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"/>
  </p:notesMasterIdLst>
  <p:sldIdLst>
    <p:sldId id="945" r:id="rId2"/>
    <p:sldId id="94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84" autoAdjust="0"/>
    <p:restoredTop sz="94660"/>
  </p:normalViewPr>
  <p:slideViewPr>
    <p:cSldViewPr snapToGrid="0">
      <p:cViewPr varScale="1">
        <p:scale>
          <a:sx n="69" d="100"/>
          <a:sy n="69" d="100"/>
        </p:scale>
        <p:origin x="11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5512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96515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75088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11546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35300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903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71951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94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8918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5257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8590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Copyright©2025 </a:t>
            </a:r>
            <a:r>
              <a:rPr lang="en-US" altLang="ja-JP" sz="800" b="1" dirty="0">
                <a:hlinkClick r:id="rId14"/>
              </a:rPr>
              <a:t>https://www.digipot.net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5655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1" name="グループ化 570">
            <a:extLst>
              <a:ext uri="{FF2B5EF4-FFF2-40B4-BE49-F238E27FC236}">
                <a16:creationId xmlns:a16="http://schemas.microsoft.com/office/drawing/2014/main" id="{AAA6FFAE-BD63-C96C-37B4-78217F1DAFCA}"/>
              </a:ext>
            </a:extLst>
          </p:cNvPr>
          <p:cNvGrpSpPr/>
          <p:nvPr/>
        </p:nvGrpSpPr>
        <p:grpSpPr>
          <a:xfrm>
            <a:off x="1506665" y="855290"/>
            <a:ext cx="1025716" cy="2689707"/>
            <a:chOff x="333819" y="-2215459"/>
            <a:chExt cx="2746378" cy="7201743"/>
          </a:xfrm>
        </p:grpSpPr>
        <p:sp>
          <p:nvSpPr>
            <p:cNvPr id="572" name="正方形/長方形 571">
              <a:extLst>
                <a:ext uri="{FF2B5EF4-FFF2-40B4-BE49-F238E27FC236}">
                  <a16:creationId xmlns:a16="http://schemas.microsoft.com/office/drawing/2014/main" id="{8A9DE655-6CD1-2AEE-1BA7-86F5C0B7B976}"/>
                </a:ext>
              </a:extLst>
            </p:cNvPr>
            <p:cNvSpPr/>
            <p:nvPr/>
          </p:nvSpPr>
          <p:spPr bwMode="auto">
            <a:xfrm>
              <a:off x="566041" y="565770"/>
              <a:ext cx="2281934" cy="377763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573" name="グループ化 572">
              <a:extLst>
                <a:ext uri="{FF2B5EF4-FFF2-40B4-BE49-F238E27FC236}">
                  <a16:creationId xmlns:a16="http://schemas.microsoft.com/office/drawing/2014/main" id="{CBEC16AE-0BD3-45A6-97AF-ACD349799F59}"/>
                </a:ext>
              </a:extLst>
            </p:cNvPr>
            <p:cNvGrpSpPr/>
            <p:nvPr/>
          </p:nvGrpSpPr>
          <p:grpSpPr>
            <a:xfrm>
              <a:off x="677525" y="683695"/>
              <a:ext cx="2070230" cy="3505665"/>
              <a:chOff x="801815" y="728700"/>
              <a:chExt cx="2070230" cy="3505665"/>
            </a:xfrm>
            <a:solidFill>
              <a:schemeClr val="bg1"/>
            </a:solidFill>
          </p:grpSpPr>
          <p:sp>
            <p:nvSpPr>
              <p:cNvPr id="582" name="正方形/長方形 581">
                <a:extLst>
                  <a:ext uri="{FF2B5EF4-FFF2-40B4-BE49-F238E27FC236}">
                    <a16:creationId xmlns:a16="http://schemas.microsoft.com/office/drawing/2014/main" id="{4B6D0E38-931D-281A-30C3-8C089DE2F257}"/>
                  </a:ext>
                </a:extLst>
              </p:cNvPr>
              <p:cNvSpPr/>
              <p:nvPr/>
            </p:nvSpPr>
            <p:spPr bwMode="auto">
              <a:xfrm>
                <a:off x="801815" y="728700"/>
                <a:ext cx="585065" cy="81009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83" name="正方形/長方形 582">
                <a:extLst>
                  <a:ext uri="{FF2B5EF4-FFF2-40B4-BE49-F238E27FC236}">
                    <a16:creationId xmlns:a16="http://schemas.microsoft.com/office/drawing/2014/main" id="{A7E52C89-2953-C525-A6FD-1308600D0E2C}"/>
                  </a:ext>
                </a:extLst>
              </p:cNvPr>
              <p:cNvSpPr/>
              <p:nvPr/>
            </p:nvSpPr>
            <p:spPr bwMode="auto">
              <a:xfrm>
                <a:off x="1487615" y="728700"/>
                <a:ext cx="1384430" cy="81009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84" name="正方形/長方形 583">
                <a:extLst>
                  <a:ext uri="{FF2B5EF4-FFF2-40B4-BE49-F238E27FC236}">
                    <a16:creationId xmlns:a16="http://schemas.microsoft.com/office/drawing/2014/main" id="{D35EF3EB-586D-6115-65CA-9A179E15FDF8}"/>
                  </a:ext>
                </a:extLst>
              </p:cNvPr>
              <p:cNvSpPr/>
              <p:nvPr/>
            </p:nvSpPr>
            <p:spPr bwMode="auto">
              <a:xfrm>
                <a:off x="801815" y="1633575"/>
                <a:ext cx="585065" cy="81009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85" name="正方形/長方形 584">
                <a:extLst>
                  <a:ext uri="{FF2B5EF4-FFF2-40B4-BE49-F238E27FC236}">
                    <a16:creationId xmlns:a16="http://schemas.microsoft.com/office/drawing/2014/main" id="{E6819A6E-85D3-917F-5D67-1CCE1B886F27}"/>
                  </a:ext>
                </a:extLst>
              </p:cNvPr>
              <p:cNvSpPr/>
              <p:nvPr/>
            </p:nvSpPr>
            <p:spPr bwMode="auto">
              <a:xfrm>
                <a:off x="1487615" y="1633575"/>
                <a:ext cx="1384430" cy="81009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86" name="正方形/長方形 585">
                <a:extLst>
                  <a:ext uri="{FF2B5EF4-FFF2-40B4-BE49-F238E27FC236}">
                    <a16:creationId xmlns:a16="http://schemas.microsoft.com/office/drawing/2014/main" id="{EC1B364E-AD9F-63AA-8B94-3D9D1DFC2278}"/>
                  </a:ext>
                </a:extLst>
              </p:cNvPr>
              <p:cNvSpPr/>
              <p:nvPr/>
            </p:nvSpPr>
            <p:spPr bwMode="auto">
              <a:xfrm>
                <a:off x="801815" y="2528925"/>
                <a:ext cx="585065" cy="81009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87" name="正方形/長方形 586">
                <a:extLst>
                  <a:ext uri="{FF2B5EF4-FFF2-40B4-BE49-F238E27FC236}">
                    <a16:creationId xmlns:a16="http://schemas.microsoft.com/office/drawing/2014/main" id="{D00DCC8E-30CC-B61B-ACC9-C29A4353EB88}"/>
                  </a:ext>
                </a:extLst>
              </p:cNvPr>
              <p:cNvSpPr/>
              <p:nvPr/>
            </p:nvSpPr>
            <p:spPr bwMode="auto">
              <a:xfrm>
                <a:off x="1487615" y="2528925"/>
                <a:ext cx="1384430" cy="81009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88" name="正方形/長方形 587">
                <a:extLst>
                  <a:ext uri="{FF2B5EF4-FFF2-40B4-BE49-F238E27FC236}">
                    <a16:creationId xmlns:a16="http://schemas.microsoft.com/office/drawing/2014/main" id="{00799C15-994F-03C0-B069-B12BBDDDFD9D}"/>
                  </a:ext>
                </a:extLst>
              </p:cNvPr>
              <p:cNvSpPr/>
              <p:nvPr/>
            </p:nvSpPr>
            <p:spPr bwMode="auto">
              <a:xfrm>
                <a:off x="801815" y="3424275"/>
                <a:ext cx="585065" cy="81009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89" name="正方形/長方形 588">
                <a:extLst>
                  <a:ext uri="{FF2B5EF4-FFF2-40B4-BE49-F238E27FC236}">
                    <a16:creationId xmlns:a16="http://schemas.microsoft.com/office/drawing/2014/main" id="{48C3C16A-9E97-4AA0-25C0-D445A97DD52A}"/>
                  </a:ext>
                </a:extLst>
              </p:cNvPr>
              <p:cNvSpPr/>
              <p:nvPr/>
            </p:nvSpPr>
            <p:spPr bwMode="auto">
              <a:xfrm>
                <a:off x="1487615" y="3424275"/>
                <a:ext cx="1384430" cy="81009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574" name="テキスト ボックス 573">
              <a:extLst>
                <a:ext uri="{FF2B5EF4-FFF2-40B4-BE49-F238E27FC236}">
                  <a16:creationId xmlns:a16="http://schemas.microsoft.com/office/drawing/2014/main" id="{82E1A04E-38FF-91C7-119E-858BC80A35C0}"/>
                </a:ext>
              </a:extLst>
            </p:cNvPr>
            <p:cNvSpPr txBox="1"/>
            <p:nvPr/>
          </p:nvSpPr>
          <p:spPr>
            <a:xfrm>
              <a:off x="1475653" y="804504"/>
              <a:ext cx="1119362" cy="5809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 Black" panose="020B0A04020102020204" pitchFamily="34" charset="0"/>
                  <a:ea typeface="メイリオ" panose="020B0604030504040204" pitchFamily="50" charset="-128"/>
                  <a:cs typeface="+mn-cs"/>
                </a:rPr>
                <a:t>171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75" name="テキスト ボックス 574">
              <a:extLst>
                <a:ext uri="{FF2B5EF4-FFF2-40B4-BE49-F238E27FC236}">
                  <a16:creationId xmlns:a16="http://schemas.microsoft.com/office/drawing/2014/main" id="{EBF126D6-4277-7CDB-120C-FA41C605753C}"/>
                </a:ext>
              </a:extLst>
            </p:cNvPr>
            <p:cNvSpPr txBox="1"/>
            <p:nvPr/>
          </p:nvSpPr>
          <p:spPr>
            <a:xfrm rot="5400000">
              <a:off x="611373" y="989124"/>
              <a:ext cx="707948" cy="21560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レギュラー</a:t>
              </a:r>
            </a:p>
          </p:txBody>
        </p:sp>
        <p:sp>
          <p:nvSpPr>
            <p:cNvPr id="576" name="テキスト ボックス 575">
              <a:extLst>
                <a:ext uri="{FF2B5EF4-FFF2-40B4-BE49-F238E27FC236}">
                  <a16:creationId xmlns:a16="http://schemas.microsoft.com/office/drawing/2014/main" id="{1D2944D1-FE42-E79F-F2F6-8ACEFC02FBB2}"/>
                </a:ext>
              </a:extLst>
            </p:cNvPr>
            <p:cNvSpPr txBox="1"/>
            <p:nvPr/>
          </p:nvSpPr>
          <p:spPr>
            <a:xfrm rot="5400000">
              <a:off x="611374" y="1897175"/>
              <a:ext cx="707946" cy="21560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ハイオク</a:t>
              </a:r>
            </a:p>
          </p:txBody>
        </p:sp>
        <p:sp>
          <p:nvSpPr>
            <p:cNvPr id="577" name="テキスト ボックス 576">
              <a:extLst>
                <a:ext uri="{FF2B5EF4-FFF2-40B4-BE49-F238E27FC236}">
                  <a16:creationId xmlns:a16="http://schemas.microsoft.com/office/drawing/2014/main" id="{8882CC18-03AB-10F4-72BC-E3DB5477EEA2}"/>
                </a:ext>
              </a:extLst>
            </p:cNvPr>
            <p:cNvSpPr txBox="1"/>
            <p:nvPr/>
          </p:nvSpPr>
          <p:spPr>
            <a:xfrm rot="5400000">
              <a:off x="611374" y="2792526"/>
              <a:ext cx="707946" cy="21560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軽 油</a:t>
              </a:r>
            </a:p>
          </p:txBody>
        </p:sp>
        <p:sp>
          <p:nvSpPr>
            <p:cNvPr id="578" name="テキスト ボックス 577">
              <a:extLst>
                <a:ext uri="{FF2B5EF4-FFF2-40B4-BE49-F238E27FC236}">
                  <a16:creationId xmlns:a16="http://schemas.microsoft.com/office/drawing/2014/main" id="{CAF4E22A-E6E4-0E36-5B8F-8B287AC181BC}"/>
                </a:ext>
              </a:extLst>
            </p:cNvPr>
            <p:cNvSpPr txBox="1"/>
            <p:nvPr/>
          </p:nvSpPr>
          <p:spPr>
            <a:xfrm rot="5400000">
              <a:off x="611374" y="3675177"/>
              <a:ext cx="707946" cy="21560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灯 油</a:t>
              </a:r>
            </a:p>
          </p:txBody>
        </p:sp>
        <p:sp>
          <p:nvSpPr>
            <p:cNvPr id="579" name="テキスト ボックス 578">
              <a:extLst>
                <a:ext uri="{FF2B5EF4-FFF2-40B4-BE49-F238E27FC236}">
                  <a16:creationId xmlns:a16="http://schemas.microsoft.com/office/drawing/2014/main" id="{C9799221-5B75-1B55-0B5A-BA196CCE503B}"/>
                </a:ext>
              </a:extLst>
            </p:cNvPr>
            <p:cNvSpPr txBox="1"/>
            <p:nvPr/>
          </p:nvSpPr>
          <p:spPr>
            <a:xfrm>
              <a:off x="1475653" y="1709379"/>
              <a:ext cx="1119362" cy="5809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 Black" panose="020B0A04020102020204" pitchFamily="34" charset="0"/>
                  <a:ea typeface="メイリオ" panose="020B0604030504040204" pitchFamily="50" charset="-128"/>
                  <a:cs typeface="+mn-cs"/>
                </a:rPr>
                <a:t>182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80" name="テキスト ボックス 579">
              <a:extLst>
                <a:ext uri="{FF2B5EF4-FFF2-40B4-BE49-F238E27FC236}">
                  <a16:creationId xmlns:a16="http://schemas.microsoft.com/office/drawing/2014/main" id="{3AE46FB5-FABC-028A-B92E-C285FD739E85}"/>
                </a:ext>
              </a:extLst>
            </p:cNvPr>
            <p:cNvSpPr txBox="1"/>
            <p:nvPr/>
          </p:nvSpPr>
          <p:spPr>
            <a:xfrm>
              <a:off x="1475653" y="2592029"/>
              <a:ext cx="1119362" cy="5809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 Black" panose="020B0A04020102020204" pitchFamily="34" charset="0"/>
                  <a:ea typeface="メイリオ" panose="020B0604030504040204" pitchFamily="50" charset="-128"/>
                  <a:cs typeface="+mn-cs"/>
                </a:rPr>
                <a:t>149</a:t>
              </a:r>
            </a:p>
          </p:txBody>
        </p:sp>
        <p:sp>
          <p:nvSpPr>
            <p:cNvPr id="581" name="テキスト ボックス 580">
              <a:extLst>
                <a:ext uri="{FF2B5EF4-FFF2-40B4-BE49-F238E27FC236}">
                  <a16:creationId xmlns:a16="http://schemas.microsoft.com/office/drawing/2014/main" id="{041F83DB-D7FE-909B-1FDA-6DE5B6ED893C}"/>
                </a:ext>
              </a:extLst>
            </p:cNvPr>
            <p:cNvSpPr txBox="1"/>
            <p:nvPr/>
          </p:nvSpPr>
          <p:spPr>
            <a:xfrm>
              <a:off x="1475653" y="3493729"/>
              <a:ext cx="1119362" cy="5809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 Black" panose="020B0A04020102020204" pitchFamily="34" charset="0"/>
                  <a:ea typeface="メイリオ" panose="020B0604030504040204" pitchFamily="50" charset="-128"/>
                  <a:cs typeface="+mn-cs"/>
                </a:rPr>
                <a:t>123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90" name="正方形/長方形 589">
              <a:extLst>
                <a:ext uri="{FF2B5EF4-FFF2-40B4-BE49-F238E27FC236}">
                  <a16:creationId xmlns:a16="http://schemas.microsoft.com/office/drawing/2014/main" id="{E26C549C-96C5-0DA9-2302-670CE7A47EC5}"/>
                </a:ext>
              </a:extLst>
            </p:cNvPr>
            <p:cNvSpPr/>
            <p:nvPr/>
          </p:nvSpPr>
          <p:spPr bwMode="auto">
            <a:xfrm>
              <a:off x="566041" y="-2215459"/>
              <a:ext cx="2281935" cy="209002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91" name="正方形/長方形 590">
              <a:extLst>
                <a:ext uri="{FF2B5EF4-FFF2-40B4-BE49-F238E27FC236}">
                  <a16:creationId xmlns:a16="http://schemas.microsoft.com/office/drawing/2014/main" id="{6BFF4BA0-2E5D-357E-CEF5-4295260007B6}"/>
                </a:ext>
              </a:extLst>
            </p:cNvPr>
            <p:cNvSpPr/>
            <p:nvPr/>
          </p:nvSpPr>
          <p:spPr bwMode="auto">
            <a:xfrm>
              <a:off x="333819" y="-2215459"/>
              <a:ext cx="232222" cy="7201743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92" name="正方形/長方形 591">
              <a:extLst>
                <a:ext uri="{FF2B5EF4-FFF2-40B4-BE49-F238E27FC236}">
                  <a16:creationId xmlns:a16="http://schemas.microsoft.com/office/drawing/2014/main" id="{F557FE56-17E6-8AC8-AEF4-2AE98E57973A}"/>
                </a:ext>
              </a:extLst>
            </p:cNvPr>
            <p:cNvSpPr/>
            <p:nvPr/>
          </p:nvSpPr>
          <p:spPr bwMode="auto">
            <a:xfrm>
              <a:off x="2847975" y="-2215459"/>
              <a:ext cx="232222" cy="7201743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93" name="正方形/長方形 592">
              <a:extLst>
                <a:ext uri="{FF2B5EF4-FFF2-40B4-BE49-F238E27FC236}">
                  <a16:creationId xmlns:a16="http://schemas.microsoft.com/office/drawing/2014/main" id="{A38666F1-2758-FA2F-1F50-12B3C3F02D7E}"/>
                </a:ext>
              </a:extLst>
            </p:cNvPr>
            <p:cNvSpPr/>
            <p:nvPr/>
          </p:nvSpPr>
          <p:spPr bwMode="auto">
            <a:xfrm>
              <a:off x="566041" y="62762"/>
              <a:ext cx="2281935" cy="498230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94" name="テキスト ボックス 593">
              <a:extLst>
                <a:ext uri="{FF2B5EF4-FFF2-40B4-BE49-F238E27FC236}">
                  <a16:creationId xmlns:a16="http://schemas.microsoft.com/office/drawing/2014/main" id="{880040CB-71F8-4B3A-9A8C-E4C43E8BA93B}"/>
                </a:ext>
              </a:extLst>
            </p:cNvPr>
            <p:cNvSpPr txBox="1"/>
            <p:nvPr/>
          </p:nvSpPr>
          <p:spPr>
            <a:xfrm>
              <a:off x="1164665" y="154780"/>
              <a:ext cx="970356" cy="31419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 Black" panose="020B0A04020102020204" pitchFamily="34" charset="0"/>
                  <a:ea typeface="メイリオ" panose="020B0604030504040204" pitchFamily="50" charset="-128"/>
                  <a:cs typeface="+mn-cs"/>
                </a:rPr>
                <a:t>セルフ</a:t>
              </a:r>
            </a:p>
          </p:txBody>
        </p:sp>
      </p:grpSp>
      <p:grpSp>
        <p:nvGrpSpPr>
          <p:cNvPr id="621" name="グループ化 620">
            <a:extLst>
              <a:ext uri="{FF2B5EF4-FFF2-40B4-BE49-F238E27FC236}">
                <a16:creationId xmlns:a16="http://schemas.microsoft.com/office/drawing/2014/main" id="{5E81F489-3D85-42C9-35E0-82FCECA96C8E}"/>
              </a:ext>
            </a:extLst>
          </p:cNvPr>
          <p:cNvGrpSpPr/>
          <p:nvPr/>
        </p:nvGrpSpPr>
        <p:grpSpPr>
          <a:xfrm>
            <a:off x="4216583" y="930303"/>
            <a:ext cx="1472833" cy="2588597"/>
            <a:chOff x="4242167" y="894362"/>
            <a:chExt cx="1421666" cy="2498668"/>
          </a:xfrm>
        </p:grpSpPr>
        <p:grpSp>
          <p:nvGrpSpPr>
            <p:cNvPr id="618" name="グループ化 617">
              <a:extLst>
                <a:ext uri="{FF2B5EF4-FFF2-40B4-BE49-F238E27FC236}">
                  <a16:creationId xmlns:a16="http://schemas.microsoft.com/office/drawing/2014/main" id="{EB152221-3EA5-02DD-52DC-CCCB2215F6A4}"/>
                </a:ext>
              </a:extLst>
            </p:cNvPr>
            <p:cNvGrpSpPr/>
            <p:nvPr/>
          </p:nvGrpSpPr>
          <p:grpSpPr>
            <a:xfrm>
              <a:off x="4242167" y="894362"/>
              <a:ext cx="1421666" cy="2353000"/>
              <a:chOff x="3250695" y="221042"/>
              <a:chExt cx="2397630" cy="3968317"/>
            </a:xfrm>
          </p:grpSpPr>
          <p:sp>
            <p:nvSpPr>
              <p:cNvPr id="595" name="正方形/長方形 594">
                <a:extLst>
                  <a:ext uri="{FF2B5EF4-FFF2-40B4-BE49-F238E27FC236}">
                    <a16:creationId xmlns:a16="http://schemas.microsoft.com/office/drawing/2014/main" id="{44F36CF6-5BC8-E488-D2B1-B85DDB0BE327}"/>
                  </a:ext>
                </a:extLst>
              </p:cNvPr>
              <p:cNvSpPr/>
              <p:nvPr/>
            </p:nvSpPr>
            <p:spPr bwMode="auto">
              <a:xfrm>
                <a:off x="3250695" y="221042"/>
                <a:ext cx="2397630" cy="3968317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96" name="正方形/長方形 595">
                <a:extLst>
                  <a:ext uri="{FF2B5EF4-FFF2-40B4-BE49-F238E27FC236}">
                    <a16:creationId xmlns:a16="http://schemas.microsoft.com/office/drawing/2014/main" id="{E57DA722-B032-1BA9-0032-24E8196A3046}"/>
                  </a:ext>
                </a:extLst>
              </p:cNvPr>
              <p:cNvSpPr/>
              <p:nvPr/>
            </p:nvSpPr>
            <p:spPr bwMode="auto">
              <a:xfrm>
                <a:off x="3355470" y="828674"/>
                <a:ext cx="2188080" cy="72015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97" name="正方形/長方形 596">
                <a:extLst>
                  <a:ext uri="{FF2B5EF4-FFF2-40B4-BE49-F238E27FC236}">
                    <a16:creationId xmlns:a16="http://schemas.microsoft.com/office/drawing/2014/main" id="{2AEA34EE-C4A9-9FF0-E258-3E9ADC5BEAD6}"/>
                  </a:ext>
                </a:extLst>
              </p:cNvPr>
              <p:cNvSpPr/>
              <p:nvPr/>
            </p:nvSpPr>
            <p:spPr bwMode="auto">
              <a:xfrm>
                <a:off x="4095749" y="876300"/>
                <a:ext cx="1399411" cy="62490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98" name="正方形/長方形 597">
                <a:extLst>
                  <a:ext uri="{FF2B5EF4-FFF2-40B4-BE49-F238E27FC236}">
                    <a16:creationId xmlns:a16="http://schemas.microsoft.com/office/drawing/2014/main" id="{AFCB4C34-C443-5EAF-4437-F9F81E78590D}"/>
                  </a:ext>
                </a:extLst>
              </p:cNvPr>
              <p:cNvSpPr/>
              <p:nvPr/>
            </p:nvSpPr>
            <p:spPr bwMode="auto">
              <a:xfrm>
                <a:off x="3355470" y="1581149"/>
                <a:ext cx="2188080" cy="72015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99" name="正方形/長方形 598">
                <a:extLst>
                  <a:ext uri="{FF2B5EF4-FFF2-40B4-BE49-F238E27FC236}">
                    <a16:creationId xmlns:a16="http://schemas.microsoft.com/office/drawing/2014/main" id="{9002F4FB-A166-CA99-3D49-B849873AB216}"/>
                  </a:ext>
                </a:extLst>
              </p:cNvPr>
              <p:cNvSpPr/>
              <p:nvPr/>
            </p:nvSpPr>
            <p:spPr bwMode="auto">
              <a:xfrm>
                <a:off x="4095749" y="1628775"/>
                <a:ext cx="1399411" cy="62490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00" name="正方形/長方形 599">
                <a:extLst>
                  <a:ext uri="{FF2B5EF4-FFF2-40B4-BE49-F238E27FC236}">
                    <a16:creationId xmlns:a16="http://schemas.microsoft.com/office/drawing/2014/main" id="{0EB7D63A-CB67-256A-87E2-54E83DA0EE19}"/>
                  </a:ext>
                </a:extLst>
              </p:cNvPr>
              <p:cNvSpPr/>
              <p:nvPr/>
            </p:nvSpPr>
            <p:spPr bwMode="auto">
              <a:xfrm>
                <a:off x="3355470" y="2337593"/>
                <a:ext cx="2188080" cy="72015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01" name="正方形/長方形 600">
                <a:extLst>
                  <a:ext uri="{FF2B5EF4-FFF2-40B4-BE49-F238E27FC236}">
                    <a16:creationId xmlns:a16="http://schemas.microsoft.com/office/drawing/2014/main" id="{D4823917-9D48-0FE4-1202-14417C787158}"/>
                  </a:ext>
                </a:extLst>
              </p:cNvPr>
              <p:cNvSpPr/>
              <p:nvPr/>
            </p:nvSpPr>
            <p:spPr bwMode="auto">
              <a:xfrm>
                <a:off x="4095749" y="2385219"/>
                <a:ext cx="1399411" cy="62490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02" name="正方形/長方形 601">
                <a:extLst>
                  <a:ext uri="{FF2B5EF4-FFF2-40B4-BE49-F238E27FC236}">
                    <a16:creationId xmlns:a16="http://schemas.microsoft.com/office/drawing/2014/main" id="{798878F5-5C69-939F-2507-600A5D1FBF5C}"/>
                  </a:ext>
                </a:extLst>
              </p:cNvPr>
              <p:cNvSpPr/>
              <p:nvPr/>
            </p:nvSpPr>
            <p:spPr bwMode="auto">
              <a:xfrm>
                <a:off x="3355470" y="3097212"/>
                <a:ext cx="2188080" cy="72015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03" name="正方形/長方形 602">
                <a:extLst>
                  <a:ext uri="{FF2B5EF4-FFF2-40B4-BE49-F238E27FC236}">
                    <a16:creationId xmlns:a16="http://schemas.microsoft.com/office/drawing/2014/main" id="{3880FA29-5193-648E-99E9-FDDAC4A3F386}"/>
                  </a:ext>
                </a:extLst>
              </p:cNvPr>
              <p:cNvSpPr/>
              <p:nvPr/>
            </p:nvSpPr>
            <p:spPr bwMode="auto">
              <a:xfrm>
                <a:off x="4095749" y="3144838"/>
                <a:ext cx="1399411" cy="62490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04" name="テキスト ボックス 603">
                <a:extLst>
                  <a:ext uri="{FF2B5EF4-FFF2-40B4-BE49-F238E27FC236}">
                    <a16:creationId xmlns:a16="http://schemas.microsoft.com/office/drawing/2014/main" id="{19237273-60DC-AF55-F47B-856D6DFE8A20}"/>
                  </a:ext>
                </a:extLst>
              </p:cNvPr>
              <p:cNvSpPr txBox="1"/>
              <p:nvPr/>
            </p:nvSpPr>
            <p:spPr>
              <a:xfrm>
                <a:off x="3708399" y="1279763"/>
                <a:ext cx="319909" cy="13005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円／</a:t>
                </a:r>
                <a:r>
                  <a:rPr kumimoji="1" lang="en-US" altLang="ja-JP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L</a:t>
                </a:r>
                <a:endPara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605" name="テキスト ボックス 604">
                <a:extLst>
                  <a:ext uri="{FF2B5EF4-FFF2-40B4-BE49-F238E27FC236}">
                    <a16:creationId xmlns:a16="http://schemas.microsoft.com/office/drawing/2014/main" id="{5DCCB232-29E3-2D54-B2BD-5D8D31B71A03}"/>
                  </a:ext>
                </a:extLst>
              </p:cNvPr>
              <p:cNvSpPr txBox="1"/>
              <p:nvPr/>
            </p:nvSpPr>
            <p:spPr>
              <a:xfrm>
                <a:off x="3434769" y="960733"/>
                <a:ext cx="593540" cy="2457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レギュラー</a:t>
                </a:r>
                <a:endPara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606" name="テキスト ボックス 605">
                <a:extLst>
                  <a:ext uri="{FF2B5EF4-FFF2-40B4-BE49-F238E27FC236}">
                    <a16:creationId xmlns:a16="http://schemas.microsoft.com/office/drawing/2014/main" id="{6E406CB2-2CCD-4587-8ACC-DEF36E5783E7}"/>
                  </a:ext>
                </a:extLst>
              </p:cNvPr>
              <p:cNvSpPr txBox="1"/>
              <p:nvPr/>
            </p:nvSpPr>
            <p:spPr>
              <a:xfrm>
                <a:off x="3708399" y="2035413"/>
                <a:ext cx="319909" cy="13005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円／</a:t>
                </a:r>
                <a:r>
                  <a:rPr kumimoji="1" lang="en-US" altLang="ja-JP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L</a:t>
                </a:r>
                <a:endPara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607" name="テキスト ボックス 606">
                <a:extLst>
                  <a:ext uri="{FF2B5EF4-FFF2-40B4-BE49-F238E27FC236}">
                    <a16:creationId xmlns:a16="http://schemas.microsoft.com/office/drawing/2014/main" id="{6347B0B0-F811-60B5-DD97-949CFD085B7C}"/>
                  </a:ext>
                </a:extLst>
              </p:cNvPr>
              <p:cNvSpPr txBox="1"/>
              <p:nvPr/>
            </p:nvSpPr>
            <p:spPr>
              <a:xfrm>
                <a:off x="3434769" y="1716383"/>
                <a:ext cx="593540" cy="2457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ハイオク</a:t>
                </a:r>
                <a:endPara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608" name="テキスト ボックス 607">
                <a:extLst>
                  <a:ext uri="{FF2B5EF4-FFF2-40B4-BE49-F238E27FC236}">
                    <a16:creationId xmlns:a16="http://schemas.microsoft.com/office/drawing/2014/main" id="{700B7690-680B-3444-60AB-F20179FF1391}"/>
                  </a:ext>
                </a:extLst>
              </p:cNvPr>
              <p:cNvSpPr txBox="1"/>
              <p:nvPr/>
            </p:nvSpPr>
            <p:spPr>
              <a:xfrm>
                <a:off x="3708399" y="2797413"/>
                <a:ext cx="319909" cy="13005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円／</a:t>
                </a:r>
                <a:r>
                  <a:rPr kumimoji="1" lang="en-US" altLang="ja-JP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L</a:t>
                </a:r>
                <a:endPara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609" name="テキスト ボックス 608">
                <a:extLst>
                  <a:ext uri="{FF2B5EF4-FFF2-40B4-BE49-F238E27FC236}">
                    <a16:creationId xmlns:a16="http://schemas.microsoft.com/office/drawing/2014/main" id="{A39DD51C-4F54-C16C-992A-F39DDA4DA3DD}"/>
                  </a:ext>
                </a:extLst>
              </p:cNvPr>
              <p:cNvSpPr txBox="1"/>
              <p:nvPr/>
            </p:nvSpPr>
            <p:spPr>
              <a:xfrm>
                <a:off x="3434769" y="2478383"/>
                <a:ext cx="593540" cy="2457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軽　油</a:t>
                </a:r>
                <a:endPara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610" name="テキスト ボックス 609">
                <a:extLst>
                  <a:ext uri="{FF2B5EF4-FFF2-40B4-BE49-F238E27FC236}">
                    <a16:creationId xmlns:a16="http://schemas.microsoft.com/office/drawing/2014/main" id="{0FC2DBDD-B893-71D0-4334-A6BF4E550D5B}"/>
                  </a:ext>
                </a:extLst>
              </p:cNvPr>
              <p:cNvSpPr txBox="1"/>
              <p:nvPr/>
            </p:nvSpPr>
            <p:spPr>
              <a:xfrm>
                <a:off x="3708399" y="3553063"/>
                <a:ext cx="319909" cy="13005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円／</a:t>
                </a:r>
                <a:r>
                  <a:rPr kumimoji="1" lang="en-US" altLang="ja-JP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L</a:t>
                </a:r>
                <a:endPara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611" name="テキスト ボックス 610">
                <a:extLst>
                  <a:ext uri="{FF2B5EF4-FFF2-40B4-BE49-F238E27FC236}">
                    <a16:creationId xmlns:a16="http://schemas.microsoft.com/office/drawing/2014/main" id="{1BBF98C9-E6FD-1E01-C218-2534B48AE918}"/>
                  </a:ext>
                </a:extLst>
              </p:cNvPr>
              <p:cNvSpPr txBox="1"/>
              <p:nvPr/>
            </p:nvSpPr>
            <p:spPr>
              <a:xfrm>
                <a:off x="3434769" y="3234033"/>
                <a:ext cx="593540" cy="2457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灯　油</a:t>
                </a:r>
                <a:endPara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612" name="テキスト ボックス 611">
                <a:extLst>
                  <a:ext uri="{FF2B5EF4-FFF2-40B4-BE49-F238E27FC236}">
                    <a16:creationId xmlns:a16="http://schemas.microsoft.com/office/drawing/2014/main" id="{6EEFAE9C-6A9B-BEEE-1CE4-0D0034A58DF7}"/>
                  </a:ext>
                </a:extLst>
              </p:cNvPr>
              <p:cNvSpPr txBox="1"/>
              <p:nvPr/>
            </p:nvSpPr>
            <p:spPr>
              <a:xfrm>
                <a:off x="4385946" y="933450"/>
                <a:ext cx="1036954" cy="48811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171</a:t>
                </a: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613" name="テキスト ボックス 612">
                <a:extLst>
                  <a:ext uri="{FF2B5EF4-FFF2-40B4-BE49-F238E27FC236}">
                    <a16:creationId xmlns:a16="http://schemas.microsoft.com/office/drawing/2014/main" id="{3F0BFB1F-5C67-BBB0-7202-90156FE4D0B8}"/>
                  </a:ext>
                </a:extLst>
              </p:cNvPr>
              <p:cNvSpPr txBox="1"/>
              <p:nvPr/>
            </p:nvSpPr>
            <p:spPr>
              <a:xfrm>
                <a:off x="4385946" y="1692275"/>
                <a:ext cx="1036954" cy="48811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182</a:t>
                </a: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614" name="テキスト ボックス 613">
                <a:extLst>
                  <a:ext uri="{FF2B5EF4-FFF2-40B4-BE49-F238E27FC236}">
                    <a16:creationId xmlns:a16="http://schemas.microsoft.com/office/drawing/2014/main" id="{70C13136-9851-8C46-A0DC-C492FC13D7EC}"/>
                  </a:ext>
                </a:extLst>
              </p:cNvPr>
              <p:cNvSpPr txBox="1"/>
              <p:nvPr/>
            </p:nvSpPr>
            <p:spPr>
              <a:xfrm>
                <a:off x="4385946" y="2466975"/>
                <a:ext cx="1036954" cy="48811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149</a:t>
                </a:r>
              </a:p>
            </p:txBody>
          </p:sp>
          <p:sp>
            <p:nvSpPr>
              <p:cNvPr id="615" name="テキスト ボックス 614">
                <a:extLst>
                  <a:ext uri="{FF2B5EF4-FFF2-40B4-BE49-F238E27FC236}">
                    <a16:creationId xmlns:a16="http://schemas.microsoft.com/office/drawing/2014/main" id="{07723DCF-E799-85F7-5F1B-882169FA088E}"/>
                  </a:ext>
                </a:extLst>
              </p:cNvPr>
              <p:cNvSpPr txBox="1"/>
              <p:nvPr/>
            </p:nvSpPr>
            <p:spPr>
              <a:xfrm>
                <a:off x="4385946" y="3222625"/>
                <a:ext cx="1036954" cy="48811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123</a:t>
                </a: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616" name="矢印: 右 615">
                <a:extLst>
                  <a:ext uri="{FF2B5EF4-FFF2-40B4-BE49-F238E27FC236}">
                    <a16:creationId xmlns:a16="http://schemas.microsoft.com/office/drawing/2014/main" id="{05710C13-5B4A-656F-4659-94CB11CC4498}"/>
                  </a:ext>
                </a:extLst>
              </p:cNvPr>
              <p:cNvSpPr/>
              <p:nvPr/>
            </p:nvSpPr>
            <p:spPr bwMode="auto">
              <a:xfrm flipH="1">
                <a:off x="3602850" y="326248"/>
                <a:ext cx="545156" cy="411265"/>
              </a:xfrm>
              <a:prstGeom prst="rightArrow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17" name="テキスト ボックス 616">
                <a:extLst>
                  <a:ext uri="{FF2B5EF4-FFF2-40B4-BE49-F238E27FC236}">
                    <a16:creationId xmlns:a16="http://schemas.microsoft.com/office/drawing/2014/main" id="{D6969017-FA67-CECD-BBBC-725FEB26A891}"/>
                  </a:ext>
                </a:extLst>
              </p:cNvPr>
              <p:cNvSpPr txBox="1"/>
              <p:nvPr/>
            </p:nvSpPr>
            <p:spPr>
              <a:xfrm>
                <a:off x="4343603" y="359133"/>
                <a:ext cx="888161" cy="34756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IN</a:t>
                </a:r>
              </a:p>
            </p:txBody>
          </p:sp>
        </p:grpSp>
        <p:sp>
          <p:nvSpPr>
            <p:cNvPr id="619" name="楕円 618">
              <a:extLst>
                <a:ext uri="{FF2B5EF4-FFF2-40B4-BE49-F238E27FC236}">
                  <a16:creationId xmlns:a16="http://schemas.microsoft.com/office/drawing/2014/main" id="{E499FEBA-B01D-C739-C8F2-CEDEA2355931}"/>
                </a:ext>
              </a:extLst>
            </p:cNvPr>
            <p:cNvSpPr/>
            <p:nvPr/>
          </p:nvSpPr>
          <p:spPr bwMode="auto">
            <a:xfrm>
              <a:off x="4341786" y="3246347"/>
              <a:ext cx="146683" cy="14668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20" name="楕円 619">
              <a:extLst>
                <a:ext uri="{FF2B5EF4-FFF2-40B4-BE49-F238E27FC236}">
                  <a16:creationId xmlns:a16="http://schemas.microsoft.com/office/drawing/2014/main" id="{3FAD4459-9235-5D45-BC1A-5724D5B9F1DC}"/>
                </a:ext>
              </a:extLst>
            </p:cNvPr>
            <p:cNvSpPr/>
            <p:nvPr/>
          </p:nvSpPr>
          <p:spPr bwMode="auto">
            <a:xfrm>
              <a:off x="5446686" y="3246347"/>
              <a:ext cx="146683" cy="14668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622" name="グループ化 621">
            <a:extLst>
              <a:ext uri="{FF2B5EF4-FFF2-40B4-BE49-F238E27FC236}">
                <a16:creationId xmlns:a16="http://schemas.microsoft.com/office/drawing/2014/main" id="{D905BE4F-DA2E-8358-43B1-EE7B226D37C9}"/>
              </a:ext>
            </a:extLst>
          </p:cNvPr>
          <p:cNvGrpSpPr/>
          <p:nvPr/>
        </p:nvGrpSpPr>
        <p:grpSpPr>
          <a:xfrm>
            <a:off x="7203250" y="889001"/>
            <a:ext cx="1491581" cy="2589736"/>
            <a:chOff x="5943110" y="548680"/>
            <a:chExt cx="1975910" cy="3430644"/>
          </a:xfrm>
        </p:grpSpPr>
        <p:sp>
          <p:nvSpPr>
            <p:cNvPr id="623" name="正方形/長方形 622">
              <a:extLst>
                <a:ext uri="{FF2B5EF4-FFF2-40B4-BE49-F238E27FC236}">
                  <a16:creationId xmlns:a16="http://schemas.microsoft.com/office/drawing/2014/main" id="{26DE0349-E495-585F-4D45-F29034339EEB}"/>
                </a:ext>
              </a:extLst>
            </p:cNvPr>
            <p:cNvSpPr/>
            <p:nvPr/>
          </p:nvSpPr>
          <p:spPr bwMode="auto">
            <a:xfrm>
              <a:off x="5943110" y="1098704"/>
              <a:ext cx="372600" cy="720155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24" name="正方形/長方形 623">
              <a:extLst>
                <a:ext uri="{FF2B5EF4-FFF2-40B4-BE49-F238E27FC236}">
                  <a16:creationId xmlns:a16="http://schemas.microsoft.com/office/drawing/2014/main" id="{2B3BF8AB-6D87-237B-C7A4-3E4919BA4769}"/>
                </a:ext>
              </a:extLst>
            </p:cNvPr>
            <p:cNvSpPr/>
            <p:nvPr/>
          </p:nvSpPr>
          <p:spPr bwMode="auto">
            <a:xfrm>
              <a:off x="6315710" y="1098704"/>
              <a:ext cx="1603310" cy="720155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25" name="正方形/長方形 624">
              <a:extLst>
                <a:ext uri="{FF2B5EF4-FFF2-40B4-BE49-F238E27FC236}">
                  <a16:creationId xmlns:a16="http://schemas.microsoft.com/office/drawing/2014/main" id="{4079029E-9B3A-2487-1AAC-7E4F433224FB}"/>
                </a:ext>
              </a:extLst>
            </p:cNvPr>
            <p:cNvSpPr/>
            <p:nvPr/>
          </p:nvSpPr>
          <p:spPr bwMode="auto">
            <a:xfrm>
              <a:off x="5943110" y="548680"/>
              <a:ext cx="1975910" cy="546279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26" name="正方形/長方形 625">
              <a:extLst>
                <a:ext uri="{FF2B5EF4-FFF2-40B4-BE49-F238E27FC236}">
                  <a16:creationId xmlns:a16="http://schemas.microsoft.com/office/drawing/2014/main" id="{5AF72645-9A48-2D09-E948-880EA90F0C27}"/>
                </a:ext>
              </a:extLst>
            </p:cNvPr>
            <p:cNvSpPr/>
            <p:nvPr/>
          </p:nvSpPr>
          <p:spPr bwMode="auto">
            <a:xfrm>
              <a:off x="5943110" y="1818859"/>
              <a:ext cx="372600" cy="720155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27" name="正方形/長方形 626">
              <a:extLst>
                <a:ext uri="{FF2B5EF4-FFF2-40B4-BE49-F238E27FC236}">
                  <a16:creationId xmlns:a16="http://schemas.microsoft.com/office/drawing/2014/main" id="{D972879A-639A-AB1F-97E3-5B3E840CDC57}"/>
                </a:ext>
              </a:extLst>
            </p:cNvPr>
            <p:cNvSpPr/>
            <p:nvPr/>
          </p:nvSpPr>
          <p:spPr bwMode="auto">
            <a:xfrm>
              <a:off x="6315710" y="1818859"/>
              <a:ext cx="1603310" cy="720155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28" name="正方形/長方形 627">
              <a:extLst>
                <a:ext uri="{FF2B5EF4-FFF2-40B4-BE49-F238E27FC236}">
                  <a16:creationId xmlns:a16="http://schemas.microsoft.com/office/drawing/2014/main" id="{ECD03A6C-A5D7-7028-5071-9A669936CA69}"/>
                </a:ext>
              </a:extLst>
            </p:cNvPr>
            <p:cNvSpPr/>
            <p:nvPr/>
          </p:nvSpPr>
          <p:spPr bwMode="auto">
            <a:xfrm>
              <a:off x="5943110" y="2539014"/>
              <a:ext cx="372600" cy="720155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29" name="正方形/長方形 628">
              <a:extLst>
                <a:ext uri="{FF2B5EF4-FFF2-40B4-BE49-F238E27FC236}">
                  <a16:creationId xmlns:a16="http://schemas.microsoft.com/office/drawing/2014/main" id="{9C740747-2601-5E40-E321-84CBC2C83EF9}"/>
                </a:ext>
              </a:extLst>
            </p:cNvPr>
            <p:cNvSpPr/>
            <p:nvPr/>
          </p:nvSpPr>
          <p:spPr bwMode="auto">
            <a:xfrm>
              <a:off x="6315710" y="2539014"/>
              <a:ext cx="1603310" cy="720155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30" name="正方形/長方形 629">
              <a:extLst>
                <a:ext uri="{FF2B5EF4-FFF2-40B4-BE49-F238E27FC236}">
                  <a16:creationId xmlns:a16="http://schemas.microsoft.com/office/drawing/2014/main" id="{DB73A90C-74FE-06E3-5B8A-10F85227FE99}"/>
                </a:ext>
              </a:extLst>
            </p:cNvPr>
            <p:cNvSpPr/>
            <p:nvPr/>
          </p:nvSpPr>
          <p:spPr bwMode="auto">
            <a:xfrm>
              <a:off x="5943110" y="3259169"/>
              <a:ext cx="372600" cy="720155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31" name="正方形/長方形 630">
              <a:extLst>
                <a:ext uri="{FF2B5EF4-FFF2-40B4-BE49-F238E27FC236}">
                  <a16:creationId xmlns:a16="http://schemas.microsoft.com/office/drawing/2014/main" id="{D77FB2D0-A79D-23A3-64C4-34554F134467}"/>
                </a:ext>
              </a:extLst>
            </p:cNvPr>
            <p:cNvSpPr/>
            <p:nvPr/>
          </p:nvSpPr>
          <p:spPr bwMode="auto">
            <a:xfrm>
              <a:off x="6315710" y="3259169"/>
              <a:ext cx="1603310" cy="720155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632" name="グループ化 631">
              <a:extLst>
                <a:ext uri="{FF2B5EF4-FFF2-40B4-BE49-F238E27FC236}">
                  <a16:creationId xmlns:a16="http://schemas.microsoft.com/office/drawing/2014/main" id="{A65E6444-491D-B6BE-9E15-A04D4609E4E4}"/>
                </a:ext>
              </a:extLst>
            </p:cNvPr>
            <p:cNvGrpSpPr/>
            <p:nvPr/>
          </p:nvGrpSpPr>
          <p:grpSpPr>
            <a:xfrm>
              <a:off x="6536952" y="1156710"/>
              <a:ext cx="1160825" cy="2768346"/>
              <a:chOff x="6536952" y="1156710"/>
              <a:chExt cx="1160825" cy="2768346"/>
            </a:xfrm>
            <a:solidFill>
              <a:schemeClr val="bg2">
                <a:lumMod val="50000"/>
              </a:schemeClr>
            </a:solidFill>
          </p:grpSpPr>
          <p:grpSp>
            <p:nvGrpSpPr>
              <p:cNvPr id="638" name="グループ化 637">
                <a:extLst>
                  <a:ext uri="{FF2B5EF4-FFF2-40B4-BE49-F238E27FC236}">
                    <a16:creationId xmlns:a16="http://schemas.microsoft.com/office/drawing/2014/main" id="{75100742-E049-5361-2804-216A8238EF35}"/>
                  </a:ext>
                </a:extLst>
              </p:cNvPr>
              <p:cNvGrpSpPr/>
              <p:nvPr/>
            </p:nvGrpSpPr>
            <p:grpSpPr>
              <a:xfrm>
                <a:off x="6536952" y="1156710"/>
                <a:ext cx="341676" cy="607759"/>
                <a:chOff x="3668631" y="1698722"/>
                <a:chExt cx="706341" cy="1256409"/>
              </a:xfrm>
              <a:grpFill/>
            </p:grpSpPr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93CBC2CF-BB43-4402-46C4-A56FB099FBD5}"/>
                    </a:ext>
                  </a:extLst>
                </p:cNvPr>
                <p:cNvSpPr/>
                <p:nvPr/>
              </p:nvSpPr>
              <p:spPr bwMode="auto">
                <a:xfrm>
                  <a:off x="3761676" y="1698722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A5188CFD-42B6-A8E8-FA22-5059632FC712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00A7304A-39F4-9651-B34D-D4942544E27F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F21C3BF1-355A-2292-CC38-42416355372A}"/>
                    </a:ext>
                  </a:extLst>
                </p:cNvPr>
                <p:cNvSpPr/>
                <p:nvPr/>
              </p:nvSpPr>
              <p:spPr bwMode="auto">
                <a:xfrm>
                  <a:off x="3761676" y="2255934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1D2B850A-2B2C-4A68-ACA7-FA4B6127CEA9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DE244F18-35D0-8A4F-A90D-D7C6382C709E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6C758D94-CA02-507A-BF17-7FE213CC8BD2}"/>
                    </a:ext>
                  </a:extLst>
                </p:cNvPr>
                <p:cNvSpPr/>
                <p:nvPr/>
              </p:nvSpPr>
              <p:spPr bwMode="auto">
                <a:xfrm>
                  <a:off x="3761676" y="2810765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639" name="グループ化 638">
                <a:extLst>
                  <a:ext uri="{FF2B5EF4-FFF2-40B4-BE49-F238E27FC236}">
                    <a16:creationId xmlns:a16="http://schemas.microsoft.com/office/drawing/2014/main" id="{C3E99DC2-E68F-E5EB-E493-C4E095235E6D}"/>
                  </a:ext>
                </a:extLst>
              </p:cNvPr>
              <p:cNvGrpSpPr/>
              <p:nvPr/>
            </p:nvGrpSpPr>
            <p:grpSpPr>
              <a:xfrm>
                <a:off x="6944145" y="1156710"/>
                <a:ext cx="341676" cy="607759"/>
                <a:chOff x="3668631" y="1698722"/>
                <a:chExt cx="706341" cy="1256409"/>
              </a:xfrm>
              <a:grpFill/>
            </p:grpSpPr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09863B2F-42F7-CEB8-8BE9-C8F30FC39412}"/>
                    </a:ext>
                  </a:extLst>
                </p:cNvPr>
                <p:cNvSpPr/>
                <p:nvPr/>
              </p:nvSpPr>
              <p:spPr bwMode="auto">
                <a:xfrm>
                  <a:off x="3761676" y="1698722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EBE9DEFC-1E54-1B14-E269-C4D3DB0759D2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763AFB6C-4208-CD87-FB0C-4221FEFFD365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B3E66B14-60E9-52BF-3B21-A27DBB7E0253}"/>
                    </a:ext>
                  </a:extLst>
                </p:cNvPr>
                <p:cNvSpPr/>
                <p:nvPr/>
              </p:nvSpPr>
              <p:spPr bwMode="auto">
                <a:xfrm>
                  <a:off x="3761676" y="2255934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E287A196-0C7F-FE44-6087-CB2B87B178E4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EF342CA7-BA57-E6CE-2A45-FB0B71D6D8B5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F102C040-F763-A8D1-4702-620192AFE834}"/>
                    </a:ext>
                  </a:extLst>
                </p:cNvPr>
                <p:cNvSpPr/>
                <p:nvPr/>
              </p:nvSpPr>
              <p:spPr bwMode="auto">
                <a:xfrm>
                  <a:off x="3761676" y="2810765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640" name="グループ化 639">
                <a:extLst>
                  <a:ext uri="{FF2B5EF4-FFF2-40B4-BE49-F238E27FC236}">
                    <a16:creationId xmlns:a16="http://schemas.microsoft.com/office/drawing/2014/main" id="{94CB04E8-8BFD-8979-9DFB-6E86A92C8625}"/>
                  </a:ext>
                </a:extLst>
              </p:cNvPr>
              <p:cNvGrpSpPr/>
              <p:nvPr/>
            </p:nvGrpSpPr>
            <p:grpSpPr>
              <a:xfrm>
                <a:off x="7356101" y="1156710"/>
                <a:ext cx="341676" cy="607759"/>
                <a:chOff x="3668631" y="1698722"/>
                <a:chExt cx="706341" cy="1256409"/>
              </a:xfrm>
              <a:grpFill/>
            </p:grpSpPr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FFEAB3A5-6DF1-60C2-963D-6478EE881BFC}"/>
                    </a:ext>
                  </a:extLst>
                </p:cNvPr>
                <p:cNvSpPr/>
                <p:nvPr/>
              </p:nvSpPr>
              <p:spPr bwMode="auto">
                <a:xfrm>
                  <a:off x="3761676" y="1698722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063126B3-0690-5DFD-76DB-CA0F11772771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BC51834E-AC6A-5CBF-B0CC-BEFDA0D21F14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A5680591-519C-0E5A-B906-33C90007E799}"/>
                    </a:ext>
                  </a:extLst>
                </p:cNvPr>
                <p:cNvSpPr/>
                <p:nvPr/>
              </p:nvSpPr>
              <p:spPr bwMode="auto">
                <a:xfrm>
                  <a:off x="3761676" y="2255934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E0F1CD34-1DA5-F3E4-323D-AEFF640DEFB4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56FDE968-6250-CC38-44B0-E695CCF7DBBD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20D87D4A-EE03-B149-93C1-A6CBC37290E8}"/>
                    </a:ext>
                  </a:extLst>
                </p:cNvPr>
                <p:cNvSpPr/>
                <p:nvPr/>
              </p:nvSpPr>
              <p:spPr bwMode="auto">
                <a:xfrm>
                  <a:off x="3761676" y="2810765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282A7B9A-5599-E259-F3B4-061AD6D0281B}"/>
                  </a:ext>
                </a:extLst>
              </p:cNvPr>
              <p:cNvGrpSpPr/>
              <p:nvPr/>
            </p:nvGrpSpPr>
            <p:grpSpPr>
              <a:xfrm>
                <a:off x="6536952" y="1866322"/>
                <a:ext cx="341676" cy="607759"/>
                <a:chOff x="3668631" y="1698722"/>
                <a:chExt cx="706341" cy="1256409"/>
              </a:xfrm>
              <a:grpFill/>
            </p:grpSpPr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E2579923-10AB-56C5-968D-51257B742C85}"/>
                    </a:ext>
                  </a:extLst>
                </p:cNvPr>
                <p:cNvSpPr/>
                <p:nvPr/>
              </p:nvSpPr>
              <p:spPr bwMode="auto">
                <a:xfrm>
                  <a:off x="3761676" y="1698722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5A438D4D-5F5E-8A2D-946A-7E02030C911F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9D0328C1-AA13-FDBA-DACF-EC99D49E25D1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41B376B3-29CA-35EE-4DA7-F7C8FA946D52}"/>
                    </a:ext>
                  </a:extLst>
                </p:cNvPr>
                <p:cNvSpPr/>
                <p:nvPr/>
              </p:nvSpPr>
              <p:spPr bwMode="auto">
                <a:xfrm>
                  <a:off x="3761676" y="2255934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88BBC1C8-BED5-6922-226D-5B8B666CB339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2029838E-20FC-F52D-BE15-224CE931BD90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12" name="フリーフォーム: 図形 711">
                  <a:extLst>
                    <a:ext uri="{FF2B5EF4-FFF2-40B4-BE49-F238E27FC236}">
                      <a16:creationId xmlns:a16="http://schemas.microsoft.com/office/drawing/2014/main" id="{0FEF6625-C124-A888-5AE8-0C8F9ABBC883}"/>
                    </a:ext>
                  </a:extLst>
                </p:cNvPr>
                <p:cNvSpPr/>
                <p:nvPr/>
              </p:nvSpPr>
              <p:spPr bwMode="auto">
                <a:xfrm>
                  <a:off x="3761676" y="2810765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642" name="グループ化 641">
                <a:extLst>
                  <a:ext uri="{FF2B5EF4-FFF2-40B4-BE49-F238E27FC236}">
                    <a16:creationId xmlns:a16="http://schemas.microsoft.com/office/drawing/2014/main" id="{918A39EE-E45C-5D57-0A8F-BF191CA31CDB}"/>
                  </a:ext>
                </a:extLst>
              </p:cNvPr>
              <p:cNvGrpSpPr/>
              <p:nvPr/>
            </p:nvGrpSpPr>
            <p:grpSpPr>
              <a:xfrm>
                <a:off x="6944145" y="1866322"/>
                <a:ext cx="341676" cy="607759"/>
                <a:chOff x="3668631" y="1698722"/>
                <a:chExt cx="706341" cy="1256409"/>
              </a:xfrm>
              <a:grpFill/>
            </p:grpSpPr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4BA25C25-F957-FF9F-7C36-9C278C6F495E}"/>
                    </a:ext>
                  </a:extLst>
                </p:cNvPr>
                <p:cNvSpPr/>
                <p:nvPr/>
              </p:nvSpPr>
              <p:spPr bwMode="auto">
                <a:xfrm>
                  <a:off x="3761676" y="1698722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00" name="フリーフォーム: 図形 699">
                  <a:extLst>
                    <a:ext uri="{FF2B5EF4-FFF2-40B4-BE49-F238E27FC236}">
                      <a16:creationId xmlns:a16="http://schemas.microsoft.com/office/drawing/2014/main" id="{A0390A7B-59E0-1AC2-3243-A48559B8FDFF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01" name="フリーフォーム: 図形 700">
                  <a:extLst>
                    <a:ext uri="{FF2B5EF4-FFF2-40B4-BE49-F238E27FC236}">
                      <a16:creationId xmlns:a16="http://schemas.microsoft.com/office/drawing/2014/main" id="{06EF9E65-EE00-5CB4-F5BF-7E7323146B1E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02" name="フリーフォーム: 図形 701">
                  <a:extLst>
                    <a:ext uri="{FF2B5EF4-FFF2-40B4-BE49-F238E27FC236}">
                      <a16:creationId xmlns:a16="http://schemas.microsoft.com/office/drawing/2014/main" id="{5BC625C6-C86D-6528-2419-97A4297247BE}"/>
                    </a:ext>
                  </a:extLst>
                </p:cNvPr>
                <p:cNvSpPr/>
                <p:nvPr/>
              </p:nvSpPr>
              <p:spPr bwMode="auto">
                <a:xfrm>
                  <a:off x="3761676" y="2255934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439D6F6C-BB93-BA7D-BE40-6A33B6C204AC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F49985FA-4C3A-19E5-021B-9A523485701B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BF297B5A-5935-C492-DD82-6126FE9022BC}"/>
                    </a:ext>
                  </a:extLst>
                </p:cNvPr>
                <p:cNvSpPr/>
                <p:nvPr/>
              </p:nvSpPr>
              <p:spPr bwMode="auto">
                <a:xfrm>
                  <a:off x="3761676" y="2810765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643" name="グループ化 642">
                <a:extLst>
                  <a:ext uri="{FF2B5EF4-FFF2-40B4-BE49-F238E27FC236}">
                    <a16:creationId xmlns:a16="http://schemas.microsoft.com/office/drawing/2014/main" id="{A2BEDE71-FD9C-D60B-EAE3-46190B425164}"/>
                  </a:ext>
                </a:extLst>
              </p:cNvPr>
              <p:cNvGrpSpPr/>
              <p:nvPr/>
            </p:nvGrpSpPr>
            <p:grpSpPr>
              <a:xfrm>
                <a:off x="7356101" y="1866322"/>
                <a:ext cx="341676" cy="607759"/>
                <a:chOff x="3668631" y="1698722"/>
                <a:chExt cx="706341" cy="1256409"/>
              </a:xfrm>
              <a:grpFill/>
            </p:grpSpPr>
            <p:sp>
              <p:nvSpPr>
                <p:cNvPr id="692" name="フリーフォーム: 図形 691">
                  <a:extLst>
                    <a:ext uri="{FF2B5EF4-FFF2-40B4-BE49-F238E27FC236}">
                      <a16:creationId xmlns:a16="http://schemas.microsoft.com/office/drawing/2014/main" id="{02CD602F-047B-42F4-675E-0C14CF2446E1}"/>
                    </a:ext>
                  </a:extLst>
                </p:cNvPr>
                <p:cNvSpPr/>
                <p:nvPr/>
              </p:nvSpPr>
              <p:spPr bwMode="auto">
                <a:xfrm>
                  <a:off x="3761676" y="1698722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6D8C24C7-F7C5-5217-1EE9-2B4A920B2E8E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94" name="フリーフォーム: 図形 693">
                  <a:extLst>
                    <a:ext uri="{FF2B5EF4-FFF2-40B4-BE49-F238E27FC236}">
                      <a16:creationId xmlns:a16="http://schemas.microsoft.com/office/drawing/2014/main" id="{1BCDBF3F-3231-8548-D8A8-DCD577114031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95" name="フリーフォーム: 図形 694">
                  <a:extLst>
                    <a:ext uri="{FF2B5EF4-FFF2-40B4-BE49-F238E27FC236}">
                      <a16:creationId xmlns:a16="http://schemas.microsoft.com/office/drawing/2014/main" id="{DB6581D2-B2A1-4966-DE1F-5F4F1175F7C2}"/>
                    </a:ext>
                  </a:extLst>
                </p:cNvPr>
                <p:cNvSpPr/>
                <p:nvPr/>
              </p:nvSpPr>
              <p:spPr bwMode="auto">
                <a:xfrm>
                  <a:off x="3761676" y="2255934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96" name="フリーフォーム: 図形 695">
                  <a:extLst>
                    <a:ext uri="{FF2B5EF4-FFF2-40B4-BE49-F238E27FC236}">
                      <a16:creationId xmlns:a16="http://schemas.microsoft.com/office/drawing/2014/main" id="{538D464A-3838-8077-CB8D-39A9E2E86A3C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97" name="フリーフォーム: 図形 696">
                  <a:extLst>
                    <a:ext uri="{FF2B5EF4-FFF2-40B4-BE49-F238E27FC236}">
                      <a16:creationId xmlns:a16="http://schemas.microsoft.com/office/drawing/2014/main" id="{856AC361-D7AC-F765-9BE6-06474A3ED193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42B4A07E-89FA-459B-FE83-A30113D44EAE}"/>
                    </a:ext>
                  </a:extLst>
                </p:cNvPr>
                <p:cNvSpPr/>
                <p:nvPr/>
              </p:nvSpPr>
              <p:spPr bwMode="auto">
                <a:xfrm>
                  <a:off x="3761676" y="2810765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644" name="グループ化 643">
                <a:extLst>
                  <a:ext uri="{FF2B5EF4-FFF2-40B4-BE49-F238E27FC236}">
                    <a16:creationId xmlns:a16="http://schemas.microsoft.com/office/drawing/2014/main" id="{1E745DF8-1A7B-2493-7661-3CC62280610B}"/>
                  </a:ext>
                </a:extLst>
              </p:cNvPr>
              <p:cNvGrpSpPr/>
              <p:nvPr/>
            </p:nvGrpSpPr>
            <p:grpSpPr>
              <a:xfrm>
                <a:off x="6536952" y="2596572"/>
                <a:ext cx="341676" cy="607759"/>
                <a:chOff x="3668631" y="1698722"/>
                <a:chExt cx="706341" cy="1256409"/>
              </a:xfrm>
              <a:grpFill/>
            </p:grpSpPr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50F0A8C7-9547-BCCC-E43D-A9E75B6869E5}"/>
                    </a:ext>
                  </a:extLst>
                </p:cNvPr>
                <p:cNvSpPr/>
                <p:nvPr/>
              </p:nvSpPr>
              <p:spPr bwMode="auto">
                <a:xfrm>
                  <a:off x="3761676" y="1698722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86" name="フリーフォーム: 図形 685">
                  <a:extLst>
                    <a:ext uri="{FF2B5EF4-FFF2-40B4-BE49-F238E27FC236}">
                      <a16:creationId xmlns:a16="http://schemas.microsoft.com/office/drawing/2014/main" id="{B4DCD713-6B0F-9046-7246-309F7F0F0A2C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87" name="フリーフォーム: 図形 686">
                  <a:extLst>
                    <a:ext uri="{FF2B5EF4-FFF2-40B4-BE49-F238E27FC236}">
                      <a16:creationId xmlns:a16="http://schemas.microsoft.com/office/drawing/2014/main" id="{D8F20075-55A5-F13E-4AF4-C8FD00F0D0E3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88" name="フリーフォーム: 図形 687">
                  <a:extLst>
                    <a:ext uri="{FF2B5EF4-FFF2-40B4-BE49-F238E27FC236}">
                      <a16:creationId xmlns:a16="http://schemas.microsoft.com/office/drawing/2014/main" id="{DB693B91-7859-99A0-32BC-BEDC8D798910}"/>
                    </a:ext>
                  </a:extLst>
                </p:cNvPr>
                <p:cNvSpPr/>
                <p:nvPr/>
              </p:nvSpPr>
              <p:spPr bwMode="auto">
                <a:xfrm>
                  <a:off x="3761676" y="2255934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89" name="フリーフォーム: 図形 688">
                  <a:extLst>
                    <a:ext uri="{FF2B5EF4-FFF2-40B4-BE49-F238E27FC236}">
                      <a16:creationId xmlns:a16="http://schemas.microsoft.com/office/drawing/2014/main" id="{7AB53B24-12DA-4BE1-DC61-1DB7CFDCFDD3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90" name="フリーフォーム: 図形 689">
                  <a:extLst>
                    <a:ext uri="{FF2B5EF4-FFF2-40B4-BE49-F238E27FC236}">
                      <a16:creationId xmlns:a16="http://schemas.microsoft.com/office/drawing/2014/main" id="{B20D4692-3393-C615-AE27-152FD5C67B94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C972938A-17E5-C71D-20F9-1DAC1581901A}"/>
                    </a:ext>
                  </a:extLst>
                </p:cNvPr>
                <p:cNvSpPr/>
                <p:nvPr/>
              </p:nvSpPr>
              <p:spPr bwMode="auto">
                <a:xfrm>
                  <a:off x="3761676" y="2810765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645" name="グループ化 644">
                <a:extLst>
                  <a:ext uri="{FF2B5EF4-FFF2-40B4-BE49-F238E27FC236}">
                    <a16:creationId xmlns:a16="http://schemas.microsoft.com/office/drawing/2014/main" id="{88BFAE8B-5D68-59AB-355E-EDF6DF70A7AA}"/>
                  </a:ext>
                </a:extLst>
              </p:cNvPr>
              <p:cNvGrpSpPr/>
              <p:nvPr/>
            </p:nvGrpSpPr>
            <p:grpSpPr>
              <a:xfrm>
                <a:off x="6944145" y="2596572"/>
                <a:ext cx="341676" cy="607759"/>
                <a:chOff x="3668631" y="1698722"/>
                <a:chExt cx="706341" cy="1256409"/>
              </a:xfrm>
              <a:grpFill/>
            </p:grpSpPr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AEA2F922-8192-26F2-16E4-ADDE32F77DE0}"/>
                    </a:ext>
                  </a:extLst>
                </p:cNvPr>
                <p:cNvSpPr/>
                <p:nvPr/>
              </p:nvSpPr>
              <p:spPr bwMode="auto">
                <a:xfrm>
                  <a:off x="3761676" y="1698722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D07D54C9-D01D-ADFE-7BC0-941B17A18A14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3496247F-7413-871B-1C24-56C081C008B3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81" name="フリーフォーム: 図形 680">
                  <a:extLst>
                    <a:ext uri="{FF2B5EF4-FFF2-40B4-BE49-F238E27FC236}">
                      <a16:creationId xmlns:a16="http://schemas.microsoft.com/office/drawing/2014/main" id="{1834F5AF-8E51-FDB1-13B1-D48EA031444F}"/>
                    </a:ext>
                  </a:extLst>
                </p:cNvPr>
                <p:cNvSpPr/>
                <p:nvPr/>
              </p:nvSpPr>
              <p:spPr bwMode="auto">
                <a:xfrm>
                  <a:off x="3761676" y="2255934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82" name="フリーフォーム: 図形 681">
                  <a:extLst>
                    <a:ext uri="{FF2B5EF4-FFF2-40B4-BE49-F238E27FC236}">
                      <a16:creationId xmlns:a16="http://schemas.microsoft.com/office/drawing/2014/main" id="{94ED5532-79B3-79FB-5FD4-5A489F8249CD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88EA74E4-374C-5C40-64DD-CB3D17C8D4E5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84" name="フリーフォーム: 図形 683">
                  <a:extLst>
                    <a:ext uri="{FF2B5EF4-FFF2-40B4-BE49-F238E27FC236}">
                      <a16:creationId xmlns:a16="http://schemas.microsoft.com/office/drawing/2014/main" id="{FE6F5FF3-89D4-BD1E-6D1B-1972D851F271}"/>
                    </a:ext>
                  </a:extLst>
                </p:cNvPr>
                <p:cNvSpPr/>
                <p:nvPr/>
              </p:nvSpPr>
              <p:spPr bwMode="auto">
                <a:xfrm>
                  <a:off x="3761676" y="2810765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646" name="グループ化 645">
                <a:extLst>
                  <a:ext uri="{FF2B5EF4-FFF2-40B4-BE49-F238E27FC236}">
                    <a16:creationId xmlns:a16="http://schemas.microsoft.com/office/drawing/2014/main" id="{6E996034-3DF8-201D-8C3A-BC351A82DC3F}"/>
                  </a:ext>
                </a:extLst>
              </p:cNvPr>
              <p:cNvGrpSpPr/>
              <p:nvPr/>
            </p:nvGrpSpPr>
            <p:grpSpPr>
              <a:xfrm>
                <a:off x="7356101" y="2596572"/>
                <a:ext cx="341676" cy="607759"/>
                <a:chOff x="3668631" y="1698722"/>
                <a:chExt cx="706341" cy="1256409"/>
              </a:xfrm>
              <a:grpFill/>
            </p:grpSpPr>
            <p:sp>
              <p:nvSpPr>
                <p:cNvPr id="671" name="フリーフォーム: 図形 670">
                  <a:extLst>
                    <a:ext uri="{FF2B5EF4-FFF2-40B4-BE49-F238E27FC236}">
                      <a16:creationId xmlns:a16="http://schemas.microsoft.com/office/drawing/2014/main" id="{363718A2-8638-56A4-A743-A375BAFD7C83}"/>
                    </a:ext>
                  </a:extLst>
                </p:cNvPr>
                <p:cNvSpPr/>
                <p:nvPr/>
              </p:nvSpPr>
              <p:spPr bwMode="auto">
                <a:xfrm>
                  <a:off x="3761676" y="1698722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D3039EE5-C98A-5B62-51B7-4DCCAB6533D4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EB4FFBC6-D840-EF4E-B303-BB22DC1D9B3B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CC7FE372-C88D-1EA5-F313-E889D42675C1}"/>
                    </a:ext>
                  </a:extLst>
                </p:cNvPr>
                <p:cNvSpPr/>
                <p:nvPr/>
              </p:nvSpPr>
              <p:spPr bwMode="auto">
                <a:xfrm>
                  <a:off x="3761676" y="2255934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7FC451AB-CC2E-4BB1-C32D-6B3B485800AB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9D4FA302-D8E5-EECE-07A5-F5B1DD23555A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6452DB7A-EC1C-F8D4-7140-2C4C1AD030EE}"/>
                    </a:ext>
                  </a:extLst>
                </p:cNvPr>
                <p:cNvSpPr/>
                <p:nvPr/>
              </p:nvSpPr>
              <p:spPr bwMode="auto">
                <a:xfrm>
                  <a:off x="3761676" y="2810765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647" name="グループ化 646">
                <a:extLst>
                  <a:ext uri="{FF2B5EF4-FFF2-40B4-BE49-F238E27FC236}">
                    <a16:creationId xmlns:a16="http://schemas.microsoft.com/office/drawing/2014/main" id="{04BD5572-2EF1-DEC0-4A33-460892CB104B}"/>
                  </a:ext>
                </a:extLst>
              </p:cNvPr>
              <p:cNvGrpSpPr/>
              <p:nvPr/>
            </p:nvGrpSpPr>
            <p:grpSpPr>
              <a:xfrm>
                <a:off x="6536952" y="3317297"/>
                <a:ext cx="341676" cy="607759"/>
                <a:chOff x="3668631" y="1698722"/>
                <a:chExt cx="706341" cy="1256409"/>
              </a:xfrm>
              <a:grpFill/>
            </p:grpSpPr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F24AC7E6-590A-6094-2E85-3DD786F64FBD}"/>
                    </a:ext>
                  </a:extLst>
                </p:cNvPr>
                <p:cNvSpPr/>
                <p:nvPr/>
              </p:nvSpPr>
              <p:spPr bwMode="auto">
                <a:xfrm>
                  <a:off x="3761676" y="1698722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0984D751-F2CE-6F13-1DC5-71F628FEA85B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AC0F64C8-BD19-992F-C2A3-8E999C41AB47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E0D65012-2982-8D1C-74C6-904B4A864FC7}"/>
                    </a:ext>
                  </a:extLst>
                </p:cNvPr>
                <p:cNvSpPr/>
                <p:nvPr/>
              </p:nvSpPr>
              <p:spPr bwMode="auto">
                <a:xfrm>
                  <a:off x="3761676" y="2255934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03BCF5FD-320C-A50B-6B3E-931B45972B7D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94360D51-C881-3047-8A2E-3ED1589AB29C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AD167419-81F4-C6D9-A730-66947ACAE760}"/>
                    </a:ext>
                  </a:extLst>
                </p:cNvPr>
                <p:cNvSpPr/>
                <p:nvPr/>
              </p:nvSpPr>
              <p:spPr bwMode="auto">
                <a:xfrm>
                  <a:off x="3761676" y="2810765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648" name="グループ化 647">
                <a:extLst>
                  <a:ext uri="{FF2B5EF4-FFF2-40B4-BE49-F238E27FC236}">
                    <a16:creationId xmlns:a16="http://schemas.microsoft.com/office/drawing/2014/main" id="{834FCB66-DDB5-E730-9403-E50991033752}"/>
                  </a:ext>
                </a:extLst>
              </p:cNvPr>
              <p:cNvGrpSpPr/>
              <p:nvPr/>
            </p:nvGrpSpPr>
            <p:grpSpPr>
              <a:xfrm>
                <a:off x="6944145" y="3317297"/>
                <a:ext cx="341676" cy="607759"/>
                <a:chOff x="3668631" y="1698722"/>
                <a:chExt cx="706341" cy="1256409"/>
              </a:xfrm>
              <a:grpFill/>
            </p:grpSpPr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94E2BAA3-A90D-B3B0-B372-9D86A4E63776}"/>
                    </a:ext>
                  </a:extLst>
                </p:cNvPr>
                <p:cNvSpPr/>
                <p:nvPr/>
              </p:nvSpPr>
              <p:spPr bwMode="auto">
                <a:xfrm>
                  <a:off x="3761676" y="1698722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E3EDA751-3D45-11AB-9CCF-20D945006FBA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2E34FC89-2E95-531D-3701-4D12CDAD485C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EA605745-E796-AF6B-1A71-B89F3237E8EA}"/>
                    </a:ext>
                  </a:extLst>
                </p:cNvPr>
                <p:cNvSpPr/>
                <p:nvPr/>
              </p:nvSpPr>
              <p:spPr bwMode="auto">
                <a:xfrm>
                  <a:off x="3761676" y="2255934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373E3CC9-189D-6528-017F-ACD8DBA29428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BCAF0762-A599-42CE-9374-38FE9F6E654A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375D4427-32D5-E02E-1087-B5678F88D762}"/>
                    </a:ext>
                  </a:extLst>
                </p:cNvPr>
                <p:cNvSpPr/>
                <p:nvPr/>
              </p:nvSpPr>
              <p:spPr bwMode="auto">
                <a:xfrm>
                  <a:off x="3761676" y="2810765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649" name="グループ化 648">
                <a:extLst>
                  <a:ext uri="{FF2B5EF4-FFF2-40B4-BE49-F238E27FC236}">
                    <a16:creationId xmlns:a16="http://schemas.microsoft.com/office/drawing/2014/main" id="{8F3611DA-C013-1EB7-B617-BA472B52C7C4}"/>
                  </a:ext>
                </a:extLst>
              </p:cNvPr>
              <p:cNvGrpSpPr/>
              <p:nvPr/>
            </p:nvGrpSpPr>
            <p:grpSpPr>
              <a:xfrm>
                <a:off x="7356101" y="3317297"/>
                <a:ext cx="341676" cy="607759"/>
                <a:chOff x="3668631" y="1698722"/>
                <a:chExt cx="706341" cy="1256409"/>
              </a:xfrm>
              <a:grpFill/>
            </p:grpSpPr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D6F0744F-E6C2-70B3-D985-037E76F31E6F}"/>
                    </a:ext>
                  </a:extLst>
                </p:cNvPr>
                <p:cNvSpPr/>
                <p:nvPr/>
              </p:nvSpPr>
              <p:spPr bwMode="auto">
                <a:xfrm>
                  <a:off x="3761676" y="1698722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EA8A78E4-0A60-DAAB-997D-6984CDC31DDF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7D59B4C4-02D8-0D09-8A05-5A836CDB6E3A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1977328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39F57B84-8118-4815-84A7-877BCF8708B5}"/>
                    </a:ext>
                  </a:extLst>
                </p:cNvPr>
                <p:cNvSpPr/>
                <p:nvPr/>
              </p:nvSpPr>
              <p:spPr bwMode="auto">
                <a:xfrm>
                  <a:off x="3761676" y="2255934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54" name="フリーフォーム: 図形 653">
                  <a:extLst>
                    <a:ext uri="{FF2B5EF4-FFF2-40B4-BE49-F238E27FC236}">
                      <a16:creationId xmlns:a16="http://schemas.microsoft.com/office/drawing/2014/main" id="{F3730EF9-2B06-0BB3-0D50-939B1805238E}"/>
                    </a:ext>
                  </a:extLst>
                </p:cNvPr>
                <p:cNvSpPr/>
                <p:nvPr/>
              </p:nvSpPr>
              <p:spPr bwMode="auto">
                <a:xfrm rot="5400000">
                  <a:off x="3480689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C51DB7EF-2694-6C8E-D057-AAEE821A6FAD}"/>
                    </a:ext>
                  </a:extLst>
                </p:cNvPr>
                <p:cNvSpPr/>
                <p:nvPr/>
              </p:nvSpPr>
              <p:spPr bwMode="auto">
                <a:xfrm rot="5400000">
                  <a:off x="4042664" y="2534540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6418D65F-53E0-6C60-FA34-4C362D13AFE1}"/>
                    </a:ext>
                  </a:extLst>
                </p:cNvPr>
                <p:cNvSpPr/>
                <p:nvPr/>
              </p:nvSpPr>
              <p:spPr bwMode="auto">
                <a:xfrm>
                  <a:off x="3761676" y="2810765"/>
                  <a:ext cx="520250" cy="144366"/>
                </a:xfrm>
                <a:custGeom>
                  <a:avLst/>
                  <a:gdLst>
                    <a:gd name="connsiteX0" fmla="*/ 48005 w 354444"/>
                    <a:gd name="connsiteY0" fmla="*/ 0 h 98356"/>
                    <a:gd name="connsiteX1" fmla="*/ 306439 w 354444"/>
                    <a:gd name="connsiteY1" fmla="*/ 0 h 98356"/>
                    <a:gd name="connsiteX2" fmla="*/ 354444 w 354444"/>
                    <a:gd name="connsiteY2" fmla="*/ 49178 h 98356"/>
                    <a:gd name="connsiteX3" fmla="*/ 306439 w 354444"/>
                    <a:gd name="connsiteY3" fmla="*/ 98356 h 98356"/>
                    <a:gd name="connsiteX4" fmla="*/ 48005 w 354444"/>
                    <a:gd name="connsiteY4" fmla="*/ 98356 h 98356"/>
                    <a:gd name="connsiteX5" fmla="*/ 0 w 354444"/>
                    <a:gd name="connsiteY5" fmla="*/ 49178 h 98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444" h="98356">
                      <a:moveTo>
                        <a:pt x="48005" y="0"/>
                      </a:moveTo>
                      <a:lnTo>
                        <a:pt x="306439" y="0"/>
                      </a:lnTo>
                      <a:lnTo>
                        <a:pt x="354444" y="49178"/>
                      </a:lnTo>
                      <a:lnTo>
                        <a:pt x="306439" y="98356"/>
                      </a:lnTo>
                      <a:lnTo>
                        <a:pt x="48005" y="98356"/>
                      </a:lnTo>
                      <a:lnTo>
                        <a:pt x="0" y="491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</p:grpSp>
        <p:sp>
          <p:nvSpPr>
            <p:cNvPr id="633" name="テキスト ボックス 632">
              <a:extLst>
                <a:ext uri="{FF2B5EF4-FFF2-40B4-BE49-F238E27FC236}">
                  <a16:creationId xmlns:a16="http://schemas.microsoft.com/office/drawing/2014/main" id="{226C5E9A-6E76-BCA3-EFE2-91815833D3F2}"/>
                </a:ext>
              </a:extLst>
            </p:cNvPr>
            <p:cNvSpPr txBox="1"/>
            <p:nvPr/>
          </p:nvSpPr>
          <p:spPr>
            <a:xfrm rot="5400000">
              <a:off x="5819486" y="1357823"/>
              <a:ext cx="619848" cy="20290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レギュラー</a:t>
              </a:r>
            </a:p>
          </p:txBody>
        </p:sp>
        <p:sp>
          <p:nvSpPr>
            <p:cNvPr id="634" name="テキスト ボックス 633">
              <a:extLst>
                <a:ext uri="{FF2B5EF4-FFF2-40B4-BE49-F238E27FC236}">
                  <a16:creationId xmlns:a16="http://schemas.microsoft.com/office/drawing/2014/main" id="{C6F6082F-CDB9-5AA2-52DA-0E6D680D5808}"/>
                </a:ext>
              </a:extLst>
            </p:cNvPr>
            <p:cNvSpPr txBox="1"/>
            <p:nvPr/>
          </p:nvSpPr>
          <p:spPr>
            <a:xfrm rot="5400000">
              <a:off x="5819489" y="2075376"/>
              <a:ext cx="619843" cy="20290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ハイオク</a:t>
              </a:r>
            </a:p>
          </p:txBody>
        </p:sp>
        <p:sp>
          <p:nvSpPr>
            <p:cNvPr id="635" name="テキスト ボックス 634">
              <a:extLst>
                <a:ext uri="{FF2B5EF4-FFF2-40B4-BE49-F238E27FC236}">
                  <a16:creationId xmlns:a16="http://schemas.microsoft.com/office/drawing/2014/main" id="{9786AABB-A144-EB9A-DE79-ED4DD32758A1}"/>
                </a:ext>
              </a:extLst>
            </p:cNvPr>
            <p:cNvSpPr txBox="1"/>
            <p:nvPr/>
          </p:nvSpPr>
          <p:spPr>
            <a:xfrm rot="5400000">
              <a:off x="5819489" y="2799277"/>
              <a:ext cx="619843" cy="20290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軽 油</a:t>
              </a:r>
            </a:p>
          </p:txBody>
        </p:sp>
        <p:sp>
          <p:nvSpPr>
            <p:cNvPr id="636" name="テキスト ボックス 635">
              <a:extLst>
                <a:ext uri="{FF2B5EF4-FFF2-40B4-BE49-F238E27FC236}">
                  <a16:creationId xmlns:a16="http://schemas.microsoft.com/office/drawing/2014/main" id="{F3D1AE19-CD67-80AF-1B10-E5FADD98FC4C}"/>
                </a:ext>
              </a:extLst>
            </p:cNvPr>
            <p:cNvSpPr txBox="1"/>
            <p:nvPr/>
          </p:nvSpPr>
          <p:spPr>
            <a:xfrm rot="5400000">
              <a:off x="5819489" y="3516828"/>
              <a:ext cx="619843" cy="20290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灯 油</a:t>
              </a:r>
            </a:p>
          </p:txBody>
        </p:sp>
        <p:sp>
          <p:nvSpPr>
            <p:cNvPr id="637" name="テキスト ボックス 636">
              <a:extLst>
                <a:ext uri="{FF2B5EF4-FFF2-40B4-BE49-F238E27FC236}">
                  <a16:creationId xmlns:a16="http://schemas.microsoft.com/office/drawing/2014/main" id="{12E55E8E-4849-0E55-8FEB-DB0CE9773962}"/>
                </a:ext>
              </a:extLst>
            </p:cNvPr>
            <p:cNvSpPr txBox="1"/>
            <p:nvPr/>
          </p:nvSpPr>
          <p:spPr>
            <a:xfrm>
              <a:off x="6098228" y="638690"/>
              <a:ext cx="1645082" cy="34756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地域最安</a:t>
              </a: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!!</a:t>
              </a:r>
            </a:p>
          </p:txBody>
        </p:sp>
      </p:grpSp>
      <p:grpSp>
        <p:nvGrpSpPr>
          <p:cNvPr id="762" name="グループ化 761">
            <a:extLst>
              <a:ext uri="{FF2B5EF4-FFF2-40B4-BE49-F238E27FC236}">
                <a16:creationId xmlns:a16="http://schemas.microsoft.com/office/drawing/2014/main" id="{1CC86C87-CF39-3036-C2F2-B2C0D16E5369}"/>
              </a:ext>
            </a:extLst>
          </p:cNvPr>
          <p:cNvGrpSpPr/>
          <p:nvPr/>
        </p:nvGrpSpPr>
        <p:grpSpPr>
          <a:xfrm>
            <a:off x="829120" y="3924055"/>
            <a:ext cx="2380806" cy="2299248"/>
            <a:chOff x="829119" y="3834045"/>
            <a:chExt cx="2380806" cy="2299248"/>
          </a:xfrm>
        </p:grpSpPr>
        <p:sp>
          <p:nvSpPr>
            <p:cNvPr id="759" name="正方形/長方形 758">
              <a:extLst>
                <a:ext uri="{FF2B5EF4-FFF2-40B4-BE49-F238E27FC236}">
                  <a16:creationId xmlns:a16="http://schemas.microsoft.com/office/drawing/2014/main" id="{29762BEA-D67E-361F-250C-5AFDB1B7169C}"/>
                </a:ext>
              </a:extLst>
            </p:cNvPr>
            <p:cNvSpPr/>
            <p:nvPr/>
          </p:nvSpPr>
          <p:spPr bwMode="auto">
            <a:xfrm>
              <a:off x="1056615" y="4833680"/>
              <a:ext cx="1935215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60" name="正方形/長方形 759">
              <a:extLst>
                <a:ext uri="{FF2B5EF4-FFF2-40B4-BE49-F238E27FC236}">
                  <a16:creationId xmlns:a16="http://schemas.microsoft.com/office/drawing/2014/main" id="{86F2E528-D745-11FE-B51E-B428C85F0AA9}"/>
                </a:ext>
              </a:extLst>
            </p:cNvPr>
            <p:cNvSpPr/>
            <p:nvPr/>
          </p:nvSpPr>
          <p:spPr bwMode="auto">
            <a:xfrm>
              <a:off x="1056615" y="5392480"/>
              <a:ext cx="1935215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754" name="グループ化 753">
              <a:extLst>
                <a:ext uri="{FF2B5EF4-FFF2-40B4-BE49-F238E27FC236}">
                  <a16:creationId xmlns:a16="http://schemas.microsoft.com/office/drawing/2014/main" id="{CD6E2F4A-F4B4-FBBA-E327-98657C4CB88A}"/>
                </a:ext>
              </a:extLst>
            </p:cNvPr>
            <p:cNvGrpSpPr/>
            <p:nvPr/>
          </p:nvGrpSpPr>
          <p:grpSpPr>
            <a:xfrm>
              <a:off x="1133011" y="3834045"/>
              <a:ext cx="1773023" cy="2005574"/>
              <a:chOff x="779621" y="4413249"/>
              <a:chExt cx="2128680" cy="2407879"/>
            </a:xfrm>
          </p:grpSpPr>
          <p:sp>
            <p:nvSpPr>
              <p:cNvPr id="735" name="四角形: 角を丸くする 734">
                <a:extLst>
                  <a:ext uri="{FF2B5EF4-FFF2-40B4-BE49-F238E27FC236}">
                    <a16:creationId xmlns:a16="http://schemas.microsoft.com/office/drawing/2014/main" id="{DE1CC510-B3AA-E712-4BB1-BC642D73B67C}"/>
                  </a:ext>
                </a:extLst>
              </p:cNvPr>
              <p:cNvSpPr/>
              <p:nvPr/>
            </p:nvSpPr>
            <p:spPr bwMode="auto">
              <a:xfrm>
                <a:off x="779621" y="4413249"/>
                <a:ext cx="2128680" cy="2407879"/>
              </a:xfrm>
              <a:prstGeom prst="roundRect">
                <a:avLst>
                  <a:gd name="adj" fmla="val 9426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36" name="四角形: 角を丸くする 735">
                <a:extLst>
                  <a:ext uri="{FF2B5EF4-FFF2-40B4-BE49-F238E27FC236}">
                    <a16:creationId xmlns:a16="http://schemas.microsoft.com/office/drawing/2014/main" id="{2096E169-7AFE-B737-B67C-8DA0C114EA7A}"/>
                  </a:ext>
                </a:extLst>
              </p:cNvPr>
              <p:cNvSpPr/>
              <p:nvPr/>
            </p:nvSpPr>
            <p:spPr bwMode="auto">
              <a:xfrm>
                <a:off x="842569" y="4476100"/>
                <a:ext cx="2002785" cy="2282176"/>
              </a:xfrm>
              <a:prstGeom prst="roundRect">
                <a:avLst>
                  <a:gd name="adj" fmla="val 704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737" name="グループ化 736">
                <a:extLst>
                  <a:ext uri="{FF2B5EF4-FFF2-40B4-BE49-F238E27FC236}">
                    <a16:creationId xmlns:a16="http://schemas.microsoft.com/office/drawing/2014/main" id="{B6238D46-695A-9E5B-7B18-7085D29CEE75}"/>
                  </a:ext>
                </a:extLst>
              </p:cNvPr>
              <p:cNvGrpSpPr/>
              <p:nvPr/>
            </p:nvGrpSpPr>
            <p:grpSpPr>
              <a:xfrm>
                <a:off x="972423" y="4607303"/>
                <a:ext cx="1743076" cy="2019770"/>
                <a:chOff x="985838" y="4632945"/>
                <a:chExt cx="1743076" cy="2019770"/>
              </a:xfrm>
            </p:grpSpPr>
            <p:sp>
              <p:nvSpPr>
                <p:cNvPr id="738" name="四角形: 角を丸くする 737">
                  <a:extLst>
                    <a:ext uri="{FF2B5EF4-FFF2-40B4-BE49-F238E27FC236}">
                      <a16:creationId xmlns:a16="http://schemas.microsoft.com/office/drawing/2014/main" id="{B9507BAA-0193-C45E-44A5-AF2650E76AB3}"/>
                    </a:ext>
                  </a:extLst>
                </p:cNvPr>
                <p:cNvSpPr/>
                <p:nvPr/>
              </p:nvSpPr>
              <p:spPr bwMode="auto">
                <a:xfrm>
                  <a:off x="985838" y="4632945"/>
                  <a:ext cx="726801" cy="450050"/>
                </a:xfrm>
                <a:prstGeom prst="roundRect">
                  <a:avLst>
                    <a:gd name="adj" fmla="val 9894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39" name="四角形: 角を丸くする 738">
                  <a:extLst>
                    <a:ext uri="{FF2B5EF4-FFF2-40B4-BE49-F238E27FC236}">
                      <a16:creationId xmlns:a16="http://schemas.microsoft.com/office/drawing/2014/main" id="{21147997-D26B-D696-E932-969AB129021E}"/>
                    </a:ext>
                  </a:extLst>
                </p:cNvPr>
                <p:cNvSpPr/>
                <p:nvPr/>
              </p:nvSpPr>
              <p:spPr bwMode="auto">
                <a:xfrm>
                  <a:off x="1782450" y="4632945"/>
                  <a:ext cx="946464" cy="450050"/>
                </a:xfrm>
                <a:prstGeom prst="roundRect">
                  <a:avLst>
                    <a:gd name="adj" fmla="val 9894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40" name="四角形: 角を丸くする 739">
                  <a:extLst>
                    <a:ext uri="{FF2B5EF4-FFF2-40B4-BE49-F238E27FC236}">
                      <a16:creationId xmlns:a16="http://schemas.microsoft.com/office/drawing/2014/main" id="{F23CD3B9-E298-38E1-61BE-97D822113CB3}"/>
                    </a:ext>
                  </a:extLst>
                </p:cNvPr>
                <p:cNvSpPr/>
                <p:nvPr/>
              </p:nvSpPr>
              <p:spPr bwMode="auto">
                <a:xfrm>
                  <a:off x="985838" y="5158725"/>
                  <a:ext cx="726801" cy="450050"/>
                </a:xfrm>
                <a:prstGeom prst="roundRect">
                  <a:avLst>
                    <a:gd name="adj" fmla="val 9894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41" name="四角形: 角を丸くする 740">
                  <a:extLst>
                    <a:ext uri="{FF2B5EF4-FFF2-40B4-BE49-F238E27FC236}">
                      <a16:creationId xmlns:a16="http://schemas.microsoft.com/office/drawing/2014/main" id="{418FB916-C96C-1D55-E642-47194182CF0B}"/>
                    </a:ext>
                  </a:extLst>
                </p:cNvPr>
                <p:cNvSpPr/>
                <p:nvPr/>
              </p:nvSpPr>
              <p:spPr bwMode="auto">
                <a:xfrm>
                  <a:off x="1782450" y="5158725"/>
                  <a:ext cx="946464" cy="450050"/>
                </a:xfrm>
                <a:prstGeom prst="roundRect">
                  <a:avLst>
                    <a:gd name="adj" fmla="val 9894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42" name="四角形: 角を丸くする 741">
                  <a:extLst>
                    <a:ext uri="{FF2B5EF4-FFF2-40B4-BE49-F238E27FC236}">
                      <a16:creationId xmlns:a16="http://schemas.microsoft.com/office/drawing/2014/main" id="{54E5E68E-E070-0C6A-A41B-E5BDB73C6D1B}"/>
                    </a:ext>
                  </a:extLst>
                </p:cNvPr>
                <p:cNvSpPr/>
                <p:nvPr/>
              </p:nvSpPr>
              <p:spPr bwMode="auto">
                <a:xfrm>
                  <a:off x="985838" y="5676885"/>
                  <a:ext cx="726801" cy="450050"/>
                </a:xfrm>
                <a:prstGeom prst="roundRect">
                  <a:avLst>
                    <a:gd name="adj" fmla="val 9894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43" name="四角形: 角を丸くする 742">
                  <a:extLst>
                    <a:ext uri="{FF2B5EF4-FFF2-40B4-BE49-F238E27FC236}">
                      <a16:creationId xmlns:a16="http://schemas.microsoft.com/office/drawing/2014/main" id="{DEFC3FC4-0979-ED50-D43A-B2305550DB23}"/>
                    </a:ext>
                  </a:extLst>
                </p:cNvPr>
                <p:cNvSpPr/>
                <p:nvPr/>
              </p:nvSpPr>
              <p:spPr bwMode="auto">
                <a:xfrm>
                  <a:off x="1782450" y="5676885"/>
                  <a:ext cx="946464" cy="450050"/>
                </a:xfrm>
                <a:prstGeom prst="roundRect">
                  <a:avLst>
                    <a:gd name="adj" fmla="val 9894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44" name="四角形: 角を丸くする 743">
                  <a:extLst>
                    <a:ext uri="{FF2B5EF4-FFF2-40B4-BE49-F238E27FC236}">
                      <a16:creationId xmlns:a16="http://schemas.microsoft.com/office/drawing/2014/main" id="{01FFED43-1053-889F-F77B-B5C50698F5AA}"/>
                    </a:ext>
                  </a:extLst>
                </p:cNvPr>
                <p:cNvSpPr/>
                <p:nvPr/>
              </p:nvSpPr>
              <p:spPr bwMode="auto">
                <a:xfrm>
                  <a:off x="985838" y="6202665"/>
                  <a:ext cx="726801" cy="450050"/>
                </a:xfrm>
                <a:prstGeom prst="roundRect">
                  <a:avLst>
                    <a:gd name="adj" fmla="val 9894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45" name="四角形: 角を丸くする 744">
                  <a:extLst>
                    <a:ext uri="{FF2B5EF4-FFF2-40B4-BE49-F238E27FC236}">
                      <a16:creationId xmlns:a16="http://schemas.microsoft.com/office/drawing/2014/main" id="{5D3BA81C-7DEC-E784-28DA-C787BBFD7367}"/>
                    </a:ext>
                  </a:extLst>
                </p:cNvPr>
                <p:cNvSpPr/>
                <p:nvPr/>
              </p:nvSpPr>
              <p:spPr bwMode="auto">
                <a:xfrm>
                  <a:off x="1782450" y="6202665"/>
                  <a:ext cx="946464" cy="450050"/>
                </a:xfrm>
                <a:prstGeom prst="roundRect">
                  <a:avLst>
                    <a:gd name="adj" fmla="val 9894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46" name="テキスト ボックス 745">
                  <a:extLst>
                    <a:ext uri="{FF2B5EF4-FFF2-40B4-BE49-F238E27FC236}">
                      <a16:creationId xmlns:a16="http://schemas.microsoft.com/office/drawing/2014/main" id="{96CB8087-8B5C-CDC7-F00A-AB19F544DD41}"/>
                    </a:ext>
                  </a:extLst>
                </p:cNvPr>
                <p:cNvSpPr txBox="1"/>
                <p:nvPr/>
              </p:nvSpPr>
              <p:spPr>
                <a:xfrm>
                  <a:off x="1052468" y="4718346"/>
                  <a:ext cx="593540" cy="2457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rPr>
                    <a:t>レギュラー</a:t>
                  </a:r>
                  <a:endPara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endParaRPr>
                </a:p>
              </p:txBody>
            </p:sp>
            <p:sp>
              <p:nvSpPr>
                <p:cNvPr id="747" name="テキスト ボックス 746">
                  <a:extLst>
                    <a:ext uri="{FF2B5EF4-FFF2-40B4-BE49-F238E27FC236}">
                      <a16:creationId xmlns:a16="http://schemas.microsoft.com/office/drawing/2014/main" id="{7B10DB17-59FA-4BD0-C8AE-DE00518A94FF}"/>
                    </a:ext>
                  </a:extLst>
                </p:cNvPr>
                <p:cNvSpPr txBox="1"/>
                <p:nvPr/>
              </p:nvSpPr>
              <p:spPr>
                <a:xfrm>
                  <a:off x="1052468" y="5269675"/>
                  <a:ext cx="593540" cy="2457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rPr>
                    <a:t>ハイオク</a:t>
                  </a:r>
                  <a:endPara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endParaRPr>
                </a:p>
              </p:txBody>
            </p:sp>
            <p:sp>
              <p:nvSpPr>
                <p:cNvPr id="748" name="テキスト ボックス 747">
                  <a:extLst>
                    <a:ext uri="{FF2B5EF4-FFF2-40B4-BE49-F238E27FC236}">
                      <a16:creationId xmlns:a16="http://schemas.microsoft.com/office/drawing/2014/main" id="{7AD272F4-0BA0-3E65-7C58-57F0E7F8DA79}"/>
                    </a:ext>
                  </a:extLst>
                </p:cNvPr>
                <p:cNvSpPr txBox="1"/>
                <p:nvPr/>
              </p:nvSpPr>
              <p:spPr>
                <a:xfrm>
                  <a:off x="1052468" y="5779017"/>
                  <a:ext cx="593540" cy="2457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rPr>
                    <a:t>軽　油</a:t>
                  </a:r>
                  <a:endPara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endParaRPr>
                </a:p>
              </p:txBody>
            </p:sp>
            <p:sp>
              <p:nvSpPr>
                <p:cNvPr id="749" name="テキスト ボックス 748">
                  <a:extLst>
                    <a:ext uri="{FF2B5EF4-FFF2-40B4-BE49-F238E27FC236}">
                      <a16:creationId xmlns:a16="http://schemas.microsoft.com/office/drawing/2014/main" id="{AE383DE0-2EAA-BAB4-7E0F-5DC789D75F5C}"/>
                    </a:ext>
                  </a:extLst>
                </p:cNvPr>
                <p:cNvSpPr txBox="1"/>
                <p:nvPr/>
              </p:nvSpPr>
              <p:spPr>
                <a:xfrm>
                  <a:off x="1052468" y="6293162"/>
                  <a:ext cx="593540" cy="2457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rPr>
                    <a:t>灯　油</a:t>
                  </a:r>
                  <a:endPara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endParaRPr>
                </a:p>
              </p:txBody>
            </p:sp>
            <p:sp>
              <p:nvSpPr>
                <p:cNvPr id="750" name="テキスト ボックス 749">
                  <a:extLst>
                    <a:ext uri="{FF2B5EF4-FFF2-40B4-BE49-F238E27FC236}">
                      <a16:creationId xmlns:a16="http://schemas.microsoft.com/office/drawing/2014/main" id="{A955CD20-B43F-46C4-3930-8B98BA000239}"/>
                    </a:ext>
                  </a:extLst>
                </p:cNvPr>
                <p:cNvSpPr txBox="1"/>
                <p:nvPr/>
              </p:nvSpPr>
              <p:spPr>
                <a:xfrm>
                  <a:off x="1875399" y="4682205"/>
                  <a:ext cx="760564" cy="3596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メイリオ" panose="020B0604030504040204" pitchFamily="50" charset="-128"/>
                      <a:cs typeface="+mn-cs"/>
                    </a:rPr>
                    <a:t>171</a:t>
                  </a: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 Black" panose="020B0A04020102020204" pitchFamily="34" charset="0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751" name="テキスト ボックス 750">
                  <a:extLst>
                    <a:ext uri="{FF2B5EF4-FFF2-40B4-BE49-F238E27FC236}">
                      <a16:creationId xmlns:a16="http://schemas.microsoft.com/office/drawing/2014/main" id="{73020B0F-88BA-A0E2-912E-E38F0B161BB0}"/>
                    </a:ext>
                  </a:extLst>
                </p:cNvPr>
                <p:cNvSpPr txBox="1"/>
                <p:nvPr/>
              </p:nvSpPr>
              <p:spPr>
                <a:xfrm>
                  <a:off x="1875399" y="5203902"/>
                  <a:ext cx="760564" cy="3596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メイリオ" panose="020B0604030504040204" pitchFamily="50" charset="-128"/>
                      <a:cs typeface="+mn-cs"/>
                    </a:rPr>
                    <a:t>182</a:t>
                  </a: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 Black" panose="020B0A04020102020204" pitchFamily="34" charset="0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752" name="テキスト ボックス 751">
                  <a:extLst>
                    <a:ext uri="{FF2B5EF4-FFF2-40B4-BE49-F238E27FC236}">
                      <a16:creationId xmlns:a16="http://schemas.microsoft.com/office/drawing/2014/main" id="{14D57622-9FB4-21D5-9C9F-89FDA12B2B29}"/>
                    </a:ext>
                  </a:extLst>
                </p:cNvPr>
                <p:cNvSpPr txBox="1"/>
                <p:nvPr/>
              </p:nvSpPr>
              <p:spPr>
                <a:xfrm>
                  <a:off x="1875399" y="5722062"/>
                  <a:ext cx="760564" cy="3596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メイリオ" panose="020B0604030504040204" pitchFamily="50" charset="-128"/>
                      <a:cs typeface="+mn-cs"/>
                    </a:rPr>
                    <a:t>149</a:t>
                  </a:r>
                </a:p>
              </p:txBody>
            </p:sp>
            <p:sp>
              <p:nvSpPr>
                <p:cNvPr id="753" name="テキスト ボックス 752">
                  <a:extLst>
                    <a:ext uri="{FF2B5EF4-FFF2-40B4-BE49-F238E27FC236}">
                      <a16:creationId xmlns:a16="http://schemas.microsoft.com/office/drawing/2014/main" id="{6CE8E58B-6443-DE52-92A3-AA1414A289D9}"/>
                    </a:ext>
                  </a:extLst>
                </p:cNvPr>
                <p:cNvSpPr txBox="1"/>
                <p:nvPr/>
              </p:nvSpPr>
              <p:spPr>
                <a:xfrm>
                  <a:off x="1875399" y="6252243"/>
                  <a:ext cx="760564" cy="3596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 Black" panose="020B0A04020102020204" pitchFamily="34" charset="0"/>
                      <a:ea typeface="メイリオ" panose="020B0604030504040204" pitchFamily="50" charset="-128"/>
                      <a:cs typeface="+mn-cs"/>
                    </a:rPr>
                    <a:t>123</a:t>
                  </a: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 Black" panose="020B0A04020102020204" pitchFamily="34" charset="0"/>
                    <a:ea typeface="メイリオ" panose="020B060403050404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755" name="正方形/長方形 754">
              <a:extLst>
                <a:ext uri="{FF2B5EF4-FFF2-40B4-BE49-F238E27FC236}">
                  <a16:creationId xmlns:a16="http://schemas.microsoft.com/office/drawing/2014/main" id="{A45E7BEA-B7FB-3BB9-384C-0D388F67CCE1}"/>
                </a:ext>
              </a:extLst>
            </p:cNvPr>
            <p:cNvSpPr/>
            <p:nvPr/>
          </p:nvSpPr>
          <p:spPr bwMode="auto">
            <a:xfrm>
              <a:off x="990831" y="4554125"/>
              <a:ext cx="89750" cy="15630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56" name="正方形/長方形 755">
              <a:extLst>
                <a:ext uri="{FF2B5EF4-FFF2-40B4-BE49-F238E27FC236}">
                  <a16:creationId xmlns:a16="http://schemas.microsoft.com/office/drawing/2014/main" id="{9361728F-1FE7-8975-DE0B-EEE07B62E14B}"/>
                </a:ext>
              </a:extLst>
            </p:cNvPr>
            <p:cNvSpPr/>
            <p:nvPr/>
          </p:nvSpPr>
          <p:spPr bwMode="auto">
            <a:xfrm>
              <a:off x="990831" y="4508406"/>
              <a:ext cx="89750" cy="45719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57" name="正方形/長方形 756">
              <a:extLst>
                <a:ext uri="{FF2B5EF4-FFF2-40B4-BE49-F238E27FC236}">
                  <a16:creationId xmlns:a16="http://schemas.microsoft.com/office/drawing/2014/main" id="{FF6C6E07-49FC-D1BA-E7E9-6E18258925FC}"/>
                </a:ext>
              </a:extLst>
            </p:cNvPr>
            <p:cNvSpPr/>
            <p:nvPr/>
          </p:nvSpPr>
          <p:spPr bwMode="auto">
            <a:xfrm>
              <a:off x="2959331" y="4554125"/>
              <a:ext cx="89750" cy="15630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58" name="正方形/長方形 757">
              <a:extLst>
                <a:ext uri="{FF2B5EF4-FFF2-40B4-BE49-F238E27FC236}">
                  <a16:creationId xmlns:a16="http://schemas.microsoft.com/office/drawing/2014/main" id="{04B786A1-B176-4E61-3284-A2662BD39453}"/>
                </a:ext>
              </a:extLst>
            </p:cNvPr>
            <p:cNvSpPr/>
            <p:nvPr/>
          </p:nvSpPr>
          <p:spPr bwMode="auto">
            <a:xfrm>
              <a:off x="2959331" y="4508406"/>
              <a:ext cx="89750" cy="45719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61" name="正方形/長方形 760">
              <a:extLst>
                <a:ext uri="{FF2B5EF4-FFF2-40B4-BE49-F238E27FC236}">
                  <a16:creationId xmlns:a16="http://schemas.microsoft.com/office/drawing/2014/main" id="{92866745-A165-C595-EA52-53FE429D28A8}"/>
                </a:ext>
              </a:extLst>
            </p:cNvPr>
            <p:cNvSpPr/>
            <p:nvPr/>
          </p:nvSpPr>
          <p:spPr bwMode="auto">
            <a:xfrm>
              <a:off x="829119" y="6087573"/>
              <a:ext cx="2380806" cy="4572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C08EF27-A5F8-260D-0DF9-590EFE10BB89}"/>
              </a:ext>
            </a:extLst>
          </p:cNvPr>
          <p:cNvGrpSpPr/>
          <p:nvPr/>
        </p:nvGrpSpPr>
        <p:grpSpPr>
          <a:xfrm>
            <a:off x="4201173" y="3783745"/>
            <a:ext cx="1576486" cy="2557454"/>
            <a:chOff x="4201173" y="3783745"/>
            <a:chExt cx="1576486" cy="2557454"/>
          </a:xfrm>
        </p:grpSpPr>
        <p:grpSp>
          <p:nvGrpSpPr>
            <p:cNvPr id="807" name="グループ化 806">
              <a:extLst>
                <a:ext uri="{FF2B5EF4-FFF2-40B4-BE49-F238E27FC236}">
                  <a16:creationId xmlns:a16="http://schemas.microsoft.com/office/drawing/2014/main" id="{1C246F02-86A7-1E7B-E57C-1A3DF116DBF3}"/>
                </a:ext>
              </a:extLst>
            </p:cNvPr>
            <p:cNvGrpSpPr/>
            <p:nvPr/>
          </p:nvGrpSpPr>
          <p:grpSpPr>
            <a:xfrm>
              <a:off x="4201173" y="3783745"/>
              <a:ext cx="1576486" cy="2557454"/>
              <a:chOff x="3744935" y="2843925"/>
              <a:chExt cx="2437110" cy="3953607"/>
            </a:xfrm>
          </p:grpSpPr>
          <p:grpSp>
            <p:nvGrpSpPr>
              <p:cNvPr id="763" name="グループ化 762">
                <a:extLst>
                  <a:ext uri="{FF2B5EF4-FFF2-40B4-BE49-F238E27FC236}">
                    <a16:creationId xmlns:a16="http://schemas.microsoft.com/office/drawing/2014/main" id="{0631AE4E-FB3E-2F01-9DCF-D3010A314947}"/>
                  </a:ext>
                </a:extLst>
              </p:cNvPr>
              <p:cNvGrpSpPr/>
              <p:nvPr/>
            </p:nvGrpSpPr>
            <p:grpSpPr>
              <a:xfrm>
                <a:off x="3744935" y="2843925"/>
                <a:ext cx="2437110" cy="3953607"/>
                <a:chOff x="3100016" y="2870058"/>
                <a:chExt cx="2619564" cy="4249591"/>
              </a:xfrm>
            </p:grpSpPr>
            <p:sp>
              <p:nvSpPr>
                <p:cNvPr id="764" name="正方形/長方形 763">
                  <a:extLst>
                    <a:ext uri="{FF2B5EF4-FFF2-40B4-BE49-F238E27FC236}">
                      <a16:creationId xmlns:a16="http://schemas.microsoft.com/office/drawing/2014/main" id="{BFCD4B70-2D05-75FD-63A5-9347A6505486}"/>
                    </a:ext>
                  </a:extLst>
                </p:cNvPr>
                <p:cNvSpPr/>
                <p:nvPr/>
              </p:nvSpPr>
              <p:spPr bwMode="auto">
                <a:xfrm>
                  <a:off x="3253490" y="4506739"/>
                  <a:ext cx="2290060" cy="525780"/>
                </a:xfrm>
                <a:prstGeom prst="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65" name="正方形/長方形 764">
                  <a:extLst>
                    <a:ext uri="{FF2B5EF4-FFF2-40B4-BE49-F238E27FC236}">
                      <a16:creationId xmlns:a16="http://schemas.microsoft.com/office/drawing/2014/main" id="{9C58C687-4054-0716-EE47-173B71EC74D1}"/>
                    </a:ext>
                  </a:extLst>
                </p:cNvPr>
                <p:cNvSpPr/>
                <p:nvPr/>
              </p:nvSpPr>
              <p:spPr bwMode="auto">
                <a:xfrm>
                  <a:off x="4079536" y="4552920"/>
                  <a:ext cx="328128" cy="43818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66" name="正方形/長方形 765">
                  <a:extLst>
                    <a:ext uri="{FF2B5EF4-FFF2-40B4-BE49-F238E27FC236}">
                      <a16:creationId xmlns:a16="http://schemas.microsoft.com/office/drawing/2014/main" id="{B25FB46E-6C08-7AF7-F833-6186C94F0C87}"/>
                    </a:ext>
                  </a:extLst>
                </p:cNvPr>
                <p:cNvSpPr/>
                <p:nvPr/>
              </p:nvSpPr>
              <p:spPr bwMode="auto">
                <a:xfrm>
                  <a:off x="4444661" y="4552920"/>
                  <a:ext cx="328128" cy="43818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67" name="正方形/長方形 766">
                  <a:extLst>
                    <a:ext uri="{FF2B5EF4-FFF2-40B4-BE49-F238E27FC236}">
                      <a16:creationId xmlns:a16="http://schemas.microsoft.com/office/drawing/2014/main" id="{FA1EE10C-4ED5-1D31-C1FE-40293E923D62}"/>
                    </a:ext>
                  </a:extLst>
                </p:cNvPr>
                <p:cNvSpPr/>
                <p:nvPr/>
              </p:nvSpPr>
              <p:spPr bwMode="auto">
                <a:xfrm>
                  <a:off x="4809786" y="4552920"/>
                  <a:ext cx="328128" cy="43818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68" name="正方形/長方形 767">
                  <a:extLst>
                    <a:ext uri="{FF2B5EF4-FFF2-40B4-BE49-F238E27FC236}">
                      <a16:creationId xmlns:a16="http://schemas.microsoft.com/office/drawing/2014/main" id="{91226811-8BEC-4742-4453-787C4380013A}"/>
                    </a:ext>
                  </a:extLst>
                </p:cNvPr>
                <p:cNvSpPr/>
                <p:nvPr/>
              </p:nvSpPr>
              <p:spPr bwMode="auto">
                <a:xfrm>
                  <a:off x="3253490" y="5032995"/>
                  <a:ext cx="2290060" cy="525780"/>
                </a:xfrm>
                <a:prstGeom prst="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69" name="正方形/長方形 768">
                  <a:extLst>
                    <a:ext uri="{FF2B5EF4-FFF2-40B4-BE49-F238E27FC236}">
                      <a16:creationId xmlns:a16="http://schemas.microsoft.com/office/drawing/2014/main" id="{7DA3354E-D823-321A-8C94-450F2FEC4A2C}"/>
                    </a:ext>
                  </a:extLst>
                </p:cNvPr>
                <p:cNvSpPr/>
                <p:nvPr/>
              </p:nvSpPr>
              <p:spPr bwMode="auto">
                <a:xfrm>
                  <a:off x="4079536" y="5076795"/>
                  <a:ext cx="328128" cy="43818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70" name="正方形/長方形 769">
                  <a:extLst>
                    <a:ext uri="{FF2B5EF4-FFF2-40B4-BE49-F238E27FC236}">
                      <a16:creationId xmlns:a16="http://schemas.microsoft.com/office/drawing/2014/main" id="{F44AA42E-5F6F-8EFD-54A3-F1AFB76FE677}"/>
                    </a:ext>
                  </a:extLst>
                </p:cNvPr>
                <p:cNvSpPr/>
                <p:nvPr/>
              </p:nvSpPr>
              <p:spPr bwMode="auto">
                <a:xfrm>
                  <a:off x="4444661" y="5076795"/>
                  <a:ext cx="328128" cy="43818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71" name="正方形/長方形 770">
                  <a:extLst>
                    <a:ext uri="{FF2B5EF4-FFF2-40B4-BE49-F238E27FC236}">
                      <a16:creationId xmlns:a16="http://schemas.microsoft.com/office/drawing/2014/main" id="{4F7DA6D2-A60A-F214-659D-B70C67105AB2}"/>
                    </a:ext>
                  </a:extLst>
                </p:cNvPr>
                <p:cNvSpPr/>
                <p:nvPr/>
              </p:nvSpPr>
              <p:spPr bwMode="auto">
                <a:xfrm>
                  <a:off x="4809786" y="5076795"/>
                  <a:ext cx="328128" cy="43818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72" name="正方形/長方形 771">
                  <a:extLst>
                    <a:ext uri="{FF2B5EF4-FFF2-40B4-BE49-F238E27FC236}">
                      <a16:creationId xmlns:a16="http://schemas.microsoft.com/office/drawing/2014/main" id="{4F530021-5E1B-C9DB-ACCB-403B2AF679AF}"/>
                    </a:ext>
                  </a:extLst>
                </p:cNvPr>
                <p:cNvSpPr/>
                <p:nvPr/>
              </p:nvSpPr>
              <p:spPr bwMode="auto">
                <a:xfrm>
                  <a:off x="3253490" y="5557823"/>
                  <a:ext cx="2290060" cy="525780"/>
                </a:xfrm>
                <a:prstGeom prst="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73" name="正方形/長方形 772">
                  <a:extLst>
                    <a:ext uri="{FF2B5EF4-FFF2-40B4-BE49-F238E27FC236}">
                      <a16:creationId xmlns:a16="http://schemas.microsoft.com/office/drawing/2014/main" id="{6BE0B6B5-8524-8500-CF04-F2EDF6383139}"/>
                    </a:ext>
                  </a:extLst>
                </p:cNvPr>
                <p:cNvSpPr/>
                <p:nvPr/>
              </p:nvSpPr>
              <p:spPr bwMode="auto">
                <a:xfrm>
                  <a:off x="4079536" y="5601623"/>
                  <a:ext cx="328128" cy="43818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74" name="正方形/長方形 773">
                  <a:extLst>
                    <a:ext uri="{FF2B5EF4-FFF2-40B4-BE49-F238E27FC236}">
                      <a16:creationId xmlns:a16="http://schemas.microsoft.com/office/drawing/2014/main" id="{526D7254-63B3-AC7D-363A-592539437531}"/>
                    </a:ext>
                  </a:extLst>
                </p:cNvPr>
                <p:cNvSpPr/>
                <p:nvPr/>
              </p:nvSpPr>
              <p:spPr bwMode="auto">
                <a:xfrm>
                  <a:off x="4444661" y="5601623"/>
                  <a:ext cx="328128" cy="43818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75" name="正方形/長方形 774">
                  <a:extLst>
                    <a:ext uri="{FF2B5EF4-FFF2-40B4-BE49-F238E27FC236}">
                      <a16:creationId xmlns:a16="http://schemas.microsoft.com/office/drawing/2014/main" id="{1A228B9E-E80C-48C8-05EC-961817139A80}"/>
                    </a:ext>
                  </a:extLst>
                </p:cNvPr>
                <p:cNvSpPr/>
                <p:nvPr/>
              </p:nvSpPr>
              <p:spPr bwMode="auto">
                <a:xfrm>
                  <a:off x="4809786" y="5601623"/>
                  <a:ext cx="328128" cy="43818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76" name="正方形/長方形 775">
                  <a:extLst>
                    <a:ext uri="{FF2B5EF4-FFF2-40B4-BE49-F238E27FC236}">
                      <a16:creationId xmlns:a16="http://schemas.microsoft.com/office/drawing/2014/main" id="{EA33E6CC-6600-C119-C08F-1D2F66245261}"/>
                    </a:ext>
                  </a:extLst>
                </p:cNvPr>
                <p:cNvSpPr/>
                <p:nvPr/>
              </p:nvSpPr>
              <p:spPr bwMode="auto">
                <a:xfrm>
                  <a:off x="3253490" y="6080746"/>
                  <a:ext cx="2290060" cy="525780"/>
                </a:xfrm>
                <a:prstGeom prst="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77" name="正方形/長方形 776">
                  <a:extLst>
                    <a:ext uri="{FF2B5EF4-FFF2-40B4-BE49-F238E27FC236}">
                      <a16:creationId xmlns:a16="http://schemas.microsoft.com/office/drawing/2014/main" id="{AB83A27A-10C3-ED3D-ECA5-60DADE7025D2}"/>
                    </a:ext>
                  </a:extLst>
                </p:cNvPr>
                <p:cNvSpPr/>
                <p:nvPr/>
              </p:nvSpPr>
              <p:spPr bwMode="auto">
                <a:xfrm>
                  <a:off x="4079536" y="6124546"/>
                  <a:ext cx="328128" cy="43818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78" name="正方形/長方形 777">
                  <a:extLst>
                    <a:ext uri="{FF2B5EF4-FFF2-40B4-BE49-F238E27FC236}">
                      <a16:creationId xmlns:a16="http://schemas.microsoft.com/office/drawing/2014/main" id="{58370B70-7E0E-55FB-25F7-51D27671AD65}"/>
                    </a:ext>
                  </a:extLst>
                </p:cNvPr>
                <p:cNvSpPr/>
                <p:nvPr/>
              </p:nvSpPr>
              <p:spPr bwMode="auto">
                <a:xfrm>
                  <a:off x="4444661" y="6124546"/>
                  <a:ext cx="328128" cy="43818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79" name="正方形/長方形 778">
                  <a:extLst>
                    <a:ext uri="{FF2B5EF4-FFF2-40B4-BE49-F238E27FC236}">
                      <a16:creationId xmlns:a16="http://schemas.microsoft.com/office/drawing/2014/main" id="{24DB2F87-7EE3-313D-2A0D-59D130AAC4D2}"/>
                    </a:ext>
                  </a:extLst>
                </p:cNvPr>
                <p:cNvSpPr/>
                <p:nvPr/>
              </p:nvSpPr>
              <p:spPr bwMode="auto">
                <a:xfrm>
                  <a:off x="4809786" y="6124546"/>
                  <a:ext cx="328128" cy="43818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grpSp>
              <p:nvGrpSpPr>
                <p:cNvPr id="780" name="グループ化 779">
                  <a:extLst>
                    <a:ext uri="{FF2B5EF4-FFF2-40B4-BE49-F238E27FC236}">
                      <a16:creationId xmlns:a16="http://schemas.microsoft.com/office/drawing/2014/main" id="{82BAC7DE-8C67-C65C-E3B7-DC452B20BF4A}"/>
                    </a:ext>
                  </a:extLst>
                </p:cNvPr>
                <p:cNvGrpSpPr/>
                <p:nvPr/>
              </p:nvGrpSpPr>
              <p:grpSpPr>
                <a:xfrm>
                  <a:off x="4110411" y="6155517"/>
                  <a:ext cx="1001151" cy="376239"/>
                  <a:chOff x="9568330" y="4882858"/>
                  <a:chExt cx="1735749" cy="1014588"/>
                </a:xfrm>
              </p:grpSpPr>
              <p:sp>
                <p:nvSpPr>
                  <p:cNvPr id="801" name="テキスト ボックス 800">
                    <a:extLst>
                      <a:ext uri="{FF2B5EF4-FFF2-40B4-BE49-F238E27FC236}">
                        <a16:creationId xmlns:a16="http://schemas.microsoft.com/office/drawing/2014/main" id="{BDCBDECB-6D33-61DB-8C22-F4A03440041E}"/>
                      </a:ext>
                    </a:extLst>
                  </p:cNvPr>
                  <p:cNvSpPr txBox="1"/>
                  <p:nvPr/>
                </p:nvSpPr>
                <p:spPr>
                  <a:xfrm>
                    <a:off x="9568330" y="4882858"/>
                    <a:ext cx="463689" cy="10145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rPr>
                      <a:t>1</a:t>
                    </a:r>
                    <a:endParaRPr kumimoji="1" lang="ja-JP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endParaRPr>
                  </a:p>
                </p:txBody>
              </p:sp>
              <p:sp>
                <p:nvSpPr>
                  <p:cNvPr id="802" name="テキスト ボックス 801">
                    <a:extLst>
                      <a:ext uri="{FF2B5EF4-FFF2-40B4-BE49-F238E27FC236}">
                        <a16:creationId xmlns:a16="http://schemas.microsoft.com/office/drawing/2014/main" id="{647BB292-353F-C349-00C0-4F9C05002294}"/>
                      </a:ext>
                    </a:extLst>
                  </p:cNvPr>
                  <p:cNvSpPr txBox="1"/>
                  <p:nvPr/>
                </p:nvSpPr>
                <p:spPr>
                  <a:xfrm>
                    <a:off x="10203801" y="4882858"/>
                    <a:ext cx="463689" cy="10145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rPr>
                      <a:t>2</a:t>
                    </a:r>
                    <a:endParaRPr kumimoji="1" lang="ja-JP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endParaRPr>
                  </a:p>
                </p:txBody>
              </p:sp>
              <p:sp>
                <p:nvSpPr>
                  <p:cNvPr id="803" name="テキスト ボックス 802">
                    <a:extLst>
                      <a:ext uri="{FF2B5EF4-FFF2-40B4-BE49-F238E27FC236}">
                        <a16:creationId xmlns:a16="http://schemas.microsoft.com/office/drawing/2014/main" id="{FB14A48C-47D5-A9AA-6CF2-AFB372DF0B2E}"/>
                      </a:ext>
                    </a:extLst>
                  </p:cNvPr>
                  <p:cNvSpPr txBox="1"/>
                  <p:nvPr/>
                </p:nvSpPr>
                <p:spPr>
                  <a:xfrm>
                    <a:off x="10840390" y="4882858"/>
                    <a:ext cx="463689" cy="10145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rPr>
                      <a:t>3</a:t>
                    </a:r>
                    <a:endParaRPr kumimoji="1" lang="ja-JP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endParaRPr>
                  </a:p>
                </p:txBody>
              </p:sp>
            </p:grpSp>
            <p:grpSp>
              <p:nvGrpSpPr>
                <p:cNvPr id="781" name="グループ化 780">
                  <a:extLst>
                    <a:ext uri="{FF2B5EF4-FFF2-40B4-BE49-F238E27FC236}">
                      <a16:creationId xmlns:a16="http://schemas.microsoft.com/office/drawing/2014/main" id="{FB1A2B91-6161-F437-A46A-130BCA6A1E13}"/>
                    </a:ext>
                  </a:extLst>
                </p:cNvPr>
                <p:cNvGrpSpPr/>
                <p:nvPr/>
              </p:nvGrpSpPr>
              <p:grpSpPr>
                <a:xfrm>
                  <a:off x="4110411" y="5632594"/>
                  <a:ext cx="1001151" cy="376239"/>
                  <a:chOff x="9568330" y="4882858"/>
                  <a:chExt cx="1735749" cy="1014588"/>
                </a:xfrm>
              </p:grpSpPr>
              <p:sp>
                <p:nvSpPr>
                  <p:cNvPr id="798" name="テキスト ボックス 797">
                    <a:extLst>
                      <a:ext uri="{FF2B5EF4-FFF2-40B4-BE49-F238E27FC236}">
                        <a16:creationId xmlns:a16="http://schemas.microsoft.com/office/drawing/2014/main" id="{EC1E1D99-EEAE-6409-2847-6A5F9971A643}"/>
                      </a:ext>
                    </a:extLst>
                  </p:cNvPr>
                  <p:cNvSpPr txBox="1"/>
                  <p:nvPr/>
                </p:nvSpPr>
                <p:spPr>
                  <a:xfrm>
                    <a:off x="9568330" y="4882858"/>
                    <a:ext cx="463689" cy="10145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rPr>
                      <a:t>1</a:t>
                    </a:r>
                    <a:endParaRPr kumimoji="1" lang="ja-JP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endParaRPr>
                  </a:p>
                </p:txBody>
              </p:sp>
              <p:sp>
                <p:nvSpPr>
                  <p:cNvPr id="799" name="テキスト ボックス 798">
                    <a:extLst>
                      <a:ext uri="{FF2B5EF4-FFF2-40B4-BE49-F238E27FC236}">
                        <a16:creationId xmlns:a16="http://schemas.microsoft.com/office/drawing/2014/main" id="{25BBD2DF-7676-CFC3-83B2-EEAA8AE9AFE2}"/>
                      </a:ext>
                    </a:extLst>
                  </p:cNvPr>
                  <p:cNvSpPr txBox="1"/>
                  <p:nvPr/>
                </p:nvSpPr>
                <p:spPr>
                  <a:xfrm>
                    <a:off x="10203801" y="4882858"/>
                    <a:ext cx="463689" cy="10145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rPr>
                      <a:t>4</a:t>
                    </a:r>
                    <a:endParaRPr kumimoji="1" lang="ja-JP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endParaRPr>
                  </a:p>
                </p:txBody>
              </p:sp>
              <p:sp>
                <p:nvSpPr>
                  <p:cNvPr id="800" name="テキスト ボックス 799">
                    <a:extLst>
                      <a:ext uri="{FF2B5EF4-FFF2-40B4-BE49-F238E27FC236}">
                        <a16:creationId xmlns:a16="http://schemas.microsoft.com/office/drawing/2014/main" id="{01057C9E-CE57-A3A4-7454-B22E512F888D}"/>
                      </a:ext>
                    </a:extLst>
                  </p:cNvPr>
                  <p:cNvSpPr txBox="1"/>
                  <p:nvPr/>
                </p:nvSpPr>
                <p:spPr>
                  <a:xfrm>
                    <a:off x="10840390" y="4882858"/>
                    <a:ext cx="463689" cy="10145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rPr>
                      <a:t>9</a:t>
                    </a:r>
                    <a:endParaRPr kumimoji="1" lang="ja-JP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endParaRPr>
                  </a:p>
                </p:txBody>
              </p:sp>
            </p:grpSp>
            <p:grpSp>
              <p:nvGrpSpPr>
                <p:cNvPr id="782" name="グループ化 781">
                  <a:extLst>
                    <a:ext uri="{FF2B5EF4-FFF2-40B4-BE49-F238E27FC236}">
                      <a16:creationId xmlns:a16="http://schemas.microsoft.com/office/drawing/2014/main" id="{77BA0208-9227-51E9-B0E4-6E26B23DEEFF}"/>
                    </a:ext>
                  </a:extLst>
                </p:cNvPr>
                <p:cNvGrpSpPr/>
                <p:nvPr/>
              </p:nvGrpSpPr>
              <p:grpSpPr>
                <a:xfrm>
                  <a:off x="4110411" y="5107766"/>
                  <a:ext cx="1001151" cy="376239"/>
                  <a:chOff x="9568330" y="4882858"/>
                  <a:chExt cx="1735749" cy="1014588"/>
                </a:xfrm>
              </p:grpSpPr>
              <p:sp>
                <p:nvSpPr>
                  <p:cNvPr id="795" name="テキスト ボックス 794">
                    <a:extLst>
                      <a:ext uri="{FF2B5EF4-FFF2-40B4-BE49-F238E27FC236}">
                        <a16:creationId xmlns:a16="http://schemas.microsoft.com/office/drawing/2014/main" id="{91F3DAE8-7FB4-F9D5-0800-F29C9CDFDB8B}"/>
                      </a:ext>
                    </a:extLst>
                  </p:cNvPr>
                  <p:cNvSpPr txBox="1"/>
                  <p:nvPr/>
                </p:nvSpPr>
                <p:spPr>
                  <a:xfrm>
                    <a:off x="9568330" y="4882858"/>
                    <a:ext cx="463689" cy="10145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rPr>
                      <a:t>1</a:t>
                    </a:r>
                    <a:endParaRPr kumimoji="1" lang="ja-JP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endParaRPr>
                  </a:p>
                </p:txBody>
              </p:sp>
              <p:sp>
                <p:nvSpPr>
                  <p:cNvPr id="796" name="テキスト ボックス 795">
                    <a:extLst>
                      <a:ext uri="{FF2B5EF4-FFF2-40B4-BE49-F238E27FC236}">
                        <a16:creationId xmlns:a16="http://schemas.microsoft.com/office/drawing/2014/main" id="{B9486ED8-E7E3-3A10-6CAC-A2F4C060E14E}"/>
                      </a:ext>
                    </a:extLst>
                  </p:cNvPr>
                  <p:cNvSpPr txBox="1"/>
                  <p:nvPr/>
                </p:nvSpPr>
                <p:spPr>
                  <a:xfrm>
                    <a:off x="10203801" y="4882858"/>
                    <a:ext cx="463689" cy="10145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rPr>
                      <a:t>8</a:t>
                    </a:r>
                    <a:endParaRPr kumimoji="1" lang="ja-JP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endParaRPr>
                  </a:p>
                </p:txBody>
              </p:sp>
              <p:sp>
                <p:nvSpPr>
                  <p:cNvPr id="797" name="テキスト ボックス 796">
                    <a:extLst>
                      <a:ext uri="{FF2B5EF4-FFF2-40B4-BE49-F238E27FC236}">
                        <a16:creationId xmlns:a16="http://schemas.microsoft.com/office/drawing/2014/main" id="{3A275A9A-CD83-D714-9C2E-9EA1AF436B37}"/>
                      </a:ext>
                    </a:extLst>
                  </p:cNvPr>
                  <p:cNvSpPr txBox="1"/>
                  <p:nvPr/>
                </p:nvSpPr>
                <p:spPr>
                  <a:xfrm>
                    <a:off x="10840390" y="4882858"/>
                    <a:ext cx="463689" cy="10145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rPr>
                      <a:t>2</a:t>
                    </a:r>
                    <a:endParaRPr kumimoji="1" lang="ja-JP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endParaRPr>
                  </a:p>
                </p:txBody>
              </p:sp>
            </p:grpSp>
            <p:grpSp>
              <p:nvGrpSpPr>
                <p:cNvPr id="783" name="グループ化 782">
                  <a:extLst>
                    <a:ext uri="{FF2B5EF4-FFF2-40B4-BE49-F238E27FC236}">
                      <a16:creationId xmlns:a16="http://schemas.microsoft.com/office/drawing/2014/main" id="{5473F6A9-7B1F-FC58-3272-CDEBB1809C1D}"/>
                    </a:ext>
                  </a:extLst>
                </p:cNvPr>
                <p:cNvGrpSpPr/>
                <p:nvPr/>
              </p:nvGrpSpPr>
              <p:grpSpPr>
                <a:xfrm>
                  <a:off x="4110411" y="4583891"/>
                  <a:ext cx="1001151" cy="376239"/>
                  <a:chOff x="9568330" y="4882858"/>
                  <a:chExt cx="1735749" cy="1014588"/>
                </a:xfrm>
              </p:grpSpPr>
              <p:sp>
                <p:nvSpPr>
                  <p:cNvPr id="792" name="テキスト ボックス 791">
                    <a:extLst>
                      <a:ext uri="{FF2B5EF4-FFF2-40B4-BE49-F238E27FC236}">
                        <a16:creationId xmlns:a16="http://schemas.microsoft.com/office/drawing/2014/main" id="{AD493A0C-1059-0C1E-A131-257096DCE84E}"/>
                      </a:ext>
                    </a:extLst>
                  </p:cNvPr>
                  <p:cNvSpPr txBox="1"/>
                  <p:nvPr/>
                </p:nvSpPr>
                <p:spPr>
                  <a:xfrm>
                    <a:off x="9568330" y="4882858"/>
                    <a:ext cx="463689" cy="10145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rPr>
                      <a:t>1</a:t>
                    </a:r>
                    <a:endParaRPr kumimoji="1" lang="ja-JP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endParaRPr>
                  </a:p>
                </p:txBody>
              </p:sp>
              <p:sp>
                <p:nvSpPr>
                  <p:cNvPr id="793" name="テキスト ボックス 792">
                    <a:extLst>
                      <a:ext uri="{FF2B5EF4-FFF2-40B4-BE49-F238E27FC236}">
                        <a16:creationId xmlns:a16="http://schemas.microsoft.com/office/drawing/2014/main" id="{FFC10D77-7F08-23E3-001D-FCA45CCE317B}"/>
                      </a:ext>
                    </a:extLst>
                  </p:cNvPr>
                  <p:cNvSpPr txBox="1"/>
                  <p:nvPr/>
                </p:nvSpPr>
                <p:spPr>
                  <a:xfrm>
                    <a:off x="10203801" y="4882858"/>
                    <a:ext cx="463689" cy="10145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rPr>
                      <a:t>7</a:t>
                    </a:r>
                    <a:endParaRPr kumimoji="1" lang="ja-JP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endParaRPr>
                  </a:p>
                </p:txBody>
              </p:sp>
              <p:sp>
                <p:nvSpPr>
                  <p:cNvPr id="794" name="テキスト ボックス 793">
                    <a:extLst>
                      <a:ext uri="{FF2B5EF4-FFF2-40B4-BE49-F238E27FC236}">
                        <a16:creationId xmlns:a16="http://schemas.microsoft.com/office/drawing/2014/main" id="{B935C7B2-4915-91F3-1BE4-402CFC18765A}"/>
                      </a:ext>
                    </a:extLst>
                  </p:cNvPr>
                  <p:cNvSpPr txBox="1"/>
                  <p:nvPr/>
                </p:nvSpPr>
                <p:spPr>
                  <a:xfrm>
                    <a:off x="10840390" y="4882858"/>
                    <a:ext cx="463689" cy="10145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en-US" altLang="ja-JP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rPr>
                      <a:t>1</a:t>
                    </a:r>
                    <a:endParaRPr kumimoji="1" lang="ja-JP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endParaRPr>
                  </a:p>
                </p:txBody>
              </p:sp>
            </p:grpSp>
            <p:sp>
              <p:nvSpPr>
                <p:cNvPr id="784" name="テキスト ボックス 783">
                  <a:extLst>
                    <a:ext uri="{FF2B5EF4-FFF2-40B4-BE49-F238E27FC236}">
                      <a16:creationId xmlns:a16="http://schemas.microsoft.com/office/drawing/2014/main" id="{A0A9527F-5072-01B1-0F4B-1502C4E57A95}"/>
                    </a:ext>
                  </a:extLst>
                </p:cNvPr>
                <p:cNvSpPr txBox="1"/>
                <p:nvPr/>
              </p:nvSpPr>
              <p:spPr>
                <a:xfrm>
                  <a:off x="5204254" y="4822825"/>
                  <a:ext cx="275795" cy="1390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+mn-cs"/>
                    </a:rPr>
                    <a:t>円／</a:t>
                  </a:r>
                  <a:r>
                    <a:rPr kumimoji="1" lang="en-US" altLang="ja-JP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+mn-cs"/>
                    </a:rPr>
                    <a:t>L</a:t>
                  </a:r>
                  <a:endParaRPr kumimoji="1" lang="ja-JP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785" name="テキスト ボックス 784">
                  <a:extLst>
                    <a:ext uri="{FF2B5EF4-FFF2-40B4-BE49-F238E27FC236}">
                      <a16:creationId xmlns:a16="http://schemas.microsoft.com/office/drawing/2014/main" id="{DEB05131-D2CF-2226-ACD2-7182500368EC}"/>
                    </a:ext>
                  </a:extLst>
                </p:cNvPr>
                <p:cNvSpPr txBox="1"/>
                <p:nvPr/>
              </p:nvSpPr>
              <p:spPr>
                <a:xfrm>
                  <a:off x="3379018" y="4649117"/>
                  <a:ext cx="593540" cy="2457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rPr>
                    <a:t>レギュラー</a:t>
                  </a:r>
                  <a:endPara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endParaRPr>
                </a:p>
              </p:txBody>
            </p:sp>
            <p:sp>
              <p:nvSpPr>
                <p:cNvPr id="786" name="テキスト ボックス 785">
                  <a:extLst>
                    <a:ext uri="{FF2B5EF4-FFF2-40B4-BE49-F238E27FC236}">
                      <a16:creationId xmlns:a16="http://schemas.microsoft.com/office/drawing/2014/main" id="{64E0E0C1-5298-B886-0DA3-F8429DD31C9C}"/>
                    </a:ext>
                  </a:extLst>
                </p:cNvPr>
                <p:cNvSpPr txBox="1"/>
                <p:nvPr/>
              </p:nvSpPr>
              <p:spPr>
                <a:xfrm>
                  <a:off x="5204254" y="5349875"/>
                  <a:ext cx="275795" cy="1390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+mn-cs"/>
                    </a:rPr>
                    <a:t>円／</a:t>
                  </a:r>
                  <a:r>
                    <a:rPr kumimoji="1" lang="en-US" altLang="ja-JP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+mn-cs"/>
                    </a:rPr>
                    <a:t>L</a:t>
                  </a:r>
                  <a:endParaRPr kumimoji="1" lang="ja-JP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787" name="テキスト ボックス 786">
                  <a:extLst>
                    <a:ext uri="{FF2B5EF4-FFF2-40B4-BE49-F238E27FC236}">
                      <a16:creationId xmlns:a16="http://schemas.microsoft.com/office/drawing/2014/main" id="{B3FA6BA6-64C3-B549-ADE3-351BBFBF6AD4}"/>
                    </a:ext>
                  </a:extLst>
                </p:cNvPr>
                <p:cNvSpPr txBox="1"/>
                <p:nvPr/>
              </p:nvSpPr>
              <p:spPr>
                <a:xfrm>
                  <a:off x="3379018" y="5172992"/>
                  <a:ext cx="593540" cy="2457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rPr>
                    <a:t>ハイオク</a:t>
                  </a:r>
                  <a:endPara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endParaRPr>
                </a:p>
              </p:txBody>
            </p:sp>
            <p:sp>
              <p:nvSpPr>
                <p:cNvPr id="788" name="テキスト ボックス 787">
                  <a:extLst>
                    <a:ext uri="{FF2B5EF4-FFF2-40B4-BE49-F238E27FC236}">
                      <a16:creationId xmlns:a16="http://schemas.microsoft.com/office/drawing/2014/main" id="{71E09136-AB0F-011E-2815-ABEE4BD8160B}"/>
                    </a:ext>
                  </a:extLst>
                </p:cNvPr>
                <p:cNvSpPr txBox="1"/>
                <p:nvPr/>
              </p:nvSpPr>
              <p:spPr>
                <a:xfrm>
                  <a:off x="5204254" y="5873749"/>
                  <a:ext cx="275795" cy="1390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+mn-cs"/>
                    </a:rPr>
                    <a:t>円／</a:t>
                  </a:r>
                  <a:r>
                    <a:rPr kumimoji="1" lang="en-US" altLang="ja-JP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+mn-cs"/>
                    </a:rPr>
                    <a:t>L</a:t>
                  </a:r>
                  <a:endParaRPr kumimoji="1" lang="ja-JP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789" name="テキスト ボックス 788">
                  <a:extLst>
                    <a:ext uri="{FF2B5EF4-FFF2-40B4-BE49-F238E27FC236}">
                      <a16:creationId xmlns:a16="http://schemas.microsoft.com/office/drawing/2014/main" id="{7D0BD6C2-3A5E-315B-B9CD-E0A64C38003B}"/>
                    </a:ext>
                  </a:extLst>
                </p:cNvPr>
                <p:cNvSpPr txBox="1"/>
                <p:nvPr/>
              </p:nvSpPr>
              <p:spPr>
                <a:xfrm>
                  <a:off x="3379018" y="5697820"/>
                  <a:ext cx="593540" cy="2457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rPr>
                    <a:t>軽　油</a:t>
                  </a:r>
                  <a:endPara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endParaRPr>
                </a:p>
              </p:txBody>
            </p:sp>
            <p:sp>
              <p:nvSpPr>
                <p:cNvPr id="790" name="テキスト ボックス 789">
                  <a:extLst>
                    <a:ext uri="{FF2B5EF4-FFF2-40B4-BE49-F238E27FC236}">
                      <a16:creationId xmlns:a16="http://schemas.microsoft.com/office/drawing/2014/main" id="{081F0D9C-C98F-F24C-8B1F-1445FBB69611}"/>
                    </a:ext>
                  </a:extLst>
                </p:cNvPr>
                <p:cNvSpPr txBox="1"/>
                <p:nvPr/>
              </p:nvSpPr>
              <p:spPr>
                <a:xfrm>
                  <a:off x="5204254" y="6405562"/>
                  <a:ext cx="275795" cy="1390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+mn-cs"/>
                    </a:rPr>
                    <a:t>円／</a:t>
                  </a:r>
                  <a:r>
                    <a:rPr kumimoji="1" lang="en-US" altLang="ja-JP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+mn-cs"/>
                    </a:rPr>
                    <a:t>L</a:t>
                  </a:r>
                  <a:endParaRPr kumimoji="1" lang="ja-JP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791" name="テキスト ボックス 790">
                  <a:extLst>
                    <a:ext uri="{FF2B5EF4-FFF2-40B4-BE49-F238E27FC236}">
                      <a16:creationId xmlns:a16="http://schemas.microsoft.com/office/drawing/2014/main" id="{36B321DC-42D6-5A56-8F25-4830CFAFD0AE}"/>
                    </a:ext>
                  </a:extLst>
                </p:cNvPr>
                <p:cNvSpPr txBox="1"/>
                <p:nvPr/>
              </p:nvSpPr>
              <p:spPr>
                <a:xfrm>
                  <a:off x="3379018" y="6220743"/>
                  <a:ext cx="593540" cy="2457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rPr>
                    <a:t>灯　油</a:t>
                  </a:r>
                  <a:endPara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endParaRPr>
                </a:p>
              </p:txBody>
            </p:sp>
            <p:sp>
              <p:nvSpPr>
                <p:cNvPr id="804" name="正方形/長方形 803">
                  <a:extLst>
                    <a:ext uri="{FF2B5EF4-FFF2-40B4-BE49-F238E27FC236}">
                      <a16:creationId xmlns:a16="http://schemas.microsoft.com/office/drawing/2014/main" id="{CA5F5B29-0C84-B432-36D2-BC44B8849577}"/>
                    </a:ext>
                  </a:extLst>
                </p:cNvPr>
                <p:cNvSpPr/>
                <p:nvPr/>
              </p:nvSpPr>
              <p:spPr bwMode="auto">
                <a:xfrm>
                  <a:off x="3253490" y="3981909"/>
                  <a:ext cx="2290060" cy="525779"/>
                </a:xfrm>
                <a:prstGeom prst="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08" name="正方形/長方形 807">
                  <a:extLst>
                    <a:ext uri="{FF2B5EF4-FFF2-40B4-BE49-F238E27FC236}">
                      <a16:creationId xmlns:a16="http://schemas.microsoft.com/office/drawing/2014/main" id="{4E25923B-DAF0-3017-DB60-987D81500F68}"/>
                    </a:ext>
                  </a:extLst>
                </p:cNvPr>
                <p:cNvSpPr/>
                <p:nvPr/>
              </p:nvSpPr>
              <p:spPr bwMode="auto">
                <a:xfrm>
                  <a:off x="5547713" y="2870058"/>
                  <a:ext cx="171867" cy="4249591"/>
                </a:xfrm>
                <a:prstGeom prst="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09" name="正方形/長方形 808">
                  <a:extLst>
                    <a:ext uri="{FF2B5EF4-FFF2-40B4-BE49-F238E27FC236}">
                      <a16:creationId xmlns:a16="http://schemas.microsoft.com/office/drawing/2014/main" id="{59F82C55-13BA-2427-19E2-6FE8C3C68FA9}"/>
                    </a:ext>
                  </a:extLst>
                </p:cNvPr>
                <p:cNvSpPr/>
                <p:nvPr/>
              </p:nvSpPr>
              <p:spPr bwMode="auto">
                <a:xfrm>
                  <a:off x="3100016" y="2870058"/>
                  <a:ext cx="171867" cy="4249591"/>
                </a:xfrm>
                <a:prstGeom prst="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10" name="正方形/長方形 809">
                  <a:extLst>
                    <a:ext uri="{FF2B5EF4-FFF2-40B4-BE49-F238E27FC236}">
                      <a16:creationId xmlns:a16="http://schemas.microsoft.com/office/drawing/2014/main" id="{FBFEA1BD-1288-A019-1727-A5765EEF57FF}"/>
                    </a:ext>
                  </a:extLst>
                </p:cNvPr>
                <p:cNvSpPr/>
                <p:nvPr/>
              </p:nvSpPr>
              <p:spPr bwMode="auto">
                <a:xfrm>
                  <a:off x="3253491" y="2871479"/>
                  <a:ext cx="2290059" cy="887055"/>
                </a:xfrm>
                <a:prstGeom prst="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806" name="テキスト ボックス 805">
                <a:extLst>
                  <a:ext uri="{FF2B5EF4-FFF2-40B4-BE49-F238E27FC236}">
                    <a16:creationId xmlns:a16="http://schemas.microsoft.com/office/drawing/2014/main" id="{B0AB9F65-30F4-55F3-AFEF-E67416445F3D}"/>
                  </a:ext>
                </a:extLst>
              </p:cNvPr>
              <p:cNvSpPr txBox="1"/>
              <p:nvPr/>
            </p:nvSpPr>
            <p:spPr>
              <a:xfrm>
                <a:off x="4000497" y="3967163"/>
                <a:ext cx="1905004" cy="30700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セルフステーション</a:t>
                </a:r>
                <a:endPara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</p:grpSp>
        <p:sp>
          <p:nvSpPr>
            <p:cNvPr id="812" name="矢印: 右 811">
              <a:extLst>
                <a:ext uri="{FF2B5EF4-FFF2-40B4-BE49-F238E27FC236}">
                  <a16:creationId xmlns:a16="http://schemas.microsoft.com/office/drawing/2014/main" id="{8933833C-66B5-A1F6-B1A7-AE3D0FB4144C}"/>
                </a:ext>
              </a:extLst>
            </p:cNvPr>
            <p:cNvSpPr/>
            <p:nvPr/>
          </p:nvSpPr>
          <p:spPr bwMode="auto">
            <a:xfrm flipH="1">
              <a:off x="4418631" y="3879050"/>
              <a:ext cx="1068738" cy="379264"/>
            </a:xfrm>
            <a:prstGeom prst="rightArrow">
              <a:avLst>
                <a:gd name="adj1" fmla="val 50000"/>
                <a:gd name="adj2" fmla="val 87837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0D4B17D-A2DA-5A2A-3373-A720A9E759C0}"/>
              </a:ext>
            </a:extLst>
          </p:cNvPr>
          <p:cNvGrpSpPr/>
          <p:nvPr/>
        </p:nvGrpSpPr>
        <p:grpSpPr>
          <a:xfrm>
            <a:off x="7243763" y="3789767"/>
            <a:ext cx="1554956" cy="2620558"/>
            <a:chOff x="7243763" y="3789767"/>
            <a:chExt cx="1554956" cy="2620558"/>
          </a:xfrm>
        </p:grpSpPr>
        <p:grpSp>
          <p:nvGrpSpPr>
            <p:cNvPr id="813" name="グループ化 812">
              <a:extLst>
                <a:ext uri="{FF2B5EF4-FFF2-40B4-BE49-F238E27FC236}">
                  <a16:creationId xmlns:a16="http://schemas.microsoft.com/office/drawing/2014/main" id="{D92B22A4-5503-06D3-6A82-5A09AEE6092C}"/>
                </a:ext>
              </a:extLst>
            </p:cNvPr>
            <p:cNvGrpSpPr/>
            <p:nvPr/>
          </p:nvGrpSpPr>
          <p:grpSpPr>
            <a:xfrm>
              <a:off x="7244709" y="3789767"/>
              <a:ext cx="1554010" cy="2620558"/>
              <a:chOff x="8200930" y="1162051"/>
              <a:chExt cx="3310149" cy="5581972"/>
            </a:xfrm>
          </p:grpSpPr>
          <p:sp>
            <p:nvSpPr>
              <p:cNvPr id="814" name="正方形/長方形 813">
                <a:extLst>
                  <a:ext uri="{FF2B5EF4-FFF2-40B4-BE49-F238E27FC236}">
                    <a16:creationId xmlns:a16="http://schemas.microsoft.com/office/drawing/2014/main" id="{ECCDEECD-4CEC-C271-95E6-A674EB16E914}"/>
                  </a:ext>
                </a:extLst>
              </p:cNvPr>
              <p:cNvSpPr/>
              <p:nvPr/>
            </p:nvSpPr>
            <p:spPr bwMode="auto">
              <a:xfrm>
                <a:off x="8362042" y="1162051"/>
                <a:ext cx="2972708" cy="4954012"/>
              </a:xfrm>
              <a:prstGeom prst="rect">
                <a:avLst/>
              </a:prstGeom>
              <a:solidFill>
                <a:schemeClr val="accent4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815" name="グループ化 814">
                <a:extLst>
                  <a:ext uri="{FF2B5EF4-FFF2-40B4-BE49-F238E27FC236}">
                    <a16:creationId xmlns:a16="http://schemas.microsoft.com/office/drawing/2014/main" id="{281D7D9C-8FD5-CB63-13BC-56F10ED3B43A}"/>
                  </a:ext>
                </a:extLst>
              </p:cNvPr>
              <p:cNvGrpSpPr/>
              <p:nvPr/>
            </p:nvGrpSpPr>
            <p:grpSpPr>
              <a:xfrm>
                <a:off x="9513507" y="1300625"/>
                <a:ext cx="1665185" cy="1111504"/>
                <a:chOff x="1037565" y="3474005"/>
                <a:chExt cx="4214160" cy="2812935"/>
              </a:xfrm>
            </p:grpSpPr>
            <p:sp>
              <p:nvSpPr>
                <p:cNvPr id="852" name="正方形/長方形 851">
                  <a:extLst>
                    <a:ext uri="{FF2B5EF4-FFF2-40B4-BE49-F238E27FC236}">
                      <a16:creationId xmlns:a16="http://schemas.microsoft.com/office/drawing/2014/main" id="{D214339B-F596-DF96-813B-5870A291FC26}"/>
                    </a:ext>
                  </a:extLst>
                </p:cNvPr>
                <p:cNvSpPr/>
                <p:nvPr/>
              </p:nvSpPr>
              <p:spPr bwMode="auto">
                <a:xfrm>
                  <a:off x="1037565" y="3474005"/>
                  <a:ext cx="4214160" cy="2812935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53" name="テキスト ボックス 852">
                  <a:extLst>
                    <a:ext uri="{FF2B5EF4-FFF2-40B4-BE49-F238E27FC236}">
                      <a16:creationId xmlns:a16="http://schemas.microsoft.com/office/drawing/2014/main" id="{702B84CB-712D-13FD-86C6-290D815897F4}"/>
                    </a:ext>
                  </a:extLst>
                </p:cNvPr>
                <p:cNvSpPr txBox="1"/>
                <p:nvPr/>
              </p:nvSpPr>
              <p:spPr>
                <a:xfrm>
                  <a:off x="1165860" y="3596640"/>
                  <a:ext cx="1173480" cy="25676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rPr>
                    <a:t>1</a:t>
                  </a:r>
                  <a:endPara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endParaRPr>
                </a:p>
              </p:txBody>
            </p:sp>
            <p:sp>
              <p:nvSpPr>
                <p:cNvPr id="854" name="テキスト ボックス 853">
                  <a:extLst>
                    <a:ext uri="{FF2B5EF4-FFF2-40B4-BE49-F238E27FC236}">
                      <a16:creationId xmlns:a16="http://schemas.microsoft.com/office/drawing/2014/main" id="{607A52AB-5F18-D3CE-D503-A0250A69BAAA}"/>
                    </a:ext>
                  </a:extLst>
                </p:cNvPr>
                <p:cNvSpPr txBox="1"/>
                <p:nvPr/>
              </p:nvSpPr>
              <p:spPr>
                <a:xfrm>
                  <a:off x="2575560" y="3596640"/>
                  <a:ext cx="1173480" cy="25676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rPr>
                    <a:t>7</a:t>
                  </a:r>
                  <a:endPara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endParaRPr>
                </a:p>
              </p:txBody>
            </p:sp>
            <p:sp>
              <p:nvSpPr>
                <p:cNvPr id="855" name="テキスト ボックス 854">
                  <a:extLst>
                    <a:ext uri="{FF2B5EF4-FFF2-40B4-BE49-F238E27FC236}">
                      <a16:creationId xmlns:a16="http://schemas.microsoft.com/office/drawing/2014/main" id="{E83AE7A0-6E62-1A08-FE8F-D431BED8B5AA}"/>
                    </a:ext>
                  </a:extLst>
                </p:cNvPr>
                <p:cNvSpPr txBox="1"/>
                <p:nvPr/>
              </p:nvSpPr>
              <p:spPr>
                <a:xfrm>
                  <a:off x="3977640" y="3596640"/>
                  <a:ext cx="1173480" cy="25676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rPr>
                    <a:t>1</a:t>
                  </a:r>
                  <a:endPara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endParaRPr>
                </a:p>
              </p:txBody>
            </p:sp>
            <p:sp>
              <p:nvSpPr>
                <p:cNvPr id="856" name="フリーフォーム: 図形 855">
                  <a:extLst>
                    <a:ext uri="{FF2B5EF4-FFF2-40B4-BE49-F238E27FC236}">
                      <a16:creationId xmlns:a16="http://schemas.microsoft.com/office/drawing/2014/main" id="{5C55AC0D-C1C4-E576-4845-E424F996B187}"/>
                    </a:ext>
                  </a:extLst>
                </p:cNvPr>
                <p:cNvSpPr/>
                <p:nvPr/>
              </p:nvSpPr>
              <p:spPr bwMode="auto">
                <a:xfrm>
                  <a:off x="1037565" y="3474005"/>
                  <a:ext cx="1404720" cy="2812935"/>
                </a:xfrm>
                <a:custGeom>
                  <a:avLst/>
                  <a:gdLst>
                    <a:gd name="connsiteX0" fmla="*/ 1343312 w 1404720"/>
                    <a:gd name="connsiteY0" fmla="*/ 2703931 h 2812935"/>
                    <a:gd name="connsiteX1" fmla="*/ 1302944 w 1404720"/>
                    <a:gd name="connsiteY1" fmla="*/ 2744299 h 2812935"/>
                    <a:gd name="connsiteX2" fmla="*/ 1343312 w 1404720"/>
                    <a:gd name="connsiteY2" fmla="*/ 2784667 h 2812935"/>
                    <a:gd name="connsiteX3" fmla="*/ 1383680 w 1404720"/>
                    <a:gd name="connsiteY3" fmla="*/ 2744299 h 2812935"/>
                    <a:gd name="connsiteX4" fmla="*/ 1343312 w 1404720"/>
                    <a:gd name="connsiteY4" fmla="*/ 2703931 h 2812935"/>
                    <a:gd name="connsiteX5" fmla="*/ 1258874 w 1404720"/>
                    <a:gd name="connsiteY5" fmla="*/ 2703931 h 2812935"/>
                    <a:gd name="connsiteX6" fmla="*/ 1218506 w 1404720"/>
                    <a:gd name="connsiteY6" fmla="*/ 2744299 h 2812935"/>
                    <a:gd name="connsiteX7" fmla="*/ 1258874 w 1404720"/>
                    <a:gd name="connsiteY7" fmla="*/ 2784667 h 2812935"/>
                    <a:gd name="connsiteX8" fmla="*/ 1299242 w 1404720"/>
                    <a:gd name="connsiteY8" fmla="*/ 2744299 h 2812935"/>
                    <a:gd name="connsiteX9" fmla="*/ 1258874 w 1404720"/>
                    <a:gd name="connsiteY9" fmla="*/ 2703931 h 2812935"/>
                    <a:gd name="connsiteX10" fmla="*/ 1174438 w 1404720"/>
                    <a:gd name="connsiteY10" fmla="*/ 2703931 h 2812935"/>
                    <a:gd name="connsiteX11" fmla="*/ 1134070 w 1404720"/>
                    <a:gd name="connsiteY11" fmla="*/ 2744299 h 2812935"/>
                    <a:gd name="connsiteX12" fmla="*/ 1174438 w 1404720"/>
                    <a:gd name="connsiteY12" fmla="*/ 2784667 h 2812935"/>
                    <a:gd name="connsiteX13" fmla="*/ 1214806 w 1404720"/>
                    <a:gd name="connsiteY13" fmla="*/ 2744299 h 2812935"/>
                    <a:gd name="connsiteX14" fmla="*/ 1174438 w 1404720"/>
                    <a:gd name="connsiteY14" fmla="*/ 2703931 h 2812935"/>
                    <a:gd name="connsiteX15" fmla="*/ 1090002 w 1404720"/>
                    <a:gd name="connsiteY15" fmla="*/ 2703931 h 2812935"/>
                    <a:gd name="connsiteX16" fmla="*/ 1049634 w 1404720"/>
                    <a:gd name="connsiteY16" fmla="*/ 2744299 h 2812935"/>
                    <a:gd name="connsiteX17" fmla="*/ 1090002 w 1404720"/>
                    <a:gd name="connsiteY17" fmla="*/ 2784667 h 2812935"/>
                    <a:gd name="connsiteX18" fmla="*/ 1130370 w 1404720"/>
                    <a:gd name="connsiteY18" fmla="*/ 2744299 h 2812935"/>
                    <a:gd name="connsiteX19" fmla="*/ 1090002 w 1404720"/>
                    <a:gd name="connsiteY19" fmla="*/ 2703931 h 2812935"/>
                    <a:gd name="connsiteX20" fmla="*/ 1005565 w 1404720"/>
                    <a:gd name="connsiteY20" fmla="*/ 2703931 h 2812935"/>
                    <a:gd name="connsiteX21" fmla="*/ 965197 w 1404720"/>
                    <a:gd name="connsiteY21" fmla="*/ 2744299 h 2812935"/>
                    <a:gd name="connsiteX22" fmla="*/ 1005565 w 1404720"/>
                    <a:gd name="connsiteY22" fmla="*/ 2784667 h 2812935"/>
                    <a:gd name="connsiteX23" fmla="*/ 1045933 w 1404720"/>
                    <a:gd name="connsiteY23" fmla="*/ 2744299 h 2812935"/>
                    <a:gd name="connsiteX24" fmla="*/ 1005565 w 1404720"/>
                    <a:gd name="connsiteY24" fmla="*/ 2703931 h 2812935"/>
                    <a:gd name="connsiteX25" fmla="*/ 921129 w 1404720"/>
                    <a:gd name="connsiteY25" fmla="*/ 2703931 h 2812935"/>
                    <a:gd name="connsiteX26" fmla="*/ 880761 w 1404720"/>
                    <a:gd name="connsiteY26" fmla="*/ 2744299 h 2812935"/>
                    <a:gd name="connsiteX27" fmla="*/ 921129 w 1404720"/>
                    <a:gd name="connsiteY27" fmla="*/ 2784667 h 2812935"/>
                    <a:gd name="connsiteX28" fmla="*/ 961497 w 1404720"/>
                    <a:gd name="connsiteY28" fmla="*/ 2744299 h 2812935"/>
                    <a:gd name="connsiteX29" fmla="*/ 921129 w 1404720"/>
                    <a:gd name="connsiteY29" fmla="*/ 2703931 h 2812935"/>
                    <a:gd name="connsiteX30" fmla="*/ 836693 w 1404720"/>
                    <a:gd name="connsiteY30" fmla="*/ 2703931 h 2812935"/>
                    <a:gd name="connsiteX31" fmla="*/ 796325 w 1404720"/>
                    <a:gd name="connsiteY31" fmla="*/ 2744299 h 2812935"/>
                    <a:gd name="connsiteX32" fmla="*/ 836693 w 1404720"/>
                    <a:gd name="connsiteY32" fmla="*/ 2784667 h 2812935"/>
                    <a:gd name="connsiteX33" fmla="*/ 877061 w 1404720"/>
                    <a:gd name="connsiteY33" fmla="*/ 2744299 h 2812935"/>
                    <a:gd name="connsiteX34" fmla="*/ 836693 w 1404720"/>
                    <a:gd name="connsiteY34" fmla="*/ 2703931 h 2812935"/>
                    <a:gd name="connsiteX35" fmla="*/ 752256 w 1404720"/>
                    <a:gd name="connsiteY35" fmla="*/ 2703931 h 2812935"/>
                    <a:gd name="connsiteX36" fmla="*/ 711888 w 1404720"/>
                    <a:gd name="connsiteY36" fmla="*/ 2744299 h 2812935"/>
                    <a:gd name="connsiteX37" fmla="*/ 752256 w 1404720"/>
                    <a:gd name="connsiteY37" fmla="*/ 2784667 h 2812935"/>
                    <a:gd name="connsiteX38" fmla="*/ 792624 w 1404720"/>
                    <a:gd name="connsiteY38" fmla="*/ 2744299 h 2812935"/>
                    <a:gd name="connsiteX39" fmla="*/ 752256 w 1404720"/>
                    <a:gd name="connsiteY39" fmla="*/ 2703931 h 2812935"/>
                    <a:gd name="connsiteX40" fmla="*/ 667820 w 1404720"/>
                    <a:gd name="connsiteY40" fmla="*/ 2703931 h 2812935"/>
                    <a:gd name="connsiteX41" fmla="*/ 627452 w 1404720"/>
                    <a:gd name="connsiteY41" fmla="*/ 2744299 h 2812935"/>
                    <a:gd name="connsiteX42" fmla="*/ 667820 w 1404720"/>
                    <a:gd name="connsiteY42" fmla="*/ 2784667 h 2812935"/>
                    <a:gd name="connsiteX43" fmla="*/ 708188 w 1404720"/>
                    <a:gd name="connsiteY43" fmla="*/ 2744299 h 2812935"/>
                    <a:gd name="connsiteX44" fmla="*/ 667820 w 1404720"/>
                    <a:gd name="connsiteY44" fmla="*/ 2703931 h 2812935"/>
                    <a:gd name="connsiteX45" fmla="*/ 583384 w 1404720"/>
                    <a:gd name="connsiteY45" fmla="*/ 2703931 h 2812935"/>
                    <a:gd name="connsiteX46" fmla="*/ 543016 w 1404720"/>
                    <a:gd name="connsiteY46" fmla="*/ 2744299 h 2812935"/>
                    <a:gd name="connsiteX47" fmla="*/ 583384 w 1404720"/>
                    <a:gd name="connsiteY47" fmla="*/ 2784667 h 2812935"/>
                    <a:gd name="connsiteX48" fmla="*/ 623752 w 1404720"/>
                    <a:gd name="connsiteY48" fmla="*/ 2744299 h 2812935"/>
                    <a:gd name="connsiteX49" fmla="*/ 583384 w 1404720"/>
                    <a:gd name="connsiteY49" fmla="*/ 2703931 h 2812935"/>
                    <a:gd name="connsiteX50" fmla="*/ 498947 w 1404720"/>
                    <a:gd name="connsiteY50" fmla="*/ 2703931 h 2812935"/>
                    <a:gd name="connsiteX51" fmla="*/ 458579 w 1404720"/>
                    <a:gd name="connsiteY51" fmla="*/ 2744299 h 2812935"/>
                    <a:gd name="connsiteX52" fmla="*/ 498947 w 1404720"/>
                    <a:gd name="connsiteY52" fmla="*/ 2784667 h 2812935"/>
                    <a:gd name="connsiteX53" fmla="*/ 539315 w 1404720"/>
                    <a:gd name="connsiteY53" fmla="*/ 2744299 h 2812935"/>
                    <a:gd name="connsiteX54" fmla="*/ 498947 w 1404720"/>
                    <a:gd name="connsiteY54" fmla="*/ 2703931 h 2812935"/>
                    <a:gd name="connsiteX55" fmla="*/ 414511 w 1404720"/>
                    <a:gd name="connsiteY55" fmla="*/ 2703931 h 2812935"/>
                    <a:gd name="connsiteX56" fmla="*/ 374143 w 1404720"/>
                    <a:gd name="connsiteY56" fmla="*/ 2744299 h 2812935"/>
                    <a:gd name="connsiteX57" fmla="*/ 414511 w 1404720"/>
                    <a:gd name="connsiteY57" fmla="*/ 2784667 h 2812935"/>
                    <a:gd name="connsiteX58" fmla="*/ 454879 w 1404720"/>
                    <a:gd name="connsiteY58" fmla="*/ 2744299 h 2812935"/>
                    <a:gd name="connsiteX59" fmla="*/ 414511 w 1404720"/>
                    <a:gd name="connsiteY59" fmla="*/ 2703931 h 2812935"/>
                    <a:gd name="connsiteX60" fmla="*/ 330075 w 1404720"/>
                    <a:gd name="connsiteY60" fmla="*/ 2703931 h 2812935"/>
                    <a:gd name="connsiteX61" fmla="*/ 289707 w 1404720"/>
                    <a:gd name="connsiteY61" fmla="*/ 2744299 h 2812935"/>
                    <a:gd name="connsiteX62" fmla="*/ 330075 w 1404720"/>
                    <a:gd name="connsiteY62" fmla="*/ 2784667 h 2812935"/>
                    <a:gd name="connsiteX63" fmla="*/ 370443 w 1404720"/>
                    <a:gd name="connsiteY63" fmla="*/ 2744299 h 2812935"/>
                    <a:gd name="connsiteX64" fmla="*/ 330075 w 1404720"/>
                    <a:gd name="connsiteY64" fmla="*/ 2703931 h 2812935"/>
                    <a:gd name="connsiteX65" fmla="*/ 245639 w 1404720"/>
                    <a:gd name="connsiteY65" fmla="*/ 2703931 h 2812935"/>
                    <a:gd name="connsiteX66" fmla="*/ 205271 w 1404720"/>
                    <a:gd name="connsiteY66" fmla="*/ 2744299 h 2812935"/>
                    <a:gd name="connsiteX67" fmla="*/ 245639 w 1404720"/>
                    <a:gd name="connsiteY67" fmla="*/ 2784667 h 2812935"/>
                    <a:gd name="connsiteX68" fmla="*/ 286007 w 1404720"/>
                    <a:gd name="connsiteY68" fmla="*/ 2744299 h 2812935"/>
                    <a:gd name="connsiteX69" fmla="*/ 245639 w 1404720"/>
                    <a:gd name="connsiteY69" fmla="*/ 2703931 h 2812935"/>
                    <a:gd name="connsiteX70" fmla="*/ 161202 w 1404720"/>
                    <a:gd name="connsiteY70" fmla="*/ 2703931 h 2812935"/>
                    <a:gd name="connsiteX71" fmla="*/ 120834 w 1404720"/>
                    <a:gd name="connsiteY71" fmla="*/ 2744299 h 2812935"/>
                    <a:gd name="connsiteX72" fmla="*/ 161202 w 1404720"/>
                    <a:gd name="connsiteY72" fmla="*/ 2784667 h 2812935"/>
                    <a:gd name="connsiteX73" fmla="*/ 201570 w 1404720"/>
                    <a:gd name="connsiteY73" fmla="*/ 2744299 h 2812935"/>
                    <a:gd name="connsiteX74" fmla="*/ 161202 w 1404720"/>
                    <a:gd name="connsiteY74" fmla="*/ 2703931 h 2812935"/>
                    <a:gd name="connsiteX75" fmla="*/ 76766 w 1404720"/>
                    <a:gd name="connsiteY75" fmla="*/ 2703931 h 2812935"/>
                    <a:gd name="connsiteX76" fmla="*/ 36398 w 1404720"/>
                    <a:gd name="connsiteY76" fmla="*/ 2744299 h 2812935"/>
                    <a:gd name="connsiteX77" fmla="*/ 76766 w 1404720"/>
                    <a:gd name="connsiteY77" fmla="*/ 2784667 h 2812935"/>
                    <a:gd name="connsiteX78" fmla="*/ 117134 w 1404720"/>
                    <a:gd name="connsiteY78" fmla="*/ 2744299 h 2812935"/>
                    <a:gd name="connsiteX79" fmla="*/ 76766 w 1404720"/>
                    <a:gd name="connsiteY79" fmla="*/ 2703931 h 2812935"/>
                    <a:gd name="connsiteX80" fmla="*/ 1343312 w 1404720"/>
                    <a:gd name="connsiteY80" fmla="*/ 2617876 h 2812935"/>
                    <a:gd name="connsiteX81" fmla="*/ 1302944 w 1404720"/>
                    <a:gd name="connsiteY81" fmla="*/ 2658244 h 2812935"/>
                    <a:gd name="connsiteX82" fmla="*/ 1343312 w 1404720"/>
                    <a:gd name="connsiteY82" fmla="*/ 2698612 h 2812935"/>
                    <a:gd name="connsiteX83" fmla="*/ 1383680 w 1404720"/>
                    <a:gd name="connsiteY83" fmla="*/ 2658244 h 2812935"/>
                    <a:gd name="connsiteX84" fmla="*/ 1343312 w 1404720"/>
                    <a:gd name="connsiteY84" fmla="*/ 2617876 h 2812935"/>
                    <a:gd name="connsiteX85" fmla="*/ 1258874 w 1404720"/>
                    <a:gd name="connsiteY85" fmla="*/ 2617876 h 2812935"/>
                    <a:gd name="connsiteX86" fmla="*/ 1218506 w 1404720"/>
                    <a:gd name="connsiteY86" fmla="*/ 2658244 h 2812935"/>
                    <a:gd name="connsiteX87" fmla="*/ 1258874 w 1404720"/>
                    <a:gd name="connsiteY87" fmla="*/ 2698612 h 2812935"/>
                    <a:gd name="connsiteX88" fmla="*/ 1299242 w 1404720"/>
                    <a:gd name="connsiteY88" fmla="*/ 2658244 h 2812935"/>
                    <a:gd name="connsiteX89" fmla="*/ 1258874 w 1404720"/>
                    <a:gd name="connsiteY89" fmla="*/ 2617876 h 2812935"/>
                    <a:gd name="connsiteX90" fmla="*/ 1174438 w 1404720"/>
                    <a:gd name="connsiteY90" fmla="*/ 2617876 h 2812935"/>
                    <a:gd name="connsiteX91" fmla="*/ 1134070 w 1404720"/>
                    <a:gd name="connsiteY91" fmla="*/ 2658244 h 2812935"/>
                    <a:gd name="connsiteX92" fmla="*/ 1174438 w 1404720"/>
                    <a:gd name="connsiteY92" fmla="*/ 2698612 h 2812935"/>
                    <a:gd name="connsiteX93" fmla="*/ 1214806 w 1404720"/>
                    <a:gd name="connsiteY93" fmla="*/ 2658244 h 2812935"/>
                    <a:gd name="connsiteX94" fmla="*/ 1174438 w 1404720"/>
                    <a:gd name="connsiteY94" fmla="*/ 2617876 h 2812935"/>
                    <a:gd name="connsiteX95" fmla="*/ 1090002 w 1404720"/>
                    <a:gd name="connsiteY95" fmla="*/ 2617876 h 2812935"/>
                    <a:gd name="connsiteX96" fmla="*/ 1049634 w 1404720"/>
                    <a:gd name="connsiteY96" fmla="*/ 2658244 h 2812935"/>
                    <a:gd name="connsiteX97" fmla="*/ 1090002 w 1404720"/>
                    <a:gd name="connsiteY97" fmla="*/ 2698612 h 2812935"/>
                    <a:gd name="connsiteX98" fmla="*/ 1130370 w 1404720"/>
                    <a:gd name="connsiteY98" fmla="*/ 2658244 h 2812935"/>
                    <a:gd name="connsiteX99" fmla="*/ 1090002 w 1404720"/>
                    <a:gd name="connsiteY99" fmla="*/ 2617876 h 2812935"/>
                    <a:gd name="connsiteX100" fmla="*/ 1005565 w 1404720"/>
                    <a:gd name="connsiteY100" fmla="*/ 2617876 h 2812935"/>
                    <a:gd name="connsiteX101" fmla="*/ 965197 w 1404720"/>
                    <a:gd name="connsiteY101" fmla="*/ 2658244 h 2812935"/>
                    <a:gd name="connsiteX102" fmla="*/ 1005565 w 1404720"/>
                    <a:gd name="connsiteY102" fmla="*/ 2698612 h 2812935"/>
                    <a:gd name="connsiteX103" fmla="*/ 1045933 w 1404720"/>
                    <a:gd name="connsiteY103" fmla="*/ 2658244 h 2812935"/>
                    <a:gd name="connsiteX104" fmla="*/ 1005565 w 1404720"/>
                    <a:gd name="connsiteY104" fmla="*/ 2617876 h 2812935"/>
                    <a:gd name="connsiteX105" fmla="*/ 921129 w 1404720"/>
                    <a:gd name="connsiteY105" fmla="*/ 2617876 h 2812935"/>
                    <a:gd name="connsiteX106" fmla="*/ 880761 w 1404720"/>
                    <a:gd name="connsiteY106" fmla="*/ 2658244 h 2812935"/>
                    <a:gd name="connsiteX107" fmla="*/ 921129 w 1404720"/>
                    <a:gd name="connsiteY107" fmla="*/ 2698612 h 2812935"/>
                    <a:gd name="connsiteX108" fmla="*/ 961497 w 1404720"/>
                    <a:gd name="connsiteY108" fmla="*/ 2658244 h 2812935"/>
                    <a:gd name="connsiteX109" fmla="*/ 921129 w 1404720"/>
                    <a:gd name="connsiteY109" fmla="*/ 2617876 h 2812935"/>
                    <a:gd name="connsiteX110" fmla="*/ 836693 w 1404720"/>
                    <a:gd name="connsiteY110" fmla="*/ 2617876 h 2812935"/>
                    <a:gd name="connsiteX111" fmla="*/ 796325 w 1404720"/>
                    <a:gd name="connsiteY111" fmla="*/ 2658244 h 2812935"/>
                    <a:gd name="connsiteX112" fmla="*/ 836693 w 1404720"/>
                    <a:gd name="connsiteY112" fmla="*/ 2698612 h 2812935"/>
                    <a:gd name="connsiteX113" fmla="*/ 877061 w 1404720"/>
                    <a:gd name="connsiteY113" fmla="*/ 2658244 h 2812935"/>
                    <a:gd name="connsiteX114" fmla="*/ 836693 w 1404720"/>
                    <a:gd name="connsiteY114" fmla="*/ 2617876 h 2812935"/>
                    <a:gd name="connsiteX115" fmla="*/ 752256 w 1404720"/>
                    <a:gd name="connsiteY115" fmla="*/ 2617876 h 2812935"/>
                    <a:gd name="connsiteX116" fmla="*/ 711888 w 1404720"/>
                    <a:gd name="connsiteY116" fmla="*/ 2658244 h 2812935"/>
                    <a:gd name="connsiteX117" fmla="*/ 752256 w 1404720"/>
                    <a:gd name="connsiteY117" fmla="*/ 2698612 h 2812935"/>
                    <a:gd name="connsiteX118" fmla="*/ 792624 w 1404720"/>
                    <a:gd name="connsiteY118" fmla="*/ 2658244 h 2812935"/>
                    <a:gd name="connsiteX119" fmla="*/ 752256 w 1404720"/>
                    <a:gd name="connsiteY119" fmla="*/ 2617876 h 2812935"/>
                    <a:gd name="connsiteX120" fmla="*/ 667820 w 1404720"/>
                    <a:gd name="connsiteY120" fmla="*/ 2617876 h 2812935"/>
                    <a:gd name="connsiteX121" fmla="*/ 627452 w 1404720"/>
                    <a:gd name="connsiteY121" fmla="*/ 2658244 h 2812935"/>
                    <a:gd name="connsiteX122" fmla="*/ 667820 w 1404720"/>
                    <a:gd name="connsiteY122" fmla="*/ 2698612 h 2812935"/>
                    <a:gd name="connsiteX123" fmla="*/ 708188 w 1404720"/>
                    <a:gd name="connsiteY123" fmla="*/ 2658244 h 2812935"/>
                    <a:gd name="connsiteX124" fmla="*/ 667820 w 1404720"/>
                    <a:gd name="connsiteY124" fmla="*/ 2617876 h 2812935"/>
                    <a:gd name="connsiteX125" fmla="*/ 583384 w 1404720"/>
                    <a:gd name="connsiteY125" fmla="*/ 2617876 h 2812935"/>
                    <a:gd name="connsiteX126" fmla="*/ 543016 w 1404720"/>
                    <a:gd name="connsiteY126" fmla="*/ 2658244 h 2812935"/>
                    <a:gd name="connsiteX127" fmla="*/ 583384 w 1404720"/>
                    <a:gd name="connsiteY127" fmla="*/ 2698612 h 2812935"/>
                    <a:gd name="connsiteX128" fmla="*/ 623752 w 1404720"/>
                    <a:gd name="connsiteY128" fmla="*/ 2658244 h 2812935"/>
                    <a:gd name="connsiteX129" fmla="*/ 583384 w 1404720"/>
                    <a:gd name="connsiteY129" fmla="*/ 2617876 h 2812935"/>
                    <a:gd name="connsiteX130" fmla="*/ 498947 w 1404720"/>
                    <a:gd name="connsiteY130" fmla="*/ 2617876 h 2812935"/>
                    <a:gd name="connsiteX131" fmla="*/ 458579 w 1404720"/>
                    <a:gd name="connsiteY131" fmla="*/ 2658244 h 2812935"/>
                    <a:gd name="connsiteX132" fmla="*/ 498947 w 1404720"/>
                    <a:gd name="connsiteY132" fmla="*/ 2698612 h 2812935"/>
                    <a:gd name="connsiteX133" fmla="*/ 539315 w 1404720"/>
                    <a:gd name="connsiteY133" fmla="*/ 2658244 h 2812935"/>
                    <a:gd name="connsiteX134" fmla="*/ 498947 w 1404720"/>
                    <a:gd name="connsiteY134" fmla="*/ 2617876 h 2812935"/>
                    <a:gd name="connsiteX135" fmla="*/ 414511 w 1404720"/>
                    <a:gd name="connsiteY135" fmla="*/ 2617876 h 2812935"/>
                    <a:gd name="connsiteX136" fmla="*/ 374143 w 1404720"/>
                    <a:gd name="connsiteY136" fmla="*/ 2658244 h 2812935"/>
                    <a:gd name="connsiteX137" fmla="*/ 414511 w 1404720"/>
                    <a:gd name="connsiteY137" fmla="*/ 2698612 h 2812935"/>
                    <a:gd name="connsiteX138" fmla="*/ 454879 w 1404720"/>
                    <a:gd name="connsiteY138" fmla="*/ 2658244 h 2812935"/>
                    <a:gd name="connsiteX139" fmla="*/ 414511 w 1404720"/>
                    <a:gd name="connsiteY139" fmla="*/ 2617876 h 2812935"/>
                    <a:gd name="connsiteX140" fmla="*/ 330075 w 1404720"/>
                    <a:gd name="connsiteY140" fmla="*/ 2617876 h 2812935"/>
                    <a:gd name="connsiteX141" fmla="*/ 289707 w 1404720"/>
                    <a:gd name="connsiteY141" fmla="*/ 2658244 h 2812935"/>
                    <a:gd name="connsiteX142" fmla="*/ 330075 w 1404720"/>
                    <a:gd name="connsiteY142" fmla="*/ 2698612 h 2812935"/>
                    <a:gd name="connsiteX143" fmla="*/ 370443 w 1404720"/>
                    <a:gd name="connsiteY143" fmla="*/ 2658244 h 2812935"/>
                    <a:gd name="connsiteX144" fmla="*/ 330075 w 1404720"/>
                    <a:gd name="connsiteY144" fmla="*/ 2617876 h 2812935"/>
                    <a:gd name="connsiteX145" fmla="*/ 245639 w 1404720"/>
                    <a:gd name="connsiteY145" fmla="*/ 2617876 h 2812935"/>
                    <a:gd name="connsiteX146" fmla="*/ 205271 w 1404720"/>
                    <a:gd name="connsiteY146" fmla="*/ 2658244 h 2812935"/>
                    <a:gd name="connsiteX147" fmla="*/ 245639 w 1404720"/>
                    <a:gd name="connsiteY147" fmla="*/ 2698612 h 2812935"/>
                    <a:gd name="connsiteX148" fmla="*/ 286007 w 1404720"/>
                    <a:gd name="connsiteY148" fmla="*/ 2658244 h 2812935"/>
                    <a:gd name="connsiteX149" fmla="*/ 245639 w 1404720"/>
                    <a:gd name="connsiteY149" fmla="*/ 2617876 h 2812935"/>
                    <a:gd name="connsiteX150" fmla="*/ 161202 w 1404720"/>
                    <a:gd name="connsiteY150" fmla="*/ 2617876 h 2812935"/>
                    <a:gd name="connsiteX151" fmla="*/ 120834 w 1404720"/>
                    <a:gd name="connsiteY151" fmla="*/ 2658244 h 2812935"/>
                    <a:gd name="connsiteX152" fmla="*/ 161202 w 1404720"/>
                    <a:gd name="connsiteY152" fmla="*/ 2698612 h 2812935"/>
                    <a:gd name="connsiteX153" fmla="*/ 201570 w 1404720"/>
                    <a:gd name="connsiteY153" fmla="*/ 2658244 h 2812935"/>
                    <a:gd name="connsiteX154" fmla="*/ 161202 w 1404720"/>
                    <a:gd name="connsiteY154" fmla="*/ 2617876 h 2812935"/>
                    <a:gd name="connsiteX155" fmla="*/ 76766 w 1404720"/>
                    <a:gd name="connsiteY155" fmla="*/ 2617876 h 2812935"/>
                    <a:gd name="connsiteX156" fmla="*/ 36398 w 1404720"/>
                    <a:gd name="connsiteY156" fmla="*/ 2658244 h 2812935"/>
                    <a:gd name="connsiteX157" fmla="*/ 76766 w 1404720"/>
                    <a:gd name="connsiteY157" fmla="*/ 2698612 h 2812935"/>
                    <a:gd name="connsiteX158" fmla="*/ 117134 w 1404720"/>
                    <a:gd name="connsiteY158" fmla="*/ 2658244 h 2812935"/>
                    <a:gd name="connsiteX159" fmla="*/ 76766 w 1404720"/>
                    <a:gd name="connsiteY159" fmla="*/ 2617876 h 2812935"/>
                    <a:gd name="connsiteX160" fmla="*/ 1343312 w 1404720"/>
                    <a:gd name="connsiteY160" fmla="*/ 2531827 h 2812935"/>
                    <a:gd name="connsiteX161" fmla="*/ 1302944 w 1404720"/>
                    <a:gd name="connsiteY161" fmla="*/ 2572195 h 2812935"/>
                    <a:gd name="connsiteX162" fmla="*/ 1343312 w 1404720"/>
                    <a:gd name="connsiteY162" fmla="*/ 2612563 h 2812935"/>
                    <a:gd name="connsiteX163" fmla="*/ 1383680 w 1404720"/>
                    <a:gd name="connsiteY163" fmla="*/ 2572195 h 2812935"/>
                    <a:gd name="connsiteX164" fmla="*/ 1343312 w 1404720"/>
                    <a:gd name="connsiteY164" fmla="*/ 2531827 h 2812935"/>
                    <a:gd name="connsiteX165" fmla="*/ 1258874 w 1404720"/>
                    <a:gd name="connsiteY165" fmla="*/ 2531827 h 2812935"/>
                    <a:gd name="connsiteX166" fmla="*/ 1218506 w 1404720"/>
                    <a:gd name="connsiteY166" fmla="*/ 2572195 h 2812935"/>
                    <a:gd name="connsiteX167" fmla="*/ 1258874 w 1404720"/>
                    <a:gd name="connsiteY167" fmla="*/ 2612563 h 2812935"/>
                    <a:gd name="connsiteX168" fmla="*/ 1299242 w 1404720"/>
                    <a:gd name="connsiteY168" fmla="*/ 2572195 h 2812935"/>
                    <a:gd name="connsiteX169" fmla="*/ 1258874 w 1404720"/>
                    <a:gd name="connsiteY169" fmla="*/ 2531827 h 2812935"/>
                    <a:gd name="connsiteX170" fmla="*/ 1174438 w 1404720"/>
                    <a:gd name="connsiteY170" fmla="*/ 2531827 h 2812935"/>
                    <a:gd name="connsiteX171" fmla="*/ 1134070 w 1404720"/>
                    <a:gd name="connsiteY171" fmla="*/ 2572195 h 2812935"/>
                    <a:gd name="connsiteX172" fmla="*/ 1174438 w 1404720"/>
                    <a:gd name="connsiteY172" fmla="*/ 2612563 h 2812935"/>
                    <a:gd name="connsiteX173" fmla="*/ 1214806 w 1404720"/>
                    <a:gd name="connsiteY173" fmla="*/ 2572195 h 2812935"/>
                    <a:gd name="connsiteX174" fmla="*/ 1174438 w 1404720"/>
                    <a:gd name="connsiteY174" fmla="*/ 2531827 h 2812935"/>
                    <a:gd name="connsiteX175" fmla="*/ 1090002 w 1404720"/>
                    <a:gd name="connsiteY175" fmla="*/ 2531827 h 2812935"/>
                    <a:gd name="connsiteX176" fmla="*/ 1049634 w 1404720"/>
                    <a:gd name="connsiteY176" fmla="*/ 2572195 h 2812935"/>
                    <a:gd name="connsiteX177" fmla="*/ 1090002 w 1404720"/>
                    <a:gd name="connsiteY177" fmla="*/ 2612563 h 2812935"/>
                    <a:gd name="connsiteX178" fmla="*/ 1130370 w 1404720"/>
                    <a:gd name="connsiteY178" fmla="*/ 2572195 h 2812935"/>
                    <a:gd name="connsiteX179" fmla="*/ 1090002 w 1404720"/>
                    <a:gd name="connsiteY179" fmla="*/ 2531827 h 2812935"/>
                    <a:gd name="connsiteX180" fmla="*/ 1005565 w 1404720"/>
                    <a:gd name="connsiteY180" fmla="*/ 2531827 h 2812935"/>
                    <a:gd name="connsiteX181" fmla="*/ 965197 w 1404720"/>
                    <a:gd name="connsiteY181" fmla="*/ 2572195 h 2812935"/>
                    <a:gd name="connsiteX182" fmla="*/ 1005565 w 1404720"/>
                    <a:gd name="connsiteY182" fmla="*/ 2612563 h 2812935"/>
                    <a:gd name="connsiteX183" fmla="*/ 1045933 w 1404720"/>
                    <a:gd name="connsiteY183" fmla="*/ 2572195 h 2812935"/>
                    <a:gd name="connsiteX184" fmla="*/ 1005565 w 1404720"/>
                    <a:gd name="connsiteY184" fmla="*/ 2531827 h 2812935"/>
                    <a:gd name="connsiteX185" fmla="*/ 921129 w 1404720"/>
                    <a:gd name="connsiteY185" fmla="*/ 2531827 h 2812935"/>
                    <a:gd name="connsiteX186" fmla="*/ 880761 w 1404720"/>
                    <a:gd name="connsiteY186" fmla="*/ 2572195 h 2812935"/>
                    <a:gd name="connsiteX187" fmla="*/ 921129 w 1404720"/>
                    <a:gd name="connsiteY187" fmla="*/ 2612563 h 2812935"/>
                    <a:gd name="connsiteX188" fmla="*/ 961497 w 1404720"/>
                    <a:gd name="connsiteY188" fmla="*/ 2572195 h 2812935"/>
                    <a:gd name="connsiteX189" fmla="*/ 921129 w 1404720"/>
                    <a:gd name="connsiteY189" fmla="*/ 2531827 h 2812935"/>
                    <a:gd name="connsiteX190" fmla="*/ 836693 w 1404720"/>
                    <a:gd name="connsiteY190" fmla="*/ 2531827 h 2812935"/>
                    <a:gd name="connsiteX191" fmla="*/ 796325 w 1404720"/>
                    <a:gd name="connsiteY191" fmla="*/ 2572195 h 2812935"/>
                    <a:gd name="connsiteX192" fmla="*/ 836693 w 1404720"/>
                    <a:gd name="connsiteY192" fmla="*/ 2612563 h 2812935"/>
                    <a:gd name="connsiteX193" fmla="*/ 877061 w 1404720"/>
                    <a:gd name="connsiteY193" fmla="*/ 2572195 h 2812935"/>
                    <a:gd name="connsiteX194" fmla="*/ 836693 w 1404720"/>
                    <a:gd name="connsiteY194" fmla="*/ 2531827 h 2812935"/>
                    <a:gd name="connsiteX195" fmla="*/ 752256 w 1404720"/>
                    <a:gd name="connsiteY195" fmla="*/ 2531827 h 2812935"/>
                    <a:gd name="connsiteX196" fmla="*/ 711888 w 1404720"/>
                    <a:gd name="connsiteY196" fmla="*/ 2572195 h 2812935"/>
                    <a:gd name="connsiteX197" fmla="*/ 752256 w 1404720"/>
                    <a:gd name="connsiteY197" fmla="*/ 2612563 h 2812935"/>
                    <a:gd name="connsiteX198" fmla="*/ 792624 w 1404720"/>
                    <a:gd name="connsiteY198" fmla="*/ 2572195 h 2812935"/>
                    <a:gd name="connsiteX199" fmla="*/ 752256 w 1404720"/>
                    <a:gd name="connsiteY199" fmla="*/ 2531827 h 2812935"/>
                    <a:gd name="connsiteX200" fmla="*/ 667820 w 1404720"/>
                    <a:gd name="connsiteY200" fmla="*/ 2531827 h 2812935"/>
                    <a:gd name="connsiteX201" fmla="*/ 627452 w 1404720"/>
                    <a:gd name="connsiteY201" fmla="*/ 2572195 h 2812935"/>
                    <a:gd name="connsiteX202" fmla="*/ 667820 w 1404720"/>
                    <a:gd name="connsiteY202" fmla="*/ 2612563 h 2812935"/>
                    <a:gd name="connsiteX203" fmla="*/ 708188 w 1404720"/>
                    <a:gd name="connsiteY203" fmla="*/ 2572195 h 2812935"/>
                    <a:gd name="connsiteX204" fmla="*/ 667820 w 1404720"/>
                    <a:gd name="connsiteY204" fmla="*/ 2531827 h 2812935"/>
                    <a:gd name="connsiteX205" fmla="*/ 583384 w 1404720"/>
                    <a:gd name="connsiteY205" fmla="*/ 2531827 h 2812935"/>
                    <a:gd name="connsiteX206" fmla="*/ 543016 w 1404720"/>
                    <a:gd name="connsiteY206" fmla="*/ 2572195 h 2812935"/>
                    <a:gd name="connsiteX207" fmla="*/ 583384 w 1404720"/>
                    <a:gd name="connsiteY207" fmla="*/ 2612563 h 2812935"/>
                    <a:gd name="connsiteX208" fmla="*/ 623752 w 1404720"/>
                    <a:gd name="connsiteY208" fmla="*/ 2572195 h 2812935"/>
                    <a:gd name="connsiteX209" fmla="*/ 583384 w 1404720"/>
                    <a:gd name="connsiteY209" fmla="*/ 2531827 h 2812935"/>
                    <a:gd name="connsiteX210" fmla="*/ 498947 w 1404720"/>
                    <a:gd name="connsiteY210" fmla="*/ 2531827 h 2812935"/>
                    <a:gd name="connsiteX211" fmla="*/ 458579 w 1404720"/>
                    <a:gd name="connsiteY211" fmla="*/ 2572195 h 2812935"/>
                    <a:gd name="connsiteX212" fmla="*/ 498947 w 1404720"/>
                    <a:gd name="connsiteY212" fmla="*/ 2612563 h 2812935"/>
                    <a:gd name="connsiteX213" fmla="*/ 539315 w 1404720"/>
                    <a:gd name="connsiteY213" fmla="*/ 2572195 h 2812935"/>
                    <a:gd name="connsiteX214" fmla="*/ 498947 w 1404720"/>
                    <a:gd name="connsiteY214" fmla="*/ 2531827 h 2812935"/>
                    <a:gd name="connsiteX215" fmla="*/ 414511 w 1404720"/>
                    <a:gd name="connsiteY215" fmla="*/ 2531827 h 2812935"/>
                    <a:gd name="connsiteX216" fmla="*/ 374143 w 1404720"/>
                    <a:gd name="connsiteY216" fmla="*/ 2572195 h 2812935"/>
                    <a:gd name="connsiteX217" fmla="*/ 414511 w 1404720"/>
                    <a:gd name="connsiteY217" fmla="*/ 2612563 h 2812935"/>
                    <a:gd name="connsiteX218" fmla="*/ 454879 w 1404720"/>
                    <a:gd name="connsiteY218" fmla="*/ 2572195 h 2812935"/>
                    <a:gd name="connsiteX219" fmla="*/ 414511 w 1404720"/>
                    <a:gd name="connsiteY219" fmla="*/ 2531827 h 2812935"/>
                    <a:gd name="connsiteX220" fmla="*/ 330075 w 1404720"/>
                    <a:gd name="connsiteY220" fmla="*/ 2531827 h 2812935"/>
                    <a:gd name="connsiteX221" fmla="*/ 289707 w 1404720"/>
                    <a:gd name="connsiteY221" fmla="*/ 2572195 h 2812935"/>
                    <a:gd name="connsiteX222" fmla="*/ 330075 w 1404720"/>
                    <a:gd name="connsiteY222" fmla="*/ 2612563 h 2812935"/>
                    <a:gd name="connsiteX223" fmla="*/ 370443 w 1404720"/>
                    <a:gd name="connsiteY223" fmla="*/ 2572195 h 2812935"/>
                    <a:gd name="connsiteX224" fmla="*/ 330075 w 1404720"/>
                    <a:gd name="connsiteY224" fmla="*/ 2531827 h 2812935"/>
                    <a:gd name="connsiteX225" fmla="*/ 245639 w 1404720"/>
                    <a:gd name="connsiteY225" fmla="*/ 2531827 h 2812935"/>
                    <a:gd name="connsiteX226" fmla="*/ 205271 w 1404720"/>
                    <a:gd name="connsiteY226" fmla="*/ 2572195 h 2812935"/>
                    <a:gd name="connsiteX227" fmla="*/ 245639 w 1404720"/>
                    <a:gd name="connsiteY227" fmla="*/ 2612563 h 2812935"/>
                    <a:gd name="connsiteX228" fmla="*/ 286007 w 1404720"/>
                    <a:gd name="connsiteY228" fmla="*/ 2572195 h 2812935"/>
                    <a:gd name="connsiteX229" fmla="*/ 245639 w 1404720"/>
                    <a:gd name="connsiteY229" fmla="*/ 2531827 h 2812935"/>
                    <a:gd name="connsiteX230" fmla="*/ 161202 w 1404720"/>
                    <a:gd name="connsiteY230" fmla="*/ 2531827 h 2812935"/>
                    <a:gd name="connsiteX231" fmla="*/ 120834 w 1404720"/>
                    <a:gd name="connsiteY231" fmla="*/ 2572195 h 2812935"/>
                    <a:gd name="connsiteX232" fmla="*/ 161202 w 1404720"/>
                    <a:gd name="connsiteY232" fmla="*/ 2612563 h 2812935"/>
                    <a:gd name="connsiteX233" fmla="*/ 201570 w 1404720"/>
                    <a:gd name="connsiteY233" fmla="*/ 2572195 h 2812935"/>
                    <a:gd name="connsiteX234" fmla="*/ 161202 w 1404720"/>
                    <a:gd name="connsiteY234" fmla="*/ 2531827 h 2812935"/>
                    <a:gd name="connsiteX235" fmla="*/ 76766 w 1404720"/>
                    <a:gd name="connsiteY235" fmla="*/ 2531827 h 2812935"/>
                    <a:gd name="connsiteX236" fmla="*/ 36398 w 1404720"/>
                    <a:gd name="connsiteY236" fmla="*/ 2572195 h 2812935"/>
                    <a:gd name="connsiteX237" fmla="*/ 76766 w 1404720"/>
                    <a:gd name="connsiteY237" fmla="*/ 2612563 h 2812935"/>
                    <a:gd name="connsiteX238" fmla="*/ 117134 w 1404720"/>
                    <a:gd name="connsiteY238" fmla="*/ 2572195 h 2812935"/>
                    <a:gd name="connsiteX239" fmla="*/ 76766 w 1404720"/>
                    <a:gd name="connsiteY239" fmla="*/ 2531827 h 2812935"/>
                    <a:gd name="connsiteX240" fmla="*/ 1343312 w 1404720"/>
                    <a:gd name="connsiteY240" fmla="*/ 2445777 h 2812935"/>
                    <a:gd name="connsiteX241" fmla="*/ 1302944 w 1404720"/>
                    <a:gd name="connsiteY241" fmla="*/ 2486145 h 2812935"/>
                    <a:gd name="connsiteX242" fmla="*/ 1343312 w 1404720"/>
                    <a:gd name="connsiteY242" fmla="*/ 2526513 h 2812935"/>
                    <a:gd name="connsiteX243" fmla="*/ 1383680 w 1404720"/>
                    <a:gd name="connsiteY243" fmla="*/ 2486145 h 2812935"/>
                    <a:gd name="connsiteX244" fmla="*/ 1343312 w 1404720"/>
                    <a:gd name="connsiteY244" fmla="*/ 2445777 h 2812935"/>
                    <a:gd name="connsiteX245" fmla="*/ 1258874 w 1404720"/>
                    <a:gd name="connsiteY245" fmla="*/ 2445777 h 2812935"/>
                    <a:gd name="connsiteX246" fmla="*/ 1218506 w 1404720"/>
                    <a:gd name="connsiteY246" fmla="*/ 2486145 h 2812935"/>
                    <a:gd name="connsiteX247" fmla="*/ 1258874 w 1404720"/>
                    <a:gd name="connsiteY247" fmla="*/ 2526513 h 2812935"/>
                    <a:gd name="connsiteX248" fmla="*/ 1299242 w 1404720"/>
                    <a:gd name="connsiteY248" fmla="*/ 2486145 h 2812935"/>
                    <a:gd name="connsiteX249" fmla="*/ 1258874 w 1404720"/>
                    <a:gd name="connsiteY249" fmla="*/ 2445777 h 2812935"/>
                    <a:gd name="connsiteX250" fmla="*/ 1174438 w 1404720"/>
                    <a:gd name="connsiteY250" fmla="*/ 2445777 h 2812935"/>
                    <a:gd name="connsiteX251" fmla="*/ 1134070 w 1404720"/>
                    <a:gd name="connsiteY251" fmla="*/ 2486145 h 2812935"/>
                    <a:gd name="connsiteX252" fmla="*/ 1174438 w 1404720"/>
                    <a:gd name="connsiteY252" fmla="*/ 2526513 h 2812935"/>
                    <a:gd name="connsiteX253" fmla="*/ 1214806 w 1404720"/>
                    <a:gd name="connsiteY253" fmla="*/ 2486145 h 2812935"/>
                    <a:gd name="connsiteX254" fmla="*/ 1174438 w 1404720"/>
                    <a:gd name="connsiteY254" fmla="*/ 2445777 h 2812935"/>
                    <a:gd name="connsiteX255" fmla="*/ 1090002 w 1404720"/>
                    <a:gd name="connsiteY255" fmla="*/ 2445777 h 2812935"/>
                    <a:gd name="connsiteX256" fmla="*/ 1049634 w 1404720"/>
                    <a:gd name="connsiteY256" fmla="*/ 2486145 h 2812935"/>
                    <a:gd name="connsiteX257" fmla="*/ 1090002 w 1404720"/>
                    <a:gd name="connsiteY257" fmla="*/ 2526513 h 2812935"/>
                    <a:gd name="connsiteX258" fmla="*/ 1130370 w 1404720"/>
                    <a:gd name="connsiteY258" fmla="*/ 2486145 h 2812935"/>
                    <a:gd name="connsiteX259" fmla="*/ 1090002 w 1404720"/>
                    <a:gd name="connsiteY259" fmla="*/ 2445777 h 2812935"/>
                    <a:gd name="connsiteX260" fmla="*/ 1005565 w 1404720"/>
                    <a:gd name="connsiteY260" fmla="*/ 2445777 h 2812935"/>
                    <a:gd name="connsiteX261" fmla="*/ 965197 w 1404720"/>
                    <a:gd name="connsiteY261" fmla="*/ 2486145 h 2812935"/>
                    <a:gd name="connsiteX262" fmla="*/ 1005565 w 1404720"/>
                    <a:gd name="connsiteY262" fmla="*/ 2526513 h 2812935"/>
                    <a:gd name="connsiteX263" fmla="*/ 1045933 w 1404720"/>
                    <a:gd name="connsiteY263" fmla="*/ 2486145 h 2812935"/>
                    <a:gd name="connsiteX264" fmla="*/ 1005565 w 1404720"/>
                    <a:gd name="connsiteY264" fmla="*/ 2445777 h 2812935"/>
                    <a:gd name="connsiteX265" fmla="*/ 921129 w 1404720"/>
                    <a:gd name="connsiteY265" fmla="*/ 2445777 h 2812935"/>
                    <a:gd name="connsiteX266" fmla="*/ 880761 w 1404720"/>
                    <a:gd name="connsiteY266" fmla="*/ 2486145 h 2812935"/>
                    <a:gd name="connsiteX267" fmla="*/ 921129 w 1404720"/>
                    <a:gd name="connsiteY267" fmla="*/ 2526513 h 2812935"/>
                    <a:gd name="connsiteX268" fmla="*/ 961497 w 1404720"/>
                    <a:gd name="connsiteY268" fmla="*/ 2486145 h 2812935"/>
                    <a:gd name="connsiteX269" fmla="*/ 921129 w 1404720"/>
                    <a:gd name="connsiteY269" fmla="*/ 2445777 h 2812935"/>
                    <a:gd name="connsiteX270" fmla="*/ 836693 w 1404720"/>
                    <a:gd name="connsiteY270" fmla="*/ 2445777 h 2812935"/>
                    <a:gd name="connsiteX271" fmla="*/ 796325 w 1404720"/>
                    <a:gd name="connsiteY271" fmla="*/ 2486145 h 2812935"/>
                    <a:gd name="connsiteX272" fmla="*/ 836693 w 1404720"/>
                    <a:gd name="connsiteY272" fmla="*/ 2526513 h 2812935"/>
                    <a:gd name="connsiteX273" fmla="*/ 877061 w 1404720"/>
                    <a:gd name="connsiteY273" fmla="*/ 2486145 h 2812935"/>
                    <a:gd name="connsiteX274" fmla="*/ 836693 w 1404720"/>
                    <a:gd name="connsiteY274" fmla="*/ 2445777 h 2812935"/>
                    <a:gd name="connsiteX275" fmla="*/ 752256 w 1404720"/>
                    <a:gd name="connsiteY275" fmla="*/ 2445777 h 2812935"/>
                    <a:gd name="connsiteX276" fmla="*/ 711888 w 1404720"/>
                    <a:gd name="connsiteY276" fmla="*/ 2486145 h 2812935"/>
                    <a:gd name="connsiteX277" fmla="*/ 752256 w 1404720"/>
                    <a:gd name="connsiteY277" fmla="*/ 2526513 h 2812935"/>
                    <a:gd name="connsiteX278" fmla="*/ 792624 w 1404720"/>
                    <a:gd name="connsiteY278" fmla="*/ 2486145 h 2812935"/>
                    <a:gd name="connsiteX279" fmla="*/ 752256 w 1404720"/>
                    <a:gd name="connsiteY279" fmla="*/ 2445777 h 2812935"/>
                    <a:gd name="connsiteX280" fmla="*/ 667820 w 1404720"/>
                    <a:gd name="connsiteY280" fmla="*/ 2445777 h 2812935"/>
                    <a:gd name="connsiteX281" fmla="*/ 627452 w 1404720"/>
                    <a:gd name="connsiteY281" fmla="*/ 2486145 h 2812935"/>
                    <a:gd name="connsiteX282" fmla="*/ 667820 w 1404720"/>
                    <a:gd name="connsiteY282" fmla="*/ 2526513 h 2812935"/>
                    <a:gd name="connsiteX283" fmla="*/ 708188 w 1404720"/>
                    <a:gd name="connsiteY283" fmla="*/ 2486145 h 2812935"/>
                    <a:gd name="connsiteX284" fmla="*/ 667820 w 1404720"/>
                    <a:gd name="connsiteY284" fmla="*/ 2445777 h 2812935"/>
                    <a:gd name="connsiteX285" fmla="*/ 583384 w 1404720"/>
                    <a:gd name="connsiteY285" fmla="*/ 2445777 h 2812935"/>
                    <a:gd name="connsiteX286" fmla="*/ 543016 w 1404720"/>
                    <a:gd name="connsiteY286" fmla="*/ 2486145 h 2812935"/>
                    <a:gd name="connsiteX287" fmla="*/ 583384 w 1404720"/>
                    <a:gd name="connsiteY287" fmla="*/ 2526513 h 2812935"/>
                    <a:gd name="connsiteX288" fmla="*/ 623752 w 1404720"/>
                    <a:gd name="connsiteY288" fmla="*/ 2486145 h 2812935"/>
                    <a:gd name="connsiteX289" fmla="*/ 583384 w 1404720"/>
                    <a:gd name="connsiteY289" fmla="*/ 2445777 h 2812935"/>
                    <a:gd name="connsiteX290" fmla="*/ 498947 w 1404720"/>
                    <a:gd name="connsiteY290" fmla="*/ 2445777 h 2812935"/>
                    <a:gd name="connsiteX291" fmla="*/ 458579 w 1404720"/>
                    <a:gd name="connsiteY291" fmla="*/ 2486145 h 2812935"/>
                    <a:gd name="connsiteX292" fmla="*/ 498947 w 1404720"/>
                    <a:gd name="connsiteY292" fmla="*/ 2526513 h 2812935"/>
                    <a:gd name="connsiteX293" fmla="*/ 539315 w 1404720"/>
                    <a:gd name="connsiteY293" fmla="*/ 2486145 h 2812935"/>
                    <a:gd name="connsiteX294" fmla="*/ 498947 w 1404720"/>
                    <a:gd name="connsiteY294" fmla="*/ 2445777 h 2812935"/>
                    <a:gd name="connsiteX295" fmla="*/ 414511 w 1404720"/>
                    <a:gd name="connsiteY295" fmla="*/ 2445777 h 2812935"/>
                    <a:gd name="connsiteX296" fmla="*/ 374143 w 1404720"/>
                    <a:gd name="connsiteY296" fmla="*/ 2486145 h 2812935"/>
                    <a:gd name="connsiteX297" fmla="*/ 414511 w 1404720"/>
                    <a:gd name="connsiteY297" fmla="*/ 2526513 h 2812935"/>
                    <a:gd name="connsiteX298" fmla="*/ 454879 w 1404720"/>
                    <a:gd name="connsiteY298" fmla="*/ 2486145 h 2812935"/>
                    <a:gd name="connsiteX299" fmla="*/ 414511 w 1404720"/>
                    <a:gd name="connsiteY299" fmla="*/ 2445777 h 2812935"/>
                    <a:gd name="connsiteX300" fmla="*/ 330075 w 1404720"/>
                    <a:gd name="connsiteY300" fmla="*/ 2445777 h 2812935"/>
                    <a:gd name="connsiteX301" fmla="*/ 289707 w 1404720"/>
                    <a:gd name="connsiteY301" fmla="*/ 2486145 h 2812935"/>
                    <a:gd name="connsiteX302" fmla="*/ 330075 w 1404720"/>
                    <a:gd name="connsiteY302" fmla="*/ 2526513 h 2812935"/>
                    <a:gd name="connsiteX303" fmla="*/ 370443 w 1404720"/>
                    <a:gd name="connsiteY303" fmla="*/ 2486145 h 2812935"/>
                    <a:gd name="connsiteX304" fmla="*/ 330075 w 1404720"/>
                    <a:gd name="connsiteY304" fmla="*/ 2445777 h 2812935"/>
                    <a:gd name="connsiteX305" fmla="*/ 245639 w 1404720"/>
                    <a:gd name="connsiteY305" fmla="*/ 2445777 h 2812935"/>
                    <a:gd name="connsiteX306" fmla="*/ 205271 w 1404720"/>
                    <a:gd name="connsiteY306" fmla="*/ 2486145 h 2812935"/>
                    <a:gd name="connsiteX307" fmla="*/ 245639 w 1404720"/>
                    <a:gd name="connsiteY307" fmla="*/ 2526513 h 2812935"/>
                    <a:gd name="connsiteX308" fmla="*/ 286007 w 1404720"/>
                    <a:gd name="connsiteY308" fmla="*/ 2486145 h 2812935"/>
                    <a:gd name="connsiteX309" fmla="*/ 245639 w 1404720"/>
                    <a:gd name="connsiteY309" fmla="*/ 2445777 h 2812935"/>
                    <a:gd name="connsiteX310" fmla="*/ 161202 w 1404720"/>
                    <a:gd name="connsiteY310" fmla="*/ 2445777 h 2812935"/>
                    <a:gd name="connsiteX311" fmla="*/ 120834 w 1404720"/>
                    <a:gd name="connsiteY311" fmla="*/ 2486145 h 2812935"/>
                    <a:gd name="connsiteX312" fmla="*/ 161202 w 1404720"/>
                    <a:gd name="connsiteY312" fmla="*/ 2526513 h 2812935"/>
                    <a:gd name="connsiteX313" fmla="*/ 201570 w 1404720"/>
                    <a:gd name="connsiteY313" fmla="*/ 2486145 h 2812935"/>
                    <a:gd name="connsiteX314" fmla="*/ 161202 w 1404720"/>
                    <a:gd name="connsiteY314" fmla="*/ 2445777 h 2812935"/>
                    <a:gd name="connsiteX315" fmla="*/ 76766 w 1404720"/>
                    <a:gd name="connsiteY315" fmla="*/ 2445777 h 2812935"/>
                    <a:gd name="connsiteX316" fmla="*/ 36398 w 1404720"/>
                    <a:gd name="connsiteY316" fmla="*/ 2486145 h 2812935"/>
                    <a:gd name="connsiteX317" fmla="*/ 76766 w 1404720"/>
                    <a:gd name="connsiteY317" fmla="*/ 2526513 h 2812935"/>
                    <a:gd name="connsiteX318" fmla="*/ 117134 w 1404720"/>
                    <a:gd name="connsiteY318" fmla="*/ 2486145 h 2812935"/>
                    <a:gd name="connsiteX319" fmla="*/ 76766 w 1404720"/>
                    <a:gd name="connsiteY319" fmla="*/ 2445777 h 2812935"/>
                    <a:gd name="connsiteX320" fmla="*/ 1343312 w 1404720"/>
                    <a:gd name="connsiteY320" fmla="*/ 2359728 h 2812935"/>
                    <a:gd name="connsiteX321" fmla="*/ 1302944 w 1404720"/>
                    <a:gd name="connsiteY321" fmla="*/ 2400096 h 2812935"/>
                    <a:gd name="connsiteX322" fmla="*/ 1343312 w 1404720"/>
                    <a:gd name="connsiteY322" fmla="*/ 2440464 h 2812935"/>
                    <a:gd name="connsiteX323" fmla="*/ 1383680 w 1404720"/>
                    <a:gd name="connsiteY323" fmla="*/ 2400096 h 2812935"/>
                    <a:gd name="connsiteX324" fmla="*/ 1343312 w 1404720"/>
                    <a:gd name="connsiteY324" fmla="*/ 2359728 h 2812935"/>
                    <a:gd name="connsiteX325" fmla="*/ 1258874 w 1404720"/>
                    <a:gd name="connsiteY325" fmla="*/ 2359728 h 2812935"/>
                    <a:gd name="connsiteX326" fmla="*/ 1218506 w 1404720"/>
                    <a:gd name="connsiteY326" fmla="*/ 2400096 h 2812935"/>
                    <a:gd name="connsiteX327" fmla="*/ 1258874 w 1404720"/>
                    <a:gd name="connsiteY327" fmla="*/ 2440464 h 2812935"/>
                    <a:gd name="connsiteX328" fmla="*/ 1299242 w 1404720"/>
                    <a:gd name="connsiteY328" fmla="*/ 2400096 h 2812935"/>
                    <a:gd name="connsiteX329" fmla="*/ 1258874 w 1404720"/>
                    <a:gd name="connsiteY329" fmla="*/ 2359728 h 2812935"/>
                    <a:gd name="connsiteX330" fmla="*/ 1174438 w 1404720"/>
                    <a:gd name="connsiteY330" fmla="*/ 2359728 h 2812935"/>
                    <a:gd name="connsiteX331" fmla="*/ 1134070 w 1404720"/>
                    <a:gd name="connsiteY331" fmla="*/ 2400096 h 2812935"/>
                    <a:gd name="connsiteX332" fmla="*/ 1174438 w 1404720"/>
                    <a:gd name="connsiteY332" fmla="*/ 2440464 h 2812935"/>
                    <a:gd name="connsiteX333" fmla="*/ 1214806 w 1404720"/>
                    <a:gd name="connsiteY333" fmla="*/ 2400096 h 2812935"/>
                    <a:gd name="connsiteX334" fmla="*/ 1174438 w 1404720"/>
                    <a:gd name="connsiteY334" fmla="*/ 2359728 h 2812935"/>
                    <a:gd name="connsiteX335" fmla="*/ 1090002 w 1404720"/>
                    <a:gd name="connsiteY335" fmla="*/ 2359728 h 2812935"/>
                    <a:gd name="connsiteX336" fmla="*/ 1049634 w 1404720"/>
                    <a:gd name="connsiteY336" fmla="*/ 2400096 h 2812935"/>
                    <a:gd name="connsiteX337" fmla="*/ 1090002 w 1404720"/>
                    <a:gd name="connsiteY337" fmla="*/ 2440464 h 2812935"/>
                    <a:gd name="connsiteX338" fmla="*/ 1130370 w 1404720"/>
                    <a:gd name="connsiteY338" fmla="*/ 2400096 h 2812935"/>
                    <a:gd name="connsiteX339" fmla="*/ 1090002 w 1404720"/>
                    <a:gd name="connsiteY339" fmla="*/ 2359728 h 2812935"/>
                    <a:gd name="connsiteX340" fmla="*/ 1005565 w 1404720"/>
                    <a:gd name="connsiteY340" fmla="*/ 2359728 h 2812935"/>
                    <a:gd name="connsiteX341" fmla="*/ 965197 w 1404720"/>
                    <a:gd name="connsiteY341" fmla="*/ 2400096 h 2812935"/>
                    <a:gd name="connsiteX342" fmla="*/ 1005565 w 1404720"/>
                    <a:gd name="connsiteY342" fmla="*/ 2440464 h 2812935"/>
                    <a:gd name="connsiteX343" fmla="*/ 1045933 w 1404720"/>
                    <a:gd name="connsiteY343" fmla="*/ 2400096 h 2812935"/>
                    <a:gd name="connsiteX344" fmla="*/ 1005565 w 1404720"/>
                    <a:gd name="connsiteY344" fmla="*/ 2359728 h 2812935"/>
                    <a:gd name="connsiteX345" fmla="*/ 921129 w 1404720"/>
                    <a:gd name="connsiteY345" fmla="*/ 2359728 h 2812935"/>
                    <a:gd name="connsiteX346" fmla="*/ 880761 w 1404720"/>
                    <a:gd name="connsiteY346" fmla="*/ 2400096 h 2812935"/>
                    <a:gd name="connsiteX347" fmla="*/ 921129 w 1404720"/>
                    <a:gd name="connsiteY347" fmla="*/ 2440464 h 2812935"/>
                    <a:gd name="connsiteX348" fmla="*/ 961497 w 1404720"/>
                    <a:gd name="connsiteY348" fmla="*/ 2400096 h 2812935"/>
                    <a:gd name="connsiteX349" fmla="*/ 921129 w 1404720"/>
                    <a:gd name="connsiteY349" fmla="*/ 2359728 h 2812935"/>
                    <a:gd name="connsiteX350" fmla="*/ 836693 w 1404720"/>
                    <a:gd name="connsiteY350" fmla="*/ 2359728 h 2812935"/>
                    <a:gd name="connsiteX351" fmla="*/ 796325 w 1404720"/>
                    <a:gd name="connsiteY351" fmla="*/ 2400096 h 2812935"/>
                    <a:gd name="connsiteX352" fmla="*/ 836693 w 1404720"/>
                    <a:gd name="connsiteY352" fmla="*/ 2440464 h 2812935"/>
                    <a:gd name="connsiteX353" fmla="*/ 877061 w 1404720"/>
                    <a:gd name="connsiteY353" fmla="*/ 2400096 h 2812935"/>
                    <a:gd name="connsiteX354" fmla="*/ 836693 w 1404720"/>
                    <a:gd name="connsiteY354" fmla="*/ 2359728 h 2812935"/>
                    <a:gd name="connsiteX355" fmla="*/ 752256 w 1404720"/>
                    <a:gd name="connsiteY355" fmla="*/ 2359728 h 2812935"/>
                    <a:gd name="connsiteX356" fmla="*/ 711888 w 1404720"/>
                    <a:gd name="connsiteY356" fmla="*/ 2400096 h 2812935"/>
                    <a:gd name="connsiteX357" fmla="*/ 752256 w 1404720"/>
                    <a:gd name="connsiteY357" fmla="*/ 2440464 h 2812935"/>
                    <a:gd name="connsiteX358" fmla="*/ 792624 w 1404720"/>
                    <a:gd name="connsiteY358" fmla="*/ 2400096 h 2812935"/>
                    <a:gd name="connsiteX359" fmla="*/ 752256 w 1404720"/>
                    <a:gd name="connsiteY359" fmla="*/ 2359728 h 2812935"/>
                    <a:gd name="connsiteX360" fmla="*/ 667820 w 1404720"/>
                    <a:gd name="connsiteY360" fmla="*/ 2359728 h 2812935"/>
                    <a:gd name="connsiteX361" fmla="*/ 627452 w 1404720"/>
                    <a:gd name="connsiteY361" fmla="*/ 2400096 h 2812935"/>
                    <a:gd name="connsiteX362" fmla="*/ 667820 w 1404720"/>
                    <a:gd name="connsiteY362" fmla="*/ 2440464 h 2812935"/>
                    <a:gd name="connsiteX363" fmla="*/ 708188 w 1404720"/>
                    <a:gd name="connsiteY363" fmla="*/ 2400096 h 2812935"/>
                    <a:gd name="connsiteX364" fmla="*/ 667820 w 1404720"/>
                    <a:gd name="connsiteY364" fmla="*/ 2359728 h 2812935"/>
                    <a:gd name="connsiteX365" fmla="*/ 583384 w 1404720"/>
                    <a:gd name="connsiteY365" fmla="*/ 2359728 h 2812935"/>
                    <a:gd name="connsiteX366" fmla="*/ 543016 w 1404720"/>
                    <a:gd name="connsiteY366" fmla="*/ 2400096 h 2812935"/>
                    <a:gd name="connsiteX367" fmla="*/ 583384 w 1404720"/>
                    <a:gd name="connsiteY367" fmla="*/ 2440464 h 2812935"/>
                    <a:gd name="connsiteX368" fmla="*/ 623752 w 1404720"/>
                    <a:gd name="connsiteY368" fmla="*/ 2400096 h 2812935"/>
                    <a:gd name="connsiteX369" fmla="*/ 583384 w 1404720"/>
                    <a:gd name="connsiteY369" fmla="*/ 2359728 h 2812935"/>
                    <a:gd name="connsiteX370" fmla="*/ 498947 w 1404720"/>
                    <a:gd name="connsiteY370" fmla="*/ 2359728 h 2812935"/>
                    <a:gd name="connsiteX371" fmla="*/ 458579 w 1404720"/>
                    <a:gd name="connsiteY371" fmla="*/ 2400096 h 2812935"/>
                    <a:gd name="connsiteX372" fmla="*/ 498947 w 1404720"/>
                    <a:gd name="connsiteY372" fmla="*/ 2440464 h 2812935"/>
                    <a:gd name="connsiteX373" fmla="*/ 539315 w 1404720"/>
                    <a:gd name="connsiteY373" fmla="*/ 2400096 h 2812935"/>
                    <a:gd name="connsiteX374" fmla="*/ 498947 w 1404720"/>
                    <a:gd name="connsiteY374" fmla="*/ 2359728 h 2812935"/>
                    <a:gd name="connsiteX375" fmla="*/ 414511 w 1404720"/>
                    <a:gd name="connsiteY375" fmla="*/ 2359728 h 2812935"/>
                    <a:gd name="connsiteX376" fmla="*/ 374143 w 1404720"/>
                    <a:gd name="connsiteY376" fmla="*/ 2400096 h 2812935"/>
                    <a:gd name="connsiteX377" fmla="*/ 414511 w 1404720"/>
                    <a:gd name="connsiteY377" fmla="*/ 2440464 h 2812935"/>
                    <a:gd name="connsiteX378" fmla="*/ 454879 w 1404720"/>
                    <a:gd name="connsiteY378" fmla="*/ 2400096 h 2812935"/>
                    <a:gd name="connsiteX379" fmla="*/ 414511 w 1404720"/>
                    <a:gd name="connsiteY379" fmla="*/ 2359728 h 2812935"/>
                    <a:gd name="connsiteX380" fmla="*/ 330075 w 1404720"/>
                    <a:gd name="connsiteY380" fmla="*/ 2359728 h 2812935"/>
                    <a:gd name="connsiteX381" fmla="*/ 289707 w 1404720"/>
                    <a:gd name="connsiteY381" fmla="*/ 2400096 h 2812935"/>
                    <a:gd name="connsiteX382" fmla="*/ 330075 w 1404720"/>
                    <a:gd name="connsiteY382" fmla="*/ 2440464 h 2812935"/>
                    <a:gd name="connsiteX383" fmla="*/ 370443 w 1404720"/>
                    <a:gd name="connsiteY383" fmla="*/ 2400096 h 2812935"/>
                    <a:gd name="connsiteX384" fmla="*/ 330075 w 1404720"/>
                    <a:gd name="connsiteY384" fmla="*/ 2359728 h 2812935"/>
                    <a:gd name="connsiteX385" fmla="*/ 245639 w 1404720"/>
                    <a:gd name="connsiteY385" fmla="*/ 2359728 h 2812935"/>
                    <a:gd name="connsiteX386" fmla="*/ 205271 w 1404720"/>
                    <a:gd name="connsiteY386" fmla="*/ 2400096 h 2812935"/>
                    <a:gd name="connsiteX387" fmla="*/ 245639 w 1404720"/>
                    <a:gd name="connsiteY387" fmla="*/ 2440464 h 2812935"/>
                    <a:gd name="connsiteX388" fmla="*/ 286007 w 1404720"/>
                    <a:gd name="connsiteY388" fmla="*/ 2400096 h 2812935"/>
                    <a:gd name="connsiteX389" fmla="*/ 245639 w 1404720"/>
                    <a:gd name="connsiteY389" fmla="*/ 2359728 h 2812935"/>
                    <a:gd name="connsiteX390" fmla="*/ 161202 w 1404720"/>
                    <a:gd name="connsiteY390" fmla="*/ 2359728 h 2812935"/>
                    <a:gd name="connsiteX391" fmla="*/ 120834 w 1404720"/>
                    <a:gd name="connsiteY391" fmla="*/ 2400096 h 2812935"/>
                    <a:gd name="connsiteX392" fmla="*/ 161202 w 1404720"/>
                    <a:gd name="connsiteY392" fmla="*/ 2440464 h 2812935"/>
                    <a:gd name="connsiteX393" fmla="*/ 201570 w 1404720"/>
                    <a:gd name="connsiteY393" fmla="*/ 2400096 h 2812935"/>
                    <a:gd name="connsiteX394" fmla="*/ 161202 w 1404720"/>
                    <a:gd name="connsiteY394" fmla="*/ 2359728 h 2812935"/>
                    <a:gd name="connsiteX395" fmla="*/ 76766 w 1404720"/>
                    <a:gd name="connsiteY395" fmla="*/ 2359728 h 2812935"/>
                    <a:gd name="connsiteX396" fmla="*/ 36398 w 1404720"/>
                    <a:gd name="connsiteY396" fmla="*/ 2400096 h 2812935"/>
                    <a:gd name="connsiteX397" fmla="*/ 76766 w 1404720"/>
                    <a:gd name="connsiteY397" fmla="*/ 2440464 h 2812935"/>
                    <a:gd name="connsiteX398" fmla="*/ 117134 w 1404720"/>
                    <a:gd name="connsiteY398" fmla="*/ 2400096 h 2812935"/>
                    <a:gd name="connsiteX399" fmla="*/ 76766 w 1404720"/>
                    <a:gd name="connsiteY399" fmla="*/ 2359728 h 2812935"/>
                    <a:gd name="connsiteX400" fmla="*/ 1343312 w 1404720"/>
                    <a:gd name="connsiteY400" fmla="*/ 2273679 h 2812935"/>
                    <a:gd name="connsiteX401" fmla="*/ 1302944 w 1404720"/>
                    <a:gd name="connsiteY401" fmla="*/ 2314047 h 2812935"/>
                    <a:gd name="connsiteX402" fmla="*/ 1343312 w 1404720"/>
                    <a:gd name="connsiteY402" fmla="*/ 2354415 h 2812935"/>
                    <a:gd name="connsiteX403" fmla="*/ 1383680 w 1404720"/>
                    <a:gd name="connsiteY403" fmla="*/ 2314047 h 2812935"/>
                    <a:gd name="connsiteX404" fmla="*/ 1343312 w 1404720"/>
                    <a:gd name="connsiteY404" fmla="*/ 2273679 h 2812935"/>
                    <a:gd name="connsiteX405" fmla="*/ 1258874 w 1404720"/>
                    <a:gd name="connsiteY405" fmla="*/ 2273679 h 2812935"/>
                    <a:gd name="connsiteX406" fmla="*/ 1218506 w 1404720"/>
                    <a:gd name="connsiteY406" fmla="*/ 2314047 h 2812935"/>
                    <a:gd name="connsiteX407" fmla="*/ 1258874 w 1404720"/>
                    <a:gd name="connsiteY407" fmla="*/ 2354415 h 2812935"/>
                    <a:gd name="connsiteX408" fmla="*/ 1299242 w 1404720"/>
                    <a:gd name="connsiteY408" fmla="*/ 2314047 h 2812935"/>
                    <a:gd name="connsiteX409" fmla="*/ 1258874 w 1404720"/>
                    <a:gd name="connsiteY409" fmla="*/ 2273679 h 2812935"/>
                    <a:gd name="connsiteX410" fmla="*/ 1174438 w 1404720"/>
                    <a:gd name="connsiteY410" fmla="*/ 2273679 h 2812935"/>
                    <a:gd name="connsiteX411" fmla="*/ 1134070 w 1404720"/>
                    <a:gd name="connsiteY411" fmla="*/ 2314047 h 2812935"/>
                    <a:gd name="connsiteX412" fmla="*/ 1174438 w 1404720"/>
                    <a:gd name="connsiteY412" fmla="*/ 2354415 h 2812935"/>
                    <a:gd name="connsiteX413" fmla="*/ 1214806 w 1404720"/>
                    <a:gd name="connsiteY413" fmla="*/ 2314047 h 2812935"/>
                    <a:gd name="connsiteX414" fmla="*/ 1174438 w 1404720"/>
                    <a:gd name="connsiteY414" fmla="*/ 2273679 h 2812935"/>
                    <a:gd name="connsiteX415" fmla="*/ 1090002 w 1404720"/>
                    <a:gd name="connsiteY415" fmla="*/ 2273679 h 2812935"/>
                    <a:gd name="connsiteX416" fmla="*/ 1049634 w 1404720"/>
                    <a:gd name="connsiteY416" fmla="*/ 2314047 h 2812935"/>
                    <a:gd name="connsiteX417" fmla="*/ 1090002 w 1404720"/>
                    <a:gd name="connsiteY417" fmla="*/ 2354415 h 2812935"/>
                    <a:gd name="connsiteX418" fmla="*/ 1130370 w 1404720"/>
                    <a:gd name="connsiteY418" fmla="*/ 2314047 h 2812935"/>
                    <a:gd name="connsiteX419" fmla="*/ 1090002 w 1404720"/>
                    <a:gd name="connsiteY419" fmla="*/ 2273679 h 2812935"/>
                    <a:gd name="connsiteX420" fmla="*/ 1005565 w 1404720"/>
                    <a:gd name="connsiteY420" fmla="*/ 2273679 h 2812935"/>
                    <a:gd name="connsiteX421" fmla="*/ 965197 w 1404720"/>
                    <a:gd name="connsiteY421" fmla="*/ 2314047 h 2812935"/>
                    <a:gd name="connsiteX422" fmla="*/ 1005565 w 1404720"/>
                    <a:gd name="connsiteY422" fmla="*/ 2354415 h 2812935"/>
                    <a:gd name="connsiteX423" fmla="*/ 1045933 w 1404720"/>
                    <a:gd name="connsiteY423" fmla="*/ 2314047 h 2812935"/>
                    <a:gd name="connsiteX424" fmla="*/ 1005565 w 1404720"/>
                    <a:gd name="connsiteY424" fmla="*/ 2273679 h 2812935"/>
                    <a:gd name="connsiteX425" fmla="*/ 921129 w 1404720"/>
                    <a:gd name="connsiteY425" fmla="*/ 2273679 h 2812935"/>
                    <a:gd name="connsiteX426" fmla="*/ 880761 w 1404720"/>
                    <a:gd name="connsiteY426" fmla="*/ 2314047 h 2812935"/>
                    <a:gd name="connsiteX427" fmla="*/ 921129 w 1404720"/>
                    <a:gd name="connsiteY427" fmla="*/ 2354415 h 2812935"/>
                    <a:gd name="connsiteX428" fmla="*/ 961497 w 1404720"/>
                    <a:gd name="connsiteY428" fmla="*/ 2314047 h 2812935"/>
                    <a:gd name="connsiteX429" fmla="*/ 921129 w 1404720"/>
                    <a:gd name="connsiteY429" fmla="*/ 2273679 h 2812935"/>
                    <a:gd name="connsiteX430" fmla="*/ 836693 w 1404720"/>
                    <a:gd name="connsiteY430" fmla="*/ 2273679 h 2812935"/>
                    <a:gd name="connsiteX431" fmla="*/ 796325 w 1404720"/>
                    <a:gd name="connsiteY431" fmla="*/ 2314047 h 2812935"/>
                    <a:gd name="connsiteX432" fmla="*/ 836693 w 1404720"/>
                    <a:gd name="connsiteY432" fmla="*/ 2354415 h 2812935"/>
                    <a:gd name="connsiteX433" fmla="*/ 877061 w 1404720"/>
                    <a:gd name="connsiteY433" fmla="*/ 2314047 h 2812935"/>
                    <a:gd name="connsiteX434" fmla="*/ 836693 w 1404720"/>
                    <a:gd name="connsiteY434" fmla="*/ 2273679 h 2812935"/>
                    <a:gd name="connsiteX435" fmla="*/ 752256 w 1404720"/>
                    <a:gd name="connsiteY435" fmla="*/ 2273679 h 2812935"/>
                    <a:gd name="connsiteX436" fmla="*/ 711888 w 1404720"/>
                    <a:gd name="connsiteY436" fmla="*/ 2314047 h 2812935"/>
                    <a:gd name="connsiteX437" fmla="*/ 752256 w 1404720"/>
                    <a:gd name="connsiteY437" fmla="*/ 2354415 h 2812935"/>
                    <a:gd name="connsiteX438" fmla="*/ 792624 w 1404720"/>
                    <a:gd name="connsiteY438" fmla="*/ 2314047 h 2812935"/>
                    <a:gd name="connsiteX439" fmla="*/ 752256 w 1404720"/>
                    <a:gd name="connsiteY439" fmla="*/ 2273679 h 2812935"/>
                    <a:gd name="connsiteX440" fmla="*/ 667820 w 1404720"/>
                    <a:gd name="connsiteY440" fmla="*/ 2273679 h 2812935"/>
                    <a:gd name="connsiteX441" fmla="*/ 627452 w 1404720"/>
                    <a:gd name="connsiteY441" fmla="*/ 2314047 h 2812935"/>
                    <a:gd name="connsiteX442" fmla="*/ 667820 w 1404720"/>
                    <a:gd name="connsiteY442" fmla="*/ 2354415 h 2812935"/>
                    <a:gd name="connsiteX443" fmla="*/ 708188 w 1404720"/>
                    <a:gd name="connsiteY443" fmla="*/ 2314047 h 2812935"/>
                    <a:gd name="connsiteX444" fmla="*/ 667820 w 1404720"/>
                    <a:gd name="connsiteY444" fmla="*/ 2273679 h 2812935"/>
                    <a:gd name="connsiteX445" fmla="*/ 583384 w 1404720"/>
                    <a:gd name="connsiteY445" fmla="*/ 2273679 h 2812935"/>
                    <a:gd name="connsiteX446" fmla="*/ 543016 w 1404720"/>
                    <a:gd name="connsiteY446" fmla="*/ 2314047 h 2812935"/>
                    <a:gd name="connsiteX447" fmla="*/ 583384 w 1404720"/>
                    <a:gd name="connsiteY447" fmla="*/ 2354415 h 2812935"/>
                    <a:gd name="connsiteX448" fmla="*/ 623752 w 1404720"/>
                    <a:gd name="connsiteY448" fmla="*/ 2314047 h 2812935"/>
                    <a:gd name="connsiteX449" fmla="*/ 583384 w 1404720"/>
                    <a:gd name="connsiteY449" fmla="*/ 2273679 h 2812935"/>
                    <a:gd name="connsiteX450" fmla="*/ 498947 w 1404720"/>
                    <a:gd name="connsiteY450" fmla="*/ 2273679 h 2812935"/>
                    <a:gd name="connsiteX451" fmla="*/ 458579 w 1404720"/>
                    <a:gd name="connsiteY451" fmla="*/ 2314047 h 2812935"/>
                    <a:gd name="connsiteX452" fmla="*/ 498947 w 1404720"/>
                    <a:gd name="connsiteY452" fmla="*/ 2354415 h 2812935"/>
                    <a:gd name="connsiteX453" fmla="*/ 539315 w 1404720"/>
                    <a:gd name="connsiteY453" fmla="*/ 2314047 h 2812935"/>
                    <a:gd name="connsiteX454" fmla="*/ 498947 w 1404720"/>
                    <a:gd name="connsiteY454" fmla="*/ 2273679 h 2812935"/>
                    <a:gd name="connsiteX455" fmla="*/ 414511 w 1404720"/>
                    <a:gd name="connsiteY455" fmla="*/ 2273679 h 2812935"/>
                    <a:gd name="connsiteX456" fmla="*/ 374143 w 1404720"/>
                    <a:gd name="connsiteY456" fmla="*/ 2314047 h 2812935"/>
                    <a:gd name="connsiteX457" fmla="*/ 414511 w 1404720"/>
                    <a:gd name="connsiteY457" fmla="*/ 2354415 h 2812935"/>
                    <a:gd name="connsiteX458" fmla="*/ 454879 w 1404720"/>
                    <a:gd name="connsiteY458" fmla="*/ 2314047 h 2812935"/>
                    <a:gd name="connsiteX459" fmla="*/ 414511 w 1404720"/>
                    <a:gd name="connsiteY459" fmla="*/ 2273679 h 2812935"/>
                    <a:gd name="connsiteX460" fmla="*/ 330075 w 1404720"/>
                    <a:gd name="connsiteY460" fmla="*/ 2273679 h 2812935"/>
                    <a:gd name="connsiteX461" fmla="*/ 289707 w 1404720"/>
                    <a:gd name="connsiteY461" fmla="*/ 2314047 h 2812935"/>
                    <a:gd name="connsiteX462" fmla="*/ 330075 w 1404720"/>
                    <a:gd name="connsiteY462" fmla="*/ 2354415 h 2812935"/>
                    <a:gd name="connsiteX463" fmla="*/ 370443 w 1404720"/>
                    <a:gd name="connsiteY463" fmla="*/ 2314047 h 2812935"/>
                    <a:gd name="connsiteX464" fmla="*/ 330075 w 1404720"/>
                    <a:gd name="connsiteY464" fmla="*/ 2273679 h 2812935"/>
                    <a:gd name="connsiteX465" fmla="*/ 245639 w 1404720"/>
                    <a:gd name="connsiteY465" fmla="*/ 2273679 h 2812935"/>
                    <a:gd name="connsiteX466" fmla="*/ 205271 w 1404720"/>
                    <a:gd name="connsiteY466" fmla="*/ 2314047 h 2812935"/>
                    <a:gd name="connsiteX467" fmla="*/ 245639 w 1404720"/>
                    <a:gd name="connsiteY467" fmla="*/ 2354415 h 2812935"/>
                    <a:gd name="connsiteX468" fmla="*/ 286007 w 1404720"/>
                    <a:gd name="connsiteY468" fmla="*/ 2314047 h 2812935"/>
                    <a:gd name="connsiteX469" fmla="*/ 245639 w 1404720"/>
                    <a:gd name="connsiteY469" fmla="*/ 2273679 h 2812935"/>
                    <a:gd name="connsiteX470" fmla="*/ 161202 w 1404720"/>
                    <a:gd name="connsiteY470" fmla="*/ 2273679 h 2812935"/>
                    <a:gd name="connsiteX471" fmla="*/ 120834 w 1404720"/>
                    <a:gd name="connsiteY471" fmla="*/ 2314047 h 2812935"/>
                    <a:gd name="connsiteX472" fmla="*/ 161202 w 1404720"/>
                    <a:gd name="connsiteY472" fmla="*/ 2354415 h 2812935"/>
                    <a:gd name="connsiteX473" fmla="*/ 201570 w 1404720"/>
                    <a:gd name="connsiteY473" fmla="*/ 2314047 h 2812935"/>
                    <a:gd name="connsiteX474" fmla="*/ 161202 w 1404720"/>
                    <a:gd name="connsiteY474" fmla="*/ 2273679 h 2812935"/>
                    <a:gd name="connsiteX475" fmla="*/ 76766 w 1404720"/>
                    <a:gd name="connsiteY475" fmla="*/ 2273679 h 2812935"/>
                    <a:gd name="connsiteX476" fmla="*/ 36398 w 1404720"/>
                    <a:gd name="connsiteY476" fmla="*/ 2314047 h 2812935"/>
                    <a:gd name="connsiteX477" fmla="*/ 76766 w 1404720"/>
                    <a:gd name="connsiteY477" fmla="*/ 2354415 h 2812935"/>
                    <a:gd name="connsiteX478" fmla="*/ 117134 w 1404720"/>
                    <a:gd name="connsiteY478" fmla="*/ 2314047 h 2812935"/>
                    <a:gd name="connsiteX479" fmla="*/ 76766 w 1404720"/>
                    <a:gd name="connsiteY479" fmla="*/ 2273679 h 2812935"/>
                    <a:gd name="connsiteX480" fmla="*/ 1343312 w 1404720"/>
                    <a:gd name="connsiteY480" fmla="*/ 2187630 h 2812935"/>
                    <a:gd name="connsiteX481" fmla="*/ 1302944 w 1404720"/>
                    <a:gd name="connsiteY481" fmla="*/ 2227998 h 2812935"/>
                    <a:gd name="connsiteX482" fmla="*/ 1343312 w 1404720"/>
                    <a:gd name="connsiteY482" fmla="*/ 2268366 h 2812935"/>
                    <a:gd name="connsiteX483" fmla="*/ 1383680 w 1404720"/>
                    <a:gd name="connsiteY483" fmla="*/ 2227998 h 2812935"/>
                    <a:gd name="connsiteX484" fmla="*/ 1343312 w 1404720"/>
                    <a:gd name="connsiteY484" fmla="*/ 2187630 h 2812935"/>
                    <a:gd name="connsiteX485" fmla="*/ 1258874 w 1404720"/>
                    <a:gd name="connsiteY485" fmla="*/ 2187630 h 2812935"/>
                    <a:gd name="connsiteX486" fmla="*/ 1218506 w 1404720"/>
                    <a:gd name="connsiteY486" fmla="*/ 2227998 h 2812935"/>
                    <a:gd name="connsiteX487" fmla="*/ 1258874 w 1404720"/>
                    <a:gd name="connsiteY487" fmla="*/ 2268366 h 2812935"/>
                    <a:gd name="connsiteX488" fmla="*/ 1299242 w 1404720"/>
                    <a:gd name="connsiteY488" fmla="*/ 2227998 h 2812935"/>
                    <a:gd name="connsiteX489" fmla="*/ 1258874 w 1404720"/>
                    <a:gd name="connsiteY489" fmla="*/ 2187630 h 2812935"/>
                    <a:gd name="connsiteX490" fmla="*/ 1174438 w 1404720"/>
                    <a:gd name="connsiteY490" fmla="*/ 2187630 h 2812935"/>
                    <a:gd name="connsiteX491" fmla="*/ 1134070 w 1404720"/>
                    <a:gd name="connsiteY491" fmla="*/ 2227998 h 2812935"/>
                    <a:gd name="connsiteX492" fmla="*/ 1174438 w 1404720"/>
                    <a:gd name="connsiteY492" fmla="*/ 2268366 h 2812935"/>
                    <a:gd name="connsiteX493" fmla="*/ 1214806 w 1404720"/>
                    <a:gd name="connsiteY493" fmla="*/ 2227998 h 2812935"/>
                    <a:gd name="connsiteX494" fmla="*/ 1174438 w 1404720"/>
                    <a:gd name="connsiteY494" fmla="*/ 2187630 h 2812935"/>
                    <a:gd name="connsiteX495" fmla="*/ 1090002 w 1404720"/>
                    <a:gd name="connsiteY495" fmla="*/ 2187630 h 2812935"/>
                    <a:gd name="connsiteX496" fmla="*/ 1049634 w 1404720"/>
                    <a:gd name="connsiteY496" fmla="*/ 2227998 h 2812935"/>
                    <a:gd name="connsiteX497" fmla="*/ 1090002 w 1404720"/>
                    <a:gd name="connsiteY497" fmla="*/ 2268366 h 2812935"/>
                    <a:gd name="connsiteX498" fmla="*/ 1130370 w 1404720"/>
                    <a:gd name="connsiteY498" fmla="*/ 2227998 h 2812935"/>
                    <a:gd name="connsiteX499" fmla="*/ 1090002 w 1404720"/>
                    <a:gd name="connsiteY499" fmla="*/ 2187630 h 2812935"/>
                    <a:gd name="connsiteX500" fmla="*/ 1005565 w 1404720"/>
                    <a:gd name="connsiteY500" fmla="*/ 2187630 h 2812935"/>
                    <a:gd name="connsiteX501" fmla="*/ 965197 w 1404720"/>
                    <a:gd name="connsiteY501" fmla="*/ 2227998 h 2812935"/>
                    <a:gd name="connsiteX502" fmla="*/ 1005565 w 1404720"/>
                    <a:gd name="connsiteY502" fmla="*/ 2268366 h 2812935"/>
                    <a:gd name="connsiteX503" fmla="*/ 1045933 w 1404720"/>
                    <a:gd name="connsiteY503" fmla="*/ 2227998 h 2812935"/>
                    <a:gd name="connsiteX504" fmla="*/ 1005565 w 1404720"/>
                    <a:gd name="connsiteY504" fmla="*/ 2187630 h 2812935"/>
                    <a:gd name="connsiteX505" fmla="*/ 921129 w 1404720"/>
                    <a:gd name="connsiteY505" fmla="*/ 2187630 h 2812935"/>
                    <a:gd name="connsiteX506" fmla="*/ 880761 w 1404720"/>
                    <a:gd name="connsiteY506" fmla="*/ 2227998 h 2812935"/>
                    <a:gd name="connsiteX507" fmla="*/ 921129 w 1404720"/>
                    <a:gd name="connsiteY507" fmla="*/ 2268366 h 2812935"/>
                    <a:gd name="connsiteX508" fmla="*/ 961497 w 1404720"/>
                    <a:gd name="connsiteY508" fmla="*/ 2227998 h 2812935"/>
                    <a:gd name="connsiteX509" fmla="*/ 921129 w 1404720"/>
                    <a:gd name="connsiteY509" fmla="*/ 2187630 h 2812935"/>
                    <a:gd name="connsiteX510" fmla="*/ 836693 w 1404720"/>
                    <a:gd name="connsiteY510" fmla="*/ 2187630 h 2812935"/>
                    <a:gd name="connsiteX511" fmla="*/ 796325 w 1404720"/>
                    <a:gd name="connsiteY511" fmla="*/ 2227998 h 2812935"/>
                    <a:gd name="connsiteX512" fmla="*/ 836693 w 1404720"/>
                    <a:gd name="connsiteY512" fmla="*/ 2268366 h 2812935"/>
                    <a:gd name="connsiteX513" fmla="*/ 877061 w 1404720"/>
                    <a:gd name="connsiteY513" fmla="*/ 2227998 h 2812935"/>
                    <a:gd name="connsiteX514" fmla="*/ 836693 w 1404720"/>
                    <a:gd name="connsiteY514" fmla="*/ 2187630 h 2812935"/>
                    <a:gd name="connsiteX515" fmla="*/ 752256 w 1404720"/>
                    <a:gd name="connsiteY515" fmla="*/ 2187630 h 2812935"/>
                    <a:gd name="connsiteX516" fmla="*/ 711888 w 1404720"/>
                    <a:gd name="connsiteY516" fmla="*/ 2227998 h 2812935"/>
                    <a:gd name="connsiteX517" fmla="*/ 752256 w 1404720"/>
                    <a:gd name="connsiteY517" fmla="*/ 2268366 h 2812935"/>
                    <a:gd name="connsiteX518" fmla="*/ 792624 w 1404720"/>
                    <a:gd name="connsiteY518" fmla="*/ 2227998 h 2812935"/>
                    <a:gd name="connsiteX519" fmla="*/ 752256 w 1404720"/>
                    <a:gd name="connsiteY519" fmla="*/ 2187630 h 2812935"/>
                    <a:gd name="connsiteX520" fmla="*/ 667820 w 1404720"/>
                    <a:gd name="connsiteY520" fmla="*/ 2187630 h 2812935"/>
                    <a:gd name="connsiteX521" fmla="*/ 627452 w 1404720"/>
                    <a:gd name="connsiteY521" fmla="*/ 2227998 h 2812935"/>
                    <a:gd name="connsiteX522" fmla="*/ 667820 w 1404720"/>
                    <a:gd name="connsiteY522" fmla="*/ 2268366 h 2812935"/>
                    <a:gd name="connsiteX523" fmla="*/ 708188 w 1404720"/>
                    <a:gd name="connsiteY523" fmla="*/ 2227998 h 2812935"/>
                    <a:gd name="connsiteX524" fmla="*/ 667820 w 1404720"/>
                    <a:gd name="connsiteY524" fmla="*/ 2187630 h 2812935"/>
                    <a:gd name="connsiteX525" fmla="*/ 583384 w 1404720"/>
                    <a:gd name="connsiteY525" fmla="*/ 2187630 h 2812935"/>
                    <a:gd name="connsiteX526" fmla="*/ 543016 w 1404720"/>
                    <a:gd name="connsiteY526" fmla="*/ 2227998 h 2812935"/>
                    <a:gd name="connsiteX527" fmla="*/ 583384 w 1404720"/>
                    <a:gd name="connsiteY527" fmla="*/ 2268366 h 2812935"/>
                    <a:gd name="connsiteX528" fmla="*/ 623752 w 1404720"/>
                    <a:gd name="connsiteY528" fmla="*/ 2227998 h 2812935"/>
                    <a:gd name="connsiteX529" fmla="*/ 583384 w 1404720"/>
                    <a:gd name="connsiteY529" fmla="*/ 2187630 h 2812935"/>
                    <a:gd name="connsiteX530" fmla="*/ 498947 w 1404720"/>
                    <a:gd name="connsiteY530" fmla="*/ 2187630 h 2812935"/>
                    <a:gd name="connsiteX531" fmla="*/ 458579 w 1404720"/>
                    <a:gd name="connsiteY531" fmla="*/ 2227998 h 2812935"/>
                    <a:gd name="connsiteX532" fmla="*/ 498947 w 1404720"/>
                    <a:gd name="connsiteY532" fmla="*/ 2268366 h 2812935"/>
                    <a:gd name="connsiteX533" fmla="*/ 539315 w 1404720"/>
                    <a:gd name="connsiteY533" fmla="*/ 2227998 h 2812935"/>
                    <a:gd name="connsiteX534" fmla="*/ 498947 w 1404720"/>
                    <a:gd name="connsiteY534" fmla="*/ 2187630 h 2812935"/>
                    <a:gd name="connsiteX535" fmla="*/ 414511 w 1404720"/>
                    <a:gd name="connsiteY535" fmla="*/ 2187630 h 2812935"/>
                    <a:gd name="connsiteX536" fmla="*/ 374143 w 1404720"/>
                    <a:gd name="connsiteY536" fmla="*/ 2227998 h 2812935"/>
                    <a:gd name="connsiteX537" fmla="*/ 414511 w 1404720"/>
                    <a:gd name="connsiteY537" fmla="*/ 2268366 h 2812935"/>
                    <a:gd name="connsiteX538" fmla="*/ 454879 w 1404720"/>
                    <a:gd name="connsiteY538" fmla="*/ 2227998 h 2812935"/>
                    <a:gd name="connsiteX539" fmla="*/ 414511 w 1404720"/>
                    <a:gd name="connsiteY539" fmla="*/ 2187630 h 2812935"/>
                    <a:gd name="connsiteX540" fmla="*/ 330075 w 1404720"/>
                    <a:gd name="connsiteY540" fmla="*/ 2187630 h 2812935"/>
                    <a:gd name="connsiteX541" fmla="*/ 289707 w 1404720"/>
                    <a:gd name="connsiteY541" fmla="*/ 2227998 h 2812935"/>
                    <a:gd name="connsiteX542" fmla="*/ 330075 w 1404720"/>
                    <a:gd name="connsiteY542" fmla="*/ 2268366 h 2812935"/>
                    <a:gd name="connsiteX543" fmla="*/ 370443 w 1404720"/>
                    <a:gd name="connsiteY543" fmla="*/ 2227998 h 2812935"/>
                    <a:gd name="connsiteX544" fmla="*/ 330075 w 1404720"/>
                    <a:gd name="connsiteY544" fmla="*/ 2187630 h 2812935"/>
                    <a:gd name="connsiteX545" fmla="*/ 245639 w 1404720"/>
                    <a:gd name="connsiteY545" fmla="*/ 2187630 h 2812935"/>
                    <a:gd name="connsiteX546" fmla="*/ 205271 w 1404720"/>
                    <a:gd name="connsiteY546" fmla="*/ 2227998 h 2812935"/>
                    <a:gd name="connsiteX547" fmla="*/ 245639 w 1404720"/>
                    <a:gd name="connsiteY547" fmla="*/ 2268366 h 2812935"/>
                    <a:gd name="connsiteX548" fmla="*/ 286007 w 1404720"/>
                    <a:gd name="connsiteY548" fmla="*/ 2227998 h 2812935"/>
                    <a:gd name="connsiteX549" fmla="*/ 245639 w 1404720"/>
                    <a:gd name="connsiteY549" fmla="*/ 2187630 h 2812935"/>
                    <a:gd name="connsiteX550" fmla="*/ 161202 w 1404720"/>
                    <a:gd name="connsiteY550" fmla="*/ 2187630 h 2812935"/>
                    <a:gd name="connsiteX551" fmla="*/ 120834 w 1404720"/>
                    <a:gd name="connsiteY551" fmla="*/ 2227998 h 2812935"/>
                    <a:gd name="connsiteX552" fmla="*/ 161202 w 1404720"/>
                    <a:gd name="connsiteY552" fmla="*/ 2268366 h 2812935"/>
                    <a:gd name="connsiteX553" fmla="*/ 201570 w 1404720"/>
                    <a:gd name="connsiteY553" fmla="*/ 2227998 h 2812935"/>
                    <a:gd name="connsiteX554" fmla="*/ 161202 w 1404720"/>
                    <a:gd name="connsiteY554" fmla="*/ 2187630 h 2812935"/>
                    <a:gd name="connsiteX555" fmla="*/ 76766 w 1404720"/>
                    <a:gd name="connsiteY555" fmla="*/ 2187630 h 2812935"/>
                    <a:gd name="connsiteX556" fmla="*/ 36398 w 1404720"/>
                    <a:gd name="connsiteY556" fmla="*/ 2227998 h 2812935"/>
                    <a:gd name="connsiteX557" fmla="*/ 76766 w 1404720"/>
                    <a:gd name="connsiteY557" fmla="*/ 2268366 h 2812935"/>
                    <a:gd name="connsiteX558" fmla="*/ 117134 w 1404720"/>
                    <a:gd name="connsiteY558" fmla="*/ 2227998 h 2812935"/>
                    <a:gd name="connsiteX559" fmla="*/ 76766 w 1404720"/>
                    <a:gd name="connsiteY559" fmla="*/ 2187630 h 2812935"/>
                    <a:gd name="connsiteX560" fmla="*/ 1343312 w 1404720"/>
                    <a:gd name="connsiteY560" fmla="*/ 2101580 h 2812935"/>
                    <a:gd name="connsiteX561" fmla="*/ 1302944 w 1404720"/>
                    <a:gd name="connsiteY561" fmla="*/ 2141948 h 2812935"/>
                    <a:gd name="connsiteX562" fmla="*/ 1343312 w 1404720"/>
                    <a:gd name="connsiteY562" fmla="*/ 2182316 h 2812935"/>
                    <a:gd name="connsiteX563" fmla="*/ 1383680 w 1404720"/>
                    <a:gd name="connsiteY563" fmla="*/ 2141948 h 2812935"/>
                    <a:gd name="connsiteX564" fmla="*/ 1343312 w 1404720"/>
                    <a:gd name="connsiteY564" fmla="*/ 2101580 h 2812935"/>
                    <a:gd name="connsiteX565" fmla="*/ 1258874 w 1404720"/>
                    <a:gd name="connsiteY565" fmla="*/ 2101580 h 2812935"/>
                    <a:gd name="connsiteX566" fmla="*/ 1218506 w 1404720"/>
                    <a:gd name="connsiteY566" fmla="*/ 2141948 h 2812935"/>
                    <a:gd name="connsiteX567" fmla="*/ 1258874 w 1404720"/>
                    <a:gd name="connsiteY567" fmla="*/ 2182316 h 2812935"/>
                    <a:gd name="connsiteX568" fmla="*/ 1299242 w 1404720"/>
                    <a:gd name="connsiteY568" fmla="*/ 2141948 h 2812935"/>
                    <a:gd name="connsiteX569" fmla="*/ 1258874 w 1404720"/>
                    <a:gd name="connsiteY569" fmla="*/ 2101580 h 2812935"/>
                    <a:gd name="connsiteX570" fmla="*/ 1174438 w 1404720"/>
                    <a:gd name="connsiteY570" fmla="*/ 2101580 h 2812935"/>
                    <a:gd name="connsiteX571" fmla="*/ 1134070 w 1404720"/>
                    <a:gd name="connsiteY571" fmla="*/ 2141948 h 2812935"/>
                    <a:gd name="connsiteX572" fmla="*/ 1174438 w 1404720"/>
                    <a:gd name="connsiteY572" fmla="*/ 2182316 h 2812935"/>
                    <a:gd name="connsiteX573" fmla="*/ 1214806 w 1404720"/>
                    <a:gd name="connsiteY573" fmla="*/ 2141948 h 2812935"/>
                    <a:gd name="connsiteX574" fmla="*/ 1174438 w 1404720"/>
                    <a:gd name="connsiteY574" fmla="*/ 2101580 h 2812935"/>
                    <a:gd name="connsiteX575" fmla="*/ 1090002 w 1404720"/>
                    <a:gd name="connsiteY575" fmla="*/ 2101580 h 2812935"/>
                    <a:gd name="connsiteX576" fmla="*/ 1049634 w 1404720"/>
                    <a:gd name="connsiteY576" fmla="*/ 2141948 h 2812935"/>
                    <a:gd name="connsiteX577" fmla="*/ 1090002 w 1404720"/>
                    <a:gd name="connsiteY577" fmla="*/ 2182316 h 2812935"/>
                    <a:gd name="connsiteX578" fmla="*/ 1130370 w 1404720"/>
                    <a:gd name="connsiteY578" fmla="*/ 2141948 h 2812935"/>
                    <a:gd name="connsiteX579" fmla="*/ 1090002 w 1404720"/>
                    <a:gd name="connsiteY579" fmla="*/ 2101580 h 2812935"/>
                    <a:gd name="connsiteX580" fmla="*/ 1005565 w 1404720"/>
                    <a:gd name="connsiteY580" fmla="*/ 2101580 h 2812935"/>
                    <a:gd name="connsiteX581" fmla="*/ 965197 w 1404720"/>
                    <a:gd name="connsiteY581" fmla="*/ 2141948 h 2812935"/>
                    <a:gd name="connsiteX582" fmla="*/ 1005565 w 1404720"/>
                    <a:gd name="connsiteY582" fmla="*/ 2182316 h 2812935"/>
                    <a:gd name="connsiteX583" fmla="*/ 1045933 w 1404720"/>
                    <a:gd name="connsiteY583" fmla="*/ 2141948 h 2812935"/>
                    <a:gd name="connsiteX584" fmla="*/ 1005565 w 1404720"/>
                    <a:gd name="connsiteY584" fmla="*/ 2101580 h 2812935"/>
                    <a:gd name="connsiteX585" fmla="*/ 921129 w 1404720"/>
                    <a:gd name="connsiteY585" fmla="*/ 2101580 h 2812935"/>
                    <a:gd name="connsiteX586" fmla="*/ 880761 w 1404720"/>
                    <a:gd name="connsiteY586" fmla="*/ 2141948 h 2812935"/>
                    <a:gd name="connsiteX587" fmla="*/ 921129 w 1404720"/>
                    <a:gd name="connsiteY587" fmla="*/ 2182316 h 2812935"/>
                    <a:gd name="connsiteX588" fmla="*/ 961497 w 1404720"/>
                    <a:gd name="connsiteY588" fmla="*/ 2141948 h 2812935"/>
                    <a:gd name="connsiteX589" fmla="*/ 921129 w 1404720"/>
                    <a:gd name="connsiteY589" fmla="*/ 2101580 h 2812935"/>
                    <a:gd name="connsiteX590" fmla="*/ 836693 w 1404720"/>
                    <a:gd name="connsiteY590" fmla="*/ 2101580 h 2812935"/>
                    <a:gd name="connsiteX591" fmla="*/ 796325 w 1404720"/>
                    <a:gd name="connsiteY591" fmla="*/ 2141948 h 2812935"/>
                    <a:gd name="connsiteX592" fmla="*/ 836693 w 1404720"/>
                    <a:gd name="connsiteY592" fmla="*/ 2182316 h 2812935"/>
                    <a:gd name="connsiteX593" fmla="*/ 877061 w 1404720"/>
                    <a:gd name="connsiteY593" fmla="*/ 2141948 h 2812935"/>
                    <a:gd name="connsiteX594" fmla="*/ 836693 w 1404720"/>
                    <a:gd name="connsiteY594" fmla="*/ 2101580 h 2812935"/>
                    <a:gd name="connsiteX595" fmla="*/ 752256 w 1404720"/>
                    <a:gd name="connsiteY595" fmla="*/ 2101580 h 2812935"/>
                    <a:gd name="connsiteX596" fmla="*/ 711888 w 1404720"/>
                    <a:gd name="connsiteY596" fmla="*/ 2141948 h 2812935"/>
                    <a:gd name="connsiteX597" fmla="*/ 752256 w 1404720"/>
                    <a:gd name="connsiteY597" fmla="*/ 2182316 h 2812935"/>
                    <a:gd name="connsiteX598" fmla="*/ 792624 w 1404720"/>
                    <a:gd name="connsiteY598" fmla="*/ 2141948 h 2812935"/>
                    <a:gd name="connsiteX599" fmla="*/ 752256 w 1404720"/>
                    <a:gd name="connsiteY599" fmla="*/ 2101580 h 2812935"/>
                    <a:gd name="connsiteX600" fmla="*/ 667820 w 1404720"/>
                    <a:gd name="connsiteY600" fmla="*/ 2101580 h 2812935"/>
                    <a:gd name="connsiteX601" fmla="*/ 627452 w 1404720"/>
                    <a:gd name="connsiteY601" fmla="*/ 2141948 h 2812935"/>
                    <a:gd name="connsiteX602" fmla="*/ 667820 w 1404720"/>
                    <a:gd name="connsiteY602" fmla="*/ 2182316 h 2812935"/>
                    <a:gd name="connsiteX603" fmla="*/ 708188 w 1404720"/>
                    <a:gd name="connsiteY603" fmla="*/ 2141948 h 2812935"/>
                    <a:gd name="connsiteX604" fmla="*/ 667820 w 1404720"/>
                    <a:gd name="connsiteY604" fmla="*/ 2101580 h 2812935"/>
                    <a:gd name="connsiteX605" fmla="*/ 583384 w 1404720"/>
                    <a:gd name="connsiteY605" fmla="*/ 2101580 h 2812935"/>
                    <a:gd name="connsiteX606" fmla="*/ 543016 w 1404720"/>
                    <a:gd name="connsiteY606" fmla="*/ 2141948 h 2812935"/>
                    <a:gd name="connsiteX607" fmla="*/ 583384 w 1404720"/>
                    <a:gd name="connsiteY607" fmla="*/ 2182316 h 2812935"/>
                    <a:gd name="connsiteX608" fmla="*/ 623752 w 1404720"/>
                    <a:gd name="connsiteY608" fmla="*/ 2141948 h 2812935"/>
                    <a:gd name="connsiteX609" fmla="*/ 583384 w 1404720"/>
                    <a:gd name="connsiteY609" fmla="*/ 2101580 h 2812935"/>
                    <a:gd name="connsiteX610" fmla="*/ 498947 w 1404720"/>
                    <a:gd name="connsiteY610" fmla="*/ 2101580 h 2812935"/>
                    <a:gd name="connsiteX611" fmla="*/ 458579 w 1404720"/>
                    <a:gd name="connsiteY611" fmla="*/ 2141948 h 2812935"/>
                    <a:gd name="connsiteX612" fmla="*/ 498947 w 1404720"/>
                    <a:gd name="connsiteY612" fmla="*/ 2182316 h 2812935"/>
                    <a:gd name="connsiteX613" fmla="*/ 539315 w 1404720"/>
                    <a:gd name="connsiteY613" fmla="*/ 2141948 h 2812935"/>
                    <a:gd name="connsiteX614" fmla="*/ 498947 w 1404720"/>
                    <a:gd name="connsiteY614" fmla="*/ 2101580 h 2812935"/>
                    <a:gd name="connsiteX615" fmla="*/ 414511 w 1404720"/>
                    <a:gd name="connsiteY615" fmla="*/ 2101580 h 2812935"/>
                    <a:gd name="connsiteX616" fmla="*/ 374143 w 1404720"/>
                    <a:gd name="connsiteY616" fmla="*/ 2141948 h 2812935"/>
                    <a:gd name="connsiteX617" fmla="*/ 414511 w 1404720"/>
                    <a:gd name="connsiteY617" fmla="*/ 2182316 h 2812935"/>
                    <a:gd name="connsiteX618" fmla="*/ 454879 w 1404720"/>
                    <a:gd name="connsiteY618" fmla="*/ 2141948 h 2812935"/>
                    <a:gd name="connsiteX619" fmla="*/ 414511 w 1404720"/>
                    <a:gd name="connsiteY619" fmla="*/ 2101580 h 2812935"/>
                    <a:gd name="connsiteX620" fmla="*/ 330075 w 1404720"/>
                    <a:gd name="connsiteY620" fmla="*/ 2101580 h 2812935"/>
                    <a:gd name="connsiteX621" fmla="*/ 289707 w 1404720"/>
                    <a:gd name="connsiteY621" fmla="*/ 2141948 h 2812935"/>
                    <a:gd name="connsiteX622" fmla="*/ 330075 w 1404720"/>
                    <a:gd name="connsiteY622" fmla="*/ 2182316 h 2812935"/>
                    <a:gd name="connsiteX623" fmla="*/ 370443 w 1404720"/>
                    <a:gd name="connsiteY623" fmla="*/ 2141948 h 2812935"/>
                    <a:gd name="connsiteX624" fmla="*/ 330075 w 1404720"/>
                    <a:gd name="connsiteY624" fmla="*/ 2101580 h 2812935"/>
                    <a:gd name="connsiteX625" fmla="*/ 245639 w 1404720"/>
                    <a:gd name="connsiteY625" fmla="*/ 2101580 h 2812935"/>
                    <a:gd name="connsiteX626" fmla="*/ 205271 w 1404720"/>
                    <a:gd name="connsiteY626" fmla="*/ 2141948 h 2812935"/>
                    <a:gd name="connsiteX627" fmla="*/ 245639 w 1404720"/>
                    <a:gd name="connsiteY627" fmla="*/ 2182316 h 2812935"/>
                    <a:gd name="connsiteX628" fmla="*/ 286007 w 1404720"/>
                    <a:gd name="connsiteY628" fmla="*/ 2141948 h 2812935"/>
                    <a:gd name="connsiteX629" fmla="*/ 245639 w 1404720"/>
                    <a:gd name="connsiteY629" fmla="*/ 2101580 h 2812935"/>
                    <a:gd name="connsiteX630" fmla="*/ 161202 w 1404720"/>
                    <a:gd name="connsiteY630" fmla="*/ 2101580 h 2812935"/>
                    <a:gd name="connsiteX631" fmla="*/ 120834 w 1404720"/>
                    <a:gd name="connsiteY631" fmla="*/ 2141948 h 2812935"/>
                    <a:gd name="connsiteX632" fmla="*/ 161202 w 1404720"/>
                    <a:gd name="connsiteY632" fmla="*/ 2182316 h 2812935"/>
                    <a:gd name="connsiteX633" fmla="*/ 201570 w 1404720"/>
                    <a:gd name="connsiteY633" fmla="*/ 2141948 h 2812935"/>
                    <a:gd name="connsiteX634" fmla="*/ 161202 w 1404720"/>
                    <a:gd name="connsiteY634" fmla="*/ 2101580 h 2812935"/>
                    <a:gd name="connsiteX635" fmla="*/ 76766 w 1404720"/>
                    <a:gd name="connsiteY635" fmla="*/ 2101580 h 2812935"/>
                    <a:gd name="connsiteX636" fmla="*/ 36398 w 1404720"/>
                    <a:gd name="connsiteY636" fmla="*/ 2141948 h 2812935"/>
                    <a:gd name="connsiteX637" fmla="*/ 76766 w 1404720"/>
                    <a:gd name="connsiteY637" fmla="*/ 2182316 h 2812935"/>
                    <a:gd name="connsiteX638" fmla="*/ 117134 w 1404720"/>
                    <a:gd name="connsiteY638" fmla="*/ 2141948 h 2812935"/>
                    <a:gd name="connsiteX639" fmla="*/ 76766 w 1404720"/>
                    <a:gd name="connsiteY639" fmla="*/ 2101580 h 2812935"/>
                    <a:gd name="connsiteX640" fmla="*/ 1343312 w 1404720"/>
                    <a:gd name="connsiteY640" fmla="*/ 2015531 h 2812935"/>
                    <a:gd name="connsiteX641" fmla="*/ 1302944 w 1404720"/>
                    <a:gd name="connsiteY641" fmla="*/ 2055899 h 2812935"/>
                    <a:gd name="connsiteX642" fmla="*/ 1343312 w 1404720"/>
                    <a:gd name="connsiteY642" fmla="*/ 2096267 h 2812935"/>
                    <a:gd name="connsiteX643" fmla="*/ 1383680 w 1404720"/>
                    <a:gd name="connsiteY643" fmla="*/ 2055899 h 2812935"/>
                    <a:gd name="connsiteX644" fmla="*/ 1343312 w 1404720"/>
                    <a:gd name="connsiteY644" fmla="*/ 2015531 h 2812935"/>
                    <a:gd name="connsiteX645" fmla="*/ 1258874 w 1404720"/>
                    <a:gd name="connsiteY645" fmla="*/ 2015531 h 2812935"/>
                    <a:gd name="connsiteX646" fmla="*/ 1218506 w 1404720"/>
                    <a:gd name="connsiteY646" fmla="*/ 2055899 h 2812935"/>
                    <a:gd name="connsiteX647" fmla="*/ 1258874 w 1404720"/>
                    <a:gd name="connsiteY647" fmla="*/ 2096267 h 2812935"/>
                    <a:gd name="connsiteX648" fmla="*/ 1299242 w 1404720"/>
                    <a:gd name="connsiteY648" fmla="*/ 2055899 h 2812935"/>
                    <a:gd name="connsiteX649" fmla="*/ 1258874 w 1404720"/>
                    <a:gd name="connsiteY649" fmla="*/ 2015531 h 2812935"/>
                    <a:gd name="connsiteX650" fmla="*/ 1174438 w 1404720"/>
                    <a:gd name="connsiteY650" fmla="*/ 2015531 h 2812935"/>
                    <a:gd name="connsiteX651" fmla="*/ 1134070 w 1404720"/>
                    <a:gd name="connsiteY651" fmla="*/ 2055899 h 2812935"/>
                    <a:gd name="connsiteX652" fmla="*/ 1174438 w 1404720"/>
                    <a:gd name="connsiteY652" fmla="*/ 2096267 h 2812935"/>
                    <a:gd name="connsiteX653" fmla="*/ 1214806 w 1404720"/>
                    <a:gd name="connsiteY653" fmla="*/ 2055899 h 2812935"/>
                    <a:gd name="connsiteX654" fmla="*/ 1174438 w 1404720"/>
                    <a:gd name="connsiteY654" fmla="*/ 2015531 h 2812935"/>
                    <a:gd name="connsiteX655" fmla="*/ 1090002 w 1404720"/>
                    <a:gd name="connsiteY655" fmla="*/ 2015531 h 2812935"/>
                    <a:gd name="connsiteX656" fmla="*/ 1049634 w 1404720"/>
                    <a:gd name="connsiteY656" fmla="*/ 2055899 h 2812935"/>
                    <a:gd name="connsiteX657" fmla="*/ 1090002 w 1404720"/>
                    <a:gd name="connsiteY657" fmla="*/ 2096267 h 2812935"/>
                    <a:gd name="connsiteX658" fmla="*/ 1130370 w 1404720"/>
                    <a:gd name="connsiteY658" fmla="*/ 2055899 h 2812935"/>
                    <a:gd name="connsiteX659" fmla="*/ 1090002 w 1404720"/>
                    <a:gd name="connsiteY659" fmla="*/ 2015531 h 2812935"/>
                    <a:gd name="connsiteX660" fmla="*/ 1005565 w 1404720"/>
                    <a:gd name="connsiteY660" fmla="*/ 2015531 h 2812935"/>
                    <a:gd name="connsiteX661" fmla="*/ 965197 w 1404720"/>
                    <a:gd name="connsiteY661" fmla="*/ 2055899 h 2812935"/>
                    <a:gd name="connsiteX662" fmla="*/ 1005565 w 1404720"/>
                    <a:gd name="connsiteY662" fmla="*/ 2096267 h 2812935"/>
                    <a:gd name="connsiteX663" fmla="*/ 1045933 w 1404720"/>
                    <a:gd name="connsiteY663" fmla="*/ 2055899 h 2812935"/>
                    <a:gd name="connsiteX664" fmla="*/ 1005565 w 1404720"/>
                    <a:gd name="connsiteY664" fmla="*/ 2015531 h 2812935"/>
                    <a:gd name="connsiteX665" fmla="*/ 921129 w 1404720"/>
                    <a:gd name="connsiteY665" fmla="*/ 2015531 h 2812935"/>
                    <a:gd name="connsiteX666" fmla="*/ 880761 w 1404720"/>
                    <a:gd name="connsiteY666" fmla="*/ 2055899 h 2812935"/>
                    <a:gd name="connsiteX667" fmla="*/ 921129 w 1404720"/>
                    <a:gd name="connsiteY667" fmla="*/ 2096267 h 2812935"/>
                    <a:gd name="connsiteX668" fmla="*/ 961497 w 1404720"/>
                    <a:gd name="connsiteY668" fmla="*/ 2055899 h 2812935"/>
                    <a:gd name="connsiteX669" fmla="*/ 921129 w 1404720"/>
                    <a:gd name="connsiteY669" fmla="*/ 2015531 h 2812935"/>
                    <a:gd name="connsiteX670" fmla="*/ 836693 w 1404720"/>
                    <a:gd name="connsiteY670" fmla="*/ 2015531 h 2812935"/>
                    <a:gd name="connsiteX671" fmla="*/ 796325 w 1404720"/>
                    <a:gd name="connsiteY671" fmla="*/ 2055899 h 2812935"/>
                    <a:gd name="connsiteX672" fmla="*/ 836693 w 1404720"/>
                    <a:gd name="connsiteY672" fmla="*/ 2096267 h 2812935"/>
                    <a:gd name="connsiteX673" fmla="*/ 877061 w 1404720"/>
                    <a:gd name="connsiteY673" fmla="*/ 2055899 h 2812935"/>
                    <a:gd name="connsiteX674" fmla="*/ 836693 w 1404720"/>
                    <a:gd name="connsiteY674" fmla="*/ 2015531 h 2812935"/>
                    <a:gd name="connsiteX675" fmla="*/ 752256 w 1404720"/>
                    <a:gd name="connsiteY675" fmla="*/ 2015531 h 2812935"/>
                    <a:gd name="connsiteX676" fmla="*/ 711888 w 1404720"/>
                    <a:gd name="connsiteY676" fmla="*/ 2055899 h 2812935"/>
                    <a:gd name="connsiteX677" fmla="*/ 752256 w 1404720"/>
                    <a:gd name="connsiteY677" fmla="*/ 2096267 h 2812935"/>
                    <a:gd name="connsiteX678" fmla="*/ 792624 w 1404720"/>
                    <a:gd name="connsiteY678" fmla="*/ 2055899 h 2812935"/>
                    <a:gd name="connsiteX679" fmla="*/ 752256 w 1404720"/>
                    <a:gd name="connsiteY679" fmla="*/ 2015531 h 2812935"/>
                    <a:gd name="connsiteX680" fmla="*/ 667820 w 1404720"/>
                    <a:gd name="connsiteY680" fmla="*/ 2015531 h 2812935"/>
                    <a:gd name="connsiteX681" fmla="*/ 627452 w 1404720"/>
                    <a:gd name="connsiteY681" fmla="*/ 2055899 h 2812935"/>
                    <a:gd name="connsiteX682" fmla="*/ 667820 w 1404720"/>
                    <a:gd name="connsiteY682" fmla="*/ 2096267 h 2812935"/>
                    <a:gd name="connsiteX683" fmla="*/ 708188 w 1404720"/>
                    <a:gd name="connsiteY683" fmla="*/ 2055899 h 2812935"/>
                    <a:gd name="connsiteX684" fmla="*/ 667820 w 1404720"/>
                    <a:gd name="connsiteY684" fmla="*/ 2015531 h 2812935"/>
                    <a:gd name="connsiteX685" fmla="*/ 583384 w 1404720"/>
                    <a:gd name="connsiteY685" fmla="*/ 2015531 h 2812935"/>
                    <a:gd name="connsiteX686" fmla="*/ 543016 w 1404720"/>
                    <a:gd name="connsiteY686" fmla="*/ 2055899 h 2812935"/>
                    <a:gd name="connsiteX687" fmla="*/ 583384 w 1404720"/>
                    <a:gd name="connsiteY687" fmla="*/ 2096267 h 2812935"/>
                    <a:gd name="connsiteX688" fmla="*/ 623752 w 1404720"/>
                    <a:gd name="connsiteY688" fmla="*/ 2055899 h 2812935"/>
                    <a:gd name="connsiteX689" fmla="*/ 583384 w 1404720"/>
                    <a:gd name="connsiteY689" fmla="*/ 2015531 h 2812935"/>
                    <a:gd name="connsiteX690" fmla="*/ 498947 w 1404720"/>
                    <a:gd name="connsiteY690" fmla="*/ 2015531 h 2812935"/>
                    <a:gd name="connsiteX691" fmla="*/ 458579 w 1404720"/>
                    <a:gd name="connsiteY691" fmla="*/ 2055899 h 2812935"/>
                    <a:gd name="connsiteX692" fmla="*/ 498947 w 1404720"/>
                    <a:gd name="connsiteY692" fmla="*/ 2096267 h 2812935"/>
                    <a:gd name="connsiteX693" fmla="*/ 539315 w 1404720"/>
                    <a:gd name="connsiteY693" fmla="*/ 2055899 h 2812935"/>
                    <a:gd name="connsiteX694" fmla="*/ 498947 w 1404720"/>
                    <a:gd name="connsiteY694" fmla="*/ 2015531 h 2812935"/>
                    <a:gd name="connsiteX695" fmla="*/ 414511 w 1404720"/>
                    <a:gd name="connsiteY695" fmla="*/ 2015531 h 2812935"/>
                    <a:gd name="connsiteX696" fmla="*/ 374143 w 1404720"/>
                    <a:gd name="connsiteY696" fmla="*/ 2055899 h 2812935"/>
                    <a:gd name="connsiteX697" fmla="*/ 414511 w 1404720"/>
                    <a:gd name="connsiteY697" fmla="*/ 2096267 h 2812935"/>
                    <a:gd name="connsiteX698" fmla="*/ 454879 w 1404720"/>
                    <a:gd name="connsiteY698" fmla="*/ 2055899 h 2812935"/>
                    <a:gd name="connsiteX699" fmla="*/ 414511 w 1404720"/>
                    <a:gd name="connsiteY699" fmla="*/ 2015531 h 2812935"/>
                    <a:gd name="connsiteX700" fmla="*/ 330075 w 1404720"/>
                    <a:gd name="connsiteY700" fmla="*/ 2015531 h 2812935"/>
                    <a:gd name="connsiteX701" fmla="*/ 289707 w 1404720"/>
                    <a:gd name="connsiteY701" fmla="*/ 2055899 h 2812935"/>
                    <a:gd name="connsiteX702" fmla="*/ 330075 w 1404720"/>
                    <a:gd name="connsiteY702" fmla="*/ 2096267 h 2812935"/>
                    <a:gd name="connsiteX703" fmla="*/ 370443 w 1404720"/>
                    <a:gd name="connsiteY703" fmla="*/ 2055899 h 2812935"/>
                    <a:gd name="connsiteX704" fmla="*/ 330075 w 1404720"/>
                    <a:gd name="connsiteY704" fmla="*/ 2015531 h 2812935"/>
                    <a:gd name="connsiteX705" fmla="*/ 245639 w 1404720"/>
                    <a:gd name="connsiteY705" fmla="*/ 2015531 h 2812935"/>
                    <a:gd name="connsiteX706" fmla="*/ 205271 w 1404720"/>
                    <a:gd name="connsiteY706" fmla="*/ 2055899 h 2812935"/>
                    <a:gd name="connsiteX707" fmla="*/ 245639 w 1404720"/>
                    <a:gd name="connsiteY707" fmla="*/ 2096267 h 2812935"/>
                    <a:gd name="connsiteX708" fmla="*/ 286007 w 1404720"/>
                    <a:gd name="connsiteY708" fmla="*/ 2055899 h 2812935"/>
                    <a:gd name="connsiteX709" fmla="*/ 245639 w 1404720"/>
                    <a:gd name="connsiteY709" fmla="*/ 2015531 h 2812935"/>
                    <a:gd name="connsiteX710" fmla="*/ 161202 w 1404720"/>
                    <a:gd name="connsiteY710" fmla="*/ 2015531 h 2812935"/>
                    <a:gd name="connsiteX711" fmla="*/ 120834 w 1404720"/>
                    <a:gd name="connsiteY711" fmla="*/ 2055899 h 2812935"/>
                    <a:gd name="connsiteX712" fmla="*/ 161202 w 1404720"/>
                    <a:gd name="connsiteY712" fmla="*/ 2096267 h 2812935"/>
                    <a:gd name="connsiteX713" fmla="*/ 201570 w 1404720"/>
                    <a:gd name="connsiteY713" fmla="*/ 2055899 h 2812935"/>
                    <a:gd name="connsiteX714" fmla="*/ 161202 w 1404720"/>
                    <a:gd name="connsiteY714" fmla="*/ 2015531 h 2812935"/>
                    <a:gd name="connsiteX715" fmla="*/ 76766 w 1404720"/>
                    <a:gd name="connsiteY715" fmla="*/ 2015531 h 2812935"/>
                    <a:gd name="connsiteX716" fmla="*/ 36398 w 1404720"/>
                    <a:gd name="connsiteY716" fmla="*/ 2055899 h 2812935"/>
                    <a:gd name="connsiteX717" fmla="*/ 76766 w 1404720"/>
                    <a:gd name="connsiteY717" fmla="*/ 2096267 h 2812935"/>
                    <a:gd name="connsiteX718" fmla="*/ 117134 w 1404720"/>
                    <a:gd name="connsiteY718" fmla="*/ 2055899 h 2812935"/>
                    <a:gd name="connsiteX719" fmla="*/ 76766 w 1404720"/>
                    <a:gd name="connsiteY719" fmla="*/ 2015531 h 2812935"/>
                    <a:gd name="connsiteX720" fmla="*/ 1343312 w 1404720"/>
                    <a:gd name="connsiteY720" fmla="*/ 1929482 h 2812935"/>
                    <a:gd name="connsiteX721" fmla="*/ 1302944 w 1404720"/>
                    <a:gd name="connsiteY721" fmla="*/ 1969850 h 2812935"/>
                    <a:gd name="connsiteX722" fmla="*/ 1343312 w 1404720"/>
                    <a:gd name="connsiteY722" fmla="*/ 2010218 h 2812935"/>
                    <a:gd name="connsiteX723" fmla="*/ 1383680 w 1404720"/>
                    <a:gd name="connsiteY723" fmla="*/ 1969850 h 2812935"/>
                    <a:gd name="connsiteX724" fmla="*/ 1343312 w 1404720"/>
                    <a:gd name="connsiteY724" fmla="*/ 1929482 h 2812935"/>
                    <a:gd name="connsiteX725" fmla="*/ 1258874 w 1404720"/>
                    <a:gd name="connsiteY725" fmla="*/ 1929482 h 2812935"/>
                    <a:gd name="connsiteX726" fmla="*/ 1218506 w 1404720"/>
                    <a:gd name="connsiteY726" fmla="*/ 1969850 h 2812935"/>
                    <a:gd name="connsiteX727" fmla="*/ 1258874 w 1404720"/>
                    <a:gd name="connsiteY727" fmla="*/ 2010218 h 2812935"/>
                    <a:gd name="connsiteX728" fmla="*/ 1299242 w 1404720"/>
                    <a:gd name="connsiteY728" fmla="*/ 1969850 h 2812935"/>
                    <a:gd name="connsiteX729" fmla="*/ 1258874 w 1404720"/>
                    <a:gd name="connsiteY729" fmla="*/ 1929482 h 2812935"/>
                    <a:gd name="connsiteX730" fmla="*/ 1174438 w 1404720"/>
                    <a:gd name="connsiteY730" fmla="*/ 1929482 h 2812935"/>
                    <a:gd name="connsiteX731" fmla="*/ 1134070 w 1404720"/>
                    <a:gd name="connsiteY731" fmla="*/ 1969850 h 2812935"/>
                    <a:gd name="connsiteX732" fmla="*/ 1174438 w 1404720"/>
                    <a:gd name="connsiteY732" fmla="*/ 2010218 h 2812935"/>
                    <a:gd name="connsiteX733" fmla="*/ 1214806 w 1404720"/>
                    <a:gd name="connsiteY733" fmla="*/ 1969850 h 2812935"/>
                    <a:gd name="connsiteX734" fmla="*/ 1174438 w 1404720"/>
                    <a:gd name="connsiteY734" fmla="*/ 1929482 h 2812935"/>
                    <a:gd name="connsiteX735" fmla="*/ 1090002 w 1404720"/>
                    <a:gd name="connsiteY735" fmla="*/ 1929482 h 2812935"/>
                    <a:gd name="connsiteX736" fmla="*/ 1049634 w 1404720"/>
                    <a:gd name="connsiteY736" fmla="*/ 1969850 h 2812935"/>
                    <a:gd name="connsiteX737" fmla="*/ 1090002 w 1404720"/>
                    <a:gd name="connsiteY737" fmla="*/ 2010218 h 2812935"/>
                    <a:gd name="connsiteX738" fmla="*/ 1130370 w 1404720"/>
                    <a:gd name="connsiteY738" fmla="*/ 1969850 h 2812935"/>
                    <a:gd name="connsiteX739" fmla="*/ 1090002 w 1404720"/>
                    <a:gd name="connsiteY739" fmla="*/ 1929482 h 2812935"/>
                    <a:gd name="connsiteX740" fmla="*/ 1005565 w 1404720"/>
                    <a:gd name="connsiteY740" fmla="*/ 1929482 h 2812935"/>
                    <a:gd name="connsiteX741" fmla="*/ 965197 w 1404720"/>
                    <a:gd name="connsiteY741" fmla="*/ 1969850 h 2812935"/>
                    <a:gd name="connsiteX742" fmla="*/ 1005565 w 1404720"/>
                    <a:gd name="connsiteY742" fmla="*/ 2010218 h 2812935"/>
                    <a:gd name="connsiteX743" fmla="*/ 1045933 w 1404720"/>
                    <a:gd name="connsiteY743" fmla="*/ 1969850 h 2812935"/>
                    <a:gd name="connsiteX744" fmla="*/ 1005565 w 1404720"/>
                    <a:gd name="connsiteY744" fmla="*/ 1929482 h 2812935"/>
                    <a:gd name="connsiteX745" fmla="*/ 921129 w 1404720"/>
                    <a:gd name="connsiteY745" fmla="*/ 1929482 h 2812935"/>
                    <a:gd name="connsiteX746" fmla="*/ 880761 w 1404720"/>
                    <a:gd name="connsiteY746" fmla="*/ 1969850 h 2812935"/>
                    <a:gd name="connsiteX747" fmla="*/ 921129 w 1404720"/>
                    <a:gd name="connsiteY747" fmla="*/ 2010218 h 2812935"/>
                    <a:gd name="connsiteX748" fmla="*/ 961497 w 1404720"/>
                    <a:gd name="connsiteY748" fmla="*/ 1969850 h 2812935"/>
                    <a:gd name="connsiteX749" fmla="*/ 921129 w 1404720"/>
                    <a:gd name="connsiteY749" fmla="*/ 1929482 h 2812935"/>
                    <a:gd name="connsiteX750" fmla="*/ 836693 w 1404720"/>
                    <a:gd name="connsiteY750" fmla="*/ 1929482 h 2812935"/>
                    <a:gd name="connsiteX751" fmla="*/ 796325 w 1404720"/>
                    <a:gd name="connsiteY751" fmla="*/ 1969850 h 2812935"/>
                    <a:gd name="connsiteX752" fmla="*/ 836693 w 1404720"/>
                    <a:gd name="connsiteY752" fmla="*/ 2010218 h 2812935"/>
                    <a:gd name="connsiteX753" fmla="*/ 877061 w 1404720"/>
                    <a:gd name="connsiteY753" fmla="*/ 1969850 h 2812935"/>
                    <a:gd name="connsiteX754" fmla="*/ 836693 w 1404720"/>
                    <a:gd name="connsiteY754" fmla="*/ 1929482 h 2812935"/>
                    <a:gd name="connsiteX755" fmla="*/ 752256 w 1404720"/>
                    <a:gd name="connsiteY755" fmla="*/ 1929482 h 2812935"/>
                    <a:gd name="connsiteX756" fmla="*/ 711888 w 1404720"/>
                    <a:gd name="connsiteY756" fmla="*/ 1969850 h 2812935"/>
                    <a:gd name="connsiteX757" fmla="*/ 752256 w 1404720"/>
                    <a:gd name="connsiteY757" fmla="*/ 2010218 h 2812935"/>
                    <a:gd name="connsiteX758" fmla="*/ 792624 w 1404720"/>
                    <a:gd name="connsiteY758" fmla="*/ 1969850 h 2812935"/>
                    <a:gd name="connsiteX759" fmla="*/ 752256 w 1404720"/>
                    <a:gd name="connsiteY759" fmla="*/ 1929482 h 2812935"/>
                    <a:gd name="connsiteX760" fmla="*/ 667820 w 1404720"/>
                    <a:gd name="connsiteY760" fmla="*/ 1929482 h 2812935"/>
                    <a:gd name="connsiteX761" fmla="*/ 627452 w 1404720"/>
                    <a:gd name="connsiteY761" fmla="*/ 1969850 h 2812935"/>
                    <a:gd name="connsiteX762" fmla="*/ 667820 w 1404720"/>
                    <a:gd name="connsiteY762" fmla="*/ 2010218 h 2812935"/>
                    <a:gd name="connsiteX763" fmla="*/ 708188 w 1404720"/>
                    <a:gd name="connsiteY763" fmla="*/ 1969850 h 2812935"/>
                    <a:gd name="connsiteX764" fmla="*/ 667820 w 1404720"/>
                    <a:gd name="connsiteY764" fmla="*/ 1929482 h 2812935"/>
                    <a:gd name="connsiteX765" fmla="*/ 583384 w 1404720"/>
                    <a:gd name="connsiteY765" fmla="*/ 1929482 h 2812935"/>
                    <a:gd name="connsiteX766" fmla="*/ 543016 w 1404720"/>
                    <a:gd name="connsiteY766" fmla="*/ 1969850 h 2812935"/>
                    <a:gd name="connsiteX767" fmla="*/ 583384 w 1404720"/>
                    <a:gd name="connsiteY767" fmla="*/ 2010218 h 2812935"/>
                    <a:gd name="connsiteX768" fmla="*/ 623752 w 1404720"/>
                    <a:gd name="connsiteY768" fmla="*/ 1969850 h 2812935"/>
                    <a:gd name="connsiteX769" fmla="*/ 583384 w 1404720"/>
                    <a:gd name="connsiteY769" fmla="*/ 1929482 h 2812935"/>
                    <a:gd name="connsiteX770" fmla="*/ 498947 w 1404720"/>
                    <a:gd name="connsiteY770" fmla="*/ 1929482 h 2812935"/>
                    <a:gd name="connsiteX771" fmla="*/ 458579 w 1404720"/>
                    <a:gd name="connsiteY771" fmla="*/ 1969850 h 2812935"/>
                    <a:gd name="connsiteX772" fmla="*/ 498947 w 1404720"/>
                    <a:gd name="connsiteY772" fmla="*/ 2010218 h 2812935"/>
                    <a:gd name="connsiteX773" fmla="*/ 539315 w 1404720"/>
                    <a:gd name="connsiteY773" fmla="*/ 1969850 h 2812935"/>
                    <a:gd name="connsiteX774" fmla="*/ 498947 w 1404720"/>
                    <a:gd name="connsiteY774" fmla="*/ 1929482 h 2812935"/>
                    <a:gd name="connsiteX775" fmla="*/ 414511 w 1404720"/>
                    <a:gd name="connsiteY775" fmla="*/ 1929482 h 2812935"/>
                    <a:gd name="connsiteX776" fmla="*/ 374143 w 1404720"/>
                    <a:gd name="connsiteY776" fmla="*/ 1969850 h 2812935"/>
                    <a:gd name="connsiteX777" fmla="*/ 414511 w 1404720"/>
                    <a:gd name="connsiteY777" fmla="*/ 2010218 h 2812935"/>
                    <a:gd name="connsiteX778" fmla="*/ 454879 w 1404720"/>
                    <a:gd name="connsiteY778" fmla="*/ 1969850 h 2812935"/>
                    <a:gd name="connsiteX779" fmla="*/ 414511 w 1404720"/>
                    <a:gd name="connsiteY779" fmla="*/ 1929482 h 2812935"/>
                    <a:gd name="connsiteX780" fmla="*/ 330075 w 1404720"/>
                    <a:gd name="connsiteY780" fmla="*/ 1929482 h 2812935"/>
                    <a:gd name="connsiteX781" fmla="*/ 289707 w 1404720"/>
                    <a:gd name="connsiteY781" fmla="*/ 1969850 h 2812935"/>
                    <a:gd name="connsiteX782" fmla="*/ 330075 w 1404720"/>
                    <a:gd name="connsiteY782" fmla="*/ 2010218 h 2812935"/>
                    <a:gd name="connsiteX783" fmla="*/ 370443 w 1404720"/>
                    <a:gd name="connsiteY783" fmla="*/ 1969850 h 2812935"/>
                    <a:gd name="connsiteX784" fmla="*/ 330075 w 1404720"/>
                    <a:gd name="connsiteY784" fmla="*/ 1929482 h 2812935"/>
                    <a:gd name="connsiteX785" fmla="*/ 245639 w 1404720"/>
                    <a:gd name="connsiteY785" fmla="*/ 1929482 h 2812935"/>
                    <a:gd name="connsiteX786" fmla="*/ 205271 w 1404720"/>
                    <a:gd name="connsiteY786" fmla="*/ 1969850 h 2812935"/>
                    <a:gd name="connsiteX787" fmla="*/ 245639 w 1404720"/>
                    <a:gd name="connsiteY787" fmla="*/ 2010218 h 2812935"/>
                    <a:gd name="connsiteX788" fmla="*/ 286007 w 1404720"/>
                    <a:gd name="connsiteY788" fmla="*/ 1969850 h 2812935"/>
                    <a:gd name="connsiteX789" fmla="*/ 245639 w 1404720"/>
                    <a:gd name="connsiteY789" fmla="*/ 1929482 h 2812935"/>
                    <a:gd name="connsiteX790" fmla="*/ 161202 w 1404720"/>
                    <a:gd name="connsiteY790" fmla="*/ 1929482 h 2812935"/>
                    <a:gd name="connsiteX791" fmla="*/ 120834 w 1404720"/>
                    <a:gd name="connsiteY791" fmla="*/ 1969850 h 2812935"/>
                    <a:gd name="connsiteX792" fmla="*/ 161202 w 1404720"/>
                    <a:gd name="connsiteY792" fmla="*/ 2010218 h 2812935"/>
                    <a:gd name="connsiteX793" fmla="*/ 201570 w 1404720"/>
                    <a:gd name="connsiteY793" fmla="*/ 1969850 h 2812935"/>
                    <a:gd name="connsiteX794" fmla="*/ 161202 w 1404720"/>
                    <a:gd name="connsiteY794" fmla="*/ 1929482 h 2812935"/>
                    <a:gd name="connsiteX795" fmla="*/ 76766 w 1404720"/>
                    <a:gd name="connsiteY795" fmla="*/ 1929482 h 2812935"/>
                    <a:gd name="connsiteX796" fmla="*/ 36398 w 1404720"/>
                    <a:gd name="connsiteY796" fmla="*/ 1969850 h 2812935"/>
                    <a:gd name="connsiteX797" fmla="*/ 76766 w 1404720"/>
                    <a:gd name="connsiteY797" fmla="*/ 2010218 h 2812935"/>
                    <a:gd name="connsiteX798" fmla="*/ 117134 w 1404720"/>
                    <a:gd name="connsiteY798" fmla="*/ 1969850 h 2812935"/>
                    <a:gd name="connsiteX799" fmla="*/ 76766 w 1404720"/>
                    <a:gd name="connsiteY799" fmla="*/ 1929482 h 2812935"/>
                    <a:gd name="connsiteX800" fmla="*/ 1343312 w 1404720"/>
                    <a:gd name="connsiteY800" fmla="*/ 1843433 h 2812935"/>
                    <a:gd name="connsiteX801" fmla="*/ 1302944 w 1404720"/>
                    <a:gd name="connsiteY801" fmla="*/ 1883801 h 2812935"/>
                    <a:gd name="connsiteX802" fmla="*/ 1343312 w 1404720"/>
                    <a:gd name="connsiteY802" fmla="*/ 1924169 h 2812935"/>
                    <a:gd name="connsiteX803" fmla="*/ 1383680 w 1404720"/>
                    <a:gd name="connsiteY803" fmla="*/ 1883801 h 2812935"/>
                    <a:gd name="connsiteX804" fmla="*/ 1343312 w 1404720"/>
                    <a:gd name="connsiteY804" fmla="*/ 1843433 h 2812935"/>
                    <a:gd name="connsiteX805" fmla="*/ 1258874 w 1404720"/>
                    <a:gd name="connsiteY805" fmla="*/ 1843433 h 2812935"/>
                    <a:gd name="connsiteX806" fmla="*/ 1218506 w 1404720"/>
                    <a:gd name="connsiteY806" fmla="*/ 1883801 h 2812935"/>
                    <a:gd name="connsiteX807" fmla="*/ 1258874 w 1404720"/>
                    <a:gd name="connsiteY807" fmla="*/ 1924169 h 2812935"/>
                    <a:gd name="connsiteX808" fmla="*/ 1299242 w 1404720"/>
                    <a:gd name="connsiteY808" fmla="*/ 1883801 h 2812935"/>
                    <a:gd name="connsiteX809" fmla="*/ 1258874 w 1404720"/>
                    <a:gd name="connsiteY809" fmla="*/ 1843433 h 2812935"/>
                    <a:gd name="connsiteX810" fmla="*/ 1174438 w 1404720"/>
                    <a:gd name="connsiteY810" fmla="*/ 1843433 h 2812935"/>
                    <a:gd name="connsiteX811" fmla="*/ 1134070 w 1404720"/>
                    <a:gd name="connsiteY811" fmla="*/ 1883801 h 2812935"/>
                    <a:gd name="connsiteX812" fmla="*/ 1174438 w 1404720"/>
                    <a:gd name="connsiteY812" fmla="*/ 1924169 h 2812935"/>
                    <a:gd name="connsiteX813" fmla="*/ 1214806 w 1404720"/>
                    <a:gd name="connsiteY813" fmla="*/ 1883801 h 2812935"/>
                    <a:gd name="connsiteX814" fmla="*/ 1174438 w 1404720"/>
                    <a:gd name="connsiteY814" fmla="*/ 1843433 h 2812935"/>
                    <a:gd name="connsiteX815" fmla="*/ 1090002 w 1404720"/>
                    <a:gd name="connsiteY815" fmla="*/ 1843433 h 2812935"/>
                    <a:gd name="connsiteX816" fmla="*/ 1049634 w 1404720"/>
                    <a:gd name="connsiteY816" fmla="*/ 1883801 h 2812935"/>
                    <a:gd name="connsiteX817" fmla="*/ 1090002 w 1404720"/>
                    <a:gd name="connsiteY817" fmla="*/ 1924169 h 2812935"/>
                    <a:gd name="connsiteX818" fmla="*/ 1130370 w 1404720"/>
                    <a:gd name="connsiteY818" fmla="*/ 1883801 h 2812935"/>
                    <a:gd name="connsiteX819" fmla="*/ 1090002 w 1404720"/>
                    <a:gd name="connsiteY819" fmla="*/ 1843433 h 2812935"/>
                    <a:gd name="connsiteX820" fmla="*/ 1005565 w 1404720"/>
                    <a:gd name="connsiteY820" fmla="*/ 1843433 h 2812935"/>
                    <a:gd name="connsiteX821" fmla="*/ 965197 w 1404720"/>
                    <a:gd name="connsiteY821" fmla="*/ 1883801 h 2812935"/>
                    <a:gd name="connsiteX822" fmla="*/ 1005565 w 1404720"/>
                    <a:gd name="connsiteY822" fmla="*/ 1924169 h 2812935"/>
                    <a:gd name="connsiteX823" fmla="*/ 1045933 w 1404720"/>
                    <a:gd name="connsiteY823" fmla="*/ 1883801 h 2812935"/>
                    <a:gd name="connsiteX824" fmla="*/ 1005565 w 1404720"/>
                    <a:gd name="connsiteY824" fmla="*/ 1843433 h 2812935"/>
                    <a:gd name="connsiteX825" fmla="*/ 921129 w 1404720"/>
                    <a:gd name="connsiteY825" fmla="*/ 1843433 h 2812935"/>
                    <a:gd name="connsiteX826" fmla="*/ 880761 w 1404720"/>
                    <a:gd name="connsiteY826" fmla="*/ 1883801 h 2812935"/>
                    <a:gd name="connsiteX827" fmla="*/ 921129 w 1404720"/>
                    <a:gd name="connsiteY827" fmla="*/ 1924169 h 2812935"/>
                    <a:gd name="connsiteX828" fmla="*/ 961497 w 1404720"/>
                    <a:gd name="connsiteY828" fmla="*/ 1883801 h 2812935"/>
                    <a:gd name="connsiteX829" fmla="*/ 921129 w 1404720"/>
                    <a:gd name="connsiteY829" fmla="*/ 1843433 h 2812935"/>
                    <a:gd name="connsiteX830" fmla="*/ 836693 w 1404720"/>
                    <a:gd name="connsiteY830" fmla="*/ 1843433 h 2812935"/>
                    <a:gd name="connsiteX831" fmla="*/ 796325 w 1404720"/>
                    <a:gd name="connsiteY831" fmla="*/ 1883801 h 2812935"/>
                    <a:gd name="connsiteX832" fmla="*/ 836693 w 1404720"/>
                    <a:gd name="connsiteY832" fmla="*/ 1924169 h 2812935"/>
                    <a:gd name="connsiteX833" fmla="*/ 877061 w 1404720"/>
                    <a:gd name="connsiteY833" fmla="*/ 1883801 h 2812935"/>
                    <a:gd name="connsiteX834" fmla="*/ 836693 w 1404720"/>
                    <a:gd name="connsiteY834" fmla="*/ 1843433 h 2812935"/>
                    <a:gd name="connsiteX835" fmla="*/ 752256 w 1404720"/>
                    <a:gd name="connsiteY835" fmla="*/ 1843433 h 2812935"/>
                    <a:gd name="connsiteX836" fmla="*/ 711888 w 1404720"/>
                    <a:gd name="connsiteY836" fmla="*/ 1883801 h 2812935"/>
                    <a:gd name="connsiteX837" fmla="*/ 752256 w 1404720"/>
                    <a:gd name="connsiteY837" fmla="*/ 1924169 h 2812935"/>
                    <a:gd name="connsiteX838" fmla="*/ 792624 w 1404720"/>
                    <a:gd name="connsiteY838" fmla="*/ 1883801 h 2812935"/>
                    <a:gd name="connsiteX839" fmla="*/ 752256 w 1404720"/>
                    <a:gd name="connsiteY839" fmla="*/ 1843433 h 2812935"/>
                    <a:gd name="connsiteX840" fmla="*/ 667820 w 1404720"/>
                    <a:gd name="connsiteY840" fmla="*/ 1843433 h 2812935"/>
                    <a:gd name="connsiteX841" fmla="*/ 627452 w 1404720"/>
                    <a:gd name="connsiteY841" fmla="*/ 1883801 h 2812935"/>
                    <a:gd name="connsiteX842" fmla="*/ 667820 w 1404720"/>
                    <a:gd name="connsiteY842" fmla="*/ 1924169 h 2812935"/>
                    <a:gd name="connsiteX843" fmla="*/ 708188 w 1404720"/>
                    <a:gd name="connsiteY843" fmla="*/ 1883801 h 2812935"/>
                    <a:gd name="connsiteX844" fmla="*/ 667820 w 1404720"/>
                    <a:gd name="connsiteY844" fmla="*/ 1843433 h 2812935"/>
                    <a:gd name="connsiteX845" fmla="*/ 583384 w 1404720"/>
                    <a:gd name="connsiteY845" fmla="*/ 1843433 h 2812935"/>
                    <a:gd name="connsiteX846" fmla="*/ 543016 w 1404720"/>
                    <a:gd name="connsiteY846" fmla="*/ 1883801 h 2812935"/>
                    <a:gd name="connsiteX847" fmla="*/ 583384 w 1404720"/>
                    <a:gd name="connsiteY847" fmla="*/ 1924169 h 2812935"/>
                    <a:gd name="connsiteX848" fmla="*/ 623752 w 1404720"/>
                    <a:gd name="connsiteY848" fmla="*/ 1883801 h 2812935"/>
                    <a:gd name="connsiteX849" fmla="*/ 583384 w 1404720"/>
                    <a:gd name="connsiteY849" fmla="*/ 1843433 h 2812935"/>
                    <a:gd name="connsiteX850" fmla="*/ 498947 w 1404720"/>
                    <a:gd name="connsiteY850" fmla="*/ 1843433 h 2812935"/>
                    <a:gd name="connsiteX851" fmla="*/ 458579 w 1404720"/>
                    <a:gd name="connsiteY851" fmla="*/ 1883801 h 2812935"/>
                    <a:gd name="connsiteX852" fmla="*/ 498947 w 1404720"/>
                    <a:gd name="connsiteY852" fmla="*/ 1924169 h 2812935"/>
                    <a:gd name="connsiteX853" fmla="*/ 539315 w 1404720"/>
                    <a:gd name="connsiteY853" fmla="*/ 1883801 h 2812935"/>
                    <a:gd name="connsiteX854" fmla="*/ 498947 w 1404720"/>
                    <a:gd name="connsiteY854" fmla="*/ 1843433 h 2812935"/>
                    <a:gd name="connsiteX855" fmla="*/ 414511 w 1404720"/>
                    <a:gd name="connsiteY855" fmla="*/ 1843433 h 2812935"/>
                    <a:gd name="connsiteX856" fmla="*/ 374143 w 1404720"/>
                    <a:gd name="connsiteY856" fmla="*/ 1883801 h 2812935"/>
                    <a:gd name="connsiteX857" fmla="*/ 414511 w 1404720"/>
                    <a:gd name="connsiteY857" fmla="*/ 1924169 h 2812935"/>
                    <a:gd name="connsiteX858" fmla="*/ 454879 w 1404720"/>
                    <a:gd name="connsiteY858" fmla="*/ 1883801 h 2812935"/>
                    <a:gd name="connsiteX859" fmla="*/ 414511 w 1404720"/>
                    <a:gd name="connsiteY859" fmla="*/ 1843433 h 2812935"/>
                    <a:gd name="connsiteX860" fmla="*/ 330075 w 1404720"/>
                    <a:gd name="connsiteY860" fmla="*/ 1843433 h 2812935"/>
                    <a:gd name="connsiteX861" fmla="*/ 289707 w 1404720"/>
                    <a:gd name="connsiteY861" fmla="*/ 1883801 h 2812935"/>
                    <a:gd name="connsiteX862" fmla="*/ 330075 w 1404720"/>
                    <a:gd name="connsiteY862" fmla="*/ 1924169 h 2812935"/>
                    <a:gd name="connsiteX863" fmla="*/ 370443 w 1404720"/>
                    <a:gd name="connsiteY863" fmla="*/ 1883801 h 2812935"/>
                    <a:gd name="connsiteX864" fmla="*/ 330075 w 1404720"/>
                    <a:gd name="connsiteY864" fmla="*/ 1843433 h 2812935"/>
                    <a:gd name="connsiteX865" fmla="*/ 245639 w 1404720"/>
                    <a:gd name="connsiteY865" fmla="*/ 1843433 h 2812935"/>
                    <a:gd name="connsiteX866" fmla="*/ 205271 w 1404720"/>
                    <a:gd name="connsiteY866" fmla="*/ 1883801 h 2812935"/>
                    <a:gd name="connsiteX867" fmla="*/ 245639 w 1404720"/>
                    <a:gd name="connsiteY867" fmla="*/ 1924169 h 2812935"/>
                    <a:gd name="connsiteX868" fmla="*/ 286007 w 1404720"/>
                    <a:gd name="connsiteY868" fmla="*/ 1883801 h 2812935"/>
                    <a:gd name="connsiteX869" fmla="*/ 245639 w 1404720"/>
                    <a:gd name="connsiteY869" fmla="*/ 1843433 h 2812935"/>
                    <a:gd name="connsiteX870" fmla="*/ 161202 w 1404720"/>
                    <a:gd name="connsiteY870" fmla="*/ 1843433 h 2812935"/>
                    <a:gd name="connsiteX871" fmla="*/ 120834 w 1404720"/>
                    <a:gd name="connsiteY871" fmla="*/ 1883801 h 2812935"/>
                    <a:gd name="connsiteX872" fmla="*/ 161202 w 1404720"/>
                    <a:gd name="connsiteY872" fmla="*/ 1924169 h 2812935"/>
                    <a:gd name="connsiteX873" fmla="*/ 201570 w 1404720"/>
                    <a:gd name="connsiteY873" fmla="*/ 1883801 h 2812935"/>
                    <a:gd name="connsiteX874" fmla="*/ 161202 w 1404720"/>
                    <a:gd name="connsiteY874" fmla="*/ 1843433 h 2812935"/>
                    <a:gd name="connsiteX875" fmla="*/ 76766 w 1404720"/>
                    <a:gd name="connsiteY875" fmla="*/ 1843433 h 2812935"/>
                    <a:gd name="connsiteX876" fmla="*/ 36398 w 1404720"/>
                    <a:gd name="connsiteY876" fmla="*/ 1883801 h 2812935"/>
                    <a:gd name="connsiteX877" fmla="*/ 76766 w 1404720"/>
                    <a:gd name="connsiteY877" fmla="*/ 1924169 h 2812935"/>
                    <a:gd name="connsiteX878" fmla="*/ 117134 w 1404720"/>
                    <a:gd name="connsiteY878" fmla="*/ 1883801 h 2812935"/>
                    <a:gd name="connsiteX879" fmla="*/ 76766 w 1404720"/>
                    <a:gd name="connsiteY879" fmla="*/ 1843433 h 2812935"/>
                    <a:gd name="connsiteX880" fmla="*/ 1343312 w 1404720"/>
                    <a:gd name="connsiteY880" fmla="*/ 1757383 h 2812935"/>
                    <a:gd name="connsiteX881" fmla="*/ 1302944 w 1404720"/>
                    <a:gd name="connsiteY881" fmla="*/ 1797751 h 2812935"/>
                    <a:gd name="connsiteX882" fmla="*/ 1343312 w 1404720"/>
                    <a:gd name="connsiteY882" fmla="*/ 1838119 h 2812935"/>
                    <a:gd name="connsiteX883" fmla="*/ 1383680 w 1404720"/>
                    <a:gd name="connsiteY883" fmla="*/ 1797751 h 2812935"/>
                    <a:gd name="connsiteX884" fmla="*/ 1343312 w 1404720"/>
                    <a:gd name="connsiteY884" fmla="*/ 1757383 h 2812935"/>
                    <a:gd name="connsiteX885" fmla="*/ 1258874 w 1404720"/>
                    <a:gd name="connsiteY885" fmla="*/ 1757383 h 2812935"/>
                    <a:gd name="connsiteX886" fmla="*/ 1218506 w 1404720"/>
                    <a:gd name="connsiteY886" fmla="*/ 1797751 h 2812935"/>
                    <a:gd name="connsiteX887" fmla="*/ 1258874 w 1404720"/>
                    <a:gd name="connsiteY887" fmla="*/ 1838119 h 2812935"/>
                    <a:gd name="connsiteX888" fmla="*/ 1299242 w 1404720"/>
                    <a:gd name="connsiteY888" fmla="*/ 1797751 h 2812935"/>
                    <a:gd name="connsiteX889" fmla="*/ 1258874 w 1404720"/>
                    <a:gd name="connsiteY889" fmla="*/ 1757383 h 2812935"/>
                    <a:gd name="connsiteX890" fmla="*/ 1174438 w 1404720"/>
                    <a:gd name="connsiteY890" fmla="*/ 1757383 h 2812935"/>
                    <a:gd name="connsiteX891" fmla="*/ 1134070 w 1404720"/>
                    <a:gd name="connsiteY891" fmla="*/ 1797751 h 2812935"/>
                    <a:gd name="connsiteX892" fmla="*/ 1174438 w 1404720"/>
                    <a:gd name="connsiteY892" fmla="*/ 1838119 h 2812935"/>
                    <a:gd name="connsiteX893" fmla="*/ 1214806 w 1404720"/>
                    <a:gd name="connsiteY893" fmla="*/ 1797751 h 2812935"/>
                    <a:gd name="connsiteX894" fmla="*/ 1174438 w 1404720"/>
                    <a:gd name="connsiteY894" fmla="*/ 1757383 h 2812935"/>
                    <a:gd name="connsiteX895" fmla="*/ 1090002 w 1404720"/>
                    <a:gd name="connsiteY895" fmla="*/ 1757383 h 2812935"/>
                    <a:gd name="connsiteX896" fmla="*/ 1049634 w 1404720"/>
                    <a:gd name="connsiteY896" fmla="*/ 1797751 h 2812935"/>
                    <a:gd name="connsiteX897" fmla="*/ 1090002 w 1404720"/>
                    <a:gd name="connsiteY897" fmla="*/ 1838119 h 2812935"/>
                    <a:gd name="connsiteX898" fmla="*/ 1130370 w 1404720"/>
                    <a:gd name="connsiteY898" fmla="*/ 1797751 h 2812935"/>
                    <a:gd name="connsiteX899" fmla="*/ 1090002 w 1404720"/>
                    <a:gd name="connsiteY899" fmla="*/ 1757383 h 2812935"/>
                    <a:gd name="connsiteX900" fmla="*/ 1005565 w 1404720"/>
                    <a:gd name="connsiteY900" fmla="*/ 1757383 h 2812935"/>
                    <a:gd name="connsiteX901" fmla="*/ 965197 w 1404720"/>
                    <a:gd name="connsiteY901" fmla="*/ 1797751 h 2812935"/>
                    <a:gd name="connsiteX902" fmla="*/ 1005565 w 1404720"/>
                    <a:gd name="connsiteY902" fmla="*/ 1838119 h 2812935"/>
                    <a:gd name="connsiteX903" fmla="*/ 1045933 w 1404720"/>
                    <a:gd name="connsiteY903" fmla="*/ 1797751 h 2812935"/>
                    <a:gd name="connsiteX904" fmla="*/ 1005565 w 1404720"/>
                    <a:gd name="connsiteY904" fmla="*/ 1757383 h 2812935"/>
                    <a:gd name="connsiteX905" fmla="*/ 921129 w 1404720"/>
                    <a:gd name="connsiteY905" fmla="*/ 1757383 h 2812935"/>
                    <a:gd name="connsiteX906" fmla="*/ 880761 w 1404720"/>
                    <a:gd name="connsiteY906" fmla="*/ 1797751 h 2812935"/>
                    <a:gd name="connsiteX907" fmla="*/ 921129 w 1404720"/>
                    <a:gd name="connsiteY907" fmla="*/ 1838119 h 2812935"/>
                    <a:gd name="connsiteX908" fmla="*/ 961497 w 1404720"/>
                    <a:gd name="connsiteY908" fmla="*/ 1797751 h 2812935"/>
                    <a:gd name="connsiteX909" fmla="*/ 921129 w 1404720"/>
                    <a:gd name="connsiteY909" fmla="*/ 1757383 h 2812935"/>
                    <a:gd name="connsiteX910" fmla="*/ 836693 w 1404720"/>
                    <a:gd name="connsiteY910" fmla="*/ 1757383 h 2812935"/>
                    <a:gd name="connsiteX911" fmla="*/ 796325 w 1404720"/>
                    <a:gd name="connsiteY911" fmla="*/ 1797751 h 2812935"/>
                    <a:gd name="connsiteX912" fmla="*/ 836693 w 1404720"/>
                    <a:gd name="connsiteY912" fmla="*/ 1838119 h 2812935"/>
                    <a:gd name="connsiteX913" fmla="*/ 877061 w 1404720"/>
                    <a:gd name="connsiteY913" fmla="*/ 1797751 h 2812935"/>
                    <a:gd name="connsiteX914" fmla="*/ 836693 w 1404720"/>
                    <a:gd name="connsiteY914" fmla="*/ 1757383 h 2812935"/>
                    <a:gd name="connsiteX915" fmla="*/ 752256 w 1404720"/>
                    <a:gd name="connsiteY915" fmla="*/ 1757383 h 2812935"/>
                    <a:gd name="connsiteX916" fmla="*/ 711888 w 1404720"/>
                    <a:gd name="connsiteY916" fmla="*/ 1797751 h 2812935"/>
                    <a:gd name="connsiteX917" fmla="*/ 752256 w 1404720"/>
                    <a:gd name="connsiteY917" fmla="*/ 1838119 h 2812935"/>
                    <a:gd name="connsiteX918" fmla="*/ 792624 w 1404720"/>
                    <a:gd name="connsiteY918" fmla="*/ 1797751 h 2812935"/>
                    <a:gd name="connsiteX919" fmla="*/ 752256 w 1404720"/>
                    <a:gd name="connsiteY919" fmla="*/ 1757383 h 2812935"/>
                    <a:gd name="connsiteX920" fmla="*/ 667820 w 1404720"/>
                    <a:gd name="connsiteY920" fmla="*/ 1757383 h 2812935"/>
                    <a:gd name="connsiteX921" fmla="*/ 627452 w 1404720"/>
                    <a:gd name="connsiteY921" fmla="*/ 1797751 h 2812935"/>
                    <a:gd name="connsiteX922" fmla="*/ 667820 w 1404720"/>
                    <a:gd name="connsiteY922" fmla="*/ 1838119 h 2812935"/>
                    <a:gd name="connsiteX923" fmla="*/ 708188 w 1404720"/>
                    <a:gd name="connsiteY923" fmla="*/ 1797751 h 2812935"/>
                    <a:gd name="connsiteX924" fmla="*/ 667820 w 1404720"/>
                    <a:gd name="connsiteY924" fmla="*/ 1757383 h 2812935"/>
                    <a:gd name="connsiteX925" fmla="*/ 583384 w 1404720"/>
                    <a:gd name="connsiteY925" fmla="*/ 1757383 h 2812935"/>
                    <a:gd name="connsiteX926" fmla="*/ 543016 w 1404720"/>
                    <a:gd name="connsiteY926" fmla="*/ 1797751 h 2812935"/>
                    <a:gd name="connsiteX927" fmla="*/ 583384 w 1404720"/>
                    <a:gd name="connsiteY927" fmla="*/ 1838119 h 2812935"/>
                    <a:gd name="connsiteX928" fmla="*/ 623752 w 1404720"/>
                    <a:gd name="connsiteY928" fmla="*/ 1797751 h 2812935"/>
                    <a:gd name="connsiteX929" fmla="*/ 583384 w 1404720"/>
                    <a:gd name="connsiteY929" fmla="*/ 1757383 h 2812935"/>
                    <a:gd name="connsiteX930" fmla="*/ 498947 w 1404720"/>
                    <a:gd name="connsiteY930" fmla="*/ 1757383 h 2812935"/>
                    <a:gd name="connsiteX931" fmla="*/ 458579 w 1404720"/>
                    <a:gd name="connsiteY931" fmla="*/ 1797751 h 2812935"/>
                    <a:gd name="connsiteX932" fmla="*/ 498947 w 1404720"/>
                    <a:gd name="connsiteY932" fmla="*/ 1838119 h 2812935"/>
                    <a:gd name="connsiteX933" fmla="*/ 539315 w 1404720"/>
                    <a:gd name="connsiteY933" fmla="*/ 1797751 h 2812935"/>
                    <a:gd name="connsiteX934" fmla="*/ 498947 w 1404720"/>
                    <a:gd name="connsiteY934" fmla="*/ 1757383 h 2812935"/>
                    <a:gd name="connsiteX935" fmla="*/ 414511 w 1404720"/>
                    <a:gd name="connsiteY935" fmla="*/ 1757383 h 2812935"/>
                    <a:gd name="connsiteX936" fmla="*/ 374143 w 1404720"/>
                    <a:gd name="connsiteY936" fmla="*/ 1797751 h 2812935"/>
                    <a:gd name="connsiteX937" fmla="*/ 414511 w 1404720"/>
                    <a:gd name="connsiteY937" fmla="*/ 1838119 h 2812935"/>
                    <a:gd name="connsiteX938" fmla="*/ 454879 w 1404720"/>
                    <a:gd name="connsiteY938" fmla="*/ 1797751 h 2812935"/>
                    <a:gd name="connsiteX939" fmla="*/ 414511 w 1404720"/>
                    <a:gd name="connsiteY939" fmla="*/ 1757383 h 2812935"/>
                    <a:gd name="connsiteX940" fmla="*/ 330075 w 1404720"/>
                    <a:gd name="connsiteY940" fmla="*/ 1757383 h 2812935"/>
                    <a:gd name="connsiteX941" fmla="*/ 289707 w 1404720"/>
                    <a:gd name="connsiteY941" fmla="*/ 1797751 h 2812935"/>
                    <a:gd name="connsiteX942" fmla="*/ 330075 w 1404720"/>
                    <a:gd name="connsiteY942" fmla="*/ 1838119 h 2812935"/>
                    <a:gd name="connsiteX943" fmla="*/ 370443 w 1404720"/>
                    <a:gd name="connsiteY943" fmla="*/ 1797751 h 2812935"/>
                    <a:gd name="connsiteX944" fmla="*/ 330075 w 1404720"/>
                    <a:gd name="connsiteY944" fmla="*/ 1757383 h 2812935"/>
                    <a:gd name="connsiteX945" fmla="*/ 245639 w 1404720"/>
                    <a:gd name="connsiteY945" fmla="*/ 1757383 h 2812935"/>
                    <a:gd name="connsiteX946" fmla="*/ 205271 w 1404720"/>
                    <a:gd name="connsiteY946" fmla="*/ 1797751 h 2812935"/>
                    <a:gd name="connsiteX947" fmla="*/ 245639 w 1404720"/>
                    <a:gd name="connsiteY947" fmla="*/ 1838119 h 2812935"/>
                    <a:gd name="connsiteX948" fmla="*/ 286007 w 1404720"/>
                    <a:gd name="connsiteY948" fmla="*/ 1797751 h 2812935"/>
                    <a:gd name="connsiteX949" fmla="*/ 245639 w 1404720"/>
                    <a:gd name="connsiteY949" fmla="*/ 1757383 h 2812935"/>
                    <a:gd name="connsiteX950" fmla="*/ 161202 w 1404720"/>
                    <a:gd name="connsiteY950" fmla="*/ 1757383 h 2812935"/>
                    <a:gd name="connsiteX951" fmla="*/ 120834 w 1404720"/>
                    <a:gd name="connsiteY951" fmla="*/ 1797751 h 2812935"/>
                    <a:gd name="connsiteX952" fmla="*/ 161202 w 1404720"/>
                    <a:gd name="connsiteY952" fmla="*/ 1838119 h 2812935"/>
                    <a:gd name="connsiteX953" fmla="*/ 201570 w 1404720"/>
                    <a:gd name="connsiteY953" fmla="*/ 1797751 h 2812935"/>
                    <a:gd name="connsiteX954" fmla="*/ 161202 w 1404720"/>
                    <a:gd name="connsiteY954" fmla="*/ 1757383 h 2812935"/>
                    <a:gd name="connsiteX955" fmla="*/ 76766 w 1404720"/>
                    <a:gd name="connsiteY955" fmla="*/ 1757383 h 2812935"/>
                    <a:gd name="connsiteX956" fmla="*/ 36398 w 1404720"/>
                    <a:gd name="connsiteY956" fmla="*/ 1797751 h 2812935"/>
                    <a:gd name="connsiteX957" fmla="*/ 76766 w 1404720"/>
                    <a:gd name="connsiteY957" fmla="*/ 1838119 h 2812935"/>
                    <a:gd name="connsiteX958" fmla="*/ 117134 w 1404720"/>
                    <a:gd name="connsiteY958" fmla="*/ 1797751 h 2812935"/>
                    <a:gd name="connsiteX959" fmla="*/ 76766 w 1404720"/>
                    <a:gd name="connsiteY959" fmla="*/ 1757383 h 2812935"/>
                    <a:gd name="connsiteX960" fmla="*/ 1343312 w 1404720"/>
                    <a:gd name="connsiteY960" fmla="*/ 1671334 h 2812935"/>
                    <a:gd name="connsiteX961" fmla="*/ 1302944 w 1404720"/>
                    <a:gd name="connsiteY961" fmla="*/ 1711702 h 2812935"/>
                    <a:gd name="connsiteX962" fmla="*/ 1343312 w 1404720"/>
                    <a:gd name="connsiteY962" fmla="*/ 1752070 h 2812935"/>
                    <a:gd name="connsiteX963" fmla="*/ 1383680 w 1404720"/>
                    <a:gd name="connsiteY963" fmla="*/ 1711702 h 2812935"/>
                    <a:gd name="connsiteX964" fmla="*/ 1343312 w 1404720"/>
                    <a:gd name="connsiteY964" fmla="*/ 1671334 h 2812935"/>
                    <a:gd name="connsiteX965" fmla="*/ 1258874 w 1404720"/>
                    <a:gd name="connsiteY965" fmla="*/ 1671334 h 2812935"/>
                    <a:gd name="connsiteX966" fmla="*/ 1218506 w 1404720"/>
                    <a:gd name="connsiteY966" fmla="*/ 1711702 h 2812935"/>
                    <a:gd name="connsiteX967" fmla="*/ 1258874 w 1404720"/>
                    <a:gd name="connsiteY967" fmla="*/ 1752070 h 2812935"/>
                    <a:gd name="connsiteX968" fmla="*/ 1299242 w 1404720"/>
                    <a:gd name="connsiteY968" fmla="*/ 1711702 h 2812935"/>
                    <a:gd name="connsiteX969" fmla="*/ 1258874 w 1404720"/>
                    <a:gd name="connsiteY969" fmla="*/ 1671334 h 2812935"/>
                    <a:gd name="connsiteX970" fmla="*/ 1174438 w 1404720"/>
                    <a:gd name="connsiteY970" fmla="*/ 1671334 h 2812935"/>
                    <a:gd name="connsiteX971" fmla="*/ 1134070 w 1404720"/>
                    <a:gd name="connsiteY971" fmla="*/ 1711702 h 2812935"/>
                    <a:gd name="connsiteX972" fmla="*/ 1174438 w 1404720"/>
                    <a:gd name="connsiteY972" fmla="*/ 1752070 h 2812935"/>
                    <a:gd name="connsiteX973" fmla="*/ 1214806 w 1404720"/>
                    <a:gd name="connsiteY973" fmla="*/ 1711702 h 2812935"/>
                    <a:gd name="connsiteX974" fmla="*/ 1174438 w 1404720"/>
                    <a:gd name="connsiteY974" fmla="*/ 1671334 h 2812935"/>
                    <a:gd name="connsiteX975" fmla="*/ 1090002 w 1404720"/>
                    <a:gd name="connsiteY975" fmla="*/ 1671334 h 2812935"/>
                    <a:gd name="connsiteX976" fmla="*/ 1049634 w 1404720"/>
                    <a:gd name="connsiteY976" fmla="*/ 1711702 h 2812935"/>
                    <a:gd name="connsiteX977" fmla="*/ 1090002 w 1404720"/>
                    <a:gd name="connsiteY977" fmla="*/ 1752070 h 2812935"/>
                    <a:gd name="connsiteX978" fmla="*/ 1130370 w 1404720"/>
                    <a:gd name="connsiteY978" fmla="*/ 1711702 h 2812935"/>
                    <a:gd name="connsiteX979" fmla="*/ 1090002 w 1404720"/>
                    <a:gd name="connsiteY979" fmla="*/ 1671334 h 2812935"/>
                    <a:gd name="connsiteX980" fmla="*/ 1005565 w 1404720"/>
                    <a:gd name="connsiteY980" fmla="*/ 1671334 h 2812935"/>
                    <a:gd name="connsiteX981" fmla="*/ 965197 w 1404720"/>
                    <a:gd name="connsiteY981" fmla="*/ 1711702 h 2812935"/>
                    <a:gd name="connsiteX982" fmla="*/ 1005565 w 1404720"/>
                    <a:gd name="connsiteY982" fmla="*/ 1752070 h 2812935"/>
                    <a:gd name="connsiteX983" fmla="*/ 1045933 w 1404720"/>
                    <a:gd name="connsiteY983" fmla="*/ 1711702 h 2812935"/>
                    <a:gd name="connsiteX984" fmla="*/ 1005565 w 1404720"/>
                    <a:gd name="connsiteY984" fmla="*/ 1671334 h 2812935"/>
                    <a:gd name="connsiteX985" fmla="*/ 921129 w 1404720"/>
                    <a:gd name="connsiteY985" fmla="*/ 1671334 h 2812935"/>
                    <a:gd name="connsiteX986" fmla="*/ 880761 w 1404720"/>
                    <a:gd name="connsiteY986" fmla="*/ 1711702 h 2812935"/>
                    <a:gd name="connsiteX987" fmla="*/ 921129 w 1404720"/>
                    <a:gd name="connsiteY987" fmla="*/ 1752070 h 2812935"/>
                    <a:gd name="connsiteX988" fmla="*/ 961497 w 1404720"/>
                    <a:gd name="connsiteY988" fmla="*/ 1711702 h 2812935"/>
                    <a:gd name="connsiteX989" fmla="*/ 921129 w 1404720"/>
                    <a:gd name="connsiteY989" fmla="*/ 1671334 h 2812935"/>
                    <a:gd name="connsiteX990" fmla="*/ 836693 w 1404720"/>
                    <a:gd name="connsiteY990" fmla="*/ 1671334 h 2812935"/>
                    <a:gd name="connsiteX991" fmla="*/ 796325 w 1404720"/>
                    <a:gd name="connsiteY991" fmla="*/ 1711702 h 2812935"/>
                    <a:gd name="connsiteX992" fmla="*/ 836693 w 1404720"/>
                    <a:gd name="connsiteY992" fmla="*/ 1752070 h 2812935"/>
                    <a:gd name="connsiteX993" fmla="*/ 877061 w 1404720"/>
                    <a:gd name="connsiteY993" fmla="*/ 1711702 h 2812935"/>
                    <a:gd name="connsiteX994" fmla="*/ 836693 w 1404720"/>
                    <a:gd name="connsiteY994" fmla="*/ 1671334 h 2812935"/>
                    <a:gd name="connsiteX995" fmla="*/ 752256 w 1404720"/>
                    <a:gd name="connsiteY995" fmla="*/ 1671334 h 2812935"/>
                    <a:gd name="connsiteX996" fmla="*/ 711888 w 1404720"/>
                    <a:gd name="connsiteY996" fmla="*/ 1711702 h 2812935"/>
                    <a:gd name="connsiteX997" fmla="*/ 752256 w 1404720"/>
                    <a:gd name="connsiteY997" fmla="*/ 1752070 h 2812935"/>
                    <a:gd name="connsiteX998" fmla="*/ 792624 w 1404720"/>
                    <a:gd name="connsiteY998" fmla="*/ 1711702 h 2812935"/>
                    <a:gd name="connsiteX999" fmla="*/ 752256 w 1404720"/>
                    <a:gd name="connsiteY999" fmla="*/ 1671334 h 2812935"/>
                    <a:gd name="connsiteX1000" fmla="*/ 667820 w 1404720"/>
                    <a:gd name="connsiteY1000" fmla="*/ 1671334 h 2812935"/>
                    <a:gd name="connsiteX1001" fmla="*/ 627452 w 1404720"/>
                    <a:gd name="connsiteY1001" fmla="*/ 1711702 h 2812935"/>
                    <a:gd name="connsiteX1002" fmla="*/ 667820 w 1404720"/>
                    <a:gd name="connsiteY1002" fmla="*/ 1752070 h 2812935"/>
                    <a:gd name="connsiteX1003" fmla="*/ 708188 w 1404720"/>
                    <a:gd name="connsiteY1003" fmla="*/ 1711702 h 2812935"/>
                    <a:gd name="connsiteX1004" fmla="*/ 667820 w 1404720"/>
                    <a:gd name="connsiteY1004" fmla="*/ 1671334 h 2812935"/>
                    <a:gd name="connsiteX1005" fmla="*/ 583384 w 1404720"/>
                    <a:gd name="connsiteY1005" fmla="*/ 1671334 h 2812935"/>
                    <a:gd name="connsiteX1006" fmla="*/ 543016 w 1404720"/>
                    <a:gd name="connsiteY1006" fmla="*/ 1711702 h 2812935"/>
                    <a:gd name="connsiteX1007" fmla="*/ 583384 w 1404720"/>
                    <a:gd name="connsiteY1007" fmla="*/ 1752070 h 2812935"/>
                    <a:gd name="connsiteX1008" fmla="*/ 623752 w 1404720"/>
                    <a:gd name="connsiteY1008" fmla="*/ 1711702 h 2812935"/>
                    <a:gd name="connsiteX1009" fmla="*/ 583384 w 1404720"/>
                    <a:gd name="connsiteY1009" fmla="*/ 1671334 h 2812935"/>
                    <a:gd name="connsiteX1010" fmla="*/ 498947 w 1404720"/>
                    <a:gd name="connsiteY1010" fmla="*/ 1671334 h 2812935"/>
                    <a:gd name="connsiteX1011" fmla="*/ 458579 w 1404720"/>
                    <a:gd name="connsiteY1011" fmla="*/ 1711702 h 2812935"/>
                    <a:gd name="connsiteX1012" fmla="*/ 498947 w 1404720"/>
                    <a:gd name="connsiteY1012" fmla="*/ 1752070 h 2812935"/>
                    <a:gd name="connsiteX1013" fmla="*/ 539315 w 1404720"/>
                    <a:gd name="connsiteY1013" fmla="*/ 1711702 h 2812935"/>
                    <a:gd name="connsiteX1014" fmla="*/ 498947 w 1404720"/>
                    <a:gd name="connsiteY1014" fmla="*/ 1671334 h 2812935"/>
                    <a:gd name="connsiteX1015" fmla="*/ 414511 w 1404720"/>
                    <a:gd name="connsiteY1015" fmla="*/ 1671334 h 2812935"/>
                    <a:gd name="connsiteX1016" fmla="*/ 374143 w 1404720"/>
                    <a:gd name="connsiteY1016" fmla="*/ 1711702 h 2812935"/>
                    <a:gd name="connsiteX1017" fmla="*/ 414511 w 1404720"/>
                    <a:gd name="connsiteY1017" fmla="*/ 1752070 h 2812935"/>
                    <a:gd name="connsiteX1018" fmla="*/ 454879 w 1404720"/>
                    <a:gd name="connsiteY1018" fmla="*/ 1711702 h 2812935"/>
                    <a:gd name="connsiteX1019" fmla="*/ 414511 w 1404720"/>
                    <a:gd name="connsiteY1019" fmla="*/ 1671334 h 2812935"/>
                    <a:gd name="connsiteX1020" fmla="*/ 330075 w 1404720"/>
                    <a:gd name="connsiteY1020" fmla="*/ 1671334 h 2812935"/>
                    <a:gd name="connsiteX1021" fmla="*/ 289707 w 1404720"/>
                    <a:gd name="connsiteY1021" fmla="*/ 1711702 h 2812935"/>
                    <a:gd name="connsiteX1022" fmla="*/ 330075 w 1404720"/>
                    <a:gd name="connsiteY1022" fmla="*/ 1752070 h 2812935"/>
                    <a:gd name="connsiteX1023" fmla="*/ 370443 w 1404720"/>
                    <a:gd name="connsiteY1023" fmla="*/ 1711702 h 2812935"/>
                    <a:gd name="connsiteX1024" fmla="*/ 330075 w 1404720"/>
                    <a:gd name="connsiteY1024" fmla="*/ 1671334 h 2812935"/>
                    <a:gd name="connsiteX1025" fmla="*/ 245639 w 1404720"/>
                    <a:gd name="connsiteY1025" fmla="*/ 1671334 h 2812935"/>
                    <a:gd name="connsiteX1026" fmla="*/ 205271 w 1404720"/>
                    <a:gd name="connsiteY1026" fmla="*/ 1711702 h 2812935"/>
                    <a:gd name="connsiteX1027" fmla="*/ 245639 w 1404720"/>
                    <a:gd name="connsiteY1027" fmla="*/ 1752070 h 2812935"/>
                    <a:gd name="connsiteX1028" fmla="*/ 286007 w 1404720"/>
                    <a:gd name="connsiteY1028" fmla="*/ 1711702 h 2812935"/>
                    <a:gd name="connsiteX1029" fmla="*/ 245639 w 1404720"/>
                    <a:gd name="connsiteY1029" fmla="*/ 1671334 h 2812935"/>
                    <a:gd name="connsiteX1030" fmla="*/ 161202 w 1404720"/>
                    <a:gd name="connsiteY1030" fmla="*/ 1671334 h 2812935"/>
                    <a:gd name="connsiteX1031" fmla="*/ 120834 w 1404720"/>
                    <a:gd name="connsiteY1031" fmla="*/ 1711702 h 2812935"/>
                    <a:gd name="connsiteX1032" fmla="*/ 161202 w 1404720"/>
                    <a:gd name="connsiteY1032" fmla="*/ 1752070 h 2812935"/>
                    <a:gd name="connsiteX1033" fmla="*/ 201570 w 1404720"/>
                    <a:gd name="connsiteY1033" fmla="*/ 1711702 h 2812935"/>
                    <a:gd name="connsiteX1034" fmla="*/ 161202 w 1404720"/>
                    <a:gd name="connsiteY1034" fmla="*/ 1671334 h 2812935"/>
                    <a:gd name="connsiteX1035" fmla="*/ 76766 w 1404720"/>
                    <a:gd name="connsiteY1035" fmla="*/ 1671334 h 2812935"/>
                    <a:gd name="connsiteX1036" fmla="*/ 36398 w 1404720"/>
                    <a:gd name="connsiteY1036" fmla="*/ 1711702 h 2812935"/>
                    <a:gd name="connsiteX1037" fmla="*/ 76766 w 1404720"/>
                    <a:gd name="connsiteY1037" fmla="*/ 1752070 h 2812935"/>
                    <a:gd name="connsiteX1038" fmla="*/ 117134 w 1404720"/>
                    <a:gd name="connsiteY1038" fmla="*/ 1711702 h 2812935"/>
                    <a:gd name="connsiteX1039" fmla="*/ 76766 w 1404720"/>
                    <a:gd name="connsiteY1039" fmla="*/ 1671334 h 2812935"/>
                    <a:gd name="connsiteX1040" fmla="*/ 1343312 w 1404720"/>
                    <a:gd name="connsiteY1040" fmla="*/ 1585285 h 2812935"/>
                    <a:gd name="connsiteX1041" fmla="*/ 1302944 w 1404720"/>
                    <a:gd name="connsiteY1041" fmla="*/ 1625653 h 2812935"/>
                    <a:gd name="connsiteX1042" fmla="*/ 1343312 w 1404720"/>
                    <a:gd name="connsiteY1042" fmla="*/ 1666021 h 2812935"/>
                    <a:gd name="connsiteX1043" fmla="*/ 1383680 w 1404720"/>
                    <a:gd name="connsiteY1043" fmla="*/ 1625653 h 2812935"/>
                    <a:gd name="connsiteX1044" fmla="*/ 1343312 w 1404720"/>
                    <a:gd name="connsiteY1044" fmla="*/ 1585285 h 2812935"/>
                    <a:gd name="connsiteX1045" fmla="*/ 1258874 w 1404720"/>
                    <a:gd name="connsiteY1045" fmla="*/ 1585285 h 2812935"/>
                    <a:gd name="connsiteX1046" fmla="*/ 1218506 w 1404720"/>
                    <a:gd name="connsiteY1046" fmla="*/ 1625653 h 2812935"/>
                    <a:gd name="connsiteX1047" fmla="*/ 1258874 w 1404720"/>
                    <a:gd name="connsiteY1047" fmla="*/ 1666021 h 2812935"/>
                    <a:gd name="connsiteX1048" fmla="*/ 1299242 w 1404720"/>
                    <a:gd name="connsiteY1048" fmla="*/ 1625653 h 2812935"/>
                    <a:gd name="connsiteX1049" fmla="*/ 1258874 w 1404720"/>
                    <a:gd name="connsiteY1049" fmla="*/ 1585285 h 2812935"/>
                    <a:gd name="connsiteX1050" fmla="*/ 1174438 w 1404720"/>
                    <a:gd name="connsiteY1050" fmla="*/ 1585285 h 2812935"/>
                    <a:gd name="connsiteX1051" fmla="*/ 1134070 w 1404720"/>
                    <a:gd name="connsiteY1051" fmla="*/ 1625653 h 2812935"/>
                    <a:gd name="connsiteX1052" fmla="*/ 1174438 w 1404720"/>
                    <a:gd name="connsiteY1052" fmla="*/ 1666021 h 2812935"/>
                    <a:gd name="connsiteX1053" fmla="*/ 1214806 w 1404720"/>
                    <a:gd name="connsiteY1053" fmla="*/ 1625653 h 2812935"/>
                    <a:gd name="connsiteX1054" fmla="*/ 1174438 w 1404720"/>
                    <a:gd name="connsiteY1054" fmla="*/ 1585285 h 2812935"/>
                    <a:gd name="connsiteX1055" fmla="*/ 1090002 w 1404720"/>
                    <a:gd name="connsiteY1055" fmla="*/ 1585285 h 2812935"/>
                    <a:gd name="connsiteX1056" fmla="*/ 1049634 w 1404720"/>
                    <a:gd name="connsiteY1056" fmla="*/ 1625653 h 2812935"/>
                    <a:gd name="connsiteX1057" fmla="*/ 1090002 w 1404720"/>
                    <a:gd name="connsiteY1057" fmla="*/ 1666021 h 2812935"/>
                    <a:gd name="connsiteX1058" fmla="*/ 1130370 w 1404720"/>
                    <a:gd name="connsiteY1058" fmla="*/ 1625653 h 2812935"/>
                    <a:gd name="connsiteX1059" fmla="*/ 1090002 w 1404720"/>
                    <a:gd name="connsiteY1059" fmla="*/ 1585285 h 2812935"/>
                    <a:gd name="connsiteX1060" fmla="*/ 1005565 w 1404720"/>
                    <a:gd name="connsiteY1060" fmla="*/ 1585285 h 2812935"/>
                    <a:gd name="connsiteX1061" fmla="*/ 965197 w 1404720"/>
                    <a:gd name="connsiteY1061" fmla="*/ 1625653 h 2812935"/>
                    <a:gd name="connsiteX1062" fmla="*/ 1005565 w 1404720"/>
                    <a:gd name="connsiteY1062" fmla="*/ 1666021 h 2812935"/>
                    <a:gd name="connsiteX1063" fmla="*/ 1045933 w 1404720"/>
                    <a:gd name="connsiteY1063" fmla="*/ 1625653 h 2812935"/>
                    <a:gd name="connsiteX1064" fmla="*/ 1005565 w 1404720"/>
                    <a:gd name="connsiteY1064" fmla="*/ 1585285 h 2812935"/>
                    <a:gd name="connsiteX1065" fmla="*/ 921129 w 1404720"/>
                    <a:gd name="connsiteY1065" fmla="*/ 1585285 h 2812935"/>
                    <a:gd name="connsiteX1066" fmla="*/ 880761 w 1404720"/>
                    <a:gd name="connsiteY1066" fmla="*/ 1625653 h 2812935"/>
                    <a:gd name="connsiteX1067" fmla="*/ 921129 w 1404720"/>
                    <a:gd name="connsiteY1067" fmla="*/ 1666021 h 2812935"/>
                    <a:gd name="connsiteX1068" fmla="*/ 961497 w 1404720"/>
                    <a:gd name="connsiteY1068" fmla="*/ 1625653 h 2812935"/>
                    <a:gd name="connsiteX1069" fmla="*/ 921129 w 1404720"/>
                    <a:gd name="connsiteY1069" fmla="*/ 1585285 h 2812935"/>
                    <a:gd name="connsiteX1070" fmla="*/ 836693 w 1404720"/>
                    <a:gd name="connsiteY1070" fmla="*/ 1585285 h 2812935"/>
                    <a:gd name="connsiteX1071" fmla="*/ 796325 w 1404720"/>
                    <a:gd name="connsiteY1071" fmla="*/ 1625653 h 2812935"/>
                    <a:gd name="connsiteX1072" fmla="*/ 836693 w 1404720"/>
                    <a:gd name="connsiteY1072" fmla="*/ 1666021 h 2812935"/>
                    <a:gd name="connsiteX1073" fmla="*/ 877061 w 1404720"/>
                    <a:gd name="connsiteY1073" fmla="*/ 1625653 h 2812935"/>
                    <a:gd name="connsiteX1074" fmla="*/ 836693 w 1404720"/>
                    <a:gd name="connsiteY1074" fmla="*/ 1585285 h 2812935"/>
                    <a:gd name="connsiteX1075" fmla="*/ 752256 w 1404720"/>
                    <a:gd name="connsiteY1075" fmla="*/ 1585285 h 2812935"/>
                    <a:gd name="connsiteX1076" fmla="*/ 711888 w 1404720"/>
                    <a:gd name="connsiteY1076" fmla="*/ 1625653 h 2812935"/>
                    <a:gd name="connsiteX1077" fmla="*/ 752256 w 1404720"/>
                    <a:gd name="connsiteY1077" fmla="*/ 1666021 h 2812935"/>
                    <a:gd name="connsiteX1078" fmla="*/ 792624 w 1404720"/>
                    <a:gd name="connsiteY1078" fmla="*/ 1625653 h 2812935"/>
                    <a:gd name="connsiteX1079" fmla="*/ 752256 w 1404720"/>
                    <a:gd name="connsiteY1079" fmla="*/ 1585285 h 2812935"/>
                    <a:gd name="connsiteX1080" fmla="*/ 667820 w 1404720"/>
                    <a:gd name="connsiteY1080" fmla="*/ 1585285 h 2812935"/>
                    <a:gd name="connsiteX1081" fmla="*/ 627452 w 1404720"/>
                    <a:gd name="connsiteY1081" fmla="*/ 1625653 h 2812935"/>
                    <a:gd name="connsiteX1082" fmla="*/ 667820 w 1404720"/>
                    <a:gd name="connsiteY1082" fmla="*/ 1666021 h 2812935"/>
                    <a:gd name="connsiteX1083" fmla="*/ 708188 w 1404720"/>
                    <a:gd name="connsiteY1083" fmla="*/ 1625653 h 2812935"/>
                    <a:gd name="connsiteX1084" fmla="*/ 667820 w 1404720"/>
                    <a:gd name="connsiteY1084" fmla="*/ 1585285 h 2812935"/>
                    <a:gd name="connsiteX1085" fmla="*/ 583384 w 1404720"/>
                    <a:gd name="connsiteY1085" fmla="*/ 1585285 h 2812935"/>
                    <a:gd name="connsiteX1086" fmla="*/ 543016 w 1404720"/>
                    <a:gd name="connsiteY1086" fmla="*/ 1625653 h 2812935"/>
                    <a:gd name="connsiteX1087" fmla="*/ 583384 w 1404720"/>
                    <a:gd name="connsiteY1087" fmla="*/ 1666021 h 2812935"/>
                    <a:gd name="connsiteX1088" fmla="*/ 623752 w 1404720"/>
                    <a:gd name="connsiteY1088" fmla="*/ 1625653 h 2812935"/>
                    <a:gd name="connsiteX1089" fmla="*/ 583384 w 1404720"/>
                    <a:gd name="connsiteY1089" fmla="*/ 1585285 h 2812935"/>
                    <a:gd name="connsiteX1090" fmla="*/ 498947 w 1404720"/>
                    <a:gd name="connsiteY1090" fmla="*/ 1585285 h 2812935"/>
                    <a:gd name="connsiteX1091" fmla="*/ 458579 w 1404720"/>
                    <a:gd name="connsiteY1091" fmla="*/ 1625653 h 2812935"/>
                    <a:gd name="connsiteX1092" fmla="*/ 498947 w 1404720"/>
                    <a:gd name="connsiteY1092" fmla="*/ 1666021 h 2812935"/>
                    <a:gd name="connsiteX1093" fmla="*/ 539315 w 1404720"/>
                    <a:gd name="connsiteY1093" fmla="*/ 1625653 h 2812935"/>
                    <a:gd name="connsiteX1094" fmla="*/ 498947 w 1404720"/>
                    <a:gd name="connsiteY1094" fmla="*/ 1585285 h 2812935"/>
                    <a:gd name="connsiteX1095" fmla="*/ 414511 w 1404720"/>
                    <a:gd name="connsiteY1095" fmla="*/ 1585285 h 2812935"/>
                    <a:gd name="connsiteX1096" fmla="*/ 374143 w 1404720"/>
                    <a:gd name="connsiteY1096" fmla="*/ 1625653 h 2812935"/>
                    <a:gd name="connsiteX1097" fmla="*/ 414511 w 1404720"/>
                    <a:gd name="connsiteY1097" fmla="*/ 1666021 h 2812935"/>
                    <a:gd name="connsiteX1098" fmla="*/ 454879 w 1404720"/>
                    <a:gd name="connsiteY1098" fmla="*/ 1625653 h 2812935"/>
                    <a:gd name="connsiteX1099" fmla="*/ 414511 w 1404720"/>
                    <a:gd name="connsiteY1099" fmla="*/ 1585285 h 2812935"/>
                    <a:gd name="connsiteX1100" fmla="*/ 330075 w 1404720"/>
                    <a:gd name="connsiteY1100" fmla="*/ 1585285 h 2812935"/>
                    <a:gd name="connsiteX1101" fmla="*/ 289707 w 1404720"/>
                    <a:gd name="connsiteY1101" fmla="*/ 1625653 h 2812935"/>
                    <a:gd name="connsiteX1102" fmla="*/ 330075 w 1404720"/>
                    <a:gd name="connsiteY1102" fmla="*/ 1666021 h 2812935"/>
                    <a:gd name="connsiteX1103" fmla="*/ 370443 w 1404720"/>
                    <a:gd name="connsiteY1103" fmla="*/ 1625653 h 2812935"/>
                    <a:gd name="connsiteX1104" fmla="*/ 330075 w 1404720"/>
                    <a:gd name="connsiteY1104" fmla="*/ 1585285 h 2812935"/>
                    <a:gd name="connsiteX1105" fmla="*/ 245639 w 1404720"/>
                    <a:gd name="connsiteY1105" fmla="*/ 1585285 h 2812935"/>
                    <a:gd name="connsiteX1106" fmla="*/ 205271 w 1404720"/>
                    <a:gd name="connsiteY1106" fmla="*/ 1625653 h 2812935"/>
                    <a:gd name="connsiteX1107" fmla="*/ 245639 w 1404720"/>
                    <a:gd name="connsiteY1107" fmla="*/ 1666021 h 2812935"/>
                    <a:gd name="connsiteX1108" fmla="*/ 286007 w 1404720"/>
                    <a:gd name="connsiteY1108" fmla="*/ 1625653 h 2812935"/>
                    <a:gd name="connsiteX1109" fmla="*/ 245639 w 1404720"/>
                    <a:gd name="connsiteY1109" fmla="*/ 1585285 h 2812935"/>
                    <a:gd name="connsiteX1110" fmla="*/ 161202 w 1404720"/>
                    <a:gd name="connsiteY1110" fmla="*/ 1585285 h 2812935"/>
                    <a:gd name="connsiteX1111" fmla="*/ 120834 w 1404720"/>
                    <a:gd name="connsiteY1111" fmla="*/ 1625653 h 2812935"/>
                    <a:gd name="connsiteX1112" fmla="*/ 161202 w 1404720"/>
                    <a:gd name="connsiteY1112" fmla="*/ 1666021 h 2812935"/>
                    <a:gd name="connsiteX1113" fmla="*/ 201570 w 1404720"/>
                    <a:gd name="connsiteY1113" fmla="*/ 1625653 h 2812935"/>
                    <a:gd name="connsiteX1114" fmla="*/ 161202 w 1404720"/>
                    <a:gd name="connsiteY1114" fmla="*/ 1585285 h 2812935"/>
                    <a:gd name="connsiteX1115" fmla="*/ 76766 w 1404720"/>
                    <a:gd name="connsiteY1115" fmla="*/ 1585285 h 2812935"/>
                    <a:gd name="connsiteX1116" fmla="*/ 36398 w 1404720"/>
                    <a:gd name="connsiteY1116" fmla="*/ 1625653 h 2812935"/>
                    <a:gd name="connsiteX1117" fmla="*/ 76766 w 1404720"/>
                    <a:gd name="connsiteY1117" fmla="*/ 1666021 h 2812935"/>
                    <a:gd name="connsiteX1118" fmla="*/ 117134 w 1404720"/>
                    <a:gd name="connsiteY1118" fmla="*/ 1625653 h 2812935"/>
                    <a:gd name="connsiteX1119" fmla="*/ 76766 w 1404720"/>
                    <a:gd name="connsiteY1119" fmla="*/ 1585285 h 2812935"/>
                    <a:gd name="connsiteX1120" fmla="*/ 1343312 w 1404720"/>
                    <a:gd name="connsiteY1120" fmla="*/ 1499236 h 2812935"/>
                    <a:gd name="connsiteX1121" fmla="*/ 1302944 w 1404720"/>
                    <a:gd name="connsiteY1121" fmla="*/ 1539604 h 2812935"/>
                    <a:gd name="connsiteX1122" fmla="*/ 1343312 w 1404720"/>
                    <a:gd name="connsiteY1122" fmla="*/ 1579972 h 2812935"/>
                    <a:gd name="connsiteX1123" fmla="*/ 1383680 w 1404720"/>
                    <a:gd name="connsiteY1123" fmla="*/ 1539604 h 2812935"/>
                    <a:gd name="connsiteX1124" fmla="*/ 1343312 w 1404720"/>
                    <a:gd name="connsiteY1124" fmla="*/ 1499236 h 2812935"/>
                    <a:gd name="connsiteX1125" fmla="*/ 1258874 w 1404720"/>
                    <a:gd name="connsiteY1125" fmla="*/ 1499236 h 2812935"/>
                    <a:gd name="connsiteX1126" fmla="*/ 1218506 w 1404720"/>
                    <a:gd name="connsiteY1126" fmla="*/ 1539604 h 2812935"/>
                    <a:gd name="connsiteX1127" fmla="*/ 1258874 w 1404720"/>
                    <a:gd name="connsiteY1127" fmla="*/ 1579972 h 2812935"/>
                    <a:gd name="connsiteX1128" fmla="*/ 1299242 w 1404720"/>
                    <a:gd name="connsiteY1128" fmla="*/ 1539604 h 2812935"/>
                    <a:gd name="connsiteX1129" fmla="*/ 1258874 w 1404720"/>
                    <a:gd name="connsiteY1129" fmla="*/ 1499236 h 2812935"/>
                    <a:gd name="connsiteX1130" fmla="*/ 1174438 w 1404720"/>
                    <a:gd name="connsiteY1130" fmla="*/ 1499236 h 2812935"/>
                    <a:gd name="connsiteX1131" fmla="*/ 1134070 w 1404720"/>
                    <a:gd name="connsiteY1131" fmla="*/ 1539604 h 2812935"/>
                    <a:gd name="connsiteX1132" fmla="*/ 1174438 w 1404720"/>
                    <a:gd name="connsiteY1132" fmla="*/ 1579972 h 2812935"/>
                    <a:gd name="connsiteX1133" fmla="*/ 1214806 w 1404720"/>
                    <a:gd name="connsiteY1133" fmla="*/ 1539604 h 2812935"/>
                    <a:gd name="connsiteX1134" fmla="*/ 1174438 w 1404720"/>
                    <a:gd name="connsiteY1134" fmla="*/ 1499236 h 2812935"/>
                    <a:gd name="connsiteX1135" fmla="*/ 1090002 w 1404720"/>
                    <a:gd name="connsiteY1135" fmla="*/ 1499236 h 2812935"/>
                    <a:gd name="connsiteX1136" fmla="*/ 1049634 w 1404720"/>
                    <a:gd name="connsiteY1136" fmla="*/ 1539604 h 2812935"/>
                    <a:gd name="connsiteX1137" fmla="*/ 1090002 w 1404720"/>
                    <a:gd name="connsiteY1137" fmla="*/ 1579972 h 2812935"/>
                    <a:gd name="connsiteX1138" fmla="*/ 1130370 w 1404720"/>
                    <a:gd name="connsiteY1138" fmla="*/ 1539604 h 2812935"/>
                    <a:gd name="connsiteX1139" fmla="*/ 1090002 w 1404720"/>
                    <a:gd name="connsiteY1139" fmla="*/ 1499236 h 2812935"/>
                    <a:gd name="connsiteX1140" fmla="*/ 1005565 w 1404720"/>
                    <a:gd name="connsiteY1140" fmla="*/ 1499236 h 2812935"/>
                    <a:gd name="connsiteX1141" fmla="*/ 965197 w 1404720"/>
                    <a:gd name="connsiteY1141" fmla="*/ 1539604 h 2812935"/>
                    <a:gd name="connsiteX1142" fmla="*/ 1005565 w 1404720"/>
                    <a:gd name="connsiteY1142" fmla="*/ 1579972 h 2812935"/>
                    <a:gd name="connsiteX1143" fmla="*/ 1045933 w 1404720"/>
                    <a:gd name="connsiteY1143" fmla="*/ 1539604 h 2812935"/>
                    <a:gd name="connsiteX1144" fmla="*/ 1005565 w 1404720"/>
                    <a:gd name="connsiteY1144" fmla="*/ 1499236 h 2812935"/>
                    <a:gd name="connsiteX1145" fmla="*/ 921129 w 1404720"/>
                    <a:gd name="connsiteY1145" fmla="*/ 1499236 h 2812935"/>
                    <a:gd name="connsiteX1146" fmla="*/ 880761 w 1404720"/>
                    <a:gd name="connsiteY1146" fmla="*/ 1539604 h 2812935"/>
                    <a:gd name="connsiteX1147" fmla="*/ 921129 w 1404720"/>
                    <a:gd name="connsiteY1147" fmla="*/ 1579972 h 2812935"/>
                    <a:gd name="connsiteX1148" fmla="*/ 961497 w 1404720"/>
                    <a:gd name="connsiteY1148" fmla="*/ 1539604 h 2812935"/>
                    <a:gd name="connsiteX1149" fmla="*/ 921129 w 1404720"/>
                    <a:gd name="connsiteY1149" fmla="*/ 1499236 h 2812935"/>
                    <a:gd name="connsiteX1150" fmla="*/ 836693 w 1404720"/>
                    <a:gd name="connsiteY1150" fmla="*/ 1499236 h 2812935"/>
                    <a:gd name="connsiteX1151" fmla="*/ 796325 w 1404720"/>
                    <a:gd name="connsiteY1151" fmla="*/ 1539604 h 2812935"/>
                    <a:gd name="connsiteX1152" fmla="*/ 836693 w 1404720"/>
                    <a:gd name="connsiteY1152" fmla="*/ 1579972 h 2812935"/>
                    <a:gd name="connsiteX1153" fmla="*/ 877061 w 1404720"/>
                    <a:gd name="connsiteY1153" fmla="*/ 1539604 h 2812935"/>
                    <a:gd name="connsiteX1154" fmla="*/ 836693 w 1404720"/>
                    <a:gd name="connsiteY1154" fmla="*/ 1499236 h 2812935"/>
                    <a:gd name="connsiteX1155" fmla="*/ 752256 w 1404720"/>
                    <a:gd name="connsiteY1155" fmla="*/ 1499236 h 2812935"/>
                    <a:gd name="connsiteX1156" fmla="*/ 711888 w 1404720"/>
                    <a:gd name="connsiteY1156" fmla="*/ 1539604 h 2812935"/>
                    <a:gd name="connsiteX1157" fmla="*/ 752256 w 1404720"/>
                    <a:gd name="connsiteY1157" fmla="*/ 1579972 h 2812935"/>
                    <a:gd name="connsiteX1158" fmla="*/ 792624 w 1404720"/>
                    <a:gd name="connsiteY1158" fmla="*/ 1539604 h 2812935"/>
                    <a:gd name="connsiteX1159" fmla="*/ 752256 w 1404720"/>
                    <a:gd name="connsiteY1159" fmla="*/ 1499236 h 2812935"/>
                    <a:gd name="connsiteX1160" fmla="*/ 667820 w 1404720"/>
                    <a:gd name="connsiteY1160" fmla="*/ 1499236 h 2812935"/>
                    <a:gd name="connsiteX1161" fmla="*/ 627452 w 1404720"/>
                    <a:gd name="connsiteY1161" fmla="*/ 1539604 h 2812935"/>
                    <a:gd name="connsiteX1162" fmla="*/ 667820 w 1404720"/>
                    <a:gd name="connsiteY1162" fmla="*/ 1579972 h 2812935"/>
                    <a:gd name="connsiteX1163" fmla="*/ 708188 w 1404720"/>
                    <a:gd name="connsiteY1163" fmla="*/ 1539604 h 2812935"/>
                    <a:gd name="connsiteX1164" fmla="*/ 667820 w 1404720"/>
                    <a:gd name="connsiteY1164" fmla="*/ 1499236 h 2812935"/>
                    <a:gd name="connsiteX1165" fmla="*/ 583384 w 1404720"/>
                    <a:gd name="connsiteY1165" fmla="*/ 1499236 h 2812935"/>
                    <a:gd name="connsiteX1166" fmla="*/ 543016 w 1404720"/>
                    <a:gd name="connsiteY1166" fmla="*/ 1539604 h 2812935"/>
                    <a:gd name="connsiteX1167" fmla="*/ 583384 w 1404720"/>
                    <a:gd name="connsiteY1167" fmla="*/ 1579972 h 2812935"/>
                    <a:gd name="connsiteX1168" fmla="*/ 623752 w 1404720"/>
                    <a:gd name="connsiteY1168" fmla="*/ 1539604 h 2812935"/>
                    <a:gd name="connsiteX1169" fmla="*/ 583384 w 1404720"/>
                    <a:gd name="connsiteY1169" fmla="*/ 1499236 h 2812935"/>
                    <a:gd name="connsiteX1170" fmla="*/ 498947 w 1404720"/>
                    <a:gd name="connsiteY1170" fmla="*/ 1499236 h 2812935"/>
                    <a:gd name="connsiteX1171" fmla="*/ 458579 w 1404720"/>
                    <a:gd name="connsiteY1171" fmla="*/ 1539604 h 2812935"/>
                    <a:gd name="connsiteX1172" fmla="*/ 498947 w 1404720"/>
                    <a:gd name="connsiteY1172" fmla="*/ 1579972 h 2812935"/>
                    <a:gd name="connsiteX1173" fmla="*/ 539315 w 1404720"/>
                    <a:gd name="connsiteY1173" fmla="*/ 1539604 h 2812935"/>
                    <a:gd name="connsiteX1174" fmla="*/ 498947 w 1404720"/>
                    <a:gd name="connsiteY1174" fmla="*/ 1499236 h 2812935"/>
                    <a:gd name="connsiteX1175" fmla="*/ 414511 w 1404720"/>
                    <a:gd name="connsiteY1175" fmla="*/ 1499236 h 2812935"/>
                    <a:gd name="connsiteX1176" fmla="*/ 374143 w 1404720"/>
                    <a:gd name="connsiteY1176" fmla="*/ 1539604 h 2812935"/>
                    <a:gd name="connsiteX1177" fmla="*/ 414511 w 1404720"/>
                    <a:gd name="connsiteY1177" fmla="*/ 1579972 h 2812935"/>
                    <a:gd name="connsiteX1178" fmla="*/ 454879 w 1404720"/>
                    <a:gd name="connsiteY1178" fmla="*/ 1539604 h 2812935"/>
                    <a:gd name="connsiteX1179" fmla="*/ 414511 w 1404720"/>
                    <a:gd name="connsiteY1179" fmla="*/ 1499236 h 2812935"/>
                    <a:gd name="connsiteX1180" fmla="*/ 330075 w 1404720"/>
                    <a:gd name="connsiteY1180" fmla="*/ 1499236 h 2812935"/>
                    <a:gd name="connsiteX1181" fmla="*/ 289707 w 1404720"/>
                    <a:gd name="connsiteY1181" fmla="*/ 1539604 h 2812935"/>
                    <a:gd name="connsiteX1182" fmla="*/ 330075 w 1404720"/>
                    <a:gd name="connsiteY1182" fmla="*/ 1579972 h 2812935"/>
                    <a:gd name="connsiteX1183" fmla="*/ 370443 w 1404720"/>
                    <a:gd name="connsiteY1183" fmla="*/ 1539604 h 2812935"/>
                    <a:gd name="connsiteX1184" fmla="*/ 330075 w 1404720"/>
                    <a:gd name="connsiteY1184" fmla="*/ 1499236 h 2812935"/>
                    <a:gd name="connsiteX1185" fmla="*/ 245639 w 1404720"/>
                    <a:gd name="connsiteY1185" fmla="*/ 1499236 h 2812935"/>
                    <a:gd name="connsiteX1186" fmla="*/ 205271 w 1404720"/>
                    <a:gd name="connsiteY1186" fmla="*/ 1539604 h 2812935"/>
                    <a:gd name="connsiteX1187" fmla="*/ 245639 w 1404720"/>
                    <a:gd name="connsiteY1187" fmla="*/ 1579972 h 2812935"/>
                    <a:gd name="connsiteX1188" fmla="*/ 286007 w 1404720"/>
                    <a:gd name="connsiteY1188" fmla="*/ 1539604 h 2812935"/>
                    <a:gd name="connsiteX1189" fmla="*/ 245639 w 1404720"/>
                    <a:gd name="connsiteY1189" fmla="*/ 1499236 h 2812935"/>
                    <a:gd name="connsiteX1190" fmla="*/ 161202 w 1404720"/>
                    <a:gd name="connsiteY1190" fmla="*/ 1499236 h 2812935"/>
                    <a:gd name="connsiteX1191" fmla="*/ 120834 w 1404720"/>
                    <a:gd name="connsiteY1191" fmla="*/ 1539604 h 2812935"/>
                    <a:gd name="connsiteX1192" fmla="*/ 161202 w 1404720"/>
                    <a:gd name="connsiteY1192" fmla="*/ 1579972 h 2812935"/>
                    <a:gd name="connsiteX1193" fmla="*/ 201570 w 1404720"/>
                    <a:gd name="connsiteY1193" fmla="*/ 1539604 h 2812935"/>
                    <a:gd name="connsiteX1194" fmla="*/ 161202 w 1404720"/>
                    <a:gd name="connsiteY1194" fmla="*/ 1499236 h 2812935"/>
                    <a:gd name="connsiteX1195" fmla="*/ 76766 w 1404720"/>
                    <a:gd name="connsiteY1195" fmla="*/ 1499236 h 2812935"/>
                    <a:gd name="connsiteX1196" fmla="*/ 36398 w 1404720"/>
                    <a:gd name="connsiteY1196" fmla="*/ 1539604 h 2812935"/>
                    <a:gd name="connsiteX1197" fmla="*/ 76766 w 1404720"/>
                    <a:gd name="connsiteY1197" fmla="*/ 1579972 h 2812935"/>
                    <a:gd name="connsiteX1198" fmla="*/ 117134 w 1404720"/>
                    <a:gd name="connsiteY1198" fmla="*/ 1539604 h 2812935"/>
                    <a:gd name="connsiteX1199" fmla="*/ 76766 w 1404720"/>
                    <a:gd name="connsiteY1199" fmla="*/ 1499236 h 2812935"/>
                    <a:gd name="connsiteX1200" fmla="*/ 1343312 w 1404720"/>
                    <a:gd name="connsiteY1200" fmla="*/ 1413186 h 2812935"/>
                    <a:gd name="connsiteX1201" fmla="*/ 1302944 w 1404720"/>
                    <a:gd name="connsiteY1201" fmla="*/ 1453554 h 2812935"/>
                    <a:gd name="connsiteX1202" fmla="*/ 1343312 w 1404720"/>
                    <a:gd name="connsiteY1202" fmla="*/ 1493922 h 2812935"/>
                    <a:gd name="connsiteX1203" fmla="*/ 1383680 w 1404720"/>
                    <a:gd name="connsiteY1203" fmla="*/ 1453554 h 2812935"/>
                    <a:gd name="connsiteX1204" fmla="*/ 1343312 w 1404720"/>
                    <a:gd name="connsiteY1204" fmla="*/ 1413186 h 2812935"/>
                    <a:gd name="connsiteX1205" fmla="*/ 1258874 w 1404720"/>
                    <a:gd name="connsiteY1205" fmla="*/ 1413186 h 2812935"/>
                    <a:gd name="connsiteX1206" fmla="*/ 1218506 w 1404720"/>
                    <a:gd name="connsiteY1206" fmla="*/ 1453554 h 2812935"/>
                    <a:gd name="connsiteX1207" fmla="*/ 1258874 w 1404720"/>
                    <a:gd name="connsiteY1207" fmla="*/ 1493922 h 2812935"/>
                    <a:gd name="connsiteX1208" fmla="*/ 1299242 w 1404720"/>
                    <a:gd name="connsiteY1208" fmla="*/ 1453554 h 2812935"/>
                    <a:gd name="connsiteX1209" fmla="*/ 1258874 w 1404720"/>
                    <a:gd name="connsiteY1209" fmla="*/ 1413186 h 2812935"/>
                    <a:gd name="connsiteX1210" fmla="*/ 1174438 w 1404720"/>
                    <a:gd name="connsiteY1210" fmla="*/ 1413186 h 2812935"/>
                    <a:gd name="connsiteX1211" fmla="*/ 1134070 w 1404720"/>
                    <a:gd name="connsiteY1211" fmla="*/ 1453554 h 2812935"/>
                    <a:gd name="connsiteX1212" fmla="*/ 1174438 w 1404720"/>
                    <a:gd name="connsiteY1212" fmla="*/ 1493922 h 2812935"/>
                    <a:gd name="connsiteX1213" fmla="*/ 1214806 w 1404720"/>
                    <a:gd name="connsiteY1213" fmla="*/ 1453554 h 2812935"/>
                    <a:gd name="connsiteX1214" fmla="*/ 1174438 w 1404720"/>
                    <a:gd name="connsiteY1214" fmla="*/ 1413186 h 2812935"/>
                    <a:gd name="connsiteX1215" fmla="*/ 1090002 w 1404720"/>
                    <a:gd name="connsiteY1215" fmla="*/ 1413186 h 2812935"/>
                    <a:gd name="connsiteX1216" fmla="*/ 1049634 w 1404720"/>
                    <a:gd name="connsiteY1216" fmla="*/ 1453554 h 2812935"/>
                    <a:gd name="connsiteX1217" fmla="*/ 1090002 w 1404720"/>
                    <a:gd name="connsiteY1217" fmla="*/ 1493922 h 2812935"/>
                    <a:gd name="connsiteX1218" fmla="*/ 1130370 w 1404720"/>
                    <a:gd name="connsiteY1218" fmla="*/ 1453554 h 2812935"/>
                    <a:gd name="connsiteX1219" fmla="*/ 1090002 w 1404720"/>
                    <a:gd name="connsiteY1219" fmla="*/ 1413186 h 2812935"/>
                    <a:gd name="connsiteX1220" fmla="*/ 1005565 w 1404720"/>
                    <a:gd name="connsiteY1220" fmla="*/ 1413186 h 2812935"/>
                    <a:gd name="connsiteX1221" fmla="*/ 965197 w 1404720"/>
                    <a:gd name="connsiteY1221" fmla="*/ 1453554 h 2812935"/>
                    <a:gd name="connsiteX1222" fmla="*/ 1005565 w 1404720"/>
                    <a:gd name="connsiteY1222" fmla="*/ 1493922 h 2812935"/>
                    <a:gd name="connsiteX1223" fmla="*/ 1045933 w 1404720"/>
                    <a:gd name="connsiteY1223" fmla="*/ 1453554 h 2812935"/>
                    <a:gd name="connsiteX1224" fmla="*/ 1005565 w 1404720"/>
                    <a:gd name="connsiteY1224" fmla="*/ 1413186 h 2812935"/>
                    <a:gd name="connsiteX1225" fmla="*/ 921129 w 1404720"/>
                    <a:gd name="connsiteY1225" fmla="*/ 1413186 h 2812935"/>
                    <a:gd name="connsiteX1226" fmla="*/ 880761 w 1404720"/>
                    <a:gd name="connsiteY1226" fmla="*/ 1453554 h 2812935"/>
                    <a:gd name="connsiteX1227" fmla="*/ 921129 w 1404720"/>
                    <a:gd name="connsiteY1227" fmla="*/ 1493922 h 2812935"/>
                    <a:gd name="connsiteX1228" fmla="*/ 961497 w 1404720"/>
                    <a:gd name="connsiteY1228" fmla="*/ 1453554 h 2812935"/>
                    <a:gd name="connsiteX1229" fmla="*/ 921129 w 1404720"/>
                    <a:gd name="connsiteY1229" fmla="*/ 1413186 h 2812935"/>
                    <a:gd name="connsiteX1230" fmla="*/ 836693 w 1404720"/>
                    <a:gd name="connsiteY1230" fmla="*/ 1413186 h 2812935"/>
                    <a:gd name="connsiteX1231" fmla="*/ 796325 w 1404720"/>
                    <a:gd name="connsiteY1231" fmla="*/ 1453554 h 2812935"/>
                    <a:gd name="connsiteX1232" fmla="*/ 836693 w 1404720"/>
                    <a:gd name="connsiteY1232" fmla="*/ 1493922 h 2812935"/>
                    <a:gd name="connsiteX1233" fmla="*/ 877061 w 1404720"/>
                    <a:gd name="connsiteY1233" fmla="*/ 1453554 h 2812935"/>
                    <a:gd name="connsiteX1234" fmla="*/ 836693 w 1404720"/>
                    <a:gd name="connsiteY1234" fmla="*/ 1413186 h 2812935"/>
                    <a:gd name="connsiteX1235" fmla="*/ 752256 w 1404720"/>
                    <a:gd name="connsiteY1235" fmla="*/ 1413186 h 2812935"/>
                    <a:gd name="connsiteX1236" fmla="*/ 711888 w 1404720"/>
                    <a:gd name="connsiteY1236" fmla="*/ 1453554 h 2812935"/>
                    <a:gd name="connsiteX1237" fmla="*/ 752256 w 1404720"/>
                    <a:gd name="connsiteY1237" fmla="*/ 1493922 h 2812935"/>
                    <a:gd name="connsiteX1238" fmla="*/ 792624 w 1404720"/>
                    <a:gd name="connsiteY1238" fmla="*/ 1453554 h 2812935"/>
                    <a:gd name="connsiteX1239" fmla="*/ 752256 w 1404720"/>
                    <a:gd name="connsiteY1239" fmla="*/ 1413186 h 2812935"/>
                    <a:gd name="connsiteX1240" fmla="*/ 667820 w 1404720"/>
                    <a:gd name="connsiteY1240" fmla="*/ 1413186 h 2812935"/>
                    <a:gd name="connsiteX1241" fmla="*/ 627452 w 1404720"/>
                    <a:gd name="connsiteY1241" fmla="*/ 1453554 h 2812935"/>
                    <a:gd name="connsiteX1242" fmla="*/ 667820 w 1404720"/>
                    <a:gd name="connsiteY1242" fmla="*/ 1493922 h 2812935"/>
                    <a:gd name="connsiteX1243" fmla="*/ 708188 w 1404720"/>
                    <a:gd name="connsiteY1243" fmla="*/ 1453554 h 2812935"/>
                    <a:gd name="connsiteX1244" fmla="*/ 667820 w 1404720"/>
                    <a:gd name="connsiteY1244" fmla="*/ 1413186 h 2812935"/>
                    <a:gd name="connsiteX1245" fmla="*/ 583384 w 1404720"/>
                    <a:gd name="connsiteY1245" fmla="*/ 1413186 h 2812935"/>
                    <a:gd name="connsiteX1246" fmla="*/ 543016 w 1404720"/>
                    <a:gd name="connsiteY1246" fmla="*/ 1453554 h 2812935"/>
                    <a:gd name="connsiteX1247" fmla="*/ 583384 w 1404720"/>
                    <a:gd name="connsiteY1247" fmla="*/ 1493922 h 2812935"/>
                    <a:gd name="connsiteX1248" fmla="*/ 623752 w 1404720"/>
                    <a:gd name="connsiteY1248" fmla="*/ 1453554 h 2812935"/>
                    <a:gd name="connsiteX1249" fmla="*/ 583384 w 1404720"/>
                    <a:gd name="connsiteY1249" fmla="*/ 1413186 h 2812935"/>
                    <a:gd name="connsiteX1250" fmla="*/ 498947 w 1404720"/>
                    <a:gd name="connsiteY1250" fmla="*/ 1413186 h 2812935"/>
                    <a:gd name="connsiteX1251" fmla="*/ 458579 w 1404720"/>
                    <a:gd name="connsiteY1251" fmla="*/ 1453554 h 2812935"/>
                    <a:gd name="connsiteX1252" fmla="*/ 498947 w 1404720"/>
                    <a:gd name="connsiteY1252" fmla="*/ 1493922 h 2812935"/>
                    <a:gd name="connsiteX1253" fmla="*/ 539315 w 1404720"/>
                    <a:gd name="connsiteY1253" fmla="*/ 1453554 h 2812935"/>
                    <a:gd name="connsiteX1254" fmla="*/ 498947 w 1404720"/>
                    <a:gd name="connsiteY1254" fmla="*/ 1413186 h 2812935"/>
                    <a:gd name="connsiteX1255" fmla="*/ 414511 w 1404720"/>
                    <a:gd name="connsiteY1255" fmla="*/ 1413186 h 2812935"/>
                    <a:gd name="connsiteX1256" fmla="*/ 374143 w 1404720"/>
                    <a:gd name="connsiteY1256" fmla="*/ 1453554 h 2812935"/>
                    <a:gd name="connsiteX1257" fmla="*/ 414511 w 1404720"/>
                    <a:gd name="connsiteY1257" fmla="*/ 1493922 h 2812935"/>
                    <a:gd name="connsiteX1258" fmla="*/ 454879 w 1404720"/>
                    <a:gd name="connsiteY1258" fmla="*/ 1453554 h 2812935"/>
                    <a:gd name="connsiteX1259" fmla="*/ 414511 w 1404720"/>
                    <a:gd name="connsiteY1259" fmla="*/ 1413186 h 2812935"/>
                    <a:gd name="connsiteX1260" fmla="*/ 330075 w 1404720"/>
                    <a:gd name="connsiteY1260" fmla="*/ 1413186 h 2812935"/>
                    <a:gd name="connsiteX1261" fmla="*/ 289707 w 1404720"/>
                    <a:gd name="connsiteY1261" fmla="*/ 1453554 h 2812935"/>
                    <a:gd name="connsiteX1262" fmla="*/ 330075 w 1404720"/>
                    <a:gd name="connsiteY1262" fmla="*/ 1493922 h 2812935"/>
                    <a:gd name="connsiteX1263" fmla="*/ 370443 w 1404720"/>
                    <a:gd name="connsiteY1263" fmla="*/ 1453554 h 2812935"/>
                    <a:gd name="connsiteX1264" fmla="*/ 330075 w 1404720"/>
                    <a:gd name="connsiteY1264" fmla="*/ 1413186 h 2812935"/>
                    <a:gd name="connsiteX1265" fmla="*/ 245639 w 1404720"/>
                    <a:gd name="connsiteY1265" fmla="*/ 1413186 h 2812935"/>
                    <a:gd name="connsiteX1266" fmla="*/ 205271 w 1404720"/>
                    <a:gd name="connsiteY1266" fmla="*/ 1453554 h 2812935"/>
                    <a:gd name="connsiteX1267" fmla="*/ 245639 w 1404720"/>
                    <a:gd name="connsiteY1267" fmla="*/ 1493922 h 2812935"/>
                    <a:gd name="connsiteX1268" fmla="*/ 286007 w 1404720"/>
                    <a:gd name="connsiteY1268" fmla="*/ 1453554 h 2812935"/>
                    <a:gd name="connsiteX1269" fmla="*/ 245639 w 1404720"/>
                    <a:gd name="connsiteY1269" fmla="*/ 1413186 h 2812935"/>
                    <a:gd name="connsiteX1270" fmla="*/ 161202 w 1404720"/>
                    <a:gd name="connsiteY1270" fmla="*/ 1413186 h 2812935"/>
                    <a:gd name="connsiteX1271" fmla="*/ 120834 w 1404720"/>
                    <a:gd name="connsiteY1271" fmla="*/ 1453554 h 2812935"/>
                    <a:gd name="connsiteX1272" fmla="*/ 161202 w 1404720"/>
                    <a:gd name="connsiteY1272" fmla="*/ 1493922 h 2812935"/>
                    <a:gd name="connsiteX1273" fmla="*/ 201570 w 1404720"/>
                    <a:gd name="connsiteY1273" fmla="*/ 1453554 h 2812935"/>
                    <a:gd name="connsiteX1274" fmla="*/ 161202 w 1404720"/>
                    <a:gd name="connsiteY1274" fmla="*/ 1413186 h 2812935"/>
                    <a:gd name="connsiteX1275" fmla="*/ 76766 w 1404720"/>
                    <a:gd name="connsiteY1275" fmla="*/ 1413186 h 2812935"/>
                    <a:gd name="connsiteX1276" fmla="*/ 36398 w 1404720"/>
                    <a:gd name="connsiteY1276" fmla="*/ 1453554 h 2812935"/>
                    <a:gd name="connsiteX1277" fmla="*/ 76766 w 1404720"/>
                    <a:gd name="connsiteY1277" fmla="*/ 1493922 h 2812935"/>
                    <a:gd name="connsiteX1278" fmla="*/ 117134 w 1404720"/>
                    <a:gd name="connsiteY1278" fmla="*/ 1453554 h 2812935"/>
                    <a:gd name="connsiteX1279" fmla="*/ 76766 w 1404720"/>
                    <a:gd name="connsiteY1279" fmla="*/ 1413186 h 2812935"/>
                    <a:gd name="connsiteX1280" fmla="*/ 1343312 w 1404720"/>
                    <a:gd name="connsiteY1280" fmla="*/ 1327137 h 2812935"/>
                    <a:gd name="connsiteX1281" fmla="*/ 1302944 w 1404720"/>
                    <a:gd name="connsiteY1281" fmla="*/ 1367505 h 2812935"/>
                    <a:gd name="connsiteX1282" fmla="*/ 1343312 w 1404720"/>
                    <a:gd name="connsiteY1282" fmla="*/ 1407873 h 2812935"/>
                    <a:gd name="connsiteX1283" fmla="*/ 1383680 w 1404720"/>
                    <a:gd name="connsiteY1283" fmla="*/ 1367505 h 2812935"/>
                    <a:gd name="connsiteX1284" fmla="*/ 1343312 w 1404720"/>
                    <a:gd name="connsiteY1284" fmla="*/ 1327137 h 2812935"/>
                    <a:gd name="connsiteX1285" fmla="*/ 1258874 w 1404720"/>
                    <a:gd name="connsiteY1285" fmla="*/ 1327137 h 2812935"/>
                    <a:gd name="connsiteX1286" fmla="*/ 1218506 w 1404720"/>
                    <a:gd name="connsiteY1286" fmla="*/ 1367505 h 2812935"/>
                    <a:gd name="connsiteX1287" fmla="*/ 1258874 w 1404720"/>
                    <a:gd name="connsiteY1287" fmla="*/ 1407873 h 2812935"/>
                    <a:gd name="connsiteX1288" fmla="*/ 1299242 w 1404720"/>
                    <a:gd name="connsiteY1288" fmla="*/ 1367505 h 2812935"/>
                    <a:gd name="connsiteX1289" fmla="*/ 1258874 w 1404720"/>
                    <a:gd name="connsiteY1289" fmla="*/ 1327137 h 2812935"/>
                    <a:gd name="connsiteX1290" fmla="*/ 1174438 w 1404720"/>
                    <a:gd name="connsiteY1290" fmla="*/ 1327137 h 2812935"/>
                    <a:gd name="connsiteX1291" fmla="*/ 1134070 w 1404720"/>
                    <a:gd name="connsiteY1291" fmla="*/ 1367505 h 2812935"/>
                    <a:gd name="connsiteX1292" fmla="*/ 1174438 w 1404720"/>
                    <a:gd name="connsiteY1292" fmla="*/ 1407873 h 2812935"/>
                    <a:gd name="connsiteX1293" fmla="*/ 1214806 w 1404720"/>
                    <a:gd name="connsiteY1293" fmla="*/ 1367505 h 2812935"/>
                    <a:gd name="connsiteX1294" fmla="*/ 1174438 w 1404720"/>
                    <a:gd name="connsiteY1294" fmla="*/ 1327137 h 2812935"/>
                    <a:gd name="connsiteX1295" fmla="*/ 1090002 w 1404720"/>
                    <a:gd name="connsiteY1295" fmla="*/ 1327137 h 2812935"/>
                    <a:gd name="connsiteX1296" fmla="*/ 1049634 w 1404720"/>
                    <a:gd name="connsiteY1296" fmla="*/ 1367505 h 2812935"/>
                    <a:gd name="connsiteX1297" fmla="*/ 1090002 w 1404720"/>
                    <a:gd name="connsiteY1297" fmla="*/ 1407873 h 2812935"/>
                    <a:gd name="connsiteX1298" fmla="*/ 1130370 w 1404720"/>
                    <a:gd name="connsiteY1298" fmla="*/ 1367505 h 2812935"/>
                    <a:gd name="connsiteX1299" fmla="*/ 1090002 w 1404720"/>
                    <a:gd name="connsiteY1299" fmla="*/ 1327137 h 2812935"/>
                    <a:gd name="connsiteX1300" fmla="*/ 1005565 w 1404720"/>
                    <a:gd name="connsiteY1300" fmla="*/ 1327137 h 2812935"/>
                    <a:gd name="connsiteX1301" fmla="*/ 965197 w 1404720"/>
                    <a:gd name="connsiteY1301" fmla="*/ 1367505 h 2812935"/>
                    <a:gd name="connsiteX1302" fmla="*/ 1005565 w 1404720"/>
                    <a:gd name="connsiteY1302" fmla="*/ 1407873 h 2812935"/>
                    <a:gd name="connsiteX1303" fmla="*/ 1045933 w 1404720"/>
                    <a:gd name="connsiteY1303" fmla="*/ 1367505 h 2812935"/>
                    <a:gd name="connsiteX1304" fmla="*/ 1005565 w 1404720"/>
                    <a:gd name="connsiteY1304" fmla="*/ 1327137 h 2812935"/>
                    <a:gd name="connsiteX1305" fmla="*/ 921129 w 1404720"/>
                    <a:gd name="connsiteY1305" fmla="*/ 1327137 h 2812935"/>
                    <a:gd name="connsiteX1306" fmla="*/ 880761 w 1404720"/>
                    <a:gd name="connsiteY1306" fmla="*/ 1367505 h 2812935"/>
                    <a:gd name="connsiteX1307" fmla="*/ 921129 w 1404720"/>
                    <a:gd name="connsiteY1307" fmla="*/ 1407873 h 2812935"/>
                    <a:gd name="connsiteX1308" fmla="*/ 961497 w 1404720"/>
                    <a:gd name="connsiteY1308" fmla="*/ 1367505 h 2812935"/>
                    <a:gd name="connsiteX1309" fmla="*/ 921129 w 1404720"/>
                    <a:gd name="connsiteY1309" fmla="*/ 1327137 h 2812935"/>
                    <a:gd name="connsiteX1310" fmla="*/ 836693 w 1404720"/>
                    <a:gd name="connsiteY1310" fmla="*/ 1327137 h 2812935"/>
                    <a:gd name="connsiteX1311" fmla="*/ 796325 w 1404720"/>
                    <a:gd name="connsiteY1311" fmla="*/ 1367505 h 2812935"/>
                    <a:gd name="connsiteX1312" fmla="*/ 836693 w 1404720"/>
                    <a:gd name="connsiteY1312" fmla="*/ 1407873 h 2812935"/>
                    <a:gd name="connsiteX1313" fmla="*/ 877061 w 1404720"/>
                    <a:gd name="connsiteY1313" fmla="*/ 1367505 h 2812935"/>
                    <a:gd name="connsiteX1314" fmla="*/ 836693 w 1404720"/>
                    <a:gd name="connsiteY1314" fmla="*/ 1327137 h 2812935"/>
                    <a:gd name="connsiteX1315" fmla="*/ 752256 w 1404720"/>
                    <a:gd name="connsiteY1315" fmla="*/ 1327137 h 2812935"/>
                    <a:gd name="connsiteX1316" fmla="*/ 711888 w 1404720"/>
                    <a:gd name="connsiteY1316" fmla="*/ 1367505 h 2812935"/>
                    <a:gd name="connsiteX1317" fmla="*/ 752256 w 1404720"/>
                    <a:gd name="connsiteY1317" fmla="*/ 1407873 h 2812935"/>
                    <a:gd name="connsiteX1318" fmla="*/ 792624 w 1404720"/>
                    <a:gd name="connsiteY1318" fmla="*/ 1367505 h 2812935"/>
                    <a:gd name="connsiteX1319" fmla="*/ 752256 w 1404720"/>
                    <a:gd name="connsiteY1319" fmla="*/ 1327137 h 2812935"/>
                    <a:gd name="connsiteX1320" fmla="*/ 667820 w 1404720"/>
                    <a:gd name="connsiteY1320" fmla="*/ 1327137 h 2812935"/>
                    <a:gd name="connsiteX1321" fmla="*/ 627452 w 1404720"/>
                    <a:gd name="connsiteY1321" fmla="*/ 1367505 h 2812935"/>
                    <a:gd name="connsiteX1322" fmla="*/ 667820 w 1404720"/>
                    <a:gd name="connsiteY1322" fmla="*/ 1407873 h 2812935"/>
                    <a:gd name="connsiteX1323" fmla="*/ 708188 w 1404720"/>
                    <a:gd name="connsiteY1323" fmla="*/ 1367505 h 2812935"/>
                    <a:gd name="connsiteX1324" fmla="*/ 667820 w 1404720"/>
                    <a:gd name="connsiteY1324" fmla="*/ 1327137 h 2812935"/>
                    <a:gd name="connsiteX1325" fmla="*/ 583384 w 1404720"/>
                    <a:gd name="connsiteY1325" fmla="*/ 1327137 h 2812935"/>
                    <a:gd name="connsiteX1326" fmla="*/ 543016 w 1404720"/>
                    <a:gd name="connsiteY1326" fmla="*/ 1367505 h 2812935"/>
                    <a:gd name="connsiteX1327" fmla="*/ 583384 w 1404720"/>
                    <a:gd name="connsiteY1327" fmla="*/ 1407873 h 2812935"/>
                    <a:gd name="connsiteX1328" fmla="*/ 623752 w 1404720"/>
                    <a:gd name="connsiteY1328" fmla="*/ 1367505 h 2812935"/>
                    <a:gd name="connsiteX1329" fmla="*/ 583384 w 1404720"/>
                    <a:gd name="connsiteY1329" fmla="*/ 1327137 h 2812935"/>
                    <a:gd name="connsiteX1330" fmla="*/ 498947 w 1404720"/>
                    <a:gd name="connsiteY1330" fmla="*/ 1327137 h 2812935"/>
                    <a:gd name="connsiteX1331" fmla="*/ 458579 w 1404720"/>
                    <a:gd name="connsiteY1331" fmla="*/ 1367505 h 2812935"/>
                    <a:gd name="connsiteX1332" fmla="*/ 498947 w 1404720"/>
                    <a:gd name="connsiteY1332" fmla="*/ 1407873 h 2812935"/>
                    <a:gd name="connsiteX1333" fmla="*/ 539315 w 1404720"/>
                    <a:gd name="connsiteY1333" fmla="*/ 1367505 h 2812935"/>
                    <a:gd name="connsiteX1334" fmla="*/ 498947 w 1404720"/>
                    <a:gd name="connsiteY1334" fmla="*/ 1327137 h 2812935"/>
                    <a:gd name="connsiteX1335" fmla="*/ 414511 w 1404720"/>
                    <a:gd name="connsiteY1335" fmla="*/ 1327137 h 2812935"/>
                    <a:gd name="connsiteX1336" fmla="*/ 374143 w 1404720"/>
                    <a:gd name="connsiteY1336" fmla="*/ 1367505 h 2812935"/>
                    <a:gd name="connsiteX1337" fmla="*/ 414511 w 1404720"/>
                    <a:gd name="connsiteY1337" fmla="*/ 1407873 h 2812935"/>
                    <a:gd name="connsiteX1338" fmla="*/ 454879 w 1404720"/>
                    <a:gd name="connsiteY1338" fmla="*/ 1367505 h 2812935"/>
                    <a:gd name="connsiteX1339" fmla="*/ 414511 w 1404720"/>
                    <a:gd name="connsiteY1339" fmla="*/ 1327137 h 2812935"/>
                    <a:gd name="connsiteX1340" fmla="*/ 330075 w 1404720"/>
                    <a:gd name="connsiteY1340" fmla="*/ 1327137 h 2812935"/>
                    <a:gd name="connsiteX1341" fmla="*/ 289707 w 1404720"/>
                    <a:gd name="connsiteY1341" fmla="*/ 1367505 h 2812935"/>
                    <a:gd name="connsiteX1342" fmla="*/ 330075 w 1404720"/>
                    <a:gd name="connsiteY1342" fmla="*/ 1407873 h 2812935"/>
                    <a:gd name="connsiteX1343" fmla="*/ 370443 w 1404720"/>
                    <a:gd name="connsiteY1343" fmla="*/ 1367505 h 2812935"/>
                    <a:gd name="connsiteX1344" fmla="*/ 330075 w 1404720"/>
                    <a:gd name="connsiteY1344" fmla="*/ 1327137 h 2812935"/>
                    <a:gd name="connsiteX1345" fmla="*/ 245639 w 1404720"/>
                    <a:gd name="connsiteY1345" fmla="*/ 1327137 h 2812935"/>
                    <a:gd name="connsiteX1346" fmla="*/ 205271 w 1404720"/>
                    <a:gd name="connsiteY1346" fmla="*/ 1367505 h 2812935"/>
                    <a:gd name="connsiteX1347" fmla="*/ 245639 w 1404720"/>
                    <a:gd name="connsiteY1347" fmla="*/ 1407873 h 2812935"/>
                    <a:gd name="connsiteX1348" fmla="*/ 286007 w 1404720"/>
                    <a:gd name="connsiteY1348" fmla="*/ 1367505 h 2812935"/>
                    <a:gd name="connsiteX1349" fmla="*/ 245639 w 1404720"/>
                    <a:gd name="connsiteY1349" fmla="*/ 1327137 h 2812935"/>
                    <a:gd name="connsiteX1350" fmla="*/ 161202 w 1404720"/>
                    <a:gd name="connsiteY1350" fmla="*/ 1327137 h 2812935"/>
                    <a:gd name="connsiteX1351" fmla="*/ 120834 w 1404720"/>
                    <a:gd name="connsiteY1351" fmla="*/ 1367505 h 2812935"/>
                    <a:gd name="connsiteX1352" fmla="*/ 161202 w 1404720"/>
                    <a:gd name="connsiteY1352" fmla="*/ 1407873 h 2812935"/>
                    <a:gd name="connsiteX1353" fmla="*/ 201570 w 1404720"/>
                    <a:gd name="connsiteY1353" fmla="*/ 1367505 h 2812935"/>
                    <a:gd name="connsiteX1354" fmla="*/ 161202 w 1404720"/>
                    <a:gd name="connsiteY1354" fmla="*/ 1327137 h 2812935"/>
                    <a:gd name="connsiteX1355" fmla="*/ 76766 w 1404720"/>
                    <a:gd name="connsiteY1355" fmla="*/ 1327137 h 2812935"/>
                    <a:gd name="connsiteX1356" fmla="*/ 36398 w 1404720"/>
                    <a:gd name="connsiteY1356" fmla="*/ 1367505 h 2812935"/>
                    <a:gd name="connsiteX1357" fmla="*/ 76766 w 1404720"/>
                    <a:gd name="connsiteY1357" fmla="*/ 1407873 h 2812935"/>
                    <a:gd name="connsiteX1358" fmla="*/ 117134 w 1404720"/>
                    <a:gd name="connsiteY1358" fmla="*/ 1367505 h 2812935"/>
                    <a:gd name="connsiteX1359" fmla="*/ 76766 w 1404720"/>
                    <a:gd name="connsiteY1359" fmla="*/ 1327137 h 2812935"/>
                    <a:gd name="connsiteX1360" fmla="*/ 1343312 w 1404720"/>
                    <a:gd name="connsiteY1360" fmla="*/ 1241088 h 2812935"/>
                    <a:gd name="connsiteX1361" fmla="*/ 1302944 w 1404720"/>
                    <a:gd name="connsiteY1361" fmla="*/ 1281456 h 2812935"/>
                    <a:gd name="connsiteX1362" fmla="*/ 1343312 w 1404720"/>
                    <a:gd name="connsiteY1362" fmla="*/ 1321824 h 2812935"/>
                    <a:gd name="connsiteX1363" fmla="*/ 1383680 w 1404720"/>
                    <a:gd name="connsiteY1363" fmla="*/ 1281456 h 2812935"/>
                    <a:gd name="connsiteX1364" fmla="*/ 1343312 w 1404720"/>
                    <a:gd name="connsiteY1364" fmla="*/ 1241088 h 2812935"/>
                    <a:gd name="connsiteX1365" fmla="*/ 1258874 w 1404720"/>
                    <a:gd name="connsiteY1365" fmla="*/ 1241088 h 2812935"/>
                    <a:gd name="connsiteX1366" fmla="*/ 1218506 w 1404720"/>
                    <a:gd name="connsiteY1366" fmla="*/ 1281456 h 2812935"/>
                    <a:gd name="connsiteX1367" fmla="*/ 1258874 w 1404720"/>
                    <a:gd name="connsiteY1367" fmla="*/ 1321824 h 2812935"/>
                    <a:gd name="connsiteX1368" fmla="*/ 1299242 w 1404720"/>
                    <a:gd name="connsiteY1368" fmla="*/ 1281456 h 2812935"/>
                    <a:gd name="connsiteX1369" fmla="*/ 1258874 w 1404720"/>
                    <a:gd name="connsiteY1369" fmla="*/ 1241088 h 2812935"/>
                    <a:gd name="connsiteX1370" fmla="*/ 1174438 w 1404720"/>
                    <a:gd name="connsiteY1370" fmla="*/ 1241088 h 2812935"/>
                    <a:gd name="connsiteX1371" fmla="*/ 1134070 w 1404720"/>
                    <a:gd name="connsiteY1371" fmla="*/ 1281456 h 2812935"/>
                    <a:gd name="connsiteX1372" fmla="*/ 1174438 w 1404720"/>
                    <a:gd name="connsiteY1372" fmla="*/ 1321824 h 2812935"/>
                    <a:gd name="connsiteX1373" fmla="*/ 1214806 w 1404720"/>
                    <a:gd name="connsiteY1373" fmla="*/ 1281456 h 2812935"/>
                    <a:gd name="connsiteX1374" fmla="*/ 1174438 w 1404720"/>
                    <a:gd name="connsiteY1374" fmla="*/ 1241088 h 2812935"/>
                    <a:gd name="connsiteX1375" fmla="*/ 1090002 w 1404720"/>
                    <a:gd name="connsiteY1375" fmla="*/ 1241088 h 2812935"/>
                    <a:gd name="connsiteX1376" fmla="*/ 1049634 w 1404720"/>
                    <a:gd name="connsiteY1376" fmla="*/ 1281456 h 2812935"/>
                    <a:gd name="connsiteX1377" fmla="*/ 1090002 w 1404720"/>
                    <a:gd name="connsiteY1377" fmla="*/ 1321824 h 2812935"/>
                    <a:gd name="connsiteX1378" fmla="*/ 1130370 w 1404720"/>
                    <a:gd name="connsiteY1378" fmla="*/ 1281456 h 2812935"/>
                    <a:gd name="connsiteX1379" fmla="*/ 1090002 w 1404720"/>
                    <a:gd name="connsiteY1379" fmla="*/ 1241088 h 2812935"/>
                    <a:gd name="connsiteX1380" fmla="*/ 1005565 w 1404720"/>
                    <a:gd name="connsiteY1380" fmla="*/ 1241088 h 2812935"/>
                    <a:gd name="connsiteX1381" fmla="*/ 965197 w 1404720"/>
                    <a:gd name="connsiteY1381" fmla="*/ 1281456 h 2812935"/>
                    <a:gd name="connsiteX1382" fmla="*/ 1005565 w 1404720"/>
                    <a:gd name="connsiteY1382" fmla="*/ 1321824 h 2812935"/>
                    <a:gd name="connsiteX1383" fmla="*/ 1045933 w 1404720"/>
                    <a:gd name="connsiteY1383" fmla="*/ 1281456 h 2812935"/>
                    <a:gd name="connsiteX1384" fmla="*/ 1005565 w 1404720"/>
                    <a:gd name="connsiteY1384" fmla="*/ 1241088 h 2812935"/>
                    <a:gd name="connsiteX1385" fmla="*/ 921129 w 1404720"/>
                    <a:gd name="connsiteY1385" fmla="*/ 1241088 h 2812935"/>
                    <a:gd name="connsiteX1386" fmla="*/ 880761 w 1404720"/>
                    <a:gd name="connsiteY1386" fmla="*/ 1281456 h 2812935"/>
                    <a:gd name="connsiteX1387" fmla="*/ 921129 w 1404720"/>
                    <a:gd name="connsiteY1387" fmla="*/ 1321824 h 2812935"/>
                    <a:gd name="connsiteX1388" fmla="*/ 961497 w 1404720"/>
                    <a:gd name="connsiteY1388" fmla="*/ 1281456 h 2812935"/>
                    <a:gd name="connsiteX1389" fmla="*/ 921129 w 1404720"/>
                    <a:gd name="connsiteY1389" fmla="*/ 1241088 h 2812935"/>
                    <a:gd name="connsiteX1390" fmla="*/ 836693 w 1404720"/>
                    <a:gd name="connsiteY1390" fmla="*/ 1241088 h 2812935"/>
                    <a:gd name="connsiteX1391" fmla="*/ 796325 w 1404720"/>
                    <a:gd name="connsiteY1391" fmla="*/ 1281456 h 2812935"/>
                    <a:gd name="connsiteX1392" fmla="*/ 836693 w 1404720"/>
                    <a:gd name="connsiteY1392" fmla="*/ 1321824 h 2812935"/>
                    <a:gd name="connsiteX1393" fmla="*/ 877061 w 1404720"/>
                    <a:gd name="connsiteY1393" fmla="*/ 1281456 h 2812935"/>
                    <a:gd name="connsiteX1394" fmla="*/ 836693 w 1404720"/>
                    <a:gd name="connsiteY1394" fmla="*/ 1241088 h 2812935"/>
                    <a:gd name="connsiteX1395" fmla="*/ 752256 w 1404720"/>
                    <a:gd name="connsiteY1395" fmla="*/ 1241088 h 2812935"/>
                    <a:gd name="connsiteX1396" fmla="*/ 711888 w 1404720"/>
                    <a:gd name="connsiteY1396" fmla="*/ 1281456 h 2812935"/>
                    <a:gd name="connsiteX1397" fmla="*/ 752256 w 1404720"/>
                    <a:gd name="connsiteY1397" fmla="*/ 1321824 h 2812935"/>
                    <a:gd name="connsiteX1398" fmla="*/ 792624 w 1404720"/>
                    <a:gd name="connsiteY1398" fmla="*/ 1281456 h 2812935"/>
                    <a:gd name="connsiteX1399" fmla="*/ 752256 w 1404720"/>
                    <a:gd name="connsiteY1399" fmla="*/ 1241088 h 2812935"/>
                    <a:gd name="connsiteX1400" fmla="*/ 667820 w 1404720"/>
                    <a:gd name="connsiteY1400" fmla="*/ 1241088 h 2812935"/>
                    <a:gd name="connsiteX1401" fmla="*/ 627452 w 1404720"/>
                    <a:gd name="connsiteY1401" fmla="*/ 1281456 h 2812935"/>
                    <a:gd name="connsiteX1402" fmla="*/ 667820 w 1404720"/>
                    <a:gd name="connsiteY1402" fmla="*/ 1321824 h 2812935"/>
                    <a:gd name="connsiteX1403" fmla="*/ 708188 w 1404720"/>
                    <a:gd name="connsiteY1403" fmla="*/ 1281456 h 2812935"/>
                    <a:gd name="connsiteX1404" fmla="*/ 667820 w 1404720"/>
                    <a:gd name="connsiteY1404" fmla="*/ 1241088 h 2812935"/>
                    <a:gd name="connsiteX1405" fmla="*/ 583384 w 1404720"/>
                    <a:gd name="connsiteY1405" fmla="*/ 1241088 h 2812935"/>
                    <a:gd name="connsiteX1406" fmla="*/ 543016 w 1404720"/>
                    <a:gd name="connsiteY1406" fmla="*/ 1281456 h 2812935"/>
                    <a:gd name="connsiteX1407" fmla="*/ 583384 w 1404720"/>
                    <a:gd name="connsiteY1407" fmla="*/ 1321824 h 2812935"/>
                    <a:gd name="connsiteX1408" fmla="*/ 623752 w 1404720"/>
                    <a:gd name="connsiteY1408" fmla="*/ 1281456 h 2812935"/>
                    <a:gd name="connsiteX1409" fmla="*/ 583384 w 1404720"/>
                    <a:gd name="connsiteY1409" fmla="*/ 1241088 h 2812935"/>
                    <a:gd name="connsiteX1410" fmla="*/ 498947 w 1404720"/>
                    <a:gd name="connsiteY1410" fmla="*/ 1241088 h 2812935"/>
                    <a:gd name="connsiteX1411" fmla="*/ 458579 w 1404720"/>
                    <a:gd name="connsiteY1411" fmla="*/ 1281456 h 2812935"/>
                    <a:gd name="connsiteX1412" fmla="*/ 498947 w 1404720"/>
                    <a:gd name="connsiteY1412" fmla="*/ 1321824 h 2812935"/>
                    <a:gd name="connsiteX1413" fmla="*/ 539315 w 1404720"/>
                    <a:gd name="connsiteY1413" fmla="*/ 1281456 h 2812935"/>
                    <a:gd name="connsiteX1414" fmla="*/ 498947 w 1404720"/>
                    <a:gd name="connsiteY1414" fmla="*/ 1241088 h 2812935"/>
                    <a:gd name="connsiteX1415" fmla="*/ 414511 w 1404720"/>
                    <a:gd name="connsiteY1415" fmla="*/ 1241088 h 2812935"/>
                    <a:gd name="connsiteX1416" fmla="*/ 374143 w 1404720"/>
                    <a:gd name="connsiteY1416" fmla="*/ 1281456 h 2812935"/>
                    <a:gd name="connsiteX1417" fmla="*/ 414511 w 1404720"/>
                    <a:gd name="connsiteY1417" fmla="*/ 1321824 h 2812935"/>
                    <a:gd name="connsiteX1418" fmla="*/ 454879 w 1404720"/>
                    <a:gd name="connsiteY1418" fmla="*/ 1281456 h 2812935"/>
                    <a:gd name="connsiteX1419" fmla="*/ 414511 w 1404720"/>
                    <a:gd name="connsiteY1419" fmla="*/ 1241088 h 2812935"/>
                    <a:gd name="connsiteX1420" fmla="*/ 330075 w 1404720"/>
                    <a:gd name="connsiteY1420" fmla="*/ 1241088 h 2812935"/>
                    <a:gd name="connsiteX1421" fmla="*/ 289707 w 1404720"/>
                    <a:gd name="connsiteY1421" fmla="*/ 1281456 h 2812935"/>
                    <a:gd name="connsiteX1422" fmla="*/ 330075 w 1404720"/>
                    <a:gd name="connsiteY1422" fmla="*/ 1321824 h 2812935"/>
                    <a:gd name="connsiteX1423" fmla="*/ 370443 w 1404720"/>
                    <a:gd name="connsiteY1423" fmla="*/ 1281456 h 2812935"/>
                    <a:gd name="connsiteX1424" fmla="*/ 330075 w 1404720"/>
                    <a:gd name="connsiteY1424" fmla="*/ 1241088 h 2812935"/>
                    <a:gd name="connsiteX1425" fmla="*/ 245639 w 1404720"/>
                    <a:gd name="connsiteY1425" fmla="*/ 1241088 h 2812935"/>
                    <a:gd name="connsiteX1426" fmla="*/ 205271 w 1404720"/>
                    <a:gd name="connsiteY1426" fmla="*/ 1281456 h 2812935"/>
                    <a:gd name="connsiteX1427" fmla="*/ 245639 w 1404720"/>
                    <a:gd name="connsiteY1427" fmla="*/ 1321824 h 2812935"/>
                    <a:gd name="connsiteX1428" fmla="*/ 286007 w 1404720"/>
                    <a:gd name="connsiteY1428" fmla="*/ 1281456 h 2812935"/>
                    <a:gd name="connsiteX1429" fmla="*/ 245639 w 1404720"/>
                    <a:gd name="connsiteY1429" fmla="*/ 1241088 h 2812935"/>
                    <a:gd name="connsiteX1430" fmla="*/ 161202 w 1404720"/>
                    <a:gd name="connsiteY1430" fmla="*/ 1241088 h 2812935"/>
                    <a:gd name="connsiteX1431" fmla="*/ 120834 w 1404720"/>
                    <a:gd name="connsiteY1431" fmla="*/ 1281456 h 2812935"/>
                    <a:gd name="connsiteX1432" fmla="*/ 161202 w 1404720"/>
                    <a:gd name="connsiteY1432" fmla="*/ 1321824 h 2812935"/>
                    <a:gd name="connsiteX1433" fmla="*/ 201570 w 1404720"/>
                    <a:gd name="connsiteY1433" fmla="*/ 1281456 h 2812935"/>
                    <a:gd name="connsiteX1434" fmla="*/ 161202 w 1404720"/>
                    <a:gd name="connsiteY1434" fmla="*/ 1241088 h 2812935"/>
                    <a:gd name="connsiteX1435" fmla="*/ 76766 w 1404720"/>
                    <a:gd name="connsiteY1435" fmla="*/ 1241088 h 2812935"/>
                    <a:gd name="connsiteX1436" fmla="*/ 36398 w 1404720"/>
                    <a:gd name="connsiteY1436" fmla="*/ 1281456 h 2812935"/>
                    <a:gd name="connsiteX1437" fmla="*/ 76766 w 1404720"/>
                    <a:gd name="connsiteY1437" fmla="*/ 1321824 h 2812935"/>
                    <a:gd name="connsiteX1438" fmla="*/ 117134 w 1404720"/>
                    <a:gd name="connsiteY1438" fmla="*/ 1281456 h 2812935"/>
                    <a:gd name="connsiteX1439" fmla="*/ 76766 w 1404720"/>
                    <a:gd name="connsiteY1439" fmla="*/ 1241088 h 2812935"/>
                    <a:gd name="connsiteX1440" fmla="*/ 1343312 w 1404720"/>
                    <a:gd name="connsiteY1440" fmla="*/ 1155038 h 2812935"/>
                    <a:gd name="connsiteX1441" fmla="*/ 1302944 w 1404720"/>
                    <a:gd name="connsiteY1441" fmla="*/ 1195406 h 2812935"/>
                    <a:gd name="connsiteX1442" fmla="*/ 1343312 w 1404720"/>
                    <a:gd name="connsiteY1442" fmla="*/ 1235774 h 2812935"/>
                    <a:gd name="connsiteX1443" fmla="*/ 1383680 w 1404720"/>
                    <a:gd name="connsiteY1443" fmla="*/ 1195406 h 2812935"/>
                    <a:gd name="connsiteX1444" fmla="*/ 1343312 w 1404720"/>
                    <a:gd name="connsiteY1444" fmla="*/ 1155038 h 2812935"/>
                    <a:gd name="connsiteX1445" fmla="*/ 1258874 w 1404720"/>
                    <a:gd name="connsiteY1445" fmla="*/ 1155038 h 2812935"/>
                    <a:gd name="connsiteX1446" fmla="*/ 1218506 w 1404720"/>
                    <a:gd name="connsiteY1446" fmla="*/ 1195406 h 2812935"/>
                    <a:gd name="connsiteX1447" fmla="*/ 1258874 w 1404720"/>
                    <a:gd name="connsiteY1447" fmla="*/ 1235774 h 2812935"/>
                    <a:gd name="connsiteX1448" fmla="*/ 1299242 w 1404720"/>
                    <a:gd name="connsiteY1448" fmla="*/ 1195406 h 2812935"/>
                    <a:gd name="connsiteX1449" fmla="*/ 1258874 w 1404720"/>
                    <a:gd name="connsiteY1449" fmla="*/ 1155038 h 2812935"/>
                    <a:gd name="connsiteX1450" fmla="*/ 1174438 w 1404720"/>
                    <a:gd name="connsiteY1450" fmla="*/ 1155038 h 2812935"/>
                    <a:gd name="connsiteX1451" fmla="*/ 1134070 w 1404720"/>
                    <a:gd name="connsiteY1451" fmla="*/ 1195406 h 2812935"/>
                    <a:gd name="connsiteX1452" fmla="*/ 1174438 w 1404720"/>
                    <a:gd name="connsiteY1452" fmla="*/ 1235774 h 2812935"/>
                    <a:gd name="connsiteX1453" fmla="*/ 1214806 w 1404720"/>
                    <a:gd name="connsiteY1453" fmla="*/ 1195406 h 2812935"/>
                    <a:gd name="connsiteX1454" fmla="*/ 1174438 w 1404720"/>
                    <a:gd name="connsiteY1454" fmla="*/ 1155038 h 2812935"/>
                    <a:gd name="connsiteX1455" fmla="*/ 1090002 w 1404720"/>
                    <a:gd name="connsiteY1455" fmla="*/ 1155038 h 2812935"/>
                    <a:gd name="connsiteX1456" fmla="*/ 1049634 w 1404720"/>
                    <a:gd name="connsiteY1456" fmla="*/ 1195406 h 2812935"/>
                    <a:gd name="connsiteX1457" fmla="*/ 1090002 w 1404720"/>
                    <a:gd name="connsiteY1457" fmla="*/ 1235774 h 2812935"/>
                    <a:gd name="connsiteX1458" fmla="*/ 1130370 w 1404720"/>
                    <a:gd name="connsiteY1458" fmla="*/ 1195406 h 2812935"/>
                    <a:gd name="connsiteX1459" fmla="*/ 1090002 w 1404720"/>
                    <a:gd name="connsiteY1459" fmla="*/ 1155038 h 2812935"/>
                    <a:gd name="connsiteX1460" fmla="*/ 1005565 w 1404720"/>
                    <a:gd name="connsiteY1460" fmla="*/ 1155038 h 2812935"/>
                    <a:gd name="connsiteX1461" fmla="*/ 965197 w 1404720"/>
                    <a:gd name="connsiteY1461" fmla="*/ 1195406 h 2812935"/>
                    <a:gd name="connsiteX1462" fmla="*/ 1005565 w 1404720"/>
                    <a:gd name="connsiteY1462" fmla="*/ 1235774 h 2812935"/>
                    <a:gd name="connsiteX1463" fmla="*/ 1045933 w 1404720"/>
                    <a:gd name="connsiteY1463" fmla="*/ 1195406 h 2812935"/>
                    <a:gd name="connsiteX1464" fmla="*/ 1005565 w 1404720"/>
                    <a:gd name="connsiteY1464" fmla="*/ 1155038 h 2812935"/>
                    <a:gd name="connsiteX1465" fmla="*/ 921129 w 1404720"/>
                    <a:gd name="connsiteY1465" fmla="*/ 1155038 h 2812935"/>
                    <a:gd name="connsiteX1466" fmla="*/ 880761 w 1404720"/>
                    <a:gd name="connsiteY1466" fmla="*/ 1195406 h 2812935"/>
                    <a:gd name="connsiteX1467" fmla="*/ 921129 w 1404720"/>
                    <a:gd name="connsiteY1467" fmla="*/ 1235774 h 2812935"/>
                    <a:gd name="connsiteX1468" fmla="*/ 961497 w 1404720"/>
                    <a:gd name="connsiteY1468" fmla="*/ 1195406 h 2812935"/>
                    <a:gd name="connsiteX1469" fmla="*/ 921129 w 1404720"/>
                    <a:gd name="connsiteY1469" fmla="*/ 1155038 h 2812935"/>
                    <a:gd name="connsiteX1470" fmla="*/ 836693 w 1404720"/>
                    <a:gd name="connsiteY1470" fmla="*/ 1155038 h 2812935"/>
                    <a:gd name="connsiteX1471" fmla="*/ 796325 w 1404720"/>
                    <a:gd name="connsiteY1471" fmla="*/ 1195406 h 2812935"/>
                    <a:gd name="connsiteX1472" fmla="*/ 836693 w 1404720"/>
                    <a:gd name="connsiteY1472" fmla="*/ 1235774 h 2812935"/>
                    <a:gd name="connsiteX1473" fmla="*/ 877061 w 1404720"/>
                    <a:gd name="connsiteY1473" fmla="*/ 1195406 h 2812935"/>
                    <a:gd name="connsiteX1474" fmla="*/ 836693 w 1404720"/>
                    <a:gd name="connsiteY1474" fmla="*/ 1155038 h 2812935"/>
                    <a:gd name="connsiteX1475" fmla="*/ 752256 w 1404720"/>
                    <a:gd name="connsiteY1475" fmla="*/ 1155038 h 2812935"/>
                    <a:gd name="connsiteX1476" fmla="*/ 711888 w 1404720"/>
                    <a:gd name="connsiteY1476" fmla="*/ 1195406 h 2812935"/>
                    <a:gd name="connsiteX1477" fmla="*/ 752256 w 1404720"/>
                    <a:gd name="connsiteY1477" fmla="*/ 1235774 h 2812935"/>
                    <a:gd name="connsiteX1478" fmla="*/ 792624 w 1404720"/>
                    <a:gd name="connsiteY1478" fmla="*/ 1195406 h 2812935"/>
                    <a:gd name="connsiteX1479" fmla="*/ 752256 w 1404720"/>
                    <a:gd name="connsiteY1479" fmla="*/ 1155038 h 2812935"/>
                    <a:gd name="connsiteX1480" fmla="*/ 667820 w 1404720"/>
                    <a:gd name="connsiteY1480" fmla="*/ 1155038 h 2812935"/>
                    <a:gd name="connsiteX1481" fmla="*/ 627452 w 1404720"/>
                    <a:gd name="connsiteY1481" fmla="*/ 1195406 h 2812935"/>
                    <a:gd name="connsiteX1482" fmla="*/ 667820 w 1404720"/>
                    <a:gd name="connsiteY1482" fmla="*/ 1235774 h 2812935"/>
                    <a:gd name="connsiteX1483" fmla="*/ 708188 w 1404720"/>
                    <a:gd name="connsiteY1483" fmla="*/ 1195406 h 2812935"/>
                    <a:gd name="connsiteX1484" fmla="*/ 667820 w 1404720"/>
                    <a:gd name="connsiteY1484" fmla="*/ 1155038 h 2812935"/>
                    <a:gd name="connsiteX1485" fmla="*/ 583384 w 1404720"/>
                    <a:gd name="connsiteY1485" fmla="*/ 1155038 h 2812935"/>
                    <a:gd name="connsiteX1486" fmla="*/ 543016 w 1404720"/>
                    <a:gd name="connsiteY1486" fmla="*/ 1195406 h 2812935"/>
                    <a:gd name="connsiteX1487" fmla="*/ 583384 w 1404720"/>
                    <a:gd name="connsiteY1487" fmla="*/ 1235774 h 2812935"/>
                    <a:gd name="connsiteX1488" fmla="*/ 623752 w 1404720"/>
                    <a:gd name="connsiteY1488" fmla="*/ 1195406 h 2812935"/>
                    <a:gd name="connsiteX1489" fmla="*/ 583384 w 1404720"/>
                    <a:gd name="connsiteY1489" fmla="*/ 1155038 h 2812935"/>
                    <a:gd name="connsiteX1490" fmla="*/ 498947 w 1404720"/>
                    <a:gd name="connsiteY1490" fmla="*/ 1155038 h 2812935"/>
                    <a:gd name="connsiteX1491" fmla="*/ 458579 w 1404720"/>
                    <a:gd name="connsiteY1491" fmla="*/ 1195406 h 2812935"/>
                    <a:gd name="connsiteX1492" fmla="*/ 498947 w 1404720"/>
                    <a:gd name="connsiteY1492" fmla="*/ 1235774 h 2812935"/>
                    <a:gd name="connsiteX1493" fmla="*/ 539315 w 1404720"/>
                    <a:gd name="connsiteY1493" fmla="*/ 1195406 h 2812935"/>
                    <a:gd name="connsiteX1494" fmla="*/ 498947 w 1404720"/>
                    <a:gd name="connsiteY1494" fmla="*/ 1155038 h 2812935"/>
                    <a:gd name="connsiteX1495" fmla="*/ 414511 w 1404720"/>
                    <a:gd name="connsiteY1495" fmla="*/ 1155038 h 2812935"/>
                    <a:gd name="connsiteX1496" fmla="*/ 374143 w 1404720"/>
                    <a:gd name="connsiteY1496" fmla="*/ 1195406 h 2812935"/>
                    <a:gd name="connsiteX1497" fmla="*/ 414511 w 1404720"/>
                    <a:gd name="connsiteY1497" fmla="*/ 1235774 h 2812935"/>
                    <a:gd name="connsiteX1498" fmla="*/ 454879 w 1404720"/>
                    <a:gd name="connsiteY1498" fmla="*/ 1195406 h 2812935"/>
                    <a:gd name="connsiteX1499" fmla="*/ 414511 w 1404720"/>
                    <a:gd name="connsiteY1499" fmla="*/ 1155038 h 2812935"/>
                    <a:gd name="connsiteX1500" fmla="*/ 330075 w 1404720"/>
                    <a:gd name="connsiteY1500" fmla="*/ 1155038 h 2812935"/>
                    <a:gd name="connsiteX1501" fmla="*/ 289707 w 1404720"/>
                    <a:gd name="connsiteY1501" fmla="*/ 1195406 h 2812935"/>
                    <a:gd name="connsiteX1502" fmla="*/ 330075 w 1404720"/>
                    <a:gd name="connsiteY1502" fmla="*/ 1235774 h 2812935"/>
                    <a:gd name="connsiteX1503" fmla="*/ 370443 w 1404720"/>
                    <a:gd name="connsiteY1503" fmla="*/ 1195406 h 2812935"/>
                    <a:gd name="connsiteX1504" fmla="*/ 330075 w 1404720"/>
                    <a:gd name="connsiteY1504" fmla="*/ 1155038 h 2812935"/>
                    <a:gd name="connsiteX1505" fmla="*/ 245639 w 1404720"/>
                    <a:gd name="connsiteY1505" fmla="*/ 1155038 h 2812935"/>
                    <a:gd name="connsiteX1506" fmla="*/ 205271 w 1404720"/>
                    <a:gd name="connsiteY1506" fmla="*/ 1195406 h 2812935"/>
                    <a:gd name="connsiteX1507" fmla="*/ 245639 w 1404720"/>
                    <a:gd name="connsiteY1507" fmla="*/ 1235774 h 2812935"/>
                    <a:gd name="connsiteX1508" fmla="*/ 286007 w 1404720"/>
                    <a:gd name="connsiteY1508" fmla="*/ 1195406 h 2812935"/>
                    <a:gd name="connsiteX1509" fmla="*/ 245639 w 1404720"/>
                    <a:gd name="connsiteY1509" fmla="*/ 1155038 h 2812935"/>
                    <a:gd name="connsiteX1510" fmla="*/ 161202 w 1404720"/>
                    <a:gd name="connsiteY1510" fmla="*/ 1155038 h 2812935"/>
                    <a:gd name="connsiteX1511" fmla="*/ 120834 w 1404720"/>
                    <a:gd name="connsiteY1511" fmla="*/ 1195406 h 2812935"/>
                    <a:gd name="connsiteX1512" fmla="*/ 161202 w 1404720"/>
                    <a:gd name="connsiteY1512" fmla="*/ 1235774 h 2812935"/>
                    <a:gd name="connsiteX1513" fmla="*/ 201570 w 1404720"/>
                    <a:gd name="connsiteY1513" fmla="*/ 1195406 h 2812935"/>
                    <a:gd name="connsiteX1514" fmla="*/ 161202 w 1404720"/>
                    <a:gd name="connsiteY1514" fmla="*/ 1155038 h 2812935"/>
                    <a:gd name="connsiteX1515" fmla="*/ 76766 w 1404720"/>
                    <a:gd name="connsiteY1515" fmla="*/ 1155038 h 2812935"/>
                    <a:gd name="connsiteX1516" fmla="*/ 36398 w 1404720"/>
                    <a:gd name="connsiteY1516" fmla="*/ 1195406 h 2812935"/>
                    <a:gd name="connsiteX1517" fmla="*/ 76766 w 1404720"/>
                    <a:gd name="connsiteY1517" fmla="*/ 1235774 h 2812935"/>
                    <a:gd name="connsiteX1518" fmla="*/ 117134 w 1404720"/>
                    <a:gd name="connsiteY1518" fmla="*/ 1195406 h 2812935"/>
                    <a:gd name="connsiteX1519" fmla="*/ 76766 w 1404720"/>
                    <a:gd name="connsiteY1519" fmla="*/ 1155038 h 2812935"/>
                    <a:gd name="connsiteX1520" fmla="*/ 1343312 w 1404720"/>
                    <a:gd name="connsiteY1520" fmla="*/ 1068989 h 2812935"/>
                    <a:gd name="connsiteX1521" fmla="*/ 1302944 w 1404720"/>
                    <a:gd name="connsiteY1521" fmla="*/ 1109357 h 2812935"/>
                    <a:gd name="connsiteX1522" fmla="*/ 1343312 w 1404720"/>
                    <a:gd name="connsiteY1522" fmla="*/ 1149725 h 2812935"/>
                    <a:gd name="connsiteX1523" fmla="*/ 1383680 w 1404720"/>
                    <a:gd name="connsiteY1523" fmla="*/ 1109357 h 2812935"/>
                    <a:gd name="connsiteX1524" fmla="*/ 1343312 w 1404720"/>
                    <a:gd name="connsiteY1524" fmla="*/ 1068989 h 2812935"/>
                    <a:gd name="connsiteX1525" fmla="*/ 1258874 w 1404720"/>
                    <a:gd name="connsiteY1525" fmla="*/ 1068989 h 2812935"/>
                    <a:gd name="connsiteX1526" fmla="*/ 1218506 w 1404720"/>
                    <a:gd name="connsiteY1526" fmla="*/ 1109357 h 2812935"/>
                    <a:gd name="connsiteX1527" fmla="*/ 1258874 w 1404720"/>
                    <a:gd name="connsiteY1527" fmla="*/ 1149725 h 2812935"/>
                    <a:gd name="connsiteX1528" fmla="*/ 1299242 w 1404720"/>
                    <a:gd name="connsiteY1528" fmla="*/ 1109357 h 2812935"/>
                    <a:gd name="connsiteX1529" fmla="*/ 1258874 w 1404720"/>
                    <a:gd name="connsiteY1529" fmla="*/ 1068989 h 2812935"/>
                    <a:gd name="connsiteX1530" fmla="*/ 1174438 w 1404720"/>
                    <a:gd name="connsiteY1530" fmla="*/ 1068989 h 2812935"/>
                    <a:gd name="connsiteX1531" fmla="*/ 1134070 w 1404720"/>
                    <a:gd name="connsiteY1531" fmla="*/ 1109357 h 2812935"/>
                    <a:gd name="connsiteX1532" fmla="*/ 1174438 w 1404720"/>
                    <a:gd name="connsiteY1532" fmla="*/ 1149725 h 2812935"/>
                    <a:gd name="connsiteX1533" fmla="*/ 1214806 w 1404720"/>
                    <a:gd name="connsiteY1533" fmla="*/ 1109357 h 2812935"/>
                    <a:gd name="connsiteX1534" fmla="*/ 1174438 w 1404720"/>
                    <a:gd name="connsiteY1534" fmla="*/ 1068989 h 2812935"/>
                    <a:gd name="connsiteX1535" fmla="*/ 1090002 w 1404720"/>
                    <a:gd name="connsiteY1535" fmla="*/ 1068989 h 2812935"/>
                    <a:gd name="connsiteX1536" fmla="*/ 1049634 w 1404720"/>
                    <a:gd name="connsiteY1536" fmla="*/ 1109357 h 2812935"/>
                    <a:gd name="connsiteX1537" fmla="*/ 1090002 w 1404720"/>
                    <a:gd name="connsiteY1537" fmla="*/ 1149725 h 2812935"/>
                    <a:gd name="connsiteX1538" fmla="*/ 1130370 w 1404720"/>
                    <a:gd name="connsiteY1538" fmla="*/ 1109357 h 2812935"/>
                    <a:gd name="connsiteX1539" fmla="*/ 1090002 w 1404720"/>
                    <a:gd name="connsiteY1539" fmla="*/ 1068989 h 2812935"/>
                    <a:gd name="connsiteX1540" fmla="*/ 1005565 w 1404720"/>
                    <a:gd name="connsiteY1540" fmla="*/ 1068989 h 2812935"/>
                    <a:gd name="connsiteX1541" fmla="*/ 965197 w 1404720"/>
                    <a:gd name="connsiteY1541" fmla="*/ 1109357 h 2812935"/>
                    <a:gd name="connsiteX1542" fmla="*/ 1005565 w 1404720"/>
                    <a:gd name="connsiteY1542" fmla="*/ 1149725 h 2812935"/>
                    <a:gd name="connsiteX1543" fmla="*/ 1045933 w 1404720"/>
                    <a:gd name="connsiteY1543" fmla="*/ 1109357 h 2812935"/>
                    <a:gd name="connsiteX1544" fmla="*/ 1005565 w 1404720"/>
                    <a:gd name="connsiteY1544" fmla="*/ 1068989 h 2812935"/>
                    <a:gd name="connsiteX1545" fmla="*/ 921129 w 1404720"/>
                    <a:gd name="connsiteY1545" fmla="*/ 1068989 h 2812935"/>
                    <a:gd name="connsiteX1546" fmla="*/ 880761 w 1404720"/>
                    <a:gd name="connsiteY1546" fmla="*/ 1109357 h 2812935"/>
                    <a:gd name="connsiteX1547" fmla="*/ 921129 w 1404720"/>
                    <a:gd name="connsiteY1547" fmla="*/ 1149725 h 2812935"/>
                    <a:gd name="connsiteX1548" fmla="*/ 961497 w 1404720"/>
                    <a:gd name="connsiteY1548" fmla="*/ 1109357 h 2812935"/>
                    <a:gd name="connsiteX1549" fmla="*/ 921129 w 1404720"/>
                    <a:gd name="connsiteY1549" fmla="*/ 1068989 h 2812935"/>
                    <a:gd name="connsiteX1550" fmla="*/ 836693 w 1404720"/>
                    <a:gd name="connsiteY1550" fmla="*/ 1068989 h 2812935"/>
                    <a:gd name="connsiteX1551" fmla="*/ 796325 w 1404720"/>
                    <a:gd name="connsiteY1551" fmla="*/ 1109357 h 2812935"/>
                    <a:gd name="connsiteX1552" fmla="*/ 836693 w 1404720"/>
                    <a:gd name="connsiteY1552" fmla="*/ 1149725 h 2812935"/>
                    <a:gd name="connsiteX1553" fmla="*/ 877061 w 1404720"/>
                    <a:gd name="connsiteY1553" fmla="*/ 1109357 h 2812935"/>
                    <a:gd name="connsiteX1554" fmla="*/ 836693 w 1404720"/>
                    <a:gd name="connsiteY1554" fmla="*/ 1068989 h 2812935"/>
                    <a:gd name="connsiteX1555" fmla="*/ 752256 w 1404720"/>
                    <a:gd name="connsiteY1555" fmla="*/ 1068989 h 2812935"/>
                    <a:gd name="connsiteX1556" fmla="*/ 711888 w 1404720"/>
                    <a:gd name="connsiteY1556" fmla="*/ 1109357 h 2812935"/>
                    <a:gd name="connsiteX1557" fmla="*/ 752256 w 1404720"/>
                    <a:gd name="connsiteY1557" fmla="*/ 1149725 h 2812935"/>
                    <a:gd name="connsiteX1558" fmla="*/ 792624 w 1404720"/>
                    <a:gd name="connsiteY1558" fmla="*/ 1109357 h 2812935"/>
                    <a:gd name="connsiteX1559" fmla="*/ 752256 w 1404720"/>
                    <a:gd name="connsiteY1559" fmla="*/ 1068989 h 2812935"/>
                    <a:gd name="connsiteX1560" fmla="*/ 667820 w 1404720"/>
                    <a:gd name="connsiteY1560" fmla="*/ 1068989 h 2812935"/>
                    <a:gd name="connsiteX1561" fmla="*/ 627452 w 1404720"/>
                    <a:gd name="connsiteY1561" fmla="*/ 1109357 h 2812935"/>
                    <a:gd name="connsiteX1562" fmla="*/ 667820 w 1404720"/>
                    <a:gd name="connsiteY1562" fmla="*/ 1149725 h 2812935"/>
                    <a:gd name="connsiteX1563" fmla="*/ 708188 w 1404720"/>
                    <a:gd name="connsiteY1563" fmla="*/ 1109357 h 2812935"/>
                    <a:gd name="connsiteX1564" fmla="*/ 667820 w 1404720"/>
                    <a:gd name="connsiteY1564" fmla="*/ 1068989 h 2812935"/>
                    <a:gd name="connsiteX1565" fmla="*/ 583384 w 1404720"/>
                    <a:gd name="connsiteY1565" fmla="*/ 1068989 h 2812935"/>
                    <a:gd name="connsiteX1566" fmla="*/ 543016 w 1404720"/>
                    <a:gd name="connsiteY1566" fmla="*/ 1109357 h 2812935"/>
                    <a:gd name="connsiteX1567" fmla="*/ 583384 w 1404720"/>
                    <a:gd name="connsiteY1567" fmla="*/ 1149725 h 2812935"/>
                    <a:gd name="connsiteX1568" fmla="*/ 623752 w 1404720"/>
                    <a:gd name="connsiteY1568" fmla="*/ 1109357 h 2812935"/>
                    <a:gd name="connsiteX1569" fmla="*/ 583384 w 1404720"/>
                    <a:gd name="connsiteY1569" fmla="*/ 1068989 h 2812935"/>
                    <a:gd name="connsiteX1570" fmla="*/ 498947 w 1404720"/>
                    <a:gd name="connsiteY1570" fmla="*/ 1068989 h 2812935"/>
                    <a:gd name="connsiteX1571" fmla="*/ 458579 w 1404720"/>
                    <a:gd name="connsiteY1571" fmla="*/ 1109357 h 2812935"/>
                    <a:gd name="connsiteX1572" fmla="*/ 498947 w 1404720"/>
                    <a:gd name="connsiteY1572" fmla="*/ 1149725 h 2812935"/>
                    <a:gd name="connsiteX1573" fmla="*/ 539315 w 1404720"/>
                    <a:gd name="connsiteY1573" fmla="*/ 1109357 h 2812935"/>
                    <a:gd name="connsiteX1574" fmla="*/ 498947 w 1404720"/>
                    <a:gd name="connsiteY1574" fmla="*/ 1068989 h 2812935"/>
                    <a:gd name="connsiteX1575" fmla="*/ 414511 w 1404720"/>
                    <a:gd name="connsiteY1575" fmla="*/ 1068989 h 2812935"/>
                    <a:gd name="connsiteX1576" fmla="*/ 374143 w 1404720"/>
                    <a:gd name="connsiteY1576" fmla="*/ 1109357 h 2812935"/>
                    <a:gd name="connsiteX1577" fmla="*/ 414511 w 1404720"/>
                    <a:gd name="connsiteY1577" fmla="*/ 1149725 h 2812935"/>
                    <a:gd name="connsiteX1578" fmla="*/ 454879 w 1404720"/>
                    <a:gd name="connsiteY1578" fmla="*/ 1109357 h 2812935"/>
                    <a:gd name="connsiteX1579" fmla="*/ 414511 w 1404720"/>
                    <a:gd name="connsiteY1579" fmla="*/ 1068989 h 2812935"/>
                    <a:gd name="connsiteX1580" fmla="*/ 330075 w 1404720"/>
                    <a:gd name="connsiteY1580" fmla="*/ 1068989 h 2812935"/>
                    <a:gd name="connsiteX1581" fmla="*/ 289707 w 1404720"/>
                    <a:gd name="connsiteY1581" fmla="*/ 1109357 h 2812935"/>
                    <a:gd name="connsiteX1582" fmla="*/ 330075 w 1404720"/>
                    <a:gd name="connsiteY1582" fmla="*/ 1149725 h 2812935"/>
                    <a:gd name="connsiteX1583" fmla="*/ 370443 w 1404720"/>
                    <a:gd name="connsiteY1583" fmla="*/ 1109357 h 2812935"/>
                    <a:gd name="connsiteX1584" fmla="*/ 330075 w 1404720"/>
                    <a:gd name="connsiteY1584" fmla="*/ 1068989 h 2812935"/>
                    <a:gd name="connsiteX1585" fmla="*/ 245639 w 1404720"/>
                    <a:gd name="connsiteY1585" fmla="*/ 1068989 h 2812935"/>
                    <a:gd name="connsiteX1586" fmla="*/ 205271 w 1404720"/>
                    <a:gd name="connsiteY1586" fmla="*/ 1109357 h 2812935"/>
                    <a:gd name="connsiteX1587" fmla="*/ 245639 w 1404720"/>
                    <a:gd name="connsiteY1587" fmla="*/ 1149725 h 2812935"/>
                    <a:gd name="connsiteX1588" fmla="*/ 286007 w 1404720"/>
                    <a:gd name="connsiteY1588" fmla="*/ 1109357 h 2812935"/>
                    <a:gd name="connsiteX1589" fmla="*/ 245639 w 1404720"/>
                    <a:gd name="connsiteY1589" fmla="*/ 1068989 h 2812935"/>
                    <a:gd name="connsiteX1590" fmla="*/ 161202 w 1404720"/>
                    <a:gd name="connsiteY1590" fmla="*/ 1068989 h 2812935"/>
                    <a:gd name="connsiteX1591" fmla="*/ 120834 w 1404720"/>
                    <a:gd name="connsiteY1591" fmla="*/ 1109357 h 2812935"/>
                    <a:gd name="connsiteX1592" fmla="*/ 161202 w 1404720"/>
                    <a:gd name="connsiteY1592" fmla="*/ 1149725 h 2812935"/>
                    <a:gd name="connsiteX1593" fmla="*/ 201570 w 1404720"/>
                    <a:gd name="connsiteY1593" fmla="*/ 1109357 h 2812935"/>
                    <a:gd name="connsiteX1594" fmla="*/ 161202 w 1404720"/>
                    <a:gd name="connsiteY1594" fmla="*/ 1068989 h 2812935"/>
                    <a:gd name="connsiteX1595" fmla="*/ 76766 w 1404720"/>
                    <a:gd name="connsiteY1595" fmla="*/ 1068989 h 2812935"/>
                    <a:gd name="connsiteX1596" fmla="*/ 36398 w 1404720"/>
                    <a:gd name="connsiteY1596" fmla="*/ 1109357 h 2812935"/>
                    <a:gd name="connsiteX1597" fmla="*/ 76766 w 1404720"/>
                    <a:gd name="connsiteY1597" fmla="*/ 1149725 h 2812935"/>
                    <a:gd name="connsiteX1598" fmla="*/ 117134 w 1404720"/>
                    <a:gd name="connsiteY1598" fmla="*/ 1109357 h 2812935"/>
                    <a:gd name="connsiteX1599" fmla="*/ 76766 w 1404720"/>
                    <a:gd name="connsiteY1599" fmla="*/ 1068989 h 2812935"/>
                    <a:gd name="connsiteX1600" fmla="*/ 1343312 w 1404720"/>
                    <a:gd name="connsiteY1600" fmla="*/ 982940 h 2812935"/>
                    <a:gd name="connsiteX1601" fmla="*/ 1302944 w 1404720"/>
                    <a:gd name="connsiteY1601" fmla="*/ 1023308 h 2812935"/>
                    <a:gd name="connsiteX1602" fmla="*/ 1343312 w 1404720"/>
                    <a:gd name="connsiteY1602" fmla="*/ 1063676 h 2812935"/>
                    <a:gd name="connsiteX1603" fmla="*/ 1383680 w 1404720"/>
                    <a:gd name="connsiteY1603" fmla="*/ 1023308 h 2812935"/>
                    <a:gd name="connsiteX1604" fmla="*/ 1343312 w 1404720"/>
                    <a:gd name="connsiteY1604" fmla="*/ 982940 h 2812935"/>
                    <a:gd name="connsiteX1605" fmla="*/ 1258874 w 1404720"/>
                    <a:gd name="connsiteY1605" fmla="*/ 982940 h 2812935"/>
                    <a:gd name="connsiteX1606" fmla="*/ 1218506 w 1404720"/>
                    <a:gd name="connsiteY1606" fmla="*/ 1023308 h 2812935"/>
                    <a:gd name="connsiteX1607" fmla="*/ 1258874 w 1404720"/>
                    <a:gd name="connsiteY1607" fmla="*/ 1063676 h 2812935"/>
                    <a:gd name="connsiteX1608" fmla="*/ 1299242 w 1404720"/>
                    <a:gd name="connsiteY1608" fmla="*/ 1023308 h 2812935"/>
                    <a:gd name="connsiteX1609" fmla="*/ 1258874 w 1404720"/>
                    <a:gd name="connsiteY1609" fmla="*/ 982940 h 2812935"/>
                    <a:gd name="connsiteX1610" fmla="*/ 1174438 w 1404720"/>
                    <a:gd name="connsiteY1610" fmla="*/ 982940 h 2812935"/>
                    <a:gd name="connsiteX1611" fmla="*/ 1134070 w 1404720"/>
                    <a:gd name="connsiteY1611" fmla="*/ 1023308 h 2812935"/>
                    <a:gd name="connsiteX1612" fmla="*/ 1174438 w 1404720"/>
                    <a:gd name="connsiteY1612" fmla="*/ 1063676 h 2812935"/>
                    <a:gd name="connsiteX1613" fmla="*/ 1214806 w 1404720"/>
                    <a:gd name="connsiteY1613" fmla="*/ 1023308 h 2812935"/>
                    <a:gd name="connsiteX1614" fmla="*/ 1174438 w 1404720"/>
                    <a:gd name="connsiteY1614" fmla="*/ 982940 h 2812935"/>
                    <a:gd name="connsiteX1615" fmla="*/ 1090002 w 1404720"/>
                    <a:gd name="connsiteY1615" fmla="*/ 982940 h 2812935"/>
                    <a:gd name="connsiteX1616" fmla="*/ 1049634 w 1404720"/>
                    <a:gd name="connsiteY1616" fmla="*/ 1023308 h 2812935"/>
                    <a:gd name="connsiteX1617" fmla="*/ 1090002 w 1404720"/>
                    <a:gd name="connsiteY1617" fmla="*/ 1063676 h 2812935"/>
                    <a:gd name="connsiteX1618" fmla="*/ 1130370 w 1404720"/>
                    <a:gd name="connsiteY1618" fmla="*/ 1023308 h 2812935"/>
                    <a:gd name="connsiteX1619" fmla="*/ 1090002 w 1404720"/>
                    <a:gd name="connsiteY1619" fmla="*/ 982940 h 2812935"/>
                    <a:gd name="connsiteX1620" fmla="*/ 1005565 w 1404720"/>
                    <a:gd name="connsiteY1620" fmla="*/ 982940 h 2812935"/>
                    <a:gd name="connsiteX1621" fmla="*/ 965197 w 1404720"/>
                    <a:gd name="connsiteY1621" fmla="*/ 1023308 h 2812935"/>
                    <a:gd name="connsiteX1622" fmla="*/ 1005565 w 1404720"/>
                    <a:gd name="connsiteY1622" fmla="*/ 1063676 h 2812935"/>
                    <a:gd name="connsiteX1623" fmla="*/ 1045933 w 1404720"/>
                    <a:gd name="connsiteY1623" fmla="*/ 1023308 h 2812935"/>
                    <a:gd name="connsiteX1624" fmla="*/ 1005565 w 1404720"/>
                    <a:gd name="connsiteY1624" fmla="*/ 982940 h 2812935"/>
                    <a:gd name="connsiteX1625" fmla="*/ 921129 w 1404720"/>
                    <a:gd name="connsiteY1625" fmla="*/ 982940 h 2812935"/>
                    <a:gd name="connsiteX1626" fmla="*/ 880761 w 1404720"/>
                    <a:gd name="connsiteY1626" fmla="*/ 1023308 h 2812935"/>
                    <a:gd name="connsiteX1627" fmla="*/ 921129 w 1404720"/>
                    <a:gd name="connsiteY1627" fmla="*/ 1063676 h 2812935"/>
                    <a:gd name="connsiteX1628" fmla="*/ 961497 w 1404720"/>
                    <a:gd name="connsiteY1628" fmla="*/ 1023308 h 2812935"/>
                    <a:gd name="connsiteX1629" fmla="*/ 921129 w 1404720"/>
                    <a:gd name="connsiteY1629" fmla="*/ 982940 h 2812935"/>
                    <a:gd name="connsiteX1630" fmla="*/ 836693 w 1404720"/>
                    <a:gd name="connsiteY1630" fmla="*/ 982940 h 2812935"/>
                    <a:gd name="connsiteX1631" fmla="*/ 796325 w 1404720"/>
                    <a:gd name="connsiteY1631" fmla="*/ 1023308 h 2812935"/>
                    <a:gd name="connsiteX1632" fmla="*/ 836693 w 1404720"/>
                    <a:gd name="connsiteY1632" fmla="*/ 1063676 h 2812935"/>
                    <a:gd name="connsiteX1633" fmla="*/ 877061 w 1404720"/>
                    <a:gd name="connsiteY1633" fmla="*/ 1023308 h 2812935"/>
                    <a:gd name="connsiteX1634" fmla="*/ 836693 w 1404720"/>
                    <a:gd name="connsiteY1634" fmla="*/ 982940 h 2812935"/>
                    <a:gd name="connsiteX1635" fmla="*/ 752256 w 1404720"/>
                    <a:gd name="connsiteY1635" fmla="*/ 982940 h 2812935"/>
                    <a:gd name="connsiteX1636" fmla="*/ 711888 w 1404720"/>
                    <a:gd name="connsiteY1636" fmla="*/ 1023308 h 2812935"/>
                    <a:gd name="connsiteX1637" fmla="*/ 752256 w 1404720"/>
                    <a:gd name="connsiteY1637" fmla="*/ 1063676 h 2812935"/>
                    <a:gd name="connsiteX1638" fmla="*/ 792624 w 1404720"/>
                    <a:gd name="connsiteY1638" fmla="*/ 1023308 h 2812935"/>
                    <a:gd name="connsiteX1639" fmla="*/ 752256 w 1404720"/>
                    <a:gd name="connsiteY1639" fmla="*/ 982940 h 2812935"/>
                    <a:gd name="connsiteX1640" fmla="*/ 667820 w 1404720"/>
                    <a:gd name="connsiteY1640" fmla="*/ 982940 h 2812935"/>
                    <a:gd name="connsiteX1641" fmla="*/ 627452 w 1404720"/>
                    <a:gd name="connsiteY1641" fmla="*/ 1023308 h 2812935"/>
                    <a:gd name="connsiteX1642" fmla="*/ 667820 w 1404720"/>
                    <a:gd name="connsiteY1642" fmla="*/ 1063676 h 2812935"/>
                    <a:gd name="connsiteX1643" fmla="*/ 708188 w 1404720"/>
                    <a:gd name="connsiteY1643" fmla="*/ 1023308 h 2812935"/>
                    <a:gd name="connsiteX1644" fmla="*/ 667820 w 1404720"/>
                    <a:gd name="connsiteY1644" fmla="*/ 982940 h 2812935"/>
                    <a:gd name="connsiteX1645" fmla="*/ 583384 w 1404720"/>
                    <a:gd name="connsiteY1645" fmla="*/ 982940 h 2812935"/>
                    <a:gd name="connsiteX1646" fmla="*/ 543016 w 1404720"/>
                    <a:gd name="connsiteY1646" fmla="*/ 1023308 h 2812935"/>
                    <a:gd name="connsiteX1647" fmla="*/ 583384 w 1404720"/>
                    <a:gd name="connsiteY1647" fmla="*/ 1063676 h 2812935"/>
                    <a:gd name="connsiteX1648" fmla="*/ 623752 w 1404720"/>
                    <a:gd name="connsiteY1648" fmla="*/ 1023308 h 2812935"/>
                    <a:gd name="connsiteX1649" fmla="*/ 583384 w 1404720"/>
                    <a:gd name="connsiteY1649" fmla="*/ 982940 h 2812935"/>
                    <a:gd name="connsiteX1650" fmla="*/ 498947 w 1404720"/>
                    <a:gd name="connsiteY1650" fmla="*/ 982940 h 2812935"/>
                    <a:gd name="connsiteX1651" fmla="*/ 458579 w 1404720"/>
                    <a:gd name="connsiteY1651" fmla="*/ 1023308 h 2812935"/>
                    <a:gd name="connsiteX1652" fmla="*/ 498947 w 1404720"/>
                    <a:gd name="connsiteY1652" fmla="*/ 1063676 h 2812935"/>
                    <a:gd name="connsiteX1653" fmla="*/ 539315 w 1404720"/>
                    <a:gd name="connsiteY1653" fmla="*/ 1023308 h 2812935"/>
                    <a:gd name="connsiteX1654" fmla="*/ 498947 w 1404720"/>
                    <a:gd name="connsiteY1654" fmla="*/ 982940 h 2812935"/>
                    <a:gd name="connsiteX1655" fmla="*/ 414511 w 1404720"/>
                    <a:gd name="connsiteY1655" fmla="*/ 982940 h 2812935"/>
                    <a:gd name="connsiteX1656" fmla="*/ 374143 w 1404720"/>
                    <a:gd name="connsiteY1656" fmla="*/ 1023308 h 2812935"/>
                    <a:gd name="connsiteX1657" fmla="*/ 414511 w 1404720"/>
                    <a:gd name="connsiteY1657" fmla="*/ 1063676 h 2812935"/>
                    <a:gd name="connsiteX1658" fmla="*/ 454879 w 1404720"/>
                    <a:gd name="connsiteY1658" fmla="*/ 1023308 h 2812935"/>
                    <a:gd name="connsiteX1659" fmla="*/ 414511 w 1404720"/>
                    <a:gd name="connsiteY1659" fmla="*/ 982940 h 2812935"/>
                    <a:gd name="connsiteX1660" fmla="*/ 330075 w 1404720"/>
                    <a:gd name="connsiteY1660" fmla="*/ 982940 h 2812935"/>
                    <a:gd name="connsiteX1661" fmla="*/ 289707 w 1404720"/>
                    <a:gd name="connsiteY1661" fmla="*/ 1023308 h 2812935"/>
                    <a:gd name="connsiteX1662" fmla="*/ 330075 w 1404720"/>
                    <a:gd name="connsiteY1662" fmla="*/ 1063676 h 2812935"/>
                    <a:gd name="connsiteX1663" fmla="*/ 370443 w 1404720"/>
                    <a:gd name="connsiteY1663" fmla="*/ 1023308 h 2812935"/>
                    <a:gd name="connsiteX1664" fmla="*/ 330075 w 1404720"/>
                    <a:gd name="connsiteY1664" fmla="*/ 982940 h 2812935"/>
                    <a:gd name="connsiteX1665" fmla="*/ 245639 w 1404720"/>
                    <a:gd name="connsiteY1665" fmla="*/ 982940 h 2812935"/>
                    <a:gd name="connsiteX1666" fmla="*/ 205271 w 1404720"/>
                    <a:gd name="connsiteY1666" fmla="*/ 1023308 h 2812935"/>
                    <a:gd name="connsiteX1667" fmla="*/ 245639 w 1404720"/>
                    <a:gd name="connsiteY1667" fmla="*/ 1063676 h 2812935"/>
                    <a:gd name="connsiteX1668" fmla="*/ 286007 w 1404720"/>
                    <a:gd name="connsiteY1668" fmla="*/ 1023308 h 2812935"/>
                    <a:gd name="connsiteX1669" fmla="*/ 245639 w 1404720"/>
                    <a:gd name="connsiteY1669" fmla="*/ 982940 h 2812935"/>
                    <a:gd name="connsiteX1670" fmla="*/ 161202 w 1404720"/>
                    <a:gd name="connsiteY1670" fmla="*/ 982940 h 2812935"/>
                    <a:gd name="connsiteX1671" fmla="*/ 120834 w 1404720"/>
                    <a:gd name="connsiteY1671" fmla="*/ 1023308 h 2812935"/>
                    <a:gd name="connsiteX1672" fmla="*/ 161202 w 1404720"/>
                    <a:gd name="connsiteY1672" fmla="*/ 1063676 h 2812935"/>
                    <a:gd name="connsiteX1673" fmla="*/ 201570 w 1404720"/>
                    <a:gd name="connsiteY1673" fmla="*/ 1023308 h 2812935"/>
                    <a:gd name="connsiteX1674" fmla="*/ 161202 w 1404720"/>
                    <a:gd name="connsiteY1674" fmla="*/ 982940 h 2812935"/>
                    <a:gd name="connsiteX1675" fmla="*/ 76766 w 1404720"/>
                    <a:gd name="connsiteY1675" fmla="*/ 982940 h 2812935"/>
                    <a:gd name="connsiteX1676" fmla="*/ 36398 w 1404720"/>
                    <a:gd name="connsiteY1676" fmla="*/ 1023308 h 2812935"/>
                    <a:gd name="connsiteX1677" fmla="*/ 76766 w 1404720"/>
                    <a:gd name="connsiteY1677" fmla="*/ 1063676 h 2812935"/>
                    <a:gd name="connsiteX1678" fmla="*/ 117134 w 1404720"/>
                    <a:gd name="connsiteY1678" fmla="*/ 1023308 h 2812935"/>
                    <a:gd name="connsiteX1679" fmla="*/ 76766 w 1404720"/>
                    <a:gd name="connsiteY1679" fmla="*/ 982940 h 2812935"/>
                    <a:gd name="connsiteX1680" fmla="*/ 1343312 w 1404720"/>
                    <a:gd name="connsiteY1680" fmla="*/ 896891 h 2812935"/>
                    <a:gd name="connsiteX1681" fmla="*/ 1302944 w 1404720"/>
                    <a:gd name="connsiteY1681" fmla="*/ 937259 h 2812935"/>
                    <a:gd name="connsiteX1682" fmla="*/ 1343312 w 1404720"/>
                    <a:gd name="connsiteY1682" fmla="*/ 977627 h 2812935"/>
                    <a:gd name="connsiteX1683" fmla="*/ 1383680 w 1404720"/>
                    <a:gd name="connsiteY1683" fmla="*/ 937259 h 2812935"/>
                    <a:gd name="connsiteX1684" fmla="*/ 1343312 w 1404720"/>
                    <a:gd name="connsiteY1684" fmla="*/ 896891 h 2812935"/>
                    <a:gd name="connsiteX1685" fmla="*/ 1258874 w 1404720"/>
                    <a:gd name="connsiteY1685" fmla="*/ 896891 h 2812935"/>
                    <a:gd name="connsiteX1686" fmla="*/ 1218506 w 1404720"/>
                    <a:gd name="connsiteY1686" fmla="*/ 937259 h 2812935"/>
                    <a:gd name="connsiteX1687" fmla="*/ 1258874 w 1404720"/>
                    <a:gd name="connsiteY1687" fmla="*/ 977627 h 2812935"/>
                    <a:gd name="connsiteX1688" fmla="*/ 1299242 w 1404720"/>
                    <a:gd name="connsiteY1688" fmla="*/ 937259 h 2812935"/>
                    <a:gd name="connsiteX1689" fmla="*/ 1258874 w 1404720"/>
                    <a:gd name="connsiteY1689" fmla="*/ 896891 h 2812935"/>
                    <a:gd name="connsiteX1690" fmla="*/ 1174438 w 1404720"/>
                    <a:gd name="connsiteY1690" fmla="*/ 896891 h 2812935"/>
                    <a:gd name="connsiteX1691" fmla="*/ 1134070 w 1404720"/>
                    <a:gd name="connsiteY1691" fmla="*/ 937259 h 2812935"/>
                    <a:gd name="connsiteX1692" fmla="*/ 1174438 w 1404720"/>
                    <a:gd name="connsiteY1692" fmla="*/ 977627 h 2812935"/>
                    <a:gd name="connsiteX1693" fmla="*/ 1214806 w 1404720"/>
                    <a:gd name="connsiteY1693" fmla="*/ 937259 h 2812935"/>
                    <a:gd name="connsiteX1694" fmla="*/ 1174438 w 1404720"/>
                    <a:gd name="connsiteY1694" fmla="*/ 896891 h 2812935"/>
                    <a:gd name="connsiteX1695" fmla="*/ 1090002 w 1404720"/>
                    <a:gd name="connsiteY1695" fmla="*/ 896891 h 2812935"/>
                    <a:gd name="connsiteX1696" fmla="*/ 1049634 w 1404720"/>
                    <a:gd name="connsiteY1696" fmla="*/ 937259 h 2812935"/>
                    <a:gd name="connsiteX1697" fmla="*/ 1090002 w 1404720"/>
                    <a:gd name="connsiteY1697" fmla="*/ 977627 h 2812935"/>
                    <a:gd name="connsiteX1698" fmla="*/ 1130370 w 1404720"/>
                    <a:gd name="connsiteY1698" fmla="*/ 937259 h 2812935"/>
                    <a:gd name="connsiteX1699" fmla="*/ 1090002 w 1404720"/>
                    <a:gd name="connsiteY1699" fmla="*/ 896891 h 2812935"/>
                    <a:gd name="connsiteX1700" fmla="*/ 1005565 w 1404720"/>
                    <a:gd name="connsiteY1700" fmla="*/ 896891 h 2812935"/>
                    <a:gd name="connsiteX1701" fmla="*/ 965197 w 1404720"/>
                    <a:gd name="connsiteY1701" fmla="*/ 937259 h 2812935"/>
                    <a:gd name="connsiteX1702" fmla="*/ 1005565 w 1404720"/>
                    <a:gd name="connsiteY1702" fmla="*/ 977627 h 2812935"/>
                    <a:gd name="connsiteX1703" fmla="*/ 1045933 w 1404720"/>
                    <a:gd name="connsiteY1703" fmla="*/ 937259 h 2812935"/>
                    <a:gd name="connsiteX1704" fmla="*/ 1005565 w 1404720"/>
                    <a:gd name="connsiteY1704" fmla="*/ 896891 h 2812935"/>
                    <a:gd name="connsiteX1705" fmla="*/ 921129 w 1404720"/>
                    <a:gd name="connsiteY1705" fmla="*/ 896891 h 2812935"/>
                    <a:gd name="connsiteX1706" fmla="*/ 880761 w 1404720"/>
                    <a:gd name="connsiteY1706" fmla="*/ 937259 h 2812935"/>
                    <a:gd name="connsiteX1707" fmla="*/ 921129 w 1404720"/>
                    <a:gd name="connsiteY1707" fmla="*/ 977627 h 2812935"/>
                    <a:gd name="connsiteX1708" fmla="*/ 961497 w 1404720"/>
                    <a:gd name="connsiteY1708" fmla="*/ 937259 h 2812935"/>
                    <a:gd name="connsiteX1709" fmla="*/ 921129 w 1404720"/>
                    <a:gd name="connsiteY1709" fmla="*/ 896891 h 2812935"/>
                    <a:gd name="connsiteX1710" fmla="*/ 836693 w 1404720"/>
                    <a:gd name="connsiteY1710" fmla="*/ 896891 h 2812935"/>
                    <a:gd name="connsiteX1711" fmla="*/ 796325 w 1404720"/>
                    <a:gd name="connsiteY1711" fmla="*/ 937259 h 2812935"/>
                    <a:gd name="connsiteX1712" fmla="*/ 836693 w 1404720"/>
                    <a:gd name="connsiteY1712" fmla="*/ 977627 h 2812935"/>
                    <a:gd name="connsiteX1713" fmla="*/ 877061 w 1404720"/>
                    <a:gd name="connsiteY1713" fmla="*/ 937259 h 2812935"/>
                    <a:gd name="connsiteX1714" fmla="*/ 836693 w 1404720"/>
                    <a:gd name="connsiteY1714" fmla="*/ 896891 h 2812935"/>
                    <a:gd name="connsiteX1715" fmla="*/ 752256 w 1404720"/>
                    <a:gd name="connsiteY1715" fmla="*/ 896891 h 2812935"/>
                    <a:gd name="connsiteX1716" fmla="*/ 711888 w 1404720"/>
                    <a:gd name="connsiteY1716" fmla="*/ 937259 h 2812935"/>
                    <a:gd name="connsiteX1717" fmla="*/ 752256 w 1404720"/>
                    <a:gd name="connsiteY1717" fmla="*/ 977627 h 2812935"/>
                    <a:gd name="connsiteX1718" fmla="*/ 792624 w 1404720"/>
                    <a:gd name="connsiteY1718" fmla="*/ 937259 h 2812935"/>
                    <a:gd name="connsiteX1719" fmla="*/ 752256 w 1404720"/>
                    <a:gd name="connsiteY1719" fmla="*/ 896891 h 2812935"/>
                    <a:gd name="connsiteX1720" fmla="*/ 667820 w 1404720"/>
                    <a:gd name="connsiteY1720" fmla="*/ 896891 h 2812935"/>
                    <a:gd name="connsiteX1721" fmla="*/ 627452 w 1404720"/>
                    <a:gd name="connsiteY1721" fmla="*/ 937259 h 2812935"/>
                    <a:gd name="connsiteX1722" fmla="*/ 667820 w 1404720"/>
                    <a:gd name="connsiteY1722" fmla="*/ 977627 h 2812935"/>
                    <a:gd name="connsiteX1723" fmla="*/ 708188 w 1404720"/>
                    <a:gd name="connsiteY1723" fmla="*/ 937259 h 2812935"/>
                    <a:gd name="connsiteX1724" fmla="*/ 667820 w 1404720"/>
                    <a:gd name="connsiteY1724" fmla="*/ 896891 h 2812935"/>
                    <a:gd name="connsiteX1725" fmla="*/ 583384 w 1404720"/>
                    <a:gd name="connsiteY1725" fmla="*/ 896891 h 2812935"/>
                    <a:gd name="connsiteX1726" fmla="*/ 543016 w 1404720"/>
                    <a:gd name="connsiteY1726" fmla="*/ 937259 h 2812935"/>
                    <a:gd name="connsiteX1727" fmla="*/ 583384 w 1404720"/>
                    <a:gd name="connsiteY1727" fmla="*/ 977627 h 2812935"/>
                    <a:gd name="connsiteX1728" fmla="*/ 623752 w 1404720"/>
                    <a:gd name="connsiteY1728" fmla="*/ 937259 h 2812935"/>
                    <a:gd name="connsiteX1729" fmla="*/ 583384 w 1404720"/>
                    <a:gd name="connsiteY1729" fmla="*/ 896891 h 2812935"/>
                    <a:gd name="connsiteX1730" fmla="*/ 498947 w 1404720"/>
                    <a:gd name="connsiteY1730" fmla="*/ 896891 h 2812935"/>
                    <a:gd name="connsiteX1731" fmla="*/ 458579 w 1404720"/>
                    <a:gd name="connsiteY1731" fmla="*/ 937259 h 2812935"/>
                    <a:gd name="connsiteX1732" fmla="*/ 498947 w 1404720"/>
                    <a:gd name="connsiteY1732" fmla="*/ 977627 h 2812935"/>
                    <a:gd name="connsiteX1733" fmla="*/ 539315 w 1404720"/>
                    <a:gd name="connsiteY1733" fmla="*/ 937259 h 2812935"/>
                    <a:gd name="connsiteX1734" fmla="*/ 498947 w 1404720"/>
                    <a:gd name="connsiteY1734" fmla="*/ 896891 h 2812935"/>
                    <a:gd name="connsiteX1735" fmla="*/ 414511 w 1404720"/>
                    <a:gd name="connsiteY1735" fmla="*/ 896891 h 2812935"/>
                    <a:gd name="connsiteX1736" fmla="*/ 374143 w 1404720"/>
                    <a:gd name="connsiteY1736" fmla="*/ 937259 h 2812935"/>
                    <a:gd name="connsiteX1737" fmla="*/ 414511 w 1404720"/>
                    <a:gd name="connsiteY1737" fmla="*/ 977627 h 2812935"/>
                    <a:gd name="connsiteX1738" fmla="*/ 454879 w 1404720"/>
                    <a:gd name="connsiteY1738" fmla="*/ 937259 h 2812935"/>
                    <a:gd name="connsiteX1739" fmla="*/ 414511 w 1404720"/>
                    <a:gd name="connsiteY1739" fmla="*/ 896891 h 2812935"/>
                    <a:gd name="connsiteX1740" fmla="*/ 330075 w 1404720"/>
                    <a:gd name="connsiteY1740" fmla="*/ 896891 h 2812935"/>
                    <a:gd name="connsiteX1741" fmla="*/ 289707 w 1404720"/>
                    <a:gd name="connsiteY1741" fmla="*/ 937259 h 2812935"/>
                    <a:gd name="connsiteX1742" fmla="*/ 330075 w 1404720"/>
                    <a:gd name="connsiteY1742" fmla="*/ 977627 h 2812935"/>
                    <a:gd name="connsiteX1743" fmla="*/ 370443 w 1404720"/>
                    <a:gd name="connsiteY1743" fmla="*/ 937259 h 2812935"/>
                    <a:gd name="connsiteX1744" fmla="*/ 330075 w 1404720"/>
                    <a:gd name="connsiteY1744" fmla="*/ 896891 h 2812935"/>
                    <a:gd name="connsiteX1745" fmla="*/ 245639 w 1404720"/>
                    <a:gd name="connsiteY1745" fmla="*/ 896891 h 2812935"/>
                    <a:gd name="connsiteX1746" fmla="*/ 205271 w 1404720"/>
                    <a:gd name="connsiteY1746" fmla="*/ 937259 h 2812935"/>
                    <a:gd name="connsiteX1747" fmla="*/ 245639 w 1404720"/>
                    <a:gd name="connsiteY1747" fmla="*/ 977627 h 2812935"/>
                    <a:gd name="connsiteX1748" fmla="*/ 286007 w 1404720"/>
                    <a:gd name="connsiteY1748" fmla="*/ 937259 h 2812935"/>
                    <a:gd name="connsiteX1749" fmla="*/ 245639 w 1404720"/>
                    <a:gd name="connsiteY1749" fmla="*/ 896891 h 2812935"/>
                    <a:gd name="connsiteX1750" fmla="*/ 161202 w 1404720"/>
                    <a:gd name="connsiteY1750" fmla="*/ 896891 h 2812935"/>
                    <a:gd name="connsiteX1751" fmla="*/ 120834 w 1404720"/>
                    <a:gd name="connsiteY1751" fmla="*/ 937259 h 2812935"/>
                    <a:gd name="connsiteX1752" fmla="*/ 161202 w 1404720"/>
                    <a:gd name="connsiteY1752" fmla="*/ 977627 h 2812935"/>
                    <a:gd name="connsiteX1753" fmla="*/ 201570 w 1404720"/>
                    <a:gd name="connsiteY1753" fmla="*/ 937259 h 2812935"/>
                    <a:gd name="connsiteX1754" fmla="*/ 161202 w 1404720"/>
                    <a:gd name="connsiteY1754" fmla="*/ 896891 h 2812935"/>
                    <a:gd name="connsiteX1755" fmla="*/ 76766 w 1404720"/>
                    <a:gd name="connsiteY1755" fmla="*/ 896891 h 2812935"/>
                    <a:gd name="connsiteX1756" fmla="*/ 36398 w 1404720"/>
                    <a:gd name="connsiteY1756" fmla="*/ 937259 h 2812935"/>
                    <a:gd name="connsiteX1757" fmla="*/ 76766 w 1404720"/>
                    <a:gd name="connsiteY1757" fmla="*/ 977627 h 2812935"/>
                    <a:gd name="connsiteX1758" fmla="*/ 117134 w 1404720"/>
                    <a:gd name="connsiteY1758" fmla="*/ 937259 h 2812935"/>
                    <a:gd name="connsiteX1759" fmla="*/ 76766 w 1404720"/>
                    <a:gd name="connsiteY1759" fmla="*/ 896891 h 2812935"/>
                    <a:gd name="connsiteX1760" fmla="*/ 1343312 w 1404720"/>
                    <a:gd name="connsiteY1760" fmla="*/ 810841 h 2812935"/>
                    <a:gd name="connsiteX1761" fmla="*/ 1302944 w 1404720"/>
                    <a:gd name="connsiteY1761" fmla="*/ 851209 h 2812935"/>
                    <a:gd name="connsiteX1762" fmla="*/ 1343312 w 1404720"/>
                    <a:gd name="connsiteY1762" fmla="*/ 891577 h 2812935"/>
                    <a:gd name="connsiteX1763" fmla="*/ 1383680 w 1404720"/>
                    <a:gd name="connsiteY1763" fmla="*/ 851209 h 2812935"/>
                    <a:gd name="connsiteX1764" fmla="*/ 1343312 w 1404720"/>
                    <a:gd name="connsiteY1764" fmla="*/ 810841 h 2812935"/>
                    <a:gd name="connsiteX1765" fmla="*/ 1258874 w 1404720"/>
                    <a:gd name="connsiteY1765" fmla="*/ 810841 h 2812935"/>
                    <a:gd name="connsiteX1766" fmla="*/ 1218506 w 1404720"/>
                    <a:gd name="connsiteY1766" fmla="*/ 851209 h 2812935"/>
                    <a:gd name="connsiteX1767" fmla="*/ 1258874 w 1404720"/>
                    <a:gd name="connsiteY1767" fmla="*/ 891577 h 2812935"/>
                    <a:gd name="connsiteX1768" fmla="*/ 1299242 w 1404720"/>
                    <a:gd name="connsiteY1768" fmla="*/ 851209 h 2812935"/>
                    <a:gd name="connsiteX1769" fmla="*/ 1258874 w 1404720"/>
                    <a:gd name="connsiteY1769" fmla="*/ 810841 h 2812935"/>
                    <a:gd name="connsiteX1770" fmla="*/ 1174438 w 1404720"/>
                    <a:gd name="connsiteY1770" fmla="*/ 810841 h 2812935"/>
                    <a:gd name="connsiteX1771" fmla="*/ 1134070 w 1404720"/>
                    <a:gd name="connsiteY1771" fmla="*/ 851209 h 2812935"/>
                    <a:gd name="connsiteX1772" fmla="*/ 1174438 w 1404720"/>
                    <a:gd name="connsiteY1772" fmla="*/ 891577 h 2812935"/>
                    <a:gd name="connsiteX1773" fmla="*/ 1214806 w 1404720"/>
                    <a:gd name="connsiteY1773" fmla="*/ 851209 h 2812935"/>
                    <a:gd name="connsiteX1774" fmla="*/ 1174438 w 1404720"/>
                    <a:gd name="connsiteY1774" fmla="*/ 810841 h 2812935"/>
                    <a:gd name="connsiteX1775" fmla="*/ 1090002 w 1404720"/>
                    <a:gd name="connsiteY1775" fmla="*/ 810841 h 2812935"/>
                    <a:gd name="connsiteX1776" fmla="*/ 1049634 w 1404720"/>
                    <a:gd name="connsiteY1776" fmla="*/ 851209 h 2812935"/>
                    <a:gd name="connsiteX1777" fmla="*/ 1090002 w 1404720"/>
                    <a:gd name="connsiteY1777" fmla="*/ 891577 h 2812935"/>
                    <a:gd name="connsiteX1778" fmla="*/ 1130370 w 1404720"/>
                    <a:gd name="connsiteY1778" fmla="*/ 851209 h 2812935"/>
                    <a:gd name="connsiteX1779" fmla="*/ 1090002 w 1404720"/>
                    <a:gd name="connsiteY1779" fmla="*/ 810841 h 2812935"/>
                    <a:gd name="connsiteX1780" fmla="*/ 1005565 w 1404720"/>
                    <a:gd name="connsiteY1780" fmla="*/ 810841 h 2812935"/>
                    <a:gd name="connsiteX1781" fmla="*/ 965197 w 1404720"/>
                    <a:gd name="connsiteY1781" fmla="*/ 851209 h 2812935"/>
                    <a:gd name="connsiteX1782" fmla="*/ 1005565 w 1404720"/>
                    <a:gd name="connsiteY1782" fmla="*/ 891577 h 2812935"/>
                    <a:gd name="connsiteX1783" fmla="*/ 1045933 w 1404720"/>
                    <a:gd name="connsiteY1783" fmla="*/ 851209 h 2812935"/>
                    <a:gd name="connsiteX1784" fmla="*/ 1005565 w 1404720"/>
                    <a:gd name="connsiteY1784" fmla="*/ 810841 h 2812935"/>
                    <a:gd name="connsiteX1785" fmla="*/ 921129 w 1404720"/>
                    <a:gd name="connsiteY1785" fmla="*/ 810841 h 2812935"/>
                    <a:gd name="connsiteX1786" fmla="*/ 880761 w 1404720"/>
                    <a:gd name="connsiteY1786" fmla="*/ 851209 h 2812935"/>
                    <a:gd name="connsiteX1787" fmla="*/ 921129 w 1404720"/>
                    <a:gd name="connsiteY1787" fmla="*/ 891577 h 2812935"/>
                    <a:gd name="connsiteX1788" fmla="*/ 961497 w 1404720"/>
                    <a:gd name="connsiteY1788" fmla="*/ 851209 h 2812935"/>
                    <a:gd name="connsiteX1789" fmla="*/ 921129 w 1404720"/>
                    <a:gd name="connsiteY1789" fmla="*/ 810841 h 2812935"/>
                    <a:gd name="connsiteX1790" fmla="*/ 836693 w 1404720"/>
                    <a:gd name="connsiteY1790" fmla="*/ 810841 h 2812935"/>
                    <a:gd name="connsiteX1791" fmla="*/ 796325 w 1404720"/>
                    <a:gd name="connsiteY1791" fmla="*/ 851209 h 2812935"/>
                    <a:gd name="connsiteX1792" fmla="*/ 836693 w 1404720"/>
                    <a:gd name="connsiteY1792" fmla="*/ 891577 h 2812935"/>
                    <a:gd name="connsiteX1793" fmla="*/ 877061 w 1404720"/>
                    <a:gd name="connsiteY1793" fmla="*/ 851209 h 2812935"/>
                    <a:gd name="connsiteX1794" fmla="*/ 836693 w 1404720"/>
                    <a:gd name="connsiteY1794" fmla="*/ 810841 h 2812935"/>
                    <a:gd name="connsiteX1795" fmla="*/ 752256 w 1404720"/>
                    <a:gd name="connsiteY1795" fmla="*/ 810841 h 2812935"/>
                    <a:gd name="connsiteX1796" fmla="*/ 711888 w 1404720"/>
                    <a:gd name="connsiteY1796" fmla="*/ 851209 h 2812935"/>
                    <a:gd name="connsiteX1797" fmla="*/ 752256 w 1404720"/>
                    <a:gd name="connsiteY1797" fmla="*/ 891577 h 2812935"/>
                    <a:gd name="connsiteX1798" fmla="*/ 792624 w 1404720"/>
                    <a:gd name="connsiteY1798" fmla="*/ 851209 h 2812935"/>
                    <a:gd name="connsiteX1799" fmla="*/ 752256 w 1404720"/>
                    <a:gd name="connsiteY1799" fmla="*/ 810841 h 2812935"/>
                    <a:gd name="connsiteX1800" fmla="*/ 667820 w 1404720"/>
                    <a:gd name="connsiteY1800" fmla="*/ 810841 h 2812935"/>
                    <a:gd name="connsiteX1801" fmla="*/ 627452 w 1404720"/>
                    <a:gd name="connsiteY1801" fmla="*/ 851209 h 2812935"/>
                    <a:gd name="connsiteX1802" fmla="*/ 667820 w 1404720"/>
                    <a:gd name="connsiteY1802" fmla="*/ 891577 h 2812935"/>
                    <a:gd name="connsiteX1803" fmla="*/ 708188 w 1404720"/>
                    <a:gd name="connsiteY1803" fmla="*/ 851209 h 2812935"/>
                    <a:gd name="connsiteX1804" fmla="*/ 667820 w 1404720"/>
                    <a:gd name="connsiteY1804" fmla="*/ 810841 h 2812935"/>
                    <a:gd name="connsiteX1805" fmla="*/ 583384 w 1404720"/>
                    <a:gd name="connsiteY1805" fmla="*/ 810841 h 2812935"/>
                    <a:gd name="connsiteX1806" fmla="*/ 543016 w 1404720"/>
                    <a:gd name="connsiteY1806" fmla="*/ 851209 h 2812935"/>
                    <a:gd name="connsiteX1807" fmla="*/ 583384 w 1404720"/>
                    <a:gd name="connsiteY1807" fmla="*/ 891577 h 2812935"/>
                    <a:gd name="connsiteX1808" fmla="*/ 623752 w 1404720"/>
                    <a:gd name="connsiteY1808" fmla="*/ 851209 h 2812935"/>
                    <a:gd name="connsiteX1809" fmla="*/ 583384 w 1404720"/>
                    <a:gd name="connsiteY1809" fmla="*/ 810841 h 2812935"/>
                    <a:gd name="connsiteX1810" fmla="*/ 498947 w 1404720"/>
                    <a:gd name="connsiteY1810" fmla="*/ 810841 h 2812935"/>
                    <a:gd name="connsiteX1811" fmla="*/ 458579 w 1404720"/>
                    <a:gd name="connsiteY1811" fmla="*/ 851209 h 2812935"/>
                    <a:gd name="connsiteX1812" fmla="*/ 498947 w 1404720"/>
                    <a:gd name="connsiteY1812" fmla="*/ 891577 h 2812935"/>
                    <a:gd name="connsiteX1813" fmla="*/ 539315 w 1404720"/>
                    <a:gd name="connsiteY1813" fmla="*/ 851209 h 2812935"/>
                    <a:gd name="connsiteX1814" fmla="*/ 498947 w 1404720"/>
                    <a:gd name="connsiteY1814" fmla="*/ 810841 h 2812935"/>
                    <a:gd name="connsiteX1815" fmla="*/ 414511 w 1404720"/>
                    <a:gd name="connsiteY1815" fmla="*/ 810841 h 2812935"/>
                    <a:gd name="connsiteX1816" fmla="*/ 374143 w 1404720"/>
                    <a:gd name="connsiteY1816" fmla="*/ 851209 h 2812935"/>
                    <a:gd name="connsiteX1817" fmla="*/ 414511 w 1404720"/>
                    <a:gd name="connsiteY1817" fmla="*/ 891577 h 2812935"/>
                    <a:gd name="connsiteX1818" fmla="*/ 454879 w 1404720"/>
                    <a:gd name="connsiteY1818" fmla="*/ 851209 h 2812935"/>
                    <a:gd name="connsiteX1819" fmla="*/ 414511 w 1404720"/>
                    <a:gd name="connsiteY1819" fmla="*/ 810841 h 2812935"/>
                    <a:gd name="connsiteX1820" fmla="*/ 330075 w 1404720"/>
                    <a:gd name="connsiteY1820" fmla="*/ 810841 h 2812935"/>
                    <a:gd name="connsiteX1821" fmla="*/ 289707 w 1404720"/>
                    <a:gd name="connsiteY1821" fmla="*/ 851209 h 2812935"/>
                    <a:gd name="connsiteX1822" fmla="*/ 330075 w 1404720"/>
                    <a:gd name="connsiteY1822" fmla="*/ 891577 h 2812935"/>
                    <a:gd name="connsiteX1823" fmla="*/ 370443 w 1404720"/>
                    <a:gd name="connsiteY1823" fmla="*/ 851209 h 2812935"/>
                    <a:gd name="connsiteX1824" fmla="*/ 330075 w 1404720"/>
                    <a:gd name="connsiteY1824" fmla="*/ 810841 h 2812935"/>
                    <a:gd name="connsiteX1825" fmla="*/ 245639 w 1404720"/>
                    <a:gd name="connsiteY1825" fmla="*/ 810841 h 2812935"/>
                    <a:gd name="connsiteX1826" fmla="*/ 205271 w 1404720"/>
                    <a:gd name="connsiteY1826" fmla="*/ 851209 h 2812935"/>
                    <a:gd name="connsiteX1827" fmla="*/ 245639 w 1404720"/>
                    <a:gd name="connsiteY1827" fmla="*/ 891577 h 2812935"/>
                    <a:gd name="connsiteX1828" fmla="*/ 286007 w 1404720"/>
                    <a:gd name="connsiteY1828" fmla="*/ 851209 h 2812935"/>
                    <a:gd name="connsiteX1829" fmla="*/ 245639 w 1404720"/>
                    <a:gd name="connsiteY1829" fmla="*/ 810841 h 2812935"/>
                    <a:gd name="connsiteX1830" fmla="*/ 161202 w 1404720"/>
                    <a:gd name="connsiteY1830" fmla="*/ 810841 h 2812935"/>
                    <a:gd name="connsiteX1831" fmla="*/ 120834 w 1404720"/>
                    <a:gd name="connsiteY1831" fmla="*/ 851209 h 2812935"/>
                    <a:gd name="connsiteX1832" fmla="*/ 161202 w 1404720"/>
                    <a:gd name="connsiteY1832" fmla="*/ 891577 h 2812935"/>
                    <a:gd name="connsiteX1833" fmla="*/ 201570 w 1404720"/>
                    <a:gd name="connsiteY1833" fmla="*/ 851209 h 2812935"/>
                    <a:gd name="connsiteX1834" fmla="*/ 161202 w 1404720"/>
                    <a:gd name="connsiteY1834" fmla="*/ 810841 h 2812935"/>
                    <a:gd name="connsiteX1835" fmla="*/ 76766 w 1404720"/>
                    <a:gd name="connsiteY1835" fmla="*/ 810841 h 2812935"/>
                    <a:gd name="connsiteX1836" fmla="*/ 36398 w 1404720"/>
                    <a:gd name="connsiteY1836" fmla="*/ 851209 h 2812935"/>
                    <a:gd name="connsiteX1837" fmla="*/ 76766 w 1404720"/>
                    <a:gd name="connsiteY1837" fmla="*/ 891577 h 2812935"/>
                    <a:gd name="connsiteX1838" fmla="*/ 117134 w 1404720"/>
                    <a:gd name="connsiteY1838" fmla="*/ 851209 h 2812935"/>
                    <a:gd name="connsiteX1839" fmla="*/ 76766 w 1404720"/>
                    <a:gd name="connsiteY1839" fmla="*/ 810841 h 2812935"/>
                    <a:gd name="connsiteX1840" fmla="*/ 1343312 w 1404720"/>
                    <a:gd name="connsiteY1840" fmla="*/ 724792 h 2812935"/>
                    <a:gd name="connsiteX1841" fmla="*/ 1302944 w 1404720"/>
                    <a:gd name="connsiteY1841" fmla="*/ 765160 h 2812935"/>
                    <a:gd name="connsiteX1842" fmla="*/ 1343312 w 1404720"/>
                    <a:gd name="connsiteY1842" fmla="*/ 805528 h 2812935"/>
                    <a:gd name="connsiteX1843" fmla="*/ 1383680 w 1404720"/>
                    <a:gd name="connsiteY1843" fmla="*/ 765160 h 2812935"/>
                    <a:gd name="connsiteX1844" fmla="*/ 1343312 w 1404720"/>
                    <a:gd name="connsiteY1844" fmla="*/ 724792 h 2812935"/>
                    <a:gd name="connsiteX1845" fmla="*/ 1258874 w 1404720"/>
                    <a:gd name="connsiteY1845" fmla="*/ 724792 h 2812935"/>
                    <a:gd name="connsiteX1846" fmla="*/ 1218506 w 1404720"/>
                    <a:gd name="connsiteY1846" fmla="*/ 765160 h 2812935"/>
                    <a:gd name="connsiteX1847" fmla="*/ 1258874 w 1404720"/>
                    <a:gd name="connsiteY1847" fmla="*/ 805528 h 2812935"/>
                    <a:gd name="connsiteX1848" fmla="*/ 1299242 w 1404720"/>
                    <a:gd name="connsiteY1848" fmla="*/ 765160 h 2812935"/>
                    <a:gd name="connsiteX1849" fmla="*/ 1258874 w 1404720"/>
                    <a:gd name="connsiteY1849" fmla="*/ 724792 h 2812935"/>
                    <a:gd name="connsiteX1850" fmla="*/ 1174438 w 1404720"/>
                    <a:gd name="connsiteY1850" fmla="*/ 724792 h 2812935"/>
                    <a:gd name="connsiteX1851" fmla="*/ 1134070 w 1404720"/>
                    <a:gd name="connsiteY1851" fmla="*/ 765160 h 2812935"/>
                    <a:gd name="connsiteX1852" fmla="*/ 1174438 w 1404720"/>
                    <a:gd name="connsiteY1852" fmla="*/ 805528 h 2812935"/>
                    <a:gd name="connsiteX1853" fmla="*/ 1214806 w 1404720"/>
                    <a:gd name="connsiteY1853" fmla="*/ 765160 h 2812935"/>
                    <a:gd name="connsiteX1854" fmla="*/ 1174438 w 1404720"/>
                    <a:gd name="connsiteY1854" fmla="*/ 724792 h 2812935"/>
                    <a:gd name="connsiteX1855" fmla="*/ 1090002 w 1404720"/>
                    <a:gd name="connsiteY1855" fmla="*/ 724792 h 2812935"/>
                    <a:gd name="connsiteX1856" fmla="*/ 1049634 w 1404720"/>
                    <a:gd name="connsiteY1856" fmla="*/ 765160 h 2812935"/>
                    <a:gd name="connsiteX1857" fmla="*/ 1090002 w 1404720"/>
                    <a:gd name="connsiteY1857" fmla="*/ 805528 h 2812935"/>
                    <a:gd name="connsiteX1858" fmla="*/ 1130370 w 1404720"/>
                    <a:gd name="connsiteY1858" fmla="*/ 765160 h 2812935"/>
                    <a:gd name="connsiteX1859" fmla="*/ 1090002 w 1404720"/>
                    <a:gd name="connsiteY1859" fmla="*/ 724792 h 2812935"/>
                    <a:gd name="connsiteX1860" fmla="*/ 1005565 w 1404720"/>
                    <a:gd name="connsiteY1860" fmla="*/ 724792 h 2812935"/>
                    <a:gd name="connsiteX1861" fmla="*/ 965197 w 1404720"/>
                    <a:gd name="connsiteY1861" fmla="*/ 765160 h 2812935"/>
                    <a:gd name="connsiteX1862" fmla="*/ 1005565 w 1404720"/>
                    <a:gd name="connsiteY1862" fmla="*/ 805528 h 2812935"/>
                    <a:gd name="connsiteX1863" fmla="*/ 1045933 w 1404720"/>
                    <a:gd name="connsiteY1863" fmla="*/ 765160 h 2812935"/>
                    <a:gd name="connsiteX1864" fmla="*/ 1005565 w 1404720"/>
                    <a:gd name="connsiteY1864" fmla="*/ 724792 h 2812935"/>
                    <a:gd name="connsiteX1865" fmla="*/ 921129 w 1404720"/>
                    <a:gd name="connsiteY1865" fmla="*/ 724792 h 2812935"/>
                    <a:gd name="connsiteX1866" fmla="*/ 880761 w 1404720"/>
                    <a:gd name="connsiteY1866" fmla="*/ 765160 h 2812935"/>
                    <a:gd name="connsiteX1867" fmla="*/ 921129 w 1404720"/>
                    <a:gd name="connsiteY1867" fmla="*/ 805528 h 2812935"/>
                    <a:gd name="connsiteX1868" fmla="*/ 961497 w 1404720"/>
                    <a:gd name="connsiteY1868" fmla="*/ 765160 h 2812935"/>
                    <a:gd name="connsiteX1869" fmla="*/ 921129 w 1404720"/>
                    <a:gd name="connsiteY1869" fmla="*/ 724792 h 2812935"/>
                    <a:gd name="connsiteX1870" fmla="*/ 836693 w 1404720"/>
                    <a:gd name="connsiteY1870" fmla="*/ 724792 h 2812935"/>
                    <a:gd name="connsiteX1871" fmla="*/ 796325 w 1404720"/>
                    <a:gd name="connsiteY1871" fmla="*/ 765160 h 2812935"/>
                    <a:gd name="connsiteX1872" fmla="*/ 836693 w 1404720"/>
                    <a:gd name="connsiteY1872" fmla="*/ 805528 h 2812935"/>
                    <a:gd name="connsiteX1873" fmla="*/ 877061 w 1404720"/>
                    <a:gd name="connsiteY1873" fmla="*/ 765160 h 2812935"/>
                    <a:gd name="connsiteX1874" fmla="*/ 836693 w 1404720"/>
                    <a:gd name="connsiteY1874" fmla="*/ 724792 h 2812935"/>
                    <a:gd name="connsiteX1875" fmla="*/ 752256 w 1404720"/>
                    <a:gd name="connsiteY1875" fmla="*/ 724792 h 2812935"/>
                    <a:gd name="connsiteX1876" fmla="*/ 711888 w 1404720"/>
                    <a:gd name="connsiteY1876" fmla="*/ 765160 h 2812935"/>
                    <a:gd name="connsiteX1877" fmla="*/ 752256 w 1404720"/>
                    <a:gd name="connsiteY1877" fmla="*/ 805528 h 2812935"/>
                    <a:gd name="connsiteX1878" fmla="*/ 792624 w 1404720"/>
                    <a:gd name="connsiteY1878" fmla="*/ 765160 h 2812935"/>
                    <a:gd name="connsiteX1879" fmla="*/ 752256 w 1404720"/>
                    <a:gd name="connsiteY1879" fmla="*/ 724792 h 2812935"/>
                    <a:gd name="connsiteX1880" fmla="*/ 667820 w 1404720"/>
                    <a:gd name="connsiteY1880" fmla="*/ 724792 h 2812935"/>
                    <a:gd name="connsiteX1881" fmla="*/ 627452 w 1404720"/>
                    <a:gd name="connsiteY1881" fmla="*/ 765160 h 2812935"/>
                    <a:gd name="connsiteX1882" fmla="*/ 667820 w 1404720"/>
                    <a:gd name="connsiteY1882" fmla="*/ 805528 h 2812935"/>
                    <a:gd name="connsiteX1883" fmla="*/ 708188 w 1404720"/>
                    <a:gd name="connsiteY1883" fmla="*/ 765160 h 2812935"/>
                    <a:gd name="connsiteX1884" fmla="*/ 667820 w 1404720"/>
                    <a:gd name="connsiteY1884" fmla="*/ 724792 h 2812935"/>
                    <a:gd name="connsiteX1885" fmla="*/ 583384 w 1404720"/>
                    <a:gd name="connsiteY1885" fmla="*/ 724792 h 2812935"/>
                    <a:gd name="connsiteX1886" fmla="*/ 543016 w 1404720"/>
                    <a:gd name="connsiteY1886" fmla="*/ 765160 h 2812935"/>
                    <a:gd name="connsiteX1887" fmla="*/ 583384 w 1404720"/>
                    <a:gd name="connsiteY1887" fmla="*/ 805528 h 2812935"/>
                    <a:gd name="connsiteX1888" fmla="*/ 623752 w 1404720"/>
                    <a:gd name="connsiteY1888" fmla="*/ 765160 h 2812935"/>
                    <a:gd name="connsiteX1889" fmla="*/ 583384 w 1404720"/>
                    <a:gd name="connsiteY1889" fmla="*/ 724792 h 2812935"/>
                    <a:gd name="connsiteX1890" fmla="*/ 498947 w 1404720"/>
                    <a:gd name="connsiteY1890" fmla="*/ 724792 h 2812935"/>
                    <a:gd name="connsiteX1891" fmla="*/ 458579 w 1404720"/>
                    <a:gd name="connsiteY1891" fmla="*/ 765160 h 2812935"/>
                    <a:gd name="connsiteX1892" fmla="*/ 498947 w 1404720"/>
                    <a:gd name="connsiteY1892" fmla="*/ 805528 h 2812935"/>
                    <a:gd name="connsiteX1893" fmla="*/ 539315 w 1404720"/>
                    <a:gd name="connsiteY1893" fmla="*/ 765160 h 2812935"/>
                    <a:gd name="connsiteX1894" fmla="*/ 498947 w 1404720"/>
                    <a:gd name="connsiteY1894" fmla="*/ 724792 h 2812935"/>
                    <a:gd name="connsiteX1895" fmla="*/ 414511 w 1404720"/>
                    <a:gd name="connsiteY1895" fmla="*/ 724792 h 2812935"/>
                    <a:gd name="connsiteX1896" fmla="*/ 374143 w 1404720"/>
                    <a:gd name="connsiteY1896" fmla="*/ 765160 h 2812935"/>
                    <a:gd name="connsiteX1897" fmla="*/ 414511 w 1404720"/>
                    <a:gd name="connsiteY1897" fmla="*/ 805528 h 2812935"/>
                    <a:gd name="connsiteX1898" fmla="*/ 454879 w 1404720"/>
                    <a:gd name="connsiteY1898" fmla="*/ 765160 h 2812935"/>
                    <a:gd name="connsiteX1899" fmla="*/ 414511 w 1404720"/>
                    <a:gd name="connsiteY1899" fmla="*/ 724792 h 2812935"/>
                    <a:gd name="connsiteX1900" fmla="*/ 330075 w 1404720"/>
                    <a:gd name="connsiteY1900" fmla="*/ 724792 h 2812935"/>
                    <a:gd name="connsiteX1901" fmla="*/ 289707 w 1404720"/>
                    <a:gd name="connsiteY1901" fmla="*/ 765160 h 2812935"/>
                    <a:gd name="connsiteX1902" fmla="*/ 330075 w 1404720"/>
                    <a:gd name="connsiteY1902" fmla="*/ 805528 h 2812935"/>
                    <a:gd name="connsiteX1903" fmla="*/ 370443 w 1404720"/>
                    <a:gd name="connsiteY1903" fmla="*/ 765160 h 2812935"/>
                    <a:gd name="connsiteX1904" fmla="*/ 330075 w 1404720"/>
                    <a:gd name="connsiteY1904" fmla="*/ 724792 h 2812935"/>
                    <a:gd name="connsiteX1905" fmla="*/ 245639 w 1404720"/>
                    <a:gd name="connsiteY1905" fmla="*/ 724792 h 2812935"/>
                    <a:gd name="connsiteX1906" fmla="*/ 205271 w 1404720"/>
                    <a:gd name="connsiteY1906" fmla="*/ 765160 h 2812935"/>
                    <a:gd name="connsiteX1907" fmla="*/ 245639 w 1404720"/>
                    <a:gd name="connsiteY1907" fmla="*/ 805528 h 2812935"/>
                    <a:gd name="connsiteX1908" fmla="*/ 286007 w 1404720"/>
                    <a:gd name="connsiteY1908" fmla="*/ 765160 h 2812935"/>
                    <a:gd name="connsiteX1909" fmla="*/ 245639 w 1404720"/>
                    <a:gd name="connsiteY1909" fmla="*/ 724792 h 2812935"/>
                    <a:gd name="connsiteX1910" fmla="*/ 161202 w 1404720"/>
                    <a:gd name="connsiteY1910" fmla="*/ 724792 h 2812935"/>
                    <a:gd name="connsiteX1911" fmla="*/ 120834 w 1404720"/>
                    <a:gd name="connsiteY1911" fmla="*/ 765160 h 2812935"/>
                    <a:gd name="connsiteX1912" fmla="*/ 161202 w 1404720"/>
                    <a:gd name="connsiteY1912" fmla="*/ 805528 h 2812935"/>
                    <a:gd name="connsiteX1913" fmla="*/ 201570 w 1404720"/>
                    <a:gd name="connsiteY1913" fmla="*/ 765160 h 2812935"/>
                    <a:gd name="connsiteX1914" fmla="*/ 161202 w 1404720"/>
                    <a:gd name="connsiteY1914" fmla="*/ 724792 h 2812935"/>
                    <a:gd name="connsiteX1915" fmla="*/ 76766 w 1404720"/>
                    <a:gd name="connsiteY1915" fmla="*/ 724792 h 2812935"/>
                    <a:gd name="connsiteX1916" fmla="*/ 36398 w 1404720"/>
                    <a:gd name="connsiteY1916" fmla="*/ 765160 h 2812935"/>
                    <a:gd name="connsiteX1917" fmla="*/ 76766 w 1404720"/>
                    <a:gd name="connsiteY1917" fmla="*/ 805528 h 2812935"/>
                    <a:gd name="connsiteX1918" fmla="*/ 117134 w 1404720"/>
                    <a:gd name="connsiteY1918" fmla="*/ 765160 h 2812935"/>
                    <a:gd name="connsiteX1919" fmla="*/ 76766 w 1404720"/>
                    <a:gd name="connsiteY1919" fmla="*/ 724792 h 2812935"/>
                    <a:gd name="connsiteX1920" fmla="*/ 1343312 w 1404720"/>
                    <a:gd name="connsiteY1920" fmla="*/ 638743 h 2812935"/>
                    <a:gd name="connsiteX1921" fmla="*/ 1302944 w 1404720"/>
                    <a:gd name="connsiteY1921" fmla="*/ 679111 h 2812935"/>
                    <a:gd name="connsiteX1922" fmla="*/ 1343312 w 1404720"/>
                    <a:gd name="connsiteY1922" fmla="*/ 719479 h 2812935"/>
                    <a:gd name="connsiteX1923" fmla="*/ 1383680 w 1404720"/>
                    <a:gd name="connsiteY1923" fmla="*/ 679111 h 2812935"/>
                    <a:gd name="connsiteX1924" fmla="*/ 1343312 w 1404720"/>
                    <a:gd name="connsiteY1924" fmla="*/ 638743 h 2812935"/>
                    <a:gd name="connsiteX1925" fmla="*/ 1258874 w 1404720"/>
                    <a:gd name="connsiteY1925" fmla="*/ 638743 h 2812935"/>
                    <a:gd name="connsiteX1926" fmla="*/ 1218506 w 1404720"/>
                    <a:gd name="connsiteY1926" fmla="*/ 679111 h 2812935"/>
                    <a:gd name="connsiteX1927" fmla="*/ 1258874 w 1404720"/>
                    <a:gd name="connsiteY1927" fmla="*/ 719479 h 2812935"/>
                    <a:gd name="connsiteX1928" fmla="*/ 1299242 w 1404720"/>
                    <a:gd name="connsiteY1928" fmla="*/ 679111 h 2812935"/>
                    <a:gd name="connsiteX1929" fmla="*/ 1258874 w 1404720"/>
                    <a:gd name="connsiteY1929" fmla="*/ 638743 h 2812935"/>
                    <a:gd name="connsiteX1930" fmla="*/ 1174438 w 1404720"/>
                    <a:gd name="connsiteY1930" fmla="*/ 638743 h 2812935"/>
                    <a:gd name="connsiteX1931" fmla="*/ 1134070 w 1404720"/>
                    <a:gd name="connsiteY1931" fmla="*/ 679111 h 2812935"/>
                    <a:gd name="connsiteX1932" fmla="*/ 1174438 w 1404720"/>
                    <a:gd name="connsiteY1932" fmla="*/ 719479 h 2812935"/>
                    <a:gd name="connsiteX1933" fmla="*/ 1214806 w 1404720"/>
                    <a:gd name="connsiteY1933" fmla="*/ 679111 h 2812935"/>
                    <a:gd name="connsiteX1934" fmla="*/ 1174438 w 1404720"/>
                    <a:gd name="connsiteY1934" fmla="*/ 638743 h 2812935"/>
                    <a:gd name="connsiteX1935" fmla="*/ 1090002 w 1404720"/>
                    <a:gd name="connsiteY1935" fmla="*/ 638743 h 2812935"/>
                    <a:gd name="connsiteX1936" fmla="*/ 1049634 w 1404720"/>
                    <a:gd name="connsiteY1936" fmla="*/ 679111 h 2812935"/>
                    <a:gd name="connsiteX1937" fmla="*/ 1090002 w 1404720"/>
                    <a:gd name="connsiteY1937" fmla="*/ 719479 h 2812935"/>
                    <a:gd name="connsiteX1938" fmla="*/ 1130370 w 1404720"/>
                    <a:gd name="connsiteY1938" fmla="*/ 679111 h 2812935"/>
                    <a:gd name="connsiteX1939" fmla="*/ 1090002 w 1404720"/>
                    <a:gd name="connsiteY1939" fmla="*/ 638743 h 2812935"/>
                    <a:gd name="connsiteX1940" fmla="*/ 1005565 w 1404720"/>
                    <a:gd name="connsiteY1940" fmla="*/ 638743 h 2812935"/>
                    <a:gd name="connsiteX1941" fmla="*/ 965197 w 1404720"/>
                    <a:gd name="connsiteY1941" fmla="*/ 679111 h 2812935"/>
                    <a:gd name="connsiteX1942" fmla="*/ 1005565 w 1404720"/>
                    <a:gd name="connsiteY1942" fmla="*/ 719479 h 2812935"/>
                    <a:gd name="connsiteX1943" fmla="*/ 1045933 w 1404720"/>
                    <a:gd name="connsiteY1943" fmla="*/ 679111 h 2812935"/>
                    <a:gd name="connsiteX1944" fmla="*/ 1005565 w 1404720"/>
                    <a:gd name="connsiteY1944" fmla="*/ 638743 h 2812935"/>
                    <a:gd name="connsiteX1945" fmla="*/ 921129 w 1404720"/>
                    <a:gd name="connsiteY1945" fmla="*/ 638743 h 2812935"/>
                    <a:gd name="connsiteX1946" fmla="*/ 880761 w 1404720"/>
                    <a:gd name="connsiteY1946" fmla="*/ 679111 h 2812935"/>
                    <a:gd name="connsiteX1947" fmla="*/ 921129 w 1404720"/>
                    <a:gd name="connsiteY1947" fmla="*/ 719479 h 2812935"/>
                    <a:gd name="connsiteX1948" fmla="*/ 961497 w 1404720"/>
                    <a:gd name="connsiteY1948" fmla="*/ 679111 h 2812935"/>
                    <a:gd name="connsiteX1949" fmla="*/ 921129 w 1404720"/>
                    <a:gd name="connsiteY1949" fmla="*/ 638743 h 2812935"/>
                    <a:gd name="connsiteX1950" fmla="*/ 836693 w 1404720"/>
                    <a:gd name="connsiteY1950" fmla="*/ 638743 h 2812935"/>
                    <a:gd name="connsiteX1951" fmla="*/ 796325 w 1404720"/>
                    <a:gd name="connsiteY1951" fmla="*/ 679111 h 2812935"/>
                    <a:gd name="connsiteX1952" fmla="*/ 836693 w 1404720"/>
                    <a:gd name="connsiteY1952" fmla="*/ 719479 h 2812935"/>
                    <a:gd name="connsiteX1953" fmla="*/ 877061 w 1404720"/>
                    <a:gd name="connsiteY1953" fmla="*/ 679111 h 2812935"/>
                    <a:gd name="connsiteX1954" fmla="*/ 836693 w 1404720"/>
                    <a:gd name="connsiteY1954" fmla="*/ 638743 h 2812935"/>
                    <a:gd name="connsiteX1955" fmla="*/ 752256 w 1404720"/>
                    <a:gd name="connsiteY1955" fmla="*/ 638743 h 2812935"/>
                    <a:gd name="connsiteX1956" fmla="*/ 711888 w 1404720"/>
                    <a:gd name="connsiteY1956" fmla="*/ 679111 h 2812935"/>
                    <a:gd name="connsiteX1957" fmla="*/ 752256 w 1404720"/>
                    <a:gd name="connsiteY1957" fmla="*/ 719479 h 2812935"/>
                    <a:gd name="connsiteX1958" fmla="*/ 792624 w 1404720"/>
                    <a:gd name="connsiteY1958" fmla="*/ 679111 h 2812935"/>
                    <a:gd name="connsiteX1959" fmla="*/ 752256 w 1404720"/>
                    <a:gd name="connsiteY1959" fmla="*/ 638743 h 2812935"/>
                    <a:gd name="connsiteX1960" fmla="*/ 667820 w 1404720"/>
                    <a:gd name="connsiteY1960" fmla="*/ 638743 h 2812935"/>
                    <a:gd name="connsiteX1961" fmla="*/ 627452 w 1404720"/>
                    <a:gd name="connsiteY1961" fmla="*/ 679111 h 2812935"/>
                    <a:gd name="connsiteX1962" fmla="*/ 667820 w 1404720"/>
                    <a:gd name="connsiteY1962" fmla="*/ 719479 h 2812935"/>
                    <a:gd name="connsiteX1963" fmla="*/ 708188 w 1404720"/>
                    <a:gd name="connsiteY1963" fmla="*/ 679111 h 2812935"/>
                    <a:gd name="connsiteX1964" fmla="*/ 667820 w 1404720"/>
                    <a:gd name="connsiteY1964" fmla="*/ 638743 h 2812935"/>
                    <a:gd name="connsiteX1965" fmla="*/ 583384 w 1404720"/>
                    <a:gd name="connsiteY1965" fmla="*/ 638743 h 2812935"/>
                    <a:gd name="connsiteX1966" fmla="*/ 543016 w 1404720"/>
                    <a:gd name="connsiteY1966" fmla="*/ 679111 h 2812935"/>
                    <a:gd name="connsiteX1967" fmla="*/ 583384 w 1404720"/>
                    <a:gd name="connsiteY1967" fmla="*/ 719479 h 2812935"/>
                    <a:gd name="connsiteX1968" fmla="*/ 623752 w 1404720"/>
                    <a:gd name="connsiteY1968" fmla="*/ 679111 h 2812935"/>
                    <a:gd name="connsiteX1969" fmla="*/ 583384 w 1404720"/>
                    <a:gd name="connsiteY1969" fmla="*/ 638743 h 2812935"/>
                    <a:gd name="connsiteX1970" fmla="*/ 498947 w 1404720"/>
                    <a:gd name="connsiteY1970" fmla="*/ 638743 h 2812935"/>
                    <a:gd name="connsiteX1971" fmla="*/ 458579 w 1404720"/>
                    <a:gd name="connsiteY1971" fmla="*/ 679111 h 2812935"/>
                    <a:gd name="connsiteX1972" fmla="*/ 498947 w 1404720"/>
                    <a:gd name="connsiteY1972" fmla="*/ 719479 h 2812935"/>
                    <a:gd name="connsiteX1973" fmla="*/ 539315 w 1404720"/>
                    <a:gd name="connsiteY1973" fmla="*/ 679111 h 2812935"/>
                    <a:gd name="connsiteX1974" fmla="*/ 498947 w 1404720"/>
                    <a:gd name="connsiteY1974" fmla="*/ 638743 h 2812935"/>
                    <a:gd name="connsiteX1975" fmla="*/ 414511 w 1404720"/>
                    <a:gd name="connsiteY1975" fmla="*/ 638743 h 2812935"/>
                    <a:gd name="connsiteX1976" fmla="*/ 374143 w 1404720"/>
                    <a:gd name="connsiteY1976" fmla="*/ 679111 h 2812935"/>
                    <a:gd name="connsiteX1977" fmla="*/ 414511 w 1404720"/>
                    <a:gd name="connsiteY1977" fmla="*/ 719479 h 2812935"/>
                    <a:gd name="connsiteX1978" fmla="*/ 454879 w 1404720"/>
                    <a:gd name="connsiteY1978" fmla="*/ 679111 h 2812935"/>
                    <a:gd name="connsiteX1979" fmla="*/ 414511 w 1404720"/>
                    <a:gd name="connsiteY1979" fmla="*/ 638743 h 2812935"/>
                    <a:gd name="connsiteX1980" fmla="*/ 330075 w 1404720"/>
                    <a:gd name="connsiteY1980" fmla="*/ 638743 h 2812935"/>
                    <a:gd name="connsiteX1981" fmla="*/ 289707 w 1404720"/>
                    <a:gd name="connsiteY1981" fmla="*/ 679111 h 2812935"/>
                    <a:gd name="connsiteX1982" fmla="*/ 330075 w 1404720"/>
                    <a:gd name="connsiteY1982" fmla="*/ 719479 h 2812935"/>
                    <a:gd name="connsiteX1983" fmla="*/ 370443 w 1404720"/>
                    <a:gd name="connsiteY1983" fmla="*/ 679111 h 2812935"/>
                    <a:gd name="connsiteX1984" fmla="*/ 330075 w 1404720"/>
                    <a:gd name="connsiteY1984" fmla="*/ 638743 h 2812935"/>
                    <a:gd name="connsiteX1985" fmla="*/ 245639 w 1404720"/>
                    <a:gd name="connsiteY1985" fmla="*/ 638743 h 2812935"/>
                    <a:gd name="connsiteX1986" fmla="*/ 205271 w 1404720"/>
                    <a:gd name="connsiteY1986" fmla="*/ 679111 h 2812935"/>
                    <a:gd name="connsiteX1987" fmla="*/ 245639 w 1404720"/>
                    <a:gd name="connsiteY1987" fmla="*/ 719479 h 2812935"/>
                    <a:gd name="connsiteX1988" fmla="*/ 286007 w 1404720"/>
                    <a:gd name="connsiteY1988" fmla="*/ 679111 h 2812935"/>
                    <a:gd name="connsiteX1989" fmla="*/ 245639 w 1404720"/>
                    <a:gd name="connsiteY1989" fmla="*/ 638743 h 2812935"/>
                    <a:gd name="connsiteX1990" fmla="*/ 161202 w 1404720"/>
                    <a:gd name="connsiteY1990" fmla="*/ 638743 h 2812935"/>
                    <a:gd name="connsiteX1991" fmla="*/ 120834 w 1404720"/>
                    <a:gd name="connsiteY1991" fmla="*/ 679111 h 2812935"/>
                    <a:gd name="connsiteX1992" fmla="*/ 161202 w 1404720"/>
                    <a:gd name="connsiteY1992" fmla="*/ 719479 h 2812935"/>
                    <a:gd name="connsiteX1993" fmla="*/ 201570 w 1404720"/>
                    <a:gd name="connsiteY1993" fmla="*/ 679111 h 2812935"/>
                    <a:gd name="connsiteX1994" fmla="*/ 161202 w 1404720"/>
                    <a:gd name="connsiteY1994" fmla="*/ 638743 h 2812935"/>
                    <a:gd name="connsiteX1995" fmla="*/ 76766 w 1404720"/>
                    <a:gd name="connsiteY1995" fmla="*/ 638743 h 2812935"/>
                    <a:gd name="connsiteX1996" fmla="*/ 36398 w 1404720"/>
                    <a:gd name="connsiteY1996" fmla="*/ 679111 h 2812935"/>
                    <a:gd name="connsiteX1997" fmla="*/ 76766 w 1404720"/>
                    <a:gd name="connsiteY1997" fmla="*/ 719479 h 2812935"/>
                    <a:gd name="connsiteX1998" fmla="*/ 117134 w 1404720"/>
                    <a:gd name="connsiteY1998" fmla="*/ 679111 h 2812935"/>
                    <a:gd name="connsiteX1999" fmla="*/ 76766 w 1404720"/>
                    <a:gd name="connsiteY1999" fmla="*/ 638743 h 2812935"/>
                    <a:gd name="connsiteX2000" fmla="*/ 1343312 w 1404720"/>
                    <a:gd name="connsiteY2000" fmla="*/ 552694 h 2812935"/>
                    <a:gd name="connsiteX2001" fmla="*/ 1302944 w 1404720"/>
                    <a:gd name="connsiteY2001" fmla="*/ 593062 h 2812935"/>
                    <a:gd name="connsiteX2002" fmla="*/ 1343312 w 1404720"/>
                    <a:gd name="connsiteY2002" fmla="*/ 633430 h 2812935"/>
                    <a:gd name="connsiteX2003" fmla="*/ 1383680 w 1404720"/>
                    <a:gd name="connsiteY2003" fmla="*/ 593062 h 2812935"/>
                    <a:gd name="connsiteX2004" fmla="*/ 1343312 w 1404720"/>
                    <a:gd name="connsiteY2004" fmla="*/ 552694 h 2812935"/>
                    <a:gd name="connsiteX2005" fmla="*/ 1258874 w 1404720"/>
                    <a:gd name="connsiteY2005" fmla="*/ 552694 h 2812935"/>
                    <a:gd name="connsiteX2006" fmla="*/ 1218506 w 1404720"/>
                    <a:gd name="connsiteY2006" fmla="*/ 593062 h 2812935"/>
                    <a:gd name="connsiteX2007" fmla="*/ 1258874 w 1404720"/>
                    <a:gd name="connsiteY2007" fmla="*/ 633430 h 2812935"/>
                    <a:gd name="connsiteX2008" fmla="*/ 1299242 w 1404720"/>
                    <a:gd name="connsiteY2008" fmla="*/ 593062 h 2812935"/>
                    <a:gd name="connsiteX2009" fmla="*/ 1258874 w 1404720"/>
                    <a:gd name="connsiteY2009" fmla="*/ 552694 h 2812935"/>
                    <a:gd name="connsiteX2010" fmla="*/ 1174438 w 1404720"/>
                    <a:gd name="connsiteY2010" fmla="*/ 552694 h 2812935"/>
                    <a:gd name="connsiteX2011" fmla="*/ 1134070 w 1404720"/>
                    <a:gd name="connsiteY2011" fmla="*/ 593062 h 2812935"/>
                    <a:gd name="connsiteX2012" fmla="*/ 1174438 w 1404720"/>
                    <a:gd name="connsiteY2012" fmla="*/ 633430 h 2812935"/>
                    <a:gd name="connsiteX2013" fmla="*/ 1214806 w 1404720"/>
                    <a:gd name="connsiteY2013" fmla="*/ 593062 h 2812935"/>
                    <a:gd name="connsiteX2014" fmla="*/ 1174438 w 1404720"/>
                    <a:gd name="connsiteY2014" fmla="*/ 552694 h 2812935"/>
                    <a:gd name="connsiteX2015" fmla="*/ 1090002 w 1404720"/>
                    <a:gd name="connsiteY2015" fmla="*/ 552694 h 2812935"/>
                    <a:gd name="connsiteX2016" fmla="*/ 1049634 w 1404720"/>
                    <a:gd name="connsiteY2016" fmla="*/ 593062 h 2812935"/>
                    <a:gd name="connsiteX2017" fmla="*/ 1090002 w 1404720"/>
                    <a:gd name="connsiteY2017" fmla="*/ 633430 h 2812935"/>
                    <a:gd name="connsiteX2018" fmla="*/ 1130370 w 1404720"/>
                    <a:gd name="connsiteY2018" fmla="*/ 593062 h 2812935"/>
                    <a:gd name="connsiteX2019" fmla="*/ 1090002 w 1404720"/>
                    <a:gd name="connsiteY2019" fmla="*/ 552694 h 2812935"/>
                    <a:gd name="connsiteX2020" fmla="*/ 1005565 w 1404720"/>
                    <a:gd name="connsiteY2020" fmla="*/ 552694 h 2812935"/>
                    <a:gd name="connsiteX2021" fmla="*/ 965197 w 1404720"/>
                    <a:gd name="connsiteY2021" fmla="*/ 593062 h 2812935"/>
                    <a:gd name="connsiteX2022" fmla="*/ 1005565 w 1404720"/>
                    <a:gd name="connsiteY2022" fmla="*/ 633430 h 2812935"/>
                    <a:gd name="connsiteX2023" fmla="*/ 1045933 w 1404720"/>
                    <a:gd name="connsiteY2023" fmla="*/ 593062 h 2812935"/>
                    <a:gd name="connsiteX2024" fmla="*/ 1005565 w 1404720"/>
                    <a:gd name="connsiteY2024" fmla="*/ 552694 h 2812935"/>
                    <a:gd name="connsiteX2025" fmla="*/ 921129 w 1404720"/>
                    <a:gd name="connsiteY2025" fmla="*/ 552694 h 2812935"/>
                    <a:gd name="connsiteX2026" fmla="*/ 880761 w 1404720"/>
                    <a:gd name="connsiteY2026" fmla="*/ 593062 h 2812935"/>
                    <a:gd name="connsiteX2027" fmla="*/ 921129 w 1404720"/>
                    <a:gd name="connsiteY2027" fmla="*/ 633430 h 2812935"/>
                    <a:gd name="connsiteX2028" fmla="*/ 961497 w 1404720"/>
                    <a:gd name="connsiteY2028" fmla="*/ 593062 h 2812935"/>
                    <a:gd name="connsiteX2029" fmla="*/ 921129 w 1404720"/>
                    <a:gd name="connsiteY2029" fmla="*/ 552694 h 2812935"/>
                    <a:gd name="connsiteX2030" fmla="*/ 836693 w 1404720"/>
                    <a:gd name="connsiteY2030" fmla="*/ 552694 h 2812935"/>
                    <a:gd name="connsiteX2031" fmla="*/ 796325 w 1404720"/>
                    <a:gd name="connsiteY2031" fmla="*/ 593062 h 2812935"/>
                    <a:gd name="connsiteX2032" fmla="*/ 836693 w 1404720"/>
                    <a:gd name="connsiteY2032" fmla="*/ 633430 h 2812935"/>
                    <a:gd name="connsiteX2033" fmla="*/ 877061 w 1404720"/>
                    <a:gd name="connsiteY2033" fmla="*/ 593062 h 2812935"/>
                    <a:gd name="connsiteX2034" fmla="*/ 836693 w 1404720"/>
                    <a:gd name="connsiteY2034" fmla="*/ 552694 h 2812935"/>
                    <a:gd name="connsiteX2035" fmla="*/ 752256 w 1404720"/>
                    <a:gd name="connsiteY2035" fmla="*/ 552694 h 2812935"/>
                    <a:gd name="connsiteX2036" fmla="*/ 711888 w 1404720"/>
                    <a:gd name="connsiteY2036" fmla="*/ 593062 h 2812935"/>
                    <a:gd name="connsiteX2037" fmla="*/ 752256 w 1404720"/>
                    <a:gd name="connsiteY2037" fmla="*/ 633430 h 2812935"/>
                    <a:gd name="connsiteX2038" fmla="*/ 792624 w 1404720"/>
                    <a:gd name="connsiteY2038" fmla="*/ 593062 h 2812935"/>
                    <a:gd name="connsiteX2039" fmla="*/ 752256 w 1404720"/>
                    <a:gd name="connsiteY2039" fmla="*/ 552694 h 2812935"/>
                    <a:gd name="connsiteX2040" fmla="*/ 667820 w 1404720"/>
                    <a:gd name="connsiteY2040" fmla="*/ 552694 h 2812935"/>
                    <a:gd name="connsiteX2041" fmla="*/ 627452 w 1404720"/>
                    <a:gd name="connsiteY2041" fmla="*/ 593062 h 2812935"/>
                    <a:gd name="connsiteX2042" fmla="*/ 667820 w 1404720"/>
                    <a:gd name="connsiteY2042" fmla="*/ 633430 h 2812935"/>
                    <a:gd name="connsiteX2043" fmla="*/ 708188 w 1404720"/>
                    <a:gd name="connsiteY2043" fmla="*/ 593062 h 2812935"/>
                    <a:gd name="connsiteX2044" fmla="*/ 667820 w 1404720"/>
                    <a:gd name="connsiteY2044" fmla="*/ 552694 h 2812935"/>
                    <a:gd name="connsiteX2045" fmla="*/ 583384 w 1404720"/>
                    <a:gd name="connsiteY2045" fmla="*/ 552694 h 2812935"/>
                    <a:gd name="connsiteX2046" fmla="*/ 543016 w 1404720"/>
                    <a:gd name="connsiteY2046" fmla="*/ 593062 h 2812935"/>
                    <a:gd name="connsiteX2047" fmla="*/ 583384 w 1404720"/>
                    <a:gd name="connsiteY2047" fmla="*/ 633430 h 2812935"/>
                    <a:gd name="connsiteX2048" fmla="*/ 623752 w 1404720"/>
                    <a:gd name="connsiteY2048" fmla="*/ 593062 h 2812935"/>
                    <a:gd name="connsiteX2049" fmla="*/ 583384 w 1404720"/>
                    <a:gd name="connsiteY2049" fmla="*/ 552694 h 2812935"/>
                    <a:gd name="connsiteX2050" fmla="*/ 498947 w 1404720"/>
                    <a:gd name="connsiteY2050" fmla="*/ 552694 h 2812935"/>
                    <a:gd name="connsiteX2051" fmla="*/ 458579 w 1404720"/>
                    <a:gd name="connsiteY2051" fmla="*/ 593062 h 2812935"/>
                    <a:gd name="connsiteX2052" fmla="*/ 498947 w 1404720"/>
                    <a:gd name="connsiteY2052" fmla="*/ 633430 h 2812935"/>
                    <a:gd name="connsiteX2053" fmla="*/ 539315 w 1404720"/>
                    <a:gd name="connsiteY2053" fmla="*/ 593062 h 2812935"/>
                    <a:gd name="connsiteX2054" fmla="*/ 498947 w 1404720"/>
                    <a:gd name="connsiteY2054" fmla="*/ 552694 h 2812935"/>
                    <a:gd name="connsiteX2055" fmla="*/ 414511 w 1404720"/>
                    <a:gd name="connsiteY2055" fmla="*/ 552694 h 2812935"/>
                    <a:gd name="connsiteX2056" fmla="*/ 374143 w 1404720"/>
                    <a:gd name="connsiteY2056" fmla="*/ 593062 h 2812935"/>
                    <a:gd name="connsiteX2057" fmla="*/ 414511 w 1404720"/>
                    <a:gd name="connsiteY2057" fmla="*/ 633430 h 2812935"/>
                    <a:gd name="connsiteX2058" fmla="*/ 454879 w 1404720"/>
                    <a:gd name="connsiteY2058" fmla="*/ 593062 h 2812935"/>
                    <a:gd name="connsiteX2059" fmla="*/ 414511 w 1404720"/>
                    <a:gd name="connsiteY2059" fmla="*/ 552694 h 2812935"/>
                    <a:gd name="connsiteX2060" fmla="*/ 330075 w 1404720"/>
                    <a:gd name="connsiteY2060" fmla="*/ 552694 h 2812935"/>
                    <a:gd name="connsiteX2061" fmla="*/ 289707 w 1404720"/>
                    <a:gd name="connsiteY2061" fmla="*/ 593062 h 2812935"/>
                    <a:gd name="connsiteX2062" fmla="*/ 330075 w 1404720"/>
                    <a:gd name="connsiteY2062" fmla="*/ 633430 h 2812935"/>
                    <a:gd name="connsiteX2063" fmla="*/ 370443 w 1404720"/>
                    <a:gd name="connsiteY2063" fmla="*/ 593062 h 2812935"/>
                    <a:gd name="connsiteX2064" fmla="*/ 330075 w 1404720"/>
                    <a:gd name="connsiteY2064" fmla="*/ 552694 h 2812935"/>
                    <a:gd name="connsiteX2065" fmla="*/ 245639 w 1404720"/>
                    <a:gd name="connsiteY2065" fmla="*/ 552694 h 2812935"/>
                    <a:gd name="connsiteX2066" fmla="*/ 205271 w 1404720"/>
                    <a:gd name="connsiteY2066" fmla="*/ 593062 h 2812935"/>
                    <a:gd name="connsiteX2067" fmla="*/ 245639 w 1404720"/>
                    <a:gd name="connsiteY2067" fmla="*/ 633430 h 2812935"/>
                    <a:gd name="connsiteX2068" fmla="*/ 286007 w 1404720"/>
                    <a:gd name="connsiteY2068" fmla="*/ 593062 h 2812935"/>
                    <a:gd name="connsiteX2069" fmla="*/ 245639 w 1404720"/>
                    <a:gd name="connsiteY2069" fmla="*/ 552694 h 2812935"/>
                    <a:gd name="connsiteX2070" fmla="*/ 161202 w 1404720"/>
                    <a:gd name="connsiteY2070" fmla="*/ 552694 h 2812935"/>
                    <a:gd name="connsiteX2071" fmla="*/ 120834 w 1404720"/>
                    <a:gd name="connsiteY2071" fmla="*/ 593062 h 2812935"/>
                    <a:gd name="connsiteX2072" fmla="*/ 161202 w 1404720"/>
                    <a:gd name="connsiteY2072" fmla="*/ 633430 h 2812935"/>
                    <a:gd name="connsiteX2073" fmla="*/ 201570 w 1404720"/>
                    <a:gd name="connsiteY2073" fmla="*/ 593062 h 2812935"/>
                    <a:gd name="connsiteX2074" fmla="*/ 161202 w 1404720"/>
                    <a:gd name="connsiteY2074" fmla="*/ 552694 h 2812935"/>
                    <a:gd name="connsiteX2075" fmla="*/ 76766 w 1404720"/>
                    <a:gd name="connsiteY2075" fmla="*/ 552694 h 2812935"/>
                    <a:gd name="connsiteX2076" fmla="*/ 36398 w 1404720"/>
                    <a:gd name="connsiteY2076" fmla="*/ 593062 h 2812935"/>
                    <a:gd name="connsiteX2077" fmla="*/ 76766 w 1404720"/>
                    <a:gd name="connsiteY2077" fmla="*/ 633430 h 2812935"/>
                    <a:gd name="connsiteX2078" fmla="*/ 117134 w 1404720"/>
                    <a:gd name="connsiteY2078" fmla="*/ 593062 h 2812935"/>
                    <a:gd name="connsiteX2079" fmla="*/ 76766 w 1404720"/>
                    <a:gd name="connsiteY2079" fmla="*/ 552694 h 2812935"/>
                    <a:gd name="connsiteX2080" fmla="*/ 1343312 w 1404720"/>
                    <a:gd name="connsiteY2080" fmla="*/ 466644 h 2812935"/>
                    <a:gd name="connsiteX2081" fmla="*/ 1302944 w 1404720"/>
                    <a:gd name="connsiteY2081" fmla="*/ 507012 h 2812935"/>
                    <a:gd name="connsiteX2082" fmla="*/ 1343312 w 1404720"/>
                    <a:gd name="connsiteY2082" fmla="*/ 547380 h 2812935"/>
                    <a:gd name="connsiteX2083" fmla="*/ 1383680 w 1404720"/>
                    <a:gd name="connsiteY2083" fmla="*/ 507012 h 2812935"/>
                    <a:gd name="connsiteX2084" fmla="*/ 1343312 w 1404720"/>
                    <a:gd name="connsiteY2084" fmla="*/ 466644 h 2812935"/>
                    <a:gd name="connsiteX2085" fmla="*/ 1258874 w 1404720"/>
                    <a:gd name="connsiteY2085" fmla="*/ 466644 h 2812935"/>
                    <a:gd name="connsiteX2086" fmla="*/ 1218506 w 1404720"/>
                    <a:gd name="connsiteY2086" fmla="*/ 507012 h 2812935"/>
                    <a:gd name="connsiteX2087" fmla="*/ 1258874 w 1404720"/>
                    <a:gd name="connsiteY2087" fmla="*/ 547380 h 2812935"/>
                    <a:gd name="connsiteX2088" fmla="*/ 1299242 w 1404720"/>
                    <a:gd name="connsiteY2088" fmla="*/ 507012 h 2812935"/>
                    <a:gd name="connsiteX2089" fmla="*/ 1258874 w 1404720"/>
                    <a:gd name="connsiteY2089" fmla="*/ 466644 h 2812935"/>
                    <a:gd name="connsiteX2090" fmla="*/ 1174438 w 1404720"/>
                    <a:gd name="connsiteY2090" fmla="*/ 466644 h 2812935"/>
                    <a:gd name="connsiteX2091" fmla="*/ 1134070 w 1404720"/>
                    <a:gd name="connsiteY2091" fmla="*/ 507012 h 2812935"/>
                    <a:gd name="connsiteX2092" fmla="*/ 1174438 w 1404720"/>
                    <a:gd name="connsiteY2092" fmla="*/ 547380 h 2812935"/>
                    <a:gd name="connsiteX2093" fmla="*/ 1214806 w 1404720"/>
                    <a:gd name="connsiteY2093" fmla="*/ 507012 h 2812935"/>
                    <a:gd name="connsiteX2094" fmla="*/ 1174438 w 1404720"/>
                    <a:gd name="connsiteY2094" fmla="*/ 466644 h 2812935"/>
                    <a:gd name="connsiteX2095" fmla="*/ 1090002 w 1404720"/>
                    <a:gd name="connsiteY2095" fmla="*/ 466644 h 2812935"/>
                    <a:gd name="connsiteX2096" fmla="*/ 1049634 w 1404720"/>
                    <a:gd name="connsiteY2096" fmla="*/ 507012 h 2812935"/>
                    <a:gd name="connsiteX2097" fmla="*/ 1090002 w 1404720"/>
                    <a:gd name="connsiteY2097" fmla="*/ 547380 h 2812935"/>
                    <a:gd name="connsiteX2098" fmla="*/ 1130370 w 1404720"/>
                    <a:gd name="connsiteY2098" fmla="*/ 507012 h 2812935"/>
                    <a:gd name="connsiteX2099" fmla="*/ 1090002 w 1404720"/>
                    <a:gd name="connsiteY2099" fmla="*/ 466644 h 2812935"/>
                    <a:gd name="connsiteX2100" fmla="*/ 1005565 w 1404720"/>
                    <a:gd name="connsiteY2100" fmla="*/ 466644 h 2812935"/>
                    <a:gd name="connsiteX2101" fmla="*/ 965197 w 1404720"/>
                    <a:gd name="connsiteY2101" fmla="*/ 507012 h 2812935"/>
                    <a:gd name="connsiteX2102" fmla="*/ 1005565 w 1404720"/>
                    <a:gd name="connsiteY2102" fmla="*/ 547380 h 2812935"/>
                    <a:gd name="connsiteX2103" fmla="*/ 1045933 w 1404720"/>
                    <a:gd name="connsiteY2103" fmla="*/ 507012 h 2812935"/>
                    <a:gd name="connsiteX2104" fmla="*/ 1005565 w 1404720"/>
                    <a:gd name="connsiteY2104" fmla="*/ 466644 h 2812935"/>
                    <a:gd name="connsiteX2105" fmla="*/ 921129 w 1404720"/>
                    <a:gd name="connsiteY2105" fmla="*/ 466644 h 2812935"/>
                    <a:gd name="connsiteX2106" fmla="*/ 880761 w 1404720"/>
                    <a:gd name="connsiteY2106" fmla="*/ 507012 h 2812935"/>
                    <a:gd name="connsiteX2107" fmla="*/ 921129 w 1404720"/>
                    <a:gd name="connsiteY2107" fmla="*/ 547380 h 2812935"/>
                    <a:gd name="connsiteX2108" fmla="*/ 961497 w 1404720"/>
                    <a:gd name="connsiteY2108" fmla="*/ 507012 h 2812935"/>
                    <a:gd name="connsiteX2109" fmla="*/ 921129 w 1404720"/>
                    <a:gd name="connsiteY2109" fmla="*/ 466644 h 2812935"/>
                    <a:gd name="connsiteX2110" fmla="*/ 836693 w 1404720"/>
                    <a:gd name="connsiteY2110" fmla="*/ 466644 h 2812935"/>
                    <a:gd name="connsiteX2111" fmla="*/ 796325 w 1404720"/>
                    <a:gd name="connsiteY2111" fmla="*/ 507012 h 2812935"/>
                    <a:gd name="connsiteX2112" fmla="*/ 836693 w 1404720"/>
                    <a:gd name="connsiteY2112" fmla="*/ 547380 h 2812935"/>
                    <a:gd name="connsiteX2113" fmla="*/ 877061 w 1404720"/>
                    <a:gd name="connsiteY2113" fmla="*/ 507012 h 2812935"/>
                    <a:gd name="connsiteX2114" fmla="*/ 836693 w 1404720"/>
                    <a:gd name="connsiteY2114" fmla="*/ 466644 h 2812935"/>
                    <a:gd name="connsiteX2115" fmla="*/ 752256 w 1404720"/>
                    <a:gd name="connsiteY2115" fmla="*/ 466644 h 2812935"/>
                    <a:gd name="connsiteX2116" fmla="*/ 711888 w 1404720"/>
                    <a:gd name="connsiteY2116" fmla="*/ 507012 h 2812935"/>
                    <a:gd name="connsiteX2117" fmla="*/ 752256 w 1404720"/>
                    <a:gd name="connsiteY2117" fmla="*/ 547380 h 2812935"/>
                    <a:gd name="connsiteX2118" fmla="*/ 792624 w 1404720"/>
                    <a:gd name="connsiteY2118" fmla="*/ 507012 h 2812935"/>
                    <a:gd name="connsiteX2119" fmla="*/ 752256 w 1404720"/>
                    <a:gd name="connsiteY2119" fmla="*/ 466644 h 2812935"/>
                    <a:gd name="connsiteX2120" fmla="*/ 667820 w 1404720"/>
                    <a:gd name="connsiteY2120" fmla="*/ 466644 h 2812935"/>
                    <a:gd name="connsiteX2121" fmla="*/ 627452 w 1404720"/>
                    <a:gd name="connsiteY2121" fmla="*/ 507012 h 2812935"/>
                    <a:gd name="connsiteX2122" fmla="*/ 667820 w 1404720"/>
                    <a:gd name="connsiteY2122" fmla="*/ 547380 h 2812935"/>
                    <a:gd name="connsiteX2123" fmla="*/ 708188 w 1404720"/>
                    <a:gd name="connsiteY2123" fmla="*/ 507012 h 2812935"/>
                    <a:gd name="connsiteX2124" fmla="*/ 667820 w 1404720"/>
                    <a:gd name="connsiteY2124" fmla="*/ 466644 h 2812935"/>
                    <a:gd name="connsiteX2125" fmla="*/ 583384 w 1404720"/>
                    <a:gd name="connsiteY2125" fmla="*/ 466644 h 2812935"/>
                    <a:gd name="connsiteX2126" fmla="*/ 543016 w 1404720"/>
                    <a:gd name="connsiteY2126" fmla="*/ 507012 h 2812935"/>
                    <a:gd name="connsiteX2127" fmla="*/ 583384 w 1404720"/>
                    <a:gd name="connsiteY2127" fmla="*/ 547380 h 2812935"/>
                    <a:gd name="connsiteX2128" fmla="*/ 623752 w 1404720"/>
                    <a:gd name="connsiteY2128" fmla="*/ 507012 h 2812935"/>
                    <a:gd name="connsiteX2129" fmla="*/ 583384 w 1404720"/>
                    <a:gd name="connsiteY2129" fmla="*/ 466644 h 2812935"/>
                    <a:gd name="connsiteX2130" fmla="*/ 498947 w 1404720"/>
                    <a:gd name="connsiteY2130" fmla="*/ 466644 h 2812935"/>
                    <a:gd name="connsiteX2131" fmla="*/ 458579 w 1404720"/>
                    <a:gd name="connsiteY2131" fmla="*/ 507012 h 2812935"/>
                    <a:gd name="connsiteX2132" fmla="*/ 498947 w 1404720"/>
                    <a:gd name="connsiteY2132" fmla="*/ 547380 h 2812935"/>
                    <a:gd name="connsiteX2133" fmla="*/ 539315 w 1404720"/>
                    <a:gd name="connsiteY2133" fmla="*/ 507012 h 2812935"/>
                    <a:gd name="connsiteX2134" fmla="*/ 498947 w 1404720"/>
                    <a:gd name="connsiteY2134" fmla="*/ 466644 h 2812935"/>
                    <a:gd name="connsiteX2135" fmla="*/ 414511 w 1404720"/>
                    <a:gd name="connsiteY2135" fmla="*/ 466644 h 2812935"/>
                    <a:gd name="connsiteX2136" fmla="*/ 374143 w 1404720"/>
                    <a:gd name="connsiteY2136" fmla="*/ 507012 h 2812935"/>
                    <a:gd name="connsiteX2137" fmla="*/ 414511 w 1404720"/>
                    <a:gd name="connsiteY2137" fmla="*/ 547380 h 2812935"/>
                    <a:gd name="connsiteX2138" fmla="*/ 454879 w 1404720"/>
                    <a:gd name="connsiteY2138" fmla="*/ 507012 h 2812935"/>
                    <a:gd name="connsiteX2139" fmla="*/ 414511 w 1404720"/>
                    <a:gd name="connsiteY2139" fmla="*/ 466644 h 2812935"/>
                    <a:gd name="connsiteX2140" fmla="*/ 330075 w 1404720"/>
                    <a:gd name="connsiteY2140" fmla="*/ 466644 h 2812935"/>
                    <a:gd name="connsiteX2141" fmla="*/ 289707 w 1404720"/>
                    <a:gd name="connsiteY2141" fmla="*/ 507012 h 2812935"/>
                    <a:gd name="connsiteX2142" fmla="*/ 330075 w 1404720"/>
                    <a:gd name="connsiteY2142" fmla="*/ 547380 h 2812935"/>
                    <a:gd name="connsiteX2143" fmla="*/ 370443 w 1404720"/>
                    <a:gd name="connsiteY2143" fmla="*/ 507012 h 2812935"/>
                    <a:gd name="connsiteX2144" fmla="*/ 330075 w 1404720"/>
                    <a:gd name="connsiteY2144" fmla="*/ 466644 h 2812935"/>
                    <a:gd name="connsiteX2145" fmla="*/ 245639 w 1404720"/>
                    <a:gd name="connsiteY2145" fmla="*/ 466644 h 2812935"/>
                    <a:gd name="connsiteX2146" fmla="*/ 205271 w 1404720"/>
                    <a:gd name="connsiteY2146" fmla="*/ 507012 h 2812935"/>
                    <a:gd name="connsiteX2147" fmla="*/ 245639 w 1404720"/>
                    <a:gd name="connsiteY2147" fmla="*/ 547380 h 2812935"/>
                    <a:gd name="connsiteX2148" fmla="*/ 286007 w 1404720"/>
                    <a:gd name="connsiteY2148" fmla="*/ 507012 h 2812935"/>
                    <a:gd name="connsiteX2149" fmla="*/ 245639 w 1404720"/>
                    <a:gd name="connsiteY2149" fmla="*/ 466644 h 2812935"/>
                    <a:gd name="connsiteX2150" fmla="*/ 161202 w 1404720"/>
                    <a:gd name="connsiteY2150" fmla="*/ 466644 h 2812935"/>
                    <a:gd name="connsiteX2151" fmla="*/ 120834 w 1404720"/>
                    <a:gd name="connsiteY2151" fmla="*/ 507012 h 2812935"/>
                    <a:gd name="connsiteX2152" fmla="*/ 161202 w 1404720"/>
                    <a:gd name="connsiteY2152" fmla="*/ 547380 h 2812935"/>
                    <a:gd name="connsiteX2153" fmla="*/ 201570 w 1404720"/>
                    <a:gd name="connsiteY2153" fmla="*/ 507012 h 2812935"/>
                    <a:gd name="connsiteX2154" fmla="*/ 161202 w 1404720"/>
                    <a:gd name="connsiteY2154" fmla="*/ 466644 h 2812935"/>
                    <a:gd name="connsiteX2155" fmla="*/ 76766 w 1404720"/>
                    <a:gd name="connsiteY2155" fmla="*/ 466644 h 2812935"/>
                    <a:gd name="connsiteX2156" fmla="*/ 36398 w 1404720"/>
                    <a:gd name="connsiteY2156" fmla="*/ 507012 h 2812935"/>
                    <a:gd name="connsiteX2157" fmla="*/ 76766 w 1404720"/>
                    <a:gd name="connsiteY2157" fmla="*/ 547380 h 2812935"/>
                    <a:gd name="connsiteX2158" fmla="*/ 117134 w 1404720"/>
                    <a:gd name="connsiteY2158" fmla="*/ 507012 h 2812935"/>
                    <a:gd name="connsiteX2159" fmla="*/ 76766 w 1404720"/>
                    <a:gd name="connsiteY2159" fmla="*/ 466644 h 2812935"/>
                    <a:gd name="connsiteX2160" fmla="*/ 1343312 w 1404720"/>
                    <a:gd name="connsiteY2160" fmla="*/ 380595 h 2812935"/>
                    <a:gd name="connsiteX2161" fmla="*/ 1302944 w 1404720"/>
                    <a:gd name="connsiteY2161" fmla="*/ 420963 h 2812935"/>
                    <a:gd name="connsiteX2162" fmla="*/ 1343312 w 1404720"/>
                    <a:gd name="connsiteY2162" fmla="*/ 461331 h 2812935"/>
                    <a:gd name="connsiteX2163" fmla="*/ 1383680 w 1404720"/>
                    <a:gd name="connsiteY2163" fmla="*/ 420963 h 2812935"/>
                    <a:gd name="connsiteX2164" fmla="*/ 1343312 w 1404720"/>
                    <a:gd name="connsiteY2164" fmla="*/ 380595 h 2812935"/>
                    <a:gd name="connsiteX2165" fmla="*/ 1258874 w 1404720"/>
                    <a:gd name="connsiteY2165" fmla="*/ 380595 h 2812935"/>
                    <a:gd name="connsiteX2166" fmla="*/ 1218506 w 1404720"/>
                    <a:gd name="connsiteY2166" fmla="*/ 420963 h 2812935"/>
                    <a:gd name="connsiteX2167" fmla="*/ 1258874 w 1404720"/>
                    <a:gd name="connsiteY2167" fmla="*/ 461331 h 2812935"/>
                    <a:gd name="connsiteX2168" fmla="*/ 1299242 w 1404720"/>
                    <a:gd name="connsiteY2168" fmla="*/ 420963 h 2812935"/>
                    <a:gd name="connsiteX2169" fmla="*/ 1258874 w 1404720"/>
                    <a:gd name="connsiteY2169" fmla="*/ 380595 h 2812935"/>
                    <a:gd name="connsiteX2170" fmla="*/ 1174438 w 1404720"/>
                    <a:gd name="connsiteY2170" fmla="*/ 380595 h 2812935"/>
                    <a:gd name="connsiteX2171" fmla="*/ 1134070 w 1404720"/>
                    <a:gd name="connsiteY2171" fmla="*/ 420963 h 2812935"/>
                    <a:gd name="connsiteX2172" fmla="*/ 1174438 w 1404720"/>
                    <a:gd name="connsiteY2172" fmla="*/ 461331 h 2812935"/>
                    <a:gd name="connsiteX2173" fmla="*/ 1214806 w 1404720"/>
                    <a:gd name="connsiteY2173" fmla="*/ 420963 h 2812935"/>
                    <a:gd name="connsiteX2174" fmla="*/ 1174438 w 1404720"/>
                    <a:gd name="connsiteY2174" fmla="*/ 380595 h 2812935"/>
                    <a:gd name="connsiteX2175" fmla="*/ 1090002 w 1404720"/>
                    <a:gd name="connsiteY2175" fmla="*/ 380595 h 2812935"/>
                    <a:gd name="connsiteX2176" fmla="*/ 1049634 w 1404720"/>
                    <a:gd name="connsiteY2176" fmla="*/ 420963 h 2812935"/>
                    <a:gd name="connsiteX2177" fmla="*/ 1090002 w 1404720"/>
                    <a:gd name="connsiteY2177" fmla="*/ 461331 h 2812935"/>
                    <a:gd name="connsiteX2178" fmla="*/ 1130370 w 1404720"/>
                    <a:gd name="connsiteY2178" fmla="*/ 420963 h 2812935"/>
                    <a:gd name="connsiteX2179" fmla="*/ 1090002 w 1404720"/>
                    <a:gd name="connsiteY2179" fmla="*/ 380595 h 2812935"/>
                    <a:gd name="connsiteX2180" fmla="*/ 1005565 w 1404720"/>
                    <a:gd name="connsiteY2180" fmla="*/ 380595 h 2812935"/>
                    <a:gd name="connsiteX2181" fmla="*/ 965197 w 1404720"/>
                    <a:gd name="connsiteY2181" fmla="*/ 420963 h 2812935"/>
                    <a:gd name="connsiteX2182" fmla="*/ 1005565 w 1404720"/>
                    <a:gd name="connsiteY2182" fmla="*/ 461331 h 2812935"/>
                    <a:gd name="connsiteX2183" fmla="*/ 1045933 w 1404720"/>
                    <a:gd name="connsiteY2183" fmla="*/ 420963 h 2812935"/>
                    <a:gd name="connsiteX2184" fmla="*/ 1005565 w 1404720"/>
                    <a:gd name="connsiteY2184" fmla="*/ 380595 h 2812935"/>
                    <a:gd name="connsiteX2185" fmla="*/ 921129 w 1404720"/>
                    <a:gd name="connsiteY2185" fmla="*/ 380595 h 2812935"/>
                    <a:gd name="connsiteX2186" fmla="*/ 880761 w 1404720"/>
                    <a:gd name="connsiteY2186" fmla="*/ 420963 h 2812935"/>
                    <a:gd name="connsiteX2187" fmla="*/ 921129 w 1404720"/>
                    <a:gd name="connsiteY2187" fmla="*/ 461331 h 2812935"/>
                    <a:gd name="connsiteX2188" fmla="*/ 961497 w 1404720"/>
                    <a:gd name="connsiteY2188" fmla="*/ 420963 h 2812935"/>
                    <a:gd name="connsiteX2189" fmla="*/ 921129 w 1404720"/>
                    <a:gd name="connsiteY2189" fmla="*/ 380595 h 2812935"/>
                    <a:gd name="connsiteX2190" fmla="*/ 836693 w 1404720"/>
                    <a:gd name="connsiteY2190" fmla="*/ 380595 h 2812935"/>
                    <a:gd name="connsiteX2191" fmla="*/ 796325 w 1404720"/>
                    <a:gd name="connsiteY2191" fmla="*/ 420963 h 2812935"/>
                    <a:gd name="connsiteX2192" fmla="*/ 836693 w 1404720"/>
                    <a:gd name="connsiteY2192" fmla="*/ 461331 h 2812935"/>
                    <a:gd name="connsiteX2193" fmla="*/ 877061 w 1404720"/>
                    <a:gd name="connsiteY2193" fmla="*/ 420963 h 2812935"/>
                    <a:gd name="connsiteX2194" fmla="*/ 836693 w 1404720"/>
                    <a:gd name="connsiteY2194" fmla="*/ 380595 h 2812935"/>
                    <a:gd name="connsiteX2195" fmla="*/ 752256 w 1404720"/>
                    <a:gd name="connsiteY2195" fmla="*/ 380595 h 2812935"/>
                    <a:gd name="connsiteX2196" fmla="*/ 711888 w 1404720"/>
                    <a:gd name="connsiteY2196" fmla="*/ 420963 h 2812935"/>
                    <a:gd name="connsiteX2197" fmla="*/ 752256 w 1404720"/>
                    <a:gd name="connsiteY2197" fmla="*/ 461331 h 2812935"/>
                    <a:gd name="connsiteX2198" fmla="*/ 792624 w 1404720"/>
                    <a:gd name="connsiteY2198" fmla="*/ 420963 h 2812935"/>
                    <a:gd name="connsiteX2199" fmla="*/ 752256 w 1404720"/>
                    <a:gd name="connsiteY2199" fmla="*/ 380595 h 2812935"/>
                    <a:gd name="connsiteX2200" fmla="*/ 667820 w 1404720"/>
                    <a:gd name="connsiteY2200" fmla="*/ 380595 h 2812935"/>
                    <a:gd name="connsiteX2201" fmla="*/ 627452 w 1404720"/>
                    <a:gd name="connsiteY2201" fmla="*/ 420963 h 2812935"/>
                    <a:gd name="connsiteX2202" fmla="*/ 667820 w 1404720"/>
                    <a:gd name="connsiteY2202" fmla="*/ 461331 h 2812935"/>
                    <a:gd name="connsiteX2203" fmla="*/ 708188 w 1404720"/>
                    <a:gd name="connsiteY2203" fmla="*/ 420963 h 2812935"/>
                    <a:gd name="connsiteX2204" fmla="*/ 667820 w 1404720"/>
                    <a:gd name="connsiteY2204" fmla="*/ 380595 h 2812935"/>
                    <a:gd name="connsiteX2205" fmla="*/ 583384 w 1404720"/>
                    <a:gd name="connsiteY2205" fmla="*/ 380595 h 2812935"/>
                    <a:gd name="connsiteX2206" fmla="*/ 543016 w 1404720"/>
                    <a:gd name="connsiteY2206" fmla="*/ 420963 h 2812935"/>
                    <a:gd name="connsiteX2207" fmla="*/ 583384 w 1404720"/>
                    <a:gd name="connsiteY2207" fmla="*/ 461331 h 2812935"/>
                    <a:gd name="connsiteX2208" fmla="*/ 623752 w 1404720"/>
                    <a:gd name="connsiteY2208" fmla="*/ 420963 h 2812935"/>
                    <a:gd name="connsiteX2209" fmla="*/ 583384 w 1404720"/>
                    <a:gd name="connsiteY2209" fmla="*/ 380595 h 2812935"/>
                    <a:gd name="connsiteX2210" fmla="*/ 498947 w 1404720"/>
                    <a:gd name="connsiteY2210" fmla="*/ 380595 h 2812935"/>
                    <a:gd name="connsiteX2211" fmla="*/ 458579 w 1404720"/>
                    <a:gd name="connsiteY2211" fmla="*/ 420963 h 2812935"/>
                    <a:gd name="connsiteX2212" fmla="*/ 498947 w 1404720"/>
                    <a:gd name="connsiteY2212" fmla="*/ 461331 h 2812935"/>
                    <a:gd name="connsiteX2213" fmla="*/ 539315 w 1404720"/>
                    <a:gd name="connsiteY2213" fmla="*/ 420963 h 2812935"/>
                    <a:gd name="connsiteX2214" fmla="*/ 498947 w 1404720"/>
                    <a:gd name="connsiteY2214" fmla="*/ 380595 h 2812935"/>
                    <a:gd name="connsiteX2215" fmla="*/ 414511 w 1404720"/>
                    <a:gd name="connsiteY2215" fmla="*/ 380595 h 2812935"/>
                    <a:gd name="connsiteX2216" fmla="*/ 374143 w 1404720"/>
                    <a:gd name="connsiteY2216" fmla="*/ 420963 h 2812935"/>
                    <a:gd name="connsiteX2217" fmla="*/ 414511 w 1404720"/>
                    <a:gd name="connsiteY2217" fmla="*/ 461331 h 2812935"/>
                    <a:gd name="connsiteX2218" fmla="*/ 454879 w 1404720"/>
                    <a:gd name="connsiteY2218" fmla="*/ 420963 h 2812935"/>
                    <a:gd name="connsiteX2219" fmla="*/ 414511 w 1404720"/>
                    <a:gd name="connsiteY2219" fmla="*/ 380595 h 2812935"/>
                    <a:gd name="connsiteX2220" fmla="*/ 330075 w 1404720"/>
                    <a:gd name="connsiteY2220" fmla="*/ 380595 h 2812935"/>
                    <a:gd name="connsiteX2221" fmla="*/ 289707 w 1404720"/>
                    <a:gd name="connsiteY2221" fmla="*/ 420963 h 2812935"/>
                    <a:gd name="connsiteX2222" fmla="*/ 330075 w 1404720"/>
                    <a:gd name="connsiteY2222" fmla="*/ 461331 h 2812935"/>
                    <a:gd name="connsiteX2223" fmla="*/ 370443 w 1404720"/>
                    <a:gd name="connsiteY2223" fmla="*/ 420963 h 2812935"/>
                    <a:gd name="connsiteX2224" fmla="*/ 330075 w 1404720"/>
                    <a:gd name="connsiteY2224" fmla="*/ 380595 h 2812935"/>
                    <a:gd name="connsiteX2225" fmla="*/ 245639 w 1404720"/>
                    <a:gd name="connsiteY2225" fmla="*/ 380595 h 2812935"/>
                    <a:gd name="connsiteX2226" fmla="*/ 205271 w 1404720"/>
                    <a:gd name="connsiteY2226" fmla="*/ 420963 h 2812935"/>
                    <a:gd name="connsiteX2227" fmla="*/ 245639 w 1404720"/>
                    <a:gd name="connsiteY2227" fmla="*/ 461331 h 2812935"/>
                    <a:gd name="connsiteX2228" fmla="*/ 286007 w 1404720"/>
                    <a:gd name="connsiteY2228" fmla="*/ 420963 h 2812935"/>
                    <a:gd name="connsiteX2229" fmla="*/ 245639 w 1404720"/>
                    <a:gd name="connsiteY2229" fmla="*/ 380595 h 2812935"/>
                    <a:gd name="connsiteX2230" fmla="*/ 161202 w 1404720"/>
                    <a:gd name="connsiteY2230" fmla="*/ 380595 h 2812935"/>
                    <a:gd name="connsiteX2231" fmla="*/ 120834 w 1404720"/>
                    <a:gd name="connsiteY2231" fmla="*/ 420963 h 2812935"/>
                    <a:gd name="connsiteX2232" fmla="*/ 161202 w 1404720"/>
                    <a:gd name="connsiteY2232" fmla="*/ 461331 h 2812935"/>
                    <a:gd name="connsiteX2233" fmla="*/ 201570 w 1404720"/>
                    <a:gd name="connsiteY2233" fmla="*/ 420963 h 2812935"/>
                    <a:gd name="connsiteX2234" fmla="*/ 161202 w 1404720"/>
                    <a:gd name="connsiteY2234" fmla="*/ 380595 h 2812935"/>
                    <a:gd name="connsiteX2235" fmla="*/ 76766 w 1404720"/>
                    <a:gd name="connsiteY2235" fmla="*/ 380595 h 2812935"/>
                    <a:gd name="connsiteX2236" fmla="*/ 36398 w 1404720"/>
                    <a:gd name="connsiteY2236" fmla="*/ 420963 h 2812935"/>
                    <a:gd name="connsiteX2237" fmla="*/ 76766 w 1404720"/>
                    <a:gd name="connsiteY2237" fmla="*/ 461331 h 2812935"/>
                    <a:gd name="connsiteX2238" fmla="*/ 117134 w 1404720"/>
                    <a:gd name="connsiteY2238" fmla="*/ 420963 h 2812935"/>
                    <a:gd name="connsiteX2239" fmla="*/ 76766 w 1404720"/>
                    <a:gd name="connsiteY2239" fmla="*/ 380595 h 2812935"/>
                    <a:gd name="connsiteX2240" fmla="*/ 1343312 w 1404720"/>
                    <a:gd name="connsiteY2240" fmla="*/ 294546 h 2812935"/>
                    <a:gd name="connsiteX2241" fmla="*/ 1302944 w 1404720"/>
                    <a:gd name="connsiteY2241" fmla="*/ 334914 h 2812935"/>
                    <a:gd name="connsiteX2242" fmla="*/ 1343312 w 1404720"/>
                    <a:gd name="connsiteY2242" fmla="*/ 375282 h 2812935"/>
                    <a:gd name="connsiteX2243" fmla="*/ 1383680 w 1404720"/>
                    <a:gd name="connsiteY2243" fmla="*/ 334914 h 2812935"/>
                    <a:gd name="connsiteX2244" fmla="*/ 1343312 w 1404720"/>
                    <a:gd name="connsiteY2244" fmla="*/ 294546 h 2812935"/>
                    <a:gd name="connsiteX2245" fmla="*/ 1258874 w 1404720"/>
                    <a:gd name="connsiteY2245" fmla="*/ 294546 h 2812935"/>
                    <a:gd name="connsiteX2246" fmla="*/ 1218506 w 1404720"/>
                    <a:gd name="connsiteY2246" fmla="*/ 334914 h 2812935"/>
                    <a:gd name="connsiteX2247" fmla="*/ 1258874 w 1404720"/>
                    <a:gd name="connsiteY2247" fmla="*/ 375282 h 2812935"/>
                    <a:gd name="connsiteX2248" fmla="*/ 1299242 w 1404720"/>
                    <a:gd name="connsiteY2248" fmla="*/ 334914 h 2812935"/>
                    <a:gd name="connsiteX2249" fmla="*/ 1258874 w 1404720"/>
                    <a:gd name="connsiteY2249" fmla="*/ 294546 h 2812935"/>
                    <a:gd name="connsiteX2250" fmla="*/ 1174438 w 1404720"/>
                    <a:gd name="connsiteY2250" fmla="*/ 294546 h 2812935"/>
                    <a:gd name="connsiteX2251" fmla="*/ 1134070 w 1404720"/>
                    <a:gd name="connsiteY2251" fmla="*/ 334914 h 2812935"/>
                    <a:gd name="connsiteX2252" fmla="*/ 1174438 w 1404720"/>
                    <a:gd name="connsiteY2252" fmla="*/ 375282 h 2812935"/>
                    <a:gd name="connsiteX2253" fmla="*/ 1214806 w 1404720"/>
                    <a:gd name="connsiteY2253" fmla="*/ 334914 h 2812935"/>
                    <a:gd name="connsiteX2254" fmla="*/ 1174438 w 1404720"/>
                    <a:gd name="connsiteY2254" fmla="*/ 294546 h 2812935"/>
                    <a:gd name="connsiteX2255" fmla="*/ 1090002 w 1404720"/>
                    <a:gd name="connsiteY2255" fmla="*/ 294546 h 2812935"/>
                    <a:gd name="connsiteX2256" fmla="*/ 1049634 w 1404720"/>
                    <a:gd name="connsiteY2256" fmla="*/ 334914 h 2812935"/>
                    <a:gd name="connsiteX2257" fmla="*/ 1090002 w 1404720"/>
                    <a:gd name="connsiteY2257" fmla="*/ 375282 h 2812935"/>
                    <a:gd name="connsiteX2258" fmla="*/ 1130370 w 1404720"/>
                    <a:gd name="connsiteY2258" fmla="*/ 334914 h 2812935"/>
                    <a:gd name="connsiteX2259" fmla="*/ 1090002 w 1404720"/>
                    <a:gd name="connsiteY2259" fmla="*/ 294546 h 2812935"/>
                    <a:gd name="connsiteX2260" fmla="*/ 1005565 w 1404720"/>
                    <a:gd name="connsiteY2260" fmla="*/ 294546 h 2812935"/>
                    <a:gd name="connsiteX2261" fmla="*/ 965197 w 1404720"/>
                    <a:gd name="connsiteY2261" fmla="*/ 334914 h 2812935"/>
                    <a:gd name="connsiteX2262" fmla="*/ 1005565 w 1404720"/>
                    <a:gd name="connsiteY2262" fmla="*/ 375282 h 2812935"/>
                    <a:gd name="connsiteX2263" fmla="*/ 1045933 w 1404720"/>
                    <a:gd name="connsiteY2263" fmla="*/ 334914 h 2812935"/>
                    <a:gd name="connsiteX2264" fmla="*/ 1005565 w 1404720"/>
                    <a:gd name="connsiteY2264" fmla="*/ 294546 h 2812935"/>
                    <a:gd name="connsiteX2265" fmla="*/ 921129 w 1404720"/>
                    <a:gd name="connsiteY2265" fmla="*/ 294546 h 2812935"/>
                    <a:gd name="connsiteX2266" fmla="*/ 880761 w 1404720"/>
                    <a:gd name="connsiteY2266" fmla="*/ 334914 h 2812935"/>
                    <a:gd name="connsiteX2267" fmla="*/ 921129 w 1404720"/>
                    <a:gd name="connsiteY2267" fmla="*/ 375282 h 2812935"/>
                    <a:gd name="connsiteX2268" fmla="*/ 961497 w 1404720"/>
                    <a:gd name="connsiteY2268" fmla="*/ 334914 h 2812935"/>
                    <a:gd name="connsiteX2269" fmla="*/ 921129 w 1404720"/>
                    <a:gd name="connsiteY2269" fmla="*/ 294546 h 2812935"/>
                    <a:gd name="connsiteX2270" fmla="*/ 836693 w 1404720"/>
                    <a:gd name="connsiteY2270" fmla="*/ 294546 h 2812935"/>
                    <a:gd name="connsiteX2271" fmla="*/ 796325 w 1404720"/>
                    <a:gd name="connsiteY2271" fmla="*/ 334914 h 2812935"/>
                    <a:gd name="connsiteX2272" fmla="*/ 836693 w 1404720"/>
                    <a:gd name="connsiteY2272" fmla="*/ 375282 h 2812935"/>
                    <a:gd name="connsiteX2273" fmla="*/ 877061 w 1404720"/>
                    <a:gd name="connsiteY2273" fmla="*/ 334914 h 2812935"/>
                    <a:gd name="connsiteX2274" fmla="*/ 836693 w 1404720"/>
                    <a:gd name="connsiteY2274" fmla="*/ 294546 h 2812935"/>
                    <a:gd name="connsiteX2275" fmla="*/ 752256 w 1404720"/>
                    <a:gd name="connsiteY2275" fmla="*/ 294546 h 2812935"/>
                    <a:gd name="connsiteX2276" fmla="*/ 711888 w 1404720"/>
                    <a:gd name="connsiteY2276" fmla="*/ 334914 h 2812935"/>
                    <a:gd name="connsiteX2277" fmla="*/ 752256 w 1404720"/>
                    <a:gd name="connsiteY2277" fmla="*/ 375282 h 2812935"/>
                    <a:gd name="connsiteX2278" fmla="*/ 792624 w 1404720"/>
                    <a:gd name="connsiteY2278" fmla="*/ 334914 h 2812935"/>
                    <a:gd name="connsiteX2279" fmla="*/ 752256 w 1404720"/>
                    <a:gd name="connsiteY2279" fmla="*/ 294546 h 2812935"/>
                    <a:gd name="connsiteX2280" fmla="*/ 667820 w 1404720"/>
                    <a:gd name="connsiteY2280" fmla="*/ 294546 h 2812935"/>
                    <a:gd name="connsiteX2281" fmla="*/ 627452 w 1404720"/>
                    <a:gd name="connsiteY2281" fmla="*/ 334914 h 2812935"/>
                    <a:gd name="connsiteX2282" fmla="*/ 667820 w 1404720"/>
                    <a:gd name="connsiteY2282" fmla="*/ 375282 h 2812935"/>
                    <a:gd name="connsiteX2283" fmla="*/ 708188 w 1404720"/>
                    <a:gd name="connsiteY2283" fmla="*/ 334914 h 2812935"/>
                    <a:gd name="connsiteX2284" fmla="*/ 667820 w 1404720"/>
                    <a:gd name="connsiteY2284" fmla="*/ 294546 h 2812935"/>
                    <a:gd name="connsiteX2285" fmla="*/ 583384 w 1404720"/>
                    <a:gd name="connsiteY2285" fmla="*/ 294546 h 2812935"/>
                    <a:gd name="connsiteX2286" fmla="*/ 543016 w 1404720"/>
                    <a:gd name="connsiteY2286" fmla="*/ 334914 h 2812935"/>
                    <a:gd name="connsiteX2287" fmla="*/ 583384 w 1404720"/>
                    <a:gd name="connsiteY2287" fmla="*/ 375282 h 2812935"/>
                    <a:gd name="connsiteX2288" fmla="*/ 623752 w 1404720"/>
                    <a:gd name="connsiteY2288" fmla="*/ 334914 h 2812935"/>
                    <a:gd name="connsiteX2289" fmla="*/ 583384 w 1404720"/>
                    <a:gd name="connsiteY2289" fmla="*/ 294546 h 2812935"/>
                    <a:gd name="connsiteX2290" fmla="*/ 498947 w 1404720"/>
                    <a:gd name="connsiteY2290" fmla="*/ 294546 h 2812935"/>
                    <a:gd name="connsiteX2291" fmla="*/ 458579 w 1404720"/>
                    <a:gd name="connsiteY2291" fmla="*/ 334914 h 2812935"/>
                    <a:gd name="connsiteX2292" fmla="*/ 498947 w 1404720"/>
                    <a:gd name="connsiteY2292" fmla="*/ 375282 h 2812935"/>
                    <a:gd name="connsiteX2293" fmla="*/ 539315 w 1404720"/>
                    <a:gd name="connsiteY2293" fmla="*/ 334914 h 2812935"/>
                    <a:gd name="connsiteX2294" fmla="*/ 498947 w 1404720"/>
                    <a:gd name="connsiteY2294" fmla="*/ 294546 h 2812935"/>
                    <a:gd name="connsiteX2295" fmla="*/ 414511 w 1404720"/>
                    <a:gd name="connsiteY2295" fmla="*/ 294546 h 2812935"/>
                    <a:gd name="connsiteX2296" fmla="*/ 374143 w 1404720"/>
                    <a:gd name="connsiteY2296" fmla="*/ 334914 h 2812935"/>
                    <a:gd name="connsiteX2297" fmla="*/ 414511 w 1404720"/>
                    <a:gd name="connsiteY2297" fmla="*/ 375282 h 2812935"/>
                    <a:gd name="connsiteX2298" fmla="*/ 454879 w 1404720"/>
                    <a:gd name="connsiteY2298" fmla="*/ 334914 h 2812935"/>
                    <a:gd name="connsiteX2299" fmla="*/ 414511 w 1404720"/>
                    <a:gd name="connsiteY2299" fmla="*/ 294546 h 2812935"/>
                    <a:gd name="connsiteX2300" fmla="*/ 330075 w 1404720"/>
                    <a:gd name="connsiteY2300" fmla="*/ 294546 h 2812935"/>
                    <a:gd name="connsiteX2301" fmla="*/ 289707 w 1404720"/>
                    <a:gd name="connsiteY2301" fmla="*/ 334914 h 2812935"/>
                    <a:gd name="connsiteX2302" fmla="*/ 330075 w 1404720"/>
                    <a:gd name="connsiteY2302" fmla="*/ 375282 h 2812935"/>
                    <a:gd name="connsiteX2303" fmla="*/ 370443 w 1404720"/>
                    <a:gd name="connsiteY2303" fmla="*/ 334914 h 2812935"/>
                    <a:gd name="connsiteX2304" fmla="*/ 330075 w 1404720"/>
                    <a:gd name="connsiteY2304" fmla="*/ 294546 h 2812935"/>
                    <a:gd name="connsiteX2305" fmla="*/ 245639 w 1404720"/>
                    <a:gd name="connsiteY2305" fmla="*/ 294546 h 2812935"/>
                    <a:gd name="connsiteX2306" fmla="*/ 205271 w 1404720"/>
                    <a:gd name="connsiteY2306" fmla="*/ 334914 h 2812935"/>
                    <a:gd name="connsiteX2307" fmla="*/ 245639 w 1404720"/>
                    <a:gd name="connsiteY2307" fmla="*/ 375282 h 2812935"/>
                    <a:gd name="connsiteX2308" fmla="*/ 286007 w 1404720"/>
                    <a:gd name="connsiteY2308" fmla="*/ 334914 h 2812935"/>
                    <a:gd name="connsiteX2309" fmla="*/ 245639 w 1404720"/>
                    <a:gd name="connsiteY2309" fmla="*/ 294546 h 2812935"/>
                    <a:gd name="connsiteX2310" fmla="*/ 161202 w 1404720"/>
                    <a:gd name="connsiteY2310" fmla="*/ 294546 h 2812935"/>
                    <a:gd name="connsiteX2311" fmla="*/ 120834 w 1404720"/>
                    <a:gd name="connsiteY2311" fmla="*/ 334914 h 2812935"/>
                    <a:gd name="connsiteX2312" fmla="*/ 161202 w 1404720"/>
                    <a:gd name="connsiteY2312" fmla="*/ 375282 h 2812935"/>
                    <a:gd name="connsiteX2313" fmla="*/ 201570 w 1404720"/>
                    <a:gd name="connsiteY2313" fmla="*/ 334914 h 2812935"/>
                    <a:gd name="connsiteX2314" fmla="*/ 161202 w 1404720"/>
                    <a:gd name="connsiteY2314" fmla="*/ 294546 h 2812935"/>
                    <a:gd name="connsiteX2315" fmla="*/ 76766 w 1404720"/>
                    <a:gd name="connsiteY2315" fmla="*/ 294546 h 2812935"/>
                    <a:gd name="connsiteX2316" fmla="*/ 36398 w 1404720"/>
                    <a:gd name="connsiteY2316" fmla="*/ 334914 h 2812935"/>
                    <a:gd name="connsiteX2317" fmla="*/ 76766 w 1404720"/>
                    <a:gd name="connsiteY2317" fmla="*/ 375282 h 2812935"/>
                    <a:gd name="connsiteX2318" fmla="*/ 117134 w 1404720"/>
                    <a:gd name="connsiteY2318" fmla="*/ 334914 h 2812935"/>
                    <a:gd name="connsiteX2319" fmla="*/ 76766 w 1404720"/>
                    <a:gd name="connsiteY2319" fmla="*/ 294546 h 2812935"/>
                    <a:gd name="connsiteX2320" fmla="*/ 1343312 w 1404720"/>
                    <a:gd name="connsiteY2320" fmla="*/ 208497 h 2812935"/>
                    <a:gd name="connsiteX2321" fmla="*/ 1302944 w 1404720"/>
                    <a:gd name="connsiteY2321" fmla="*/ 248865 h 2812935"/>
                    <a:gd name="connsiteX2322" fmla="*/ 1343312 w 1404720"/>
                    <a:gd name="connsiteY2322" fmla="*/ 289233 h 2812935"/>
                    <a:gd name="connsiteX2323" fmla="*/ 1383680 w 1404720"/>
                    <a:gd name="connsiteY2323" fmla="*/ 248865 h 2812935"/>
                    <a:gd name="connsiteX2324" fmla="*/ 1343312 w 1404720"/>
                    <a:gd name="connsiteY2324" fmla="*/ 208497 h 2812935"/>
                    <a:gd name="connsiteX2325" fmla="*/ 1258874 w 1404720"/>
                    <a:gd name="connsiteY2325" fmla="*/ 208497 h 2812935"/>
                    <a:gd name="connsiteX2326" fmla="*/ 1218506 w 1404720"/>
                    <a:gd name="connsiteY2326" fmla="*/ 248865 h 2812935"/>
                    <a:gd name="connsiteX2327" fmla="*/ 1258874 w 1404720"/>
                    <a:gd name="connsiteY2327" fmla="*/ 289233 h 2812935"/>
                    <a:gd name="connsiteX2328" fmla="*/ 1299242 w 1404720"/>
                    <a:gd name="connsiteY2328" fmla="*/ 248865 h 2812935"/>
                    <a:gd name="connsiteX2329" fmla="*/ 1258874 w 1404720"/>
                    <a:gd name="connsiteY2329" fmla="*/ 208497 h 2812935"/>
                    <a:gd name="connsiteX2330" fmla="*/ 1174438 w 1404720"/>
                    <a:gd name="connsiteY2330" fmla="*/ 208497 h 2812935"/>
                    <a:gd name="connsiteX2331" fmla="*/ 1134070 w 1404720"/>
                    <a:gd name="connsiteY2331" fmla="*/ 248865 h 2812935"/>
                    <a:gd name="connsiteX2332" fmla="*/ 1174438 w 1404720"/>
                    <a:gd name="connsiteY2332" fmla="*/ 289233 h 2812935"/>
                    <a:gd name="connsiteX2333" fmla="*/ 1214806 w 1404720"/>
                    <a:gd name="connsiteY2333" fmla="*/ 248865 h 2812935"/>
                    <a:gd name="connsiteX2334" fmla="*/ 1174438 w 1404720"/>
                    <a:gd name="connsiteY2334" fmla="*/ 208497 h 2812935"/>
                    <a:gd name="connsiteX2335" fmla="*/ 1090002 w 1404720"/>
                    <a:gd name="connsiteY2335" fmla="*/ 208497 h 2812935"/>
                    <a:gd name="connsiteX2336" fmla="*/ 1049634 w 1404720"/>
                    <a:gd name="connsiteY2336" fmla="*/ 248865 h 2812935"/>
                    <a:gd name="connsiteX2337" fmla="*/ 1090002 w 1404720"/>
                    <a:gd name="connsiteY2337" fmla="*/ 289233 h 2812935"/>
                    <a:gd name="connsiteX2338" fmla="*/ 1130370 w 1404720"/>
                    <a:gd name="connsiteY2338" fmla="*/ 248865 h 2812935"/>
                    <a:gd name="connsiteX2339" fmla="*/ 1090002 w 1404720"/>
                    <a:gd name="connsiteY2339" fmla="*/ 208497 h 2812935"/>
                    <a:gd name="connsiteX2340" fmla="*/ 1005565 w 1404720"/>
                    <a:gd name="connsiteY2340" fmla="*/ 208497 h 2812935"/>
                    <a:gd name="connsiteX2341" fmla="*/ 965197 w 1404720"/>
                    <a:gd name="connsiteY2341" fmla="*/ 248865 h 2812935"/>
                    <a:gd name="connsiteX2342" fmla="*/ 1005565 w 1404720"/>
                    <a:gd name="connsiteY2342" fmla="*/ 289233 h 2812935"/>
                    <a:gd name="connsiteX2343" fmla="*/ 1045933 w 1404720"/>
                    <a:gd name="connsiteY2343" fmla="*/ 248865 h 2812935"/>
                    <a:gd name="connsiteX2344" fmla="*/ 1005565 w 1404720"/>
                    <a:gd name="connsiteY2344" fmla="*/ 208497 h 2812935"/>
                    <a:gd name="connsiteX2345" fmla="*/ 921129 w 1404720"/>
                    <a:gd name="connsiteY2345" fmla="*/ 208497 h 2812935"/>
                    <a:gd name="connsiteX2346" fmla="*/ 880761 w 1404720"/>
                    <a:gd name="connsiteY2346" fmla="*/ 248865 h 2812935"/>
                    <a:gd name="connsiteX2347" fmla="*/ 921129 w 1404720"/>
                    <a:gd name="connsiteY2347" fmla="*/ 289233 h 2812935"/>
                    <a:gd name="connsiteX2348" fmla="*/ 961497 w 1404720"/>
                    <a:gd name="connsiteY2348" fmla="*/ 248865 h 2812935"/>
                    <a:gd name="connsiteX2349" fmla="*/ 921129 w 1404720"/>
                    <a:gd name="connsiteY2349" fmla="*/ 208497 h 2812935"/>
                    <a:gd name="connsiteX2350" fmla="*/ 836693 w 1404720"/>
                    <a:gd name="connsiteY2350" fmla="*/ 208497 h 2812935"/>
                    <a:gd name="connsiteX2351" fmla="*/ 796325 w 1404720"/>
                    <a:gd name="connsiteY2351" fmla="*/ 248865 h 2812935"/>
                    <a:gd name="connsiteX2352" fmla="*/ 836693 w 1404720"/>
                    <a:gd name="connsiteY2352" fmla="*/ 289233 h 2812935"/>
                    <a:gd name="connsiteX2353" fmla="*/ 877061 w 1404720"/>
                    <a:gd name="connsiteY2353" fmla="*/ 248865 h 2812935"/>
                    <a:gd name="connsiteX2354" fmla="*/ 836693 w 1404720"/>
                    <a:gd name="connsiteY2354" fmla="*/ 208497 h 2812935"/>
                    <a:gd name="connsiteX2355" fmla="*/ 752256 w 1404720"/>
                    <a:gd name="connsiteY2355" fmla="*/ 208497 h 2812935"/>
                    <a:gd name="connsiteX2356" fmla="*/ 711888 w 1404720"/>
                    <a:gd name="connsiteY2356" fmla="*/ 248865 h 2812935"/>
                    <a:gd name="connsiteX2357" fmla="*/ 752256 w 1404720"/>
                    <a:gd name="connsiteY2357" fmla="*/ 289233 h 2812935"/>
                    <a:gd name="connsiteX2358" fmla="*/ 792624 w 1404720"/>
                    <a:gd name="connsiteY2358" fmla="*/ 248865 h 2812935"/>
                    <a:gd name="connsiteX2359" fmla="*/ 752256 w 1404720"/>
                    <a:gd name="connsiteY2359" fmla="*/ 208497 h 2812935"/>
                    <a:gd name="connsiteX2360" fmla="*/ 667820 w 1404720"/>
                    <a:gd name="connsiteY2360" fmla="*/ 208497 h 2812935"/>
                    <a:gd name="connsiteX2361" fmla="*/ 627452 w 1404720"/>
                    <a:gd name="connsiteY2361" fmla="*/ 248865 h 2812935"/>
                    <a:gd name="connsiteX2362" fmla="*/ 667820 w 1404720"/>
                    <a:gd name="connsiteY2362" fmla="*/ 289233 h 2812935"/>
                    <a:gd name="connsiteX2363" fmla="*/ 708188 w 1404720"/>
                    <a:gd name="connsiteY2363" fmla="*/ 248865 h 2812935"/>
                    <a:gd name="connsiteX2364" fmla="*/ 667820 w 1404720"/>
                    <a:gd name="connsiteY2364" fmla="*/ 208497 h 2812935"/>
                    <a:gd name="connsiteX2365" fmla="*/ 583384 w 1404720"/>
                    <a:gd name="connsiteY2365" fmla="*/ 208497 h 2812935"/>
                    <a:gd name="connsiteX2366" fmla="*/ 543016 w 1404720"/>
                    <a:gd name="connsiteY2366" fmla="*/ 248865 h 2812935"/>
                    <a:gd name="connsiteX2367" fmla="*/ 583384 w 1404720"/>
                    <a:gd name="connsiteY2367" fmla="*/ 289233 h 2812935"/>
                    <a:gd name="connsiteX2368" fmla="*/ 623752 w 1404720"/>
                    <a:gd name="connsiteY2368" fmla="*/ 248865 h 2812935"/>
                    <a:gd name="connsiteX2369" fmla="*/ 583384 w 1404720"/>
                    <a:gd name="connsiteY2369" fmla="*/ 208497 h 2812935"/>
                    <a:gd name="connsiteX2370" fmla="*/ 498947 w 1404720"/>
                    <a:gd name="connsiteY2370" fmla="*/ 208497 h 2812935"/>
                    <a:gd name="connsiteX2371" fmla="*/ 458579 w 1404720"/>
                    <a:gd name="connsiteY2371" fmla="*/ 248865 h 2812935"/>
                    <a:gd name="connsiteX2372" fmla="*/ 498947 w 1404720"/>
                    <a:gd name="connsiteY2372" fmla="*/ 289233 h 2812935"/>
                    <a:gd name="connsiteX2373" fmla="*/ 539315 w 1404720"/>
                    <a:gd name="connsiteY2373" fmla="*/ 248865 h 2812935"/>
                    <a:gd name="connsiteX2374" fmla="*/ 498947 w 1404720"/>
                    <a:gd name="connsiteY2374" fmla="*/ 208497 h 2812935"/>
                    <a:gd name="connsiteX2375" fmla="*/ 414511 w 1404720"/>
                    <a:gd name="connsiteY2375" fmla="*/ 208497 h 2812935"/>
                    <a:gd name="connsiteX2376" fmla="*/ 374143 w 1404720"/>
                    <a:gd name="connsiteY2376" fmla="*/ 248865 h 2812935"/>
                    <a:gd name="connsiteX2377" fmla="*/ 414511 w 1404720"/>
                    <a:gd name="connsiteY2377" fmla="*/ 289233 h 2812935"/>
                    <a:gd name="connsiteX2378" fmla="*/ 454879 w 1404720"/>
                    <a:gd name="connsiteY2378" fmla="*/ 248865 h 2812935"/>
                    <a:gd name="connsiteX2379" fmla="*/ 414511 w 1404720"/>
                    <a:gd name="connsiteY2379" fmla="*/ 208497 h 2812935"/>
                    <a:gd name="connsiteX2380" fmla="*/ 330075 w 1404720"/>
                    <a:gd name="connsiteY2380" fmla="*/ 208497 h 2812935"/>
                    <a:gd name="connsiteX2381" fmla="*/ 289707 w 1404720"/>
                    <a:gd name="connsiteY2381" fmla="*/ 248865 h 2812935"/>
                    <a:gd name="connsiteX2382" fmla="*/ 330075 w 1404720"/>
                    <a:gd name="connsiteY2382" fmla="*/ 289233 h 2812935"/>
                    <a:gd name="connsiteX2383" fmla="*/ 370443 w 1404720"/>
                    <a:gd name="connsiteY2383" fmla="*/ 248865 h 2812935"/>
                    <a:gd name="connsiteX2384" fmla="*/ 330075 w 1404720"/>
                    <a:gd name="connsiteY2384" fmla="*/ 208497 h 2812935"/>
                    <a:gd name="connsiteX2385" fmla="*/ 245639 w 1404720"/>
                    <a:gd name="connsiteY2385" fmla="*/ 208497 h 2812935"/>
                    <a:gd name="connsiteX2386" fmla="*/ 205271 w 1404720"/>
                    <a:gd name="connsiteY2386" fmla="*/ 248865 h 2812935"/>
                    <a:gd name="connsiteX2387" fmla="*/ 245639 w 1404720"/>
                    <a:gd name="connsiteY2387" fmla="*/ 289233 h 2812935"/>
                    <a:gd name="connsiteX2388" fmla="*/ 286007 w 1404720"/>
                    <a:gd name="connsiteY2388" fmla="*/ 248865 h 2812935"/>
                    <a:gd name="connsiteX2389" fmla="*/ 245639 w 1404720"/>
                    <a:gd name="connsiteY2389" fmla="*/ 208497 h 2812935"/>
                    <a:gd name="connsiteX2390" fmla="*/ 161202 w 1404720"/>
                    <a:gd name="connsiteY2390" fmla="*/ 208497 h 2812935"/>
                    <a:gd name="connsiteX2391" fmla="*/ 120834 w 1404720"/>
                    <a:gd name="connsiteY2391" fmla="*/ 248865 h 2812935"/>
                    <a:gd name="connsiteX2392" fmla="*/ 161202 w 1404720"/>
                    <a:gd name="connsiteY2392" fmla="*/ 289233 h 2812935"/>
                    <a:gd name="connsiteX2393" fmla="*/ 201570 w 1404720"/>
                    <a:gd name="connsiteY2393" fmla="*/ 248865 h 2812935"/>
                    <a:gd name="connsiteX2394" fmla="*/ 161202 w 1404720"/>
                    <a:gd name="connsiteY2394" fmla="*/ 208497 h 2812935"/>
                    <a:gd name="connsiteX2395" fmla="*/ 76766 w 1404720"/>
                    <a:gd name="connsiteY2395" fmla="*/ 208497 h 2812935"/>
                    <a:gd name="connsiteX2396" fmla="*/ 36398 w 1404720"/>
                    <a:gd name="connsiteY2396" fmla="*/ 248865 h 2812935"/>
                    <a:gd name="connsiteX2397" fmla="*/ 76766 w 1404720"/>
                    <a:gd name="connsiteY2397" fmla="*/ 289233 h 2812935"/>
                    <a:gd name="connsiteX2398" fmla="*/ 117134 w 1404720"/>
                    <a:gd name="connsiteY2398" fmla="*/ 248865 h 2812935"/>
                    <a:gd name="connsiteX2399" fmla="*/ 76766 w 1404720"/>
                    <a:gd name="connsiteY2399" fmla="*/ 208497 h 2812935"/>
                    <a:gd name="connsiteX2400" fmla="*/ 1343312 w 1404720"/>
                    <a:gd name="connsiteY2400" fmla="*/ 122448 h 2812935"/>
                    <a:gd name="connsiteX2401" fmla="*/ 1302944 w 1404720"/>
                    <a:gd name="connsiteY2401" fmla="*/ 162815 h 2812935"/>
                    <a:gd name="connsiteX2402" fmla="*/ 1343312 w 1404720"/>
                    <a:gd name="connsiteY2402" fmla="*/ 203183 h 2812935"/>
                    <a:gd name="connsiteX2403" fmla="*/ 1383680 w 1404720"/>
                    <a:gd name="connsiteY2403" fmla="*/ 162815 h 2812935"/>
                    <a:gd name="connsiteX2404" fmla="*/ 1343312 w 1404720"/>
                    <a:gd name="connsiteY2404" fmla="*/ 122448 h 2812935"/>
                    <a:gd name="connsiteX2405" fmla="*/ 1258874 w 1404720"/>
                    <a:gd name="connsiteY2405" fmla="*/ 122448 h 2812935"/>
                    <a:gd name="connsiteX2406" fmla="*/ 1218506 w 1404720"/>
                    <a:gd name="connsiteY2406" fmla="*/ 162816 h 2812935"/>
                    <a:gd name="connsiteX2407" fmla="*/ 1258874 w 1404720"/>
                    <a:gd name="connsiteY2407" fmla="*/ 203183 h 2812935"/>
                    <a:gd name="connsiteX2408" fmla="*/ 1299242 w 1404720"/>
                    <a:gd name="connsiteY2408" fmla="*/ 162816 h 2812935"/>
                    <a:gd name="connsiteX2409" fmla="*/ 1258874 w 1404720"/>
                    <a:gd name="connsiteY2409" fmla="*/ 122448 h 2812935"/>
                    <a:gd name="connsiteX2410" fmla="*/ 1174438 w 1404720"/>
                    <a:gd name="connsiteY2410" fmla="*/ 122448 h 2812935"/>
                    <a:gd name="connsiteX2411" fmla="*/ 1134070 w 1404720"/>
                    <a:gd name="connsiteY2411" fmla="*/ 162816 h 2812935"/>
                    <a:gd name="connsiteX2412" fmla="*/ 1174438 w 1404720"/>
                    <a:gd name="connsiteY2412" fmla="*/ 203183 h 2812935"/>
                    <a:gd name="connsiteX2413" fmla="*/ 1214806 w 1404720"/>
                    <a:gd name="connsiteY2413" fmla="*/ 162816 h 2812935"/>
                    <a:gd name="connsiteX2414" fmla="*/ 1174438 w 1404720"/>
                    <a:gd name="connsiteY2414" fmla="*/ 122448 h 2812935"/>
                    <a:gd name="connsiteX2415" fmla="*/ 1090002 w 1404720"/>
                    <a:gd name="connsiteY2415" fmla="*/ 122448 h 2812935"/>
                    <a:gd name="connsiteX2416" fmla="*/ 1049634 w 1404720"/>
                    <a:gd name="connsiteY2416" fmla="*/ 162816 h 2812935"/>
                    <a:gd name="connsiteX2417" fmla="*/ 1090002 w 1404720"/>
                    <a:gd name="connsiteY2417" fmla="*/ 203183 h 2812935"/>
                    <a:gd name="connsiteX2418" fmla="*/ 1130370 w 1404720"/>
                    <a:gd name="connsiteY2418" fmla="*/ 162816 h 2812935"/>
                    <a:gd name="connsiteX2419" fmla="*/ 1090002 w 1404720"/>
                    <a:gd name="connsiteY2419" fmla="*/ 122448 h 2812935"/>
                    <a:gd name="connsiteX2420" fmla="*/ 1005565 w 1404720"/>
                    <a:gd name="connsiteY2420" fmla="*/ 122448 h 2812935"/>
                    <a:gd name="connsiteX2421" fmla="*/ 965197 w 1404720"/>
                    <a:gd name="connsiteY2421" fmla="*/ 162816 h 2812935"/>
                    <a:gd name="connsiteX2422" fmla="*/ 1005565 w 1404720"/>
                    <a:gd name="connsiteY2422" fmla="*/ 203183 h 2812935"/>
                    <a:gd name="connsiteX2423" fmla="*/ 1045933 w 1404720"/>
                    <a:gd name="connsiteY2423" fmla="*/ 162816 h 2812935"/>
                    <a:gd name="connsiteX2424" fmla="*/ 1005565 w 1404720"/>
                    <a:gd name="connsiteY2424" fmla="*/ 122448 h 2812935"/>
                    <a:gd name="connsiteX2425" fmla="*/ 921129 w 1404720"/>
                    <a:gd name="connsiteY2425" fmla="*/ 122448 h 2812935"/>
                    <a:gd name="connsiteX2426" fmla="*/ 880761 w 1404720"/>
                    <a:gd name="connsiteY2426" fmla="*/ 162816 h 2812935"/>
                    <a:gd name="connsiteX2427" fmla="*/ 921129 w 1404720"/>
                    <a:gd name="connsiteY2427" fmla="*/ 203183 h 2812935"/>
                    <a:gd name="connsiteX2428" fmla="*/ 961497 w 1404720"/>
                    <a:gd name="connsiteY2428" fmla="*/ 162816 h 2812935"/>
                    <a:gd name="connsiteX2429" fmla="*/ 921129 w 1404720"/>
                    <a:gd name="connsiteY2429" fmla="*/ 122448 h 2812935"/>
                    <a:gd name="connsiteX2430" fmla="*/ 836693 w 1404720"/>
                    <a:gd name="connsiteY2430" fmla="*/ 122448 h 2812935"/>
                    <a:gd name="connsiteX2431" fmla="*/ 796325 w 1404720"/>
                    <a:gd name="connsiteY2431" fmla="*/ 162816 h 2812935"/>
                    <a:gd name="connsiteX2432" fmla="*/ 836693 w 1404720"/>
                    <a:gd name="connsiteY2432" fmla="*/ 203183 h 2812935"/>
                    <a:gd name="connsiteX2433" fmla="*/ 877061 w 1404720"/>
                    <a:gd name="connsiteY2433" fmla="*/ 162816 h 2812935"/>
                    <a:gd name="connsiteX2434" fmla="*/ 836693 w 1404720"/>
                    <a:gd name="connsiteY2434" fmla="*/ 122448 h 2812935"/>
                    <a:gd name="connsiteX2435" fmla="*/ 752256 w 1404720"/>
                    <a:gd name="connsiteY2435" fmla="*/ 122448 h 2812935"/>
                    <a:gd name="connsiteX2436" fmla="*/ 711888 w 1404720"/>
                    <a:gd name="connsiteY2436" fmla="*/ 162816 h 2812935"/>
                    <a:gd name="connsiteX2437" fmla="*/ 752256 w 1404720"/>
                    <a:gd name="connsiteY2437" fmla="*/ 203183 h 2812935"/>
                    <a:gd name="connsiteX2438" fmla="*/ 792624 w 1404720"/>
                    <a:gd name="connsiteY2438" fmla="*/ 162816 h 2812935"/>
                    <a:gd name="connsiteX2439" fmla="*/ 752256 w 1404720"/>
                    <a:gd name="connsiteY2439" fmla="*/ 122448 h 2812935"/>
                    <a:gd name="connsiteX2440" fmla="*/ 667820 w 1404720"/>
                    <a:gd name="connsiteY2440" fmla="*/ 122448 h 2812935"/>
                    <a:gd name="connsiteX2441" fmla="*/ 627452 w 1404720"/>
                    <a:gd name="connsiteY2441" fmla="*/ 162816 h 2812935"/>
                    <a:gd name="connsiteX2442" fmla="*/ 667820 w 1404720"/>
                    <a:gd name="connsiteY2442" fmla="*/ 203183 h 2812935"/>
                    <a:gd name="connsiteX2443" fmla="*/ 708188 w 1404720"/>
                    <a:gd name="connsiteY2443" fmla="*/ 162816 h 2812935"/>
                    <a:gd name="connsiteX2444" fmla="*/ 667820 w 1404720"/>
                    <a:gd name="connsiteY2444" fmla="*/ 122448 h 2812935"/>
                    <a:gd name="connsiteX2445" fmla="*/ 583384 w 1404720"/>
                    <a:gd name="connsiteY2445" fmla="*/ 122448 h 2812935"/>
                    <a:gd name="connsiteX2446" fmla="*/ 543016 w 1404720"/>
                    <a:gd name="connsiteY2446" fmla="*/ 162816 h 2812935"/>
                    <a:gd name="connsiteX2447" fmla="*/ 583384 w 1404720"/>
                    <a:gd name="connsiteY2447" fmla="*/ 203183 h 2812935"/>
                    <a:gd name="connsiteX2448" fmla="*/ 623752 w 1404720"/>
                    <a:gd name="connsiteY2448" fmla="*/ 162816 h 2812935"/>
                    <a:gd name="connsiteX2449" fmla="*/ 583384 w 1404720"/>
                    <a:gd name="connsiteY2449" fmla="*/ 122448 h 2812935"/>
                    <a:gd name="connsiteX2450" fmla="*/ 498947 w 1404720"/>
                    <a:gd name="connsiteY2450" fmla="*/ 122448 h 2812935"/>
                    <a:gd name="connsiteX2451" fmla="*/ 458579 w 1404720"/>
                    <a:gd name="connsiteY2451" fmla="*/ 162816 h 2812935"/>
                    <a:gd name="connsiteX2452" fmla="*/ 498947 w 1404720"/>
                    <a:gd name="connsiteY2452" fmla="*/ 203183 h 2812935"/>
                    <a:gd name="connsiteX2453" fmla="*/ 539315 w 1404720"/>
                    <a:gd name="connsiteY2453" fmla="*/ 162816 h 2812935"/>
                    <a:gd name="connsiteX2454" fmla="*/ 498947 w 1404720"/>
                    <a:gd name="connsiteY2454" fmla="*/ 122448 h 2812935"/>
                    <a:gd name="connsiteX2455" fmla="*/ 414511 w 1404720"/>
                    <a:gd name="connsiteY2455" fmla="*/ 122448 h 2812935"/>
                    <a:gd name="connsiteX2456" fmla="*/ 374143 w 1404720"/>
                    <a:gd name="connsiteY2456" fmla="*/ 162816 h 2812935"/>
                    <a:gd name="connsiteX2457" fmla="*/ 414511 w 1404720"/>
                    <a:gd name="connsiteY2457" fmla="*/ 203183 h 2812935"/>
                    <a:gd name="connsiteX2458" fmla="*/ 454879 w 1404720"/>
                    <a:gd name="connsiteY2458" fmla="*/ 162816 h 2812935"/>
                    <a:gd name="connsiteX2459" fmla="*/ 414511 w 1404720"/>
                    <a:gd name="connsiteY2459" fmla="*/ 122448 h 2812935"/>
                    <a:gd name="connsiteX2460" fmla="*/ 330075 w 1404720"/>
                    <a:gd name="connsiteY2460" fmla="*/ 122448 h 2812935"/>
                    <a:gd name="connsiteX2461" fmla="*/ 289707 w 1404720"/>
                    <a:gd name="connsiteY2461" fmla="*/ 162816 h 2812935"/>
                    <a:gd name="connsiteX2462" fmla="*/ 330075 w 1404720"/>
                    <a:gd name="connsiteY2462" fmla="*/ 203183 h 2812935"/>
                    <a:gd name="connsiteX2463" fmla="*/ 370443 w 1404720"/>
                    <a:gd name="connsiteY2463" fmla="*/ 162816 h 2812935"/>
                    <a:gd name="connsiteX2464" fmla="*/ 330075 w 1404720"/>
                    <a:gd name="connsiteY2464" fmla="*/ 122448 h 2812935"/>
                    <a:gd name="connsiteX2465" fmla="*/ 245639 w 1404720"/>
                    <a:gd name="connsiteY2465" fmla="*/ 122448 h 2812935"/>
                    <a:gd name="connsiteX2466" fmla="*/ 205271 w 1404720"/>
                    <a:gd name="connsiteY2466" fmla="*/ 162816 h 2812935"/>
                    <a:gd name="connsiteX2467" fmla="*/ 245639 w 1404720"/>
                    <a:gd name="connsiteY2467" fmla="*/ 203183 h 2812935"/>
                    <a:gd name="connsiteX2468" fmla="*/ 286007 w 1404720"/>
                    <a:gd name="connsiteY2468" fmla="*/ 162816 h 2812935"/>
                    <a:gd name="connsiteX2469" fmla="*/ 245639 w 1404720"/>
                    <a:gd name="connsiteY2469" fmla="*/ 122448 h 2812935"/>
                    <a:gd name="connsiteX2470" fmla="*/ 161202 w 1404720"/>
                    <a:gd name="connsiteY2470" fmla="*/ 122448 h 2812935"/>
                    <a:gd name="connsiteX2471" fmla="*/ 120834 w 1404720"/>
                    <a:gd name="connsiteY2471" fmla="*/ 162816 h 2812935"/>
                    <a:gd name="connsiteX2472" fmla="*/ 161202 w 1404720"/>
                    <a:gd name="connsiteY2472" fmla="*/ 203183 h 2812935"/>
                    <a:gd name="connsiteX2473" fmla="*/ 201570 w 1404720"/>
                    <a:gd name="connsiteY2473" fmla="*/ 162816 h 2812935"/>
                    <a:gd name="connsiteX2474" fmla="*/ 161202 w 1404720"/>
                    <a:gd name="connsiteY2474" fmla="*/ 122448 h 2812935"/>
                    <a:gd name="connsiteX2475" fmla="*/ 76766 w 1404720"/>
                    <a:gd name="connsiteY2475" fmla="*/ 122448 h 2812935"/>
                    <a:gd name="connsiteX2476" fmla="*/ 36398 w 1404720"/>
                    <a:gd name="connsiteY2476" fmla="*/ 162816 h 2812935"/>
                    <a:gd name="connsiteX2477" fmla="*/ 76766 w 1404720"/>
                    <a:gd name="connsiteY2477" fmla="*/ 203183 h 2812935"/>
                    <a:gd name="connsiteX2478" fmla="*/ 117134 w 1404720"/>
                    <a:gd name="connsiteY2478" fmla="*/ 162816 h 2812935"/>
                    <a:gd name="connsiteX2479" fmla="*/ 76766 w 1404720"/>
                    <a:gd name="connsiteY2479" fmla="*/ 122448 h 2812935"/>
                    <a:gd name="connsiteX2480" fmla="*/ 1343312 w 1404720"/>
                    <a:gd name="connsiteY2480" fmla="*/ 36400 h 2812935"/>
                    <a:gd name="connsiteX2481" fmla="*/ 1302944 w 1404720"/>
                    <a:gd name="connsiteY2481" fmla="*/ 76768 h 2812935"/>
                    <a:gd name="connsiteX2482" fmla="*/ 1343312 w 1404720"/>
                    <a:gd name="connsiteY2482" fmla="*/ 117135 h 2812935"/>
                    <a:gd name="connsiteX2483" fmla="*/ 1383680 w 1404720"/>
                    <a:gd name="connsiteY2483" fmla="*/ 76768 h 2812935"/>
                    <a:gd name="connsiteX2484" fmla="*/ 1343312 w 1404720"/>
                    <a:gd name="connsiteY2484" fmla="*/ 36400 h 2812935"/>
                    <a:gd name="connsiteX2485" fmla="*/ 1258874 w 1404720"/>
                    <a:gd name="connsiteY2485" fmla="*/ 36400 h 2812935"/>
                    <a:gd name="connsiteX2486" fmla="*/ 1218506 w 1404720"/>
                    <a:gd name="connsiteY2486" fmla="*/ 76768 h 2812935"/>
                    <a:gd name="connsiteX2487" fmla="*/ 1258874 w 1404720"/>
                    <a:gd name="connsiteY2487" fmla="*/ 117135 h 2812935"/>
                    <a:gd name="connsiteX2488" fmla="*/ 1299242 w 1404720"/>
                    <a:gd name="connsiteY2488" fmla="*/ 76768 h 2812935"/>
                    <a:gd name="connsiteX2489" fmla="*/ 1258874 w 1404720"/>
                    <a:gd name="connsiteY2489" fmla="*/ 36400 h 2812935"/>
                    <a:gd name="connsiteX2490" fmla="*/ 1174438 w 1404720"/>
                    <a:gd name="connsiteY2490" fmla="*/ 36400 h 2812935"/>
                    <a:gd name="connsiteX2491" fmla="*/ 1134070 w 1404720"/>
                    <a:gd name="connsiteY2491" fmla="*/ 76768 h 2812935"/>
                    <a:gd name="connsiteX2492" fmla="*/ 1174438 w 1404720"/>
                    <a:gd name="connsiteY2492" fmla="*/ 117135 h 2812935"/>
                    <a:gd name="connsiteX2493" fmla="*/ 1214806 w 1404720"/>
                    <a:gd name="connsiteY2493" fmla="*/ 76768 h 2812935"/>
                    <a:gd name="connsiteX2494" fmla="*/ 1174438 w 1404720"/>
                    <a:gd name="connsiteY2494" fmla="*/ 36400 h 2812935"/>
                    <a:gd name="connsiteX2495" fmla="*/ 1090002 w 1404720"/>
                    <a:gd name="connsiteY2495" fmla="*/ 36400 h 2812935"/>
                    <a:gd name="connsiteX2496" fmla="*/ 1049634 w 1404720"/>
                    <a:gd name="connsiteY2496" fmla="*/ 76768 h 2812935"/>
                    <a:gd name="connsiteX2497" fmla="*/ 1090002 w 1404720"/>
                    <a:gd name="connsiteY2497" fmla="*/ 117136 h 2812935"/>
                    <a:gd name="connsiteX2498" fmla="*/ 1130370 w 1404720"/>
                    <a:gd name="connsiteY2498" fmla="*/ 76768 h 2812935"/>
                    <a:gd name="connsiteX2499" fmla="*/ 1090002 w 1404720"/>
                    <a:gd name="connsiteY2499" fmla="*/ 36400 h 2812935"/>
                    <a:gd name="connsiteX2500" fmla="*/ 1005565 w 1404720"/>
                    <a:gd name="connsiteY2500" fmla="*/ 36400 h 2812935"/>
                    <a:gd name="connsiteX2501" fmla="*/ 965197 w 1404720"/>
                    <a:gd name="connsiteY2501" fmla="*/ 76768 h 2812935"/>
                    <a:gd name="connsiteX2502" fmla="*/ 1005565 w 1404720"/>
                    <a:gd name="connsiteY2502" fmla="*/ 117136 h 2812935"/>
                    <a:gd name="connsiteX2503" fmla="*/ 1045933 w 1404720"/>
                    <a:gd name="connsiteY2503" fmla="*/ 76768 h 2812935"/>
                    <a:gd name="connsiteX2504" fmla="*/ 1005565 w 1404720"/>
                    <a:gd name="connsiteY2504" fmla="*/ 36400 h 2812935"/>
                    <a:gd name="connsiteX2505" fmla="*/ 921129 w 1404720"/>
                    <a:gd name="connsiteY2505" fmla="*/ 36400 h 2812935"/>
                    <a:gd name="connsiteX2506" fmla="*/ 880761 w 1404720"/>
                    <a:gd name="connsiteY2506" fmla="*/ 76768 h 2812935"/>
                    <a:gd name="connsiteX2507" fmla="*/ 921129 w 1404720"/>
                    <a:gd name="connsiteY2507" fmla="*/ 117136 h 2812935"/>
                    <a:gd name="connsiteX2508" fmla="*/ 961497 w 1404720"/>
                    <a:gd name="connsiteY2508" fmla="*/ 76768 h 2812935"/>
                    <a:gd name="connsiteX2509" fmla="*/ 921129 w 1404720"/>
                    <a:gd name="connsiteY2509" fmla="*/ 36400 h 2812935"/>
                    <a:gd name="connsiteX2510" fmla="*/ 836693 w 1404720"/>
                    <a:gd name="connsiteY2510" fmla="*/ 36400 h 2812935"/>
                    <a:gd name="connsiteX2511" fmla="*/ 796325 w 1404720"/>
                    <a:gd name="connsiteY2511" fmla="*/ 76768 h 2812935"/>
                    <a:gd name="connsiteX2512" fmla="*/ 836693 w 1404720"/>
                    <a:gd name="connsiteY2512" fmla="*/ 117136 h 2812935"/>
                    <a:gd name="connsiteX2513" fmla="*/ 877061 w 1404720"/>
                    <a:gd name="connsiteY2513" fmla="*/ 76768 h 2812935"/>
                    <a:gd name="connsiteX2514" fmla="*/ 836693 w 1404720"/>
                    <a:gd name="connsiteY2514" fmla="*/ 36400 h 2812935"/>
                    <a:gd name="connsiteX2515" fmla="*/ 752256 w 1404720"/>
                    <a:gd name="connsiteY2515" fmla="*/ 36400 h 2812935"/>
                    <a:gd name="connsiteX2516" fmla="*/ 711888 w 1404720"/>
                    <a:gd name="connsiteY2516" fmla="*/ 76768 h 2812935"/>
                    <a:gd name="connsiteX2517" fmla="*/ 752256 w 1404720"/>
                    <a:gd name="connsiteY2517" fmla="*/ 117136 h 2812935"/>
                    <a:gd name="connsiteX2518" fmla="*/ 792624 w 1404720"/>
                    <a:gd name="connsiteY2518" fmla="*/ 76768 h 2812935"/>
                    <a:gd name="connsiteX2519" fmla="*/ 752256 w 1404720"/>
                    <a:gd name="connsiteY2519" fmla="*/ 36400 h 2812935"/>
                    <a:gd name="connsiteX2520" fmla="*/ 667820 w 1404720"/>
                    <a:gd name="connsiteY2520" fmla="*/ 36400 h 2812935"/>
                    <a:gd name="connsiteX2521" fmla="*/ 627452 w 1404720"/>
                    <a:gd name="connsiteY2521" fmla="*/ 76768 h 2812935"/>
                    <a:gd name="connsiteX2522" fmla="*/ 667820 w 1404720"/>
                    <a:gd name="connsiteY2522" fmla="*/ 117136 h 2812935"/>
                    <a:gd name="connsiteX2523" fmla="*/ 708188 w 1404720"/>
                    <a:gd name="connsiteY2523" fmla="*/ 76768 h 2812935"/>
                    <a:gd name="connsiteX2524" fmla="*/ 667820 w 1404720"/>
                    <a:gd name="connsiteY2524" fmla="*/ 36400 h 2812935"/>
                    <a:gd name="connsiteX2525" fmla="*/ 583384 w 1404720"/>
                    <a:gd name="connsiteY2525" fmla="*/ 36400 h 2812935"/>
                    <a:gd name="connsiteX2526" fmla="*/ 543016 w 1404720"/>
                    <a:gd name="connsiteY2526" fmla="*/ 76768 h 2812935"/>
                    <a:gd name="connsiteX2527" fmla="*/ 583384 w 1404720"/>
                    <a:gd name="connsiteY2527" fmla="*/ 117136 h 2812935"/>
                    <a:gd name="connsiteX2528" fmla="*/ 623752 w 1404720"/>
                    <a:gd name="connsiteY2528" fmla="*/ 76768 h 2812935"/>
                    <a:gd name="connsiteX2529" fmla="*/ 583384 w 1404720"/>
                    <a:gd name="connsiteY2529" fmla="*/ 36400 h 2812935"/>
                    <a:gd name="connsiteX2530" fmla="*/ 498947 w 1404720"/>
                    <a:gd name="connsiteY2530" fmla="*/ 36400 h 2812935"/>
                    <a:gd name="connsiteX2531" fmla="*/ 458579 w 1404720"/>
                    <a:gd name="connsiteY2531" fmla="*/ 76768 h 2812935"/>
                    <a:gd name="connsiteX2532" fmla="*/ 498947 w 1404720"/>
                    <a:gd name="connsiteY2532" fmla="*/ 117136 h 2812935"/>
                    <a:gd name="connsiteX2533" fmla="*/ 539315 w 1404720"/>
                    <a:gd name="connsiteY2533" fmla="*/ 76768 h 2812935"/>
                    <a:gd name="connsiteX2534" fmla="*/ 498947 w 1404720"/>
                    <a:gd name="connsiteY2534" fmla="*/ 36400 h 2812935"/>
                    <a:gd name="connsiteX2535" fmla="*/ 414511 w 1404720"/>
                    <a:gd name="connsiteY2535" fmla="*/ 36400 h 2812935"/>
                    <a:gd name="connsiteX2536" fmla="*/ 374143 w 1404720"/>
                    <a:gd name="connsiteY2536" fmla="*/ 76768 h 2812935"/>
                    <a:gd name="connsiteX2537" fmla="*/ 414511 w 1404720"/>
                    <a:gd name="connsiteY2537" fmla="*/ 117136 h 2812935"/>
                    <a:gd name="connsiteX2538" fmla="*/ 454879 w 1404720"/>
                    <a:gd name="connsiteY2538" fmla="*/ 76768 h 2812935"/>
                    <a:gd name="connsiteX2539" fmla="*/ 414511 w 1404720"/>
                    <a:gd name="connsiteY2539" fmla="*/ 36400 h 2812935"/>
                    <a:gd name="connsiteX2540" fmla="*/ 330075 w 1404720"/>
                    <a:gd name="connsiteY2540" fmla="*/ 36400 h 2812935"/>
                    <a:gd name="connsiteX2541" fmla="*/ 289707 w 1404720"/>
                    <a:gd name="connsiteY2541" fmla="*/ 76768 h 2812935"/>
                    <a:gd name="connsiteX2542" fmla="*/ 330075 w 1404720"/>
                    <a:gd name="connsiteY2542" fmla="*/ 117136 h 2812935"/>
                    <a:gd name="connsiteX2543" fmla="*/ 370443 w 1404720"/>
                    <a:gd name="connsiteY2543" fmla="*/ 76768 h 2812935"/>
                    <a:gd name="connsiteX2544" fmla="*/ 330075 w 1404720"/>
                    <a:gd name="connsiteY2544" fmla="*/ 36400 h 2812935"/>
                    <a:gd name="connsiteX2545" fmla="*/ 245639 w 1404720"/>
                    <a:gd name="connsiteY2545" fmla="*/ 36400 h 2812935"/>
                    <a:gd name="connsiteX2546" fmla="*/ 205271 w 1404720"/>
                    <a:gd name="connsiteY2546" fmla="*/ 76768 h 2812935"/>
                    <a:gd name="connsiteX2547" fmla="*/ 245639 w 1404720"/>
                    <a:gd name="connsiteY2547" fmla="*/ 117136 h 2812935"/>
                    <a:gd name="connsiteX2548" fmla="*/ 286007 w 1404720"/>
                    <a:gd name="connsiteY2548" fmla="*/ 76768 h 2812935"/>
                    <a:gd name="connsiteX2549" fmla="*/ 245639 w 1404720"/>
                    <a:gd name="connsiteY2549" fmla="*/ 36400 h 2812935"/>
                    <a:gd name="connsiteX2550" fmla="*/ 161202 w 1404720"/>
                    <a:gd name="connsiteY2550" fmla="*/ 36400 h 2812935"/>
                    <a:gd name="connsiteX2551" fmla="*/ 120834 w 1404720"/>
                    <a:gd name="connsiteY2551" fmla="*/ 76768 h 2812935"/>
                    <a:gd name="connsiteX2552" fmla="*/ 161202 w 1404720"/>
                    <a:gd name="connsiteY2552" fmla="*/ 117136 h 2812935"/>
                    <a:gd name="connsiteX2553" fmla="*/ 201570 w 1404720"/>
                    <a:gd name="connsiteY2553" fmla="*/ 76768 h 2812935"/>
                    <a:gd name="connsiteX2554" fmla="*/ 161202 w 1404720"/>
                    <a:gd name="connsiteY2554" fmla="*/ 36400 h 2812935"/>
                    <a:gd name="connsiteX2555" fmla="*/ 76766 w 1404720"/>
                    <a:gd name="connsiteY2555" fmla="*/ 36400 h 2812935"/>
                    <a:gd name="connsiteX2556" fmla="*/ 36398 w 1404720"/>
                    <a:gd name="connsiteY2556" fmla="*/ 76768 h 2812935"/>
                    <a:gd name="connsiteX2557" fmla="*/ 76766 w 1404720"/>
                    <a:gd name="connsiteY2557" fmla="*/ 117136 h 2812935"/>
                    <a:gd name="connsiteX2558" fmla="*/ 117134 w 1404720"/>
                    <a:gd name="connsiteY2558" fmla="*/ 76768 h 2812935"/>
                    <a:gd name="connsiteX2559" fmla="*/ 76766 w 1404720"/>
                    <a:gd name="connsiteY2559" fmla="*/ 36400 h 2812935"/>
                    <a:gd name="connsiteX2560" fmla="*/ 0 w 1404720"/>
                    <a:gd name="connsiteY2560" fmla="*/ 0 h 2812935"/>
                    <a:gd name="connsiteX2561" fmla="*/ 1404720 w 1404720"/>
                    <a:gd name="connsiteY2561" fmla="*/ 0 h 2812935"/>
                    <a:gd name="connsiteX2562" fmla="*/ 1404720 w 1404720"/>
                    <a:gd name="connsiteY2562" fmla="*/ 2812935 h 2812935"/>
                    <a:gd name="connsiteX2563" fmla="*/ 0 w 1404720"/>
                    <a:gd name="connsiteY2563" fmla="*/ 2812935 h 281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  <a:cxn ang="0">
                      <a:pos x="connsiteX2088" y="connsiteY2088"/>
                    </a:cxn>
                    <a:cxn ang="0">
                      <a:pos x="connsiteX2089" y="connsiteY2089"/>
                    </a:cxn>
                    <a:cxn ang="0">
                      <a:pos x="connsiteX2090" y="connsiteY2090"/>
                    </a:cxn>
                    <a:cxn ang="0">
                      <a:pos x="connsiteX2091" y="connsiteY2091"/>
                    </a:cxn>
                    <a:cxn ang="0">
                      <a:pos x="connsiteX2092" y="connsiteY2092"/>
                    </a:cxn>
                    <a:cxn ang="0">
                      <a:pos x="connsiteX2093" y="connsiteY2093"/>
                    </a:cxn>
                    <a:cxn ang="0">
                      <a:pos x="connsiteX2094" y="connsiteY2094"/>
                    </a:cxn>
                    <a:cxn ang="0">
                      <a:pos x="connsiteX2095" y="connsiteY2095"/>
                    </a:cxn>
                    <a:cxn ang="0">
                      <a:pos x="connsiteX2096" y="connsiteY2096"/>
                    </a:cxn>
                    <a:cxn ang="0">
                      <a:pos x="connsiteX2097" y="connsiteY2097"/>
                    </a:cxn>
                    <a:cxn ang="0">
                      <a:pos x="connsiteX2098" y="connsiteY2098"/>
                    </a:cxn>
                    <a:cxn ang="0">
                      <a:pos x="connsiteX2099" y="connsiteY2099"/>
                    </a:cxn>
                    <a:cxn ang="0">
                      <a:pos x="connsiteX2100" y="connsiteY2100"/>
                    </a:cxn>
                    <a:cxn ang="0">
                      <a:pos x="connsiteX2101" y="connsiteY2101"/>
                    </a:cxn>
                    <a:cxn ang="0">
                      <a:pos x="connsiteX2102" y="connsiteY2102"/>
                    </a:cxn>
                    <a:cxn ang="0">
                      <a:pos x="connsiteX2103" y="connsiteY2103"/>
                    </a:cxn>
                    <a:cxn ang="0">
                      <a:pos x="connsiteX2104" y="connsiteY2104"/>
                    </a:cxn>
                    <a:cxn ang="0">
                      <a:pos x="connsiteX2105" y="connsiteY2105"/>
                    </a:cxn>
                    <a:cxn ang="0">
                      <a:pos x="connsiteX2106" y="connsiteY2106"/>
                    </a:cxn>
                    <a:cxn ang="0">
                      <a:pos x="connsiteX2107" y="connsiteY2107"/>
                    </a:cxn>
                    <a:cxn ang="0">
                      <a:pos x="connsiteX2108" y="connsiteY2108"/>
                    </a:cxn>
                    <a:cxn ang="0">
                      <a:pos x="connsiteX2109" y="connsiteY2109"/>
                    </a:cxn>
                    <a:cxn ang="0">
                      <a:pos x="connsiteX2110" y="connsiteY2110"/>
                    </a:cxn>
                    <a:cxn ang="0">
                      <a:pos x="connsiteX2111" y="connsiteY2111"/>
                    </a:cxn>
                    <a:cxn ang="0">
                      <a:pos x="connsiteX2112" y="connsiteY2112"/>
                    </a:cxn>
                    <a:cxn ang="0">
                      <a:pos x="connsiteX2113" y="connsiteY2113"/>
                    </a:cxn>
                    <a:cxn ang="0">
                      <a:pos x="connsiteX2114" y="connsiteY2114"/>
                    </a:cxn>
                    <a:cxn ang="0">
                      <a:pos x="connsiteX2115" y="connsiteY2115"/>
                    </a:cxn>
                    <a:cxn ang="0">
                      <a:pos x="connsiteX2116" y="connsiteY2116"/>
                    </a:cxn>
                    <a:cxn ang="0">
                      <a:pos x="connsiteX2117" y="connsiteY2117"/>
                    </a:cxn>
                    <a:cxn ang="0">
                      <a:pos x="connsiteX2118" y="connsiteY2118"/>
                    </a:cxn>
                    <a:cxn ang="0">
                      <a:pos x="connsiteX2119" y="connsiteY2119"/>
                    </a:cxn>
                    <a:cxn ang="0">
                      <a:pos x="connsiteX2120" y="connsiteY2120"/>
                    </a:cxn>
                    <a:cxn ang="0">
                      <a:pos x="connsiteX2121" y="connsiteY2121"/>
                    </a:cxn>
                    <a:cxn ang="0">
                      <a:pos x="connsiteX2122" y="connsiteY2122"/>
                    </a:cxn>
                    <a:cxn ang="0">
                      <a:pos x="connsiteX2123" y="connsiteY2123"/>
                    </a:cxn>
                    <a:cxn ang="0">
                      <a:pos x="connsiteX2124" y="connsiteY2124"/>
                    </a:cxn>
                    <a:cxn ang="0">
                      <a:pos x="connsiteX2125" y="connsiteY2125"/>
                    </a:cxn>
                    <a:cxn ang="0">
                      <a:pos x="connsiteX2126" y="connsiteY2126"/>
                    </a:cxn>
                    <a:cxn ang="0">
                      <a:pos x="connsiteX2127" y="connsiteY2127"/>
                    </a:cxn>
                    <a:cxn ang="0">
                      <a:pos x="connsiteX2128" y="connsiteY2128"/>
                    </a:cxn>
                    <a:cxn ang="0">
                      <a:pos x="connsiteX2129" y="connsiteY2129"/>
                    </a:cxn>
                    <a:cxn ang="0">
                      <a:pos x="connsiteX2130" y="connsiteY2130"/>
                    </a:cxn>
                    <a:cxn ang="0">
                      <a:pos x="connsiteX2131" y="connsiteY2131"/>
                    </a:cxn>
                    <a:cxn ang="0">
                      <a:pos x="connsiteX2132" y="connsiteY2132"/>
                    </a:cxn>
                    <a:cxn ang="0">
                      <a:pos x="connsiteX2133" y="connsiteY2133"/>
                    </a:cxn>
                    <a:cxn ang="0">
                      <a:pos x="connsiteX2134" y="connsiteY2134"/>
                    </a:cxn>
                    <a:cxn ang="0">
                      <a:pos x="connsiteX2135" y="connsiteY2135"/>
                    </a:cxn>
                    <a:cxn ang="0">
                      <a:pos x="connsiteX2136" y="connsiteY2136"/>
                    </a:cxn>
                    <a:cxn ang="0">
                      <a:pos x="connsiteX2137" y="connsiteY2137"/>
                    </a:cxn>
                    <a:cxn ang="0">
                      <a:pos x="connsiteX2138" y="connsiteY2138"/>
                    </a:cxn>
                    <a:cxn ang="0">
                      <a:pos x="connsiteX2139" y="connsiteY2139"/>
                    </a:cxn>
                    <a:cxn ang="0">
                      <a:pos x="connsiteX2140" y="connsiteY2140"/>
                    </a:cxn>
                    <a:cxn ang="0">
                      <a:pos x="connsiteX2141" y="connsiteY2141"/>
                    </a:cxn>
                    <a:cxn ang="0">
                      <a:pos x="connsiteX2142" y="connsiteY2142"/>
                    </a:cxn>
                    <a:cxn ang="0">
                      <a:pos x="connsiteX2143" y="connsiteY2143"/>
                    </a:cxn>
                    <a:cxn ang="0">
                      <a:pos x="connsiteX2144" y="connsiteY2144"/>
                    </a:cxn>
                    <a:cxn ang="0">
                      <a:pos x="connsiteX2145" y="connsiteY2145"/>
                    </a:cxn>
                    <a:cxn ang="0">
                      <a:pos x="connsiteX2146" y="connsiteY2146"/>
                    </a:cxn>
                    <a:cxn ang="0">
                      <a:pos x="connsiteX2147" y="connsiteY2147"/>
                    </a:cxn>
                    <a:cxn ang="0">
                      <a:pos x="connsiteX2148" y="connsiteY2148"/>
                    </a:cxn>
                    <a:cxn ang="0">
                      <a:pos x="connsiteX2149" y="connsiteY2149"/>
                    </a:cxn>
                    <a:cxn ang="0">
                      <a:pos x="connsiteX2150" y="connsiteY2150"/>
                    </a:cxn>
                    <a:cxn ang="0">
                      <a:pos x="connsiteX2151" y="connsiteY2151"/>
                    </a:cxn>
                    <a:cxn ang="0">
                      <a:pos x="connsiteX2152" y="connsiteY2152"/>
                    </a:cxn>
                    <a:cxn ang="0">
                      <a:pos x="connsiteX2153" y="connsiteY2153"/>
                    </a:cxn>
                    <a:cxn ang="0">
                      <a:pos x="connsiteX2154" y="connsiteY2154"/>
                    </a:cxn>
                    <a:cxn ang="0">
                      <a:pos x="connsiteX2155" y="connsiteY2155"/>
                    </a:cxn>
                    <a:cxn ang="0">
                      <a:pos x="connsiteX2156" y="connsiteY2156"/>
                    </a:cxn>
                    <a:cxn ang="0">
                      <a:pos x="connsiteX2157" y="connsiteY2157"/>
                    </a:cxn>
                    <a:cxn ang="0">
                      <a:pos x="connsiteX2158" y="connsiteY2158"/>
                    </a:cxn>
                    <a:cxn ang="0">
                      <a:pos x="connsiteX2159" y="connsiteY2159"/>
                    </a:cxn>
                    <a:cxn ang="0">
                      <a:pos x="connsiteX2160" y="connsiteY2160"/>
                    </a:cxn>
                    <a:cxn ang="0">
                      <a:pos x="connsiteX2161" y="connsiteY2161"/>
                    </a:cxn>
                    <a:cxn ang="0">
                      <a:pos x="connsiteX2162" y="connsiteY2162"/>
                    </a:cxn>
                    <a:cxn ang="0">
                      <a:pos x="connsiteX2163" y="connsiteY2163"/>
                    </a:cxn>
                    <a:cxn ang="0">
                      <a:pos x="connsiteX2164" y="connsiteY2164"/>
                    </a:cxn>
                    <a:cxn ang="0">
                      <a:pos x="connsiteX2165" y="connsiteY2165"/>
                    </a:cxn>
                    <a:cxn ang="0">
                      <a:pos x="connsiteX2166" y="connsiteY2166"/>
                    </a:cxn>
                    <a:cxn ang="0">
                      <a:pos x="connsiteX2167" y="connsiteY2167"/>
                    </a:cxn>
                    <a:cxn ang="0">
                      <a:pos x="connsiteX2168" y="connsiteY2168"/>
                    </a:cxn>
                    <a:cxn ang="0">
                      <a:pos x="connsiteX2169" y="connsiteY2169"/>
                    </a:cxn>
                    <a:cxn ang="0">
                      <a:pos x="connsiteX2170" y="connsiteY2170"/>
                    </a:cxn>
                    <a:cxn ang="0">
                      <a:pos x="connsiteX2171" y="connsiteY2171"/>
                    </a:cxn>
                    <a:cxn ang="0">
                      <a:pos x="connsiteX2172" y="connsiteY2172"/>
                    </a:cxn>
                    <a:cxn ang="0">
                      <a:pos x="connsiteX2173" y="connsiteY2173"/>
                    </a:cxn>
                    <a:cxn ang="0">
                      <a:pos x="connsiteX2174" y="connsiteY2174"/>
                    </a:cxn>
                    <a:cxn ang="0">
                      <a:pos x="connsiteX2175" y="connsiteY2175"/>
                    </a:cxn>
                    <a:cxn ang="0">
                      <a:pos x="connsiteX2176" y="connsiteY2176"/>
                    </a:cxn>
                    <a:cxn ang="0">
                      <a:pos x="connsiteX2177" y="connsiteY2177"/>
                    </a:cxn>
                    <a:cxn ang="0">
                      <a:pos x="connsiteX2178" y="connsiteY2178"/>
                    </a:cxn>
                    <a:cxn ang="0">
                      <a:pos x="connsiteX2179" y="connsiteY2179"/>
                    </a:cxn>
                    <a:cxn ang="0">
                      <a:pos x="connsiteX2180" y="connsiteY2180"/>
                    </a:cxn>
                    <a:cxn ang="0">
                      <a:pos x="connsiteX2181" y="connsiteY2181"/>
                    </a:cxn>
                    <a:cxn ang="0">
                      <a:pos x="connsiteX2182" y="connsiteY2182"/>
                    </a:cxn>
                    <a:cxn ang="0">
                      <a:pos x="connsiteX2183" y="connsiteY2183"/>
                    </a:cxn>
                    <a:cxn ang="0">
                      <a:pos x="connsiteX2184" y="connsiteY2184"/>
                    </a:cxn>
                    <a:cxn ang="0">
                      <a:pos x="connsiteX2185" y="connsiteY2185"/>
                    </a:cxn>
                    <a:cxn ang="0">
                      <a:pos x="connsiteX2186" y="connsiteY2186"/>
                    </a:cxn>
                    <a:cxn ang="0">
                      <a:pos x="connsiteX2187" y="connsiteY2187"/>
                    </a:cxn>
                    <a:cxn ang="0">
                      <a:pos x="connsiteX2188" y="connsiteY2188"/>
                    </a:cxn>
                    <a:cxn ang="0">
                      <a:pos x="connsiteX2189" y="connsiteY2189"/>
                    </a:cxn>
                    <a:cxn ang="0">
                      <a:pos x="connsiteX2190" y="connsiteY2190"/>
                    </a:cxn>
                    <a:cxn ang="0">
                      <a:pos x="connsiteX2191" y="connsiteY2191"/>
                    </a:cxn>
                    <a:cxn ang="0">
                      <a:pos x="connsiteX2192" y="connsiteY2192"/>
                    </a:cxn>
                    <a:cxn ang="0">
                      <a:pos x="connsiteX2193" y="connsiteY2193"/>
                    </a:cxn>
                    <a:cxn ang="0">
                      <a:pos x="connsiteX2194" y="connsiteY2194"/>
                    </a:cxn>
                    <a:cxn ang="0">
                      <a:pos x="connsiteX2195" y="connsiteY2195"/>
                    </a:cxn>
                    <a:cxn ang="0">
                      <a:pos x="connsiteX2196" y="connsiteY2196"/>
                    </a:cxn>
                    <a:cxn ang="0">
                      <a:pos x="connsiteX2197" y="connsiteY2197"/>
                    </a:cxn>
                    <a:cxn ang="0">
                      <a:pos x="connsiteX2198" y="connsiteY2198"/>
                    </a:cxn>
                    <a:cxn ang="0">
                      <a:pos x="connsiteX2199" y="connsiteY2199"/>
                    </a:cxn>
                    <a:cxn ang="0">
                      <a:pos x="connsiteX2200" y="connsiteY2200"/>
                    </a:cxn>
                    <a:cxn ang="0">
                      <a:pos x="connsiteX2201" y="connsiteY2201"/>
                    </a:cxn>
                    <a:cxn ang="0">
                      <a:pos x="connsiteX2202" y="connsiteY2202"/>
                    </a:cxn>
                    <a:cxn ang="0">
                      <a:pos x="connsiteX2203" y="connsiteY2203"/>
                    </a:cxn>
                    <a:cxn ang="0">
                      <a:pos x="connsiteX2204" y="connsiteY2204"/>
                    </a:cxn>
                    <a:cxn ang="0">
                      <a:pos x="connsiteX2205" y="connsiteY2205"/>
                    </a:cxn>
                    <a:cxn ang="0">
                      <a:pos x="connsiteX2206" y="connsiteY2206"/>
                    </a:cxn>
                    <a:cxn ang="0">
                      <a:pos x="connsiteX2207" y="connsiteY2207"/>
                    </a:cxn>
                    <a:cxn ang="0">
                      <a:pos x="connsiteX2208" y="connsiteY2208"/>
                    </a:cxn>
                    <a:cxn ang="0">
                      <a:pos x="connsiteX2209" y="connsiteY2209"/>
                    </a:cxn>
                    <a:cxn ang="0">
                      <a:pos x="connsiteX2210" y="connsiteY2210"/>
                    </a:cxn>
                    <a:cxn ang="0">
                      <a:pos x="connsiteX2211" y="connsiteY2211"/>
                    </a:cxn>
                    <a:cxn ang="0">
                      <a:pos x="connsiteX2212" y="connsiteY2212"/>
                    </a:cxn>
                    <a:cxn ang="0">
                      <a:pos x="connsiteX2213" y="connsiteY2213"/>
                    </a:cxn>
                    <a:cxn ang="0">
                      <a:pos x="connsiteX2214" y="connsiteY2214"/>
                    </a:cxn>
                    <a:cxn ang="0">
                      <a:pos x="connsiteX2215" y="connsiteY2215"/>
                    </a:cxn>
                    <a:cxn ang="0">
                      <a:pos x="connsiteX2216" y="connsiteY2216"/>
                    </a:cxn>
                    <a:cxn ang="0">
                      <a:pos x="connsiteX2217" y="connsiteY2217"/>
                    </a:cxn>
                    <a:cxn ang="0">
                      <a:pos x="connsiteX2218" y="connsiteY2218"/>
                    </a:cxn>
                    <a:cxn ang="0">
                      <a:pos x="connsiteX2219" y="connsiteY2219"/>
                    </a:cxn>
                    <a:cxn ang="0">
                      <a:pos x="connsiteX2220" y="connsiteY2220"/>
                    </a:cxn>
                    <a:cxn ang="0">
                      <a:pos x="connsiteX2221" y="connsiteY2221"/>
                    </a:cxn>
                    <a:cxn ang="0">
                      <a:pos x="connsiteX2222" y="connsiteY2222"/>
                    </a:cxn>
                    <a:cxn ang="0">
                      <a:pos x="connsiteX2223" y="connsiteY2223"/>
                    </a:cxn>
                    <a:cxn ang="0">
                      <a:pos x="connsiteX2224" y="connsiteY2224"/>
                    </a:cxn>
                    <a:cxn ang="0">
                      <a:pos x="connsiteX2225" y="connsiteY2225"/>
                    </a:cxn>
                    <a:cxn ang="0">
                      <a:pos x="connsiteX2226" y="connsiteY2226"/>
                    </a:cxn>
                    <a:cxn ang="0">
                      <a:pos x="connsiteX2227" y="connsiteY2227"/>
                    </a:cxn>
                    <a:cxn ang="0">
                      <a:pos x="connsiteX2228" y="connsiteY2228"/>
                    </a:cxn>
                    <a:cxn ang="0">
                      <a:pos x="connsiteX2229" y="connsiteY2229"/>
                    </a:cxn>
                    <a:cxn ang="0">
                      <a:pos x="connsiteX2230" y="connsiteY2230"/>
                    </a:cxn>
                    <a:cxn ang="0">
                      <a:pos x="connsiteX2231" y="connsiteY2231"/>
                    </a:cxn>
                    <a:cxn ang="0">
                      <a:pos x="connsiteX2232" y="connsiteY2232"/>
                    </a:cxn>
                    <a:cxn ang="0">
                      <a:pos x="connsiteX2233" y="connsiteY2233"/>
                    </a:cxn>
                    <a:cxn ang="0">
                      <a:pos x="connsiteX2234" y="connsiteY2234"/>
                    </a:cxn>
                    <a:cxn ang="0">
                      <a:pos x="connsiteX2235" y="connsiteY2235"/>
                    </a:cxn>
                    <a:cxn ang="0">
                      <a:pos x="connsiteX2236" y="connsiteY2236"/>
                    </a:cxn>
                    <a:cxn ang="0">
                      <a:pos x="connsiteX2237" y="connsiteY2237"/>
                    </a:cxn>
                    <a:cxn ang="0">
                      <a:pos x="connsiteX2238" y="connsiteY2238"/>
                    </a:cxn>
                    <a:cxn ang="0">
                      <a:pos x="connsiteX2239" y="connsiteY2239"/>
                    </a:cxn>
                    <a:cxn ang="0">
                      <a:pos x="connsiteX2240" y="connsiteY2240"/>
                    </a:cxn>
                    <a:cxn ang="0">
                      <a:pos x="connsiteX2241" y="connsiteY2241"/>
                    </a:cxn>
                    <a:cxn ang="0">
                      <a:pos x="connsiteX2242" y="connsiteY2242"/>
                    </a:cxn>
                    <a:cxn ang="0">
                      <a:pos x="connsiteX2243" y="connsiteY2243"/>
                    </a:cxn>
                    <a:cxn ang="0">
                      <a:pos x="connsiteX2244" y="connsiteY2244"/>
                    </a:cxn>
                    <a:cxn ang="0">
                      <a:pos x="connsiteX2245" y="connsiteY2245"/>
                    </a:cxn>
                    <a:cxn ang="0">
                      <a:pos x="connsiteX2246" y="connsiteY2246"/>
                    </a:cxn>
                    <a:cxn ang="0">
                      <a:pos x="connsiteX2247" y="connsiteY2247"/>
                    </a:cxn>
                    <a:cxn ang="0">
                      <a:pos x="connsiteX2248" y="connsiteY2248"/>
                    </a:cxn>
                    <a:cxn ang="0">
                      <a:pos x="connsiteX2249" y="connsiteY2249"/>
                    </a:cxn>
                    <a:cxn ang="0">
                      <a:pos x="connsiteX2250" y="connsiteY2250"/>
                    </a:cxn>
                    <a:cxn ang="0">
                      <a:pos x="connsiteX2251" y="connsiteY2251"/>
                    </a:cxn>
                    <a:cxn ang="0">
                      <a:pos x="connsiteX2252" y="connsiteY2252"/>
                    </a:cxn>
                    <a:cxn ang="0">
                      <a:pos x="connsiteX2253" y="connsiteY2253"/>
                    </a:cxn>
                    <a:cxn ang="0">
                      <a:pos x="connsiteX2254" y="connsiteY2254"/>
                    </a:cxn>
                    <a:cxn ang="0">
                      <a:pos x="connsiteX2255" y="connsiteY2255"/>
                    </a:cxn>
                    <a:cxn ang="0">
                      <a:pos x="connsiteX2256" y="connsiteY2256"/>
                    </a:cxn>
                    <a:cxn ang="0">
                      <a:pos x="connsiteX2257" y="connsiteY2257"/>
                    </a:cxn>
                    <a:cxn ang="0">
                      <a:pos x="connsiteX2258" y="connsiteY2258"/>
                    </a:cxn>
                    <a:cxn ang="0">
                      <a:pos x="connsiteX2259" y="connsiteY2259"/>
                    </a:cxn>
                    <a:cxn ang="0">
                      <a:pos x="connsiteX2260" y="connsiteY2260"/>
                    </a:cxn>
                    <a:cxn ang="0">
                      <a:pos x="connsiteX2261" y="connsiteY2261"/>
                    </a:cxn>
                    <a:cxn ang="0">
                      <a:pos x="connsiteX2262" y="connsiteY2262"/>
                    </a:cxn>
                    <a:cxn ang="0">
                      <a:pos x="connsiteX2263" y="connsiteY2263"/>
                    </a:cxn>
                    <a:cxn ang="0">
                      <a:pos x="connsiteX2264" y="connsiteY2264"/>
                    </a:cxn>
                    <a:cxn ang="0">
                      <a:pos x="connsiteX2265" y="connsiteY2265"/>
                    </a:cxn>
                    <a:cxn ang="0">
                      <a:pos x="connsiteX2266" y="connsiteY2266"/>
                    </a:cxn>
                    <a:cxn ang="0">
                      <a:pos x="connsiteX2267" y="connsiteY2267"/>
                    </a:cxn>
                    <a:cxn ang="0">
                      <a:pos x="connsiteX2268" y="connsiteY2268"/>
                    </a:cxn>
                    <a:cxn ang="0">
                      <a:pos x="connsiteX2269" y="connsiteY2269"/>
                    </a:cxn>
                    <a:cxn ang="0">
                      <a:pos x="connsiteX2270" y="connsiteY2270"/>
                    </a:cxn>
                    <a:cxn ang="0">
                      <a:pos x="connsiteX2271" y="connsiteY2271"/>
                    </a:cxn>
                    <a:cxn ang="0">
                      <a:pos x="connsiteX2272" y="connsiteY2272"/>
                    </a:cxn>
                    <a:cxn ang="0">
                      <a:pos x="connsiteX2273" y="connsiteY2273"/>
                    </a:cxn>
                    <a:cxn ang="0">
                      <a:pos x="connsiteX2274" y="connsiteY2274"/>
                    </a:cxn>
                    <a:cxn ang="0">
                      <a:pos x="connsiteX2275" y="connsiteY2275"/>
                    </a:cxn>
                    <a:cxn ang="0">
                      <a:pos x="connsiteX2276" y="connsiteY2276"/>
                    </a:cxn>
                    <a:cxn ang="0">
                      <a:pos x="connsiteX2277" y="connsiteY2277"/>
                    </a:cxn>
                    <a:cxn ang="0">
                      <a:pos x="connsiteX2278" y="connsiteY2278"/>
                    </a:cxn>
                    <a:cxn ang="0">
                      <a:pos x="connsiteX2279" y="connsiteY2279"/>
                    </a:cxn>
                    <a:cxn ang="0">
                      <a:pos x="connsiteX2280" y="connsiteY2280"/>
                    </a:cxn>
                    <a:cxn ang="0">
                      <a:pos x="connsiteX2281" y="connsiteY2281"/>
                    </a:cxn>
                    <a:cxn ang="0">
                      <a:pos x="connsiteX2282" y="connsiteY2282"/>
                    </a:cxn>
                    <a:cxn ang="0">
                      <a:pos x="connsiteX2283" y="connsiteY2283"/>
                    </a:cxn>
                    <a:cxn ang="0">
                      <a:pos x="connsiteX2284" y="connsiteY2284"/>
                    </a:cxn>
                    <a:cxn ang="0">
                      <a:pos x="connsiteX2285" y="connsiteY2285"/>
                    </a:cxn>
                    <a:cxn ang="0">
                      <a:pos x="connsiteX2286" y="connsiteY2286"/>
                    </a:cxn>
                    <a:cxn ang="0">
                      <a:pos x="connsiteX2287" y="connsiteY2287"/>
                    </a:cxn>
                    <a:cxn ang="0">
                      <a:pos x="connsiteX2288" y="connsiteY2288"/>
                    </a:cxn>
                    <a:cxn ang="0">
                      <a:pos x="connsiteX2289" y="connsiteY2289"/>
                    </a:cxn>
                    <a:cxn ang="0">
                      <a:pos x="connsiteX2290" y="connsiteY2290"/>
                    </a:cxn>
                    <a:cxn ang="0">
                      <a:pos x="connsiteX2291" y="connsiteY2291"/>
                    </a:cxn>
                    <a:cxn ang="0">
                      <a:pos x="connsiteX2292" y="connsiteY2292"/>
                    </a:cxn>
                    <a:cxn ang="0">
                      <a:pos x="connsiteX2293" y="connsiteY2293"/>
                    </a:cxn>
                    <a:cxn ang="0">
                      <a:pos x="connsiteX2294" y="connsiteY2294"/>
                    </a:cxn>
                    <a:cxn ang="0">
                      <a:pos x="connsiteX2295" y="connsiteY2295"/>
                    </a:cxn>
                    <a:cxn ang="0">
                      <a:pos x="connsiteX2296" y="connsiteY2296"/>
                    </a:cxn>
                    <a:cxn ang="0">
                      <a:pos x="connsiteX2297" y="connsiteY2297"/>
                    </a:cxn>
                    <a:cxn ang="0">
                      <a:pos x="connsiteX2298" y="connsiteY2298"/>
                    </a:cxn>
                    <a:cxn ang="0">
                      <a:pos x="connsiteX2299" y="connsiteY2299"/>
                    </a:cxn>
                    <a:cxn ang="0">
                      <a:pos x="connsiteX2300" y="connsiteY2300"/>
                    </a:cxn>
                    <a:cxn ang="0">
                      <a:pos x="connsiteX2301" y="connsiteY2301"/>
                    </a:cxn>
                    <a:cxn ang="0">
                      <a:pos x="connsiteX2302" y="connsiteY2302"/>
                    </a:cxn>
                    <a:cxn ang="0">
                      <a:pos x="connsiteX2303" y="connsiteY2303"/>
                    </a:cxn>
                    <a:cxn ang="0">
                      <a:pos x="connsiteX2304" y="connsiteY2304"/>
                    </a:cxn>
                    <a:cxn ang="0">
                      <a:pos x="connsiteX2305" y="connsiteY2305"/>
                    </a:cxn>
                    <a:cxn ang="0">
                      <a:pos x="connsiteX2306" y="connsiteY2306"/>
                    </a:cxn>
                    <a:cxn ang="0">
                      <a:pos x="connsiteX2307" y="connsiteY2307"/>
                    </a:cxn>
                    <a:cxn ang="0">
                      <a:pos x="connsiteX2308" y="connsiteY2308"/>
                    </a:cxn>
                    <a:cxn ang="0">
                      <a:pos x="connsiteX2309" y="connsiteY2309"/>
                    </a:cxn>
                    <a:cxn ang="0">
                      <a:pos x="connsiteX2310" y="connsiteY2310"/>
                    </a:cxn>
                    <a:cxn ang="0">
                      <a:pos x="connsiteX2311" y="connsiteY2311"/>
                    </a:cxn>
                    <a:cxn ang="0">
                      <a:pos x="connsiteX2312" y="connsiteY2312"/>
                    </a:cxn>
                    <a:cxn ang="0">
                      <a:pos x="connsiteX2313" y="connsiteY2313"/>
                    </a:cxn>
                    <a:cxn ang="0">
                      <a:pos x="connsiteX2314" y="connsiteY2314"/>
                    </a:cxn>
                    <a:cxn ang="0">
                      <a:pos x="connsiteX2315" y="connsiteY2315"/>
                    </a:cxn>
                    <a:cxn ang="0">
                      <a:pos x="connsiteX2316" y="connsiteY2316"/>
                    </a:cxn>
                    <a:cxn ang="0">
                      <a:pos x="connsiteX2317" y="connsiteY2317"/>
                    </a:cxn>
                    <a:cxn ang="0">
                      <a:pos x="connsiteX2318" y="connsiteY2318"/>
                    </a:cxn>
                    <a:cxn ang="0">
                      <a:pos x="connsiteX2319" y="connsiteY2319"/>
                    </a:cxn>
                    <a:cxn ang="0">
                      <a:pos x="connsiteX2320" y="connsiteY2320"/>
                    </a:cxn>
                    <a:cxn ang="0">
                      <a:pos x="connsiteX2321" y="connsiteY2321"/>
                    </a:cxn>
                    <a:cxn ang="0">
                      <a:pos x="connsiteX2322" y="connsiteY2322"/>
                    </a:cxn>
                    <a:cxn ang="0">
                      <a:pos x="connsiteX2323" y="connsiteY2323"/>
                    </a:cxn>
                    <a:cxn ang="0">
                      <a:pos x="connsiteX2324" y="connsiteY2324"/>
                    </a:cxn>
                    <a:cxn ang="0">
                      <a:pos x="connsiteX2325" y="connsiteY2325"/>
                    </a:cxn>
                    <a:cxn ang="0">
                      <a:pos x="connsiteX2326" y="connsiteY2326"/>
                    </a:cxn>
                    <a:cxn ang="0">
                      <a:pos x="connsiteX2327" y="connsiteY2327"/>
                    </a:cxn>
                    <a:cxn ang="0">
                      <a:pos x="connsiteX2328" y="connsiteY2328"/>
                    </a:cxn>
                    <a:cxn ang="0">
                      <a:pos x="connsiteX2329" y="connsiteY2329"/>
                    </a:cxn>
                    <a:cxn ang="0">
                      <a:pos x="connsiteX2330" y="connsiteY2330"/>
                    </a:cxn>
                    <a:cxn ang="0">
                      <a:pos x="connsiteX2331" y="connsiteY2331"/>
                    </a:cxn>
                    <a:cxn ang="0">
                      <a:pos x="connsiteX2332" y="connsiteY2332"/>
                    </a:cxn>
                    <a:cxn ang="0">
                      <a:pos x="connsiteX2333" y="connsiteY2333"/>
                    </a:cxn>
                    <a:cxn ang="0">
                      <a:pos x="connsiteX2334" y="connsiteY2334"/>
                    </a:cxn>
                    <a:cxn ang="0">
                      <a:pos x="connsiteX2335" y="connsiteY2335"/>
                    </a:cxn>
                    <a:cxn ang="0">
                      <a:pos x="connsiteX2336" y="connsiteY2336"/>
                    </a:cxn>
                    <a:cxn ang="0">
                      <a:pos x="connsiteX2337" y="connsiteY2337"/>
                    </a:cxn>
                    <a:cxn ang="0">
                      <a:pos x="connsiteX2338" y="connsiteY2338"/>
                    </a:cxn>
                    <a:cxn ang="0">
                      <a:pos x="connsiteX2339" y="connsiteY2339"/>
                    </a:cxn>
                    <a:cxn ang="0">
                      <a:pos x="connsiteX2340" y="connsiteY2340"/>
                    </a:cxn>
                    <a:cxn ang="0">
                      <a:pos x="connsiteX2341" y="connsiteY2341"/>
                    </a:cxn>
                    <a:cxn ang="0">
                      <a:pos x="connsiteX2342" y="connsiteY2342"/>
                    </a:cxn>
                    <a:cxn ang="0">
                      <a:pos x="connsiteX2343" y="connsiteY2343"/>
                    </a:cxn>
                    <a:cxn ang="0">
                      <a:pos x="connsiteX2344" y="connsiteY2344"/>
                    </a:cxn>
                    <a:cxn ang="0">
                      <a:pos x="connsiteX2345" y="connsiteY2345"/>
                    </a:cxn>
                    <a:cxn ang="0">
                      <a:pos x="connsiteX2346" y="connsiteY2346"/>
                    </a:cxn>
                    <a:cxn ang="0">
                      <a:pos x="connsiteX2347" y="connsiteY2347"/>
                    </a:cxn>
                    <a:cxn ang="0">
                      <a:pos x="connsiteX2348" y="connsiteY2348"/>
                    </a:cxn>
                    <a:cxn ang="0">
                      <a:pos x="connsiteX2349" y="connsiteY2349"/>
                    </a:cxn>
                    <a:cxn ang="0">
                      <a:pos x="connsiteX2350" y="connsiteY2350"/>
                    </a:cxn>
                    <a:cxn ang="0">
                      <a:pos x="connsiteX2351" y="connsiteY2351"/>
                    </a:cxn>
                    <a:cxn ang="0">
                      <a:pos x="connsiteX2352" y="connsiteY2352"/>
                    </a:cxn>
                    <a:cxn ang="0">
                      <a:pos x="connsiteX2353" y="connsiteY2353"/>
                    </a:cxn>
                    <a:cxn ang="0">
                      <a:pos x="connsiteX2354" y="connsiteY2354"/>
                    </a:cxn>
                    <a:cxn ang="0">
                      <a:pos x="connsiteX2355" y="connsiteY2355"/>
                    </a:cxn>
                    <a:cxn ang="0">
                      <a:pos x="connsiteX2356" y="connsiteY2356"/>
                    </a:cxn>
                    <a:cxn ang="0">
                      <a:pos x="connsiteX2357" y="connsiteY2357"/>
                    </a:cxn>
                    <a:cxn ang="0">
                      <a:pos x="connsiteX2358" y="connsiteY2358"/>
                    </a:cxn>
                    <a:cxn ang="0">
                      <a:pos x="connsiteX2359" y="connsiteY2359"/>
                    </a:cxn>
                    <a:cxn ang="0">
                      <a:pos x="connsiteX2360" y="connsiteY2360"/>
                    </a:cxn>
                    <a:cxn ang="0">
                      <a:pos x="connsiteX2361" y="connsiteY2361"/>
                    </a:cxn>
                    <a:cxn ang="0">
                      <a:pos x="connsiteX2362" y="connsiteY2362"/>
                    </a:cxn>
                    <a:cxn ang="0">
                      <a:pos x="connsiteX2363" y="connsiteY2363"/>
                    </a:cxn>
                    <a:cxn ang="0">
                      <a:pos x="connsiteX2364" y="connsiteY2364"/>
                    </a:cxn>
                    <a:cxn ang="0">
                      <a:pos x="connsiteX2365" y="connsiteY2365"/>
                    </a:cxn>
                    <a:cxn ang="0">
                      <a:pos x="connsiteX2366" y="connsiteY2366"/>
                    </a:cxn>
                    <a:cxn ang="0">
                      <a:pos x="connsiteX2367" y="connsiteY2367"/>
                    </a:cxn>
                    <a:cxn ang="0">
                      <a:pos x="connsiteX2368" y="connsiteY2368"/>
                    </a:cxn>
                    <a:cxn ang="0">
                      <a:pos x="connsiteX2369" y="connsiteY2369"/>
                    </a:cxn>
                    <a:cxn ang="0">
                      <a:pos x="connsiteX2370" y="connsiteY2370"/>
                    </a:cxn>
                    <a:cxn ang="0">
                      <a:pos x="connsiteX2371" y="connsiteY2371"/>
                    </a:cxn>
                    <a:cxn ang="0">
                      <a:pos x="connsiteX2372" y="connsiteY2372"/>
                    </a:cxn>
                    <a:cxn ang="0">
                      <a:pos x="connsiteX2373" y="connsiteY2373"/>
                    </a:cxn>
                    <a:cxn ang="0">
                      <a:pos x="connsiteX2374" y="connsiteY2374"/>
                    </a:cxn>
                    <a:cxn ang="0">
                      <a:pos x="connsiteX2375" y="connsiteY2375"/>
                    </a:cxn>
                    <a:cxn ang="0">
                      <a:pos x="connsiteX2376" y="connsiteY2376"/>
                    </a:cxn>
                    <a:cxn ang="0">
                      <a:pos x="connsiteX2377" y="connsiteY2377"/>
                    </a:cxn>
                    <a:cxn ang="0">
                      <a:pos x="connsiteX2378" y="connsiteY2378"/>
                    </a:cxn>
                    <a:cxn ang="0">
                      <a:pos x="connsiteX2379" y="connsiteY2379"/>
                    </a:cxn>
                    <a:cxn ang="0">
                      <a:pos x="connsiteX2380" y="connsiteY2380"/>
                    </a:cxn>
                    <a:cxn ang="0">
                      <a:pos x="connsiteX2381" y="connsiteY2381"/>
                    </a:cxn>
                    <a:cxn ang="0">
                      <a:pos x="connsiteX2382" y="connsiteY2382"/>
                    </a:cxn>
                    <a:cxn ang="0">
                      <a:pos x="connsiteX2383" y="connsiteY2383"/>
                    </a:cxn>
                    <a:cxn ang="0">
                      <a:pos x="connsiteX2384" y="connsiteY2384"/>
                    </a:cxn>
                    <a:cxn ang="0">
                      <a:pos x="connsiteX2385" y="connsiteY2385"/>
                    </a:cxn>
                    <a:cxn ang="0">
                      <a:pos x="connsiteX2386" y="connsiteY2386"/>
                    </a:cxn>
                    <a:cxn ang="0">
                      <a:pos x="connsiteX2387" y="connsiteY2387"/>
                    </a:cxn>
                    <a:cxn ang="0">
                      <a:pos x="connsiteX2388" y="connsiteY2388"/>
                    </a:cxn>
                    <a:cxn ang="0">
                      <a:pos x="connsiteX2389" y="connsiteY2389"/>
                    </a:cxn>
                    <a:cxn ang="0">
                      <a:pos x="connsiteX2390" y="connsiteY2390"/>
                    </a:cxn>
                    <a:cxn ang="0">
                      <a:pos x="connsiteX2391" y="connsiteY2391"/>
                    </a:cxn>
                    <a:cxn ang="0">
                      <a:pos x="connsiteX2392" y="connsiteY2392"/>
                    </a:cxn>
                    <a:cxn ang="0">
                      <a:pos x="connsiteX2393" y="connsiteY2393"/>
                    </a:cxn>
                    <a:cxn ang="0">
                      <a:pos x="connsiteX2394" y="connsiteY2394"/>
                    </a:cxn>
                    <a:cxn ang="0">
                      <a:pos x="connsiteX2395" y="connsiteY2395"/>
                    </a:cxn>
                    <a:cxn ang="0">
                      <a:pos x="connsiteX2396" y="connsiteY2396"/>
                    </a:cxn>
                    <a:cxn ang="0">
                      <a:pos x="connsiteX2397" y="connsiteY2397"/>
                    </a:cxn>
                    <a:cxn ang="0">
                      <a:pos x="connsiteX2398" y="connsiteY2398"/>
                    </a:cxn>
                    <a:cxn ang="0">
                      <a:pos x="connsiteX2399" y="connsiteY2399"/>
                    </a:cxn>
                    <a:cxn ang="0">
                      <a:pos x="connsiteX2400" y="connsiteY2400"/>
                    </a:cxn>
                    <a:cxn ang="0">
                      <a:pos x="connsiteX2401" y="connsiteY2401"/>
                    </a:cxn>
                    <a:cxn ang="0">
                      <a:pos x="connsiteX2402" y="connsiteY2402"/>
                    </a:cxn>
                    <a:cxn ang="0">
                      <a:pos x="connsiteX2403" y="connsiteY2403"/>
                    </a:cxn>
                    <a:cxn ang="0">
                      <a:pos x="connsiteX2404" y="connsiteY2404"/>
                    </a:cxn>
                    <a:cxn ang="0">
                      <a:pos x="connsiteX2405" y="connsiteY2405"/>
                    </a:cxn>
                    <a:cxn ang="0">
                      <a:pos x="connsiteX2406" y="connsiteY2406"/>
                    </a:cxn>
                    <a:cxn ang="0">
                      <a:pos x="connsiteX2407" y="connsiteY2407"/>
                    </a:cxn>
                    <a:cxn ang="0">
                      <a:pos x="connsiteX2408" y="connsiteY2408"/>
                    </a:cxn>
                    <a:cxn ang="0">
                      <a:pos x="connsiteX2409" y="connsiteY2409"/>
                    </a:cxn>
                    <a:cxn ang="0">
                      <a:pos x="connsiteX2410" y="connsiteY2410"/>
                    </a:cxn>
                    <a:cxn ang="0">
                      <a:pos x="connsiteX2411" y="connsiteY2411"/>
                    </a:cxn>
                    <a:cxn ang="0">
                      <a:pos x="connsiteX2412" y="connsiteY2412"/>
                    </a:cxn>
                    <a:cxn ang="0">
                      <a:pos x="connsiteX2413" y="connsiteY2413"/>
                    </a:cxn>
                    <a:cxn ang="0">
                      <a:pos x="connsiteX2414" y="connsiteY2414"/>
                    </a:cxn>
                    <a:cxn ang="0">
                      <a:pos x="connsiteX2415" y="connsiteY2415"/>
                    </a:cxn>
                    <a:cxn ang="0">
                      <a:pos x="connsiteX2416" y="connsiteY2416"/>
                    </a:cxn>
                    <a:cxn ang="0">
                      <a:pos x="connsiteX2417" y="connsiteY2417"/>
                    </a:cxn>
                    <a:cxn ang="0">
                      <a:pos x="connsiteX2418" y="connsiteY2418"/>
                    </a:cxn>
                    <a:cxn ang="0">
                      <a:pos x="connsiteX2419" y="connsiteY2419"/>
                    </a:cxn>
                    <a:cxn ang="0">
                      <a:pos x="connsiteX2420" y="connsiteY2420"/>
                    </a:cxn>
                    <a:cxn ang="0">
                      <a:pos x="connsiteX2421" y="connsiteY2421"/>
                    </a:cxn>
                    <a:cxn ang="0">
                      <a:pos x="connsiteX2422" y="connsiteY2422"/>
                    </a:cxn>
                    <a:cxn ang="0">
                      <a:pos x="connsiteX2423" y="connsiteY2423"/>
                    </a:cxn>
                    <a:cxn ang="0">
                      <a:pos x="connsiteX2424" y="connsiteY2424"/>
                    </a:cxn>
                    <a:cxn ang="0">
                      <a:pos x="connsiteX2425" y="connsiteY2425"/>
                    </a:cxn>
                    <a:cxn ang="0">
                      <a:pos x="connsiteX2426" y="connsiteY2426"/>
                    </a:cxn>
                    <a:cxn ang="0">
                      <a:pos x="connsiteX2427" y="connsiteY2427"/>
                    </a:cxn>
                    <a:cxn ang="0">
                      <a:pos x="connsiteX2428" y="connsiteY2428"/>
                    </a:cxn>
                    <a:cxn ang="0">
                      <a:pos x="connsiteX2429" y="connsiteY2429"/>
                    </a:cxn>
                    <a:cxn ang="0">
                      <a:pos x="connsiteX2430" y="connsiteY2430"/>
                    </a:cxn>
                    <a:cxn ang="0">
                      <a:pos x="connsiteX2431" y="connsiteY2431"/>
                    </a:cxn>
                    <a:cxn ang="0">
                      <a:pos x="connsiteX2432" y="connsiteY2432"/>
                    </a:cxn>
                    <a:cxn ang="0">
                      <a:pos x="connsiteX2433" y="connsiteY2433"/>
                    </a:cxn>
                    <a:cxn ang="0">
                      <a:pos x="connsiteX2434" y="connsiteY2434"/>
                    </a:cxn>
                    <a:cxn ang="0">
                      <a:pos x="connsiteX2435" y="connsiteY2435"/>
                    </a:cxn>
                    <a:cxn ang="0">
                      <a:pos x="connsiteX2436" y="connsiteY2436"/>
                    </a:cxn>
                    <a:cxn ang="0">
                      <a:pos x="connsiteX2437" y="connsiteY2437"/>
                    </a:cxn>
                    <a:cxn ang="0">
                      <a:pos x="connsiteX2438" y="connsiteY2438"/>
                    </a:cxn>
                    <a:cxn ang="0">
                      <a:pos x="connsiteX2439" y="connsiteY2439"/>
                    </a:cxn>
                    <a:cxn ang="0">
                      <a:pos x="connsiteX2440" y="connsiteY2440"/>
                    </a:cxn>
                    <a:cxn ang="0">
                      <a:pos x="connsiteX2441" y="connsiteY2441"/>
                    </a:cxn>
                    <a:cxn ang="0">
                      <a:pos x="connsiteX2442" y="connsiteY2442"/>
                    </a:cxn>
                    <a:cxn ang="0">
                      <a:pos x="connsiteX2443" y="connsiteY2443"/>
                    </a:cxn>
                    <a:cxn ang="0">
                      <a:pos x="connsiteX2444" y="connsiteY2444"/>
                    </a:cxn>
                    <a:cxn ang="0">
                      <a:pos x="connsiteX2445" y="connsiteY2445"/>
                    </a:cxn>
                    <a:cxn ang="0">
                      <a:pos x="connsiteX2446" y="connsiteY2446"/>
                    </a:cxn>
                    <a:cxn ang="0">
                      <a:pos x="connsiteX2447" y="connsiteY2447"/>
                    </a:cxn>
                    <a:cxn ang="0">
                      <a:pos x="connsiteX2448" y="connsiteY2448"/>
                    </a:cxn>
                    <a:cxn ang="0">
                      <a:pos x="connsiteX2449" y="connsiteY2449"/>
                    </a:cxn>
                    <a:cxn ang="0">
                      <a:pos x="connsiteX2450" y="connsiteY2450"/>
                    </a:cxn>
                    <a:cxn ang="0">
                      <a:pos x="connsiteX2451" y="connsiteY2451"/>
                    </a:cxn>
                    <a:cxn ang="0">
                      <a:pos x="connsiteX2452" y="connsiteY2452"/>
                    </a:cxn>
                    <a:cxn ang="0">
                      <a:pos x="connsiteX2453" y="connsiteY2453"/>
                    </a:cxn>
                    <a:cxn ang="0">
                      <a:pos x="connsiteX2454" y="connsiteY2454"/>
                    </a:cxn>
                    <a:cxn ang="0">
                      <a:pos x="connsiteX2455" y="connsiteY2455"/>
                    </a:cxn>
                    <a:cxn ang="0">
                      <a:pos x="connsiteX2456" y="connsiteY2456"/>
                    </a:cxn>
                    <a:cxn ang="0">
                      <a:pos x="connsiteX2457" y="connsiteY2457"/>
                    </a:cxn>
                    <a:cxn ang="0">
                      <a:pos x="connsiteX2458" y="connsiteY2458"/>
                    </a:cxn>
                    <a:cxn ang="0">
                      <a:pos x="connsiteX2459" y="connsiteY2459"/>
                    </a:cxn>
                    <a:cxn ang="0">
                      <a:pos x="connsiteX2460" y="connsiteY2460"/>
                    </a:cxn>
                    <a:cxn ang="0">
                      <a:pos x="connsiteX2461" y="connsiteY2461"/>
                    </a:cxn>
                    <a:cxn ang="0">
                      <a:pos x="connsiteX2462" y="connsiteY2462"/>
                    </a:cxn>
                    <a:cxn ang="0">
                      <a:pos x="connsiteX2463" y="connsiteY2463"/>
                    </a:cxn>
                    <a:cxn ang="0">
                      <a:pos x="connsiteX2464" y="connsiteY2464"/>
                    </a:cxn>
                    <a:cxn ang="0">
                      <a:pos x="connsiteX2465" y="connsiteY2465"/>
                    </a:cxn>
                    <a:cxn ang="0">
                      <a:pos x="connsiteX2466" y="connsiteY2466"/>
                    </a:cxn>
                    <a:cxn ang="0">
                      <a:pos x="connsiteX2467" y="connsiteY2467"/>
                    </a:cxn>
                    <a:cxn ang="0">
                      <a:pos x="connsiteX2468" y="connsiteY2468"/>
                    </a:cxn>
                    <a:cxn ang="0">
                      <a:pos x="connsiteX2469" y="connsiteY2469"/>
                    </a:cxn>
                    <a:cxn ang="0">
                      <a:pos x="connsiteX2470" y="connsiteY2470"/>
                    </a:cxn>
                    <a:cxn ang="0">
                      <a:pos x="connsiteX2471" y="connsiteY2471"/>
                    </a:cxn>
                    <a:cxn ang="0">
                      <a:pos x="connsiteX2472" y="connsiteY2472"/>
                    </a:cxn>
                    <a:cxn ang="0">
                      <a:pos x="connsiteX2473" y="connsiteY2473"/>
                    </a:cxn>
                    <a:cxn ang="0">
                      <a:pos x="connsiteX2474" y="connsiteY2474"/>
                    </a:cxn>
                    <a:cxn ang="0">
                      <a:pos x="connsiteX2475" y="connsiteY2475"/>
                    </a:cxn>
                    <a:cxn ang="0">
                      <a:pos x="connsiteX2476" y="connsiteY2476"/>
                    </a:cxn>
                    <a:cxn ang="0">
                      <a:pos x="connsiteX2477" y="connsiteY2477"/>
                    </a:cxn>
                    <a:cxn ang="0">
                      <a:pos x="connsiteX2478" y="connsiteY2478"/>
                    </a:cxn>
                    <a:cxn ang="0">
                      <a:pos x="connsiteX2479" y="connsiteY2479"/>
                    </a:cxn>
                    <a:cxn ang="0">
                      <a:pos x="connsiteX2480" y="connsiteY2480"/>
                    </a:cxn>
                    <a:cxn ang="0">
                      <a:pos x="connsiteX2481" y="connsiteY2481"/>
                    </a:cxn>
                    <a:cxn ang="0">
                      <a:pos x="connsiteX2482" y="connsiteY2482"/>
                    </a:cxn>
                    <a:cxn ang="0">
                      <a:pos x="connsiteX2483" y="connsiteY2483"/>
                    </a:cxn>
                    <a:cxn ang="0">
                      <a:pos x="connsiteX2484" y="connsiteY2484"/>
                    </a:cxn>
                    <a:cxn ang="0">
                      <a:pos x="connsiteX2485" y="connsiteY2485"/>
                    </a:cxn>
                    <a:cxn ang="0">
                      <a:pos x="connsiteX2486" y="connsiteY2486"/>
                    </a:cxn>
                    <a:cxn ang="0">
                      <a:pos x="connsiteX2487" y="connsiteY2487"/>
                    </a:cxn>
                    <a:cxn ang="0">
                      <a:pos x="connsiteX2488" y="connsiteY2488"/>
                    </a:cxn>
                    <a:cxn ang="0">
                      <a:pos x="connsiteX2489" y="connsiteY2489"/>
                    </a:cxn>
                    <a:cxn ang="0">
                      <a:pos x="connsiteX2490" y="connsiteY2490"/>
                    </a:cxn>
                    <a:cxn ang="0">
                      <a:pos x="connsiteX2491" y="connsiteY2491"/>
                    </a:cxn>
                    <a:cxn ang="0">
                      <a:pos x="connsiteX2492" y="connsiteY2492"/>
                    </a:cxn>
                    <a:cxn ang="0">
                      <a:pos x="connsiteX2493" y="connsiteY2493"/>
                    </a:cxn>
                    <a:cxn ang="0">
                      <a:pos x="connsiteX2494" y="connsiteY2494"/>
                    </a:cxn>
                    <a:cxn ang="0">
                      <a:pos x="connsiteX2495" y="connsiteY2495"/>
                    </a:cxn>
                    <a:cxn ang="0">
                      <a:pos x="connsiteX2496" y="connsiteY2496"/>
                    </a:cxn>
                    <a:cxn ang="0">
                      <a:pos x="connsiteX2497" y="connsiteY2497"/>
                    </a:cxn>
                    <a:cxn ang="0">
                      <a:pos x="connsiteX2498" y="connsiteY2498"/>
                    </a:cxn>
                    <a:cxn ang="0">
                      <a:pos x="connsiteX2499" y="connsiteY2499"/>
                    </a:cxn>
                    <a:cxn ang="0">
                      <a:pos x="connsiteX2500" y="connsiteY2500"/>
                    </a:cxn>
                    <a:cxn ang="0">
                      <a:pos x="connsiteX2501" y="connsiteY2501"/>
                    </a:cxn>
                    <a:cxn ang="0">
                      <a:pos x="connsiteX2502" y="connsiteY2502"/>
                    </a:cxn>
                    <a:cxn ang="0">
                      <a:pos x="connsiteX2503" y="connsiteY2503"/>
                    </a:cxn>
                    <a:cxn ang="0">
                      <a:pos x="connsiteX2504" y="connsiteY2504"/>
                    </a:cxn>
                    <a:cxn ang="0">
                      <a:pos x="connsiteX2505" y="connsiteY2505"/>
                    </a:cxn>
                    <a:cxn ang="0">
                      <a:pos x="connsiteX2506" y="connsiteY2506"/>
                    </a:cxn>
                    <a:cxn ang="0">
                      <a:pos x="connsiteX2507" y="connsiteY2507"/>
                    </a:cxn>
                    <a:cxn ang="0">
                      <a:pos x="connsiteX2508" y="connsiteY2508"/>
                    </a:cxn>
                    <a:cxn ang="0">
                      <a:pos x="connsiteX2509" y="connsiteY2509"/>
                    </a:cxn>
                    <a:cxn ang="0">
                      <a:pos x="connsiteX2510" y="connsiteY2510"/>
                    </a:cxn>
                    <a:cxn ang="0">
                      <a:pos x="connsiteX2511" y="connsiteY2511"/>
                    </a:cxn>
                    <a:cxn ang="0">
                      <a:pos x="connsiteX2512" y="connsiteY2512"/>
                    </a:cxn>
                    <a:cxn ang="0">
                      <a:pos x="connsiteX2513" y="connsiteY2513"/>
                    </a:cxn>
                    <a:cxn ang="0">
                      <a:pos x="connsiteX2514" y="connsiteY2514"/>
                    </a:cxn>
                    <a:cxn ang="0">
                      <a:pos x="connsiteX2515" y="connsiteY2515"/>
                    </a:cxn>
                    <a:cxn ang="0">
                      <a:pos x="connsiteX2516" y="connsiteY2516"/>
                    </a:cxn>
                    <a:cxn ang="0">
                      <a:pos x="connsiteX2517" y="connsiteY2517"/>
                    </a:cxn>
                    <a:cxn ang="0">
                      <a:pos x="connsiteX2518" y="connsiteY2518"/>
                    </a:cxn>
                    <a:cxn ang="0">
                      <a:pos x="connsiteX2519" y="connsiteY2519"/>
                    </a:cxn>
                    <a:cxn ang="0">
                      <a:pos x="connsiteX2520" y="connsiteY2520"/>
                    </a:cxn>
                    <a:cxn ang="0">
                      <a:pos x="connsiteX2521" y="connsiteY2521"/>
                    </a:cxn>
                    <a:cxn ang="0">
                      <a:pos x="connsiteX2522" y="connsiteY2522"/>
                    </a:cxn>
                    <a:cxn ang="0">
                      <a:pos x="connsiteX2523" y="connsiteY2523"/>
                    </a:cxn>
                    <a:cxn ang="0">
                      <a:pos x="connsiteX2524" y="connsiteY2524"/>
                    </a:cxn>
                    <a:cxn ang="0">
                      <a:pos x="connsiteX2525" y="connsiteY2525"/>
                    </a:cxn>
                    <a:cxn ang="0">
                      <a:pos x="connsiteX2526" y="connsiteY2526"/>
                    </a:cxn>
                    <a:cxn ang="0">
                      <a:pos x="connsiteX2527" y="connsiteY2527"/>
                    </a:cxn>
                    <a:cxn ang="0">
                      <a:pos x="connsiteX2528" y="connsiteY2528"/>
                    </a:cxn>
                    <a:cxn ang="0">
                      <a:pos x="connsiteX2529" y="connsiteY2529"/>
                    </a:cxn>
                    <a:cxn ang="0">
                      <a:pos x="connsiteX2530" y="connsiteY2530"/>
                    </a:cxn>
                    <a:cxn ang="0">
                      <a:pos x="connsiteX2531" y="connsiteY2531"/>
                    </a:cxn>
                    <a:cxn ang="0">
                      <a:pos x="connsiteX2532" y="connsiteY2532"/>
                    </a:cxn>
                    <a:cxn ang="0">
                      <a:pos x="connsiteX2533" y="connsiteY2533"/>
                    </a:cxn>
                    <a:cxn ang="0">
                      <a:pos x="connsiteX2534" y="connsiteY2534"/>
                    </a:cxn>
                    <a:cxn ang="0">
                      <a:pos x="connsiteX2535" y="connsiteY2535"/>
                    </a:cxn>
                    <a:cxn ang="0">
                      <a:pos x="connsiteX2536" y="connsiteY2536"/>
                    </a:cxn>
                    <a:cxn ang="0">
                      <a:pos x="connsiteX2537" y="connsiteY2537"/>
                    </a:cxn>
                    <a:cxn ang="0">
                      <a:pos x="connsiteX2538" y="connsiteY2538"/>
                    </a:cxn>
                    <a:cxn ang="0">
                      <a:pos x="connsiteX2539" y="connsiteY2539"/>
                    </a:cxn>
                    <a:cxn ang="0">
                      <a:pos x="connsiteX2540" y="connsiteY2540"/>
                    </a:cxn>
                    <a:cxn ang="0">
                      <a:pos x="connsiteX2541" y="connsiteY2541"/>
                    </a:cxn>
                    <a:cxn ang="0">
                      <a:pos x="connsiteX2542" y="connsiteY2542"/>
                    </a:cxn>
                    <a:cxn ang="0">
                      <a:pos x="connsiteX2543" y="connsiteY2543"/>
                    </a:cxn>
                    <a:cxn ang="0">
                      <a:pos x="connsiteX2544" y="connsiteY2544"/>
                    </a:cxn>
                    <a:cxn ang="0">
                      <a:pos x="connsiteX2545" y="connsiteY2545"/>
                    </a:cxn>
                    <a:cxn ang="0">
                      <a:pos x="connsiteX2546" y="connsiteY2546"/>
                    </a:cxn>
                    <a:cxn ang="0">
                      <a:pos x="connsiteX2547" y="connsiteY2547"/>
                    </a:cxn>
                    <a:cxn ang="0">
                      <a:pos x="connsiteX2548" y="connsiteY2548"/>
                    </a:cxn>
                    <a:cxn ang="0">
                      <a:pos x="connsiteX2549" y="connsiteY2549"/>
                    </a:cxn>
                    <a:cxn ang="0">
                      <a:pos x="connsiteX2550" y="connsiteY2550"/>
                    </a:cxn>
                    <a:cxn ang="0">
                      <a:pos x="connsiteX2551" y="connsiteY2551"/>
                    </a:cxn>
                    <a:cxn ang="0">
                      <a:pos x="connsiteX2552" y="connsiteY2552"/>
                    </a:cxn>
                    <a:cxn ang="0">
                      <a:pos x="connsiteX2553" y="connsiteY2553"/>
                    </a:cxn>
                    <a:cxn ang="0">
                      <a:pos x="connsiteX2554" y="connsiteY2554"/>
                    </a:cxn>
                    <a:cxn ang="0">
                      <a:pos x="connsiteX2555" y="connsiteY2555"/>
                    </a:cxn>
                    <a:cxn ang="0">
                      <a:pos x="connsiteX2556" y="connsiteY2556"/>
                    </a:cxn>
                    <a:cxn ang="0">
                      <a:pos x="connsiteX2557" y="connsiteY2557"/>
                    </a:cxn>
                    <a:cxn ang="0">
                      <a:pos x="connsiteX2558" y="connsiteY2558"/>
                    </a:cxn>
                    <a:cxn ang="0">
                      <a:pos x="connsiteX2559" y="connsiteY2559"/>
                    </a:cxn>
                    <a:cxn ang="0">
                      <a:pos x="connsiteX2560" y="connsiteY2560"/>
                    </a:cxn>
                    <a:cxn ang="0">
                      <a:pos x="connsiteX2561" y="connsiteY2561"/>
                    </a:cxn>
                    <a:cxn ang="0">
                      <a:pos x="connsiteX2562" y="connsiteY2562"/>
                    </a:cxn>
                    <a:cxn ang="0">
                      <a:pos x="connsiteX2563" y="connsiteY2563"/>
                    </a:cxn>
                  </a:cxnLst>
                  <a:rect l="l" t="t" r="r" b="b"/>
                  <a:pathLst>
                    <a:path w="1404720" h="2812935">
                      <a:moveTo>
                        <a:pt x="1343312" y="2703931"/>
                      </a:moveTo>
                      <a:cubicBezTo>
                        <a:pt x="1321017" y="2703931"/>
                        <a:pt x="1302944" y="2722004"/>
                        <a:pt x="1302944" y="2744299"/>
                      </a:cubicBezTo>
                      <a:cubicBezTo>
                        <a:pt x="1302944" y="2766594"/>
                        <a:pt x="1321017" y="2784667"/>
                        <a:pt x="1343312" y="2784667"/>
                      </a:cubicBezTo>
                      <a:cubicBezTo>
                        <a:pt x="1365607" y="2784667"/>
                        <a:pt x="1383680" y="2766594"/>
                        <a:pt x="1383680" y="2744299"/>
                      </a:cubicBezTo>
                      <a:cubicBezTo>
                        <a:pt x="1383680" y="2722004"/>
                        <a:pt x="1365607" y="2703931"/>
                        <a:pt x="1343312" y="2703931"/>
                      </a:cubicBezTo>
                      <a:close/>
                      <a:moveTo>
                        <a:pt x="1258874" y="2703931"/>
                      </a:moveTo>
                      <a:cubicBezTo>
                        <a:pt x="1236579" y="2703931"/>
                        <a:pt x="1218506" y="2722004"/>
                        <a:pt x="1218506" y="2744299"/>
                      </a:cubicBezTo>
                      <a:cubicBezTo>
                        <a:pt x="1218506" y="2766594"/>
                        <a:pt x="1236579" y="2784667"/>
                        <a:pt x="1258874" y="2784667"/>
                      </a:cubicBezTo>
                      <a:cubicBezTo>
                        <a:pt x="1281169" y="2784667"/>
                        <a:pt x="1299242" y="2766594"/>
                        <a:pt x="1299242" y="2744299"/>
                      </a:cubicBezTo>
                      <a:cubicBezTo>
                        <a:pt x="1299242" y="2722004"/>
                        <a:pt x="1281169" y="2703931"/>
                        <a:pt x="1258874" y="2703931"/>
                      </a:cubicBezTo>
                      <a:close/>
                      <a:moveTo>
                        <a:pt x="1174438" y="2703931"/>
                      </a:moveTo>
                      <a:cubicBezTo>
                        <a:pt x="1152143" y="2703931"/>
                        <a:pt x="1134070" y="2722004"/>
                        <a:pt x="1134070" y="2744299"/>
                      </a:cubicBezTo>
                      <a:cubicBezTo>
                        <a:pt x="1134070" y="2766594"/>
                        <a:pt x="1152143" y="2784667"/>
                        <a:pt x="1174438" y="2784667"/>
                      </a:cubicBezTo>
                      <a:cubicBezTo>
                        <a:pt x="1196733" y="2784667"/>
                        <a:pt x="1214806" y="2766594"/>
                        <a:pt x="1214806" y="2744299"/>
                      </a:cubicBezTo>
                      <a:cubicBezTo>
                        <a:pt x="1214806" y="2722004"/>
                        <a:pt x="1196733" y="2703931"/>
                        <a:pt x="1174438" y="2703931"/>
                      </a:cubicBezTo>
                      <a:close/>
                      <a:moveTo>
                        <a:pt x="1090002" y="2703931"/>
                      </a:moveTo>
                      <a:cubicBezTo>
                        <a:pt x="1067707" y="2703931"/>
                        <a:pt x="1049634" y="2722004"/>
                        <a:pt x="1049634" y="2744299"/>
                      </a:cubicBezTo>
                      <a:cubicBezTo>
                        <a:pt x="1049634" y="2766594"/>
                        <a:pt x="1067707" y="2784667"/>
                        <a:pt x="1090002" y="2784667"/>
                      </a:cubicBezTo>
                      <a:cubicBezTo>
                        <a:pt x="1112297" y="2784667"/>
                        <a:pt x="1130370" y="2766594"/>
                        <a:pt x="1130370" y="2744299"/>
                      </a:cubicBezTo>
                      <a:cubicBezTo>
                        <a:pt x="1130370" y="2722004"/>
                        <a:pt x="1112297" y="2703931"/>
                        <a:pt x="1090002" y="2703931"/>
                      </a:cubicBezTo>
                      <a:close/>
                      <a:moveTo>
                        <a:pt x="1005565" y="2703931"/>
                      </a:moveTo>
                      <a:cubicBezTo>
                        <a:pt x="983270" y="2703931"/>
                        <a:pt x="965197" y="2722004"/>
                        <a:pt x="965197" y="2744299"/>
                      </a:cubicBezTo>
                      <a:cubicBezTo>
                        <a:pt x="965197" y="2766594"/>
                        <a:pt x="983270" y="2784667"/>
                        <a:pt x="1005565" y="2784667"/>
                      </a:cubicBezTo>
                      <a:cubicBezTo>
                        <a:pt x="1027860" y="2784667"/>
                        <a:pt x="1045933" y="2766594"/>
                        <a:pt x="1045933" y="2744299"/>
                      </a:cubicBezTo>
                      <a:cubicBezTo>
                        <a:pt x="1045933" y="2722004"/>
                        <a:pt x="1027860" y="2703931"/>
                        <a:pt x="1005565" y="2703931"/>
                      </a:cubicBezTo>
                      <a:close/>
                      <a:moveTo>
                        <a:pt x="921129" y="2703931"/>
                      </a:moveTo>
                      <a:cubicBezTo>
                        <a:pt x="898834" y="2703931"/>
                        <a:pt x="880761" y="2722004"/>
                        <a:pt x="880761" y="2744299"/>
                      </a:cubicBezTo>
                      <a:cubicBezTo>
                        <a:pt x="880761" y="2766594"/>
                        <a:pt x="898834" y="2784667"/>
                        <a:pt x="921129" y="2784667"/>
                      </a:cubicBezTo>
                      <a:cubicBezTo>
                        <a:pt x="943424" y="2784667"/>
                        <a:pt x="961497" y="2766594"/>
                        <a:pt x="961497" y="2744299"/>
                      </a:cubicBezTo>
                      <a:cubicBezTo>
                        <a:pt x="961497" y="2722004"/>
                        <a:pt x="943424" y="2703931"/>
                        <a:pt x="921129" y="2703931"/>
                      </a:cubicBezTo>
                      <a:close/>
                      <a:moveTo>
                        <a:pt x="836693" y="2703931"/>
                      </a:moveTo>
                      <a:cubicBezTo>
                        <a:pt x="814398" y="2703931"/>
                        <a:pt x="796325" y="2722004"/>
                        <a:pt x="796325" y="2744299"/>
                      </a:cubicBezTo>
                      <a:cubicBezTo>
                        <a:pt x="796325" y="2766594"/>
                        <a:pt x="814398" y="2784667"/>
                        <a:pt x="836693" y="2784667"/>
                      </a:cubicBezTo>
                      <a:cubicBezTo>
                        <a:pt x="858988" y="2784667"/>
                        <a:pt x="877061" y="2766594"/>
                        <a:pt x="877061" y="2744299"/>
                      </a:cubicBezTo>
                      <a:cubicBezTo>
                        <a:pt x="877061" y="2722004"/>
                        <a:pt x="858988" y="2703931"/>
                        <a:pt x="836693" y="2703931"/>
                      </a:cubicBezTo>
                      <a:close/>
                      <a:moveTo>
                        <a:pt x="752256" y="2703931"/>
                      </a:moveTo>
                      <a:cubicBezTo>
                        <a:pt x="729961" y="2703931"/>
                        <a:pt x="711888" y="2722004"/>
                        <a:pt x="711888" y="2744299"/>
                      </a:cubicBezTo>
                      <a:cubicBezTo>
                        <a:pt x="711888" y="2766594"/>
                        <a:pt x="729961" y="2784667"/>
                        <a:pt x="752256" y="2784667"/>
                      </a:cubicBezTo>
                      <a:cubicBezTo>
                        <a:pt x="774551" y="2784667"/>
                        <a:pt x="792624" y="2766594"/>
                        <a:pt x="792624" y="2744299"/>
                      </a:cubicBezTo>
                      <a:cubicBezTo>
                        <a:pt x="792624" y="2722004"/>
                        <a:pt x="774551" y="2703931"/>
                        <a:pt x="752256" y="2703931"/>
                      </a:cubicBezTo>
                      <a:close/>
                      <a:moveTo>
                        <a:pt x="667820" y="2703931"/>
                      </a:moveTo>
                      <a:cubicBezTo>
                        <a:pt x="645525" y="2703931"/>
                        <a:pt x="627452" y="2722004"/>
                        <a:pt x="627452" y="2744299"/>
                      </a:cubicBezTo>
                      <a:cubicBezTo>
                        <a:pt x="627452" y="2766594"/>
                        <a:pt x="645525" y="2784667"/>
                        <a:pt x="667820" y="2784667"/>
                      </a:cubicBezTo>
                      <a:cubicBezTo>
                        <a:pt x="690115" y="2784667"/>
                        <a:pt x="708188" y="2766594"/>
                        <a:pt x="708188" y="2744299"/>
                      </a:cubicBezTo>
                      <a:cubicBezTo>
                        <a:pt x="708188" y="2722004"/>
                        <a:pt x="690115" y="2703931"/>
                        <a:pt x="667820" y="2703931"/>
                      </a:cubicBezTo>
                      <a:close/>
                      <a:moveTo>
                        <a:pt x="583384" y="2703931"/>
                      </a:moveTo>
                      <a:cubicBezTo>
                        <a:pt x="561089" y="2703931"/>
                        <a:pt x="543016" y="2722004"/>
                        <a:pt x="543016" y="2744299"/>
                      </a:cubicBezTo>
                      <a:cubicBezTo>
                        <a:pt x="543016" y="2766594"/>
                        <a:pt x="561089" y="2784667"/>
                        <a:pt x="583384" y="2784667"/>
                      </a:cubicBezTo>
                      <a:cubicBezTo>
                        <a:pt x="605679" y="2784667"/>
                        <a:pt x="623752" y="2766594"/>
                        <a:pt x="623752" y="2744299"/>
                      </a:cubicBezTo>
                      <a:cubicBezTo>
                        <a:pt x="623752" y="2722004"/>
                        <a:pt x="605679" y="2703931"/>
                        <a:pt x="583384" y="2703931"/>
                      </a:cubicBezTo>
                      <a:close/>
                      <a:moveTo>
                        <a:pt x="498947" y="2703931"/>
                      </a:moveTo>
                      <a:cubicBezTo>
                        <a:pt x="476652" y="2703931"/>
                        <a:pt x="458579" y="2722004"/>
                        <a:pt x="458579" y="2744299"/>
                      </a:cubicBezTo>
                      <a:cubicBezTo>
                        <a:pt x="458579" y="2766594"/>
                        <a:pt x="476652" y="2784667"/>
                        <a:pt x="498947" y="2784667"/>
                      </a:cubicBezTo>
                      <a:cubicBezTo>
                        <a:pt x="521242" y="2784667"/>
                        <a:pt x="539315" y="2766594"/>
                        <a:pt x="539315" y="2744299"/>
                      </a:cubicBezTo>
                      <a:cubicBezTo>
                        <a:pt x="539315" y="2722004"/>
                        <a:pt x="521242" y="2703931"/>
                        <a:pt x="498947" y="2703931"/>
                      </a:cubicBezTo>
                      <a:close/>
                      <a:moveTo>
                        <a:pt x="414511" y="2703931"/>
                      </a:moveTo>
                      <a:cubicBezTo>
                        <a:pt x="392216" y="2703931"/>
                        <a:pt x="374143" y="2722004"/>
                        <a:pt x="374143" y="2744299"/>
                      </a:cubicBezTo>
                      <a:cubicBezTo>
                        <a:pt x="374143" y="2766594"/>
                        <a:pt x="392216" y="2784667"/>
                        <a:pt x="414511" y="2784667"/>
                      </a:cubicBezTo>
                      <a:cubicBezTo>
                        <a:pt x="436806" y="2784667"/>
                        <a:pt x="454879" y="2766594"/>
                        <a:pt x="454879" y="2744299"/>
                      </a:cubicBezTo>
                      <a:cubicBezTo>
                        <a:pt x="454879" y="2722004"/>
                        <a:pt x="436806" y="2703931"/>
                        <a:pt x="414511" y="2703931"/>
                      </a:cubicBezTo>
                      <a:close/>
                      <a:moveTo>
                        <a:pt x="330075" y="2703931"/>
                      </a:moveTo>
                      <a:cubicBezTo>
                        <a:pt x="307780" y="2703931"/>
                        <a:pt x="289707" y="2722004"/>
                        <a:pt x="289707" y="2744299"/>
                      </a:cubicBezTo>
                      <a:cubicBezTo>
                        <a:pt x="289707" y="2766594"/>
                        <a:pt x="307780" y="2784667"/>
                        <a:pt x="330075" y="2784667"/>
                      </a:cubicBezTo>
                      <a:cubicBezTo>
                        <a:pt x="352370" y="2784667"/>
                        <a:pt x="370443" y="2766594"/>
                        <a:pt x="370443" y="2744299"/>
                      </a:cubicBezTo>
                      <a:cubicBezTo>
                        <a:pt x="370443" y="2722004"/>
                        <a:pt x="352370" y="2703931"/>
                        <a:pt x="330075" y="2703931"/>
                      </a:cubicBezTo>
                      <a:close/>
                      <a:moveTo>
                        <a:pt x="245639" y="2703931"/>
                      </a:moveTo>
                      <a:cubicBezTo>
                        <a:pt x="223344" y="2703931"/>
                        <a:pt x="205271" y="2722004"/>
                        <a:pt x="205271" y="2744299"/>
                      </a:cubicBezTo>
                      <a:cubicBezTo>
                        <a:pt x="205271" y="2766594"/>
                        <a:pt x="223344" y="2784667"/>
                        <a:pt x="245639" y="2784667"/>
                      </a:cubicBezTo>
                      <a:cubicBezTo>
                        <a:pt x="267934" y="2784667"/>
                        <a:pt x="286007" y="2766594"/>
                        <a:pt x="286007" y="2744299"/>
                      </a:cubicBezTo>
                      <a:cubicBezTo>
                        <a:pt x="286007" y="2722004"/>
                        <a:pt x="267934" y="2703931"/>
                        <a:pt x="245639" y="2703931"/>
                      </a:cubicBezTo>
                      <a:close/>
                      <a:moveTo>
                        <a:pt x="161202" y="2703931"/>
                      </a:moveTo>
                      <a:cubicBezTo>
                        <a:pt x="138907" y="2703931"/>
                        <a:pt x="120834" y="2722004"/>
                        <a:pt x="120834" y="2744299"/>
                      </a:cubicBezTo>
                      <a:cubicBezTo>
                        <a:pt x="120834" y="2766594"/>
                        <a:pt x="138907" y="2784667"/>
                        <a:pt x="161202" y="2784667"/>
                      </a:cubicBezTo>
                      <a:cubicBezTo>
                        <a:pt x="183497" y="2784667"/>
                        <a:pt x="201570" y="2766594"/>
                        <a:pt x="201570" y="2744299"/>
                      </a:cubicBezTo>
                      <a:cubicBezTo>
                        <a:pt x="201570" y="2722004"/>
                        <a:pt x="183497" y="2703931"/>
                        <a:pt x="161202" y="2703931"/>
                      </a:cubicBezTo>
                      <a:close/>
                      <a:moveTo>
                        <a:pt x="76766" y="2703931"/>
                      </a:moveTo>
                      <a:cubicBezTo>
                        <a:pt x="54471" y="2703931"/>
                        <a:pt x="36398" y="2722004"/>
                        <a:pt x="36398" y="2744299"/>
                      </a:cubicBezTo>
                      <a:cubicBezTo>
                        <a:pt x="36398" y="2766594"/>
                        <a:pt x="54471" y="2784667"/>
                        <a:pt x="76766" y="2784667"/>
                      </a:cubicBezTo>
                      <a:cubicBezTo>
                        <a:pt x="99061" y="2784667"/>
                        <a:pt x="117134" y="2766594"/>
                        <a:pt x="117134" y="2744299"/>
                      </a:cubicBezTo>
                      <a:cubicBezTo>
                        <a:pt x="117134" y="2722004"/>
                        <a:pt x="99061" y="2703931"/>
                        <a:pt x="76766" y="2703931"/>
                      </a:cubicBezTo>
                      <a:close/>
                      <a:moveTo>
                        <a:pt x="1343312" y="2617876"/>
                      </a:moveTo>
                      <a:cubicBezTo>
                        <a:pt x="1321017" y="2617876"/>
                        <a:pt x="1302944" y="2635949"/>
                        <a:pt x="1302944" y="2658244"/>
                      </a:cubicBezTo>
                      <a:cubicBezTo>
                        <a:pt x="1302944" y="2680539"/>
                        <a:pt x="1321017" y="2698612"/>
                        <a:pt x="1343312" y="2698612"/>
                      </a:cubicBezTo>
                      <a:cubicBezTo>
                        <a:pt x="1365607" y="2698612"/>
                        <a:pt x="1383680" y="2680539"/>
                        <a:pt x="1383680" y="2658244"/>
                      </a:cubicBezTo>
                      <a:cubicBezTo>
                        <a:pt x="1383680" y="2635949"/>
                        <a:pt x="1365607" y="2617876"/>
                        <a:pt x="1343312" y="2617876"/>
                      </a:cubicBezTo>
                      <a:close/>
                      <a:moveTo>
                        <a:pt x="1258874" y="2617876"/>
                      </a:moveTo>
                      <a:cubicBezTo>
                        <a:pt x="1236579" y="2617876"/>
                        <a:pt x="1218506" y="2635949"/>
                        <a:pt x="1218506" y="2658244"/>
                      </a:cubicBezTo>
                      <a:cubicBezTo>
                        <a:pt x="1218506" y="2680539"/>
                        <a:pt x="1236579" y="2698612"/>
                        <a:pt x="1258874" y="2698612"/>
                      </a:cubicBezTo>
                      <a:cubicBezTo>
                        <a:pt x="1281169" y="2698612"/>
                        <a:pt x="1299242" y="2680539"/>
                        <a:pt x="1299242" y="2658244"/>
                      </a:cubicBezTo>
                      <a:cubicBezTo>
                        <a:pt x="1299242" y="2635949"/>
                        <a:pt x="1281169" y="2617876"/>
                        <a:pt x="1258874" y="2617876"/>
                      </a:cubicBezTo>
                      <a:close/>
                      <a:moveTo>
                        <a:pt x="1174438" y="2617876"/>
                      </a:moveTo>
                      <a:cubicBezTo>
                        <a:pt x="1152143" y="2617876"/>
                        <a:pt x="1134070" y="2635949"/>
                        <a:pt x="1134070" y="2658244"/>
                      </a:cubicBezTo>
                      <a:cubicBezTo>
                        <a:pt x="1134070" y="2680539"/>
                        <a:pt x="1152143" y="2698612"/>
                        <a:pt x="1174438" y="2698612"/>
                      </a:cubicBezTo>
                      <a:cubicBezTo>
                        <a:pt x="1196733" y="2698612"/>
                        <a:pt x="1214806" y="2680539"/>
                        <a:pt x="1214806" y="2658244"/>
                      </a:cubicBezTo>
                      <a:cubicBezTo>
                        <a:pt x="1214806" y="2635949"/>
                        <a:pt x="1196733" y="2617876"/>
                        <a:pt x="1174438" y="2617876"/>
                      </a:cubicBezTo>
                      <a:close/>
                      <a:moveTo>
                        <a:pt x="1090002" y="2617876"/>
                      </a:moveTo>
                      <a:cubicBezTo>
                        <a:pt x="1067707" y="2617876"/>
                        <a:pt x="1049634" y="2635949"/>
                        <a:pt x="1049634" y="2658244"/>
                      </a:cubicBezTo>
                      <a:cubicBezTo>
                        <a:pt x="1049634" y="2680539"/>
                        <a:pt x="1067707" y="2698612"/>
                        <a:pt x="1090002" y="2698612"/>
                      </a:cubicBezTo>
                      <a:cubicBezTo>
                        <a:pt x="1112297" y="2698612"/>
                        <a:pt x="1130370" y="2680539"/>
                        <a:pt x="1130370" y="2658244"/>
                      </a:cubicBezTo>
                      <a:cubicBezTo>
                        <a:pt x="1130370" y="2635949"/>
                        <a:pt x="1112297" y="2617876"/>
                        <a:pt x="1090002" y="2617876"/>
                      </a:cubicBezTo>
                      <a:close/>
                      <a:moveTo>
                        <a:pt x="1005565" y="2617876"/>
                      </a:moveTo>
                      <a:cubicBezTo>
                        <a:pt x="983270" y="2617876"/>
                        <a:pt x="965197" y="2635949"/>
                        <a:pt x="965197" y="2658244"/>
                      </a:cubicBezTo>
                      <a:cubicBezTo>
                        <a:pt x="965197" y="2680539"/>
                        <a:pt x="983270" y="2698612"/>
                        <a:pt x="1005565" y="2698612"/>
                      </a:cubicBezTo>
                      <a:cubicBezTo>
                        <a:pt x="1027860" y="2698612"/>
                        <a:pt x="1045933" y="2680539"/>
                        <a:pt x="1045933" y="2658244"/>
                      </a:cubicBezTo>
                      <a:cubicBezTo>
                        <a:pt x="1045933" y="2635949"/>
                        <a:pt x="1027860" y="2617876"/>
                        <a:pt x="1005565" y="2617876"/>
                      </a:cubicBezTo>
                      <a:close/>
                      <a:moveTo>
                        <a:pt x="921129" y="2617876"/>
                      </a:moveTo>
                      <a:cubicBezTo>
                        <a:pt x="898834" y="2617876"/>
                        <a:pt x="880761" y="2635949"/>
                        <a:pt x="880761" y="2658244"/>
                      </a:cubicBezTo>
                      <a:cubicBezTo>
                        <a:pt x="880761" y="2680539"/>
                        <a:pt x="898834" y="2698612"/>
                        <a:pt x="921129" y="2698612"/>
                      </a:cubicBezTo>
                      <a:cubicBezTo>
                        <a:pt x="943424" y="2698612"/>
                        <a:pt x="961497" y="2680539"/>
                        <a:pt x="961497" y="2658244"/>
                      </a:cubicBezTo>
                      <a:cubicBezTo>
                        <a:pt x="961497" y="2635949"/>
                        <a:pt x="943424" y="2617876"/>
                        <a:pt x="921129" y="2617876"/>
                      </a:cubicBezTo>
                      <a:close/>
                      <a:moveTo>
                        <a:pt x="836693" y="2617876"/>
                      </a:moveTo>
                      <a:cubicBezTo>
                        <a:pt x="814398" y="2617876"/>
                        <a:pt x="796325" y="2635949"/>
                        <a:pt x="796325" y="2658244"/>
                      </a:cubicBezTo>
                      <a:cubicBezTo>
                        <a:pt x="796325" y="2680539"/>
                        <a:pt x="814398" y="2698612"/>
                        <a:pt x="836693" y="2698612"/>
                      </a:cubicBezTo>
                      <a:cubicBezTo>
                        <a:pt x="858988" y="2698612"/>
                        <a:pt x="877061" y="2680539"/>
                        <a:pt x="877061" y="2658244"/>
                      </a:cubicBezTo>
                      <a:cubicBezTo>
                        <a:pt x="877061" y="2635949"/>
                        <a:pt x="858988" y="2617876"/>
                        <a:pt x="836693" y="2617876"/>
                      </a:cubicBezTo>
                      <a:close/>
                      <a:moveTo>
                        <a:pt x="752256" y="2617876"/>
                      </a:moveTo>
                      <a:cubicBezTo>
                        <a:pt x="729961" y="2617876"/>
                        <a:pt x="711888" y="2635949"/>
                        <a:pt x="711888" y="2658244"/>
                      </a:cubicBezTo>
                      <a:cubicBezTo>
                        <a:pt x="711888" y="2680539"/>
                        <a:pt x="729961" y="2698612"/>
                        <a:pt x="752256" y="2698612"/>
                      </a:cubicBezTo>
                      <a:cubicBezTo>
                        <a:pt x="774551" y="2698612"/>
                        <a:pt x="792624" y="2680539"/>
                        <a:pt x="792624" y="2658244"/>
                      </a:cubicBezTo>
                      <a:cubicBezTo>
                        <a:pt x="792624" y="2635949"/>
                        <a:pt x="774551" y="2617876"/>
                        <a:pt x="752256" y="2617876"/>
                      </a:cubicBezTo>
                      <a:close/>
                      <a:moveTo>
                        <a:pt x="667820" y="2617876"/>
                      </a:moveTo>
                      <a:cubicBezTo>
                        <a:pt x="645525" y="2617876"/>
                        <a:pt x="627452" y="2635949"/>
                        <a:pt x="627452" y="2658244"/>
                      </a:cubicBezTo>
                      <a:cubicBezTo>
                        <a:pt x="627452" y="2680539"/>
                        <a:pt x="645525" y="2698612"/>
                        <a:pt x="667820" y="2698612"/>
                      </a:cubicBezTo>
                      <a:cubicBezTo>
                        <a:pt x="690115" y="2698612"/>
                        <a:pt x="708188" y="2680539"/>
                        <a:pt x="708188" y="2658244"/>
                      </a:cubicBezTo>
                      <a:cubicBezTo>
                        <a:pt x="708188" y="2635949"/>
                        <a:pt x="690115" y="2617876"/>
                        <a:pt x="667820" y="2617876"/>
                      </a:cubicBezTo>
                      <a:close/>
                      <a:moveTo>
                        <a:pt x="583384" y="2617876"/>
                      </a:moveTo>
                      <a:cubicBezTo>
                        <a:pt x="561089" y="2617876"/>
                        <a:pt x="543016" y="2635949"/>
                        <a:pt x="543016" y="2658244"/>
                      </a:cubicBezTo>
                      <a:cubicBezTo>
                        <a:pt x="543016" y="2680539"/>
                        <a:pt x="561089" y="2698612"/>
                        <a:pt x="583384" y="2698612"/>
                      </a:cubicBezTo>
                      <a:cubicBezTo>
                        <a:pt x="605679" y="2698612"/>
                        <a:pt x="623752" y="2680539"/>
                        <a:pt x="623752" y="2658244"/>
                      </a:cubicBezTo>
                      <a:cubicBezTo>
                        <a:pt x="623752" y="2635949"/>
                        <a:pt x="605679" y="2617876"/>
                        <a:pt x="583384" y="2617876"/>
                      </a:cubicBezTo>
                      <a:close/>
                      <a:moveTo>
                        <a:pt x="498947" y="2617876"/>
                      </a:moveTo>
                      <a:cubicBezTo>
                        <a:pt x="476652" y="2617876"/>
                        <a:pt x="458579" y="2635949"/>
                        <a:pt x="458579" y="2658244"/>
                      </a:cubicBezTo>
                      <a:cubicBezTo>
                        <a:pt x="458579" y="2680539"/>
                        <a:pt x="476652" y="2698612"/>
                        <a:pt x="498947" y="2698612"/>
                      </a:cubicBezTo>
                      <a:cubicBezTo>
                        <a:pt x="521242" y="2698612"/>
                        <a:pt x="539315" y="2680539"/>
                        <a:pt x="539315" y="2658244"/>
                      </a:cubicBezTo>
                      <a:cubicBezTo>
                        <a:pt x="539315" y="2635949"/>
                        <a:pt x="521242" y="2617876"/>
                        <a:pt x="498947" y="2617876"/>
                      </a:cubicBezTo>
                      <a:close/>
                      <a:moveTo>
                        <a:pt x="414511" y="2617876"/>
                      </a:moveTo>
                      <a:cubicBezTo>
                        <a:pt x="392216" y="2617876"/>
                        <a:pt x="374143" y="2635949"/>
                        <a:pt x="374143" y="2658244"/>
                      </a:cubicBezTo>
                      <a:cubicBezTo>
                        <a:pt x="374143" y="2680539"/>
                        <a:pt x="392216" y="2698612"/>
                        <a:pt x="414511" y="2698612"/>
                      </a:cubicBezTo>
                      <a:cubicBezTo>
                        <a:pt x="436806" y="2698612"/>
                        <a:pt x="454879" y="2680539"/>
                        <a:pt x="454879" y="2658244"/>
                      </a:cubicBezTo>
                      <a:cubicBezTo>
                        <a:pt x="454879" y="2635949"/>
                        <a:pt x="436806" y="2617876"/>
                        <a:pt x="414511" y="2617876"/>
                      </a:cubicBezTo>
                      <a:close/>
                      <a:moveTo>
                        <a:pt x="330075" y="2617876"/>
                      </a:moveTo>
                      <a:cubicBezTo>
                        <a:pt x="307780" y="2617876"/>
                        <a:pt x="289707" y="2635949"/>
                        <a:pt x="289707" y="2658244"/>
                      </a:cubicBezTo>
                      <a:cubicBezTo>
                        <a:pt x="289707" y="2680539"/>
                        <a:pt x="307780" y="2698612"/>
                        <a:pt x="330075" y="2698612"/>
                      </a:cubicBezTo>
                      <a:cubicBezTo>
                        <a:pt x="352370" y="2698612"/>
                        <a:pt x="370443" y="2680539"/>
                        <a:pt x="370443" y="2658244"/>
                      </a:cubicBezTo>
                      <a:cubicBezTo>
                        <a:pt x="370443" y="2635949"/>
                        <a:pt x="352370" y="2617876"/>
                        <a:pt x="330075" y="2617876"/>
                      </a:cubicBezTo>
                      <a:close/>
                      <a:moveTo>
                        <a:pt x="245639" y="2617876"/>
                      </a:moveTo>
                      <a:cubicBezTo>
                        <a:pt x="223344" y="2617876"/>
                        <a:pt x="205271" y="2635949"/>
                        <a:pt x="205271" y="2658244"/>
                      </a:cubicBezTo>
                      <a:cubicBezTo>
                        <a:pt x="205271" y="2680539"/>
                        <a:pt x="223344" y="2698612"/>
                        <a:pt x="245639" y="2698612"/>
                      </a:cubicBezTo>
                      <a:cubicBezTo>
                        <a:pt x="267934" y="2698612"/>
                        <a:pt x="286007" y="2680539"/>
                        <a:pt x="286007" y="2658244"/>
                      </a:cubicBezTo>
                      <a:cubicBezTo>
                        <a:pt x="286007" y="2635949"/>
                        <a:pt x="267934" y="2617876"/>
                        <a:pt x="245639" y="2617876"/>
                      </a:cubicBezTo>
                      <a:close/>
                      <a:moveTo>
                        <a:pt x="161202" y="2617876"/>
                      </a:moveTo>
                      <a:cubicBezTo>
                        <a:pt x="138907" y="2617876"/>
                        <a:pt x="120834" y="2635949"/>
                        <a:pt x="120834" y="2658244"/>
                      </a:cubicBezTo>
                      <a:cubicBezTo>
                        <a:pt x="120834" y="2680539"/>
                        <a:pt x="138907" y="2698612"/>
                        <a:pt x="161202" y="2698612"/>
                      </a:cubicBezTo>
                      <a:cubicBezTo>
                        <a:pt x="183497" y="2698612"/>
                        <a:pt x="201570" y="2680539"/>
                        <a:pt x="201570" y="2658244"/>
                      </a:cubicBezTo>
                      <a:cubicBezTo>
                        <a:pt x="201570" y="2635949"/>
                        <a:pt x="183497" y="2617876"/>
                        <a:pt x="161202" y="2617876"/>
                      </a:cubicBezTo>
                      <a:close/>
                      <a:moveTo>
                        <a:pt x="76766" y="2617876"/>
                      </a:moveTo>
                      <a:cubicBezTo>
                        <a:pt x="54471" y="2617876"/>
                        <a:pt x="36398" y="2635949"/>
                        <a:pt x="36398" y="2658244"/>
                      </a:cubicBezTo>
                      <a:cubicBezTo>
                        <a:pt x="36398" y="2680539"/>
                        <a:pt x="54471" y="2698612"/>
                        <a:pt x="76766" y="2698612"/>
                      </a:cubicBezTo>
                      <a:cubicBezTo>
                        <a:pt x="99061" y="2698612"/>
                        <a:pt x="117134" y="2680539"/>
                        <a:pt x="117134" y="2658244"/>
                      </a:cubicBezTo>
                      <a:cubicBezTo>
                        <a:pt x="117134" y="2635949"/>
                        <a:pt x="99061" y="2617876"/>
                        <a:pt x="76766" y="2617876"/>
                      </a:cubicBezTo>
                      <a:close/>
                      <a:moveTo>
                        <a:pt x="1343312" y="2531827"/>
                      </a:moveTo>
                      <a:cubicBezTo>
                        <a:pt x="1321017" y="2531827"/>
                        <a:pt x="1302944" y="2549900"/>
                        <a:pt x="1302944" y="2572195"/>
                      </a:cubicBezTo>
                      <a:cubicBezTo>
                        <a:pt x="1302944" y="2594490"/>
                        <a:pt x="1321017" y="2612563"/>
                        <a:pt x="1343312" y="2612563"/>
                      </a:cubicBezTo>
                      <a:cubicBezTo>
                        <a:pt x="1365607" y="2612563"/>
                        <a:pt x="1383680" y="2594490"/>
                        <a:pt x="1383680" y="2572195"/>
                      </a:cubicBezTo>
                      <a:cubicBezTo>
                        <a:pt x="1383680" y="2549900"/>
                        <a:pt x="1365607" y="2531827"/>
                        <a:pt x="1343312" y="2531827"/>
                      </a:cubicBezTo>
                      <a:close/>
                      <a:moveTo>
                        <a:pt x="1258874" y="2531827"/>
                      </a:moveTo>
                      <a:cubicBezTo>
                        <a:pt x="1236579" y="2531827"/>
                        <a:pt x="1218506" y="2549900"/>
                        <a:pt x="1218506" y="2572195"/>
                      </a:cubicBezTo>
                      <a:cubicBezTo>
                        <a:pt x="1218506" y="2594490"/>
                        <a:pt x="1236579" y="2612563"/>
                        <a:pt x="1258874" y="2612563"/>
                      </a:cubicBezTo>
                      <a:cubicBezTo>
                        <a:pt x="1281169" y="2612563"/>
                        <a:pt x="1299242" y="2594490"/>
                        <a:pt x="1299242" y="2572195"/>
                      </a:cubicBezTo>
                      <a:cubicBezTo>
                        <a:pt x="1299242" y="2549900"/>
                        <a:pt x="1281169" y="2531827"/>
                        <a:pt x="1258874" y="2531827"/>
                      </a:cubicBezTo>
                      <a:close/>
                      <a:moveTo>
                        <a:pt x="1174438" y="2531827"/>
                      </a:moveTo>
                      <a:cubicBezTo>
                        <a:pt x="1152143" y="2531827"/>
                        <a:pt x="1134070" y="2549900"/>
                        <a:pt x="1134070" y="2572195"/>
                      </a:cubicBezTo>
                      <a:cubicBezTo>
                        <a:pt x="1134070" y="2594490"/>
                        <a:pt x="1152143" y="2612563"/>
                        <a:pt x="1174438" y="2612563"/>
                      </a:cubicBezTo>
                      <a:cubicBezTo>
                        <a:pt x="1196733" y="2612563"/>
                        <a:pt x="1214806" y="2594490"/>
                        <a:pt x="1214806" y="2572195"/>
                      </a:cubicBezTo>
                      <a:cubicBezTo>
                        <a:pt x="1214806" y="2549900"/>
                        <a:pt x="1196733" y="2531827"/>
                        <a:pt x="1174438" y="2531827"/>
                      </a:cubicBezTo>
                      <a:close/>
                      <a:moveTo>
                        <a:pt x="1090002" y="2531827"/>
                      </a:moveTo>
                      <a:cubicBezTo>
                        <a:pt x="1067707" y="2531827"/>
                        <a:pt x="1049634" y="2549900"/>
                        <a:pt x="1049634" y="2572195"/>
                      </a:cubicBezTo>
                      <a:cubicBezTo>
                        <a:pt x="1049634" y="2594490"/>
                        <a:pt x="1067707" y="2612563"/>
                        <a:pt x="1090002" y="2612563"/>
                      </a:cubicBezTo>
                      <a:cubicBezTo>
                        <a:pt x="1112297" y="2612563"/>
                        <a:pt x="1130370" y="2594490"/>
                        <a:pt x="1130370" y="2572195"/>
                      </a:cubicBezTo>
                      <a:cubicBezTo>
                        <a:pt x="1130370" y="2549900"/>
                        <a:pt x="1112297" y="2531827"/>
                        <a:pt x="1090002" y="2531827"/>
                      </a:cubicBezTo>
                      <a:close/>
                      <a:moveTo>
                        <a:pt x="1005565" y="2531827"/>
                      </a:moveTo>
                      <a:cubicBezTo>
                        <a:pt x="983270" y="2531827"/>
                        <a:pt x="965197" y="2549900"/>
                        <a:pt x="965197" y="2572195"/>
                      </a:cubicBezTo>
                      <a:cubicBezTo>
                        <a:pt x="965197" y="2594490"/>
                        <a:pt x="983270" y="2612563"/>
                        <a:pt x="1005565" y="2612563"/>
                      </a:cubicBezTo>
                      <a:cubicBezTo>
                        <a:pt x="1027860" y="2612563"/>
                        <a:pt x="1045933" y="2594490"/>
                        <a:pt x="1045933" y="2572195"/>
                      </a:cubicBezTo>
                      <a:cubicBezTo>
                        <a:pt x="1045933" y="2549900"/>
                        <a:pt x="1027860" y="2531827"/>
                        <a:pt x="1005565" y="2531827"/>
                      </a:cubicBezTo>
                      <a:close/>
                      <a:moveTo>
                        <a:pt x="921129" y="2531827"/>
                      </a:moveTo>
                      <a:cubicBezTo>
                        <a:pt x="898834" y="2531827"/>
                        <a:pt x="880761" y="2549900"/>
                        <a:pt x="880761" y="2572195"/>
                      </a:cubicBezTo>
                      <a:cubicBezTo>
                        <a:pt x="880761" y="2594490"/>
                        <a:pt x="898834" y="2612563"/>
                        <a:pt x="921129" y="2612563"/>
                      </a:cubicBezTo>
                      <a:cubicBezTo>
                        <a:pt x="943424" y="2612563"/>
                        <a:pt x="961497" y="2594490"/>
                        <a:pt x="961497" y="2572195"/>
                      </a:cubicBezTo>
                      <a:cubicBezTo>
                        <a:pt x="961497" y="2549900"/>
                        <a:pt x="943424" y="2531827"/>
                        <a:pt x="921129" y="2531827"/>
                      </a:cubicBezTo>
                      <a:close/>
                      <a:moveTo>
                        <a:pt x="836693" y="2531827"/>
                      </a:moveTo>
                      <a:cubicBezTo>
                        <a:pt x="814398" y="2531827"/>
                        <a:pt x="796325" y="2549900"/>
                        <a:pt x="796325" y="2572195"/>
                      </a:cubicBezTo>
                      <a:cubicBezTo>
                        <a:pt x="796325" y="2594490"/>
                        <a:pt x="814398" y="2612563"/>
                        <a:pt x="836693" y="2612563"/>
                      </a:cubicBezTo>
                      <a:cubicBezTo>
                        <a:pt x="858988" y="2612563"/>
                        <a:pt x="877061" y="2594490"/>
                        <a:pt x="877061" y="2572195"/>
                      </a:cubicBezTo>
                      <a:cubicBezTo>
                        <a:pt x="877061" y="2549900"/>
                        <a:pt x="858988" y="2531827"/>
                        <a:pt x="836693" y="2531827"/>
                      </a:cubicBezTo>
                      <a:close/>
                      <a:moveTo>
                        <a:pt x="752256" y="2531827"/>
                      </a:moveTo>
                      <a:cubicBezTo>
                        <a:pt x="729961" y="2531827"/>
                        <a:pt x="711888" y="2549900"/>
                        <a:pt x="711888" y="2572195"/>
                      </a:cubicBezTo>
                      <a:cubicBezTo>
                        <a:pt x="711888" y="2594490"/>
                        <a:pt x="729961" y="2612563"/>
                        <a:pt x="752256" y="2612563"/>
                      </a:cubicBezTo>
                      <a:cubicBezTo>
                        <a:pt x="774551" y="2612563"/>
                        <a:pt x="792624" y="2594490"/>
                        <a:pt x="792624" y="2572195"/>
                      </a:cubicBezTo>
                      <a:cubicBezTo>
                        <a:pt x="792624" y="2549900"/>
                        <a:pt x="774551" y="2531827"/>
                        <a:pt x="752256" y="2531827"/>
                      </a:cubicBezTo>
                      <a:close/>
                      <a:moveTo>
                        <a:pt x="667820" y="2531827"/>
                      </a:moveTo>
                      <a:cubicBezTo>
                        <a:pt x="645525" y="2531827"/>
                        <a:pt x="627452" y="2549900"/>
                        <a:pt x="627452" y="2572195"/>
                      </a:cubicBezTo>
                      <a:cubicBezTo>
                        <a:pt x="627452" y="2594490"/>
                        <a:pt x="645525" y="2612563"/>
                        <a:pt x="667820" y="2612563"/>
                      </a:cubicBezTo>
                      <a:cubicBezTo>
                        <a:pt x="690115" y="2612563"/>
                        <a:pt x="708188" y="2594490"/>
                        <a:pt x="708188" y="2572195"/>
                      </a:cubicBezTo>
                      <a:cubicBezTo>
                        <a:pt x="708188" y="2549900"/>
                        <a:pt x="690115" y="2531827"/>
                        <a:pt x="667820" y="2531827"/>
                      </a:cubicBezTo>
                      <a:close/>
                      <a:moveTo>
                        <a:pt x="583384" y="2531827"/>
                      </a:moveTo>
                      <a:cubicBezTo>
                        <a:pt x="561089" y="2531827"/>
                        <a:pt x="543016" y="2549900"/>
                        <a:pt x="543016" y="2572195"/>
                      </a:cubicBezTo>
                      <a:cubicBezTo>
                        <a:pt x="543016" y="2594490"/>
                        <a:pt x="561089" y="2612563"/>
                        <a:pt x="583384" y="2612563"/>
                      </a:cubicBezTo>
                      <a:cubicBezTo>
                        <a:pt x="605679" y="2612563"/>
                        <a:pt x="623752" y="2594490"/>
                        <a:pt x="623752" y="2572195"/>
                      </a:cubicBezTo>
                      <a:cubicBezTo>
                        <a:pt x="623752" y="2549900"/>
                        <a:pt x="605679" y="2531827"/>
                        <a:pt x="583384" y="2531827"/>
                      </a:cubicBezTo>
                      <a:close/>
                      <a:moveTo>
                        <a:pt x="498947" y="2531827"/>
                      </a:moveTo>
                      <a:cubicBezTo>
                        <a:pt x="476652" y="2531827"/>
                        <a:pt x="458579" y="2549900"/>
                        <a:pt x="458579" y="2572195"/>
                      </a:cubicBezTo>
                      <a:cubicBezTo>
                        <a:pt x="458579" y="2594490"/>
                        <a:pt x="476652" y="2612563"/>
                        <a:pt x="498947" y="2612563"/>
                      </a:cubicBezTo>
                      <a:cubicBezTo>
                        <a:pt x="521242" y="2612563"/>
                        <a:pt x="539315" y="2594490"/>
                        <a:pt x="539315" y="2572195"/>
                      </a:cubicBezTo>
                      <a:cubicBezTo>
                        <a:pt x="539315" y="2549900"/>
                        <a:pt x="521242" y="2531827"/>
                        <a:pt x="498947" y="2531827"/>
                      </a:cubicBezTo>
                      <a:close/>
                      <a:moveTo>
                        <a:pt x="414511" y="2531827"/>
                      </a:moveTo>
                      <a:cubicBezTo>
                        <a:pt x="392216" y="2531827"/>
                        <a:pt x="374143" y="2549900"/>
                        <a:pt x="374143" y="2572195"/>
                      </a:cubicBezTo>
                      <a:cubicBezTo>
                        <a:pt x="374143" y="2594490"/>
                        <a:pt x="392216" y="2612563"/>
                        <a:pt x="414511" y="2612563"/>
                      </a:cubicBezTo>
                      <a:cubicBezTo>
                        <a:pt x="436806" y="2612563"/>
                        <a:pt x="454879" y="2594490"/>
                        <a:pt x="454879" y="2572195"/>
                      </a:cubicBezTo>
                      <a:cubicBezTo>
                        <a:pt x="454879" y="2549900"/>
                        <a:pt x="436806" y="2531827"/>
                        <a:pt x="414511" y="2531827"/>
                      </a:cubicBezTo>
                      <a:close/>
                      <a:moveTo>
                        <a:pt x="330075" y="2531827"/>
                      </a:moveTo>
                      <a:cubicBezTo>
                        <a:pt x="307780" y="2531827"/>
                        <a:pt x="289707" y="2549900"/>
                        <a:pt x="289707" y="2572195"/>
                      </a:cubicBezTo>
                      <a:cubicBezTo>
                        <a:pt x="289707" y="2594490"/>
                        <a:pt x="307780" y="2612563"/>
                        <a:pt x="330075" y="2612563"/>
                      </a:cubicBezTo>
                      <a:cubicBezTo>
                        <a:pt x="352370" y="2612563"/>
                        <a:pt x="370443" y="2594490"/>
                        <a:pt x="370443" y="2572195"/>
                      </a:cubicBezTo>
                      <a:cubicBezTo>
                        <a:pt x="370443" y="2549900"/>
                        <a:pt x="352370" y="2531827"/>
                        <a:pt x="330075" y="2531827"/>
                      </a:cubicBezTo>
                      <a:close/>
                      <a:moveTo>
                        <a:pt x="245639" y="2531827"/>
                      </a:moveTo>
                      <a:cubicBezTo>
                        <a:pt x="223344" y="2531827"/>
                        <a:pt x="205271" y="2549900"/>
                        <a:pt x="205271" y="2572195"/>
                      </a:cubicBezTo>
                      <a:cubicBezTo>
                        <a:pt x="205271" y="2594490"/>
                        <a:pt x="223344" y="2612563"/>
                        <a:pt x="245639" y="2612563"/>
                      </a:cubicBezTo>
                      <a:cubicBezTo>
                        <a:pt x="267934" y="2612563"/>
                        <a:pt x="286007" y="2594490"/>
                        <a:pt x="286007" y="2572195"/>
                      </a:cubicBezTo>
                      <a:cubicBezTo>
                        <a:pt x="286007" y="2549900"/>
                        <a:pt x="267934" y="2531827"/>
                        <a:pt x="245639" y="2531827"/>
                      </a:cubicBezTo>
                      <a:close/>
                      <a:moveTo>
                        <a:pt x="161202" y="2531827"/>
                      </a:moveTo>
                      <a:cubicBezTo>
                        <a:pt x="138907" y="2531827"/>
                        <a:pt x="120834" y="2549900"/>
                        <a:pt x="120834" y="2572195"/>
                      </a:cubicBezTo>
                      <a:cubicBezTo>
                        <a:pt x="120834" y="2594490"/>
                        <a:pt x="138907" y="2612563"/>
                        <a:pt x="161202" y="2612563"/>
                      </a:cubicBezTo>
                      <a:cubicBezTo>
                        <a:pt x="183497" y="2612563"/>
                        <a:pt x="201570" y="2594490"/>
                        <a:pt x="201570" y="2572195"/>
                      </a:cubicBezTo>
                      <a:cubicBezTo>
                        <a:pt x="201570" y="2549900"/>
                        <a:pt x="183497" y="2531827"/>
                        <a:pt x="161202" y="2531827"/>
                      </a:cubicBezTo>
                      <a:close/>
                      <a:moveTo>
                        <a:pt x="76766" y="2531827"/>
                      </a:moveTo>
                      <a:cubicBezTo>
                        <a:pt x="54471" y="2531827"/>
                        <a:pt x="36398" y="2549900"/>
                        <a:pt x="36398" y="2572195"/>
                      </a:cubicBezTo>
                      <a:cubicBezTo>
                        <a:pt x="36398" y="2594490"/>
                        <a:pt x="54471" y="2612563"/>
                        <a:pt x="76766" y="2612563"/>
                      </a:cubicBezTo>
                      <a:cubicBezTo>
                        <a:pt x="99061" y="2612563"/>
                        <a:pt x="117134" y="2594490"/>
                        <a:pt x="117134" y="2572195"/>
                      </a:cubicBezTo>
                      <a:cubicBezTo>
                        <a:pt x="117134" y="2549900"/>
                        <a:pt x="99061" y="2531827"/>
                        <a:pt x="76766" y="2531827"/>
                      </a:cubicBezTo>
                      <a:close/>
                      <a:moveTo>
                        <a:pt x="1343312" y="2445777"/>
                      </a:moveTo>
                      <a:cubicBezTo>
                        <a:pt x="1321017" y="2445777"/>
                        <a:pt x="1302944" y="2463850"/>
                        <a:pt x="1302944" y="2486145"/>
                      </a:cubicBezTo>
                      <a:cubicBezTo>
                        <a:pt x="1302944" y="2508440"/>
                        <a:pt x="1321017" y="2526513"/>
                        <a:pt x="1343312" y="2526513"/>
                      </a:cubicBezTo>
                      <a:cubicBezTo>
                        <a:pt x="1365607" y="2526513"/>
                        <a:pt x="1383680" y="2508440"/>
                        <a:pt x="1383680" y="2486145"/>
                      </a:cubicBezTo>
                      <a:cubicBezTo>
                        <a:pt x="1383680" y="2463850"/>
                        <a:pt x="1365607" y="2445777"/>
                        <a:pt x="1343312" y="2445777"/>
                      </a:cubicBezTo>
                      <a:close/>
                      <a:moveTo>
                        <a:pt x="1258874" y="2445777"/>
                      </a:moveTo>
                      <a:cubicBezTo>
                        <a:pt x="1236579" y="2445777"/>
                        <a:pt x="1218506" y="2463850"/>
                        <a:pt x="1218506" y="2486145"/>
                      </a:cubicBezTo>
                      <a:cubicBezTo>
                        <a:pt x="1218506" y="2508440"/>
                        <a:pt x="1236579" y="2526513"/>
                        <a:pt x="1258874" y="2526513"/>
                      </a:cubicBezTo>
                      <a:cubicBezTo>
                        <a:pt x="1281169" y="2526513"/>
                        <a:pt x="1299242" y="2508440"/>
                        <a:pt x="1299242" y="2486145"/>
                      </a:cubicBezTo>
                      <a:cubicBezTo>
                        <a:pt x="1299242" y="2463850"/>
                        <a:pt x="1281169" y="2445777"/>
                        <a:pt x="1258874" y="2445777"/>
                      </a:cubicBezTo>
                      <a:close/>
                      <a:moveTo>
                        <a:pt x="1174438" y="2445777"/>
                      </a:moveTo>
                      <a:cubicBezTo>
                        <a:pt x="1152143" y="2445777"/>
                        <a:pt x="1134070" y="2463850"/>
                        <a:pt x="1134070" y="2486145"/>
                      </a:cubicBezTo>
                      <a:cubicBezTo>
                        <a:pt x="1134070" y="2508440"/>
                        <a:pt x="1152143" y="2526513"/>
                        <a:pt x="1174438" y="2526513"/>
                      </a:cubicBezTo>
                      <a:cubicBezTo>
                        <a:pt x="1196733" y="2526513"/>
                        <a:pt x="1214806" y="2508440"/>
                        <a:pt x="1214806" y="2486145"/>
                      </a:cubicBezTo>
                      <a:cubicBezTo>
                        <a:pt x="1214806" y="2463850"/>
                        <a:pt x="1196733" y="2445777"/>
                        <a:pt x="1174438" y="2445777"/>
                      </a:cubicBezTo>
                      <a:close/>
                      <a:moveTo>
                        <a:pt x="1090002" y="2445777"/>
                      </a:moveTo>
                      <a:cubicBezTo>
                        <a:pt x="1067707" y="2445777"/>
                        <a:pt x="1049634" y="2463850"/>
                        <a:pt x="1049634" y="2486145"/>
                      </a:cubicBezTo>
                      <a:cubicBezTo>
                        <a:pt x="1049634" y="2508440"/>
                        <a:pt x="1067707" y="2526513"/>
                        <a:pt x="1090002" y="2526513"/>
                      </a:cubicBezTo>
                      <a:cubicBezTo>
                        <a:pt x="1112297" y="2526513"/>
                        <a:pt x="1130370" y="2508440"/>
                        <a:pt x="1130370" y="2486145"/>
                      </a:cubicBezTo>
                      <a:cubicBezTo>
                        <a:pt x="1130370" y="2463850"/>
                        <a:pt x="1112297" y="2445777"/>
                        <a:pt x="1090002" y="2445777"/>
                      </a:cubicBezTo>
                      <a:close/>
                      <a:moveTo>
                        <a:pt x="1005565" y="2445777"/>
                      </a:moveTo>
                      <a:cubicBezTo>
                        <a:pt x="983270" y="2445777"/>
                        <a:pt x="965197" y="2463850"/>
                        <a:pt x="965197" y="2486145"/>
                      </a:cubicBezTo>
                      <a:cubicBezTo>
                        <a:pt x="965197" y="2508440"/>
                        <a:pt x="983270" y="2526513"/>
                        <a:pt x="1005565" y="2526513"/>
                      </a:cubicBezTo>
                      <a:cubicBezTo>
                        <a:pt x="1027860" y="2526513"/>
                        <a:pt x="1045933" y="2508440"/>
                        <a:pt x="1045933" y="2486145"/>
                      </a:cubicBezTo>
                      <a:cubicBezTo>
                        <a:pt x="1045933" y="2463850"/>
                        <a:pt x="1027860" y="2445777"/>
                        <a:pt x="1005565" y="2445777"/>
                      </a:cubicBezTo>
                      <a:close/>
                      <a:moveTo>
                        <a:pt x="921129" y="2445777"/>
                      </a:moveTo>
                      <a:cubicBezTo>
                        <a:pt x="898834" y="2445777"/>
                        <a:pt x="880761" y="2463850"/>
                        <a:pt x="880761" y="2486145"/>
                      </a:cubicBezTo>
                      <a:cubicBezTo>
                        <a:pt x="880761" y="2508440"/>
                        <a:pt x="898834" y="2526513"/>
                        <a:pt x="921129" y="2526513"/>
                      </a:cubicBezTo>
                      <a:cubicBezTo>
                        <a:pt x="943424" y="2526513"/>
                        <a:pt x="961497" y="2508440"/>
                        <a:pt x="961497" y="2486145"/>
                      </a:cubicBezTo>
                      <a:cubicBezTo>
                        <a:pt x="961497" y="2463850"/>
                        <a:pt x="943424" y="2445777"/>
                        <a:pt x="921129" y="2445777"/>
                      </a:cubicBezTo>
                      <a:close/>
                      <a:moveTo>
                        <a:pt x="836693" y="2445777"/>
                      </a:moveTo>
                      <a:cubicBezTo>
                        <a:pt x="814398" y="2445777"/>
                        <a:pt x="796325" y="2463850"/>
                        <a:pt x="796325" y="2486145"/>
                      </a:cubicBezTo>
                      <a:cubicBezTo>
                        <a:pt x="796325" y="2508440"/>
                        <a:pt x="814398" y="2526513"/>
                        <a:pt x="836693" y="2526513"/>
                      </a:cubicBezTo>
                      <a:cubicBezTo>
                        <a:pt x="858988" y="2526513"/>
                        <a:pt x="877061" y="2508440"/>
                        <a:pt x="877061" y="2486145"/>
                      </a:cubicBezTo>
                      <a:cubicBezTo>
                        <a:pt x="877061" y="2463850"/>
                        <a:pt x="858988" y="2445777"/>
                        <a:pt x="836693" y="2445777"/>
                      </a:cubicBezTo>
                      <a:close/>
                      <a:moveTo>
                        <a:pt x="752256" y="2445777"/>
                      </a:moveTo>
                      <a:cubicBezTo>
                        <a:pt x="729961" y="2445777"/>
                        <a:pt x="711888" y="2463850"/>
                        <a:pt x="711888" y="2486145"/>
                      </a:cubicBezTo>
                      <a:cubicBezTo>
                        <a:pt x="711888" y="2508440"/>
                        <a:pt x="729961" y="2526513"/>
                        <a:pt x="752256" y="2526513"/>
                      </a:cubicBezTo>
                      <a:cubicBezTo>
                        <a:pt x="774551" y="2526513"/>
                        <a:pt x="792624" y="2508440"/>
                        <a:pt x="792624" y="2486145"/>
                      </a:cubicBezTo>
                      <a:cubicBezTo>
                        <a:pt x="792624" y="2463850"/>
                        <a:pt x="774551" y="2445777"/>
                        <a:pt x="752256" y="2445777"/>
                      </a:cubicBezTo>
                      <a:close/>
                      <a:moveTo>
                        <a:pt x="667820" y="2445777"/>
                      </a:moveTo>
                      <a:cubicBezTo>
                        <a:pt x="645525" y="2445777"/>
                        <a:pt x="627452" y="2463850"/>
                        <a:pt x="627452" y="2486145"/>
                      </a:cubicBezTo>
                      <a:cubicBezTo>
                        <a:pt x="627452" y="2508440"/>
                        <a:pt x="645525" y="2526513"/>
                        <a:pt x="667820" y="2526513"/>
                      </a:cubicBezTo>
                      <a:cubicBezTo>
                        <a:pt x="690115" y="2526513"/>
                        <a:pt x="708188" y="2508440"/>
                        <a:pt x="708188" y="2486145"/>
                      </a:cubicBezTo>
                      <a:cubicBezTo>
                        <a:pt x="708188" y="2463850"/>
                        <a:pt x="690115" y="2445777"/>
                        <a:pt x="667820" y="2445777"/>
                      </a:cubicBezTo>
                      <a:close/>
                      <a:moveTo>
                        <a:pt x="583384" y="2445777"/>
                      </a:moveTo>
                      <a:cubicBezTo>
                        <a:pt x="561089" y="2445777"/>
                        <a:pt x="543016" y="2463850"/>
                        <a:pt x="543016" y="2486145"/>
                      </a:cubicBezTo>
                      <a:cubicBezTo>
                        <a:pt x="543016" y="2508440"/>
                        <a:pt x="561089" y="2526513"/>
                        <a:pt x="583384" y="2526513"/>
                      </a:cubicBezTo>
                      <a:cubicBezTo>
                        <a:pt x="605679" y="2526513"/>
                        <a:pt x="623752" y="2508440"/>
                        <a:pt x="623752" y="2486145"/>
                      </a:cubicBezTo>
                      <a:cubicBezTo>
                        <a:pt x="623752" y="2463850"/>
                        <a:pt x="605679" y="2445777"/>
                        <a:pt x="583384" y="2445777"/>
                      </a:cubicBezTo>
                      <a:close/>
                      <a:moveTo>
                        <a:pt x="498947" y="2445777"/>
                      </a:moveTo>
                      <a:cubicBezTo>
                        <a:pt x="476652" y="2445777"/>
                        <a:pt x="458579" y="2463850"/>
                        <a:pt x="458579" y="2486145"/>
                      </a:cubicBezTo>
                      <a:cubicBezTo>
                        <a:pt x="458579" y="2508440"/>
                        <a:pt x="476652" y="2526513"/>
                        <a:pt x="498947" y="2526513"/>
                      </a:cubicBezTo>
                      <a:cubicBezTo>
                        <a:pt x="521242" y="2526513"/>
                        <a:pt x="539315" y="2508440"/>
                        <a:pt x="539315" y="2486145"/>
                      </a:cubicBezTo>
                      <a:cubicBezTo>
                        <a:pt x="539315" y="2463850"/>
                        <a:pt x="521242" y="2445777"/>
                        <a:pt x="498947" y="2445777"/>
                      </a:cubicBezTo>
                      <a:close/>
                      <a:moveTo>
                        <a:pt x="414511" y="2445777"/>
                      </a:moveTo>
                      <a:cubicBezTo>
                        <a:pt x="392216" y="2445777"/>
                        <a:pt x="374143" y="2463850"/>
                        <a:pt x="374143" y="2486145"/>
                      </a:cubicBezTo>
                      <a:cubicBezTo>
                        <a:pt x="374143" y="2508440"/>
                        <a:pt x="392216" y="2526513"/>
                        <a:pt x="414511" y="2526513"/>
                      </a:cubicBezTo>
                      <a:cubicBezTo>
                        <a:pt x="436806" y="2526513"/>
                        <a:pt x="454879" y="2508440"/>
                        <a:pt x="454879" y="2486145"/>
                      </a:cubicBezTo>
                      <a:cubicBezTo>
                        <a:pt x="454879" y="2463850"/>
                        <a:pt x="436806" y="2445777"/>
                        <a:pt x="414511" y="2445777"/>
                      </a:cubicBezTo>
                      <a:close/>
                      <a:moveTo>
                        <a:pt x="330075" y="2445777"/>
                      </a:moveTo>
                      <a:cubicBezTo>
                        <a:pt x="307780" y="2445777"/>
                        <a:pt x="289707" y="2463850"/>
                        <a:pt x="289707" y="2486145"/>
                      </a:cubicBezTo>
                      <a:cubicBezTo>
                        <a:pt x="289707" y="2508440"/>
                        <a:pt x="307780" y="2526513"/>
                        <a:pt x="330075" y="2526513"/>
                      </a:cubicBezTo>
                      <a:cubicBezTo>
                        <a:pt x="352370" y="2526513"/>
                        <a:pt x="370443" y="2508440"/>
                        <a:pt x="370443" y="2486145"/>
                      </a:cubicBezTo>
                      <a:cubicBezTo>
                        <a:pt x="370443" y="2463850"/>
                        <a:pt x="352370" y="2445777"/>
                        <a:pt x="330075" y="2445777"/>
                      </a:cubicBezTo>
                      <a:close/>
                      <a:moveTo>
                        <a:pt x="245639" y="2445777"/>
                      </a:moveTo>
                      <a:cubicBezTo>
                        <a:pt x="223344" y="2445777"/>
                        <a:pt x="205271" y="2463850"/>
                        <a:pt x="205271" y="2486145"/>
                      </a:cubicBezTo>
                      <a:cubicBezTo>
                        <a:pt x="205271" y="2508440"/>
                        <a:pt x="223344" y="2526513"/>
                        <a:pt x="245639" y="2526513"/>
                      </a:cubicBezTo>
                      <a:cubicBezTo>
                        <a:pt x="267934" y="2526513"/>
                        <a:pt x="286007" y="2508440"/>
                        <a:pt x="286007" y="2486145"/>
                      </a:cubicBezTo>
                      <a:cubicBezTo>
                        <a:pt x="286007" y="2463850"/>
                        <a:pt x="267934" y="2445777"/>
                        <a:pt x="245639" y="2445777"/>
                      </a:cubicBezTo>
                      <a:close/>
                      <a:moveTo>
                        <a:pt x="161202" y="2445777"/>
                      </a:moveTo>
                      <a:cubicBezTo>
                        <a:pt x="138907" y="2445777"/>
                        <a:pt x="120834" y="2463850"/>
                        <a:pt x="120834" y="2486145"/>
                      </a:cubicBezTo>
                      <a:cubicBezTo>
                        <a:pt x="120834" y="2508440"/>
                        <a:pt x="138907" y="2526513"/>
                        <a:pt x="161202" y="2526513"/>
                      </a:cubicBezTo>
                      <a:cubicBezTo>
                        <a:pt x="183497" y="2526513"/>
                        <a:pt x="201570" y="2508440"/>
                        <a:pt x="201570" y="2486145"/>
                      </a:cubicBezTo>
                      <a:cubicBezTo>
                        <a:pt x="201570" y="2463850"/>
                        <a:pt x="183497" y="2445777"/>
                        <a:pt x="161202" y="2445777"/>
                      </a:cubicBezTo>
                      <a:close/>
                      <a:moveTo>
                        <a:pt x="76766" y="2445777"/>
                      </a:moveTo>
                      <a:cubicBezTo>
                        <a:pt x="54471" y="2445777"/>
                        <a:pt x="36398" y="2463850"/>
                        <a:pt x="36398" y="2486145"/>
                      </a:cubicBezTo>
                      <a:cubicBezTo>
                        <a:pt x="36398" y="2508440"/>
                        <a:pt x="54471" y="2526513"/>
                        <a:pt x="76766" y="2526513"/>
                      </a:cubicBezTo>
                      <a:cubicBezTo>
                        <a:pt x="99061" y="2526513"/>
                        <a:pt x="117134" y="2508440"/>
                        <a:pt x="117134" y="2486145"/>
                      </a:cubicBezTo>
                      <a:cubicBezTo>
                        <a:pt x="117134" y="2463850"/>
                        <a:pt x="99061" y="2445777"/>
                        <a:pt x="76766" y="2445777"/>
                      </a:cubicBezTo>
                      <a:close/>
                      <a:moveTo>
                        <a:pt x="1343312" y="2359728"/>
                      </a:moveTo>
                      <a:cubicBezTo>
                        <a:pt x="1321017" y="2359728"/>
                        <a:pt x="1302944" y="2377801"/>
                        <a:pt x="1302944" y="2400096"/>
                      </a:cubicBezTo>
                      <a:cubicBezTo>
                        <a:pt x="1302944" y="2422391"/>
                        <a:pt x="1321017" y="2440464"/>
                        <a:pt x="1343312" y="2440464"/>
                      </a:cubicBezTo>
                      <a:cubicBezTo>
                        <a:pt x="1365607" y="2440464"/>
                        <a:pt x="1383680" y="2422391"/>
                        <a:pt x="1383680" y="2400096"/>
                      </a:cubicBezTo>
                      <a:cubicBezTo>
                        <a:pt x="1383680" y="2377801"/>
                        <a:pt x="1365607" y="2359728"/>
                        <a:pt x="1343312" y="2359728"/>
                      </a:cubicBezTo>
                      <a:close/>
                      <a:moveTo>
                        <a:pt x="1258874" y="2359728"/>
                      </a:moveTo>
                      <a:cubicBezTo>
                        <a:pt x="1236579" y="2359728"/>
                        <a:pt x="1218506" y="2377801"/>
                        <a:pt x="1218506" y="2400096"/>
                      </a:cubicBezTo>
                      <a:cubicBezTo>
                        <a:pt x="1218506" y="2422391"/>
                        <a:pt x="1236579" y="2440464"/>
                        <a:pt x="1258874" y="2440464"/>
                      </a:cubicBezTo>
                      <a:cubicBezTo>
                        <a:pt x="1281169" y="2440464"/>
                        <a:pt x="1299242" y="2422391"/>
                        <a:pt x="1299242" y="2400096"/>
                      </a:cubicBezTo>
                      <a:cubicBezTo>
                        <a:pt x="1299242" y="2377801"/>
                        <a:pt x="1281169" y="2359728"/>
                        <a:pt x="1258874" y="2359728"/>
                      </a:cubicBezTo>
                      <a:close/>
                      <a:moveTo>
                        <a:pt x="1174438" y="2359728"/>
                      </a:moveTo>
                      <a:cubicBezTo>
                        <a:pt x="1152143" y="2359728"/>
                        <a:pt x="1134070" y="2377801"/>
                        <a:pt x="1134070" y="2400096"/>
                      </a:cubicBezTo>
                      <a:cubicBezTo>
                        <a:pt x="1134070" y="2422391"/>
                        <a:pt x="1152143" y="2440464"/>
                        <a:pt x="1174438" y="2440464"/>
                      </a:cubicBezTo>
                      <a:cubicBezTo>
                        <a:pt x="1196733" y="2440464"/>
                        <a:pt x="1214806" y="2422391"/>
                        <a:pt x="1214806" y="2400096"/>
                      </a:cubicBezTo>
                      <a:cubicBezTo>
                        <a:pt x="1214806" y="2377801"/>
                        <a:pt x="1196733" y="2359728"/>
                        <a:pt x="1174438" y="2359728"/>
                      </a:cubicBezTo>
                      <a:close/>
                      <a:moveTo>
                        <a:pt x="1090002" y="2359728"/>
                      </a:moveTo>
                      <a:cubicBezTo>
                        <a:pt x="1067707" y="2359728"/>
                        <a:pt x="1049634" y="2377801"/>
                        <a:pt x="1049634" y="2400096"/>
                      </a:cubicBezTo>
                      <a:cubicBezTo>
                        <a:pt x="1049634" y="2422391"/>
                        <a:pt x="1067707" y="2440464"/>
                        <a:pt x="1090002" y="2440464"/>
                      </a:cubicBezTo>
                      <a:cubicBezTo>
                        <a:pt x="1112297" y="2440464"/>
                        <a:pt x="1130370" y="2422391"/>
                        <a:pt x="1130370" y="2400096"/>
                      </a:cubicBezTo>
                      <a:cubicBezTo>
                        <a:pt x="1130370" y="2377801"/>
                        <a:pt x="1112297" y="2359728"/>
                        <a:pt x="1090002" y="2359728"/>
                      </a:cubicBezTo>
                      <a:close/>
                      <a:moveTo>
                        <a:pt x="1005565" y="2359728"/>
                      </a:moveTo>
                      <a:cubicBezTo>
                        <a:pt x="983270" y="2359728"/>
                        <a:pt x="965197" y="2377801"/>
                        <a:pt x="965197" y="2400096"/>
                      </a:cubicBezTo>
                      <a:cubicBezTo>
                        <a:pt x="965197" y="2422391"/>
                        <a:pt x="983270" y="2440464"/>
                        <a:pt x="1005565" y="2440464"/>
                      </a:cubicBezTo>
                      <a:cubicBezTo>
                        <a:pt x="1027860" y="2440464"/>
                        <a:pt x="1045933" y="2422391"/>
                        <a:pt x="1045933" y="2400096"/>
                      </a:cubicBezTo>
                      <a:cubicBezTo>
                        <a:pt x="1045933" y="2377801"/>
                        <a:pt x="1027860" y="2359728"/>
                        <a:pt x="1005565" y="2359728"/>
                      </a:cubicBezTo>
                      <a:close/>
                      <a:moveTo>
                        <a:pt x="921129" y="2359728"/>
                      </a:moveTo>
                      <a:cubicBezTo>
                        <a:pt x="898834" y="2359728"/>
                        <a:pt x="880761" y="2377801"/>
                        <a:pt x="880761" y="2400096"/>
                      </a:cubicBezTo>
                      <a:cubicBezTo>
                        <a:pt x="880761" y="2422391"/>
                        <a:pt x="898834" y="2440464"/>
                        <a:pt x="921129" y="2440464"/>
                      </a:cubicBezTo>
                      <a:cubicBezTo>
                        <a:pt x="943424" y="2440464"/>
                        <a:pt x="961497" y="2422391"/>
                        <a:pt x="961497" y="2400096"/>
                      </a:cubicBezTo>
                      <a:cubicBezTo>
                        <a:pt x="961497" y="2377801"/>
                        <a:pt x="943424" y="2359728"/>
                        <a:pt x="921129" y="2359728"/>
                      </a:cubicBezTo>
                      <a:close/>
                      <a:moveTo>
                        <a:pt x="836693" y="2359728"/>
                      </a:moveTo>
                      <a:cubicBezTo>
                        <a:pt x="814398" y="2359728"/>
                        <a:pt x="796325" y="2377801"/>
                        <a:pt x="796325" y="2400096"/>
                      </a:cubicBezTo>
                      <a:cubicBezTo>
                        <a:pt x="796325" y="2422391"/>
                        <a:pt x="814398" y="2440464"/>
                        <a:pt x="836693" y="2440464"/>
                      </a:cubicBezTo>
                      <a:cubicBezTo>
                        <a:pt x="858988" y="2440464"/>
                        <a:pt x="877061" y="2422391"/>
                        <a:pt x="877061" y="2400096"/>
                      </a:cubicBezTo>
                      <a:cubicBezTo>
                        <a:pt x="877061" y="2377801"/>
                        <a:pt x="858988" y="2359728"/>
                        <a:pt x="836693" y="2359728"/>
                      </a:cubicBezTo>
                      <a:close/>
                      <a:moveTo>
                        <a:pt x="752256" y="2359728"/>
                      </a:moveTo>
                      <a:cubicBezTo>
                        <a:pt x="729961" y="2359728"/>
                        <a:pt x="711888" y="2377801"/>
                        <a:pt x="711888" y="2400096"/>
                      </a:cubicBezTo>
                      <a:cubicBezTo>
                        <a:pt x="711888" y="2422391"/>
                        <a:pt x="729961" y="2440464"/>
                        <a:pt x="752256" y="2440464"/>
                      </a:cubicBezTo>
                      <a:cubicBezTo>
                        <a:pt x="774551" y="2440464"/>
                        <a:pt x="792624" y="2422391"/>
                        <a:pt x="792624" y="2400096"/>
                      </a:cubicBezTo>
                      <a:cubicBezTo>
                        <a:pt x="792624" y="2377801"/>
                        <a:pt x="774551" y="2359728"/>
                        <a:pt x="752256" y="2359728"/>
                      </a:cubicBezTo>
                      <a:close/>
                      <a:moveTo>
                        <a:pt x="667820" y="2359728"/>
                      </a:moveTo>
                      <a:cubicBezTo>
                        <a:pt x="645525" y="2359728"/>
                        <a:pt x="627452" y="2377801"/>
                        <a:pt x="627452" y="2400096"/>
                      </a:cubicBezTo>
                      <a:cubicBezTo>
                        <a:pt x="627452" y="2422391"/>
                        <a:pt x="645525" y="2440464"/>
                        <a:pt x="667820" y="2440464"/>
                      </a:cubicBezTo>
                      <a:cubicBezTo>
                        <a:pt x="690115" y="2440464"/>
                        <a:pt x="708188" y="2422391"/>
                        <a:pt x="708188" y="2400096"/>
                      </a:cubicBezTo>
                      <a:cubicBezTo>
                        <a:pt x="708188" y="2377801"/>
                        <a:pt x="690115" y="2359728"/>
                        <a:pt x="667820" y="2359728"/>
                      </a:cubicBezTo>
                      <a:close/>
                      <a:moveTo>
                        <a:pt x="583384" y="2359728"/>
                      </a:moveTo>
                      <a:cubicBezTo>
                        <a:pt x="561089" y="2359728"/>
                        <a:pt x="543016" y="2377801"/>
                        <a:pt x="543016" y="2400096"/>
                      </a:cubicBezTo>
                      <a:cubicBezTo>
                        <a:pt x="543016" y="2422391"/>
                        <a:pt x="561089" y="2440464"/>
                        <a:pt x="583384" y="2440464"/>
                      </a:cubicBezTo>
                      <a:cubicBezTo>
                        <a:pt x="605679" y="2440464"/>
                        <a:pt x="623752" y="2422391"/>
                        <a:pt x="623752" y="2400096"/>
                      </a:cubicBezTo>
                      <a:cubicBezTo>
                        <a:pt x="623752" y="2377801"/>
                        <a:pt x="605679" y="2359728"/>
                        <a:pt x="583384" y="2359728"/>
                      </a:cubicBezTo>
                      <a:close/>
                      <a:moveTo>
                        <a:pt x="498947" y="2359728"/>
                      </a:moveTo>
                      <a:cubicBezTo>
                        <a:pt x="476652" y="2359728"/>
                        <a:pt x="458579" y="2377801"/>
                        <a:pt x="458579" y="2400096"/>
                      </a:cubicBezTo>
                      <a:cubicBezTo>
                        <a:pt x="458579" y="2422391"/>
                        <a:pt x="476652" y="2440464"/>
                        <a:pt x="498947" y="2440464"/>
                      </a:cubicBezTo>
                      <a:cubicBezTo>
                        <a:pt x="521242" y="2440464"/>
                        <a:pt x="539315" y="2422391"/>
                        <a:pt x="539315" y="2400096"/>
                      </a:cubicBezTo>
                      <a:cubicBezTo>
                        <a:pt x="539315" y="2377801"/>
                        <a:pt x="521242" y="2359728"/>
                        <a:pt x="498947" y="2359728"/>
                      </a:cubicBezTo>
                      <a:close/>
                      <a:moveTo>
                        <a:pt x="414511" y="2359728"/>
                      </a:moveTo>
                      <a:cubicBezTo>
                        <a:pt x="392216" y="2359728"/>
                        <a:pt x="374143" y="2377801"/>
                        <a:pt x="374143" y="2400096"/>
                      </a:cubicBezTo>
                      <a:cubicBezTo>
                        <a:pt x="374143" y="2422391"/>
                        <a:pt x="392216" y="2440464"/>
                        <a:pt x="414511" y="2440464"/>
                      </a:cubicBezTo>
                      <a:cubicBezTo>
                        <a:pt x="436806" y="2440464"/>
                        <a:pt x="454879" y="2422391"/>
                        <a:pt x="454879" y="2400096"/>
                      </a:cubicBezTo>
                      <a:cubicBezTo>
                        <a:pt x="454879" y="2377801"/>
                        <a:pt x="436806" y="2359728"/>
                        <a:pt x="414511" y="2359728"/>
                      </a:cubicBezTo>
                      <a:close/>
                      <a:moveTo>
                        <a:pt x="330075" y="2359728"/>
                      </a:moveTo>
                      <a:cubicBezTo>
                        <a:pt x="307780" y="2359728"/>
                        <a:pt x="289707" y="2377801"/>
                        <a:pt x="289707" y="2400096"/>
                      </a:cubicBezTo>
                      <a:cubicBezTo>
                        <a:pt x="289707" y="2422391"/>
                        <a:pt x="307780" y="2440464"/>
                        <a:pt x="330075" y="2440464"/>
                      </a:cubicBezTo>
                      <a:cubicBezTo>
                        <a:pt x="352370" y="2440464"/>
                        <a:pt x="370443" y="2422391"/>
                        <a:pt x="370443" y="2400096"/>
                      </a:cubicBezTo>
                      <a:cubicBezTo>
                        <a:pt x="370443" y="2377801"/>
                        <a:pt x="352370" y="2359728"/>
                        <a:pt x="330075" y="2359728"/>
                      </a:cubicBezTo>
                      <a:close/>
                      <a:moveTo>
                        <a:pt x="245639" y="2359728"/>
                      </a:moveTo>
                      <a:cubicBezTo>
                        <a:pt x="223344" y="2359728"/>
                        <a:pt x="205271" y="2377801"/>
                        <a:pt x="205271" y="2400096"/>
                      </a:cubicBezTo>
                      <a:cubicBezTo>
                        <a:pt x="205271" y="2422391"/>
                        <a:pt x="223344" y="2440464"/>
                        <a:pt x="245639" y="2440464"/>
                      </a:cubicBezTo>
                      <a:cubicBezTo>
                        <a:pt x="267934" y="2440464"/>
                        <a:pt x="286007" y="2422391"/>
                        <a:pt x="286007" y="2400096"/>
                      </a:cubicBezTo>
                      <a:cubicBezTo>
                        <a:pt x="286007" y="2377801"/>
                        <a:pt x="267934" y="2359728"/>
                        <a:pt x="245639" y="2359728"/>
                      </a:cubicBezTo>
                      <a:close/>
                      <a:moveTo>
                        <a:pt x="161202" y="2359728"/>
                      </a:moveTo>
                      <a:cubicBezTo>
                        <a:pt x="138907" y="2359728"/>
                        <a:pt x="120834" y="2377801"/>
                        <a:pt x="120834" y="2400096"/>
                      </a:cubicBezTo>
                      <a:cubicBezTo>
                        <a:pt x="120834" y="2422391"/>
                        <a:pt x="138907" y="2440464"/>
                        <a:pt x="161202" y="2440464"/>
                      </a:cubicBezTo>
                      <a:cubicBezTo>
                        <a:pt x="183497" y="2440464"/>
                        <a:pt x="201570" y="2422391"/>
                        <a:pt x="201570" y="2400096"/>
                      </a:cubicBezTo>
                      <a:cubicBezTo>
                        <a:pt x="201570" y="2377801"/>
                        <a:pt x="183497" y="2359728"/>
                        <a:pt x="161202" y="2359728"/>
                      </a:cubicBezTo>
                      <a:close/>
                      <a:moveTo>
                        <a:pt x="76766" y="2359728"/>
                      </a:moveTo>
                      <a:cubicBezTo>
                        <a:pt x="54471" y="2359728"/>
                        <a:pt x="36398" y="2377801"/>
                        <a:pt x="36398" y="2400096"/>
                      </a:cubicBezTo>
                      <a:cubicBezTo>
                        <a:pt x="36398" y="2422391"/>
                        <a:pt x="54471" y="2440464"/>
                        <a:pt x="76766" y="2440464"/>
                      </a:cubicBezTo>
                      <a:cubicBezTo>
                        <a:pt x="99061" y="2440464"/>
                        <a:pt x="117134" y="2422391"/>
                        <a:pt x="117134" y="2400096"/>
                      </a:cubicBezTo>
                      <a:cubicBezTo>
                        <a:pt x="117134" y="2377801"/>
                        <a:pt x="99061" y="2359728"/>
                        <a:pt x="76766" y="2359728"/>
                      </a:cubicBezTo>
                      <a:close/>
                      <a:moveTo>
                        <a:pt x="1343312" y="2273679"/>
                      </a:moveTo>
                      <a:cubicBezTo>
                        <a:pt x="1321017" y="2273679"/>
                        <a:pt x="1302944" y="2291752"/>
                        <a:pt x="1302944" y="2314047"/>
                      </a:cubicBezTo>
                      <a:cubicBezTo>
                        <a:pt x="1302944" y="2336342"/>
                        <a:pt x="1321017" y="2354415"/>
                        <a:pt x="1343312" y="2354415"/>
                      </a:cubicBezTo>
                      <a:cubicBezTo>
                        <a:pt x="1365607" y="2354415"/>
                        <a:pt x="1383680" y="2336342"/>
                        <a:pt x="1383680" y="2314047"/>
                      </a:cubicBezTo>
                      <a:cubicBezTo>
                        <a:pt x="1383680" y="2291752"/>
                        <a:pt x="1365607" y="2273679"/>
                        <a:pt x="1343312" y="2273679"/>
                      </a:cubicBezTo>
                      <a:close/>
                      <a:moveTo>
                        <a:pt x="1258874" y="2273679"/>
                      </a:moveTo>
                      <a:cubicBezTo>
                        <a:pt x="1236579" y="2273679"/>
                        <a:pt x="1218506" y="2291752"/>
                        <a:pt x="1218506" y="2314047"/>
                      </a:cubicBezTo>
                      <a:cubicBezTo>
                        <a:pt x="1218506" y="2336342"/>
                        <a:pt x="1236579" y="2354415"/>
                        <a:pt x="1258874" y="2354415"/>
                      </a:cubicBezTo>
                      <a:cubicBezTo>
                        <a:pt x="1281169" y="2354415"/>
                        <a:pt x="1299242" y="2336342"/>
                        <a:pt x="1299242" y="2314047"/>
                      </a:cubicBezTo>
                      <a:cubicBezTo>
                        <a:pt x="1299242" y="2291752"/>
                        <a:pt x="1281169" y="2273679"/>
                        <a:pt x="1258874" y="2273679"/>
                      </a:cubicBezTo>
                      <a:close/>
                      <a:moveTo>
                        <a:pt x="1174438" y="2273679"/>
                      </a:moveTo>
                      <a:cubicBezTo>
                        <a:pt x="1152143" y="2273679"/>
                        <a:pt x="1134070" y="2291752"/>
                        <a:pt x="1134070" y="2314047"/>
                      </a:cubicBezTo>
                      <a:cubicBezTo>
                        <a:pt x="1134070" y="2336342"/>
                        <a:pt x="1152143" y="2354415"/>
                        <a:pt x="1174438" y="2354415"/>
                      </a:cubicBezTo>
                      <a:cubicBezTo>
                        <a:pt x="1196733" y="2354415"/>
                        <a:pt x="1214806" y="2336342"/>
                        <a:pt x="1214806" y="2314047"/>
                      </a:cubicBezTo>
                      <a:cubicBezTo>
                        <a:pt x="1214806" y="2291752"/>
                        <a:pt x="1196733" y="2273679"/>
                        <a:pt x="1174438" y="2273679"/>
                      </a:cubicBezTo>
                      <a:close/>
                      <a:moveTo>
                        <a:pt x="1090002" y="2273679"/>
                      </a:moveTo>
                      <a:cubicBezTo>
                        <a:pt x="1067707" y="2273679"/>
                        <a:pt x="1049634" y="2291752"/>
                        <a:pt x="1049634" y="2314047"/>
                      </a:cubicBezTo>
                      <a:cubicBezTo>
                        <a:pt x="1049634" y="2336342"/>
                        <a:pt x="1067707" y="2354415"/>
                        <a:pt x="1090002" y="2354415"/>
                      </a:cubicBezTo>
                      <a:cubicBezTo>
                        <a:pt x="1112297" y="2354415"/>
                        <a:pt x="1130370" y="2336342"/>
                        <a:pt x="1130370" y="2314047"/>
                      </a:cubicBezTo>
                      <a:cubicBezTo>
                        <a:pt x="1130370" y="2291752"/>
                        <a:pt x="1112297" y="2273679"/>
                        <a:pt x="1090002" y="2273679"/>
                      </a:cubicBezTo>
                      <a:close/>
                      <a:moveTo>
                        <a:pt x="1005565" y="2273679"/>
                      </a:moveTo>
                      <a:cubicBezTo>
                        <a:pt x="983270" y="2273679"/>
                        <a:pt x="965197" y="2291752"/>
                        <a:pt x="965197" y="2314047"/>
                      </a:cubicBezTo>
                      <a:cubicBezTo>
                        <a:pt x="965197" y="2336342"/>
                        <a:pt x="983270" y="2354415"/>
                        <a:pt x="1005565" y="2354415"/>
                      </a:cubicBezTo>
                      <a:cubicBezTo>
                        <a:pt x="1027860" y="2354415"/>
                        <a:pt x="1045933" y="2336342"/>
                        <a:pt x="1045933" y="2314047"/>
                      </a:cubicBezTo>
                      <a:cubicBezTo>
                        <a:pt x="1045933" y="2291752"/>
                        <a:pt x="1027860" y="2273679"/>
                        <a:pt x="1005565" y="2273679"/>
                      </a:cubicBezTo>
                      <a:close/>
                      <a:moveTo>
                        <a:pt x="921129" y="2273679"/>
                      </a:moveTo>
                      <a:cubicBezTo>
                        <a:pt x="898834" y="2273679"/>
                        <a:pt x="880761" y="2291752"/>
                        <a:pt x="880761" y="2314047"/>
                      </a:cubicBezTo>
                      <a:cubicBezTo>
                        <a:pt x="880761" y="2336342"/>
                        <a:pt x="898834" y="2354415"/>
                        <a:pt x="921129" y="2354415"/>
                      </a:cubicBezTo>
                      <a:cubicBezTo>
                        <a:pt x="943424" y="2354415"/>
                        <a:pt x="961497" y="2336342"/>
                        <a:pt x="961497" y="2314047"/>
                      </a:cubicBezTo>
                      <a:cubicBezTo>
                        <a:pt x="961497" y="2291752"/>
                        <a:pt x="943424" y="2273679"/>
                        <a:pt x="921129" y="2273679"/>
                      </a:cubicBezTo>
                      <a:close/>
                      <a:moveTo>
                        <a:pt x="836693" y="2273679"/>
                      </a:moveTo>
                      <a:cubicBezTo>
                        <a:pt x="814398" y="2273679"/>
                        <a:pt x="796325" y="2291752"/>
                        <a:pt x="796325" y="2314047"/>
                      </a:cubicBezTo>
                      <a:cubicBezTo>
                        <a:pt x="796325" y="2336342"/>
                        <a:pt x="814398" y="2354415"/>
                        <a:pt x="836693" y="2354415"/>
                      </a:cubicBezTo>
                      <a:cubicBezTo>
                        <a:pt x="858988" y="2354415"/>
                        <a:pt x="877061" y="2336342"/>
                        <a:pt x="877061" y="2314047"/>
                      </a:cubicBezTo>
                      <a:cubicBezTo>
                        <a:pt x="877061" y="2291752"/>
                        <a:pt x="858988" y="2273679"/>
                        <a:pt x="836693" y="2273679"/>
                      </a:cubicBezTo>
                      <a:close/>
                      <a:moveTo>
                        <a:pt x="752256" y="2273679"/>
                      </a:moveTo>
                      <a:cubicBezTo>
                        <a:pt x="729961" y="2273679"/>
                        <a:pt x="711888" y="2291752"/>
                        <a:pt x="711888" y="2314047"/>
                      </a:cubicBezTo>
                      <a:cubicBezTo>
                        <a:pt x="711888" y="2336342"/>
                        <a:pt x="729961" y="2354415"/>
                        <a:pt x="752256" y="2354415"/>
                      </a:cubicBezTo>
                      <a:cubicBezTo>
                        <a:pt x="774551" y="2354415"/>
                        <a:pt x="792624" y="2336342"/>
                        <a:pt x="792624" y="2314047"/>
                      </a:cubicBezTo>
                      <a:cubicBezTo>
                        <a:pt x="792624" y="2291752"/>
                        <a:pt x="774551" y="2273679"/>
                        <a:pt x="752256" y="2273679"/>
                      </a:cubicBezTo>
                      <a:close/>
                      <a:moveTo>
                        <a:pt x="667820" y="2273679"/>
                      </a:moveTo>
                      <a:cubicBezTo>
                        <a:pt x="645525" y="2273679"/>
                        <a:pt x="627452" y="2291752"/>
                        <a:pt x="627452" y="2314047"/>
                      </a:cubicBezTo>
                      <a:cubicBezTo>
                        <a:pt x="627452" y="2336342"/>
                        <a:pt x="645525" y="2354415"/>
                        <a:pt x="667820" y="2354415"/>
                      </a:cubicBezTo>
                      <a:cubicBezTo>
                        <a:pt x="690115" y="2354415"/>
                        <a:pt x="708188" y="2336342"/>
                        <a:pt x="708188" y="2314047"/>
                      </a:cubicBezTo>
                      <a:cubicBezTo>
                        <a:pt x="708188" y="2291752"/>
                        <a:pt x="690115" y="2273679"/>
                        <a:pt x="667820" y="2273679"/>
                      </a:cubicBezTo>
                      <a:close/>
                      <a:moveTo>
                        <a:pt x="583384" y="2273679"/>
                      </a:moveTo>
                      <a:cubicBezTo>
                        <a:pt x="561089" y="2273679"/>
                        <a:pt x="543016" y="2291752"/>
                        <a:pt x="543016" y="2314047"/>
                      </a:cubicBezTo>
                      <a:cubicBezTo>
                        <a:pt x="543016" y="2336342"/>
                        <a:pt x="561089" y="2354415"/>
                        <a:pt x="583384" y="2354415"/>
                      </a:cubicBezTo>
                      <a:cubicBezTo>
                        <a:pt x="605679" y="2354415"/>
                        <a:pt x="623752" y="2336342"/>
                        <a:pt x="623752" y="2314047"/>
                      </a:cubicBezTo>
                      <a:cubicBezTo>
                        <a:pt x="623752" y="2291752"/>
                        <a:pt x="605679" y="2273679"/>
                        <a:pt x="583384" y="2273679"/>
                      </a:cubicBezTo>
                      <a:close/>
                      <a:moveTo>
                        <a:pt x="498947" y="2273679"/>
                      </a:moveTo>
                      <a:cubicBezTo>
                        <a:pt x="476652" y="2273679"/>
                        <a:pt x="458579" y="2291752"/>
                        <a:pt x="458579" y="2314047"/>
                      </a:cubicBezTo>
                      <a:cubicBezTo>
                        <a:pt x="458579" y="2336342"/>
                        <a:pt x="476652" y="2354415"/>
                        <a:pt x="498947" y="2354415"/>
                      </a:cubicBezTo>
                      <a:cubicBezTo>
                        <a:pt x="521242" y="2354415"/>
                        <a:pt x="539315" y="2336342"/>
                        <a:pt x="539315" y="2314047"/>
                      </a:cubicBezTo>
                      <a:cubicBezTo>
                        <a:pt x="539315" y="2291752"/>
                        <a:pt x="521242" y="2273679"/>
                        <a:pt x="498947" y="2273679"/>
                      </a:cubicBezTo>
                      <a:close/>
                      <a:moveTo>
                        <a:pt x="414511" y="2273679"/>
                      </a:moveTo>
                      <a:cubicBezTo>
                        <a:pt x="392216" y="2273679"/>
                        <a:pt x="374143" y="2291752"/>
                        <a:pt x="374143" y="2314047"/>
                      </a:cubicBezTo>
                      <a:cubicBezTo>
                        <a:pt x="374143" y="2336342"/>
                        <a:pt x="392216" y="2354415"/>
                        <a:pt x="414511" y="2354415"/>
                      </a:cubicBezTo>
                      <a:cubicBezTo>
                        <a:pt x="436806" y="2354415"/>
                        <a:pt x="454879" y="2336342"/>
                        <a:pt x="454879" y="2314047"/>
                      </a:cubicBezTo>
                      <a:cubicBezTo>
                        <a:pt x="454879" y="2291752"/>
                        <a:pt x="436806" y="2273679"/>
                        <a:pt x="414511" y="2273679"/>
                      </a:cubicBezTo>
                      <a:close/>
                      <a:moveTo>
                        <a:pt x="330075" y="2273679"/>
                      </a:moveTo>
                      <a:cubicBezTo>
                        <a:pt x="307780" y="2273679"/>
                        <a:pt x="289707" y="2291752"/>
                        <a:pt x="289707" y="2314047"/>
                      </a:cubicBezTo>
                      <a:cubicBezTo>
                        <a:pt x="289707" y="2336342"/>
                        <a:pt x="307780" y="2354415"/>
                        <a:pt x="330075" y="2354415"/>
                      </a:cubicBezTo>
                      <a:cubicBezTo>
                        <a:pt x="352370" y="2354415"/>
                        <a:pt x="370443" y="2336342"/>
                        <a:pt x="370443" y="2314047"/>
                      </a:cubicBezTo>
                      <a:cubicBezTo>
                        <a:pt x="370443" y="2291752"/>
                        <a:pt x="352370" y="2273679"/>
                        <a:pt x="330075" y="2273679"/>
                      </a:cubicBezTo>
                      <a:close/>
                      <a:moveTo>
                        <a:pt x="245639" y="2273679"/>
                      </a:moveTo>
                      <a:cubicBezTo>
                        <a:pt x="223344" y="2273679"/>
                        <a:pt x="205271" y="2291752"/>
                        <a:pt x="205271" y="2314047"/>
                      </a:cubicBezTo>
                      <a:cubicBezTo>
                        <a:pt x="205271" y="2336342"/>
                        <a:pt x="223344" y="2354415"/>
                        <a:pt x="245639" y="2354415"/>
                      </a:cubicBezTo>
                      <a:cubicBezTo>
                        <a:pt x="267934" y="2354415"/>
                        <a:pt x="286007" y="2336342"/>
                        <a:pt x="286007" y="2314047"/>
                      </a:cubicBezTo>
                      <a:cubicBezTo>
                        <a:pt x="286007" y="2291752"/>
                        <a:pt x="267934" y="2273679"/>
                        <a:pt x="245639" y="2273679"/>
                      </a:cubicBezTo>
                      <a:close/>
                      <a:moveTo>
                        <a:pt x="161202" y="2273679"/>
                      </a:moveTo>
                      <a:cubicBezTo>
                        <a:pt x="138907" y="2273679"/>
                        <a:pt x="120834" y="2291752"/>
                        <a:pt x="120834" y="2314047"/>
                      </a:cubicBezTo>
                      <a:cubicBezTo>
                        <a:pt x="120834" y="2336342"/>
                        <a:pt x="138907" y="2354415"/>
                        <a:pt x="161202" y="2354415"/>
                      </a:cubicBezTo>
                      <a:cubicBezTo>
                        <a:pt x="183497" y="2354415"/>
                        <a:pt x="201570" y="2336342"/>
                        <a:pt x="201570" y="2314047"/>
                      </a:cubicBezTo>
                      <a:cubicBezTo>
                        <a:pt x="201570" y="2291752"/>
                        <a:pt x="183497" y="2273679"/>
                        <a:pt x="161202" y="2273679"/>
                      </a:cubicBezTo>
                      <a:close/>
                      <a:moveTo>
                        <a:pt x="76766" y="2273679"/>
                      </a:moveTo>
                      <a:cubicBezTo>
                        <a:pt x="54471" y="2273679"/>
                        <a:pt x="36398" y="2291752"/>
                        <a:pt x="36398" y="2314047"/>
                      </a:cubicBezTo>
                      <a:cubicBezTo>
                        <a:pt x="36398" y="2336342"/>
                        <a:pt x="54471" y="2354415"/>
                        <a:pt x="76766" y="2354415"/>
                      </a:cubicBezTo>
                      <a:cubicBezTo>
                        <a:pt x="99061" y="2354415"/>
                        <a:pt x="117134" y="2336342"/>
                        <a:pt x="117134" y="2314047"/>
                      </a:cubicBezTo>
                      <a:cubicBezTo>
                        <a:pt x="117134" y="2291752"/>
                        <a:pt x="99061" y="2273679"/>
                        <a:pt x="76766" y="2273679"/>
                      </a:cubicBezTo>
                      <a:close/>
                      <a:moveTo>
                        <a:pt x="1343312" y="2187630"/>
                      </a:moveTo>
                      <a:cubicBezTo>
                        <a:pt x="1321017" y="2187630"/>
                        <a:pt x="1302944" y="2205703"/>
                        <a:pt x="1302944" y="2227998"/>
                      </a:cubicBezTo>
                      <a:cubicBezTo>
                        <a:pt x="1302944" y="2250293"/>
                        <a:pt x="1321017" y="2268366"/>
                        <a:pt x="1343312" y="2268366"/>
                      </a:cubicBezTo>
                      <a:cubicBezTo>
                        <a:pt x="1365607" y="2268366"/>
                        <a:pt x="1383680" y="2250293"/>
                        <a:pt x="1383680" y="2227998"/>
                      </a:cubicBezTo>
                      <a:cubicBezTo>
                        <a:pt x="1383680" y="2205703"/>
                        <a:pt x="1365607" y="2187630"/>
                        <a:pt x="1343312" y="2187630"/>
                      </a:cubicBezTo>
                      <a:close/>
                      <a:moveTo>
                        <a:pt x="1258874" y="2187630"/>
                      </a:moveTo>
                      <a:cubicBezTo>
                        <a:pt x="1236579" y="2187630"/>
                        <a:pt x="1218506" y="2205703"/>
                        <a:pt x="1218506" y="2227998"/>
                      </a:cubicBezTo>
                      <a:cubicBezTo>
                        <a:pt x="1218506" y="2250293"/>
                        <a:pt x="1236579" y="2268366"/>
                        <a:pt x="1258874" y="2268366"/>
                      </a:cubicBezTo>
                      <a:cubicBezTo>
                        <a:pt x="1281169" y="2268366"/>
                        <a:pt x="1299242" y="2250293"/>
                        <a:pt x="1299242" y="2227998"/>
                      </a:cubicBezTo>
                      <a:cubicBezTo>
                        <a:pt x="1299242" y="2205703"/>
                        <a:pt x="1281169" y="2187630"/>
                        <a:pt x="1258874" y="2187630"/>
                      </a:cubicBezTo>
                      <a:close/>
                      <a:moveTo>
                        <a:pt x="1174438" y="2187630"/>
                      </a:moveTo>
                      <a:cubicBezTo>
                        <a:pt x="1152143" y="2187630"/>
                        <a:pt x="1134070" y="2205703"/>
                        <a:pt x="1134070" y="2227998"/>
                      </a:cubicBezTo>
                      <a:cubicBezTo>
                        <a:pt x="1134070" y="2250293"/>
                        <a:pt x="1152143" y="2268366"/>
                        <a:pt x="1174438" y="2268366"/>
                      </a:cubicBezTo>
                      <a:cubicBezTo>
                        <a:pt x="1196733" y="2268366"/>
                        <a:pt x="1214806" y="2250293"/>
                        <a:pt x="1214806" y="2227998"/>
                      </a:cubicBezTo>
                      <a:cubicBezTo>
                        <a:pt x="1214806" y="2205703"/>
                        <a:pt x="1196733" y="2187630"/>
                        <a:pt x="1174438" y="2187630"/>
                      </a:cubicBezTo>
                      <a:close/>
                      <a:moveTo>
                        <a:pt x="1090002" y="2187630"/>
                      </a:moveTo>
                      <a:cubicBezTo>
                        <a:pt x="1067707" y="2187630"/>
                        <a:pt x="1049634" y="2205703"/>
                        <a:pt x="1049634" y="2227998"/>
                      </a:cubicBezTo>
                      <a:cubicBezTo>
                        <a:pt x="1049634" y="2250293"/>
                        <a:pt x="1067707" y="2268366"/>
                        <a:pt x="1090002" y="2268366"/>
                      </a:cubicBezTo>
                      <a:cubicBezTo>
                        <a:pt x="1112297" y="2268366"/>
                        <a:pt x="1130370" y="2250293"/>
                        <a:pt x="1130370" y="2227998"/>
                      </a:cubicBezTo>
                      <a:cubicBezTo>
                        <a:pt x="1130370" y="2205703"/>
                        <a:pt x="1112297" y="2187630"/>
                        <a:pt x="1090002" y="2187630"/>
                      </a:cubicBezTo>
                      <a:close/>
                      <a:moveTo>
                        <a:pt x="1005565" y="2187630"/>
                      </a:moveTo>
                      <a:cubicBezTo>
                        <a:pt x="983270" y="2187630"/>
                        <a:pt x="965197" y="2205703"/>
                        <a:pt x="965197" y="2227998"/>
                      </a:cubicBezTo>
                      <a:cubicBezTo>
                        <a:pt x="965197" y="2250293"/>
                        <a:pt x="983270" y="2268366"/>
                        <a:pt x="1005565" y="2268366"/>
                      </a:cubicBezTo>
                      <a:cubicBezTo>
                        <a:pt x="1027860" y="2268366"/>
                        <a:pt x="1045933" y="2250293"/>
                        <a:pt x="1045933" y="2227998"/>
                      </a:cubicBezTo>
                      <a:cubicBezTo>
                        <a:pt x="1045933" y="2205703"/>
                        <a:pt x="1027860" y="2187630"/>
                        <a:pt x="1005565" y="2187630"/>
                      </a:cubicBezTo>
                      <a:close/>
                      <a:moveTo>
                        <a:pt x="921129" y="2187630"/>
                      </a:moveTo>
                      <a:cubicBezTo>
                        <a:pt x="898834" y="2187630"/>
                        <a:pt x="880761" y="2205703"/>
                        <a:pt x="880761" y="2227998"/>
                      </a:cubicBezTo>
                      <a:cubicBezTo>
                        <a:pt x="880761" y="2250293"/>
                        <a:pt x="898834" y="2268366"/>
                        <a:pt x="921129" y="2268366"/>
                      </a:cubicBezTo>
                      <a:cubicBezTo>
                        <a:pt x="943424" y="2268366"/>
                        <a:pt x="961497" y="2250293"/>
                        <a:pt x="961497" y="2227998"/>
                      </a:cubicBezTo>
                      <a:cubicBezTo>
                        <a:pt x="961497" y="2205703"/>
                        <a:pt x="943424" y="2187630"/>
                        <a:pt x="921129" y="2187630"/>
                      </a:cubicBezTo>
                      <a:close/>
                      <a:moveTo>
                        <a:pt x="836693" y="2187630"/>
                      </a:moveTo>
                      <a:cubicBezTo>
                        <a:pt x="814398" y="2187630"/>
                        <a:pt x="796325" y="2205703"/>
                        <a:pt x="796325" y="2227998"/>
                      </a:cubicBezTo>
                      <a:cubicBezTo>
                        <a:pt x="796325" y="2250293"/>
                        <a:pt x="814398" y="2268366"/>
                        <a:pt x="836693" y="2268366"/>
                      </a:cubicBezTo>
                      <a:cubicBezTo>
                        <a:pt x="858988" y="2268366"/>
                        <a:pt x="877061" y="2250293"/>
                        <a:pt x="877061" y="2227998"/>
                      </a:cubicBezTo>
                      <a:cubicBezTo>
                        <a:pt x="877061" y="2205703"/>
                        <a:pt x="858988" y="2187630"/>
                        <a:pt x="836693" y="2187630"/>
                      </a:cubicBezTo>
                      <a:close/>
                      <a:moveTo>
                        <a:pt x="752256" y="2187630"/>
                      </a:moveTo>
                      <a:cubicBezTo>
                        <a:pt x="729961" y="2187630"/>
                        <a:pt x="711888" y="2205703"/>
                        <a:pt x="711888" y="2227998"/>
                      </a:cubicBezTo>
                      <a:cubicBezTo>
                        <a:pt x="711888" y="2250293"/>
                        <a:pt x="729961" y="2268366"/>
                        <a:pt x="752256" y="2268366"/>
                      </a:cubicBezTo>
                      <a:cubicBezTo>
                        <a:pt x="774551" y="2268366"/>
                        <a:pt x="792624" y="2250293"/>
                        <a:pt x="792624" y="2227998"/>
                      </a:cubicBezTo>
                      <a:cubicBezTo>
                        <a:pt x="792624" y="2205703"/>
                        <a:pt x="774551" y="2187630"/>
                        <a:pt x="752256" y="2187630"/>
                      </a:cubicBezTo>
                      <a:close/>
                      <a:moveTo>
                        <a:pt x="667820" y="2187630"/>
                      </a:moveTo>
                      <a:cubicBezTo>
                        <a:pt x="645525" y="2187630"/>
                        <a:pt x="627452" y="2205703"/>
                        <a:pt x="627452" y="2227998"/>
                      </a:cubicBezTo>
                      <a:cubicBezTo>
                        <a:pt x="627452" y="2250293"/>
                        <a:pt x="645525" y="2268366"/>
                        <a:pt x="667820" y="2268366"/>
                      </a:cubicBezTo>
                      <a:cubicBezTo>
                        <a:pt x="690115" y="2268366"/>
                        <a:pt x="708188" y="2250293"/>
                        <a:pt x="708188" y="2227998"/>
                      </a:cubicBezTo>
                      <a:cubicBezTo>
                        <a:pt x="708188" y="2205703"/>
                        <a:pt x="690115" y="2187630"/>
                        <a:pt x="667820" y="2187630"/>
                      </a:cubicBezTo>
                      <a:close/>
                      <a:moveTo>
                        <a:pt x="583384" y="2187630"/>
                      </a:moveTo>
                      <a:cubicBezTo>
                        <a:pt x="561089" y="2187630"/>
                        <a:pt x="543016" y="2205703"/>
                        <a:pt x="543016" y="2227998"/>
                      </a:cubicBezTo>
                      <a:cubicBezTo>
                        <a:pt x="543016" y="2250293"/>
                        <a:pt x="561089" y="2268366"/>
                        <a:pt x="583384" y="2268366"/>
                      </a:cubicBezTo>
                      <a:cubicBezTo>
                        <a:pt x="605679" y="2268366"/>
                        <a:pt x="623752" y="2250293"/>
                        <a:pt x="623752" y="2227998"/>
                      </a:cubicBezTo>
                      <a:cubicBezTo>
                        <a:pt x="623752" y="2205703"/>
                        <a:pt x="605679" y="2187630"/>
                        <a:pt x="583384" y="2187630"/>
                      </a:cubicBezTo>
                      <a:close/>
                      <a:moveTo>
                        <a:pt x="498947" y="2187630"/>
                      </a:moveTo>
                      <a:cubicBezTo>
                        <a:pt x="476652" y="2187630"/>
                        <a:pt x="458579" y="2205703"/>
                        <a:pt x="458579" y="2227998"/>
                      </a:cubicBezTo>
                      <a:cubicBezTo>
                        <a:pt x="458579" y="2250293"/>
                        <a:pt x="476652" y="2268366"/>
                        <a:pt x="498947" y="2268366"/>
                      </a:cubicBezTo>
                      <a:cubicBezTo>
                        <a:pt x="521242" y="2268366"/>
                        <a:pt x="539315" y="2250293"/>
                        <a:pt x="539315" y="2227998"/>
                      </a:cubicBezTo>
                      <a:cubicBezTo>
                        <a:pt x="539315" y="2205703"/>
                        <a:pt x="521242" y="2187630"/>
                        <a:pt x="498947" y="2187630"/>
                      </a:cubicBezTo>
                      <a:close/>
                      <a:moveTo>
                        <a:pt x="414511" y="2187630"/>
                      </a:moveTo>
                      <a:cubicBezTo>
                        <a:pt x="392216" y="2187630"/>
                        <a:pt x="374143" y="2205703"/>
                        <a:pt x="374143" y="2227998"/>
                      </a:cubicBezTo>
                      <a:cubicBezTo>
                        <a:pt x="374143" y="2250293"/>
                        <a:pt x="392216" y="2268366"/>
                        <a:pt x="414511" y="2268366"/>
                      </a:cubicBezTo>
                      <a:cubicBezTo>
                        <a:pt x="436806" y="2268366"/>
                        <a:pt x="454879" y="2250293"/>
                        <a:pt x="454879" y="2227998"/>
                      </a:cubicBezTo>
                      <a:cubicBezTo>
                        <a:pt x="454879" y="2205703"/>
                        <a:pt x="436806" y="2187630"/>
                        <a:pt x="414511" y="2187630"/>
                      </a:cubicBezTo>
                      <a:close/>
                      <a:moveTo>
                        <a:pt x="330075" y="2187630"/>
                      </a:moveTo>
                      <a:cubicBezTo>
                        <a:pt x="307780" y="2187630"/>
                        <a:pt x="289707" y="2205703"/>
                        <a:pt x="289707" y="2227998"/>
                      </a:cubicBezTo>
                      <a:cubicBezTo>
                        <a:pt x="289707" y="2250293"/>
                        <a:pt x="307780" y="2268366"/>
                        <a:pt x="330075" y="2268366"/>
                      </a:cubicBezTo>
                      <a:cubicBezTo>
                        <a:pt x="352370" y="2268366"/>
                        <a:pt x="370443" y="2250293"/>
                        <a:pt x="370443" y="2227998"/>
                      </a:cubicBezTo>
                      <a:cubicBezTo>
                        <a:pt x="370443" y="2205703"/>
                        <a:pt x="352370" y="2187630"/>
                        <a:pt x="330075" y="2187630"/>
                      </a:cubicBezTo>
                      <a:close/>
                      <a:moveTo>
                        <a:pt x="245639" y="2187630"/>
                      </a:moveTo>
                      <a:cubicBezTo>
                        <a:pt x="223344" y="2187630"/>
                        <a:pt x="205271" y="2205703"/>
                        <a:pt x="205271" y="2227998"/>
                      </a:cubicBezTo>
                      <a:cubicBezTo>
                        <a:pt x="205271" y="2250293"/>
                        <a:pt x="223344" y="2268366"/>
                        <a:pt x="245639" y="2268366"/>
                      </a:cubicBezTo>
                      <a:cubicBezTo>
                        <a:pt x="267934" y="2268366"/>
                        <a:pt x="286007" y="2250293"/>
                        <a:pt x="286007" y="2227998"/>
                      </a:cubicBezTo>
                      <a:cubicBezTo>
                        <a:pt x="286007" y="2205703"/>
                        <a:pt x="267934" y="2187630"/>
                        <a:pt x="245639" y="2187630"/>
                      </a:cubicBezTo>
                      <a:close/>
                      <a:moveTo>
                        <a:pt x="161202" y="2187630"/>
                      </a:moveTo>
                      <a:cubicBezTo>
                        <a:pt x="138907" y="2187630"/>
                        <a:pt x="120834" y="2205703"/>
                        <a:pt x="120834" y="2227998"/>
                      </a:cubicBezTo>
                      <a:cubicBezTo>
                        <a:pt x="120834" y="2250293"/>
                        <a:pt x="138907" y="2268366"/>
                        <a:pt x="161202" y="2268366"/>
                      </a:cubicBezTo>
                      <a:cubicBezTo>
                        <a:pt x="183497" y="2268366"/>
                        <a:pt x="201570" y="2250293"/>
                        <a:pt x="201570" y="2227998"/>
                      </a:cubicBezTo>
                      <a:cubicBezTo>
                        <a:pt x="201570" y="2205703"/>
                        <a:pt x="183497" y="2187630"/>
                        <a:pt x="161202" y="2187630"/>
                      </a:cubicBezTo>
                      <a:close/>
                      <a:moveTo>
                        <a:pt x="76766" y="2187630"/>
                      </a:moveTo>
                      <a:cubicBezTo>
                        <a:pt x="54471" y="2187630"/>
                        <a:pt x="36398" y="2205703"/>
                        <a:pt x="36398" y="2227998"/>
                      </a:cubicBezTo>
                      <a:cubicBezTo>
                        <a:pt x="36398" y="2250293"/>
                        <a:pt x="54471" y="2268366"/>
                        <a:pt x="76766" y="2268366"/>
                      </a:cubicBezTo>
                      <a:cubicBezTo>
                        <a:pt x="99061" y="2268366"/>
                        <a:pt x="117134" y="2250293"/>
                        <a:pt x="117134" y="2227998"/>
                      </a:cubicBezTo>
                      <a:cubicBezTo>
                        <a:pt x="117134" y="2205703"/>
                        <a:pt x="99061" y="2187630"/>
                        <a:pt x="76766" y="2187630"/>
                      </a:cubicBezTo>
                      <a:close/>
                      <a:moveTo>
                        <a:pt x="1343312" y="2101580"/>
                      </a:moveTo>
                      <a:cubicBezTo>
                        <a:pt x="1321017" y="2101580"/>
                        <a:pt x="1302944" y="2119653"/>
                        <a:pt x="1302944" y="2141948"/>
                      </a:cubicBezTo>
                      <a:cubicBezTo>
                        <a:pt x="1302944" y="2164243"/>
                        <a:pt x="1321017" y="2182316"/>
                        <a:pt x="1343312" y="2182316"/>
                      </a:cubicBezTo>
                      <a:cubicBezTo>
                        <a:pt x="1365607" y="2182316"/>
                        <a:pt x="1383680" y="2164243"/>
                        <a:pt x="1383680" y="2141948"/>
                      </a:cubicBezTo>
                      <a:cubicBezTo>
                        <a:pt x="1383680" y="2119653"/>
                        <a:pt x="1365607" y="2101580"/>
                        <a:pt x="1343312" y="2101580"/>
                      </a:cubicBezTo>
                      <a:close/>
                      <a:moveTo>
                        <a:pt x="1258874" y="2101580"/>
                      </a:moveTo>
                      <a:cubicBezTo>
                        <a:pt x="1236579" y="2101580"/>
                        <a:pt x="1218506" y="2119653"/>
                        <a:pt x="1218506" y="2141948"/>
                      </a:cubicBezTo>
                      <a:cubicBezTo>
                        <a:pt x="1218506" y="2164243"/>
                        <a:pt x="1236579" y="2182316"/>
                        <a:pt x="1258874" y="2182316"/>
                      </a:cubicBezTo>
                      <a:cubicBezTo>
                        <a:pt x="1281169" y="2182316"/>
                        <a:pt x="1299242" y="2164243"/>
                        <a:pt x="1299242" y="2141948"/>
                      </a:cubicBezTo>
                      <a:cubicBezTo>
                        <a:pt x="1299242" y="2119653"/>
                        <a:pt x="1281169" y="2101580"/>
                        <a:pt x="1258874" y="2101580"/>
                      </a:cubicBezTo>
                      <a:close/>
                      <a:moveTo>
                        <a:pt x="1174438" y="2101580"/>
                      </a:moveTo>
                      <a:cubicBezTo>
                        <a:pt x="1152143" y="2101580"/>
                        <a:pt x="1134070" y="2119653"/>
                        <a:pt x="1134070" y="2141948"/>
                      </a:cubicBezTo>
                      <a:cubicBezTo>
                        <a:pt x="1134070" y="2164243"/>
                        <a:pt x="1152143" y="2182316"/>
                        <a:pt x="1174438" y="2182316"/>
                      </a:cubicBezTo>
                      <a:cubicBezTo>
                        <a:pt x="1196733" y="2182316"/>
                        <a:pt x="1214806" y="2164243"/>
                        <a:pt x="1214806" y="2141948"/>
                      </a:cubicBezTo>
                      <a:cubicBezTo>
                        <a:pt x="1214806" y="2119653"/>
                        <a:pt x="1196733" y="2101580"/>
                        <a:pt x="1174438" y="2101580"/>
                      </a:cubicBezTo>
                      <a:close/>
                      <a:moveTo>
                        <a:pt x="1090002" y="2101580"/>
                      </a:moveTo>
                      <a:cubicBezTo>
                        <a:pt x="1067707" y="2101580"/>
                        <a:pt x="1049634" y="2119653"/>
                        <a:pt x="1049634" y="2141948"/>
                      </a:cubicBezTo>
                      <a:cubicBezTo>
                        <a:pt x="1049634" y="2164243"/>
                        <a:pt x="1067707" y="2182316"/>
                        <a:pt x="1090002" y="2182316"/>
                      </a:cubicBezTo>
                      <a:cubicBezTo>
                        <a:pt x="1112297" y="2182316"/>
                        <a:pt x="1130370" y="2164243"/>
                        <a:pt x="1130370" y="2141948"/>
                      </a:cubicBezTo>
                      <a:cubicBezTo>
                        <a:pt x="1130370" y="2119653"/>
                        <a:pt x="1112297" y="2101580"/>
                        <a:pt x="1090002" y="2101580"/>
                      </a:cubicBezTo>
                      <a:close/>
                      <a:moveTo>
                        <a:pt x="1005565" y="2101580"/>
                      </a:moveTo>
                      <a:cubicBezTo>
                        <a:pt x="983270" y="2101580"/>
                        <a:pt x="965197" y="2119653"/>
                        <a:pt x="965197" y="2141948"/>
                      </a:cubicBezTo>
                      <a:cubicBezTo>
                        <a:pt x="965197" y="2164243"/>
                        <a:pt x="983270" y="2182316"/>
                        <a:pt x="1005565" y="2182316"/>
                      </a:cubicBezTo>
                      <a:cubicBezTo>
                        <a:pt x="1027860" y="2182316"/>
                        <a:pt x="1045933" y="2164243"/>
                        <a:pt x="1045933" y="2141948"/>
                      </a:cubicBezTo>
                      <a:cubicBezTo>
                        <a:pt x="1045933" y="2119653"/>
                        <a:pt x="1027860" y="2101580"/>
                        <a:pt x="1005565" y="2101580"/>
                      </a:cubicBezTo>
                      <a:close/>
                      <a:moveTo>
                        <a:pt x="921129" y="2101580"/>
                      </a:moveTo>
                      <a:cubicBezTo>
                        <a:pt x="898834" y="2101580"/>
                        <a:pt x="880761" y="2119653"/>
                        <a:pt x="880761" y="2141948"/>
                      </a:cubicBezTo>
                      <a:cubicBezTo>
                        <a:pt x="880761" y="2164243"/>
                        <a:pt x="898834" y="2182316"/>
                        <a:pt x="921129" y="2182316"/>
                      </a:cubicBezTo>
                      <a:cubicBezTo>
                        <a:pt x="943424" y="2182316"/>
                        <a:pt x="961497" y="2164243"/>
                        <a:pt x="961497" y="2141948"/>
                      </a:cubicBezTo>
                      <a:cubicBezTo>
                        <a:pt x="961497" y="2119653"/>
                        <a:pt x="943424" y="2101580"/>
                        <a:pt x="921129" y="2101580"/>
                      </a:cubicBezTo>
                      <a:close/>
                      <a:moveTo>
                        <a:pt x="836693" y="2101580"/>
                      </a:moveTo>
                      <a:cubicBezTo>
                        <a:pt x="814398" y="2101580"/>
                        <a:pt x="796325" y="2119653"/>
                        <a:pt x="796325" y="2141948"/>
                      </a:cubicBezTo>
                      <a:cubicBezTo>
                        <a:pt x="796325" y="2164243"/>
                        <a:pt x="814398" y="2182316"/>
                        <a:pt x="836693" y="2182316"/>
                      </a:cubicBezTo>
                      <a:cubicBezTo>
                        <a:pt x="858988" y="2182316"/>
                        <a:pt x="877061" y="2164243"/>
                        <a:pt x="877061" y="2141948"/>
                      </a:cubicBezTo>
                      <a:cubicBezTo>
                        <a:pt x="877061" y="2119653"/>
                        <a:pt x="858988" y="2101580"/>
                        <a:pt x="836693" y="2101580"/>
                      </a:cubicBezTo>
                      <a:close/>
                      <a:moveTo>
                        <a:pt x="752256" y="2101580"/>
                      </a:moveTo>
                      <a:cubicBezTo>
                        <a:pt x="729961" y="2101580"/>
                        <a:pt x="711888" y="2119653"/>
                        <a:pt x="711888" y="2141948"/>
                      </a:cubicBezTo>
                      <a:cubicBezTo>
                        <a:pt x="711888" y="2164243"/>
                        <a:pt x="729961" y="2182316"/>
                        <a:pt x="752256" y="2182316"/>
                      </a:cubicBezTo>
                      <a:cubicBezTo>
                        <a:pt x="774551" y="2182316"/>
                        <a:pt x="792624" y="2164243"/>
                        <a:pt x="792624" y="2141948"/>
                      </a:cubicBezTo>
                      <a:cubicBezTo>
                        <a:pt x="792624" y="2119653"/>
                        <a:pt x="774551" y="2101580"/>
                        <a:pt x="752256" y="2101580"/>
                      </a:cubicBezTo>
                      <a:close/>
                      <a:moveTo>
                        <a:pt x="667820" y="2101580"/>
                      </a:moveTo>
                      <a:cubicBezTo>
                        <a:pt x="645525" y="2101580"/>
                        <a:pt x="627452" y="2119653"/>
                        <a:pt x="627452" y="2141948"/>
                      </a:cubicBezTo>
                      <a:cubicBezTo>
                        <a:pt x="627452" y="2164243"/>
                        <a:pt x="645525" y="2182316"/>
                        <a:pt x="667820" y="2182316"/>
                      </a:cubicBezTo>
                      <a:cubicBezTo>
                        <a:pt x="690115" y="2182316"/>
                        <a:pt x="708188" y="2164243"/>
                        <a:pt x="708188" y="2141948"/>
                      </a:cubicBezTo>
                      <a:cubicBezTo>
                        <a:pt x="708188" y="2119653"/>
                        <a:pt x="690115" y="2101580"/>
                        <a:pt x="667820" y="2101580"/>
                      </a:cubicBezTo>
                      <a:close/>
                      <a:moveTo>
                        <a:pt x="583384" y="2101580"/>
                      </a:moveTo>
                      <a:cubicBezTo>
                        <a:pt x="561089" y="2101580"/>
                        <a:pt x="543016" y="2119653"/>
                        <a:pt x="543016" y="2141948"/>
                      </a:cubicBezTo>
                      <a:cubicBezTo>
                        <a:pt x="543016" y="2164243"/>
                        <a:pt x="561089" y="2182316"/>
                        <a:pt x="583384" y="2182316"/>
                      </a:cubicBezTo>
                      <a:cubicBezTo>
                        <a:pt x="605679" y="2182316"/>
                        <a:pt x="623752" y="2164243"/>
                        <a:pt x="623752" y="2141948"/>
                      </a:cubicBezTo>
                      <a:cubicBezTo>
                        <a:pt x="623752" y="2119653"/>
                        <a:pt x="605679" y="2101580"/>
                        <a:pt x="583384" y="2101580"/>
                      </a:cubicBezTo>
                      <a:close/>
                      <a:moveTo>
                        <a:pt x="498947" y="2101580"/>
                      </a:moveTo>
                      <a:cubicBezTo>
                        <a:pt x="476652" y="2101580"/>
                        <a:pt x="458579" y="2119653"/>
                        <a:pt x="458579" y="2141948"/>
                      </a:cubicBezTo>
                      <a:cubicBezTo>
                        <a:pt x="458579" y="2164243"/>
                        <a:pt x="476652" y="2182316"/>
                        <a:pt x="498947" y="2182316"/>
                      </a:cubicBezTo>
                      <a:cubicBezTo>
                        <a:pt x="521242" y="2182316"/>
                        <a:pt x="539315" y="2164243"/>
                        <a:pt x="539315" y="2141948"/>
                      </a:cubicBezTo>
                      <a:cubicBezTo>
                        <a:pt x="539315" y="2119653"/>
                        <a:pt x="521242" y="2101580"/>
                        <a:pt x="498947" y="2101580"/>
                      </a:cubicBezTo>
                      <a:close/>
                      <a:moveTo>
                        <a:pt x="414511" y="2101580"/>
                      </a:moveTo>
                      <a:cubicBezTo>
                        <a:pt x="392216" y="2101580"/>
                        <a:pt x="374143" y="2119653"/>
                        <a:pt x="374143" y="2141948"/>
                      </a:cubicBezTo>
                      <a:cubicBezTo>
                        <a:pt x="374143" y="2164243"/>
                        <a:pt x="392216" y="2182316"/>
                        <a:pt x="414511" y="2182316"/>
                      </a:cubicBezTo>
                      <a:cubicBezTo>
                        <a:pt x="436806" y="2182316"/>
                        <a:pt x="454879" y="2164243"/>
                        <a:pt x="454879" y="2141948"/>
                      </a:cubicBezTo>
                      <a:cubicBezTo>
                        <a:pt x="454879" y="2119653"/>
                        <a:pt x="436806" y="2101580"/>
                        <a:pt x="414511" y="2101580"/>
                      </a:cubicBezTo>
                      <a:close/>
                      <a:moveTo>
                        <a:pt x="330075" y="2101580"/>
                      </a:moveTo>
                      <a:cubicBezTo>
                        <a:pt x="307780" y="2101580"/>
                        <a:pt x="289707" y="2119653"/>
                        <a:pt x="289707" y="2141948"/>
                      </a:cubicBezTo>
                      <a:cubicBezTo>
                        <a:pt x="289707" y="2164243"/>
                        <a:pt x="307780" y="2182316"/>
                        <a:pt x="330075" y="2182316"/>
                      </a:cubicBezTo>
                      <a:cubicBezTo>
                        <a:pt x="352370" y="2182316"/>
                        <a:pt x="370443" y="2164243"/>
                        <a:pt x="370443" y="2141948"/>
                      </a:cubicBezTo>
                      <a:cubicBezTo>
                        <a:pt x="370443" y="2119653"/>
                        <a:pt x="352370" y="2101580"/>
                        <a:pt x="330075" y="2101580"/>
                      </a:cubicBezTo>
                      <a:close/>
                      <a:moveTo>
                        <a:pt x="245639" y="2101580"/>
                      </a:moveTo>
                      <a:cubicBezTo>
                        <a:pt x="223344" y="2101580"/>
                        <a:pt x="205271" y="2119653"/>
                        <a:pt x="205271" y="2141948"/>
                      </a:cubicBezTo>
                      <a:cubicBezTo>
                        <a:pt x="205271" y="2164243"/>
                        <a:pt x="223344" y="2182316"/>
                        <a:pt x="245639" y="2182316"/>
                      </a:cubicBezTo>
                      <a:cubicBezTo>
                        <a:pt x="267934" y="2182316"/>
                        <a:pt x="286007" y="2164243"/>
                        <a:pt x="286007" y="2141948"/>
                      </a:cubicBezTo>
                      <a:cubicBezTo>
                        <a:pt x="286007" y="2119653"/>
                        <a:pt x="267934" y="2101580"/>
                        <a:pt x="245639" y="2101580"/>
                      </a:cubicBezTo>
                      <a:close/>
                      <a:moveTo>
                        <a:pt x="161202" y="2101580"/>
                      </a:moveTo>
                      <a:cubicBezTo>
                        <a:pt x="138907" y="2101580"/>
                        <a:pt x="120834" y="2119653"/>
                        <a:pt x="120834" y="2141948"/>
                      </a:cubicBezTo>
                      <a:cubicBezTo>
                        <a:pt x="120834" y="2164243"/>
                        <a:pt x="138907" y="2182316"/>
                        <a:pt x="161202" y="2182316"/>
                      </a:cubicBezTo>
                      <a:cubicBezTo>
                        <a:pt x="183497" y="2182316"/>
                        <a:pt x="201570" y="2164243"/>
                        <a:pt x="201570" y="2141948"/>
                      </a:cubicBezTo>
                      <a:cubicBezTo>
                        <a:pt x="201570" y="2119653"/>
                        <a:pt x="183497" y="2101580"/>
                        <a:pt x="161202" y="2101580"/>
                      </a:cubicBezTo>
                      <a:close/>
                      <a:moveTo>
                        <a:pt x="76766" y="2101580"/>
                      </a:moveTo>
                      <a:cubicBezTo>
                        <a:pt x="54471" y="2101580"/>
                        <a:pt x="36398" y="2119653"/>
                        <a:pt x="36398" y="2141948"/>
                      </a:cubicBezTo>
                      <a:cubicBezTo>
                        <a:pt x="36398" y="2164243"/>
                        <a:pt x="54471" y="2182316"/>
                        <a:pt x="76766" y="2182316"/>
                      </a:cubicBezTo>
                      <a:cubicBezTo>
                        <a:pt x="99061" y="2182316"/>
                        <a:pt x="117134" y="2164243"/>
                        <a:pt x="117134" y="2141948"/>
                      </a:cubicBezTo>
                      <a:cubicBezTo>
                        <a:pt x="117134" y="2119653"/>
                        <a:pt x="99061" y="2101580"/>
                        <a:pt x="76766" y="2101580"/>
                      </a:cubicBezTo>
                      <a:close/>
                      <a:moveTo>
                        <a:pt x="1343312" y="2015531"/>
                      </a:moveTo>
                      <a:cubicBezTo>
                        <a:pt x="1321017" y="2015531"/>
                        <a:pt x="1302944" y="2033604"/>
                        <a:pt x="1302944" y="2055899"/>
                      </a:cubicBezTo>
                      <a:cubicBezTo>
                        <a:pt x="1302944" y="2078194"/>
                        <a:pt x="1321017" y="2096267"/>
                        <a:pt x="1343312" y="2096267"/>
                      </a:cubicBezTo>
                      <a:cubicBezTo>
                        <a:pt x="1365607" y="2096267"/>
                        <a:pt x="1383680" y="2078194"/>
                        <a:pt x="1383680" y="2055899"/>
                      </a:cubicBezTo>
                      <a:cubicBezTo>
                        <a:pt x="1383680" y="2033604"/>
                        <a:pt x="1365607" y="2015531"/>
                        <a:pt x="1343312" y="2015531"/>
                      </a:cubicBezTo>
                      <a:close/>
                      <a:moveTo>
                        <a:pt x="1258874" y="2015531"/>
                      </a:moveTo>
                      <a:cubicBezTo>
                        <a:pt x="1236579" y="2015531"/>
                        <a:pt x="1218506" y="2033604"/>
                        <a:pt x="1218506" y="2055899"/>
                      </a:cubicBezTo>
                      <a:cubicBezTo>
                        <a:pt x="1218506" y="2078194"/>
                        <a:pt x="1236579" y="2096267"/>
                        <a:pt x="1258874" y="2096267"/>
                      </a:cubicBezTo>
                      <a:cubicBezTo>
                        <a:pt x="1281169" y="2096267"/>
                        <a:pt x="1299242" y="2078194"/>
                        <a:pt x="1299242" y="2055899"/>
                      </a:cubicBezTo>
                      <a:cubicBezTo>
                        <a:pt x="1299242" y="2033604"/>
                        <a:pt x="1281169" y="2015531"/>
                        <a:pt x="1258874" y="2015531"/>
                      </a:cubicBezTo>
                      <a:close/>
                      <a:moveTo>
                        <a:pt x="1174438" y="2015531"/>
                      </a:moveTo>
                      <a:cubicBezTo>
                        <a:pt x="1152143" y="2015531"/>
                        <a:pt x="1134070" y="2033604"/>
                        <a:pt x="1134070" y="2055899"/>
                      </a:cubicBezTo>
                      <a:cubicBezTo>
                        <a:pt x="1134070" y="2078194"/>
                        <a:pt x="1152143" y="2096267"/>
                        <a:pt x="1174438" y="2096267"/>
                      </a:cubicBezTo>
                      <a:cubicBezTo>
                        <a:pt x="1196733" y="2096267"/>
                        <a:pt x="1214806" y="2078194"/>
                        <a:pt x="1214806" y="2055899"/>
                      </a:cubicBezTo>
                      <a:cubicBezTo>
                        <a:pt x="1214806" y="2033604"/>
                        <a:pt x="1196733" y="2015531"/>
                        <a:pt x="1174438" y="2015531"/>
                      </a:cubicBezTo>
                      <a:close/>
                      <a:moveTo>
                        <a:pt x="1090002" y="2015531"/>
                      </a:moveTo>
                      <a:cubicBezTo>
                        <a:pt x="1067707" y="2015531"/>
                        <a:pt x="1049634" y="2033604"/>
                        <a:pt x="1049634" y="2055899"/>
                      </a:cubicBezTo>
                      <a:cubicBezTo>
                        <a:pt x="1049634" y="2078194"/>
                        <a:pt x="1067707" y="2096267"/>
                        <a:pt x="1090002" y="2096267"/>
                      </a:cubicBezTo>
                      <a:cubicBezTo>
                        <a:pt x="1112297" y="2096267"/>
                        <a:pt x="1130370" y="2078194"/>
                        <a:pt x="1130370" y="2055899"/>
                      </a:cubicBezTo>
                      <a:cubicBezTo>
                        <a:pt x="1130370" y="2033604"/>
                        <a:pt x="1112297" y="2015531"/>
                        <a:pt x="1090002" y="2015531"/>
                      </a:cubicBezTo>
                      <a:close/>
                      <a:moveTo>
                        <a:pt x="1005565" y="2015531"/>
                      </a:moveTo>
                      <a:cubicBezTo>
                        <a:pt x="983270" y="2015531"/>
                        <a:pt x="965197" y="2033604"/>
                        <a:pt x="965197" y="2055899"/>
                      </a:cubicBezTo>
                      <a:cubicBezTo>
                        <a:pt x="965197" y="2078194"/>
                        <a:pt x="983270" y="2096267"/>
                        <a:pt x="1005565" y="2096267"/>
                      </a:cubicBezTo>
                      <a:cubicBezTo>
                        <a:pt x="1027860" y="2096267"/>
                        <a:pt x="1045933" y="2078194"/>
                        <a:pt x="1045933" y="2055899"/>
                      </a:cubicBezTo>
                      <a:cubicBezTo>
                        <a:pt x="1045933" y="2033604"/>
                        <a:pt x="1027860" y="2015531"/>
                        <a:pt x="1005565" y="2015531"/>
                      </a:cubicBezTo>
                      <a:close/>
                      <a:moveTo>
                        <a:pt x="921129" y="2015531"/>
                      </a:moveTo>
                      <a:cubicBezTo>
                        <a:pt x="898834" y="2015531"/>
                        <a:pt x="880761" y="2033604"/>
                        <a:pt x="880761" y="2055899"/>
                      </a:cubicBezTo>
                      <a:cubicBezTo>
                        <a:pt x="880761" y="2078194"/>
                        <a:pt x="898834" y="2096267"/>
                        <a:pt x="921129" y="2096267"/>
                      </a:cubicBezTo>
                      <a:cubicBezTo>
                        <a:pt x="943424" y="2096267"/>
                        <a:pt x="961497" y="2078194"/>
                        <a:pt x="961497" y="2055899"/>
                      </a:cubicBezTo>
                      <a:cubicBezTo>
                        <a:pt x="961497" y="2033604"/>
                        <a:pt x="943424" y="2015531"/>
                        <a:pt x="921129" y="2015531"/>
                      </a:cubicBezTo>
                      <a:close/>
                      <a:moveTo>
                        <a:pt x="836693" y="2015531"/>
                      </a:moveTo>
                      <a:cubicBezTo>
                        <a:pt x="814398" y="2015531"/>
                        <a:pt x="796325" y="2033604"/>
                        <a:pt x="796325" y="2055899"/>
                      </a:cubicBezTo>
                      <a:cubicBezTo>
                        <a:pt x="796325" y="2078194"/>
                        <a:pt x="814398" y="2096267"/>
                        <a:pt x="836693" y="2096267"/>
                      </a:cubicBezTo>
                      <a:cubicBezTo>
                        <a:pt x="858988" y="2096267"/>
                        <a:pt x="877061" y="2078194"/>
                        <a:pt x="877061" y="2055899"/>
                      </a:cubicBezTo>
                      <a:cubicBezTo>
                        <a:pt x="877061" y="2033604"/>
                        <a:pt x="858988" y="2015531"/>
                        <a:pt x="836693" y="2015531"/>
                      </a:cubicBezTo>
                      <a:close/>
                      <a:moveTo>
                        <a:pt x="752256" y="2015531"/>
                      </a:moveTo>
                      <a:cubicBezTo>
                        <a:pt x="729961" y="2015531"/>
                        <a:pt x="711888" y="2033604"/>
                        <a:pt x="711888" y="2055899"/>
                      </a:cubicBezTo>
                      <a:cubicBezTo>
                        <a:pt x="711888" y="2078194"/>
                        <a:pt x="729961" y="2096267"/>
                        <a:pt x="752256" y="2096267"/>
                      </a:cubicBezTo>
                      <a:cubicBezTo>
                        <a:pt x="774551" y="2096267"/>
                        <a:pt x="792624" y="2078194"/>
                        <a:pt x="792624" y="2055899"/>
                      </a:cubicBezTo>
                      <a:cubicBezTo>
                        <a:pt x="792624" y="2033604"/>
                        <a:pt x="774551" y="2015531"/>
                        <a:pt x="752256" y="2015531"/>
                      </a:cubicBezTo>
                      <a:close/>
                      <a:moveTo>
                        <a:pt x="667820" y="2015531"/>
                      </a:moveTo>
                      <a:cubicBezTo>
                        <a:pt x="645525" y="2015531"/>
                        <a:pt x="627452" y="2033604"/>
                        <a:pt x="627452" y="2055899"/>
                      </a:cubicBezTo>
                      <a:cubicBezTo>
                        <a:pt x="627452" y="2078194"/>
                        <a:pt x="645525" y="2096267"/>
                        <a:pt x="667820" y="2096267"/>
                      </a:cubicBezTo>
                      <a:cubicBezTo>
                        <a:pt x="690115" y="2096267"/>
                        <a:pt x="708188" y="2078194"/>
                        <a:pt x="708188" y="2055899"/>
                      </a:cubicBezTo>
                      <a:cubicBezTo>
                        <a:pt x="708188" y="2033604"/>
                        <a:pt x="690115" y="2015531"/>
                        <a:pt x="667820" y="2015531"/>
                      </a:cubicBezTo>
                      <a:close/>
                      <a:moveTo>
                        <a:pt x="583384" y="2015531"/>
                      </a:moveTo>
                      <a:cubicBezTo>
                        <a:pt x="561089" y="2015531"/>
                        <a:pt x="543016" y="2033604"/>
                        <a:pt x="543016" y="2055899"/>
                      </a:cubicBezTo>
                      <a:cubicBezTo>
                        <a:pt x="543016" y="2078194"/>
                        <a:pt x="561089" y="2096267"/>
                        <a:pt x="583384" y="2096267"/>
                      </a:cubicBezTo>
                      <a:cubicBezTo>
                        <a:pt x="605679" y="2096267"/>
                        <a:pt x="623752" y="2078194"/>
                        <a:pt x="623752" y="2055899"/>
                      </a:cubicBezTo>
                      <a:cubicBezTo>
                        <a:pt x="623752" y="2033604"/>
                        <a:pt x="605679" y="2015531"/>
                        <a:pt x="583384" y="2015531"/>
                      </a:cubicBezTo>
                      <a:close/>
                      <a:moveTo>
                        <a:pt x="498947" y="2015531"/>
                      </a:moveTo>
                      <a:cubicBezTo>
                        <a:pt x="476652" y="2015531"/>
                        <a:pt x="458579" y="2033604"/>
                        <a:pt x="458579" y="2055899"/>
                      </a:cubicBezTo>
                      <a:cubicBezTo>
                        <a:pt x="458579" y="2078194"/>
                        <a:pt x="476652" y="2096267"/>
                        <a:pt x="498947" y="2096267"/>
                      </a:cubicBezTo>
                      <a:cubicBezTo>
                        <a:pt x="521242" y="2096267"/>
                        <a:pt x="539315" y="2078194"/>
                        <a:pt x="539315" y="2055899"/>
                      </a:cubicBezTo>
                      <a:cubicBezTo>
                        <a:pt x="539315" y="2033604"/>
                        <a:pt x="521242" y="2015531"/>
                        <a:pt x="498947" y="2015531"/>
                      </a:cubicBezTo>
                      <a:close/>
                      <a:moveTo>
                        <a:pt x="414511" y="2015531"/>
                      </a:moveTo>
                      <a:cubicBezTo>
                        <a:pt x="392216" y="2015531"/>
                        <a:pt x="374143" y="2033604"/>
                        <a:pt x="374143" y="2055899"/>
                      </a:cubicBezTo>
                      <a:cubicBezTo>
                        <a:pt x="374143" y="2078194"/>
                        <a:pt x="392216" y="2096267"/>
                        <a:pt x="414511" y="2096267"/>
                      </a:cubicBezTo>
                      <a:cubicBezTo>
                        <a:pt x="436806" y="2096267"/>
                        <a:pt x="454879" y="2078194"/>
                        <a:pt x="454879" y="2055899"/>
                      </a:cubicBezTo>
                      <a:cubicBezTo>
                        <a:pt x="454879" y="2033604"/>
                        <a:pt x="436806" y="2015531"/>
                        <a:pt x="414511" y="2015531"/>
                      </a:cubicBezTo>
                      <a:close/>
                      <a:moveTo>
                        <a:pt x="330075" y="2015531"/>
                      </a:moveTo>
                      <a:cubicBezTo>
                        <a:pt x="307780" y="2015531"/>
                        <a:pt x="289707" y="2033604"/>
                        <a:pt x="289707" y="2055899"/>
                      </a:cubicBezTo>
                      <a:cubicBezTo>
                        <a:pt x="289707" y="2078194"/>
                        <a:pt x="307780" y="2096267"/>
                        <a:pt x="330075" y="2096267"/>
                      </a:cubicBezTo>
                      <a:cubicBezTo>
                        <a:pt x="352370" y="2096267"/>
                        <a:pt x="370443" y="2078194"/>
                        <a:pt x="370443" y="2055899"/>
                      </a:cubicBezTo>
                      <a:cubicBezTo>
                        <a:pt x="370443" y="2033604"/>
                        <a:pt x="352370" y="2015531"/>
                        <a:pt x="330075" y="2015531"/>
                      </a:cubicBezTo>
                      <a:close/>
                      <a:moveTo>
                        <a:pt x="245639" y="2015531"/>
                      </a:moveTo>
                      <a:cubicBezTo>
                        <a:pt x="223344" y="2015531"/>
                        <a:pt x="205271" y="2033604"/>
                        <a:pt x="205271" y="2055899"/>
                      </a:cubicBezTo>
                      <a:cubicBezTo>
                        <a:pt x="205271" y="2078194"/>
                        <a:pt x="223344" y="2096267"/>
                        <a:pt x="245639" y="2096267"/>
                      </a:cubicBezTo>
                      <a:cubicBezTo>
                        <a:pt x="267934" y="2096267"/>
                        <a:pt x="286007" y="2078194"/>
                        <a:pt x="286007" y="2055899"/>
                      </a:cubicBezTo>
                      <a:cubicBezTo>
                        <a:pt x="286007" y="2033604"/>
                        <a:pt x="267934" y="2015531"/>
                        <a:pt x="245639" y="2015531"/>
                      </a:cubicBezTo>
                      <a:close/>
                      <a:moveTo>
                        <a:pt x="161202" y="2015531"/>
                      </a:moveTo>
                      <a:cubicBezTo>
                        <a:pt x="138907" y="2015531"/>
                        <a:pt x="120834" y="2033604"/>
                        <a:pt x="120834" y="2055899"/>
                      </a:cubicBezTo>
                      <a:cubicBezTo>
                        <a:pt x="120834" y="2078194"/>
                        <a:pt x="138907" y="2096267"/>
                        <a:pt x="161202" y="2096267"/>
                      </a:cubicBezTo>
                      <a:cubicBezTo>
                        <a:pt x="183497" y="2096267"/>
                        <a:pt x="201570" y="2078194"/>
                        <a:pt x="201570" y="2055899"/>
                      </a:cubicBezTo>
                      <a:cubicBezTo>
                        <a:pt x="201570" y="2033604"/>
                        <a:pt x="183497" y="2015531"/>
                        <a:pt x="161202" y="2015531"/>
                      </a:cubicBezTo>
                      <a:close/>
                      <a:moveTo>
                        <a:pt x="76766" y="2015531"/>
                      </a:moveTo>
                      <a:cubicBezTo>
                        <a:pt x="54471" y="2015531"/>
                        <a:pt x="36398" y="2033604"/>
                        <a:pt x="36398" y="2055899"/>
                      </a:cubicBezTo>
                      <a:cubicBezTo>
                        <a:pt x="36398" y="2078194"/>
                        <a:pt x="54471" y="2096267"/>
                        <a:pt x="76766" y="2096267"/>
                      </a:cubicBezTo>
                      <a:cubicBezTo>
                        <a:pt x="99061" y="2096267"/>
                        <a:pt x="117134" y="2078194"/>
                        <a:pt x="117134" y="2055899"/>
                      </a:cubicBezTo>
                      <a:cubicBezTo>
                        <a:pt x="117134" y="2033604"/>
                        <a:pt x="99061" y="2015531"/>
                        <a:pt x="76766" y="2015531"/>
                      </a:cubicBezTo>
                      <a:close/>
                      <a:moveTo>
                        <a:pt x="1343312" y="1929482"/>
                      </a:moveTo>
                      <a:cubicBezTo>
                        <a:pt x="1321017" y="1929482"/>
                        <a:pt x="1302944" y="1947555"/>
                        <a:pt x="1302944" y="1969850"/>
                      </a:cubicBezTo>
                      <a:cubicBezTo>
                        <a:pt x="1302944" y="1992145"/>
                        <a:pt x="1321017" y="2010218"/>
                        <a:pt x="1343312" y="2010218"/>
                      </a:cubicBezTo>
                      <a:cubicBezTo>
                        <a:pt x="1365607" y="2010218"/>
                        <a:pt x="1383680" y="1992145"/>
                        <a:pt x="1383680" y="1969850"/>
                      </a:cubicBezTo>
                      <a:cubicBezTo>
                        <a:pt x="1383680" y="1947555"/>
                        <a:pt x="1365607" y="1929482"/>
                        <a:pt x="1343312" y="1929482"/>
                      </a:cubicBezTo>
                      <a:close/>
                      <a:moveTo>
                        <a:pt x="1258874" y="1929482"/>
                      </a:moveTo>
                      <a:cubicBezTo>
                        <a:pt x="1236579" y="1929482"/>
                        <a:pt x="1218506" y="1947555"/>
                        <a:pt x="1218506" y="1969850"/>
                      </a:cubicBezTo>
                      <a:cubicBezTo>
                        <a:pt x="1218506" y="1992145"/>
                        <a:pt x="1236579" y="2010218"/>
                        <a:pt x="1258874" y="2010218"/>
                      </a:cubicBezTo>
                      <a:cubicBezTo>
                        <a:pt x="1281169" y="2010218"/>
                        <a:pt x="1299242" y="1992145"/>
                        <a:pt x="1299242" y="1969850"/>
                      </a:cubicBezTo>
                      <a:cubicBezTo>
                        <a:pt x="1299242" y="1947555"/>
                        <a:pt x="1281169" y="1929482"/>
                        <a:pt x="1258874" y="1929482"/>
                      </a:cubicBezTo>
                      <a:close/>
                      <a:moveTo>
                        <a:pt x="1174438" y="1929482"/>
                      </a:moveTo>
                      <a:cubicBezTo>
                        <a:pt x="1152143" y="1929482"/>
                        <a:pt x="1134070" y="1947555"/>
                        <a:pt x="1134070" y="1969850"/>
                      </a:cubicBezTo>
                      <a:cubicBezTo>
                        <a:pt x="1134070" y="1992145"/>
                        <a:pt x="1152143" y="2010218"/>
                        <a:pt x="1174438" y="2010218"/>
                      </a:cubicBezTo>
                      <a:cubicBezTo>
                        <a:pt x="1196733" y="2010218"/>
                        <a:pt x="1214806" y="1992145"/>
                        <a:pt x="1214806" y="1969850"/>
                      </a:cubicBezTo>
                      <a:cubicBezTo>
                        <a:pt x="1214806" y="1947555"/>
                        <a:pt x="1196733" y="1929482"/>
                        <a:pt x="1174438" y="1929482"/>
                      </a:cubicBezTo>
                      <a:close/>
                      <a:moveTo>
                        <a:pt x="1090002" y="1929482"/>
                      </a:moveTo>
                      <a:cubicBezTo>
                        <a:pt x="1067707" y="1929482"/>
                        <a:pt x="1049634" y="1947555"/>
                        <a:pt x="1049634" y="1969850"/>
                      </a:cubicBezTo>
                      <a:cubicBezTo>
                        <a:pt x="1049634" y="1992145"/>
                        <a:pt x="1067707" y="2010218"/>
                        <a:pt x="1090002" y="2010218"/>
                      </a:cubicBezTo>
                      <a:cubicBezTo>
                        <a:pt x="1112297" y="2010218"/>
                        <a:pt x="1130370" y="1992145"/>
                        <a:pt x="1130370" y="1969850"/>
                      </a:cubicBezTo>
                      <a:cubicBezTo>
                        <a:pt x="1130370" y="1947555"/>
                        <a:pt x="1112297" y="1929482"/>
                        <a:pt x="1090002" y="1929482"/>
                      </a:cubicBezTo>
                      <a:close/>
                      <a:moveTo>
                        <a:pt x="1005565" y="1929482"/>
                      </a:moveTo>
                      <a:cubicBezTo>
                        <a:pt x="983270" y="1929482"/>
                        <a:pt x="965197" y="1947555"/>
                        <a:pt x="965197" y="1969850"/>
                      </a:cubicBezTo>
                      <a:cubicBezTo>
                        <a:pt x="965197" y="1992145"/>
                        <a:pt x="983270" y="2010218"/>
                        <a:pt x="1005565" y="2010218"/>
                      </a:cubicBezTo>
                      <a:cubicBezTo>
                        <a:pt x="1027860" y="2010218"/>
                        <a:pt x="1045933" y="1992145"/>
                        <a:pt x="1045933" y="1969850"/>
                      </a:cubicBezTo>
                      <a:cubicBezTo>
                        <a:pt x="1045933" y="1947555"/>
                        <a:pt x="1027860" y="1929482"/>
                        <a:pt x="1005565" y="1929482"/>
                      </a:cubicBezTo>
                      <a:close/>
                      <a:moveTo>
                        <a:pt x="921129" y="1929482"/>
                      </a:moveTo>
                      <a:cubicBezTo>
                        <a:pt x="898834" y="1929482"/>
                        <a:pt x="880761" y="1947555"/>
                        <a:pt x="880761" y="1969850"/>
                      </a:cubicBezTo>
                      <a:cubicBezTo>
                        <a:pt x="880761" y="1992145"/>
                        <a:pt x="898834" y="2010218"/>
                        <a:pt x="921129" y="2010218"/>
                      </a:cubicBezTo>
                      <a:cubicBezTo>
                        <a:pt x="943424" y="2010218"/>
                        <a:pt x="961497" y="1992145"/>
                        <a:pt x="961497" y="1969850"/>
                      </a:cubicBezTo>
                      <a:cubicBezTo>
                        <a:pt x="961497" y="1947555"/>
                        <a:pt x="943424" y="1929482"/>
                        <a:pt x="921129" y="1929482"/>
                      </a:cubicBezTo>
                      <a:close/>
                      <a:moveTo>
                        <a:pt x="836693" y="1929482"/>
                      </a:moveTo>
                      <a:cubicBezTo>
                        <a:pt x="814398" y="1929482"/>
                        <a:pt x="796325" y="1947555"/>
                        <a:pt x="796325" y="1969850"/>
                      </a:cubicBezTo>
                      <a:cubicBezTo>
                        <a:pt x="796325" y="1992145"/>
                        <a:pt x="814398" y="2010218"/>
                        <a:pt x="836693" y="2010218"/>
                      </a:cubicBezTo>
                      <a:cubicBezTo>
                        <a:pt x="858988" y="2010218"/>
                        <a:pt x="877061" y="1992145"/>
                        <a:pt x="877061" y="1969850"/>
                      </a:cubicBezTo>
                      <a:cubicBezTo>
                        <a:pt x="877061" y="1947555"/>
                        <a:pt x="858988" y="1929482"/>
                        <a:pt x="836693" y="1929482"/>
                      </a:cubicBezTo>
                      <a:close/>
                      <a:moveTo>
                        <a:pt x="752256" y="1929482"/>
                      </a:moveTo>
                      <a:cubicBezTo>
                        <a:pt x="729961" y="1929482"/>
                        <a:pt x="711888" y="1947555"/>
                        <a:pt x="711888" y="1969850"/>
                      </a:cubicBezTo>
                      <a:cubicBezTo>
                        <a:pt x="711888" y="1992145"/>
                        <a:pt x="729961" y="2010218"/>
                        <a:pt x="752256" y="2010218"/>
                      </a:cubicBezTo>
                      <a:cubicBezTo>
                        <a:pt x="774551" y="2010218"/>
                        <a:pt x="792624" y="1992145"/>
                        <a:pt x="792624" y="1969850"/>
                      </a:cubicBezTo>
                      <a:cubicBezTo>
                        <a:pt x="792624" y="1947555"/>
                        <a:pt x="774551" y="1929482"/>
                        <a:pt x="752256" y="1929482"/>
                      </a:cubicBezTo>
                      <a:close/>
                      <a:moveTo>
                        <a:pt x="667820" y="1929482"/>
                      </a:moveTo>
                      <a:cubicBezTo>
                        <a:pt x="645525" y="1929482"/>
                        <a:pt x="627452" y="1947555"/>
                        <a:pt x="627452" y="1969850"/>
                      </a:cubicBezTo>
                      <a:cubicBezTo>
                        <a:pt x="627452" y="1992145"/>
                        <a:pt x="645525" y="2010218"/>
                        <a:pt x="667820" y="2010218"/>
                      </a:cubicBezTo>
                      <a:cubicBezTo>
                        <a:pt x="690115" y="2010218"/>
                        <a:pt x="708188" y="1992145"/>
                        <a:pt x="708188" y="1969850"/>
                      </a:cubicBezTo>
                      <a:cubicBezTo>
                        <a:pt x="708188" y="1947555"/>
                        <a:pt x="690115" y="1929482"/>
                        <a:pt x="667820" y="1929482"/>
                      </a:cubicBezTo>
                      <a:close/>
                      <a:moveTo>
                        <a:pt x="583384" y="1929482"/>
                      </a:moveTo>
                      <a:cubicBezTo>
                        <a:pt x="561089" y="1929482"/>
                        <a:pt x="543016" y="1947555"/>
                        <a:pt x="543016" y="1969850"/>
                      </a:cubicBezTo>
                      <a:cubicBezTo>
                        <a:pt x="543016" y="1992145"/>
                        <a:pt x="561089" y="2010218"/>
                        <a:pt x="583384" y="2010218"/>
                      </a:cubicBezTo>
                      <a:cubicBezTo>
                        <a:pt x="605679" y="2010218"/>
                        <a:pt x="623752" y="1992145"/>
                        <a:pt x="623752" y="1969850"/>
                      </a:cubicBezTo>
                      <a:cubicBezTo>
                        <a:pt x="623752" y="1947555"/>
                        <a:pt x="605679" y="1929482"/>
                        <a:pt x="583384" y="1929482"/>
                      </a:cubicBezTo>
                      <a:close/>
                      <a:moveTo>
                        <a:pt x="498947" y="1929482"/>
                      </a:moveTo>
                      <a:cubicBezTo>
                        <a:pt x="476652" y="1929482"/>
                        <a:pt x="458579" y="1947555"/>
                        <a:pt x="458579" y="1969850"/>
                      </a:cubicBezTo>
                      <a:cubicBezTo>
                        <a:pt x="458579" y="1992145"/>
                        <a:pt x="476652" y="2010218"/>
                        <a:pt x="498947" y="2010218"/>
                      </a:cubicBezTo>
                      <a:cubicBezTo>
                        <a:pt x="521242" y="2010218"/>
                        <a:pt x="539315" y="1992145"/>
                        <a:pt x="539315" y="1969850"/>
                      </a:cubicBezTo>
                      <a:cubicBezTo>
                        <a:pt x="539315" y="1947555"/>
                        <a:pt x="521242" y="1929482"/>
                        <a:pt x="498947" y="1929482"/>
                      </a:cubicBezTo>
                      <a:close/>
                      <a:moveTo>
                        <a:pt x="414511" y="1929482"/>
                      </a:moveTo>
                      <a:cubicBezTo>
                        <a:pt x="392216" y="1929482"/>
                        <a:pt x="374143" y="1947555"/>
                        <a:pt x="374143" y="1969850"/>
                      </a:cubicBezTo>
                      <a:cubicBezTo>
                        <a:pt x="374143" y="1992145"/>
                        <a:pt x="392216" y="2010218"/>
                        <a:pt x="414511" y="2010218"/>
                      </a:cubicBezTo>
                      <a:cubicBezTo>
                        <a:pt x="436806" y="2010218"/>
                        <a:pt x="454879" y="1992145"/>
                        <a:pt x="454879" y="1969850"/>
                      </a:cubicBezTo>
                      <a:cubicBezTo>
                        <a:pt x="454879" y="1947555"/>
                        <a:pt x="436806" y="1929482"/>
                        <a:pt x="414511" y="1929482"/>
                      </a:cubicBezTo>
                      <a:close/>
                      <a:moveTo>
                        <a:pt x="330075" y="1929482"/>
                      </a:moveTo>
                      <a:cubicBezTo>
                        <a:pt x="307780" y="1929482"/>
                        <a:pt x="289707" y="1947555"/>
                        <a:pt x="289707" y="1969850"/>
                      </a:cubicBezTo>
                      <a:cubicBezTo>
                        <a:pt x="289707" y="1992145"/>
                        <a:pt x="307780" y="2010218"/>
                        <a:pt x="330075" y="2010218"/>
                      </a:cubicBezTo>
                      <a:cubicBezTo>
                        <a:pt x="352370" y="2010218"/>
                        <a:pt x="370443" y="1992145"/>
                        <a:pt x="370443" y="1969850"/>
                      </a:cubicBezTo>
                      <a:cubicBezTo>
                        <a:pt x="370443" y="1947555"/>
                        <a:pt x="352370" y="1929482"/>
                        <a:pt x="330075" y="1929482"/>
                      </a:cubicBezTo>
                      <a:close/>
                      <a:moveTo>
                        <a:pt x="245639" y="1929482"/>
                      </a:moveTo>
                      <a:cubicBezTo>
                        <a:pt x="223344" y="1929482"/>
                        <a:pt x="205271" y="1947555"/>
                        <a:pt x="205271" y="1969850"/>
                      </a:cubicBezTo>
                      <a:cubicBezTo>
                        <a:pt x="205271" y="1992145"/>
                        <a:pt x="223344" y="2010218"/>
                        <a:pt x="245639" y="2010218"/>
                      </a:cubicBezTo>
                      <a:cubicBezTo>
                        <a:pt x="267934" y="2010218"/>
                        <a:pt x="286007" y="1992145"/>
                        <a:pt x="286007" y="1969850"/>
                      </a:cubicBezTo>
                      <a:cubicBezTo>
                        <a:pt x="286007" y="1947555"/>
                        <a:pt x="267934" y="1929482"/>
                        <a:pt x="245639" y="1929482"/>
                      </a:cubicBezTo>
                      <a:close/>
                      <a:moveTo>
                        <a:pt x="161202" y="1929482"/>
                      </a:moveTo>
                      <a:cubicBezTo>
                        <a:pt x="138907" y="1929482"/>
                        <a:pt x="120834" y="1947555"/>
                        <a:pt x="120834" y="1969850"/>
                      </a:cubicBezTo>
                      <a:cubicBezTo>
                        <a:pt x="120834" y="1992145"/>
                        <a:pt x="138907" y="2010218"/>
                        <a:pt x="161202" y="2010218"/>
                      </a:cubicBezTo>
                      <a:cubicBezTo>
                        <a:pt x="183497" y="2010218"/>
                        <a:pt x="201570" y="1992145"/>
                        <a:pt x="201570" y="1969850"/>
                      </a:cubicBezTo>
                      <a:cubicBezTo>
                        <a:pt x="201570" y="1947555"/>
                        <a:pt x="183497" y="1929482"/>
                        <a:pt x="161202" y="1929482"/>
                      </a:cubicBezTo>
                      <a:close/>
                      <a:moveTo>
                        <a:pt x="76766" y="1929482"/>
                      </a:moveTo>
                      <a:cubicBezTo>
                        <a:pt x="54471" y="1929482"/>
                        <a:pt x="36398" y="1947555"/>
                        <a:pt x="36398" y="1969850"/>
                      </a:cubicBezTo>
                      <a:cubicBezTo>
                        <a:pt x="36398" y="1992145"/>
                        <a:pt x="54471" y="2010218"/>
                        <a:pt x="76766" y="2010218"/>
                      </a:cubicBezTo>
                      <a:cubicBezTo>
                        <a:pt x="99061" y="2010218"/>
                        <a:pt x="117134" y="1992145"/>
                        <a:pt x="117134" y="1969850"/>
                      </a:cubicBezTo>
                      <a:cubicBezTo>
                        <a:pt x="117134" y="1947555"/>
                        <a:pt x="99061" y="1929482"/>
                        <a:pt x="76766" y="1929482"/>
                      </a:cubicBezTo>
                      <a:close/>
                      <a:moveTo>
                        <a:pt x="1343312" y="1843433"/>
                      </a:moveTo>
                      <a:cubicBezTo>
                        <a:pt x="1321017" y="1843433"/>
                        <a:pt x="1302944" y="1861506"/>
                        <a:pt x="1302944" y="1883801"/>
                      </a:cubicBezTo>
                      <a:cubicBezTo>
                        <a:pt x="1302944" y="1906096"/>
                        <a:pt x="1321017" y="1924169"/>
                        <a:pt x="1343312" y="1924169"/>
                      </a:cubicBezTo>
                      <a:cubicBezTo>
                        <a:pt x="1365607" y="1924169"/>
                        <a:pt x="1383680" y="1906096"/>
                        <a:pt x="1383680" y="1883801"/>
                      </a:cubicBezTo>
                      <a:cubicBezTo>
                        <a:pt x="1383680" y="1861506"/>
                        <a:pt x="1365607" y="1843433"/>
                        <a:pt x="1343312" y="1843433"/>
                      </a:cubicBezTo>
                      <a:close/>
                      <a:moveTo>
                        <a:pt x="1258874" y="1843433"/>
                      </a:moveTo>
                      <a:cubicBezTo>
                        <a:pt x="1236579" y="1843433"/>
                        <a:pt x="1218506" y="1861506"/>
                        <a:pt x="1218506" y="1883801"/>
                      </a:cubicBezTo>
                      <a:cubicBezTo>
                        <a:pt x="1218506" y="1906096"/>
                        <a:pt x="1236579" y="1924169"/>
                        <a:pt x="1258874" y="1924169"/>
                      </a:cubicBezTo>
                      <a:cubicBezTo>
                        <a:pt x="1281169" y="1924169"/>
                        <a:pt x="1299242" y="1906096"/>
                        <a:pt x="1299242" y="1883801"/>
                      </a:cubicBezTo>
                      <a:cubicBezTo>
                        <a:pt x="1299242" y="1861506"/>
                        <a:pt x="1281169" y="1843433"/>
                        <a:pt x="1258874" y="1843433"/>
                      </a:cubicBezTo>
                      <a:close/>
                      <a:moveTo>
                        <a:pt x="1174438" y="1843433"/>
                      </a:moveTo>
                      <a:cubicBezTo>
                        <a:pt x="1152143" y="1843433"/>
                        <a:pt x="1134070" y="1861506"/>
                        <a:pt x="1134070" y="1883801"/>
                      </a:cubicBezTo>
                      <a:cubicBezTo>
                        <a:pt x="1134070" y="1906096"/>
                        <a:pt x="1152143" y="1924169"/>
                        <a:pt x="1174438" y="1924169"/>
                      </a:cubicBezTo>
                      <a:cubicBezTo>
                        <a:pt x="1196733" y="1924169"/>
                        <a:pt x="1214806" y="1906096"/>
                        <a:pt x="1214806" y="1883801"/>
                      </a:cubicBezTo>
                      <a:cubicBezTo>
                        <a:pt x="1214806" y="1861506"/>
                        <a:pt x="1196733" y="1843433"/>
                        <a:pt x="1174438" y="1843433"/>
                      </a:cubicBezTo>
                      <a:close/>
                      <a:moveTo>
                        <a:pt x="1090002" y="1843433"/>
                      </a:moveTo>
                      <a:cubicBezTo>
                        <a:pt x="1067707" y="1843433"/>
                        <a:pt x="1049634" y="1861506"/>
                        <a:pt x="1049634" y="1883801"/>
                      </a:cubicBezTo>
                      <a:cubicBezTo>
                        <a:pt x="1049634" y="1906096"/>
                        <a:pt x="1067707" y="1924169"/>
                        <a:pt x="1090002" y="1924169"/>
                      </a:cubicBezTo>
                      <a:cubicBezTo>
                        <a:pt x="1112297" y="1924169"/>
                        <a:pt x="1130370" y="1906096"/>
                        <a:pt x="1130370" y="1883801"/>
                      </a:cubicBezTo>
                      <a:cubicBezTo>
                        <a:pt x="1130370" y="1861506"/>
                        <a:pt x="1112297" y="1843433"/>
                        <a:pt x="1090002" y="1843433"/>
                      </a:cubicBezTo>
                      <a:close/>
                      <a:moveTo>
                        <a:pt x="1005565" y="1843433"/>
                      </a:moveTo>
                      <a:cubicBezTo>
                        <a:pt x="983270" y="1843433"/>
                        <a:pt x="965197" y="1861506"/>
                        <a:pt x="965197" y="1883801"/>
                      </a:cubicBezTo>
                      <a:cubicBezTo>
                        <a:pt x="965197" y="1906096"/>
                        <a:pt x="983270" y="1924169"/>
                        <a:pt x="1005565" y="1924169"/>
                      </a:cubicBezTo>
                      <a:cubicBezTo>
                        <a:pt x="1027860" y="1924169"/>
                        <a:pt x="1045933" y="1906096"/>
                        <a:pt x="1045933" y="1883801"/>
                      </a:cubicBezTo>
                      <a:cubicBezTo>
                        <a:pt x="1045933" y="1861506"/>
                        <a:pt x="1027860" y="1843433"/>
                        <a:pt x="1005565" y="1843433"/>
                      </a:cubicBezTo>
                      <a:close/>
                      <a:moveTo>
                        <a:pt x="921129" y="1843433"/>
                      </a:moveTo>
                      <a:cubicBezTo>
                        <a:pt x="898834" y="1843433"/>
                        <a:pt x="880761" y="1861506"/>
                        <a:pt x="880761" y="1883801"/>
                      </a:cubicBezTo>
                      <a:cubicBezTo>
                        <a:pt x="880761" y="1906096"/>
                        <a:pt x="898834" y="1924169"/>
                        <a:pt x="921129" y="1924169"/>
                      </a:cubicBezTo>
                      <a:cubicBezTo>
                        <a:pt x="943424" y="1924169"/>
                        <a:pt x="961497" y="1906096"/>
                        <a:pt x="961497" y="1883801"/>
                      </a:cubicBezTo>
                      <a:cubicBezTo>
                        <a:pt x="961497" y="1861506"/>
                        <a:pt x="943424" y="1843433"/>
                        <a:pt x="921129" y="1843433"/>
                      </a:cubicBezTo>
                      <a:close/>
                      <a:moveTo>
                        <a:pt x="836693" y="1843433"/>
                      </a:moveTo>
                      <a:cubicBezTo>
                        <a:pt x="814398" y="1843433"/>
                        <a:pt x="796325" y="1861506"/>
                        <a:pt x="796325" y="1883801"/>
                      </a:cubicBezTo>
                      <a:cubicBezTo>
                        <a:pt x="796325" y="1906096"/>
                        <a:pt x="814398" y="1924169"/>
                        <a:pt x="836693" y="1924169"/>
                      </a:cubicBezTo>
                      <a:cubicBezTo>
                        <a:pt x="858988" y="1924169"/>
                        <a:pt x="877061" y="1906096"/>
                        <a:pt x="877061" y="1883801"/>
                      </a:cubicBezTo>
                      <a:cubicBezTo>
                        <a:pt x="877061" y="1861506"/>
                        <a:pt x="858988" y="1843433"/>
                        <a:pt x="836693" y="1843433"/>
                      </a:cubicBezTo>
                      <a:close/>
                      <a:moveTo>
                        <a:pt x="752256" y="1843433"/>
                      </a:moveTo>
                      <a:cubicBezTo>
                        <a:pt x="729961" y="1843433"/>
                        <a:pt x="711888" y="1861506"/>
                        <a:pt x="711888" y="1883801"/>
                      </a:cubicBezTo>
                      <a:cubicBezTo>
                        <a:pt x="711888" y="1906096"/>
                        <a:pt x="729961" y="1924169"/>
                        <a:pt x="752256" y="1924169"/>
                      </a:cubicBezTo>
                      <a:cubicBezTo>
                        <a:pt x="774551" y="1924169"/>
                        <a:pt x="792624" y="1906096"/>
                        <a:pt x="792624" y="1883801"/>
                      </a:cubicBezTo>
                      <a:cubicBezTo>
                        <a:pt x="792624" y="1861506"/>
                        <a:pt x="774551" y="1843433"/>
                        <a:pt x="752256" y="1843433"/>
                      </a:cubicBezTo>
                      <a:close/>
                      <a:moveTo>
                        <a:pt x="667820" y="1843433"/>
                      </a:moveTo>
                      <a:cubicBezTo>
                        <a:pt x="645525" y="1843433"/>
                        <a:pt x="627452" y="1861506"/>
                        <a:pt x="627452" y="1883801"/>
                      </a:cubicBezTo>
                      <a:cubicBezTo>
                        <a:pt x="627452" y="1906096"/>
                        <a:pt x="645525" y="1924169"/>
                        <a:pt x="667820" y="1924169"/>
                      </a:cubicBezTo>
                      <a:cubicBezTo>
                        <a:pt x="690115" y="1924169"/>
                        <a:pt x="708188" y="1906096"/>
                        <a:pt x="708188" y="1883801"/>
                      </a:cubicBezTo>
                      <a:cubicBezTo>
                        <a:pt x="708188" y="1861506"/>
                        <a:pt x="690115" y="1843433"/>
                        <a:pt x="667820" y="1843433"/>
                      </a:cubicBezTo>
                      <a:close/>
                      <a:moveTo>
                        <a:pt x="583384" y="1843433"/>
                      </a:moveTo>
                      <a:cubicBezTo>
                        <a:pt x="561089" y="1843433"/>
                        <a:pt x="543016" y="1861506"/>
                        <a:pt x="543016" y="1883801"/>
                      </a:cubicBezTo>
                      <a:cubicBezTo>
                        <a:pt x="543016" y="1906096"/>
                        <a:pt x="561089" y="1924169"/>
                        <a:pt x="583384" y="1924169"/>
                      </a:cubicBezTo>
                      <a:cubicBezTo>
                        <a:pt x="605679" y="1924169"/>
                        <a:pt x="623752" y="1906096"/>
                        <a:pt x="623752" y="1883801"/>
                      </a:cubicBezTo>
                      <a:cubicBezTo>
                        <a:pt x="623752" y="1861506"/>
                        <a:pt x="605679" y="1843433"/>
                        <a:pt x="583384" y="1843433"/>
                      </a:cubicBezTo>
                      <a:close/>
                      <a:moveTo>
                        <a:pt x="498947" y="1843433"/>
                      </a:moveTo>
                      <a:cubicBezTo>
                        <a:pt x="476652" y="1843433"/>
                        <a:pt x="458579" y="1861506"/>
                        <a:pt x="458579" y="1883801"/>
                      </a:cubicBezTo>
                      <a:cubicBezTo>
                        <a:pt x="458579" y="1906096"/>
                        <a:pt x="476652" y="1924169"/>
                        <a:pt x="498947" y="1924169"/>
                      </a:cubicBezTo>
                      <a:cubicBezTo>
                        <a:pt x="521242" y="1924169"/>
                        <a:pt x="539315" y="1906096"/>
                        <a:pt x="539315" y="1883801"/>
                      </a:cubicBezTo>
                      <a:cubicBezTo>
                        <a:pt x="539315" y="1861506"/>
                        <a:pt x="521242" y="1843433"/>
                        <a:pt x="498947" y="1843433"/>
                      </a:cubicBezTo>
                      <a:close/>
                      <a:moveTo>
                        <a:pt x="414511" y="1843433"/>
                      </a:moveTo>
                      <a:cubicBezTo>
                        <a:pt x="392216" y="1843433"/>
                        <a:pt x="374143" y="1861506"/>
                        <a:pt x="374143" y="1883801"/>
                      </a:cubicBezTo>
                      <a:cubicBezTo>
                        <a:pt x="374143" y="1906096"/>
                        <a:pt x="392216" y="1924169"/>
                        <a:pt x="414511" y="1924169"/>
                      </a:cubicBezTo>
                      <a:cubicBezTo>
                        <a:pt x="436806" y="1924169"/>
                        <a:pt x="454879" y="1906096"/>
                        <a:pt x="454879" y="1883801"/>
                      </a:cubicBezTo>
                      <a:cubicBezTo>
                        <a:pt x="454879" y="1861506"/>
                        <a:pt x="436806" y="1843433"/>
                        <a:pt x="414511" y="1843433"/>
                      </a:cubicBezTo>
                      <a:close/>
                      <a:moveTo>
                        <a:pt x="330075" y="1843433"/>
                      </a:moveTo>
                      <a:cubicBezTo>
                        <a:pt x="307780" y="1843433"/>
                        <a:pt x="289707" y="1861506"/>
                        <a:pt x="289707" y="1883801"/>
                      </a:cubicBezTo>
                      <a:cubicBezTo>
                        <a:pt x="289707" y="1906096"/>
                        <a:pt x="307780" y="1924169"/>
                        <a:pt x="330075" y="1924169"/>
                      </a:cubicBezTo>
                      <a:cubicBezTo>
                        <a:pt x="352370" y="1924169"/>
                        <a:pt x="370443" y="1906096"/>
                        <a:pt x="370443" y="1883801"/>
                      </a:cubicBezTo>
                      <a:cubicBezTo>
                        <a:pt x="370443" y="1861506"/>
                        <a:pt x="352370" y="1843433"/>
                        <a:pt x="330075" y="1843433"/>
                      </a:cubicBezTo>
                      <a:close/>
                      <a:moveTo>
                        <a:pt x="245639" y="1843433"/>
                      </a:moveTo>
                      <a:cubicBezTo>
                        <a:pt x="223344" y="1843433"/>
                        <a:pt x="205271" y="1861506"/>
                        <a:pt x="205271" y="1883801"/>
                      </a:cubicBezTo>
                      <a:cubicBezTo>
                        <a:pt x="205271" y="1906096"/>
                        <a:pt x="223344" y="1924169"/>
                        <a:pt x="245639" y="1924169"/>
                      </a:cubicBezTo>
                      <a:cubicBezTo>
                        <a:pt x="267934" y="1924169"/>
                        <a:pt x="286007" y="1906096"/>
                        <a:pt x="286007" y="1883801"/>
                      </a:cubicBezTo>
                      <a:cubicBezTo>
                        <a:pt x="286007" y="1861506"/>
                        <a:pt x="267934" y="1843433"/>
                        <a:pt x="245639" y="1843433"/>
                      </a:cubicBezTo>
                      <a:close/>
                      <a:moveTo>
                        <a:pt x="161202" y="1843433"/>
                      </a:moveTo>
                      <a:cubicBezTo>
                        <a:pt x="138907" y="1843433"/>
                        <a:pt x="120834" y="1861506"/>
                        <a:pt x="120834" y="1883801"/>
                      </a:cubicBezTo>
                      <a:cubicBezTo>
                        <a:pt x="120834" y="1906096"/>
                        <a:pt x="138907" y="1924169"/>
                        <a:pt x="161202" y="1924169"/>
                      </a:cubicBezTo>
                      <a:cubicBezTo>
                        <a:pt x="183497" y="1924169"/>
                        <a:pt x="201570" y="1906096"/>
                        <a:pt x="201570" y="1883801"/>
                      </a:cubicBezTo>
                      <a:cubicBezTo>
                        <a:pt x="201570" y="1861506"/>
                        <a:pt x="183497" y="1843433"/>
                        <a:pt x="161202" y="1843433"/>
                      </a:cubicBezTo>
                      <a:close/>
                      <a:moveTo>
                        <a:pt x="76766" y="1843433"/>
                      </a:moveTo>
                      <a:cubicBezTo>
                        <a:pt x="54471" y="1843433"/>
                        <a:pt x="36398" y="1861506"/>
                        <a:pt x="36398" y="1883801"/>
                      </a:cubicBezTo>
                      <a:cubicBezTo>
                        <a:pt x="36398" y="1906096"/>
                        <a:pt x="54471" y="1924169"/>
                        <a:pt x="76766" y="1924169"/>
                      </a:cubicBezTo>
                      <a:cubicBezTo>
                        <a:pt x="99061" y="1924169"/>
                        <a:pt x="117134" y="1906096"/>
                        <a:pt x="117134" y="1883801"/>
                      </a:cubicBezTo>
                      <a:cubicBezTo>
                        <a:pt x="117134" y="1861506"/>
                        <a:pt x="99061" y="1843433"/>
                        <a:pt x="76766" y="1843433"/>
                      </a:cubicBezTo>
                      <a:close/>
                      <a:moveTo>
                        <a:pt x="1343312" y="1757383"/>
                      </a:moveTo>
                      <a:cubicBezTo>
                        <a:pt x="1321017" y="1757383"/>
                        <a:pt x="1302944" y="1775456"/>
                        <a:pt x="1302944" y="1797751"/>
                      </a:cubicBezTo>
                      <a:cubicBezTo>
                        <a:pt x="1302944" y="1820046"/>
                        <a:pt x="1321017" y="1838119"/>
                        <a:pt x="1343312" y="1838119"/>
                      </a:cubicBezTo>
                      <a:cubicBezTo>
                        <a:pt x="1365607" y="1838119"/>
                        <a:pt x="1383680" y="1820046"/>
                        <a:pt x="1383680" y="1797751"/>
                      </a:cubicBezTo>
                      <a:cubicBezTo>
                        <a:pt x="1383680" y="1775456"/>
                        <a:pt x="1365607" y="1757383"/>
                        <a:pt x="1343312" y="1757383"/>
                      </a:cubicBezTo>
                      <a:close/>
                      <a:moveTo>
                        <a:pt x="1258874" y="1757383"/>
                      </a:moveTo>
                      <a:cubicBezTo>
                        <a:pt x="1236579" y="1757383"/>
                        <a:pt x="1218506" y="1775456"/>
                        <a:pt x="1218506" y="1797751"/>
                      </a:cubicBezTo>
                      <a:cubicBezTo>
                        <a:pt x="1218506" y="1820046"/>
                        <a:pt x="1236579" y="1838119"/>
                        <a:pt x="1258874" y="1838119"/>
                      </a:cubicBezTo>
                      <a:cubicBezTo>
                        <a:pt x="1281169" y="1838119"/>
                        <a:pt x="1299242" y="1820046"/>
                        <a:pt x="1299242" y="1797751"/>
                      </a:cubicBezTo>
                      <a:cubicBezTo>
                        <a:pt x="1299242" y="1775456"/>
                        <a:pt x="1281169" y="1757383"/>
                        <a:pt x="1258874" y="1757383"/>
                      </a:cubicBezTo>
                      <a:close/>
                      <a:moveTo>
                        <a:pt x="1174438" y="1757383"/>
                      </a:moveTo>
                      <a:cubicBezTo>
                        <a:pt x="1152143" y="1757383"/>
                        <a:pt x="1134070" y="1775456"/>
                        <a:pt x="1134070" y="1797751"/>
                      </a:cubicBezTo>
                      <a:cubicBezTo>
                        <a:pt x="1134070" y="1820046"/>
                        <a:pt x="1152143" y="1838119"/>
                        <a:pt x="1174438" y="1838119"/>
                      </a:cubicBezTo>
                      <a:cubicBezTo>
                        <a:pt x="1196733" y="1838119"/>
                        <a:pt x="1214806" y="1820046"/>
                        <a:pt x="1214806" y="1797751"/>
                      </a:cubicBezTo>
                      <a:cubicBezTo>
                        <a:pt x="1214806" y="1775456"/>
                        <a:pt x="1196733" y="1757383"/>
                        <a:pt x="1174438" y="1757383"/>
                      </a:cubicBezTo>
                      <a:close/>
                      <a:moveTo>
                        <a:pt x="1090002" y="1757383"/>
                      </a:moveTo>
                      <a:cubicBezTo>
                        <a:pt x="1067707" y="1757383"/>
                        <a:pt x="1049634" y="1775456"/>
                        <a:pt x="1049634" y="1797751"/>
                      </a:cubicBezTo>
                      <a:cubicBezTo>
                        <a:pt x="1049634" y="1820046"/>
                        <a:pt x="1067707" y="1838119"/>
                        <a:pt x="1090002" y="1838119"/>
                      </a:cubicBezTo>
                      <a:cubicBezTo>
                        <a:pt x="1112297" y="1838119"/>
                        <a:pt x="1130370" y="1820046"/>
                        <a:pt x="1130370" y="1797751"/>
                      </a:cubicBezTo>
                      <a:cubicBezTo>
                        <a:pt x="1130370" y="1775456"/>
                        <a:pt x="1112297" y="1757383"/>
                        <a:pt x="1090002" y="1757383"/>
                      </a:cubicBezTo>
                      <a:close/>
                      <a:moveTo>
                        <a:pt x="1005565" y="1757383"/>
                      </a:moveTo>
                      <a:cubicBezTo>
                        <a:pt x="983270" y="1757383"/>
                        <a:pt x="965197" y="1775456"/>
                        <a:pt x="965197" y="1797751"/>
                      </a:cubicBezTo>
                      <a:cubicBezTo>
                        <a:pt x="965197" y="1820046"/>
                        <a:pt x="983270" y="1838119"/>
                        <a:pt x="1005565" y="1838119"/>
                      </a:cubicBezTo>
                      <a:cubicBezTo>
                        <a:pt x="1027860" y="1838119"/>
                        <a:pt x="1045933" y="1820046"/>
                        <a:pt x="1045933" y="1797751"/>
                      </a:cubicBezTo>
                      <a:cubicBezTo>
                        <a:pt x="1045933" y="1775456"/>
                        <a:pt x="1027860" y="1757383"/>
                        <a:pt x="1005565" y="1757383"/>
                      </a:cubicBezTo>
                      <a:close/>
                      <a:moveTo>
                        <a:pt x="921129" y="1757383"/>
                      </a:moveTo>
                      <a:cubicBezTo>
                        <a:pt x="898834" y="1757383"/>
                        <a:pt x="880761" y="1775456"/>
                        <a:pt x="880761" y="1797751"/>
                      </a:cubicBezTo>
                      <a:cubicBezTo>
                        <a:pt x="880761" y="1820046"/>
                        <a:pt x="898834" y="1838119"/>
                        <a:pt x="921129" y="1838119"/>
                      </a:cubicBezTo>
                      <a:cubicBezTo>
                        <a:pt x="943424" y="1838119"/>
                        <a:pt x="961497" y="1820046"/>
                        <a:pt x="961497" y="1797751"/>
                      </a:cubicBezTo>
                      <a:cubicBezTo>
                        <a:pt x="961497" y="1775456"/>
                        <a:pt x="943424" y="1757383"/>
                        <a:pt x="921129" y="1757383"/>
                      </a:cubicBezTo>
                      <a:close/>
                      <a:moveTo>
                        <a:pt x="836693" y="1757383"/>
                      </a:moveTo>
                      <a:cubicBezTo>
                        <a:pt x="814398" y="1757383"/>
                        <a:pt x="796325" y="1775456"/>
                        <a:pt x="796325" y="1797751"/>
                      </a:cubicBezTo>
                      <a:cubicBezTo>
                        <a:pt x="796325" y="1820046"/>
                        <a:pt x="814398" y="1838119"/>
                        <a:pt x="836693" y="1838119"/>
                      </a:cubicBezTo>
                      <a:cubicBezTo>
                        <a:pt x="858988" y="1838119"/>
                        <a:pt x="877061" y="1820046"/>
                        <a:pt x="877061" y="1797751"/>
                      </a:cubicBezTo>
                      <a:cubicBezTo>
                        <a:pt x="877061" y="1775456"/>
                        <a:pt x="858988" y="1757383"/>
                        <a:pt x="836693" y="1757383"/>
                      </a:cubicBezTo>
                      <a:close/>
                      <a:moveTo>
                        <a:pt x="752256" y="1757383"/>
                      </a:moveTo>
                      <a:cubicBezTo>
                        <a:pt x="729961" y="1757383"/>
                        <a:pt x="711888" y="1775456"/>
                        <a:pt x="711888" y="1797751"/>
                      </a:cubicBezTo>
                      <a:cubicBezTo>
                        <a:pt x="711888" y="1820046"/>
                        <a:pt x="729961" y="1838119"/>
                        <a:pt x="752256" y="1838119"/>
                      </a:cubicBezTo>
                      <a:cubicBezTo>
                        <a:pt x="774551" y="1838119"/>
                        <a:pt x="792624" y="1820046"/>
                        <a:pt x="792624" y="1797751"/>
                      </a:cubicBezTo>
                      <a:cubicBezTo>
                        <a:pt x="792624" y="1775456"/>
                        <a:pt x="774551" y="1757383"/>
                        <a:pt x="752256" y="1757383"/>
                      </a:cubicBezTo>
                      <a:close/>
                      <a:moveTo>
                        <a:pt x="667820" y="1757383"/>
                      </a:moveTo>
                      <a:cubicBezTo>
                        <a:pt x="645525" y="1757383"/>
                        <a:pt x="627452" y="1775456"/>
                        <a:pt x="627452" y="1797751"/>
                      </a:cubicBezTo>
                      <a:cubicBezTo>
                        <a:pt x="627452" y="1820046"/>
                        <a:pt x="645525" y="1838119"/>
                        <a:pt x="667820" y="1838119"/>
                      </a:cubicBezTo>
                      <a:cubicBezTo>
                        <a:pt x="690115" y="1838119"/>
                        <a:pt x="708188" y="1820046"/>
                        <a:pt x="708188" y="1797751"/>
                      </a:cubicBezTo>
                      <a:cubicBezTo>
                        <a:pt x="708188" y="1775456"/>
                        <a:pt x="690115" y="1757383"/>
                        <a:pt x="667820" y="1757383"/>
                      </a:cubicBezTo>
                      <a:close/>
                      <a:moveTo>
                        <a:pt x="583384" y="1757383"/>
                      </a:moveTo>
                      <a:cubicBezTo>
                        <a:pt x="561089" y="1757383"/>
                        <a:pt x="543016" y="1775456"/>
                        <a:pt x="543016" y="1797751"/>
                      </a:cubicBezTo>
                      <a:cubicBezTo>
                        <a:pt x="543016" y="1820046"/>
                        <a:pt x="561089" y="1838119"/>
                        <a:pt x="583384" y="1838119"/>
                      </a:cubicBezTo>
                      <a:cubicBezTo>
                        <a:pt x="605679" y="1838119"/>
                        <a:pt x="623752" y="1820046"/>
                        <a:pt x="623752" y="1797751"/>
                      </a:cubicBezTo>
                      <a:cubicBezTo>
                        <a:pt x="623752" y="1775456"/>
                        <a:pt x="605679" y="1757383"/>
                        <a:pt x="583384" y="1757383"/>
                      </a:cubicBezTo>
                      <a:close/>
                      <a:moveTo>
                        <a:pt x="498947" y="1757383"/>
                      </a:moveTo>
                      <a:cubicBezTo>
                        <a:pt x="476652" y="1757383"/>
                        <a:pt x="458579" y="1775456"/>
                        <a:pt x="458579" y="1797751"/>
                      </a:cubicBezTo>
                      <a:cubicBezTo>
                        <a:pt x="458579" y="1820046"/>
                        <a:pt x="476652" y="1838119"/>
                        <a:pt x="498947" y="1838119"/>
                      </a:cubicBezTo>
                      <a:cubicBezTo>
                        <a:pt x="521242" y="1838119"/>
                        <a:pt x="539315" y="1820046"/>
                        <a:pt x="539315" y="1797751"/>
                      </a:cubicBezTo>
                      <a:cubicBezTo>
                        <a:pt x="539315" y="1775456"/>
                        <a:pt x="521242" y="1757383"/>
                        <a:pt x="498947" y="1757383"/>
                      </a:cubicBezTo>
                      <a:close/>
                      <a:moveTo>
                        <a:pt x="414511" y="1757383"/>
                      </a:moveTo>
                      <a:cubicBezTo>
                        <a:pt x="392216" y="1757383"/>
                        <a:pt x="374143" y="1775456"/>
                        <a:pt x="374143" y="1797751"/>
                      </a:cubicBezTo>
                      <a:cubicBezTo>
                        <a:pt x="374143" y="1820046"/>
                        <a:pt x="392216" y="1838119"/>
                        <a:pt x="414511" y="1838119"/>
                      </a:cubicBezTo>
                      <a:cubicBezTo>
                        <a:pt x="436806" y="1838119"/>
                        <a:pt x="454879" y="1820046"/>
                        <a:pt x="454879" y="1797751"/>
                      </a:cubicBezTo>
                      <a:cubicBezTo>
                        <a:pt x="454879" y="1775456"/>
                        <a:pt x="436806" y="1757383"/>
                        <a:pt x="414511" y="1757383"/>
                      </a:cubicBezTo>
                      <a:close/>
                      <a:moveTo>
                        <a:pt x="330075" y="1757383"/>
                      </a:moveTo>
                      <a:cubicBezTo>
                        <a:pt x="307780" y="1757383"/>
                        <a:pt x="289707" y="1775456"/>
                        <a:pt x="289707" y="1797751"/>
                      </a:cubicBezTo>
                      <a:cubicBezTo>
                        <a:pt x="289707" y="1820046"/>
                        <a:pt x="307780" y="1838119"/>
                        <a:pt x="330075" y="1838119"/>
                      </a:cubicBezTo>
                      <a:cubicBezTo>
                        <a:pt x="352370" y="1838119"/>
                        <a:pt x="370443" y="1820046"/>
                        <a:pt x="370443" y="1797751"/>
                      </a:cubicBezTo>
                      <a:cubicBezTo>
                        <a:pt x="370443" y="1775456"/>
                        <a:pt x="352370" y="1757383"/>
                        <a:pt x="330075" y="1757383"/>
                      </a:cubicBezTo>
                      <a:close/>
                      <a:moveTo>
                        <a:pt x="245639" y="1757383"/>
                      </a:moveTo>
                      <a:cubicBezTo>
                        <a:pt x="223344" y="1757383"/>
                        <a:pt x="205271" y="1775456"/>
                        <a:pt x="205271" y="1797751"/>
                      </a:cubicBezTo>
                      <a:cubicBezTo>
                        <a:pt x="205271" y="1820046"/>
                        <a:pt x="223344" y="1838119"/>
                        <a:pt x="245639" y="1838119"/>
                      </a:cubicBezTo>
                      <a:cubicBezTo>
                        <a:pt x="267934" y="1838119"/>
                        <a:pt x="286007" y="1820046"/>
                        <a:pt x="286007" y="1797751"/>
                      </a:cubicBezTo>
                      <a:cubicBezTo>
                        <a:pt x="286007" y="1775456"/>
                        <a:pt x="267934" y="1757383"/>
                        <a:pt x="245639" y="1757383"/>
                      </a:cubicBezTo>
                      <a:close/>
                      <a:moveTo>
                        <a:pt x="161202" y="1757383"/>
                      </a:moveTo>
                      <a:cubicBezTo>
                        <a:pt x="138907" y="1757383"/>
                        <a:pt x="120834" y="1775456"/>
                        <a:pt x="120834" y="1797751"/>
                      </a:cubicBezTo>
                      <a:cubicBezTo>
                        <a:pt x="120834" y="1820046"/>
                        <a:pt x="138907" y="1838119"/>
                        <a:pt x="161202" y="1838119"/>
                      </a:cubicBezTo>
                      <a:cubicBezTo>
                        <a:pt x="183497" y="1838119"/>
                        <a:pt x="201570" y="1820046"/>
                        <a:pt x="201570" y="1797751"/>
                      </a:cubicBezTo>
                      <a:cubicBezTo>
                        <a:pt x="201570" y="1775456"/>
                        <a:pt x="183497" y="1757383"/>
                        <a:pt x="161202" y="1757383"/>
                      </a:cubicBezTo>
                      <a:close/>
                      <a:moveTo>
                        <a:pt x="76766" y="1757383"/>
                      </a:moveTo>
                      <a:cubicBezTo>
                        <a:pt x="54471" y="1757383"/>
                        <a:pt x="36398" y="1775456"/>
                        <a:pt x="36398" y="1797751"/>
                      </a:cubicBezTo>
                      <a:cubicBezTo>
                        <a:pt x="36398" y="1820046"/>
                        <a:pt x="54471" y="1838119"/>
                        <a:pt x="76766" y="1838119"/>
                      </a:cubicBezTo>
                      <a:cubicBezTo>
                        <a:pt x="99061" y="1838119"/>
                        <a:pt x="117134" y="1820046"/>
                        <a:pt x="117134" y="1797751"/>
                      </a:cubicBezTo>
                      <a:cubicBezTo>
                        <a:pt x="117134" y="1775456"/>
                        <a:pt x="99061" y="1757383"/>
                        <a:pt x="76766" y="1757383"/>
                      </a:cubicBezTo>
                      <a:close/>
                      <a:moveTo>
                        <a:pt x="1343312" y="1671334"/>
                      </a:moveTo>
                      <a:cubicBezTo>
                        <a:pt x="1321017" y="1671334"/>
                        <a:pt x="1302944" y="1689407"/>
                        <a:pt x="1302944" y="1711702"/>
                      </a:cubicBezTo>
                      <a:cubicBezTo>
                        <a:pt x="1302944" y="1733997"/>
                        <a:pt x="1321017" y="1752070"/>
                        <a:pt x="1343312" y="1752070"/>
                      </a:cubicBezTo>
                      <a:cubicBezTo>
                        <a:pt x="1365607" y="1752070"/>
                        <a:pt x="1383680" y="1733997"/>
                        <a:pt x="1383680" y="1711702"/>
                      </a:cubicBezTo>
                      <a:cubicBezTo>
                        <a:pt x="1383680" y="1689407"/>
                        <a:pt x="1365607" y="1671334"/>
                        <a:pt x="1343312" y="1671334"/>
                      </a:cubicBezTo>
                      <a:close/>
                      <a:moveTo>
                        <a:pt x="1258874" y="1671334"/>
                      </a:moveTo>
                      <a:cubicBezTo>
                        <a:pt x="1236579" y="1671334"/>
                        <a:pt x="1218506" y="1689407"/>
                        <a:pt x="1218506" y="1711702"/>
                      </a:cubicBezTo>
                      <a:cubicBezTo>
                        <a:pt x="1218506" y="1733997"/>
                        <a:pt x="1236579" y="1752070"/>
                        <a:pt x="1258874" y="1752070"/>
                      </a:cubicBezTo>
                      <a:cubicBezTo>
                        <a:pt x="1281169" y="1752070"/>
                        <a:pt x="1299242" y="1733997"/>
                        <a:pt x="1299242" y="1711702"/>
                      </a:cubicBezTo>
                      <a:cubicBezTo>
                        <a:pt x="1299242" y="1689407"/>
                        <a:pt x="1281169" y="1671334"/>
                        <a:pt x="1258874" y="1671334"/>
                      </a:cubicBezTo>
                      <a:close/>
                      <a:moveTo>
                        <a:pt x="1174438" y="1671334"/>
                      </a:moveTo>
                      <a:cubicBezTo>
                        <a:pt x="1152143" y="1671334"/>
                        <a:pt x="1134070" y="1689407"/>
                        <a:pt x="1134070" y="1711702"/>
                      </a:cubicBezTo>
                      <a:cubicBezTo>
                        <a:pt x="1134070" y="1733997"/>
                        <a:pt x="1152143" y="1752070"/>
                        <a:pt x="1174438" y="1752070"/>
                      </a:cubicBezTo>
                      <a:cubicBezTo>
                        <a:pt x="1196733" y="1752070"/>
                        <a:pt x="1214806" y="1733997"/>
                        <a:pt x="1214806" y="1711702"/>
                      </a:cubicBezTo>
                      <a:cubicBezTo>
                        <a:pt x="1214806" y="1689407"/>
                        <a:pt x="1196733" y="1671334"/>
                        <a:pt x="1174438" y="1671334"/>
                      </a:cubicBezTo>
                      <a:close/>
                      <a:moveTo>
                        <a:pt x="1090002" y="1671334"/>
                      </a:moveTo>
                      <a:cubicBezTo>
                        <a:pt x="1067707" y="1671334"/>
                        <a:pt x="1049634" y="1689407"/>
                        <a:pt x="1049634" y="1711702"/>
                      </a:cubicBezTo>
                      <a:cubicBezTo>
                        <a:pt x="1049634" y="1733997"/>
                        <a:pt x="1067707" y="1752070"/>
                        <a:pt x="1090002" y="1752070"/>
                      </a:cubicBezTo>
                      <a:cubicBezTo>
                        <a:pt x="1112297" y="1752070"/>
                        <a:pt x="1130370" y="1733997"/>
                        <a:pt x="1130370" y="1711702"/>
                      </a:cubicBezTo>
                      <a:cubicBezTo>
                        <a:pt x="1130370" y="1689407"/>
                        <a:pt x="1112297" y="1671334"/>
                        <a:pt x="1090002" y="1671334"/>
                      </a:cubicBezTo>
                      <a:close/>
                      <a:moveTo>
                        <a:pt x="1005565" y="1671334"/>
                      </a:moveTo>
                      <a:cubicBezTo>
                        <a:pt x="983270" y="1671334"/>
                        <a:pt x="965197" y="1689407"/>
                        <a:pt x="965197" y="1711702"/>
                      </a:cubicBezTo>
                      <a:cubicBezTo>
                        <a:pt x="965197" y="1733997"/>
                        <a:pt x="983270" y="1752070"/>
                        <a:pt x="1005565" y="1752070"/>
                      </a:cubicBezTo>
                      <a:cubicBezTo>
                        <a:pt x="1027860" y="1752070"/>
                        <a:pt x="1045933" y="1733997"/>
                        <a:pt x="1045933" y="1711702"/>
                      </a:cubicBezTo>
                      <a:cubicBezTo>
                        <a:pt x="1045933" y="1689407"/>
                        <a:pt x="1027860" y="1671334"/>
                        <a:pt x="1005565" y="1671334"/>
                      </a:cubicBezTo>
                      <a:close/>
                      <a:moveTo>
                        <a:pt x="921129" y="1671334"/>
                      </a:moveTo>
                      <a:cubicBezTo>
                        <a:pt x="898834" y="1671334"/>
                        <a:pt x="880761" y="1689407"/>
                        <a:pt x="880761" y="1711702"/>
                      </a:cubicBezTo>
                      <a:cubicBezTo>
                        <a:pt x="880761" y="1733997"/>
                        <a:pt x="898834" y="1752070"/>
                        <a:pt x="921129" y="1752070"/>
                      </a:cubicBezTo>
                      <a:cubicBezTo>
                        <a:pt x="943424" y="1752070"/>
                        <a:pt x="961497" y="1733997"/>
                        <a:pt x="961497" y="1711702"/>
                      </a:cubicBezTo>
                      <a:cubicBezTo>
                        <a:pt x="961497" y="1689407"/>
                        <a:pt x="943424" y="1671334"/>
                        <a:pt x="921129" y="1671334"/>
                      </a:cubicBezTo>
                      <a:close/>
                      <a:moveTo>
                        <a:pt x="836693" y="1671334"/>
                      </a:moveTo>
                      <a:cubicBezTo>
                        <a:pt x="814398" y="1671334"/>
                        <a:pt x="796325" y="1689407"/>
                        <a:pt x="796325" y="1711702"/>
                      </a:cubicBezTo>
                      <a:cubicBezTo>
                        <a:pt x="796325" y="1733997"/>
                        <a:pt x="814398" y="1752070"/>
                        <a:pt x="836693" y="1752070"/>
                      </a:cubicBezTo>
                      <a:cubicBezTo>
                        <a:pt x="858988" y="1752070"/>
                        <a:pt x="877061" y="1733997"/>
                        <a:pt x="877061" y="1711702"/>
                      </a:cubicBezTo>
                      <a:cubicBezTo>
                        <a:pt x="877061" y="1689407"/>
                        <a:pt x="858988" y="1671334"/>
                        <a:pt x="836693" y="1671334"/>
                      </a:cubicBezTo>
                      <a:close/>
                      <a:moveTo>
                        <a:pt x="752256" y="1671334"/>
                      </a:moveTo>
                      <a:cubicBezTo>
                        <a:pt x="729961" y="1671334"/>
                        <a:pt x="711888" y="1689407"/>
                        <a:pt x="711888" y="1711702"/>
                      </a:cubicBezTo>
                      <a:cubicBezTo>
                        <a:pt x="711888" y="1733997"/>
                        <a:pt x="729961" y="1752070"/>
                        <a:pt x="752256" y="1752070"/>
                      </a:cubicBezTo>
                      <a:cubicBezTo>
                        <a:pt x="774551" y="1752070"/>
                        <a:pt x="792624" y="1733997"/>
                        <a:pt x="792624" y="1711702"/>
                      </a:cubicBezTo>
                      <a:cubicBezTo>
                        <a:pt x="792624" y="1689407"/>
                        <a:pt x="774551" y="1671334"/>
                        <a:pt x="752256" y="1671334"/>
                      </a:cubicBezTo>
                      <a:close/>
                      <a:moveTo>
                        <a:pt x="667820" y="1671334"/>
                      </a:moveTo>
                      <a:cubicBezTo>
                        <a:pt x="645525" y="1671334"/>
                        <a:pt x="627452" y="1689407"/>
                        <a:pt x="627452" y="1711702"/>
                      </a:cubicBezTo>
                      <a:cubicBezTo>
                        <a:pt x="627452" y="1733997"/>
                        <a:pt x="645525" y="1752070"/>
                        <a:pt x="667820" y="1752070"/>
                      </a:cubicBezTo>
                      <a:cubicBezTo>
                        <a:pt x="690115" y="1752070"/>
                        <a:pt x="708188" y="1733997"/>
                        <a:pt x="708188" y="1711702"/>
                      </a:cubicBezTo>
                      <a:cubicBezTo>
                        <a:pt x="708188" y="1689407"/>
                        <a:pt x="690115" y="1671334"/>
                        <a:pt x="667820" y="1671334"/>
                      </a:cubicBezTo>
                      <a:close/>
                      <a:moveTo>
                        <a:pt x="583384" y="1671334"/>
                      </a:moveTo>
                      <a:cubicBezTo>
                        <a:pt x="561089" y="1671334"/>
                        <a:pt x="543016" y="1689407"/>
                        <a:pt x="543016" y="1711702"/>
                      </a:cubicBezTo>
                      <a:cubicBezTo>
                        <a:pt x="543016" y="1733997"/>
                        <a:pt x="561089" y="1752070"/>
                        <a:pt x="583384" y="1752070"/>
                      </a:cubicBezTo>
                      <a:cubicBezTo>
                        <a:pt x="605679" y="1752070"/>
                        <a:pt x="623752" y="1733997"/>
                        <a:pt x="623752" y="1711702"/>
                      </a:cubicBezTo>
                      <a:cubicBezTo>
                        <a:pt x="623752" y="1689407"/>
                        <a:pt x="605679" y="1671334"/>
                        <a:pt x="583384" y="1671334"/>
                      </a:cubicBezTo>
                      <a:close/>
                      <a:moveTo>
                        <a:pt x="498947" y="1671334"/>
                      </a:moveTo>
                      <a:cubicBezTo>
                        <a:pt x="476652" y="1671334"/>
                        <a:pt x="458579" y="1689407"/>
                        <a:pt x="458579" y="1711702"/>
                      </a:cubicBezTo>
                      <a:cubicBezTo>
                        <a:pt x="458579" y="1733997"/>
                        <a:pt x="476652" y="1752070"/>
                        <a:pt x="498947" y="1752070"/>
                      </a:cubicBezTo>
                      <a:cubicBezTo>
                        <a:pt x="521242" y="1752070"/>
                        <a:pt x="539315" y="1733997"/>
                        <a:pt x="539315" y="1711702"/>
                      </a:cubicBezTo>
                      <a:cubicBezTo>
                        <a:pt x="539315" y="1689407"/>
                        <a:pt x="521242" y="1671334"/>
                        <a:pt x="498947" y="1671334"/>
                      </a:cubicBezTo>
                      <a:close/>
                      <a:moveTo>
                        <a:pt x="414511" y="1671334"/>
                      </a:moveTo>
                      <a:cubicBezTo>
                        <a:pt x="392216" y="1671334"/>
                        <a:pt x="374143" y="1689407"/>
                        <a:pt x="374143" y="1711702"/>
                      </a:cubicBezTo>
                      <a:cubicBezTo>
                        <a:pt x="374143" y="1733997"/>
                        <a:pt x="392216" y="1752070"/>
                        <a:pt x="414511" y="1752070"/>
                      </a:cubicBezTo>
                      <a:cubicBezTo>
                        <a:pt x="436806" y="1752070"/>
                        <a:pt x="454879" y="1733997"/>
                        <a:pt x="454879" y="1711702"/>
                      </a:cubicBezTo>
                      <a:cubicBezTo>
                        <a:pt x="454879" y="1689407"/>
                        <a:pt x="436806" y="1671334"/>
                        <a:pt x="414511" y="1671334"/>
                      </a:cubicBezTo>
                      <a:close/>
                      <a:moveTo>
                        <a:pt x="330075" y="1671334"/>
                      </a:moveTo>
                      <a:cubicBezTo>
                        <a:pt x="307780" y="1671334"/>
                        <a:pt x="289707" y="1689407"/>
                        <a:pt x="289707" y="1711702"/>
                      </a:cubicBezTo>
                      <a:cubicBezTo>
                        <a:pt x="289707" y="1733997"/>
                        <a:pt x="307780" y="1752070"/>
                        <a:pt x="330075" y="1752070"/>
                      </a:cubicBezTo>
                      <a:cubicBezTo>
                        <a:pt x="352370" y="1752070"/>
                        <a:pt x="370443" y="1733997"/>
                        <a:pt x="370443" y="1711702"/>
                      </a:cubicBezTo>
                      <a:cubicBezTo>
                        <a:pt x="370443" y="1689407"/>
                        <a:pt x="352370" y="1671334"/>
                        <a:pt x="330075" y="1671334"/>
                      </a:cubicBezTo>
                      <a:close/>
                      <a:moveTo>
                        <a:pt x="245639" y="1671334"/>
                      </a:moveTo>
                      <a:cubicBezTo>
                        <a:pt x="223344" y="1671334"/>
                        <a:pt x="205271" y="1689407"/>
                        <a:pt x="205271" y="1711702"/>
                      </a:cubicBezTo>
                      <a:cubicBezTo>
                        <a:pt x="205271" y="1733997"/>
                        <a:pt x="223344" y="1752070"/>
                        <a:pt x="245639" y="1752070"/>
                      </a:cubicBezTo>
                      <a:cubicBezTo>
                        <a:pt x="267934" y="1752070"/>
                        <a:pt x="286007" y="1733997"/>
                        <a:pt x="286007" y="1711702"/>
                      </a:cubicBezTo>
                      <a:cubicBezTo>
                        <a:pt x="286007" y="1689407"/>
                        <a:pt x="267934" y="1671334"/>
                        <a:pt x="245639" y="1671334"/>
                      </a:cubicBezTo>
                      <a:close/>
                      <a:moveTo>
                        <a:pt x="161202" y="1671334"/>
                      </a:moveTo>
                      <a:cubicBezTo>
                        <a:pt x="138907" y="1671334"/>
                        <a:pt x="120834" y="1689407"/>
                        <a:pt x="120834" y="1711702"/>
                      </a:cubicBezTo>
                      <a:cubicBezTo>
                        <a:pt x="120834" y="1733997"/>
                        <a:pt x="138907" y="1752070"/>
                        <a:pt x="161202" y="1752070"/>
                      </a:cubicBezTo>
                      <a:cubicBezTo>
                        <a:pt x="183497" y="1752070"/>
                        <a:pt x="201570" y="1733997"/>
                        <a:pt x="201570" y="1711702"/>
                      </a:cubicBezTo>
                      <a:cubicBezTo>
                        <a:pt x="201570" y="1689407"/>
                        <a:pt x="183497" y="1671334"/>
                        <a:pt x="161202" y="1671334"/>
                      </a:cubicBezTo>
                      <a:close/>
                      <a:moveTo>
                        <a:pt x="76766" y="1671334"/>
                      </a:moveTo>
                      <a:cubicBezTo>
                        <a:pt x="54471" y="1671334"/>
                        <a:pt x="36398" y="1689407"/>
                        <a:pt x="36398" y="1711702"/>
                      </a:cubicBezTo>
                      <a:cubicBezTo>
                        <a:pt x="36398" y="1733997"/>
                        <a:pt x="54471" y="1752070"/>
                        <a:pt x="76766" y="1752070"/>
                      </a:cubicBezTo>
                      <a:cubicBezTo>
                        <a:pt x="99061" y="1752070"/>
                        <a:pt x="117134" y="1733997"/>
                        <a:pt x="117134" y="1711702"/>
                      </a:cubicBezTo>
                      <a:cubicBezTo>
                        <a:pt x="117134" y="1689407"/>
                        <a:pt x="99061" y="1671334"/>
                        <a:pt x="76766" y="1671334"/>
                      </a:cubicBezTo>
                      <a:close/>
                      <a:moveTo>
                        <a:pt x="1343312" y="1585285"/>
                      </a:moveTo>
                      <a:cubicBezTo>
                        <a:pt x="1321017" y="1585285"/>
                        <a:pt x="1302944" y="1603358"/>
                        <a:pt x="1302944" y="1625653"/>
                      </a:cubicBezTo>
                      <a:cubicBezTo>
                        <a:pt x="1302944" y="1647948"/>
                        <a:pt x="1321017" y="1666021"/>
                        <a:pt x="1343312" y="1666021"/>
                      </a:cubicBezTo>
                      <a:cubicBezTo>
                        <a:pt x="1365607" y="1666021"/>
                        <a:pt x="1383680" y="1647948"/>
                        <a:pt x="1383680" y="1625653"/>
                      </a:cubicBezTo>
                      <a:cubicBezTo>
                        <a:pt x="1383680" y="1603358"/>
                        <a:pt x="1365607" y="1585285"/>
                        <a:pt x="1343312" y="1585285"/>
                      </a:cubicBezTo>
                      <a:close/>
                      <a:moveTo>
                        <a:pt x="1258874" y="1585285"/>
                      </a:moveTo>
                      <a:cubicBezTo>
                        <a:pt x="1236579" y="1585285"/>
                        <a:pt x="1218506" y="1603358"/>
                        <a:pt x="1218506" y="1625653"/>
                      </a:cubicBezTo>
                      <a:cubicBezTo>
                        <a:pt x="1218506" y="1647948"/>
                        <a:pt x="1236579" y="1666021"/>
                        <a:pt x="1258874" y="1666021"/>
                      </a:cubicBezTo>
                      <a:cubicBezTo>
                        <a:pt x="1281169" y="1666021"/>
                        <a:pt x="1299242" y="1647948"/>
                        <a:pt x="1299242" y="1625653"/>
                      </a:cubicBezTo>
                      <a:cubicBezTo>
                        <a:pt x="1299242" y="1603358"/>
                        <a:pt x="1281169" y="1585285"/>
                        <a:pt x="1258874" y="1585285"/>
                      </a:cubicBezTo>
                      <a:close/>
                      <a:moveTo>
                        <a:pt x="1174438" y="1585285"/>
                      </a:moveTo>
                      <a:cubicBezTo>
                        <a:pt x="1152143" y="1585285"/>
                        <a:pt x="1134070" y="1603358"/>
                        <a:pt x="1134070" y="1625653"/>
                      </a:cubicBezTo>
                      <a:cubicBezTo>
                        <a:pt x="1134070" y="1647948"/>
                        <a:pt x="1152143" y="1666021"/>
                        <a:pt x="1174438" y="1666021"/>
                      </a:cubicBezTo>
                      <a:cubicBezTo>
                        <a:pt x="1196733" y="1666021"/>
                        <a:pt x="1214806" y="1647948"/>
                        <a:pt x="1214806" y="1625653"/>
                      </a:cubicBezTo>
                      <a:cubicBezTo>
                        <a:pt x="1214806" y="1603358"/>
                        <a:pt x="1196733" y="1585285"/>
                        <a:pt x="1174438" y="1585285"/>
                      </a:cubicBezTo>
                      <a:close/>
                      <a:moveTo>
                        <a:pt x="1090002" y="1585285"/>
                      </a:moveTo>
                      <a:cubicBezTo>
                        <a:pt x="1067707" y="1585285"/>
                        <a:pt x="1049634" y="1603358"/>
                        <a:pt x="1049634" y="1625653"/>
                      </a:cubicBezTo>
                      <a:cubicBezTo>
                        <a:pt x="1049634" y="1647948"/>
                        <a:pt x="1067707" y="1666021"/>
                        <a:pt x="1090002" y="1666021"/>
                      </a:cubicBezTo>
                      <a:cubicBezTo>
                        <a:pt x="1112297" y="1666021"/>
                        <a:pt x="1130370" y="1647948"/>
                        <a:pt x="1130370" y="1625653"/>
                      </a:cubicBezTo>
                      <a:cubicBezTo>
                        <a:pt x="1130370" y="1603358"/>
                        <a:pt x="1112297" y="1585285"/>
                        <a:pt x="1090002" y="1585285"/>
                      </a:cubicBezTo>
                      <a:close/>
                      <a:moveTo>
                        <a:pt x="1005565" y="1585285"/>
                      </a:moveTo>
                      <a:cubicBezTo>
                        <a:pt x="983270" y="1585285"/>
                        <a:pt x="965197" y="1603358"/>
                        <a:pt x="965197" y="1625653"/>
                      </a:cubicBezTo>
                      <a:cubicBezTo>
                        <a:pt x="965197" y="1647948"/>
                        <a:pt x="983270" y="1666021"/>
                        <a:pt x="1005565" y="1666021"/>
                      </a:cubicBezTo>
                      <a:cubicBezTo>
                        <a:pt x="1027860" y="1666021"/>
                        <a:pt x="1045933" y="1647948"/>
                        <a:pt x="1045933" y="1625653"/>
                      </a:cubicBezTo>
                      <a:cubicBezTo>
                        <a:pt x="1045933" y="1603358"/>
                        <a:pt x="1027860" y="1585285"/>
                        <a:pt x="1005565" y="1585285"/>
                      </a:cubicBezTo>
                      <a:close/>
                      <a:moveTo>
                        <a:pt x="921129" y="1585285"/>
                      </a:moveTo>
                      <a:cubicBezTo>
                        <a:pt x="898834" y="1585285"/>
                        <a:pt x="880761" y="1603358"/>
                        <a:pt x="880761" y="1625653"/>
                      </a:cubicBezTo>
                      <a:cubicBezTo>
                        <a:pt x="880761" y="1647948"/>
                        <a:pt x="898834" y="1666021"/>
                        <a:pt x="921129" y="1666021"/>
                      </a:cubicBezTo>
                      <a:cubicBezTo>
                        <a:pt x="943424" y="1666021"/>
                        <a:pt x="961497" y="1647948"/>
                        <a:pt x="961497" y="1625653"/>
                      </a:cubicBezTo>
                      <a:cubicBezTo>
                        <a:pt x="961497" y="1603358"/>
                        <a:pt x="943424" y="1585285"/>
                        <a:pt x="921129" y="1585285"/>
                      </a:cubicBezTo>
                      <a:close/>
                      <a:moveTo>
                        <a:pt x="836693" y="1585285"/>
                      </a:moveTo>
                      <a:cubicBezTo>
                        <a:pt x="814398" y="1585285"/>
                        <a:pt x="796325" y="1603358"/>
                        <a:pt x="796325" y="1625653"/>
                      </a:cubicBezTo>
                      <a:cubicBezTo>
                        <a:pt x="796325" y="1647948"/>
                        <a:pt x="814398" y="1666021"/>
                        <a:pt x="836693" y="1666021"/>
                      </a:cubicBezTo>
                      <a:cubicBezTo>
                        <a:pt x="858988" y="1666021"/>
                        <a:pt x="877061" y="1647948"/>
                        <a:pt x="877061" y="1625653"/>
                      </a:cubicBezTo>
                      <a:cubicBezTo>
                        <a:pt x="877061" y="1603358"/>
                        <a:pt x="858988" y="1585285"/>
                        <a:pt x="836693" y="1585285"/>
                      </a:cubicBezTo>
                      <a:close/>
                      <a:moveTo>
                        <a:pt x="752256" y="1585285"/>
                      </a:moveTo>
                      <a:cubicBezTo>
                        <a:pt x="729961" y="1585285"/>
                        <a:pt x="711888" y="1603358"/>
                        <a:pt x="711888" y="1625653"/>
                      </a:cubicBezTo>
                      <a:cubicBezTo>
                        <a:pt x="711888" y="1647948"/>
                        <a:pt x="729961" y="1666021"/>
                        <a:pt x="752256" y="1666021"/>
                      </a:cubicBezTo>
                      <a:cubicBezTo>
                        <a:pt x="774551" y="1666021"/>
                        <a:pt x="792624" y="1647948"/>
                        <a:pt x="792624" y="1625653"/>
                      </a:cubicBezTo>
                      <a:cubicBezTo>
                        <a:pt x="792624" y="1603358"/>
                        <a:pt x="774551" y="1585285"/>
                        <a:pt x="752256" y="1585285"/>
                      </a:cubicBezTo>
                      <a:close/>
                      <a:moveTo>
                        <a:pt x="667820" y="1585285"/>
                      </a:moveTo>
                      <a:cubicBezTo>
                        <a:pt x="645525" y="1585285"/>
                        <a:pt x="627452" y="1603358"/>
                        <a:pt x="627452" y="1625653"/>
                      </a:cubicBezTo>
                      <a:cubicBezTo>
                        <a:pt x="627452" y="1647948"/>
                        <a:pt x="645525" y="1666021"/>
                        <a:pt x="667820" y="1666021"/>
                      </a:cubicBezTo>
                      <a:cubicBezTo>
                        <a:pt x="690115" y="1666021"/>
                        <a:pt x="708188" y="1647948"/>
                        <a:pt x="708188" y="1625653"/>
                      </a:cubicBezTo>
                      <a:cubicBezTo>
                        <a:pt x="708188" y="1603358"/>
                        <a:pt x="690115" y="1585285"/>
                        <a:pt x="667820" y="1585285"/>
                      </a:cubicBezTo>
                      <a:close/>
                      <a:moveTo>
                        <a:pt x="583384" y="1585285"/>
                      </a:moveTo>
                      <a:cubicBezTo>
                        <a:pt x="561089" y="1585285"/>
                        <a:pt x="543016" y="1603358"/>
                        <a:pt x="543016" y="1625653"/>
                      </a:cubicBezTo>
                      <a:cubicBezTo>
                        <a:pt x="543016" y="1647948"/>
                        <a:pt x="561089" y="1666021"/>
                        <a:pt x="583384" y="1666021"/>
                      </a:cubicBezTo>
                      <a:cubicBezTo>
                        <a:pt x="605679" y="1666021"/>
                        <a:pt x="623752" y="1647948"/>
                        <a:pt x="623752" y="1625653"/>
                      </a:cubicBezTo>
                      <a:cubicBezTo>
                        <a:pt x="623752" y="1603358"/>
                        <a:pt x="605679" y="1585285"/>
                        <a:pt x="583384" y="1585285"/>
                      </a:cubicBezTo>
                      <a:close/>
                      <a:moveTo>
                        <a:pt x="498947" y="1585285"/>
                      </a:moveTo>
                      <a:cubicBezTo>
                        <a:pt x="476652" y="1585285"/>
                        <a:pt x="458579" y="1603358"/>
                        <a:pt x="458579" y="1625653"/>
                      </a:cubicBezTo>
                      <a:cubicBezTo>
                        <a:pt x="458579" y="1647948"/>
                        <a:pt x="476652" y="1666021"/>
                        <a:pt x="498947" y="1666021"/>
                      </a:cubicBezTo>
                      <a:cubicBezTo>
                        <a:pt x="521242" y="1666021"/>
                        <a:pt x="539315" y="1647948"/>
                        <a:pt x="539315" y="1625653"/>
                      </a:cubicBezTo>
                      <a:cubicBezTo>
                        <a:pt x="539315" y="1603358"/>
                        <a:pt x="521242" y="1585285"/>
                        <a:pt x="498947" y="1585285"/>
                      </a:cubicBezTo>
                      <a:close/>
                      <a:moveTo>
                        <a:pt x="414511" y="1585285"/>
                      </a:moveTo>
                      <a:cubicBezTo>
                        <a:pt x="392216" y="1585285"/>
                        <a:pt x="374143" y="1603358"/>
                        <a:pt x="374143" y="1625653"/>
                      </a:cubicBezTo>
                      <a:cubicBezTo>
                        <a:pt x="374143" y="1647948"/>
                        <a:pt x="392216" y="1666021"/>
                        <a:pt x="414511" y="1666021"/>
                      </a:cubicBezTo>
                      <a:cubicBezTo>
                        <a:pt x="436806" y="1666021"/>
                        <a:pt x="454879" y="1647948"/>
                        <a:pt x="454879" y="1625653"/>
                      </a:cubicBezTo>
                      <a:cubicBezTo>
                        <a:pt x="454879" y="1603358"/>
                        <a:pt x="436806" y="1585285"/>
                        <a:pt x="414511" y="1585285"/>
                      </a:cubicBezTo>
                      <a:close/>
                      <a:moveTo>
                        <a:pt x="330075" y="1585285"/>
                      </a:moveTo>
                      <a:cubicBezTo>
                        <a:pt x="307780" y="1585285"/>
                        <a:pt x="289707" y="1603358"/>
                        <a:pt x="289707" y="1625653"/>
                      </a:cubicBezTo>
                      <a:cubicBezTo>
                        <a:pt x="289707" y="1647948"/>
                        <a:pt x="307780" y="1666021"/>
                        <a:pt x="330075" y="1666021"/>
                      </a:cubicBezTo>
                      <a:cubicBezTo>
                        <a:pt x="352370" y="1666021"/>
                        <a:pt x="370443" y="1647948"/>
                        <a:pt x="370443" y="1625653"/>
                      </a:cubicBezTo>
                      <a:cubicBezTo>
                        <a:pt x="370443" y="1603358"/>
                        <a:pt x="352370" y="1585285"/>
                        <a:pt x="330075" y="1585285"/>
                      </a:cubicBezTo>
                      <a:close/>
                      <a:moveTo>
                        <a:pt x="245639" y="1585285"/>
                      </a:moveTo>
                      <a:cubicBezTo>
                        <a:pt x="223344" y="1585285"/>
                        <a:pt x="205271" y="1603358"/>
                        <a:pt x="205271" y="1625653"/>
                      </a:cubicBezTo>
                      <a:cubicBezTo>
                        <a:pt x="205271" y="1647948"/>
                        <a:pt x="223344" y="1666021"/>
                        <a:pt x="245639" y="1666021"/>
                      </a:cubicBezTo>
                      <a:cubicBezTo>
                        <a:pt x="267934" y="1666021"/>
                        <a:pt x="286007" y="1647948"/>
                        <a:pt x="286007" y="1625653"/>
                      </a:cubicBezTo>
                      <a:cubicBezTo>
                        <a:pt x="286007" y="1603358"/>
                        <a:pt x="267934" y="1585285"/>
                        <a:pt x="245639" y="1585285"/>
                      </a:cubicBezTo>
                      <a:close/>
                      <a:moveTo>
                        <a:pt x="161202" y="1585285"/>
                      </a:moveTo>
                      <a:cubicBezTo>
                        <a:pt x="138907" y="1585285"/>
                        <a:pt x="120834" y="1603358"/>
                        <a:pt x="120834" y="1625653"/>
                      </a:cubicBezTo>
                      <a:cubicBezTo>
                        <a:pt x="120834" y="1647948"/>
                        <a:pt x="138907" y="1666021"/>
                        <a:pt x="161202" y="1666021"/>
                      </a:cubicBezTo>
                      <a:cubicBezTo>
                        <a:pt x="183497" y="1666021"/>
                        <a:pt x="201570" y="1647948"/>
                        <a:pt x="201570" y="1625653"/>
                      </a:cubicBezTo>
                      <a:cubicBezTo>
                        <a:pt x="201570" y="1603358"/>
                        <a:pt x="183497" y="1585285"/>
                        <a:pt x="161202" y="1585285"/>
                      </a:cubicBezTo>
                      <a:close/>
                      <a:moveTo>
                        <a:pt x="76766" y="1585285"/>
                      </a:moveTo>
                      <a:cubicBezTo>
                        <a:pt x="54471" y="1585285"/>
                        <a:pt x="36398" y="1603358"/>
                        <a:pt x="36398" y="1625653"/>
                      </a:cubicBezTo>
                      <a:cubicBezTo>
                        <a:pt x="36398" y="1647948"/>
                        <a:pt x="54471" y="1666021"/>
                        <a:pt x="76766" y="1666021"/>
                      </a:cubicBezTo>
                      <a:cubicBezTo>
                        <a:pt x="99061" y="1666021"/>
                        <a:pt x="117134" y="1647948"/>
                        <a:pt x="117134" y="1625653"/>
                      </a:cubicBezTo>
                      <a:cubicBezTo>
                        <a:pt x="117134" y="1603358"/>
                        <a:pt x="99061" y="1585285"/>
                        <a:pt x="76766" y="1585285"/>
                      </a:cubicBezTo>
                      <a:close/>
                      <a:moveTo>
                        <a:pt x="1343312" y="1499236"/>
                      </a:moveTo>
                      <a:cubicBezTo>
                        <a:pt x="1321017" y="1499236"/>
                        <a:pt x="1302944" y="1517309"/>
                        <a:pt x="1302944" y="1539604"/>
                      </a:cubicBezTo>
                      <a:cubicBezTo>
                        <a:pt x="1302944" y="1561899"/>
                        <a:pt x="1321017" y="1579972"/>
                        <a:pt x="1343312" y="1579972"/>
                      </a:cubicBezTo>
                      <a:cubicBezTo>
                        <a:pt x="1365607" y="1579972"/>
                        <a:pt x="1383680" y="1561899"/>
                        <a:pt x="1383680" y="1539604"/>
                      </a:cubicBezTo>
                      <a:cubicBezTo>
                        <a:pt x="1383680" y="1517309"/>
                        <a:pt x="1365607" y="1499236"/>
                        <a:pt x="1343312" y="1499236"/>
                      </a:cubicBezTo>
                      <a:close/>
                      <a:moveTo>
                        <a:pt x="1258874" y="1499236"/>
                      </a:moveTo>
                      <a:cubicBezTo>
                        <a:pt x="1236579" y="1499236"/>
                        <a:pt x="1218506" y="1517309"/>
                        <a:pt x="1218506" y="1539604"/>
                      </a:cubicBezTo>
                      <a:cubicBezTo>
                        <a:pt x="1218506" y="1561899"/>
                        <a:pt x="1236579" y="1579972"/>
                        <a:pt x="1258874" y="1579972"/>
                      </a:cubicBezTo>
                      <a:cubicBezTo>
                        <a:pt x="1281169" y="1579972"/>
                        <a:pt x="1299242" y="1561899"/>
                        <a:pt x="1299242" y="1539604"/>
                      </a:cubicBezTo>
                      <a:cubicBezTo>
                        <a:pt x="1299242" y="1517309"/>
                        <a:pt x="1281169" y="1499236"/>
                        <a:pt x="1258874" y="1499236"/>
                      </a:cubicBezTo>
                      <a:close/>
                      <a:moveTo>
                        <a:pt x="1174438" y="1499236"/>
                      </a:moveTo>
                      <a:cubicBezTo>
                        <a:pt x="1152143" y="1499236"/>
                        <a:pt x="1134070" y="1517309"/>
                        <a:pt x="1134070" y="1539604"/>
                      </a:cubicBezTo>
                      <a:cubicBezTo>
                        <a:pt x="1134070" y="1561899"/>
                        <a:pt x="1152143" y="1579972"/>
                        <a:pt x="1174438" y="1579972"/>
                      </a:cubicBezTo>
                      <a:cubicBezTo>
                        <a:pt x="1196733" y="1579972"/>
                        <a:pt x="1214806" y="1561899"/>
                        <a:pt x="1214806" y="1539604"/>
                      </a:cubicBezTo>
                      <a:cubicBezTo>
                        <a:pt x="1214806" y="1517309"/>
                        <a:pt x="1196733" y="1499236"/>
                        <a:pt x="1174438" y="1499236"/>
                      </a:cubicBezTo>
                      <a:close/>
                      <a:moveTo>
                        <a:pt x="1090002" y="1499236"/>
                      </a:moveTo>
                      <a:cubicBezTo>
                        <a:pt x="1067707" y="1499236"/>
                        <a:pt x="1049634" y="1517309"/>
                        <a:pt x="1049634" y="1539604"/>
                      </a:cubicBezTo>
                      <a:cubicBezTo>
                        <a:pt x="1049634" y="1561899"/>
                        <a:pt x="1067707" y="1579972"/>
                        <a:pt x="1090002" y="1579972"/>
                      </a:cubicBezTo>
                      <a:cubicBezTo>
                        <a:pt x="1112297" y="1579972"/>
                        <a:pt x="1130370" y="1561899"/>
                        <a:pt x="1130370" y="1539604"/>
                      </a:cubicBezTo>
                      <a:cubicBezTo>
                        <a:pt x="1130370" y="1517309"/>
                        <a:pt x="1112297" y="1499236"/>
                        <a:pt x="1090002" y="1499236"/>
                      </a:cubicBezTo>
                      <a:close/>
                      <a:moveTo>
                        <a:pt x="1005565" y="1499236"/>
                      </a:moveTo>
                      <a:cubicBezTo>
                        <a:pt x="983270" y="1499236"/>
                        <a:pt x="965197" y="1517309"/>
                        <a:pt x="965197" y="1539604"/>
                      </a:cubicBezTo>
                      <a:cubicBezTo>
                        <a:pt x="965197" y="1561899"/>
                        <a:pt x="983270" y="1579972"/>
                        <a:pt x="1005565" y="1579972"/>
                      </a:cubicBezTo>
                      <a:cubicBezTo>
                        <a:pt x="1027860" y="1579972"/>
                        <a:pt x="1045933" y="1561899"/>
                        <a:pt x="1045933" y="1539604"/>
                      </a:cubicBezTo>
                      <a:cubicBezTo>
                        <a:pt x="1045933" y="1517309"/>
                        <a:pt x="1027860" y="1499236"/>
                        <a:pt x="1005565" y="1499236"/>
                      </a:cubicBezTo>
                      <a:close/>
                      <a:moveTo>
                        <a:pt x="921129" y="1499236"/>
                      </a:moveTo>
                      <a:cubicBezTo>
                        <a:pt x="898834" y="1499236"/>
                        <a:pt x="880761" y="1517309"/>
                        <a:pt x="880761" y="1539604"/>
                      </a:cubicBezTo>
                      <a:cubicBezTo>
                        <a:pt x="880761" y="1561899"/>
                        <a:pt x="898834" y="1579972"/>
                        <a:pt x="921129" y="1579972"/>
                      </a:cubicBezTo>
                      <a:cubicBezTo>
                        <a:pt x="943424" y="1579972"/>
                        <a:pt x="961497" y="1561899"/>
                        <a:pt x="961497" y="1539604"/>
                      </a:cubicBezTo>
                      <a:cubicBezTo>
                        <a:pt x="961497" y="1517309"/>
                        <a:pt x="943424" y="1499236"/>
                        <a:pt x="921129" y="1499236"/>
                      </a:cubicBezTo>
                      <a:close/>
                      <a:moveTo>
                        <a:pt x="836693" y="1499236"/>
                      </a:moveTo>
                      <a:cubicBezTo>
                        <a:pt x="814398" y="1499236"/>
                        <a:pt x="796325" y="1517309"/>
                        <a:pt x="796325" y="1539604"/>
                      </a:cubicBezTo>
                      <a:cubicBezTo>
                        <a:pt x="796325" y="1561899"/>
                        <a:pt x="814398" y="1579972"/>
                        <a:pt x="836693" y="1579972"/>
                      </a:cubicBezTo>
                      <a:cubicBezTo>
                        <a:pt x="858988" y="1579972"/>
                        <a:pt x="877061" y="1561899"/>
                        <a:pt x="877061" y="1539604"/>
                      </a:cubicBezTo>
                      <a:cubicBezTo>
                        <a:pt x="877061" y="1517309"/>
                        <a:pt x="858988" y="1499236"/>
                        <a:pt x="836693" y="1499236"/>
                      </a:cubicBezTo>
                      <a:close/>
                      <a:moveTo>
                        <a:pt x="752256" y="1499236"/>
                      </a:moveTo>
                      <a:cubicBezTo>
                        <a:pt x="729961" y="1499236"/>
                        <a:pt x="711888" y="1517309"/>
                        <a:pt x="711888" y="1539604"/>
                      </a:cubicBezTo>
                      <a:cubicBezTo>
                        <a:pt x="711888" y="1561899"/>
                        <a:pt x="729961" y="1579972"/>
                        <a:pt x="752256" y="1579972"/>
                      </a:cubicBezTo>
                      <a:cubicBezTo>
                        <a:pt x="774551" y="1579972"/>
                        <a:pt x="792624" y="1561899"/>
                        <a:pt x="792624" y="1539604"/>
                      </a:cubicBezTo>
                      <a:cubicBezTo>
                        <a:pt x="792624" y="1517309"/>
                        <a:pt x="774551" y="1499236"/>
                        <a:pt x="752256" y="1499236"/>
                      </a:cubicBezTo>
                      <a:close/>
                      <a:moveTo>
                        <a:pt x="667820" y="1499236"/>
                      </a:moveTo>
                      <a:cubicBezTo>
                        <a:pt x="645525" y="1499236"/>
                        <a:pt x="627452" y="1517309"/>
                        <a:pt x="627452" y="1539604"/>
                      </a:cubicBezTo>
                      <a:cubicBezTo>
                        <a:pt x="627452" y="1561899"/>
                        <a:pt x="645525" y="1579972"/>
                        <a:pt x="667820" y="1579972"/>
                      </a:cubicBezTo>
                      <a:cubicBezTo>
                        <a:pt x="690115" y="1579972"/>
                        <a:pt x="708188" y="1561899"/>
                        <a:pt x="708188" y="1539604"/>
                      </a:cubicBezTo>
                      <a:cubicBezTo>
                        <a:pt x="708188" y="1517309"/>
                        <a:pt x="690115" y="1499236"/>
                        <a:pt x="667820" y="1499236"/>
                      </a:cubicBezTo>
                      <a:close/>
                      <a:moveTo>
                        <a:pt x="583384" y="1499236"/>
                      </a:moveTo>
                      <a:cubicBezTo>
                        <a:pt x="561089" y="1499236"/>
                        <a:pt x="543016" y="1517309"/>
                        <a:pt x="543016" y="1539604"/>
                      </a:cubicBezTo>
                      <a:cubicBezTo>
                        <a:pt x="543016" y="1561899"/>
                        <a:pt x="561089" y="1579972"/>
                        <a:pt x="583384" y="1579972"/>
                      </a:cubicBezTo>
                      <a:cubicBezTo>
                        <a:pt x="605679" y="1579972"/>
                        <a:pt x="623752" y="1561899"/>
                        <a:pt x="623752" y="1539604"/>
                      </a:cubicBezTo>
                      <a:cubicBezTo>
                        <a:pt x="623752" y="1517309"/>
                        <a:pt x="605679" y="1499236"/>
                        <a:pt x="583384" y="1499236"/>
                      </a:cubicBezTo>
                      <a:close/>
                      <a:moveTo>
                        <a:pt x="498947" y="1499236"/>
                      </a:moveTo>
                      <a:cubicBezTo>
                        <a:pt x="476652" y="1499236"/>
                        <a:pt x="458579" y="1517309"/>
                        <a:pt x="458579" y="1539604"/>
                      </a:cubicBezTo>
                      <a:cubicBezTo>
                        <a:pt x="458579" y="1561899"/>
                        <a:pt x="476652" y="1579972"/>
                        <a:pt x="498947" y="1579972"/>
                      </a:cubicBezTo>
                      <a:cubicBezTo>
                        <a:pt x="521242" y="1579972"/>
                        <a:pt x="539315" y="1561899"/>
                        <a:pt x="539315" y="1539604"/>
                      </a:cubicBezTo>
                      <a:cubicBezTo>
                        <a:pt x="539315" y="1517309"/>
                        <a:pt x="521242" y="1499236"/>
                        <a:pt x="498947" y="1499236"/>
                      </a:cubicBezTo>
                      <a:close/>
                      <a:moveTo>
                        <a:pt x="414511" y="1499236"/>
                      </a:moveTo>
                      <a:cubicBezTo>
                        <a:pt x="392216" y="1499236"/>
                        <a:pt x="374143" y="1517309"/>
                        <a:pt x="374143" y="1539604"/>
                      </a:cubicBezTo>
                      <a:cubicBezTo>
                        <a:pt x="374143" y="1561899"/>
                        <a:pt x="392216" y="1579972"/>
                        <a:pt x="414511" y="1579972"/>
                      </a:cubicBezTo>
                      <a:cubicBezTo>
                        <a:pt x="436806" y="1579972"/>
                        <a:pt x="454879" y="1561899"/>
                        <a:pt x="454879" y="1539604"/>
                      </a:cubicBezTo>
                      <a:cubicBezTo>
                        <a:pt x="454879" y="1517309"/>
                        <a:pt x="436806" y="1499236"/>
                        <a:pt x="414511" y="1499236"/>
                      </a:cubicBezTo>
                      <a:close/>
                      <a:moveTo>
                        <a:pt x="330075" y="1499236"/>
                      </a:moveTo>
                      <a:cubicBezTo>
                        <a:pt x="307780" y="1499236"/>
                        <a:pt x="289707" y="1517309"/>
                        <a:pt x="289707" y="1539604"/>
                      </a:cubicBezTo>
                      <a:cubicBezTo>
                        <a:pt x="289707" y="1561899"/>
                        <a:pt x="307780" y="1579972"/>
                        <a:pt x="330075" y="1579972"/>
                      </a:cubicBezTo>
                      <a:cubicBezTo>
                        <a:pt x="352370" y="1579972"/>
                        <a:pt x="370443" y="1561899"/>
                        <a:pt x="370443" y="1539604"/>
                      </a:cubicBezTo>
                      <a:cubicBezTo>
                        <a:pt x="370443" y="1517309"/>
                        <a:pt x="352370" y="1499236"/>
                        <a:pt x="330075" y="1499236"/>
                      </a:cubicBezTo>
                      <a:close/>
                      <a:moveTo>
                        <a:pt x="245639" y="1499236"/>
                      </a:moveTo>
                      <a:cubicBezTo>
                        <a:pt x="223344" y="1499236"/>
                        <a:pt x="205271" y="1517309"/>
                        <a:pt x="205271" y="1539604"/>
                      </a:cubicBezTo>
                      <a:cubicBezTo>
                        <a:pt x="205271" y="1561899"/>
                        <a:pt x="223344" y="1579972"/>
                        <a:pt x="245639" y="1579972"/>
                      </a:cubicBezTo>
                      <a:cubicBezTo>
                        <a:pt x="267934" y="1579972"/>
                        <a:pt x="286007" y="1561899"/>
                        <a:pt x="286007" y="1539604"/>
                      </a:cubicBezTo>
                      <a:cubicBezTo>
                        <a:pt x="286007" y="1517309"/>
                        <a:pt x="267934" y="1499236"/>
                        <a:pt x="245639" y="1499236"/>
                      </a:cubicBezTo>
                      <a:close/>
                      <a:moveTo>
                        <a:pt x="161202" y="1499236"/>
                      </a:moveTo>
                      <a:cubicBezTo>
                        <a:pt x="138907" y="1499236"/>
                        <a:pt x="120834" y="1517309"/>
                        <a:pt x="120834" y="1539604"/>
                      </a:cubicBezTo>
                      <a:cubicBezTo>
                        <a:pt x="120834" y="1561899"/>
                        <a:pt x="138907" y="1579972"/>
                        <a:pt x="161202" y="1579972"/>
                      </a:cubicBezTo>
                      <a:cubicBezTo>
                        <a:pt x="183497" y="1579972"/>
                        <a:pt x="201570" y="1561899"/>
                        <a:pt x="201570" y="1539604"/>
                      </a:cubicBezTo>
                      <a:cubicBezTo>
                        <a:pt x="201570" y="1517309"/>
                        <a:pt x="183497" y="1499236"/>
                        <a:pt x="161202" y="1499236"/>
                      </a:cubicBezTo>
                      <a:close/>
                      <a:moveTo>
                        <a:pt x="76766" y="1499236"/>
                      </a:moveTo>
                      <a:cubicBezTo>
                        <a:pt x="54471" y="1499236"/>
                        <a:pt x="36398" y="1517309"/>
                        <a:pt x="36398" y="1539604"/>
                      </a:cubicBezTo>
                      <a:cubicBezTo>
                        <a:pt x="36398" y="1561899"/>
                        <a:pt x="54471" y="1579972"/>
                        <a:pt x="76766" y="1579972"/>
                      </a:cubicBezTo>
                      <a:cubicBezTo>
                        <a:pt x="99061" y="1579972"/>
                        <a:pt x="117134" y="1561899"/>
                        <a:pt x="117134" y="1539604"/>
                      </a:cubicBezTo>
                      <a:cubicBezTo>
                        <a:pt x="117134" y="1517309"/>
                        <a:pt x="99061" y="1499236"/>
                        <a:pt x="76766" y="1499236"/>
                      </a:cubicBezTo>
                      <a:close/>
                      <a:moveTo>
                        <a:pt x="1343312" y="1413186"/>
                      </a:moveTo>
                      <a:cubicBezTo>
                        <a:pt x="1321017" y="1413186"/>
                        <a:pt x="1302944" y="1431259"/>
                        <a:pt x="1302944" y="1453554"/>
                      </a:cubicBezTo>
                      <a:cubicBezTo>
                        <a:pt x="1302944" y="1475849"/>
                        <a:pt x="1321017" y="1493922"/>
                        <a:pt x="1343312" y="1493922"/>
                      </a:cubicBezTo>
                      <a:cubicBezTo>
                        <a:pt x="1365607" y="1493922"/>
                        <a:pt x="1383680" y="1475849"/>
                        <a:pt x="1383680" y="1453554"/>
                      </a:cubicBezTo>
                      <a:cubicBezTo>
                        <a:pt x="1383680" y="1431259"/>
                        <a:pt x="1365607" y="1413186"/>
                        <a:pt x="1343312" y="1413186"/>
                      </a:cubicBezTo>
                      <a:close/>
                      <a:moveTo>
                        <a:pt x="1258874" y="1413186"/>
                      </a:moveTo>
                      <a:cubicBezTo>
                        <a:pt x="1236579" y="1413186"/>
                        <a:pt x="1218506" y="1431259"/>
                        <a:pt x="1218506" y="1453554"/>
                      </a:cubicBezTo>
                      <a:cubicBezTo>
                        <a:pt x="1218506" y="1475849"/>
                        <a:pt x="1236579" y="1493922"/>
                        <a:pt x="1258874" y="1493922"/>
                      </a:cubicBezTo>
                      <a:cubicBezTo>
                        <a:pt x="1281169" y="1493922"/>
                        <a:pt x="1299242" y="1475849"/>
                        <a:pt x="1299242" y="1453554"/>
                      </a:cubicBezTo>
                      <a:cubicBezTo>
                        <a:pt x="1299242" y="1431259"/>
                        <a:pt x="1281169" y="1413186"/>
                        <a:pt x="1258874" y="1413186"/>
                      </a:cubicBezTo>
                      <a:close/>
                      <a:moveTo>
                        <a:pt x="1174438" y="1413186"/>
                      </a:moveTo>
                      <a:cubicBezTo>
                        <a:pt x="1152143" y="1413186"/>
                        <a:pt x="1134070" y="1431259"/>
                        <a:pt x="1134070" y="1453554"/>
                      </a:cubicBezTo>
                      <a:cubicBezTo>
                        <a:pt x="1134070" y="1475849"/>
                        <a:pt x="1152143" y="1493922"/>
                        <a:pt x="1174438" y="1493922"/>
                      </a:cubicBezTo>
                      <a:cubicBezTo>
                        <a:pt x="1196733" y="1493922"/>
                        <a:pt x="1214806" y="1475849"/>
                        <a:pt x="1214806" y="1453554"/>
                      </a:cubicBezTo>
                      <a:cubicBezTo>
                        <a:pt x="1214806" y="1431259"/>
                        <a:pt x="1196733" y="1413186"/>
                        <a:pt x="1174438" y="1413186"/>
                      </a:cubicBezTo>
                      <a:close/>
                      <a:moveTo>
                        <a:pt x="1090002" y="1413186"/>
                      </a:moveTo>
                      <a:cubicBezTo>
                        <a:pt x="1067707" y="1413186"/>
                        <a:pt x="1049634" y="1431259"/>
                        <a:pt x="1049634" y="1453554"/>
                      </a:cubicBezTo>
                      <a:cubicBezTo>
                        <a:pt x="1049634" y="1475849"/>
                        <a:pt x="1067707" y="1493922"/>
                        <a:pt x="1090002" y="1493922"/>
                      </a:cubicBezTo>
                      <a:cubicBezTo>
                        <a:pt x="1112297" y="1493922"/>
                        <a:pt x="1130370" y="1475849"/>
                        <a:pt x="1130370" y="1453554"/>
                      </a:cubicBezTo>
                      <a:cubicBezTo>
                        <a:pt x="1130370" y="1431259"/>
                        <a:pt x="1112297" y="1413186"/>
                        <a:pt x="1090002" y="1413186"/>
                      </a:cubicBezTo>
                      <a:close/>
                      <a:moveTo>
                        <a:pt x="1005565" y="1413186"/>
                      </a:moveTo>
                      <a:cubicBezTo>
                        <a:pt x="983270" y="1413186"/>
                        <a:pt x="965197" y="1431259"/>
                        <a:pt x="965197" y="1453554"/>
                      </a:cubicBezTo>
                      <a:cubicBezTo>
                        <a:pt x="965197" y="1475849"/>
                        <a:pt x="983270" y="1493922"/>
                        <a:pt x="1005565" y="1493922"/>
                      </a:cubicBezTo>
                      <a:cubicBezTo>
                        <a:pt x="1027860" y="1493922"/>
                        <a:pt x="1045933" y="1475849"/>
                        <a:pt x="1045933" y="1453554"/>
                      </a:cubicBezTo>
                      <a:cubicBezTo>
                        <a:pt x="1045933" y="1431259"/>
                        <a:pt x="1027860" y="1413186"/>
                        <a:pt x="1005565" y="1413186"/>
                      </a:cubicBezTo>
                      <a:close/>
                      <a:moveTo>
                        <a:pt x="921129" y="1413186"/>
                      </a:moveTo>
                      <a:cubicBezTo>
                        <a:pt x="898834" y="1413186"/>
                        <a:pt x="880761" y="1431259"/>
                        <a:pt x="880761" y="1453554"/>
                      </a:cubicBezTo>
                      <a:cubicBezTo>
                        <a:pt x="880761" y="1475849"/>
                        <a:pt x="898834" y="1493922"/>
                        <a:pt x="921129" y="1493922"/>
                      </a:cubicBezTo>
                      <a:cubicBezTo>
                        <a:pt x="943424" y="1493922"/>
                        <a:pt x="961497" y="1475849"/>
                        <a:pt x="961497" y="1453554"/>
                      </a:cubicBezTo>
                      <a:cubicBezTo>
                        <a:pt x="961497" y="1431259"/>
                        <a:pt x="943424" y="1413186"/>
                        <a:pt x="921129" y="1413186"/>
                      </a:cubicBezTo>
                      <a:close/>
                      <a:moveTo>
                        <a:pt x="836693" y="1413186"/>
                      </a:moveTo>
                      <a:cubicBezTo>
                        <a:pt x="814398" y="1413186"/>
                        <a:pt x="796325" y="1431259"/>
                        <a:pt x="796325" y="1453554"/>
                      </a:cubicBezTo>
                      <a:cubicBezTo>
                        <a:pt x="796325" y="1475849"/>
                        <a:pt x="814398" y="1493922"/>
                        <a:pt x="836693" y="1493922"/>
                      </a:cubicBezTo>
                      <a:cubicBezTo>
                        <a:pt x="858988" y="1493922"/>
                        <a:pt x="877061" y="1475849"/>
                        <a:pt x="877061" y="1453554"/>
                      </a:cubicBezTo>
                      <a:cubicBezTo>
                        <a:pt x="877061" y="1431259"/>
                        <a:pt x="858988" y="1413186"/>
                        <a:pt x="836693" y="1413186"/>
                      </a:cubicBezTo>
                      <a:close/>
                      <a:moveTo>
                        <a:pt x="752256" y="1413186"/>
                      </a:moveTo>
                      <a:cubicBezTo>
                        <a:pt x="729961" y="1413186"/>
                        <a:pt x="711888" y="1431259"/>
                        <a:pt x="711888" y="1453554"/>
                      </a:cubicBezTo>
                      <a:cubicBezTo>
                        <a:pt x="711888" y="1475849"/>
                        <a:pt x="729961" y="1493922"/>
                        <a:pt x="752256" y="1493922"/>
                      </a:cubicBezTo>
                      <a:cubicBezTo>
                        <a:pt x="774551" y="1493922"/>
                        <a:pt x="792624" y="1475849"/>
                        <a:pt x="792624" y="1453554"/>
                      </a:cubicBezTo>
                      <a:cubicBezTo>
                        <a:pt x="792624" y="1431259"/>
                        <a:pt x="774551" y="1413186"/>
                        <a:pt x="752256" y="1413186"/>
                      </a:cubicBezTo>
                      <a:close/>
                      <a:moveTo>
                        <a:pt x="667820" y="1413186"/>
                      </a:moveTo>
                      <a:cubicBezTo>
                        <a:pt x="645525" y="1413186"/>
                        <a:pt x="627452" y="1431259"/>
                        <a:pt x="627452" y="1453554"/>
                      </a:cubicBezTo>
                      <a:cubicBezTo>
                        <a:pt x="627452" y="1475849"/>
                        <a:pt x="645525" y="1493922"/>
                        <a:pt x="667820" y="1493922"/>
                      </a:cubicBezTo>
                      <a:cubicBezTo>
                        <a:pt x="690115" y="1493922"/>
                        <a:pt x="708188" y="1475849"/>
                        <a:pt x="708188" y="1453554"/>
                      </a:cubicBezTo>
                      <a:cubicBezTo>
                        <a:pt x="708188" y="1431259"/>
                        <a:pt x="690115" y="1413186"/>
                        <a:pt x="667820" y="1413186"/>
                      </a:cubicBezTo>
                      <a:close/>
                      <a:moveTo>
                        <a:pt x="583384" y="1413186"/>
                      </a:moveTo>
                      <a:cubicBezTo>
                        <a:pt x="561089" y="1413186"/>
                        <a:pt x="543016" y="1431259"/>
                        <a:pt x="543016" y="1453554"/>
                      </a:cubicBezTo>
                      <a:cubicBezTo>
                        <a:pt x="543016" y="1475849"/>
                        <a:pt x="561089" y="1493922"/>
                        <a:pt x="583384" y="1493922"/>
                      </a:cubicBezTo>
                      <a:cubicBezTo>
                        <a:pt x="605679" y="1493922"/>
                        <a:pt x="623752" y="1475849"/>
                        <a:pt x="623752" y="1453554"/>
                      </a:cubicBezTo>
                      <a:cubicBezTo>
                        <a:pt x="623752" y="1431259"/>
                        <a:pt x="605679" y="1413186"/>
                        <a:pt x="583384" y="1413186"/>
                      </a:cubicBezTo>
                      <a:close/>
                      <a:moveTo>
                        <a:pt x="498947" y="1413186"/>
                      </a:moveTo>
                      <a:cubicBezTo>
                        <a:pt x="476652" y="1413186"/>
                        <a:pt x="458579" y="1431259"/>
                        <a:pt x="458579" y="1453554"/>
                      </a:cubicBezTo>
                      <a:cubicBezTo>
                        <a:pt x="458579" y="1475849"/>
                        <a:pt x="476652" y="1493922"/>
                        <a:pt x="498947" y="1493922"/>
                      </a:cubicBezTo>
                      <a:cubicBezTo>
                        <a:pt x="521242" y="1493922"/>
                        <a:pt x="539315" y="1475849"/>
                        <a:pt x="539315" y="1453554"/>
                      </a:cubicBezTo>
                      <a:cubicBezTo>
                        <a:pt x="539315" y="1431259"/>
                        <a:pt x="521242" y="1413186"/>
                        <a:pt x="498947" y="1413186"/>
                      </a:cubicBezTo>
                      <a:close/>
                      <a:moveTo>
                        <a:pt x="414511" y="1413186"/>
                      </a:moveTo>
                      <a:cubicBezTo>
                        <a:pt x="392216" y="1413186"/>
                        <a:pt x="374143" y="1431259"/>
                        <a:pt x="374143" y="1453554"/>
                      </a:cubicBezTo>
                      <a:cubicBezTo>
                        <a:pt x="374143" y="1475849"/>
                        <a:pt x="392216" y="1493922"/>
                        <a:pt x="414511" y="1493922"/>
                      </a:cubicBezTo>
                      <a:cubicBezTo>
                        <a:pt x="436806" y="1493922"/>
                        <a:pt x="454879" y="1475849"/>
                        <a:pt x="454879" y="1453554"/>
                      </a:cubicBezTo>
                      <a:cubicBezTo>
                        <a:pt x="454879" y="1431259"/>
                        <a:pt x="436806" y="1413186"/>
                        <a:pt x="414511" y="1413186"/>
                      </a:cubicBezTo>
                      <a:close/>
                      <a:moveTo>
                        <a:pt x="330075" y="1413186"/>
                      </a:moveTo>
                      <a:cubicBezTo>
                        <a:pt x="307780" y="1413186"/>
                        <a:pt x="289707" y="1431259"/>
                        <a:pt x="289707" y="1453554"/>
                      </a:cubicBezTo>
                      <a:cubicBezTo>
                        <a:pt x="289707" y="1475849"/>
                        <a:pt x="307780" y="1493922"/>
                        <a:pt x="330075" y="1493922"/>
                      </a:cubicBezTo>
                      <a:cubicBezTo>
                        <a:pt x="352370" y="1493922"/>
                        <a:pt x="370443" y="1475849"/>
                        <a:pt x="370443" y="1453554"/>
                      </a:cubicBezTo>
                      <a:cubicBezTo>
                        <a:pt x="370443" y="1431259"/>
                        <a:pt x="352370" y="1413186"/>
                        <a:pt x="330075" y="1413186"/>
                      </a:cubicBezTo>
                      <a:close/>
                      <a:moveTo>
                        <a:pt x="245639" y="1413186"/>
                      </a:moveTo>
                      <a:cubicBezTo>
                        <a:pt x="223344" y="1413186"/>
                        <a:pt x="205271" y="1431259"/>
                        <a:pt x="205271" y="1453554"/>
                      </a:cubicBezTo>
                      <a:cubicBezTo>
                        <a:pt x="205271" y="1475849"/>
                        <a:pt x="223344" y="1493922"/>
                        <a:pt x="245639" y="1493922"/>
                      </a:cubicBezTo>
                      <a:cubicBezTo>
                        <a:pt x="267934" y="1493922"/>
                        <a:pt x="286007" y="1475849"/>
                        <a:pt x="286007" y="1453554"/>
                      </a:cubicBezTo>
                      <a:cubicBezTo>
                        <a:pt x="286007" y="1431259"/>
                        <a:pt x="267934" y="1413186"/>
                        <a:pt x="245639" y="1413186"/>
                      </a:cubicBezTo>
                      <a:close/>
                      <a:moveTo>
                        <a:pt x="161202" y="1413186"/>
                      </a:moveTo>
                      <a:cubicBezTo>
                        <a:pt x="138907" y="1413186"/>
                        <a:pt x="120834" y="1431259"/>
                        <a:pt x="120834" y="1453554"/>
                      </a:cubicBezTo>
                      <a:cubicBezTo>
                        <a:pt x="120834" y="1475849"/>
                        <a:pt x="138907" y="1493922"/>
                        <a:pt x="161202" y="1493922"/>
                      </a:cubicBezTo>
                      <a:cubicBezTo>
                        <a:pt x="183497" y="1493922"/>
                        <a:pt x="201570" y="1475849"/>
                        <a:pt x="201570" y="1453554"/>
                      </a:cubicBezTo>
                      <a:cubicBezTo>
                        <a:pt x="201570" y="1431259"/>
                        <a:pt x="183497" y="1413186"/>
                        <a:pt x="161202" y="1413186"/>
                      </a:cubicBezTo>
                      <a:close/>
                      <a:moveTo>
                        <a:pt x="76766" y="1413186"/>
                      </a:moveTo>
                      <a:cubicBezTo>
                        <a:pt x="54471" y="1413186"/>
                        <a:pt x="36398" y="1431259"/>
                        <a:pt x="36398" y="1453554"/>
                      </a:cubicBezTo>
                      <a:cubicBezTo>
                        <a:pt x="36398" y="1475849"/>
                        <a:pt x="54471" y="1493922"/>
                        <a:pt x="76766" y="1493922"/>
                      </a:cubicBezTo>
                      <a:cubicBezTo>
                        <a:pt x="99061" y="1493922"/>
                        <a:pt x="117134" y="1475849"/>
                        <a:pt x="117134" y="1453554"/>
                      </a:cubicBezTo>
                      <a:cubicBezTo>
                        <a:pt x="117134" y="1431259"/>
                        <a:pt x="99061" y="1413186"/>
                        <a:pt x="76766" y="1413186"/>
                      </a:cubicBezTo>
                      <a:close/>
                      <a:moveTo>
                        <a:pt x="1343312" y="1327137"/>
                      </a:moveTo>
                      <a:cubicBezTo>
                        <a:pt x="1321017" y="1327137"/>
                        <a:pt x="1302944" y="1345210"/>
                        <a:pt x="1302944" y="1367505"/>
                      </a:cubicBezTo>
                      <a:cubicBezTo>
                        <a:pt x="1302944" y="1389800"/>
                        <a:pt x="1321017" y="1407873"/>
                        <a:pt x="1343312" y="1407873"/>
                      </a:cubicBezTo>
                      <a:cubicBezTo>
                        <a:pt x="1365607" y="1407873"/>
                        <a:pt x="1383680" y="1389800"/>
                        <a:pt x="1383680" y="1367505"/>
                      </a:cubicBezTo>
                      <a:cubicBezTo>
                        <a:pt x="1383680" y="1345210"/>
                        <a:pt x="1365607" y="1327137"/>
                        <a:pt x="1343312" y="1327137"/>
                      </a:cubicBezTo>
                      <a:close/>
                      <a:moveTo>
                        <a:pt x="1258874" y="1327137"/>
                      </a:moveTo>
                      <a:cubicBezTo>
                        <a:pt x="1236579" y="1327137"/>
                        <a:pt x="1218506" y="1345210"/>
                        <a:pt x="1218506" y="1367505"/>
                      </a:cubicBezTo>
                      <a:cubicBezTo>
                        <a:pt x="1218506" y="1389800"/>
                        <a:pt x="1236579" y="1407873"/>
                        <a:pt x="1258874" y="1407873"/>
                      </a:cubicBezTo>
                      <a:cubicBezTo>
                        <a:pt x="1281169" y="1407873"/>
                        <a:pt x="1299242" y="1389800"/>
                        <a:pt x="1299242" y="1367505"/>
                      </a:cubicBezTo>
                      <a:cubicBezTo>
                        <a:pt x="1299242" y="1345210"/>
                        <a:pt x="1281169" y="1327137"/>
                        <a:pt x="1258874" y="1327137"/>
                      </a:cubicBezTo>
                      <a:close/>
                      <a:moveTo>
                        <a:pt x="1174438" y="1327137"/>
                      </a:moveTo>
                      <a:cubicBezTo>
                        <a:pt x="1152143" y="1327137"/>
                        <a:pt x="1134070" y="1345210"/>
                        <a:pt x="1134070" y="1367505"/>
                      </a:cubicBezTo>
                      <a:cubicBezTo>
                        <a:pt x="1134070" y="1389800"/>
                        <a:pt x="1152143" y="1407873"/>
                        <a:pt x="1174438" y="1407873"/>
                      </a:cubicBezTo>
                      <a:cubicBezTo>
                        <a:pt x="1196733" y="1407873"/>
                        <a:pt x="1214806" y="1389800"/>
                        <a:pt x="1214806" y="1367505"/>
                      </a:cubicBezTo>
                      <a:cubicBezTo>
                        <a:pt x="1214806" y="1345210"/>
                        <a:pt x="1196733" y="1327137"/>
                        <a:pt x="1174438" y="1327137"/>
                      </a:cubicBezTo>
                      <a:close/>
                      <a:moveTo>
                        <a:pt x="1090002" y="1327137"/>
                      </a:moveTo>
                      <a:cubicBezTo>
                        <a:pt x="1067707" y="1327137"/>
                        <a:pt x="1049634" y="1345210"/>
                        <a:pt x="1049634" y="1367505"/>
                      </a:cubicBezTo>
                      <a:cubicBezTo>
                        <a:pt x="1049634" y="1389800"/>
                        <a:pt x="1067707" y="1407873"/>
                        <a:pt x="1090002" y="1407873"/>
                      </a:cubicBezTo>
                      <a:cubicBezTo>
                        <a:pt x="1112297" y="1407873"/>
                        <a:pt x="1130370" y="1389800"/>
                        <a:pt x="1130370" y="1367505"/>
                      </a:cubicBezTo>
                      <a:cubicBezTo>
                        <a:pt x="1130370" y="1345210"/>
                        <a:pt x="1112297" y="1327137"/>
                        <a:pt x="1090002" y="1327137"/>
                      </a:cubicBezTo>
                      <a:close/>
                      <a:moveTo>
                        <a:pt x="1005565" y="1327137"/>
                      </a:moveTo>
                      <a:cubicBezTo>
                        <a:pt x="983270" y="1327137"/>
                        <a:pt x="965197" y="1345210"/>
                        <a:pt x="965197" y="1367505"/>
                      </a:cubicBezTo>
                      <a:cubicBezTo>
                        <a:pt x="965197" y="1389800"/>
                        <a:pt x="983270" y="1407873"/>
                        <a:pt x="1005565" y="1407873"/>
                      </a:cubicBezTo>
                      <a:cubicBezTo>
                        <a:pt x="1027860" y="1407873"/>
                        <a:pt x="1045933" y="1389800"/>
                        <a:pt x="1045933" y="1367505"/>
                      </a:cubicBezTo>
                      <a:cubicBezTo>
                        <a:pt x="1045933" y="1345210"/>
                        <a:pt x="1027860" y="1327137"/>
                        <a:pt x="1005565" y="1327137"/>
                      </a:cubicBezTo>
                      <a:close/>
                      <a:moveTo>
                        <a:pt x="921129" y="1327137"/>
                      </a:moveTo>
                      <a:cubicBezTo>
                        <a:pt x="898834" y="1327137"/>
                        <a:pt x="880761" y="1345210"/>
                        <a:pt x="880761" y="1367505"/>
                      </a:cubicBezTo>
                      <a:cubicBezTo>
                        <a:pt x="880761" y="1389800"/>
                        <a:pt x="898834" y="1407873"/>
                        <a:pt x="921129" y="1407873"/>
                      </a:cubicBezTo>
                      <a:cubicBezTo>
                        <a:pt x="943424" y="1407873"/>
                        <a:pt x="961497" y="1389800"/>
                        <a:pt x="961497" y="1367505"/>
                      </a:cubicBezTo>
                      <a:cubicBezTo>
                        <a:pt x="961497" y="1345210"/>
                        <a:pt x="943424" y="1327137"/>
                        <a:pt x="921129" y="1327137"/>
                      </a:cubicBezTo>
                      <a:close/>
                      <a:moveTo>
                        <a:pt x="836693" y="1327137"/>
                      </a:moveTo>
                      <a:cubicBezTo>
                        <a:pt x="814398" y="1327137"/>
                        <a:pt x="796325" y="1345210"/>
                        <a:pt x="796325" y="1367505"/>
                      </a:cubicBezTo>
                      <a:cubicBezTo>
                        <a:pt x="796325" y="1389800"/>
                        <a:pt x="814398" y="1407873"/>
                        <a:pt x="836693" y="1407873"/>
                      </a:cubicBezTo>
                      <a:cubicBezTo>
                        <a:pt x="858988" y="1407873"/>
                        <a:pt x="877061" y="1389800"/>
                        <a:pt x="877061" y="1367505"/>
                      </a:cubicBezTo>
                      <a:cubicBezTo>
                        <a:pt x="877061" y="1345210"/>
                        <a:pt x="858988" y="1327137"/>
                        <a:pt x="836693" y="1327137"/>
                      </a:cubicBezTo>
                      <a:close/>
                      <a:moveTo>
                        <a:pt x="752256" y="1327137"/>
                      </a:moveTo>
                      <a:cubicBezTo>
                        <a:pt x="729961" y="1327137"/>
                        <a:pt x="711888" y="1345210"/>
                        <a:pt x="711888" y="1367505"/>
                      </a:cubicBezTo>
                      <a:cubicBezTo>
                        <a:pt x="711888" y="1389800"/>
                        <a:pt x="729961" y="1407873"/>
                        <a:pt x="752256" y="1407873"/>
                      </a:cubicBezTo>
                      <a:cubicBezTo>
                        <a:pt x="774551" y="1407873"/>
                        <a:pt x="792624" y="1389800"/>
                        <a:pt x="792624" y="1367505"/>
                      </a:cubicBezTo>
                      <a:cubicBezTo>
                        <a:pt x="792624" y="1345210"/>
                        <a:pt x="774551" y="1327137"/>
                        <a:pt x="752256" y="1327137"/>
                      </a:cubicBezTo>
                      <a:close/>
                      <a:moveTo>
                        <a:pt x="667820" y="1327137"/>
                      </a:moveTo>
                      <a:cubicBezTo>
                        <a:pt x="645525" y="1327137"/>
                        <a:pt x="627452" y="1345210"/>
                        <a:pt x="627452" y="1367505"/>
                      </a:cubicBezTo>
                      <a:cubicBezTo>
                        <a:pt x="627452" y="1389800"/>
                        <a:pt x="645525" y="1407873"/>
                        <a:pt x="667820" y="1407873"/>
                      </a:cubicBezTo>
                      <a:cubicBezTo>
                        <a:pt x="690115" y="1407873"/>
                        <a:pt x="708188" y="1389800"/>
                        <a:pt x="708188" y="1367505"/>
                      </a:cubicBezTo>
                      <a:cubicBezTo>
                        <a:pt x="708188" y="1345210"/>
                        <a:pt x="690115" y="1327137"/>
                        <a:pt x="667820" y="1327137"/>
                      </a:cubicBezTo>
                      <a:close/>
                      <a:moveTo>
                        <a:pt x="583384" y="1327137"/>
                      </a:moveTo>
                      <a:cubicBezTo>
                        <a:pt x="561089" y="1327137"/>
                        <a:pt x="543016" y="1345210"/>
                        <a:pt x="543016" y="1367505"/>
                      </a:cubicBezTo>
                      <a:cubicBezTo>
                        <a:pt x="543016" y="1389800"/>
                        <a:pt x="561089" y="1407873"/>
                        <a:pt x="583384" y="1407873"/>
                      </a:cubicBezTo>
                      <a:cubicBezTo>
                        <a:pt x="605679" y="1407873"/>
                        <a:pt x="623752" y="1389800"/>
                        <a:pt x="623752" y="1367505"/>
                      </a:cubicBezTo>
                      <a:cubicBezTo>
                        <a:pt x="623752" y="1345210"/>
                        <a:pt x="605679" y="1327137"/>
                        <a:pt x="583384" y="1327137"/>
                      </a:cubicBezTo>
                      <a:close/>
                      <a:moveTo>
                        <a:pt x="498947" y="1327137"/>
                      </a:moveTo>
                      <a:cubicBezTo>
                        <a:pt x="476652" y="1327137"/>
                        <a:pt x="458579" y="1345210"/>
                        <a:pt x="458579" y="1367505"/>
                      </a:cubicBezTo>
                      <a:cubicBezTo>
                        <a:pt x="458579" y="1389800"/>
                        <a:pt x="476652" y="1407873"/>
                        <a:pt x="498947" y="1407873"/>
                      </a:cubicBezTo>
                      <a:cubicBezTo>
                        <a:pt x="521242" y="1407873"/>
                        <a:pt x="539315" y="1389800"/>
                        <a:pt x="539315" y="1367505"/>
                      </a:cubicBezTo>
                      <a:cubicBezTo>
                        <a:pt x="539315" y="1345210"/>
                        <a:pt x="521242" y="1327137"/>
                        <a:pt x="498947" y="1327137"/>
                      </a:cubicBezTo>
                      <a:close/>
                      <a:moveTo>
                        <a:pt x="414511" y="1327137"/>
                      </a:moveTo>
                      <a:cubicBezTo>
                        <a:pt x="392216" y="1327137"/>
                        <a:pt x="374143" y="1345210"/>
                        <a:pt x="374143" y="1367505"/>
                      </a:cubicBezTo>
                      <a:cubicBezTo>
                        <a:pt x="374143" y="1389800"/>
                        <a:pt x="392216" y="1407873"/>
                        <a:pt x="414511" y="1407873"/>
                      </a:cubicBezTo>
                      <a:cubicBezTo>
                        <a:pt x="436806" y="1407873"/>
                        <a:pt x="454879" y="1389800"/>
                        <a:pt x="454879" y="1367505"/>
                      </a:cubicBezTo>
                      <a:cubicBezTo>
                        <a:pt x="454879" y="1345210"/>
                        <a:pt x="436806" y="1327137"/>
                        <a:pt x="414511" y="1327137"/>
                      </a:cubicBezTo>
                      <a:close/>
                      <a:moveTo>
                        <a:pt x="330075" y="1327137"/>
                      </a:moveTo>
                      <a:cubicBezTo>
                        <a:pt x="307780" y="1327137"/>
                        <a:pt x="289707" y="1345210"/>
                        <a:pt x="289707" y="1367505"/>
                      </a:cubicBezTo>
                      <a:cubicBezTo>
                        <a:pt x="289707" y="1389800"/>
                        <a:pt x="307780" y="1407873"/>
                        <a:pt x="330075" y="1407873"/>
                      </a:cubicBezTo>
                      <a:cubicBezTo>
                        <a:pt x="352370" y="1407873"/>
                        <a:pt x="370443" y="1389800"/>
                        <a:pt x="370443" y="1367505"/>
                      </a:cubicBezTo>
                      <a:cubicBezTo>
                        <a:pt x="370443" y="1345210"/>
                        <a:pt x="352370" y="1327137"/>
                        <a:pt x="330075" y="1327137"/>
                      </a:cubicBezTo>
                      <a:close/>
                      <a:moveTo>
                        <a:pt x="245639" y="1327137"/>
                      </a:moveTo>
                      <a:cubicBezTo>
                        <a:pt x="223344" y="1327137"/>
                        <a:pt x="205271" y="1345210"/>
                        <a:pt x="205271" y="1367505"/>
                      </a:cubicBezTo>
                      <a:cubicBezTo>
                        <a:pt x="205271" y="1389800"/>
                        <a:pt x="223344" y="1407873"/>
                        <a:pt x="245639" y="1407873"/>
                      </a:cubicBezTo>
                      <a:cubicBezTo>
                        <a:pt x="267934" y="1407873"/>
                        <a:pt x="286007" y="1389800"/>
                        <a:pt x="286007" y="1367505"/>
                      </a:cubicBezTo>
                      <a:cubicBezTo>
                        <a:pt x="286007" y="1345210"/>
                        <a:pt x="267934" y="1327137"/>
                        <a:pt x="245639" y="1327137"/>
                      </a:cubicBezTo>
                      <a:close/>
                      <a:moveTo>
                        <a:pt x="161202" y="1327137"/>
                      </a:moveTo>
                      <a:cubicBezTo>
                        <a:pt x="138907" y="1327137"/>
                        <a:pt x="120834" y="1345210"/>
                        <a:pt x="120834" y="1367505"/>
                      </a:cubicBezTo>
                      <a:cubicBezTo>
                        <a:pt x="120834" y="1389800"/>
                        <a:pt x="138907" y="1407873"/>
                        <a:pt x="161202" y="1407873"/>
                      </a:cubicBezTo>
                      <a:cubicBezTo>
                        <a:pt x="183497" y="1407873"/>
                        <a:pt x="201570" y="1389800"/>
                        <a:pt x="201570" y="1367505"/>
                      </a:cubicBezTo>
                      <a:cubicBezTo>
                        <a:pt x="201570" y="1345210"/>
                        <a:pt x="183497" y="1327137"/>
                        <a:pt x="161202" y="1327137"/>
                      </a:cubicBezTo>
                      <a:close/>
                      <a:moveTo>
                        <a:pt x="76766" y="1327137"/>
                      </a:moveTo>
                      <a:cubicBezTo>
                        <a:pt x="54471" y="1327137"/>
                        <a:pt x="36398" y="1345210"/>
                        <a:pt x="36398" y="1367505"/>
                      </a:cubicBezTo>
                      <a:cubicBezTo>
                        <a:pt x="36398" y="1389800"/>
                        <a:pt x="54471" y="1407873"/>
                        <a:pt x="76766" y="1407873"/>
                      </a:cubicBezTo>
                      <a:cubicBezTo>
                        <a:pt x="99061" y="1407873"/>
                        <a:pt x="117134" y="1389800"/>
                        <a:pt x="117134" y="1367505"/>
                      </a:cubicBezTo>
                      <a:cubicBezTo>
                        <a:pt x="117134" y="1345210"/>
                        <a:pt x="99061" y="1327137"/>
                        <a:pt x="76766" y="1327137"/>
                      </a:cubicBezTo>
                      <a:close/>
                      <a:moveTo>
                        <a:pt x="1343312" y="1241088"/>
                      </a:moveTo>
                      <a:cubicBezTo>
                        <a:pt x="1321017" y="1241088"/>
                        <a:pt x="1302944" y="1259161"/>
                        <a:pt x="1302944" y="1281456"/>
                      </a:cubicBezTo>
                      <a:cubicBezTo>
                        <a:pt x="1302944" y="1303751"/>
                        <a:pt x="1321017" y="1321824"/>
                        <a:pt x="1343312" y="1321824"/>
                      </a:cubicBezTo>
                      <a:cubicBezTo>
                        <a:pt x="1365607" y="1321824"/>
                        <a:pt x="1383680" y="1303751"/>
                        <a:pt x="1383680" y="1281456"/>
                      </a:cubicBezTo>
                      <a:cubicBezTo>
                        <a:pt x="1383680" y="1259161"/>
                        <a:pt x="1365607" y="1241088"/>
                        <a:pt x="1343312" y="1241088"/>
                      </a:cubicBezTo>
                      <a:close/>
                      <a:moveTo>
                        <a:pt x="1258874" y="1241088"/>
                      </a:moveTo>
                      <a:cubicBezTo>
                        <a:pt x="1236579" y="1241088"/>
                        <a:pt x="1218506" y="1259161"/>
                        <a:pt x="1218506" y="1281456"/>
                      </a:cubicBezTo>
                      <a:cubicBezTo>
                        <a:pt x="1218506" y="1303751"/>
                        <a:pt x="1236579" y="1321824"/>
                        <a:pt x="1258874" y="1321824"/>
                      </a:cubicBezTo>
                      <a:cubicBezTo>
                        <a:pt x="1281169" y="1321824"/>
                        <a:pt x="1299242" y="1303751"/>
                        <a:pt x="1299242" y="1281456"/>
                      </a:cubicBezTo>
                      <a:cubicBezTo>
                        <a:pt x="1299242" y="1259161"/>
                        <a:pt x="1281169" y="1241088"/>
                        <a:pt x="1258874" y="1241088"/>
                      </a:cubicBezTo>
                      <a:close/>
                      <a:moveTo>
                        <a:pt x="1174438" y="1241088"/>
                      </a:moveTo>
                      <a:cubicBezTo>
                        <a:pt x="1152143" y="1241088"/>
                        <a:pt x="1134070" y="1259161"/>
                        <a:pt x="1134070" y="1281456"/>
                      </a:cubicBezTo>
                      <a:cubicBezTo>
                        <a:pt x="1134070" y="1303751"/>
                        <a:pt x="1152143" y="1321824"/>
                        <a:pt x="1174438" y="1321824"/>
                      </a:cubicBezTo>
                      <a:cubicBezTo>
                        <a:pt x="1196733" y="1321824"/>
                        <a:pt x="1214806" y="1303751"/>
                        <a:pt x="1214806" y="1281456"/>
                      </a:cubicBezTo>
                      <a:cubicBezTo>
                        <a:pt x="1214806" y="1259161"/>
                        <a:pt x="1196733" y="1241088"/>
                        <a:pt x="1174438" y="1241088"/>
                      </a:cubicBezTo>
                      <a:close/>
                      <a:moveTo>
                        <a:pt x="1090002" y="1241088"/>
                      </a:moveTo>
                      <a:cubicBezTo>
                        <a:pt x="1067707" y="1241088"/>
                        <a:pt x="1049634" y="1259161"/>
                        <a:pt x="1049634" y="1281456"/>
                      </a:cubicBezTo>
                      <a:cubicBezTo>
                        <a:pt x="1049634" y="1303751"/>
                        <a:pt x="1067707" y="1321824"/>
                        <a:pt x="1090002" y="1321824"/>
                      </a:cubicBezTo>
                      <a:cubicBezTo>
                        <a:pt x="1112297" y="1321824"/>
                        <a:pt x="1130370" y="1303751"/>
                        <a:pt x="1130370" y="1281456"/>
                      </a:cubicBezTo>
                      <a:cubicBezTo>
                        <a:pt x="1130370" y="1259161"/>
                        <a:pt x="1112297" y="1241088"/>
                        <a:pt x="1090002" y="1241088"/>
                      </a:cubicBezTo>
                      <a:close/>
                      <a:moveTo>
                        <a:pt x="1005565" y="1241088"/>
                      </a:moveTo>
                      <a:cubicBezTo>
                        <a:pt x="983270" y="1241088"/>
                        <a:pt x="965197" y="1259161"/>
                        <a:pt x="965197" y="1281456"/>
                      </a:cubicBezTo>
                      <a:cubicBezTo>
                        <a:pt x="965197" y="1303751"/>
                        <a:pt x="983270" y="1321824"/>
                        <a:pt x="1005565" y="1321824"/>
                      </a:cubicBezTo>
                      <a:cubicBezTo>
                        <a:pt x="1027860" y="1321824"/>
                        <a:pt x="1045933" y="1303751"/>
                        <a:pt x="1045933" y="1281456"/>
                      </a:cubicBezTo>
                      <a:cubicBezTo>
                        <a:pt x="1045933" y="1259161"/>
                        <a:pt x="1027860" y="1241088"/>
                        <a:pt x="1005565" y="1241088"/>
                      </a:cubicBezTo>
                      <a:close/>
                      <a:moveTo>
                        <a:pt x="921129" y="1241088"/>
                      </a:moveTo>
                      <a:cubicBezTo>
                        <a:pt x="898834" y="1241088"/>
                        <a:pt x="880761" y="1259161"/>
                        <a:pt x="880761" y="1281456"/>
                      </a:cubicBezTo>
                      <a:cubicBezTo>
                        <a:pt x="880761" y="1303751"/>
                        <a:pt x="898834" y="1321824"/>
                        <a:pt x="921129" y="1321824"/>
                      </a:cubicBezTo>
                      <a:cubicBezTo>
                        <a:pt x="943424" y="1321824"/>
                        <a:pt x="961497" y="1303751"/>
                        <a:pt x="961497" y="1281456"/>
                      </a:cubicBezTo>
                      <a:cubicBezTo>
                        <a:pt x="961497" y="1259161"/>
                        <a:pt x="943424" y="1241088"/>
                        <a:pt x="921129" y="1241088"/>
                      </a:cubicBezTo>
                      <a:close/>
                      <a:moveTo>
                        <a:pt x="836693" y="1241088"/>
                      </a:moveTo>
                      <a:cubicBezTo>
                        <a:pt x="814398" y="1241088"/>
                        <a:pt x="796325" y="1259161"/>
                        <a:pt x="796325" y="1281456"/>
                      </a:cubicBezTo>
                      <a:cubicBezTo>
                        <a:pt x="796325" y="1303751"/>
                        <a:pt x="814398" y="1321824"/>
                        <a:pt x="836693" y="1321824"/>
                      </a:cubicBezTo>
                      <a:cubicBezTo>
                        <a:pt x="858988" y="1321824"/>
                        <a:pt x="877061" y="1303751"/>
                        <a:pt x="877061" y="1281456"/>
                      </a:cubicBezTo>
                      <a:cubicBezTo>
                        <a:pt x="877061" y="1259161"/>
                        <a:pt x="858988" y="1241088"/>
                        <a:pt x="836693" y="1241088"/>
                      </a:cubicBezTo>
                      <a:close/>
                      <a:moveTo>
                        <a:pt x="752256" y="1241088"/>
                      </a:moveTo>
                      <a:cubicBezTo>
                        <a:pt x="729961" y="1241088"/>
                        <a:pt x="711888" y="1259161"/>
                        <a:pt x="711888" y="1281456"/>
                      </a:cubicBezTo>
                      <a:cubicBezTo>
                        <a:pt x="711888" y="1303751"/>
                        <a:pt x="729961" y="1321824"/>
                        <a:pt x="752256" y="1321824"/>
                      </a:cubicBezTo>
                      <a:cubicBezTo>
                        <a:pt x="774551" y="1321824"/>
                        <a:pt x="792624" y="1303751"/>
                        <a:pt x="792624" y="1281456"/>
                      </a:cubicBezTo>
                      <a:cubicBezTo>
                        <a:pt x="792624" y="1259161"/>
                        <a:pt x="774551" y="1241088"/>
                        <a:pt x="752256" y="1241088"/>
                      </a:cubicBezTo>
                      <a:close/>
                      <a:moveTo>
                        <a:pt x="667820" y="1241088"/>
                      </a:moveTo>
                      <a:cubicBezTo>
                        <a:pt x="645525" y="1241088"/>
                        <a:pt x="627452" y="1259161"/>
                        <a:pt x="627452" y="1281456"/>
                      </a:cubicBezTo>
                      <a:cubicBezTo>
                        <a:pt x="627452" y="1303751"/>
                        <a:pt x="645525" y="1321824"/>
                        <a:pt x="667820" y="1321824"/>
                      </a:cubicBezTo>
                      <a:cubicBezTo>
                        <a:pt x="690115" y="1321824"/>
                        <a:pt x="708188" y="1303751"/>
                        <a:pt x="708188" y="1281456"/>
                      </a:cubicBezTo>
                      <a:cubicBezTo>
                        <a:pt x="708188" y="1259161"/>
                        <a:pt x="690115" y="1241088"/>
                        <a:pt x="667820" y="1241088"/>
                      </a:cubicBezTo>
                      <a:close/>
                      <a:moveTo>
                        <a:pt x="583384" y="1241088"/>
                      </a:moveTo>
                      <a:cubicBezTo>
                        <a:pt x="561089" y="1241088"/>
                        <a:pt x="543016" y="1259161"/>
                        <a:pt x="543016" y="1281456"/>
                      </a:cubicBezTo>
                      <a:cubicBezTo>
                        <a:pt x="543016" y="1303751"/>
                        <a:pt x="561089" y="1321824"/>
                        <a:pt x="583384" y="1321824"/>
                      </a:cubicBezTo>
                      <a:cubicBezTo>
                        <a:pt x="605679" y="1321824"/>
                        <a:pt x="623752" y="1303751"/>
                        <a:pt x="623752" y="1281456"/>
                      </a:cubicBezTo>
                      <a:cubicBezTo>
                        <a:pt x="623752" y="1259161"/>
                        <a:pt x="605679" y="1241088"/>
                        <a:pt x="583384" y="1241088"/>
                      </a:cubicBezTo>
                      <a:close/>
                      <a:moveTo>
                        <a:pt x="498947" y="1241088"/>
                      </a:moveTo>
                      <a:cubicBezTo>
                        <a:pt x="476652" y="1241088"/>
                        <a:pt x="458579" y="1259161"/>
                        <a:pt x="458579" y="1281456"/>
                      </a:cubicBezTo>
                      <a:cubicBezTo>
                        <a:pt x="458579" y="1303751"/>
                        <a:pt x="476652" y="1321824"/>
                        <a:pt x="498947" y="1321824"/>
                      </a:cubicBezTo>
                      <a:cubicBezTo>
                        <a:pt x="521242" y="1321824"/>
                        <a:pt x="539315" y="1303751"/>
                        <a:pt x="539315" y="1281456"/>
                      </a:cubicBezTo>
                      <a:cubicBezTo>
                        <a:pt x="539315" y="1259161"/>
                        <a:pt x="521242" y="1241088"/>
                        <a:pt x="498947" y="1241088"/>
                      </a:cubicBezTo>
                      <a:close/>
                      <a:moveTo>
                        <a:pt x="414511" y="1241088"/>
                      </a:moveTo>
                      <a:cubicBezTo>
                        <a:pt x="392216" y="1241088"/>
                        <a:pt x="374143" y="1259161"/>
                        <a:pt x="374143" y="1281456"/>
                      </a:cubicBezTo>
                      <a:cubicBezTo>
                        <a:pt x="374143" y="1303751"/>
                        <a:pt x="392216" y="1321824"/>
                        <a:pt x="414511" y="1321824"/>
                      </a:cubicBezTo>
                      <a:cubicBezTo>
                        <a:pt x="436806" y="1321824"/>
                        <a:pt x="454879" y="1303751"/>
                        <a:pt x="454879" y="1281456"/>
                      </a:cubicBezTo>
                      <a:cubicBezTo>
                        <a:pt x="454879" y="1259161"/>
                        <a:pt x="436806" y="1241088"/>
                        <a:pt x="414511" y="1241088"/>
                      </a:cubicBezTo>
                      <a:close/>
                      <a:moveTo>
                        <a:pt x="330075" y="1241088"/>
                      </a:moveTo>
                      <a:cubicBezTo>
                        <a:pt x="307780" y="1241088"/>
                        <a:pt x="289707" y="1259161"/>
                        <a:pt x="289707" y="1281456"/>
                      </a:cubicBezTo>
                      <a:cubicBezTo>
                        <a:pt x="289707" y="1303751"/>
                        <a:pt x="307780" y="1321824"/>
                        <a:pt x="330075" y="1321824"/>
                      </a:cubicBezTo>
                      <a:cubicBezTo>
                        <a:pt x="352370" y="1321824"/>
                        <a:pt x="370443" y="1303751"/>
                        <a:pt x="370443" y="1281456"/>
                      </a:cubicBezTo>
                      <a:cubicBezTo>
                        <a:pt x="370443" y="1259161"/>
                        <a:pt x="352370" y="1241088"/>
                        <a:pt x="330075" y="1241088"/>
                      </a:cubicBezTo>
                      <a:close/>
                      <a:moveTo>
                        <a:pt x="245639" y="1241088"/>
                      </a:moveTo>
                      <a:cubicBezTo>
                        <a:pt x="223344" y="1241088"/>
                        <a:pt x="205271" y="1259161"/>
                        <a:pt x="205271" y="1281456"/>
                      </a:cubicBezTo>
                      <a:cubicBezTo>
                        <a:pt x="205271" y="1303751"/>
                        <a:pt x="223344" y="1321824"/>
                        <a:pt x="245639" y="1321824"/>
                      </a:cubicBezTo>
                      <a:cubicBezTo>
                        <a:pt x="267934" y="1321824"/>
                        <a:pt x="286007" y="1303751"/>
                        <a:pt x="286007" y="1281456"/>
                      </a:cubicBezTo>
                      <a:cubicBezTo>
                        <a:pt x="286007" y="1259161"/>
                        <a:pt x="267934" y="1241088"/>
                        <a:pt x="245639" y="1241088"/>
                      </a:cubicBezTo>
                      <a:close/>
                      <a:moveTo>
                        <a:pt x="161202" y="1241088"/>
                      </a:moveTo>
                      <a:cubicBezTo>
                        <a:pt x="138907" y="1241088"/>
                        <a:pt x="120834" y="1259161"/>
                        <a:pt x="120834" y="1281456"/>
                      </a:cubicBezTo>
                      <a:cubicBezTo>
                        <a:pt x="120834" y="1303751"/>
                        <a:pt x="138907" y="1321824"/>
                        <a:pt x="161202" y="1321824"/>
                      </a:cubicBezTo>
                      <a:cubicBezTo>
                        <a:pt x="183497" y="1321824"/>
                        <a:pt x="201570" y="1303751"/>
                        <a:pt x="201570" y="1281456"/>
                      </a:cubicBezTo>
                      <a:cubicBezTo>
                        <a:pt x="201570" y="1259161"/>
                        <a:pt x="183497" y="1241088"/>
                        <a:pt x="161202" y="1241088"/>
                      </a:cubicBezTo>
                      <a:close/>
                      <a:moveTo>
                        <a:pt x="76766" y="1241088"/>
                      </a:moveTo>
                      <a:cubicBezTo>
                        <a:pt x="54471" y="1241088"/>
                        <a:pt x="36398" y="1259161"/>
                        <a:pt x="36398" y="1281456"/>
                      </a:cubicBezTo>
                      <a:cubicBezTo>
                        <a:pt x="36398" y="1303751"/>
                        <a:pt x="54471" y="1321824"/>
                        <a:pt x="76766" y="1321824"/>
                      </a:cubicBezTo>
                      <a:cubicBezTo>
                        <a:pt x="99061" y="1321824"/>
                        <a:pt x="117134" y="1303751"/>
                        <a:pt x="117134" y="1281456"/>
                      </a:cubicBezTo>
                      <a:cubicBezTo>
                        <a:pt x="117134" y="1259161"/>
                        <a:pt x="99061" y="1241088"/>
                        <a:pt x="76766" y="1241088"/>
                      </a:cubicBezTo>
                      <a:close/>
                      <a:moveTo>
                        <a:pt x="1343312" y="1155038"/>
                      </a:moveTo>
                      <a:cubicBezTo>
                        <a:pt x="1321017" y="1155038"/>
                        <a:pt x="1302944" y="1173111"/>
                        <a:pt x="1302944" y="1195406"/>
                      </a:cubicBezTo>
                      <a:cubicBezTo>
                        <a:pt x="1302944" y="1217701"/>
                        <a:pt x="1321017" y="1235774"/>
                        <a:pt x="1343312" y="1235774"/>
                      </a:cubicBezTo>
                      <a:cubicBezTo>
                        <a:pt x="1365607" y="1235774"/>
                        <a:pt x="1383680" y="1217701"/>
                        <a:pt x="1383680" y="1195406"/>
                      </a:cubicBezTo>
                      <a:cubicBezTo>
                        <a:pt x="1383680" y="1173111"/>
                        <a:pt x="1365607" y="1155038"/>
                        <a:pt x="1343312" y="1155038"/>
                      </a:cubicBezTo>
                      <a:close/>
                      <a:moveTo>
                        <a:pt x="1258874" y="1155038"/>
                      </a:moveTo>
                      <a:cubicBezTo>
                        <a:pt x="1236579" y="1155038"/>
                        <a:pt x="1218506" y="1173111"/>
                        <a:pt x="1218506" y="1195406"/>
                      </a:cubicBezTo>
                      <a:cubicBezTo>
                        <a:pt x="1218506" y="1217701"/>
                        <a:pt x="1236579" y="1235774"/>
                        <a:pt x="1258874" y="1235774"/>
                      </a:cubicBezTo>
                      <a:cubicBezTo>
                        <a:pt x="1281169" y="1235774"/>
                        <a:pt x="1299242" y="1217701"/>
                        <a:pt x="1299242" y="1195406"/>
                      </a:cubicBezTo>
                      <a:cubicBezTo>
                        <a:pt x="1299242" y="1173111"/>
                        <a:pt x="1281169" y="1155038"/>
                        <a:pt x="1258874" y="1155038"/>
                      </a:cubicBezTo>
                      <a:close/>
                      <a:moveTo>
                        <a:pt x="1174438" y="1155038"/>
                      </a:moveTo>
                      <a:cubicBezTo>
                        <a:pt x="1152143" y="1155038"/>
                        <a:pt x="1134070" y="1173111"/>
                        <a:pt x="1134070" y="1195406"/>
                      </a:cubicBezTo>
                      <a:cubicBezTo>
                        <a:pt x="1134070" y="1217701"/>
                        <a:pt x="1152143" y="1235774"/>
                        <a:pt x="1174438" y="1235774"/>
                      </a:cubicBezTo>
                      <a:cubicBezTo>
                        <a:pt x="1196733" y="1235774"/>
                        <a:pt x="1214806" y="1217701"/>
                        <a:pt x="1214806" y="1195406"/>
                      </a:cubicBezTo>
                      <a:cubicBezTo>
                        <a:pt x="1214806" y="1173111"/>
                        <a:pt x="1196733" y="1155038"/>
                        <a:pt x="1174438" y="1155038"/>
                      </a:cubicBezTo>
                      <a:close/>
                      <a:moveTo>
                        <a:pt x="1090002" y="1155038"/>
                      </a:moveTo>
                      <a:cubicBezTo>
                        <a:pt x="1067707" y="1155038"/>
                        <a:pt x="1049634" y="1173111"/>
                        <a:pt x="1049634" y="1195406"/>
                      </a:cubicBezTo>
                      <a:cubicBezTo>
                        <a:pt x="1049634" y="1217701"/>
                        <a:pt x="1067707" y="1235774"/>
                        <a:pt x="1090002" y="1235774"/>
                      </a:cubicBezTo>
                      <a:cubicBezTo>
                        <a:pt x="1112297" y="1235774"/>
                        <a:pt x="1130370" y="1217701"/>
                        <a:pt x="1130370" y="1195406"/>
                      </a:cubicBezTo>
                      <a:cubicBezTo>
                        <a:pt x="1130370" y="1173111"/>
                        <a:pt x="1112297" y="1155038"/>
                        <a:pt x="1090002" y="1155038"/>
                      </a:cubicBezTo>
                      <a:close/>
                      <a:moveTo>
                        <a:pt x="1005565" y="1155038"/>
                      </a:moveTo>
                      <a:cubicBezTo>
                        <a:pt x="983270" y="1155038"/>
                        <a:pt x="965197" y="1173111"/>
                        <a:pt x="965197" y="1195406"/>
                      </a:cubicBezTo>
                      <a:cubicBezTo>
                        <a:pt x="965197" y="1217701"/>
                        <a:pt x="983270" y="1235774"/>
                        <a:pt x="1005565" y="1235774"/>
                      </a:cubicBezTo>
                      <a:cubicBezTo>
                        <a:pt x="1027860" y="1235774"/>
                        <a:pt x="1045933" y="1217701"/>
                        <a:pt x="1045933" y="1195406"/>
                      </a:cubicBezTo>
                      <a:cubicBezTo>
                        <a:pt x="1045933" y="1173111"/>
                        <a:pt x="1027860" y="1155038"/>
                        <a:pt x="1005565" y="1155038"/>
                      </a:cubicBezTo>
                      <a:close/>
                      <a:moveTo>
                        <a:pt x="921129" y="1155038"/>
                      </a:moveTo>
                      <a:cubicBezTo>
                        <a:pt x="898834" y="1155038"/>
                        <a:pt x="880761" y="1173111"/>
                        <a:pt x="880761" y="1195406"/>
                      </a:cubicBezTo>
                      <a:cubicBezTo>
                        <a:pt x="880761" y="1217701"/>
                        <a:pt x="898834" y="1235774"/>
                        <a:pt x="921129" y="1235774"/>
                      </a:cubicBezTo>
                      <a:cubicBezTo>
                        <a:pt x="943424" y="1235774"/>
                        <a:pt x="961497" y="1217701"/>
                        <a:pt x="961497" y="1195406"/>
                      </a:cubicBezTo>
                      <a:cubicBezTo>
                        <a:pt x="961497" y="1173111"/>
                        <a:pt x="943424" y="1155038"/>
                        <a:pt x="921129" y="1155038"/>
                      </a:cubicBezTo>
                      <a:close/>
                      <a:moveTo>
                        <a:pt x="836693" y="1155038"/>
                      </a:moveTo>
                      <a:cubicBezTo>
                        <a:pt x="814398" y="1155038"/>
                        <a:pt x="796325" y="1173111"/>
                        <a:pt x="796325" y="1195406"/>
                      </a:cubicBezTo>
                      <a:cubicBezTo>
                        <a:pt x="796325" y="1217701"/>
                        <a:pt x="814398" y="1235774"/>
                        <a:pt x="836693" y="1235774"/>
                      </a:cubicBezTo>
                      <a:cubicBezTo>
                        <a:pt x="858988" y="1235774"/>
                        <a:pt x="877061" y="1217701"/>
                        <a:pt x="877061" y="1195406"/>
                      </a:cubicBezTo>
                      <a:cubicBezTo>
                        <a:pt x="877061" y="1173111"/>
                        <a:pt x="858988" y="1155038"/>
                        <a:pt x="836693" y="1155038"/>
                      </a:cubicBezTo>
                      <a:close/>
                      <a:moveTo>
                        <a:pt x="752256" y="1155038"/>
                      </a:moveTo>
                      <a:cubicBezTo>
                        <a:pt x="729961" y="1155038"/>
                        <a:pt x="711888" y="1173111"/>
                        <a:pt x="711888" y="1195406"/>
                      </a:cubicBezTo>
                      <a:cubicBezTo>
                        <a:pt x="711888" y="1217701"/>
                        <a:pt x="729961" y="1235774"/>
                        <a:pt x="752256" y="1235774"/>
                      </a:cubicBezTo>
                      <a:cubicBezTo>
                        <a:pt x="774551" y="1235774"/>
                        <a:pt x="792624" y="1217701"/>
                        <a:pt x="792624" y="1195406"/>
                      </a:cubicBezTo>
                      <a:cubicBezTo>
                        <a:pt x="792624" y="1173111"/>
                        <a:pt x="774551" y="1155038"/>
                        <a:pt x="752256" y="1155038"/>
                      </a:cubicBezTo>
                      <a:close/>
                      <a:moveTo>
                        <a:pt x="667820" y="1155038"/>
                      </a:moveTo>
                      <a:cubicBezTo>
                        <a:pt x="645525" y="1155038"/>
                        <a:pt x="627452" y="1173111"/>
                        <a:pt x="627452" y="1195406"/>
                      </a:cubicBezTo>
                      <a:cubicBezTo>
                        <a:pt x="627452" y="1217701"/>
                        <a:pt x="645525" y="1235774"/>
                        <a:pt x="667820" y="1235774"/>
                      </a:cubicBezTo>
                      <a:cubicBezTo>
                        <a:pt x="690115" y="1235774"/>
                        <a:pt x="708188" y="1217701"/>
                        <a:pt x="708188" y="1195406"/>
                      </a:cubicBezTo>
                      <a:cubicBezTo>
                        <a:pt x="708188" y="1173111"/>
                        <a:pt x="690115" y="1155038"/>
                        <a:pt x="667820" y="1155038"/>
                      </a:cubicBezTo>
                      <a:close/>
                      <a:moveTo>
                        <a:pt x="583384" y="1155038"/>
                      </a:moveTo>
                      <a:cubicBezTo>
                        <a:pt x="561089" y="1155038"/>
                        <a:pt x="543016" y="1173111"/>
                        <a:pt x="543016" y="1195406"/>
                      </a:cubicBezTo>
                      <a:cubicBezTo>
                        <a:pt x="543016" y="1217701"/>
                        <a:pt x="561089" y="1235774"/>
                        <a:pt x="583384" y="1235774"/>
                      </a:cubicBezTo>
                      <a:cubicBezTo>
                        <a:pt x="605679" y="1235774"/>
                        <a:pt x="623752" y="1217701"/>
                        <a:pt x="623752" y="1195406"/>
                      </a:cubicBezTo>
                      <a:cubicBezTo>
                        <a:pt x="623752" y="1173111"/>
                        <a:pt x="605679" y="1155038"/>
                        <a:pt x="583384" y="1155038"/>
                      </a:cubicBezTo>
                      <a:close/>
                      <a:moveTo>
                        <a:pt x="498947" y="1155038"/>
                      </a:moveTo>
                      <a:cubicBezTo>
                        <a:pt x="476652" y="1155038"/>
                        <a:pt x="458579" y="1173111"/>
                        <a:pt x="458579" y="1195406"/>
                      </a:cubicBezTo>
                      <a:cubicBezTo>
                        <a:pt x="458579" y="1217701"/>
                        <a:pt x="476652" y="1235774"/>
                        <a:pt x="498947" y="1235774"/>
                      </a:cubicBezTo>
                      <a:cubicBezTo>
                        <a:pt x="521242" y="1235774"/>
                        <a:pt x="539315" y="1217701"/>
                        <a:pt x="539315" y="1195406"/>
                      </a:cubicBezTo>
                      <a:cubicBezTo>
                        <a:pt x="539315" y="1173111"/>
                        <a:pt x="521242" y="1155038"/>
                        <a:pt x="498947" y="1155038"/>
                      </a:cubicBezTo>
                      <a:close/>
                      <a:moveTo>
                        <a:pt x="414511" y="1155038"/>
                      </a:moveTo>
                      <a:cubicBezTo>
                        <a:pt x="392216" y="1155038"/>
                        <a:pt x="374143" y="1173111"/>
                        <a:pt x="374143" y="1195406"/>
                      </a:cubicBezTo>
                      <a:cubicBezTo>
                        <a:pt x="374143" y="1217701"/>
                        <a:pt x="392216" y="1235774"/>
                        <a:pt x="414511" y="1235774"/>
                      </a:cubicBezTo>
                      <a:cubicBezTo>
                        <a:pt x="436806" y="1235774"/>
                        <a:pt x="454879" y="1217701"/>
                        <a:pt x="454879" y="1195406"/>
                      </a:cubicBezTo>
                      <a:cubicBezTo>
                        <a:pt x="454879" y="1173111"/>
                        <a:pt x="436806" y="1155038"/>
                        <a:pt x="414511" y="1155038"/>
                      </a:cubicBezTo>
                      <a:close/>
                      <a:moveTo>
                        <a:pt x="330075" y="1155038"/>
                      </a:moveTo>
                      <a:cubicBezTo>
                        <a:pt x="307780" y="1155038"/>
                        <a:pt x="289707" y="1173111"/>
                        <a:pt x="289707" y="1195406"/>
                      </a:cubicBezTo>
                      <a:cubicBezTo>
                        <a:pt x="289707" y="1217701"/>
                        <a:pt x="307780" y="1235774"/>
                        <a:pt x="330075" y="1235774"/>
                      </a:cubicBezTo>
                      <a:cubicBezTo>
                        <a:pt x="352370" y="1235774"/>
                        <a:pt x="370443" y="1217701"/>
                        <a:pt x="370443" y="1195406"/>
                      </a:cubicBezTo>
                      <a:cubicBezTo>
                        <a:pt x="370443" y="1173111"/>
                        <a:pt x="352370" y="1155038"/>
                        <a:pt x="330075" y="1155038"/>
                      </a:cubicBezTo>
                      <a:close/>
                      <a:moveTo>
                        <a:pt x="245639" y="1155038"/>
                      </a:moveTo>
                      <a:cubicBezTo>
                        <a:pt x="223344" y="1155038"/>
                        <a:pt x="205271" y="1173111"/>
                        <a:pt x="205271" y="1195406"/>
                      </a:cubicBezTo>
                      <a:cubicBezTo>
                        <a:pt x="205271" y="1217701"/>
                        <a:pt x="223344" y="1235774"/>
                        <a:pt x="245639" y="1235774"/>
                      </a:cubicBezTo>
                      <a:cubicBezTo>
                        <a:pt x="267934" y="1235774"/>
                        <a:pt x="286007" y="1217701"/>
                        <a:pt x="286007" y="1195406"/>
                      </a:cubicBezTo>
                      <a:cubicBezTo>
                        <a:pt x="286007" y="1173111"/>
                        <a:pt x="267934" y="1155038"/>
                        <a:pt x="245639" y="1155038"/>
                      </a:cubicBezTo>
                      <a:close/>
                      <a:moveTo>
                        <a:pt x="161202" y="1155038"/>
                      </a:moveTo>
                      <a:cubicBezTo>
                        <a:pt x="138907" y="1155038"/>
                        <a:pt x="120834" y="1173111"/>
                        <a:pt x="120834" y="1195406"/>
                      </a:cubicBezTo>
                      <a:cubicBezTo>
                        <a:pt x="120834" y="1217701"/>
                        <a:pt x="138907" y="1235774"/>
                        <a:pt x="161202" y="1235774"/>
                      </a:cubicBezTo>
                      <a:cubicBezTo>
                        <a:pt x="183497" y="1235774"/>
                        <a:pt x="201570" y="1217701"/>
                        <a:pt x="201570" y="1195406"/>
                      </a:cubicBezTo>
                      <a:cubicBezTo>
                        <a:pt x="201570" y="1173111"/>
                        <a:pt x="183497" y="1155038"/>
                        <a:pt x="161202" y="1155038"/>
                      </a:cubicBezTo>
                      <a:close/>
                      <a:moveTo>
                        <a:pt x="76766" y="1155038"/>
                      </a:moveTo>
                      <a:cubicBezTo>
                        <a:pt x="54471" y="1155038"/>
                        <a:pt x="36398" y="1173111"/>
                        <a:pt x="36398" y="1195406"/>
                      </a:cubicBezTo>
                      <a:cubicBezTo>
                        <a:pt x="36398" y="1217701"/>
                        <a:pt x="54471" y="1235774"/>
                        <a:pt x="76766" y="1235774"/>
                      </a:cubicBezTo>
                      <a:cubicBezTo>
                        <a:pt x="99061" y="1235774"/>
                        <a:pt x="117134" y="1217701"/>
                        <a:pt x="117134" y="1195406"/>
                      </a:cubicBezTo>
                      <a:cubicBezTo>
                        <a:pt x="117134" y="1173111"/>
                        <a:pt x="99061" y="1155038"/>
                        <a:pt x="76766" y="1155038"/>
                      </a:cubicBezTo>
                      <a:close/>
                      <a:moveTo>
                        <a:pt x="1343312" y="1068989"/>
                      </a:moveTo>
                      <a:cubicBezTo>
                        <a:pt x="1321017" y="1068989"/>
                        <a:pt x="1302944" y="1087062"/>
                        <a:pt x="1302944" y="1109357"/>
                      </a:cubicBezTo>
                      <a:cubicBezTo>
                        <a:pt x="1302944" y="1131652"/>
                        <a:pt x="1321017" y="1149725"/>
                        <a:pt x="1343312" y="1149725"/>
                      </a:cubicBezTo>
                      <a:cubicBezTo>
                        <a:pt x="1365607" y="1149725"/>
                        <a:pt x="1383680" y="1131652"/>
                        <a:pt x="1383680" y="1109357"/>
                      </a:cubicBezTo>
                      <a:cubicBezTo>
                        <a:pt x="1383680" y="1087062"/>
                        <a:pt x="1365607" y="1068989"/>
                        <a:pt x="1343312" y="1068989"/>
                      </a:cubicBezTo>
                      <a:close/>
                      <a:moveTo>
                        <a:pt x="1258874" y="1068989"/>
                      </a:moveTo>
                      <a:cubicBezTo>
                        <a:pt x="1236579" y="1068989"/>
                        <a:pt x="1218506" y="1087062"/>
                        <a:pt x="1218506" y="1109357"/>
                      </a:cubicBezTo>
                      <a:cubicBezTo>
                        <a:pt x="1218506" y="1131652"/>
                        <a:pt x="1236579" y="1149725"/>
                        <a:pt x="1258874" y="1149725"/>
                      </a:cubicBezTo>
                      <a:cubicBezTo>
                        <a:pt x="1281169" y="1149725"/>
                        <a:pt x="1299242" y="1131652"/>
                        <a:pt x="1299242" y="1109357"/>
                      </a:cubicBezTo>
                      <a:cubicBezTo>
                        <a:pt x="1299242" y="1087062"/>
                        <a:pt x="1281169" y="1068989"/>
                        <a:pt x="1258874" y="1068989"/>
                      </a:cubicBezTo>
                      <a:close/>
                      <a:moveTo>
                        <a:pt x="1174438" y="1068989"/>
                      </a:moveTo>
                      <a:cubicBezTo>
                        <a:pt x="1152143" y="1068989"/>
                        <a:pt x="1134070" y="1087062"/>
                        <a:pt x="1134070" y="1109357"/>
                      </a:cubicBezTo>
                      <a:cubicBezTo>
                        <a:pt x="1134070" y="1131652"/>
                        <a:pt x="1152143" y="1149725"/>
                        <a:pt x="1174438" y="1149725"/>
                      </a:cubicBezTo>
                      <a:cubicBezTo>
                        <a:pt x="1196733" y="1149725"/>
                        <a:pt x="1214806" y="1131652"/>
                        <a:pt x="1214806" y="1109357"/>
                      </a:cubicBezTo>
                      <a:cubicBezTo>
                        <a:pt x="1214806" y="1087062"/>
                        <a:pt x="1196733" y="1068989"/>
                        <a:pt x="1174438" y="1068989"/>
                      </a:cubicBezTo>
                      <a:close/>
                      <a:moveTo>
                        <a:pt x="1090002" y="1068989"/>
                      </a:moveTo>
                      <a:cubicBezTo>
                        <a:pt x="1067707" y="1068989"/>
                        <a:pt x="1049634" y="1087062"/>
                        <a:pt x="1049634" y="1109357"/>
                      </a:cubicBezTo>
                      <a:cubicBezTo>
                        <a:pt x="1049634" y="1131652"/>
                        <a:pt x="1067707" y="1149725"/>
                        <a:pt x="1090002" y="1149725"/>
                      </a:cubicBezTo>
                      <a:cubicBezTo>
                        <a:pt x="1112297" y="1149725"/>
                        <a:pt x="1130370" y="1131652"/>
                        <a:pt x="1130370" y="1109357"/>
                      </a:cubicBezTo>
                      <a:cubicBezTo>
                        <a:pt x="1130370" y="1087062"/>
                        <a:pt x="1112297" y="1068989"/>
                        <a:pt x="1090002" y="1068989"/>
                      </a:cubicBezTo>
                      <a:close/>
                      <a:moveTo>
                        <a:pt x="1005565" y="1068989"/>
                      </a:moveTo>
                      <a:cubicBezTo>
                        <a:pt x="983270" y="1068989"/>
                        <a:pt x="965197" y="1087062"/>
                        <a:pt x="965197" y="1109357"/>
                      </a:cubicBezTo>
                      <a:cubicBezTo>
                        <a:pt x="965197" y="1131652"/>
                        <a:pt x="983270" y="1149725"/>
                        <a:pt x="1005565" y="1149725"/>
                      </a:cubicBezTo>
                      <a:cubicBezTo>
                        <a:pt x="1027860" y="1149725"/>
                        <a:pt x="1045933" y="1131652"/>
                        <a:pt x="1045933" y="1109357"/>
                      </a:cubicBezTo>
                      <a:cubicBezTo>
                        <a:pt x="1045933" y="1087062"/>
                        <a:pt x="1027860" y="1068989"/>
                        <a:pt x="1005565" y="1068989"/>
                      </a:cubicBezTo>
                      <a:close/>
                      <a:moveTo>
                        <a:pt x="921129" y="1068989"/>
                      </a:moveTo>
                      <a:cubicBezTo>
                        <a:pt x="898834" y="1068989"/>
                        <a:pt x="880761" y="1087062"/>
                        <a:pt x="880761" y="1109357"/>
                      </a:cubicBezTo>
                      <a:cubicBezTo>
                        <a:pt x="880761" y="1131652"/>
                        <a:pt x="898834" y="1149725"/>
                        <a:pt x="921129" y="1149725"/>
                      </a:cubicBezTo>
                      <a:cubicBezTo>
                        <a:pt x="943424" y="1149725"/>
                        <a:pt x="961497" y="1131652"/>
                        <a:pt x="961497" y="1109357"/>
                      </a:cubicBezTo>
                      <a:cubicBezTo>
                        <a:pt x="961497" y="1087062"/>
                        <a:pt x="943424" y="1068989"/>
                        <a:pt x="921129" y="1068989"/>
                      </a:cubicBezTo>
                      <a:close/>
                      <a:moveTo>
                        <a:pt x="836693" y="1068989"/>
                      </a:moveTo>
                      <a:cubicBezTo>
                        <a:pt x="814398" y="1068989"/>
                        <a:pt x="796325" y="1087062"/>
                        <a:pt x="796325" y="1109357"/>
                      </a:cubicBezTo>
                      <a:cubicBezTo>
                        <a:pt x="796325" y="1131652"/>
                        <a:pt x="814398" y="1149725"/>
                        <a:pt x="836693" y="1149725"/>
                      </a:cubicBezTo>
                      <a:cubicBezTo>
                        <a:pt x="858988" y="1149725"/>
                        <a:pt x="877061" y="1131652"/>
                        <a:pt x="877061" y="1109357"/>
                      </a:cubicBezTo>
                      <a:cubicBezTo>
                        <a:pt x="877061" y="1087062"/>
                        <a:pt x="858988" y="1068989"/>
                        <a:pt x="836693" y="1068989"/>
                      </a:cubicBezTo>
                      <a:close/>
                      <a:moveTo>
                        <a:pt x="752256" y="1068989"/>
                      </a:moveTo>
                      <a:cubicBezTo>
                        <a:pt x="729961" y="1068989"/>
                        <a:pt x="711888" y="1087062"/>
                        <a:pt x="711888" y="1109357"/>
                      </a:cubicBezTo>
                      <a:cubicBezTo>
                        <a:pt x="711888" y="1131652"/>
                        <a:pt x="729961" y="1149725"/>
                        <a:pt x="752256" y="1149725"/>
                      </a:cubicBezTo>
                      <a:cubicBezTo>
                        <a:pt x="774551" y="1149725"/>
                        <a:pt x="792624" y="1131652"/>
                        <a:pt x="792624" y="1109357"/>
                      </a:cubicBezTo>
                      <a:cubicBezTo>
                        <a:pt x="792624" y="1087062"/>
                        <a:pt x="774551" y="1068989"/>
                        <a:pt x="752256" y="1068989"/>
                      </a:cubicBezTo>
                      <a:close/>
                      <a:moveTo>
                        <a:pt x="667820" y="1068989"/>
                      </a:moveTo>
                      <a:cubicBezTo>
                        <a:pt x="645525" y="1068989"/>
                        <a:pt x="627452" y="1087062"/>
                        <a:pt x="627452" y="1109357"/>
                      </a:cubicBezTo>
                      <a:cubicBezTo>
                        <a:pt x="627452" y="1131652"/>
                        <a:pt x="645525" y="1149725"/>
                        <a:pt x="667820" y="1149725"/>
                      </a:cubicBezTo>
                      <a:cubicBezTo>
                        <a:pt x="690115" y="1149725"/>
                        <a:pt x="708188" y="1131652"/>
                        <a:pt x="708188" y="1109357"/>
                      </a:cubicBezTo>
                      <a:cubicBezTo>
                        <a:pt x="708188" y="1087062"/>
                        <a:pt x="690115" y="1068989"/>
                        <a:pt x="667820" y="1068989"/>
                      </a:cubicBezTo>
                      <a:close/>
                      <a:moveTo>
                        <a:pt x="583384" y="1068989"/>
                      </a:moveTo>
                      <a:cubicBezTo>
                        <a:pt x="561089" y="1068989"/>
                        <a:pt x="543016" y="1087062"/>
                        <a:pt x="543016" y="1109357"/>
                      </a:cubicBezTo>
                      <a:cubicBezTo>
                        <a:pt x="543016" y="1131652"/>
                        <a:pt x="561089" y="1149725"/>
                        <a:pt x="583384" y="1149725"/>
                      </a:cubicBezTo>
                      <a:cubicBezTo>
                        <a:pt x="605679" y="1149725"/>
                        <a:pt x="623752" y="1131652"/>
                        <a:pt x="623752" y="1109357"/>
                      </a:cubicBezTo>
                      <a:cubicBezTo>
                        <a:pt x="623752" y="1087062"/>
                        <a:pt x="605679" y="1068989"/>
                        <a:pt x="583384" y="1068989"/>
                      </a:cubicBezTo>
                      <a:close/>
                      <a:moveTo>
                        <a:pt x="498947" y="1068989"/>
                      </a:moveTo>
                      <a:cubicBezTo>
                        <a:pt x="476652" y="1068989"/>
                        <a:pt x="458579" y="1087062"/>
                        <a:pt x="458579" y="1109357"/>
                      </a:cubicBezTo>
                      <a:cubicBezTo>
                        <a:pt x="458579" y="1131652"/>
                        <a:pt x="476652" y="1149725"/>
                        <a:pt x="498947" y="1149725"/>
                      </a:cubicBezTo>
                      <a:cubicBezTo>
                        <a:pt x="521242" y="1149725"/>
                        <a:pt x="539315" y="1131652"/>
                        <a:pt x="539315" y="1109357"/>
                      </a:cubicBezTo>
                      <a:cubicBezTo>
                        <a:pt x="539315" y="1087062"/>
                        <a:pt x="521242" y="1068989"/>
                        <a:pt x="498947" y="1068989"/>
                      </a:cubicBezTo>
                      <a:close/>
                      <a:moveTo>
                        <a:pt x="414511" y="1068989"/>
                      </a:moveTo>
                      <a:cubicBezTo>
                        <a:pt x="392216" y="1068989"/>
                        <a:pt x="374143" y="1087062"/>
                        <a:pt x="374143" y="1109357"/>
                      </a:cubicBezTo>
                      <a:cubicBezTo>
                        <a:pt x="374143" y="1131652"/>
                        <a:pt x="392216" y="1149725"/>
                        <a:pt x="414511" y="1149725"/>
                      </a:cubicBezTo>
                      <a:cubicBezTo>
                        <a:pt x="436806" y="1149725"/>
                        <a:pt x="454879" y="1131652"/>
                        <a:pt x="454879" y="1109357"/>
                      </a:cubicBezTo>
                      <a:cubicBezTo>
                        <a:pt x="454879" y="1087062"/>
                        <a:pt x="436806" y="1068989"/>
                        <a:pt x="414511" y="1068989"/>
                      </a:cubicBezTo>
                      <a:close/>
                      <a:moveTo>
                        <a:pt x="330075" y="1068989"/>
                      </a:moveTo>
                      <a:cubicBezTo>
                        <a:pt x="307780" y="1068989"/>
                        <a:pt x="289707" y="1087062"/>
                        <a:pt x="289707" y="1109357"/>
                      </a:cubicBezTo>
                      <a:cubicBezTo>
                        <a:pt x="289707" y="1131652"/>
                        <a:pt x="307780" y="1149725"/>
                        <a:pt x="330075" y="1149725"/>
                      </a:cubicBezTo>
                      <a:cubicBezTo>
                        <a:pt x="352370" y="1149725"/>
                        <a:pt x="370443" y="1131652"/>
                        <a:pt x="370443" y="1109357"/>
                      </a:cubicBezTo>
                      <a:cubicBezTo>
                        <a:pt x="370443" y="1087062"/>
                        <a:pt x="352370" y="1068989"/>
                        <a:pt x="330075" y="1068989"/>
                      </a:cubicBezTo>
                      <a:close/>
                      <a:moveTo>
                        <a:pt x="245639" y="1068989"/>
                      </a:moveTo>
                      <a:cubicBezTo>
                        <a:pt x="223344" y="1068989"/>
                        <a:pt x="205271" y="1087062"/>
                        <a:pt x="205271" y="1109357"/>
                      </a:cubicBezTo>
                      <a:cubicBezTo>
                        <a:pt x="205271" y="1131652"/>
                        <a:pt x="223344" y="1149725"/>
                        <a:pt x="245639" y="1149725"/>
                      </a:cubicBezTo>
                      <a:cubicBezTo>
                        <a:pt x="267934" y="1149725"/>
                        <a:pt x="286007" y="1131652"/>
                        <a:pt x="286007" y="1109357"/>
                      </a:cubicBezTo>
                      <a:cubicBezTo>
                        <a:pt x="286007" y="1087062"/>
                        <a:pt x="267934" y="1068989"/>
                        <a:pt x="245639" y="1068989"/>
                      </a:cubicBezTo>
                      <a:close/>
                      <a:moveTo>
                        <a:pt x="161202" y="1068989"/>
                      </a:moveTo>
                      <a:cubicBezTo>
                        <a:pt x="138907" y="1068989"/>
                        <a:pt x="120834" y="1087062"/>
                        <a:pt x="120834" y="1109357"/>
                      </a:cubicBezTo>
                      <a:cubicBezTo>
                        <a:pt x="120834" y="1131652"/>
                        <a:pt x="138907" y="1149725"/>
                        <a:pt x="161202" y="1149725"/>
                      </a:cubicBezTo>
                      <a:cubicBezTo>
                        <a:pt x="183497" y="1149725"/>
                        <a:pt x="201570" y="1131652"/>
                        <a:pt x="201570" y="1109357"/>
                      </a:cubicBezTo>
                      <a:cubicBezTo>
                        <a:pt x="201570" y="1087062"/>
                        <a:pt x="183497" y="1068989"/>
                        <a:pt x="161202" y="1068989"/>
                      </a:cubicBezTo>
                      <a:close/>
                      <a:moveTo>
                        <a:pt x="76766" y="1068989"/>
                      </a:moveTo>
                      <a:cubicBezTo>
                        <a:pt x="54471" y="1068989"/>
                        <a:pt x="36398" y="1087062"/>
                        <a:pt x="36398" y="1109357"/>
                      </a:cubicBezTo>
                      <a:cubicBezTo>
                        <a:pt x="36398" y="1131652"/>
                        <a:pt x="54471" y="1149725"/>
                        <a:pt x="76766" y="1149725"/>
                      </a:cubicBezTo>
                      <a:cubicBezTo>
                        <a:pt x="99061" y="1149725"/>
                        <a:pt x="117134" y="1131652"/>
                        <a:pt x="117134" y="1109357"/>
                      </a:cubicBezTo>
                      <a:cubicBezTo>
                        <a:pt x="117134" y="1087062"/>
                        <a:pt x="99061" y="1068989"/>
                        <a:pt x="76766" y="1068989"/>
                      </a:cubicBezTo>
                      <a:close/>
                      <a:moveTo>
                        <a:pt x="1343312" y="982940"/>
                      </a:moveTo>
                      <a:cubicBezTo>
                        <a:pt x="1321017" y="982940"/>
                        <a:pt x="1302944" y="1001013"/>
                        <a:pt x="1302944" y="1023308"/>
                      </a:cubicBezTo>
                      <a:cubicBezTo>
                        <a:pt x="1302944" y="1045603"/>
                        <a:pt x="1321017" y="1063676"/>
                        <a:pt x="1343312" y="1063676"/>
                      </a:cubicBezTo>
                      <a:cubicBezTo>
                        <a:pt x="1365607" y="1063676"/>
                        <a:pt x="1383680" y="1045603"/>
                        <a:pt x="1383680" y="1023308"/>
                      </a:cubicBezTo>
                      <a:cubicBezTo>
                        <a:pt x="1383680" y="1001013"/>
                        <a:pt x="1365607" y="982940"/>
                        <a:pt x="1343312" y="982940"/>
                      </a:cubicBezTo>
                      <a:close/>
                      <a:moveTo>
                        <a:pt x="1258874" y="982940"/>
                      </a:moveTo>
                      <a:cubicBezTo>
                        <a:pt x="1236579" y="982940"/>
                        <a:pt x="1218506" y="1001013"/>
                        <a:pt x="1218506" y="1023308"/>
                      </a:cubicBezTo>
                      <a:cubicBezTo>
                        <a:pt x="1218506" y="1045603"/>
                        <a:pt x="1236579" y="1063676"/>
                        <a:pt x="1258874" y="1063676"/>
                      </a:cubicBezTo>
                      <a:cubicBezTo>
                        <a:pt x="1281169" y="1063676"/>
                        <a:pt x="1299242" y="1045603"/>
                        <a:pt x="1299242" y="1023308"/>
                      </a:cubicBezTo>
                      <a:cubicBezTo>
                        <a:pt x="1299242" y="1001013"/>
                        <a:pt x="1281169" y="982940"/>
                        <a:pt x="1258874" y="982940"/>
                      </a:cubicBezTo>
                      <a:close/>
                      <a:moveTo>
                        <a:pt x="1174438" y="982940"/>
                      </a:moveTo>
                      <a:cubicBezTo>
                        <a:pt x="1152143" y="982940"/>
                        <a:pt x="1134070" y="1001013"/>
                        <a:pt x="1134070" y="1023308"/>
                      </a:cubicBezTo>
                      <a:cubicBezTo>
                        <a:pt x="1134070" y="1045603"/>
                        <a:pt x="1152143" y="1063676"/>
                        <a:pt x="1174438" y="1063676"/>
                      </a:cubicBezTo>
                      <a:cubicBezTo>
                        <a:pt x="1196733" y="1063676"/>
                        <a:pt x="1214806" y="1045603"/>
                        <a:pt x="1214806" y="1023308"/>
                      </a:cubicBezTo>
                      <a:cubicBezTo>
                        <a:pt x="1214806" y="1001013"/>
                        <a:pt x="1196733" y="982940"/>
                        <a:pt x="1174438" y="982940"/>
                      </a:cubicBezTo>
                      <a:close/>
                      <a:moveTo>
                        <a:pt x="1090002" y="982940"/>
                      </a:moveTo>
                      <a:cubicBezTo>
                        <a:pt x="1067707" y="982940"/>
                        <a:pt x="1049634" y="1001013"/>
                        <a:pt x="1049634" y="1023308"/>
                      </a:cubicBezTo>
                      <a:cubicBezTo>
                        <a:pt x="1049634" y="1045603"/>
                        <a:pt x="1067707" y="1063676"/>
                        <a:pt x="1090002" y="1063676"/>
                      </a:cubicBezTo>
                      <a:cubicBezTo>
                        <a:pt x="1112297" y="1063676"/>
                        <a:pt x="1130370" y="1045603"/>
                        <a:pt x="1130370" y="1023308"/>
                      </a:cubicBezTo>
                      <a:cubicBezTo>
                        <a:pt x="1130370" y="1001013"/>
                        <a:pt x="1112297" y="982940"/>
                        <a:pt x="1090002" y="982940"/>
                      </a:cubicBezTo>
                      <a:close/>
                      <a:moveTo>
                        <a:pt x="1005565" y="982940"/>
                      </a:moveTo>
                      <a:cubicBezTo>
                        <a:pt x="983270" y="982940"/>
                        <a:pt x="965197" y="1001013"/>
                        <a:pt x="965197" y="1023308"/>
                      </a:cubicBezTo>
                      <a:cubicBezTo>
                        <a:pt x="965197" y="1045603"/>
                        <a:pt x="983270" y="1063676"/>
                        <a:pt x="1005565" y="1063676"/>
                      </a:cubicBezTo>
                      <a:cubicBezTo>
                        <a:pt x="1027860" y="1063676"/>
                        <a:pt x="1045933" y="1045603"/>
                        <a:pt x="1045933" y="1023308"/>
                      </a:cubicBezTo>
                      <a:cubicBezTo>
                        <a:pt x="1045933" y="1001013"/>
                        <a:pt x="1027860" y="982940"/>
                        <a:pt x="1005565" y="982940"/>
                      </a:cubicBezTo>
                      <a:close/>
                      <a:moveTo>
                        <a:pt x="921129" y="982940"/>
                      </a:moveTo>
                      <a:cubicBezTo>
                        <a:pt x="898834" y="982940"/>
                        <a:pt x="880761" y="1001013"/>
                        <a:pt x="880761" y="1023308"/>
                      </a:cubicBezTo>
                      <a:cubicBezTo>
                        <a:pt x="880761" y="1045603"/>
                        <a:pt x="898834" y="1063676"/>
                        <a:pt x="921129" y="1063676"/>
                      </a:cubicBezTo>
                      <a:cubicBezTo>
                        <a:pt x="943424" y="1063676"/>
                        <a:pt x="961497" y="1045603"/>
                        <a:pt x="961497" y="1023308"/>
                      </a:cubicBezTo>
                      <a:cubicBezTo>
                        <a:pt x="961497" y="1001013"/>
                        <a:pt x="943424" y="982940"/>
                        <a:pt x="921129" y="982940"/>
                      </a:cubicBezTo>
                      <a:close/>
                      <a:moveTo>
                        <a:pt x="836693" y="982940"/>
                      </a:moveTo>
                      <a:cubicBezTo>
                        <a:pt x="814398" y="982940"/>
                        <a:pt x="796325" y="1001013"/>
                        <a:pt x="796325" y="1023308"/>
                      </a:cubicBezTo>
                      <a:cubicBezTo>
                        <a:pt x="796325" y="1045603"/>
                        <a:pt x="814398" y="1063676"/>
                        <a:pt x="836693" y="1063676"/>
                      </a:cubicBezTo>
                      <a:cubicBezTo>
                        <a:pt x="858988" y="1063676"/>
                        <a:pt x="877061" y="1045603"/>
                        <a:pt x="877061" y="1023308"/>
                      </a:cubicBezTo>
                      <a:cubicBezTo>
                        <a:pt x="877061" y="1001013"/>
                        <a:pt x="858988" y="982940"/>
                        <a:pt x="836693" y="982940"/>
                      </a:cubicBezTo>
                      <a:close/>
                      <a:moveTo>
                        <a:pt x="752256" y="982940"/>
                      </a:moveTo>
                      <a:cubicBezTo>
                        <a:pt x="729961" y="982940"/>
                        <a:pt x="711888" y="1001013"/>
                        <a:pt x="711888" y="1023308"/>
                      </a:cubicBezTo>
                      <a:cubicBezTo>
                        <a:pt x="711888" y="1045603"/>
                        <a:pt x="729961" y="1063676"/>
                        <a:pt x="752256" y="1063676"/>
                      </a:cubicBezTo>
                      <a:cubicBezTo>
                        <a:pt x="774551" y="1063676"/>
                        <a:pt x="792624" y="1045603"/>
                        <a:pt x="792624" y="1023308"/>
                      </a:cubicBezTo>
                      <a:cubicBezTo>
                        <a:pt x="792624" y="1001013"/>
                        <a:pt x="774551" y="982940"/>
                        <a:pt x="752256" y="982940"/>
                      </a:cubicBezTo>
                      <a:close/>
                      <a:moveTo>
                        <a:pt x="667820" y="982940"/>
                      </a:moveTo>
                      <a:cubicBezTo>
                        <a:pt x="645525" y="982940"/>
                        <a:pt x="627452" y="1001013"/>
                        <a:pt x="627452" y="1023308"/>
                      </a:cubicBezTo>
                      <a:cubicBezTo>
                        <a:pt x="627452" y="1045603"/>
                        <a:pt x="645525" y="1063676"/>
                        <a:pt x="667820" y="1063676"/>
                      </a:cubicBezTo>
                      <a:cubicBezTo>
                        <a:pt x="690115" y="1063676"/>
                        <a:pt x="708188" y="1045603"/>
                        <a:pt x="708188" y="1023308"/>
                      </a:cubicBezTo>
                      <a:cubicBezTo>
                        <a:pt x="708188" y="1001013"/>
                        <a:pt x="690115" y="982940"/>
                        <a:pt x="667820" y="982940"/>
                      </a:cubicBezTo>
                      <a:close/>
                      <a:moveTo>
                        <a:pt x="583384" y="982940"/>
                      </a:moveTo>
                      <a:cubicBezTo>
                        <a:pt x="561089" y="982940"/>
                        <a:pt x="543016" y="1001013"/>
                        <a:pt x="543016" y="1023308"/>
                      </a:cubicBezTo>
                      <a:cubicBezTo>
                        <a:pt x="543016" y="1045603"/>
                        <a:pt x="561089" y="1063676"/>
                        <a:pt x="583384" y="1063676"/>
                      </a:cubicBezTo>
                      <a:cubicBezTo>
                        <a:pt x="605679" y="1063676"/>
                        <a:pt x="623752" y="1045603"/>
                        <a:pt x="623752" y="1023308"/>
                      </a:cubicBezTo>
                      <a:cubicBezTo>
                        <a:pt x="623752" y="1001013"/>
                        <a:pt x="605679" y="982940"/>
                        <a:pt x="583384" y="982940"/>
                      </a:cubicBezTo>
                      <a:close/>
                      <a:moveTo>
                        <a:pt x="498947" y="982940"/>
                      </a:moveTo>
                      <a:cubicBezTo>
                        <a:pt x="476652" y="982940"/>
                        <a:pt x="458579" y="1001013"/>
                        <a:pt x="458579" y="1023308"/>
                      </a:cubicBezTo>
                      <a:cubicBezTo>
                        <a:pt x="458579" y="1045603"/>
                        <a:pt x="476652" y="1063676"/>
                        <a:pt x="498947" y="1063676"/>
                      </a:cubicBezTo>
                      <a:cubicBezTo>
                        <a:pt x="521242" y="1063676"/>
                        <a:pt x="539315" y="1045603"/>
                        <a:pt x="539315" y="1023308"/>
                      </a:cubicBezTo>
                      <a:cubicBezTo>
                        <a:pt x="539315" y="1001013"/>
                        <a:pt x="521242" y="982940"/>
                        <a:pt x="498947" y="982940"/>
                      </a:cubicBezTo>
                      <a:close/>
                      <a:moveTo>
                        <a:pt x="414511" y="982940"/>
                      </a:moveTo>
                      <a:cubicBezTo>
                        <a:pt x="392216" y="982940"/>
                        <a:pt x="374143" y="1001013"/>
                        <a:pt x="374143" y="1023308"/>
                      </a:cubicBezTo>
                      <a:cubicBezTo>
                        <a:pt x="374143" y="1045603"/>
                        <a:pt x="392216" y="1063676"/>
                        <a:pt x="414511" y="1063676"/>
                      </a:cubicBezTo>
                      <a:cubicBezTo>
                        <a:pt x="436806" y="1063676"/>
                        <a:pt x="454879" y="1045603"/>
                        <a:pt x="454879" y="1023308"/>
                      </a:cubicBezTo>
                      <a:cubicBezTo>
                        <a:pt x="454879" y="1001013"/>
                        <a:pt x="436806" y="982940"/>
                        <a:pt x="414511" y="982940"/>
                      </a:cubicBezTo>
                      <a:close/>
                      <a:moveTo>
                        <a:pt x="330075" y="982940"/>
                      </a:moveTo>
                      <a:cubicBezTo>
                        <a:pt x="307780" y="982940"/>
                        <a:pt x="289707" y="1001013"/>
                        <a:pt x="289707" y="1023308"/>
                      </a:cubicBezTo>
                      <a:cubicBezTo>
                        <a:pt x="289707" y="1045603"/>
                        <a:pt x="307780" y="1063676"/>
                        <a:pt x="330075" y="1063676"/>
                      </a:cubicBezTo>
                      <a:cubicBezTo>
                        <a:pt x="352370" y="1063676"/>
                        <a:pt x="370443" y="1045603"/>
                        <a:pt x="370443" y="1023308"/>
                      </a:cubicBezTo>
                      <a:cubicBezTo>
                        <a:pt x="370443" y="1001013"/>
                        <a:pt x="352370" y="982940"/>
                        <a:pt x="330075" y="982940"/>
                      </a:cubicBezTo>
                      <a:close/>
                      <a:moveTo>
                        <a:pt x="245639" y="982940"/>
                      </a:moveTo>
                      <a:cubicBezTo>
                        <a:pt x="223344" y="982940"/>
                        <a:pt x="205271" y="1001013"/>
                        <a:pt x="205271" y="1023308"/>
                      </a:cubicBezTo>
                      <a:cubicBezTo>
                        <a:pt x="205271" y="1045603"/>
                        <a:pt x="223344" y="1063676"/>
                        <a:pt x="245639" y="1063676"/>
                      </a:cubicBezTo>
                      <a:cubicBezTo>
                        <a:pt x="267934" y="1063676"/>
                        <a:pt x="286007" y="1045603"/>
                        <a:pt x="286007" y="1023308"/>
                      </a:cubicBezTo>
                      <a:cubicBezTo>
                        <a:pt x="286007" y="1001013"/>
                        <a:pt x="267934" y="982940"/>
                        <a:pt x="245639" y="982940"/>
                      </a:cubicBezTo>
                      <a:close/>
                      <a:moveTo>
                        <a:pt x="161202" y="982940"/>
                      </a:moveTo>
                      <a:cubicBezTo>
                        <a:pt x="138907" y="982940"/>
                        <a:pt x="120834" y="1001013"/>
                        <a:pt x="120834" y="1023308"/>
                      </a:cubicBezTo>
                      <a:cubicBezTo>
                        <a:pt x="120834" y="1045603"/>
                        <a:pt x="138907" y="1063676"/>
                        <a:pt x="161202" y="1063676"/>
                      </a:cubicBezTo>
                      <a:cubicBezTo>
                        <a:pt x="183497" y="1063676"/>
                        <a:pt x="201570" y="1045603"/>
                        <a:pt x="201570" y="1023308"/>
                      </a:cubicBezTo>
                      <a:cubicBezTo>
                        <a:pt x="201570" y="1001013"/>
                        <a:pt x="183497" y="982940"/>
                        <a:pt x="161202" y="982940"/>
                      </a:cubicBezTo>
                      <a:close/>
                      <a:moveTo>
                        <a:pt x="76766" y="982940"/>
                      </a:moveTo>
                      <a:cubicBezTo>
                        <a:pt x="54471" y="982940"/>
                        <a:pt x="36398" y="1001013"/>
                        <a:pt x="36398" y="1023308"/>
                      </a:cubicBezTo>
                      <a:cubicBezTo>
                        <a:pt x="36398" y="1045603"/>
                        <a:pt x="54471" y="1063676"/>
                        <a:pt x="76766" y="1063676"/>
                      </a:cubicBezTo>
                      <a:cubicBezTo>
                        <a:pt x="99061" y="1063676"/>
                        <a:pt x="117134" y="1045603"/>
                        <a:pt x="117134" y="1023308"/>
                      </a:cubicBezTo>
                      <a:cubicBezTo>
                        <a:pt x="117134" y="1001013"/>
                        <a:pt x="99061" y="982940"/>
                        <a:pt x="76766" y="982940"/>
                      </a:cubicBezTo>
                      <a:close/>
                      <a:moveTo>
                        <a:pt x="1343312" y="896891"/>
                      </a:moveTo>
                      <a:cubicBezTo>
                        <a:pt x="1321017" y="896891"/>
                        <a:pt x="1302944" y="914964"/>
                        <a:pt x="1302944" y="937259"/>
                      </a:cubicBezTo>
                      <a:cubicBezTo>
                        <a:pt x="1302944" y="959554"/>
                        <a:pt x="1321017" y="977627"/>
                        <a:pt x="1343312" y="977627"/>
                      </a:cubicBezTo>
                      <a:cubicBezTo>
                        <a:pt x="1365607" y="977627"/>
                        <a:pt x="1383680" y="959554"/>
                        <a:pt x="1383680" y="937259"/>
                      </a:cubicBezTo>
                      <a:cubicBezTo>
                        <a:pt x="1383680" y="914964"/>
                        <a:pt x="1365607" y="896891"/>
                        <a:pt x="1343312" y="896891"/>
                      </a:cubicBezTo>
                      <a:close/>
                      <a:moveTo>
                        <a:pt x="1258874" y="896891"/>
                      </a:moveTo>
                      <a:cubicBezTo>
                        <a:pt x="1236579" y="896891"/>
                        <a:pt x="1218506" y="914964"/>
                        <a:pt x="1218506" y="937259"/>
                      </a:cubicBezTo>
                      <a:cubicBezTo>
                        <a:pt x="1218506" y="959554"/>
                        <a:pt x="1236579" y="977627"/>
                        <a:pt x="1258874" y="977627"/>
                      </a:cubicBezTo>
                      <a:cubicBezTo>
                        <a:pt x="1281169" y="977627"/>
                        <a:pt x="1299242" y="959554"/>
                        <a:pt x="1299242" y="937259"/>
                      </a:cubicBezTo>
                      <a:cubicBezTo>
                        <a:pt x="1299242" y="914964"/>
                        <a:pt x="1281169" y="896891"/>
                        <a:pt x="1258874" y="896891"/>
                      </a:cubicBezTo>
                      <a:close/>
                      <a:moveTo>
                        <a:pt x="1174438" y="896891"/>
                      </a:moveTo>
                      <a:cubicBezTo>
                        <a:pt x="1152143" y="896891"/>
                        <a:pt x="1134070" y="914964"/>
                        <a:pt x="1134070" y="937259"/>
                      </a:cubicBezTo>
                      <a:cubicBezTo>
                        <a:pt x="1134070" y="959554"/>
                        <a:pt x="1152143" y="977627"/>
                        <a:pt x="1174438" y="977627"/>
                      </a:cubicBezTo>
                      <a:cubicBezTo>
                        <a:pt x="1196733" y="977627"/>
                        <a:pt x="1214806" y="959554"/>
                        <a:pt x="1214806" y="937259"/>
                      </a:cubicBezTo>
                      <a:cubicBezTo>
                        <a:pt x="1214806" y="914964"/>
                        <a:pt x="1196733" y="896891"/>
                        <a:pt x="1174438" y="896891"/>
                      </a:cubicBezTo>
                      <a:close/>
                      <a:moveTo>
                        <a:pt x="1090002" y="896891"/>
                      </a:moveTo>
                      <a:cubicBezTo>
                        <a:pt x="1067707" y="896891"/>
                        <a:pt x="1049634" y="914964"/>
                        <a:pt x="1049634" y="937259"/>
                      </a:cubicBezTo>
                      <a:cubicBezTo>
                        <a:pt x="1049634" y="959554"/>
                        <a:pt x="1067707" y="977627"/>
                        <a:pt x="1090002" y="977627"/>
                      </a:cubicBezTo>
                      <a:cubicBezTo>
                        <a:pt x="1112297" y="977627"/>
                        <a:pt x="1130370" y="959554"/>
                        <a:pt x="1130370" y="937259"/>
                      </a:cubicBezTo>
                      <a:cubicBezTo>
                        <a:pt x="1130370" y="914964"/>
                        <a:pt x="1112297" y="896891"/>
                        <a:pt x="1090002" y="896891"/>
                      </a:cubicBezTo>
                      <a:close/>
                      <a:moveTo>
                        <a:pt x="1005565" y="896891"/>
                      </a:moveTo>
                      <a:cubicBezTo>
                        <a:pt x="983270" y="896891"/>
                        <a:pt x="965197" y="914964"/>
                        <a:pt x="965197" y="937259"/>
                      </a:cubicBezTo>
                      <a:cubicBezTo>
                        <a:pt x="965197" y="959554"/>
                        <a:pt x="983270" y="977627"/>
                        <a:pt x="1005565" y="977627"/>
                      </a:cubicBezTo>
                      <a:cubicBezTo>
                        <a:pt x="1027860" y="977627"/>
                        <a:pt x="1045933" y="959554"/>
                        <a:pt x="1045933" y="937259"/>
                      </a:cubicBezTo>
                      <a:cubicBezTo>
                        <a:pt x="1045933" y="914964"/>
                        <a:pt x="1027860" y="896891"/>
                        <a:pt x="1005565" y="896891"/>
                      </a:cubicBezTo>
                      <a:close/>
                      <a:moveTo>
                        <a:pt x="921129" y="896891"/>
                      </a:moveTo>
                      <a:cubicBezTo>
                        <a:pt x="898834" y="896891"/>
                        <a:pt x="880761" y="914964"/>
                        <a:pt x="880761" y="937259"/>
                      </a:cubicBezTo>
                      <a:cubicBezTo>
                        <a:pt x="880761" y="959554"/>
                        <a:pt x="898834" y="977627"/>
                        <a:pt x="921129" y="977627"/>
                      </a:cubicBezTo>
                      <a:cubicBezTo>
                        <a:pt x="943424" y="977627"/>
                        <a:pt x="961497" y="959554"/>
                        <a:pt x="961497" y="937259"/>
                      </a:cubicBezTo>
                      <a:cubicBezTo>
                        <a:pt x="961497" y="914964"/>
                        <a:pt x="943424" y="896891"/>
                        <a:pt x="921129" y="896891"/>
                      </a:cubicBezTo>
                      <a:close/>
                      <a:moveTo>
                        <a:pt x="836693" y="896891"/>
                      </a:moveTo>
                      <a:cubicBezTo>
                        <a:pt x="814398" y="896891"/>
                        <a:pt x="796325" y="914964"/>
                        <a:pt x="796325" y="937259"/>
                      </a:cubicBezTo>
                      <a:cubicBezTo>
                        <a:pt x="796325" y="959554"/>
                        <a:pt x="814398" y="977627"/>
                        <a:pt x="836693" y="977627"/>
                      </a:cubicBezTo>
                      <a:cubicBezTo>
                        <a:pt x="858988" y="977627"/>
                        <a:pt x="877061" y="959554"/>
                        <a:pt x="877061" y="937259"/>
                      </a:cubicBezTo>
                      <a:cubicBezTo>
                        <a:pt x="877061" y="914964"/>
                        <a:pt x="858988" y="896891"/>
                        <a:pt x="836693" y="896891"/>
                      </a:cubicBezTo>
                      <a:close/>
                      <a:moveTo>
                        <a:pt x="752256" y="896891"/>
                      </a:moveTo>
                      <a:cubicBezTo>
                        <a:pt x="729961" y="896891"/>
                        <a:pt x="711888" y="914964"/>
                        <a:pt x="711888" y="937259"/>
                      </a:cubicBezTo>
                      <a:cubicBezTo>
                        <a:pt x="711888" y="959554"/>
                        <a:pt x="729961" y="977627"/>
                        <a:pt x="752256" y="977627"/>
                      </a:cubicBezTo>
                      <a:cubicBezTo>
                        <a:pt x="774551" y="977627"/>
                        <a:pt x="792624" y="959554"/>
                        <a:pt x="792624" y="937259"/>
                      </a:cubicBezTo>
                      <a:cubicBezTo>
                        <a:pt x="792624" y="914964"/>
                        <a:pt x="774551" y="896891"/>
                        <a:pt x="752256" y="896891"/>
                      </a:cubicBezTo>
                      <a:close/>
                      <a:moveTo>
                        <a:pt x="667820" y="896891"/>
                      </a:moveTo>
                      <a:cubicBezTo>
                        <a:pt x="645525" y="896891"/>
                        <a:pt x="627452" y="914964"/>
                        <a:pt x="627452" y="937259"/>
                      </a:cubicBezTo>
                      <a:cubicBezTo>
                        <a:pt x="627452" y="959554"/>
                        <a:pt x="645525" y="977627"/>
                        <a:pt x="667820" y="977627"/>
                      </a:cubicBezTo>
                      <a:cubicBezTo>
                        <a:pt x="690115" y="977627"/>
                        <a:pt x="708188" y="959554"/>
                        <a:pt x="708188" y="937259"/>
                      </a:cubicBezTo>
                      <a:cubicBezTo>
                        <a:pt x="708188" y="914964"/>
                        <a:pt x="690115" y="896891"/>
                        <a:pt x="667820" y="896891"/>
                      </a:cubicBezTo>
                      <a:close/>
                      <a:moveTo>
                        <a:pt x="583384" y="896891"/>
                      </a:moveTo>
                      <a:cubicBezTo>
                        <a:pt x="561089" y="896891"/>
                        <a:pt x="543016" y="914964"/>
                        <a:pt x="543016" y="937259"/>
                      </a:cubicBezTo>
                      <a:cubicBezTo>
                        <a:pt x="543016" y="959554"/>
                        <a:pt x="561089" y="977627"/>
                        <a:pt x="583384" y="977627"/>
                      </a:cubicBezTo>
                      <a:cubicBezTo>
                        <a:pt x="605679" y="977627"/>
                        <a:pt x="623752" y="959554"/>
                        <a:pt x="623752" y="937259"/>
                      </a:cubicBezTo>
                      <a:cubicBezTo>
                        <a:pt x="623752" y="914964"/>
                        <a:pt x="605679" y="896891"/>
                        <a:pt x="583384" y="896891"/>
                      </a:cubicBezTo>
                      <a:close/>
                      <a:moveTo>
                        <a:pt x="498947" y="896891"/>
                      </a:moveTo>
                      <a:cubicBezTo>
                        <a:pt x="476652" y="896891"/>
                        <a:pt x="458579" y="914964"/>
                        <a:pt x="458579" y="937259"/>
                      </a:cubicBezTo>
                      <a:cubicBezTo>
                        <a:pt x="458579" y="959554"/>
                        <a:pt x="476652" y="977627"/>
                        <a:pt x="498947" y="977627"/>
                      </a:cubicBezTo>
                      <a:cubicBezTo>
                        <a:pt x="521242" y="977627"/>
                        <a:pt x="539315" y="959554"/>
                        <a:pt x="539315" y="937259"/>
                      </a:cubicBezTo>
                      <a:cubicBezTo>
                        <a:pt x="539315" y="914964"/>
                        <a:pt x="521242" y="896891"/>
                        <a:pt x="498947" y="896891"/>
                      </a:cubicBezTo>
                      <a:close/>
                      <a:moveTo>
                        <a:pt x="414511" y="896891"/>
                      </a:moveTo>
                      <a:cubicBezTo>
                        <a:pt x="392216" y="896891"/>
                        <a:pt x="374143" y="914964"/>
                        <a:pt x="374143" y="937259"/>
                      </a:cubicBezTo>
                      <a:cubicBezTo>
                        <a:pt x="374143" y="959554"/>
                        <a:pt x="392216" y="977627"/>
                        <a:pt x="414511" y="977627"/>
                      </a:cubicBezTo>
                      <a:cubicBezTo>
                        <a:pt x="436806" y="977627"/>
                        <a:pt x="454879" y="959554"/>
                        <a:pt x="454879" y="937259"/>
                      </a:cubicBezTo>
                      <a:cubicBezTo>
                        <a:pt x="454879" y="914964"/>
                        <a:pt x="436806" y="896891"/>
                        <a:pt x="414511" y="896891"/>
                      </a:cubicBezTo>
                      <a:close/>
                      <a:moveTo>
                        <a:pt x="330075" y="896891"/>
                      </a:moveTo>
                      <a:cubicBezTo>
                        <a:pt x="307780" y="896891"/>
                        <a:pt x="289707" y="914964"/>
                        <a:pt x="289707" y="937259"/>
                      </a:cubicBezTo>
                      <a:cubicBezTo>
                        <a:pt x="289707" y="959554"/>
                        <a:pt x="307780" y="977627"/>
                        <a:pt x="330075" y="977627"/>
                      </a:cubicBezTo>
                      <a:cubicBezTo>
                        <a:pt x="352370" y="977627"/>
                        <a:pt x="370443" y="959554"/>
                        <a:pt x="370443" y="937259"/>
                      </a:cubicBezTo>
                      <a:cubicBezTo>
                        <a:pt x="370443" y="914964"/>
                        <a:pt x="352370" y="896891"/>
                        <a:pt x="330075" y="896891"/>
                      </a:cubicBezTo>
                      <a:close/>
                      <a:moveTo>
                        <a:pt x="245639" y="896891"/>
                      </a:moveTo>
                      <a:cubicBezTo>
                        <a:pt x="223344" y="896891"/>
                        <a:pt x="205271" y="914964"/>
                        <a:pt x="205271" y="937259"/>
                      </a:cubicBezTo>
                      <a:cubicBezTo>
                        <a:pt x="205271" y="959554"/>
                        <a:pt x="223344" y="977627"/>
                        <a:pt x="245639" y="977627"/>
                      </a:cubicBezTo>
                      <a:cubicBezTo>
                        <a:pt x="267934" y="977627"/>
                        <a:pt x="286007" y="959554"/>
                        <a:pt x="286007" y="937259"/>
                      </a:cubicBezTo>
                      <a:cubicBezTo>
                        <a:pt x="286007" y="914964"/>
                        <a:pt x="267934" y="896891"/>
                        <a:pt x="245639" y="896891"/>
                      </a:cubicBezTo>
                      <a:close/>
                      <a:moveTo>
                        <a:pt x="161202" y="896891"/>
                      </a:moveTo>
                      <a:cubicBezTo>
                        <a:pt x="138907" y="896891"/>
                        <a:pt x="120834" y="914964"/>
                        <a:pt x="120834" y="937259"/>
                      </a:cubicBezTo>
                      <a:cubicBezTo>
                        <a:pt x="120834" y="959554"/>
                        <a:pt x="138907" y="977627"/>
                        <a:pt x="161202" y="977627"/>
                      </a:cubicBezTo>
                      <a:cubicBezTo>
                        <a:pt x="183497" y="977627"/>
                        <a:pt x="201570" y="959554"/>
                        <a:pt x="201570" y="937259"/>
                      </a:cubicBezTo>
                      <a:cubicBezTo>
                        <a:pt x="201570" y="914964"/>
                        <a:pt x="183497" y="896891"/>
                        <a:pt x="161202" y="896891"/>
                      </a:cubicBezTo>
                      <a:close/>
                      <a:moveTo>
                        <a:pt x="76766" y="896891"/>
                      </a:moveTo>
                      <a:cubicBezTo>
                        <a:pt x="54471" y="896891"/>
                        <a:pt x="36398" y="914964"/>
                        <a:pt x="36398" y="937259"/>
                      </a:cubicBezTo>
                      <a:cubicBezTo>
                        <a:pt x="36398" y="959554"/>
                        <a:pt x="54471" y="977627"/>
                        <a:pt x="76766" y="977627"/>
                      </a:cubicBezTo>
                      <a:cubicBezTo>
                        <a:pt x="99061" y="977627"/>
                        <a:pt x="117134" y="959554"/>
                        <a:pt x="117134" y="937259"/>
                      </a:cubicBezTo>
                      <a:cubicBezTo>
                        <a:pt x="117134" y="914964"/>
                        <a:pt x="99061" y="896891"/>
                        <a:pt x="76766" y="896891"/>
                      </a:cubicBezTo>
                      <a:close/>
                      <a:moveTo>
                        <a:pt x="1343312" y="810841"/>
                      </a:moveTo>
                      <a:cubicBezTo>
                        <a:pt x="1321017" y="810841"/>
                        <a:pt x="1302944" y="828914"/>
                        <a:pt x="1302944" y="851209"/>
                      </a:cubicBezTo>
                      <a:cubicBezTo>
                        <a:pt x="1302944" y="873504"/>
                        <a:pt x="1321017" y="891577"/>
                        <a:pt x="1343312" y="891577"/>
                      </a:cubicBezTo>
                      <a:cubicBezTo>
                        <a:pt x="1365607" y="891577"/>
                        <a:pt x="1383680" y="873504"/>
                        <a:pt x="1383680" y="851209"/>
                      </a:cubicBezTo>
                      <a:cubicBezTo>
                        <a:pt x="1383680" y="828914"/>
                        <a:pt x="1365607" y="810841"/>
                        <a:pt x="1343312" y="810841"/>
                      </a:cubicBezTo>
                      <a:close/>
                      <a:moveTo>
                        <a:pt x="1258874" y="810841"/>
                      </a:moveTo>
                      <a:cubicBezTo>
                        <a:pt x="1236579" y="810841"/>
                        <a:pt x="1218506" y="828914"/>
                        <a:pt x="1218506" y="851209"/>
                      </a:cubicBezTo>
                      <a:cubicBezTo>
                        <a:pt x="1218506" y="873504"/>
                        <a:pt x="1236579" y="891577"/>
                        <a:pt x="1258874" y="891577"/>
                      </a:cubicBezTo>
                      <a:cubicBezTo>
                        <a:pt x="1281169" y="891577"/>
                        <a:pt x="1299242" y="873504"/>
                        <a:pt x="1299242" y="851209"/>
                      </a:cubicBezTo>
                      <a:cubicBezTo>
                        <a:pt x="1299242" y="828914"/>
                        <a:pt x="1281169" y="810841"/>
                        <a:pt x="1258874" y="810841"/>
                      </a:cubicBezTo>
                      <a:close/>
                      <a:moveTo>
                        <a:pt x="1174438" y="810841"/>
                      </a:moveTo>
                      <a:cubicBezTo>
                        <a:pt x="1152143" y="810841"/>
                        <a:pt x="1134070" y="828914"/>
                        <a:pt x="1134070" y="851209"/>
                      </a:cubicBezTo>
                      <a:cubicBezTo>
                        <a:pt x="1134070" y="873504"/>
                        <a:pt x="1152143" y="891577"/>
                        <a:pt x="1174438" y="891577"/>
                      </a:cubicBezTo>
                      <a:cubicBezTo>
                        <a:pt x="1196733" y="891577"/>
                        <a:pt x="1214806" y="873504"/>
                        <a:pt x="1214806" y="851209"/>
                      </a:cubicBezTo>
                      <a:cubicBezTo>
                        <a:pt x="1214806" y="828914"/>
                        <a:pt x="1196733" y="810841"/>
                        <a:pt x="1174438" y="810841"/>
                      </a:cubicBezTo>
                      <a:close/>
                      <a:moveTo>
                        <a:pt x="1090002" y="810841"/>
                      </a:moveTo>
                      <a:cubicBezTo>
                        <a:pt x="1067707" y="810841"/>
                        <a:pt x="1049634" y="828914"/>
                        <a:pt x="1049634" y="851209"/>
                      </a:cubicBezTo>
                      <a:cubicBezTo>
                        <a:pt x="1049634" y="873504"/>
                        <a:pt x="1067707" y="891577"/>
                        <a:pt x="1090002" y="891577"/>
                      </a:cubicBezTo>
                      <a:cubicBezTo>
                        <a:pt x="1112297" y="891577"/>
                        <a:pt x="1130370" y="873504"/>
                        <a:pt x="1130370" y="851209"/>
                      </a:cubicBezTo>
                      <a:cubicBezTo>
                        <a:pt x="1130370" y="828914"/>
                        <a:pt x="1112297" y="810841"/>
                        <a:pt x="1090002" y="810841"/>
                      </a:cubicBezTo>
                      <a:close/>
                      <a:moveTo>
                        <a:pt x="1005565" y="810841"/>
                      </a:moveTo>
                      <a:cubicBezTo>
                        <a:pt x="983270" y="810841"/>
                        <a:pt x="965197" y="828914"/>
                        <a:pt x="965197" y="851209"/>
                      </a:cubicBezTo>
                      <a:cubicBezTo>
                        <a:pt x="965197" y="873504"/>
                        <a:pt x="983270" y="891577"/>
                        <a:pt x="1005565" y="891577"/>
                      </a:cubicBezTo>
                      <a:cubicBezTo>
                        <a:pt x="1027860" y="891577"/>
                        <a:pt x="1045933" y="873504"/>
                        <a:pt x="1045933" y="851209"/>
                      </a:cubicBezTo>
                      <a:cubicBezTo>
                        <a:pt x="1045933" y="828914"/>
                        <a:pt x="1027860" y="810841"/>
                        <a:pt x="1005565" y="810841"/>
                      </a:cubicBezTo>
                      <a:close/>
                      <a:moveTo>
                        <a:pt x="921129" y="810841"/>
                      </a:moveTo>
                      <a:cubicBezTo>
                        <a:pt x="898834" y="810841"/>
                        <a:pt x="880761" y="828914"/>
                        <a:pt x="880761" y="851209"/>
                      </a:cubicBezTo>
                      <a:cubicBezTo>
                        <a:pt x="880761" y="873504"/>
                        <a:pt x="898834" y="891577"/>
                        <a:pt x="921129" y="891577"/>
                      </a:cubicBezTo>
                      <a:cubicBezTo>
                        <a:pt x="943424" y="891577"/>
                        <a:pt x="961497" y="873504"/>
                        <a:pt x="961497" y="851209"/>
                      </a:cubicBezTo>
                      <a:cubicBezTo>
                        <a:pt x="961497" y="828914"/>
                        <a:pt x="943424" y="810841"/>
                        <a:pt x="921129" y="810841"/>
                      </a:cubicBezTo>
                      <a:close/>
                      <a:moveTo>
                        <a:pt x="836693" y="810841"/>
                      </a:moveTo>
                      <a:cubicBezTo>
                        <a:pt x="814398" y="810841"/>
                        <a:pt x="796325" y="828914"/>
                        <a:pt x="796325" y="851209"/>
                      </a:cubicBezTo>
                      <a:cubicBezTo>
                        <a:pt x="796325" y="873504"/>
                        <a:pt x="814398" y="891577"/>
                        <a:pt x="836693" y="891577"/>
                      </a:cubicBezTo>
                      <a:cubicBezTo>
                        <a:pt x="858988" y="891577"/>
                        <a:pt x="877061" y="873504"/>
                        <a:pt x="877061" y="851209"/>
                      </a:cubicBezTo>
                      <a:cubicBezTo>
                        <a:pt x="877061" y="828914"/>
                        <a:pt x="858988" y="810841"/>
                        <a:pt x="836693" y="810841"/>
                      </a:cubicBezTo>
                      <a:close/>
                      <a:moveTo>
                        <a:pt x="752256" y="810841"/>
                      </a:moveTo>
                      <a:cubicBezTo>
                        <a:pt x="729961" y="810841"/>
                        <a:pt x="711888" y="828914"/>
                        <a:pt x="711888" y="851209"/>
                      </a:cubicBezTo>
                      <a:cubicBezTo>
                        <a:pt x="711888" y="873504"/>
                        <a:pt x="729961" y="891577"/>
                        <a:pt x="752256" y="891577"/>
                      </a:cubicBezTo>
                      <a:cubicBezTo>
                        <a:pt x="774551" y="891577"/>
                        <a:pt x="792624" y="873504"/>
                        <a:pt x="792624" y="851209"/>
                      </a:cubicBezTo>
                      <a:cubicBezTo>
                        <a:pt x="792624" y="828914"/>
                        <a:pt x="774551" y="810841"/>
                        <a:pt x="752256" y="810841"/>
                      </a:cubicBezTo>
                      <a:close/>
                      <a:moveTo>
                        <a:pt x="667820" y="810841"/>
                      </a:moveTo>
                      <a:cubicBezTo>
                        <a:pt x="645525" y="810841"/>
                        <a:pt x="627452" y="828914"/>
                        <a:pt x="627452" y="851209"/>
                      </a:cubicBezTo>
                      <a:cubicBezTo>
                        <a:pt x="627452" y="873504"/>
                        <a:pt x="645525" y="891577"/>
                        <a:pt x="667820" y="891577"/>
                      </a:cubicBezTo>
                      <a:cubicBezTo>
                        <a:pt x="690115" y="891577"/>
                        <a:pt x="708188" y="873504"/>
                        <a:pt x="708188" y="851209"/>
                      </a:cubicBezTo>
                      <a:cubicBezTo>
                        <a:pt x="708188" y="828914"/>
                        <a:pt x="690115" y="810841"/>
                        <a:pt x="667820" y="810841"/>
                      </a:cubicBezTo>
                      <a:close/>
                      <a:moveTo>
                        <a:pt x="583384" y="810841"/>
                      </a:moveTo>
                      <a:cubicBezTo>
                        <a:pt x="561089" y="810841"/>
                        <a:pt x="543016" y="828914"/>
                        <a:pt x="543016" y="851209"/>
                      </a:cubicBezTo>
                      <a:cubicBezTo>
                        <a:pt x="543016" y="873504"/>
                        <a:pt x="561089" y="891577"/>
                        <a:pt x="583384" y="891577"/>
                      </a:cubicBezTo>
                      <a:cubicBezTo>
                        <a:pt x="605679" y="891577"/>
                        <a:pt x="623752" y="873504"/>
                        <a:pt x="623752" y="851209"/>
                      </a:cubicBezTo>
                      <a:cubicBezTo>
                        <a:pt x="623752" y="828914"/>
                        <a:pt x="605679" y="810841"/>
                        <a:pt x="583384" y="810841"/>
                      </a:cubicBezTo>
                      <a:close/>
                      <a:moveTo>
                        <a:pt x="498947" y="810841"/>
                      </a:moveTo>
                      <a:cubicBezTo>
                        <a:pt x="476652" y="810841"/>
                        <a:pt x="458579" y="828914"/>
                        <a:pt x="458579" y="851209"/>
                      </a:cubicBezTo>
                      <a:cubicBezTo>
                        <a:pt x="458579" y="873504"/>
                        <a:pt x="476652" y="891577"/>
                        <a:pt x="498947" y="891577"/>
                      </a:cubicBezTo>
                      <a:cubicBezTo>
                        <a:pt x="521242" y="891577"/>
                        <a:pt x="539315" y="873504"/>
                        <a:pt x="539315" y="851209"/>
                      </a:cubicBezTo>
                      <a:cubicBezTo>
                        <a:pt x="539315" y="828914"/>
                        <a:pt x="521242" y="810841"/>
                        <a:pt x="498947" y="810841"/>
                      </a:cubicBezTo>
                      <a:close/>
                      <a:moveTo>
                        <a:pt x="414511" y="810841"/>
                      </a:moveTo>
                      <a:cubicBezTo>
                        <a:pt x="392216" y="810841"/>
                        <a:pt x="374143" y="828914"/>
                        <a:pt x="374143" y="851209"/>
                      </a:cubicBezTo>
                      <a:cubicBezTo>
                        <a:pt x="374143" y="873504"/>
                        <a:pt x="392216" y="891577"/>
                        <a:pt x="414511" y="891577"/>
                      </a:cubicBezTo>
                      <a:cubicBezTo>
                        <a:pt x="436806" y="891577"/>
                        <a:pt x="454879" y="873504"/>
                        <a:pt x="454879" y="851209"/>
                      </a:cubicBezTo>
                      <a:cubicBezTo>
                        <a:pt x="454879" y="828914"/>
                        <a:pt x="436806" y="810841"/>
                        <a:pt x="414511" y="810841"/>
                      </a:cubicBezTo>
                      <a:close/>
                      <a:moveTo>
                        <a:pt x="330075" y="810841"/>
                      </a:moveTo>
                      <a:cubicBezTo>
                        <a:pt x="307780" y="810841"/>
                        <a:pt x="289707" y="828914"/>
                        <a:pt x="289707" y="851209"/>
                      </a:cubicBezTo>
                      <a:cubicBezTo>
                        <a:pt x="289707" y="873504"/>
                        <a:pt x="307780" y="891577"/>
                        <a:pt x="330075" y="891577"/>
                      </a:cubicBezTo>
                      <a:cubicBezTo>
                        <a:pt x="352370" y="891577"/>
                        <a:pt x="370443" y="873504"/>
                        <a:pt x="370443" y="851209"/>
                      </a:cubicBezTo>
                      <a:cubicBezTo>
                        <a:pt x="370443" y="828914"/>
                        <a:pt x="352370" y="810841"/>
                        <a:pt x="330075" y="810841"/>
                      </a:cubicBezTo>
                      <a:close/>
                      <a:moveTo>
                        <a:pt x="245639" y="810841"/>
                      </a:moveTo>
                      <a:cubicBezTo>
                        <a:pt x="223344" y="810841"/>
                        <a:pt x="205271" y="828914"/>
                        <a:pt x="205271" y="851209"/>
                      </a:cubicBezTo>
                      <a:cubicBezTo>
                        <a:pt x="205271" y="873504"/>
                        <a:pt x="223344" y="891577"/>
                        <a:pt x="245639" y="891577"/>
                      </a:cubicBezTo>
                      <a:cubicBezTo>
                        <a:pt x="267934" y="891577"/>
                        <a:pt x="286007" y="873504"/>
                        <a:pt x="286007" y="851209"/>
                      </a:cubicBezTo>
                      <a:cubicBezTo>
                        <a:pt x="286007" y="828914"/>
                        <a:pt x="267934" y="810841"/>
                        <a:pt x="245639" y="810841"/>
                      </a:cubicBezTo>
                      <a:close/>
                      <a:moveTo>
                        <a:pt x="161202" y="810841"/>
                      </a:moveTo>
                      <a:cubicBezTo>
                        <a:pt x="138907" y="810841"/>
                        <a:pt x="120834" y="828914"/>
                        <a:pt x="120834" y="851209"/>
                      </a:cubicBezTo>
                      <a:cubicBezTo>
                        <a:pt x="120834" y="873504"/>
                        <a:pt x="138907" y="891577"/>
                        <a:pt x="161202" y="891577"/>
                      </a:cubicBezTo>
                      <a:cubicBezTo>
                        <a:pt x="183497" y="891577"/>
                        <a:pt x="201570" y="873504"/>
                        <a:pt x="201570" y="851209"/>
                      </a:cubicBezTo>
                      <a:cubicBezTo>
                        <a:pt x="201570" y="828914"/>
                        <a:pt x="183497" y="810841"/>
                        <a:pt x="161202" y="810841"/>
                      </a:cubicBezTo>
                      <a:close/>
                      <a:moveTo>
                        <a:pt x="76766" y="810841"/>
                      </a:moveTo>
                      <a:cubicBezTo>
                        <a:pt x="54471" y="810841"/>
                        <a:pt x="36398" y="828914"/>
                        <a:pt x="36398" y="851209"/>
                      </a:cubicBezTo>
                      <a:cubicBezTo>
                        <a:pt x="36398" y="873504"/>
                        <a:pt x="54471" y="891577"/>
                        <a:pt x="76766" y="891577"/>
                      </a:cubicBezTo>
                      <a:cubicBezTo>
                        <a:pt x="99061" y="891577"/>
                        <a:pt x="117134" y="873504"/>
                        <a:pt x="117134" y="851209"/>
                      </a:cubicBezTo>
                      <a:cubicBezTo>
                        <a:pt x="117134" y="828914"/>
                        <a:pt x="99061" y="810841"/>
                        <a:pt x="76766" y="810841"/>
                      </a:cubicBezTo>
                      <a:close/>
                      <a:moveTo>
                        <a:pt x="1343312" y="724792"/>
                      </a:moveTo>
                      <a:cubicBezTo>
                        <a:pt x="1321017" y="724792"/>
                        <a:pt x="1302944" y="742865"/>
                        <a:pt x="1302944" y="765160"/>
                      </a:cubicBezTo>
                      <a:cubicBezTo>
                        <a:pt x="1302944" y="787455"/>
                        <a:pt x="1321017" y="805528"/>
                        <a:pt x="1343312" y="805528"/>
                      </a:cubicBezTo>
                      <a:cubicBezTo>
                        <a:pt x="1365607" y="805528"/>
                        <a:pt x="1383680" y="787455"/>
                        <a:pt x="1383680" y="765160"/>
                      </a:cubicBezTo>
                      <a:cubicBezTo>
                        <a:pt x="1383680" y="742865"/>
                        <a:pt x="1365607" y="724792"/>
                        <a:pt x="1343312" y="724792"/>
                      </a:cubicBezTo>
                      <a:close/>
                      <a:moveTo>
                        <a:pt x="1258874" y="724792"/>
                      </a:moveTo>
                      <a:cubicBezTo>
                        <a:pt x="1236579" y="724792"/>
                        <a:pt x="1218506" y="742865"/>
                        <a:pt x="1218506" y="765160"/>
                      </a:cubicBezTo>
                      <a:cubicBezTo>
                        <a:pt x="1218506" y="787455"/>
                        <a:pt x="1236579" y="805528"/>
                        <a:pt x="1258874" y="805528"/>
                      </a:cubicBezTo>
                      <a:cubicBezTo>
                        <a:pt x="1281169" y="805528"/>
                        <a:pt x="1299242" y="787455"/>
                        <a:pt x="1299242" y="765160"/>
                      </a:cubicBezTo>
                      <a:cubicBezTo>
                        <a:pt x="1299242" y="742865"/>
                        <a:pt x="1281169" y="724792"/>
                        <a:pt x="1258874" y="724792"/>
                      </a:cubicBezTo>
                      <a:close/>
                      <a:moveTo>
                        <a:pt x="1174438" y="724792"/>
                      </a:moveTo>
                      <a:cubicBezTo>
                        <a:pt x="1152143" y="724792"/>
                        <a:pt x="1134070" y="742865"/>
                        <a:pt x="1134070" y="765160"/>
                      </a:cubicBezTo>
                      <a:cubicBezTo>
                        <a:pt x="1134070" y="787455"/>
                        <a:pt x="1152143" y="805528"/>
                        <a:pt x="1174438" y="805528"/>
                      </a:cubicBezTo>
                      <a:cubicBezTo>
                        <a:pt x="1196733" y="805528"/>
                        <a:pt x="1214806" y="787455"/>
                        <a:pt x="1214806" y="765160"/>
                      </a:cubicBezTo>
                      <a:cubicBezTo>
                        <a:pt x="1214806" y="742865"/>
                        <a:pt x="1196733" y="724792"/>
                        <a:pt x="1174438" y="724792"/>
                      </a:cubicBezTo>
                      <a:close/>
                      <a:moveTo>
                        <a:pt x="1090002" y="724792"/>
                      </a:moveTo>
                      <a:cubicBezTo>
                        <a:pt x="1067707" y="724792"/>
                        <a:pt x="1049634" y="742865"/>
                        <a:pt x="1049634" y="765160"/>
                      </a:cubicBezTo>
                      <a:cubicBezTo>
                        <a:pt x="1049634" y="787455"/>
                        <a:pt x="1067707" y="805528"/>
                        <a:pt x="1090002" y="805528"/>
                      </a:cubicBezTo>
                      <a:cubicBezTo>
                        <a:pt x="1112297" y="805528"/>
                        <a:pt x="1130370" y="787455"/>
                        <a:pt x="1130370" y="765160"/>
                      </a:cubicBezTo>
                      <a:cubicBezTo>
                        <a:pt x="1130370" y="742865"/>
                        <a:pt x="1112297" y="724792"/>
                        <a:pt x="1090002" y="724792"/>
                      </a:cubicBezTo>
                      <a:close/>
                      <a:moveTo>
                        <a:pt x="1005565" y="724792"/>
                      </a:moveTo>
                      <a:cubicBezTo>
                        <a:pt x="983270" y="724792"/>
                        <a:pt x="965197" y="742865"/>
                        <a:pt x="965197" y="765160"/>
                      </a:cubicBezTo>
                      <a:cubicBezTo>
                        <a:pt x="965197" y="787455"/>
                        <a:pt x="983270" y="805528"/>
                        <a:pt x="1005565" y="805528"/>
                      </a:cubicBezTo>
                      <a:cubicBezTo>
                        <a:pt x="1027860" y="805528"/>
                        <a:pt x="1045933" y="787455"/>
                        <a:pt x="1045933" y="765160"/>
                      </a:cubicBezTo>
                      <a:cubicBezTo>
                        <a:pt x="1045933" y="742865"/>
                        <a:pt x="1027860" y="724792"/>
                        <a:pt x="1005565" y="724792"/>
                      </a:cubicBezTo>
                      <a:close/>
                      <a:moveTo>
                        <a:pt x="921129" y="724792"/>
                      </a:moveTo>
                      <a:cubicBezTo>
                        <a:pt x="898834" y="724792"/>
                        <a:pt x="880761" y="742865"/>
                        <a:pt x="880761" y="765160"/>
                      </a:cubicBezTo>
                      <a:cubicBezTo>
                        <a:pt x="880761" y="787455"/>
                        <a:pt x="898834" y="805528"/>
                        <a:pt x="921129" y="805528"/>
                      </a:cubicBezTo>
                      <a:cubicBezTo>
                        <a:pt x="943424" y="805528"/>
                        <a:pt x="961497" y="787455"/>
                        <a:pt x="961497" y="765160"/>
                      </a:cubicBezTo>
                      <a:cubicBezTo>
                        <a:pt x="961497" y="742865"/>
                        <a:pt x="943424" y="724792"/>
                        <a:pt x="921129" y="724792"/>
                      </a:cubicBezTo>
                      <a:close/>
                      <a:moveTo>
                        <a:pt x="836693" y="724792"/>
                      </a:moveTo>
                      <a:cubicBezTo>
                        <a:pt x="814398" y="724792"/>
                        <a:pt x="796325" y="742865"/>
                        <a:pt x="796325" y="765160"/>
                      </a:cubicBezTo>
                      <a:cubicBezTo>
                        <a:pt x="796325" y="787455"/>
                        <a:pt x="814398" y="805528"/>
                        <a:pt x="836693" y="805528"/>
                      </a:cubicBezTo>
                      <a:cubicBezTo>
                        <a:pt x="858988" y="805528"/>
                        <a:pt x="877061" y="787455"/>
                        <a:pt x="877061" y="765160"/>
                      </a:cubicBezTo>
                      <a:cubicBezTo>
                        <a:pt x="877061" y="742865"/>
                        <a:pt x="858988" y="724792"/>
                        <a:pt x="836693" y="724792"/>
                      </a:cubicBezTo>
                      <a:close/>
                      <a:moveTo>
                        <a:pt x="752256" y="724792"/>
                      </a:moveTo>
                      <a:cubicBezTo>
                        <a:pt x="729961" y="724792"/>
                        <a:pt x="711888" y="742865"/>
                        <a:pt x="711888" y="765160"/>
                      </a:cubicBezTo>
                      <a:cubicBezTo>
                        <a:pt x="711888" y="787455"/>
                        <a:pt x="729961" y="805528"/>
                        <a:pt x="752256" y="805528"/>
                      </a:cubicBezTo>
                      <a:cubicBezTo>
                        <a:pt x="774551" y="805528"/>
                        <a:pt x="792624" y="787455"/>
                        <a:pt x="792624" y="765160"/>
                      </a:cubicBezTo>
                      <a:cubicBezTo>
                        <a:pt x="792624" y="742865"/>
                        <a:pt x="774551" y="724792"/>
                        <a:pt x="752256" y="724792"/>
                      </a:cubicBezTo>
                      <a:close/>
                      <a:moveTo>
                        <a:pt x="667820" y="724792"/>
                      </a:moveTo>
                      <a:cubicBezTo>
                        <a:pt x="645525" y="724792"/>
                        <a:pt x="627452" y="742865"/>
                        <a:pt x="627452" y="765160"/>
                      </a:cubicBezTo>
                      <a:cubicBezTo>
                        <a:pt x="627452" y="787455"/>
                        <a:pt x="645525" y="805528"/>
                        <a:pt x="667820" y="805528"/>
                      </a:cubicBezTo>
                      <a:cubicBezTo>
                        <a:pt x="690115" y="805528"/>
                        <a:pt x="708188" y="787455"/>
                        <a:pt x="708188" y="765160"/>
                      </a:cubicBezTo>
                      <a:cubicBezTo>
                        <a:pt x="708188" y="742865"/>
                        <a:pt x="690115" y="724792"/>
                        <a:pt x="667820" y="724792"/>
                      </a:cubicBezTo>
                      <a:close/>
                      <a:moveTo>
                        <a:pt x="583384" y="724792"/>
                      </a:moveTo>
                      <a:cubicBezTo>
                        <a:pt x="561089" y="724792"/>
                        <a:pt x="543016" y="742865"/>
                        <a:pt x="543016" y="765160"/>
                      </a:cubicBezTo>
                      <a:cubicBezTo>
                        <a:pt x="543016" y="787455"/>
                        <a:pt x="561089" y="805528"/>
                        <a:pt x="583384" y="805528"/>
                      </a:cubicBezTo>
                      <a:cubicBezTo>
                        <a:pt x="605679" y="805528"/>
                        <a:pt x="623752" y="787455"/>
                        <a:pt x="623752" y="765160"/>
                      </a:cubicBezTo>
                      <a:cubicBezTo>
                        <a:pt x="623752" y="742865"/>
                        <a:pt x="605679" y="724792"/>
                        <a:pt x="583384" y="724792"/>
                      </a:cubicBezTo>
                      <a:close/>
                      <a:moveTo>
                        <a:pt x="498947" y="724792"/>
                      </a:moveTo>
                      <a:cubicBezTo>
                        <a:pt x="476652" y="724792"/>
                        <a:pt x="458579" y="742865"/>
                        <a:pt x="458579" y="765160"/>
                      </a:cubicBezTo>
                      <a:cubicBezTo>
                        <a:pt x="458579" y="787455"/>
                        <a:pt x="476652" y="805528"/>
                        <a:pt x="498947" y="805528"/>
                      </a:cubicBezTo>
                      <a:cubicBezTo>
                        <a:pt x="521242" y="805528"/>
                        <a:pt x="539315" y="787455"/>
                        <a:pt x="539315" y="765160"/>
                      </a:cubicBezTo>
                      <a:cubicBezTo>
                        <a:pt x="539315" y="742865"/>
                        <a:pt x="521242" y="724792"/>
                        <a:pt x="498947" y="724792"/>
                      </a:cubicBezTo>
                      <a:close/>
                      <a:moveTo>
                        <a:pt x="414511" y="724792"/>
                      </a:moveTo>
                      <a:cubicBezTo>
                        <a:pt x="392216" y="724792"/>
                        <a:pt x="374143" y="742865"/>
                        <a:pt x="374143" y="765160"/>
                      </a:cubicBezTo>
                      <a:cubicBezTo>
                        <a:pt x="374143" y="787455"/>
                        <a:pt x="392216" y="805528"/>
                        <a:pt x="414511" y="805528"/>
                      </a:cubicBezTo>
                      <a:cubicBezTo>
                        <a:pt x="436806" y="805528"/>
                        <a:pt x="454879" y="787455"/>
                        <a:pt x="454879" y="765160"/>
                      </a:cubicBezTo>
                      <a:cubicBezTo>
                        <a:pt x="454879" y="742865"/>
                        <a:pt x="436806" y="724792"/>
                        <a:pt x="414511" y="724792"/>
                      </a:cubicBezTo>
                      <a:close/>
                      <a:moveTo>
                        <a:pt x="330075" y="724792"/>
                      </a:moveTo>
                      <a:cubicBezTo>
                        <a:pt x="307780" y="724792"/>
                        <a:pt x="289707" y="742865"/>
                        <a:pt x="289707" y="765160"/>
                      </a:cubicBezTo>
                      <a:cubicBezTo>
                        <a:pt x="289707" y="787455"/>
                        <a:pt x="307780" y="805528"/>
                        <a:pt x="330075" y="805528"/>
                      </a:cubicBezTo>
                      <a:cubicBezTo>
                        <a:pt x="352370" y="805528"/>
                        <a:pt x="370443" y="787455"/>
                        <a:pt x="370443" y="765160"/>
                      </a:cubicBezTo>
                      <a:cubicBezTo>
                        <a:pt x="370443" y="742865"/>
                        <a:pt x="352370" y="724792"/>
                        <a:pt x="330075" y="724792"/>
                      </a:cubicBezTo>
                      <a:close/>
                      <a:moveTo>
                        <a:pt x="245639" y="724792"/>
                      </a:moveTo>
                      <a:cubicBezTo>
                        <a:pt x="223344" y="724792"/>
                        <a:pt x="205271" y="742865"/>
                        <a:pt x="205271" y="765160"/>
                      </a:cubicBezTo>
                      <a:cubicBezTo>
                        <a:pt x="205271" y="787455"/>
                        <a:pt x="223344" y="805528"/>
                        <a:pt x="245639" y="805528"/>
                      </a:cubicBezTo>
                      <a:cubicBezTo>
                        <a:pt x="267934" y="805528"/>
                        <a:pt x="286007" y="787455"/>
                        <a:pt x="286007" y="765160"/>
                      </a:cubicBezTo>
                      <a:cubicBezTo>
                        <a:pt x="286007" y="742865"/>
                        <a:pt x="267934" y="724792"/>
                        <a:pt x="245639" y="724792"/>
                      </a:cubicBezTo>
                      <a:close/>
                      <a:moveTo>
                        <a:pt x="161202" y="724792"/>
                      </a:moveTo>
                      <a:cubicBezTo>
                        <a:pt x="138907" y="724792"/>
                        <a:pt x="120834" y="742865"/>
                        <a:pt x="120834" y="765160"/>
                      </a:cubicBezTo>
                      <a:cubicBezTo>
                        <a:pt x="120834" y="787455"/>
                        <a:pt x="138907" y="805528"/>
                        <a:pt x="161202" y="805528"/>
                      </a:cubicBezTo>
                      <a:cubicBezTo>
                        <a:pt x="183497" y="805528"/>
                        <a:pt x="201570" y="787455"/>
                        <a:pt x="201570" y="765160"/>
                      </a:cubicBezTo>
                      <a:cubicBezTo>
                        <a:pt x="201570" y="742865"/>
                        <a:pt x="183497" y="724792"/>
                        <a:pt x="161202" y="724792"/>
                      </a:cubicBezTo>
                      <a:close/>
                      <a:moveTo>
                        <a:pt x="76766" y="724792"/>
                      </a:moveTo>
                      <a:cubicBezTo>
                        <a:pt x="54471" y="724792"/>
                        <a:pt x="36398" y="742865"/>
                        <a:pt x="36398" y="765160"/>
                      </a:cubicBezTo>
                      <a:cubicBezTo>
                        <a:pt x="36398" y="787455"/>
                        <a:pt x="54471" y="805528"/>
                        <a:pt x="76766" y="805528"/>
                      </a:cubicBezTo>
                      <a:cubicBezTo>
                        <a:pt x="99061" y="805528"/>
                        <a:pt x="117134" y="787455"/>
                        <a:pt x="117134" y="765160"/>
                      </a:cubicBezTo>
                      <a:cubicBezTo>
                        <a:pt x="117134" y="742865"/>
                        <a:pt x="99061" y="724792"/>
                        <a:pt x="76766" y="724792"/>
                      </a:cubicBezTo>
                      <a:close/>
                      <a:moveTo>
                        <a:pt x="1343312" y="638743"/>
                      </a:moveTo>
                      <a:cubicBezTo>
                        <a:pt x="1321017" y="638743"/>
                        <a:pt x="1302944" y="656816"/>
                        <a:pt x="1302944" y="679111"/>
                      </a:cubicBezTo>
                      <a:cubicBezTo>
                        <a:pt x="1302944" y="701406"/>
                        <a:pt x="1321017" y="719479"/>
                        <a:pt x="1343312" y="719479"/>
                      </a:cubicBezTo>
                      <a:cubicBezTo>
                        <a:pt x="1365607" y="719479"/>
                        <a:pt x="1383680" y="701406"/>
                        <a:pt x="1383680" y="679111"/>
                      </a:cubicBezTo>
                      <a:cubicBezTo>
                        <a:pt x="1383680" y="656816"/>
                        <a:pt x="1365607" y="638743"/>
                        <a:pt x="1343312" y="638743"/>
                      </a:cubicBezTo>
                      <a:close/>
                      <a:moveTo>
                        <a:pt x="1258874" y="638743"/>
                      </a:moveTo>
                      <a:cubicBezTo>
                        <a:pt x="1236579" y="638743"/>
                        <a:pt x="1218506" y="656816"/>
                        <a:pt x="1218506" y="679111"/>
                      </a:cubicBezTo>
                      <a:cubicBezTo>
                        <a:pt x="1218506" y="701406"/>
                        <a:pt x="1236579" y="719479"/>
                        <a:pt x="1258874" y="719479"/>
                      </a:cubicBezTo>
                      <a:cubicBezTo>
                        <a:pt x="1281169" y="719479"/>
                        <a:pt x="1299242" y="701406"/>
                        <a:pt x="1299242" y="679111"/>
                      </a:cubicBezTo>
                      <a:cubicBezTo>
                        <a:pt x="1299242" y="656816"/>
                        <a:pt x="1281169" y="638743"/>
                        <a:pt x="1258874" y="638743"/>
                      </a:cubicBezTo>
                      <a:close/>
                      <a:moveTo>
                        <a:pt x="1174438" y="638743"/>
                      </a:moveTo>
                      <a:cubicBezTo>
                        <a:pt x="1152143" y="638743"/>
                        <a:pt x="1134070" y="656816"/>
                        <a:pt x="1134070" y="679111"/>
                      </a:cubicBezTo>
                      <a:cubicBezTo>
                        <a:pt x="1134070" y="701406"/>
                        <a:pt x="1152143" y="719479"/>
                        <a:pt x="1174438" y="719479"/>
                      </a:cubicBezTo>
                      <a:cubicBezTo>
                        <a:pt x="1196733" y="719479"/>
                        <a:pt x="1214806" y="701406"/>
                        <a:pt x="1214806" y="679111"/>
                      </a:cubicBezTo>
                      <a:cubicBezTo>
                        <a:pt x="1214806" y="656816"/>
                        <a:pt x="1196733" y="638743"/>
                        <a:pt x="1174438" y="638743"/>
                      </a:cubicBezTo>
                      <a:close/>
                      <a:moveTo>
                        <a:pt x="1090002" y="638743"/>
                      </a:moveTo>
                      <a:cubicBezTo>
                        <a:pt x="1067707" y="638743"/>
                        <a:pt x="1049634" y="656816"/>
                        <a:pt x="1049634" y="679111"/>
                      </a:cubicBezTo>
                      <a:cubicBezTo>
                        <a:pt x="1049634" y="701406"/>
                        <a:pt x="1067707" y="719479"/>
                        <a:pt x="1090002" y="719479"/>
                      </a:cubicBezTo>
                      <a:cubicBezTo>
                        <a:pt x="1112297" y="719479"/>
                        <a:pt x="1130370" y="701406"/>
                        <a:pt x="1130370" y="679111"/>
                      </a:cubicBezTo>
                      <a:cubicBezTo>
                        <a:pt x="1130370" y="656816"/>
                        <a:pt x="1112297" y="638743"/>
                        <a:pt x="1090002" y="638743"/>
                      </a:cubicBezTo>
                      <a:close/>
                      <a:moveTo>
                        <a:pt x="1005565" y="638743"/>
                      </a:moveTo>
                      <a:cubicBezTo>
                        <a:pt x="983270" y="638743"/>
                        <a:pt x="965197" y="656816"/>
                        <a:pt x="965197" y="679111"/>
                      </a:cubicBezTo>
                      <a:cubicBezTo>
                        <a:pt x="965197" y="701406"/>
                        <a:pt x="983270" y="719479"/>
                        <a:pt x="1005565" y="719479"/>
                      </a:cubicBezTo>
                      <a:cubicBezTo>
                        <a:pt x="1027860" y="719479"/>
                        <a:pt x="1045933" y="701406"/>
                        <a:pt x="1045933" y="679111"/>
                      </a:cubicBezTo>
                      <a:cubicBezTo>
                        <a:pt x="1045933" y="656816"/>
                        <a:pt x="1027860" y="638743"/>
                        <a:pt x="1005565" y="638743"/>
                      </a:cubicBezTo>
                      <a:close/>
                      <a:moveTo>
                        <a:pt x="921129" y="638743"/>
                      </a:moveTo>
                      <a:cubicBezTo>
                        <a:pt x="898834" y="638743"/>
                        <a:pt x="880761" y="656816"/>
                        <a:pt x="880761" y="679111"/>
                      </a:cubicBezTo>
                      <a:cubicBezTo>
                        <a:pt x="880761" y="701406"/>
                        <a:pt x="898834" y="719479"/>
                        <a:pt x="921129" y="719479"/>
                      </a:cubicBezTo>
                      <a:cubicBezTo>
                        <a:pt x="943424" y="719479"/>
                        <a:pt x="961497" y="701406"/>
                        <a:pt x="961497" y="679111"/>
                      </a:cubicBezTo>
                      <a:cubicBezTo>
                        <a:pt x="961497" y="656816"/>
                        <a:pt x="943424" y="638743"/>
                        <a:pt x="921129" y="638743"/>
                      </a:cubicBezTo>
                      <a:close/>
                      <a:moveTo>
                        <a:pt x="836693" y="638743"/>
                      </a:moveTo>
                      <a:cubicBezTo>
                        <a:pt x="814398" y="638743"/>
                        <a:pt x="796325" y="656816"/>
                        <a:pt x="796325" y="679111"/>
                      </a:cubicBezTo>
                      <a:cubicBezTo>
                        <a:pt x="796325" y="701406"/>
                        <a:pt x="814398" y="719479"/>
                        <a:pt x="836693" y="719479"/>
                      </a:cubicBezTo>
                      <a:cubicBezTo>
                        <a:pt x="858988" y="719479"/>
                        <a:pt x="877061" y="701406"/>
                        <a:pt x="877061" y="679111"/>
                      </a:cubicBezTo>
                      <a:cubicBezTo>
                        <a:pt x="877061" y="656816"/>
                        <a:pt x="858988" y="638743"/>
                        <a:pt x="836693" y="638743"/>
                      </a:cubicBezTo>
                      <a:close/>
                      <a:moveTo>
                        <a:pt x="752256" y="638743"/>
                      </a:moveTo>
                      <a:cubicBezTo>
                        <a:pt x="729961" y="638743"/>
                        <a:pt x="711888" y="656816"/>
                        <a:pt x="711888" y="679111"/>
                      </a:cubicBezTo>
                      <a:cubicBezTo>
                        <a:pt x="711888" y="701406"/>
                        <a:pt x="729961" y="719479"/>
                        <a:pt x="752256" y="719479"/>
                      </a:cubicBezTo>
                      <a:cubicBezTo>
                        <a:pt x="774551" y="719479"/>
                        <a:pt x="792624" y="701406"/>
                        <a:pt x="792624" y="679111"/>
                      </a:cubicBezTo>
                      <a:cubicBezTo>
                        <a:pt x="792624" y="656816"/>
                        <a:pt x="774551" y="638743"/>
                        <a:pt x="752256" y="638743"/>
                      </a:cubicBezTo>
                      <a:close/>
                      <a:moveTo>
                        <a:pt x="667820" y="638743"/>
                      </a:moveTo>
                      <a:cubicBezTo>
                        <a:pt x="645525" y="638743"/>
                        <a:pt x="627452" y="656816"/>
                        <a:pt x="627452" y="679111"/>
                      </a:cubicBezTo>
                      <a:cubicBezTo>
                        <a:pt x="627452" y="701406"/>
                        <a:pt x="645525" y="719479"/>
                        <a:pt x="667820" y="719479"/>
                      </a:cubicBezTo>
                      <a:cubicBezTo>
                        <a:pt x="690115" y="719479"/>
                        <a:pt x="708188" y="701406"/>
                        <a:pt x="708188" y="679111"/>
                      </a:cubicBezTo>
                      <a:cubicBezTo>
                        <a:pt x="708188" y="656816"/>
                        <a:pt x="690115" y="638743"/>
                        <a:pt x="667820" y="638743"/>
                      </a:cubicBezTo>
                      <a:close/>
                      <a:moveTo>
                        <a:pt x="583384" y="638743"/>
                      </a:moveTo>
                      <a:cubicBezTo>
                        <a:pt x="561089" y="638743"/>
                        <a:pt x="543016" y="656816"/>
                        <a:pt x="543016" y="679111"/>
                      </a:cubicBezTo>
                      <a:cubicBezTo>
                        <a:pt x="543016" y="701406"/>
                        <a:pt x="561089" y="719479"/>
                        <a:pt x="583384" y="719479"/>
                      </a:cubicBezTo>
                      <a:cubicBezTo>
                        <a:pt x="605679" y="719479"/>
                        <a:pt x="623752" y="701406"/>
                        <a:pt x="623752" y="679111"/>
                      </a:cubicBezTo>
                      <a:cubicBezTo>
                        <a:pt x="623752" y="656816"/>
                        <a:pt x="605679" y="638743"/>
                        <a:pt x="583384" y="638743"/>
                      </a:cubicBezTo>
                      <a:close/>
                      <a:moveTo>
                        <a:pt x="498947" y="638743"/>
                      </a:moveTo>
                      <a:cubicBezTo>
                        <a:pt x="476652" y="638743"/>
                        <a:pt x="458579" y="656816"/>
                        <a:pt x="458579" y="679111"/>
                      </a:cubicBezTo>
                      <a:cubicBezTo>
                        <a:pt x="458579" y="701406"/>
                        <a:pt x="476652" y="719479"/>
                        <a:pt x="498947" y="719479"/>
                      </a:cubicBezTo>
                      <a:cubicBezTo>
                        <a:pt x="521242" y="719479"/>
                        <a:pt x="539315" y="701406"/>
                        <a:pt x="539315" y="679111"/>
                      </a:cubicBezTo>
                      <a:cubicBezTo>
                        <a:pt x="539315" y="656816"/>
                        <a:pt x="521242" y="638743"/>
                        <a:pt x="498947" y="638743"/>
                      </a:cubicBezTo>
                      <a:close/>
                      <a:moveTo>
                        <a:pt x="414511" y="638743"/>
                      </a:moveTo>
                      <a:cubicBezTo>
                        <a:pt x="392216" y="638743"/>
                        <a:pt x="374143" y="656816"/>
                        <a:pt x="374143" y="679111"/>
                      </a:cubicBezTo>
                      <a:cubicBezTo>
                        <a:pt x="374143" y="701406"/>
                        <a:pt x="392216" y="719479"/>
                        <a:pt x="414511" y="719479"/>
                      </a:cubicBezTo>
                      <a:cubicBezTo>
                        <a:pt x="436806" y="719479"/>
                        <a:pt x="454879" y="701406"/>
                        <a:pt x="454879" y="679111"/>
                      </a:cubicBezTo>
                      <a:cubicBezTo>
                        <a:pt x="454879" y="656816"/>
                        <a:pt x="436806" y="638743"/>
                        <a:pt x="414511" y="638743"/>
                      </a:cubicBezTo>
                      <a:close/>
                      <a:moveTo>
                        <a:pt x="330075" y="638743"/>
                      </a:moveTo>
                      <a:cubicBezTo>
                        <a:pt x="307780" y="638743"/>
                        <a:pt x="289707" y="656816"/>
                        <a:pt x="289707" y="679111"/>
                      </a:cubicBezTo>
                      <a:cubicBezTo>
                        <a:pt x="289707" y="701406"/>
                        <a:pt x="307780" y="719479"/>
                        <a:pt x="330075" y="719479"/>
                      </a:cubicBezTo>
                      <a:cubicBezTo>
                        <a:pt x="352370" y="719479"/>
                        <a:pt x="370443" y="701406"/>
                        <a:pt x="370443" y="679111"/>
                      </a:cubicBezTo>
                      <a:cubicBezTo>
                        <a:pt x="370443" y="656816"/>
                        <a:pt x="352370" y="638743"/>
                        <a:pt x="330075" y="638743"/>
                      </a:cubicBezTo>
                      <a:close/>
                      <a:moveTo>
                        <a:pt x="245639" y="638743"/>
                      </a:moveTo>
                      <a:cubicBezTo>
                        <a:pt x="223344" y="638743"/>
                        <a:pt x="205271" y="656816"/>
                        <a:pt x="205271" y="679111"/>
                      </a:cubicBezTo>
                      <a:cubicBezTo>
                        <a:pt x="205271" y="701406"/>
                        <a:pt x="223344" y="719479"/>
                        <a:pt x="245639" y="719479"/>
                      </a:cubicBezTo>
                      <a:cubicBezTo>
                        <a:pt x="267934" y="719479"/>
                        <a:pt x="286007" y="701406"/>
                        <a:pt x="286007" y="679111"/>
                      </a:cubicBezTo>
                      <a:cubicBezTo>
                        <a:pt x="286007" y="656816"/>
                        <a:pt x="267934" y="638743"/>
                        <a:pt x="245639" y="638743"/>
                      </a:cubicBezTo>
                      <a:close/>
                      <a:moveTo>
                        <a:pt x="161202" y="638743"/>
                      </a:moveTo>
                      <a:cubicBezTo>
                        <a:pt x="138907" y="638743"/>
                        <a:pt x="120834" y="656816"/>
                        <a:pt x="120834" y="679111"/>
                      </a:cubicBezTo>
                      <a:cubicBezTo>
                        <a:pt x="120834" y="701406"/>
                        <a:pt x="138907" y="719479"/>
                        <a:pt x="161202" y="719479"/>
                      </a:cubicBezTo>
                      <a:cubicBezTo>
                        <a:pt x="183497" y="719479"/>
                        <a:pt x="201570" y="701406"/>
                        <a:pt x="201570" y="679111"/>
                      </a:cubicBezTo>
                      <a:cubicBezTo>
                        <a:pt x="201570" y="656816"/>
                        <a:pt x="183497" y="638743"/>
                        <a:pt x="161202" y="638743"/>
                      </a:cubicBezTo>
                      <a:close/>
                      <a:moveTo>
                        <a:pt x="76766" y="638743"/>
                      </a:moveTo>
                      <a:cubicBezTo>
                        <a:pt x="54471" y="638743"/>
                        <a:pt x="36398" y="656816"/>
                        <a:pt x="36398" y="679111"/>
                      </a:cubicBezTo>
                      <a:cubicBezTo>
                        <a:pt x="36398" y="701406"/>
                        <a:pt x="54471" y="719479"/>
                        <a:pt x="76766" y="719479"/>
                      </a:cubicBezTo>
                      <a:cubicBezTo>
                        <a:pt x="99061" y="719479"/>
                        <a:pt x="117134" y="701406"/>
                        <a:pt x="117134" y="679111"/>
                      </a:cubicBezTo>
                      <a:cubicBezTo>
                        <a:pt x="117134" y="656816"/>
                        <a:pt x="99061" y="638743"/>
                        <a:pt x="76766" y="638743"/>
                      </a:cubicBezTo>
                      <a:close/>
                      <a:moveTo>
                        <a:pt x="1343312" y="552694"/>
                      </a:moveTo>
                      <a:cubicBezTo>
                        <a:pt x="1321017" y="552694"/>
                        <a:pt x="1302944" y="570767"/>
                        <a:pt x="1302944" y="593062"/>
                      </a:cubicBezTo>
                      <a:cubicBezTo>
                        <a:pt x="1302944" y="615357"/>
                        <a:pt x="1321017" y="633430"/>
                        <a:pt x="1343312" y="633430"/>
                      </a:cubicBezTo>
                      <a:cubicBezTo>
                        <a:pt x="1365607" y="633430"/>
                        <a:pt x="1383680" y="615357"/>
                        <a:pt x="1383680" y="593062"/>
                      </a:cubicBezTo>
                      <a:cubicBezTo>
                        <a:pt x="1383680" y="570767"/>
                        <a:pt x="1365607" y="552694"/>
                        <a:pt x="1343312" y="552694"/>
                      </a:cubicBezTo>
                      <a:close/>
                      <a:moveTo>
                        <a:pt x="1258874" y="552694"/>
                      </a:moveTo>
                      <a:cubicBezTo>
                        <a:pt x="1236579" y="552694"/>
                        <a:pt x="1218506" y="570767"/>
                        <a:pt x="1218506" y="593062"/>
                      </a:cubicBezTo>
                      <a:cubicBezTo>
                        <a:pt x="1218506" y="615357"/>
                        <a:pt x="1236579" y="633430"/>
                        <a:pt x="1258874" y="633430"/>
                      </a:cubicBezTo>
                      <a:cubicBezTo>
                        <a:pt x="1281169" y="633430"/>
                        <a:pt x="1299242" y="615357"/>
                        <a:pt x="1299242" y="593062"/>
                      </a:cubicBezTo>
                      <a:cubicBezTo>
                        <a:pt x="1299242" y="570767"/>
                        <a:pt x="1281169" y="552694"/>
                        <a:pt x="1258874" y="552694"/>
                      </a:cubicBezTo>
                      <a:close/>
                      <a:moveTo>
                        <a:pt x="1174438" y="552694"/>
                      </a:moveTo>
                      <a:cubicBezTo>
                        <a:pt x="1152143" y="552694"/>
                        <a:pt x="1134070" y="570767"/>
                        <a:pt x="1134070" y="593062"/>
                      </a:cubicBezTo>
                      <a:cubicBezTo>
                        <a:pt x="1134070" y="615357"/>
                        <a:pt x="1152143" y="633430"/>
                        <a:pt x="1174438" y="633430"/>
                      </a:cubicBezTo>
                      <a:cubicBezTo>
                        <a:pt x="1196733" y="633430"/>
                        <a:pt x="1214806" y="615357"/>
                        <a:pt x="1214806" y="593062"/>
                      </a:cubicBezTo>
                      <a:cubicBezTo>
                        <a:pt x="1214806" y="570767"/>
                        <a:pt x="1196733" y="552694"/>
                        <a:pt x="1174438" y="552694"/>
                      </a:cubicBezTo>
                      <a:close/>
                      <a:moveTo>
                        <a:pt x="1090002" y="552694"/>
                      </a:moveTo>
                      <a:cubicBezTo>
                        <a:pt x="1067707" y="552694"/>
                        <a:pt x="1049634" y="570767"/>
                        <a:pt x="1049634" y="593062"/>
                      </a:cubicBezTo>
                      <a:cubicBezTo>
                        <a:pt x="1049634" y="615357"/>
                        <a:pt x="1067707" y="633430"/>
                        <a:pt x="1090002" y="633430"/>
                      </a:cubicBezTo>
                      <a:cubicBezTo>
                        <a:pt x="1112297" y="633430"/>
                        <a:pt x="1130370" y="615357"/>
                        <a:pt x="1130370" y="593062"/>
                      </a:cubicBezTo>
                      <a:cubicBezTo>
                        <a:pt x="1130370" y="570767"/>
                        <a:pt x="1112297" y="552694"/>
                        <a:pt x="1090002" y="552694"/>
                      </a:cubicBezTo>
                      <a:close/>
                      <a:moveTo>
                        <a:pt x="1005565" y="552694"/>
                      </a:moveTo>
                      <a:cubicBezTo>
                        <a:pt x="983270" y="552694"/>
                        <a:pt x="965197" y="570767"/>
                        <a:pt x="965197" y="593062"/>
                      </a:cubicBezTo>
                      <a:cubicBezTo>
                        <a:pt x="965197" y="615357"/>
                        <a:pt x="983270" y="633430"/>
                        <a:pt x="1005565" y="633430"/>
                      </a:cubicBezTo>
                      <a:cubicBezTo>
                        <a:pt x="1027860" y="633430"/>
                        <a:pt x="1045933" y="615357"/>
                        <a:pt x="1045933" y="593062"/>
                      </a:cubicBezTo>
                      <a:cubicBezTo>
                        <a:pt x="1045933" y="570767"/>
                        <a:pt x="1027860" y="552694"/>
                        <a:pt x="1005565" y="552694"/>
                      </a:cubicBezTo>
                      <a:close/>
                      <a:moveTo>
                        <a:pt x="921129" y="552694"/>
                      </a:moveTo>
                      <a:cubicBezTo>
                        <a:pt x="898834" y="552694"/>
                        <a:pt x="880761" y="570767"/>
                        <a:pt x="880761" y="593062"/>
                      </a:cubicBezTo>
                      <a:cubicBezTo>
                        <a:pt x="880761" y="615357"/>
                        <a:pt x="898834" y="633430"/>
                        <a:pt x="921129" y="633430"/>
                      </a:cubicBezTo>
                      <a:cubicBezTo>
                        <a:pt x="943424" y="633430"/>
                        <a:pt x="961497" y="615357"/>
                        <a:pt x="961497" y="593062"/>
                      </a:cubicBezTo>
                      <a:cubicBezTo>
                        <a:pt x="961497" y="570767"/>
                        <a:pt x="943424" y="552694"/>
                        <a:pt x="921129" y="552694"/>
                      </a:cubicBezTo>
                      <a:close/>
                      <a:moveTo>
                        <a:pt x="836693" y="552694"/>
                      </a:moveTo>
                      <a:cubicBezTo>
                        <a:pt x="814398" y="552694"/>
                        <a:pt x="796325" y="570767"/>
                        <a:pt x="796325" y="593062"/>
                      </a:cubicBezTo>
                      <a:cubicBezTo>
                        <a:pt x="796325" y="615357"/>
                        <a:pt x="814398" y="633430"/>
                        <a:pt x="836693" y="633430"/>
                      </a:cubicBezTo>
                      <a:cubicBezTo>
                        <a:pt x="858988" y="633430"/>
                        <a:pt x="877061" y="615357"/>
                        <a:pt x="877061" y="593062"/>
                      </a:cubicBezTo>
                      <a:cubicBezTo>
                        <a:pt x="877061" y="570767"/>
                        <a:pt x="858988" y="552694"/>
                        <a:pt x="836693" y="552694"/>
                      </a:cubicBezTo>
                      <a:close/>
                      <a:moveTo>
                        <a:pt x="752256" y="552694"/>
                      </a:moveTo>
                      <a:cubicBezTo>
                        <a:pt x="729961" y="552694"/>
                        <a:pt x="711888" y="570767"/>
                        <a:pt x="711888" y="593062"/>
                      </a:cubicBezTo>
                      <a:cubicBezTo>
                        <a:pt x="711888" y="615357"/>
                        <a:pt x="729961" y="633430"/>
                        <a:pt x="752256" y="633430"/>
                      </a:cubicBezTo>
                      <a:cubicBezTo>
                        <a:pt x="774551" y="633430"/>
                        <a:pt x="792624" y="615357"/>
                        <a:pt x="792624" y="593062"/>
                      </a:cubicBezTo>
                      <a:cubicBezTo>
                        <a:pt x="792624" y="570767"/>
                        <a:pt x="774551" y="552694"/>
                        <a:pt x="752256" y="552694"/>
                      </a:cubicBezTo>
                      <a:close/>
                      <a:moveTo>
                        <a:pt x="667820" y="552694"/>
                      </a:moveTo>
                      <a:cubicBezTo>
                        <a:pt x="645525" y="552694"/>
                        <a:pt x="627452" y="570767"/>
                        <a:pt x="627452" y="593062"/>
                      </a:cubicBezTo>
                      <a:cubicBezTo>
                        <a:pt x="627452" y="615357"/>
                        <a:pt x="645525" y="633430"/>
                        <a:pt x="667820" y="633430"/>
                      </a:cubicBezTo>
                      <a:cubicBezTo>
                        <a:pt x="690115" y="633430"/>
                        <a:pt x="708188" y="615357"/>
                        <a:pt x="708188" y="593062"/>
                      </a:cubicBezTo>
                      <a:cubicBezTo>
                        <a:pt x="708188" y="570767"/>
                        <a:pt x="690115" y="552694"/>
                        <a:pt x="667820" y="552694"/>
                      </a:cubicBezTo>
                      <a:close/>
                      <a:moveTo>
                        <a:pt x="583384" y="552694"/>
                      </a:moveTo>
                      <a:cubicBezTo>
                        <a:pt x="561089" y="552694"/>
                        <a:pt x="543016" y="570767"/>
                        <a:pt x="543016" y="593062"/>
                      </a:cubicBezTo>
                      <a:cubicBezTo>
                        <a:pt x="543016" y="615357"/>
                        <a:pt x="561089" y="633430"/>
                        <a:pt x="583384" y="633430"/>
                      </a:cubicBezTo>
                      <a:cubicBezTo>
                        <a:pt x="605679" y="633430"/>
                        <a:pt x="623752" y="615357"/>
                        <a:pt x="623752" y="593062"/>
                      </a:cubicBezTo>
                      <a:cubicBezTo>
                        <a:pt x="623752" y="570767"/>
                        <a:pt x="605679" y="552694"/>
                        <a:pt x="583384" y="552694"/>
                      </a:cubicBezTo>
                      <a:close/>
                      <a:moveTo>
                        <a:pt x="498947" y="552694"/>
                      </a:moveTo>
                      <a:cubicBezTo>
                        <a:pt x="476652" y="552694"/>
                        <a:pt x="458579" y="570767"/>
                        <a:pt x="458579" y="593062"/>
                      </a:cubicBezTo>
                      <a:cubicBezTo>
                        <a:pt x="458579" y="615357"/>
                        <a:pt x="476652" y="633430"/>
                        <a:pt x="498947" y="633430"/>
                      </a:cubicBezTo>
                      <a:cubicBezTo>
                        <a:pt x="521242" y="633430"/>
                        <a:pt x="539315" y="615357"/>
                        <a:pt x="539315" y="593062"/>
                      </a:cubicBezTo>
                      <a:cubicBezTo>
                        <a:pt x="539315" y="570767"/>
                        <a:pt x="521242" y="552694"/>
                        <a:pt x="498947" y="552694"/>
                      </a:cubicBezTo>
                      <a:close/>
                      <a:moveTo>
                        <a:pt x="414511" y="552694"/>
                      </a:moveTo>
                      <a:cubicBezTo>
                        <a:pt x="392216" y="552694"/>
                        <a:pt x="374143" y="570767"/>
                        <a:pt x="374143" y="593062"/>
                      </a:cubicBezTo>
                      <a:cubicBezTo>
                        <a:pt x="374143" y="615357"/>
                        <a:pt x="392216" y="633430"/>
                        <a:pt x="414511" y="633430"/>
                      </a:cubicBezTo>
                      <a:cubicBezTo>
                        <a:pt x="436806" y="633430"/>
                        <a:pt x="454879" y="615357"/>
                        <a:pt x="454879" y="593062"/>
                      </a:cubicBezTo>
                      <a:cubicBezTo>
                        <a:pt x="454879" y="570767"/>
                        <a:pt x="436806" y="552694"/>
                        <a:pt x="414511" y="552694"/>
                      </a:cubicBezTo>
                      <a:close/>
                      <a:moveTo>
                        <a:pt x="330075" y="552694"/>
                      </a:moveTo>
                      <a:cubicBezTo>
                        <a:pt x="307780" y="552694"/>
                        <a:pt x="289707" y="570767"/>
                        <a:pt x="289707" y="593062"/>
                      </a:cubicBezTo>
                      <a:cubicBezTo>
                        <a:pt x="289707" y="615357"/>
                        <a:pt x="307780" y="633430"/>
                        <a:pt x="330075" y="633430"/>
                      </a:cubicBezTo>
                      <a:cubicBezTo>
                        <a:pt x="352370" y="633430"/>
                        <a:pt x="370443" y="615357"/>
                        <a:pt x="370443" y="593062"/>
                      </a:cubicBezTo>
                      <a:cubicBezTo>
                        <a:pt x="370443" y="570767"/>
                        <a:pt x="352370" y="552694"/>
                        <a:pt x="330075" y="552694"/>
                      </a:cubicBezTo>
                      <a:close/>
                      <a:moveTo>
                        <a:pt x="245639" y="552694"/>
                      </a:moveTo>
                      <a:cubicBezTo>
                        <a:pt x="223344" y="552694"/>
                        <a:pt x="205271" y="570767"/>
                        <a:pt x="205271" y="593062"/>
                      </a:cubicBezTo>
                      <a:cubicBezTo>
                        <a:pt x="205271" y="615357"/>
                        <a:pt x="223344" y="633430"/>
                        <a:pt x="245639" y="633430"/>
                      </a:cubicBezTo>
                      <a:cubicBezTo>
                        <a:pt x="267934" y="633430"/>
                        <a:pt x="286007" y="615357"/>
                        <a:pt x="286007" y="593062"/>
                      </a:cubicBezTo>
                      <a:cubicBezTo>
                        <a:pt x="286007" y="570767"/>
                        <a:pt x="267934" y="552694"/>
                        <a:pt x="245639" y="552694"/>
                      </a:cubicBezTo>
                      <a:close/>
                      <a:moveTo>
                        <a:pt x="161202" y="552694"/>
                      </a:moveTo>
                      <a:cubicBezTo>
                        <a:pt x="138907" y="552694"/>
                        <a:pt x="120834" y="570767"/>
                        <a:pt x="120834" y="593062"/>
                      </a:cubicBezTo>
                      <a:cubicBezTo>
                        <a:pt x="120834" y="615357"/>
                        <a:pt x="138907" y="633430"/>
                        <a:pt x="161202" y="633430"/>
                      </a:cubicBezTo>
                      <a:cubicBezTo>
                        <a:pt x="183497" y="633430"/>
                        <a:pt x="201570" y="615357"/>
                        <a:pt x="201570" y="593062"/>
                      </a:cubicBezTo>
                      <a:cubicBezTo>
                        <a:pt x="201570" y="570767"/>
                        <a:pt x="183497" y="552694"/>
                        <a:pt x="161202" y="552694"/>
                      </a:cubicBezTo>
                      <a:close/>
                      <a:moveTo>
                        <a:pt x="76766" y="552694"/>
                      </a:moveTo>
                      <a:cubicBezTo>
                        <a:pt x="54471" y="552694"/>
                        <a:pt x="36398" y="570767"/>
                        <a:pt x="36398" y="593062"/>
                      </a:cubicBezTo>
                      <a:cubicBezTo>
                        <a:pt x="36398" y="615357"/>
                        <a:pt x="54471" y="633430"/>
                        <a:pt x="76766" y="633430"/>
                      </a:cubicBezTo>
                      <a:cubicBezTo>
                        <a:pt x="99061" y="633430"/>
                        <a:pt x="117134" y="615357"/>
                        <a:pt x="117134" y="593062"/>
                      </a:cubicBezTo>
                      <a:cubicBezTo>
                        <a:pt x="117134" y="570767"/>
                        <a:pt x="99061" y="552694"/>
                        <a:pt x="76766" y="552694"/>
                      </a:cubicBezTo>
                      <a:close/>
                      <a:moveTo>
                        <a:pt x="1343312" y="466644"/>
                      </a:moveTo>
                      <a:cubicBezTo>
                        <a:pt x="1321017" y="466644"/>
                        <a:pt x="1302944" y="484717"/>
                        <a:pt x="1302944" y="507012"/>
                      </a:cubicBezTo>
                      <a:cubicBezTo>
                        <a:pt x="1302944" y="529307"/>
                        <a:pt x="1321017" y="547380"/>
                        <a:pt x="1343312" y="547380"/>
                      </a:cubicBezTo>
                      <a:cubicBezTo>
                        <a:pt x="1365607" y="547380"/>
                        <a:pt x="1383680" y="529307"/>
                        <a:pt x="1383680" y="507012"/>
                      </a:cubicBezTo>
                      <a:cubicBezTo>
                        <a:pt x="1383680" y="484717"/>
                        <a:pt x="1365607" y="466644"/>
                        <a:pt x="1343312" y="466644"/>
                      </a:cubicBezTo>
                      <a:close/>
                      <a:moveTo>
                        <a:pt x="1258874" y="466644"/>
                      </a:moveTo>
                      <a:cubicBezTo>
                        <a:pt x="1236579" y="466644"/>
                        <a:pt x="1218506" y="484717"/>
                        <a:pt x="1218506" y="507012"/>
                      </a:cubicBezTo>
                      <a:cubicBezTo>
                        <a:pt x="1218506" y="529307"/>
                        <a:pt x="1236579" y="547380"/>
                        <a:pt x="1258874" y="547380"/>
                      </a:cubicBezTo>
                      <a:cubicBezTo>
                        <a:pt x="1281169" y="547380"/>
                        <a:pt x="1299242" y="529307"/>
                        <a:pt x="1299242" y="507012"/>
                      </a:cubicBezTo>
                      <a:cubicBezTo>
                        <a:pt x="1299242" y="484717"/>
                        <a:pt x="1281169" y="466644"/>
                        <a:pt x="1258874" y="466644"/>
                      </a:cubicBezTo>
                      <a:close/>
                      <a:moveTo>
                        <a:pt x="1174438" y="466644"/>
                      </a:moveTo>
                      <a:cubicBezTo>
                        <a:pt x="1152143" y="466644"/>
                        <a:pt x="1134070" y="484717"/>
                        <a:pt x="1134070" y="507012"/>
                      </a:cubicBezTo>
                      <a:cubicBezTo>
                        <a:pt x="1134070" y="529307"/>
                        <a:pt x="1152143" y="547380"/>
                        <a:pt x="1174438" y="547380"/>
                      </a:cubicBezTo>
                      <a:cubicBezTo>
                        <a:pt x="1196733" y="547380"/>
                        <a:pt x="1214806" y="529307"/>
                        <a:pt x="1214806" y="507012"/>
                      </a:cubicBezTo>
                      <a:cubicBezTo>
                        <a:pt x="1214806" y="484717"/>
                        <a:pt x="1196733" y="466644"/>
                        <a:pt x="1174438" y="466644"/>
                      </a:cubicBezTo>
                      <a:close/>
                      <a:moveTo>
                        <a:pt x="1090002" y="466644"/>
                      </a:moveTo>
                      <a:cubicBezTo>
                        <a:pt x="1067707" y="466644"/>
                        <a:pt x="1049634" y="484717"/>
                        <a:pt x="1049634" y="507012"/>
                      </a:cubicBezTo>
                      <a:cubicBezTo>
                        <a:pt x="1049634" y="529307"/>
                        <a:pt x="1067707" y="547380"/>
                        <a:pt x="1090002" y="547380"/>
                      </a:cubicBezTo>
                      <a:cubicBezTo>
                        <a:pt x="1112297" y="547380"/>
                        <a:pt x="1130370" y="529307"/>
                        <a:pt x="1130370" y="507012"/>
                      </a:cubicBezTo>
                      <a:cubicBezTo>
                        <a:pt x="1130370" y="484717"/>
                        <a:pt x="1112297" y="466644"/>
                        <a:pt x="1090002" y="466644"/>
                      </a:cubicBezTo>
                      <a:close/>
                      <a:moveTo>
                        <a:pt x="1005565" y="466644"/>
                      </a:moveTo>
                      <a:cubicBezTo>
                        <a:pt x="983270" y="466644"/>
                        <a:pt x="965197" y="484717"/>
                        <a:pt x="965197" y="507012"/>
                      </a:cubicBezTo>
                      <a:cubicBezTo>
                        <a:pt x="965197" y="529307"/>
                        <a:pt x="983270" y="547380"/>
                        <a:pt x="1005565" y="547380"/>
                      </a:cubicBezTo>
                      <a:cubicBezTo>
                        <a:pt x="1027860" y="547380"/>
                        <a:pt x="1045933" y="529307"/>
                        <a:pt x="1045933" y="507012"/>
                      </a:cubicBezTo>
                      <a:cubicBezTo>
                        <a:pt x="1045933" y="484717"/>
                        <a:pt x="1027860" y="466644"/>
                        <a:pt x="1005565" y="466644"/>
                      </a:cubicBezTo>
                      <a:close/>
                      <a:moveTo>
                        <a:pt x="921129" y="466644"/>
                      </a:moveTo>
                      <a:cubicBezTo>
                        <a:pt x="898834" y="466644"/>
                        <a:pt x="880761" y="484717"/>
                        <a:pt x="880761" y="507012"/>
                      </a:cubicBezTo>
                      <a:cubicBezTo>
                        <a:pt x="880761" y="529307"/>
                        <a:pt x="898834" y="547380"/>
                        <a:pt x="921129" y="547380"/>
                      </a:cubicBezTo>
                      <a:cubicBezTo>
                        <a:pt x="943424" y="547380"/>
                        <a:pt x="961497" y="529307"/>
                        <a:pt x="961497" y="507012"/>
                      </a:cubicBezTo>
                      <a:cubicBezTo>
                        <a:pt x="961497" y="484717"/>
                        <a:pt x="943424" y="466644"/>
                        <a:pt x="921129" y="466644"/>
                      </a:cubicBezTo>
                      <a:close/>
                      <a:moveTo>
                        <a:pt x="836693" y="466644"/>
                      </a:moveTo>
                      <a:cubicBezTo>
                        <a:pt x="814398" y="466644"/>
                        <a:pt x="796325" y="484717"/>
                        <a:pt x="796325" y="507012"/>
                      </a:cubicBezTo>
                      <a:cubicBezTo>
                        <a:pt x="796325" y="529307"/>
                        <a:pt x="814398" y="547380"/>
                        <a:pt x="836693" y="547380"/>
                      </a:cubicBezTo>
                      <a:cubicBezTo>
                        <a:pt x="858988" y="547380"/>
                        <a:pt x="877061" y="529307"/>
                        <a:pt x="877061" y="507012"/>
                      </a:cubicBezTo>
                      <a:cubicBezTo>
                        <a:pt x="877061" y="484717"/>
                        <a:pt x="858988" y="466644"/>
                        <a:pt x="836693" y="466644"/>
                      </a:cubicBezTo>
                      <a:close/>
                      <a:moveTo>
                        <a:pt x="752256" y="466644"/>
                      </a:moveTo>
                      <a:cubicBezTo>
                        <a:pt x="729961" y="466644"/>
                        <a:pt x="711888" y="484717"/>
                        <a:pt x="711888" y="507012"/>
                      </a:cubicBezTo>
                      <a:cubicBezTo>
                        <a:pt x="711888" y="529307"/>
                        <a:pt x="729961" y="547380"/>
                        <a:pt x="752256" y="547380"/>
                      </a:cubicBezTo>
                      <a:cubicBezTo>
                        <a:pt x="774551" y="547380"/>
                        <a:pt x="792624" y="529307"/>
                        <a:pt x="792624" y="507012"/>
                      </a:cubicBezTo>
                      <a:cubicBezTo>
                        <a:pt x="792624" y="484717"/>
                        <a:pt x="774551" y="466644"/>
                        <a:pt x="752256" y="466644"/>
                      </a:cubicBezTo>
                      <a:close/>
                      <a:moveTo>
                        <a:pt x="667820" y="466644"/>
                      </a:moveTo>
                      <a:cubicBezTo>
                        <a:pt x="645525" y="466644"/>
                        <a:pt x="627452" y="484717"/>
                        <a:pt x="627452" y="507012"/>
                      </a:cubicBezTo>
                      <a:cubicBezTo>
                        <a:pt x="627452" y="529307"/>
                        <a:pt x="645525" y="547380"/>
                        <a:pt x="667820" y="547380"/>
                      </a:cubicBezTo>
                      <a:cubicBezTo>
                        <a:pt x="690115" y="547380"/>
                        <a:pt x="708188" y="529307"/>
                        <a:pt x="708188" y="507012"/>
                      </a:cubicBezTo>
                      <a:cubicBezTo>
                        <a:pt x="708188" y="484717"/>
                        <a:pt x="690115" y="466644"/>
                        <a:pt x="667820" y="466644"/>
                      </a:cubicBezTo>
                      <a:close/>
                      <a:moveTo>
                        <a:pt x="583384" y="466644"/>
                      </a:moveTo>
                      <a:cubicBezTo>
                        <a:pt x="561089" y="466644"/>
                        <a:pt x="543016" y="484717"/>
                        <a:pt x="543016" y="507012"/>
                      </a:cubicBezTo>
                      <a:cubicBezTo>
                        <a:pt x="543016" y="529307"/>
                        <a:pt x="561089" y="547380"/>
                        <a:pt x="583384" y="547380"/>
                      </a:cubicBezTo>
                      <a:cubicBezTo>
                        <a:pt x="605679" y="547380"/>
                        <a:pt x="623752" y="529307"/>
                        <a:pt x="623752" y="507012"/>
                      </a:cubicBezTo>
                      <a:cubicBezTo>
                        <a:pt x="623752" y="484717"/>
                        <a:pt x="605679" y="466644"/>
                        <a:pt x="583384" y="466644"/>
                      </a:cubicBezTo>
                      <a:close/>
                      <a:moveTo>
                        <a:pt x="498947" y="466644"/>
                      </a:moveTo>
                      <a:cubicBezTo>
                        <a:pt x="476652" y="466644"/>
                        <a:pt x="458579" y="484717"/>
                        <a:pt x="458579" y="507012"/>
                      </a:cubicBezTo>
                      <a:cubicBezTo>
                        <a:pt x="458579" y="529307"/>
                        <a:pt x="476652" y="547380"/>
                        <a:pt x="498947" y="547380"/>
                      </a:cubicBezTo>
                      <a:cubicBezTo>
                        <a:pt x="521242" y="547380"/>
                        <a:pt x="539315" y="529307"/>
                        <a:pt x="539315" y="507012"/>
                      </a:cubicBezTo>
                      <a:cubicBezTo>
                        <a:pt x="539315" y="484717"/>
                        <a:pt x="521242" y="466644"/>
                        <a:pt x="498947" y="466644"/>
                      </a:cubicBezTo>
                      <a:close/>
                      <a:moveTo>
                        <a:pt x="414511" y="466644"/>
                      </a:moveTo>
                      <a:cubicBezTo>
                        <a:pt x="392216" y="466644"/>
                        <a:pt x="374143" y="484717"/>
                        <a:pt x="374143" y="507012"/>
                      </a:cubicBezTo>
                      <a:cubicBezTo>
                        <a:pt x="374143" y="529307"/>
                        <a:pt x="392216" y="547380"/>
                        <a:pt x="414511" y="547380"/>
                      </a:cubicBezTo>
                      <a:cubicBezTo>
                        <a:pt x="436806" y="547380"/>
                        <a:pt x="454879" y="529307"/>
                        <a:pt x="454879" y="507012"/>
                      </a:cubicBezTo>
                      <a:cubicBezTo>
                        <a:pt x="454879" y="484717"/>
                        <a:pt x="436806" y="466644"/>
                        <a:pt x="414511" y="466644"/>
                      </a:cubicBezTo>
                      <a:close/>
                      <a:moveTo>
                        <a:pt x="330075" y="466644"/>
                      </a:moveTo>
                      <a:cubicBezTo>
                        <a:pt x="307780" y="466644"/>
                        <a:pt x="289707" y="484717"/>
                        <a:pt x="289707" y="507012"/>
                      </a:cubicBezTo>
                      <a:cubicBezTo>
                        <a:pt x="289707" y="529307"/>
                        <a:pt x="307780" y="547380"/>
                        <a:pt x="330075" y="547380"/>
                      </a:cubicBezTo>
                      <a:cubicBezTo>
                        <a:pt x="352370" y="547380"/>
                        <a:pt x="370443" y="529307"/>
                        <a:pt x="370443" y="507012"/>
                      </a:cubicBezTo>
                      <a:cubicBezTo>
                        <a:pt x="370443" y="484717"/>
                        <a:pt x="352370" y="466644"/>
                        <a:pt x="330075" y="466644"/>
                      </a:cubicBezTo>
                      <a:close/>
                      <a:moveTo>
                        <a:pt x="245639" y="466644"/>
                      </a:moveTo>
                      <a:cubicBezTo>
                        <a:pt x="223344" y="466644"/>
                        <a:pt x="205271" y="484717"/>
                        <a:pt x="205271" y="507012"/>
                      </a:cubicBezTo>
                      <a:cubicBezTo>
                        <a:pt x="205271" y="529307"/>
                        <a:pt x="223344" y="547380"/>
                        <a:pt x="245639" y="547380"/>
                      </a:cubicBezTo>
                      <a:cubicBezTo>
                        <a:pt x="267934" y="547380"/>
                        <a:pt x="286007" y="529307"/>
                        <a:pt x="286007" y="507012"/>
                      </a:cubicBezTo>
                      <a:cubicBezTo>
                        <a:pt x="286007" y="484717"/>
                        <a:pt x="267934" y="466644"/>
                        <a:pt x="245639" y="466644"/>
                      </a:cubicBezTo>
                      <a:close/>
                      <a:moveTo>
                        <a:pt x="161202" y="466644"/>
                      </a:moveTo>
                      <a:cubicBezTo>
                        <a:pt x="138907" y="466644"/>
                        <a:pt x="120834" y="484717"/>
                        <a:pt x="120834" y="507012"/>
                      </a:cubicBezTo>
                      <a:cubicBezTo>
                        <a:pt x="120834" y="529307"/>
                        <a:pt x="138907" y="547380"/>
                        <a:pt x="161202" y="547380"/>
                      </a:cubicBezTo>
                      <a:cubicBezTo>
                        <a:pt x="183497" y="547380"/>
                        <a:pt x="201570" y="529307"/>
                        <a:pt x="201570" y="507012"/>
                      </a:cubicBezTo>
                      <a:cubicBezTo>
                        <a:pt x="201570" y="484717"/>
                        <a:pt x="183497" y="466644"/>
                        <a:pt x="161202" y="466644"/>
                      </a:cubicBezTo>
                      <a:close/>
                      <a:moveTo>
                        <a:pt x="76766" y="466644"/>
                      </a:moveTo>
                      <a:cubicBezTo>
                        <a:pt x="54471" y="466644"/>
                        <a:pt x="36398" y="484717"/>
                        <a:pt x="36398" y="507012"/>
                      </a:cubicBezTo>
                      <a:cubicBezTo>
                        <a:pt x="36398" y="529307"/>
                        <a:pt x="54471" y="547380"/>
                        <a:pt x="76766" y="547380"/>
                      </a:cubicBezTo>
                      <a:cubicBezTo>
                        <a:pt x="99061" y="547380"/>
                        <a:pt x="117134" y="529307"/>
                        <a:pt x="117134" y="507012"/>
                      </a:cubicBezTo>
                      <a:cubicBezTo>
                        <a:pt x="117134" y="484717"/>
                        <a:pt x="99061" y="466644"/>
                        <a:pt x="76766" y="466644"/>
                      </a:cubicBezTo>
                      <a:close/>
                      <a:moveTo>
                        <a:pt x="1343312" y="380595"/>
                      </a:moveTo>
                      <a:cubicBezTo>
                        <a:pt x="1321017" y="380595"/>
                        <a:pt x="1302944" y="398668"/>
                        <a:pt x="1302944" y="420963"/>
                      </a:cubicBezTo>
                      <a:cubicBezTo>
                        <a:pt x="1302944" y="443258"/>
                        <a:pt x="1321017" y="461331"/>
                        <a:pt x="1343312" y="461331"/>
                      </a:cubicBezTo>
                      <a:cubicBezTo>
                        <a:pt x="1365607" y="461331"/>
                        <a:pt x="1383680" y="443258"/>
                        <a:pt x="1383680" y="420963"/>
                      </a:cubicBezTo>
                      <a:cubicBezTo>
                        <a:pt x="1383680" y="398668"/>
                        <a:pt x="1365607" y="380595"/>
                        <a:pt x="1343312" y="380595"/>
                      </a:cubicBezTo>
                      <a:close/>
                      <a:moveTo>
                        <a:pt x="1258874" y="380595"/>
                      </a:moveTo>
                      <a:cubicBezTo>
                        <a:pt x="1236579" y="380595"/>
                        <a:pt x="1218506" y="398668"/>
                        <a:pt x="1218506" y="420963"/>
                      </a:cubicBezTo>
                      <a:cubicBezTo>
                        <a:pt x="1218506" y="443258"/>
                        <a:pt x="1236579" y="461331"/>
                        <a:pt x="1258874" y="461331"/>
                      </a:cubicBezTo>
                      <a:cubicBezTo>
                        <a:pt x="1281169" y="461331"/>
                        <a:pt x="1299242" y="443258"/>
                        <a:pt x="1299242" y="420963"/>
                      </a:cubicBezTo>
                      <a:cubicBezTo>
                        <a:pt x="1299242" y="398668"/>
                        <a:pt x="1281169" y="380595"/>
                        <a:pt x="1258874" y="380595"/>
                      </a:cubicBezTo>
                      <a:close/>
                      <a:moveTo>
                        <a:pt x="1174438" y="380595"/>
                      </a:moveTo>
                      <a:cubicBezTo>
                        <a:pt x="1152143" y="380595"/>
                        <a:pt x="1134070" y="398668"/>
                        <a:pt x="1134070" y="420963"/>
                      </a:cubicBezTo>
                      <a:cubicBezTo>
                        <a:pt x="1134070" y="443258"/>
                        <a:pt x="1152143" y="461331"/>
                        <a:pt x="1174438" y="461331"/>
                      </a:cubicBezTo>
                      <a:cubicBezTo>
                        <a:pt x="1196733" y="461331"/>
                        <a:pt x="1214806" y="443258"/>
                        <a:pt x="1214806" y="420963"/>
                      </a:cubicBezTo>
                      <a:cubicBezTo>
                        <a:pt x="1214806" y="398668"/>
                        <a:pt x="1196733" y="380595"/>
                        <a:pt x="1174438" y="380595"/>
                      </a:cubicBezTo>
                      <a:close/>
                      <a:moveTo>
                        <a:pt x="1090002" y="380595"/>
                      </a:moveTo>
                      <a:cubicBezTo>
                        <a:pt x="1067707" y="380595"/>
                        <a:pt x="1049634" y="398668"/>
                        <a:pt x="1049634" y="420963"/>
                      </a:cubicBezTo>
                      <a:cubicBezTo>
                        <a:pt x="1049634" y="443258"/>
                        <a:pt x="1067707" y="461331"/>
                        <a:pt x="1090002" y="461331"/>
                      </a:cubicBezTo>
                      <a:cubicBezTo>
                        <a:pt x="1112297" y="461331"/>
                        <a:pt x="1130370" y="443258"/>
                        <a:pt x="1130370" y="420963"/>
                      </a:cubicBezTo>
                      <a:cubicBezTo>
                        <a:pt x="1130370" y="398668"/>
                        <a:pt x="1112297" y="380595"/>
                        <a:pt x="1090002" y="380595"/>
                      </a:cubicBezTo>
                      <a:close/>
                      <a:moveTo>
                        <a:pt x="1005565" y="380595"/>
                      </a:moveTo>
                      <a:cubicBezTo>
                        <a:pt x="983270" y="380595"/>
                        <a:pt x="965197" y="398668"/>
                        <a:pt x="965197" y="420963"/>
                      </a:cubicBezTo>
                      <a:cubicBezTo>
                        <a:pt x="965197" y="443258"/>
                        <a:pt x="983270" y="461331"/>
                        <a:pt x="1005565" y="461331"/>
                      </a:cubicBezTo>
                      <a:cubicBezTo>
                        <a:pt x="1027860" y="461331"/>
                        <a:pt x="1045933" y="443258"/>
                        <a:pt x="1045933" y="420963"/>
                      </a:cubicBezTo>
                      <a:cubicBezTo>
                        <a:pt x="1045933" y="398668"/>
                        <a:pt x="1027860" y="380595"/>
                        <a:pt x="1005565" y="380595"/>
                      </a:cubicBezTo>
                      <a:close/>
                      <a:moveTo>
                        <a:pt x="921129" y="380595"/>
                      </a:moveTo>
                      <a:cubicBezTo>
                        <a:pt x="898834" y="380595"/>
                        <a:pt x="880761" y="398668"/>
                        <a:pt x="880761" y="420963"/>
                      </a:cubicBezTo>
                      <a:cubicBezTo>
                        <a:pt x="880761" y="443258"/>
                        <a:pt x="898834" y="461331"/>
                        <a:pt x="921129" y="461331"/>
                      </a:cubicBezTo>
                      <a:cubicBezTo>
                        <a:pt x="943424" y="461331"/>
                        <a:pt x="961497" y="443258"/>
                        <a:pt x="961497" y="420963"/>
                      </a:cubicBezTo>
                      <a:cubicBezTo>
                        <a:pt x="961497" y="398668"/>
                        <a:pt x="943424" y="380595"/>
                        <a:pt x="921129" y="380595"/>
                      </a:cubicBezTo>
                      <a:close/>
                      <a:moveTo>
                        <a:pt x="836693" y="380595"/>
                      </a:moveTo>
                      <a:cubicBezTo>
                        <a:pt x="814398" y="380595"/>
                        <a:pt x="796325" y="398668"/>
                        <a:pt x="796325" y="420963"/>
                      </a:cubicBezTo>
                      <a:cubicBezTo>
                        <a:pt x="796325" y="443258"/>
                        <a:pt x="814398" y="461331"/>
                        <a:pt x="836693" y="461331"/>
                      </a:cubicBezTo>
                      <a:cubicBezTo>
                        <a:pt x="858988" y="461331"/>
                        <a:pt x="877061" y="443258"/>
                        <a:pt x="877061" y="420963"/>
                      </a:cubicBezTo>
                      <a:cubicBezTo>
                        <a:pt x="877061" y="398668"/>
                        <a:pt x="858988" y="380595"/>
                        <a:pt x="836693" y="380595"/>
                      </a:cubicBezTo>
                      <a:close/>
                      <a:moveTo>
                        <a:pt x="752256" y="380595"/>
                      </a:moveTo>
                      <a:cubicBezTo>
                        <a:pt x="729961" y="380595"/>
                        <a:pt x="711888" y="398668"/>
                        <a:pt x="711888" y="420963"/>
                      </a:cubicBezTo>
                      <a:cubicBezTo>
                        <a:pt x="711888" y="443258"/>
                        <a:pt x="729961" y="461331"/>
                        <a:pt x="752256" y="461331"/>
                      </a:cubicBezTo>
                      <a:cubicBezTo>
                        <a:pt x="774551" y="461331"/>
                        <a:pt x="792624" y="443258"/>
                        <a:pt x="792624" y="420963"/>
                      </a:cubicBezTo>
                      <a:cubicBezTo>
                        <a:pt x="792624" y="398668"/>
                        <a:pt x="774551" y="380595"/>
                        <a:pt x="752256" y="380595"/>
                      </a:cubicBezTo>
                      <a:close/>
                      <a:moveTo>
                        <a:pt x="667820" y="380595"/>
                      </a:moveTo>
                      <a:cubicBezTo>
                        <a:pt x="645525" y="380595"/>
                        <a:pt x="627452" y="398668"/>
                        <a:pt x="627452" y="420963"/>
                      </a:cubicBezTo>
                      <a:cubicBezTo>
                        <a:pt x="627452" y="443258"/>
                        <a:pt x="645525" y="461331"/>
                        <a:pt x="667820" y="461331"/>
                      </a:cubicBezTo>
                      <a:cubicBezTo>
                        <a:pt x="690115" y="461331"/>
                        <a:pt x="708188" y="443258"/>
                        <a:pt x="708188" y="420963"/>
                      </a:cubicBezTo>
                      <a:cubicBezTo>
                        <a:pt x="708188" y="398668"/>
                        <a:pt x="690115" y="380595"/>
                        <a:pt x="667820" y="380595"/>
                      </a:cubicBezTo>
                      <a:close/>
                      <a:moveTo>
                        <a:pt x="583384" y="380595"/>
                      </a:moveTo>
                      <a:cubicBezTo>
                        <a:pt x="561089" y="380595"/>
                        <a:pt x="543016" y="398668"/>
                        <a:pt x="543016" y="420963"/>
                      </a:cubicBezTo>
                      <a:cubicBezTo>
                        <a:pt x="543016" y="443258"/>
                        <a:pt x="561089" y="461331"/>
                        <a:pt x="583384" y="461331"/>
                      </a:cubicBezTo>
                      <a:cubicBezTo>
                        <a:pt x="605679" y="461331"/>
                        <a:pt x="623752" y="443258"/>
                        <a:pt x="623752" y="420963"/>
                      </a:cubicBezTo>
                      <a:cubicBezTo>
                        <a:pt x="623752" y="398668"/>
                        <a:pt x="605679" y="380595"/>
                        <a:pt x="583384" y="380595"/>
                      </a:cubicBezTo>
                      <a:close/>
                      <a:moveTo>
                        <a:pt x="498947" y="380595"/>
                      </a:moveTo>
                      <a:cubicBezTo>
                        <a:pt x="476652" y="380595"/>
                        <a:pt x="458579" y="398668"/>
                        <a:pt x="458579" y="420963"/>
                      </a:cubicBezTo>
                      <a:cubicBezTo>
                        <a:pt x="458579" y="443258"/>
                        <a:pt x="476652" y="461331"/>
                        <a:pt x="498947" y="461331"/>
                      </a:cubicBezTo>
                      <a:cubicBezTo>
                        <a:pt x="521242" y="461331"/>
                        <a:pt x="539315" y="443258"/>
                        <a:pt x="539315" y="420963"/>
                      </a:cubicBezTo>
                      <a:cubicBezTo>
                        <a:pt x="539315" y="398668"/>
                        <a:pt x="521242" y="380595"/>
                        <a:pt x="498947" y="380595"/>
                      </a:cubicBezTo>
                      <a:close/>
                      <a:moveTo>
                        <a:pt x="414511" y="380595"/>
                      </a:moveTo>
                      <a:cubicBezTo>
                        <a:pt x="392216" y="380595"/>
                        <a:pt x="374143" y="398668"/>
                        <a:pt x="374143" y="420963"/>
                      </a:cubicBezTo>
                      <a:cubicBezTo>
                        <a:pt x="374143" y="443258"/>
                        <a:pt x="392216" y="461331"/>
                        <a:pt x="414511" y="461331"/>
                      </a:cubicBezTo>
                      <a:cubicBezTo>
                        <a:pt x="436806" y="461331"/>
                        <a:pt x="454879" y="443258"/>
                        <a:pt x="454879" y="420963"/>
                      </a:cubicBezTo>
                      <a:cubicBezTo>
                        <a:pt x="454879" y="398668"/>
                        <a:pt x="436806" y="380595"/>
                        <a:pt x="414511" y="380595"/>
                      </a:cubicBezTo>
                      <a:close/>
                      <a:moveTo>
                        <a:pt x="330075" y="380595"/>
                      </a:moveTo>
                      <a:cubicBezTo>
                        <a:pt x="307780" y="380595"/>
                        <a:pt x="289707" y="398668"/>
                        <a:pt x="289707" y="420963"/>
                      </a:cubicBezTo>
                      <a:cubicBezTo>
                        <a:pt x="289707" y="443258"/>
                        <a:pt x="307780" y="461331"/>
                        <a:pt x="330075" y="461331"/>
                      </a:cubicBezTo>
                      <a:cubicBezTo>
                        <a:pt x="352370" y="461331"/>
                        <a:pt x="370443" y="443258"/>
                        <a:pt x="370443" y="420963"/>
                      </a:cubicBezTo>
                      <a:cubicBezTo>
                        <a:pt x="370443" y="398668"/>
                        <a:pt x="352370" y="380595"/>
                        <a:pt x="330075" y="380595"/>
                      </a:cubicBezTo>
                      <a:close/>
                      <a:moveTo>
                        <a:pt x="245639" y="380595"/>
                      </a:moveTo>
                      <a:cubicBezTo>
                        <a:pt x="223344" y="380595"/>
                        <a:pt x="205271" y="398668"/>
                        <a:pt x="205271" y="420963"/>
                      </a:cubicBezTo>
                      <a:cubicBezTo>
                        <a:pt x="205271" y="443258"/>
                        <a:pt x="223344" y="461331"/>
                        <a:pt x="245639" y="461331"/>
                      </a:cubicBezTo>
                      <a:cubicBezTo>
                        <a:pt x="267934" y="461331"/>
                        <a:pt x="286007" y="443258"/>
                        <a:pt x="286007" y="420963"/>
                      </a:cubicBezTo>
                      <a:cubicBezTo>
                        <a:pt x="286007" y="398668"/>
                        <a:pt x="267934" y="380595"/>
                        <a:pt x="245639" y="380595"/>
                      </a:cubicBezTo>
                      <a:close/>
                      <a:moveTo>
                        <a:pt x="161202" y="380595"/>
                      </a:moveTo>
                      <a:cubicBezTo>
                        <a:pt x="138907" y="380595"/>
                        <a:pt x="120834" y="398668"/>
                        <a:pt x="120834" y="420963"/>
                      </a:cubicBezTo>
                      <a:cubicBezTo>
                        <a:pt x="120834" y="443258"/>
                        <a:pt x="138907" y="461331"/>
                        <a:pt x="161202" y="461331"/>
                      </a:cubicBezTo>
                      <a:cubicBezTo>
                        <a:pt x="183497" y="461331"/>
                        <a:pt x="201570" y="443258"/>
                        <a:pt x="201570" y="420963"/>
                      </a:cubicBezTo>
                      <a:cubicBezTo>
                        <a:pt x="201570" y="398668"/>
                        <a:pt x="183497" y="380595"/>
                        <a:pt x="161202" y="380595"/>
                      </a:cubicBezTo>
                      <a:close/>
                      <a:moveTo>
                        <a:pt x="76766" y="380595"/>
                      </a:moveTo>
                      <a:cubicBezTo>
                        <a:pt x="54471" y="380595"/>
                        <a:pt x="36398" y="398668"/>
                        <a:pt x="36398" y="420963"/>
                      </a:cubicBezTo>
                      <a:cubicBezTo>
                        <a:pt x="36398" y="443258"/>
                        <a:pt x="54471" y="461331"/>
                        <a:pt x="76766" y="461331"/>
                      </a:cubicBezTo>
                      <a:cubicBezTo>
                        <a:pt x="99061" y="461331"/>
                        <a:pt x="117134" y="443258"/>
                        <a:pt x="117134" y="420963"/>
                      </a:cubicBezTo>
                      <a:cubicBezTo>
                        <a:pt x="117134" y="398668"/>
                        <a:pt x="99061" y="380595"/>
                        <a:pt x="76766" y="380595"/>
                      </a:cubicBezTo>
                      <a:close/>
                      <a:moveTo>
                        <a:pt x="1343312" y="294546"/>
                      </a:moveTo>
                      <a:cubicBezTo>
                        <a:pt x="1321017" y="294546"/>
                        <a:pt x="1302944" y="312619"/>
                        <a:pt x="1302944" y="334914"/>
                      </a:cubicBezTo>
                      <a:cubicBezTo>
                        <a:pt x="1302944" y="357209"/>
                        <a:pt x="1321017" y="375282"/>
                        <a:pt x="1343312" y="375282"/>
                      </a:cubicBezTo>
                      <a:cubicBezTo>
                        <a:pt x="1365607" y="375282"/>
                        <a:pt x="1383680" y="357209"/>
                        <a:pt x="1383680" y="334914"/>
                      </a:cubicBezTo>
                      <a:cubicBezTo>
                        <a:pt x="1383680" y="312619"/>
                        <a:pt x="1365607" y="294546"/>
                        <a:pt x="1343312" y="294546"/>
                      </a:cubicBezTo>
                      <a:close/>
                      <a:moveTo>
                        <a:pt x="1258874" y="294546"/>
                      </a:moveTo>
                      <a:cubicBezTo>
                        <a:pt x="1236579" y="294546"/>
                        <a:pt x="1218506" y="312619"/>
                        <a:pt x="1218506" y="334914"/>
                      </a:cubicBezTo>
                      <a:cubicBezTo>
                        <a:pt x="1218506" y="357209"/>
                        <a:pt x="1236579" y="375282"/>
                        <a:pt x="1258874" y="375282"/>
                      </a:cubicBezTo>
                      <a:cubicBezTo>
                        <a:pt x="1281169" y="375282"/>
                        <a:pt x="1299242" y="357209"/>
                        <a:pt x="1299242" y="334914"/>
                      </a:cubicBezTo>
                      <a:cubicBezTo>
                        <a:pt x="1299242" y="312619"/>
                        <a:pt x="1281169" y="294546"/>
                        <a:pt x="1258874" y="294546"/>
                      </a:cubicBezTo>
                      <a:close/>
                      <a:moveTo>
                        <a:pt x="1174438" y="294546"/>
                      </a:moveTo>
                      <a:cubicBezTo>
                        <a:pt x="1152143" y="294546"/>
                        <a:pt x="1134070" y="312619"/>
                        <a:pt x="1134070" y="334914"/>
                      </a:cubicBezTo>
                      <a:cubicBezTo>
                        <a:pt x="1134070" y="357209"/>
                        <a:pt x="1152143" y="375282"/>
                        <a:pt x="1174438" y="375282"/>
                      </a:cubicBezTo>
                      <a:cubicBezTo>
                        <a:pt x="1196733" y="375282"/>
                        <a:pt x="1214806" y="357209"/>
                        <a:pt x="1214806" y="334914"/>
                      </a:cubicBezTo>
                      <a:cubicBezTo>
                        <a:pt x="1214806" y="312619"/>
                        <a:pt x="1196733" y="294546"/>
                        <a:pt x="1174438" y="294546"/>
                      </a:cubicBezTo>
                      <a:close/>
                      <a:moveTo>
                        <a:pt x="1090002" y="294546"/>
                      </a:moveTo>
                      <a:cubicBezTo>
                        <a:pt x="1067707" y="294546"/>
                        <a:pt x="1049634" y="312619"/>
                        <a:pt x="1049634" y="334914"/>
                      </a:cubicBezTo>
                      <a:cubicBezTo>
                        <a:pt x="1049634" y="357209"/>
                        <a:pt x="1067707" y="375282"/>
                        <a:pt x="1090002" y="375282"/>
                      </a:cubicBezTo>
                      <a:cubicBezTo>
                        <a:pt x="1112297" y="375282"/>
                        <a:pt x="1130370" y="357209"/>
                        <a:pt x="1130370" y="334914"/>
                      </a:cubicBezTo>
                      <a:cubicBezTo>
                        <a:pt x="1130370" y="312619"/>
                        <a:pt x="1112297" y="294546"/>
                        <a:pt x="1090002" y="294546"/>
                      </a:cubicBezTo>
                      <a:close/>
                      <a:moveTo>
                        <a:pt x="1005565" y="294546"/>
                      </a:moveTo>
                      <a:cubicBezTo>
                        <a:pt x="983270" y="294546"/>
                        <a:pt x="965197" y="312619"/>
                        <a:pt x="965197" y="334914"/>
                      </a:cubicBezTo>
                      <a:cubicBezTo>
                        <a:pt x="965197" y="357209"/>
                        <a:pt x="983270" y="375282"/>
                        <a:pt x="1005565" y="375282"/>
                      </a:cubicBezTo>
                      <a:cubicBezTo>
                        <a:pt x="1027860" y="375282"/>
                        <a:pt x="1045933" y="357209"/>
                        <a:pt x="1045933" y="334914"/>
                      </a:cubicBezTo>
                      <a:cubicBezTo>
                        <a:pt x="1045933" y="312619"/>
                        <a:pt x="1027860" y="294546"/>
                        <a:pt x="1005565" y="294546"/>
                      </a:cubicBezTo>
                      <a:close/>
                      <a:moveTo>
                        <a:pt x="921129" y="294546"/>
                      </a:moveTo>
                      <a:cubicBezTo>
                        <a:pt x="898834" y="294546"/>
                        <a:pt x="880761" y="312619"/>
                        <a:pt x="880761" y="334914"/>
                      </a:cubicBezTo>
                      <a:cubicBezTo>
                        <a:pt x="880761" y="357209"/>
                        <a:pt x="898834" y="375282"/>
                        <a:pt x="921129" y="375282"/>
                      </a:cubicBezTo>
                      <a:cubicBezTo>
                        <a:pt x="943424" y="375282"/>
                        <a:pt x="961497" y="357209"/>
                        <a:pt x="961497" y="334914"/>
                      </a:cubicBezTo>
                      <a:cubicBezTo>
                        <a:pt x="961497" y="312619"/>
                        <a:pt x="943424" y="294546"/>
                        <a:pt x="921129" y="294546"/>
                      </a:cubicBezTo>
                      <a:close/>
                      <a:moveTo>
                        <a:pt x="836693" y="294546"/>
                      </a:moveTo>
                      <a:cubicBezTo>
                        <a:pt x="814398" y="294546"/>
                        <a:pt x="796325" y="312619"/>
                        <a:pt x="796325" y="334914"/>
                      </a:cubicBezTo>
                      <a:cubicBezTo>
                        <a:pt x="796325" y="357209"/>
                        <a:pt x="814398" y="375282"/>
                        <a:pt x="836693" y="375282"/>
                      </a:cubicBezTo>
                      <a:cubicBezTo>
                        <a:pt x="858988" y="375282"/>
                        <a:pt x="877061" y="357209"/>
                        <a:pt x="877061" y="334914"/>
                      </a:cubicBezTo>
                      <a:cubicBezTo>
                        <a:pt x="877061" y="312619"/>
                        <a:pt x="858988" y="294546"/>
                        <a:pt x="836693" y="294546"/>
                      </a:cubicBezTo>
                      <a:close/>
                      <a:moveTo>
                        <a:pt x="752256" y="294546"/>
                      </a:moveTo>
                      <a:cubicBezTo>
                        <a:pt x="729961" y="294546"/>
                        <a:pt x="711888" y="312619"/>
                        <a:pt x="711888" y="334914"/>
                      </a:cubicBezTo>
                      <a:cubicBezTo>
                        <a:pt x="711888" y="357209"/>
                        <a:pt x="729961" y="375282"/>
                        <a:pt x="752256" y="375282"/>
                      </a:cubicBezTo>
                      <a:cubicBezTo>
                        <a:pt x="774551" y="375282"/>
                        <a:pt x="792624" y="357209"/>
                        <a:pt x="792624" y="334914"/>
                      </a:cubicBezTo>
                      <a:cubicBezTo>
                        <a:pt x="792624" y="312619"/>
                        <a:pt x="774551" y="294546"/>
                        <a:pt x="752256" y="294546"/>
                      </a:cubicBezTo>
                      <a:close/>
                      <a:moveTo>
                        <a:pt x="667820" y="294546"/>
                      </a:moveTo>
                      <a:cubicBezTo>
                        <a:pt x="645525" y="294546"/>
                        <a:pt x="627452" y="312619"/>
                        <a:pt x="627452" y="334914"/>
                      </a:cubicBezTo>
                      <a:cubicBezTo>
                        <a:pt x="627452" y="357209"/>
                        <a:pt x="645525" y="375282"/>
                        <a:pt x="667820" y="375282"/>
                      </a:cubicBezTo>
                      <a:cubicBezTo>
                        <a:pt x="690115" y="375282"/>
                        <a:pt x="708188" y="357209"/>
                        <a:pt x="708188" y="334914"/>
                      </a:cubicBezTo>
                      <a:cubicBezTo>
                        <a:pt x="708188" y="312619"/>
                        <a:pt x="690115" y="294546"/>
                        <a:pt x="667820" y="294546"/>
                      </a:cubicBezTo>
                      <a:close/>
                      <a:moveTo>
                        <a:pt x="583384" y="294546"/>
                      </a:moveTo>
                      <a:cubicBezTo>
                        <a:pt x="561089" y="294546"/>
                        <a:pt x="543016" y="312619"/>
                        <a:pt x="543016" y="334914"/>
                      </a:cubicBezTo>
                      <a:cubicBezTo>
                        <a:pt x="543016" y="357209"/>
                        <a:pt x="561089" y="375282"/>
                        <a:pt x="583384" y="375282"/>
                      </a:cubicBezTo>
                      <a:cubicBezTo>
                        <a:pt x="605679" y="375282"/>
                        <a:pt x="623752" y="357209"/>
                        <a:pt x="623752" y="334914"/>
                      </a:cubicBezTo>
                      <a:cubicBezTo>
                        <a:pt x="623752" y="312619"/>
                        <a:pt x="605679" y="294546"/>
                        <a:pt x="583384" y="294546"/>
                      </a:cubicBezTo>
                      <a:close/>
                      <a:moveTo>
                        <a:pt x="498947" y="294546"/>
                      </a:moveTo>
                      <a:cubicBezTo>
                        <a:pt x="476652" y="294546"/>
                        <a:pt x="458579" y="312619"/>
                        <a:pt x="458579" y="334914"/>
                      </a:cubicBezTo>
                      <a:cubicBezTo>
                        <a:pt x="458579" y="357209"/>
                        <a:pt x="476652" y="375282"/>
                        <a:pt x="498947" y="375282"/>
                      </a:cubicBezTo>
                      <a:cubicBezTo>
                        <a:pt x="521242" y="375282"/>
                        <a:pt x="539315" y="357209"/>
                        <a:pt x="539315" y="334914"/>
                      </a:cubicBezTo>
                      <a:cubicBezTo>
                        <a:pt x="539315" y="312619"/>
                        <a:pt x="521242" y="294546"/>
                        <a:pt x="498947" y="294546"/>
                      </a:cubicBezTo>
                      <a:close/>
                      <a:moveTo>
                        <a:pt x="414511" y="294546"/>
                      </a:moveTo>
                      <a:cubicBezTo>
                        <a:pt x="392216" y="294546"/>
                        <a:pt x="374143" y="312619"/>
                        <a:pt x="374143" y="334914"/>
                      </a:cubicBezTo>
                      <a:cubicBezTo>
                        <a:pt x="374143" y="357209"/>
                        <a:pt x="392216" y="375282"/>
                        <a:pt x="414511" y="375282"/>
                      </a:cubicBezTo>
                      <a:cubicBezTo>
                        <a:pt x="436806" y="375282"/>
                        <a:pt x="454879" y="357209"/>
                        <a:pt x="454879" y="334914"/>
                      </a:cubicBezTo>
                      <a:cubicBezTo>
                        <a:pt x="454879" y="312619"/>
                        <a:pt x="436806" y="294546"/>
                        <a:pt x="414511" y="294546"/>
                      </a:cubicBezTo>
                      <a:close/>
                      <a:moveTo>
                        <a:pt x="330075" y="294546"/>
                      </a:moveTo>
                      <a:cubicBezTo>
                        <a:pt x="307780" y="294546"/>
                        <a:pt x="289707" y="312619"/>
                        <a:pt x="289707" y="334914"/>
                      </a:cubicBezTo>
                      <a:cubicBezTo>
                        <a:pt x="289707" y="357209"/>
                        <a:pt x="307780" y="375282"/>
                        <a:pt x="330075" y="375282"/>
                      </a:cubicBezTo>
                      <a:cubicBezTo>
                        <a:pt x="352370" y="375282"/>
                        <a:pt x="370443" y="357209"/>
                        <a:pt x="370443" y="334914"/>
                      </a:cubicBezTo>
                      <a:cubicBezTo>
                        <a:pt x="370443" y="312619"/>
                        <a:pt x="352370" y="294546"/>
                        <a:pt x="330075" y="294546"/>
                      </a:cubicBezTo>
                      <a:close/>
                      <a:moveTo>
                        <a:pt x="245639" y="294546"/>
                      </a:moveTo>
                      <a:cubicBezTo>
                        <a:pt x="223344" y="294546"/>
                        <a:pt x="205271" y="312619"/>
                        <a:pt x="205271" y="334914"/>
                      </a:cubicBezTo>
                      <a:cubicBezTo>
                        <a:pt x="205271" y="357209"/>
                        <a:pt x="223344" y="375282"/>
                        <a:pt x="245639" y="375282"/>
                      </a:cubicBezTo>
                      <a:cubicBezTo>
                        <a:pt x="267934" y="375282"/>
                        <a:pt x="286007" y="357209"/>
                        <a:pt x="286007" y="334914"/>
                      </a:cubicBezTo>
                      <a:cubicBezTo>
                        <a:pt x="286007" y="312619"/>
                        <a:pt x="267934" y="294546"/>
                        <a:pt x="245639" y="294546"/>
                      </a:cubicBezTo>
                      <a:close/>
                      <a:moveTo>
                        <a:pt x="161202" y="294546"/>
                      </a:moveTo>
                      <a:cubicBezTo>
                        <a:pt x="138907" y="294546"/>
                        <a:pt x="120834" y="312619"/>
                        <a:pt x="120834" y="334914"/>
                      </a:cubicBezTo>
                      <a:cubicBezTo>
                        <a:pt x="120834" y="357209"/>
                        <a:pt x="138907" y="375282"/>
                        <a:pt x="161202" y="375282"/>
                      </a:cubicBezTo>
                      <a:cubicBezTo>
                        <a:pt x="183497" y="375282"/>
                        <a:pt x="201570" y="357209"/>
                        <a:pt x="201570" y="334914"/>
                      </a:cubicBezTo>
                      <a:cubicBezTo>
                        <a:pt x="201570" y="312619"/>
                        <a:pt x="183497" y="294546"/>
                        <a:pt x="161202" y="294546"/>
                      </a:cubicBezTo>
                      <a:close/>
                      <a:moveTo>
                        <a:pt x="76766" y="294546"/>
                      </a:moveTo>
                      <a:cubicBezTo>
                        <a:pt x="54471" y="294546"/>
                        <a:pt x="36398" y="312619"/>
                        <a:pt x="36398" y="334914"/>
                      </a:cubicBezTo>
                      <a:cubicBezTo>
                        <a:pt x="36398" y="357209"/>
                        <a:pt x="54471" y="375282"/>
                        <a:pt x="76766" y="375282"/>
                      </a:cubicBezTo>
                      <a:cubicBezTo>
                        <a:pt x="99061" y="375282"/>
                        <a:pt x="117134" y="357209"/>
                        <a:pt x="117134" y="334914"/>
                      </a:cubicBezTo>
                      <a:cubicBezTo>
                        <a:pt x="117134" y="312619"/>
                        <a:pt x="99061" y="294546"/>
                        <a:pt x="76766" y="294546"/>
                      </a:cubicBezTo>
                      <a:close/>
                      <a:moveTo>
                        <a:pt x="1343312" y="208497"/>
                      </a:moveTo>
                      <a:cubicBezTo>
                        <a:pt x="1321017" y="208497"/>
                        <a:pt x="1302944" y="226570"/>
                        <a:pt x="1302944" y="248865"/>
                      </a:cubicBezTo>
                      <a:cubicBezTo>
                        <a:pt x="1302944" y="271160"/>
                        <a:pt x="1321017" y="289233"/>
                        <a:pt x="1343312" y="289233"/>
                      </a:cubicBezTo>
                      <a:cubicBezTo>
                        <a:pt x="1365607" y="289233"/>
                        <a:pt x="1383680" y="271160"/>
                        <a:pt x="1383680" y="248865"/>
                      </a:cubicBezTo>
                      <a:cubicBezTo>
                        <a:pt x="1383680" y="226570"/>
                        <a:pt x="1365607" y="208497"/>
                        <a:pt x="1343312" y="208497"/>
                      </a:cubicBezTo>
                      <a:close/>
                      <a:moveTo>
                        <a:pt x="1258874" y="208497"/>
                      </a:moveTo>
                      <a:cubicBezTo>
                        <a:pt x="1236579" y="208497"/>
                        <a:pt x="1218506" y="226570"/>
                        <a:pt x="1218506" y="248865"/>
                      </a:cubicBezTo>
                      <a:cubicBezTo>
                        <a:pt x="1218506" y="271160"/>
                        <a:pt x="1236579" y="289233"/>
                        <a:pt x="1258874" y="289233"/>
                      </a:cubicBezTo>
                      <a:cubicBezTo>
                        <a:pt x="1281169" y="289233"/>
                        <a:pt x="1299242" y="271160"/>
                        <a:pt x="1299242" y="248865"/>
                      </a:cubicBezTo>
                      <a:cubicBezTo>
                        <a:pt x="1299242" y="226570"/>
                        <a:pt x="1281169" y="208497"/>
                        <a:pt x="1258874" y="208497"/>
                      </a:cubicBezTo>
                      <a:close/>
                      <a:moveTo>
                        <a:pt x="1174438" y="208497"/>
                      </a:moveTo>
                      <a:cubicBezTo>
                        <a:pt x="1152143" y="208497"/>
                        <a:pt x="1134070" y="226570"/>
                        <a:pt x="1134070" y="248865"/>
                      </a:cubicBezTo>
                      <a:cubicBezTo>
                        <a:pt x="1134070" y="271160"/>
                        <a:pt x="1152143" y="289233"/>
                        <a:pt x="1174438" y="289233"/>
                      </a:cubicBezTo>
                      <a:cubicBezTo>
                        <a:pt x="1196733" y="289233"/>
                        <a:pt x="1214806" y="271160"/>
                        <a:pt x="1214806" y="248865"/>
                      </a:cubicBezTo>
                      <a:cubicBezTo>
                        <a:pt x="1214806" y="226570"/>
                        <a:pt x="1196733" y="208497"/>
                        <a:pt x="1174438" y="208497"/>
                      </a:cubicBezTo>
                      <a:close/>
                      <a:moveTo>
                        <a:pt x="1090002" y="208497"/>
                      </a:moveTo>
                      <a:cubicBezTo>
                        <a:pt x="1067707" y="208497"/>
                        <a:pt x="1049634" y="226570"/>
                        <a:pt x="1049634" y="248865"/>
                      </a:cubicBezTo>
                      <a:cubicBezTo>
                        <a:pt x="1049634" y="271160"/>
                        <a:pt x="1067707" y="289233"/>
                        <a:pt x="1090002" y="289233"/>
                      </a:cubicBezTo>
                      <a:cubicBezTo>
                        <a:pt x="1112297" y="289233"/>
                        <a:pt x="1130370" y="271160"/>
                        <a:pt x="1130370" y="248865"/>
                      </a:cubicBezTo>
                      <a:cubicBezTo>
                        <a:pt x="1130370" y="226570"/>
                        <a:pt x="1112297" y="208497"/>
                        <a:pt x="1090002" y="208497"/>
                      </a:cubicBezTo>
                      <a:close/>
                      <a:moveTo>
                        <a:pt x="1005565" y="208497"/>
                      </a:moveTo>
                      <a:cubicBezTo>
                        <a:pt x="983270" y="208497"/>
                        <a:pt x="965197" y="226570"/>
                        <a:pt x="965197" y="248865"/>
                      </a:cubicBezTo>
                      <a:cubicBezTo>
                        <a:pt x="965197" y="271160"/>
                        <a:pt x="983270" y="289233"/>
                        <a:pt x="1005565" y="289233"/>
                      </a:cubicBezTo>
                      <a:cubicBezTo>
                        <a:pt x="1027860" y="289233"/>
                        <a:pt x="1045933" y="271160"/>
                        <a:pt x="1045933" y="248865"/>
                      </a:cubicBezTo>
                      <a:cubicBezTo>
                        <a:pt x="1045933" y="226570"/>
                        <a:pt x="1027860" y="208497"/>
                        <a:pt x="1005565" y="208497"/>
                      </a:cubicBezTo>
                      <a:close/>
                      <a:moveTo>
                        <a:pt x="921129" y="208497"/>
                      </a:moveTo>
                      <a:cubicBezTo>
                        <a:pt x="898834" y="208497"/>
                        <a:pt x="880761" y="226570"/>
                        <a:pt x="880761" y="248865"/>
                      </a:cubicBezTo>
                      <a:cubicBezTo>
                        <a:pt x="880761" y="271160"/>
                        <a:pt x="898834" y="289233"/>
                        <a:pt x="921129" y="289233"/>
                      </a:cubicBezTo>
                      <a:cubicBezTo>
                        <a:pt x="943424" y="289233"/>
                        <a:pt x="961497" y="271160"/>
                        <a:pt x="961497" y="248865"/>
                      </a:cubicBezTo>
                      <a:cubicBezTo>
                        <a:pt x="961497" y="226570"/>
                        <a:pt x="943424" y="208497"/>
                        <a:pt x="921129" y="208497"/>
                      </a:cubicBezTo>
                      <a:close/>
                      <a:moveTo>
                        <a:pt x="836693" y="208497"/>
                      </a:moveTo>
                      <a:cubicBezTo>
                        <a:pt x="814398" y="208497"/>
                        <a:pt x="796325" y="226570"/>
                        <a:pt x="796325" y="248865"/>
                      </a:cubicBezTo>
                      <a:cubicBezTo>
                        <a:pt x="796325" y="271160"/>
                        <a:pt x="814398" y="289233"/>
                        <a:pt x="836693" y="289233"/>
                      </a:cubicBezTo>
                      <a:cubicBezTo>
                        <a:pt x="858988" y="289233"/>
                        <a:pt x="877061" y="271160"/>
                        <a:pt x="877061" y="248865"/>
                      </a:cubicBezTo>
                      <a:cubicBezTo>
                        <a:pt x="877061" y="226570"/>
                        <a:pt x="858988" y="208497"/>
                        <a:pt x="836693" y="208497"/>
                      </a:cubicBezTo>
                      <a:close/>
                      <a:moveTo>
                        <a:pt x="752256" y="208497"/>
                      </a:moveTo>
                      <a:cubicBezTo>
                        <a:pt x="729961" y="208497"/>
                        <a:pt x="711888" y="226570"/>
                        <a:pt x="711888" y="248865"/>
                      </a:cubicBezTo>
                      <a:cubicBezTo>
                        <a:pt x="711888" y="271160"/>
                        <a:pt x="729961" y="289233"/>
                        <a:pt x="752256" y="289233"/>
                      </a:cubicBezTo>
                      <a:cubicBezTo>
                        <a:pt x="774551" y="289233"/>
                        <a:pt x="792624" y="271160"/>
                        <a:pt x="792624" y="248865"/>
                      </a:cubicBezTo>
                      <a:cubicBezTo>
                        <a:pt x="792624" y="226570"/>
                        <a:pt x="774551" y="208497"/>
                        <a:pt x="752256" y="208497"/>
                      </a:cubicBezTo>
                      <a:close/>
                      <a:moveTo>
                        <a:pt x="667820" y="208497"/>
                      </a:moveTo>
                      <a:cubicBezTo>
                        <a:pt x="645525" y="208497"/>
                        <a:pt x="627452" y="226570"/>
                        <a:pt x="627452" y="248865"/>
                      </a:cubicBezTo>
                      <a:cubicBezTo>
                        <a:pt x="627452" y="271160"/>
                        <a:pt x="645525" y="289233"/>
                        <a:pt x="667820" y="289233"/>
                      </a:cubicBezTo>
                      <a:cubicBezTo>
                        <a:pt x="690115" y="289233"/>
                        <a:pt x="708188" y="271160"/>
                        <a:pt x="708188" y="248865"/>
                      </a:cubicBezTo>
                      <a:cubicBezTo>
                        <a:pt x="708188" y="226570"/>
                        <a:pt x="690115" y="208497"/>
                        <a:pt x="667820" y="208497"/>
                      </a:cubicBezTo>
                      <a:close/>
                      <a:moveTo>
                        <a:pt x="583384" y="208497"/>
                      </a:moveTo>
                      <a:cubicBezTo>
                        <a:pt x="561089" y="208497"/>
                        <a:pt x="543016" y="226570"/>
                        <a:pt x="543016" y="248865"/>
                      </a:cubicBezTo>
                      <a:cubicBezTo>
                        <a:pt x="543016" y="271160"/>
                        <a:pt x="561089" y="289233"/>
                        <a:pt x="583384" y="289233"/>
                      </a:cubicBezTo>
                      <a:cubicBezTo>
                        <a:pt x="605679" y="289233"/>
                        <a:pt x="623752" y="271160"/>
                        <a:pt x="623752" y="248865"/>
                      </a:cubicBezTo>
                      <a:cubicBezTo>
                        <a:pt x="623752" y="226570"/>
                        <a:pt x="605679" y="208497"/>
                        <a:pt x="583384" y="208497"/>
                      </a:cubicBezTo>
                      <a:close/>
                      <a:moveTo>
                        <a:pt x="498947" y="208497"/>
                      </a:moveTo>
                      <a:cubicBezTo>
                        <a:pt x="476652" y="208497"/>
                        <a:pt x="458579" y="226570"/>
                        <a:pt x="458579" y="248865"/>
                      </a:cubicBezTo>
                      <a:cubicBezTo>
                        <a:pt x="458579" y="271160"/>
                        <a:pt x="476652" y="289233"/>
                        <a:pt x="498947" y="289233"/>
                      </a:cubicBezTo>
                      <a:cubicBezTo>
                        <a:pt x="521242" y="289233"/>
                        <a:pt x="539315" y="271160"/>
                        <a:pt x="539315" y="248865"/>
                      </a:cubicBezTo>
                      <a:cubicBezTo>
                        <a:pt x="539315" y="226570"/>
                        <a:pt x="521242" y="208497"/>
                        <a:pt x="498947" y="208497"/>
                      </a:cubicBezTo>
                      <a:close/>
                      <a:moveTo>
                        <a:pt x="414511" y="208497"/>
                      </a:moveTo>
                      <a:cubicBezTo>
                        <a:pt x="392216" y="208497"/>
                        <a:pt x="374143" y="226570"/>
                        <a:pt x="374143" y="248865"/>
                      </a:cubicBezTo>
                      <a:cubicBezTo>
                        <a:pt x="374143" y="271160"/>
                        <a:pt x="392216" y="289233"/>
                        <a:pt x="414511" y="289233"/>
                      </a:cubicBezTo>
                      <a:cubicBezTo>
                        <a:pt x="436806" y="289233"/>
                        <a:pt x="454879" y="271160"/>
                        <a:pt x="454879" y="248865"/>
                      </a:cubicBezTo>
                      <a:cubicBezTo>
                        <a:pt x="454879" y="226570"/>
                        <a:pt x="436806" y="208497"/>
                        <a:pt x="414511" y="208497"/>
                      </a:cubicBezTo>
                      <a:close/>
                      <a:moveTo>
                        <a:pt x="330075" y="208497"/>
                      </a:moveTo>
                      <a:cubicBezTo>
                        <a:pt x="307780" y="208497"/>
                        <a:pt x="289707" y="226570"/>
                        <a:pt x="289707" y="248865"/>
                      </a:cubicBezTo>
                      <a:cubicBezTo>
                        <a:pt x="289707" y="271160"/>
                        <a:pt x="307780" y="289233"/>
                        <a:pt x="330075" y="289233"/>
                      </a:cubicBezTo>
                      <a:cubicBezTo>
                        <a:pt x="352370" y="289233"/>
                        <a:pt x="370443" y="271160"/>
                        <a:pt x="370443" y="248865"/>
                      </a:cubicBezTo>
                      <a:cubicBezTo>
                        <a:pt x="370443" y="226570"/>
                        <a:pt x="352370" y="208497"/>
                        <a:pt x="330075" y="208497"/>
                      </a:cubicBezTo>
                      <a:close/>
                      <a:moveTo>
                        <a:pt x="245639" y="208497"/>
                      </a:moveTo>
                      <a:cubicBezTo>
                        <a:pt x="223344" y="208497"/>
                        <a:pt x="205271" y="226570"/>
                        <a:pt x="205271" y="248865"/>
                      </a:cubicBezTo>
                      <a:cubicBezTo>
                        <a:pt x="205271" y="271160"/>
                        <a:pt x="223344" y="289233"/>
                        <a:pt x="245639" y="289233"/>
                      </a:cubicBezTo>
                      <a:cubicBezTo>
                        <a:pt x="267934" y="289233"/>
                        <a:pt x="286007" y="271160"/>
                        <a:pt x="286007" y="248865"/>
                      </a:cubicBezTo>
                      <a:cubicBezTo>
                        <a:pt x="286007" y="226570"/>
                        <a:pt x="267934" y="208497"/>
                        <a:pt x="245639" y="208497"/>
                      </a:cubicBezTo>
                      <a:close/>
                      <a:moveTo>
                        <a:pt x="161202" y="208497"/>
                      </a:moveTo>
                      <a:cubicBezTo>
                        <a:pt x="138907" y="208497"/>
                        <a:pt x="120834" y="226570"/>
                        <a:pt x="120834" y="248865"/>
                      </a:cubicBezTo>
                      <a:cubicBezTo>
                        <a:pt x="120834" y="271160"/>
                        <a:pt x="138907" y="289233"/>
                        <a:pt x="161202" y="289233"/>
                      </a:cubicBezTo>
                      <a:cubicBezTo>
                        <a:pt x="183497" y="289233"/>
                        <a:pt x="201570" y="271160"/>
                        <a:pt x="201570" y="248865"/>
                      </a:cubicBezTo>
                      <a:cubicBezTo>
                        <a:pt x="201570" y="226570"/>
                        <a:pt x="183497" y="208497"/>
                        <a:pt x="161202" y="208497"/>
                      </a:cubicBezTo>
                      <a:close/>
                      <a:moveTo>
                        <a:pt x="76766" y="208497"/>
                      </a:moveTo>
                      <a:cubicBezTo>
                        <a:pt x="54471" y="208497"/>
                        <a:pt x="36398" y="226570"/>
                        <a:pt x="36398" y="248865"/>
                      </a:cubicBezTo>
                      <a:cubicBezTo>
                        <a:pt x="36398" y="271160"/>
                        <a:pt x="54471" y="289233"/>
                        <a:pt x="76766" y="289233"/>
                      </a:cubicBezTo>
                      <a:cubicBezTo>
                        <a:pt x="99061" y="289233"/>
                        <a:pt x="117134" y="271160"/>
                        <a:pt x="117134" y="248865"/>
                      </a:cubicBezTo>
                      <a:cubicBezTo>
                        <a:pt x="117134" y="226570"/>
                        <a:pt x="99061" y="208497"/>
                        <a:pt x="76766" y="208497"/>
                      </a:cubicBezTo>
                      <a:close/>
                      <a:moveTo>
                        <a:pt x="1343312" y="122448"/>
                      </a:moveTo>
                      <a:cubicBezTo>
                        <a:pt x="1321017" y="122448"/>
                        <a:pt x="1302944" y="140521"/>
                        <a:pt x="1302944" y="162815"/>
                      </a:cubicBezTo>
                      <a:cubicBezTo>
                        <a:pt x="1302944" y="185110"/>
                        <a:pt x="1321017" y="203183"/>
                        <a:pt x="1343312" y="203183"/>
                      </a:cubicBezTo>
                      <a:cubicBezTo>
                        <a:pt x="1365607" y="203183"/>
                        <a:pt x="1383680" y="185110"/>
                        <a:pt x="1383680" y="162815"/>
                      </a:cubicBezTo>
                      <a:cubicBezTo>
                        <a:pt x="1383680" y="140521"/>
                        <a:pt x="1365607" y="122448"/>
                        <a:pt x="1343312" y="122448"/>
                      </a:cubicBezTo>
                      <a:close/>
                      <a:moveTo>
                        <a:pt x="1258874" y="122448"/>
                      </a:moveTo>
                      <a:cubicBezTo>
                        <a:pt x="1236579" y="122448"/>
                        <a:pt x="1218506" y="140521"/>
                        <a:pt x="1218506" y="162816"/>
                      </a:cubicBezTo>
                      <a:cubicBezTo>
                        <a:pt x="1218506" y="185110"/>
                        <a:pt x="1236579" y="203183"/>
                        <a:pt x="1258874" y="203183"/>
                      </a:cubicBezTo>
                      <a:cubicBezTo>
                        <a:pt x="1281169" y="203183"/>
                        <a:pt x="1299242" y="185110"/>
                        <a:pt x="1299242" y="162816"/>
                      </a:cubicBezTo>
                      <a:cubicBezTo>
                        <a:pt x="1299242" y="140521"/>
                        <a:pt x="1281169" y="122448"/>
                        <a:pt x="1258874" y="122448"/>
                      </a:cubicBezTo>
                      <a:close/>
                      <a:moveTo>
                        <a:pt x="1174438" y="122448"/>
                      </a:moveTo>
                      <a:cubicBezTo>
                        <a:pt x="1152143" y="122448"/>
                        <a:pt x="1134070" y="140521"/>
                        <a:pt x="1134070" y="162816"/>
                      </a:cubicBezTo>
                      <a:cubicBezTo>
                        <a:pt x="1134070" y="185110"/>
                        <a:pt x="1152143" y="203183"/>
                        <a:pt x="1174438" y="203183"/>
                      </a:cubicBezTo>
                      <a:cubicBezTo>
                        <a:pt x="1196733" y="203183"/>
                        <a:pt x="1214806" y="185110"/>
                        <a:pt x="1214806" y="162816"/>
                      </a:cubicBezTo>
                      <a:cubicBezTo>
                        <a:pt x="1214806" y="140521"/>
                        <a:pt x="1196733" y="122448"/>
                        <a:pt x="1174438" y="122448"/>
                      </a:cubicBezTo>
                      <a:close/>
                      <a:moveTo>
                        <a:pt x="1090002" y="122448"/>
                      </a:moveTo>
                      <a:cubicBezTo>
                        <a:pt x="1067707" y="122448"/>
                        <a:pt x="1049634" y="140521"/>
                        <a:pt x="1049634" y="162816"/>
                      </a:cubicBezTo>
                      <a:cubicBezTo>
                        <a:pt x="1049634" y="185110"/>
                        <a:pt x="1067707" y="203183"/>
                        <a:pt x="1090002" y="203183"/>
                      </a:cubicBezTo>
                      <a:cubicBezTo>
                        <a:pt x="1112297" y="203183"/>
                        <a:pt x="1130370" y="185110"/>
                        <a:pt x="1130370" y="162816"/>
                      </a:cubicBezTo>
                      <a:cubicBezTo>
                        <a:pt x="1130370" y="140521"/>
                        <a:pt x="1112297" y="122448"/>
                        <a:pt x="1090002" y="122448"/>
                      </a:cubicBezTo>
                      <a:close/>
                      <a:moveTo>
                        <a:pt x="1005565" y="122448"/>
                      </a:moveTo>
                      <a:cubicBezTo>
                        <a:pt x="983270" y="122448"/>
                        <a:pt x="965197" y="140521"/>
                        <a:pt x="965197" y="162816"/>
                      </a:cubicBezTo>
                      <a:cubicBezTo>
                        <a:pt x="965197" y="185110"/>
                        <a:pt x="983270" y="203183"/>
                        <a:pt x="1005565" y="203183"/>
                      </a:cubicBezTo>
                      <a:cubicBezTo>
                        <a:pt x="1027860" y="203183"/>
                        <a:pt x="1045933" y="185110"/>
                        <a:pt x="1045933" y="162816"/>
                      </a:cubicBezTo>
                      <a:cubicBezTo>
                        <a:pt x="1045933" y="140521"/>
                        <a:pt x="1027860" y="122448"/>
                        <a:pt x="1005565" y="122448"/>
                      </a:cubicBezTo>
                      <a:close/>
                      <a:moveTo>
                        <a:pt x="921129" y="122448"/>
                      </a:moveTo>
                      <a:cubicBezTo>
                        <a:pt x="898834" y="122448"/>
                        <a:pt x="880761" y="140521"/>
                        <a:pt x="880761" y="162816"/>
                      </a:cubicBezTo>
                      <a:cubicBezTo>
                        <a:pt x="880761" y="185110"/>
                        <a:pt x="898834" y="203183"/>
                        <a:pt x="921129" y="203183"/>
                      </a:cubicBezTo>
                      <a:cubicBezTo>
                        <a:pt x="943424" y="203183"/>
                        <a:pt x="961497" y="185110"/>
                        <a:pt x="961497" y="162816"/>
                      </a:cubicBezTo>
                      <a:cubicBezTo>
                        <a:pt x="961497" y="140521"/>
                        <a:pt x="943424" y="122448"/>
                        <a:pt x="921129" y="122448"/>
                      </a:cubicBezTo>
                      <a:close/>
                      <a:moveTo>
                        <a:pt x="836693" y="122448"/>
                      </a:moveTo>
                      <a:cubicBezTo>
                        <a:pt x="814398" y="122448"/>
                        <a:pt x="796325" y="140521"/>
                        <a:pt x="796325" y="162816"/>
                      </a:cubicBezTo>
                      <a:cubicBezTo>
                        <a:pt x="796325" y="185110"/>
                        <a:pt x="814398" y="203183"/>
                        <a:pt x="836693" y="203183"/>
                      </a:cubicBezTo>
                      <a:cubicBezTo>
                        <a:pt x="858988" y="203183"/>
                        <a:pt x="877061" y="185110"/>
                        <a:pt x="877061" y="162816"/>
                      </a:cubicBezTo>
                      <a:cubicBezTo>
                        <a:pt x="877061" y="140521"/>
                        <a:pt x="858988" y="122448"/>
                        <a:pt x="836693" y="122448"/>
                      </a:cubicBezTo>
                      <a:close/>
                      <a:moveTo>
                        <a:pt x="752256" y="122448"/>
                      </a:moveTo>
                      <a:cubicBezTo>
                        <a:pt x="729961" y="122448"/>
                        <a:pt x="711888" y="140521"/>
                        <a:pt x="711888" y="162816"/>
                      </a:cubicBezTo>
                      <a:cubicBezTo>
                        <a:pt x="711888" y="185110"/>
                        <a:pt x="729961" y="203183"/>
                        <a:pt x="752256" y="203183"/>
                      </a:cubicBezTo>
                      <a:cubicBezTo>
                        <a:pt x="774551" y="203183"/>
                        <a:pt x="792624" y="185110"/>
                        <a:pt x="792624" y="162816"/>
                      </a:cubicBezTo>
                      <a:cubicBezTo>
                        <a:pt x="792624" y="140521"/>
                        <a:pt x="774551" y="122448"/>
                        <a:pt x="752256" y="122448"/>
                      </a:cubicBezTo>
                      <a:close/>
                      <a:moveTo>
                        <a:pt x="667820" y="122448"/>
                      </a:moveTo>
                      <a:cubicBezTo>
                        <a:pt x="645525" y="122448"/>
                        <a:pt x="627452" y="140521"/>
                        <a:pt x="627452" y="162816"/>
                      </a:cubicBezTo>
                      <a:cubicBezTo>
                        <a:pt x="627452" y="185110"/>
                        <a:pt x="645525" y="203183"/>
                        <a:pt x="667820" y="203183"/>
                      </a:cubicBezTo>
                      <a:cubicBezTo>
                        <a:pt x="690115" y="203183"/>
                        <a:pt x="708188" y="185110"/>
                        <a:pt x="708188" y="162816"/>
                      </a:cubicBezTo>
                      <a:cubicBezTo>
                        <a:pt x="708188" y="140521"/>
                        <a:pt x="690115" y="122448"/>
                        <a:pt x="667820" y="122448"/>
                      </a:cubicBezTo>
                      <a:close/>
                      <a:moveTo>
                        <a:pt x="583384" y="122448"/>
                      </a:moveTo>
                      <a:cubicBezTo>
                        <a:pt x="561089" y="122448"/>
                        <a:pt x="543016" y="140521"/>
                        <a:pt x="543016" y="162816"/>
                      </a:cubicBezTo>
                      <a:cubicBezTo>
                        <a:pt x="543016" y="185110"/>
                        <a:pt x="561089" y="203183"/>
                        <a:pt x="583384" y="203183"/>
                      </a:cubicBezTo>
                      <a:cubicBezTo>
                        <a:pt x="605679" y="203183"/>
                        <a:pt x="623752" y="185110"/>
                        <a:pt x="623752" y="162816"/>
                      </a:cubicBezTo>
                      <a:cubicBezTo>
                        <a:pt x="623752" y="140521"/>
                        <a:pt x="605679" y="122448"/>
                        <a:pt x="583384" y="122448"/>
                      </a:cubicBezTo>
                      <a:close/>
                      <a:moveTo>
                        <a:pt x="498947" y="122448"/>
                      </a:moveTo>
                      <a:cubicBezTo>
                        <a:pt x="476652" y="122448"/>
                        <a:pt x="458579" y="140521"/>
                        <a:pt x="458579" y="162816"/>
                      </a:cubicBezTo>
                      <a:cubicBezTo>
                        <a:pt x="458579" y="185110"/>
                        <a:pt x="476652" y="203183"/>
                        <a:pt x="498947" y="203183"/>
                      </a:cubicBezTo>
                      <a:cubicBezTo>
                        <a:pt x="521242" y="203183"/>
                        <a:pt x="539315" y="185110"/>
                        <a:pt x="539315" y="162816"/>
                      </a:cubicBezTo>
                      <a:cubicBezTo>
                        <a:pt x="539315" y="140521"/>
                        <a:pt x="521242" y="122448"/>
                        <a:pt x="498947" y="122448"/>
                      </a:cubicBezTo>
                      <a:close/>
                      <a:moveTo>
                        <a:pt x="414511" y="122448"/>
                      </a:moveTo>
                      <a:cubicBezTo>
                        <a:pt x="392216" y="122448"/>
                        <a:pt x="374143" y="140521"/>
                        <a:pt x="374143" y="162816"/>
                      </a:cubicBezTo>
                      <a:cubicBezTo>
                        <a:pt x="374143" y="185110"/>
                        <a:pt x="392216" y="203183"/>
                        <a:pt x="414511" y="203183"/>
                      </a:cubicBezTo>
                      <a:cubicBezTo>
                        <a:pt x="436806" y="203183"/>
                        <a:pt x="454879" y="185110"/>
                        <a:pt x="454879" y="162816"/>
                      </a:cubicBezTo>
                      <a:cubicBezTo>
                        <a:pt x="454879" y="140521"/>
                        <a:pt x="436806" y="122448"/>
                        <a:pt x="414511" y="122448"/>
                      </a:cubicBezTo>
                      <a:close/>
                      <a:moveTo>
                        <a:pt x="330075" y="122448"/>
                      </a:moveTo>
                      <a:cubicBezTo>
                        <a:pt x="307780" y="122448"/>
                        <a:pt x="289707" y="140521"/>
                        <a:pt x="289707" y="162816"/>
                      </a:cubicBezTo>
                      <a:cubicBezTo>
                        <a:pt x="289707" y="185110"/>
                        <a:pt x="307780" y="203183"/>
                        <a:pt x="330075" y="203183"/>
                      </a:cubicBezTo>
                      <a:cubicBezTo>
                        <a:pt x="352370" y="203183"/>
                        <a:pt x="370443" y="185110"/>
                        <a:pt x="370443" y="162816"/>
                      </a:cubicBezTo>
                      <a:cubicBezTo>
                        <a:pt x="370443" y="140521"/>
                        <a:pt x="352370" y="122448"/>
                        <a:pt x="330075" y="122448"/>
                      </a:cubicBezTo>
                      <a:close/>
                      <a:moveTo>
                        <a:pt x="245639" y="122448"/>
                      </a:moveTo>
                      <a:cubicBezTo>
                        <a:pt x="223344" y="122448"/>
                        <a:pt x="205271" y="140521"/>
                        <a:pt x="205271" y="162816"/>
                      </a:cubicBezTo>
                      <a:cubicBezTo>
                        <a:pt x="205271" y="185110"/>
                        <a:pt x="223344" y="203183"/>
                        <a:pt x="245639" y="203183"/>
                      </a:cubicBezTo>
                      <a:cubicBezTo>
                        <a:pt x="267934" y="203183"/>
                        <a:pt x="286007" y="185110"/>
                        <a:pt x="286007" y="162816"/>
                      </a:cubicBezTo>
                      <a:cubicBezTo>
                        <a:pt x="286007" y="140521"/>
                        <a:pt x="267934" y="122448"/>
                        <a:pt x="245639" y="122448"/>
                      </a:cubicBezTo>
                      <a:close/>
                      <a:moveTo>
                        <a:pt x="161202" y="122448"/>
                      </a:moveTo>
                      <a:cubicBezTo>
                        <a:pt x="138907" y="122448"/>
                        <a:pt x="120834" y="140521"/>
                        <a:pt x="120834" y="162816"/>
                      </a:cubicBezTo>
                      <a:cubicBezTo>
                        <a:pt x="120834" y="185110"/>
                        <a:pt x="138907" y="203183"/>
                        <a:pt x="161202" y="203183"/>
                      </a:cubicBezTo>
                      <a:cubicBezTo>
                        <a:pt x="183497" y="203183"/>
                        <a:pt x="201570" y="185110"/>
                        <a:pt x="201570" y="162816"/>
                      </a:cubicBezTo>
                      <a:cubicBezTo>
                        <a:pt x="201570" y="140521"/>
                        <a:pt x="183497" y="122448"/>
                        <a:pt x="161202" y="122448"/>
                      </a:cubicBezTo>
                      <a:close/>
                      <a:moveTo>
                        <a:pt x="76766" y="122448"/>
                      </a:moveTo>
                      <a:cubicBezTo>
                        <a:pt x="54471" y="122448"/>
                        <a:pt x="36398" y="140521"/>
                        <a:pt x="36398" y="162816"/>
                      </a:cubicBezTo>
                      <a:cubicBezTo>
                        <a:pt x="36398" y="185110"/>
                        <a:pt x="54471" y="203183"/>
                        <a:pt x="76766" y="203183"/>
                      </a:cubicBezTo>
                      <a:cubicBezTo>
                        <a:pt x="99061" y="203183"/>
                        <a:pt x="117134" y="185110"/>
                        <a:pt x="117134" y="162816"/>
                      </a:cubicBezTo>
                      <a:cubicBezTo>
                        <a:pt x="117134" y="140521"/>
                        <a:pt x="99061" y="122448"/>
                        <a:pt x="76766" y="122448"/>
                      </a:cubicBezTo>
                      <a:close/>
                      <a:moveTo>
                        <a:pt x="1343312" y="36400"/>
                      </a:moveTo>
                      <a:cubicBezTo>
                        <a:pt x="1321017" y="36400"/>
                        <a:pt x="1302944" y="54473"/>
                        <a:pt x="1302944" y="76768"/>
                      </a:cubicBezTo>
                      <a:cubicBezTo>
                        <a:pt x="1302944" y="99062"/>
                        <a:pt x="1321017" y="117135"/>
                        <a:pt x="1343312" y="117135"/>
                      </a:cubicBezTo>
                      <a:cubicBezTo>
                        <a:pt x="1365607" y="117135"/>
                        <a:pt x="1383680" y="99062"/>
                        <a:pt x="1383680" y="76768"/>
                      </a:cubicBezTo>
                      <a:cubicBezTo>
                        <a:pt x="1383680" y="54473"/>
                        <a:pt x="1365607" y="36400"/>
                        <a:pt x="1343312" y="36400"/>
                      </a:cubicBezTo>
                      <a:close/>
                      <a:moveTo>
                        <a:pt x="1258874" y="36400"/>
                      </a:moveTo>
                      <a:cubicBezTo>
                        <a:pt x="1236579" y="36400"/>
                        <a:pt x="1218506" y="54473"/>
                        <a:pt x="1218506" y="76768"/>
                      </a:cubicBezTo>
                      <a:cubicBezTo>
                        <a:pt x="1218506" y="99062"/>
                        <a:pt x="1236579" y="117135"/>
                        <a:pt x="1258874" y="117135"/>
                      </a:cubicBezTo>
                      <a:cubicBezTo>
                        <a:pt x="1281169" y="117135"/>
                        <a:pt x="1299242" y="99062"/>
                        <a:pt x="1299242" y="76768"/>
                      </a:cubicBezTo>
                      <a:cubicBezTo>
                        <a:pt x="1299242" y="54473"/>
                        <a:pt x="1281169" y="36400"/>
                        <a:pt x="1258874" y="36400"/>
                      </a:cubicBezTo>
                      <a:close/>
                      <a:moveTo>
                        <a:pt x="1174438" y="36400"/>
                      </a:moveTo>
                      <a:cubicBezTo>
                        <a:pt x="1152143" y="36400"/>
                        <a:pt x="1134070" y="54473"/>
                        <a:pt x="1134070" y="76768"/>
                      </a:cubicBezTo>
                      <a:cubicBezTo>
                        <a:pt x="1134070" y="99062"/>
                        <a:pt x="1152143" y="117135"/>
                        <a:pt x="1174438" y="117135"/>
                      </a:cubicBezTo>
                      <a:cubicBezTo>
                        <a:pt x="1196733" y="117135"/>
                        <a:pt x="1214806" y="99062"/>
                        <a:pt x="1214806" y="76768"/>
                      </a:cubicBezTo>
                      <a:cubicBezTo>
                        <a:pt x="1214806" y="54473"/>
                        <a:pt x="1196733" y="36400"/>
                        <a:pt x="1174438" y="36400"/>
                      </a:cubicBezTo>
                      <a:close/>
                      <a:moveTo>
                        <a:pt x="1090002" y="36400"/>
                      </a:moveTo>
                      <a:cubicBezTo>
                        <a:pt x="1067707" y="36400"/>
                        <a:pt x="1049634" y="54473"/>
                        <a:pt x="1049634" y="76768"/>
                      </a:cubicBezTo>
                      <a:cubicBezTo>
                        <a:pt x="1049634" y="99062"/>
                        <a:pt x="1067707" y="117136"/>
                        <a:pt x="1090002" y="117136"/>
                      </a:cubicBezTo>
                      <a:cubicBezTo>
                        <a:pt x="1112297" y="117136"/>
                        <a:pt x="1130370" y="99062"/>
                        <a:pt x="1130370" y="76768"/>
                      </a:cubicBezTo>
                      <a:cubicBezTo>
                        <a:pt x="1130370" y="54473"/>
                        <a:pt x="1112297" y="36400"/>
                        <a:pt x="1090002" y="36400"/>
                      </a:cubicBezTo>
                      <a:close/>
                      <a:moveTo>
                        <a:pt x="1005565" y="36400"/>
                      </a:moveTo>
                      <a:cubicBezTo>
                        <a:pt x="983270" y="36400"/>
                        <a:pt x="965197" y="54473"/>
                        <a:pt x="965197" y="76768"/>
                      </a:cubicBezTo>
                      <a:cubicBezTo>
                        <a:pt x="965197" y="99062"/>
                        <a:pt x="983270" y="117136"/>
                        <a:pt x="1005565" y="117136"/>
                      </a:cubicBezTo>
                      <a:cubicBezTo>
                        <a:pt x="1027860" y="117136"/>
                        <a:pt x="1045933" y="99062"/>
                        <a:pt x="1045933" y="76768"/>
                      </a:cubicBezTo>
                      <a:cubicBezTo>
                        <a:pt x="1045933" y="54473"/>
                        <a:pt x="1027860" y="36400"/>
                        <a:pt x="1005565" y="36400"/>
                      </a:cubicBezTo>
                      <a:close/>
                      <a:moveTo>
                        <a:pt x="921129" y="36400"/>
                      </a:moveTo>
                      <a:cubicBezTo>
                        <a:pt x="898834" y="36400"/>
                        <a:pt x="880761" y="54473"/>
                        <a:pt x="880761" y="76768"/>
                      </a:cubicBezTo>
                      <a:cubicBezTo>
                        <a:pt x="880761" y="99062"/>
                        <a:pt x="898834" y="117136"/>
                        <a:pt x="921129" y="117136"/>
                      </a:cubicBezTo>
                      <a:cubicBezTo>
                        <a:pt x="943424" y="117136"/>
                        <a:pt x="961497" y="99062"/>
                        <a:pt x="961497" y="76768"/>
                      </a:cubicBezTo>
                      <a:cubicBezTo>
                        <a:pt x="961497" y="54473"/>
                        <a:pt x="943424" y="36400"/>
                        <a:pt x="921129" y="36400"/>
                      </a:cubicBezTo>
                      <a:close/>
                      <a:moveTo>
                        <a:pt x="836693" y="36400"/>
                      </a:moveTo>
                      <a:cubicBezTo>
                        <a:pt x="814398" y="36400"/>
                        <a:pt x="796325" y="54473"/>
                        <a:pt x="796325" y="76768"/>
                      </a:cubicBezTo>
                      <a:cubicBezTo>
                        <a:pt x="796325" y="99062"/>
                        <a:pt x="814398" y="117136"/>
                        <a:pt x="836693" y="117136"/>
                      </a:cubicBezTo>
                      <a:cubicBezTo>
                        <a:pt x="858988" y="117136"/>
                        <a:pt x="877061" y="99062"/>
                        <a:pt x="877061" y="76768"/>
                      </a:cubicBezTo>
                      <a:cubicBezTo>
                        <a:pt x="877061" y="54473"/>
                        <a:pt x="858988" y="36400"/>
                        <a:pt x="836693" y="36400"/>
                      </a:cubicBezTo>
                      <a:close/>
                      <a:moveTo>
                        <a:pt x="752256" y="36400"/>
                      </a:moveTo>
                      <a:cubicBezTo>
                        <a:pt x="729961" y="36400"/>
                        <a:pt x="711888" y="54473"/>
                        <a:pt x="711888" y="76768"/>
                      </a:cubicBezTo>
                      <a:cubicBezTo>
                        <a:pt x="711888" y="99062"/>
                        <a:pt x="729961" y="117136"/>
                        <a:pt x="752256" y="117136"/>
                      </a:cubicBezTo>
                      <a:cubicBezTo>
                        <a:pt x="774551" y="117136"/>
                        <a:pt x="792624" y="99062"/>
                        <a:pt x="792624" y="76768"/>
                      </a:cubicBezTo>
                      <a:cubicBezTo>
                        <a:pt x="792624" y="54473"/>
                        <a:pt x="774551" y="36400"/>
                        <a:pt x="752256" y="36400"/>
                      </a:cubicBezTo>
                      <a:close/>
                      <a:moveTo>
                        <a:pt x="667820" y="36400"/>
                      </a:moveTo>
                      <a:cubicBezTo>
                        <a:pt x="645525" y="36400"/>
                        <a:pt x="627452" y="54473"/>
                        <a:pt x="627452" y="76768"/>
                      </a:cubicBezTo>
                      <a:cubicBezTo>
                        <a:pt x="627452" y="99062"/>
                        <a:pt x="645525" y="117136"/>
                        <a:pt x="667820" y="117136"/>
                      </a:cubicBezTo>
                      <a:cubicBezTo>
                        <a:pt x="690115" y="117136"/>
                        <a:pt x="708188" y="99062"/>
                        <a:pt x="708188" y="76768"/>
                      </a:cubicBezTo>
                      <a:cubicBezTo>
                        <a:pt x="708188" y="54473"/>
                        <a:pt x="690115" y="36400"/>
                        <a:pt x="667820" y="36400"/>
                      </a:cubicBezTo>
                      <a:close/>
                      <a:moveTo>
                        <a:pt x="583384" y="36400"/>
                      </a:moveTo>
                      <a:cubicBezTo>
                        <a:pt x="561089" y="36400"/>
                        <a:pt x="543016" y="54473"/>
                        <a:pt x="543016" y="76768"/>
                      </a:cubicBezTo>
                      <a:cubicBezTo>
                        <a:pt x="543016" y="99062"/>
                        <a:pt x="561089" y="117136"/>
                        <a:pt x="583384" y="117136"/>
                      </a:cubicBezTo>
                      <a:cubicBezTo>
                        <a:pt x="605679" y="117136"/>
                        <a:pt x="623752" y="99062"/>
                        <a:pt x="623752" y="76768"/>
                      </a:cubicBezTo>
                      <a:cubicBezTo>
                        <a:pt x="623752" y="54473"/>
                        <a:pt x="605679" y="36400"/>
                        <a:pt x="583384" y="36400"/>
                      </a:cubicBezTo>
                      <a:close/>
                      <a:moveTo>
                        <a:pt x="498947" y="36400"/>
                      </a:moveTo>
                      <a:cubicBezTo>
                        <a:pt x="476652" y="36400"/>
                        <a:pt x="458579" y="54473"/>
                        <a:pt x="458579" y="76768"/>
                      </a:cubicBezTo>
                      <a:cubicBezTo>
                        <a:pt x="458579" y="99062"/>
                        <a:pt x="476652" y="117136"/>
                        <a:pt x="498947" y="117136"/>
                      </a:cubicBezTo>
                      <a:cubicBezTo>
                        <a:pt x="521242" y="117136"/>
                        <a:pt x="539315" y="99062"/>
                        <a:pt x="539315" y="76768"/>
                      </a:cubicBezTo>
                      <a:cubicBezTo>
                        <a:pt x="539315" y="54473"/>
                        <a:pt x="521242" y="36400"/>
                        <a:pt x="498947" y="36400"/>
                      </a:cubicBezTo>
                      <a:close/>
                      <a:moveTo>
                        <a:pt x="414511" y="36400"/>
                      </a:moveTo>
                      <a:cubicBezTo>
                        <a:pt x="392216" y="36400"/>
                        <a:pt x="374143" y="54473"/>
                        <a:pt x="374143" y="76768"/>
                      </a:cubicBezTo>
                      <a:cubicBezTo>
                        <a:pt x="374143" y="99062"/>
                        <a:pt x="392216" y="117136"/>
                        <a:pt x="414511" y="117136"/>
                      </a:cubicBezTo>
                      <a:cubicBezTo>
                        <a:pt x="436806" y="117136"/>
                        <a:pt x="454879" y="99062"/>
                        <a:pt x="454879" y="76768"/>
                      </a:cubicBezTo>
                      <a:cubicBezTo>
                        <a:pt x="454879" y="54473"/>
                        <a:pt x="436806" y="36400"/>
                        <a:pt x="414511" y="36400"/>
                      </a:cubicBezTo>
                      <a:close/>
                      <a:moveTo>
                        <a:pt x="330075" y="36400"/>
                      </a:moveTo>
                      <a:cubicBezTo>
                        <a:pt x="307780" y="36400"/>
                        <a:pt x="289707" y="54473"/>
                        <a:pt x="289707" y="76768"/>
                      </a:cubicBezTo>
                      <a:cubicBezTo>
                        <a:pt x="289707" y="99062"/>
                        <a:pt x="307780" y="117136"/>
                        <a:pt x="330075" y="117136"/>
                      </a:cubicBezTo>
                      <a:cubicBezTo>
                        <a:pt x="352370" y="117136"/>
                        <a:pt x="370443" y="99062"/>
                        <a:pt x="370443" y="76768"/>
                      </a:cubicBezTo>
                      <a:cubicBezTo>
                        <a:pt x="370443" y="54473"/>
                        <a:pt x="352370" y="36400"/>
                        <a:pt x="330075" y="36400"/>
                      </a:cubicBezTo>
                      <a:close/>
                      <a:moveTo>
                        <a:pt x="245639" y="36400"/>
                      </a:moveTo>
                      <a:cubicBezTo>
                        <a:pt x="223344" y="36400"/>
                        <a:pt x="205271" y="54473"/>
                        <a:pt x="205271" y="76768"/>
                      </a:cubicBezTo>
                      <a:cubicBezTo>
                        <a:pt x="205271" y="99062"/>
                        <a:pt x="223344" y="117136"/>
                        <a:pt x="245639" y="117136"/>
                      </a:cubicBezTo>
                      <a:cubicBezTo>
                        <a:pt x="267934" y="117136"/>
                        <a:pt x="286007" y="99062"/>
                        <a:pt x="286007" y="76768"/>
                      </a:cubicBezTo>
                      <a:cubicBezTo>
                        <a:pt x="286007" y="54473"/>
                        <a:pt x="267934" y="36400"/>
                        <a:pt x="245639" y="36400"/>
                      </a:cubicBezTo>
                      <a:close/>
                      <a:moveTo>
                        <a:pt x="161202" y="36400"/>
                      </a:moveTo>
                      <a:cubicBezTo>
                        <a:pt x="138907" y="36400"/>
                        <a:pt x="120834" y="54473"/>
                        <a:pt x="120834" y="76768"/>
                      </a:cubicBezTo>
                      <a:cubicBezTo>
                        <a:pt x="120834" y="99062"/>
                        <a:pt x="138907" y="117136"/>
                        <a:pt x="161202" y="117136"/>
                      </a:cubicBezTo>
                      <a:cubicBezTo>
                        <a:pt x="183497" y="117136"/>
                        <a:pt x="201570" y="99062"/>
                        <a:pt x="201570" y="76768"/>
                      </a:cubicBezTo>
                      <a:cubicBezTo>
                        <a:pt x="201570" y="54473"/>
                        <a:pt x="183497" y="36400"/>
                        <a:pt x="161202" y="36400"/>
                      </a:cubicBezTo>
                      <a:close/>
                      <a:moveTo>
                        <a:pt x="76766" y="36400"/>
                      </a:moveTo>
                      <a:cubicBezTo>
                        <a:pt x="54471" y="36400"/>
                        <a:pt x="36398" y="54473"/>
                        <a:pt x="36398" y="76768"/>
                      </a:cubicBezTo>
                      <a:cubicBezTo>
                        <a:pt x="36398" y="99062"/>
                        <a:pt x="54471" y="117136"/>
                        <a:pt x="76766" y="117136"/>
                      </a:cubicBezTo>
                      <a:cubicBezTo>
                        <a:pt x="99061" y="117136"/>
                        <a:pt x="117134" y="99062"/>
                        <a:pt x="117134" y="76768"/>
                      </a:cubicBezTo>
                      <a:cubicBezTo>
                        <a:pt x="117134" y="54473"/>
                        <a:pt x="99061" y="36400"/>
                        <a:pt x="76766" y="36400"/>
                      </a:cubicBezTo>
                      <a:close/>
                      <a:moveTo>
                        <a:pt x="0" y="0"/>
                      </a:moveTo>
                      <a:lnTo>
                        <a:pt x="1404720" y="0"/>
                      </a:lnTo>
                      <a:lnTo>
                        <a:pt x="1404720" y="2812935"/>
                      </a:lnTo>
                      <a:lnTo>
                        <a:pt x="0" y="281293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57" name="フリーフォーム: 図形 856">
                  <a:extLst>
                    <a:ext uri="{FF2B5EF4-FFF2-40B4-BE49-F238E27FC236}">
                      <a16:creationId xmlns:a16="http://schemas.microsoft.com/office/drawing/2014/main" id="{C6E1534B-449D-C86A-55CE-CEF31E0C5F8B}"/>
                    </a:ext>
                  </a:extLst>
                </p:cNvPr>
                <p:cNvSpPr/>
                <p:nvPr/>
              </p:nvSpPr>
              <p:spPr bwMode="auto">
                <a:xfrm>
                  <a:off x="2442285" y="3474005"/>
                  <a:ext cx="1404720" cy="2812935"/>
                </a:xfrm>
                <a:custGeom>
                  <a:avLst/>
                  <a:gdLst>
                    <a:gd name="connsiteX0" fmla="*/ 1343312 w 1404720"/>
                    <a:gd name="connsiteY0" fmla="*/ 2703931 h 2812935"/>
                    <a:gd name="connsiteX1" fmla="*/ 1302944 w 1404720"/>
                    <a:gd name="connsiteY1" fmla="*/ 2744299 h 2812935"/>
                    <a:gd name="connsiteX2" fmla="*/ 1343312 w 1404720"/>
                    <a:gd name="connsiteY2" fmla="*/ 2784667 h 2812935"/>
                    <a:gd name="connsiteX3" fmla="*/ 1383680 w 1404720"/>
                    <a:gd name="connsiteY3" fmla="*/ 2744299 h 2812935"/>
                    <a:gd name="connsiteX4" fmla="*/ 1343312 w 1404720"/>
                    <a:gd name="connsiteY4" fmla="*/ 2703931 h 2812935"/>
                    <a:gd name="connsiteX5" fmla="*/ 1258874 w 1404720"/>
                    <a:gd name="connsiteY5" fmla="*/ 2703931 h 2812935"/>
                    <a:gd name="connsiteX6" fmla="*/ 1218506 w 1404720"/>
                    <a:gd name="connsiteY6" fmla="*/ 2744299 h 2812935"/>
                    <a:gd name="connsiteX7" fmla="*/ 1258874 w 1404720"/>
                    <a:gd name="connsiteY7" fmla="*/ 2784667 h 2812935"/>
                    <a:gd name="connsiteX8" fmla="*/ 1299242 w 1404720"/>
                    <a:gd name="connsiteY8" fmla="*/ 2744299 h 2812935"/>
                    <a:gd name="connsiteX9" fmla="*/ 1258874 w 1404720"/>
                    <a:gd name="connsiteY9" fmla="*/ 2703931 h 2812935"/>
                    <a:gd name="connsiteX10" fmla="*/ 1174438 w 1404720"/>
                    <a:gd name="connsiteY10" fmla="*/ 2703931 h 2812935"/>
                    <a:gd name="connsiteX11" fmla="*/ 1134070 w 1404720"/>
                    <a:gd name="connsiteY11" fmla="*/ 2744299 h 2812935"/>
                    <a:gd name="connsiteX12" fmla="*/ 1174438 w 1404720"/>
                    <a:gd name="connsiteY12" fmla="*/ 2784667 h 2812935"/>
                    <a:gd name="connsiteX13" fmla="*/ 1214806 w 1404720"/>
                    <a:gd name="connsiteY13" fmla="*/ 2744299 h 2812935"/>
                    <a:gd name="connsiteX14" fmla="*/ 1174438 w 1404720"/>
                    <a:gd name="connsiteY14" fmla="*/ 2703931 h 2812935"/>
                    <a:gd name="connsiteX15" fmla="*/ 1090002 w 1404720"/>
                    <a:gd name="connsiteY15" fmla="*/ 2703931 h 2812935"/>
                    <a:gd name="connsiteX16" fmla="*/ 1049634 w 1404720"/>
                    <a:gd name="connsiteY16" fmla="*/ 2744299 h 2812935"/>
                    <a:gd name="connsiteX17" fmla="*/ 1090002 w 1404720"/>
                    <a:gd name="connsiteY17" fmla="*/ 2784667 h 2812935"/>
                    <a:gd name="connsiteX18" fmla="*/ 1130370 w 1404720"/>
                    <a:gd name="connsiteY18" fmla="*/ 2744299 h 2812935"/>
                    <a:gd name="connsiteX19" fmla="*/ 1090002 w 1404720"/>
                    <a:gd name="connsiteY19" fmla="*/ 2703931 h 2812935"/>
                    <a:gd name="connsiteX20" fmla="*/ 1005565 w 1404720"/>
                    <a:gd name="connsiteY20" fmla="*/ 2703931 h 2812935"/>
                    <a:gd name="connsiteX21" fmla="*/ 965197 w 1404720"/>
                    <a:gd name="connsiteY21" fmla="*/ 2744299 h 2812935"/>
                    <a:gd name="connsiteX22" fmla="*/ 1005565 w 1404720"/>
                    <a:gd name="connsiteY22" fmla="*/ 2784667 h 2812935"/>
                    <a:gd name="connsiteX23" fmla="*/ 1045933 w 1404720"/>
                    <a:gd name="connsiteY23" fmla="*/ 2744299 h 2812935"/>
                    <a:gd name="connsiteX24" fmla="*/ 1005565 w 1404720"/>
                    <a:gd name="connsiteY24" fmla="*/ 2703931 h 2812935"/>
                    <a:gd name="connsiteX25" fmla="*/ 921129 w 1404720"/>
                    <a:gd name="connsiteY25" fmla="*/ 2703931 h 2812935"/>
                    <a:gd name="connsiteX26" fmla="*/ 880761 w 1404720"/>
                    <a:gd name="connsiteY26" fmla="*/ 2744299 h 2812935"/>
                    <a:gd name="connsiteX27" fmla="*/ 921129 w 1404720"/>
                    <a:gd name="connsiteY27" fmla="*/ 2784667 h 2812935"/>
                    <a:gd name="connsiteX28" fmla="*/ 961497 w 1404720"/>
                    <a:gd name="connsiteY28" fmla="*/ 2744299 h 2812935"/>
                    <a:gd name="connsiteX29" fmla="*/ 921129 w 1404720"/>
                    <a:gd name="connsiteY29" fmla="*/ 2703931 h 2812935"/>
                    <a:gd name="connsiteX30" fmla="*/ 836693 w 1404720"/>
                    <a:gd name="connsiteY30" fmla="*/ 2703931 h 2812935"/>
                    <a:gd name="connsiteX31" fmla="*/ 796325 w 1404720"/>
                    <a:gd name="connsiteY31" fmla="*/ 2744299 h 2812935"/>
                    <a:gd name="connsiteX32" fmla="*/ 836693 w 1404720"/>
                    <a:gd name="connsiteY32" fmla="*/ 2784667 h 2812935"/>
                    <a:gd name="connsiteX33" fmla="*/ 877061 w 1404720"/>
                    <a:gd name="connsiteY33" fmla="*/ 2744299 h 2812935"/>
                    <a:gd name="connsiteX34" fmla="*/ 836693 w 1404720"/>
                    <a:gd name="connsiteY34" fmla="*/ 2703931 h 2812935"/>
                    <a:gd name="connsiteX35" fmla="*/ 752256 w 1404720"/>
                    <a:gd name="connsiteY35" fmla="*/ 2703931 h 2812935"/>
                    <a:gd name="connsiteX36" fmla="*/ 711888 w 1404720"/>
                    <a:gd name="connsiteY36" fmla="*/ 2744299 h 2812935"/>
                    <a:gd name="connsiteX37" fmla="*/ 752256 w 1404720"/>
                    <a:gd name="connsiteY37" fmla="*/ 2784667 h 2812935"/>
                    <a:gd name="connsiteX38" fmla="*/ 792624 w 1404720"/>
                    <a:gd name="connsiteY38" fmla="*/ 2744299 h 2812935"/>
                    <a:gd name="connsiteX39" fmla="*/ 752256 w 1404720"/>
                    <a:gd name="connsiteY39" fmla="*/ 2703931 h 2812935"/>
                    <a:gd name="connsiteX40" fmla="*/ 667820 w 1404720"/>
                    <a:gd name="connsiteY40" fmla="*/ 2703931 h 2812935"/>
                    <a:gd name="connsiteX41" fmla="*/ 627452 w 1404720"/>
                    <a:gd name="connsiteY41" fmla="*/ 2744299 h 2812935"/>
                    <a:gd name="connsiteX42" fmla="*/ 667820 w 1404720"/>
                    <a:gd name="connsiteY42" fmla="*/ 2784667 h 2812935"/>
                    <a:gd name="connsiteX43" fmla="*/ 708188 w 1404720"/>
                    <a:gd name="connsiteY43" fmla="*/ 2744299 h 2812935"/>
                    <a:gd name="connsiteX44" fmla="*/ 667820 w 1404720"/>
                    <a:gd name="connsiteY44" fmla="*/ 2703931 h 2812935"/>
                    <a:gd name="connsiteX45" fmla="*/ 583384 w 1404720"/>
                    <a:gd name="connsiteY45" fmla="*/ 2703931 h 2812935"/>
                    <a:gd name="connsiteX46" fmla="*/ 543016 w 1404720"/>
                    <a:gd name="connsiteY46" fmla="*/ 2744299 h 2812935"/>
                    <a:gd name="connsiteX47" fmla="*/ 583384 w 1404720"/>
                    <a:gd name="connsiteY47" fmla="*/ 2784667 h 2812935"/>
                    <a:gd name="connsiteX48" fmla="*/ 623752 w 1404720"/>
                    <a:gd name="connsiteY48" fmla="*/ 2744299 h 2812935"/>
                    <a:gd name="connsiteX49" fmla="*/ 583384 w 1404720"/>
                    <a:gd name="connsiteY49" fmla="*/ 2703931 h 2812935"/>
                    <a:gd name="connsiteX50" fmla="*/ 498947 w 1404720"/>
                    <a:gd name="connsiteY50" fmla="*/ 2703931 h 2812935"/>
                    <a:gd name="connsiteX51" fmla="*/ 458579 w 1404720"/>
                    <a:gd name="connsiteY51" fmla="*/ 2744299 h 2812935"/>
                    <a:gd name="connsiteX52" fmla="*/ 498947 w 1404720"/>
                    <a:gd name="connsiteY52" fmla="*/ 2784667 h 2812935"/>
                    <a:gd name="connsiteX53" fmla="*/ 539315 w 1404720"/>
                    <a:gd name="connsiteY53" fmla="*/ 2744299 h 2812935"/>
                    <a:gd name="connsiteX54" fmla="*/ 498947 w 1404720"/>
                    <a:gd name="connsiteY54" fmla="*/ 2703931 h 2812935"/>
                    <a:gd name="connsiteX55" fmla="*/ 414511 w 1404720"/>
                    <a:gd name="connsiteY55" fmla="*/ 2703931 h 2812935"/>
                    <a:gd name="connsiteX56" fmla="*/ 374143 w 1404720"/>
                    <a:gd name="connsiteY56" fmla="*/ 2744299 h 2812935"/>
                    <a:gd name="connsiteX57" fmla="*/ 414511 w 1404720"/>
                    <a:gd name="connsiteY57" fmla="*/ 2784667 h 2812935"/>
                    <a:gd name="connsiteX58" fmla="*/ 454879 w 1404720"/>
                    <a:gd name="connsiteY58" fmla="*/ 2744299 h 2812935"/>
                    <a:gd name="connsiteX59" fmla="*/ 414511 w 1404720"/>
                    <a:gd name="connsiteY59" fmla="*/ 2703931 h 2812935"/>
                    <a:gd name="connsiteX60" fmla="*/ 330075 w 1404720"/>
                    <a:gd name="connsiteY60" fmla="*/ 2703931 h 2812935"/>
                    <a:gd name="connsiteX61" fmla="*/ 289707 w 1404720"/>
                    <a:gd name="connsiteY61" fmla="*/ 2744299 h 2812935"/>
                    <a:gd name="connsiteX62" fmla="*/ 330075 w 1404720"/>
                    <a:gd name="connsiteY62" fmla="*/ 2784667 h 2812935"/>
                    <a:gd name="connsiteX63" fmla="*/ 370443 w 1404720"/>
                    <a:gd name="connsiteY63" fmla="*/ 2744299 h 2812935"/>
                    <a:gd name="connsiteX64" fmla="*/ 330075 w 1404720"/>
                    <a:gd name="connsiteY64" fmla="*/ 2703931 h 2812935"/>
                    <a:gd name="connsiteX65" fmla="*/ 245639 w 1404720"/>
                    <a:gd name="connsiteY65" fmla="*/ 2703931 h 2812935"/>
                    <a:gd name="connsiteX66" fmla="*/ 205271 w 1404720"/>
                    <a:gd name="connsiteY66" fmla="*/ 2744299 h 2812935"/>
                    <a:gd name="connsiteX67" fmla="*/ 245639 w 1404720"/>
                    <a:gd name="connsiteY67" fmla="*/ 2784667 h 2812935"/>
                    <a:gd name="connsiteX68" fmla="*/ 286007 w 1404720"/>
                    <a:gd name="connsiteY68" fmla="*/ 2744299 h 2812935"/>
                    <a:gd name="connsiteX69" fmla="*/ 245639 w 1404720"/>
                    <a:gd name="connsiteY69" fmla="*/ 2703931 h 2812935"/>
                    <a:gd name="connsiteX70" fmla="*/ 161202 w 1404720"/>
                    <a:gd name="connsiteY70" fmla="*/ 2703931 h 2812935"/>
                    <a:gd name="connsiteX71" fmla="*/ 120834 w 1404720"/>
                    <a:gd name="connsiteY71" fmla="*/ 2744299 h 2812935"/>
                    <a:gd name="connsiteX72" fmla="*/ 161202 w 1404720"/>
                    <a:gd name="connsiteY72" fmla="*/ 2784667 h 2812935"/>
                    <a:gd name="connsiteX73" fmla="*/ 201570 w 1404720"/>
                    <a:gd name="connsiteY73" fmla="*/ 2744299 h 2812935"/>
                    <a:gd name="connsiteX74" fmla="*/ 161202 w 1404720"/>
                    <a:gd name="connsiteY74" fmla="*/ 2703931 h 2812935"/>
                    <a:gd name="connsiteX75" fmla="*/ 76766 w 1404720"/>
                    <a:gd name="connsiteY75" fmla="*/ 2703931 h 2812935"/>
                    <a:gd name="connsiteX76" fmla="*/ 36398 w 1404720"/>
                    <a:gd name="connsiteY76" fmla="*/ 2744299 h 2812935"/>
                    <a:gd name="connsiteX77" fmla="*/ 76766 w 1404720"/>
                    <a:gd name="connsiteY77" fmla="*/ 2784667 h 2812935"/>
                    <a:gd name="connsiteX78" fmla="*/ 117134 w 1404720"/>
                    <a:gd name="connsiteY78" fmla="*/ 2744299 h 2812935"/>
                    <a:gd name="connsiteX79" fmla="*/ 76766 w 1404720"/>
                    <a:gd name="connsiteY79" fmla="*/ 2703931 h 2812935"/>
                    <a:gd name="connsiteX80" fmla="*/ 1343312 w 1404720"/>
                    <a:gd name="connsiteY80" fmla="*/ 2617876 h 2812935"/>
                    <a:gd name="connsiteX81" fmla="*/ 1302944 w 1404720"/>
                    <a:gd name="connsiteY81" fmla="*/ 2658244 h 2812935"/>
                    <a:gd name="connsiteX82" fmla="*/ 1343312 w 1404720"/>
                    <a:gd name="connsiteY82" fmla="*/ 2698612 h 2812935"/>
                    <a:gd name="connsiteX83" fmla="*/ 1383680 w 1404720"/>
                    <a:gd name="connsiteY83" fmla="*/ 2658244 h 2812935"/>
                    <a:gd name="connsiteX84" fmla="*/ 1343312 w 1404720"/>
                    <a:gd name="connsiteY84" fmla="*/ 2617876 h 2812935"/>
                    <a:gd name="connsiteX85" fmla="*/ 1258874 w 1404720"/>
                    <a:gd name="connsiteY85" fmla="*/ 2617876 h 2812935"/>
                    <a:gd name="connsiteX86" fmla="*/ 1218506 w 1404720"/>
                    <a:gd name="connsiteY86" fmla="*/ 2658244 h 2812935"/>
                    <a:gd name="connsiteX87" fmla="*/ 1258874 w 1404720"/>
                    <a:gd name="connsiteY87" fmla="*/ 2698612 h 2812935"/>
                    <a:gd name="connsiteX88" fmla="*/ 1299242 w 1404720"/>
                    <a:gd name="connsiteY88" fmla="*/ 2658244 h 2812935"/>
                    <a:gd name="connsiteX89" fmla="*/ 1258874 w 1404720"/>
                    <a:gd name="connsiteY89" fmla="*/ 2617876 h 2812935"/>
                    <a:gd name="connsiteX90" fmla="*/ 1174438 w 1404720"/>
                    <a:gd name="connsiteY90" fmla="*/ 2617876 h 2812935"/>
                    <a:gd name="connsiteX91" fmla="*/ 1134070 w 1404720"/>
                    <a:gd name="connsiteY91" fmla="*/ 2658244 h 2812935"/>
                    <a:gd name="connsiteX92" fmla="*/ 1174438 w 1404720"/>
                    <a:gd name="connsiteY92" fmla="*/ 2698612 h 2812935"/>
                    <a:gd name="connsiteX93" fmla="*/ 1214806 w 1404720"/>
                    <a:gd name="connsiteY93" fmla="*/ 2658244 h 2812935"/>
                    <a:gd name="connsiteX94" fmla="*/ 1174438 w 1404720"/>
                    <a:gd name="connsiteY94" fmla="*/ 2617876 h 2812935"/>
                    <a:gd name="connsiteX95" fmla="*/ 1090002 w 1404720"/>
                    <a:gd name="connsiteY95" fmla="*/ 2617876 h 2812935"/>
                    <a:gd name="connsiteX96" fmla="*/ 1049634 w 1404720"/>
                    <a:gd name="connsiteY96" fmla="*/ 2658244 h 2812935"/>
                    <a:gd name="connsiteX97" fmla="*/ 1090002 w 1404720"/>
                    <a:gd name="connsiteY97" fmla="*/ 2698612 h 2812935"/>
                    <a:gd name="connsiteX98" fmla="*/ 1130370 w 1404720"/>
                    <a:gd name="connsiteY98" fmla="*/ 2658244 h 2812935"/>
                    <a:gd name="connsiteX99" fmla="*/ 1090002 w 1404720"/>
                    <a:gd name="connsiteY99" fmla="*/ 2617876 h 2812935"/>
                    <a:gd name="connsiteX100" fmla="*/ 1005565 w 1404720"/>
                    <a:gd name="connsiteY100" fmla="*/ 2617876 h 2812935"/>
                    <a:gd name="connsiteX101" fmla="*/ 965197 w 1404720"/>
                    <a:gd name="connsiteY101" fmla="*/ 2658244 h 2812935"/>
                    <a:gd name="connsiteX102" fmla="*/ 1005565 w 1404720"/>
                    <a:gd name="connsiteY102" fmla="*/ 2698612 h 2812935"/>
                    <a:gd name="connsiteX103" fmla="*/ 1045933 w 1404720"/>
                    <a:gd name="connsiteY103" fmla="*/ 2658244 h 2812935"/>
                    <a:gd name="connsiteX104" fmla="*/ 1005565 w 1404720"/>
                    <a:gd name="connsiteY104" fmla="*/ 2617876 h 2812935"/>
                    <a:gd name="connsiteX105" fmla="*/ 921129 w 1404720"/>
                    <a:gd name="connsiteY105" fmla="*/ 2617876 h 2812935"/>
                    <a:gd name="connsiteX106" fmla="*/ 880761 w 1404720"/>
                    <a:gd name="connsiteY106" fmla="*/ 2658244 h 2812935"/>
                    <a:gd name="connsiteX107" fmla="*/ 921129 w 1404720"/>
                    <a:gd name="connsiteY107" fmla="*/ 2698612 h 2812935"/>
                    <a:gd name="connsiteX108" fmla="*/ 961497 w 1404720"/>
                    <a:gd name="connsiteY108" fmla="*/ 2658244 h 2812935"/>
                    <a:gd name="connsiteX109" fmla="*/ 921129 w 1404720"/>
                    <a:gd name="connsiteY109" fmla="*/ 2617876 h 2812935"/>
                    <a:gd name="connsiteX110" fmla="*/ 836693 w 1404720"/>
                    <a:gd name="connsiteY110" fmla="*/ 2617876 h 2812935"/>
                    <a:gd name="connsiteX111" fmla="*/ 796325 w 1404720"/>
                    <a:gd name="connsiteY111" fmla="*/ 2658244 h 2812935"/>
                    <a:gd name="connsiteX112" fmla="*/ 836693 w 1404720"/>
                    <a:gd name="connsiteY112" fmla="*/ 2698612 h 2812935"/>
                    <a:gd name="connsiteX113" fmla="*/ 877061 w 1404720"/>
                    <a:gd name="connsiteY113" fmla="*/ 2658244 h 2812935"/>
                    <a:gd name="connsiteX114" fmla="*/ 836693 w 1404720"/>
                    <a:gd name="connsiteY114" fmla="*/ 2617876 h 2812935"/>
                    <a:gd name="connsiteX115" fmla="*/ 752256 w 1404720"/>
                    <a:gd name="connsiteY115" fmla="*/ 2617876 h 2812935"/>
                    <a:gd name="connsiteX116" fmla="*/ 711888 w 1404720"/>
                    <a:gd name="connsiteY116" fmla="*/ 2658244 h 2812935"/>
                    <a:gd name="connsiteX117" fmla="*/ 752256 w 1404720"/>
                    <a:gd name="connsiteY117" fmla="*/ 2698612 h 2812935"/>
                    <a:gd name="connsiteX118" fmla="*/ 792624 w 1404720"/>
                    <a:gd name="connsiteY118" fmla="*/ 2658244 h 2812935"/>
                    <a:gd name="connsiteX119" fmla="*/ 752256 w 1404720"/>
                    <a:gd name="connsiteY119" fmla="*/ 2617876 h 2812935"/>
                    <a:gd name="connsiteX120" fmla="*/ 667820 w 1404720"/>
                    <a:gd name="connsiteY120" fmla="*/ 2617876 h 2812935"/>
                    <a:gd name="connsiteX121" fmla="*/ 627452 w 1404720"/>
                    <a:gd name="connsiteY121" fmla="*/ 2658244 h 2812935"/>
                    <a:gd name="connsiteX122" fmla="*/ 667820 w 1404720"/>
                    <a:gd name="connsiteY122" fmla="*/ 2698612 h 2812935"/>
                    <a:gd name="connsiteX123" fmla="*/ 708188 w 1404720"/>
                    <a:gd name="connsiteY123" fmla="*/ 2658244 h 2812935"/>
                    <a:gd name="connsiteX124" fmla="*/ 667820 w 1404720"/>
                    <a:gd name="connsiteY124" fmla="*/ 2617876 h 2812935"/>
                    <a:gd name="connsiteX125" fmla="*/ 583384 w 1404720"/>
                    <a:gd name="connsiteY125" fmla="*/ 2617876 h 2812935"/>
                    <a:gd name="connsiteX126" fmla="*/ 543016 w 1404720"/>
                    <a:gd name="connsiteY126" fmla="*/ 2658244 h 2812935"/>
                    <a:gd name="connsiteX127" fmla="*/ 583384 w 1404720"/>
                    <a:gd name="connsiteY127" fmla="*/ 2698612 h 2812935"/>
                    <a:gd name="connsiteX128" fmla="*/ 623752 w 1404720"/>
                    <a:gd name="connsiteY128" fmla="*/ 2658244 h 2812935"/>
                    <a:gd name="connsiteX129" fmla="*/ 583384 w 1404720"/>
                    <a:gd name="connsiteY129" fmla="*/ 2617876 h 2812935"/>
                    <a:gd name="connsiteX130" fmla="*/ 498947 w 1404720"/>
                    <a:gd name="connsiteY130" fmla="*/ 2617876 h 2812935"/>
                    <a:gd name="connsiteX131" fmla="*/ 458579 w 1404720"/>
                    <a:gd name="connsiteY131" fmla="*/ 2658244 h 2812935"/>
                    <a:gd name="connsiteX132" fmla="*/ 498947 w 1404720"/>
                    <a:gd name="connsiteY132" fmla="*/ 2698612 h 2812935"/>
                    <a:gd name="connsiteX133" fmla="*/ 539315 w 1404720"/>
                    <a:gd name="connsiteY133" fmla="*/ 2658244 h 2812935"/>
                    <a:gd name="connsiteX134" fmla="*/ 498947 w 1404720"/>
                    <a:gd name="connsiteY134" fmla="*/ 2617876 h 2812935"/>
                    <a:gd name="connsiteX135" fmla="*/ 414511 w 1404720"/>
                    <a:gd name="connsiteY135" fmla="*/ 2617876 h 2812935"/>
                    <a:gd name="connsiteX136" fmla="*/ 374143 w 1404720"/>
                    <a:gd name="connsiteY136" fmla="*/ 2658244 h 2812935"/>
                    <a:gd name="connsiteX137" fmla="*/ 414511 w 1404720"/>
                    <a:gd name="connsiteY137" fmla="*/ 2698612 h 2812935"/>
                    <a:gd name="connsiteX138" fmla="*/ 454879 w 1404720"/>
                    <a:gd name="connsiteY138" fmla="*/ 2658244 h 2812935"/>
                    <a:gd name="connsiteX139" fmla="*/ 414511 w 1404720"/>
                    <a:gd name="connsiteY139" fmla="*/ 2617876 h 2812935"/>
                    <a:gd name="connsiteX140" fmla="*/ 330075 w 1404720"/>
                    <a:gd name="connsiteY140" fmla="*/ 2617876 h 2812935"/>
                    <a:gd name="connsiteX141" fmla="*/ 289707 w 1404720"/>
                    <a:gd name="connsiteY141" fmla="*/ 2658244 h 2812935"/>
                    <a:gd name="connsiteX142" fmla="*/ 330075 w 1404720"/>
                    <a:gd name="connsiteY142" fmla="*/ 2698612 h 2812935"/>
                    <a:gd name="connsiteX143" fmla="*/ 370443 w 1404720"/>
                    <a:gd name="connsiteY143" fmla="*/ 2658244 h 2812935"/>
                    <a:gd name="connsiteX144" fmla="*/ 330075 w 1404720"/>
                    <a:gd name="connsiteY144" fmla="*/ 2617876 h 2812935"/>
                    <a:gd name="connsiteX145" fmla="*/ 245639 w 1404720"/>
                    <a:gd name="connsiteY145" fmla="*/ 2617876 h 2812935"/>
                    <a:gd name="connsiteX146" fmla="*/ 205271 w 1404720"/>
                    <a:gd name="connsiteY146" fmla="*/ 2658244 h 2812935"/>
                    <a:gd name="connsiteX147" fmla="*/ 245639 w 1404720"/>
                    <a:gd name="connsiteY147" fmla="*/ 2698612 h 2812935"/>
                    <a:gd name="connsiteX148" fmla="*/ 286007 w 1404720"/>
                    <a:gd name="connsiteY148" fmla="*/ 2658244 h 2812935"/>
                    <a:gd name="connsiteX149" fmla="*/ 245639 w 1404720"/>
                    <a:gd name="connsiteY149" fmla="*/ 2617876 h 2812935"/>
                    <a:gd name="connsiteX150" fmla="*/ 161202 w 1404720"/>
                    <a:gd name="connsiteY150" fmla="*/ 2617876 h 2812935"/>
                    <a:gd name="connsiteX151" fmla="*/ 120834 w 1404720"/>
                    <a:gd name="connsiteY151" fmla="*/ 2658244 h 2812935"/>
                    <a:gd name="connsiteX152" fmla="*/ 161202 w 1404720"/>
                    <a:gd name="connsiteY152" fmla="*/ 2698612 h 2812935"/>
                    <a:gd name="connsiteX153" fmla="*/ 201570 w 1404720"/>
                    <a:gd name="connsiteY153" fmla="*/ 2658244 h 2812935"/>
                    <a:gd name="connsiteX154" fmla="*/ 161202 w 1404720"/>
                    <a:gd name="connsiteY154" fmla="*/ 2617876 h 2812935"/>
                    <a:gd name="connsiteX155" fmla="*/ 76766 w 1404720"/>
                    <a:gd name="connsiteY155" fmla="*/ 2617876 h 2812935"/>
                    <a:gd name="connsiteX156" fmla="*/ 36398 w 1404720"/>
                    <a:gd name="connsiteY156" fmla="*/ 2658244 h 2812935"/>
                    <a:gd name="connsiteX157" fmla="*/ 76766 w 1404720"/>
                    <a:gd name="connsiteY157" fmla="*/ 2698612 h 2812935"/>
                    <a:gd name="connsiteX158" fmla="*/ 117134 w 1404720"/>
                    <a:gd name="connsiteY158" fmla="*/ 2658244 h 2812935"/>
                    <a:gd name="connsiteX159" fmla="*/ 76766 w 1404720"/>
                    <a:gd name="connsiteY159" fmla="*/ 2617876 h 2812935"/>
                    <a:gd name="connsiteX160" fmla="*/ 1343312 w 1404720"/>
                    <a:gd name="connsiteY160" fmla="*/ 2531827 h 2812935"/>
                    <a:gd name="connsiteX161" fmla="*/ 1302944 w 1404720"/>
                    <a:gd name="connsiteY161" fmla="*/ 2572195 h 2812935"/>
                    <a:gd name="connsiteX162" fmla="*/ 1343312 w 1404720"/>
                    <a:gd name="connsiteY162" fmla="*/ 2612563 h 2812935"/>
                    <a:gd name="connsiteX163" fmla="*/ 1383680 w 1404720"/>
                    <a:gd name="connsiteY163" fmla="*/ 2572195 h 2812935"/>
                    <a:gd name="connsiteX164" fmla="*/ 1343312 w 1404720"/>
                    <a:gd name="connsiteY164" fmla="*/ 2531827 h 2812935"/>
                    <a:gd name="connsiteX165" fmla="*/ 1258874 w 1404720"/>
                    <a:gd name="connsiteY165" fmla="*/ 2531827 h 2812935"/>
                    <a:gd name="connsiteX166" fmla="*/ 1218506 w 1404720"/>
                    <a:gd name="connsiteY166" fmla="*/ 2572195 h 2812935"/>
                    <a:gd name="connsiteX167" fmla="*/ 1258874 w 1404720"/>
                    <a:gd name="connsiteY167" fmla="*/ 2612563 h 2812935"/>
                    <a:gd name="connsiteX168" fmla="*/ 1299242 w 1404720"/>
                    <a:gd name="connsiteY168" fmla="*/ 2572195 h 2812935"/>
                    <a:gd name="connsiteX169" fmla="*/ 1258874 w 1404720"/>
                    <a:gd name="connsiteY169" fmla="*/ 2531827 h 2812935"/>
                    <a:gd name="connsiteX170" fmla="*/ 1174438 w 1404720"/>
                    <a:gd name="connsiteY170" fmla="*/ 2531827 h 2812935"/>
                    <a:gd name="connsiteX171" fmla="*/ 1134070 w 1404720"/>
                    <a:gd name="connsiteY171" fmla="*/ 2572195 h 2812935"/>
                    <a:gd name="connsiteX172" fmla="*/ 1174438 w 1404720"/>
                    <a:gd name="connsiteY172" fmla="*/ 2612563 h 2812935"/>
                    <a:gd name="connsiteX173" fmla="*/ 1214806 w 1404720"/>
                    <a:gd name="connsiteY173" fmla="*/ 2572195 h 2812935"/>
                    <a:gd name="connsiteX174" fmla="*/ 1174438 w 1404720"/>
                    <a:gd name="connsiteY174" fmla="*/ 2531827 h 2812935"/>
                    <a:gd name="connsiteX175" fmla="*/ 1090002 w 1404720"/>
                    <a:gd name="connsiteY175" fmla="*/ 2531827 h 2812935"/>
                    <a:gd name="connsiteX176" fmla="*/ 1049634 w 1404720"/>
                    <a:gd name="connsiteY176" fmla="*/ 2572195 h 2812935"/>
                    <a:gd name="connsiteX177" fmla="*/ 1090002 w 1404720"/>
                    <a:gd name="connsiteY177" fmla="*/ 2612563 h 2812935"/>
                    <a:gd name="connsiteX178" fmla="*/ 1130370 w 1404720"/>
                    <a:gd name="connsiteY178" fmla="*/ 2572195 h 2812935"/>
                    <a:gd name="connsiteX179" fmla="*/ 1090002 w 1404720"/>
                    <a:gd name="connsiteY179" fmla="*/ 2531827 h 2812935"/>
                    <a:gd name="connsiteX180" fmla="*/ 1005565 w 1404720"/>
                    <a:gd name="connsiteY180" fmla="*/ 2531827 h 2812935"/>
                    <a:gd name="connsiteX181" fmla="*/ 965197 w 1404720"/>
                    <a:gd name="connsiteY181" fmla="*/ 2572195 h 2812935"/>
                    <a:gd name="connsiteX182" fmla="*/ 1005565 w 1404720"/>
                    <a:gd name="connsiteY182" fmla="*/ 2612563 h 2812935"/>
                    <a:gd name="connsiteX183" fmla="*/ 1045933 w 1404720"/>
                    <a:gd name="connsiteY183" fmla="*/ 2572195 h 2812935"/>
                    <a:gd name="connsiteX184" fmla="*/ 1005565 w 1404720"/>
                    <a:gd name="connsiteY184" fmla="*/ 2531827 h 2812935"/>
                    <a:gd name="connsiteX185" fmla="*/ 921129 w 1404720"/>
                    <a:gd name="connsiteY185" fmla="*/ 2531827 h 2812935"/>
                    <a:gd name="connsiteX186" fmla="*/ 880761 w 1404720"/>
                    <a:gd name="connsiteY186" fmla="*/ 2572195 h 2812935"/>
                    <a:gd name="connsiteX187" fmla="*/ 921129 w 1404720"/>
                    <a:gd name="connsiteY187" fmla="*/ 2612563 h 2812935"/>
                    <a:gd name="connsiteX188" fmla="*/ 961497 w 1404720"/>
                    <a:gd name="connsiteY188" fmla="*/ 2572195 h 2812935"/>
                    <a:gd name="connsiteX189" fmla="*/ 921129 w 1404720"/>
                    <a:gd name="connsiteY189" fmla="*/ 2531827 h 2812935"/>
                    <a:gd name="connsiteX190" fmla="*/ 836693 w 1404720"/>
                    <a:gd name="connsiteY190" fmla="*/ 2531827 h 2812935"/>
                    <a:gd name="connsiteX191" fmla="*/ 796325 w 1404720"/>
                    <a:gd name="connsiteY191" fmla="*/ 2572195 h 2812935"/>
                    <a:gd name="connsiteX192" fmla="*/ 836693 w 1404720"/>
                    <a:gd name="connsiteY192" fmla="*/ 2612563 h 2812935"/>
                    <a:gd name="connsiteX193" fmla="*/ 877061 w 1404720"/>
                    <a:gd name="connsiteY193" fmla="*/ 2572195 h 2812935"/>
                    <a:gd name="connsiteX194" fmla="*/ 836693 w 1404720"/>
                    <a:gd name="connsiteY194" fmla="*/ 2531827 h 2812935"/>
                    <a:gd name="connsiteX195" fmla="*/ 752256 w 1404720"/>
                    <a:gd name="connsiteY195" fmla="*/ 2531827 h 2812935"/>
                    <a:gd name="connsiteX196" fmla="*/ 711888 w 1404720"/>
                    <a:gd name="connsiteY196" fmla="*/ 2572195 h 2812935"/>
                    <a:gd name="connsiteX197" fmla="*/ 752256 w 1404720"/>
                    <a:gd name="connsiteY197" fmla="*/ 2612563 h 2812935"/>
                    <a:gd name="connsiteX198" fmla="*/ 792624 w 1404720"/>
                    <a:gd name="connsiteY198" fmla="*/ 2572195 h 2812935"/>
                    <a:gd name="connsiteX199" fmla="*/ 752256 w 1404720"/>
                    <a:gd name="connsiteY199" fmla="*/ 2531827 h 2812935"/>
                    <a:gd name="connsiteX200" fmla="*/ 667820 w 1404720"/>
                    <a:gd name="connsiteY200" fmla="*/ 2531827 h 2812935"/>
                    <a:gd name="connsiteX201" fmla="*/ 627452 w 1404720"/>
                    <a:gd name="connsiteY201" fmla="*/ 2572195 h 2812935"/>
                    <a:gd name="connsiteX202" fmla="*/ 667820 w 1404720"/>
                    <a:gd name="connsiteY202" fmla="*/ 2612563 h 2812935"/>
                    <a:gd name="connsiteX203" fmla="*/ 708188 w 1404720"/>
                    <a:gd name="connsiteY203" fmla="*/ 2572195 h 2812935"/>
                    <a:gd name="connsiteX204" fmla="*/ 667820 w 1404720"/>
                    <a:gd name="connsiteY204" fmla="*/ 2531827 h 2812935"/>
                    <a:gd name="connsiteX205" fmla="*/ 583384 w 1404720"/>
                    <a:gd name="connsiteY205" fmla="*/ 2531827 h 2812935"/>
                    <a:gd name="connsiteX206" fmla="*/ 543016 w 1404720"/>
                    <a:gd name="connsiteY206" fmla="*/ 2572195 h 2812935"/>
                    <a:gd name="connsiteX207" fmla="*/ 583384 w 1404720"/>
                    <a:gd name="connsiteY207" fmla="*/ 2612563 h 2812935"/>
                    <a:gd name="connsiteX208" fmla="*/ 623752 w 1404720"/>
                    <a:gd name="connsiteY208" fmla="*/ 2572195 h 2812935"/>
                    <a:gd name="connsiteX209" fmla="*/ 583384 w 1404720"/>
                    <a:gd name="connsiteY209" fmla="*/ 2531827 h 2812935"/>
                    <a:gd name="connsiteX210" fmla="*/ 498947 w 1404720"/>
                    <a:gd name="connsiteY210" fmla="*/ 2531827 h 2812935"/>
                    <a:gd name="connsiteX211" fmla="*/ 458579 w 1404720"/>
                    <a:gd name="connsiteY211" fmla="*/ 2572195 h 2812935"/>
                    <a:gd name="connsiteX212" fmla="*/ 498947 w 1404720"/>
                    <a:gd name="connsiteY212" fmla="*/ 2612563 h 2812935"/>
                    <a:gd name="connsiteX213" fmla="*/ 539315 w 1404720"/>
                    <a:gd name="connsiteY213" fmla="*/ 2572195 h 2812935"/>
                    <a:gd name="connsiteX214" fmla="*/ 498947 w 1404720"/>
                    <a:gd name="connsiteY214" fmla="*/ 2531827 h 2812935"/>
                    <a:gd name="connsiteX215" fmla="*/ 414511 w 1404720"/>
                    <a:gd name="connsiteY215" fmla="*/ 2531827 h 2812935"/>
                    <a:gd name="connsiteX216" fmla="*/ 374143 w 1404720"/>
                    <a:gd name="connsiteY216" fmla="*/ 2572195 h 2812935"/>
                    <a:gd name="connsiteX217" fmla="*/ 414511 w 1404720"/>
                    <a:gd name="connsiteY217" fmla="*/ 2612563 h 2812935"/>
                    <a:gd name="connsiteX218" fmla="*/ 454879 w 1404720"/>
                    <a:gd name="connsiteY218" fmla="*/ 2572195 h 2812935"/>
                    <a:gd name="connsiteX219" fmla="*/ 414511 w 1404720"/>
                    <a:gd name="connsiteY219" fmla="*/ 2531827 h 2812935"/>
                    <a:gd name="connsiteX220" fmla="*/ 330075 w 1404720"/>
                    <a:gd name="connsiteY220" fmla="*/ 2531827 h 2812935"/>
                    <a:gd name="connsiteX221" fmla="*/ 289707 w 1404720"/>
                    <a:gd name="connsiteY221" fmla="*/ 2572195 h 2812935"/>
                    <a:gd name="connsiteX222" fmla="*/ 330075 w 1404720"/>
                    <a:gd name="connsiteY222" fmla="*/ 2612563 h 2812935"/>
                    <a:gd name="connsiteX223" fmla="*/ 370443 w 1404720"/>
                    <a:gd name="connsiteY223" fmla="*/ 2572195 h 2812935"/>
                    <a:gd name="connsiteX224" fmla="*/ 330075 w 1404720"/>
                    <a:gd name="connsiteY224" fmla="*/ 2531827 h 2812935"/>
                    <a:gd name="connsiteX225" fmla="*/ 245639 w 1404720"/>
                    <a:gd name="connsiteY225" fmla="*/ 2531827 h 2812935"/>
                    <a:gd name="connsiteX226" fmla="*/ 205271 w 1404720"/>
                    <a:gd name="connsiteY226" fmla="*/ 2572195 h 2812935"/>
                    <a:gd name="connsiteX227" fmla="*/ 245639 w 1404720"/>
                    <a:gd name="connsiteY227" fmla="*/ 2612563 h 2812935"/>
                    <a:gd name="connsiteX228" fmla="*/ 286007 w 1404720"/>
                    <a:gd name="connsiteY228" fmla="*/ 2572195 h 2812935"/>
                    <a:gd name="connsiteX229" fmla="*/ 245639 w 1404720"/>
                    <a:gd name="connsiteY229" fmla="*/ 2531827 h 2812935"/>
                    <a:gd name="connsiteX230" fmla="*/ 161202 w 1404720"/>
                    <a:gd name="connsiteY230" fmla="*/ 2531827 h 2812935"/>
                    <a:gd name="connsiteX231" fmla="*/ 120834 w 1404720"/>
                    <a:gd name="connsiteY231" fmla="*/ 2572195 h 2812935"/>
                    <a:gd name="connsiteX232" fmla="*/ 161202 w 1404720"/>
                    <a:gd name="connsiteY232" fmla="*/ 2612563 h 2812935"/>
                    <a:gd name="connsiteX233" fmla="*/ 201570 w 1404720"/>
                    <a:gd name="connsiteY233" fmla="*/ 2572195 h 2812935"/>
                    <a:gd name="connsiteX234" fmla="*/ 161202 w 1404720"/>
                    <a:gd name="connsiteY234" fmla="*/ 2531827 h 2812935"/>
                    <a:gd name="connsiteX235" fmla="*/ 76766 w 1404720"/>
                    <a:gd name="connsiteY235" fmla="*/ 2531827 h 2812935"/>
                    <a:gd name="connsiteX236" fmla="*/ 36398 w 1404720"/>
                    <a:gd name="connsiteY236" fmla="*/ 2572195 h 2812935"/>
                    <a:gd name="connsiteX237" fmla="*/ 76766 w 1404720"/>
                    <a:gd name="connsiteY237" fmla="*/ 2612563 h 2812935"/>
                    <a:gd name="connsiteX238" fmla="*/ 117134 w 1404720"/>
                    <a:gd name="connsiteY238" fmla="*/ 2572195 h 2812935"/>
                    <a:gd name="connsiteX239" fmla="*/ 76766 w 1404720"/>
                    <a:gd name="connsiteY239" fmla="*/ 2531827 h 2812935"/>
                    <a:gd name="connsiteX240" fmla="*/ 1343312 w 1404720"/>
                    <a:gd name="connsiteY240" fmla="*/ 2445777 h 2812935"/>
                    <a:gd name="connsiteX241" fmla="*/ 1302944 w 1404720"/>
                    <a:gd name="connsiteY241" fmla="*/ 2486145 h 2812935"/>
                    <a:gd name="connsiteX242" fmla="*/ 1343312 w 1404720"/>
                    <a:gd name="connsiteY242" fmla="*/ 2526513 h 2812935"/>
                    <a:gd name="connsiteX243" fmla="*/ 1383680 w 1404720"/>
                    <a:gd name="connsiteY243" fmla="*/ 2486145 h 2812935"/>
                    <a:gd name="connsiteX244" fmla="*/ 1343312 w 1404720"/>
                    <a:gd name="connsiteY244" fmla="*/ 2445777 h 2812935"/>
                    <a:gd name="connsiteX245" fmla="*/ 1258874 w 1404720"/>
                    <a:gd name="connsiteY245" fmla="*/ 2445777 h 2812935"/>
                    <a:gd name="connsiteX246" fmla="*/ 1218506 w 1404720"/>
                    <a:gd name="connsiteY246" fmla="*/ 2486145 h 2812935"/>
                    <a:gd name="connsiteX247" fmla="*/ 1258874 w 1404720"/>
                    <a:gd name="connsiteY247" fmla="*/ 2526513 h 2812935"/>
                    <a:gd name="connsiteX248" fmla="*/ 1299242 w 1404720"/>
                    <a:gd name="connsiteY248" fmla="*/ 2486145 h 2812935"/>
                    <a:gd name="connsiteX249" fmla="*/ 1258874 w 1404720"/>
                    <a:gd name="connsiteY249" fmla="*/ 2445777 h 2812935"/>
                    <a:gd name="connsiteX250" fmla="*/ 1174438 w 1404720"/>
                    <a:gd name="connsiteY250" fmla="*/ 2445777 h 2812935"/>
                    <a:gd name="connsiteX251" fmla="*/ 1134070 w 1404720"/>
                    <a:gd name="connsiteY251" fmla="*/ 2486145 h 2812935"/>
                    <a:gd name="connsiteX252" fmla="*/ 1174438 w 1404720"/>
                    <a:gd name="connsiteY252" fmla="*/ 2526513 h 2812935"/>
                    <a:gd name="connsiteX253" fmla="*/ 1214806 w 1404720"/>
                    <a:gd name="connsiteY253" fmla="*/ 2486145 h 2812935"/>
                    <a:gd name="connsiteX254" fmla="*/ 1174438 w 1404720"/>
                    <a:gd name="connsiteY254" fmla="*/ 2445777 h 2812935"/>
                    <a:gd name="connsiteX255" fmla="*/ 1090002 w 1404720"/>
                    <a:gd name="connsiteY255" fmla="*/ 2445777 h 2812935"/>
                    <a:gd name="connsiteX256" fmla="*/ 1049634 w 1404720"/>
                    <a:gd name="connsiteY256" fmla="*/ 2486145 h 2812935"/>
                    <a:gd name="connsiteX257" fmla="*/ 1090002 w 1404720"/>
                    <a:gd name="connsiteY257" fmla="*/ 2526513 h 2812935"/>
                    <a:gd name="connsiteX258" fmla="*/ 1130370 w 1404720"/>
                    <a:gd name="connsiteY258" fmla="*/ 2486145 h 2812935"/>
                    <a:gd name="connsiteX259" fmla="*/ 1090002 w 1404720"/>
                    <a:gd name="connsiteY259" fmla="*/ 2445777 h 2812935"/>
                    <a:gd name="connsiteX260" fmla="*/ 1005565 w 1404720"/>
                    <a:gd name="connsiteY260" fmla="*/ 2445777 h 2812935"/>
                    <a:gd name="connsiteX261" fmla="*/ 965197 w 1404720"/>
                    <a:gd name="connsiteY261" fmla="*/ 2486145 h 2812935"/>
                    <a:gd name="connsiteX262" fmla="*/ 1005565 w 1404720"/>
                    <a:gd name="connsiteY262" fmla="*/ 2526513 h 2812935"/>
                    <a:gd name="connsiteX263" fmla="*/ 1045933 w 1404720"/>
                    <a:gd name="connsiteY263" fmla="*/ 2486145 h 2812935"/>
                    <a:gd name="connsiteX264" fmla="*/ 1005565 w 1404720"/>
                    <a:gd name="connsiteY264" fmla="*/ 2445777 h 2812935"/>
                    <a:gd name="connsiteX265" fmla="*/ 921129 w 1404720"/>
                    <a:gd name="connsiteY265" fmla="*/ 2445777 h 2812935"/>
                    <a:gd name="connsiteX266" fmla="*/ 880761 w 1404720"/>
                    <a:gd name="connsiteY266" fmla="*/ 2486145 h 2812935"/>
                    <a:gd name="connsiteX267" fmla="*/ 921129 w 1404720"/>
                    <a:gd name="connsiteY267" fmla="*/ 2526513 h 2812935"/>
                    <a:gd name="connsiteX268" fmla="*/ 961497 w 1404720"/>
                    <a:gd name="connsiteY268" fmla="*/ 2486145 h 2812935"/>
                    <a:gd name="connsiteX269" fmla="*/ 921129 w 1404720"/>
                    <a:gd name="connsiteY269" fmla="*/ 2445777 h 2812935"/>
                    <a:gd name="connsiteX270" fmla="*/ 836693 w 1404720"/>
                    <a:gd name="connsiteY270" fmla="*/ 2445777 h 2812935"/>
                    <a:gd name="connsiteX271" fmla="*/ 796325 w 1404720"/>
                    <a:gd name="connsiteY271" fmla="*/ 2486145 h 2812935"/>
                    <a:gd name="connsiteX272" fmla="*/ 836693 w 1404720"/>
                    <a:gd name="connsiteY272" fmla="*/ 2526513 h 2812935"/>
                    <a:gd name="connsiteX273" fmla="*/ 877061 w 1404720"/>
                    <a:gd name="connsiteY273" fmla="*/ 2486145 h 2812935"/>
                    <a:gd name="connsiteX274" fmla="*/ 836693 w 1404720"/>
                    <a:gd name="connsiteY274" fmla="*/ 2445777 h 2812935"/>
                    <a:gd name="connsiteX275" fmla="*/ 752256 w 1404720"/>
                    <a:gd name="connsiteY275" fmla="*/ 2445777 h 2812935"/>
                    <a:gd name="connsiteX276" fmla="*/ 711888 w 1404720"/>
                    <a:gd name="connsiteY276" fmla="*/ 2486145 h 2812935"/>
                    <a:gd name="connsiteX277" fmla="*/ 752256 w 1404720"/>
                    <a:gd name="connsiteY277" fmla="*/ 2526513 h 2812935"/>
                    <a:gd name="connsiteX278" fmla="*/ 792624 w 1404720"/>
                    <a:gd name="connsiteY278" fmla="*/ 2486145 h 2812935"/>
                    <a:gd name="connsiteX279" fmla="*/ 752256 w 1404720"/>
                    <a:gd name="connsiteY279" fmla="*/ 2445777 h 2812935"/>
                    <a:gd name="connsiteX280" fmla="*/ 667820 w 1404720"/>
                    <a:gd name="connsiteY280" fmla="*/ 2445777 h 2812935"/>
                    <a:gd name="connsiteX281" fmla="*/ 627452 w 1404720"/>
                    <a:gd name="connsiteY281" fmla="*/ 2486145 h 2812935"/>
                    <a:gd name="connsiteX282" fmla="*/ 667820 w 1404720"/>
                    <a:gd name="connsiteY282" fmla="*/ 2526513 h 2812935"/>
                    <a:gd name="connsiteX283" fmla="*/ 708188 w 1404720"/>
                    <a:gd name="connsiteY283" fmla="*/ 2486145 h 2812935"/>
                    <a:gd name="connsiteX284" fmla="*/ 667820 w 1404720"/>
                    <a:gd name="connsiteY284" fmla="*/ 2445777 h 2812935"/>
                    <a:gd name="connsiteX285" fmla="*/ 583384 w 1404720"/>
                    <a:gd name="connsiteY285" fmla="*/ 2445777 h 2812935"/>
                    <a:gd name="connsiteX286" fmla="*/ 543016 w 1404720"/>
                    <a:gd name="connsiteY286" fmla="*/ 2486145 h 2812935"/>
                    <a:gd name="connsiteX287" fmla="*/ 583384 w 1404720"/>
                    <a:gd name="connsiteY287" fmla="*/ 2526513 h 2812935"/>
                    <a:gd name="connsiteX288" fmla="*/ 623752 w 1404720"/>
                    <a:gd name="connsiteY288" fmla="*/ 2486145 h 2812935"/>
                    <a:gd name="connsiteX289" fmla="*/ 583384 w 1404720"/>
                    <a:gd name="connsiteY289" fmla="*/ 2445777 h 2812935"/>
                    <a:gd name="connsiteX290" fmla="*/ 498947 w 1404720"/>
                    <a:gd name="connsiteY290" fmla="*/ 2445777 h 2812935"/>
                    <a:gd name="connsiteX291" fmla="*/ 458579 w 1404720"/>
                    <a:gd name="connsiteY291" fmla="*/ 2486145 h 2812935"/>
                    <a:gd name="connsiteX292" fmla="*/ 498947 w 1404720"/>
                    <a:gd name="connsiteY292" fmla="*/ 2526513 h 2812935"/>
                    <a:gd name="connsiteX293" fmla="*/ 539315 w 1404720"/>
                    <a:gd name="connsiteY293" fmla="*/ 2486145 h 2812935"/>
                    <a:gd name="connsiteX294" fmla="*/ 498947 w 1404720"/>
                    <a:gd name="connsiteY294" fmla="*/ 2445777 h 2812935"/>
                    <a:gd name="connsiteX295" fmla="*/ 414511 w 1404720"/>
                    <a:gd name="connsiteY295" fmla="*/ 2445777 h 2812935"/>
                    <a:gd name="connsiteX296" fmla="*/ 374143 w 1404720"/>
                    <a:gd name="connsiteY296" fmla="*/ 2486145 h 2812935"/>
                    <a:gd name="connsiteX297" fmla="*/ 414511 w 1404720"/>
                    <a:gd name="connsiteY297" fmla="*/ 2526513 h 2812935"/>
                    <a:gd name="connsiteX298" fmla="*/ 454879 w 1404720"/>
                    <a:gd name="connsiteY298" fmla="*/ 2486145 h 2812935"/>
                    <a:gd name="connsiteX299" fmla="*/ 414511 w 1404720"/>
                    <a:gd name="connsiteY299" fmla="*/ 2445777 h 2812935"/>
                    <a:gd name="connsiteX300" fmla="*/ 330075 w 1404720"/>
                    <a:gd name="connsiteY300" fmla="*/ 2445777 h 2812935"/>
                    <a:gd name="connsiteX301" fmla="*/ 289707 w 1404720"/>
                    <a:gd name="connsiteY301" fmla="*/ 2486145 h 2812935"/>
                    <a:gd name="connsiteX302" fmla="*/ 330075 w 1404720"/>
                    <a:gd name="connsiteY302" fmla="*/ 2526513 h 2812935"/>
                    <a:gd name="connsiteX303" fmla="*/ 370443 w 1404720"/>
                    <a:gd name="connsiteY303" fmla="*/ 2486145 h 2812935"/>
                    <a:gd name="connsiteX304" fmla="*/ 330075 w 1404720"/>
                    <a:gd name="connsiteY304" fmla="*/ 2445777 h 2812935"/>
                    <a:gd name="connsiteX305" fmla="*/ 245639 w 1404720"/>
                    <a:gd name="connsiteY305" fmla="*/ 2445777 h 2812935"/>
                    <a:gd name="connsiteX306" fmla="*/ 205271 w 1404720"/>
                    <a:gd name="connsiteY306" fmla="*/ 2486145 h 2812935"/>
                    <a:gd name="connsiteX307" fmla="*/ 245639 w 1404720"/>
                    <a:gd name="connsiteY307" fmla="*/ 2526513 h 2812935"/>
                    <a:gd name="connsiteX308" fmla="*/ 286007 w 1404720"/>
                    <a:gd name="connsiteY308" fmla="*/ 2486145 h 2812935"/>
                    <a:gd name="connsiteX309" fmla="*/ 245639 w 1404720"/>
                    <a:gd name="connsiteY309" fmla="*/ 2445777 h 2812935"/>
                    <a:gd name="connsiteX310" fmla="*/ 161202 w 1404720"/>
                    <a:gd name="connsiteY310" fmla="*/ 2445777 h 2812935"/>
                    <a:gd name="connsiteX311" fmla="*/ 120834 w 1404720"/>
                    <a:gd name="connsiteY311" fmla="*/ 2486145 h 2812935"/>
                    <a:gd name="connsiteX312" fmla="*/ 161202 w 1404720"/>
                    <a:gd name="connsiteY312" fmla="*/ 2526513 h 2812935"/>
                    <a:gd name="connsiteX313" fmla="*/ 201570 w 1404720"/>
                    <a:gd name="connsiteY313" fmla="*/ 2486145 h 2812935"/>
                    <a:gd name="connsiteX314" fmla="*/ 161202 w 1404720"/>
                    <a:gd name="connsiteY314" fmla="*/ 2445777 h 2812935"/>
                    <a:gd name="connsiteX315" fmla="*/ 76766 w 1404720"/>
                    <a:gd name="connsiteY315" fmla="*/ 2445777 h 2812935"/>
                    <a:gd name="connsiteX316" fmla="*/ 36398 w 1404720"/>
                    <a:gd name="connsiteY316" fmla="*/ 2486145 h 2812935"/>
                    <a:gd name="connsiteX317" fmla="*/ 76766 w 1404720"/>
                    <a:gd name="connsiteY317" fmla="*/ 2526513 h 2812935"/>
                    <a:gd name="connsiteX318" fmla="*/ 117134 w 1404720"/>
                    <a:gd name="connsiteY318" fmla="*/ 2486145 h 2812935"/>
                    <a:gd name="connsiteX319" fmla="*/ 76766 w 1404720"/>
                    <a:gd name="connsiteY319" fmla="*/ 2445777 h 2812935"/>
                    <a:gd name="connsiteX320" fmla="*/ 1343312 w 1404720"/>
                    <a:gd name="connsiteY320" fmla="*/ 2359728 h 2812935"/>
                    <a:gd name="connsiteX321" fmla="*/ 1302944 w 1404720"/>
                    <a:gd name="connsiteY321" fmla="*/ 2400096 h 2812935"/>
                    <a:gd name="connsiteX322" fmla="*/ 1343312 w 1404720"/>
                    <a:gd name="connsiteY322" fmla="*/ 2440464 h 2812935"/>
                    <a:gd name="connsiteX323" fmla="*/ 1383680 w 1404720"/>
                    <a:gd name="connsiteY323" fmla="*/ 2400096 h 2812935"/>
                    <a:gd name="connsiteX324" fmla="*/ 1343312 w 1404720"/>
                    <a:gd name="connsiteY324" fmla="*/ 2359728 h 2812935"/>
                    <a:gd name="connsiteX325" fmla="*/ 1258874 w 1404720"/>
                    <a:gd name="connsiteY325" fmla="*/ 2359728 h 2812935"/>
                    <a:gd name="connsiteX326" fmla="*/ 1218506 w 1404720"/>
                    <a:gd name="connsiteY326" fmla="*/ 2400096 h 2812935"/>
                    <a:gd name="connsiteX327" fmla="*/ 1258874 w 1404720"/>
                    <a:gd name="connsiteY327" fmla="*/ 2440464 h 2812935"/>
                    <a:gd name="connsiteX328" fmla="*/ 1299242 w 1404720"/>
                    <a:gd name="connsiteY328" fmla="*/ 2400096 h 2812935"/>
                    <a:gd name="connsiteX329" fmla="*/ 1258874 w 1404720"/>
                    <a:gd name="connsiteY329" fmla="*/ 2359728 h 2812935"/>
                    <a:gd name="connsiteX330" fmla="*/ 1174438 w 1404720"/>
                    <a:gd name="connsiteY330" fmla="*/ 2359728 h 2812935"/>
                    <a:gd name="connsiteX331" fmla="*/ 1134070 w 1404720"/>
                    <a:gd name="connsiteY331" fmla="*/ 2400096 h 2812935"/>
                    <a:gd name="connsiteX332" fmla="*/ 1174438 w 1404720"/>
                    <a:gd name="connsiteY332" fmla="*/ 2440464 h 2812935"/>
                    <a:gd name="connsiteX333" fmla="*/ 1214806 w 1404720"/>
                    <a:gd name="connsiteY333" fmla="*/ 2400096 h 2812935"/>
                    <a:gd name="connsiteX334" fmla="*/ 1174438 w 1404720"/>
                    <a:gd name="connsiteY334" fmla="*/ 2359728 h 2812935"/>
                    <a:gd name="connsiteX335" fmla="*/ 1090002 w 1404720"/>
                    <a:gd name="connsiteY335" fmla="*/ 2359728 h 2812935"/>
                    <a:gd name="connsiteX336" fmla="*/ 1049634 w 1404720"/>
                    <a:gd name="connsiteY336" fmla="*/ 2400096 h 2812935"/>
                    <a:gd name="connsiteX337" fmla="*/ 1090002 w 1404720"/>
                    <a:gd name="connsiteY337" fmla="*/ 2440464 h 2812935"/>
                    <a:gd name="connsiteX338" fmla="*/ 1130370 w 1404720"/>
                    <a:gd name="connsiteY338" fmla="*/ 2400096 h 2812935"/>
                    <a:gd name="connsiteX339" fmla="*/ 1090002 w 1404720"/>
                    <a:gd name="connsiteY339" fmla="*/ 2359728 h 2812935"/>
                    <a:gd name="connsiteX340" fmla="*/ 1005565 w 1404720"/>
                    <a:gd name="connsiteY340" fmla="*/ 2359728 h 2812935"/>
                    <a:gd name="connsiteX341" fmla="*/ 965197 w 1404720"/>
                    <a:gd name="connsiteY341" fmla="*/ 2400096 h 2812935"/>
                    <a:gd name="connsiteX342" fmla="*/ 1005565 w 1404720"/>
                    <a:gd name="connsiteY342" fmla="*/ 2440464 h 2812935"/>
                    <a:gd name="connsiteX343" fmla="*/ 1045933 w 1404720"/>
                    <a:gd name="connsiteY343" fmla="*/ 2400096 h 2812935"/>
                    <a:gd name="connsiteX344" fmla="*/ 1005565 w 1404720"/>
                    <a:gd name="connsiteY344" fmla="*/ 2359728 h 2812935"/>
                    <a:gd name="connsiteX345" fmla="*/ 921129 w 1404720"/>
                    <a:gd name="connsiteY345" fmla="*/ 2359728 h 2812935"/>
                    <a:gd name="connsiteX346" fmla="*/ 880761 w 1404720"/>
                    <a:gd name="connsiteY346" fmla="*/ 2400096 h 2812935"/>
                    <a:gd name="connsiteX347" fmla="*/ 921129 w 1404720"/>
                    <a:gd name="connsiteY347" fmla="*/ 2440464 h 2812935"/>
                    <a:gd name="connsiteX348" fmla="*/ 961497 w 1404720"/>
                    <a:gd name="connsiteY348" fmla="*/ 2400096 h 2812935"/>
                    <a:gd name="connsiteX349" fmla="*/ 921129 w 1404720"/>
                    <a:gd name="connsiteY349" fmla="*/ 2359728 h 2812935"/>
                    <a:gd name="connsiteX350" fmla="*/ 836693 w 1404720"/>
                    <a:gd name="connsiteY350" fmla="*/ 2359728 h 2812935"/>
                    <a:gd name="connsiteX351" fmla="*/ 796325 w 1404720"/>
                    <a:gd name="connsiteY351" fmla="*/ 2400096 h 2812935"/>
                    <a:gd name="connsiteX352" fmla="*/ 836693 w 1404720"/>
                    <a:gd name="connsiteY352" fmla="*/ 2440464 h 2812935"/>
                    <a:gd name="connsiteX353" fmla="*/ 877061 w 1404720"/>
                    <a:gd name="connsiteY353" fmla="*/ 2400096 h 2812935"/>
                    <a:gd name="connsiteX354" fmla="*/ 836693 w 1404720"/>
                    <a:gd name="connsiteY354" fmla="*/ 2359728 h 2812935"/>
                    <a:gd name="connsiteX355" fmla="*/ 752256 w 1404720"/>
                    <a:gd name="connsiteY355" fmla="*/ 2359728 h 2812935"/>
                    <a:gd name="connsiteX356" fmla="*/ 711888 w 1404720"/>
                    <a:gd name="connsiteY356" fmla="*/ 2400096 h 2812935"/>
                    <a:gd name="connsiteX357" fmla="*/ 752256 w 1404720"/>
                    <a:gd name="connsiteY357" fmla="*/ 2440464 h 2812935"/>
                    <a:gd name="connsiteX358" fmla="*/ 792624 w 1404720"/>
                    <a:gd name="connsiteY358" fmla="*/ 2400096 h 2812935"/>
                    <a:gd name="connsiteX359" fmla="*/ 752256 w 1404720"/>
                    <a:gd name="connsiteY359" fmla="*/ 2359728 h 2812935"/>
                    <a:gd name="connsiteX360" fmla="*/ 667820 w 1404720"/>
                    <a:gd name="connsiteY360" fmla="*/ 2359728 h 2812935"/>
                    <a:gd name="connsiteX361" fmla="*/ 627452 w 1404720"/>
                    <a:gd name="connsiteY361" fmla="*/ 2400096 h 2812935"/>
                    <a:gd name="connsiteX362" fmla="*/ 667820 w 1404720"/>
                    <a:gd name="connsiteY362" fmla="*/ 2440464 h 2812935"/>
                    <a:gd name="connsiteX363" fmla="*/ 708188 w 1404720"/>
                    <a:gd name="connsiteY363" fmla="*/ 2400096 h 2812935"/>
                    <a:gd name="connsiteX364" fmla="*/ 667820 w 1404720"/>
                    <a:gd name="connsiteY364" fmla="*/ 2359728 h 2812935"/>
                    <a:gd name="connsiteX365" fmla="*/ 583384 w 1404720"/>
                    <a:gd name="connsiteY365" fmla="*/ 2359728 h 2812935"/>
                    <a:gd name="connsiteX366" fmla="*/ 543016 w 1404720"/>
                    <a:gd name="connsiteY366" fmla="*/ 2400096 h 2812935"/>
                    <a:gd name="connsiteX367" fmla="*/ 583384 w 1404720"/>
                    <a:gd name="connsiteY367" fmla="*/ 2440464 h 2812935"/>
                    <a:gd name="connsiteX368" fmla="*/ 623752 w 1404720"/>
                    <a:gd name="connsiteY368" fmla="*/ 2400096 h 2812935"/>
                    <a:gd name="connsiteX369" fmla="*/ 583384 w 1404720"/>
                    <a:gd name="connsiteY369" fmla="*/ 2359728 h 2812935"/>
                    <a:gd name="connsiteX370" fmla="*/ 498947 w 1404720"/>
                    <a:gd name="connsiteY370" fmla="*/ 2359728 h 2812935"/>
                    <a:gd name="connsiteX371" fmla="*/ 458579 w 1404720"/>
                    <a:gd name="connsiteY371" fmla="*/ 2400096 h 2812935"/>
                    <a:gd name="connsiteX372" fmla="*/ 498947 w 1404720"/>
                    <a:gd name="connsiteY372" fmla="*/ 2440464 h 2812935"/>
                    <a:gd name="connsiteX373" fmla="*/ 539315 w 1404720"/>
                    <a:gd name="connsiteY373" fmla="*/ 2400096 h 2812935"/>
                    <a:gd name="connsiteX374" fmla="*/ 498947 w 1404720"/>
                    <a:gd name="connsiteY374" fmla="*/ 2359728 h 2812935"/>
                    <a:gd name="connsiteX375" fmla="*/ 414511 w 1404720"/>
                    <a:gd name="connsiteY375" fmla="*/ 2359728 h 2812935"/>
                    <a:gd name="connsiteX376" fmla="*/ 374143 w 1404720"/>
                    <a:gd name="connsiteY376" fmla="*/ 2400096 h 2812935"/>
                    <a:gd name="connsiteX377" fmla="*/ 414511 w 1404720"/>
                    <a:gd name="connsiteY377" fmla="*/ 2440464 h 2812935"/>
                    <a:gd name="connsiteX378" fmla="*/ 454879 w 1404720"/>
                    <a:gd name="connsiteY378" fmla="*/ 2400096 h 2812935"/>
                    <a:gd name="connsiteX379" fmla="*/ 414511 w 1404720"/>
                    <a:gd name="connsiteY379" fmla="*/ 2359728 h 2812935"/>
                    <a:gd name="connsiteX380" fmla="*/ 330075 w 1404720"/>
                    <a:gd name="connsiteY380" fmla="*/ 2359728 h 2812935"/>
                    <a:gd name="connsiteX381" fmla="*/ 289707 w 1404720"/>
                    <a:gd name="connsiteY381" fmla="*/ 2400096 h 2812935"/>
                    <a:gd name="connsiteX382" fmla="*/ 330075 w 1404720"/>
                    <a:gd name="connsiteY382" fmla="*/ 2440464 h 2812935"/>
                    <a:gd name="connsiteX383" fmla="*/ 370443 w 1404720"/>
                    <a:gd name="connsiteY383" fmla="*/ 2400096 h 2812935"/>
                    <a:gd name="connsiteX384" fmla="*/ 330075 w 1404720"/>
                    <a:gd name="connsiteY384" fmla="*/ 2359728 h 2812935"/>
                    <a:gd name="connsiteX385" fmla="*/ 245639 w 1404720"/>
                    <a:gd name="connsiteY385" fmla="*/ 2359728 h 2812935"/>
                    <a:gd name="connsiteX386" fmla="*/ 205271 w 1404720"/>
                    <a:gd name="connsiteY386" fmla="*/ 2400096 h 2812935"/>
                    <a:gd name="connsiteX387" fmla="*/ 245639 w 1404720"/>
                    <a:gd name="connsiteY387" fmla="*/ 2440464 h 2812935"/>
                    <a:gd name="connsiteX388" fmla="*/ 286007 w 1404720"/>
                    <a:gd name="connsiteY388" fmla="*/ 2400096 h 2812935"/>
                    <a:gd name="connsiteX389" fmla="*/ 245639 w 1404720"/>
                    <a:gd name="connsiteY389" fmla="*/ 2359728 h 2812935"/>
                    <a:gd name="connsiteX390" fmla="*/ 161202 w 1404720"/>
                    <a:gd name="connsiteY390" fmla="*/ 2359728 h 2812935"/>
                    <a:gd name="connsiteX391" fmla="*/ 120834 w 1404720"/>
                    <a:gd name="connsiteY391" fmla="*/ 2400096 h 2812935"/>
                    <a:gd name="connsiteX392" fmla="*/ 161202 w 1404720"/>
                    <a:gd name="connsiteY392" fmla="*/ 2440464 h 2812935"/>
                    <a:gd name="connsiteX393" fmla="*/ 201570 w 1404720"/>
                    <a:gd name="connsiteY393" fmla="*/ 2400096 h 2812935"/>
                    <a:gd name="connsiteX394" fmla="*/ 161202 w 1404720"/>
                    <a:gd name="connsiteY394" fmla="*/ 2359728 h 2812935"/>
                    <a:gd name="connsiteX395" fmla="*/ 76766 w 1404720"/>
                    <a:gd name="connsiteY395" fmla="*/ 2359728 h 2812935"/>
                    <a:gd name="connsiteX396" fmla="*/ 36398 w 1404720"/>
                    <a:gd name="connsiteY396" fmla="*/ 2400096 h 2812935"/>
                    <a:gd name="connsiteX397" fmla="*/ 76766 w 1404720"/>
                    <a:gd name="connsiteY397" fmla="*/ 2440464 h 2812935"/>
                    <a:gd name="connsiteX398" fmla="*/ 117134 w 1404720"/>
                    <a:gd name="connsiteY398" fmla="*/ 2400096 h 2812935"/>
                    <a:gd name="connsiteX399" fmla="*/ 76766 w 1404720"/>
                    <a:gd name="connsiteY399" fmla="*/ 2359728 h 2812935"/>
                    <a:gd name="connsiteX400" fmla="*/ 1343312 w 1404720"/>
                    <a:gd name="connsiteY400" fmla="*/ 2273679 h 2812935"/>
                    <a:gd name="connsiteX401" fmla="*/ 1302944 w 1404720"/>
                    <a:gd name="connsiteY401" fmla="*/ 2314047 h 2812935"/>
                    <a:gd name="connsiteX402" fmla="*/ 1343312 w 1404720"/>
                    <a:gd name="connsiteY402" fmla="*/ 2354415 h 2812935"/>
                    <a:gd name="connsiteX403" fmla="*/ 1383680 w 1404720"/>
                    <a:gd name="connsiteY403" fmla="*/ 2314047 h 2812935"/>
                    <a:gd name="connsiteX404" fmla="*/ 1343312 w 1404720"/>
                    <a:gd name="connsiteY404" fmla="*/ 2273679 h 2812935"/>
                    <a:gd name="connsiteX405" fmla="*/ 1258874 w 1404720"/>
                    <a:gd name="connsiteY405" fmla="*/ 2273679 h 2812935"/>
                    <a:gd name="connsiteX406" fmla="*/ 1218506 w 1404720"/>
                    <a:gd name="connsiteY406" fmla="*/ 2314047 h 2812935"/>
                    <a:gd name="connsiteX407" fmla="*/ 1258874 w 1404720"/>
                    <a:gd name="connsiteY407" fmla="*/ 2354415 h 2812935"/>
                    <a:gd name="connsiteX408" fmla="*/ 1299242 w 1404720"/>
                    <a:gd name="connsiteY408" fmla="*/ 2314047 h 2812935"/>
                    <a:gd name="connsiteX409" fmla="*/ 1258874 w 1404720"/>
                    <a:gd name="connsiteY409" fmla="*/ 2273679 h 2812935"/>
                    <a:gd name="connsiteX410" fmla="*/ 1174438 w 1404720"/>
                    <a:gd name="connsiteY410" fmla="*/ 2273679 h 2812935"/>
                    <a:gd name="connsiteX411" fmla="*/ 1134070 w 1404720"/>
                    <a:gd name="connsiteY411" fmla="*/ 2314047 h 2812935"/>
                    <a:gd name="connsiteX412" fmla="*/ 1174438 w 1404720"/>
                    <a:gd name="connsiteY412" fmla="*/ 2354415 h 2812935"/>
                    <a:gd name="connsiteX413" fmla="*/ 1214806 w 1404720"/>
                    <a:gd name="connsiteY413" fmla="*/ 2314047 h 2812935"/>
                    <a:gd name="connsiteX414" fmla="*/ 1174438 w 1404720"/>
                    <a:gd name="connsiteY414" fmla="*/ 2273679 h 2812935"/>
                    <a:gd name="connsiteX415" fmla="*/ 1090002 w 1404720"/>
                    <a:gd name="connsiteY415" fmla="*/ 2273679 h 2812935"/>
                    <a:gd name="connsiteX416" fmla="*/ 1049634 w 1404720"/>
                    <a:gd name="connsiteY416" fmla="*/ 2314047 h 2812935"/>
                    <a:gd name="connsiteX417" fmla="*/ 1090002 w 1404720"/>
                    <a:gd name="connsiteY417" fmla="*/ 2354415 h 2812935"/>
                    <a:gd name="connsiteX418" fmla="*/ 1130370 w 1404720"/>
                    <a:gd name="connsiteY418" fmla="*/ 2314047 h 2812935"/>
                    <a:gd name="connsiteX419" fmla="*/ 1090002 w 1404720"/>
                    <a:gd name="connsiteY419" fmla="*/ 2273679 h 2812935"/>
                    <a:gd name="connsiteX420" fmla="*/ 1005565 w 1404720"/>
                    <a:gd name="connsiteY420" fmla="*/ 2273679 h 2812935"/>
                    <a:gd name="connsiteX421" fmla="*/ 965197 w 1404720"/>
                    <a:gd name="connsiteY421" fmla="*/ 2314047 h 2812935"/>
                    <a:gd name="connsiteX422" fmla="*/ 1005565 w 1404720"/>
                    <a:gd name="connsiteY422" fmla="*/ 2354415 h 2812935"/>
                    <a:gd name="connsiteX423" fmla="*/ 1045933 w 1404720"/>
                    <a:gd name="connsiteY423" fmla="*/ 2314047 h 2812935"/>
                    <a:gd name="connsiteX424" fmla="*/ 1005565 w 1404720"/>
                    <a:gd name="connsiteY424" fmla="*/ 2273679 h 2812935"/>
                    <a:gd name="connsiteX425" fmla="*/ 921129 w 1404720"/>
                    <a:gd name="connsiteY425" fmla="*/ 2273679 h 2812935"/>
                    <a:gd name="connsiteX426" fmla="*/ 880761 w 1404720"/>
                    <a:gd name="connsiteY426" fmla="*/ 2314047 h 2812935"/>
                    <a:gd name="connsiteX427" fmla="*/ 921129 w 1404720"/>
                    <a:gd name="connsiteY427" fmla="*/ 2354415 h 2812935"/>
                    <a:gd name="connsiteX428" fmla="*/ 961497 w 1404720"/>
                    <a:gd name="connsiteY428" fmla="*/ 2314047 h 2812935"/>
                    <a:gd name="connsiteX429" fmla="*/ 921129 w 1404720"/>
                    <a:gd name="connsiteY429" fmla="*/ 2273679 h 2812935"/>
                    <a:gd name="connsiteX430" fmla="*/ 836693 w 1404720"/>
                    <a:gd name="connsiteY430" fmla="*/ 2273679 h 2812935"/>
                    <a:gd name="connsiteX431" fmla="*/ 796325 w 1404720"/>
                    <a:gd name="connsiteY431" fmla="*/ 2314047 h 2812935"/>
                    <a:gd name="connsiteX432" fmla="*/ 836693 w 1404720"/>
                    <a:gd name="connsiteY432" fmla="*/ 2354415 h 2812935"/>
                    <a:gd name="connsiteX433" fmla="*/ 877061 w 1404720"/>
                    <a:gd name="connsiteY433" fmla="*/ 2314047 h 2812935"/>
                    <a:gd name="connsiteX434" fmla="*/ 836693 w 1404720"/>
                    <a:gd name="connsiteY434" fmla="*/ 2273679 h 2812935"/>
                    <a:gd name="connsiteX435" fmla="*/ 752256 w 1404720"/>
                    <a:gd name="connsiteY435" fmla="*/ 2273679 h 2812935"/>
                    <a:gd name="connsiteX436" fmla="*/ 711888 w 1404720"/>
                    <a:gd name="connsiteY436" fmla="*/ 2314047 h 2812935"/>
                    <a:gd name="connsiteX437" fmla="*/ 752256 w 1404720"/>
                    <a:gd name="connsiteY437" fmla="*/ 2354415 h 2812935"/>
                    <a:gd name="connsiteX438" fmla="*/ 792624 w 1404720"/>
                    <a:gd name="connsiteY438" fmla="*/ 2314047 h 2812935"/>
                    <a:gd name="connsiteX439" fmla="*/ 752256 w 1404720"/>
                    <a:gd name="connsiteY439" fmla="*/ 2273679 h 2812935"/>
                    <a:gd name="connsiteX440" fmla="*/ 667820 w 1404720"/>
                    <a:gd name="connsiteY440" fmla="*/ 2273679 h 2812935"/>
                    <a:gd name="connsiteX441" fmla="*/ 627452 w 1404720"/>
                    <a:gd name="connsiteY441" fmla="*/ 2314047 h 2812935"/>
                    <a:gd name="connsiteX442" fmla="*/ 667820 w 1404720"/>
                    <a:gd name="connsiteY442" fmla="*/ 2354415 h 2812935"/>
                    <a:gd name="connsiteX443" fmla="*/ 708188 w 1404720"/>
                    <a:gd name="connsiteY443" fmla="*/ 2314047 h 2812935"/>
                    <a:gd name="connsiteX444" fmla="*/ 667820 w 1404720"/>
                    <a:gd name="connsiteY444" fmla="*/ 2273679 h 2812935"/>
                    <a:gd name="connsiteX445" fmla="*/ 583384 w 1404720"/>
                    <a:gd name="connsiteY445" fmla="*/ 2273679 h 2812935"/>
                    <a:gd name="connsiteX446" fmla="*/ 543016 w 1404720"/>
                    <a:gd name="connsiteY446" fmla="*/ 2314047 h 2812935"/>
                    <a:gd name="connsiteX447" fmla="*/ 583384 w 1404720"/>
                    <a:gd name="connsiteY447" fmla="*/ 2354415 h 2812935"/>
                    <a:gd name="connsiteX448" fmla="*/ 623752 w 1404720"/>
                    <a:gd name="connsiteY448" fmla="*/ 2314047 h 2812935"/>
                    <a:gd name="connsiteX449" fmla="*/ 583384 w 1404720"/>
                    <a:gd name="connsiteY449" fmla="*/ 2273679 h 2812935"/>
                    <a:gd name="connsiteX450" fmla="*/ 498947 w 1404720"/>
                    <a:gd name="connsiteY450" fmla="*/ 2273679 h 2812935"/>
                    <a:gd name="connsiteX451" fmla="*/ 458579 w 1404720"/>
                    <a:gd name="connsiteY451" fmla="*/ 2314047 h 2812935"/>
                    <a:gd name="connsiteX452" fmla="*/ 498947 w 1404720"/>
                    <a:gd name="connsiteY452" fmla="*/ 2354415 h 2812935"/>
                    <a:gd name="connsiteX453" fmla="*/ 539315 w 1404720"/>
                    <a:gd name="connsiteY453" fmla="*/ 2314047 h 2812935"/>
                    <a:gd name="connsiteX454" fmla="*/ 498947 w 1404720"/>
                    <a:gd name="connsiteY454" fmla="*/ 2273679 h 2812935"/>
                    <a:gd name="connsiteX455" fmla="*/ 414511 w 1404720"/>
                    <a:gd name="connsiteY455" fmla="*/ 2273679 h 2812935"/>
                    <a:gd name="connsiteX456" fmla="*/ 374143 w 1404720"/>
                    <a:gd name="connsiteY456" fmla="*/ 2314047 h 2812935"/>
                    <a:gd name="connsiteX457" fmla="*/ 414511 w 1404720"/>
                    <a:gd name="connsiteY457" fmla="*/ 2354415 h 2812935"/>
                    <a:gd name="connsiteX458" fmla="*/ 454879 w 1404720"/>
                    <a:gd name="connsiteY458" fmla="*/ 2314047 h 2812935"/>
                    <a:gd name="connsiteX459" fmla="*/ 414511 w 1404720"/>
                    <a:gd name="connsiteY459" fmla="*/ 2273679 h 2812935"/>
                    <a:gd name="connsiteX460" fmla="*/ 330075 w 1404720"/>
                    <a:gd name="connsiteY460" fmla="*/ 2273679 h 2812935"/>
                    <a:gd name="connsiteX461" fmla="*/ 289707 w 1404720"/>
                    <a:gd name="connsiteY461" fmla="*/ 2314047 h 2812935"/>
                    <a:gd name="connsiteX462" fmla="*/ 330075 w 1404720"/>
                    <a:gd name="connsiteY462" fmla="*/ 2354415 h 2812935"/>
                    <a:gd name="connsiteX463" fmla="*/ 370443 w 1404720"/>
                    <a:gd name="connsiteY463" fmla="*/ 2314047 h 2812935"/>
                    <a:gd name="connsiteX464" fmla="*/ 330075 w 1404720"/>
                    <a:gd name="connsiteY464" fmla="*/ 2273679 h 2812935"/>
                    <a:gd name="connsiteX465" fmla="*/ 245639 w 1404720"/>
                    <a:gd name="connsiteY465" fmla="*/ 2273679 h 2812935"/>
                    <a:gd name="connsiteX466" fmla="*/ 205271 w 1404720"/>
                    <a:gd name="connsiteY466" fmla="*/ 2314047 h 2812935"/>
                    <a:gd name="connsiteX467" fmla="*/ 245639 w 1404720"/>
                    <a:gd name="connsiteY467" fmla="*/ 2354415 h 2812935"/>
                    <a:gd name="connsiteX468" fmla="*/ 286007 w 1404720"/>
                    <a:gd name="connsiteY468" fmla="*/ 2314047 h 2812935"/>
                    <a:gd name="connsiteX469" fmla="*/ 245639 w 1404720"/>
                    <a:gd name="connsiteY469" fmla="*/ 2273679 h 2812935"/>
                    <a:gd name="connsiteX470" fmla="*/ 161202 w 1404720"/>
                    <a:gd name="connsiteY470" fmla="*/ 2273679 h 2812935"/>
                    <a:gd name="connsiteX471" fmla="*/ 120834 w 1404720"/>
                    <a:gd name="connsiteY471" fmla="*/ 2314047 h 2812935"/>
                    <a:gd name="connsiteX472" fmla="*/ 161202 w 1404720"/>
                    <a:gd name="connsiteY472" fmla="*/ 2354415 h 2812935"/>
                    <a:gd name="connsiteX473" fmla="*/ 201570 w 1404720"/>
                    <a:gd name="connsiteY473" fmla="*/ 2314047 h 2812935"/>
                    <a:gd name="connsiteX474" fmla="*/ 161202 w 1404720"/>
                    <a:gd name="connsiteY474" fmla="*/ 2273679 h 2812935"/>
                    <a:gd name="connsiteX475" fmla="*/ 76766 w 1404720"/>
                    <a:gd name="connsiteY475" fmla="*/ 2273679 h 2812935"/>
                    <a:gd name="connsiteX476" fmla="*/ 36398 w 1404720"/>
                    <a:gd name="connsiteY476" fmla="*/ 2314047 h 2812935"/>
                    <a:gd name="connsiteX477" fmla="*/ 76766 w 1404720"/>
                    <a:gd name="connsiteY477" fmla="*/ 2354415 h 2812935"/>
                    <a:gd name="connsiteX478" fmla="*/ 117134 w 1404720"/>
                    <a:gd name="connsiteY478" fmla="*/ 2314047 h 2812935"/>
                    <a:gd name="connsiteX479" fmla="*/ 76766 w 1404720"/>
                    <a:gd name="connsiteY479" fmla="*/ 2273679 h 2812935"/>
                    <a:gd name="connsiteX480" fmla="*/ 1343312 w 1404720"/>
                    <a:gd name="connsiteY480" fmla="*/ 2187630 h 2812935"/>
                    <a:gd name="connsiteX481" fmla="*/ 1302944 w 1404720"/>
                    <a:gd name="connsiteY481" fmla="*/ 2227998 h 2812935"/>
                    <a:gd name="connsiteX482" fmla="*/ 1343312 w 1404720"/>
                    <a:gd name="connsiteY482" fmla="*/ 2268366 h 2812935"/>
                    <a:gd name="connsiteX483" fmla="*/ 1383680 w 1404720"/>
                    <a:gd name="connsiteY483" fmla="*/ 2227998 h 2812935"/>
                    <a:gd name="connsiteX484" fmla="*/ 1343312 w 1404720"/>
                    <a:gd name="connsiteY484" fmla="*/ 2187630 h 2812935"/>
                    <a:gd name="connsiteX485" fmla="*/ 1258874 w 1404720"/>
                    <a:gd name="connsiteY485" fmla="*/ 2187630 h 2812935"/>
                    <a:gd name="connsiteX486" fmla="*/ 1218506 w 1404720"/>
                    <a:gd name="connsiteY486" fmla="*/ 2227998 h 2812935"/>
                    <a:gd name="connsiteX487" fmla="*/ 1258874 w 1404720"/>
                    <a:gd name="connsiteY487" fmla="*/ 2268366 h 2812935"/>
                    <a:gd name="connsiteX488" fmla="*/ 1299242 w 1404720"/>
                    <a:gd name="connsiteY488" fmla="*/ 2227998 h 2812935"/>
                    <a:gd name="connsiteX489" fmla="*/ 1258874 w 1404720"/>
                    <a:gd name="connsiteY489" fmla="*/ 2187630 h 2812935"/>
                    <a:gd name="connsiteX490" fmla="*/ 1174438 w 1404720"/>
                    <a:gd name="connsiteY490" fmla="*/ 2187630 h 2812935"/>
                    <a:gd name="connsiteX491" fmla="*/ 1134070 w 1404720"/>
                    <a:gd name="connsiteY491" fmla="*/ 2227998 h 2812935"/>
                    <a:gd name="connsiteX492" fmla="*/ 1174438 w 1404720"/>
                    <a:gd name="connsiteY492" fmla="*/ 2268366 h 2812935"/>
                    <a:gd name="connsiteX493" fmla="*/ 1214806 w 1404720"/>
                    <a:gd name="connsiteY493" fmla="*/ 2227998 h 2812935"/>
                    <a:gd name="connsiteX494" fmla="*/ 1174438 w 1404720"/>
                    <a:gd name="connsiteY494" fmla="*/ 2187630 h 2812935"/>
                    <a:gd name="connsiteX495" fmla="*/ 1090002 w 1404720"/>
                    <a:gd name="connsiteY495" fmla="*/ 2187630 h 2812935"/>
                    <a:gd name="connsiteX496" fmla="*/ 1049634 w 1404720"/>
                    <a:gd name="connsiteY496" fmla="*/ 2227998 h 2812935"/>
                    <a:gd name="connsiteX497" fmla="*/ 1090002 w 1404720"/>
                    <a:gd name="connsiteY497" fmla="*/ 2268366 h 2812935"/>
                    <a:gd name="connsiteX498" fmla="*/ 1130370 w 1404720"/>
                    <a:gd name="connsiteY498" fmla="*/ 2227998 h 2812935"/>
                    <a:gd name="connsiteX499" fmla="*/ 1090002 w 1404720"/>
                    <a:gd name="connsiteY499" fmla="*/ 2187630 h 2812935"/>
                    <a:gd name="connsiteX500" fmla="*/ 1005565 w 1404720"/>
                    <a:gd name="connsiteY500" fmla="*/ 2187630 h 2812935"/>
                    <a:gd name="connsiteX501" fmla="*/ 965197 w 1404720"/>
                    <a:gd name="connsiteY501" fmla="*/ 2227998 h 2812935"/>
                    <a:gd name="connsiteX502" fmla="*/ 1005565 w 1404720"/>
                    <a:gd name="connsiteY502" fmla="*/ 2268366 h 2812935"/>
                    <a:gd name="connsiteX503" fmla="*/ 1045933 w 1404720"/>
                    <a:gd name="connsiteY503" fmla="*/ 2227998 h 2812935"/>
                    <a:gd name="connsiteX504" fmla="*/ 1005565 w 1404720"/>
                    <a:gd name="connsiteY504" fmla="*/ 2187630 h 2812935"/>
                    <a:gd name="connsiteX505" fmla="*/ 921129 w 1404720"/>
                    <a:gd name="connsiteY505" fmla="*/ 2187630 h 2812935"/>
                    <a:gd name="connsiteX506" fmla="*/ 880761 w 1404720"/>
                    <a:gd name="connsiteY506" fmla="*/ 2227998 h 2812935"/>
                    <a:gd name="connsiteX507" fmla="*/ 921129 w 1404720"/>
                    <a:gd name="connsiteY507" fmla="*/ 2268366 h 2812935"/>
                    <a:gd name="connsiteX508" fmla="*/ 961497 w 1404720"/>
                    <a:gd name="connsiteY508" fmla="*/ 2227998 h 2812935"/>
                    <a:gd name="connsiteX509" fmla="*/ 921129 w 1404720"/>
                    <a:gd name="connsiteY509" fmla="*/ 2187630 h 2812935"/>
                    <a:gd name="connsiteX510" fmla="*/ 836693 w 1404720"/>
                    <a:gd name="connsiteY510" fmla="*/ 2187630 h 2812935"/>
                    <a:gd name="connsiteX511" fmla="*/ 796325 w 1404720"/>
                    <a:gd name="connsiteY511" fmla="*/ 2227998 h 2812935"/>
                    <a:gd name="connsiteX512" fmla="*/ 836693 w 1404720"/>
                    <a:gd name="connsiteY512" fmla="*/ 2268366 h 2812935"/>
                    <a:gd name="connsiteX513" fmla="*/ 877061 w 1404720"/>
                    <a:gd name="connsiteY513" fmla="*/ 2227998 h 2812935"/>
                    <a:gd name="connsiteX514" fmla="*/ 836693 w 1404720"/>
                    <a:gd name="connsiteY514" fmla="*/ 2187630 h 2812935"/>
                    <a:gd name="connsiteX515" fmla="*/ 752256 w 1404720"/>
                    <a:gd name="connsiteY515" fmla="*/ 2187630 h 2812935"/>
                    <a:gd name="connsiteX516" fmla="*/ 711888 w 1404720"/>
                    <a:gd name="connsiteY516" fmla="*/ 2227998 h 2812935"/>
                    <a:gd name="connsiteX517" fmla="*/ 752256 w 1404720"/>
                    <a:gd name="connsiteY517" fmla="*/ 2268366 h 2812935"/>
                    <a:gd name="connsiteX518" fmla="*/ 792624 w 1404720"/>
                    <a:gd name="connsiteY518" fmla="*/ 2227998 h 2812935"/>
                    <a:gd name="connsiteX519" fmla="*/ 752256 w 1404720"/>
                    <a:gd name="connsiteY519" fmla="*/ 2187630 h 2812935"/>
                    <a:gd name="connsiteX520" fmla="*/ 667820 w 1404720"/>
                    <a:gd name="connsiteY520" fmla="*/ 2187630 h 2812935"/>
                    <a:gd name="connsiteX521" fmla="*/ 627452 w 1404720"/>
                    <a:gd name="connsiteY521" fmla="*/ 2227998 h 2812935"/>
                    <a:gd name="connsiteX522" fmla="*/ 667820 w 1404720"/>
                    <a:gd name="connsiteY522" fmla="*/ 2268366 h 2812935"/>
                    <a:gd name="connsiteX523" fmla="*/ 708188 w 1404720"/>
                    <a:gd name="connsiteY523" fmla="*/ 2227998 h 2812935"/>
                    <a:gd name="connsiteX524" fmla="*/ 667820 w 1404720"/>
                    <a:gd name="connsiteY524" fmla="*/ 2187630 h 2812935"/>
                    <a:gd name="connsiteX525" fmla="*/ 583384 w 1404720"/>
                    <a:gd name="connsiteY525" fmla="*/ 2187630 h 2812935"/>
                    <a:gd name="connsiteX526" fmla="*/ 543016 w 1404720"/>
                    <a:gd name="connsiteY526" fmla="*/ 2227998 h 2812935"/>
                    <a:gd name="connsiteX527" fmla="*/ 583384 w 1404720"/>
                    <a:gd name="connsiteY527" fmla="*/ 2268366 h 2812935"/>
                    <a:gd name="connsiteX528" fmla="*/ 623752 w 1404720"/>
                    <a:gd name="connsiteY528" fmla="*/ 2227998 h 2812935"/>
                    <a:gd name="connsiteX529" fmla="*/ 583384 w 1404720"/>
                    <a:gd name="connsiteY529" fmla="*/ 2187630 h 2812935"/>
                    <a:gd name="connsiteX530" fmla="*/ 498947 w 1404720"/>
                    <a:gd name="connsiteY530" fmla="*/ 2187630 h 2812935"/>
                    <a:gd name="connsiteX531" fmla="*/ 458579 w 1404720"/>
                    <a:gd name="connsiteY531" fmla="*/ 2227998 h 2812935"/>
                    <a:gd name="connsiteX532" fmla="*/ 498947 w 1404720"/>
                    <a:gd name="connsiteY532" fmla="*/ 2268366 h 2812935"/>
                    <a:gd name="connsiteX533" fmla="*/ 539315 w 1404720"/>
                    <a:gd name="connsiteY533" fmla="*/ 2227998 h 2812935"/>
                    <a:gd name="connsiteX534" fmla="*/ 498947 w 1404720"/>
                    <a:gd name="connsiteY534" fmla="*/ 2187630 h 2812935"/>
                    <a:gd name="connsiteX535" fmla="*/ 414511 w 1404720"/>
                    <a:gd name="connsiteY535" fmla="*/ 2187630 h 2812935"/>
                    <a:gd name="connsiteX536" fmla="*/ 374143 w 1404720"/>
                    <a:gd name="connsiteY536" fmla="*/ 2227998 h 2812935"/>
                    <a:gd name="connsiteX537" fmla="*/ 414511 w 1404720"/>
                    <a:gd name="connsiteY537" fmla="*/ 2268366 h 2812935"/>
                    <a:gd name="connsiteX538" fmla="*/ 454879 w 1404720"/>
                    <a:gd name="connsiteY538" fmla="*/ 2227998 h 2812935"/>
                    <a:gd name="connsiteX539" fmla="*/ 414511 w 1404720"/>
                    <a:gd name="connsiteY539" fmla="*/ 2187630 h 2812935"/>
                    <a:gd name="connsiteX540" fmla="*/ 330075 w 1404720"/>
                    <a:gd name="connsiteY540" fmla="*/ 2187630 h 2812935"/>
                    <a:gd name="connsiteX541" fmla="*/ 289707 w 1404720"/>
                    <a:gd name="connsiteY541" fmla="*/ 2227998 h 2812935"/>
                    <a:gd name="connsiteX542" fmla="*/ 330075 w 1404720"/>
                    <a:gd name="connsiteY542" fmla="*/ 2268366 h 2812935"/>
                    <a:gd name="connsiteX543" fmla="*/ 370443 w 1404720"/>
                    <a:gd name="connsiteY543" fmla="*/ 2227998 h 2812935"/>
                    <a:gd name="connsiteX544" fmla="*/ 330075 w 1404720"/>
                    <a:gd name="connsiteY544" fmla="*/ 2187630 h 2812935"/>
                    <a:gd name="connsiteX545" fmla="*/ 245639 w 1404720"/>
                    <a:gd name="connsiteY545" fmla="*/ 2187630 h 2812935"/>
                    <a:gd name="connsiteX546" fmla="*/ 205271 w 1404720"/>
                    <a:gd name="connsiteY546" fmla="*/ 2227998 h 2812935"/>
                    <a:gd name="connsiteX547" fmla="*/ 245639 w 1404720"/>
                    <a:gd name="connsiteY547" fmla="*/ 2268366 h 2812935"/>
                    <a:gd name="connsiteX548" fmla="*/ 286007 w 1404720"/>
                    <a:gd name="connsiteY548" fmla="*/ 2227998 h 2812935"/>
                    <a:gd name="connsiteX549" fmla="*/ 245639 w 1404720"/>
                    <a:gd name="connsiteY549" fmla="*/ 2187630 h 2812935"/>
                    <a:gd name="connsiteX550" fmla="*/ 161202 w 1404720"/>
                    <a:gd name="connsiteY550" fmla="*/ 2187630 h 2812935"/>
                    <a:gd name="connsiteX551" fmla="*/ 120834 w 1404720"/>
                    <a:gd name="connsiteY551" fmla="*/ 2227998 h 2812935"/>
                    <a:gd name="connsiteX552" fmla="*/ 161202 w 1404720"/>
                    <a:gd name="connsiteY552" fmla="*/ 2268366 h 2812935"/>
                    <a:gd name="connsiteX553" fmla="*/ 201570 w 1404720"/>
                    <a:gd name="connsiteY553" fmla="*/ 2227998 h 2812935"/>
                    <a:gd name="connsiteX554" fmla="*/ 161202 w 1404720"/>
                    <a:gd name="connsiteY554" fmla="*/ 2187630 h 2812935"/>
                    <a:gd name="connsiteX555" fmla="*/ 76766 w 1404720"/>
                    <a:gd name="connsiteY555" fmla="*/ 2187630 h 2812935"/>
                    <a:gd name="connsiteX556" fmla="*/ 36398 w 1404720"/>
                    <a:gd name="connsiteY556" fmla="*/ 2227998 h 2812935"/>
                    <a:gd name="connsiteX557" fmla="*/ 76766 w 1404720"/>
                    <a:gd name="connsiteY557" fmla="*/ 2268366 h 2812935"/>
                    <a:gd name="connsiteX558" fmla="*/ 117134 w 1404720"/>
                    <a:gd name="connsiteY558" fmla="*/ 2227998 h 2812935"/>
                    <a:gd name="connsiteX559" fmla="*/ 76766 w 1404720"/>
                    <a:gd name="connsiteY559" fmla="*/ 2187630 h 2812935"/>
                    <a:gd name="connsiteX560" fmla="*/ 1343312 w 1404720"/>
                    <a:gd name="connsiteY560" fmla="*/ 2101580 h 2812935"/>
                    <a:gd name="connsiteX561" fmla="*/ 1302944 w 1404720"/>
                    <a:gd name="connsiteY561" fmla="*/ 2141948 h 2812935"/>
                    <a:gd name="connsiteX562" fmla="*/ 1343312 w 1404720"/>
                    <a:gd name="connsiteY562" fmla="*/ 2182316 h 2812935"/>
                    <a:gd name="connsiteX563" fmla="*/ 1383680 w 1404720"/>
                    <a:gd name="connsiteY563" fmla="*/ 2141948 h 2812935"/>
                    <a:gd name="connsiteX564" fmla="*/ 1343312 w 1404720"/>
                    <a:gd name="connsiteY564" fmla="*/ 2101580 h 2812935"/>
                    <a:gd name="connsiteX565" fmla="*/ 1258874 w 1404720"/>
                    <a:gd name="connsiteY565" fmla="*/ 2101580 h 2812935"/>
                    <a:gd name="connsiteX566" fmla="*/ 1218506 w 1404720"/>
                    <a:gd name="connsiteY566" fmla="*/ 2141948 h 2812935"/>
                    <a:gd name="connsiteX567" fmla="*/ 1258874 w 1404720"/>
                    <a:gd name="connsiteY567" fmla="*/ 2182316 h 2812935"/>
                    <a:gd name="connsiteX568" fmla="*/ 1299242 w 1404720"/>
                    <a:gd name="connsiteY568" fmla="*/ 2141948 h 2812935"/>
                    <a:gd name="connsiteX569" fmla="*/ 1258874 w 1404720"/>
                    <a:gd name="connsiteY569" fmla="*/ 2101580 h 2812935"/>
                    <a:gd name="connsiteX570" fmla="*/ 1174438 w 1404720"/>
                    <a:gd name="connsiteY570" fmla="*/ 2101580 h 2812935"/>
                    <a:gd name="connsiteX571" fmla="*/ 1134070 w 1404720"/>
                    <a:gd name="connsiteY571" fmla="*/ 2141948 h 2812935"/>
                    <a:gd name="connsiteX572" fmla="*/ 1174438 w 1404720"/>
                    <a:gd name="connsiteY572" fmla="*/ 2182316 h 2812935"/>
                    <a:gd name="connsiteX573" fmla="*/ 1214806 w 1404720"/>
                    <a:gd name="connsiteY573" fmla="*/ 2141948 h 2812935"/>
                    <a:gd name="connsiteX574" fmla="*/ 1174438 w 1404720"/>
                    <a:gd name="connsiteY574" fmla="*/ 2101580 h 2812935"/>
                    <a:gd name="connsiteX575" fmla="*/ 1090002 w 1404720"/>
                    <a:gd name="connsiteY575" fmla="*/ 2101580 h 2812935"/>
                    <a:gd name="connsiteX576" fmla="*/ 1049634 w 1404720"/>
                    <a:gd name="connsiteY576" fmla="*/ 2141948 h 2812935"/>
                    <a:gd name="connsiteX577" fmla="*/ 1090002 w 1404720"/>
                    <a:gd name="connsiteY577" fmla="*/ 2182316 h 2812935"/>
                    <a:gd name="connsiteX578" fmla="*/ 1130370 w 1404720"/>
                    <a:gd name="connsiteY578" fmla="*/ 2141948 h 2812935"/>
                    <a:gd name="connsiteX579" fmla="*/ 1090002 w 1404720"/>
                    <a:gd name="connsiteY579" fmla="*/ 2101580 h 2812935"/>
                    <a:gd name="connsiteX580" fmla="*/ 1005565 w 1404720"/>
                    <a:gd name="connsiteY580" fmla="*/ 2101580 h 2812935"/>
                    <a:gd name="connsiteX581" fmla="*/ 965197 w 1404720"/>
                    <a:gd name="connsiteY581" fmla="*/ 2141948 h 2812935"/>
                    <a:gd name="connsiteX582" fmla="*/ 1005565 w 1404720"/>
                    <a:gd name="connsiteY582" fmla="*/ 2182316 h 2812935"/>
                    <a:gd name="connsiteX583" fmla="*/ 1045933 w 1404720"/>
                    <a:gd name="connsiteY583" fmla="*/ 2141948 h 2812935"/>
                    <a:gd name="connsiteX584" fmla="*/ 1005565 w 1404720"/>
                    <a:gd name="connsiteY584" fmla="*/ 2101580 h 2812935"/>
                    <a:gd name="connsiteX585" fmla="*/ 921129 w 1404720"/>
                    <a:gd name="connsiteY585" fmla="*/ 2101580 h 2812935"/>
                    <a:gd name="connsiteX586" fmla="*/ 880761 w 1404720"/>
                    <a:gd name="connsiteY586" fmla="*/ 2141948 h 2812935"/>
                    <a:gd name="connsiteX587" fmla="*/ 921129 w 1404720"/>
                    <a:gd name="connsiteY587" fmla="*/ 2182316 h 2812935"/>
                    <a:gd name="connsiteX588" fmla="*/ 961497 w 1404720"/>
                    <a:gd name="connsiteY588" fmla="*/ 2141948 h 2812935"/>
                    <a:gd name="connsiteX589" fmla="*/ 921129 w 1404720"/>
                    <a:gd name="connsiteY589" fmla="*/ 2101580 h 2812935"/>
                    <a:gd name="connsiteX590" fmla="*/ 836693 w 1404720"/>
                    <a:gd name="connsiteY590" fmla="*/ 2101580 h 2812935"/>
                    <a:gd name="connsiteX591" fmla="*/ 796325 w 1404720"/>
                    <a:gd name="connsiteY591" fmla="*/ 2141948 h 2812935"/>
                    <a:gd name="connsiteX592" fmla="*/ 836693 w 1404720"/>
                    <a:gd name="connsiteY592" fmla="*/ 2182316 h 2812935"/>
                    <a:gd name="connsiteX593" fmla="*/ 877061 w 1404720"/>
                    <a:gd name="connsiteY593" fmla="*/ 2141948 h 2812935"/>
                    <a:gd name="connsiteX594" fmla="*/ 836693 w 1404720"/>
                    <a:gd name="connsiteY594" fmla="*/ 2101580 h 2812935"/>
                    <a:gd name="connsiteX595" fmla="*/ 752256 w 1404720"/>
                    <a:gd name="connsiteY595" fmla="*/ 2101580 h 2812935"/>
                    <a:gd name="connsiteX596" fmla="*/ 711888 w 1404720"/>
                    <a:gd name="connsiteY596" fmla="*/ 2141948 h 2812935"/>
                    <a:gd name="connsiteX597" fmla="*/ 752256 w 1404720"/>
                    <a:gd name="connsiteY597" fmla="*/ 2182316 h 2812935"/>
                    <a:gd name="connsiteX598" fmla="*/ 792624 w 1404720"/>
                    <a:gd name="connsiteY598" fmla="*/ 2141948 h 2812935"/>
                    <a:gd name="connsiteX599" fmla="*/ 752256 w 1404720"/>
                    <a:gd name="connsiteY599" fmla="*/ 2101580 h 2812935"/>
                    <a:gd name="connsiteX600" fmla="*/ 667820 w 1404720"/>
                    <a:gd name="connsiteY600" fmla="*/ 2101580 h 2812935"/>
                    <a:gd name="connsiteX601" fmla="*/ 627452 w 1404720"/>
                    <a:gd name="connsiteY601" fmla="*/ 2141948 h 2812935"/>
                    <a:gd name="connsiteX602" fmla="*/ 667820 w 1404720"/>
                    <a:gd name="connsiteY602" fmla="*/ 2182316 h 2812935"/>
                    <a:gd name="connsiteX603" fmla="*/ 708188 w 1404720"/>
                    <a:gd name="connsiteY603" fmla="*/ 2141948 h 2812935"/>
                    <a:gd name="connsiteX604" fmla="*/ 667820 w 1404720"/>
                    <a:gd name="connsiteY604" fmla="*/ 2101580 h 2812935"/>
                    <a:gd name="connsiteX605" fmla="*/ 583384 w 1404720"/>
                    <a:gd name="connsiteY605" fmla="*/ 2101580 h 2812935"/>
                    <a:gd name="connsiteX606" fmla="*/ 543016 w 1404720"/>
                    <a:gd name="connsiteY606" fmla="*/ 2141948 h 2812935"/>
                    <a:gd name="connsiteX607" fmla="*/ 583384 w 1404720"/>
                    <a:gd name="connsiteY607" fmla="*/ 2182316 h 2812935"/>
                    <a:gd name="connsiteX608" fmla="*/ 623752 w 1404720"/>
                    <a:gd name="connsiteY608" fmla="*/ 2141948 h 2812935"/>
                    <a:gd name="connsiteX609" fmla="*/ 583384 w 1404720"/>
                    <a:gd name="connsiteY609" fmla="*/ 2101580 h 2812935"/>
                    <a:gd name="connsiteX610" fmla="*/ 498947 w 1404720"/>
                    <a:gd name="connsiteY610" fmla="*/ 2101580 h 2812935"/>
                    <a:gd name="connsiteX611" fmla="*/ 458579 w 1404720"/>
                    <a:gd name="connsiteY611" fmla="*/ 2141948 h 2812935"/>
                    <a:gd name="connsiteX612" fmla="*/ 498947 w 1404720"/>
                    <a:gd name="connsiteY612" fmla="*/ 2182316 h 2812935"/>
                    <a:gd name="connsiteX613" fmla="*/ 539315 w 1404720"/>
                    <a:gd name="connsiteY613" fmla="*/ 2141948 h 2812935"/>
                    <a:gd name="connsiteX614" fmla="*/ 498947 w 1404720"/>
                    <a:gd name="connsiteY614" fmla="*/ 2101580 h 2812935"/>
                    <a:gd name="connsiteX615" fmla="*/ 414511 w 1404720"/>
                    <a:gd name="connsiteY615" fmla="*/ 2101580 h 2812935"/>
                    <a:gd name="connsiteX616" fmla="*/ 374143 w 1404720"/>
                    <a:gd name="connsiteY616" fmla="*/ 2141948 h 2812935"/>
                    <a:gd name="connsiteX617" fmla="*/ 414511 w 1404720"/>
                    <a:gd name="connsiteY617" fmla="*/ 2182316 h 2812935"/>
                    <a:gd name="connsiteX618" fmla="*/ 454879 w 1404720"/>
                    <a:gd name="connsiteY618" fmla="*/ 2141948 h 2812935"/>
                    <a:gd name="connsiteX619" fmla="*/ 414511 w 1404720"/>
                    <a:gd name="connsiteY619" fmla="*/ 2101580 h 2812935"/>
                    <a:gd name="connsiteX620" fmla="*/ 330075 w 1404720"/>
                    <a:gd name="connsiteY620" fmla="*/ 2101580 h 2812935"/>
                    <a:gd name="connsiteX621" fmla="*/ 289707 w 1404720"/>
                    <a:gd name="connsiteY621" fmla="*/ 2141948 h 2812935"/>
                    <a:gd name="connsiteX622" fmla="*/ 330075 w 1404720"/>
                    <a:gd name="connsiteY622" fmla="*/ 2182316 h 2812935"/>
                    <a:gd name="connsiteX623" fmla="*/ 370443 w 1404720"/>
                    <a:gd name="connsiteY623" fmla="*/ 2141948 h 2812935"/>
                    <a:gd name="connsiteX624" fmla="*/ 330075 w 1404720"/>
                    <a:gd name="connsiteY624" fmla="*/ 2101580 h 2812935"/>
                    <a:gd name="connsiteX625" fmla="*/ 245639 w 1404720"/>
                    <a:gd name="connsiteY625" fmla="*/ 2101580 h 2812935"/>
                    <a:gd name="connsiteX626" fmla="*/ 205271 w 1404720"/>
                    <a:gd name="connsiteY626" fmla="*/ 2141948 h 2812935"/>
                    <a:gd name="connsiteX627" fmla="*/ 245639 w 1404720"/>
                    <a:gd name="connsiteY627" fmla="*/ 2182316 h 2812935"/>
                    <a:gd name="connsiteX628" fmla="*/ 286007 w 1404720"/>
                    <a:gd name="connsiteY628" fmla="*/ 2141948 h 2812935"/>
                    <a:gd name="connsiteX629" fmla="*/ 245639 w 1404720"/>
                    <a:gd name="connsiteY629" fmla="*/ 2101580 h 2812935"/>
                    <a:gd name="connsiteX630" fmla="*/ 161202 w 1404720"/>
                    <a:gd name="connsiteY630" fmla="*/ 2101580 h 2812935"/>
                    <a:gd name="connsiteX631" fmla="*/ 120834 w 1404720"/>
                    <a:gd name="connsiteY631" fmla="*/ 2141948 h 2812935"/>
                    <a:gd name="connsiteX632" fmla="*/ 161202 w 1404720"/>
                    <a:gd name="connsiteY632" fmla="*/ 2182316 h 2812935"/>
                    <a:gd name="connsiteX633" fmla="*/ 201570 w 1404720"/>
                    <a:gd name="connsiteY633" fmla="*/ 2141948 h 2812935"/>
                    <a:gd name="connsiteX634" fmla="*/ 161202 w 1404720"/>
                    <a:gd name="connsiteY634" fmla="*/ 2101580 h 2812935"/>
                    <a:gd name="connsiteX635" fmla="*/ 76766 w 1404720"/>
                    <a:gd name="connsiteY635" fmla="*/ 2101580 h 2812935"/>
                    <a:gd name="connsiteX636" fmla="*/ 36398 w 1404720"/>
                    <a:gd name="connsiteY636" fmla="*/ 2141948 h 2812935"/>
                    <a:gd name="connsiteX637" fmla="*/ 76766 w 1404720"/>
                    <a:gd name="connsiteY637" fmla="*/ 2182316 h 2812935"/>
                    <a:gd name="connsiteX638" fmla="*/ 117134 w 1404720"/>
                    <a:gd name="connsiteY638" fmla="*/ 2141948 h 2812935"/>
                    <a:gd name="connsiteX639" fmla="*/ 76766 w 1404720"/>
                    <a:gd name="connsiteY639" fmla="*/ 2101580 h 2812935"/>
                    <a:gd name="connsiteX640" fmla="*/ 1343312 w 1404720"/>
                    <a:gd name="connsiteY640" fmla="*/ 2015531 h 2812935"/>
                    <a:gd name="connsiteX641" fmla="*/ 1302944 w 1404720"/>
                    <a:gd name="connsiteY641" fmla="*/ 2055899 h 2812935"/>
                    <a:gd name="connsiteX642" fmla="*/ 1343312 w 1404720"/>
                    <a:gd name="connsiteY642" fmla="*/ 2096267 h 2812935"/>
                    <a:gd name="connsiteX643" fmla="*/ 1383680 w 1404720"/>
                    <a:gd name="connsiteY643" fmla="*/ 2055899 h 2812935"/>
                    <a:gd name="connsiteX644" fmla="*/ 1343312 w 1404720"/>
                    <a:gd name="connsiteY644" fmla="*/ 2015531 h 2812935"/>
                    <a:gd name="connsiteX645" fmla="*/ 1258874 w 1404720"/>
                    <a:gd name="connsiteY645" fmla="*/ 2015531 h 2812935"/>
                    <a:gd name="connsiteX646" fmla="*/ 1218506 w 1404720"/>
                    <a:gd name="connsiteY646" fmla="*/ 2055899 h 2812935"/>
                    <a:gd name="connsiteX647" fmla="*/ 1258874 w 1404720"/>
                    <a:gd name="connsiteY647" fmla="*/ 2096267 h 2812935"/>
                    <a:gd name="connsiteX648" fmla="*/ 1299242 w 1404720"/>
                    <a:gd name="connsiteY648" fmla="*/ 2055899 h 2812935"/>
                    <a:gd name="connsiteX649" fmla="*/ 1258874 w 1404720"/>
                    <a:gd name="connsiteY649" fmla="*/ 2015531 h 2812935"/>
                    <a:gd name="connsiteX650" fmla="*/ 1174438 w 1404720"/>
                    <a:gd name="connsiteY650" fmla="*/ 2015531 h 2812935"/>
                    <a:gd name="connsiteX651" fmla="*/ 1134070 w 1404720"/>
                    <a:gd name="connsiteY651" fmla="*/ 2055899 h 2812935"/>
                    <a:gd name="connsiteX652" fmla="*/ 1174438 w 1404720"/>
                    <a:gd name="connsiteY652" fmla="*/ 2096267 h 2812935"/>
                    <a:gd name="connsiteX653" fmla="*/ 1214806 w 1404720"/>
                    <a:gd name="connsiteY653" fmla="*/ 2055899 h 2812935"/>
                    <a:gd name="connsiteX654" fmla="*/ 1174438 w 1404720"/>
                    <a:gd name="connsiteY654" fmla="*/ 2015531 h 2812935"/>
                    <a:gd name="connsiteX655" fmla="*/ 1090002 w 1404720"/>
                    <a:gd name="connsiteY655" fmla="*/ 2015531 h 2812935"/>
                    <a:gd name="connsiteX656" fmla="*/ 1049634 w 1404720"/>
                    <a:gd name="connsiteY656" fmla="*/ 2055899 h 2812935"/>
                    <a:gd name="connsiteX657" fmla="*/ 1090002 w 1404720"/>
                    <a:gd name="connsiteY657" fmla="*/ 2096267 h 2812935"/>
                    <a:gd name="connsiteX658" fmla="*/ 1130370 w 1404720"/>
                    <a:gd name="connsiteY658" fmla="*/ 2055899 h 2812935"/>
                    <a:gd name="connsiteX659" fmla="*/ 1090002 w 1404720"/>
                    <a:gd name="connsiteY659" fmla="*/ 2015531 h 2812935"/>
                    <a:gd name="connsiteX660" fmla="*/ 1005565 w 1404720"/>
                    <a:gd name="connsiteY660" fmla="*/ 2015531 h 2812935"/>
                    <a:gd name="connsiteX661" fmla="*/ 965197 w 1404720"/>
                    <a:gd name="connsiteY661" fmla="*/ 2055899 h 2812935"/>
                    <a:gd name="connsiteX662" fmla="*/ 1005565 w 1404720"/>
                    <a:gd name="connsiteY662" fmla="*/ 2096267 h 2812935"/>
                    <a:gd name="connsiteX663" fmla="*/ 1045933 w 1404720"/>
                    <a:gd name="connsiteY663" fmla="*/ 2055899 h 2812935"/>
                    <a:gd name="connsiteX664" fmla="*/ 1005565 w 1404720"/>
                    <a:gd name="connsiteY664" fmla="*/ 2015531 h 2812935"/>
                    <a:gd name="connsiteX665" fmla="*/ 921129 w 1404720"/>
                    <a:gd name="connsiteY665" fmla="*/ 2015531 h 2812935"/>
                    <a:gd name="connsiteX666" fmla="*/ 880761 w 1404720"/>
                    <a:gd name="connsiteY666" fmla="*/ 2055899 h 2812935"/>
                    <a:gd name="connsiteX667" fmla="*/ 921129 w 1404720"/>
                    <a:gd name="connsiteY667" fmla="*/ 2096267 h 2812935"/>
                    <a:gd name="connsiteX668" fmla="*/ 961497 w 1404720"/>
                    <a:gd name="connsiteY668" fmla="*/ 2055899 h 2812935"/>
                    <a:gd name="connsiteX669" fmla="*/ 921129 w 1404720"/>
                    <a:gd name="connsiteY669" fmla="*/ 2015531 h 2812935"/>
                    <a:gd name="connsiteX670" fmla="*/ 836693 w 1404720"/>
                    <a:gd name="connsiteY670" fmla="*/ 2015531 h 2812935"/>
                    <a:gd name="connsiteX671" fmla="*/ 796325 w 1404720"/>
                    <a:gd name="connsiteY671" fmla="*/ 2055899 h 2812935"/>
                    <a:gd name="connsiteX672" fmla="*/ 836693 w 1404720"/>
                    <a:gd name="connsiteY672" fmla="*/ 2096267 h 2812935"/>
                    <a:gd name="connsiteX673" fmla="*/ 877061 w 1404720"/>
                    <a:gd name="connsiteY673" fmla="*/ 2055899 h 2812935"/>
                    <a:gd name="connsiteX674" fmla="*/ 836693 w 1404720"/>
                    <a:gd name="connsiteY674" fmla="*/ 2015531 h 2812935"/>
                    <a:gd name="connsiteX675" fmla="*/ 752256 w 1404720"/>
                    <a:gd name="connsiteY675" fmla="*/ 2015531 h 2812935"/>
                    <a:gd name="connsiteX676" fmla="*/ 711888 w 1404720"/>
                    <a:gd name="connsiteY676" fmla="*/ 2055899 h 2812935"/>
                    <a:gd name="connsiteX677" fmla="*/ 752256 w 1404720"/>
                    <a:gd name="connsiteY677" fmla="*/ 2096267 h 2812935"/>
                    <a:gd name="connsiteX678" fmla="*/ 792624 w 1404720"/>
                    <a:gd name="connsiteY678" fmla="*/ 2055899 h 2812935"/>
                    <a:gd name="connsiteX679" fmla="*/ 752256 w 1404720"/>
                    <a:gd name="connsiteY679" fmla="*/ 2015531 h 2812935"/>
                    <a:gd name="connsiteX680" fmla="*/ 667820 w 1404720"/>
                    <a:gd name="connsiteY680" fmla="*/ 2015531 h 2812935"/>
                    <a:gd name="connsiteX681" fmla="*/ 627452 w 1404720"/>
                    <a:gd name="connsiteY681" fmla="*/ 2055899 h 2812935"/>
                    <a:gd name="connsiteX682" fmla="*/ 667820 w 1404720"/>
                    <a:gd name="connsiteY682" fmla="*/ 2096267 h 2812935"/>
                    <a:gd name="connsiteX683" fmla="*/ 708188 w 1404720"/>
                    <a:gd name="connsiteY683" fmla="*/ 2055899 h 2812935"/>
                    <a:gd name="connsiteX684" fmla="*/ 667820 w 1404720"/>
                    <a:gd name="connsiteY684" fmla="*/ 2015531 h 2812935"/>
                    <a:gd name="connsiteX685" fmla="*/ 583384 w 1404720"/>
                    <a:gd name="connsiteY685" fmla="*/ 2015531 h 2812935"/>
                    <a:gd name="connsiteX686" fmla="*/ 543016 w 1404720"/>
                    <a:gd name="connsiteY686" fmla="*/ 2055899 h 2812935"/>
                    <a:gd name="connsiteX687" fmla="*/ 583384 w 1404720"/>
                    <a:gd name="connsiteY687" fmla="*/ 2096267 h 2812935"/>
                    <a:gd name="connsiteX688" fmla="*/ 623752 w 1404720"/>
                    <a:gd name="connsiteY688" fmla="*/ 2055899 h 2812935"/>
                    <a:gd name="connsiteX689" fmla="*/ 583384 w 1404720"/>
                    <a:gd name="connsiteY689" fmla="*/ 2015531 h 2812935"/>
                    <a:gd name="connsiteX690" fmla="*/ 498947 w 1404720"/>
                    <a:gd name="connsiteY690" fmla="*/ 2015531 h 2812935"/>
                    <a:gd name="connsiteX691" fmla="*/ 458579 w 1404720"/>
                    <a:gd name="connsiteY691" fmla="*/ 2055899 h 2812935"/>
                    <a:gd name="connsiteX692" fmla="*/ 498947 w 1404720"/>
                    <a:gd name="connsiteY692" fmla="*/ 2096267 h 2812935"/>
                    <a:gd name="connsiteX693" fmla="*/ 539315 w 1404720"/>
                    <a:gd name="connsiteY693" fmla="*/ 2055899 h 2812935"/>
                    <a:gd name="connsiteX694" fmla="*/ 498947 w 1404720"/>
                    <a:gd name="connsiteY694" fmla="*/ 2015531 h 2812935"/>
                    <a:gd name="connsiteX695" fmla="*/ 414511 w 1404720"/>
                    <a:gd name="connsiteY695" fmla="*/ 2015531 h 2812935"/>
                    <a:gd name="connsiteX696" fmla="*/ 374143 w 1404720"/>
                    <a:gd name="connsiteY696" fmla="*/ 2055899 h 2812935"/>
                    <a:gd name="connsiteX697" fmla="*/ 414511 w 1404720"/>
                    <a:gd name="connsiteY697" fmla="*/ 2096267 h 2812935"/>
                    <a:gd name="connsiteX698" fmla="*/ 454879 w 1404720"/>
                    <a:gd name="connsiteY698" fmla="*/ 2055899 h 2812935"/>
                    <a:gd name="connsiteX699" fmla="*/ 414511 w 1404720"/>
                    <a:gd name="connsiteY699" fmla="*/ 2015531 h 2812935"/>
                    <a:gd name="connsiteX700" fmla="*/ 330075 w 1404720"/>
                    <a:gd name="connsiteY700" fmla="*/ 2015531 h 2812935"/>
                    <a:gd name="connsiteX701" fmla="*/ 289707 w 1404720"/>
                    <a:gd name="connsiteY701" fmla="*/ 2055899 h 2812935"/>
                    <a:gd name="connsiteX702" fmla="*/ 330075 w 1404720"/>
                    <a:gd name="connsiteY702" fmla="*/ 2096267 h 2812935"/>
                    <a:gd name="connsiteX703" fmla="*/ 370443 w 1404720"/>
                    <a:gd name="connsiteY703" fmla="*/ 2055899 h 2812935"/>
                    <a:gd name="connsiteX704" fmla="*/ 330075 w 1404720"/>
                    <a:gd name="connsiteY704" fmla="*/ 2015531 h 2812935"/>
                    <a:gd name="connsiteX705" fmla="*/ 245639 w 1404720"/>
                    <a:gd name="connsiteY705" fmla="*/ 2015531 h 2812935"/>
                    <a:gd name="connsiteX706" fmla="*/ 205271 w 1404720"/>
                    <a:gd name="connsiteY706" fmla="*/ 2055899 h 2812935"/>
                    <a:gd name="connsiteX707" fmla="*/ 245639 w 1404720"/>
                    <a:gd name="connsiteY707" fmla="*/ 2096267 h 2812935"/>
                    <a:gd name="connsiteX708" fmla="*/ 286007 w 1404720"/>
                    <a:gd name="connsiteY708" fmla="*/ 2055899 h 2812935"/>
                    <a:gd name="connsiteX709" fmla="*/ 245639 w 1404720"/>
                    <a:gd name="connsiteY709" fmla="*/ 2015531 h 2812935"/>
                    <a:gd name="connsiteX710" fmla="*/ 161202 w 1404720"/>
                    <a:gd name="connsiteY710" fmla="*/ 2015531 h 2812935"/>
                    <a:gd name="connsiteX711" fmla="*/ 120834 w 1404720"/>
                    <a:gd name="connsiteY711" fmla="*/ 2055899 h 2812935"/>
                    <a:gd name="connsiteX712" fmla="*/ 161202 w 1404720"/>
                    <a:gd name="connsiteY712" fmla="*/ 2096267 h 2812935"/>
                    <a:gd name="connsiteX713" fmla="*/ 201570 w 1404720"/>
                    <a:gd name="connsiteY713" fmla="*/ 2055899 h 2812935"/>
                    <a:gd name="connsiteX714" fmla="*/ 161202 w 1404720"/>
                    <a:gd name="connsiteY714" fmla="*/ 2015531 h 2812935"/>
                    <a:gd name="connsiteX715" fmla="*/ 76766 w 1404720"/>
                    <a:gd name="connsiteY715" fmla="*/ 2015531 h 2812935"/>
                    <a:gd name="connsiteX716" fmla="*/ 36398 w 1404720"/>
                    <a:gd name="connsiteY716" fmla="*/ 2055899 h 2812935"/>
                    <a:gd name="connsiteX717" fmla="*/ 76766 w 1404720"/>
                    <a:gd name="connsiteY717" fmla="*/ 2096267 h 2812935"/>
                    <a:gd name="connsiteX718" fmla="*/ 117134 w 1404720"/>
                    <a:gd name="connsiteY718" fmla="*/ 2055899 h 2812935"/>
                    <a:gd name="connsiteX719" fmla="*/ 76766 w 1404720"/>
                    <a:gd name="connsiteY719" fmla="*/ 2015531 h 2812935"/>
                    <a:gd name="connsiteX720" fmla="*/ 1343312 w 1404720"/>
                    <a:gd name="connsiteY720" fmla="*/ 1929482 h 2812935"/>
                    <a:gd name="connsiteX721" fmla="*/ 1302944 w 1404720"/>
                    <a:gd name="connsiteY721" fmla="*/ 1969850 h 2812935"/>
                    <a:gd name="connsiteX722" fmla="*/ 1343312 w 1404720"/>
                    <a:gd name="connsiteY722" fmla="*/ 2010218 h 2812935"/>
                    <a:gd name="connsiteX723" fmla="*/ 1383680 w 1404720"/>
                    <a:gd name="connsiteY723" fmla="*/ 1969850 h 2812935"/>
                    <a:gd name="connsiteX724" fmla="*/ 1343312 w 1404720"/>
                    <a:gd name="connsiteY724" fmla="*/ 1929482 h 2812935"/>
                    <a:gd name="connsiteX725" fmla="*/ 1258874 w 1404720"/>
                    <a:gd name="connsiteY725" fmla="*/ 1929482 h 2812935"/>
                    <a:gd name="connsiteX726" fmla="*/ 1218506 w 1404720"/>
                    <a:gd name="connsiteY726" fmla="*/ 1969850 h 2812935"/>
                    <a:gd name="connsiteX727" fmla="*/ 1258874 w 1404720"/>
                    <a:gd name="connsiteY727" fmla="*/ 2010218 h 2812935"/>
                    <a:gd name="connsiteX728" fmla="*/ 1299242 w 1404720"/>
                    <a:gd name="connsiteY728" fmla="*/ 1969850 h 2812935"/>
                    <a:gd name="connsiteX729" fmla="*/ 1258874 w 1404720"/>
                    <a:gd name="connsiteY729" fmla="*/ 1929482 h 2812935"/>
                    <a:gd name="connsiteX730" fmla="*/ 1174438 w 1404720"/>
                    <a:gd name="connsiteY730" fmla="*/ 1929482 h 2812935"/>
                    <a:gd name="connsiteX731" fmla="*/ 1134070 w 1404720"/>
                    <a:gd name="connsiteY731" fmla="*/ 1969850 h 2812935"/>
                    <a:gd name="connsiteX732" fmla="*/ 1174438 w 1404720"/>
                    <a:gd name="connsiteY732" fmla="*/ 2010218 h 2812935"/>
                    <a:gd name="connsiteX733" fmla="*/ 1214806 w 1404720"/>
                    <a:gd name="connsiteY733" fmla="*/ 1969850 h 2812935"/>
                    <a:gd name="connsiteX734" fmla="*/ 1174438 w 1404720"/>
                    <a:gd name="connsiteY734" fmla="*/ 1929482 h 2812935"/>
                    <a:gd name="connsiteX735" fmla="*/ 1090002 w 1404720"/>
                    <a:gd name="connsiteY735" fmla="*/ 1929482 h 2812935"/>
                    <a:gd name="connsiteX736" fmla="*/ 1049634 w 1404720"/>
                    <a:gd name="connsiteY736" fmla="*/ 1969850 h 2812935"/>
                    <a:gd name="connsiteX737" fmla="*/ 1090002 w 1404720"/>
                    <a:gd name="connsiteY737" fmla="*/ 2010218 h 2812935"/>
                    <a:gd name="connsiteX738" fmla="*/ 1130370 w 1404720"/>
                    <a:gd name="connsiteY738" fmla="*/ 1969850 h 2812935"/>
                    <a:gd name="connsiteX739" fmla="*/ 1090002 w 1404720"/>
                    <a:gd name="connsiteY739" fmla="*/ 1929482 h 2812935"/>
                    <a:gd name="connsiteX740" fmla="*/ 1005565 w 1404720"/>
                    <a:gd name="connsiteY740" fmla="*/ 1929482 h 2812935"/>
                    <a:gd name="connsiteX741" fmla="*/ 965197 w 1404720"/>
                    <a:gd name="connsiteY741" fmla="*/ 1969850 h 2812935"/>
                    <a:gd name="connsiteX742" fmla="*/ 1005565 w 1404720"/>
                    <a:gd name="connsiteY742" fmla="*/ 2010218 h 2812935"/>
                    <a:gd name="connsiteX743" fmla="*/ 1045933 w 1404720"/>
                    <a:gd name="connsiteY743" fmla="*/ 1969850 h 2812935"/>
                    <a:gd name="connsiteX744" fmla="*/ 1005565 w 1404720"/>
                    <a:gd name="connsiteY744" fmla="*/ 1929482 h 2812935"/>
                    <a:gd name="connsiteX745" fmla="*/ 921129 w 1404720"/>
                    <a:gd name="connsiteY745" fmla="*/ 1929482 h 2812935"/>
                    <a:gd name="connsiteX746" fmla="*/ 880761 w 1404720"/>
                    <a:gd name="connsiteY746" fmla="*/ 1969850 h 2812935"/>
                    <a:gd name="connsiteX747" fmla="*/ 921129 w 1404720"/>
                    <a:gd name="connsiteY747" fmla="*/ 2010218 h 2812935"/>
                    <a:gd name="connsiteX748" fmla="*/ 961497 w 1404720"/>
                    <a:gd name="connsiteY748" fmla="*/ 1969850 h 2812935"/>
                    <a:gd name="connsiteX749" fmla="*/ 921129 w 1404720"/>
                    <a:gd name="connsiteY749" fmla="*/ 1929482 h 2812935"/>
                    <a:gd name="connsiteX750" fmla="*/ 836693 w 1404720"/>
                    <a:gd name="connsiteY750" fmla="*/ 1929482 h 2812935"/>
                    <a:gd name="connsiteX751" fmla="*/ 796325 w 1404720"/>
                    <a:gd name="connsiteY751" fmla="*/ 1969850 h 2812935"/>
                    <a:gd name="connsiteX752" fmla="*/ 836693 w 1404720"/>
                    <a:gd name="connsiteY752" fmla="*/ 2010218 h 2812935"/>
                    <a:gd name="connsiteX753" fmla="*/ 877061 w 1404720"/>
                    <a:gd name="connsiteY753" fmla="*/ 1969850 h 2812935"/>
                    <a:gd name="connsiteX754" fmla="*/ 836693 w 1404720"/>
                    <a:gd name="connsiteY754" fmla="*/ 1929482 h 2812935"/>
                    <a:gd name="connsiteX755" fmla="*/ 752256 w 1404720"/>
                    <a:gd name="connsiteY755" fmla="*/ 1929482 h 2812935"/>
                    <a:gd name="connsiteX756" fmla="*/ 711888 w 1404720"/>
                    <a:gd name="connsiteY756" fmla="*/ 1969850 h 2812935"/>
                    <a:gd name="connsiteX757" fmla="*/ 752256 w 1404720"/>
                    <a:gd name="connsiteY757" fmla="*/ 2010218 h 2812935"/>
                    <a:gd name="connsiteX758" fmla="*/ 792624 w 1404720"/>
                    <a:gd name="connsiteY758" fmla="*/ 1969850 h 2812935"/>
                    <a:gd name="connsiteX759" fmla="*/ 752256 w 1404720"/>
                    <a:gd name="connsiteY759" fmla="*/ 1929482 h 2812935"/>
                    <a:gd name="connsiteX760" fmla="*/ 667820 w 1404720"/>
                    <a:gd name="connsiteY760" fmla="*/ 1929482 h 2812935"/>
                    <a:gd name="connsiteX761" fmla="*/ 627452 w 1404720"/>
                    <a:gd name="connsiteY761" fmla="*/ 1969850 h 2812935"/>
                    <a:gd name="connsiteX762" fmla="*/ 667820 w 1404720"/>
                    <a:gd name="connsiteY762" fmla="*/ 2010218 h 2812935"/>
                    <a:gd name="connsiteX763" fmla="*/ 708188 w 1404720"/>
                    <a:gd name="connsiteY763" fmla="*/ 1969850 h 2812935"/>
                    <a:gd name="connsiteX764" fmla="*/ 667820 w 1404720"/>
                    <a:gd name="connsiteY764" fmla="*/ 1929482 h 2812935"/>
                    <a:gd name="connsiteX765" fmla="*/ 583384 w 1404720"/>
                    <a:gd name="connsiteY765" fmla="*/ 1929482 h 2812935"/>
                    <a:gd name="connsiteX766" fmla="*/ 543016 w 1404720"/>
                    <a:gd name="connsiteY766" fmla="*/ 1969850 h 2812935"/>
                    <a:gd name="connsiteX767" fmla="*/ 583384 w 1404720"/>
                    <a:gd name="connsiteY767" fmla="*/ 2010218 h 2812935"/>
                    <a:gd name="connsiteX768" fmla="*/ 623752 w 1404720"/>
                    <a:gd name="connsiteY768" fmla="*/ 1969850 h 2812935"/>
                    <a:gd name="connsiteX769" fmla="*/ 583384 w 1404720"/>
                    <a:gd name="connsiteY769" fmla="*/ 1929482 h 2812935"/>
                    <a:gd name="connsiteX770" fmla="*/ 498947 w 1404720"/>
                    <a:gd name="connsiteY770" fmla="*/ 1929482 h 2812935"/>
                    <a:gd name="connsiteX771" fmla="*/ 458579 w 1404720"/>
                    <a:gd name="connsiteY771" fmla="*/ 1969850 h 2812935"/>
                    <a:gd name="connsiteX772" fmla="*/ 498947 w 1404720"/>
                    <a:gd name="connsiteY772" fmla="*/ 2010218 h 2812935"/>
                    <a:gd name="connsiteX773" fmla="*/ 539315 w 1404720"/>
                    <a:gd name="connsiteY773" fmla="*/ 1969850 h 2812935"/>
                    <a:gd name="connsiteX774" fmla="*/ 498947 w 1404720"/>
                    <a:gd name="connsiteY774" fmla="*/ 1929482 h 2812935"/>
                    <a:gd name="connsiteX775" fmla="*/ 414511 w 1404720"/>
                    <a:gd name="connsiteY775" fmla="*/ 1929482 h 2812935"/>
                    <a:gd name="connsiteX776" fmla="*/ 374143 w 1404720"/>
                    <a:gd name="connsiteY776" fmla="*/ 1969850 h 2812935"/>
                    <a:gd name="connsiteX777" fmla="*/ 414511 w 1404720"/>
                    <a:gd name="connsiteY777" fmla="*/ 2010218 h 2812935"/>
                    <a:gd name="connsiteX778" fmla="*/ 454879 w 1404720"/>
                    <a:gd name="connsiteY778" fmla="*/ 1969850 h 2812935"/>
                    <a:gd name="connsiteX779" fmla="*/ 414511 w 1404720"/>
                    <a:gd name="connsiteY779" fmla="*/ 1929482 h 2812935"/>
                    <a:gd name="connsiteX780" fmla="*/ 330075 w 1404720"/>
                    <a:gd name="connsiteY780" fmla="*/ 1929482 h 2812935"/>
                    <a:gd name="connsiteX781" fmla="*/ 289707 w 1404720"/>
                    <a:gd name="connsiteY781" fmla="*/ 1969850 h 2812935"/>
                    <a:gd name="connsiteX782" fmla="*/ 330075 w 1404720"/>
                    <a:gd name="connsiteY782" fmla="*/ 2010218 h 2812935"/>
                    <a:gd name="connsiteX783" fmla="*/ 370443 w 1404720"/>
                    <a:gd name="connsiteY783" fmla="*/ 1969850 h 2812935"/>
                    <a:gd name="connsiteX784" fmla="*/ 330075 w 1404720"/>
                    <a:gd name="connsiteY784" fmla="*/ 1929482 h 2812935"/>
                    <a:gd name="connsiteX785" fmla="*/ 245639 w 1404720"/>
                    <a:gd name="connsiteY785" fmla="*/ 1929482 h 2812935"/>
                    <a:gd name="connsiteX786" fmla="*/ 205271 w 1404720"/>
                    <a:gd name="connsiteY786" fmla="*/ 1969850 h 2812935"/>
                    <a:gd name="connsiteX787" fmla="*/ 245639 w 1404720"/>
                    <a:gd name="connsiteY787" fmla="*/ 2010218 h 2812935"/>
                    <a:gd name="connsiteX788" fmla="*/ 286007 w 1404720"/>
                    <a:gd name="connsiteY788" fmla="*/ 1969850 h 2812935"/>
                    <a:gd name="connsiteX789" fmla="*/ 245639 w 1404720"/>
                    <a:gd name="connsiteY789" fmla="*/ 1929482 h 2812935"/>
                    <a:gd name="connsiteX790" fmla="*/ 161202 w 1404720"/>
                    <a:gd name="connsiteY790" fmla="*/ 1929482 h 2812935"/>
                    <a:gd name="connsiteX791" fmla="*/ 120834 w 1404720"/>
                    <a:gd name="connsiteY791" fmla="*/ 1969850 h 2812935"/>
                    <a:gd name="connsiteX792" fmla="*/ 161202 w 1404720"/>
                    <a:gd name="connsiteY792" fmla="*/ 2010218 h 2812935"/>
                    <a:gd name="connsiteX793" fmla="*/ 201570 w 1404720"/>
                    <a:gd name="connsiteY793" fmla="*/ 1969850 h 2812935"/>
                    <a:gd name="connsiteX794" fmla="*/ 161202 w 1404720"/>
                    <a:gd name="connsiteY794" fmla="*/ 1929482 h 2812935"/>
                    <a:gd name="connsiteX795" fmla="*/ 76766 w 1404720"/>
                    <a:gd name="connsiteY795" fmla="*/ 1929482 h 2812935"/>
                    <a:gd name="connsiteX796" fmla="*/ 36398 w 1404720"/>
                    <a:gd name="connsiteY796" fmla="*/ 1969850 h 2812935"/>
                    <a:gd name="connsiteX797" fmla="*/ 76766 w 1404720"/>
                    <a:gd name="connsiteY797" fmla="*/ 2010218 h 2812935"/>
                    <a:gd name="connsiteX798" fmla="*/ 117134 w 1404720"/>
                    <a:gd name="connsiteY798" fmla="*/ 1969850 h 2812935"/>
                    <a:gd name="connsiteX799" fmla="*/ 76766 w 1404720"/>
                    <a:gd name="connsiteY799" fmla="*/ 1929482 h 2812935"/>
                    <a:gd name="connsiteX800" fmla="*/ 1343312 w 1404720"/>
                    <a:gd name="connsiteY800" fmla="*/ 1843433 h 2812935"/>
                    <a:gd name="connsiteX801" fmla="*/ 1302944 w 1404720"/>
                    <a:gd name="connsiteY801" fmla="*/ 1883801 h 2812935"/>
                    <a:gd name="connsiteX802" fmla="*/ 1343312 w 1404720"/>
                    <a:gd name="connsiteY802" fmla="*/ 1924169 h 2812935"/>
                    <a:gd name="connsiteX803" fmla="*/ 1383680 w 1404720"/>
                    <a:gd name="connsiteY803" fmla="*/ 1883801 h 2812935"/>
                    <a:gd name="connsiteX804" fmla="*/ 1343312 w 1404720"/>
                    <a:gd name="connsiteY804" fmla="*/ 1843433 h 2812935"/>
                    <a:gd name="connsiteX805" fmla="*/ 1258874 w 1404720"/>
                    <a:gd name="connsiteY805" fmla="*/ 1843433 h 2812935"/>
                    <a:gd name="connsiteX806" fmla="*/ 1218506 w 1404720"/>
                    <a:gd name="connsiteY806" fmla="*/ 1883801 h 2812935"/>
                    <a:gd name="connsiteX807" fmla="*/ 1258874 w 1404720"/>
                    <a:gd name="connsiteY807" fmla="*/ 1924169 h 2812935"/>
                    <a:gd name="connsiteX808" fmla="*/ 1299242 w 1404720"/>
                    <a:gd name="connsiteY808" fmla="*/ 1883801 h 2812935"/>
                    <a:gd name="connsiteX809" fmla="*/ 1258874 w 1404720"/>
                    <a:gd name="connsiteY809" fmla="*/ 1843433 h 2812935"/>
                    <a:gd name="connsiteX810" fmla="*/ 1174438 w 1404720"/>
                    <a:gd name="connsiteY810" fmla="*/ 1843433 h 2812935"/>
                    <a:gd name="connsiteX811" fmla="*/ 1134070 w 1404720"/>
                    <a:gd name="connsiteY811" fmla="*/ 1883801 h 2812935"/>
                    <a:gd name="connsiteX812" fmla="*/ 1174438 w 1404720"/>
                    <a:gd name="connsiteY812" fmla="*/ 1924169 h 2812935"/>
                    <a:gd name="connsiteX813" fmla="*/ 1214806 w 1404720"/>
                    <a:gd name="connsiteY813" fmla="*/ 1883801 h 2812935"/>
                    <a:gd name="connsiteX814" fmla="*/ 1174438 w 1404720"/>
                    <a:gd name="connsiteY814" fmla="*/ 1843433 h 2812935"/>
                    <a:gd name="connsiteX815" fmla="*/ 1090002 w 1404720"/>
                    <a:gd name="connsiteY815" fmla="*/ 1843433 h 2812935"/>
                    <a:gd name="connsiteX816" fmla="*/ 1049634 w 1404720"/>
                    <a:gd name="connsiteY816" fmla="*/ 1883801 h 2812935"/>
                    <a:gd name="connsiteX817" fmla="*/ 1090002 w 1404720"/>
                    <a:gd name="connsiteY817" fmla="*/ 1924169 h 2812935"/>
                    <a:gd name="connsiteX818" fmla="*/ 1130370 w 1404720"/>
                    <a:gd name="connsiteY818" fmla="*/ 1883801 h 2812935"/>
                    <a:gd name="connsiteX819" fmla="*/ 1090002 w 1404720"/>
                    <a:gd name="connsiteY819" fmla="*/ 1843433 h 2812935"/>
                    <a:gd name="connsiteX820" fmla="*/ 1005565 w 1404720"/>
                    <a:gd name="connsiteY820" fmla="*/ 1843433 h 2812935"/>
                    <a:gd name="connsiteX821" fmla="*/ 965197 w 1404720"/>
                    <a:gd name="connsiteY821" fmla="*/ 1883801 h 2812935"/>
                    <a:gd name="connsiteX822" fmla="*/ 1005565 w 1404720"/>
                    <a:gd name="connsiteY822" fmla="*/ 1924169 h 2812935"/>
                    <a:gd name="connsiteX823" fmla="*/ 1045933 w 1404720"/>
                    <a:gd name="connsiteY823" fmla="*/ 1883801 h 2812935"/>
                    <a:gd name="connsiteX824" fmla="*/ 1005565 w 1404720"/>
                    <a:gd name="connsiteY824" fmla="*/ 1843433 h 2812935"/>
                    <a:gd name="connsiteX825" fmla="*/ 921129 w 1404720"/>
                    <a:gd name="connsiteY825" fmla="*/ 1843433 h 2812935"/>
                    <a:gd name="connsiteX826" fmla="*/ 880761 w 1404720"/>
                    <a:gd name="connsiteY826" fmla="*/ 1883801 h 2812935"/>
                    <a:gd name="connsiteX827" fmla="*/ 921129 w 1404720"/>
                    <a:gd name="connsiteY827" fmla="*/ 1924169 h 2812935"/>
                    <a:gd name="connsiteX828" fmla="*/ 961497 w 1404720"/>
                    <a:gd name="connsiteY828" fmla="*/ 1883801 h 2812935"/>
                    <a:gd name="connsiteX829" fmla="*/ 921129 w 1404720"/>
                    <a:gd name="connsiteY829" fmla="*/ 1843433 h 2812935"/>
                    <a:gd name="connsiteX830" fmla="*/ 836693 w 1404720"/>
                    <a:gd name="connsiteY830" fmla="*/ 1843433 h 2812935"/>
                    <a:gd name="connsiteX831" fmla="*/ 796325 w 1404720"/>
                    <a:gd name="connsiteY831" fmla="*/ 1883801 h 2812935"/>
                    <a:gd name="connsiteX832" fmla="*/ 836693 w 1404720"/>
                    <a:gd name="connsiteY832" fmla="*/ 1924169 h 2812935"/>
                    <a:gd name="connsiteX833" fmla="*/ 877061 w 1404720"/>
                    <a:gd name="connsiteY833" fmla="*/ 1883801 h 2812935"/>
                    <a:gd name="connsiteX834" fmla="*/ 836693 w 1404720"/>
                    <a:gd name="connsiteY834" fmla="*/ 1843433 h 2812935"/>
                    <a:gd name="connsiteX835" fmla="*/ 752256 w 1404720"/>
                    <a:gd name="connsiteY835" fmla="*/ 1843433 h 2812935"/>
                    <a:gd name="connsiteX836" fmla="*/ 711888 w 1404720"/>
                    <a:gd name="connsiteY836" fmla="*/ 1883801 h 2812935"/>
                    <a:gd name="connsiteX837" fmla="*/ 752256 w 1404720"/>
                    <a:gd name="connsiteY837" fmla="*/ 1924169 h 2812935"/>
                    <a:gd name="connsiteX838" fmla="*/ 792624 w 1404720"/>
                    <a:gd name="connsiteY838" fmla="*/ 1883801 h 2812935"/>
                    <a:gd name="connsiteX839" fmla="*/ 752256 w 1404720"/>
                    <a:gd name="connsiteY839" fmla="*/ 1843433 h 2812935"/>
                    <a:gd name="connsiteX840" fmla="*/ 667820 w 1404720"/>
                    <a:gd name="connsiteY840" fmla="*/ 1843433 h 2812935"/>
                    <a:gd name="connsiteX841" fmla="*/ 627452 w 1404720"/>
                    <a:gd name="connsiteY841" fmla="*/ 1883801 h 2812935"/>
                    <a:gd name="connsiteX842" fmla="*/ 667820 w 1404720"/>
                    <a:gd name="connsiteY842" fmla="*/ 1924169 h 2812935"/>
                    <a:gd name="connsiteX843" fmla="*/ 708188 w 1404720"/>
                    <a:gd name="connsiteY843" fmla="*/ 1883801 h 2812935"/>
                    <a:gd name="connsiteX844" fmla="*/ 667820 w 1404720"/>
                    <a:gd name="connsiteY844" fmla="*/ 1843433 h 2812935"/>
                    <a:gd name="connsiteX845" fmla="*/ 583384 w 1404720"/>
                    <a:gd name="connsiteY845" fmla="*/ 1843433 h 2812935"/>
                    <a:gd name="connsiteX846" fmla="*/ 543016 w 1404720"/>
                    <a:gd name="connsiteY846" fmla="*/ 1883801 h 2812935"/>
                    <a:gd name="connsiteX847" fmla="*/ 583384 w 1404720"/>
                    <a:gd name="connsiteY847" fmla="*/ 1924169 h 2812935"/>
                    <a:gd name="connsiteX848" fmla="*/ 623752 w 1404720"/>
                    <a:gd name="connsiteY848" fmla="*/ 1883801 h 2812935"/>
                    <a:gd name="connsiteX849" fmla="*/ 583384 w 1404720"/>
                    <a:gd name="connsiteY849" fmla="*/ 1843433 h 2812935"/>
                    <a:gd name="connsiteX850" fmla="*/ 498947 w 1404720"/>
                    <a:gd name="connsiteY850" fmla="*/ 1843433 h 2812935"/>
                    <a:gd name="connsiteX851" fmla="*/ 458579 w 1404720"/>
                    <a:gd name="connsiteY851" fmla="*/ 1883801 h 2812935"/>
                    <a:gd name="connsiteX852" fmla="*/ 498947 w 1404720"/>
                    <a:gd name="connsiteY852" fmla="*/ 1924169 h 2812935"/>
                    <a:gd name="connsiteX853" fmla="*/ 539315 w 1404720"/>
                    <a:gd name="connsiteY853" fmla="*/ 1883801 h 2812935"/>
                    <a:gd name="connsiteX854" fmla="*/ 498947 w 1404720"/>
                    <a:gd name="connsiteY854" fmla="*/ 1843433 h 2812935"/>
                    <a:gd name="connsiteX855" fmla="*/ 414511 w 1404720"/>
                    <a:gd name="connsiteY855" fmla="*/ 1843433 h 2812935"/>
                    <a:gd name="connsiteX856" fmla="*/ 374143 w 1404720"/>
                    <a:gd name="connsiteY856" fmla="*/ 1883801 h 2812935"/>
                    <a:gd name="connsiteX857" fmla="*/ 414511 w 1404720"/>
                    <a:gd name="connsiteY857" fmla="*/ 1924169 h 2812935"/>
                    <a:gd name="connsiteX858" fmla="*/ 454879 w 1404720"/>
                    <a:gd name="connsiteY858" fmla="*/ 1883801 h 2812935"/>
                    <a:gd name="connsiteX859" fmla="*/ 414511 w 1404720"/>
                    <a:gd name="connsiteY859" fmla="*/ 1843433 h 2812935"/>
                    <a:gd name="connsiteX860" fmla="*/ 330075 w 1404720"/>
                    <a:gd name="connsiteY860" fmla="*/ 1843433 h 2812935"/>
                    <a:gd name="connsiteX861" fmla="*/ 289707 w 1404720"/>
                    <a:gd name="connsiteY861" fmla="*/ 1883801 h 2812935"/>
                    <a:gd name="connsiteX862" fmla="*/ 330075 w 1404720"/>
                    <a:gd name="connsiteY862" fmla="*/ 1924169 h 2812935"/>
                    <a:gd name="connsiteX863" fmla="*/ 370443 w 1404720"/>
                    <a:gd name="connsiteY863" fmla="*/ 1883801 h 2812935"/>
                    <a:gd name="connsiteX864" fmla="*/ 330075 w 1404720"/>
                    <a:gd name="connsiteY864" fmla="*/ 1843433 h 2812935"/>
                    <a:gd name="connsiteX865" fmla="*/ 245639 w 1404720"/>
                    <a:gd name="connsiteY865" fmla="*/ 1843433 h 2812935"/>
                    <a:gd name="connsiteX866" fmla="*/ 205271 w 1404720"/>
                    <a:gd name="connsiteY866" fmla="*/ 1883801 h 2812935"/>
                    <a:gd name="connsiteX867" fmla="*/ 245639 w 1404720"/>
                    <a:gd name="connsiteY867" fmla="*/ 1924169 h 2812935"/>
                    <a:gd name="connsiteX868" fmla="*/ 286007 w 1404720"/>
                    <a:gd name="connsiteY868" fmla="*/ 1883801 h 2812935"/>
                    <a:gd name="connsiteX869" fmla="*/ 245639 w 1404720"/>
                    <a:gd name="connsiteY869" fmla="*/ 1843433 h 2812935"/>
                    <a:gd name="connsiteX870" fmla="*/ 161202 w 1404720"/>
                    <a:gd name="connsiteY870" fmla="*/ 1843433 h 2812935"/>
                    <a:gd name="connsiteX871" fmla="*/ 120834 w 1404720"/>
                    <a:gd name="connsiteY871" fmla="*/ 1883801 h 2812935"/>
                    <a:gd name="connsiteX872" fmla="*/ 161202 w 1404720"/>
                    <a:gd name="connsiteY872" fmla="*/ 1924169 h 2812935"/>
                    <a:gd name="connsiteX873" fmla="*/ 201570 w 1404720"/>
                    <a:gd name="connsiteY873" fmla="*/ 1883801 h 2812935"/>
                    <a:gd name="connsiteX874" fmla="*/ 161202 w 1404720"/>
                    <a:gd name="connsiteY874" fmla="*/ 1843433 h 2812935"/>
                    <a:gd name="connsiteX875" fmla="*/ 76766 w 1404720"/>
                    <a:gd name="connsiteY875" fmla="*/ 1843433 h 2812935"/>
                    <a:gd name="connsiteX876" fmla="*/ 36398 w 1404720"/>
                    <a:gd name="connsiteY876" fmla="*/ 1883801 h 2812935"/>
                    <a:gd name="connsiteX877" fmla="*/ 76766 w 1404720"/>
                    <a:gd name="connsiteY877" fmla="*/ 1924169 h 2812935"/>
                    <a:gd name="connsiteX878" fmla="*/ 117134 w 1404720"/>
                    <a:gd name="connsiteY878" fmla="*/ 1883801 h 2812935"/>
                    <a:gd name="connsiteX879" fmla="*/ 76766 w 1404720"/>
                    <a:gd name="connsiteY879" fmla="*/ 1843433 h 2812935"/>
                    <a:gd name="connsiteX880" fmla="*/ 1343312 w 1404720"/>
                    <a:gd name="connsiteY880" fmla="*/ 1757383 h 2812935"/>
                    <a:gd name="connsiteX881" fmla="*/ 1302944 w 1404720"/>
                    <a:gd name="connsiteY881" fmla="*/ 1797751 h 2812935"/>
                    <a:gd name="connsiteX882" fmla="*/ 1343312 w 1404720"/>
                    <a:gd name="connsiteY882" fmla="*/ 1838119 h 2812935"/>
                    <a:gd name="connsiteX883" fmla="*/ 1383680 w 1404720"/>
                    <a:gd name="connsiteY883" fmla="*/ 1797751 h 2812935"/>
                    <a:gd name="connsiteX884" fmla="*/ 1343312 w 1404720"/>
                    <a:gd name="connsiteY884" fmla="*/ 1757383 h 2812935"/>
                    <a:gd name="connsiteX885" fmla="*/ 1258874 w 1404720"/>
                    <a:gd name="connsiteY885" fmla="*/ 1757383 h 2812935"/>
                    <a:gd name="connsiteX886" fmla="*/ 1218506 w 1404720"/>
                    <a:gd name="connsiteY886" fmla="*/ 1797751 h 2812935"/>
                    <a:gd name="connsiteX887" fmla="*/ 1258874 w 1404720"/>
                    <a:gd name="connsiteY887" fmla="*/ 1838119 h 2812935"/>
                    <a:gd name="connsiteX888" fmla="*/ 1299242 w 1404720"/>
                    <a:gd name="connsiteY888" fmla="*/ 1797751 h 2812935"/>
                    <a:gd name="connsiteX889" fmla="*/ 1258874 w 1404720"/>
                    <a:gd name="connsiteY889" fmla="*/ 1757383 h 2812935"/>
                    <a:gd name="connsiteX890" fmla="*/ 1174438 w 1404720"/>
                    <a:gd name="connsiteY890" fmla="*/ 1757383 h 2812935"/>
                    <a:gd name="connsiteX891" fmla="*/ 1134070 w 1404720"/>
                    <a:gd name="connsiteY891" fmla="*/ 1797751 h 2812935"/>
                    <a:gd name="connsiteX892" fmla="*/ 1174438 w 1404720"/>
                    <a:gd name="connsiteY892" fmla="*/ 1838119 h 2812935"/>
                    <a:gd name="connsiteX893" fmla="*/ 1214806 w 1404720"/>
                    <a:gd name="connsiteY893" fmla="*/ 1797751 h 2812935"/>
                    <a:gd name="connsiteX894" fmla="*/ 1174438 w 1404720"/>
                    <a:gd name="connsiteY894" fmla="*/ 1757383 h 2812935"/>
                    <a:gd name="connsiteX895" fmla="*/ 1090002 w 1404720"/>
                    <a:gd name="connsiteY895" fmla="*/ 1757383 h 2812935"/>
                    <a:gd name="connsiteX896" fmla="*/ 1049634 w 1404720"/>
                    <a:gd name="connsiteY896" fmla="*/ 1797751 h 2812935"/>
                    <a:gd name="connsiteX897" fmla="*/ 1090002 w 1404720"/>
                    <a:gd name="connsiteY897" fmla="*/ 1838119 h 2812935"/>
                    <a:gd name="connsiteX898" fmla="*/ 1130370 w 1404720"/>
                    <a:gd name="connsiteY898" fmla="*/ 1797751 h 2812935"/>
                    <a:gd name="connsiteX899" fmla="*/ 1090002 w 1404720"/>
                    <a:gd name="connsiteY899" fmla="*/ 1757383 h 2812935"/>
                    <a:gd name="connsiteX900" fmla="*/ 1005565 w 1404720"/>
                    <a:gd name="connsiteY900" fmla="*/ 1757383 h 2812935"/>
                    <a:gd name="connsiteX901" fmla="*/ 965197 w 1404720"/>
                    <a:gd name="connsiteY901" fmla="*/ 1797751 h 2812935"/>
                    <a:gd name="connsiteX902" fmla="*/ 1005565 w 1404720"/>
                    <a:gd name="connsiteY902" fmla="*/ 1838119 h 2812935"/>
                    <a:gd name="connsiteX903" fmla="*/ 1045933 w 1404720"/>
                    <a:gd name="connsiteY903" fmla="*/ 1797751 h 2812935"/>
                    <a:gd name="connsiteX904" fmla="*/ 1005565 w 1404720"/>
                    <a:gd name="connsiteY904" fmla="*/ 1757383 h 2812935"/>
                    <a:gd name="connsiteX905" fmla="*/ 921129 w 1404720"/>
                    <a:gd name="connsiteY905" fmla="*/ 1757383 h 2812935"/>
                    <a:gd name="connsiteX906" fmla="*/ 880761 w 1404720"/>
                    <a:gd name="connsiteY906" fmla="*/ 1797751 h 2812935"/>
                    <a:gd name="connsiteX907" fmla="*/ 921129 w 1404720"/>
                    <a:gd name="connsiteY907" fmla="*/ 1838119 h 2812935"/>
                    <a:gd name="connsiteX908" fmla="*/ 961497 w 1404720"/>
                    <a:gd name="connsiteY908" fmla="*/ 1797751 h 2812935"/>
                    <a:gd name="connsiteX909" fmla="*/ 921129 w 1404720"/>
                    <a:gd name="connsiteY909" fmla="*/ 1757383 h 2812935"/>
                    <a:gd name="connsiteX910" fmla="*/ 836693 w 1404720"/>
                    <a:gd name="connsiteY910" fmla="*/ 1757383 h 2812935"/>
                    <a:gd name="connsiteX911" fmla="*/ 796325 w 1404720"/>
                    <a:gd name="connsiteY911" fmla="*/ 1797751 h 2812935"/>
                    <a:gd name="connsiteX912" fmla="*/ 836693 w 1404720"/>
                    <a:gd name="connsiteY912" fmla="*/ 1838119 h 2812935"/>
                    <a:gd name="connsiteX913" fmla="*/ 877061 w 1404720"/>
                    <a:gd name="connsiteY913" fmla="*/ 1797751 h 2812935"/>
                    <a:gd name="connsiteX914" fmla="*/ 836693 w 1404720"/>
                    <a:gd name="connsiteY914" fmla="*/ 1757383 h 2812935"/>
                    <a:gd name="connsiteX915" fmla="*/ 752256 w 1404720"/>
                    <a:gd name="connsiteY915" fmla="*/ 1757383 h 2812935"/>
                    <a:gd name="connsiteX916" fmla="*/ 711888 w 1404720"/>
                    <a:gd name="connsiteY916" fmla="*/ 1797751 h 2812935"/>
                    <a:gd name="connsiteX917" fmla="*/ 752256 w 1404720"/>
                    <a:gd name="connsiteY917" fmla="*/ 1838119 h 2812935"/>
                    <a:gd name="connsiteX918" fmla="*/ 792624 w 1404720"/>
                    <a:gd name="connsiteY918" fmla="*/ 1797751 h 2812935"/>
                    <a:gd name="connsiteX919" fmla="*/ 752256 w 1404720"/>
                    <a:gd name="connsiteY919" fmla="*/ 1757383 h 2812935"/>
                    <a:gd name="connsiteX920" fmla="*/ 667820 w 1404720"/>
                    <a:gd name="connsiteY920" fmla="*/ 1757383 h 2812935"/>
                    <a:gd name="connsiteX921" fmla="*/ 627452 w 1404720"/>
                    <a:gd name="connsiteY921" fmla="*/ 1797751 h 2812935"/>
                    <a:gd name="connsiteX922" fmla="*/ 667820 w 1404720"/>
                    <a:gd name="connsiteY922" fmla="*/ 1838119 h 2812935"/>
                    <a:gd name="connsiteX923" fmla="*/ 708188 w 1404720"/>
                    <a:gd name="connsiteY923" fmla="*/ 1797751 h 2812935"/>
                    <a:gd name="connsiteX924" fmla="*/ 667820 w 1404720"/>
                    <a:gd name="connsiteY924" fmla="*/ 1757383 h 2812935"/>
                    <a:gd name="connsiteX925" fmla="*/ 583384 w 1404720"/>
                    <a:gd name="connsiteY925" fmla="*/ 1757383 h 2812935"/>
                    <a:gd name="connsiteX926" fmla="*/ 543016 w 1404720"/>
                    <a:gd name="connsiteY926" fmla="*/ 1797751 h 2812935"/>
                    <a:gd name="connsiteX927" fmla="*/ 583384 w 1404720"/>
                    <a:gd name="connsiteY927" fmla="*/ 1838119 h 2812935"/>
                    <a:gd name="connsiteX928" fmla="*/ 623752 w 1404720"/>
                    <a:gd name="connsiteY928" fmla="*/ 1797751 h 2812935"/>
                    <a:gd name="connsiteX929" fmla="*/ 583384 w 1404720"/>
                    <a:gd name="connsiteY929" fmla="*/ 1757383 h 2812935"/>
                    <a:gd name="connsiteX930" fmla="*/ 498947 w 1404720"/>
                    <a:gd name="connsiteY930" fmla="*/ 1757383 h 2812935"/>
                    <a:gd name="connsiteX931" fmla="*/ 458579 w 1404720"/>
                    <a:gd name="connsiteY931" fmla="*/ 1797751 h 2812935"/>
                    <a:gd name="connsiteX932" fmla="*/ 498947 w 1404720"/>
                    <a:gd name="connsiteY932" fmla="*/ 1838119 h 2812935"/>
                    <a:gd name="connsiteX933" fmla="*/ 539315 w 1404720"/>
                    <a:gd name="connsiteY933" fmla="*/ 1797751 h 2812935"/>
                    <a:gd name="connsiteX934" fmla="*/ 498947 w 1404720"/>
                    <a:gd name="connsiteY934" fmla="*/ 1757383 h 2812935"/>
                    <a:gd name="connsiteX935" fmla="*/ 414511 w 1404720"/>
                    <a:gd name="connsiteY935" fmla="*/ 1757383 h 2812935"/>
                    <a:gd name="connsiteX936" fmla="*/ 374143 w 1404720"/>
                    <a:gd name="connsiteY936" fmla="*/ 1797751 h 2812935"/>
                    <a:gd name="connsiteX937" fmla="*/ 414511 w 1404720"/>
                    <a:gd name="connsiteY937" fmla="*/ 1838119 h 2812935"/>
                    <a:gd name="connsiteX938" fmla="*/ 454879 w 1404720"/>
                    <a:gd name="connsiteY938" fmla="*/ 1797751 h 2812935"/>
                    <a:gd name="connsiteX939" fmla="*/ 414511 w 1404720"/>
                    <a:gd name="connsiteY939" fmla="*/ 1757383 h 2812935"/>
                    <a:gd name="connsiteX940" fmla="*/ 330075 w 1404720"/>
                    <a:gd name="connsiteY940" fmla="*/ 1757383 h 2812935"/>
                    <a:gd name="connsiteX941" fmla="*/ 289707 w 1404720"/>
                    <a:gd name="connsiteY941" fmla="*/ 1797751 h 2812935"/>
                    <a:gd name="connsiteX942" fmla="*/ 330075 w 1404720"/>
                    <a:gd name="connsiteY942" fmla="*/ 1838119 h 2812935"/>
                    <a:gd name="connsiteX943" fmla="*/ 370443 w 1404720"/>
                    <a:gd name="connsiteY943" fmla="*/ 1797751 h 2812935"/>
                    <a:gd name="connsiteX944" fmla="*/ 330075 w 1404720"/>
                    <a:gd name="connsiteY944" fmla="*/ 1757383 h 2812935"/>
                    <a:gd name="connsiteX945" fmla="*/ 245639 w 1404720"/>
                    <a:gd name="connsiteY945" fmla="*/ 1757383 h 2812935"/>
                    <a:gd name="connsiteX946" fmla="*/ 205271 w 1404720"/>
                    <a:gd name="connsiteY946" fmla="*/ 1797751 h 2812935"/>
                    <a:gd name="connsiteX947" fmla="*/ 245639 w 1404720"/>
                    <a:gd name="connsiteY947" fmla="*/ 1838119 h 2812935"/>
                    <a:gd name="connsiteX948" fmla="*/ 286007 w 1404720"/>
                    <a:gd name="connsiteY948" fmla="*/ 1797751 h 2812935"/>
                    <a:gd name="connsiteX949" fmla="*/ 245639 w 1404720"/>
                    <a:gd name="connsiteY949" fmla="*/ 1757383 h 2812935"/>
                    <a:gd name="connsiteX950" fmla="*/ 161202 w 1404720"/>
                    <a:gd name="connsiteY950" fmla="*/ 1757383 h 2812935"/>
                    <a:gd name="connsiteX951" fmla="*/ 120834 w 1404720"/>
                    <a:gd name="connsiteY951" fmla="*/ 1797751 h 2812935"/>
                    <a:gd name="connsiteX952" fmla="*/ 161202 w 1404720"/>
                    <a:gd name="connsiteY952" fmla="*/ 1838119 h 2812935"/>
                    <a:gd name="connsiteX953" fmla="*/ 201570 w 1404720"/>
                    <a:gd name="connsiteY953" fmla="*/ 1797751 h 2812935"/>
                    <a:gd name="connsiteX954" fmla="*/ 161202 w 1404720"/>
                    <a:gd name="connsiteY954" fmla="*/ 1757383 h 2812935"/>
                    <a:gd name="connsiteX955" fmla="*/ 76766 w 1404720"/>
                    <a:gd name="connsiteY955" fmla="*/ 1757383 h 2812935"/>
                    <a:gd name="connsiteX956" fmla="*/ 36398 w 1404720"/>
                    <a:gd name="connsiteY956" fmla="*/ 1797751 h 2812935"/>
                    <a:gd name="connsiteX957" fmla="*/ 76766 w 1404720"/>
                    <a:gd name="connsiteY957" fmla="*/ 1838119 h 2812935"/>
                    <a:gd name="connsiteX958" fmla="*/ 117134 w 1404720"/>
                    <a:gd name="connsiteY958" fmla="*/ 1797751 h 2812935"/>
                    <a:gd name="connsiteX959" fmla="*/ 76766 w 1404720"/>
                    <a:gd name="connsiteY959" fmla="*/ 1757383 h 2812935"/>
                    <a:gd name="connsiteX960" fmla="*/ 1343312 w 1404720"/>
                    <a:gd name="connsiteY960" fmla="*/ 1671334 h 2812935"/>
                    <a:gd name="connsiteX961" fmla="*/ 1302944 w 1404720"/>
                    <a:gd name="connsiteY961" fmla="*/ 1711702 h 2812935"/>
                    <a:gd name="connsiteX962" fmla="*/ 1343312 w 1404720"/>
                    <a:gd name="connsiteY962" fmla="*/ 1752070 h 2812935"/>
                    <a:gd name="connsiteX963" fmla="*/ 1383680 w 1404720"/>
                    <a:gd name="connsiteY963" fmla="*/ 1711702 h 2812935"/>
                    <a:gd name="connsiteX964" fmla="*/ 1343312 w 1404720"/>
                    <a:gd name="connsiteY964" fmla="*/ 1671334 h 2812935"/>
                    <a:gd name="connsiteX965" fmla="*/ 1258874 w 1404720"/>
                    <a:gd name="connsiteY965" fmla="*/ 1671334 h 2812935"/>
                    <a:gd name="connsiteX966" fmla="*/ 1218506 w 1404720"/>
                    <a:gd name="connsiteY966" fmla="*/ 1711702 h 2812935"/>
                    <a:gd name="connsiteX967" fmla="*/ 1258874 w 1404720"/>
                    <a:gd name="connsiteY967" fmla="*/ 1752070 h 2812935"/>
                    <a:gd name="connsiteX968" fmla="*/ 1299242 w 1404720"/>
                    <a:gd name="connsiteY968" fmla="*/ 1711702 h 2812935"/>
                    <a:gd name="connsiteX969" fmla="*/ 1258874 w 1404720"/>
                    <a:gd name="connsiteY969" fmla="*/ 1671334 h 2812935"/>
                    <a:gd name="connsiteX970" fmla="*/ 1174438 w 1404720"/>
                    <a:gd name="connsiteY970" fmla="*/ 1671334 h 2812935"/>
                    <a:gd name="connsiteX971" fmla="*/ 1134070 w 1404720"/>
                    <a:gd name="connsiteY971" fmla="*/ 1711702 h 2812935"/>
                    <a:gd name="connsiteX972" fmla="*/ 1174438 w 1404720"/>
                    <a:gd name="connsiteY972" fmla="*/ 1752070 h 2812935"/>
                    <a:gd name="connsiteX973" fmla="*/ 1214806 w 1404720"/>
                    <a:gd name="connsiteY973" fmla="*/ 1711702 h 2812935"/>
                    <a:gd name="connsiteX974" fmla="*/ 1174438 w 1404720"/>
                    <a:gd name="connsiteY974" fmla="*/ 1671334 h 2812935"/>
                    <a:gd name="connsiteX975" fmla="*/ 1090002 w 1404720"/>
                    <a:gd name="connsiteY975" fmla="*/ 1671334 h 2812935"/>
                    <a:gd name="connsiteX976" fmla="*/ 1049634 w 1404720"/>
                    <a:gd name="connsiteY976" fmla="*/ 1711702 h 2812935"/>
                    <a:gd name="connsiteX977" fmla="*/ 1090002 w 1404720"/>
                    <a:gd name="connsiteY977" fmla="*/ 1752070 h 2812935"/>
                    <a:gd name="connsiteX978" fmla="*/ 1130370 w 1404720"/>
                    <a:gd name="connsiteY978" fmla="*/ 1711702 h 2812935"/>
                    <a:gd name="connsiteX979" fmla="*/ 1090002 w 1404720"/>
                    <a:gd name="connsiteY979" fmla="*/ 1671334 h 2812935"/>
                    <a:gd name="connsiteX980" fmla="*/ 1005565 w 1404720"/>
                    <a:gd name="connsiteY980" fmla="*/ 1671334 h 2812935"/>
                    <a:gd name="connsiteX981" fmla="*/ 965197 w 1404720"/>
                    <a:gd name="connsiteY981" fmla="*/ 1711702 h 2812935"/>
                    <a:gd name="connsiteX982" fmla="*/ 1005565 w 1404720"/>
                    <a:gd name="connsiteY982" fmla="*/ 1752070 h 2812935"/>
                    <a:gd name="connsiteX983" fmla="*/ 1045933 w 1404720"/>
                    <a:gd name="connsiteY983" fmla="*/ 1711702 h 2812935"/>
                    <a:gd name="connsiteX984" fmla="*/ 1005565 w 1404720"/>
                    <a:gd name="connsiteY984" fmla="*/ 1671334 h 2812935"/>
                    <a:gd name="connsiteX985" fmla="*/ 921129 w 1404720"/>
                    <a:gd name="connsiteY985" fmla="*/ 1671334 h 2812935"/>
                    <a:gd name="connsiteX986" fmla="*/ 880761 w 1404720"/>
                    <a:gd name="connsiteY986" fmla="*/ 1711702 h 2812935"/>
                    <a:gd name="connsiteX987" fmla="*/ 921129 w 1404720"/>
                    <a:gd name="connsiteY987" fmla="*/ 1752070 h 2812935"/>
                    <a:gd name="connsiteX988" fmla="*/ 961497 w 1404720"/>
                    <a:gd name="connsiteY988" fmla="*/ 1711702 h 2812935"/>
                    <a:gd name="connsiteX989" fmla="*/ 921129 w 1404720"/>
                    <a:gd name="connsiteY989" fmla="*/ 1671334 h 2812935"/>
                    <a:gd name="connsiteX990" fmla="*/ 836693 w 1404720"/>
                    <a:gd name="connsiteY990" fmla="*/ 1671334 h 2812935"/>
                    <a:gd name="connsiteX991" fmla="*/ 796325 w 1404720"/>
                    <a:gd name="connsiteY991" fmla="*/ 1711702 h 2812935"/>
                    <a:gd name="connsiteX992" fmla="*/ 836693 w 1404720"/>
                    <a:gd name="connsiteY992" fmla="*/ 1752070 h 2812935"/>
                    <a:gd name="connsiteX993" fmla="*/ 877061 w 1404720"/>
                    <a:gd name="connsiteY993" fmla="*/ 1711702 h 2812935"/>
                    <a:gd name="connsiteX994" fmla="*/ 836693 w 1404720"/>
                    <a:gd name="connsiteY994" fmla="*/ 1671334 h 2812935"/>
                    <a:gd name="connsiteX995" fmla="*/ 752256 w 1404720"/>
                    <a:gd name="connsiteY995" fmla="*/ 1671334 h 2812935"/>
                    <a:gd name="connsiteX996" fmla="*/ 711888 w 1404720"/>
                    <a:gd name="connsiteY996" fmla="*/ 1711702 h 2812935"/>
                    <a:gd name="connsiteX997" fmla="*/ 752256 w 1404720"/>
                    <a:gd name="connsiteY997" fmla="*/ 1752070 h 2812935"/>
                    <a:gd name="connsiteX998" fmla="*/ 792624 w 1404720"/>
                    <a:gd name="connsiteY998" fmla="*/ 1711702 h 2812935"/>
                    <a:gd name="connsiteX999" fmla="*/ 752256 w 1404720"/>
                    <a:gd name="connsiteY999" fmla="*/ 1671334 h 2812935"/>
                    <a:gd name="connsiteX1000" fmla="*/ 667820 w 1404720"/>
                    <a:gd name="connsiteY1000" fmla="*/ 1671334 h 2812935"/>
                    <a:gd name="connsiteX1001" fmla="*/ 627452 w 1404720"/>
                    <a:gd name="connsiteY1001" fmla="*/ 1711702 h 2812935"/>
                    <a:gd name="connsiteX1002" fmla="*/ 667820 w 1404720"/>
                    <a:gd name="connsiteY1002" fmla="*/ 1752070 h 2812935"/>
                    <a:gd name="connsiteX1003" fmla="*/ 708188 w 1404720"/>
                    <a:gd name="connsiteY1003" fmla="*/ 1711702 h 2812935"/>
                    <a:gd name="connsiteX1004" fmla="*/ 667820 w 1404720"/>
                    <a:gd name="connsiteY1004" fmla="*/ 1671334 h 2812935"/>
                    <a:gd name="connsiteX1005" fmla="*/ 583384 w 1404720"/>
                    <a:gd name="connsiteY1005" fmla="*/ 1671334 h 2812935"/>
                    <a:gd name="connsiteX1006" fmla="*/ 543016 w 1404720"/>
                    <a:gd name="connsiteY1006" fmla="*/ 1711702 h 2812935"/>
                    <a:gd name="connsiteX1007" fmla="*/ 583384 w 1404720"/>
                    <a:gd name="connsiteY1007" fmla="*/ 1752070 h 2812935"/>
                    <a:gd name="connsiteX1008" fmla="*/ 623752 w 1404720"/>
                    <a:gd name="connsiteY1008" fmla="*/ 1711702 h 2812935"/>
                    <a:gd name="connsiteX1009" fmla="*/ 583384 w 1404720"/>
                    <a:gd name="connsiteY1009" fmla="*/ 1671334 h 2812935"/>
                    <a:gd name="connsiteX1010" fmla="*/ 498947 w 1404720"/>
                    <a:gd name="connsiteY1010" fmla="*/ 1671334 h 2812935"/>
                    <a:gd name="connsiteX1011" fmla="*/ 458579 w 1404720"/>
                    <a:gd name="connsiteY1011" fmla="*/ 1711702 h 2812935"/>
                    <a:gd name="connsiteX1012" fmla="*/ 498947 w 1404720"/>
                    <a:gd name="connsiteY1012" fmla="*/ 1752070 h 2812935"/>
                    <a:gd name="connsiteX1013" fmla="*/ 539315 w 1404720"/>
                    <a:gd name="connsiteY1013" fmla="*/ 1711702 h 2812935"/>
                    <a:gd name="connsiteX1014" fmla="*/ 498947 w 1404720"/>
                    <a:gd name="connsiteY1014" fmla="*/ 1671334 h 2812935"/>
                    <a:gd name="connsiteX1015" fmla="*/ 414511 w 1404720"/>
                    <a:gd name="connsiteY1015" fmla="*/ 1671334 h 2812935"/>
                    <a:gd name="connsiteX1016" fmla="*/ 374143 w 1404720"/>
                    <a:gd name="connsiteY1016" fmla="*/ 1711702 h 2812935"/>
                    <a:gd name="connsiteX1017" fmla="*/ 414511 w 1404720"/>
                    <a:gd name="connsiteY1017" fmla="*/ 1752070 h 2812935"/>
                    <a:gd name="connsiteX1018" fmla="*/ 454879 w 1404720"/>
                    <a:gd name="connsiteY1018" fmla="*/ 1711702 h 2812935"/>
                    <a:gd name="connsiteX1019" fmla="*/ 414511 w 1404720"/>
                    <a:gd name="connsiteY1019" fmla="*/ 1671334 h 2812935"/>
                    <a:gd name="connsiteX1020" fmla="*/ 330075 w 1404720"/>
                    <a:gd name="connsiteY1020" fmla="*/ 1671334 h 2812935"/>
                    <a:gd name="connsiteX1021" fmla="*/ 289707 w 1404720"/>
                    <a:gd name="connsiteY1021" fmla="*/ 1711702 h 2812935"/>
                    <a:gd name="connsiteX1022" fmla="*/ 330075 w 1404720"/>
                    <a:gd name="connsiteY1022" fmla="*/ 1752070 h 2812935"/>
                    <a:gd name="connsiteX1023" fmla="*/ 370443 w 1404720"/>
                    <a:gd name="connsiteY1023" fmla="*/ 1711702 h 2812935"/>
                    <a:gd name="connsiteX1024" fmla="*/ 330075 w 1404720"/>
                    <a:gd name="connsiteY1024" fmla="*/ 1671334 h 2812935"/>
                    <a:gd name="connsiteX1025" fmla="*/ 245639 w 1404720"/>
                    <a:gd name="connsiteY1025" fmla="*/ 1671334 h 2812935"/>
                    <a:gd name="connsiteX1026" fmla="*/ 205271 w 1404720"/>
                    <a:gd name="connsiteY1026" fmla="*/ 1711702 h 2812935"/>
                    <a:gd name="connsiteX1027" fmla="*/ 245639 w 1404720"/>
                    <a:gd name="connsiteY1027" fmla="*/ 1752070 h 2812935"/>
                    <a:gd name="connsiteX1028" fmla="*/ 286007 w 1404720"/>
                    <a:gd name="connsiteY1028" fmla="*/ 1711702 h 2812935"/>
                    <a:gd name="connsiteX1029" fmla="*/ 245639 w 1404720"/>
                    <a:gd name="connsiteY1029" fmla="*/ 1671334 h 2812935"/>
                    <a:gd name="connsiteX1030" fmla="*/ 161202 w 1404720"/>
                    <a:gd name="connsiteY1030" fmla="*/ 1671334 h 2812935"/>
                    <a:gd name="connsiteX1031" fmla="*/ 120834 w 1404720"/>
                    <a:gd name="connsiteY1031" fmla="*/ 1711702 h 2812935"/>
                    <a:gd name="connsiteX1032" fmla="*/ 161202 w 1404720"/>
                    <a:gd name="connsiteY1032" fmla="*/ 1752070 h 2812935"/>
                    <a:gd name="connsiteX1033" fmla="*/ 201570 w 1404720"/>
                    <a:gd name="connsiteY1033" fmla="*/ 1711702 h 2812935"/>
                    <a:gd name="connsiteX1034" fmla="*/ 161202 w 1404720"/>
                    <a:gd name="connsiteY1034" fmla="*/ 1671334 h 2812935"/>
                    <a:gd name="connsiteX1035" fmla="*/ 76766 w 1404720"/>
                    <a:gd name="connsiteY1035" fmla="*/ 1671334 h 2812935"/>
                    <a:gd name="connsiteX1036" fmla="*/ 36398 w 1404720"/>
                    <a:gd name="connsiteY1036" fmla="*/ 1711702 h 2812935"/>
                    <a:gd name="connsiteX1037" fmla="*/ 76766 w 1404720"/>
                    <a:gd name="connsiteY1037" fmla="*/ 1752070 h 2812935"/>
                    <a:gd name="connsiteX1038" fmla="*/ 117134 w 1404720"/>
                    <a:gd name="connsiteY1038" fmla="*/ 1711702 h 2812935"/>
                    <a:gd name="connsiteX1039" fmla="*/ 76766 w 1404720"/>
                    <a:gd name="connsiteY1039" fmla="*/ 1671334 h 2812935"/>
                    <a:gd name="connsiteX1040" fmla="*/ 1343312 w 1404720"/>
                    <a:gd name="connsiteY1040" fmla="*/ 1585285 h 2812935"/>
                    <a:gd name="connsiteX1041" fmla="*/ 1302944 w 1404720"/>
                    <a:gd name="connsiteY1041" fmla="*/ 1625653 h 2812935"/>
                    <a:gd name="connsiteX1042" fmla="*/ 1343312 w 1404720"/>
                    <a:gd name="connsiteY1042" fmla="*/ 1666021 h 2812935"/>
                    <a:gd name="connsiteX1043" fmla="*/ 1383680 w 1404720"/>
                    <a:gd name="connsiteY1043" fmla="*/ 1625653 h 2812935"/>
                    <a:gd name="connsiteX1044" fmla="*/ 1343312 w 1404720"/>
                    <a:gd name="connsiteY1044" fmla="*/ 1585285 h 2812935"/>
                    <a:gd name="connsiteX1045" fmla="*/ 1258874 w 1404720"/>
                    <a:gd name="connsiteY1045" fmla="*/ 1585285 h 2812935"/>
                    <a:gd name="connsiteX1046" fmla="*/ 1218506 w 1404720"/>
                    <a:gd name="connsiteY1046" fmla="*/ 1625653 h 2812935"/>
                    <a:gd name="connsiteX1047" fmla="*/ 1258874 w 1404720"/>
                    <a:gd name="connsiteY1047" fmla="*/ 1666021 h 2812935"/>
                    <a:gd name="connsiteX1048" fmla="*/ 1299242 w 1404720"/>
                    <a:gd name="connsiteY1048" fmla="*/ 1625653 h 2812935"/>
                    <a:gd name="connsiteX1049" fmla="*/ 1258874 w 1404720"/>
                    <a:gd name="connsiteY1049" fmla="*/ 1585285 h 2812935"/>
                    <a:gd name="connsiteX1050" fmla="*/ 1174438 w 1404720"/>
                    <a:gd name="connsiteY1050" fmla="*/ 1585285 h 2812935"/>
                    <a:gd name="connsiteX1051" fmla="*/ 1134070 w 1404720"/>
                    <a:gd name="connsiteY1051" fmla="*/ 1625653 h 2812935"/>
                    <a:gd name="connsiteX1052" fmla="*/ 1174438 w 1404720"/>
                    <a:gd name="connsiteY1052" fmla="*/ 1666021 h 2812935"/>
                    <a:gd name="connsiteX1053" fmla="*/ 1214806 w 1404720"/>
                    <a:gd name="connsiteY1053" fmla="*/ 1625653 h 2812935"/>
                    <a:gd name="connsiteX1054" fmla="*/ 1174438 w 1404720"/>
                    <a:gd name="connsiteY1054" fmla="*/ 1585285 h 2812935"/>
                    <a:gd name="connsiteX1055" fmla="*/ 1090002 w 1404720"/>
                    <a:gd name="connsiteY1055" fmla="*/ 1585285 h 2812935"/>
                    <a:gd name="connsiteX1056" fmla="*/ 1049634 w 1404720"/>
                    <a:gd name="connsiteY1056" fmla="*/ 1625653 h 2812935"/>
                    <a:gd name="connsiteX1057" fmla="*/ 1090002 w 1404720"/>
                    <a:gd name="connsiteY1057" fmla="*/ 1666021 h 2812935"/>
                    <a:gd name="connsiteX1058" fmla="*/ 1130370 w 1404720"/>
                    <a:gd name="connsiteY1058" fmla="*/ 1625653 h 2812935"/>
                    <a:gd name="connsiteX1059" fmla="*/ 1090002 w 1404720"/>
                    <a:gd name="connsiteY1059" fmla="*/ 1585285 h 2812935"/>
                    <a:gd name="connsiteX1060" fmla="*/ 1005565 w 1404720"/>
                    <a:gd name="connsiteY1060" fmla="*/ 1585285 h 2812935"/>
                    <a:gd name="connsiteX1061" fmla="*/ 965197 w 1404720"/>
                    <a:gd name="connsiteY1061" fmla="*/ 1625653 h 2812935"/>
                    <a:gd name="connsiteX1062" fmla="*/ 1005565 w 1404720"/>
                    <a:gd name="connsiteY1062" fmla="*/ 1666021 h 2812935"/>
                    <a:gd name="connsiteX1063" fmla="*/ 1045933 w 1404720"/>
                    <a:gd name="connsiteY1063" fmla="*/ 1625653 h 2812935"/>
                    <a:gd name="connsiteX1064" fmla="*/ 1005565 w 1404720"/>
                    <a:gd name="connsiteY1064" fmla="*/ 1585285 h 2812935"/>
                    <a:gd name="connsiteX1065" fmla="*/ 921129 w 1404720"/>
                    <a:gd name="connsiteY1065" fmla="*/ 1585285 h 2812935"/>
                    <a:gd name="connsiteX1066" fmla="*/ 880761 w 1404720"/>
                    <a:gd name="connsiteY1066" fmla="*/ 1625653 h 2812935"/>
                    <a:gd name="connsiteX1067" fmla="*/ 921129 w 1404720"/>
                    <a:gd name="connsiteY1067" fmla="*/ 1666021 h 2812935"/>
                    <a:gd name="connsiteX1068" fmla="*/ 961497 w 1404720"/>
                    <a:gd name="connsiteY1068" fmla="*/ 1625653 h 2812935"/>
                    <a:gd name="connsiteX1069" fmla="*/ 921129 w 1404720"/>
                    <a:gd name="connsiteY1069" fmla="*/ 1585285 h 2812935"/>
                    <a:gd name="connsiteX1070" fmla="*/ 836693 w 1404720"/>
                    <a:gd name="connsiteY1070" fmla="*/ 1585285 h 2812935"/>
                    <a:gd name="connsiteX1071" fmla="*/ 796325 w 1404720"/>
                    <a:gd name="connsiteY1071" fmla="*/ 1625653 h 2812935"/>
                    <a:gd name="connsiteX1072" fmla="*/ 836693 w 1404720"/>
                    <a:gd name="connsiteY1072" fmla="*/ 1666021 h 2812935"/>
                    <a:gd name="connsiteX1073" fmla="*/ 877061 w 1404720"/>
                    <a:gd name="connsiteY1073" fmla="*/ 1625653 h 2812935"/>
                    <a:gd name="connsiteX1074" fmla="*/ 836693 w 1404720"/>
                    <a:gd name="connsiteY1074" fmla="*/ 1585285 h 2812935"/>
                    <a:gd name="connsiteX1075" fmla="*/ 752256 w 1404720"/>
                    <a:gd name="connsiteY1075" fmla="*/ 1585285 h 2812935"/>
                    <a:gd name="connsiteX1076" fmla="*/ 711888 w 1404720"/>
                    <a:gd name="connsiteY1076" fmla="*/ 1625653 h 2812935"/>
                    <a:gd name="connsiteX1077" fmla="*/ 752256 w 1404720"/>
                    <a:gd name="connsiteY1077" fmla="*/ 1666021 h 2812935"/>
                    <a:gd name="connsiteX1078" fmla="*/ 792624 w 1404720"/>
                    <a:gd name="connsiteY1078" fmla="*/ 1625653 h 2812935"/>
                    <a:gd name="connsiteX1079" fmla="*/ 752256 w 1404720"/>
                    <a:gd name="connsiteY1079" fmla="*/ 1585285 h 2812935"/>
                    <a:gd name="connsiteX1080" fmla="*/ 667820 w 1404720"/>
                    <a:gd name="connsiteY1080" fmla="*/ 1585285 h 2812935"/>
                    <a:gd name="connsiteX1081" fmla="*/ 627452 w 1404720"/>
                    <a:gd name="connsiteY1081" fmla="*/ 1625653 h 2812935"/>
                    <a:gd name="connsiteX1082" fmla="*/ 667820 w 1404720"/>
                    <a:gd name="connsiteY1082" fmla="*/ 1666021 h 2812935"/>
                    <a:gd name="connsiteX1083" fmla="*/ 708188 w 1404720"/>
                    <a:gd name="connsiteY1083" fmla="*/ 1625653 h 2812935"/>
                    <a:gd name="connsiteX1084" fmla="*/ 667820 w 1404720"/>
                    <a:gd name="connsiteY1084" fmla="*/ 1585285 h 2812935"/>
                    <a:gd name="connsiteX1085" fmla="*/ 583384 w 1404720"/>
                    <a:gd name="connsiteY1085" fmla="*/ 1585285 h 2812935"/>
                    <a:gd name="connsiteX1086" fmla="*/ 543016 w 1404720"/>
                    <a:gd name="connsiteY1086" fmla="*/ 1625653 h 2812935"/>
                    <a:gd name="connsiteX1087" fmla="*/ 583384 w 1404720"/>
                    <a:gd name="connsiteY1087" fmla="*/ 1666021 h 2812935"/>
                    <a:gd name="connsiteX1088" fmla="*/ 623752 w 1404720"/>
                    <a:gd name="connsiteY1088" fmla="*/ 1625653 h 2812935"/>
                    <a:gd name="connsiteX1089" fmla="*/ 583384 w 1404720"/>
                    <a:gd name="connsiteY1089" fmla="*/ 1585285 h 2812935"/>
                    <a:gd name="connsiteX1090" fmla="*/ 498947 w 1404720"/>
                    <a:gd name="connsiteY1090" fmla="*/ 1585285 h 2812935"/>
                    <a:gd name="connsiteX1091" fmla="*/ 458579 w 1404720"/>
                    <a:gd name="connsiteY1091" fmla="*/ 1625653 h 2812935"/>
                    <a:gd name="connsiteX1092" fmla="*/ 498947 w 1404720"/>
                    <a:gd name="connsiteY1092" fmla="*/ 1666021 h 2812935"/>
                    <a:gd name="connsiteX1093" fmla="*/ 539315 w 1404720"/>
                    <a:gd name="connsiteY1093" fmla="*/ 1625653 h 2812935"/>
                    <a:gd name="connsiteX1094" fmla="*/ 498947 w 1404720"/>
                    <a:gd name="connsiteY1094" fmla="*/ 1585285 h 2812935"/>
                    <a:gd name="connsiteX1095" fmla="*/ 414511 w 1404720"/>
                    <a:gd name="connsiteY1095" fmla="*/ 1585285 h 2812935"/>
                    <a:gd name="connsiteX1096" fmla="*/ 374143 w 1404720"/>
                    <a:gd name="connsiteY1096" fmla="*/ 1625653 h 2812935"/>
                    <a:gd name="connsiteX1097" fmla="*/ 414511 w 1404720"/>
                    <a:gd name="connsiteY1097" fmla="*/ 1666021 h 2812935"/>
                    <a:gd name="connsiteX1098" fmla="*/ 454879 w 1404720"/>
                    <a:gd name="connsiteY1098" fmla="*/ 1625653 h 2812935"/>
                    <a:gd name="connsiteX1099" fmla="*/ 414511 w 1404720"/>
                    <a:gd name="connsiteY1099" fmla="*/ 1585285 h 2812935"/>
                    <a:gd name="connsiteX1100" fmla="*/ 330075 w 1404720"/>
                    <a:gd name="connsiteY1100" fmla="*/ 1585285 h 2812935"/>
                    <a:gd name="connsiteX1101" fmla="*/ 289707 w 1404720"/>
                    <a:gd name="connsiteY1101" fmla="*/ 1625653 h 2812935"/>
                    <a:gd name="connsiteX1102" fmla="*/ 330075 w 1404720"/>
                    <a:gd name="connsiteY1102" fmla="*/ 1666021 h 2812935"/>
                    <a:gd name="connsiteX1103" fmla="*/ 370443 w 1404720"/>
                    <a:gd name="connsiteY1103" fmla="*/ 1625653 h 2812935"/>
                    <a:gd name="connsiteX1104" fmla="*/ 330075 w 1404720"/>
                    <a:gd name="connsiteY1104" fmla="*/ 1585285 h 2812935"/>
                    <a:gd name="connsiteX1105" fmla="*/ 245639 w 1404720"/>
                    <a:gd name="connsiteY1105" fmla="*/ 1585285 h 2812935"/>
                    <a:gd name="connsiteX1106" fmla="*/ 205271 w 1404720"/>
                    <a:gd name="connsiteY1106" fmla="*/ 1625653 h 2812935"/>
                    <a:gd name="connsiteX1107" fmla="*/ 245639 w 1404720"/>
                    <a:gd name="connsiteY1107" fmla="*/ 1666021 h 2812935"/>
                    <a:gd name="connsiteX1108" fmla="*/ 286007 w 1404720"/>
                    <a:gd name="connsiteY1108" fmla="*/ 1625653 h 2812935"/>
                    <a:gd name="connsiteX1109" fmla="*/ 245639 w 1404720"/>
                    <a:gd name="connsiteY1109" fmla="*/ 1585285 h 2812935"/>
                    <a:gd name="connsiteX1110" fmla="*/ 161202 w 1404720"/>
                    <a:gd name="connsiteY1110" fmla="*/ 1585285 h 2812935"/>
                    <a:gd name="connsiteX1111" fmla="*/ 120834 w 1404720"/>
                    <a:gd name="connsiteY1111" fmla="*/ 1625653 h 2812935"/>
                    <a:gd name="connsiteX1112" fmla="*/ 161202 w 1404720"/>
                    <a:gd name="connsiteY1112" fmla="*/ 1666021 h 2812935"/>
                    <a:gd name="connsiteX1113" fmla="*/ 201570 w 1404720"/>
                    <a:gd name="connsiteY1113" fmla="*/ 1625653 h 2812935"/>
                    <a:gd name="connsiteX1114" fmla="*/ 161202 w 1404720"/>
                    <a:gd name="connsiteY1114" fmla="*/ 1585285 h 2812935"/>
                    <a:gd name="connsiteX1115" fmla="*/ 76766 w 1404720"/>
                    <a:gd name="connsiteY1115" fmla="*/ 1585285 h 2812935"/>
                    <a:gd name="connsiteX1116" fmla="*/ 36398 w 1404720"/>
                    <a:gd name="connsiteY1116" fmla="*/ 1625653 h 2812935"/>
                    <a:gd name="connsiteX1117" fmla="*/ 76766 w 1404720"/>
                    <a:gd name="connsiteY1117" fmla="*/ 1666021 h 2812935"/>
                    <a:gd name="connsiteX1118" fmla="*/ 117134 w 1404720"/>
                    <a:gd name="connsiteY1118" fmla="*/ 1625653 h 2812935"/>
                    <a:gd name="connsiteX1119" fmla="*/ 76766 w 1404720"/>
                    <a:gd name="connsiteY1119" fmla="*/ 1585285 h 2812935"/>
                    <a:gd name="connsiteX1120" fmla="*/ 1343312 w 1404720"/>
                    <a:gd name="connsiteY1120" fmla="*/ 1499236 h 2812935"/>
                    <a:gd name="connsiteX1121" fmla="*/ 1302944 w 1404720"/>
                    <a:gd name="connsiteY1121" fmla="*/ 1539604 h 2812935"/>
                    <a:gd name="connsiteX1122" fmla="*/ 1343312 w 1404720"/>
                    <a:gd name="connsiteY1122" fmla="*/ 1579972 h 2812935"/>
                    <a:gd name="connsiteX1123" fmla="*/ 1383680 w 1404720"/>
                    <a:gd name="connsiteY1123" fmla="*/ 1539604 h 2812935"/>
                    <a:gd name="connsiteX1124" fmla="*/ 1343312 w 1404720"/>
                    <a:gd name="connsiteY1124" fmla="*/ 1499236 h 2812935"/>
                    <a:gd name="connsiteX1125" fmla="*/ 1258874 w 1404720"/>
                    <a:gd name="connsiteY1125" fmla="*/ 1499236 h 2812935"/>
                    <a:gd name="connsiteX1126" fmla="*/ 1218506 w 1404720"/>
                    <a:gd name="connsiteY1126" fmla="*/ 1539604 h 2812935"/>
                    <a:gd name="connsiteX1127" fmla="*/ 1258874 w 1404720"/>
                    <a:gd name="connsiteY1127" fmla="*/ 1579972 h 2812935"/>
                    <a:gd name="connsiteX1128" fmla="*/ 1299242 w 1404720"/>
                    <a:gd name="connsiteY1128" fmla="*/ 1539604 h 2812935"/>
                    <a:gd name="connsiteX1129" fmla="*/ 1258874 w 1404720"/>
                    <a:gd name="connsiteY1129" fmla="*/ 1499236 h 2812935"/>
                    <a:gd name="connsiteX1130" fmla="*/ 1174438 w 1404720"/>
                    <a:gd name="connsiteY1130" fmla="*/ 1499236 h 2812935"/>
                    <a:gd name="connsiteX1131" fmla="*/ 1134070 w 1404720"/>
                    <a:gd name="connsiteY1131" fmla="*/ 1539604 h 2812935"/>
                    <a:gd name="connsiteX1132" fmla="*/ 1174438 w 1404720"/>
                    <a:gd name="connsiteY1132" fmla="*/ 1579972 h 2812935"/>
                    <a:gd name="connsiteX1133" fmla="*/ 1214806 w 1404720"/>
                    <a:gd name="connsiteY1133" fmla="*/ 1539604 h 2812935"/>
                    <a:gd name="connsiteX1134" fmla="*/ 1174438 w 1404720"/>
                    <a:gd name="connsiteY1134" fmla="*/ 1499236 h 2812935"/>
                    <a:gd name="connsiteX1135" fmla="*/ 1090002 w 1404720"/>
                    <a:gd name="connsiteY1135" fmla="*/ 1499236 h 2812935"/>
                    <a:gd name="connsiteX1136" fmla="*/ 1049634 w 1404720"/>
                    <a:gd name="connsiteY1136" fmla="*/ 1539604 h 2812935"/>
                    <a:gd name="connsiteX1137" fmla="*/ 1090002 w 1404720"/>
                    <a:gd name="connsiteY1137" fmla="*/ 1579972 h 2812935"/>
                    <a:gd name="connsiteX1138" fmla="*/ 1130370 w 1404720"/>
                    <a:gd name="connsiteY1138" fmla="*/ 1539604 h 2812935"/>
                    <a:gd name="connsiteX1139" fmla="*/ 1090002 w 1404720"/>
                    <a:gd name="connsiteY1139" fmla="*/ 1499236 h 2812935"/>
                    <a:gd name="connsiteX1140" fmla="*/ 1005565 w 1404720"/>
                    <a:gd name="connsiteY1140" fmla="*/ 1499236 h 2812935"/>
                    <a:gd name="connsiteX1141" fmla="*/ 965197 w 1404720"/>
                    <a:gd name="connsiteY1141" fmla="*/ 1539604 h 2812935"/>
                    <a:gd name="connsiteX1142" fmla="*/ 1005565 w 1404720"/>
                    <a:gd name="connsiteY1142" fmla="*/ 1579972 h 2812935"/>
                    <a:gd name="connsiteX1143" fmla="*/ 1045933 w 1404720"/>
                    <a:gd name="connsiteY1143" fmla="*/ 1539604 h 2812935"/>
                    <a:gd name="connsiteX1144" fmla="*/ 1005565 w 1404720"/>
                    <a:gd name="connsiteY1144" fmla="*/ 1499236 h 2812935"/>
                    <a:gd name="connsiteX1145" fmla="*/ 921129 w 1404720"/>
                    <a:gd name="connsiteY1145" fmla="*/ 1499236 h 2812935"/>
                    <a:gd name="connsiteX1146" fmla="*/ 880761 w 1404720"/>
                    <a:gd name="connsiteY1146" fmla="*/ 1539604 h 2812935"/>
                    <a:gd name="connsiteX1147" fmla="*/ 921129 w 1404720"/>
                    <a:gd name="connsiteY1147" fmla="*/ 1579972 h 2812935"/>
                    <a:gd name="connsiteX1148" fmla="*/ 961497 w 1404720"/>
                    <a:gd name="connsiteY1148" fmla="*/ 1539604 h 2812935"/>
                    <a:gd name="connsiteX1149" fmla="*/ 921129 w 1404720"/>
                    <a:gd name="connsiteY1149" fmla="*/ 1499236 h 2812935"/>
                    <a:gd name="connsiteX1150" fmla="*/ 836693 w 1404720"/>
                    <a:gd name="connsiteY1150" fmla="*/ 1499236 h 2812935"/>
                    <a:gd name="connsiteX1151" fmla="*/ 796325 w 1404720"/>
                    <a:gd name="connsiteY1151" fmla="*/ 1539604 h 2812935"/>
                    <a:gd name="connsiteX1152" fmla="*/ 836693 w 1404720"/>
                    <a:gd name="connsiteY1152" fmla="*/ 1579972 h 2812935"/>
                    <a:gd name="connsiteX1153" fmla="*/ 877061 w 1404720"/>
                    <a:gd name="connsiteY1153" fmla="*/ 1539604 h 2812935"/>
                    <a:gd name="connsiteX1154" fmla="*/ 836693 w 1404720"/>
                    <a:gd name="connsiteY1154" fmla="*/ 1499236 h 2812935"/>
                    <a:gd name="connsiteX1155" fmla="*/ 752256 w 1404720"/>
                    <a:gd name="connsiteY1155" fmla="*/ 1499236 h 2812935"/>
                    <a:gd name="connsiteX1156" fmla="*/ 711888 w 1404720"/>
                    <a:gd name="connsiteY1156" fmla="*/ 1539604 h 2812935"/>
                    <a:gd name="connsiteX1157" fmla="*/ 752256 w 1404720"/>
                    <a:gd name="connsiteY1157" fmla="*/ 1579972 h 2812935"/>
                    <a:gd name="connsiteX1158" fmla="*/ 792624 w 1404720"/>
                    <a:gd name="connsiteY1158" fmla="*/ 1539604 h 2812935"/>
                    <a:gd name="connsiteX1159" fmla="*/ 752256 w 1404720"/>
                    <a:gd name="connsiteY1159" fmla="*/ 1499236 h 2812935"/>
                    <a:gd name="connsiteX1160" fmla="*/ 667820 w 1404720"/>
                    <a:gd name="connsiteY1160" fmla="*/ 1499236 h 2812935"/>
                    <a:gd name="connsiteX1161" fmla="*/ 627452 w 1404720"/>
                    <a:gd name="connsiteY1161" fmla="*/ 1539604 h 2812935"/>
                    <a:gd name="connsiteX1162" fmla="*/ 667820 w 1404720"/>
                    <a:gd name="connsiteY1162" fmla="*/ 1579972 h 2812935"/>
                    <a:gd name="connsiteX1163" fmla="*/ 708188 w 1404720"/>
                    <a:gd name="connsiteY1163" fmla="*/ 1539604 h 2812935"/>
                    <a:gd name="connsiteX1164" fmla="*/ 667820 w 1404720"/>
                    <a:gd name="connsiteY1164" fmla="*/ 1499236 h 2812935"/>
                    <a:gd name="connsiteX1165" fmla="*/ 583384 w 1404720"/>
                    <a:gd name="connsiteY1165" fmla="*/ 1499236 h 2812935"/>
                    <a:gd name="connsiteX1166" fmla="*/ 543016 w 1404720"/>
                    <a:gd name="connsiteY1166" fmla="*/ 1539604 h 2812935"/>
                    <a:gd name="connsiteX1167" fmla="*/ 583384 w 1404720"/>
                    <a:gd name="connsiteY1167" fmla="*/ 1579972 h 2812935"/>
                    <a:gd name="connsiteX1168" fmla="*/ 623752 w 1404720"/>
                    <a:gd name="connsiteY1168" fmla="*/ 1539604 h 2812935"/>
                    <a:gd name="connsiteX1169" fmla="*/ 583384 w 1404720"/>
                    <a:gd name="connsiteY1169" fmla="*/ 1499236 h 2812935"/>
                    <a:gd name="connsiteX1170" fmla="*/ 498947 w 1404720"/>
                    <a:gd name="connsiteY1170" fmla="*/ 1499236 h 2812935"/>
                    <a:gd name="connsiteX1171" fmla="*/ 458579 w 1404720"/>
                    <a:gd name="connsiteY1171" fmla="*/ 1539604 h 2812935"/>
                    <a:gd name="connsiteX1172" fmla="*/ 498947 w 1404720"/>
                    <a:gd name="connsiteY1172" fmla="*/ 1579972 h 2812935"/>
                    <a:gd name="connsiteX1173" fmla="*/ 539315 w 1404720"/>
                    <a:gd name="connsiteY1173" fmla="*/ 1539604 h 2812935"/>
                    <a:gd name="connsiteX1174" fmla="*/ 498947 w 1404720"/>
                    <a:gd name="connsiteY1174" fmla="*/ 1499236 h 2812935"/>
                    <a:gd name="connsiteX1175" fmla="*/ 414511 w 1404720"/>
                    <a:gd name="connsiteY1175" fmla="*/ 1499236 h 2812935"/>
                    <a:gd name="connsiteX1176" fmla="*/ 374143 w 1404720"/>
                    <a:gd name="connsiteY1176" fmla="*/ 1539604 h 2812935"/>
                    <a:gd name="connsiteX1177" fmla="*/ 414511 w 1404720"/>
                    <a:gd name="connsiteY1177" fmla="*/ 1579972 h 2812935"/>
                    <a:gd name="connsiteX1178" fmla="*/ 454879 w 1404720"/>
                    <a:gd name="connsiteY1178" fmla="*/ 1539604 h 2812935"/>
                    <a:gd name="connsiteX1179" fmla="*/ 414511 w 1404720"/>
                    <a:gd name="connsiteY1179" fmla="*/ 1499236 h 2812935"/>
                    <a:gd name="connsiteX1180" fmla="*/ 330075 w 1404720"/>
                    <a:gd name="connsiteY1180" fmla="*/ 1499236 h 2812935"/>
                    <a:gd name="connsiteX1181" fmla="*/ 289707 w 1404720"/>
                    <a:gd name="connsiteY1181" fmla="*/ 1539604 h 2812935"/>
                    <a:gd name="connsiteX1182" fmla="*/ 330075 w 1404720"/>
                    <a:gd name="connsiteY1182" fmla="*/ 1579972 h 2812935"/>
                    <a:gd name="connsiteX1183" fmla="*/ 370443 w 1404720"/>
                    <a:gd name="connsiteY1183" fmla="*/ 1539604 h 2812935"/>
                    <a:gd name="connsiteX1184" fmla="*/ 330075 w 1404720"/>
                    <a:gd name="connsiteY1184" fmla="*/ 1499236 h 2812935"/>
                    <a:gd name="connsiteX1185" fmla="*/ 245639 w 1404720"/>
                    <a:gd name="connsiteY1185" fmla="*/ 1499236 h 2812935"/>
                    <a:gd name="connsiteX1186" fmla="*/ 205271 w 1404720"/>
                    <a:gd name="connsiteY1186" fmla="*/ 1539604 h 2812935"/>
                    <a:gd name="connsiteX1187" fmla="*/ 245639 w 1404720"/>
                    <a:gd name="connsiteY1187" fmla="*/ 1579972 h 2812935"/>
                    <a:gd name="connsiteX1188" fmla="*/ 286007 w 1404720"/>
                    <a:gd name="connsiteY1188" fmla="*/ 1539604 h 2812935"/>
                    <a:gd name="connsiteX1189" fmla="*/ 245639 w 1404720"/>
                    <a:gd name="connsiteY1189" fmla="*/ 1499236 h 2812935"/>
                    <a:gd name="connsiteX1190" fmla="*/ 161202 w 1404720"/>
                    <a:gd name="connsiteY1190" fmla="*/ 1499236 h 2812935"/>
                    <a:gd name="connsiteX1191" fmla="*/ 120834 w 1404720"/>
                    <a:gd name="connsiteY1191" fmla="*/ 1539604 h 2812935"/>
                    <a:gd name="connsiteX1192" fmla="*/ 161202 w 1404720"/>
                    <a:gd name="connsiteY1192" fmla="*/ 1579972 h 2812935"/>
                    <a:gd name="connsiteX1193" fmla="*/ 201570 w 1404720"/>
                    <a:gd name="connsiteY1193" fmla="*/ 1539604 h 2812935"/>
                    <a:gd name="connsiteX1194" fmla="*/ 161202 w 1404720"/>
                    <a:gd name="connsiteY1194" fmla="*/ 1499236 h 2812935"/>
                    <a:gd name="connsiteX1195" fmla="*/ 76766 w 1404720"/>
                    <a:gd name="connsiteY1195" fmla="*/ 1499236 h 2812935"/>
                    <a:gd name="connsiteX1196" fmla="*/ 36398 w 1404720"/>
                    <a:gd name="connsiteY1196" fmla="*/ 1539604 h 2812935"/>
                    <a:gd name="connsiteX1197" fmla="*/ 76766 w 1404720"/>
                    <a:gd name="connsiteY1197" fmla="*/ 1579972 h 2812935"/>
                    <a:gd name="connsiteX1198" fmla="*/ 117134 w 1404720"/>
                    <a:gd name="connsiteY1198" fmla="*/ 1539604 h 2812935"/>
                    <a:gd name="connsiteX1199" fmla="*/ 76766 w 1404720"/>
                    <a:gd name="connsiteY1199" fmla="*/ 1499236 h 2812935"/>
                    <a:gd name="connsiteX1200" fmla="*/ 1343312 w 1404720"/>
                    <a:gd name="connsiteY1200" fmla="*/ 1413186 h 2812935"/>
                    <a:gd name="connsiteX1201" fmla="*/ 1302944 w 1404720"/>
                    <a:gd name="connsiteY1201" fmla="*/ 1453554 h 2812935"/>
                    <a:gd name="connsiteX1202" fmla="*/ 1343312 w 1404720"/>
                    <a:gd name="connsiteY1202" fmla="*/ 1493922 h 2812935"/>
                    <a:gd name="connsiteX1203" fmla="*/ 1383680 w 1404720"/>
                    <a:gd name="connsiteY1203" fmla="*/ 1453554 h 2812935"/>
                    <a:gd name="connsiteX1204" fmla="*/ 1343312 w 1404720"/>
                    <a:gd name="connsiteY1204" fmla="*/ 1413186 h 2812935"/>
                    <a:gd name="connsiteX1205" fmla="*/ 1258874 w 1404720"/>
                    <a:gd name="connsiteY1205" fmla="*/ 1413186 h 2812935"/>
                    <a:gd name="connsiteX1206" fmla="*/ 1218506 w 1404720"/>
                    <a:gd name="connsiteY1206" fmla="*/ 1453554 h 2812935"/>
                    <a:gd name="connsiteX1207" fmla="*/ 1258874 w 1404720"/>
                    <a:gd name="connsiteY1207" fmla="*/ 1493922 h 2812935"/>
                    <a:gd name="connsiteX1208" fmla="*/ 1299242 w 1404720"/>
                    <a:gd name="connsiteY1208" fmla="*/ 1453554 h 2812935"/>
                    <a:gd name="connsiteX1209" fmla="*/ 1258874 w 1404720"/>
                    <a:gd name="connsiteY1209" fmla="*/ 1413186 h 2812935"/>
                    <a:gd name="connsiteX1210" fmla="*/ 1174438 w 1404720"/>
                    <a:gd name="connsiteY1210" fmla="*/ 1413186 h 2812935"/>
                    <a:gd name="connsiteX1211" fmla="*/ 1134070 w 1404720"/>
                    <a:gd name="connsiteY1211" fmla="*/ 1453554 h 2812935"/>
                    <a:gd name="connsiteX1212" fmla="*/ 1174438 w 1404720"/>
                    <a:gd name="connsiteY1212" fmla="*/ 1493922 h 2812935"/>
                    <a:gd name="connsiteX1213" fmla="*/ 1214806 w 1404720"/>
                    <a:gd name="connsiteY1213" fmla="*/ 1453554 h 2812935"/>
                    <a:gd name="connsiteX1214" fmla="*/ 1174438 w 1404720"/>
                    <a:gd name="connsiteY1214" fmla="*/ 1413186 h 2812935"/>
                    <a:gd name="connsiteX1215" fmla="*/ 1090002 w 1404720"/>
                    <a:gd name="connsiteY1215" fmla="*/ 1413186 h 2812935"/>
                    <a:gd name="connsiteX1216" fmla="*/ 1049634 w 1404720"/>
                    <a:gd name="connsiteY1216" fmla="*/ 1453554 h 2812935"/>
                    <a:gd name="connsiteX1217" fmla="*/ 1090002 w 1404720"/>
                    <a:gd name="connsiteY1217" fmla="*/ 1493922 h 2812935"/>
                    <a:gd name="connsiteX1218" fmla="*/ 1130370 w 1404720"/>
                    <a:gd name="connsiteY1218" fmla="*/ 1453554 h 2812935"/>
                    <a:gd name="connsiteX1219" fmla="*/ 1090002 w 1404720"/>
                    <a:gd name="connsiteY1219" fmla="*/ 1413186 h 2812935"/>
                    <a:gd name="connsiteX1220" fmla="*/ 1005565 w 1404720"/>
                    <a:gd name="connsiteY1220" fmla="*/ 1413186 h 2812935"/>
                    <a:gd name="connsiteX1221" fmla="*/ 965197 w 1404720"/>
                    <a:gd name="connsiteY1221" fmla="*/ 1453554 h 2812935"/>
                    <a:gd name="connsiteX1222" fmla="*/ 1005565 w 1404720"/>
                    <a:gd name="connsiteY1222" fmla="*/ 1493922 h 2812935"/>
                    <a:gd name="connsiteX1223" fmla="*/ 1045933 w 1404720"/>
                    <a:gd name="connsiteY1223" fmla="*/ 1453554 h 2812935"/>
                    <a:gd name="connsiteX1224" fmla="*/ 1005565 w 1404720"/>
                    <a:gd name="connsiteY1224" fmla="*/ 1413186 h 2812935"/>
                    <a:gd name="connsiteX1225" fmla="*/ 921129 w 1404720"/>
                    <a:gd name="connsiteY1225" fmla="*/ 1413186 h 2812935"/>
                    <a:gd name="connsiteX1226" fmla="*/ 880761 w 1404720"/>
                    <a:gd name="connsiteY1226" fmla="*/ 1453554 h 2812935"/>
                    <a:gd name="connsiteX1227" fmla="*/ 921129 w 1404720"/>
                    <a:gd name="connsiteY1227" fmla="*/ 1493922 h 2812935"/>
                    <a:gd name="connsiteX1228" fmla="*/ 961497 w 1404720"/>
                    <a:gd name="connsiteY1228" fmla="*/ 1453554 h 2812935"/>
                    <a:gd name="connsiteX1229" fmla="*/ 921129 w 1404720"/>
                    <a:gd name="connsiteY1229" fmla="*/ 1413186 h 2812935"/>
                    <a:gd name="connsiteX1230" fmla="*/ 836693 w 1404720"/>
                    <a:gd name="connsiteY1230" fmla="*/ 1413186 h 2812935"/>
                    <a:gd name="connsiteX1231" fmla="*/ 796325 w 1404720"/>
                    <a:gd name="connsiteY1231" fmla="*/ 1453554 h 2812935"/>
                    <a:gd name="connsiteX1232" fmla="*/ 836693 w 1404720"/>
                    <a:gd name="connsiteY1232" fmla="*/ 1493922 h 2812935"/>
                    <a:gd name="connsiteX1233" fmla="*/ 877061 w 1404720"/>
                    <a:gd name="connsiteY1233" fmla="*/ 1453554 h 2812935"/>
                    <a:gd name="connsiteX1234" fmla="*/ 836693 w 1404720"/>
                    <a:gd name="connsiteY1234" fmla="*/ 1413186 h 2812935"/>
                    <a:gd name="connsiteX1235" fmla="*/ 752256 w 1404720"/>
                    <a:gd name="connsiteY1235" fmla="*/ 1413186 h 2812935"/>
                    <a:gd name="connsiteX1236" fmla="*/ 711888 w 1404720"/>
                    <a:gd name="connsiteY1236" fmla="*/ 1453554 h 2812935"/>
                    <a:gd name="connsiteX1237" fmla="*/ 752256 w 1404720"/>
                    <a:gd name="connsiteY1237" fmla="*/ 1493922 h 2812935"/>
                    <a:gd name="connsiteX1238" fmla="*/ 792624 w 1404720"/>
                    <a:gd name="connsiteY1238" fmla="*/ 1453554 h 2812935"/>
                    <a:gd name="connsiteX1239" fmla="*/ 752256 w 1404720"/>
                    <a:gd name="connsiteY1239" fmla="*/ 1413186 h 2812935"/>
                    <a:gd name="connsiteX1240" fmla="*/ 667820 w 1404720"/>
                    <a:gd name="connsiteY1240" fmla="*/ 1413186 h 2812935"/>
                    <a:gd name="connsiteX1241" fmla="*/ 627452 w 1404720"/>
                    <a:gd name="connsiteY1241" fmla="*/ 1453554 h 2812935"/>
                    <a:gd name="connsiteX1242" fmla="*/ 667820 w 1404720"/>
                    <a:gd name="connsiteY1242" fmla="*/ 1493922 h 2812935"/>
                    <a:gd name="connsiteX1243" fmla="*/ 708188 w 1404720"/>
                    <a:gd name="connsiteY1243" fmla="*/ 1453554 h 2812935"/>
                    <a:gd name="connsiteX1244" fmla="*/ 667820 w 1404720"/>
                    <a:gd name="connsiteY1244" fmla="*/ 1413186 h 2812935"/>
                    <a:gd name="connsiteX1245" fmla="*/ 583384 w 1404720"/>
                    <a:gd name="connsiteY1245" fmla="*/ 1413186 h 2812935"/>
                    <a:gd name="connsiteX1246" fmla="*/ 543016 w 1404720"/>
                    <a:gd name="connsiteY1246" fmla="*/ 1453554 h 2812935"/>
                    <a:gd name="connsiteX1247" fmla="*/ 583384 w 1404720"/>
                    <a:gd name="connsiteY1247" fmla="*/ 1493922 h 2812935"/>
                    <a:gd name="connsiteX1248" fmla="*/ 623752 w 1404720"/>
                    <a:gd name="connsiteY1248" fmla="*/ 1453554 h 2812935"/>
                    <a:gd name="connsiteX1249" fmla="*/ 583384 w 1404720"/>
                    <a:gd name="connsiteY1249" fmla="*/ 1413186 h 2812935"/>
                    <a:gd name="connsiteX1250" fmla="*/ 498947 w 1404720"/>
                    <a:gd name="connsiteY1250" fmla="*/ 1413186 h 2812935"/>
                    <a:gd name="connsiteX1251" fmla="*/ 458579 w 1404720"/>
                    <a:gd name="connsiteY1251" fmla="*/ 1453554 h 2812935"/>
                    <a:gd name="connsiteX1252" fmla="*/ 498947 w 1404720"/>
                    <a:gd name="connsiteY1252" fmla="*/ 1493922 h 2812935"/>
                    <a:gd name="connsiteX1253" fmla="*/ 539315 w 1404720"/>
                    <a:gd name="connsiteY1253" fmla="*/ 1453554 h 2812935"/>
                    <a:gd name="connsiteX1254" fmla="*/ 498947 w 1404720"/>
                    <a:gd name="connsiteY1254" fmla="*/ 1413186 h 2812935"/>
                    <a:gd name="connsiteX1255" fmla="*/ 414511 w 1404720"/>
                    <a:gd name="connsiteY1255" fmla="*/ 1413186 h 2812935"/>
                    <a:gd name="connsiteX1256" fmla="*/ 374143 w 1404720"/>
                    <a:gd name="connsiteY1256" fmla="*/ 1453554 h 2812935"/>
                    <a:gd name="connsiteX1257" fmla="*/ 414511 w 1404720"/>
                    <a:gd name="connsiteY1257" fmla="*/ 1493922 h 2812935"/>
                    <a:gd name="connsiteX1258" fmla="*/ 454879 w 1404720"/>
                    <a:gd name="connsiteY1258" fmla="*/ 1453554 h 2812935"/>
                    <a:gd name="connsiteX1259" fmla="*/ 414511 w 1404720"/>
                    <a:gd name="connsiteY1259" fmla="*/ 1413186 h 2812935"/>
                    <a:gd name="connsiteX1260" fmla="*/ 330075 w 1404720"/>
                    <a:gd name="connsiteY1260" fmla="*/ 1413186 h 2812935"/>
                    <a:gd name="connsiteX1261" fmla="*/ 289707 w 1404720"/>
                    <a:gd name="connsiteY1261" fmla="*/ 1453554 h 2812935"/>
                    <a:gd name="connsiteX1262" fmla="*/ 330075 w 1404720"/>
                    <a:gd name="connsiteY1262" fmla="*/ 1493922 h 2812935"/>
                    <a:gd name="connsiteX1263" fmla="*/ 370443 w 1404720"/>
                    <a:gd name="connsiteY1263" fmla="*/ 1453554 h 2812935"/>
                    <a:gd name="connsiteX1264" fmla="*/ 330075 w 1404720"/>
                    <a:gd name="connsiteY1264" fmla="*/ 1413186 h 2812935"/>
                    <a:gd name="connsiteX1265" fmla="*/ 245639 w 1404720"/>
                    <a:gd name="connsiteY1265" fmla="*/ 1413186 h 2812935"/>
                    <a:gd name="connsiteX1266" fmla="*/ 205271 w 1404720"/>
                    <a:gd name="connsiteY1266" fmla="*/ 1453554 h 2812935"/>
                    <a:gd name="connsiteX1267" fmla="*/ 245639 w 1404720"/>
                    <a:gd name="connsiteY1267" fmla="*/ 1493922 h 2812935"/>
                    <a:gd name="connsiteX1268" fmla="*/ 286007 w 1404720"/>
                    <a:gd name="connsiteY1268" fmla="*/ 1453554 h 2812935"/>
                    <a:gd name="connsiteX1269" fmla="*/ 245639 w 1404720"/>
                    <a:gd name="connsiteY1269" fmla="*/ 1413186 h 2812935"/>
                    <a:gd name="connsiteX1270" fmla="*/ 161202 w 1404720"/>
                    <a:gd name="connsiteY1270" fmla="*/ 1413186 h 2812935"/>
                    <a:gd name="connsiteX1271" fmla="*/ 120834 w 1404720"/>
                    <a:gd name="connsiteY1271" fmla="*/ 1453554 h 2812935"/>
                    <a:gd name="connsiteX1272" fmla="*/ 161202 w 1404720"/>
                    <a:gd name="connsiteY1272" fmla="*/ 1493922 h 2812935"/>
                    <a:gd name="connsiteX1273" fmla="*/ 201570 w 1404720"/>
                    <a:gd name="connsiteY1273" fmla="*/ 1453554 h 2812935"/>
                    <a:gd name="connsiteX1274" fmla="*/ 161202 w 1404720"/>
                    <a:gd name="connsiteY1274" fmla="*/ 1413186 h 2812935"/>
                    <a:gd name="connsiteX1275" fmla="*/ 76766 w 1404720"/>
                    <a:gd name="connsiteY1275" fmla="*/ 1413186 h 2812935"/>
                    <a:gd name="connsiteX1276" fmla="*/ 36398 w 1404720"/>
                    <a:gd name="connsiteY1276" fmla="*/ 1453554 h 2812935"/>
                    <a:gd name="connsiteX1277" fmla="*/ 76766 w 1404720"/>
                    <a:gd name="connsiteY1277" fmla="*/ 1493922 h 2812935"/>
                    <a:gd name="connsiteX1278" fmla="*/ 117134 w 1404720"/>
                    <a:gd name="connsiteY1278" fmla="*/ 1453554 h 2812935"/>
                    <a:gd name="connsiteX1279" fmla="*/ 76766 w 1404720"/>
                    <a:gd name="connsiteY1279" fmla="*/ 1413186 h 2812935"/>
                    <a:gd name="connsiteX1280" fmla="*/ 1343312 w 1404720"/>
                    <a:gd name="connsiteY1280" fmla="*/ 1327137 h 2812935"/>
                    <a:gd name="connsiteX1281" fmla="*/ 1302944 w 1404720"/>
                    <a:gd name="connsiteY1281" fmla="*/ 1367505 h 2812935"/>
                    <a:gd name="connsiteX1282" fmla="*/ 1343312 w 1404720"/>
                    <a:gd name="connsiteY1282" fmla="*/ 1407873 h 2812935"/>
                    <a:gd name="connsiteX1283" fmla="*/ 1383680 w 1404720"/>
                    <a:gd name="connsiteY1283" fmla="*/ 1367505 h 2812935"/>
                    <a:gd name="connsiteX1284" fmla="*/ 1343312 w 1404720"/>
                    <a:gd name="connsiteY1284" fmla="*/ 1327137 h 2812935"/>
                    <a:gd name="connsiteX1285" fmla="*/ 1258874 w 1404720"/>
                    <a:gd name="connsiteY1285" fmla="*/ 1327137 h 2812935"/>
                    <a:gd name="connsiteX1286" fmla="*/ 1218506 w 1404720"/>
                    <a:gd name="connsiteY1286" fmla="*/ 1367505 h 2812935"/>
                    <a:gd name="connsiteX1287" fmla="*/ 1258874 w 1404720"/>
                    <a:gd name="connsiteY1287" fmla="*/ 1407873 h 2812935"/>
                    <a:gd name="connsiteX1288" fmla="*/ 1299242 w 1404720"/>
                    <a:gd name="connsiteY1288" fmla="*/ 1367505 h 2812935"/>
                    <a:gd name="connsiteX1289" fmla="*/ 1258874 w 1404720"/>
                    <a:gd name="connsiteY1289" fmla="*/ 1327137 h 2812935"/>
                    <a:gd name="connsiteX1290" fmla="*/ 1174438 w 1404720"/>
                    <a:gd name="connsiteY1290" fmla="*/ 1327137 h 2812935"/>
                    <a:gd name="connsiteX1291" fmla="*/ 1134070 w 1404720"/>
                    <a:gd name="connsiteY1291" fmla="*/ 1367505 h 2812935"/>
                    <a:gd name="connsiteX1292" fmla="*/ 1174438 w 1404720"/>
                    <a:gd name="connsiteY1292" fmla="*/ 1407873 h 2812935"/>
                    <a:gd name="connsiteX1293" fmla="*/ 1214806 w 1404720"/>
                    <a:gd name="connsiteY1293" fmla="*/ 1367505 h 2812935"/>
                    <a:gd name="connsiteX1294" fmla="*/ 1174438 w 1404720"/>
                    <a:gd name="connsiteY1294" fmla="*/ 1327137 h 2812935"/>
                    <a:gd name="connsiteX1295" fmla="*/ 1090002 w 1404720"/>
                    <a:gd name="connsiteY1295" fmla="*/ 1327137 h 2812935"/>
                    <a:gd name="connsiteX1296" fmla="*/ 1049634 w 1404720"/>
                    <a:gd name="connsiteY1296" fmla="*/ 1367505 h 2812935"/>
                    <a:gd name="connsiteX1297" fmla="*/ 1090002 w 1404720"/>
                    <a:gd name="connsiteY1297" fmla="*/ 1407873 h 2812935"/>
                    <a:gd name="connsiteX1298" fmla="*/ 1130370 w 1404720"/>
                    <a:gd name="connsiteY1298" fmla="*/ 1367505 h 2812935"/>
                    <a:gd name="connsiteX1299" fmla="*/ 1090002 w 1404720"/>
                    <a:gd name="connsiteY1299" fmla="*/ 1327137 h 2812935"/>
                    <a:gd name="connsiteX1300" fmla="*/ 1005565 w 1404720"/>
                    <a:gd name="connsiteY1300" fmla="*/ 1327137 h 2812935"/>
                    <a:gd name="connsiteX1301" fmla="*/ 965197 w 1404720"/>
                    <a:gd name="connsiteY1301" fmla="*/ 1367505 h 2812935"/>
                    <a:gd name="connsiteX1302" fmla="*/ 1005565 w 1404720"/>
                    <a:gd name="connsiteY1302" fmla="*/ 1407873 h 2812935"/>
                    <a:gd name="connsiteX1303" fmla="*/ 1045933 w 1404720"/>
                    <a:gd name="connsiteY1303" fmla="*/ 1367505 h 2812935"/>
                    <a:gd name="connsiteX1304" fmla="*/ 1005565 w 1404720"/>
                    <a:gd name="connsiteY1304" fmla="*/ 1327137 h 2812935"/>
                    <a:gd name="connsiteX1305" fmla="*/ 921129 w 1404720"/>
                    <a:gd name="connsiteY1305" fmla="*/ 1327137 h 2812935"/>
                    <a:gd name="connsiteX1306" fmla="*/ 880761 w 1404720"/>
                    <a:gd name="connsiteY1306" fmla="*/ 1367505 h 2812935"/>
                    <a:gd name="connsiteX1307" fmla="*/ 921129 w 1404720"/>
                    <a:gd name="connsiteY1307" fmla="*/ 1407873 h 2812935"/>
                    <a:gd name="connsiteX1308" fmla="*/ 961497 w 1404720"/>
                    <a:gd name="connsiteY1308" fmla="*/ 1367505 h 2812935"/>
                    <a:gd name="connsiteX1309" fmla="*/ 921129 w 1404720"/>
                    <a:gd name="connsiteY1309" fmla="*/ 1327137 h 2812935"/>
                    <a:gd name="connsiteX1310" fmla="*/ 836693 w 1404720"/>
                    <a:gd name="connsiteY1310" fmla="*/ 1327137 h 2812935"/>
                    <a:gd name="connsiteX1311" fmla="*/ 796325 w 1404720"/>
                    <a:gd name="connsiteY1311" fmla="*/ 1367505 h 2812935"/>
                    <a:gd name="connsiteX1312" fmla="*/ 836693 w 1404720"/>
                    <a:gd name="connsiteY1312" fmla="*/ 1407873 h 2812935"/>
                    <a:gd name="connsiteX1313" fmla="*/ 877061 w 1404720"/>
                    <a:gd name="connsiteY1313" fmla="*/ 1367505 h 2812935"/>
                    <a:gd name="connsiteX1314" fmla="*/ 836693 w 1404720"/>
                    <a:gd name="connsiteY1314" fmla="*/ 1327137 h 2812935"/>
                    <a:gd name="connsiteX1315" fmla="*/ 752256 w 1404720"/>
                    <a:gd name="connsiteY1315" fmla="*/ 1327137 h 2812935"/>
                    <a:gd name="connsiteX1316" fmla="*/ 711888 w 1404720"/>
                    <a:gd name="connsiteY1316" fmla="*/ 1367505 h 2812935"/>
                    <a:gd name="connsiteX1317" fmla="*/ 752256 w 1404720"/>
                    <a:gd name="connsiteY1317" fmla="*/ 1407873 h 2812935"/>
                    <a:gd name="connsiteX1318" fmla="*/ 792624 w 1404720"/>
                    <a:gd name="connsiteY1318" fmla="*/ 1367505 h 2812935"/>
                    <a:gd name="connsiteX1319" fmla="*/ 752256 w 1404720"/>
                    <a:gd name="connsiteY1319" fmla="*/ 1327137 h 2812935"/>
                    <a:gd name="connsiteX1320" fmla="*/ 667820 w 1404720"/>
                    <a:gd name="connsiteY1320" fmla="*/ 1327137 h 2812935"/>
                    <a:gd name="connsiteX1321" fmla="*/ 627452 w 1404720"/>
                    <a:gd name="connsiteY1321" fmla="*/ 1367505 h 2812935"/>
                    <a:gd name="connsiteX1322" fmla="*/ 667820 w 1404720"/>
                    <a:gd name="connsiteY1322" fmla="*/ 1407873 h 2812935"/>
                    <a:gd name="connsiteX1323" fmla="*/ 708188 w 1404720"/>
                    <a:gd name="connsiteY1323" fmla="*/ 1367505 h 2812935"/>
                    <a:gd name="connsiteX1324" fmla="*/ 667820 w 1404720"/>
                    <a:gd name="connsiteY1324" fmla="*/ 1327137 h 2812935"/>
                    <a:gd name="connsiteX1325" fmla="*/ 583384 w 1404720"/>
                    <a:gd name="connsiteY1325" fmla="*/ 1327137 h 2812935"/>
                    <a:gd name="connsiteX1326" fmla="*/ 543016 w 1404720"/>
                    <a:gd name="connsiteY1326" fmla="*/ 1367505 h 2812935"/>
                    <a:gd name="connsiteX1327" fmla="*/ 583384 w 1404720"/>
                    <a:gd name="connsiteY1327" fmla="*/ 1407873 h 2812935"/>
                    <a:gd name="connsiteX1328" fmla="*/ 623752 w 1404720"/>
                    <a:gd name="connsiteY1328" fmla="*/ 1367505 h 2812935"/>
                    <a:gd name="connsiteX1329" fmla="*/ 583384 w 1404720"/>
                    <a:gd name="connsiteY1329" fmla="*/ 1327137 h 2812935"/>
                    <a:gd name="connsiteX1330" fmla="*/ 498947 w 1404720"/>
                    <a:gd name="connsiteY1330" fmla="*/ 1327137 h 2812935"/>
                    <a:gd name="connsiteX1331" fmla="*/ 458579 w 1404720"/>
                    <a:gd name="connsiteY1331" fmla="*/ 1367505 h 2812935"/>
                    <a:gd name="connsiteX1332" fmla="*/ 498947 w 1404720"/>
                    <a:gd name="connsiteY1332" fmla="*/ 1407873 h 2812935"/>
                    <a:gd name="connsiteX1333" fmla="*/ 539315 w 1404720"/>
                    <a:gd name="connsiteY1333" fmla="*/ 1367505 h 2812935"/>
                    <a:gd name="connsiteX1334" fmla="*/ 498947 w 1404720"/>
                    <a:gd name="connsiteY1334" fmla="*/ 1327137 h 2812935"/>
                    <a:gd name="connsiteX1335" fmla="*/ 414511 w 1404720"/>
                    <a:gd name="connsiteY1335" fmla="*/ 1327137 h 2812935"/>
                    <a:gd name="connsiteX1336" fmla="*/ 374143 w 1404720"/>
                    <a:gd name="connsiteY1336" fmla="*/ 1367505 h 2812935"/>
                    <a:gd name="connsiteX1337" fmla="*/ 414511 w 1404720"/>
                    <a:gd name="connsiteY1337" fmla="*/ 1407873 h 2812935"/>
                    <a:gd name="connsiteX1338" fmla="*/ 454879 w 1404720"/>
                    <a:gd name="connsiteY1338" fmla="*/ 1367505 h 2812935"/>
                    <a:gd name="connsiteX1339" fmla="*/ 414511 w 1404720"/>
                    <a:gd name="connsiteY1339" fmla="*/ 1327137 h 2812935"/>
                    <a:gd name="connsiteX1340" fmla="*/ 330075 w 1404720"/>
                    <a:gd name="connsiteY1340" fmla="*/ 1327137 h 2812935"/>
                    <a:gd name="connsiteX1341" fmla="*/ 289707 w 1404720"/>
                    <a:gd name="connsiteY1341" fmla="*/ 1367505 h 2812935"/>
                    <a:gd name="connsiteX1342" fmla="*/ 330075 w 1404720"/>
                    <a:gd name="connsiteY1342" fmla="*/ 1407873 h 2812935"/>
                    <a:gd name="connsiteX1343" fmla="*/ 370443 w 1404720"/>
                    <a:gd name="connsiteY1343" fmla="*/ 1367505 h 2812935"/>
                    <a:gd name="connsiteX1344" fmla="*/ 330075 w 1404720"/>
                    <a:gd name="connsiteY1344" fmla="*/ 1327137 h 2812935"/>
                    <a:gd name="connsiteX1345" fmla="*/ 245639 w 1404720"/>
                    <a:gd name="connsiteY1345" fmla="*/ 1327137 h 2812935"/>
                    <a:gd name="connsiteX1346" fmla="*/ 205271 w 1404720"/>
                    <a:gd name="connsiteY1346" fmla="*/ 1367505 h 2812935"/>
                    <a:gd name="connsiteX1347" fmla="*/ 245639 w 1404720"/>
                    <a:gd name="connsiteY1347" fmla="*/ 1407873 h 2812935"/>
                    <a:gd name="connsiteX1348" fmla="*/ 286007 w 1404720"/>
                    <a:gd name="connsiteY1348" fmla="*/ 1367505 h 2812935"/>
                    <a:gd name="connsiteX1349" fmla="*/ 245639 w 1404720"/>
                    <a:gd name="connsiteY1349" fmla="*/ 1327137 h 2812935"/>
                    <a:gd name="connsiteX1350" fmla="*/ 161202 w 1404720"/>
                    <a:gd name="connsiteY1350" fmla="*/ 1327137 h 2812935"/>
                    <a:gd name="connsiteX1351" fmla="*/ 120834 w 1404720"/>
                    <a:gd name="connsiteY1351" fmla="*/ 1367505 h 2812935"/>
                    <a:gd name="connsiteX1352" fmla="*/ 161202 w 1404720"/>
                    <a:gd name="connsiteY1352" fmla="*/ 1407873 h 2812935"/>
                    <a:gd name="connsiteX1353" fmla="*/ 201570 w 1404720"/>
                    <a:gd name="connsiteY1353" fmla="*/ 1367505 h 2812935"/>
                    <a:gd name="connsiteX1354" fmla="*/ 161202 w 1404720"/>
                    <a:gd name="connsiteY1354" fmla="*/ 1327137 h 2812935"/>
                    <a:gd name="connsiteX1355" fmla="*/ 76766 w 1404720"/>
                    <a:gd name="connsiteY1355" fmla="*/ 1327137 h 2812935"/>
                    <a:gd name="connsiteX1356" fmla="*/ 36398 w 1404720"/>
                    <a:gd name="connsiteY1356" fmla="*/ 1367505 h 2812935"/>
                    <a:gd name="connsiteX1357" fmla="*/ 76766 w 1404720"/>
                    <a:gd name="connsiteY1357" fmla="*/ 1407873 h 2812935"/>
                    <a:gd name="connsiteX1358" fmla="*/ 117134 w 1404720"/>
                    <a:gd name="connsiteY1358" fmla="*/ 1367505 h 2812935"/>
                    <a:gd name="connsiteX1359" fmla="*/ 76766 w 1404720"/>
                    <a:gd name="connsiteY1359" fmla="*/ 1327137 h 2812935"/>
                    <a:gd name="connsiteX1360" fmla="*/ 1343312 w 1404720"/>
                    <a:gd name="connsiteY1360" fmla="*/ 1241088 h 2812935"/>
                    <a:gd name="connsiteX1361" fmla="*/ 1302944 w 1404720"/>
                    <a:gd name="connsiteY1361" fmla="*/ 1281456 h 2812935"/>
                    <a:gd name="connsiteX1362" fmla="*/ 1343312 w 1404720"/>
                    <a:gd name="connsiteY1362" fmla="*/ 1321824 h 2812935"/>
                    <a:gd name="connsiteX1363" fmla="*/ 1383680 w 1404720"/>
                    <a:gd name="connsiteY1363" fmla="*/ 1281456 h 2812935"/>
                    <a:gd name="connsiteX1364" fmla="*/ 1343312 w 1404720"/>
                    <a:gd name="connsiteY1364" fmla="*/ 1241088 h 2812935"/>
                    <a:gd name="connsiteX1365" fmla="*/ 1258874 w 1404720"/>
                    <a:gd name="connsiteY1365" fmla="*/ 1241088 h 2812935"/>
                    <a:gd name="connsiteX1366" fmla="*/ 1218506 w 1404720"/>
                    <a:gd name="connsiteY1366" fmla="*/ 1281456 h 2812935"/>
                    <a:gd name="connsiteX1367" fmla="*/ 1258874 w 1404720"/>
                    <a:gd name="connsiteY1367" fmla="*/ 1321824 h 2812935"/>
                    <a:gd name="connsiteX1368" fmla="*/ 1299242 w 1404720"/>
                    <a:gd name="connsiteY1368" fmla="*/ 1281456 h 2812935"/>
                    <a:gd name="connsiteX1369" fmla="*/ 1258874 w 1404720"/>
                    <a:gd name="connsiteY1369" fmla="*/ 1241088 h 2812935"/>
                    <a:gd name="connsiteX1370" fmla="*/ 1174438 w 1404720"/>
                    <a:gd name="connsiteY1370" fmla="*/ 1241088 h 2812935"/>
                    <a:gd name="connsiteX1371" fmla="*/ 1134070 w 1404720"/>
                    <a:gd name="connsiteY1371" fmla="*/ 1281456 h 2812935"/>
                    <a:gd name="connsiteX1372" fmla="*/ 1174438 w 1404720"/>
                    <a:gd name="connsiteY1372" fmla="*/ 1321824 h 2812935"/>
                    <a:gd name="connsiteX1373" fmla="*/ 1214806 w 1404720"/>
                    <a:gd name="connsiteY1373" fmla="*/ 1281456 h 2812935"/>
                    <a:gd name="connsiteX1374" fmla="*/ 1174438 w 1404720"/>
                    <a:gd name="connsiteY1374" fmla="*/ 1241088 h 2812935"/>
                    <a:gd name="connsiteX1375" fmla="*/ 1090002 w 1404720"/>
                    <a:gd name="connsiteY1375" fmla="*/ 1241088 h 2812935"/>
                    <a:gd name="connsiteX1376" fmla="*/ 1049634 w 1404720"/>
                    <a:gd name="connsiteY1376" fmla="*/ 1281456 h 2812935"/>
                    <a:gd name="connsiteX1377" fmla="*/ 1090002 w 1404720"/>
                    <a:gd name="connsiteY1377" fmla="*/ 1321824 h 2812935"/>
                    <a:gd name="connsiteX1378" fmla="*/ 1130370 w 1404720"/>
                    <a:gd name="connsiteY1378" fmla="*/ 1281456 h 2812935"/>
                    <a:gd name="connsiteX1379" fmla="*/ 1090002 w 1404720"/>
                    <a:gd name="connsiteY1379" fmla="*/ 1241088 h 2812935"/>
                    <a:gd name="connsiteX1380" fmla="*/ 1005565 w 1404720"/>
                    <a:gd name="connsiteY1380" fmla="*/ 1241088 h 2812935"/>
                    <a:gd name="connsiteX1381" fmla="*/ 965197 w 1404720"/>
                    <a:gd name="connsiteY1381" fmla="*/ 1281456 h 2812935"/>
                    <a:gd name="connsiteX1382" fmla="*/ 1005565 w 1404720"/>
                    <a:gd name="connsiteY1382" fmla="*/ 1321824 h 2812935"/>
                    <a:gd name="connsiteX1383" fmla="*/ 1045933 w 1404720"/>
                    <a:gd name="connsiteY1383" fmla="*/ 1281456 h 2812935"/>
                    <a:gd name="connsiteX1384" fmla="*/ 1005565 w 1404720"/>
                    <a:gd name="connsiteY1384" fmla="*/ 1241088 h 2812935"/>
                    <a:gd name="connsiteX1385" fmla="*/ 921129 w 1404720"/>
                    <a:gd name="connsiteY1385" fmla="*/ 1241088 h 2812935"/>
                    <a:gd name="connsiteX1386" fmla="*/ 880761 w 1404720"/>
                    <a:gd name="connsiteY1386" fmla="*/ 1281456 h 2812935"/>
                    <a:gd name="connsiteX1387" fmla="*/ 921129 w 1404720"/>
                    <a:gd name="connsiteY1387" fmla="*/ 1321824 h 2812935"/>
                    <a:gd name="connsiteX1388" fmla="*/ 961497 w 1404720"/>
                    <a:gd name="connsiteY1388" fmla="*/ 1281456 h 2812935"/>
                    <a:gd name="connsiteX1389" fmla="*/ 921129 w 1404720"/>
                    <a:gd name="connsiteY1389" fmla="*/ 1241088 h 2812935"/>
                    <a:gd name="connsiteX1390" fmla="*/ 836693 w 1404720"/>
                    <a:gd name="connsiteY1390" fmla="*/ 1241088 h 2812935"/>
                    <a:gd name="connsiteX1391" fmla="*/ 796325 w 1404720"/>
                    <a:gd name="connsiteY1391" fmla="*/ 1281456 h 2812935"/>
                    <a:gd name="connsiteX1392" fmla="*/ 836693 w 1404720"/>
                    <a:gd name="connsiteY1392" fmla="*/ 1321824 h 2812935"/>
                    <a:gd name="connsiteX1393" fmla="*/ 877061 w 1404720"/>
                    <a:gd name="connsiteY1393" fmla="*/ 1281456 h 2812935"/>
                    <a:gd name="connsiteX1394" fmla="*/ 836693 w 1404720"/>
                    <a:gd name="connsiteY1394" fmla="*/ 1241088 h 2812935"/>
                    <a:gd name="connsiteX1395" fmla="*/ 752256 w 1404720"/>
                    <a:gd name="connsiteY1395" fmla="*/ 1241088 h 2812935"/>
                    <a:gd name="connsiteX1396" fmla="*/ 711888 w 1404720"/>
                    <a:gd name="connsiteY1396" fmla="*/ 1281456 h 2812935"/>
                    <a:gd name="connsiteX1397" fmla="*/ 752256 w 1404720"/>
                    <a:gd name="connsiteY1397" fmla="*/ 1321824 h 2812935"/>
                    <a:gd name="connsiteX1398" fmla="*/ 792624 w 1404720"/>
                    <a:gd name="connsiteY1398" fmla="*/ 1281456 h 2812935"/>
                    <a:gd name="connsiteX1399" fmla="*/ 752256 w 1404720"/>
                    <a:gd name="connsiteY1399" fmla="*/ 1241088 h 2812935"/>
                    <a:gd name="connsiteX1400" fmla="*/ 667820 w 1404720"/>
                    <a:gd name="connsiteY1400" fmla="*/ 1241088 h 2812935"/>
                    <a:gd name="connsiteX1401" fmla="*/ 627452 w 1404720"/>
                    <a:gd name="connsiteY1401" fmla="*/ 1281456 h 2812935"/>
                    <a:gd name="connsiteX1402" fmla="*/ 667820 w 1404720"/>
                    <a:gd name="connsiteY1402" fmla="*/ 1321824 h 2812935"/>
                    <a:gd name="connsiteX1403" fmla="*/ 708188 w 1404720"/>
                    <a:gd name="connsiteY1403" fmla="*/ 1281456 h 2812935"/>
                    <a:gd name="connsiteX1404" fmla="*/ 667820 w 1404720"/>
                    <a:gd name="connsiteY1404" fmla="*/ 1241088 h 2812935"/>
                    <a:gd name="connsiteX1405" fmla="*/ 583384 w 1404720"/>
                    <a:gd name="connsiteY1405" fmla="*/ 1241088 h 2812935"/>
                    <a:gd name="connsiteX1406" fmla="*/ 543016 w 1404720"/>
                    <a:gd name="connsiteY1406" fmla="*/ 1281456 h 2812935"/>
                    <a:gd name="connsiteX1407" fmla="*/ 583384 w 1404720"/>
                    <a:gd name="connsiteY1407" fmla="*/ 1321824 h 2812935"/>
                    <a:gd name="connsiteX1408" fmla="*/ 623752 w 1404720"/>
                    <a:gd name="connsiteY1408" fmla="*/ 1281456 h 2812935"/>
                    <a:gd name="connsiteX1409" fmla="*/ 583384 w 1404720"/>
                    <a:gd name="connsiteY1409" fmla="*/ 1241088 h 2812935"/>
                    <a:gd name="connsiteX1410" fmla="*/ 498947 w 1404720"/>
                    <a:gd name="connsiteY1410" fmla="*/ 1241088 h 2812935"/>
                    <a:gd name="connsiteX1411" fmla="*/ 458579 w 1404720"/>
                    <a:gd name="connsiteY1411" fmla="*/ 1281456 h 2812935"/>
                    <a:gd name="connsiteX1412" fmla="*/ 498947 w 1404720"/>
                    <a:gd name="connsiteY1412" fmla="*/ 1321824 h 2812935"/>
                    <a:gd name="connsiteX1413" fmla="*/ 539315 w 1404720"/>
                    <a:gd name="connsiteY1413" fmla="*/ 1281456 h 2812935"/>
                    <a:gd name="connsiteX1414" fmla="*/ 498947 w 1404720"/>
                    <a:gd name="connsiteY1414" fmla="*/ 1241088 h 2812935"/>
                    <a:gd name="connsiteX1415" fmla="*/ 414511 w 1404720"/>
                    <a:gd name="connsiteY1415" fmla="*/ 1241088 h 2812935"/>
                    <a:gd name="connsiteX1416" fmla="*/ 374143 w 1404720"/>
                    <a:gd name="connsiteY1416" fmla="*/ 1281456 h 2812935"/>
                    <a:gd name="connsiteX1417" fmla="*/ 414511 w 1404720"/>
                    <a:gd name="connsiteY1417" fmla="*/ 1321824 h 2812935"/>
                    <a:gd name="connsiteX1418" fmla="*/ 454879 w 1404720"/>
                    <a:gd name="connsiteY1418" fmla="*/ 1281456 h 2812935"/>
                    <a:gd name="connsiteX1419" fmla="*/ 414511 w 1404720"/>
                    <a:gd name="connsiteY1419" fmla="*/ 1241088 h 2812935"/>
                    <a:gd name="connsiteX1420" fmla="*/ 330075 w 1404720"/>
                    <a:gd name="connsiteY1420" fmla="*/ 1241088 h 2812935"/>
                    <a:gd name="connsiteX1421" fmla="*/ 289707 w 1404720"/>
                    <a:gd name="connsiteY1421" fmla="*/ 1281456 h 2812935"/>
                    <a:gd name="connsiteX1422" fmla="*/ 330075 w 1404720"/>
                    <a:gd name="connsiteY1422" fmla="*/ 1321824 h 2812935"/>
                    <a:gd name="connsiteX1423" fmla="*/ 370443 w 1404720"/>
                    <a:gd name="connsiteY1423" fmla="*/ 1281456 h 2812935"/>
                    <a:gd name="connsiteX1424" fmla="*/ 330075 w 1404720"/>
                    <a:gd name="connsiteY1424" fmla="*/ 1241088 h 2812935"/>
                    <a:gd name="connsiteX1425" fmla="*/ 245639 w 1404720"/>
                    <a:gd name="connsiteY1425" fmla="*/ 1241088 h 2812935"/>
                    <a:gd name="connsiteX1426" fmla="*/ 205271 w 1404720"/>
                    <a:gd name="connsiteY1426" fmla="*/ 1281456 h 2812935"/>
                    <a:gd name="connsiteX1427" fmla="*/ 245639 w 1404720"/>
                    <a:gd name="connsiteY1427" fmla="*/ 1321824 h 2812935"/>
                    <a:gd name="connsiteX1428" fmla="*/ 286007 w 1404720"/>
                    <a:gd name="connsiteY1428" fmla="*/ 1281456 h 2812935"/>
                    <a:gd name="connsiteX1429" fmla="*/ 245639 w 1404720"/>
                    <a:gd name="connsiteY1429" fmla="*/ 1241088 h 2812935"/>
                    <a:gd name="connsiteX1430" fmla="*/ 161202 w 1404720"/>
                    <a:gd name="connsiteY1430" fmla="*/ 1241088 h 2812935"/>
                    <a:gd name="connsiteX1431" fmla="*/ 120834 w 1404720"/>
                    <a:gd name="connsiteY1431" fmla="*/ 1281456 h 2812935"/>
                    <a:gd name="connsiteX1432" fmla="*/ 161202 w 1404720"/>
                    <a:gd name="connsiteY1432" fmla="*/ 1321824 h 2812935"/>
                    <a:gd name="connsiteX1433" fmla="*/ 201570 w 1404720"/>
                    <a:gd name="connsiteY1433" fmla="*/ 1281456 h 2812935"/>
                    <a:gd name="connsiteX1434" fmla="*/ 161202 w 1404720"/>
                    <a:gd name="connsiteY1434" fmla="*/ 1241088 h 2812935"/>
                    <a:gd name="connsiteX1435" fmla="*/ 76766 w 1404720"/>
                    <a:gd name="connsiteY1435" fmla="*/ 1241088 h 2812935"/>
                    <a:gd name="connsiteX1436" fmla="*/ 36398 w 1404720"/>
                    <a:gd name="connsiteY1436" fmla="*/ 1281456 h 2812935"/>
                    <a:gd name="connsiteX1437" fmla="*/ 76766 w 1404720"/>
                    <a:gd name="connsiteY1437" fmla="*/ 1321824 h 2812935"/>
                    <a:gd name="connsiteX1438" fmla="*/ 117134 w 1404720"/>
                    <a:gd name="connsiteY1438" fmla="*/ 1281456 h 2812935"/>
                    <a:gd name="connsiteX1439" fmla="*/ 76766 w 1404720"/>
                    <a:gd name="connsiteY1439" fmla="*/ 1241088 h 2812935"/>
                    <a:gd name="connsiteX1440" fmla="*/ 1343312 w 1404720"/>
                    <a:gd name="connsiteY1440" fmla="*/ 1155038 h 2812935"/>
                    <a:gd name="connsiteX1441" fmla="*/ 1302944 w 1404720"/>
                    <a:gd name="connsiteY1441" fmla="*/ 1195406 h 2812935"/>
                    <a:gd name="connsiteX1442" fmla="*/ 1343312 w 1404720"/>
                    <a:gd name="connsiteY1442" fmla="*/ 1235774 h 2812935"/>
                    <a:gd name="connsiteX1443" fmla="*/ 1383680 w 1404720"/>
                    <a:gd name="connsiteY1443" fmla="*/ 1195406 h 2812935"/>
                    <a:gd name="connsiteX1444" fmla="*/ 1343312 w 1404720"/>
                    <a:gd name="connsiteY1444" fmla="*/ 1155038 h 2812935"/>
                    <a:gd name="connsiteX1445" fmla="*/ 1258874 w 1404720"/>
                    <a:gd name="connsiteY1445" fmla="*/ 1155038 h 2812935"/>
                    <a:gd name="connsiteX1446" fmla="*/ 1218506 w 1404720"/>
                    <a:gd name="connsiteY1446" fmla="*/ 1195406 h 2812935"/>
                    <a:gd name="connsiteX1447" fmla="*/ 1258874 w 1404720"/>
                    <a:gd name="connsiteY1447" fmla="*/ 1235774 h 2812935"/>
                    <a:gd name="connsiteX1448" fmla="*/ 1299242 w 1404720"/>
                    <a:gd name="connsiteY1448" fmla="*/ 1195406 h 2812935"/>
                    <a:gd name="connsiteX1449" fmla="*/ 1258874 w 1404720"/>
                    <a:gd name="connsiteY1449" fmla="*/ 1155038 h 2812935"/>
                    <a:gd name="connsiteX1450" fmla="*/ 1174438 w 1404720"/>
                    <a:gd name="connsiteY1450" fmla="*/ 1155038 h 2812935"/>
                    <a:gd name="connsiteX1451" fmla="*/ 1134070 w 1404720"/>
                    <a:gd name="connsiteY1451" fmla="*/ 1195406 h 2812935"/>
                    <a:gd name="connsiteX1452" fmla="*/ 1174438 w 1404720"/>
                    <a:gd name="connsiteY1452" fmla="*/ 1235774 h 2812935"/>
                    <a:gd name="connsiteX1453" fmla="*/ 1214806 w 1404720"/>
                    <a:gd name="connsiteY1453" fmla="*/ 1195406 h 2812935"/>
                    <a:gd name="connsiteX1454" fmla="*/ 1174438 w 1404720"/>
                    <a:gd name="connsiteY1454" fmla="*/ 1155038 h 2812935"/>
                    <a:gd name="connsiteX1455" fmla="*/ 1090002 w 1404720"/>
                    <a:gd name="connsiteY1455" fmla="*/ 1155038 h 2812935"/>
                    <a:gd name="connsiteX1456" fmla="*/ 1049634 w 1404720"/>
                    <a:gd name="connsiteY1456" fmla="*/ 1195406 h 2812935"/>
                    <a:gd name="connsiteX1457" fmla="*/ 1090002 w 1404720"/>
                    <a:gd name="connsiteY1457" fmla="*/ 1235774 h 2812935"/>
                    <a:gd name="connsiteX1458" fmla="*/ 1130370 w 1404720"/>
                    <a:gd name="connsiteY1458" fmla="*/ 1195406 h 2812935"/>
                    <a:gd name="connsiteX1459" fmla="*/ 1090002 w 1404720"/>
                    <a:gd name="connsiteY1459" fmla="*/ 1155038 h 2812935"/>
                    <a:gd name="connsiteX1460" fmla="*/ 1005565 w 1404720"/>
                    <a:gd name="connsiteY1460" fmla="*/ 1155038 h 2812935"/>
                    <a:gd name="connsiteX1461" fmla="*/ 965197 w 1404720"/>
                    <a:gd name="connsiteY1461" fmla="*/ 1195406 h 2812935"/>
                    <a:gd name="connsiteX1462" fmla="*/ 1005565 w 1404720"/>
                    <a:gd name="connsiteY1462" fmla="*/ 1235774 h 2812935"/>
                    <a:gd name="connsiteX1463" fmla="*/ 1045933 w 1404720"/>
                    <a:gd name="connsiteY1463" fmla="*/ 1195406 h 2812935"/>
                    <a:gd name="connsiteX1464" fmla="*/ 1005565 w 1404720"/>
                    <a:gd name="connsiteY1464" fmla="*/ 1155038 h 2812935"/>
                    <a:gd name="connsiteX1465" fmla="*/ 921129 w 1404720"/>
                    <a:gd name="connsiteY1465" fmla="*/ 1155038 h 2812935"/>
                    <a:gd name="connsiteX1466" fmla="*/ 880761 w 1404720"/>
                    <a:gd name="connsiteY1466" fmla="*/ 1195406 h 2812935"/>
                    <a:gd name="connsiteX1467" fmla="*/ 921129 w 1404720"/>
                    <a:gd name="connsiteY1467" fmla="*/ 1235774 h 2812935"/>
                    <a:gd name="connsiteX1468" fmla="*/ 961497 w 1404720"/>
                    <a:gd name="connsiteY1468" fmla="*/ 1195406 h 2812935"/>
                    <a:gd name="connsiteX1469" fmla="*/ 921129 w 1404720"/>
                    <a:gd name="connsiteY1469" fmla="*/ 1155038 h 2812935"/>
                    <a:gd name="connsiteX1470" fmla="*/ 836693 w 1404720"/>
                    <a:gd name="connsiteY1470" fmla="*/ 1155038 h 2812935"/>
                    <a:gd name="connsiteX1471" fmla="*/ 796325 w 1404720"/>
                    <a:gd name="connsiteY1471" fmla="*/ 1195406 h 2812935"/>
                    <a:gd name="connsiteX1472" fmla="*/ 836693 w 1404720"/>
                    <a:gd name="connsiteY1472" fmla="*/ 1235774 h 2812935"/>
                    <a:gd name="connsiteX1473" fmla="*/ 877061 w 1404720"/>
                    <a:gd name="connsiteY1473" fmla="*/ 1195406 h 2812935"/>
                    <a:gd name="connsiteX1474" fmla="*/ 836693 w 1404720"/>
                    <a:gd name="connsiteY1474" fmla="*/ 1155038 h 2812935"/>
                    <a:gd name="connsiteX1475" fmla="*/ 752256 w 1404720"/>
                    <a:gd name="connsiteY1475" fmla="*/ 1155038 h 2812935"/>
                    <a:gd name="connsiteX1476" fmla="*/ 711888 w 1404720"/>
                    <a:gd name="connsiteY1476" fmla="*/ 1195406 h 2812935"/>
                    <a:gd name="connsiteX1477" fmla="*/ 752256 w 1404720"/>
                    <a:gd name="connsiteY1477" fmla="*/ 1235774 h 2812935"/>
                    <a:gd name="connsiteX1478" fmla="*/ 792624 w 1404720"/>
                    <a:gd name="connsiteY1478" fmla="*/ 1195406 h 2812935"/>
                    <a:gd name="connsiteX1479" fmla="*/ 752256 w 1404720"/>
                    <a:gd name="connsiteY1479" fmla="*/ 1155038 h 2812935"/>
                    <a:gd name="connsiteX1480" fmla="*/ 667820 w 1404720"/>
                    <a:gd name="connsiteY1480" fmla="*/ 1155038 h 2812935"/>
                    <a:gd name="connsiteX1481" fmla="*/ 627452 w 1404720"/>
                    <a:gd name="connsiteY1481" fmla="*/ 1195406 h 2812935"/>
                    <a:gd name="connsiteX1482" fmla="*/ 667820 w 1404720"/>
                    <a:gd name="connsiteY1482" fmla="*/ 1235774 h 2812935"/>
                    <a:gd name="connsiteX1483" fmla="*/ 708188 w 1404720"/>
                    <a:gd name="connsiteY1483" fmla="*/ 1195406 h 2812935"/>
                    <a:gd name="connsiteX1484" fmla="*/ 667820 w 1404720"/>
                    <a:gd name="connsiteY1484" fmla="*/ 1155038 h 2812935"/>
                    <a:gd name="connsiteX1485" fmla="*/ 583384 w 1404720"/>
                    <a:gd name="connsiteY1485" fmla="*/ 1155038 h 2812935"/>
                    <a:gd name="connsiteX1486" fmla="*/ 543016 w 1404720"/>
                    <a:gd name="connsiteY1486" fmla="*/ 1195406 h 2812935"/>
                    <a:gd name="connsiteX1487" fmla="*/ 583384 w 1404720"/>
                    <a:gd name="connsiteY1487" fmla="*/ 1235774 h 2812935"/>
                    <a:gd name="connsiteX1488" fmla="*/ 623752 w 1404720"/>
                    <a:gd name="connsiteY1488" fmla="*/ 1195406 h 2812935"/>
                    <a:gd name="connsiteX1489" fmla="*/ 583384 w 1404720"/>
                    <a:gd name="connsiteY1489" fmla="*/ 1155038 h 2812935"/>
                    <a:gd name="connsiteX1490" fmla="*/ 498947 w 1404720"/>
                    <a:gd name="connsiteY1490" fmla="*/ 1155038 h 2812935"/>
                    <a:gd name="connsiteX1491" fmla="*/ 458579 w 1404720"/>
                    <a:gd name="connsiteY1491" fmla="*/ 1195406 h 2812935"/>
                    <a:gd name="connsiteX1492" fmla="*/ 498947 w 1404720"/>
                    <a:gd name="connsiteY1492" fmla="*/ 1235774 h 2812935"/>
                    <a:gd name="connsiteX1493" fmla="*/ 539315 w 1404720"/>
                    <a:gd name="connsiteY1493" fmla="*/ 1195406 h 2812935"/>
                    <a:gd name="connsiteX1494" fmla="*/ 498947 w 1404720"/>
                    <a:gd name="connsiteY1494" fmla="*/ 1155038 h 2812935"/>
                    <a:gd name="connsiteX1495" fmla="*/ 414511 w 1404720"/>
                    <a:gd name="connsiteY1495" fmla="*/ 1155038 h 2812935"/>
                    <a:gd name="connsiteX1496" fmla="*/ 374143 w 1404720"/>
                    <a:gd name="connsiteY1496" fmla="*/ 1195406 h 2812935"/>
                    <a:gd name="connsiteX1497" fmla="*/ 414511 w 1404720"/>
                    <a:gd name="connsiteY1497" fmla="*/ 1235774 h 2812935"/>
                    <a:gd name="connsiteX1498" fmla="*/ 454879 w 1404720"/>
                    <a:gd name="connsiteY1498" fmla="*/ 1195406 h 2812935"/>
                    <a:gd name="connsiteX1499" fmla="*/ 414511 w 1404720"/>
                    <a:gd name="connsiteY1499" fmla="*/ 1155038 h 2812935"/>
                    <a:gd name="connsiteX1500" fmla="*/ 330075 w 1404720"/>
                    <a:gd name="connsiteY1500" fmla="*/ 1155038 h 2812935"/>
                    <a:gd name="connsiteX1501" fmla="*/ 289707 w 1404720"/>
                    <a:gd name="connsiteY1501" fmla="*/ 1195406 h 2812935"/>
                    <a:gd name="connsiteX1502" fmla="*/ 330075 w 1404720"/>
                    <a:gd name="connsiteY1502" fmla="*/ 1235774 h 2812935"/>
                    <a:gd name="connsiteX1503" fmla="*/ 370443 w 1404720"/>
                    <a:gd name="connsiteY1503" fmla="*/ 1195406 h 2812935"/>
                    <a:gd name="connsiteX1504" fmla="*/ 330075 w 1404720"/>
                    <a:gd name="connsiteY1504" fmla="*/ 1155038 h 2812935"/>
                    <a:gd name="connsiteX1505" fmla="*/ 245639 w 1404720"/>
                    <a:gd name="connsiteY1505" fmla="*/ 1155038 h 2812935"/>
                    <a:gd name="connsiteX1506" fmla="*/ 205271 w 1404720"/>
                    <a:gd name="connsiteY1506" fmla="*/ 1195406 h 2812935"/>
                    <a:gd name="connsiteX1507" fmla="*/ 245639 w 1404720"/>
                    <a:gd name="connsiteY1507" fmla="*/ 1235774 h 2812935"/>
                    <a:gd name="connsiteX1508" fmla="*/ 286007 w 1404720"/>
                    <a:gd name="connsiteY1508" fmla="*/ 1195406 h 2812935"/>
                    <a:gd name="connsiteX1509" fmla="*/ 245639 w 1404720"/>
                    <a:gd name="connsiteY1509" fmla="*/ 1155038 h 2812935"/>
                    <a:gd name="connsiteX1510" fmla="*/ 161202 w 1404720"/>
                    <a:gd name="connsiteY1510" fmla="*/ 1155038 h 2812935"/>
                    <a:gd name="connsiteX1511" fmla="*/ 120834 w 1404720"/>
                    <a:gd name="connsiteY1511" fmla="*/ 1195406 h 2812935"/>
                    <a:gd name="connsiteX1512" fmla="*/ 161202 w 1404720"/>
                    <a:gd name="connsiteY1512" fmla="*/ 1235774 h 2812935"/>
                    <a:gd name="connsiteX1513" fmla="*/ 201570 w 1404720"/>
                    <a:gd name="connsiteY1513" fmla="*/ 1195406 h 2812935"/>
                    <a:gd name="connsiteX1514" fmla="*/ 161202 w 1404720"/>
                    <a:gd name="connsiteY1514" fmla="*/ 1155038 h 2812935"/>
                    <a:gd name="connsiteX1515" fmla="*/ 76766 w 1404720"/>
                    <a:gd name="connsiteY1515" fmla="*/ 1155038 h 2812935"/>
                    <a:gd name="connsiteX1516" fmla="*/ 36398 w 1404720"/>
                    <a:gd name="connsiteY1516" fmla="*/ 1195406 h 2812935"/>
                    <a:gd name="connsiteX1517" fmla="*/ 76766 w 1404720"/>
                    <a:gd name="connsiteY1517" fmla="*/ 1235774 h 2812935"/>
                    <a:gd name="connsiteX1518" fmla="*/ 117134 w 1404720"/>
                    <a:gd name="connsiteY1518" fmla="*/ 1195406 h 2812935"/>
                    <a:gd name="connsiteX1519" fmla="*/ 76766 w 1404720"/>
                    <a:gd name="connsiteY1519" fmla="*/ 1155038 h 2812935"/>
                    <a:gd name="connsiteX1520" fmla="*/ 1343312 w 1404720"/>
                    <a:gd name="connsiteY1520" fmla="*/ 1068989 h 2812935"/>
                    <a:gd name="connsiteX1521" fmla="*/ 1302944 w 1404720"/>
                    <a:gd name="connsiteY1521" fmla="*/ 1109357 h 2812935"/>
                    <a:gd name="connsiteX1522" fmla="*/ 1343312 w 1404720"/>
                    <a:gd name="connsiteY1522" fmla="*/ 1149725 h 2812935"/>
                    <a:gd name="connsiteX1523" fmla="*/ 1383680 w 1404720"/>
                    <a:gd name="connsiteY1523" fmla="*/ 1109357 h 2812935"/>
                    <a:gd name="connsiteX1524" fmla="*/ 1343312 w 1404720"/>
                    <a:gd name="connsiteY1524" fmla="*/ 1068989 h 2812935"/>
                    <a:gd name="connsiteX1525" fmla="*/ 1258874 w 1404720"/>
                    <a:gd name="connsiteY1525" fmla="*/ 1068989 h 2812935"/>
                    <a:gd name="connsiteX1526" fmla="*/ 1218506 w 1404720"/>
                    <a:gd name="connsiteY1526" fmla="*/ 1109357 h 2812935"/>
                    <a:gd name="connsiteX1527" fmla="*/ 1258874 w 1404720"/>
                    <a:gd name="connsiteY1527" fmla="*/ 1149725 h 2812935"/>
                    <a:gd name="connsiteX1528" fmla="*/ 1299242 w 1404720"/>
                    <a:gd name="connsiteY1528" fmla="*/ 1109357 h 2812935"/>
                    <a:gd name="connsiteX1529" fmla="*/ 1258874 w 1404720"/>
                    <a:gd name="connsiteY1529" fmla="*/ 1068989 h 2812935"/>
                    <a:gd name="connsiteX1530" fmla="*/ 1174438 w 1404720"/>
                    <a:gd name="connsiteY1530" fmla="*/ 1068989 h 2812935"/>
                    <a:gd name="connsiteX1531" fmla="*/ 1134070 w 1404720"/>
                    <a:gd name="connsiteY1531" fmla="*/ 1109357 h 2812935"/>
                    <a:gd name="connsiteX1532" fmla="*/ 1174438 w 1404720"/>
                    <a:gd name="connsiteY1532" fmla="*/ 1149725 h 2812935"/>
                    <a:gd name="connsiteX1533" fmla="*/ 1214806 w 1404720"/>
                    <a:gd name="connsiteY1533" fmla="*/ 1109357 h 2812935"/>
                    <a:gd name="connsiteX1534" fmla="*/ 1174438 w 1404720"/>
                    <a:gd name="connsiteY1534" fmla="*/ 1068989 h 2812935"/>
                    <a:gd name="connsiteX1535" fmla="*/ 1090002 w 1404720"/>
                    <a:gd name="connsiteY1535" fmla="*/ 1068989 h 2812935"/>
                    <a:gd name="connsiteX1536" fmla="*/ 1049634 w 1404720"/>
                    <a:gd name="connsiteY1536" fmla="*/ 1109357 h 2812935"/>
                    <a:gd name="connsiteX1537" fmla="*/ 1090002 w 1404720"/>
                    <a:gd name="connsiteY1537" fmla="*/ 1149725 h 2812935"/>
                    <a:gd name="connsiteX1538" fmla="*/ 1130370 w 1404720"/>
                    <a:gd name="connsiteY1538" fmla="*/ 1109357 h 2812935"/>
                    <a:gd name="connsiteX1539" fmla="*/ 1090002 w 1404720"/>
                    <a:gd name="connsiteY1539" fmla="*/ 1068989 h 2812935"/>
                    <a:gd name="connsiteX1540" fmla="*/ 1005565 w 1404720"/>
                    <a:gd name="connsiteY1540" fmla="*/ 1068989 h 2812935"/>
                    <a:gd name="connsiteX1541" fmla="*/ 965197 w 1404720"/>
                    <a:gd name="connsiteY1541" fmla="*/ 1109357 h 2812935"/>
                    <a:gd name="connsiteX1542" fmla="*/ 1005565 w 1404720"/>
                    <a:gd name="connsiteY1542" fmla="*/ 1149725 h 2812935"/>
                    <a:gd name="connsiteX1543" fmla="*/ 1045933 w 1404720"/>
                    <a:gd name="connsiteY1543" fmla="*/ 1109357 h 2812935"/>
                    <a:gd name="connsiteX1544" fmla="*/ 1005565 w 1404720"/>
                    <a:gd name="connsiteY1544" fmla="*/ 1068989 h 2812935"/>
                    <a:gd name="connsiteX1545" fmla="*/ 921129 w 1404720"/>
                    <a:gd name="connsiteY1545" fmla="*/ 1068989 h 2812935"/>
                    <a:gd name="connsiteX1546" fmla="*/ 880761 w 1404720"/>
                    <a:gd name="connsiteY1546" fmla="*/ 1109357 h 2812935"/>
                    <a:gd name="connsiteX1547" fmla="*/ 921129 w 1404720"/>
                    <a:gd name="connsiteY1547" fmla="*/ 1149725 h 2812935"/>
                    <a:gd name="connsiteX1548" fmla="*/ 961497 w 1404720"/>
                    <a:gd name="connsiteY1548" fmla="*/ 1109357 h 2812935"/>
                    <a:gd name="connsiteX1549" fmla="*/ 921129 w 1404720"/>
                    <a:gd name="connsiteY1549" fmla="*/ 1068989 h 2812935"/>
                    <a:gd name="connsiteX1550" fmla="*/ 836693 w 1404720"/>
                    <a:gd name="connsiteY1550" fmla="*/ 1068989 h 2812935"/>
                    <a:gd name="connsiteX1551" fmla="*/ 796325 w 1404720"/>
                    <a:gd name="connsiteY1551" fmla="*/ 1109357 h 2812935"/>
                    <a:gd name="connsiteX1552" fmla="*/ 836693 w 1404720"/>
                    <a:gd name="connsiteY1552" fmla="*/ 1149725 h 2812935"/>
                    <a:gd name="connsiteX1553" fmla="*/ 877061 w 1404720"/>
                    <a:gd name="connsiteY1553" fmla="*/ 1109357 h 2812935"/>
                    <a:gd name="connsiteX1554" fmla="*/ 836693 w 1404720"/>
                    <a:gd name="connsiteY1554" fmla="*/ 1068989 h 2812935"/>
                    <a:gd name="connsiteX1555" fmla="*/ 752256 w 1404720"/>
                    <a:gd name="connsiteY1555" fmla="*/ 1068989 h 2812935"/>
                    <a:gd name="connsiteX1556" fmla="*/ 711888 w 1404720"/>
                    <a:gd name="connsiteY1556" fmla="*/ 1109357 h 2812935"/>
                    <a:gd name="connsiteX1557" fmla="*/ 752256 w 1404720"/>
                    <a:gd name="connsiteY1557" fmla="*/ 1149725 h 2812935"/>
                    <a:gd name="connsiteX1558" fmla="*/ 792624 w 1404720"/>
                    <a:gd name="connsiteY1558" fmla="*/ 1109357 h 2812935"/>
                    <a:gd name="connsiteX1559" fmla="*/ 752256 w 1404720"/>
                    <a:gd name="connsiteY1559" fmla="*/ 1068989 h 2812935"/>
                    <a:gd name="connsiteX1560" fmla="*/ 667820 w 1404720"/>
                    <a:gd name="connsiteY1560" fmla="*/ 1068989 h 2812935"/>
                    <a:gd name="connsiteX1561" fmla="*/ 627452 w 1404720"/>
                    <a:gd name="connsiteY1561" fmla="*/ 1109357 h 2812935"/>
                    <a:gd name="connsiteX1562" fmla="*/ 667820 w 1404720"/>
                    <a:gd name="connsiteY1562" fmla="*/ 1149725 h 2812935"/>
                    <a:gd name="connsiteX1563" fmla="*/ 708188 w 1404720"/>
                    <a:gd name="connsiteY1563" fmla="*/ 1109357 h 2812935"/>
                    <a:gd name="connsiteX1564" fmla="*/ 667820 w 1404720"/>
                    <a:gd name="connsiteY1564" fmla="*/ 1068989 h 2812935"/>
                    <a:gd name="connsiteX1565" fmla="*/ 583384 w 1404720"/>
                    <a:gd name="connsiteY1565" fmla="*/ 1068989 h 2812935"/>
                    <a:gd name="connsiteX1566" fmla="*/ 543016 w 1404720"/>
                    <a:gd name="connsiteY1566" fmla="*/ 1109357 h 2812935"/>
                    <a:gd name="connsiteX1567" fmla="*/ 583384 w 1404720"/>
                    <a:gd name="connsiteY1567" fmla="*/ 1149725 h 2812935"/>
                    <a:gd name="connsiteX1568" fmla="*/ 623752 w 1404720"/>
                    <a:gd name="connsiteY1568" fmla="*/ 1109357 h 2812935"/>
                    <a:gd name="connsiteX1569" fmla="*/ 583384 w 1404720"/>
                    <a:gd name="connsiteY1569" fmla="*/ 1068989 h 2812935"/>
                    <a:gd name="connsiteX1570" fmla="*/ 498947 w 1404720"/>
                    <a:gd name="connsiteY1570" fmla="*/ 1068989 h 2812935"/>
                    <a:gd name="connsiteX1571" fmla="*/ 458579 w 1404720"/>
                    <a:gd name="connsiteY1571" fmla="*/ 1109357 h 2812935"/>
                    <a:gd name="connsiteX1572" fmla="*/ 498947 w 1404720"/>
                    <a:gd name="connsiteY1572" fmla="*/ 1149725 h 2812935"/>
                    <a:gd name="connsiteX1573" fmla="*/ 539315 w 1404720"/>
                    <a:gd name="connsiteY1573" fmla="*/ 1109357 h 2812935"/>
                    <a:gd name="connsiteX1574" fmla="*/ 498947 w 1404720"/>
                    <a:gd name="connsiteY1574" fmla="*/ 1068989 h 2812935"/>
                    <a:gd name="connsiteX1575" fmla="*/ 414511 w 1404720"/>
                    <a:gd name="connsiteY1575" fmla="*/ 1068989 h 2812935"/>
                    <a:gd name="connsiteX1576" fmla="*/ 374143 w 1404720"/>
                    <a:gd name="connsiteY1576" fmla="*/ 1109357 h 2812935"/>
                    <a:gd name="connsiteX1577" fmla="*/ 414511 w 1404720"/>
                    <a:gd name="connsiteY1577" fmla="*/ 1149725 h 2812935"/>
                    <a:gd name="connsiteX1578" fmla="*/ 454879 w 1404720"/>
                    <a:gd name="connsiteY1578" fmla="*/ 1109357 h 2812935"/>
                    <a:gd name="connsiteX1579" fmla="*/ 414511 w 1404720"/>
                    <a:gd name="connsiteY1579" fmla="*/ 1068989 h 2812935"/>
                    <a:gd name="connsiteX1580" fmla="*/ 330075 w 1404720"/>
                    <a:gd name="connsiteY1580" fmla="*/ 1068989 h 2812935"/>
                    <a:gd name="connsiteX1581" fmla="*/ 289707 w 1404720"/>
                    <a:gd name="connsiteY1581" fmla="*/ 1109357 h 2812935"/>
                    <a:gd name="connsiteX1582" fmla="*/ 330075 w 1404720"/>
                    <a:gd name="connsiteY1582" fmla="*/ 1149725 h 2812935"/>
                    <a:gd name="connsiteX1583" fmla="*/ 370443 w 1404720"/>
                    <a:gd name="connsiteY1583" fmla="*/ 1109357 h 2812935"/>
                    <a:gd name="connsiteX1584" fmla="*/ 330075 w 1404720"/>
                    <a:gd name="connsiteY1584" fmla="*/ 1068989 h 2812935"/>
                    <a:gd name="connsiteX1585" fmla="*/ 245639 w 1404720"/>
                    <a:gd name="connsiteY1585" fmla="*/ 1068989 h 2812935"/>
                    <a:gd name="connsiteX1586" fmla="*/ 205271 w 1404720"/>
                    <a:gd name="connsiteY1586" fmla="*/ 1109357 h 2812935"/>
                    <a:gd name="connsiteX1587" fmla="*/ 245639 w 1404720"/>
                    <a:gd name="connsiteY1587" fmla="*/ 1149725 h 2812935"/>
                    <a:gd name="connsiteX1588" fmla="*/ 286007 w 1404720"/>
                    <a:gd name="connsiteY1588" fmla="*/ 1109357 h 2812935"/>
                    <a:gd name="connsiteX1589" fmla="*/ 245639 w 1404720"/>
                    <a:gd name="connsiteY1589" fmla="*/ 1068989 h 2812935"/>
                    <a:gd name="connsiteX1590" fmla="*/ 161202 w 1404720"/>
                    <a:gd name="connsiteY1590" fmla="*/ 1068989 h 2812935"/>
                    <a:gd name="connsiteX1591" fmla="*/ 120834 w 1404720"/>
                    <a:gd name="connsiteY1591" fmla="*/ 1109357 h 2812935"/>
                    <a:gd name="connsiteX1592" fmla="*/ 161202 w 1404720"/>
                    <a:gd name="connsiteY1592" fmla="*/ 1149725 h 2812935"/>
                    <a:gd name="connsiteX1593" fmla="*/ 201570 w 1404720"/>
                    <a:gd name="connsiteY1593" fmla="*/ 1109357 h 2812935"/>
                    <a:gd name="connsiteX1594" fmla="*/ 161202 w 1404720"/>
                    <a:gd name="connsiteY1594" fmla="*/ 1068989 h 2812935"/>
                    <a:gd name="connsiteX1595" fmla="*/ 76766 w 1404720"/>
                    <a:gd name="connsiteY1595" fmla="*/ 1068989 h 2812935"/>
                    <a:gd name="connsiteX1596" fmla="*/ 36398 w 1404720"/>
                    <a:gd name="connsiteY1596" fmla="*/ 1109357 h 2812935"/>
                    <a:gd name="connsiteX1597" fmla="*/ 76766 w 1404720"/>
                    <a:gd name="connsiteY1597" fmla="*/ 1149725 h 2812935"/>
                    <a:gd name="connsiteX1598" fmla="*/ 117134 w 1404720"/>
                    <a:gd name="connsiteY1598" fmla="*/ 1109357 h 2812935"/>
                    <a:gd name="connsiteX1599" fmla="*/ 76766 w 1404720"/>
                    <a:gd name="connsiteY1599" fmla="*/ 1068989 h 2812935"/>
                    <a:gd name="connsiteX1600" fmla="*/ 1343312 w 1404720"/>
                    <a:gd name="connsiteY1600" fmla="*/ 982940 h 2812935"/>
                    <a:gd name="connsiteX1601" fmla="*/ 1302944 w 1404720"/>
                    <a:gd name="connsiteY1601" fmla="*/ 1023308 h 2812935"/>
                    <a:gd name="connsiteX1602" fmla="*/ 1343312 w 1404720"/>
                    <a:gd name="connsiteY1602" fmla="*/ 1063676 h 2812935"/>
                    <a:gd name="connsiteX1603" fmla="*/ 1383680 w 1404720"/>
                    <a:gd name="connsiteY1603" fmla="*/ 1023308 h 2812935"/>
                    <a:gd name="connsiteX1604" fmla="*/ 1343312 w 1404720"/>
                    <a:gd name="connsiteY1604" fmla="*/ 982940 h 2812935"/>
                    <a:gd name="connsiteX1605" fmla="*/ 1258874 w 1404720"/>
                    <a:gd name="connsiteY1605" fmla="*/ 982940 h 2812935"/>
                    <a:gd name="connsiteX1606" fmla="*/ 1218506 w 1404720"/>
                    <a:gd name="connsiteY1606" fmla="*/ 1023308 h 2812935"/>
                    <a:gd name="connsiteX1607" fmla="*/ 1258874 w 1404720"/>
                    <a:gd name="connsiteY1607" fmla="*/ 1063676 h 2812935"/>
                    <a:gd name="connsiteX1608" fmla="*/ 1299242 w 1404720"/>
                    <a:gd name="connsiteY1608" fmla="*/ 1023308 h 2812935"/>
                    <a:gd name="connsiteX1609" fmla="*/ 1258874 w 1404720"/>
                    <a:gd name="connsiteY1609" fmla="*/ 982940 h 2812935"/>
                    <a:gd name="connsiteX1610" fmla="*/ 1174438 w 1404720"/>
                    <a:gd name="connsiteY1610" fmla="*/ 982940 h 2812935"/>
                    <a:gd name="connsiteX1611" fmla="*/ 1134070 w 1404720"/>
                    <a:gd name="connsiteY1611" fmla="*/ 1023308 h 2812935"/>
                    <a:gd name="connsiteX1612" fmla="*/ 1174438 w 1404720"/>
                    <a:gd name="connsiteY1612" fmla="*/ 1063676 h 2812935"/>
                    <a:gd name="connsiteX1613" fmla="*/ 1214806 w 1404720"/>
                    <a:gd name="connsiteY1613" fmla="*/ 1023308 h 2812935"/>
                    <a:gd name="connsiteX1614" fmla="*/ 1174438 w 1404720"/>
                    <a:gd name="connsiteY1614" fmla="*/ 982940 h 2812935"/>
                    <a:gd name="connsiteX1615" fmla="*/ 1090002 w 1404720"/>
                    <a:gd name="connsiteY1615" fmla="*/ 982940 h 2812935"/>
                    <a:gd name="connsiteX1616" fmla="*/ 1049634 w 1404720"/>
                    <a:gd name="connsiteY1616" fmla="*/ 1023308 h 2812935"/>
                    <a:gd name="connsiteX1617" fmla="*/ 1090002 w 1404720"/>
                    <a:gd name="connsiteY1617" fmla="*/ 1063676 h 2812935"/>
                    <a:gd name="connsiteX1618" fmla="*/ 1130370 w 1404720"/>
                    <a:gd name="connsiteY1618" fmla="*/ 1023308 h 2812935"/>
                    <a:gd name="connsiteX1619" fmla="*/ 1090002 w 1404720"/>
                    <a:gd name="connsiteY1619" fmla="*/ 982940 h 2812935"/>
                    <a:gd name="connsiteX1620" fmla="*/ 1005565 w 1404720"/>
                    <a:gd name="connsiteY1620" fmla="*/ 982940 h 2812935"/>
                    <a:gd name="connsiteX1621" fmla="*/ 965197 w 1404720"/>
                    <a:gd name="connsiteY1621" fmla="*/ 1023308 h 2812935"/>
                    <a:gd name="connsiteX1622" fmla="*/ 1005565 w 1404720"/>
                    <a:gd name="connsiteY1622" fmla="*/ 1063676 h 2812935"/>
                    <a:gd name="connsiteX1623" fmla="*/ 1045933 w 1404720"/>
                    <a:gd name="connsiteY1623" fmla="*/ 1023308 h 2812935"/>
                    <a:gd name="connsiteX1624" fmla="*/ 1005565 w 1404720"/>
                    <a:gd name="connsiteY1624" fmla="*/ 982940 h 2812935"/>
                    <a:gd name="connsiteX1625" fmla="*/ 921129 w 1404720"/>
                    <a:gd name="connsiteY1625" fmla="*/ 982940 h 2812935"/>
                    <a:gd name="connsiteX1626" fmla="*/ 880761 w 1404720"/>
                    <a:gd name="connsiteY1626" fmla="*/ 1023308 h 2812935"/>
                    <a:gd name="connsiteX1627" fmla="*/ 921129 w 1404720"/>
                    <a:gd name="connsiteY1627" fmla="*/ 1063676 h 2812935"/>
                    <a:gd name="connsiteX1628" fmla="*/ 961497 w 1404720"/>
                    <a:gd name="connsiteY1628" fmla="*/ 1023308 h 2812935"/>
                    <a:gd name="connsiteX1629" fmla="*/ 921129 w 1404720"/>
                    <a:gd name="connsiteY1629" fmla="*/ 982940 h 2812935"/>
                    <a:gd name="connsiteX1630" fmla="*/ 836693 w 1404720"/>
                    <a:gd name="connsiteY1630" fmla="*/ 982940 h 2812935"/>
                    <a:gd name="connsiteX1631" fmla="*/ 796325 w 1404720"/>
                    <a:gd name="connsiteY1631" fmla="*/ 1023308 h 2812935"/>
                    <a:gd name="connsiteX1632" fmla="*/ 836693 w 1404720"/>
                    <a:gd name="connsiteY1632" fmla="*/ 1063676 h 2812935"/>
                    <a:gd name="connsiteX1633" fmla="*/ 877061 w 1404720"/>
                    <a:gd name="connsiteY1633" fmla="*/ 1023308 h 2812935"/>
                    <a:gd name="connsiteX1634" fmla="*/ 836693 w 1404720"/>
                    <a:gd name="connsiteY1634" fmla="*/ 982940 h 2812935"/>
                    <a:gd name="connsiteX1635" fmla="*/ 752256 w 1404720"/>
                    <a:gd name="connsiteY1635" fmla="*/ 982940 h 2812935"/>
                    <a:gd name="connsiteX1636" fmla="*/ 711888 w 1404720"/>
                    <a:gd name="connsiteY1636" fmla="*/ 1023308 h 2812935"/>
                    <a:gd name="connsiteX1637" fmla="*/ 752256 w 1404720"/>
                    <a:gd name="connsiteY1637" fmla="*/ 1063676 h 2812935"/>
                    <a:gd name="connsiteX1638" fmla="*/ 792624 w 1404720"/>
                    <a:gd name="connsiteY1638" fmla="*/ 1023308 h 2812935"/>
                    <a:gd name="connsiteX1639" fmla="*/ 752256 w 1404720"/>
                    <a:gd name="connsiteY1639" fmla="*/ 982940 h 2812935"/>
                    <a:gd name="connsiteX1640" fmla="*/ 667820 w 1404720"/>
                    <a:gd name="connsiteY1640" fmla="*/ 982940 h 2812935"/>
                    <a:gd name="connsiteX1641" fmla="*/ 627452 w 1404720"/>
                    <a:gd name="connsiteY1641" fmla="*/ 1023308 h 2812935"/>
                    <a:gd name="connsiteX1642" fmla="*/ 667820 w 1404720"/>
                    <a:gd name="connsiteY1642" fmla="*/ 1063676 h 2812935"/>
                    <a:gd name="connsiteX1643" fmla="*/ 708188 w 1404720"/>
                    <a:gd name="connsiteY1643" fmla="*/ 1023308 h 2812935"/>
                    <a:gd name="connsiteX1644" fmla="*/ 667820 w 1404720"/>
                    <a:gd name="connsiteY1644" fmla="*/ 982940 h 2812935"/>
                    <a:gd name="connsiteX1645" fmla="*/ 583384 w 1404720"/>
                    <a:gd name="connsiteY1645" fmla="*/ 982940 h 2812935"/>
                    <a:gd name="connsiteX1646" fmla="*/ 543016 w 1404720"/>
                    <a:gd name="connsiteY1646" fmla="*/ 1023308 h 2812935"/>
                    <a:gd name="connsiteX1647" fmla="*/ 583384 w 1404720"/>
                    <a:gd name="connsiteY1647" fmla="*/ 1063676 h 2812935"/>
                    <a:gd name="connsiteX1648" fmla="*/ 623752 w 1404720"/>
                    <a:gd name="connsiteY1648" fmla="*/ 1023308 h 2812935"/>
                    <a:gd name="connsiteX1649" fmla="*/ 583384 w 1404720"/>
                    <a:gd name="connsiteY1649" fmla="*/ 982940 h 2812935"/>
                    <a:gd name="connsiteX1650" fmla="*/ 498947 w 1404720"/>
                    <a:gd name="connsiteY1650" fmla="*/ 982940 h 2812935"/>
                    <a:gd name="connsiteX1651" fmla="*/ 458579 w 1404720"/>
                    <a:gd name="connsiteY1651" fmla="*/ 1023308 h 2812935"/>
                    <a:gd name="connsiteX1652" fmla="*/ 498947 w 1404720"/>
                    <a:gd name="connsiteY1652" fmla="*/ 1063676 h 2812935"/>
                    <a:gd name="connsiteX1653" fmla="*/ 539315 w 1404720"/>
                    <a:gd name="connsiteY1653" fmla="*/ 1023308 h 2812935"/>
                    <a:gd name="connsiteX1654" fmla="*/ 498947 w 1404720"/>
                    <a:gd name="connsiteY1654" fmla="*/ 982940 h 2812935"/>
                    <a:gd name="connsiteX1655" fmla="*/ 414511 w 1404720"/>
                    <a:gd name="connsiteY1655" fmla="*/ 982940 h 2812935"/>
                    <a:gd name="connsiteX1656" fmla="*/ 374143 w 1404720"/>
                    <a:gd name="connsiteY1656" fmla="*/ 1023308 h 2812935"/>
                    <a:gd name="connsiteX1657" fmla="*/ 414511 w 1404720"/>
                    <a:gd name="connsiteY1657" fmla="*/ 1063676 h 2812935"/>
                    <a:gd name="connsiteX1658" fmla="*/ 454879 w 1404720"/>
                    <a:gd name="connsiteY1658" fmla="*/ 1023308 h 2812935"/>
                    <a:gd name="connsiteX1659" fmla="*/ 414511 w 1404720"/>
                    <a:gd name="connsiteY1659" fmla="*/ 982940 h 2812935"/>
                    <a:gd name="connsiteX1660" fmla="*/ 330075 w 1404720"/>
                    <a:gd name="connsiteY1660" fmla="*/ 982940 h 2812935"/>
                    <a:gd name="connsiteX1661" fmla="*/ 289707 w 1404720"/>
                    <a:gd name="connsiteY1661" fmla="*/ 1023308 h 2812935"/>
                    <a:gd name="connsiteX1662" fmla="*/ 330075 w 1404720"/>
                    <a:gd name="connsiteY1662" fmla="*/ 1063676 h 2812935"/>
                    <a:gd name="connsiteX1663" fmla="*/ 370443 w 1404720"/>
                    <a:gd name="connsiteY1663" fmla="*/ 1023308 h 2812935"/>
                    <a:gd name="connsiteX1664" fmla="*/ 330075 w 1404720"/>
                    <a:gd name="connsiteY1664" fmla="*/ 982940 h 2812935"/>
                    <a:gd name="connsiteX1665" fmla="*/ 245639 w 1404720"/>
                    <a:gd name="connsiteY1665" fmla="*/ 982940 h 2812935"/>
                    <a:gd name="connsiteX1666" fmla="*/ 205271 w 1404720"/>
                    <a:gd name="connsiteY1666" fmla="*/ 1023308 h 2812935"/>
                    <a:gd name="connsiteX1667" fmla="*/ 245639 w 1404720"/>
                    <a:gd name="connsiteY1667" fmla="*/ 1063676 h 2812935"/>
                    <a:gd name="connsiteX1668" fmla="*/ 286007 w 1404720"/>
                    <a:gd name="connsiteY1668" fmla="*/ 1023308 h 2812935"/>
                    <a:gd name="connsiteX1669" fmla="*/ 245639 w 1404720"/>
                    <a:gd name="connsiteY1669" fmla="*/ 982940 h 2812935"/>
                    <a:gd name="connsiteX1670" fmla="*/ 161202 w 1404720"/>
                    <a:gd name="connsiteY1670" fmla="*/ 982940 h 2812935"/>
                    <a:gd name="connsiteX1671" fmla="*/ 120834 w 1404720"/>
                    <a:gd name="connsiteY1671" fmla="*/ 1023308 h 2812935"/>
                    <a:gd name="connsiteX1672" fmla="*/ 161202 w 1404720"/>
                    <a:gd name="connsiteY1672" fmla="*/ 1063676 h 2812935"/>
                    <a:gd name="connsiteX1673" fmla="*/ 201570 w 1404720"/>
                    <a:gd name="connsiteY1673" fmla="*/ 1023308 h 2812935"/>
                    <a:gd name="connsiteX1674" fmla="*/ 161202 w 1404720"/>
                    <a:gd name="connsiteY1674" fmla="*/ 982940 h 2812935"/>
                    <a:gd name="connsiteX1675" fmla="*/ 76766 w 1404720"/>
                    <a:gd name="connsiteY1675" fmla="*/ 982940 h 2812935"/>
                    <a:gd name="connsiteX1676" fmla="*/ 36398 w 1404720"/>
                    <a:gd name="connsiteY1676" fmla="*/ 1023308 h 2812935"/>
                    <a:gd name="connsiteX1677" fmla="*/ 76766 w 1404720"/>
                    <a:gd name="connsiteY1677" fmla="*/ 1063676 h 2812935"/>
                    <a:gd name="connsiteX1678" fmla="*/ 117134 w 1404720"/>
                    <a:gd name="connsiteY1678" fmla="*/ 1023308 h 2812935"/>
                    <a:gd name="connsiteX1679" fmla="*/ 76766 w 1404720"/>
                    <a:gd name="connsiteY1679" fmla="*/ 982940 h 2812935"/>
                    <a:gd name="connsiteX1680" fmla="*/ 1343312 w 1404720"/>
                    <a:gd name="connsiteY1680" fmla="*/ 896891 h 2812935"/>
                    <a:gd name="connsiteX1681" fmla="*/ 1302944 w 1404720"/>
                    <a:gd name="connsiteY1681" fmla="*/ 937259 h 2812935"/>
                    <a:gd name="connsiteX1682" fmla="*/ 1343312 w 1404720"/>
                    <a:gd name="connsiteY1682" fmla="*/ 977627 h 2812935"/>
                    <a:gd name="connsiteX1683" fmla="*/ 1383680 w 1404720"/>
                    <a:gd name="connsiteY1683" fmla="*/ 937259 h 2812935"/>
                    <a:gd name="connsiteX1684" fmla="*/ 1343312 w 1404720"/>
                    <a:gd name="connsiteY1684" fmla="*/ 896891 h 2812935"/>
                    <a:gd name="connsiteX1685" fmla="*/ 1258874 w 1404720"/>
                    <a:gd name="connsiteY1685" fmla="*/ 896891 h 2812935"/>
                    <a:gd name="connsiteX1686" fmla="*/ 1218506 w 1404720"/>
                    <a:gd name="connsiteY1686" fmla="*/ 937259 h 2812935"/>
                    <a:gd name="connsiteX1687" fmla="*/ 1258874 w 1404720"/>
                    <a:gd name="connsiteY1687" fmla="*/ 977627 h 2812935"/>
                    <a:gd name="connsiteX1688" fmla="*/ 1299242 w 1404720"/>
                    <a:gd name="connsiteY1688" fmla="*/ 937259 h 2812935"/>
                    <a:gd name="connsiteX1689" fmla="*/ 1258874 w 1404720"/>
                    <a:gd name="connsiteY1689" fmla="*/ 896891 h 2812935"/>
                    <a:gd name="connsiteX1690" fmla="*/ 1174438 w 1404720"/>
                    <a:gd name="connsiteY1690" fmla="*/ 896891 h 2812935"/>
                    <a:gd name="connsiteX1691" fmla="*/ 1134070 w 1404720"/>
                    <a:gd name="connsiteY1691" fmla="*/ 937259 h 2812935"/>
                    <a:gd name="connsiteX1692" fmla="*/ 1174438 w 1404720"/>
                    <a:gd name="connsiteY1692" fmla="*/ 977627 h 2812935"/>
                    <a:gd name="connsiteX1693" fmla="*/ 1214806 w 1404720"/>
                    <a:gd name="connsiteY1693" fmla="*/ 937259 h 2812935"/>
                    <a:gd name="connsiteX1694" fmla="*/ 1174438 w 1404720"/>
                    <a:gd name="connsiteY1694" fmla="*/ 896891 h 2812935"/>
                    <a:gd name="connsiteX1695" fmla="*/ 1090002 w 1404720"/>
                    <a:gd name="connsiteY1695" fmla="*/ 896891 h 2812935"/>
                    <a:gd name="connsiteX1696" fmla="*/ 1049634 w 1404720"/>
                    <a:gd name="connsiteY1696" fmla="*/ 937259 h 2812935"/>
                    <a:gd name="connsiteX1697" fmla="*/ 1090002 w 1404720"/>
                    <a:gd name="connsiteY1697" fmla="*/ 977627 h 2812935"/>
                    <a:gd name="connsiteX1698" fmla="*/ 1130370 w 1404720"/>
                    <a:gd name="connsiteY1698" fmla="*/ 937259 h 2812935"/>
                    <a:gd name="connsiteX1699" fmla="*/ 1090002 w 1404720"/>
                    <a:gd name="connsiteY1699" fmla="*/ 896891 h 2812935"/>
                    <a:gd name="connsiteX1700" fmla="*/ 1005565 w 1404720"/>
                    <a:gd name="connsiteY1700" fmla="*/ 896891 h 2812935"/>
                    <a:gd name="connsiteX1701" fmla="*/ 965197 w 1404720"/>
                    <a:gd name="connsiteY1701" fmla="*/ 937259 h 2812935"/>
                    <a:gd name="connsiteX1702" fmla="*/ 1005565 w 1404720"/>
                    <a:gd name="connsiteY1702" fmla="*/ 977627 h 2812935"/>
                    <a:gd name="connsiteX1703" fmla="*/ 1045933 w 1404720"/>
                    <a:gd name="connsiteY1703" fmla="*/ 937259 h 2812935"/>
                    <a:gd name="connsiteX1704" fmla="*/ 1005565 w 1404720"/>
                    <a:gd name="connsiteY1704" fmla="*/ 896891 h 2812935"/>
                    <a:gd name="connsiteX1705" fmla="*/ 921129 w 1404720"/>
                    <a:gd name="connsiteY1705" fmla="*/ 896891 h 2812935"/>
                    <a:gd name="connsiteX1706" fmla="*/ 880761 w 1404720"/>
                    <a:gd name="connsiteY1706" fmla="*/ 937259 h 2812935"/>
                    <a:gd name="connsiteX1707" fmla="*/ 921129 w 1404720"/>
                    <a:gd name="connsiteY1707" fmla="*/ 977627 h 2812935"/>
                    <a:gd name="connsiteX1708" fmla="*/ 961497 w 1404720"/>
                    <a:gd name="connsiteY1708" fmla="*/ 937259 h 2812935"/>
                    <a:gd name="connsiteX1709" fmla="*/ 921129 w 1404720"/>
                    <a:gd name="connsiteY1709" fmla="*/ 896891 h 2812935"/>
                    <a:gd name="connsiteX1710" fmla="*/ 836693 w 1404720"/>
                    <a:gd name="connsiteY1710" fmla="*/ 896891 h 2812935"/>
                    <a:gd name="connsiteX1711" fmla="*/ 796325 w 1404720"/>
                    <a:gd name="connsiteY1711" fmla="*/ 937259 h 2812935"/>
                    <a:gd name="connsiteX1712" fmla="*/ 836693 w 1404720"/>
                    <a:gd name="connsiteY1712" fmla="*/ 977627 h 2812935"/>
                    <a:gd name="connsiteX1713" fmla="*/ 877061 w 1404720"/>
                    <a:gd name="connsiteY1713" fmla="*/ 937259 h 2812935"/>
                    <a:gd name="connsiteX1714" fmla="*/ 836693 w 1404720"/>
                    <a:gd name="connsiteY1714" fmla="*/ 896891 h 2812935"/>
                    <a:gd name="connsiteX1715" fmla="*/ 752256 w 1404720"/>
                    <a:gd name="connsiteY1715" fmla="*/ 896891 h 2812935"/>
                    <a:gd name="connsiteX1716" fmla="*/ 711888 w 1404720"/>
                    <a:gd name="connsiteY1716" fmla="*/ 937259 h 2812935"/>
                    <a:gd name="connsiteX1717" fmla="*/ 752256 w 1404720"/>
                    <a:gd name="connsiteY1717" fmla="*/ 977627 h 2812935"/>
                    <a:gd name="connsiteX1718" fmla="*/ 792624 w 1404720"/>
                    <a:gd name="connsiteY1718" fmla="*/ 937259 h 2812935"/>
                    <a:gd name="connsiteX1719" fmla="*/ 752256 w 1404720"/>
                    <a:gd name="connsiteY1719" fmla="*/ 896891 h 2812935"/>
                    <a:gd name="connsiteX1720" fmla="*/ 667820 w 1404720"/>
                    <a:gd name="connsiteY1720" fmla="*/ 896891 h 2812935"/>
                    <a:gd name="connsiteX1721" fmla="*/ 627452 w 1404720"/>
                    <a:gd name="connsiteY1721" fmla="*/ 937259 h 2812935"/>
                    <a:gd name="connsiteX1722" fmla="*/ 667820 w 1404720"/>
                    <a:gd name="connsiteY1722" fmla="*/ 977627 h 2812935"/>
                    <a:gd name="connsiteX1723" fmla="*/ 708188 w 1404720"/>
                    <a:gd name="connsiteY1723" fmla="*/ 937259 h 2812935"/>
                    <a:gd name="connsiteX1724" fmla="*/ 667820 w 1404720"/>
                    <a:gd name="connsiteY1724" fmla="*/ 896891 h 2812935"/>
                    <a:gd name="connsiteX1725" fmla="*/ 583384 w 1404720"/>
                    <a:gd name="connsiteY1725" fmla="*/ 896891 h 2812935"/>
                    <a:gd name="connsiteX1726" fmla="*/ 543016 w 1404720"/>
                    <a:gd name="connsiteY1726" fmla="*/ 937259 h 2812935"/>
                    <a:gd name="connsiteX1727" fmla="*/ 583384 w 1404720"/>
                    <a:gd name="connsiteY1727" fmla="*/ 977627 h 2812935"/>
                    <a:gd name="connsiteX1728" fmla="*/ 623752 w 1404720"/>
                    <a:gd name="connsiteY1728" fmla="*/ 937259 h 2812935"/>
                    <a:gd name="connsiteX1729" fmla="*/ 583384 w 1404720"/>
                    <a:gd name="connsiteY1729" fmla="*/ 896891 h 2812935"/>
                    <a:gd name="connsiteX1730" fmla="*/ 498947 w 1404720"/>
                    <a:gd name="connsiteY1730" fmla="*/ 896891 h 2812935"/>
                    <a:gd name="connsiteX1731" fmla="*/ 458579 w 1404720"/>
                    <a:gd name="connsiteY1731" fmla="*/ 937259 h 2812935"/>
                    <a:gd name="connsiteX1732" fmla="*/ 498947 w 1404720"/>
                    <a:gd name="connsiteY1732" fmla="*/ 977627 h 2812935"/>
                    <a:gd name="connsiteX1733" fmla="*/ 539315 w 1404720"/>
                    <a:gd name="connsiteY1733" fmla="*/ 937259 h 2812935"/>
                    <a:gd name="connsiteX1734" fmla="*/ 498947 w 1404720"/>
                    <a:gd name="connsiteY1734" fmla="*/ 896891 h 2812935"/>
                    <a:gd name="connsiteX1735" fmla="*/ 414511 w 1404720"/>
                    <a:gd name="connsiteY1735" fmla="*/ 896891 h 2812935"/>
                    <a:gd name="connsiteX1736" fmla="*/ 374143 w 1404720"/>
                    <a:gd name="connsiteY1736" fmla="*/ 937259 h 2812935"/>
                    <a:gd name="connsiteX1737" fmla="*/ 414511 w 1404720"/>
                    <a:gd name="connsiteY1737" fmla="*/ 977627 h 2812935"/>
                    <a:gd name="connsiteX1738" fmla="*/ 454879 w 1404720"/>
                    <a:gd name="connsiteY1738" fmla="*/ 937259 h 2812935"/>
                    <a:gd name="connsiteX1739" fmla="*/ 414511 w 1404720"/>
                    <a:gd name="connsiteY1739" fmla="*/ 896891 h 2812935"/>
                    <a:gd name="connsiteX1740" fmla="*/ 330075 w 1404720"/>
                    <a:gd name="connsiteY1740" fmla="*/ 896891 h 2812935"/>
                    <a:gd name="connsiteX1741" fmla="*/ 289707 w 1404720"/>
                    <a:gd name="connsiteY1741" fmla="*/ 937259 h 2812935"/>
                    <a:gd name="connsiteX1742" fmla="*/ 330075 w 1404720"/>
                    <a:gd name="connsiteY1742" fmla="*/ 977627 h 2812935"/>
                    <a:gd name="connsiteX1743" fmla="*/ 370443 w 1404720"/>
                    <a:gd name="connsiteY1743" fmla="*/ 937259 h 2812935"/>
                    <a:gd name="connsiteX1744" fmla="*/ 330075 w 1404720"/>
                    <a:gd name="connsiteY1744" fmla="*/ 896891 h 2812935"/>
                    <a:gd name="connsiteX1745" fmla="*/ 245639 w 1404720"/>
                    <a:gd name="connsiteY1745" fmla="*/ 896891 h 2812935"/>
                    <a:gd name="connsiteX1746" fmla="*/ 205271 w 1404720"/>
                    <a:gd name="connsiteY1746" fmla="*/ 937259 h 2812935"/>
                    <a:gd name="connsiteX1747" fmla="*/ 245639 w 1404720"/>
                    <a:gd name="connsiteY1747" fmla="*/ 977627 h 2812935"/>
                    <a:gd name="connsiteX1748" fmla="*/ 286007 w 1404720"/>
                    <a:gd name="connsiteY1748" fmla="*/ 937259 h 2812935"/>
                    <a:gd name="connsiteX1749" fmla="*/ 245639 w 1404720"/>
                    <a:gd name="connsiteY1749" fmla="*/ 896891 h 2812935"/>
                    <a:gd name="connsiteX1750" fmla="*/ 161202 w 1404720"/>
                    <a:gd name="connsiteY1750" fmla="*/ 896891 h 2812935"/>
                    <a:gd name="connsiteX1751" fmla="*/ 120834 w 1404720"/>
                    <a:gd name="connsiteY1751" fmla="*/ 937259 h 2812935"/>
                    <a:gd name="connsiteX1752" fmla="*/ 161202 w 1404720"/>
                    <a:gd name="connsiteY1752" fmla="*/ 977627 h 2812935"/>
                    <a:gd name="connsiteX1753" fmla="*/ 201570 w 1404720"/>
                    <a:gd name="connsiteY1753" fmla="*/ 937259 h 2812935"/>
                    <a:gd name="connsiteX1754" fmla="*/ 161202 w 1404720"/>
                    <a:gd name="connsiteY1754" fmla="*/ 896891 h 2812935"/>
                    <a:gd name="connsiteX1755" fmla="*/ 76766 w 1404720"/>
                    <a:gd name="connsiteY1755" fmla="*/ 896891 h 2812935"/>
                    <a:gd name="connsiteX1756" fmla="*/ 36398 w 1404720"/>
                    <a:gd name="connsiteY1756" fmla="*/ 937259 h 2812935"/>
                    <a:gd name="connsiteX1757" fmla="*/ 76766 w 1404720"/>
                    <a:gd name="connsiteY1757" fmla="*/ 977627 h 2812935"/>
                    <a:gd name="connsiteX1758" fmla="*/ 117134 w 1404720"/>
                    <a:gd name="connsiteY1758" fmla="*/ 937259 h 2812935"/>
                    <a:gd name="connsiteX1759" fmla="*/ 76766 w 1404720"/>
                    <a:gd name="connsiteY1759" fmla="*/ 896891 h 2812935"/>
                    <a:gd name="connsiteX1760" fmla="*/ 1343312 w 1404720"/>
                    <a:gd name="connsiteY1760" fmla="*/ 810841 h 2812935"/>
                    <a:gd name="connsiteX1761" fmla="*/ 1302944 w 1404720"/>
                    <a:gd name="connsiteY1761" fmla="*/ 851209 h 2812935"/>
                    <a:gd name="connsiteX1762" fmla="*/ 1343312 w 1404720"/>
                    <a:gd name="connsiteY1762" fmla="*/ 891577 h 2812935"/>
                    <a:gd name="connsiteX1763" fmla="*/ 1383680 w 1404720"/>
                    <a:gd name="connsiteY1763" fmla="*/ 851209 h 2812935"/>
                    <a:gd name="connsiteX1764" fmla="*/ 1343312 w 1404720"/>
                    <a:gd name="connsiteY1764" fmla="*/ 810841 h 2812935"/>
                    <a:gd name="connsiteX1765" fmla="*/ 1258874 w 1404720"/>
                    <a:gd name="connsiteY1765" fmla="*/ 810841 h 2812935"/>
                    <a:gd name="connsiteX1766" fmla="*/ 1218506 w 1404720"/>
                    <a:gd name="connsiteY1766" fmla="*/ 851209 h 2812935"/>
                    <a:gd name="connsiteX1767" fmla="*/ 1258874 w 1404720"/>
                    <a:gd name="connsiteY1767" fmla="*/ 891577 h 2812935"/>
                    <a:gd name="connsiteX1768" fmla="*/ 1299242 w 1404720"/>
                    <a:gd name="connsiteY1768" fmla="*/ 851209 h 2812935"/>
                    <a:gd name="connsiteX1769" fmla="*/ 1258874 w 1404720"/>
                    <a:gd name="connsiteY1769" fmla="*/ 810841 h 2812935"/>
                    <a:gd name="connsiteX1770" fmla="*/ 1174438 w 1404720"/>
                    <a:gd name="connsiteY1770" fmla="*/ 810841 h 2812935"/>
                    <a:gd name="connsiteX1771" fmla="*/ 1134070 w 1404720"/>
                    <a:gd name="connsiteY1771" fmla="*/ 851209 h 2812935"/>
                    <a:gd name="connsiteX1772" fmla="*/ 1174438 w 1404720"/>
                    <a:gd name="connsiteY1772" fmla="*/ 891577 h 2812935"/>
                    <a:gd name="connsiteX1773" fmla="*/ 1214806 w 1404720"/>
                    <a:gd name="connsiteY1773" fmla="*/ 851209 h 2812935"/>
                    <a:gd name="connsiteX1774" fmla="*/ 1174438 w 1404720"/>
                    <a:gd name="connsiteY1774" fmla="*/ 810841 h 2812935"/>
                    <a:gd name="connsiteX1775" fmla="*/ 1090002 w 1404720"/>
                    <a:gd name="connsiteY1775" fmla="*/ 810841 h 2812935"/>
                    <a:gd name="connsiteX1776" fmla="*/ 1049634 w 1404720"/>
                    <a:gd name="connsiteY1776" fmla="*/ 851209 h 2812935"/>
                    <a:gd name="connsiteX1777" fmla="*/ 1090002 w 1404720"/>
                    <a:gd name="connsiteY1777" fmla="*/ 891577 h 2812935"/>
                    <a:gd name="connsiteX1778" fmla="*/ 1130370 w 1404720"/>
                    <a:gd name="connsiteY1778" fmla="*/ 851209 h 2812935"/>
                    <a:gd name="connsiteX1779" fmla="*/ 1090002 w 1404720"/>
                    <a:gd name="connsiteY1779" fmla="*/ 810841 h 2812935"/>
                    <a:gd name="connsiteX1780" fmla="*/ 1005565 w 1404720"/>
                    <a:gd name="connsiteY1780" fmla="*/ 810841 h 2812935"/>
                    <a:gd name="connsiteX1781" fmla="*/ 965197 w 1404720"/>
                    <a:gd name="connsiteY1781" fmla="*/ 851209 h 2812935"/>
                    <a:gd name="connsiteX1782" fmla="*/ 1005565 w 1404720"/>
                    <a:gd name="connsiteY1782" fmla="*/ 891577 h 2812935"/>
                    <a:gd name="connsiteX1783" fmla="*/ 1045933 w 1404720"/>
                    <a:gd name="connsiteY1783" fmla="*/ 851209 h 2812935"/>
                    <a:gd name="connsiteX1784" fmla="*/ 1005565 w 1404720"/>
                    <a:gd name="connsiteY1784" fmla="*/ 810841 h 2812935"/>
                    <a:gd name="connsiteX1785" fmla="*/ 921129 w 1404720"/>
                    <a:gd name="connsiteY1785" fmla="*/ 810841 h 2812935"/>
                    <a:gd name="connsiteX1786" fmla="*/ 880761 w 1404720"/>
                    <a:gd name="connsiteY1786" fmla="*/ 851209 h 2812935"/>
                    <a:gd name="connsiteX1787" fmla="*/ 921129 w 1404720"/>
                    <a:gd name="connsiteY1787" fmla="*/ 891577 h 2812935"/>
                    <a:gd name="connsiteX1788" fmla="*/ 961497 w 1404720"/>
                    <a:gd name="connsiteY1788" fmla="*/ 851209 h 2812935"/>
                    <a:gd name="connsiteX1789" fmla="*/ 921129 w 1404720"/>
                    <a:gd name="connsiteY1789" fmla="*/ 810841 h 2812935"/>
                    <a:gd name="connsiteX1790" fmla="*/ 836693 w 1404720"/>
                    <a:gd name="connsiteY1790" fmla="*/ 810841 h 2812935"/>
                    <a:gd name="connsiteX1791" fmla="*/ 796325 w 1404720"/>
                    <a:gd name="connsiteY1791" fmla="*/ 851209 h 2812935"/>
                    <a:gd name="connsiteX1792" fmla="*/ 836693 w 1404720"/>
                    <a:gd name="connsiteY1792" fmla="*/ 891577 h 2812935"/>
                    <a:gd name="connsiteX1793" fmla="*/ 877061 w 1404720"/>
                    <a:gd name="connsiteY1793" fmla="*/ 851209 h 2812935"/>
                    <a:gd name="connsiteX1794" fmla="*/ 836693 w 1404720"/>
                    <a:gd name="connsiteY1794" fmla="*/ 810841 h 2812935"/>
                    <a:gd name="connsiteX1795" fmla="*/ 752256 w 1404720"/>
                    <a:gd name="connsiteY1795" fmla="*/ 810841 h 2812935"/>
                    <a:gd name="connsiteX1796" fmla="*/ 711888 w 1404720"/>
                    <a:gd name="connsiteY1796" fmla="*/ 851209 h 2812935"/>
                    <a:gd name="connsiteX1797" fmla="*/ 752256 w 1404720"/>
                    <a:gd name="connsiteY1797" fmla="*/ 891577 h 2812935"/>
                    <a:gd name="connsiteX1798" fmla="*/ 792624 w 1404720"/>
                    <a:gd name="connsiteY1798" fmla="*/ 851209 h 2812935"/>
                    <a:gd name="connsiteX1799" fmla="*/ 752256 w 1404720"/>
                    <a:gd name="connsiteY1799" fmla="*/ 810841 h 2812935"/>
                    <a:gd name="connsiteX1800" fmla="*/ 667820 w 1404720"/>
                    <a:gd name="connsiteY1800" fmla="*/ 810841 h 2812935"/>
                    <a:gd name="connsiteX1801" fmla="*/ 627452 w 1404720"/>
                    <a:gd name="connsiteY1801" fmla="*/ 851209 h 2812935"/>
                    <a:gd name="connsiteX1802" fmla="*/ 667820 w 1404720"/>
                    <a:gd name="connsiteY1802" fmla="*/ 891577 h 2812935"/>
                    <a:gd name="connsiteX1803" fmla="*/ 708188 w 1404720"/>
                    <a:gd name="connsiteY1803" fmla="*/ 851209 h 2812935"/>
                    <a:gd name="connsiteX1804" fmla="*/ 667820 w 1404720"/>
                    <a:gd name="connsiteY1804" fmla="*/ 810841 h 2812935"/>
                    <a:gd name="connsiteX1805" fmla="*/ 583384 w 1404720"/>
                    <a:gd name="connsiteY1805" fmla="*/ 810841 h 2812935"/>
                    <a:gd name="connsiteX1806" fmla="*/ 543016 w 1404720"/>
                    <a:gd name="connsiteY1806" fmla="*/ 851209 h 2812935"/>
                    <a:gd name="connsiteX1807" fmla="*/ 583384 w 1404720"/>
                    <a:gd name="connsiteY1807" fmla="*/ 891577 h 2812935"/>
                    <a:gd name="connsiteX1808" fmla="*/ 623752 w 1404720"/>
                    <a:gd name="connsiteY1808" fmla="*/ 851209 h 2812935"/>
                    <a:gd name="connsiteX1809" fmla="*/ 583384 w 1404720"/>
                    <a:gd name="connsiteY1809" fmla="*/ 810841 h 2812935"/>
                    <a:gd name="connsiteX1810" fmla="*/ 498947 w 1404720"/>
                    <a:gd name="connsiteY1810" fmla="*/ 810841 h 2812935"/>
                    <a:gd name="connsiteX1811" fmla="*/ 458579 w 1404720"/>
                    <a:gd name="connsiteY1811" fmla="*/ 851209 h 2812935"/>
                    <a:gd name="connsiteX1812" fmla="*/ 498947 w 1404720"/>
                    <a:gd name="connsiteY1812" fmla="*/ 891577 h 2812935"/>
                    <a:gd name="connsiteX1813" fmla="*/ 539315 w 1404720"/>
                    <a:gd name="connsiteY1813" fmla="*/ 851209 h 2812935"/>
                    <a:gd name="connsiteX1814" fmla="*/ 498947 w 1404720"/>
                    <a:gd name="connsiteY1814" fmla="*/ 810841 h 2812935"/>
                    <a:gd name="connsiteX1815" fmla="*/ 414511 w 1404720"/>
                    <a:gd name="connsiteY1815" fmla="*/ 810841 h 2812935"/>
                    <a:gd name="connsiteX1816" fmla="*/ 374143 w 1404720"/>
                    <a:gd name="connsiteY1816" fmla="*/ 851209 h 2812935"/>
                    <a:gd name="connsiteX1817" fmla="*/ 414511 w 1404720"/>
                    <a:gd name="connsiteY1817" fmla="*/ 891577 h 2812935"/>
                    <a:gd name="connsiteX1818" fmla="*/ 454879 w 1404720"/>
                    <a:gd name="connsiteY1818" fmla="*/ 851209 h 2812935"/>
                    <a:gd name="connsiteX1819" fmla="*/ 414511 w 1404720"/>
                    <a:gd name="connsiteY1819" fmla="*/ 810841 h 2812935"/>
                    <a:gd name="connsiteX1820" fmla="*/ 330075 w 1404720"/>
                    <a:gd name="connsiteY1820" fmla="*/ 810841 h 2812935"/>
                    <a:gd name="connsiteX1821" fmla="*/ 289707 w 1404720"/>
                    <a:gd name="connsiteY1821" fmla="*/ 851209 h 2812935"/>
                    <a:gd name="connsiteX1822" fmla="*/ 330075 w 1404720"/>
                    <a:gd name="connsiteY1822" fmla="*/ 891577 h 2812935"/>
                    <a:gd name="connsiteX1823" fmla="*/ 370443 w 1404720"/>
                    <a:gd name="connsiteY1823" fmla="*/ 851209 h 2812935"/>
                    <a:gd name="connsiteX1824" fmla="*/ 330075 w 1404720"/>
                    <a:gd name="connsiteY1824" fmla="*/ 810841 h 2812935"/>
                    <a:gd name="connsiteX1825" fmla="*/ 245639 w 1404720"/>
                    <a:gd name="connsiteY1825" fmla="*/ 810841 h 2812935"/>
                    <a:gd name="connsiteX1826" fmla="*/ 205271 w 1404720"/>
                    <a:gd name="connsiteY1826" fmla="*/ 851209 h 2812935"/>
                    <a:gd name="connsiteX1827" fmla="*/ 245639 w 1404720"/>
                    <a:gd name="connsiteY1827" fmla="*/ 891577 h 2812935"/>
                    <a:gd name="connsiteX1828" fmla="*/ 286007 w 1404720"/>
                    <a:gd name="connsiteY1828" fmla="*/ 851209 h 2812935"/>
                    <a:gd name="connsiteX1829" fmla="*/ 245639 w 1404720"/>
                    <a:gd name="connsiteY1829" fmla="*/ 810841 h 2812935"/>
                    <a:gd name="connsiteX1830" fmla="*/ 161202 w 1404720"/>
                    <a:gd name="connsiteY1830" fmla="*/ 810841 h 2812935"/>
                    <a:gd name="connsiteX1831" fmla="*/ 120834 w 1404720"/>
                    <a:gd name="connsiteY1831" fmla="*/ 851209 h 2812935"/>
                    <a:gd name="connsiteX1832" fmla="*/ 161202 w 1404720"/>
                    <a:gd name="connsiteY1832" fmla="*/ 891577 h 2812935"/>
                    <a:gd name="connsiteX1833" fmla="*/ 201570 w 1404720"/>
                    <a:gd name="connsiteY1833" fmla="*/ 851209 h 2812935"/>
                    <a:gd name="connsiteX1834" fmla="*/ 161202 w 1404720"/>
                    <a:gd name="connsiteY1834" fmla="*/ 810841 h 2812935"/>
                    <a:gd name="connsiteX1835" fmla="*/ 76766 w 1404720"/>
                    <a:gd name="connsiteY1835" fmla="*/ 810841 h 2812935"/>
                    <a:gd name="connsiteX1836" fmla="*/ 36398 w 1404720"/>
                    <a:gd name="connsiteY1836" fmla="*/ 851209 h 2812935"/>
                    <a:gd name="connsiteX1837" fmla="*/ 76766 w 1404720"/>
                    <a:gd name="connsiteY1837" fmla="*/ 891577 h 2812935"/>
                    <a:gd name="connsiteX1838" fmla="*/ 117134 w 1404720"/>
                    <a:gd name="connsiteY1838" fmla="*/ 851209 h 2812935"/>
                    <a:gd name="connsiteX1839" fmla="*/ 76766 w 1404720"/>
                    <a:gd name="connsiteY1839" fmla="*/ 810841 h 2812935"/>
                    <a:gd name="connsiteX1840" fmla="*/ 1343312 w 1404720"/>
                    <a:gd name="connsiteY1840" fmla="*/ 724792 h 2812935"/>
                    <a:gd name="connsiteX1841" fmla="*/ 1302944 w 1404720"/>
                    <a:gd name="connsiteY1841" fmla="*/ 765160 h 2812935"/>
                    <a:gd name="connsiteX1842" fmla="*/ 1343312 w 1404720"/>
                    <a:gd name="connsiteY1842" fmla="*/ 805528 h 2812935"/>
                    <a:gd name="connsiteX1843" fmla="*/ 1383680 w 1404720"/>
                    <a:gd name="connsiteY1843" fmla="*/ 765160 h 2812935"/>
                    <a:gd name="connsiteX1844" fmla="*/ 1343312 w 1404720"/>
                    <a:gd name="connsiteY1844" fmla="*/ 724792 h 2812935"/>
                    <a:gd name="connsiteX1845" fmla="*/ 1258874 w 1404720"/>
                    <a:gd name="connsiteY1845" fmla="*/ 724792 h 2812935"/>
                    <a:gd name="connsiteX1846" fmla="*/ 1218506 w 1404720"/>
                    <a:gd name="connsiteY1846" fmla="*/ 765160 h 2812935"/>
                    <a:gd name="connsiteX1847" fmla="*/ 1258874 w 1404720"/>
                    <a:gd name="connsiteY1847" fmla="*/ 805528 h 2812935"/>
                    <a:gd name="connsiteX1848" fmla="*/ 1299242 w 1404720"/>
                    <a:gd name="connsiteY1848" fmla="*/ 765160 h 2812935"/>
                    <a:gd name="connsiteX1849" fmla="*/ 1258874 w 1404720"/>
                    <a:gd name="connsiteY1849" fmla="*/ 724792 h 2812935"/>
                    <a:gd name="connsiteX1850" fmla="*/ 1174438 w 1404720"/>
                    <a:gd name="connsiteY1850" fmla="*/ 724792 h 2812935"/>
                    <a:gd name="connsiteX1851" fmla="*/ 1134070 w 1404720"/>
                    <a:gd name="connsiteY1851" fmla="*/ 765160 h 2812935"/>
                    <a:gd name="connsiteX1852" fmla="*/ 1174438 w 1404720"/>
                    <a:gd name="connsiteY1852" fmla="*/ 805528 h 2812935"/>
                    <a:gd name="connsiteX1853" fmla="*/ 1214806 w 1404720"/>
                    <a:gd name="connsiteY1853" fmla="*/ 765160 h 2812935"/>
                    <a:gd name="connsiteX1854" fmla="*/ 1174438 w 1404720"/>
                    <a:gd name="connsiteY1854" fmla="*/ 724792 h 2812935"/>
                    <a:gd name="connsiteX1855" fmla="*/ 1090002 w 1404720"/>
                    <a:gd name="connsiteY1855" fmla="*/ 724792 h 2812935"/>
                    <a:gd name="connsiteX1856" fmla="*/ 1049634 w 1404720"/>
                    <a:gd name="connsiteY1856" fmla="*/ 765160 h 2812935"/>
                    <a:gd name="connsiteX1857" fmla="*/ 1090002 w 1404720"/>
                    <a:gd name="connsiteY1857" fmla="*/ 805528 h 2812935"/>
                    <a:gd name="connsiteX1858" fmla="*/ 1130370 w 1404720"/>
                    <a:gd name="connsiteY1858" fmla="*/ 765160 h 2812935"/>
                    <a:gd name="connsiteX1859" fmla="*/ 1090002 w 1404720"/>
                    <a:gd name="connsiteY1859" fmla="*/ 724792 h 2812935"/>
                    <a:gd name="connsiteX1860" fmla="*/ 1005565 w 1404720"/>
                    <a:gd name="connsiteY1860" fmla="*/ 724792 h 2812935"/>
                    <a:gd name="connsiteX1861" fmla="*/ 965197 w 1404720"/>
                    <a:gd name="connsiteY1861" fmla="*/ 765160 h 2812935"/>
                    <a:gd name="connsiteX1862" fmla="*/ 1005565 w 1404720"/>
                    <a:gd name="connsiteY1862" fmla="*/ 805528 h 2812935"/>
                    <a:gd name="connsiteX1863" fmla="*/ 1045933 w 1404720"/>
                    <a:gd name="connsiteY1863" fmla="*/ 765160 h 2812935"/>
                    <a:gd name="connsiteX1864" fmla="*/ 1005565 w 1404720"/>
                    <a:gd name="connsiteY1864" fmla="*/ 724792 h 2812935"/>
                    <a:gd name="connsiteX1865" fmla="*/ 921129 w 1404720"/>
                    <a:gd name="connsiteY1865" fmla="*/ 724792 h 2812935"/>
                    <a:gd name="connsiteX1866" fmla="*/ 880761 w 1404720"/>
                    <a:gd name="connsiteY1866" fmla="*/ 765160 h 2812935"/>
                    <a:gd name="connsiteX1867" fmla="*/ 921129 w 1404720"/>
                    <a:gd name="connsiteY1867" fmla="*/ 805528 h 2812935"/>
                    <a:gd name="connsiteX1868" fmla="*/ 961497 w 1404720"/>
                    <a:gd name="connsiteY1868" fmla="*/ 765160 h 2812935"/>
                    <a:gd name="connsiteX1869" fmla="*/ 921129 w 1404720"/>
                    <a:gd name="connsiteY1869" fmla="*/ 724792 h 2812935"/>
                    <a:gd name="connsiteX1870" fmla="*/ 836693 w 1404720"/>
                    <a:gd name="connsiteY1870" fmla="*/ 724792 h 2812935"/>
                    <a:gd name="connsiteX1871" fmla="*/ 796325 w 1404720"/>
                    <a:gd name="connsiteY1871" fmla="*/ 765160 h 2812935"/>
                    <a:gd name="connsiteX1872" fmla="*/ 836693 w 1404720"/>
                    <a:gd name="connsiteY1872" fmla="*/ 805528 h 2812935"/>
                    <a:gd name="connsiteX1873" fmla="*/ 877061 w 1404720"/>
                    <a:gd name="connsiteY1873" fmla="*/ 765160 h 2812935"/>
                    <a:gd name="connsiteX1874" fmla="*/ 836693 w 1404720"/>
                    <a:gd name="connsiteY1874" fmla="*/ 724792 h 2812935"/>
                    <a:gd name="connsiteX1875" fmla="*/ 752256 w 1404720"/>
                    <a:gd name="connsiteY1875" fmla="*/ 724792 h 2812935"/>
                    <a:gd name="connsiteX1876" fmla="*/ 711888 w 1404720"/>
                    <a:gd name="connsiteY1876" fmla="*/ 765160 h 2812935"/>
                    <a:gd name="connsiteX1877" fmla="*/ 752256 w 1404720"/>
                    <a:gd name="connsiteY1877" fmla="*/ 805528 h 2812935"/>
                    <a:gd name="connsiteX1878" fmla="*/ 792624 w 1404720"/>
                    <a:gd name="connsiteY1878" fmla="*/ 765160 h 2812935"/>
                    <a:gd name="connsiteX1879" fmla="*/ 752256 w 1404720"/>
                    <a:gd name="connsiteY1879" fmla="*/ 724792 h 2812935"/>
                    <a:gd name="connsiteX1880" fmla="*/ 667820 w 1404720"/>
                    <a:gd name="connsiteY1880" fmla="*/ 724792 h 2812935"/>
                    <a:gd name="connsiteX1881" fmla="*/ 627452 w 1404720"/>
                    <a:gd name="connsiteY1881" fmla="*/ 765160 h 2812935"/>
                    <a:gd name="connsiteX1882" fmla="*/ 667820 w 1404720"/>
                    <a:gd name="connsiteY1882" fmla="*/ 805528 h 2812935"/>
                    <a:gd name="connsiteX1883" fmla="*/ 708188 w 1404720"/>
                    <a:gd name="connsiteY1883" fmla="*/ 765160 h 2812935"/>
                    <a:gd name="connsiteX1884" fmla="*/ 667820 w 1404720"/>
                    <a:gd name="connsiteY1884" fmla="*/ 724792 h 2812935"/>
                    <a:gd name="connsiteX1885" fmla="*/ 583384 w 1404720"/>
                    <a:gd name="connsiteY1885" fmla="*/ 724792 h 2812935"/>
                    <a:gd name="connsiteX1886" fmla="*/ 543016 w 1404720"/>
                    <a:gd name="connsiteY1886" fmla="*/ 765160 h 2812935"/>
                    <a:gd name="connsiteX1887" fmla="*/ 583384 w 1404720"/>
                    <a:gd name="connsiteY1887" fmla="*/ 805528 h 2812935"/>
                    <a:gd name="connsiteX1888" fmla="*/ 623752 w 1404720"/>
                    <a:gd name="connsiteY1888" fmla="*/ 765160 h 2812935"/>
                    <a:gd name="connsiteX1889" fmla="*/ 583384 w 1404720"/>
                    <a:gd name="connsiteY1889" fmla="*/ 724792 h 2812935"/>
                    <a:gd name="connsiteX1890" fmla="*/ 498947 w 1404720"/>
                    <a:gd name="connsiteY1890" fmla="*/ 724792 h 2812935"/>
                    <a:gd name="connsiteX1891" fmla="*/ 458579 w 1404720"/>
                    <a:gd name="connsiteY1891" fmla="*/ 765160 h 2812935"/>
                    <a:gd name="connsiteX1892" fmla="*/ 498947 w 1404720"/>
                    <a:gd name="connsiteY1892" fmla="*/ 805528 h 2812935"/>
                    <a:gd name="connsiteX1893" fmla="*/ 539315 w 1404720"/>
                    <a:gd name="connsiteY1893" fmla="*/ 765160 h 2812935"/>
                    <a:gd name="connsiteX1894" fmla="*/ 498947 w 1404720"/>
                    <a:gd name="connsiteY1894" fmla="*/ 724792 h 2812935"/>
                    <a:gd name="connsiteX1895" fmla="*/ 414511 w 1404720"/>
                    <a:gd name="connsiteY1895" fmla="*/ 724792 h 2812935"/>
                    <a:gd name="connsiteX1896" fmla="*/ 374143 w 1404720"/>
                    <a:gd name="connsiteY1896" fmla="*/ 765160 h 2812935"/>
                    <a:gd name="connsiteX1897" fmla="*/ 414511 w 1404720"/>
                    <a:gd name="connsiteY1897" fmla="*/ 805528 h 2812935"/>
                    <a:gd name="connsiteX1898" fmla="*/ 454879 w 1404720"/>
                    <a:gd name="connsiteY1898" fmla="*/ 765160 h 2812935"/>
                    <a:gd name="connsiteX1899" fmla="*/ 414511 w 1404720"/>
                    <a:gd name="connsiteY1899" fmla="*/ 724792 h 2812935"/>
                    <a:gd name="connsiteX1900" fmla="*/ 330075 w 1404720"/>
                    <a:gd name="connsiteY1900" fmla="*/ 724792 h 2812935"/>
                    <a:gd name="connsiteX1901" fmla="*/ 289707 w 1404720"/>
                    <a:gd name="connsiteY1901" fmla="*/ 765160 h 2812935"/>
                    <a:gd name="connsiteX1902" fmla="*/ 330075 w 1404720"/>
                    <a:gd name="connsiteY1902" fmla="*/ 805528 h 2812935"/>
                    <a:gd name="connsiteX1903" fmla="*/ 370443 w 1404720"/>
                    <a:gd name="connsiteY1903" fmla="*/ 765160 h 2812935"/>
                    <a:gd name="connsiteX1904" fmla="*/ 330075 w 1404720"/>
                    <a:gd name="connsiteY1904" fmla="*/ 724792 h 2812935"/>
                    <a:gd name="connsiteX1905" fmla="*/ 245639 w 1404720"/>
                    <a:gd name="connsiteY1905" fmla="*/ 724792 h 2812935"/>
                    <a:gd name="connsiteX1906" fmla="*/ 205271 w 1404720"/>
                    <a:gd name="connsiteY1906" fmla="*/ 765160 h 2812935"/>
                    <a:gd name="connsiteX1907" fmla="*/ 245639 w 1404720"/>
                    <a:gd name="connsiteY1907" fmla="*/ 805528 h 2812935"/>
                    <a:gd name="connsiteX1908" fmla="*/ 286007 w 1404720"/>
                    <a:gd name="connsiteY1908" fmla="*/ 765160 h 2812935"/>
                    <a:gd name="connsiteX1909" fmla="*/ 245639 w 1404720"/>
                    <a:gd name="connsiteY1909" fmla="*/ 724792 h 2812935"/>
                    <a:gd name="connsiteX1910" fmla="*/ 161202 w 1404720"/>
                    <a:gd name="connsiteY1910" fmla="*/ 724792 h 2812935"/>
                    <a:gd name="connsiteX1911" fmla="*/ 120834 w 1404720"/>
                    <a:gd name="connsiteY1911" fmla="*/ 765160 h 2812935"/>
                    <a:gd name="connsiteX1912" fmla="*/ 161202 w 1404720"/>
                    <a:gd name="connsiteY1912" fmla="*/ 805528 h 2812935"/>
                    <a:gd name="connsiteX1913" fmla="*/ 201570 w 1404720"/>
                    <a:gd name="connsiteY1913" fmla="*/ 765160 h 2812935"/>
                    <a:gd name="connsiteX1914" fmla="*/ 161202 w 1404720"/>
                    <a:gd name="connsiteY1914" fmla="*/ 724792 h 2812935"/>
                    <a:gd name="connsiteX1915" fmla="*/ 76766 w 1404720"/>
                    <a:gd name="connsiteY1915" fmla="*/ 724792 h 2812935"/>
                    <a:gd name="connsiteX1916" fmla="*/ 36398 w 1404720"/>
                    <a:gd name="connsiteY1916" fmla="*/ 765160 h 2812935"/>
                    <a:gd name="connsiteX1917" fmla="*/ 76766 w 1404720"/>
                    <a:gd name="connsiteY1917" fmla="*/ 805528 h 2812935"/>
                    <a:gd name="connsiteX1918" fmla="*/ 117134 w 1404720"/>
                    <a:gd name="connsiteY1918" fmla="*/ 765160 h 2812935"/>
                    <a:gd name="connsiteX1919" fmla="*/ 76766 w 1404720"/>
                    <a:gd name="connsiteY1919" fmla="*/ 724792 h 2812935"/>
                    <a:gd name="connsiteX1920" fmla="*/ 1343312 w 1404720"/>
                    <a:gd name="connsiteY1920" fmla="*/ 638743 h 2812935"/>
                    <a:gd name="connsiteX1921" fmla="*/ 1302944 w 1404720"/>
                    <a:gd name="connsiteY1921" fmla="*/ 679111 h 2812935"/>
                    <a:gd name="connsiteX1922" fmla="*/ 1343312 w 1404720"/>
                    <a:gd name="connsiteY1922" fmla="*/ 719479 h 2812935"/>
                    <a:gd name="connsiteX1923" fmla="*/ 1383680 w 1404720"/>
                    <a:gd name="connsiteY1923" fmla="*/ 679111 h 2812935"/>
                    <a:gd name="connsiteX1924" fmla="*/ 1343312 w 1404720"/>
                    <a:gd name="connsiteY1924" fmla="*/ 638743 h 2812935"/>
                    <a:gd name="connsiteX1925" fmla="*/ 1258874 w 1404720"/>
                    <a:gd name="connsiteY1925" fmla="*/ 638743 h 2812935"/>
                    <a:gd name="connsiteX1926" fmla="*/ 1218506 w 1404720"/>
                    <a:gd name="connsiteY1926" fmla="*/ 679111 h 2812935"/>
                    <a:gd name="connsiteX1927" fmla="*/ 1258874 w 1404720"/>
                    <a:gd name="connsiteY1927" fmla="*/ 719479 h 2812935"/>
                    <a:gd name="connsiteX1928" fmla="*/ 1299242 w 1404720"/>
                    <a:gd name="connsiteY1928" fmla="*/ 679111 h 2812935"/>
                    <a:gd name="connsiteX1929" fmla="*/ 1258874 w 1404720"/>
                    <a:gd name="connsiteY1929" fmla="*/ 638743 h 2812935"/>
                    <a:gd name="connsiteX1930" fmla="*/ 1174438 w 1404720"/>
                    <a:gd name="connsiteY1930" fmla="*/ 638743 h 2812935"/>
                    <a:gd name="connsiteX1931" fmla="*/ 1134070 w 1404720"/>
                    <a:gd name="connsiteY1931" fmla="*/ 679111 h 2812935"/>
                    <a:gd name="connsiteX1932" fmla="*/ 1174438 w 1404720"/>
                    <a:gd name="connsiteY1932" fmla="*/ 719479 h 2812935"/>
                    <a:gd name="connsiteX1933" fmla="*/ 1214806 w 1404720"/>
                    <a:gd name="connsiteY1933" fmla="*/ 679111 h 2812935"/>
                    <a:gd name="connsiteX1934" fmla="*/ 1174438 w 1404720"/>
                    <a:gd name="connsiteY1934" fmla="*/ 638743 h 2812935"/>
                    <a:gd name="connsiteX1935" fmla="*/ 1090002 w 1404720"/>
                    <a:gd name="connsiteY1935" fmla="*/ 638743 h 2812935"/>
                    <a:gd name="connsiteX1936" fmla="*/ 1049634 w 1404720"/>
                    <a:gd name="connsiteY1936" fmla="*/ 679111 h 2812935"/>
                    <a:gd name="connsiteX1937" fmla="*/ 1090002 w 1404720"/>
                    <a:gd name="connsiteY1937" fmla="*/ 719479 h 2812935"/>
                    <a:gd name="connsiteX1938" fmla="*/ 1130370 w 1404720"/>
                    <a:gd name="connsiteY1938" fmla="*/ 679111 h 2812935"/>
                    <a:gd name="connsiteX1939" fmla="*/ 1090002 w 1404720"/>
                    <a:gd name="connsiteY1939" fmla="*/ 638743 h 2812935"/>
                    <a:gd name="connsiteX1940" fmla="*/ 1005565 w 1404720"/>
                    <a:gd name="connsiteY1940" fmla="*/ 638743 h 2812935"/>
                    <a:gd name="connsiteX1941" fmla="*/ 965197 w 1404720"/>
                    <a:gd name="connsiteY1941" fmla="*/ 679111 h 2812935"/>
                    <a:gd name="connsiteX1942" fmla="*/ 1005565 w 1404720"/>
                    <a:gd name="connsiteY1942" fmla="*/ 719479 h 2812935"/>
                    <a:gd name="connsiteX1943" fmla="*/ 1045933 w 1404720"/>
                    <a:gd name="connsiteY1943" fmla="*/ 679111 h 2812935"/>
                    <a:gd name="connsiteX1944" fmla="*/ 1005565 w 1404720"/>
                    <a:gd name="connsiteY1944" fmla="*/ 638743 h 2812935"/>
                    <a:gd name="connsiteX1945" fmla="*/ 921129 w 1404720"/>
                    <a:gd name="connsiteY1945" fmla="*/ 638743 h 2812935"/>
                    <a:gd name="connsiteX1946" fmla="*/ 880761 w 1404720"/>
                    <a:gd name="connsiteY1946" fmla="*/ 679111 h 2812935"/>
                    <a:gd name="connsiteX1947" fmla="*/ 921129 w 1404720"/>
                    <a:gd name="connsiteY1947" fmla="*/ 719479 h 2812935"/>
                    <a:gd name="connsiteX1948" fmla="*/ 961497 w 1404720"/>
                    <a:gd name="connsiteY1948" fmla="*/ 679111 h 2812935"/>
                    <a:gd name="connsiteX1949" fmla="*/ 921129 w 1404720"/>
                    <a:gd name="connsiteY1949" fmla="*/ 638743 h 2812935"/>
                    <a:gd name="connsiteX1950" fmla="*/ 836693 w 1404720"/>
                    <a:gd name="connsiteY1950" fmla="*/ 638743 h 2812935"/>
                    <a:gd name="connsiteX1951" fmla="*/ 796325 w 1404720"/>
                    <a:gd name="connsiteY1951" fmla="*/ 679111 h 2812935"/>
                    <a:gd name="connsiteX1952" fmla="*/ 836693 w 1404720"/>
                    <a:gd name="connsiteY1952" fmla="*/ 719479 h 2812935"/>
                    <a:gd name="connsiteX1953" fmla="*/ 877061 w 1404720"/>
                    <a:gd name="connsiteY1953" fmla="*/ 679111 h 2812935"/>
                    <a:gd name="connsiteX1954" fmla="*/ 836693 w 1404720"/>
                    <a:gd name="connsiteY1954" fmla="*/ 638743 h 2812935"/>
                    <a:gd name="connsiteX1955" fmla="*/ 752256 w 1404720"/>
                    <a:gd name="connsiteY1955" fmla="*/ 638743 h 2812935"/>
                    <a:gd name="connsiteX1956" fmla="*/ 711888 w 1404720"/>
                    <a:gd name="connsiteY1956" fmla="*/ 679111 h 2812935"/>
                    <a:gd name="connsiteX1957" fmla="*/ 752256 w 1404720"/>
                    <a:gd name="connsiteY1957" fmla="*/ 719479 h 2812935"/>
                    <a:gd name="connsiteX1958" fmla="*/ 792624 w 1404720"/>
                    <a:gd name="connsiteY1958" fmla="*/ 679111 h 2812935"/>
                    <a:gd name="connsiteX1959" fmla="*/ 752256 w 1404720"/>
                    <a:gd name="connsiteY1959" fmla="*/ 638743 h 2812935"/>
                    <a:gd name="connsiteX1960" fmla="*/ 667820 w 1404720"/>
                    <a:gd name="connsiteY1960" fmla="*/ 638743 h 2812935"/>
                    <a:gd name="connsiteX1961" fmla="*/ 627452 w 1404720"/>
                    <a:gd name="connsiteY1961" fmla="*/ 679111 h 2812935"/>
                    <a:gd name="connsiteX1962" fmla="*/ 667820 w 1404720"/>
                    <a:gd name="connsiteY1962" fmla="*/ 719479 h 2812935"/>
                    <a:gd name="connsiteX1963" fmla="*/ 708188 w 1404720"/>
                    <a:gd name="connsiteY1963" fmla="*/ 679111 h 2812935"/>
                    <a:gd name="connsiteX1964" fmla="*/ 667820 w 1404720"/>
                    <a:gd name="connsiteY1964" fmla="*/ 638743 h 2812935"/>
                    <a:gd name="connsiteX1965" fmla="*/ 583384 w 1404720"/>
                    <a:gd name="connsiteY1965" fmla="*/ 638743 h 2812935"/>
                    <a:gd name="connsiteX1966" fmla="*/ 543016 w 1404720"/>
                    <a:gd name="connsiteY1966" fmla="*/ 679111 h 2812935"/>
                    <a:gd name="connsiteX1967" fmla="*/ 583384 w 1404720"/>
                    <a:gd name="connsiteY1967" fmla="*/ 719479 h 2812935"/>
                    <a:gd name="connsiteX1968" fmla="*/ 623752 w 1404720"/>
                    <a:gd name="connsiteY1968" fmla="*/ 679111 h 2812935"/>
                    <a:gd name="connsiteX1969" fmla="*/ 583384 w 1404720"/>
                    <a:gd name="connsiteY1969" fmla="*/ 638743 h 2812935"/>
                    <a:gd name="connsiteX1970" fmla="*/ 498947 w 1404720"/>
                    <a:gd name="connsiteY1970" fmla="*/ 638743 h 2812935"/>
                    <a:gd name="connsiteX1971" fmla="*/ 458579 w 1404720"/>
                    <a:gd name="connsiteY1971" fmla="*/ 679111 h 2812935"/>
                    <a:gd name="connsiteX1972" fmla="*/ 498947 w 1404720"/>
                    <a:gd name="connsiteY1972" fmla="*/ 719479 h 2812935"/>
                    <a:gd name="connsiteX1973" fmla="*/ 539315 w 1404720"/>
                    <a:gd name="connsiteY1973" fmla="*/ 679111 h 2812935"/>
                    <a:gd name="connsiteX1974" fmla="*/ 498947 w 1404720"/>
                    <a:gd name="connsiteY1974" fmla="*/ 638743 h 2812935"/>
                    <a:gd name="connsiteX1975" fmla="*/ 414511 w 1404720"/>
                    <a:gd name="connsiteY1975" fmla="*/ 638743 h 2812935"/>
                    <a:gd name="connsiteX1976" fmla="*/ 374143 w 1404720"/>
                    <a:gd name="connsiteY1976" fmla="*/ 679111 h 2812935"/>
                    <a:gd name="connsiteX1977" fmla="*/ 414511 w 1404720"/>
                    <a:gd name="connsiteY1977" fmla="*/ 719479 h 2812935"/>
                    <a:gd name="connsiteX1978" fmla="*/ 454879 w 1404720"/>
                    <a:gd name="connsiteY1978" fmla="*/ 679111 h 2812935"/>
                    <a:gd name="connsiteX1979" fmla="*/ 414511 w 1404720"/>
                    <a:gd name="connsiteY1979" fmla="*/ 638743 h 2812935"/>
                    <a:gd name="connsiteX1980" fmla="*/ 330075 w 1404720"/>
                    <a:gd name="connsiteY1980" fmla="*/ 638743 h 2812935"/>
                    <a:gd name="connsiteX1981" fmla="*/ 289707 w 1404720"/>
                    <a:gd name="connsiteY1981" fmla="*/ 679111 h 2812935"/>
                    <a:gd name="connsiteX1982" fmla="*/ 330075 w 1404720"/>
                    <a:gd name="connsiteY1982" fmla="*/ 719479 h 2812935"/>
                    <a:gd name="connsiteX1983" fmla="*/ 370443 w 1404720"/>
                    <a:gd name="connsiteY1983" fmla="*/ 679111 h 2812935"/>
                    <a:gd name="connsiteX1984" fmla="*/ 330075 w 1404720"/>
                    <a:gd name="connsiteY1984" fmla="*/ 638743 h 2812935"/>
                    <a:gd name="connsiteX1985" fmla="*/ 245639 w 1404720"/>
                    <a:gd name="connsiteY1985" fmla="*/ 638743 h 2812935"/>
                    <a:gd name="connsiteX1986" fmla="*/ 205271 w 1404720"/>
                    <a:gd name="connsiteY1986" fmla="*/ 679111 h 2812935"/>
                    <a:gd name="connsiteX1987" fmla="*/ 245639 w 1404720"/>
                    <a:gd name="connsiteY1987" fmla="*/ 719479 h 2812935"/>
                    <a:gd name="connsiteX1988" fmla="*/ 286007 w 1404720"/>
                    <a:gd name="connsiteY1988" fmla="*/ 679111 h 2812935"/>
                    <a:gd name="connsiteX1989" fmla="*/ 245639 w 1404720"/>
                    <a:gd name="connsiteY1989" fmla="*/ 638743 h 2812935"/>
                    <a:gd name="connsiteX1990" fmla="*/ 161202 w 1404720"/>
                    <a:gd name="connsiteY1990" fmla="*/ 638743 h 2812935"/>
                    <a:gd name="connsiteX1991" fmla="*/ 120834 w 1404720"/>
                    <a:gd name="connsiteY1991" fmla="*/ 679111 h 2812935"/>
                    <a:gd name="connsiteX1992" fmla="*/ 161202 w 1404720"/>
                    <a:gd name="connsiteY1992" fmla="*/ 719479 h 2812935"/>
                    <a:gd name="connsiteX1993" fmla="*/ 201570 w 1404720"/>
                    <a:gd name="connsiteY1993" fmla="*/ 679111 h 2812935"/>
                    <a:gd name="connsiteX1994" fmla="*/ 161202 w 1404720"/>
                    <a:gd name="connsiteY1994" fmla="*/ 638743 h 2812935"/>
                    <a:gd name="connsiteX1995" fmla="*/ 76766 w 1404720"/>
                    <a:gd name="connsiteY1995" fmla="*/ 638743 h 2812935"/>
                    <a:gd name="connsiteX1996" fmla="*/ 36398 w 1404720"/>
                    <a:gd name="connsiteY1996" fmla="*/ 679111 h 2812935"/>
                    <a:gd name="connsiteX1997" fmla="*/ 76766 w 1404720"/>
                    <a:gd name="connsiteY1997" fmla="*/ 719479 h 2812935"/>
                    <a:gd name="connsiteX1998" fmla="*/ 117134 w 1404720"/>
                    <a:gd name="connsiteY1998" fmla="*/ 679111 h 2812935"/>
                    <a:gd name="connsiteX1999" fmla="*/ 76766 w 1404720"/>
                    <a:gd name="connsiteY1999" fmla="*/ 638743 h 2812935"/>
                    <a:gd name="connsiteX2000" fmla="*/ 1343312 w 1404720"/>
                    <a:gd name="connsiteY2000" fmla="*/ 552694 h 2812935"/>
                    <a:gd name="connsiteX2001" fmla="*/ 1302944 w 1404720"/>
                    <a:gd name="connsiteY2001" fmla="*/ 593062 h 2812935"/>
                    <a:gd name="connsiteX2002" fmla="*/ 1343312 w 1404720"/>
                    <a:gd name="connsiteY2002" fmla="*/ 633430 h 2812935"/>
                    <a:gd name="connsiteX2003" fmla="*/ 1383680 w 1404720"/>
                    <a:gd name="connsiteY2003" fmla="*/ 593062 h 2812935"/>
                    <a:gd name="connsiteX2004" fmla="*/ 1343312 w 1404720"/>
                    <a:gd name="connsiteY2004" fmla="*/ 552694 h 2812935"/>
                    <a:gd name="connsiteX2005" fmla="*/ 1258874 w 1404720"/>
                    <a:gd name="connsiteY2005" fmla="*/ 552694 h 2812935"/>
                    <a:gd name="connsiteX2006" fmla="*/ 1218506 w 1404720"/>
                    <a:gd name="connsiteY2006" fmla="*/ 593062 h 2812935"/>
                    <a:gd name="connsiteX2007" fmla="*/ 1258874 w 1404720"/>
                    <a:gd name="connsiteY2007" fmla="*/ 633430 h 2812935"/>
                    <a:gd name="connsiteX2008" fmla="*/ 1299242 w 1404720"/>
                    <a:gd name="connsiteY2008" fmla="*/ 593062 h 2812935"/>
                    <a:gd name="connsiteX2009" fmla="*/ 1258874 w 1404720"/>
                    <a:gd name="connsiteY2009" fmla="*/ 552694 h 2812935"/>
                    <a:gd name="connsiteX2010" fmla="*/ 1174438 w 1404720"/>
                    <a:gd name="connsiteY2010" fmla="*/ 552694 h 2812935"/>
                    <a:gd name="connsiteX2011" fmla="*/ 1134070 w 1404720"/>
                    <a:gd name="connsiteY2011" fmla="*/ 593062 h 2812935"/>
                    <a:gd name="connsiteX2012" fmla="*/ 1174438 w 1404720"/>
                    <a:gd name="connsiteY2012" fmla="*/ 633430 h 2812935"/>
                    <a:gd name="connsiteX2013" fmla="*/ 1214806 w 1404720"/>
                    <a:gd name="connsiteY2013" fmla="*/ 593062 h 2812935"/>
                    <a:gd name="connsiteX2014" fmla="*/ 1174438 w 1404720"/>
                    <a:gd name="connsiteY2014" fmla="*/ 552694 h 2812935"/>
                    <a:gd name="connsiteX2015" fmla="*/ 1090002 w 1404720"/>
                    <a:gd name="connsiteY2015" fmla="*/ 552694 h 2812935"/>
                    <a:gd name="connsiteX2016" fmla="*/ 1049634 w 1404720"/>
                    <a:gd name="connsiteY2016" fmla="*/ 593062 h 2812935"/>
                    <a:gd name="connsiteX2017" fmla="*/ 1090002 w 1404720"/>
                    <a:gd name="connsiteY2017" fmla="*/ 633430 h 2812935"/>
                    <a:gd name="connsiteX2018" fmla="*/ 1130370 w 1404720"/>
                    <a:gd name="connsiteY2018" fmla="*/ 593062 h 2812935"/>
                    <a:gd name="connsiteX2019" fmla="*/ 1090002 w 1404720"/>
                    <a:gd name="connsiteY2019" fmla="*/ 552694 h 2812935"/>
                    <a:gd name="connsiteX2020" fmla="*/ 1005565 w 1404720"/>
                    <a:gd name="connsiteY2020" fmla="*/ 552694 h 2812935"/>
                    <a:gd name="connsiteX2021" fmla="*/ 965197 w 1404720"/>
                    <a:gd name="connsiteY2021" fmla="*/ 593062 h 2812935"/>
                    <a:gd name="connsiteX2022" fmla="*/ 1005565 w 1404720"/>
                    <a:gd name="connsiteY2022" fmla="*/ 633430 h 2812935"/>
                    <a:gd name="connsiteX2023" fmla="*/ 1045933 w 1404720"/>
                    <a:gd name="connsiteY2023" fmla="*/ 593062 h 2812935"/>
                    <a:gd name="connsiteX2024" fmla="*/ 1005565 w 1404720"/>
                    <a:gd name="connsiteY2024" fmla="*/ 552694 h 2812935"/>
                    <a:gd name="connsiteX2025" fmla="*/ 921129 w 1404720"/>
                    <a:gd name="connsiteY2025" fmla="*/ 552694 h 2812935"/>
                    <a:gd name="connsiteX2026" fmla="*/ 880761 w 1404720"/>
                    <a:gd name="connsiteY2026" fmla="*/ 593062 h 2812935"/>
                    <a:gd name="connsiteX2027" fmla="*/ 921129 w 1404720"/>
                    <a:gd name="connsiteY2027" fmla="*/ 633430 h 2812935"/>
                    <a:gd name="connsiteX2028" fmla="*/ 961497 w 1404720"/>
                    <a:gd name="connsiteY2028" fmla="*/ 593062 h 2812935"/>
                    <a:gd name="connsiteX2029" fmla="*/ 921129 w 1404720"/>
                    <a:gd name="connsiteY2029" fmla="*/ 552694 h 2812935"/>
                    <a:gd name="connsiteX2030" fmla="*/ 836693 w 1404720"/>
                    <a:gd name="connsiteY2030" fmla="*/ 552694 h 2812935"/>
                    <a:gd name="connsiteX2031" fmla="*/ 796325 w 1404720"/>
                    <a:gd name="connsiteY2031" fmla="*/ 593062 h 2812935"/>
                    <a:gd name="connsiteX2032" fmla="*/ 836693 w 1404720"/>
                    <a:gd name="connsiteY2032" fmla="*/ 633430 h 2812935"/>
                    <a:gd name="connsiteX2033" fmla="*/ 877061 w 1404720"/>
                    <a:gd name="connsiteY2033" fmla="*/ 593062 h 2812935"/>
                    <a:gd name="connsiteX2034" fmla="*/ 836693 w 1404720"/>
                    <a:gd name="connsiteY2034" fmla="*/ 552694 h 2812935"/>
                    <a:gd name="connsiteX2035" fmla="*/ 752256 w 1404720"/>
                    <a:gd name="connsiteY2035" fmla="*/ 552694 h 2812935"/>
                    <a:gd name="connsiteX2036" fmla="*/ 711888 w 1404720"/>
                    <a:gd name="connsiteY2036" fmla="*/ 593062 h 2812935"/>
                    <a:gd name="connsiteX2037" fmla="*/ 752256 w 1404720"/>
                    <a:gd name="connsiteY2037" fmla="*/ 633430 h 2812935"/>
                    <a:gd name="connsiteX2038" fmla="*/ 792624 w 1404720"/>
                    <a:gd name="connsiteY2038" fmla="*/ 593062 h 2812935"/>
                    <a:gd name="connsiteX2039" fmla="*/ 752256 w 1404720"/>
                    <a:gd name="connsiteY2039" fmla="*/ 552694 h 2812935"/>
                    <a:gd name="connsiteX2040" fmla="*/ 667820 w 1404720"/>
                    <a:gd name="connsiteY2040" fmla="*/ 552694 h 2812935"/>
                    <a:gd name="connsiteX2041" fmla="*/ 627452 w 1404720"/>
                    <a:gd name="connsiteY2041" fmla="*/ 593062 h 2812935"/>
                    <a:gd name="connsiteX2042" fmla="*/ 667820 w 1404720"/>
                    <a:gd name="connsiteY2042" fmla="*/ 633430 h 2812935"/>
                    <a:gd name="connsiteX2043" fmla="*/ 708188 w 1404720"/>
                    <a:gd name="connsiteY2043" fmla="*/ 593062 h 2812935"/>
                    <a:gd name="connsiteX2044" fmla="*/ 667820 w 1404720"/>
                    <a:gd name="connsiteY2044" fmla="*/ 552694 h 2812935"/>
                    <a:gd name="connsiteX2045" fmla="*/ 583384 w 1404720"/>
                    <a:gd name="connsiteY2045" fmla="*/ 552694 h 2812935"/>
                    <a:gd name="connsiteX2046" fmla="*/ 543016 w 1404720"/>
                    <a:gd name="connsiteY2046" fmla="*/ 593062 h 2812935"/>
                    <a:gd name="connsiteX2047" fmla="*/ 583384 w 1404720"/>
                    <a:gd name="connsiteY2047" fmla="*/ 633430 h 2812935"/>
                    <a:gd name="connsiteX2048" fmla="*/ 623752 w 1404720"/>
                    <a:gd name="connsiteY2048" fmla="*/ 593062 h 2812935"/>
                    <a:gd name="connsiteX2049" fmla="*/ 583384 w 1404720"/>
                    <a:gd name="connsiteY2049" fmla="*/ 552694 h 2812935"/>
                    <a:gd name="connsiteX2050" fmla="*/ 498947 w 1404720"/>
                    <a:gd name="connsiteY2050" fmla="*/ 552694 h 2812935"/>
                    <a:gd name="connsiteX2051" fmla="*/ 458579 w 1404720"/>
                    <a:gd name="connsiteY2051" fmla="*/ 593062 h 2812935"/>
                    <a:gd name="connsiteX2052" fmla="*/ 498947 w 1404720"/>
                    <a:gd name="connsiteY2052" fmla="*/ 633430 h 2812935"/>
                    <a:gd name="connsiteX2053" fmla="*/ 539315 w 1404720"/>
                    <a:gd name="connsiteY2053" fmla="*/ 593062 h 2812935"/>
                    <a:gd name="connsiteX2054" fmla="*/ 498947 w 1404720"/>
                    <a:gd name="connsiteY2054" fmla="*/ 552694 h 2812935"/>
                    <a:gd name="connsiteX2055" fmla="*/ 414511 w 1404720"/>
                    <a:gd name="connsiteY2055" fmla="*/ 552694 h 2812935"/>
                    <a:gd name="connsiteX2056" fmla="*/ 374143 w 1404720"/>
                    <a:gd name="connsiteY2056" fmla="*/ 593062 h 2812935"/>
                    <a:gd name="connsiteX2057" fmla="*/ 414511 w 1404720"/>
                    <a:gd name="connsiteY2057" fmla="*/ 633430 h 2812935"/>
                    <a:gd name="connsiteX2058" fmla="*/ 454879 w 1404720"/>
                    <a:gd name="connsiteY2058" fmla="*/ 593062 h 2812935"/>
                    <a:gd name="connsiteX2059" fmla="*/ 414511 w 1404720"/>
                    <a:gd name="connsiteY2059" fmla="*/ 552694 h 2812935"/>
                    <a:gd name="connsiteX2060" fmla="*/ 330075 w 1404720"/>
                    <a:gd name="connsiteY2060" fmla="*/ 552694 h 2812935"/>
                    <a:gd name="connsiteX2061" fmla="*/ 289707 w 1404720"/>
                    <a:gd name="connsiteY2061" fmla="*/ 593062 h 2812935"/>
                    <a:gd name="connsiteX2062" fmla="*/ 330075 w 1404720"/>
                    <a:gd name="connsiteY2062" fmla="*/ 633430 h 2812935"/>
                    <a:gd name="connsiteX2063" fmla="*/ 370443 w 1404720"/>
                    <a:gd name="connsiteY2063" fmla="*/ 593062 h 2812935"/>
                    <a:gd name="connsiteX2064" fmla="*/ 330075 w 1404720"/>
                    <a:gd name="connsiteY2064" fmla="*/ 552694 h 2812935"/>
                    <a:gd name="connsiteX2065" fmla="*/ 245639 w 1404720"/>
                    <a:gd name="connsiteY2065" fmla="*/ 552694 h 2812935"/>
                    <a:gd name="connsiteX2066" fmla="*/ 205271 w 1404720"/>
                    <a:gd name="connsiteY2066" fmla="*/ 593062 h 2812935"/>
                    <a:gd name="connsiteX2067" fmla="*/ 245639 w 1404720"/>
                    <a:gd name="connsiteY2067" fmla="*/ 633430 h 2812935"/>
                    <a:gd name="connsiteX2068" fmla="*/ 286007 w 1404720"/>
                    <a:gd name="connsiteY2068" fmla="*/ 593062 h 2812935"/>
                    <a:gd name="connsiteX2069" fmla="*/ 245639 w 1404720"/>
                    <a:gd name="connsiteY2069" fmla="*/ 552694 h 2812935"/>
                    <a:gd name="connsiteX2070" fmla="*/ 161202 w 1404720"/>
                    <a:gd name="connsiteY2070" fmla="*/ 552694 h 2812935"/>
                    <a:gd name="connsiteX2071" fmla="*/ 120834 w 1404720"/>
                    <a:gd name="connsiteY2071" fmla="*/ 593062 h 2812935"/>
                    <a:gd name="connsiteX2072" fmla="*/ 161202 w 1404720"/>
                    <a:gd name="connsiteY2072" fmla="*/ 633430 h 2812935"/>
                    <a:gd name="connsiteX2073" fmla="*/ 201570 w 1404720"/>
                    <a:gd name="connsiteY2073" fmla="*/ 593062 h 2812935"/>
                    <a:gd name="connsiteX2074" fmla="*/ 161202 w 1404720"/>
                    <a:gd name="connsiteY2074" fmla="*/ 552694 h 2812935"/>
                    <a:gd name="connsiteX2075" fmla="*/ 76766 w 1404720"/>
                    <a:gd name="connsiteY2075" fmla="*/ 552694 h 2812935"/>
                    <a:gd name="connsiteX2076" fmla="*/ 36398 w 1404720"/>
                    <a:gd name="connsiteY2076" fmla="*/ 593062 h 2812935"/>
                    <a:gd name="connsiteX2077" fmla="*/ 76766 w 1404720"/>
                    <a:gd name="connsiteY2077" fmla="*/ 633430 h 2812935"/>
                    <a:gd name="connsiteX2078" fmla="*/ 117134 w 1404720"/>
                    <a:gd name="connsiteY2078" fmla="*/ 593062 h 2812935"/>
                    <a:gd name="connsiteX2079" fmla="*/ 76766 w 1404720"/>
                    <a:gd name="connsiteY2079" fmla="*/ 552694 h 2812935"/>
                    <a:gd name="connsiteX2080" fmla="*/ 1343312 w 1404720"/>
                    <a:gd name="connsiteY2080" fmla="*/ 466644 h 2812935"/>
                    <a:gd name="connsiteX2081" fmla="*/ 1302944 w 1404720"/>
                    <a:gd name="connsiteY2081" fmla="*/ 507012 h 2812935"/>
                    <a:gd name="connsiteX2082" fmla="*/ 1343312 w 1404720"/>
                    <a:gd name="connsiteY2082" fmla="*/ 547380 h 2812935"/>
                    <a:gd name="connsiteX2083" fmla="*/ 1383680 w 1404720"/>
                    <a:gd name="connsiteY2083" fmla="*/ 507012 h 2812935"/>
                    <a:gd name="connsiteX2084" fmla="*/ 1343312 w 1404720"/>
                    <a:gd name="connsiteY2084" fmla="*/ 466644 h 2812935"/>
                    <a:gd name="connsiteX2085" fmla="*/ 1258874 w 1404720"/>
                    <a:gd name="connsiteY2085" fmla="*/ 466644 h 2812935"/>
                    <a:gd name="connsiteX2086" fmla="*/ 1218506 w 1404720"/>
                    <a:gd name="connsiteY2086" fmla="*/ 507012 h 2812935"/>
                    <a:gd name="connsiteX2087" fmla="*/ 1258874 w 1404720"/>
                    <a:gd name="connsiteY2087" fmla="*/ 547380 h 2812935"/>
                    <a:gd name="connsiteX2088" fmla="*/ 1299242 w 1404720"/>
                    <a:gd name="connsiteY2088" fmla="*/ 507012 h 2812935"/>
                    <a:gd name="connsiteX2089" fmla="*/ 1258874 w 1404720"/>
                    <a:gd name="connsiteY2089" fmla="*/ 466644 h 2812935"/>
                    <a:gd name="connsiteX2090" fmla="*/ 1174438 w 1404720"/>
                    <a:gd name="connsiteY2090" fmla="*/ 466644 h 2812935"/>
                    <a:gd name="connsiteX2091" fmla="*/ 1134070 w 1404720"/>
                    <a:gd name="connsiteY2091" fmla="*/ 507012 h 2812935"/>
                    <a:gd name="connsiteX2092" fmla="*/ 1174438 w 1404720"/>
                    <a:gd name="connsiteY2092" fmla="*/ 547380 h 2812935"/>
                    <a:gd name="connsiteX2093" fmla="*/ 1214806 w 1404720"/>
                    <a:gd name="connsiteY2093" fmla="*/ 507012 h 2812935"/>
                    <a:gd name="connsiteX2094" fmla="*/ 1174438 w 1404720"/>
                    <a:gd name="connsiteY2094" fmla="*/ 466644 h 2812935"/>
                    <a:gd name="connsiteX2095" fmla="*/ 1090002 w 1404720"/>
                    <a:gd name="connsiteY2095" fmla="*/ 466644 h 2812935"/>
                    <a:gd name="connsiteX2096" fmla="*/ 1049634 w 1404720"/>
                    <a:gd name="connsiteY2096" fmla="*/ 507012 h 2812935"/>
                    <a:gd name="connsiteX2097" fmla="*/ 1090002 w 1404720"/>
                    <a:gd name="connsiteY2097" fmla="*/ 547380 h 2812935"/>
                    <a:gd name="connsiteX2098" fmla="*/ 1130370 w 1404720"/>
                    <a:gd name="connsiteY2098" fmla="*/ 507012 h 2812935"/>
                    <a:gd name="connsiteX2099" fmla="*/ 1090002 w 1404720"/>
                    <a:gd name="connsiteY2099" fmla="*/ 466644 h 2812935"/>
                    <a:gd name="connsiteX2100" fmla="*/ 1005565 w 1404720"/>
                    <a:gd name="connsiteY2100" fmla="*/ 466644 h 2812935"/>
                    <a:gd name="connsiteX2101" fmla="*/ 965197 w 1404720"/>
                    <a:gd name="connsiteY2101" fmla="*/ 507012 h 2812935"/>
                    <a:gd name="connsiteX2102" fmla="*/ 1005565 w 1404720"/>
                    <a:gd name="connsiteY2102" fmla="*/ 547380 h 2812935"/>
                    <a:gd name="connsiteX2103" fmla="*/ 1045933 w 1404720"/>
                    <a:gd name="connsiteY2103" fmla="*/ 507012 h 2812935"/>
                    <a:gd name="connsiteX2104" fmla="*/ 1005565 w 1404720"/>
                    <a:gd name="connsiteY2104" fmla="*/ 466644 h 2812935"/>
                    <a:gd name="connsiteX2105" fmla="*/ 921129 w 1404720"/>
                    <a:gd name="connsiteY2105" fmla="*/ 466644 h 2812935"/>
                    <a:gd name="connsiteX2106" fmla="*/ 880761 w 1404720"/>
                    <a:gd name="connsiteY2106" fmla="*/ 507012 h 2812935"/>
                    <a:gd name="connsiteX2107" fmla="*/ 921129 w 1404720"/>
                    <a:gd name="connsiteY2107" fmla="*/ 547380 h 2812935"/>
                    <a:gd name="connsiteX2108" fmla="*/ 961497 w 1404720"/>
                    <a:gd name="connsiteY2108" fmla="*/ 507012 h 2812935"/>
                    <a:gd name="connsiteX2109" fmla="*/ 921129 w 1404720"/>
                    <a:gd name="connsiteY2109" fmla="*/ 466644 h 2812935"/>
                    <a:gd name="connsiteX2110" fmla="*/ 836693 w 1404720"/>
                    <a:gd name="connsiteY2110" fmla="*/ 466644 h 2812935"/>
                    <a:gd name="connsiteX2111" fmla="*/ 796325 w 1404720"/>
                    <a:gd name="connsiteY2111" fmla="*/ 507012 h 2812935"/>
                    <a:gd name="connsiteX2112" fmla="*/ 836693 w 1404720"/>
                    <a:gd name="connsiteY2112" fmla="*/ 547380 h 2812935"/>
                    <a:gd name="connsiteX2113" fmla="*/ 877061 w 1404720"/>
                    <a:gd name="connsiteY2113" fmla="*/ 507012 h 2812935"/>
                    <a:gd name="connsiteX2114" fmla="*/ 836693 w 1404720"/>
                    <a:gd name="connsiteY2114" fmla="*/ 466644 h 2812935"/>
                    <a:gd name="connsiteX2115" fmla="*/ 752256 w 1404720"/>
                    <a:gd name="connsiteY2115" fmla="*/ 466644 h 2812935"/>
                    <a:gd name="connsiteX2116" fmla="*/ 711888 w 1404720"/>
                    <a:gd name="connsiteY2116" fmla="*/ 507012 h 2812935"/>
                    <a:gd name="connsiteX2117" fmla="*/ 752256 w 1404720"/>
                    <a:gd name="connsiteY2117" fmla="*/ 547380 h 2812935"/>
                    <a:gd name="connsiteX2118" fmla="*/ 792624 w 1404720"/>
                    <a:gd name="connsiteY2118" fmla="*/ 507012 h 2812935"/>
                    <a:gd name="connsiteX2119" fmla="*/ 752256 w 1404720"/>
                    <a:gd name="connsiteY2119" fmla="*/ 466644 h 2812935"/>
                    <a:gd name="connsiteX2120" fmla="*/ 667820 w 1404720"/>
                    <a:gd name="connsiteY2120" fmla="*/ 466644 h 2812935"/>
                    <a:gd name="connsiteX2121" fmla="*/ 627452 w 1404720"/>
                    <a:gd name="connsiteY2121" fmla="*/ 507012 h 2812935"/>
                    <a:gd name="connsiteX2122" fmla="*/ 667820 w 1404720"/>
                    <a:gd name="connsiteY2122" fmla="*/ 547380 h 2812935"/>
                    <a:gd name="connsiteX2123" fmla="*/ 708188 w 1404720"/>
                    <a:gd name="connsiteY2123" fmla="*/ 507012 h 2812935"/>
                    <a:gd name="connsiteX2124" fmla="*/ 667820 w 1404720"/>
                    <a:gd name="connsiteY2124" fmla="*/ 466644 h 2812935"/>
                    <a:gd name="connsiteX2125" fmla="*/ 583384 w 1404720"/>
                    <a:gd name="connsiteY2125" fmla="*/ 466644 h 2812935"/>
                    <a:gd name="connsiteX2126" fmla="*/ 543016 w 1404720"/>
                    <a:gd name="connsiteY2126" fmla="*/ 507012 h 2812935"/>
                    <a:gd name="connsiteX2127" fmla="*/ 583384 w 1404720"/>
                    <a:gd name="connsiteY2127" fmla="*/ 547380 h 2812935"/>
                    <a:gd name="connsiteX2128" fmla="*/ 623752 w 1404720"/>
                    <a:gd name="connsiteY2128" fmla="*/ 507012 h 2812935"/>
                    <a:gd name="connsiteX2129" fmla="*/ 583384 w 1404720"/>
                    <a:gd name="connsiteY2129" fmla="*/ 466644 h 2812935"/>
                    <a:gd name="connsiteX2130" fmla="*/ 498947 w 1404720"/>
                    <a:gd name="connsiteY2130" fmla="*/ 466644 h 2812935"/>
                    <a:gd name="connsiteX2131" fmla="*/ 458579 w 1404720"/>
                    <a:gd name="connsiteY2131" fmla="*/ 507012 h 2812935"/>
                    <a:gd name="connsiteX2132" fmla="*/ 498947 w 1404720"/>
                    <a:gd name="connsiteY2132" fmla="*/ 547380 h 2812935"/>
                    <a:gd name="connsiteX2133" fmla="*/ 539315 w 1404720"/>
                    <a:gd name="connsiteY2133" fmla="*/ 507012 h 2812935"/>
                    <a:gd name="connsiteX2134" fmla="*/ 498947 w 1404720"/>
                    <a:gd name="connsiteY2134" fmla="*/ 466644 h 2812935"/>
                    <a:gd name="connsiteX2135" fmla="*/ 414511 w 1404720"/>
                    <a:gd name="connsiteY2135" fmla="*/ 466644 h 2812935"/>
                    <a:gd name="connsiteX2136" fmla="*/ 374143 w 1404720"/>
                    <a:gd name="connsiteY2136" fmla="*/ 507012 h 2812935"/>
                    <a:gd name="connsiteX2137" fmla="*/ 414511 w 1404720"/>
                    <a:gd name="connsiteY2137" fmla="*/ 547380 h 2812935"/>
                    <a:gd name="connsiteX2138" fmla="*/ 454879 w 1404720"/>
                    <a:gd name="connsiteY2138" fmla="*/ 507012 h 2812935"/>
                    <a:gd name="connsiteX2139" fmla="*/ 414511 w 1404720"/>
                    <a:gd name="connsiteY2139" fmla="*/ 466644 h 2812935"/>
                    <a:gd name="connsiteX2140" fmla="*/ 330075 w 1404720"/>
                    <a:gd name="connsiteY2140" fmla="*/ 466644 h 2812935"/>
                    <a:gd name="connsiteX2141" fmla="*/ 289707 w 1404720"/>
                    <a:gd name="connsiteY2141" fmla="*/ 507012 h 2812935"/>
                    <a:gd name="connsiteX2142" fmla="*/ 330075 w 1404720"/>
                    <a:gd name="connsiteY2142" fmla="*/ 547380 h 2812935"/>
                    <a:gd name="connsiteX2143" fmla="*/ 370443 w 1404720"/>
                    <a:gd name="connsiteY2143" fmla="*/ 507012 h 2812935"/>
                    <a:gd name="connsiteX2144" fmla="*/ 330075 w 1404720"/>
                    <a:gd name="connsiteY2144" fmla="*/ 466644 h 2812935"/>
                    <a:gd name="connsiteX2145" fmla="*/ 245639 w 1404720"/>
                    <a:gd name="connsiteY2145" fmla="*/ 466644 h 2812935"/>
                    <a:gd name="connsiteX2146" fmla="*/ 205271 w 1404720"/>
                    <a:gd name="connsiteY2146" fmla="*/ 507012 h 2812935"/>
                    <a:gd name="connsiteX2147" fmla="*/ 245639 w 1404720"/>
                    <a:gd name="connsiteY2147" fmla="*/ 547380 h 2812935"/>
                    <a:gd name="connsiteX2148" fmla="*/ 286007 w 1404720"/>
                    <a:gd name="connsiteY2148" fmla="*/ 507012 h 2812935"/>
                    <a:gd name="connsiteX2149" fmla="*/ 245639 w 1404720"/>
                    <a:gd name="connsiteY2149" fmla="*/ 466644 h 2812935"/>
                    <a:gd name="connsiteX2150" fmla="*/ 161202 w 1404720"/>
                    <a:gd name="connsiteY2150" fmla="*/ 466644 h 2812935"/>
                    <a:gd name="connsiteX2151" fmla="*/ 120834 w 1404720"/>
                    <a:gd name="connsiteY2151" fmla="*/ 507012 h 2812935"/>
                    <a:gd name="connsiteX2152" fmla="*/ 161202 w 1404720"/>
                    <a:gd name="connsiteY2152" fmla="*/ 547380 h 2812935"/>
                    <a:gd name="connsiteX2153" fmla="*/ 201570 w 1404720"/>
                    <a:gd name="connsiteY2153" fmla="*/ 507012 h 2812935"/>
                    <a:gd name="connsiteX2154" fmla="*/ 161202 w 1404720"/>
                    <a:gd name="connsiteY2154" fmla="*/ 466644 h 2812935"/>
                    <a:gd name="connsiteX2155" fmla="*/ 76766 w 1404720"/>
                    <a:gd name="connsiteY2155" fmla="*/ 466644 h 2812935"/>
                    <a:gd name="connsiteX2156" fmla="*/ 36398 w 1404720"/>
                    <a:gd name="connsiteY2156" fmla="*/ 507012 h 2812935"/>
                    <a:gd name="connsiteX2157" fmla="*/ 76766 w 1404720"/>
                    <a:gd name="connsiteY2157" fmla="*/ 547380 h 2812935"/>
                    <a:gd name="connsiteX2158" fmla="*/ 117134 w 1404720"/>
                    <a:gd name="connsiteY2158" fmla="*/ 507012 h 2812935"/>
                    <a:gd name="connsiteX2159" fmla="*/ 76766 w 1404720"/>
                    <a:gd name="connsiteY2159" fmla="*/ 466644 h 2812935"/>
                    <a:gd name="connsiteX2160" fmla="*/ 1343312 w 1404720"/>
                    <a:gd name="connsiteY2160" fmla="*/ 380595 h 2812935"/>
                    <a:gd name="connsiteX2161" fmla="*/ 1302944 w 1404720"/>
                    <a:gd name="connsiteY2161" fmla="*/ 420963 h 2812935"/>
                    <a:gd name="connsiteX2162" fmla="*/ 1343312 w 1404720"/>
                    <a:gd name="connsiteY2162" fmla="*/ 461331 h 2812935"/>
                    <a:gd name="connsiteX2163" fmla="*/ 1383680 w 1404720"/>
                    <a:gd name="connsiteY2163" fmla="*/ 420963 h 2812935"/>
                    <a:gd name="connsiteX2164" fmla="*/ 1343312 w 1404720"/>
                    <a:gd name="connsiteY2164" fmla="*/ 380595 h 2812935"/>
                    <a:gd name="connsiteX2165" fmla="*/ 1258874 w 1404720"/>
                    <a:gd name="connsiteY2165" fmla="*/ 380595 h 2812935"/>
                    <a:gd name="connsiteX2166" fmla="*/ 1218506 w 1404720"/>
                    <a:gd name="connsiteY2166" fmla="*/ 420963 h 2812935"/>
                    <a:gd name="connsiteX2167" fmla="*/ 1258874 w 1404720"/>
                    <a:gd name="connsiteY2167" fmla="*/ 461331 h 2812935"/>
                    <a:gd name="connsiteX2168" fmla="*/ 1299242 w 1404720"/>
                    <a:gd name="connsiteY2168" fmla="*/ 420963 h 2812935"/>
                    <a:gd name="connsiteX2169" fmla="*/ 1258874 w 1404720"/>
                    <a:gd name="connsiteY2169" fmla="*/ 380595 h 2812935"/>
                    <a:gd name="connsiteX2170" fmla="*/ 1174438 w 1404720"/>
                    <a:gd name="connsiteY2170" fmla="*/ 380595 h 2812935"/>
                    <a:gd name="connsiteX2171" fmla="*/ 1134070 w 1404720"/>
                    <a:gd name="connsiteY2171" fmla="*/ 420963 h 2812935"/>
                    <a:gd name="connsiteX2172" fmla="*/ 1174438 w 1404720"/>
                    <a:gd name="connsiteY2172" fmla="*/ 461331 h 2812935"/>
                    <a:gd name="connsiteX2173" fmla="*/ 1214806 w 1404720"/>
                    <a:gd name="connsiteY2173" fmla="*/ 420963 h 2812935"/>
                    <a:gd name="connsiteX2174" fmla="*/ 1174438 w 1404720"/>
                    <a:gd name="connsiteY2174" fmla="*/ 380595 h 2812935"/>
                    <a:gd name="connsiteX2175" fmla="*/ 1090002 w 1404720"/>
                    <a:gd name="connsiteY2175" fmla="*/ 380595 h 2812935"/>
                    <a:gd name="connsiteX2176" fmla="*/ 1049634 w 1404720"/>
                    <a:gd name="connsiteY2176" fmla="*/ 420963 h 2812935"/>
                    <a:gd name="connsiteX2177" fmla="*/ 1090002 w 1404720"/>
                    <a:gd name="connsiteY2177" fmla="*/ 461331 h 2812935"/>
                    <a:gd name="connsiteX2178" fmla="*/ 1130370 w 1404720"/>
                    <a:gd name="connsiteY2178" fmla="*/ 420963 h 2812935"/>
                    <a:gd name="connsiteX2179" fmla="*/ 1090002 w 1404720"/>
                    <a:gd name="connsiteY2179" fmla="*/ 380595 h 2812935"/>
                    <a:gd name="connsiteX2180" fmla="*/ 1005565 w 1404720"/>
                    <a:gd name="connsiteY2180" fmla="*/ 380595 h 2812935"/>
                    <a:gd name="connsiteX2181" fmla="*/ 965197 w 1404720"/>
                    <a:gd name="connsiteY2181" fmla="*/ 420963 h 2812935"/>
                    <a:gd name="connsiteX2182" fmla="*/ 1005565 w 1404720"/>
                    <a:gd name="connsiteY2182" fmla="*/ 461331 h 2812935"/>
                    <a:gd name="connsiteX2183" fmla="*/ 1045933 w 1404720"/>
                    <a:gd name="connsiteY2183" fmla="*/ 420963 h 2812935"/>
                    <a:gd name="connsiteX2184" fmla="*/ 1005565 w 1404720"/>
                    <a:gd name="connsiteY2184" fmla="*/ 380595 h 2812935"/>
                    <a:gd name="connsiteX2185" fmla="*/ 921129 w 1404720"/>
                    <a:gd name="connsiteY2185" fmla="*/ 380595 h 2812935"/>
                    <a:gd name="connsiteX2186" fmla="*/ 880761 w 1404720"/>
                    <a:gd name="connsiteY2186" fmla="*/ 420963 h 2812935"/>
                    <a:gd name="connsiteX2187" fmla="*/ 921129 w 1404720"/>
                    <a:gd name="connsiteY2187" fmla="*/ 461331 h 2812935"/>
                    <a:gd name="connsiteX2188" fmla="*/ 961497 w 1404720"/>
                    <a:gd name="connsiteY2188" fmla="*/ 420963 h 2812935"/>
                    <a:gd name="connsiteX2189" fmla="*/ 921129 w 1404720"/>
                    <a:gd name="connsiteY2189" fmla="*/ 380595 h 2812935"/>
                    <a:gd name="connsiteX2190" fmla="*/ 836693 w 1404720"/>
                    <a:gd name="connsiteY2190" fmla="*/ 380595 h 2812935"/>
                    <a:gd name="connsiteX2191" fmla="*/ 796325 w 1404720"/>
                    <a:gd name="connsiteY2191" fmla="*/ 420963 h 2812935"/>
                    <a:gd name="connsiteX2192" fmla="*/ 836693 w 1404720"/>
                    <a:gd name="connsiteY2192" fmla="*/ 461331 h 2812935"/>
                    <a:gd name="connsiteX2193" fmla="*/ 877061 w 1404720"/>
                    <a:gd name="connsiteY2193" fmla="*/ 420963 h 2812935"/>
                    <a:gd name="connsiteX2194" fmla="*/ 836693 w 1404720"/>
                    <a:gd name="connsiteY2194" fmla="*/ 380595 h 2812935"/>
                    <a:gd name="connsiteX2195" fmla="*/ 752256 w 1404720"/>
                    <a:gd name="connsiteY2195" fmla="*/ 380595 h 2812935"/>
                    <a:gd name="connsiteX2196" fmla="*/ 711888 w 1404720"/>
                    <a:gd name="connsiteY2196" fmla="*/ 420963 h 2812935"/>
                    <a:gd name="connsiteX2197" fmla="*/ 752256 w 1404720"/>
                    <a:gd name="connsiteY2197" fmla="*/ 461331 h 2812935"/>
                    <a:gd name="connsiteX2198" fmla="*/ 792624 w 1404720"/>
                    <a:gd name="connsiteY2198" fmla="*/ 420963 h 2812935"/>
                    <a:gd name="connsiteX2199" fmla="*/ 752256 w 1404720"/>
                    <a:gd name="connsiteY2199" fmla="*/ 380595 h 2812935"/>
                    <a:gd name="connsiteX2200" fmla="*/ 667820 w 1404720"/>
                    <a:gd name="connsiteY2200" fmla="*/ 380595 h 2812935"/>
                    <a:gd name="connsiteX2201" fmla="*/ 627452 w 1404720"/>
                    <a:gd name="connsiteY2201" fmla="*/ 420963 h 2812935"/>
                    <a:gd name="connsiteX2202" fmla="*/ 667820 w 1404720"/>
                    <a:gd name="connsiteY2202" fmla="*/ 461331 h 2812935"/>
                    <a:gd name="connsiteX2203" fmla="*/ 708188 w 1404720"/>
                    <a:gd name="connsiteY2203" fmla="*/ 420963 h 2812935"/>
                    <a:gd name="connsiteX2204" fmla="*/ 667820 w 1404720"/>
                    <a:gd name="connsiteY2204" fmla="*/ 380595 h 2812935"/>
                    <a:gd name="connsiteX2205" fmla="*/ 583384 w 1404720"/>
                    <a:gd name="connsiteY2205" fmla="*/ 380595 h 2812935"/>
                    <a:gd name="connsiteX2206" fmla="*/ 543016 w 1404720"/>
                    <a:gd name="connsiteY2206" fmla="*/ 420963 h 2812935"/>
                    <a:gd name="connsiteX2207" fmla="*/ 583384 w 1404720"/>
                    <a:gd name="connsiteY2207" fmla="*/ 461331 h 2812935"/>
                    <a:gd name="connsiteX2208" fmla="*/ 623752 w 1404720"/>
                    <a:gd name="connsiteY2208" fmla="*/ 420963 h 2812935"/>
                    <a:gd name="connsiteX2209" fmla="*/ 583384 w 1404720"/>
                    <a:gd name="connsiteY2209" fmla="*/ 380595 h 2812935"/>
                    <a:gd name="connsiteX2210" fmla="*/ 498947 w 1404720"/>
                    <a:gd name="connsiteY2210" fmla="*/ 380595 h 2812935"/>
                    <a:gd name="connsiteX2211" fmla="*/ 458579 w 1404720"/>
                    <a:gd name="connsiteY2211" fmla="*/ 420963 h 2812935"/>
                    <a:gd name="connsiteX2212" fmla="*/ 498947 w 1404720"/>
                    <a:gd name="connsiteY2212" fmla="*/ 461331 h 2812935"/>
                    <a:gd name="connsiteX2213" fmla="*/ 539315 w 1404720"/>
                    <a:gd name="connsiteY2213" fmla="*/ 420963 h 2812935"/>
                    <a:gd name="connsiteX2214" fmla="*/ 498947 w 1404720"/>
                    <a:gd name="connsiteY2214" fmla="*/ 380595 h 2812935"/>
                    <a:gd name="connsiteX2215" fmla="*/ 414511 w 1404720"/>
                    <a:gd name="connsiteY2215" fmla="*/ 380595 h 2812935"/>
                    <a:gd name="connsiteX2216" fmla="*/ 374143 w 1404720"/>
                    <a:gd name="connsiteY2216" fmla="*/ 420963 h 2812935"/>
                    <a:gd name="connsiteX2217" fmla="*/ 414511 w 1404720"/>
                    <a:gd name="connsiteY2217" fmla="*/ 461331 h 2812935"/>
                    <a:gd name="connsiteX2218" fmla="*/ 454879 w 1404720"/>
                    <a:gd name="connsiteY2218" fmla="*/ 420963 h 2812935"/>
                    <a:gd name="connsiteX2219" fmla="*/ 414511 w 1404720"/>
                    <a:gd name="connsiteY2219" fmla="*/ 380595 h 2812935"/>
                    <a:gd name="connsiteX2220" fmla="*/ 330075 w 1404720"/>
                    <a:gd name="connsiteY2220" fmla="*/ 380595 h 2812935"/>
                    <a:gd name="connsiteX2221" fmla="*/ 289707 w 1404720"/>
                    <a:gd name="connsiteY2221" fmla="*/ 420963 h 2812935"/>
                    <a:gd name="connsiteX2222" fmla="*/ 330075 w 1404720"/>
                    <a:gd name="connsiteY2222" fmla="*/ 461331 h 2812935"/>
                    <a:gd name="connsiteX2223" fmla="*/ 370443 w 1404720"/>
                    <a:gd name="connsiteY2223" fmla="*/ 420963 h 2812935"/>
                    <a:gd name="connsiteX2224" fmla="*/ 330075 w 1404720"/>
                    <a:gd name="connsiteY2224" fmla="*/ 380595 h 2812935"/>
                    <a:gd name="connsiteX2225" fmla="*/ 245639 w 1404720"/>
                    <a:gd name="connsiteY2225" fmla="*/ 380595 h 2812935"/>
                    <a:gd name="connsiteX2226" fmla="*/ 205271 w 1404720"/>
                    <a:gd name="connsiteY2226" fmla="*/ 420963 h 2812935"/>
                    <a:gd name="connsiteX2227" fmla="*/ 245639 w 1404720"/>
                    <a:gd name="connsiteY2227" fmla="*/ 461331 h 2812935"/>
                    <a:gd name="connsiteX2228" fmla="*/ 286007 w 1404720"/>
                    <a:gd name="connsiteY2228" fmla="*/ 420963 h 2812935"/>
                    <a:gd name="connsiteX2229" fmla="*/ 245639 w 1404720"/>
                    <a:gd name="connsiteY2229" fmla="*/ 380595 h 2812935"/>
                    <a:gd name="connsiteX2230" fmla="*/ 161202 w 1404720"/>
                    <a:gd name="connsiteY2230" fmla="*/ 380595 h 2812935"/>
                    <a:gd name="connsiteX2231" fmla="*/ 120834 w 1404720"/>
                    <a:gd name="connsiteY2231" fmla="*/ 420963 h 2812935"/>
                    <a:gd name="connsiteX2232" fmla="*/ 161202 w 1404720"/>
                    <a:gd name="connsiteY2232" fmla="*/ 461331 h 2812935"/>
                    <a:gd name="connsiteX2233" fmla="*/ 201570 w 1404720"/>
                    <a:gd name="connsiteY2233" fmla="*/ 420963 h 2812935"/>
                    <a:gd name="connsiteX2234" fmla="*/ 161202 w 1404720"/>
                    <a:gd name="connsiteY2234" fmla="*/ 380595 h 2812935"/>
                    <a:gd name="connsiteX2235" fmla="*/ 76766 w 1404720"/>
                    <a:gd name="connsiteY2235" fmla="*/ 380595 h 2812935"/>
                    <a:gd name="connsiteX2236" fmla="*/ 36398 w 1404720"/>
                    <a:gd name="connsiteY2236" fmla="*/ 420963 h 2812935"/>
                    <a:gd name="connsiteX2237" fmla="*/ 76766 w 1404720"/>
                    <a:gd name="connsiteY2237" fmla="*/ 461331 h 2812935"/>
                    <a:gd name="connsiteX2238" fmla="*/ 117134 w 1404720"/>
                    <a:gd name="connsiteY2238" fmla="*/ 420963 h 2812935"/>
                    <a:gd name="connsiteX2239" fmla="*/ 76766 w 1404720"/>
                    <a:gd name="connsiteY2239" fmla="*/ 380595 h 2812935"/>
                    <a:gd name="connsiteX2240" fmla="*/ 1343312 w 1404720"/>
                    <a:gd name="connsiteY2240" fmla="*/ 294546 h 2812935"/>
                    <a:gd name="connsiteX2241" fmla="*/ 1302944 w 1404720"/>
                    <a:gd name="connsiteY2241" fmla="*/ 334914 h 2812935"/>
                    <a:gd name="connsiteX2242" fmla="*/ 1343312 w 1404720"/>
                    <a:gd name="connsiteY2242" fmla="*/ 375282 h 2812935"/>
                    <a:gd name="connsiteX2243" fmla="*/ 1383680 w 1404720"/>
                    <a:gd name="connsiteY2243" fmla="*/ 334914 h 2812935"/>
                    <a:gd name="connsiteX2244" fmla="*/ 1343312 w 1404720"/>
                    <a:gd name="connsiteY2244" fmla="*/ 294546 h 2812935"/>
                    <a:gd name="connsiteX2245" fmla="*/ 1258874 w 1404720"/>
                    <a:gd name="connsiteY2245" fmla="*/ 294546 h 2812935"/>
                    <a:gd name="connsiteX2246" fmla="*/ 1218506 w 1404720"/>
                    <a:gd name="connsiteY2246" fmla="*/ 334914 h 2812935"/>
                    <a:gd name="connsiteX2247" fmla="*/ 1258874 w 1404720"/>
                    <a:gd name="connsiteY2247" fmla="*/ 375282 h 2812935"/>
                    <a:gd name="connsiteX2248" fmla="*/ 1299242 w 1404720"/>
                    <a:gd name="connsiteY2248" fmla="*/ 334914 h 2812935"/>
                    <a:gd name="connsiteX2249" fmla="*/ 1258874 w 1404720"/>
                    <a:gd name="connsiteY2249" fmla="*/ 294546 h 2812935"/>
                    <a:gd name="connsiteX2250" fmla="*/ 1174438 w 1404720"/>
                    <a:gd name="connsiteY2250" fmla="*/ 294546 h 2812935"/>
                    <a:gd name="connsiteX2251" fmla="*/ 1134070 w 1404720"/>
                    <a:gd name="connsiteY2251" fmla="*/ 334914 h 2812935"/>
                    <a:gd name="connsiteX2252" fmla="*/ 1174438 w 1404720"/>
                    <a:gd name="connsiteY2252" fmla="*/ 375282 h 2812935"/>
                    <a:gd name="connsiteX2253" fmla="*/ 1214806 w 1404720"/>
                    <a:gd name="connsiteY2253" fmla="*/ 334914 h 2812935"/>
                    <a:gd name="connsiteX2254" fmla="*/ 1174438 w 1404720"/>
                    <a:gd name="connsiteY2254" fmla="*/ 294546 h 2812935"/>
                    <a:gd name="connsiteX2255" fmla="*/ 1090002 w 1404720"/>
                    <a:gd name="connsiteY2255" fmla="*/ 294546 h 2812935"/>
                    <a:gd name="connsiteX2256" fmla="*/ 1049634 w 1404720"/>
                    <a:gd name="connsiteY2256" fmla="*/ 334914 h 2812935"/>
                    <a:gd name="connsiteX2257" fmla="*/ 1090002 w 1404720"/>
                    <a:gd name="connsiteY2257" fmla="*/ 375282 h 2812935"/>
                    <a:gd name="connsiteX2258" fmla="*/ 1130370 w 1404720"/>
                    <a:gd name="connsiteY2258" fmla="*/ 334914 h 2812935"/>
                    <a:gd name="connsiteX2259" fmla="*/ 1090002 w 1404720"/>
                    <a:gd name="connsiteY2259" fmla="*/ 294546 h 2812935"/>
                    <a:gd name="connsiteX2260" fmla="*/ 1005565 w 1404720"/>
                    <a:gd name="connsiteY2260" fmla="*/ 294546 h 2812935"/>
                    <a:gd name="connsiteX2261" fmla="*/ 965197 w 1404720"/>
                    <a:gd name="connsiteY2261" fmla="*/ 334914 h 2812935"/>
                    <a:gd name="connsiteX2262" fmla="*/ 1005565 w 1404720"/>
                    <a:gd name="connsiteY2262" fmla="*/ 375282 h 2812935"/>
                    <a:gd name="connsiteX2263" fmla="*/ 1045933 w 1404720"/>
                    <a:gd name="connsiteY2263" fmla="*/ 334914 h 2812935"/>
                    <a:gd name="connsiteX2264" fmla="*/ 1005565 w 1404720"/>
                    <a:gd name="connsiteY2264" fmla="*/ 294546 h 2812935"/>
                    <a:gd name="connsiteX2265" fmla="*/ 921129 w 1404720"/>
                    <a:gd name="connsiteY2265" fmla="*/ 294546 h 2812935"/>
                    <a:gd name="connsiteX2266" fmla="*/ 880761 w 1404720"/>
                    <a:gd name="connsiteY2266" fmla="*/ 334914 h 2812935"/>
                    <a:gd name="connsiteX2267" fmla="*/ 921129 w 1404720"/>
                    <a:gd name="connsiteY2267" fmla="*/ 375282 h 2812935"/>
                    <a:gd name="connsiteX2268" fmla="*/ 961497 w 1404720"/>
                    <a:gd name="connsiteY2268" fmla="*/ 334914 h 2812935"/>
                    <a:gd name="connsiteX2269" fmla="*/ 921129 w 1404720"/>
                    <a:gd name="connsiteY2269" fmla="*/ 294546 h 2812935"/>
                    <a:gd name="connsiteX2270" fmla="*/ 836693 w 1404720"/>
                    <a:gd name="connsiteY2270" fmla="*/ 294546 h 2812935"/>
                    <a:gd name="connsiteX2271" fmla="*/ 796325 w 1404720"/>
                    <a:gd name="connsiteY2271" fmla="*/ 334914 h 2812935"/>
                    <a:gd name="connsiteX2272" fmla="*/ 836693 w 1404720"/>
                    <a:gd name="connsiteY2272" fmla="*/ 375282 h 2812935"/>
                    <a:gd name="connsiteX2273" fmla="*/ 877061 w 1404720"/>
                    <a:gd name="connsiteY2273" fmla="*/ 334914 h 2812935"/>
                    <a:gd name="connsiteX2274" fmla="*/ 836693 w 1404720"/>
                    <a:gd name="connsiteY2274" fmla="*/ 294546 h 2812935"/>
                    <a:gd name="connsiteX2275" fmla="*/ 752256 w 1404720"/>
                    <a:gd name="connsiteY2275" fmla="*/ 294546 h 2812935"/>
                    <a:gd name="connsiteX2276" fmla="*/ 711888 w 1404720"/>
                    <a:gd name="connsiteY2276" fmla="*/ 334914 h 2812935"/>
                    <a:gd name="connsiteX2277" fmla="*/ 752256 w 1404720"/>
                    <a:gd name="connsiteY2277" fmla="*/ 375282 h 2812935"/>
                    <a:gd name="connsiteX2278" fmla="*/ 792624 w 1404720"/>
                    <a:gd name="connsiteY2278" fmla="*/ 334914 h 2812935"/>
                    <a:gd name="connsiteX2279" fmla="*/ 752256 w 1404720"/>
                    <a:gd name="connsiteY2279" fmla="*/ 294546 h 2812935"/>
                    <a:gd name="connsiteX2280" fmla="*/ 667820 w 1404720"/>
                    <a:gd name="connsiteY2280" fmla="*/ 294546 h 2812935"/>
                    <a:gd name="connsiteX2281" fmla="*/ 627452 w 1404720"/>
                    <a:gd name="connsiteY2281" fmla="*/ 334914 h 2812935"/>
                    <a:gd name="connsiteX2282" fmla="*/ 667820 w 1404720"/>
                    <a:gd name="connsiteY2282" fmla="*/ 375282 h 2812935"/>
                    <a:gd name="connsiteX2283" fmla="*/ 708188 w 1404720"/>
                    <a:gd name="connsiteY2283" fmla="*/ 334914 h 2812935"/>
                    <a:gd name="connsiteX2284" fmla="*/ 667820 w 1404720"/>
                    <a:gd name="connsiteY2284" fmla="*/ 294546 h 2812935"/>
                    <a:gd name="connsiteX2285" fmla="*/ 583384 w 1404720"/>
                    <a:gd name="connsiteY2285" fmla="*/ 294546 h 2812935"/>
                    <a:gd name="connsiteX2286" fmla="*/ 543016 w 1404720"/>
                    <a:gd name="connsiteY2286" fmla="*/ 334914 h 2812935"/>
                    <a:gd name="connsiteX2287" fmla="*/ 583384 w 1404720"/>
                    <a:gd name="connsiteY2287" fmla="*/ 375282 h 2812935"/>
                    <a:gd name="connsiteX2288" fmla="*/ 623752 w 1404720"/>
                    <a:gd name="connsiteY2288" fmla="*/ 334914 h 2812935"/>
                    <a:gd name="connsiteX2289" fmla="*/ 583384 w 1404720"/>
                    <a:gd name="connsiteY2289" fmla="*/ 294546 h 2812935"/>
                    <a:gd name="connsiteX2290" fmla="*/ 498947 w 1404720"/>
                    <a:gd name="connsiteY2290" fmla="*/ 294546 h 2812935"/>
                    <a:gd name="connsiteX2291" fmla="*/ 458579 w 1404720"/>
                    <a:gd name="connsiteY2291" fmla="*/ 334914 h 2812935"/>
                    <a:gd name="connsiteX2292" fmla="*/ 498947 w 1404720"/>
                    <a:gd name="connsiteY2292" fmla="*/ 375282 h 2812935"/>
                    <a:gd name="connsiteX2293" fmla="*/ 539315 w 1404720"/>
                    <a:gd name="connsiteY2293" fmla="*/ 334914 h 2812935"/>
                    <a:gd name="connsiteX2294" fmla="*/ 498947 w 1404720"/>
                    <a:gd name="connsiteY2294" fmla="*/ 294546 h 2812935"/>
                    <a:gd name="connsiteX2295" fmla="*/ 414511 w 1404720"/>
                    <a:gd name="connsiteY2295" fmla="*/ 294546 h 2812935"/>
                    <a:gd name="connsiteX2296" fmla="*/ 374143 w 1404720"/>
                    <a:gd name="connsiteY2296" fmla="*/ 334914 h 2812935"/>
                    <a:gd name="connsiteX2297" fmla="*/ 414511 w 1404720"/>
                    <a:gd name="connsiteY2297" fmla="*/ 375282 h 2812935"/>
                    <a:gd name="connsiteX2298" fmla="*/ 454879 w 1404720"/>
                    <a:gd name="connsiteY2298" fmla="*/ 334914 h 2812935"/>
                    <a:gd name="connsiteX2299" fmla="*/ 414511 w 1404720"/>
                    <a:gd name="connsiteY2299" fmla="*/ 294546 h 2812935"/>
                    <a:gd name="connsiteX2300" fmla="*/ 330075 w 1404720"/>
                    <a:gd name="connsiteY2300" fmla="*/ 294546 h 2812935"/>
                    <a:gd name="connsiteX2301" fmla="*/ 289707 w 1404720"/>
                    <a:gd name="connsiteY2301" fmla="*/ 334914 h 2812935"/>
                    <a:gd name="connsiteX2302" fmla="*/ 330075 w 1404720"/>
                    <a:gd name="connsiteY2302" fmla="*/ 375282 h 2812935"/>
                    <a:gd name="connsiteX2303" fmla="*/ 370443 w 1404720"/>
                    <a:gd name="connsiteY2303" fmla="*/ 334914 h 2812935"/>
                    <a:gd name="connsiteX2304" fmla="*/ 330075 w 1404720"/>
                    <a:gd name="connsiteY2304" fmla="*/ 294546 h 2812935"/>
                    <a:gd name="connsiteX2305" fmla="*/ 245639 w 1404720"/>
                    <a:gd name="connsiteY2305" fmla="*/ 294546 h 2812935"/>
                    <a:gd name="connsiteX2306" fmla="*/ 205271 w 1404720"/>
                    <a:gd name="connsiteY2306" fmla="*/ 334914 h 2812935"/>
                    <a:gd name="connsiteX2307" fmla="*/ 245639 w 1404720"/>
                    <a:gd name="connsiteY2307" fmla="*/ 375282 h 2812935"/>
                    <a:gd name="connsiteX2308" fmla="*/ 286007 w 1404720"/>
                    <a:gd name="connsiteY2308" fmla="*/ 334914 h 2812935"/>
                    <a:gd name="connsiteX2309" fmla="*/ 245639 w 1404720"/>
                    <a:gd name="connsiteY2309" fmla="*/ 294546 h 2812935"/>
                    <a:gd name="connsiteX2310" fmla="*/ 161202 w 1404720"/>
                    <a:gd name="connsiteY2310" fmla="*/ 294546 h 2812935"/>
                    <a:gd name="connsiteX2311" fmla="*/ 120834 w 1404720"/>
                    <a:gd name="connsiteY2311" fmla="*/ 334914 h 2812935"/>
                    <a:gd name="connsiteX2312" fmla="*/ 161202 w 1404720"/>
                    <a:gd name="connsiteY2312" fmla="*/ 375282 h 2812935"/>
                    <a:gd name="connsiteX2313" fmla="*/ 201570 w 1404720"/>
                    <a:gd name="connsiteY2313" fmla="*/ 334914 h 2812935"/>
                    <a:gd name="connsiteX2314" fmla="*/ 161202 w 1404720"/>
                    <a:gd name="connsiteY2314" fmla="*/ 294546 h 2812935"/>
                    <a:gd name="connsiteX2315" fmla="*/ 76766 w 1404720"/>
                    <a:gd name="connsiteY2315" fmla="*/ 294546 h 2812935"/>
                    <a:gd name="connsiteX2316" fmla="*/ 36398 w 1404720"/>
                    <a:gd name="connsiteY2316" fmla="*/ 334914 h 2812935"/>
                    <a:gd name="connsiteX2317" fmla="*/ 76766 w 1404720"/>
                    <a:gd name="connsiteY2317" fmla="*/ 375282 h 2812935"/>
                    <a:gd name="connsiteX2318" fmla="*/ 117134 w 1404720"/>
                    <a:gd name="connsiteY2318" fmla="*/ 334914 h 2812935"/>
                    <a:gd name="connsiteX2319" fmla="*/ 76766 w 1404720"/>
                    <a:gd name="connsiteY2319" fmla="*/ 294546 h 2812935"/>
                    <a:gd name="connsiteX2320" fmla="*/ 1343312 w 1404720"/>
                    <a:gd name="connsiteY2320" fmla="*/ 208497 h 2812935"/>
                    <a:gd name="connsiteX2321" fmla="*/ 1302944 w 1404720"/>
                    <a:gd name="connsiteY2321" fmla="*/ 248865 h 2812935"/>
                    <a:gd name="connsiteX2322" fmla="*/ 1343312 w 1404720"/>
                    <a:gd name="connsiteY2322" fmla="*/ 289233 h 2812935"/>
                    <a:gd name="connsiteX2323" fmla="*/ 1383680 w 1404720"/>
                    <a:gd name="connsiteY2323" fmla="*/ 248865 h 2812935"/>
                    <a:gd name="connsiteX2324" fmla="*/ 1343312 w 1404720"/>
                    <a:gd name="connsiteY2324" fmla="*/ 208497 h 2812935"/>
                    <a:gd name="connsiteX2325" fmla="*/ 1258874 w 1404720"/>
                    <a:gd name="connsiteY2325" fmla="*/ 208497 h 2812935"/>
                    <a:gd name="connsiteX2326" fmla="*/ 1218506 w 1404720"/>
                    <a:gd name="connsiteY2326" fmla="*/ 248865 h 2812935"/>
                    <a:gd name="connsiteX2327" fmla="*/ 1258874 w 1404720"/>
                    <a:gd name="connsiteY2327" fmla="*/ 289233 h 2812935"/>
                    <a:gd name="connsiteX2328" fmla="*/ 1299242 w 1404720"/>
                    <a:gd name="connsiteY2328" fmla="*/ 248865 h 2812935"/>
                    <a:gd name="connsiteX2329" fmla="*/ 1258874 w 1404720"/>
                    <a:gd name="connsiteY2329" fmla="*/ 208497 h 2812935"/>
                    <a:gd name="connsiteX2330" fmla="*/ 1174438 w 1404720"/>
                    <a:gd name="connsiteY2330" fmla="*/ 208497 h 2812935"/>
                    <a:gd name="connsiteX2331" fmla="*/ 1134070 w 1404720"/>
                    <a:gd name="connsiteY2331" fmla="*/ 248865 h 2812935"/>
                    <a:gd name="connsiteX2332" fmla="*/ 1174438 w 1404720"/>
                    <a:gd name="connsiteY2332" fmla="*/ 289233 h 2812935"/>
                    <a:gd name="connsiteX2333" fmla="*/ 1214806 w 1404720"/>
                    <a:gd name="connsiteY2333" fmla="*/ 248865 h 2812935"/>
                    <a:gd name="connsiteX2334" fmla="*/ 1174438 w 1404720"/>
                    <a:gd name="connsiteY2334" fmla="*/ 208497 h 2812935"/>
                    <a:gd name="connsiteX2335" fmla="*/ 1090002 w 1404720"/>
                    <a:gd name="connsiteY2335" fmla="*/ 208497 h 2812935"/>
                    <a:gd name="connsiteX2336" fmla="*/ 1049634 w 1404720"/>
                    <a:gd name="connsiteY2336" fmla="*/ 248865 h 2812935"/>
                    <a:gd name="connsiteX2337" fmla="*/ 1090002 w 1404720"/>
                    <a:gd name="connsiteY2337" fmla="*/ 289233 h 2812935"/>
                    <a:gd name="connsiteX2338" fmla="*/ 1130370 w 1404720"/>
                    <a:gd name="connsiteY2338" fmla="*/ 248865 h 2812935"/>
                    <a:gd name="connsiteX2339" fmla="*/ 1090002 w 1404720"/>
                    <a:gd name="connsiteY2339" fmla="*/ 208497 h 2812935"/>
                    <a:gd name="connsiteX2340" fmla="*/ 1005565 w 1404720"/>
                    <a:gd name="connsiteY2340" fmla="*/ 208497 h 2812935"/>
                    <a:gd name="connsiteX2341" fmla="*/ 965197 w 1404720"/>
                    <a:gd name="connsiteY2341" fmla="*/ 248865 h 2812935"/>
                    <a:gd name="connsiteX2342" fmla="*/ 1005565 w 1404720"/>
                    <a:gd name="connsiteY2342" fmla="*/ 289233 h 2812935"/>
                    <a:gd name="connsiteX2343" fmla="*/ 1045933 w 1404720"/>
                    <a:gd name="connsiteY2343" fmla="*/ 248865 h 2812935"/>
                    <a:gd name="connsiteX2344" fmla="*/ 1005565 w 1404720"/>
                    <a:gd name="connsiteY2344" fmla="*/ 208497 h 2812935"/>
                    <a:gd name="connsiteX2345" fmla="*/ 921129 w 1404720"/>
                    <a:gd name="connsiteY2345" fmla="*/ 208497 h 2812935"/>
                    <a:gd name="connsiteX2346" fmla="*/ 880761 w 1404720"/>
                    <a:gd name="connsiteY2346" fmla="*/ 248865 h 2812935"/>
                    <a:gd name="connsiteX2347" fmla="*/ 921129 w 1404720"/>
                    <a:gd name="connsiteY2347" fmla="*/ 289233 h 2812935"/>
                    <a:gd name="connsiteX2348" fmla="*/ 961497 w 1404720"/>
                    <a:gd name="connsiteY2348" fmla="*/ 248865 h 2812935"/>
                    <a:gd name="connsiteX2349" fmla="*/ 921129 w 1404720"/>
                    <a:gd name="connsiteY2349" fmla="*/ 208497 h 2812935"/>
                    <a:gd name="connsiteX2350" fmla="*/ 836693 w 1404720"/>
                    <a:gd name="connsiteY2350" fmla="*/ 208497 h 2812935"/>
                    <a:gd name="connsiteX2351" fmla="*/ 796325 w 1404720"/>
                    <a:gd name="connsiteY2351" fmla="*/ 248865 h 2812935"/>
                    <a:gd name="connsiteX2352" fmla="*/ 836693 w 1404720"/>
                    <a:gd name="connsiteY2352" fmla="*/ 289233 h 2812935"/>
                    <a:gd name="connsiteX2353" fmla="*/ 877061 w 1404720"/>
                    <a:gd name="connsiteY2353" fmla="*/ 248865 h 2812935"/>
                    <a:gd name="connsiteX2354" fmla="*/ 836693 w 1404720"/>
                    <a:gd name="connsiteY2354" fmla="*/ 208497 h 2812935"/>
                    <a:gd name="connsiteX2355" fmla="*/ 752256 w 1404720"/>
                    <a:gd name="connsiteY2355" fmla="*/ 208497 h 2812935"/>
                    <a:gd name="connsiteX2356" fmla="*/ 711888 w 1404720"/>
                    <a:gd name="connsiteY2356" fmla="*/ 248865 h 2812935"/>
                    <a:gd name="connsiteX2357" fmla="*/ 752256 w 1404720"/>
                    <a:gd name="connsiteY2357" fmla="*/ 289233 h 2812935"/>
                    <a:gd name="connsiteX2358" fmla="*/ 792624 w 1404720"/>
                    <a:gd name="connsiteY2358" fmla="*/ 248865 h 2812935"/>
                    <a:gd name="connsiteX2359" fmla="*/ 752256 w 1404720"/>
                    <a:gd name="connsiteY2359" fmla="*/ 208497 h 2812935"/>
                    <a:gd name="connsiteX2360" fmla="*/ 667820 w 1404720"/>
                    <a:gd name="connsiteY2360" fmla="*/ 208497 h 2812935"/>
                    <a:gd name="connsiteX2361" fmla="*/ 627452 w 1404720"/>
                    <a:gd name="connsiteY2361" fmla="*/ 248865 h 2812935"/>
                    <a:gd name="connsiteX2362" fmla="*/ 667820 w 1404720"/>
                    <a:gd name="connsiteY2362" fmla="*/ 289233 h 2812935"/>
                    <a:gd name="connsiteX2363" fmla="*/ 708188 w 1404720"/>
                    <a:gd name="connsiteY2363" fmla="*/ 248865 h 2812935"/>
                    <a:gd name="connsiteX2364" fmla="*/ 667820 w 1404720"/>
                    <a:gd name="connsiteY2364" fmla="*/ 208497 h 2812935"/>
                    <a:gd name="connsiteX2365" fmla="*/ 583384 w 1404720"/>
                    <a:gd name="connsiteY2365" fmla="*/ 208497 h 2812935"/>
                    <a:gd name="connsiteX2366" fmla="*/ 543016 w 1404720"/>
                    <a:gd name="connsiteY2366" fmla="*/ 248865 h 2812935"/>
                    <a:gd name="connsiteX2367" fmla="*/ 583384 w 1404720"/>
                    <a:gd name="connsiteY2367" fmla="*/ 289233 h 2812935"/>
                    <a:gd name="connsiteX2368" fmla="*/ 623752 w 1404720"/>
                    <a:gd name="connsiteY2368" fmla="*/ 248865 h 2812935"/>
                    <a:gd name="connsiteX2369" fmla="*/ 583384 w 1404720"/>
                    <a:gd name="connsiteY2369" fmla="*/ 208497 h 2812935"/>
                    <a:gd name="connsiteX2370" fmla="*/ 498947 w 1404720"/>
                    <a:gd name="connsiteY2370" fmla="*/ 208497 h 2812935"/>
                    <a:gd name="connsiteX2371" fmla="*/ 458579 w 1404720"/>
                    <a:gd name="connsiteY2371" fmla="*/ 248865 h 2812935"/>
                    <a:gd name="connsiteX2372" fmla="*/ 498947 w 1404720"/>
                    <a:gd name="connsiteY2372" fmla="*/ 289233 h 2812935"/>
                    <a:gd name="connsiteX2373" fmla="*/ 539315 w 1404720"/>
                    <a:gd name="connsiteY2373" fmla="*/ 248865 h 2812935"/>
                    <a:gd name="connsiteX2374" fmla="*/ 498947 w 1404720"/>
                    <a:gd name="connsiteY2374" fmla="*/ 208497 h 2812935"/>
                    <a:gd name="connsiteX2375" fmla="*/ 414511 w 1404720"/>
                    <a:gd name="connsiteY2375" fmla="*/ 208497 h 2812935"/>
                    <a:gd name="connsiteX2376" fmla="*/ 374143 w 1404720"/>
                    <a:gd name="connsiteY2376" fmla="*/ 248865 h 2812935"/>
                    <a:gd name="connsiteX2377" fmla="*/ 414511 w 1404720"/>
                    <a:gd name="connsiteY2377" fmla="*/ 289233 h 2812935"/>
                    <a:gd name="connsiteX2378" fmla="*/ 454879 w 1404720"/>
                    <a:gd name="connsiteY2378" fmla="*/ 248865 h 2812935"/>
                    <a:gd name="connsiteX2379" fmla="*/ 414511 w 1404720"/>
                    <a:gd name="connsiteY2379" fmla="*/ 208497 h 2812935"/>
                    <a:gd name="connsiteX2380" fmla="*/ 330075 w 1404720"/>
                    <a:gd name="connsiteY2380" fmla="*/ 208497 h 2812935"/>
                    <a:gd name="connsiteX2381" fmla="*/ 289707 w 1404720"/>
                    <a:gd name="connsiteY2381" fmla="*/ 248865 h 2812935"/>
                    <a:gd name="connsiteX2382" fmla="*/ 330075 w 1404720"/>
                    <a:gd name="connsiteY2382" fmla="*/ 289233 h 2812935"/>
                    <a:gd name="connsiteX2383" fmla="*/ 370443 w 1404720"/>
                    <a:gd name="connsiteY2383" fmla="*/ 248865 h 2812935"/>
                    <a:gd name="connsiteX2384" fmla="*/ 330075 w 1404720"/>
                    <a:gd name="connsiteY2384" fmla="*/ 208497 h 2812935"/>
                    <a:gd name="connsiteX2385" fmla="*/ 245639 w 1404720"/>
                    <a:gd name="connsiteY2385" fmla="*/ 208497 h 2812935"/>
                    <a:gd name="connsiteX2386" fmla="*/ 205271 w 1404720"/>
                    <a:gd name="connsiteY2386" fmla="*/ 248865 h 2812935"/>
                    <a:gd name="connsiteX2387" fmla="*/ 245639 w 1404720"/>
                    <a:gd name="connsiteY2387" fmla="*/ 289233 h 2812935"/>
                    <a:gd name="connsiteX2388" fmla="*/ 286007 w 1404720"/>
                    <a:gd name="connsiteY2388" fmla="*/ 248865 h 2812935"/>
                    <a:gd name="connsiteX2389" fmla="*/ 245639 w 1404720"/>
                    <a:gd name="connsiteY2389" fmla="*/ 208497 h 2812935"/>
                    <a:gd name="connsiteX2390" fmla="*/ 161202 w 1404720"/>
                    <a:gd name="connsiteY2390" fmla="*/ 208497 h 2812935"/>
                    <a:gd name="connsiteX2391" fmla="*/ 120834 w 1404720"/>
                    <a:gd name="connsiteY2391" fmla="*/ 248865 h 2812935"/>
                    <a:gd name="connsiteX2392" fmla="*/ 161202 w 1404720"/>
                    <a:gd name="connsiteY2392" fmla="*/ 289233 h 2812935"/>
                    <a:gd name="connsiteX2393" fmla="*/ 201570 w 1404720"/>
                    <a:gd name="connsiteY2393" fmla="*/ 248865 h 2812935"/>
                    <a:gd name="connsiteX2394" fmla="*/ 161202 w 1404720"/>
                    <a:gd name="connsiteY2394" fmla="*/ 208497 h 2812935"/>
                    <a:gd name="connsiteX2395" fmla="*/ 76766 w 1404720"/>
                    <a:gd name="connsiteY2395" fmla="*/ 208497 h 2812935"/>
                    <a:gd name="connsiteX2396" fmla="*/ 36398 w 1404720"/>
                    <a:gd name="connsiteY2396" fmla="*/ 248865 h 2812935"/>
                    <a:gd name="connsiteX2397" fmla="*/ 76766 w 1404720"/>
                    <a:gd name="connsiteY2397" fmla="*/ 289233 h 2812935"/>
                    <a:gd name="connsiteX2398" fmla="*/ 117134 w 1404720"/>
                    <a:gd name="connsiteY2398" fmla="*/ 248865 h 2812935"/>
                    <a:gd name="connsiteX2399" fmla="*/ 76766 w 1404720"/>
                    <a:gd name="connsiteY2399" fmla="*/ 208497 h 2812935"/>
                    <a:gd name="connsiteX2400" fmla="*/ 1343312 w 1404720"/>
                    <a:gd name="connsiteY2400" fmla="*/ 122448 h 2812935"/>
                    <a:gd name="connsiteX2401" fmla="*/ 1302944 w 1404720"/>
                    <a:gd name="connsiteY2401" fmla="*/ 162815 h 2812935"/>
                    <a:gd name="connsiteX2402" fmla="*/ 1343312 w 1404720"/>
                    <a:gd name="connsiteY2402" fmla="*/ 203183 h 2812935"/>
                    <a:gd name="connsiteX2403" fmla="*/ 1383680 w 1404720"/>
                    <a:gd name="connsiteY2403" fmla="*/ 162815 h 2812935"/>
                    <a:gd name="connsiteX2404" fmla="*/ 1343312 w 1404720"/>
                    <a:gd name="connsiteY2404" fmla="*/ 122448 h 2812935"/>
                    <a:gd name="connsiteX2405" fmla="*/ 1258874 w 1404720"/>
                    <a:gd name="connsiteY2405" fmla="*/ 122448 h 2812935"/>
                    <a:gd name="connsiteX2406" fmla="*/ 1218506 w 1404720"/>
                    <a:gd name="connsiteY2406" fmla="*/ 162816 h 2812935"/>
                    <a:gd name="connsiteX2407" fmla="*/ 1258874 w 1404720"/>
                    <a:gd name="connsiteY2407" fmla="*/ 203183 h 2812935"/>
                    <a:gd name="connsiteX2408" fmla="*/ 1299242 w 1404720"/>
                    <a:gd name="connsiteY2408" fmla="*/ 162816 h 2812935"/>
                    <a:gd name="connsiteX2409" fmla="*/ 1258874 w 1404720"/>
                    <a:gd name="connsiteY2409" fmla="*/ 122448 h 2812935"/>
                    <a:gd name="connsiteX2410" fmla="*/ 1174438 w 1404720"/>
                    <a:gd name="connsiteY2410" fmla="*/ 122448 h 2812935"/>
                    <a:gd name="connsiteX2411" fmla="*/ 1134070 w 1404720"/>
                    <a:gd name="connsiteY2411" fmla="*/ 162816 h 2812935"/>
                    <a:gd name="connsiteX2412" fmla="*/ 1174438 w 1404720"/>
                    <a:gd name="connsiteY2412" fmla="*/ 203183 h 2812935"/>
                    <a:gd name="connsiteX2413" fmla="*/ 1214806 w 1404720"/>
                    <a:gd name="connsiteY2413" fmla="*/ 162816 h 2812935"/>
                    <a:gd name="connsiteX2414" fmla="*/ 1174438 w 1404720"/>
                    <a:gd name="connsiteY2414" fmla="*/ 122448 h 2812935"/>
                    <a:gd name="connsiteX2415" fmla="*/ 1090002 w 1404720"/>
                    <a:gd name="connsiteY2415" fmla="*/ 122448 h 2812935"/>
                    <a:gd name="connsiteX2416" fmla="*/ 1049634 w 1404720"/>
                    <a:gd name="connsiteY2416" fmla="*/ 162816 h 2812935"/>
                    <a:gd name="connsiteX2417" fmla="*/ 1090002 w 1404720"/>
                    <a:gd name="connsiteY2417" fmla="*/ 203183 h 2812935"/>
                    <a:gd name="connsiteX2418" fmla="*/ 1130370 w 1404720"/>
                    <a:gd name="connsiteY2418" fmla="*/ 162816 h 2812935"/>
                    <a:gd name="connsiteX2419" fmla="*/ 1090002 w 1404720"/>
                    <a:gd name="connsiteY2419" fmla="*/ 122448 h 2812935"/>
                    <a:gd name="connsiteX2420" fmla="*/ 1005565 w 1404720"/>
                    <a:gd name="connsiteY2420" fmla="*/ 122448 h 2812935"/>
                    <a:gd name="connsiteX2421" fmla="*/ 965197 w 1404720"/>
                    <a:gd name="connsiteY2421" fmla="*/ 162816 h 2812935"/>
                    <a:gd name="connsiteX2422" fmla="*/ 1005565 w 1404720"/>
                    <a:gd name="connsiteY2422" fmla="*/ 203183 h 2812935"/>
                    <a:gd name="connsiteX2423" fmla="*/ 1045933 w 1404720"/>
                    <a:gd name="connsiteY2423" fmla="*/ 162816 h 2812935"/>
                    <a:gd name="connsiteX2424" fmla="*/ 1005565 w 1404720"/>
                    <a:gd name="connsiteY2424" fmla="*/ 122448 h 2812935"/>
                    <a:gd name="connsiteX2425" fmla="*/ 921129 w 1404720"/>
                    <a:gd name="connsiteY2425" fmla="*/ 122448 h 2812935"/>
                    <a:gd name="connsiteX2426" fmla="*/ 880761 w 1404720"/>
                    <a:gd name="connsiteY2426" fmla="*/ 162816 h 2812935"/>
                    <a:gd name="connsiteX2427" fmla="*/ 921129 w 1404720"/>
                    <a:gd name="connsiteY2427" fmla="*/ 203183 h 2812935"/>
                    <a:gd name="connsiteX2428" fmla="*/ 961497 w 1404720"/>
                    <a:gd name="connsiteY2428" fmla="*/ 162816 h 2812935"/>
                    <a:gd name="connsiteX2429" fmla="*/ 921129 w 1404720"/>
                    <a:gd name="connsiteY2429" fmla="*/ 122448 h 2812935"/>
                    <a:gd name="connsiteX2430" fmla="*/ 836693 w 1404720"/>
                    <a:gd name="connsiteY2430" fmla="*/ 122448 h 2812935"/>
                    <a:gd name="connsiteX2431" fmla="*/ 796325 w 1404720"/>
                    <a:gd name="connsiteY2431" fmla="*/ 162816 h 2812935"/>
                    <a:gd name="connsiteX2432" fmla="*/ 836693 w 1404720"/>
                    <a:gd name="connsiteY2432" fmla="*/ 203183 h 2812935"/>
                    <a:gd name="connsiteX2433" fmla="*/ 877061 w 1404720"/>
                    <a:gd name="connsiteY2433" fmla="*/ 162816 h 2812935"/>
                    <a:gd name="connsiteX2434" fmla="*/ 836693 w 1404720"/>
                    <a:gd name="connsiteY2434" fmla="*/ 122448 h 2812935"/>
                    <a:gd name="connsiteX2435" fmla="*/ 752256 w 1404720"/>
                    <a:gd name="connsiteY2435" fmla="*/ 122448 h 2812935"/>
                    <a:gd name="connsiteX2436" fmla="*/ 711888 w 1404720"/>
                    <a:gd name="connsiteY2436" fmla="*/ 162816 h 2812935"/>
                    <a:gd name="connsiteX2437" fmla="*/ 752256 w 1404720"/>
                    <a:gd name="connsiteY2437" fmla="*/ 203183 h 2812935"/>
                    <a:gd name="connsiteX2438" fmla="*/ 792624 w 1404720"/>
                    <a:gd name="connsiteY2438" fmla="*/ 162816 h 2812935"/>
                    <a:gd name="connsiteX2439" fmla="*/ 752256 w 1404720"/>
                    <a:gd name="connsiteY2439" fmla="*/ 122448 h 2812935"/>
                    <a:gd name="connsiteX2440" fmla="*/ 667820 w 1404720"/>
                    <a:gd name="connsiteY2440" fmla="*/ 122448 h 2812935"/>
                    <a:gd name="connsiteX2441" fmla="*/ 627452 w 1404720"/>
                    <a:gd name="connsiteY2441" fmla="*/ 162816 h 2812935"/>
                    <a:gd name="connsiteX2442" fmla="*/ 667820 w 1404720"/>
                    <a:gd name="connsiteY2442" fmla="*/ 203183 h 2812935"/>
                    <a:gd name="connsiteX2443" fmla="*/ 708188 w 1404720"/>
                    <a:gd name="connsiteY2443" fmla="*/ 162816 h 2812935"/>
                    <a:gd name="connsiteX2444" fmla="*/ 667820 w 1404720"/>
                    <a:gd name="connsiteY2444" fmla="*/ 122448 h 2812935"/>
                    <a:gd name="connsiteX2445" fmla="*/ 583384 w 1404720"/>
                    <a:gd name="connsiteY2445" fmla="*/ 122448 h 2812935"/>
                    <a:gd name="connsiteX2446" fmla="*/ 543016 w 1404720"/>
                    <a:gd name="connsiteY2446" fmla="*/ 162816 h 2812935"/>
                    <a:gd name="connsiteX2447" fmla="*/ 583384 w 1404720"/>
                    <a:gd name="connsiteY2447" fmla="*/ 203183 h 2812935"/>
                    <a:gd name="connsiteX2448" fmla="*/ 623752 w 1404720"/>
                    <a:gd name="connsiteY2448" fmla="*/ 162816 h 2812935"/>
                    <a:gd name="connsiteX2449" fmla="*/ 583384 w 1404720"/>
                    <a:gd name="connsiteY2449" fmla="*/ 122448 h 2812935"/>
                    <a:gd name="connsiteX2450" fmla="*/ 498947 w 1404720"/>
                    <a:gd name="connsiteY2450" fmla="*/ 122448 h 2812935"/>
                    <a:gd name="connsiteX2451" fmla="*/ 458579 w 1404720"/>
                    <a:gd name="connsiteY2451" fmla="*/ 162816 h 2812935"/>
                    <a:gd name="connsiteX2452" fmla="*/ 498947 w 1404720"/>
                    <a:gd name="connsiteY2452" fmla="*/ 203183 h 2812935"/>
                    <a:gd name="connsiteX2453" fmla="*/ 539315 w 1404720"/>
                    <a:gd name="connsiteY2453" fmla="*/ 162816 h 2812935"/>
                    <a:gd name="connsiteX2454" fmla="*/ 498947 w 1404720"/>
                    <a:gd name="connsiteY2454" fmla="*/ 122448 h 2812935"/>
                    <a:gd name="connsiteX2455" fmla="*/ 414511 w 1404720"/>
                    <a:gd name="connsiteY2455" fmla="*/ 122448 h 2812935"/>
                    <a:gd name="connsiteX2456" fmla="*/ 374143 w 1404720"/>
                    <a:gd name="connsiteY2456" fmla="*/ 162816 h 2812935"/>
                    <a:gd name="connsiteX2457" fmla="*/ 414511 w 1404720"/>
                    <a:gd name="connsiteY2457" fmla="*/ 203183 h 2812935"/>
                    <a:gd name="connsiteX2458" fmla="*/ 454879 w 1404720"/>
                    <a:gd name="connsiteY2458" fmla="*/ 162816 h 2812935"/>
                    <a:gd name="connsiteX2459" fmla="*/ 414511 w 1404720"/>
                    <a:gd name="connsiteY2459" fmla="*/ 122448 h 2812935"/>
                    <a:gd name="connsiteX2460" fmla="*/ 330075 w 1404720"/>
                    <a:gd name="connsiteY2460" fmla="*/ 122448 h 2812935"/>
                    <a:gd name="connsiteX2461" fmla="*/ 289707 w 1404720"/>
                    <a:gd name="connsiteY2461" fmla="*/ 162816 h 2812935"/>
                    <a:gd name="connsiteX2462" fmla="*/ 330075 w 1404720"/>
                    <a:gd name="connsiteY2462" fmla="*/ 203183 h 2812935"/>
                    <a:gd name="connsiteX2463" fmla="*/ 370443 w 1404720"/>
                    <a:gd name="connsiteY2463" fmla="*/ 162816 h 2812935"/>
                    <a:gd name="connsiteX2464" fmla="*/ 330075 w 1404720"/>
                    <a:gd name="connsiteY2464" fmla="*/ 122448 h 2812935"/>
                    <a:gd name="connsiteX2465" fmla="*/ 245639 w 1404720"/>
                    <a:gd name="connsiteY2465" fmla="*/ 122448 h 2812935"/>
                    <a:gd name="connsiteX2466" fmla="*/ 205271 w 1404720"/>
                    <a:gd name="connsiteY2466" fmla="*/ 162816 h 2812935"/>
                    <a:gd name="connsiteX2467" fmla="*/ 245639 w 1404720"/>
                    <a:gd name="connsiteY2467" fmla="*/ 203183 h 2812935"/>
                    <a:gd name="connsiteX2468" fmla="*/ 286007 w 1404720"/>
                    <a:gd name="connsiteY2468" fmla="*/ 162816 h 2812935"/>
                    <a:gd name="connsiteX2469" fmla="*/ 245639 w 1404720"/>
                    <a:gd name="connsiteY2469" fmla="*/ 122448 h 2812935"/>
                    <a:gd name="connsiteX2470" fmla="*/ 161202 w 1404720"/>
                    <a:gd name="connsiteY2470" fmla="*/ 122448 h 2812935"/>
                    <a:gd name="connsiteX2471" fmla="*/ 120834 w 1404720"/>
                    <a:gd name="connsiteY2471" fmla="*/ 162816 h 2812935"/>
                    <a:gd name="connsiteX2472" fmla="*/ 161202 w 1404720"/>
                    <a:gd name="connsiteY2472" fmla="*/ 203183 h 2812935"/>
                    <a:gd name="connsiteX2473" fmla="*/ 201570 w 1404720"/>
                    <a:gd name="connsiteY2473" fmla="*/ 162816 h 2812935"/>
                    <a:gd name="connsiteX2474" fmla="*/ 161202 w 1404720"/>
                    <a:gd name="connsiteY2474" fmla="*/ 122448 h 2812935"/>
                    <a:gd name="connsiteX2475" fmla="*/ 76766 w 1404720"/>
                    <a:gd name="connsiteY2475" fmla="*/ 122448 h 2812935"/>
                    <a:gd name="connsiteX2476" fmla="*/ 36398 w 1404720"/>
                    <a:gd name="connsiteY2476" fmla="*/ 162816 h 2812935"/>
                    <a:gd name="connsiteX2477" fmla="*/ 76766 w 1404720"/>
                    <a:gd name="connsiteY2477" fmla="*/ 203183 h 2812935"/>
                    <a:gd name="connsiteX2478" fmla="*/ 117134 w 1404720"/>
                    <a:gd name="connsiteY2478" fmla="*/ 162816 h 2812935"/>
                    <a:gd name="connsiteX2479" fmla="*/ 76766 w 1404720"/>
                    <a:gd name="connsiteY2479" fmla="*/ 122448 h 2812935"/>
                    <a:gd name="connsiteX2480" fmla="*/ 1343312 w 1404720"/>
                    <a:gd name="connsiteY2480" fmla="*/ 36400 h 2812935"/>
                    <a:gd name="connsiteX2481" fmla="*/ 1302944 w 1404720"/>
                    <a:gd name="connsiteY2481" fmla="*/ 76768 h 2812935"/>
                    <a:gd name="connsiteX2482" fmla="*/ 1343312 w 1404720"/>
                    <a:gd name="connsiteY2482" fmla="*/ 117135 h 2812935"/>
                    <a:gd name="connsiteX2483" fmla="*/ 1383680 w 1404720"/>
                    <a:gd name="connsiteY2483" fmla="*/ 76768 h 2812935"/>
                    <a:gd name="connsiteX2484" fmla="*/ 1343312 w 1404720"/>
                    <a:gd name="connsiteY2484" fmla="*/ 36400 h 2812935"/>
                    <a:gd name="connsiteX2485" fmla="*/ 1258874 w 1404720"/>
                    <a:gd name="connsiteY2485" fmla="*/ 36400 h 2812935"/>
                    <a:gd name="connsiteX2486" fmla="*/ 1218506 w 1404720"/>
                    <a:gd name="connsiteY2486" fmla="*/ 76768 h 2812935"/>
                    <a:gd name="connsiteX2487" fmla="*/ 1258874 w 1404720"/>
                    <a:gd name="connsiteY2487" fmla="*/ 117135 h 2812935"/>
                    <a:gd name="connsiteX2488" fmla="*/ 1299242 w 1404720"/>
                    <a:gd name="connsiteY2488" fmla="*/ 76768 h 2812935"/>
                    <a:gd name="connsiteX2489" fmla="*/ 1258874 w 1404720"/>
                    <a:gd name="connsiteY2489" fmla="*/ 36400 h 2812935"/>
                    <a:gd name="connsiteX2490" fmla="*/ 1174438 w 1404720"/>
                    <a:gd name="connsiteY2490" fmla="*/ 36400 h 2812935"/>
                    <a:gd name="connsiteX2491" fmla="*/ 1134070 w 1404720"/>
                    <a:gd name="connsiteY2491" fmla="*/ 76768 h 2812935"/>
                    <a:gd name="connsiteX2492" fmla="*/ 1174438 w 1404720"/>
                    <a:gd name="connsiteY2492" fmla="*/ 117135 h 2812935"/>
                    <a:gd name="connsiteX2493" fmla="*/ 1214806 w 1404720"/>
                    <a:gd name="connsiteY2493" fmla="*/ 76768 h 2812935"/>
                    <a:gd name="connsiteX2494" fmla="*/ 1174438 w 1404720"/>
                    <a:gd name="connsiteY2494" fmla="*/ 36400 h 2812935"/>
                    <a:gd name="connsiteX2495" fmla="*/ 1090002 w 1404720"/>
                    <a:gd name="connsiteY2495" fmla="*/ 36400 h 2812935"/>
                    <a:gd name="connsiteX2496" fmla="*/ 1049634 w 1404720"/>
                    <a:gd name="connsiteY2496" fmla="*/ 76768 h 2812935"/>
                    <a:gd name="connsiteX2497" fmla="*/ 1090002 w 1404720"/>
                    <a:gd name="connsiteY2497" fmla="*/ 117136 h 2812935"/>
                    <a:gd name="connsiteX2498" fmla="*/ 1130370 w 1404720"/>
                    <a:gd name="connsiteY2498" fmla="*/ 76768 h 2812935"/>
                    <a:gd name="connsiteX2499" fmla="*/ 1090002 w 1404720"/>
                    <a:gd name="connsiteY2499" fmla="*/ 36400 h 2812935"/>
                    <a:gd name="connsiteX2500" fmla="*/ 1005565 w 1404720"/>
                    <a:gd name="connsiteY2500" fmla="*/ 36400 h 2812935"/>
                    <a:gd name="connsiteX2501" fmla="*/ 965197 w 1404720"/>
                    <a:gd name="connsiteY2501" fmla="*/ 76768 h 2812935"/>
                    <a:gd name="connsiteX2502" fmla="*/ 1005565 w 1404720"/>
                    <a:gd name="connsiteY2502" fmla="*/ 117136 h 2812935"/>
                    <a:gd name="connsiteX2503" fmla="*/ 1045933 w 1404720"/>
                    <a:gd name="connsiteY2503" fmla="*/ 76768 h 2812935"/>
                    <a:gd name="connsiteX2504" fmla="*/ 1005565 w 1404720"/>
                    <a:gd name="connsiteY2504" fmla="*/ 36400 h 2812935"/>
                    <a:gd name="connsiteX2505" fmla="*/ 921129 w 1404720"/>
                    <a:gd name="connsiteY2505" fmla="*/ 36400 h 2812935"/>
                    <a:gd name="connsiteX2506" fmla="*/ 880761 w 1404720"/>
                    <a:gd name="connsiteY2506" fmla="*/ 76768 h 2812935"/>
                    <a:gd name="connsiteX2507" fmla="*/ 921129 w 1404720"/>
                    <a:gd name="connsiteY2507" fmla="*/ 117136 h 2812935"/>
                    <a:gd name="connsiteX2508" fmla="*/ 961497 w 1404720"/>
                    <a:gd name="connsiteY2508" fmla="*/ 76768 h 2812935"/>
                    <a:gd name="connsiteX2509" fmla="*/ 921129 w 1404720"/>
                    <a:gd name="connsiteY2509" fmla="*/ 36400 h 2812935"/>
                    <a:gd name="connsiteX2510" fmla="*/ 836693 w 1404720"/>
                    <a:gd name="connsiteY2510" fmla="*/ 36400 h 2812935"/>
                    <a:gd name="connsiteX2511" fmla="*/ 796325 w 1404720"/>
                    <a:gd name="connsiteY2511" fmla="*/ 76768 h 2812935"/>
                    <a:gd name="connsiteX2512" fmla="*/ 836693 w 1404720"/>
                    <a:gd name="connsiteY2512" fmla="*/ 117136 h 2812935"/>
                    <a:gd name="connsiteX2513" fmla="*/ 877061 w 1404720"/>
                    <a:gd name="connsiteY2513" fmla="*/ 76768 h 2812935"/>
                    <a:gd name="connsiteX2514" fmla="*/ 836693 w 1404720"/>
                    <a:gd name="connsiteY2514" fmla="*/ 36400 h 2812935"/>
                    <a:gd name="connsiteX2515" fmla="*/ 752256 w 1404720"/>
                    <a:gd name="connsiteY2515" fmla="*/ 36400 h 2812935"/>
                    <a:gd name="connsiteX2516" fmla="*/ 711888 w 1404720"/>
                    <a:gd name="connsiteY2516" fmla="*/ 76768 h 2812935"/>
                    <a:gd name="connsiteX2517" fmla="*/ 752256 w 1404720"/>
                    <a:gd name="connsiteY2517" fmla="*/ 117136 h 2812935"/>
                    <a:gd name="connsiteX2518" fmla="*/ 792624 w 1404720"/>
                    <a:gd name="connsiteY2518" fmla="*/ 76768 h 2812935"/>
                    <a:gd name="connsiteX2519" fmla="*/ 752256 w 1404720"/>
                    <a:gd name="connsiteY2519" fmla="*/ 36400 h 2812935"/>
                    <a:gd name="connsiteX2520" fmla="*/ 667820 w 1404720"/>
                    <a:gd name="connsiteY2520" fmla="*/ 36400 h 2812935"/>
                    <a:gd name="connsiteX2521" fmla="*/ 627452 w 1404720"/>
                    <a:gd name="connsiteY2521" fmla="*/ 76768 h 2812935"/>
                    <a:gd name="connsiteX2522" fmla="*/ 667820 w 1404720"/>
                    <a:gd name="connsiteY2522" fmla="*/ 117136 h 2812935"/>
                    <a:gd name="connsiteX2523" fmla="*/ 708188 w 1404720"/>
                    <a:gd name="connsiteY2523" fmla="*/ 76768 h 2812935"/>
                    <a:gd name="connsiteX2524" fmla="*/ 667820 w 1404720"/>
                    <a:gd name="connsiteY2524" fmla="*/ 36400 h 2812935"/>
                    <a:gd name="connsiteX2525" fmla="*/ 583384 w 1404720"/>
                    <a:gd name="connsiteY2525" fmla="*/ 36400 h 2812935"/>
                    <a:gd name="connsiteX2526" fmla="*/ 543016 w 1404720"/>
                    <a:gd name="connsiteY2526" fmla="*/ 76768 h 2812935"/>
                    <a:gd name="connsiteX2527" fmla="*/ 583384 w 1404720"/>
                    <a:gd name="connsiteY2527" fmla="*/ 117136 h 2812935"/>
                    <a:gd name="connsiteX2528" fmla="*/ 623752 w 1404720"/>
                    <a:gd name="connsiteY2528" fmla="*/ 76768 h 2812935"/>
                    <a:gd name="connsiteX2529" fmla="*/ 583384 w 1404720"/>
                    <a:gd name="connsiteY2529" fmla="*/ 36400 h 2812935"/>
                    <a:gd name="connsiteX2530" fmla="*/ 498947 w 1404720"/>
                    <a:gd name="connsiteY2530" fmla="*/ 36400 h 2812935"/>
                    <a:gd name="connsiteX2531" fmla="*/ 458579 w 1404720"/>
                    <a:gd name="connsiteY2531" fmla="*/ 76768 h 2812935"/>
                    <a:gd name="connsiteX2532" fmla="*/ 498947 w 1404720"/>
                    <a:gd name="connsiteY2532" fmla="*/ 117136 h 2812935"/>
                    <a:gd name="connsiteX2533" fmla="*/ 539315 w 1404720"/>
                    <a:gd name="connsiteY2533" fmla="*/ 76768 h 2812935"/>
                    <a:gd name="connsiteX2534" fmla="*/ 498947 w 1404720"/>
                    <a:gd name="connsiteY2534" fmla="*/ 36400 h 2812935"/>
                    <a:gd name="connsiteX2535" fmla="*/ 414511 w 1404720"/>
                    <a:gd name="connsiteY2535" fmla="*/ 36400 h 2812935"/>
                    <a:gd name="connsiteX2536" fmla="*/ 374143 w 1404720"/>
                    <a:gd name="connsiteY2536" fmla="*/ 76768 h 2812935"/>
                    <a:gd name="connsiteX2537" fmla="*/ 414511 w 1404720"/>
                    <a:gd name="connsiteY2537" fmla="*/ 117136 h 2812935"/>
                    <a:gd name="connsiteX2538" fmla="*/ 454879 w 1404720"/>
                    <a:gd name="connsiteY2538" fmla="*/ 76768 h 2812935"/>
                    <a:gd name="connsiteX2539" fmla="*/ 414511 w 1404720"/>
                    <a:gd name="connsiteY2539" fmla="*/ 36400 h 2812935"/>
                    <a:gd name="connsiteX2540" fmla="*/ 330075 w 1404720"/>
                    <a:gd name="connsiteY2540" fmla="*/ 36400 h 2812935"/>
                    <a:gd name="connsiteX2541" fmla="*/ 289707 w 1404720"/>
                    <a:gd name="connsiteY2541" fmla="*/ 76768 h 2812935"/>
                    <a:gd name="connsiteX2542" fmla="*/ 330075 w 1404720"/>
                    <a:gd name="connsiteY2542" fmla="*/ 117136 h 2812935"/>
                    <a:gd name="connsiteX2543" fmla="*/ 370443 w 1404720"/>
                    <a:gd name="connsiteY2543" fmla="*/ 76768 h 2812935"/>
                    <a:gd name="connsiteX2544" fmla="*/ 330075 w 1404720"/>
                    <a:gd name="connsiteY2544" fmla="*/ 36400 h 2812935"/>
                    <a:gd name="connsiteX2545" fmla="*/ 245639 w 1404720"/>
                    <a:gd name="connsiteY2545" fmla="*/ 36400 h 2812935"/>
                    <a:gd name="connsiteX2546" fmla="*/ 205271 w 1404720"/>
                    <a:gd name="connsiteY2546" fmla="*/ 76768 h 2812935"/>
                    <a:gd name="connsiteX2547" fmla="*/ 245639 w 1404720"/>
                    <a:gd name="connsiteY2547" fmla="*/ 117136 h 2812935"/>
                    <a:gd name="connsiteX2548" fmla="*/ 286007 w 1404720"/>
                    <a:gd name="connsiteY2548" fmla="*/ 76768 h 2812935"/>
                    <a:gd name="connsiteX2549" fmla="*/ 245639 w 1404720"/>
                    <a:gd name="connsiteY2549" fmla="*/ 36400 h 2812935"/>
                    <a:gd name="connsiteX2550" fmla="*/ 161202 w 1404720"/>
                    <a:gd name="connsiteY2550" fmla="*/ 36400 h 2812935"/>
                    <a:gd name="connsiteX2551" fmla="*/ 120834 w 1404720"/>
                    <a:gd name="connsiteY2551" fmla="*/ 76768 h 2812935"/>
                    <a:gd name="connsiteX2552" fmla="*/ 161202 w 1404720"/>
                    <a:gd name="connsiteY2552" fmla="*/ 117136 h 2812935"/>
                    <a:gd name="connsiteX2553" fmla="*/ 201570 w 1404720"/>
                    <a:gd name="connsiteY2553" fmla="*/ 76768 h 2812935"/>
                    <a:gd name="connsiteX2554" fmla="*/ 161202 w 1404720"/>
                    <a:gd name="connsiteY2554" fmla="*/ 36400 h 2812935"/>
                    <a:gd name="connsiteX2555" fmla="*/ 76766 w 1404720"/>
                    <a:gd name="connsiteY2555" fmla="*/ 36400 h 2812935"/>
                    <a:gd name="connsiteX2556" fmla="*/ 36398 w 1404720"/>
                    <a:gd name="connsiteY2556" fmla="*/ 76768 h 2812935"/>
                    <a:gd name="connsiteX2557" fmla="*/ 76766 w 1404720"/>
                    <a:gd name="connsiteY2557" fmla="*/ 117136 h 2812935"/>
                    <a:gd name="connsiteX2558" fmla="*/ 117134 w 1404720"/>
                    <a:gd name="connsiteY2558" fmla="*/ 76768 h 2812935"/>
                    <a:gd name="connsiteX2559" fmla="*/ 76766 w 1404720"/>
                    <a:gd name="connsiteY2559" fmla="*/ 36400 h 2812935"/>
                    <a:gd name="connsiteX2560" fmla="*/ 0 w 1404720"/>
                    <a:gd name="connsiteY2560" fmla="*/ 0 h 2812935"/>
                    <a:gd name="connsiteX2561" fmla="*/ 1404720 w 1404720"/>
                    <a:gd name="connsiteY2561" fmla="*/ 0 h 2812935"/>
                    <a:gd name="connsiteX2562" fmla="*/ 1404720 w 1404720"/>
                    <a:gd name="connsiteY2562" fmla="*/ 2812935 h 2812935"/>
                    <a:gd name="connsiteX2563" fmla="*/ 0 w 1404720"/>
                    <a:gd name="connsiteY2563" fmla="*/ 2812935 h 281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  <a:cxn ang="0">
                      <a:pos x="connsiteX2088" y="connsiteY2088"/>
                    </a:cxn>
                    <a:cxn ang="0">
                      <a:pos x="connsiteX2089" y="connsiteY2089"/>
                    </a:cxn>
                    <a:cxn ang="0">
                      <a:pos x="connsiteX2090" y="connsiteY2090"/>
                    </a:cxn>
                    <a:cxn ang="0">
                      <a:pos x="connsiteX2091" y="connsiteY2091"/>
                    </a:cxn>
                    <a:cxn ang="0">
                      <a:pos x="connsiteX2092" y="connsiteY2092"/>
                    </a:cxn>
                    <a:cxn ang="0">
                      <a:pos x="connsiteX2093" y="connsiteY2093"/>
                    </a:cxn>
                    <a:cxn ang="0">
                      <a:pos x="connsiteX2094" y="connsiteY2094"/>
                    </a:cxn>
                    <a:cxn ang="0">
                      <a:pos x="connsiteX2095" y="connsiteY2095"/>
                    </a:cxn>
                    <a:cxn ang="0">
                      <a:pos x="connsiteX2096" y="connsiteY2096"/>
                    </a:cxn>
                    <a:cxn ang="0">
                      <a:pos x="connsiteX2097" y="connsiteY2097"/>
                    </a:cxn>
                    <a:cxn ang="0">
                      <a:pos x="connsiteX2098" y="connsiteY2098"/>
                    </a:cxn>
                    <a:cxn ang="0">
                      <a:pos x="connsiteX2099" y="connsiteY2099"/>
                    </a:cxn>
                    <a:cxn ang="0">
                      <a:pos x="connsiteX2100" y="connsiteY2100"/>
                    </a:cxn>
                    <a:cxn ang="0">
                      <a:pos x="connsiteX2101" y="connsiteY2101"/>
                    </a:cxn>
                    <a:cxn ang="0">
                      <a:pos x="connsiteX2102" y="connsiteY2102"/>
                    </a:cxn>
                    <a:cxn ang="0">
                      <a:pos x="connsiteX2103" y="connsiteY2103"/>
                    </a:cxn>
                    <a:cxn ang="0">
                      <a:pos x="connsiteX2104" y="connsiteY2104"/>
                    </a:cxn>
                    <a:cxn ang="0">
                      <a:pos x="connsiteX2105" y="connsiteY2105"/>
                    </a:cxn>
                    <a:cxn ang="0">
                      <a:pos x="connsiteX2106" y="connsiteY2106"/>
                    </a:cxn>
                    <a:cxn ang="0">
                      <a:pos x="connsiteX2107" y="connsiteY2107"/>
                    </a:cxn>
                    <a:cxn ang="0">
                      <a:pos x="connsiteX2108" y="connsiteY2108"/>
                    </a:cxn>
                    <a:cxn ang="0">
                      <a:pos x="connsiteX2109" y="connsiteY2109"/>
                    </a:cxn>
                    <a:cxn ang="0">
                      <a:pos x="connsiteX2110" y="connsiteY2110"/>
                    </a:cxn>
                    <a:cxn ang="0">
                      <a:pos x="connsiteX2111" y="connsiteY2111"/>
                    </a:cxn>
                    <a:cxn ang="0">
                      <a:pos x="connsiteX2112" y="connsiteY2112"/>
                    </a:cxn>
                    <a:cxn ang="0">
                      <a:pos x="connsiteX2113" y="connsiteY2113"/>
                    </a:cxn>
                    <a:cxn ang="0">
                      <a:pos x="connsiteX2114" y="connsiteY2114"/>
                    </a:cxn>
                    <a:cxn ang="0">
                      <a:pos x="connsiteX2115" y="connsiteY2115"/>
                    </a:cxn>
                    <a:cxn ang="0">
                      <a:pos x="connsiteX2116" y="connsiteY2116"/>
                    </a:cxn>
                    <a:cxn ang="0">
                      <a:pos x="connsiteX2117" y="connsiteY2117"/>
                    </a:cxn>
                    <a:cxn ang="0">
                      <a:pos x="connsiteX2118" y="connsiteY2118"/>
                    </a:cxn>
                    <a:cxn ang="0">
                      <a:pos x="connsiteX2119" y="connsiteY2119"/>
                    </a:cxn>
                    <a:cxn ang="0">
                      <a:pos x="connsiteX2120" y="connsiteY2120"/>
                    </a:cxn>
                    <a:cxn ang="0">
                      <a:pos x="connsiteX2121" y="connsiteY2121"/>
                    </a:cxn>
                    <a:cxn ang="0">
                      <a:pos x="connsiteX2122" y="connsiteY2122"/>
                    </a:cxn>
                    <a:cxn ang="0">
                      <a:pos x="connsiteX2123" y="connsiteY2123"/>
                    </a:cxn>
                    <a:cxn ang="0">
                      <a:pos x="connsiteX2124" y="connsiteY2124"/>
                    </a:cxn>
                    <a:cxn ang="0">
                      <a:pos x="connsiteX2125" y="connsiteY2125"/>
                    </a:cxn>
                    <a:cxn ang="0">
                      <a:pos x="connsiteX2126" y="connsiteY2126"/>
                    </a:cxn>
                    <a:cxn ang="0">
                      <a:pos x="connsiteX2127" y="connsiteY2127"/>
                    </a:cxn>
                    <a:cxn ang="0">
                      <a:pos x="connsiteX2128" y="connsiteY2128"/>
                    </a:cxn>
                    <a:cxn ang="0">
                      <a:pos x="connsiteX2129" y="connsiteY2129"/>
                    </a:cxn>
                    <a:cxn ang="0">
                      <a:pos x="connsiteX2130" y="connsiteY2130"/>
                    </a:cxn>
                    <a:cxn ang="0">
                      <a:pos x="connsiteX2131" y="connsiteY2131"/>
                    </a:cxn>
                    <a:cxn ang="0">
                      <a:pos x="connsiteX2132" y="connsiteY2132"/>
                    </a:cxn>
                    <a:cxn ang="0">
                      <a:pos x="connsiteX2133" y="connsiteY2133"/>
                    </a:cxn>
                    <a:cxn ang="0">
                      <a:pos x="connsiteX2134" y="connsiteY2134"/>
                    </a:cxn>
                    <a:cxn ang="0">
                      <a:pos x="connsiteX2135" y="connsiteY2135"/>
                    </a:cxn>
                    <a:cxn ang="0">
                      <a:pos x="connsiteX2136" y="connsiteY2136"/>
                    </a:cxn>
                    <a:cxn ang="0">
                      <a:pos x="connsiteX2137" y="connsiteY2137"/>
                    </a:cxn>
                    <a:cxn ang="0">
                      <a:pos x="connsiteX2138" y="connsiteY2138"/>
                    </a:cxn>
                    <a:cxn ang="0">
                      <a:pos x="connsiteX2139" y="connsiteY2139"/>
                    </a:cxn>
                    <a:cxn ang="0">
                      <a:pos x="connsiteX2140" y="connsiteY2140"/>
                    </a:cxn>
                    <a:cxn ang="0">
                      <a:pos x="connsiteX2141" y="connsiteY2141"/>
                    </a:cxn>
                    <a:cxn ang="0">
                      <a:pos x="connsiteX2142" y="connsiteY2142"/>
                    </a:cxn>
                    <a:cxn ang="0">
                      <a:pos x="connsiteX2143" y="connsiteY2143"/>
                    </a:cxn>
                    <a:cxn ang="0">
                      <a:pos x="connsiteX2144" y="connsiteY2144"/>
                    </a:cxn>
                    <a:cxn ang="0">
                      <a:pos x="connsiteX2145" y="connsiteY2145"/>
                    </a:cxn>
                    <a:cxn ang="0">
                      <a:pos x="connsiteX2146" y="connsiteY2146"/>
                    </a:cxn>
                    <a:cxn ang="0">
                      <a:pos x="connsiteX2147" y="connsiteY2147"/>
                    </a:cxn>
                    <a:cxn ang="0">
                      <a:pos x="connsiteX2148" y="connsiteY2148"/>
                    </a:cxn>
                    <a:cxn ang="0">
                      <a:pos x="connsiteX2149" y="connsiteY2149"/>
                    </a:cxn>
                    <a:cxn ang="0">
                      <a:pos x="connsiteX2150" y="connsiteY2150"/>
                    </a:cxn>
                    <a:cxn ang="0">
                      <a:pos x="connsiteX2151" y="connsiteY2151"/>
                    </a:cxn>
                    <a:cxn ang="0">
                      <a:pos x="connsiteX2152" y="connsiteY2152"/>
                    </a:cxn>
                    <a:cxn ang="0">
                      <a:pos x="connsiteX2153" y="connsiteY2153"/>
                    </a:cxn>
                    <a:cxn ang="0">
                      <a:pos x="connsiteX2154" y="connsiteY2154"/>
                    </a:cxn>
                    <a:cxn ang="0">
                      <a:pos x="connsiteX2155" y="connsiteY2155"/>
                    </a:cxn>
                    <a:cxn ang="0">
                      <a:pos x="connsiteX2156" y="connsiteY2156"/>
                    </a:cxn>
                    <a:cxn ang="0">
                      <a:pos x="connsiteX2157" y="connsiteY2157"/>
                    </a:cxn>
                    <a:cxn ang="0">
                      <a:pos x="connsiteX2158" y="connsiteY2158"/>
                    </a:cxn>
                    <a:cxn ang="0">
                      <a:pos x="connsiteX2159" y="connsiteY2159"/>
                    </a:cxn>
                    <a:cxn ang="0">
                      <a:pos x="connsiteX2160" y="connsiteY2160"/>
                    </a:cxn>
                    <a:cxn ang="0">
                      <a:pos x="connsiteX2161" y="connsiteY2161"/>
                    </a:cxn>
                    <a:cxn ang="0">
                      <a:pos x="connsiteX2162" y="connsiteY2162"/>
                    </a:cxn>
                    <a:cxn ang="0">
                      <a:pos x="connsiteX2163" y="connsiteY2163"/>
                    </a:cxn>
                    <a:cxn ang="0">
                      <a:pos x="connsiteX2164" y="connsiteY2164"/>
                    </a:cxn>
                    <a:cxn ang="0">
                      <a:pos x="connsiteX2165" y="connsiteY2165"/>
                    </a:cxn>
                    <a:cxn ang="0">
                      <a:pos x="connsiteX2166" y="connsiteY2166"/>
                    </a:cxn>
                    <a:cxn ang="0">
                      <a:pos x="connsiteX2167" y="connsiteY2167"/>
                    </a:cxn>
                    <a:cxn ang="0">
                      <a:pos x="connsiteX2168" y="connsiteY2168"/>
                    </a:cxn>
                    <a:cxn ang="0">
                      <a:pos x="connsiteX2169" y="connsiteY2169"/>
                    </a:cxn>
                    <a:cxn ang="0">
                      <a:pos x="connsiteX2170" y="connsiteY2170"/>
                    </a:cxn>
                    <a:cxn ang="0">
                      <a:pos x="connsiteX2171" y="connsiteY2171"/>
                    </a:cxn>
                    <a:cxn ang="0">
                      <a:pos x="connsiteX2172" y="connsiteY2172"/>
                    </a:cxn>
                    <a:cxn ang="0">
                      <a:pos x="connsiteX2173" y="connsiteY2173"/>
                    </a:cxn>
                    <a:cxn ang="0">
                      <a:pos x="connsiteX2174" y="connsiteY2174"/>
                    </a:cxn>
                    <a:cxn ang="0">
                      <a:pos x="connsiteX2175" y="connsiteY2175"/>
                    </a:cxn>
                    <a:cxn ang="0">
                      <a:pos x="connsiteX2176" y="connsiteY2176"/>
                    </a:cxn>
                    <a:cxn ang="0">
                      <a:pos x="connsiteX2177" y="connsiteY2177"/>
                    </a:cxn>
                    <a:cxn ang="0">
                      <a:pos x="connsiteX2178" y="connsiteY2178"/>
                    </a:cxn>
                    <a:cxn ang="0">
                      <a:pos x="connsiteX2179" y="connsiteY2179"/>
                    </a:cxn>
                    <a:cxn ang="0">
                      <a:pos x="connsiteX2180" y="connsiteY2180"/>
                    </a:cxn>
                    <a:cxn ang="0">
                      <a:pos x="connsiteX2181" y="connsiteY2181"/>
                    </a:cxn>
                    <a:cxn ang="0">
                      <a:pos x="connsiteX2182" y="connsiteY2182"/>
                    </a:cxn>
                    <a:cxn ang="0">
                      <a:pos x="connsiteX2183" y="connsiteY2183"/>
                    </a:cxn>
                    <a:cxn ang="0">
                      <a:pos x="connsiteX2184" y="connsiteY2184"/>
                    </a:cxn>
                    <a:cxn ang="0">
                      <a:pos x="connsiteX2185" y="connsiteY2185"/>
                    </a:cxn>
                    <a:cxn ang="0">
                      <a:pos x="connsiteX2186" y="connsiteY2186"/>
                    </a:cxn>
                    <a:cxn ang="0">
                      <a:pos x="connsiteX2187" y="connsiteY2187"/>
                    </a:cxn>
                    <a:cxn ang="0">
                      <a:pos x="connsiteX2188" y="connsiteY2188"/>
                    </a:cxn>
                    <a:cxn ang="0">
                      <a:pos x="connsiteX2189" y="connsiteY2189"/>
                    </a:cxn>
                    <a:cxn ang="0">
                      <a:pos x="connsiteX2190" y="connsiteY2190"/>
                    </a:cxn>
                    <a:cxn ang="0">
                      <a:pos x="connsiteX2191" y="connsiteY2191"/>
                    </a:cxn>
                    <a:cxn ang="0">
                      <a:pos x="connsiteX2192" y="connsiteY2192"/>
                    </a:cxn>
                    <a:cxn ang="0">
                      <a:pos x="connsiteX2193" y="connsiteY2193"/>
                    </a:cxn>
                    <a:cxn ang="0">
                      <a:pos x="connsiteX2194" y="connsiteY2194"/>
                    </a:cxn>
                    <a:cxn ang="0">
                      <a:pos x="connsiteX2195" y="connsiteY2195"/>
                    </a:cxn>
                    <a:cxn ang="0">
                      <a:pos x="connsiteX2196" y="connsiteY2196"/>
                    </a:cxn>
                    <a:cxn ang="0">
                      <a:pos x="connsiteX2197" y="connsiteY2197"/>
                    </a:cxn>
                    <a:cxn ang="0">
                      <a:pos x="connsiteX2198" y="connsiteY2198"/>
                    </a:cxn>
                    <a:cxn ang="0">
                      <a:pos x="connsiteX2199" y="connsiteY2199"/>
                    </a:cxn>
                    <a:cxn ang="0">
                      <a:pos x="connsiteX2200" y="connsiteY2200"/>
                    </a:cxn>
                    <a:cxn ang="0">
                      <a:pos x="connsiteX2201" y="connsiteY2201"/>
                    </a:cxn>
                    <a:cxn ang="0">
                      <a:pos x="connsiteX2202" y="connsiteY2202"/>
                    </a:cxn>
                    <a:cxn ang="0">
                      <a:pos x="connsiteX2203" y="connsiteY2203"/>
                    </a:cxn>
                    <a:cxn ang="0">
                      <a:pos x="connsiteX2204" y="connsiteY2204"/>
                    </a:cxn>
                    <a:cxn ang="0">
                      <a:pos x="connsiteX2205" y="connsiteY2205"/>
                    </a:cxn>
                    <a:cxn ang="0">
                      <a:pos x="connsiteX2206" y="connsiteY2206"/>
                    </a:cxn>
                    <a:cxn ang="0">
                      <a:pos x="connsiteX2207" y="connsiteY2207"/>
                    </a:cxn>
                    <a:cxn ang="0">
                      <a:pos x="connsiteX2208" y="connsiteY2208"/>
                    </a:cxn>
                    <a:cxn ang="0">
                      <a:pos x="connsiteX2209" y="connsiteY2209"/>
                    </a:cxn>
                    <a:cxn ang="0">
                      <a:pos x="connsiteX2210" y="connsiteY2210"/>
                    </a:cxn>
                    <a:cxn ang="0">
                      <a:pos x="connsiteX2211" y="connsiteY2211"/>
                    </a:cxn>
                    <a:cxn ang="0">
                      <a:pos x="connsiteX2212" y="connsiteY2212"/>
                    </a:cxn>
                    <a:cxn ang="0">
                      <a:pos x="connsiteX2213" y="connsiteY2213"/>
                    </a:cxn>
                    <a:cxn ang="0">
                      <a:pos x="connsiteX2214" y="connsiteY2214"/>
                    </a:cxn>
                    <a:cxn ang="0">
                      <a:pos x="connsiteX2215" y="connsiteY2215"/>
                    </a:cxn>
                    <a:cxn ang="0">
                      <a:pos x="connsiteX2216" y="connsiteY2216"/>
                    </a:cxn>
                    <a:cxn ang="0">
                      <a:pos x="connsiteX2217" y="connsiteY2217"/>
                    </a:cxn>
                    <a:cxn ang="0">
                      <a:pos x="connsiteX2218" y="connsiteY2218"/>
                    </a:cxn>
                    <a:cxn ang="0">
                      <a:pos x="connsiteX2219" y="connsiteY2219"/>
                    </a:cxn>
                    <a:cxn ang="0">
                      <a:pos x="connsiteX2220" y="connsiteY2220"/>
                    </a:cxn>
                    <a:cxn ang="0">
                      <a:pos x="connsiteX2221" y="connsiteY2221"/>
                    </a:cxn>
                    <a:cxn ang="0">
                      <a:pos x="connsiteX2222" y="connsiteY2222"/>
                    </a:cxn>
                    <a:cxn ang="0">
                      <a:pos x="connsiteX2223" y="connsiteY2223"/>
                    </a:cxn>
                    <a:cxn ang="0">
                      <a:pos x="connsiteX2224" y="connsiteY2224"/>
                    </a:cxn>
                    <a:cxn ang="0">
                      <a:pos x="connsiteX2225" y="connsiteY2225"/>
                    </a:cxn>
                    <a:cxn ang="0">
                      <a:pos x="connsiteX2226" y="connsiteY2226"/>
                    </a:cxn>
                    <a:cxn ang="0">
                      <a:pos x="connsiteX2227" y="connsiteY2227"/>
                    </a:cxn>
                    <a:cxn ang="0">
                      <a:pos x="connsiteX2228" y="connsiteY2228"/>
                    </a:cxn>
                    <a:cxn ang="0">
                      <a:pos x="connsiteX2229" y="connsiteY2229"/>
                    </a:cxn>
                    <a:cxn ang="0">
                      <a:pos x="connsiteX2230" y="connsiteY2230"/>
                    </a:cxn>
                    <a:cxn ang="0">
                      <a:pos x="connsiteX2231" y="connsiteY2231"/>
                    </a:cxn>
                    <a:cxn ang="0">
                      <a:pos x="connsiteX2232" y="connsiteY2232"/>
                    </a:cxn>
                    <a:cxn ang="0">
                      <a:pos x="connsiteX2233" y="connsiteY2233"/>
                    </a:cxn>
                    <a:cxn ang="0">
                      <a:pos x="connsiteX2234" y="connsiteY2234"/>
                    </a:cxn>
                    <a:cxn ang="0">
                      <a:pos x="connsiteX2235" y="connsiteY2235"/>
                    </a:cxn>
                    <a:cxn ang="0">
                      <a:pos x="connsiteX2236" y="connsiteY2236"/>
                    </a:cxn>
                    <a:cxn ang="0">
                      <a:pos x="connsiteX2237" y="connsiteY2237"/>
                    </a:cxn>
                    <a:cxn ang="0">
                      <a:pos x="connsiteX2238" y="connsiteY2238"/>
                    </a:cxn>
                    <a:cxn ang="0">
                      <a:pos x="connsiteX2239" y="connsiteY2239"/>
                    </a:cxn>
                    <a:cxn ang="0">
                      <a:pos x="connsiteX2240" y="connsiteY2240"/>
                    </a:cxn>
                    <a:cxn ang="0">
                      <a:pos x="connsiteX2241" y="connsiteY2241"/>
                    </a:cxn>
                    <a:cxn ang="0">
                      <a:pos x="connsiteX2242" y="connsiteY2242"/>
                    </a:cxn>
                    <a:cxn ang="0">
                      <a:pos x="connsiteX2243" y="connsiteY2243"/>
                    </a:cxn>
                    <a:cxn ang="0">
                      <a:pos x="connsiteX2244" y="connsiteY2244"/>
                    </a:cxn>
                    <a:cxn ang="0">
                      <a:pos x="connsiteX2245" y="connsiteY2245"/>
                    </a:cxn>
                    <a:cxn ang="0">
                      <a:pos x="connsiteX2246" y="connsiteY2246"/>
                    </a:cxn>
                    <a:cxn ang="0">
                      <a:pos x="connsiteX2247" y="connsiteY2247"/>
                    </a:cxn>
                    <a:cxn ang="0">
                      <a:pos x="connsiteX2248" y="connsiteY2248"/>
                    </a:cxn>
                    <a:cxn ang="0">
                      <a:pos x="connsiteX2249" y="connsiteY2249"/>
                    </a:cxn>
                    <a:cxn ang="0">
                      <a:pos x="connsiteX2250" y="connsiteY2250"/>
                    </a:cxn>
                    <a:cxn ang="0">
                      <a:pos x="connsiteX2251" y="connsiteY2251"/>
                    </a:cxn>
                    <a:cxn ang="0">
                      <a:pos x="connsiteX2252" y="connsiteY2252"/>
                    </a:cxn>
                    <a:cxn ang="0">
                      <a:pos x="connsiteX2253" y="connsiteY2253"/>
                    </a:cxn>
                    <a:cxn ang="0">
                      <a:pos x="connsiteX2254" y="connsiteY2254"/>
                    </a:cxn>
                    <a:cxn ang="0">
                      <a:pos x="connsiteX2255" y="connsiteY2255"/>
                    </a:cxn>
                    <a:cxn ang="0">
                      <a:pos x="connsiteX2256" y="connsiteY2256"/>
                    </a:cxn>
                    <a:cxn ang="0">
                      <a:pos x="connsiteX2257" y="connsiteY2257"/>
                    </a:cxn>
                    <a:cxn ang="0">
                      <a:pos x="connsiteX2258" y="connsiteY2258"/>
                    </a:cxn>
                    <a:cxn ang="0">
                      <a:pos x="connsiteX2259" y="connsiteY2259"/>
                    </a:cxn>
                    <a:cxn ang="0">
                      <a:pos x="connsiteX2260" y="connsiteY2260"/>
                    </a:cxn>
                    <a:cxn ang="0">
                      <a:pos x="connsiteX2261" y="connsiteY2261"/>
                    </a:cxn>
                    <a:cxn ang="0">
                      <a:pos x="connsiteX2262" y="connsiteY2262"/>
                    </a:cxn>
                    <a:cxn ang="0">
                      <a:pos x="connsiteX2263" y="connsiteY2263"/>
                    </a:cxn>
                    <a:cxn ang="0">
                      <a:pos x="connsiteX2264" y="connsiteY2264"/>
                    </a:cxn>
                    <a:cxn ang="0">
                      <a:pos x="connsiteX2265" y="connsiteY2265"/>
                    </a:cxn>
                    <a:cxn ang="0">
                      <a:pos x="connsiteX2266" y="connsiteY2266"/>
                    </a:cxn>
                    <a:cxn ang="0">
                      <a:pos x="connsiteX2267" y="connsiteY2267"/>
                    </a:cxn>
                    <a:cxn ang="0">
                      <a:pos x="connsiteX2268" y="connsiteY2268"/>
                    </a:cxn>
                    <a:cxn ang="0">
                      <a:pos x="connsiteX2269" y="connsiteY2269"/>
                    </a:cxn>
                    <a:cxn ang="0">
                      <a:pos x="connsiteX2270" y="connsiteY2270"/>
                    </a:cxn>
                    <a:cxn ang="0">
                      <a:pos x="connsiteX2271" y="connsiteY2271"/>
                    </a:cxn>
                    <a:cxn ang="0">
                      <a:pos x="connsiteX2272" y="connsiteY2272"/>
                    </a:cxn>
                    <a:cxn ang="0">
                      <a:pos x="connsiteX2273" y="connsiteY2273"/>
                    </a:cxn>
                    <a:cxn ang="0">
                      <a:pos x="connsiteX2274" y="connsiteY2274"/>
                    </a:cxn>
                    <a:cxn ang="0">
                      <a:pos x="connsiteX2275" y="connsiteY2275"/>
                    </a:cxn>
                    <a:cxn ang="0">
                      <a:pos x="connsiteX2276" y="connsiteY2276"/>
                    </a:cxn>
                    <a:cxn ang="0">
                      <a:pos x="connsiteX2277" y="connsiteY2277"/>
                    </a:cxn>
                    <a:cxn ang="0">
                      <a:pos x="connsiteX2278" y="connsiteY2278"/>
                    </a:cxn>
                    <a:cxn ang="0">
                      <a:pos x="connsiteX2279" y="connsiteY2279"/>
                    </a:cxn>
                    <a:cxn ang="0">
                      <a:pos x="connsiteX2280" y="connsiteY2280"/>
                    </a:cxn>
                    <a:cxn ang="0">
                      <a:pos x="connsiteX2281" y="connsiteY2281"/>
                    </a:cxn>
                    <a:cxn ang="0">
                      <a:pos x="connsiteX2282" y="connsiteY2282"/>
                    </a:cxn>
                    <a:cxn ang="0">
                      <a:pos x="connsiteX2283" y="connsiteY2283"/>
                    </a:cxn>
                    <a:cxn ang="0">
                      <a:pos x="connsiteX2284" y="connsiteY2284"/>
                    </a:cxn>
                    <a:cxn ang="0">
                      <a:pos x="connsiteX2285" y="connsiteY2285"/>
                    </a:cxn>
                    <a:cxn ang="0">
                      <a:pos x="connsiteX2286" y="connsiteY2286"/>
                    </a:cxn>
                    <a:cxn ang="0">
                      <a:pos x="connsiteX2287" y="connsiteY2287"/>
                    </a:cxn>
                    <a:cxn ang="0">
                      <a:pos x="connsiteX2288" y="connsiteY2288"/>
                    </a:cxn>
                    <a:cxn ang="0">
                      <a:pos x="connsiteX2289" y="connsiteY2289"/>
                    </a:cxn>
                    <a:cxn ang="0">
                      <a:pos x="connsiteX2290" y="connsiteY2290"/>
                    </a:cxn>
                    <a:cxn ang="0">
                      <a:pos x="connsiteX2291" y="connsiteY2291"/>
                    </a:cxn>
                    <a:cxn ang="0">
                      <a:pos x="connsiteX2292" y="connsiteY2292"/>
                    </a:cxn>
                    <a:cxn ang="0">
                      <a:pos x="connsiteX2293" y="connsiteY2293"/>
                    </a:cxn>
                    <a:cxn ang="0">
                      <a:pos x="connsiteX2294" y="connsiteY2294"/>
                    </a:cxn>
                    <a:cxn ang="0">
                      <a:pos x="connsiteX2295" y="connsiteY2295"/>
                    </a:cxn>
                    <a:cxn ang="0">
                      <a:pos x="connsiteX2296" y="connsiteY2296"/>
                    </a:cxn>
                    <a:cxn ang="0">
                      <a:pos x="connsiteX2297" y="connsiteY2297"/>
                    </a:cxn>
                    <a:cxn ang="0">
                      <a:pos x="connsiteX2298" y="connsiteY2298"/>
                    </a:cxn>
                    <a:cxn ang="0">
                      <a:pos x="connsiteX2299" y="connsiteY2299"/>
                    </a:cxn>
                    <a:cxn ang="0">
                      <a:pos x="connsiteX2300" y="connsiteY2300"/>
                    </a:cxn>
                    <a:cxn ang="0">
                      <a:pos x="connsiteX2301" y="connsiteY2301"/>
                    </a:cxn>
                    <a:cxn ang="0">
                      <a:pos x="connsiteX2302" y="connsiteY2302"/>
                    </a:cxn>
                    <a:cxn ang="0">
                      <a:pos x="connsiteX2303" y="connsiteY2303"/>
                    </a:cxn>
                    <a:cxn ang="0">
                      <a:pos x="connsiteX2304" y="connsiteY2304"/>
                    </a:cxn>
                    <a:cxn ang="0">
                      <a:pos x="connsiteX2305" y="connsiteY2305"/>
                    </a:cxn>
                    <a:cxn ang="0">
                      <a:pos x="connsiteX2306" y="connsiteY2306"/>
                    </a:cxn>
                    <a:cxn ang="0">
                      <a:pos x="connsiteX2307" y="connsiteY2307"/>
                    </a:cxn>
                    <a:cxn ang="0">
                      <a:pos x="connsiteX2308" y="connsiteY2308"/>
                    </a:cxn>
                    <a:cxn ang="0">
                      <a:pos x="connsiteX2309" y="connsiteY2309"/>
                    </a:cxn>
                    <a:cxn ang="0">
                      <a:pos x="connsiteX2310" y="connsiteY2310"/>
                    </a:cxn>
                    <a:cxn ang="0">
                      <a:pos x="connsiteX2311" y="connsiteY2311"/>
                    </a:cxn>
                    <a:cxn ang="0">
                      <a:pos x="connsiteX2312" y="connsiteY2312"/>
                    </a:cxn>
                    <a:cxn ang="0">
                      <a:pos x="connsiteX2313" y="connsiteY2313"/>
                    </a:cxn>
                    <a:cxn ang="0">
                      <a:pos x="connsiteX2314" y="connsiteY2314"/>
                    </a:cxn>
                    <a:cxn ang="0">
                      <a:pos x="connsiteX2315" y="connsiteY2315"/>
                    </a:cxn>
                    <a:cxn ang="0">
                      <a:pos x="connsiteX2316" y="connsiteY2316"/>
                    </a:cxn>
                    <a:cxn ang="0">
                      <a:pos x="connsiteX2317" y="connsiteY2317"/>
                    </a:cxn>
                    <a:cxn ang="0">
                      <a:pos x="connsiteX2318" y="connsiteY2318"/>
                    </a:cxn>
                    <a:cxn ang="0">
                      <a:pos x="connsiteX2319" y="connsiteY2319"/>
                    </a:cxn>
                    <a:cxn ang="0">
                      <a:pos x="connsiteX2320" y="connsiteY2320"/>
                    </a:cxn>
                    <a:cxn ang="0">
                      <a:pos x="connsiteX2321" y="connsiteY2321"/>
                    </a:cxn>
                    <a:cxn ang="0">
                      <a:pos x="connsiteX2322" y="connsiteY2322"/>
                    </a:cxn>
                    <a:cxn ang="0">
                      <a:pos x="connsiteX2323" y="connsiteY2323"/>
                    </a:cxn>
                    <a:cxn ang="0">
                      <a:pos x="connsiteX2324" y="connsiteY2324"/>
                    </a:cxn>
                    <a:cxn ang="0">
                      <a:pos x="connsiteX2325" y="connsiteY2325"/>
                    </a:cxn>
                    <a:cxn ang="0">
                      <a:pos x="connsiteX2326" y="connsiteY2326"/>
                    </a:cxn>
                    <a:cxn ang="0">
                      <a:pos x="connsiteX2327" y="connsiteY2327"/>
                    </a:cxn>
                    <a:cxn ang="0">
                      <a:pos x="connsiteX2328" y="connsiteY2328"/>
                    </a:cxn>
                    <a:cxn ang="0">
                      <a:pos x="connsiteX2329" y="connsiteY2329"/>
                    </a:cxn>
                    <a:cxn ang="0">
                      <a:pos x="connsiteX2330" y="connsiteY2330"/>
                    </a:cxn>
                    <a:cxn ang="0">
                      <a:pos x="connsiteX2331" y="connsiteY2331"/>
                    </a:cxn>
                    <a:cxn ang="0">
                      <a:pos x="connsiteX2332" y="connsiteY2332"/>
                    </a:cxn>
                    <a:cxn ang="0">
                      <a:pos x="connsiteX2333" y="connsiteY2333"/>
                    </a:cxn>
                    <a:cxn ang="0">
                      <a:pos x="connsiteX2334" y="connsiteY2334"/>
                    </a:cxn>
                    <a:cxn ang="0">
                      <a:pos x="connsiteX2335" y="connsiteY2335"/>
                    </a:cxn>
                    <a:cxn ang="0">
                      <a:pos x="connsiteX2336" y="connsiteY2336"/>
                    </a:cxn>
                    <a:cxn ang="0">
                      <a:pos x="connsiteX2337" y="connsiteY2337"/>
                    </a:cxn>
                    <a:cxn ang="0">
                      <a:pos x="connsiteX2338" y="connsiteY2338"/>
                    </a:cxn>
                    <a:cxn ang="0">
                      <a:pos x="connsiteX2339" y="connsiteY2339"/>
                    </a:cxn>
                    <a:cxn ang="0">
                      <a:pos x="connsiteX2340" y="connsiteY2340"/>
                    </a:cxn>
                    <a:cxn ang="0">
                      <a:pos x="connsiteX2341" y="connsiteY2341"/>
                    </a:cxn>
                    <a:cxn ang="0">
                      <a:pos x="connsiteX2342" y="connsiteY2342"/>
                    </a:cxn>
                    <a:cxn ang="0">
                      <a:pos x="connsiteX2343" y="connsiteY2343"/>
                    </a:cxn>
                    <a:cxn ang="0">
                      <a:pos x="connsiteX2344" y="connsiteY2344"/>
                    </a:cxn>
                    <a:cxn ang="0">
                      <a:pos x="connsiteX2345" y="connsiteY2345"/>
                    </a:cxn>
                    <a:cxn ang="0">
                      <a:pos x="connsiteX2346" y="connsiteY2346"/>
                    </a:cxn>
                    <a:cxn ang="0">
                      <a:pos x="connsiteX2347" y="connsiteY2347"/>
                    </a:cxn>
                    <a:cxn ang="0">
                      <a:pos x="connsiteX2348" y="connsiteY2348"/>
                    </a:cxn>
                    <a:cxn ang="0">
                      <a:pos x="connsiteX2349" y="connsiteY2349"/>
                    </a:cxn>
                    <a:cxn ang="0">
                      <a:pos x="connsiteX2350" y="connsiteY2350"/>
                    </a:cxn>
                    <a:cxn ang="0">
                      <a:pos x="connsiteX2351" y="connsiteY2351"/>
                    </a:cxn>
                    <a:cxn ang="0">
                      <a:pos x="connsiteX2352" y="connsiteY2352"/>
                    </a:cxn>
                    <a:cxn ang="0">
                      <a:pos x="connsiteX2353" y="connsiteY2353"/>
                    </a:cxn>
                    <a:cxn ang="0">
                      <a:pos x="connsiteX2354" y="connsiteY2354"/>
                    </a:cxn>
                    <a:cxn ang="0">
                      <a:pos x="connsiteX2355" y="connsiteY2355"/>
                    </a:cxn>
                    <a:cxn ang="0">
                      <a:pos x="connsiteX2356" y="connsiteY2356"/>
                    </a:cxn>
                    <a:cxn ang="0">
                      <a:pos x="connsiteX2357" y="connsiteY2357"/>
                    </a:cxn>
                    <a:cxn ang="0">
                      <a:pos x="connsiteX2358" y="connsiteY2358"/>
                    </a:cxn>
                    <a:cxn ang="0">
                      <a:pos x="connsiteX2359" y="connsiteY2359"/>
                    </a:cxn>
                    <a:cxn ang="0">
                      <a:pos x="connsiteX2360" y="connsiteY2360"/>
                    </a:cxn>
                    <a:cxn ang="0">
                      <a:pos x="connsiteX2361" y="connsiteY2361"/>
                    </a:cxn>
                    <a:cxn ang="0">
                      <a:pos x="connsiteX2362" y="connsiteY2362"/>
                    </a:cxn>
                    <a:cxn ang="0">
                      <a:pos x="connsiteX2363" y="connsiteY2363"/>
                    </a:cxn>
                    <a:cxn ang="0">
                      <a:pos x="connsiteX2364" y="connsiteY2364"/>
                    </a:cxn>
                    <a:cxn ang="0">
                      <a:pos x="connsiteX2365" y="connsiteY2365"/>
                    </a:cxn>
                    <a:cxn ang="0">
                      <a:pos x="connsiteX2366" y="connsiteY2366"/>
                    </a:cxn>
                    <a:cxn ang="0">
                      <a:pos x="connsiteX2367" y="connsiteY2367"/>
                    </a:cxn>
                    <a:cxn ang="0">
                      <a:pos x="connsiteX2368" y="connsiteY2368"/>
                    </a:cxn>
                    <a:cxn ang="0">
                      <a:pos x="connsiteX2369" y="connsiteY2369"/>
                    </a:cxn>
                    <a:cxn ang="0">
                      <a:pos x="connsiteX2370" y="connsiteY2370"/>
                    </a:cxn>
                    <a:cxn ang="0">
                      <a:pos x="connsiteX2371" y="connsiteY2371"/>
                    </a:cxn>
                    <a:cxn ang="0">
                      <a:pos x="connsiteX2372" y="connsiteY2372"/>
                    </a:cxn>
                    <a:cxn ang="0">
                      <a:pos x="connsiteX2373" y="connsiteY2373"/>
                    </a:cxn>
                    <a:cxn ang="0">
                      <a:pos x="connsiteX2374" y="connsiteY2374"/>
                    </a:cxn>
                    <a:cxn ang="0">
                      <a:pos x="connsiteX2375" y="connsiteY2375"/>
                    </a:cxn>
                    <a:cxn ang="0">
                      <a:pos x="connsiteX2376" y="connsiteY2376"/>
                    </a:cxn>
                    <a:cxn ang="0">
                      <a:pos x="connsiteX2377" y="connsiteY2377"/>
                    </a:cxn>
                    <a:cxn ang="0">
                      <a:pos x="connsiteX2378" y="connsiteY2378"/>
                    </a:cxn>
                    <a:cxn ang="0">
                      <a:pos x="connsiteX2379" y="connsiteY2379"/>
                    </a:cxn>
                    <a:cxn ang="0">
                      <a:pos x="connsiteX2380" y="connsiteY2380"/>
                    </a:cxn>
                    <a:cxn ang="0">
                      <a:pos x="connsiteX2381" y="connsiteY2381"/>
                    </a:cxn>
                    <a:cxn ang="0">
                      <a:pos x="connsiteX2382" y="connsiteY2382"/>
                    </a:cxn>
                    <a:cxn ang="0">
                      <a:pos x="connsiteX2383" y="connsiteY2383"/>
                    </a:cxn>
                    <a:cxn ang="0">
                      <a:pos x="connsiteX2384" y="connsiteY2384"/>
                    </a:cxn>
                    <a:cxn ang="0">
                      <a:pos x="connsiteX2385" y="connsiteY2385"/>
                    </a:cxn>
                    <a:cxn ang="0">
                      <a:pos x="connsiteX2386" y="connsiteY2386"/>
                    </a:cxn>
                    <a:cxn ang="0">
                      <a:pos x="connsiteX2387" y="connsiteY2387"/>
                    </a:cxn>
                    <a:cxn ang="0">
                      <a:pos x="connsiteX2388" y="connsiteY2388"/>
                    </a:cxn>
                    <a:cxn ang="0">
                      <a:pos x="connsiteX2389" y="connsiteY2389"/>
                    </a:cxn>
                    <a:cxn ang="0">
                      <a:pos x="connsiteX2390" y="connsiteY2390"/>
                    </a:cxn>
                    <a:cxn ang="0">
                      <a:pos x="connsiteX2391" y="connsiteY2391"/>
                    </a:cxn>
                    <a:cxn ang="0">
                      <a:pos x="connsiteX2392" y="connsiteY2392"/>
                    </a:cxn>
                    <a:cxn ang="0">
                      <a:pos x="connsiteX2393" y="connsiteY2393"/>
                    </a:cxn>
                    <a:cxn ang="0">
                      <a:pos x="connsiteX2394" y="connsiteY2394"/>
                    </a:cxn>
                    <a:cxn ang="0">
                      <a:pos x="connsiteX2395" y="connsiteY2395"/>
                    </a:cxn>
                    <a:cxn ang="0">
                      <a:pos x="connsiteX2396" y="connsiteY2396"/>
                    </a:cxn>
                    <a:cxn ang="0">
                      <a:pos x="connsiteX2397" y="connsiteY2397"/>
                    </a:cxn>
                    <a:cxn ang="0">
                      <a:pos x="connsiteX2398" y="connsiteY2398"/>
                    </a:cxn>
                    <a:cxn ang="0">
                      <a:pos x="connsiteX2399" y="connsiteY2399"/>
                    </a:cxn>
                    <a:cxn ang="0">
                      <a:pos x="connsiteX2400" y="connsiteY2400"/>
                    </a:cxn>
                    <a:cxn ang="0">
                      <a:pos x="connsiteX2401" y="connsiteY2401"/>
                    </a:cxn>
                    <a:cxn ang="0">
                      <a:pos x="connsiteX2402" y="connsiteY2402"/>
                    </a:cxn>
                    <a:cxn ang="0">
                      <a:pos x="connsiteX2403" y="connsiteY2403"/>
                    </a:cxn>
                    <a:cxn ang="0">
                      <a:pos x="connsiteX2404" y="connsiteY2404"/>
                    </a:cxn>
                    <a:cxn ang="0">
                      <a:pos x="connsiteX2405" y="connsiteY2405"/>
                    </a:cxn>
                    <a:cxn ang="0">
                      <a:pos x="connsiteX2406" y="connsiteY2406"/>
                    </a:cxn>
                    <a:cxn ang="0">
                      <a:pos x="connsiteX2407" y="connsiteY2407"/>
                    </a:cxn>
                    <a:cxn ang="0">
                      <a:pos x="connsiteX2408" y="connsiteY2408"/>
                    </a:cxn>
                    <a:cxn ang="0">
                      <a:pos x="connsiteX2409" y="connsiteY2409"/>
                    </a:cxn>
                    <a:cxn ang="0">
                      <a:pos x="connsiteX2410" y="connsiteY2410"/>
                    </a:cxn>
                    <a:cxn ang="0">
                      <a:pos x="connsiteX2411" y="connsiteY2411"/>
                    </a:cxn>
                    <a:cxn ang="0">
                      <a:pos x="connsiteX2412" y="connsiteY2412"/>
                    </a:cxn>
                    <a:cxn ang="0">
                      <a:pos x="connsiteX2413" y="connsiteY2413"/>
                    </a:cxn>
                    <a:cxn ang="0">
                      <a:pos x="connsiteX2414" y="connsiteY2414"/>
                    </a:cxn>
                    <a:cxn ang="0">
                      <a:pos x="connsiteX2415" y="connsiteY2415"/>
                    </a:cxn>
                    <a:cxn ang="0">
                      <a:pos x="connsiteX2416" y="connsiteY2416"/>
                    </a:cxn>
                    <a:cxn ang="0">
                      <a:pos x="connsiteX2417" y="connsiteY2417"/>
                    </a:cxn>
                    <a:cxn ang="0">
                      <a:pos x="connsiteX2418" y="connsiteY2418"/>
                    </a:cxn>
                    <a:cxn ang="0">
                      <a:pos x="connsiteX2419" y="connsiteY2419"/>
                    </a:cxn>
                    <a:cxn ang="0">
                      <a:pos x="connsiteX2420" y="connsiteY2420"/>
                    </a:cxn>
                    <a:cxn ang="0">
                      <a:pos x="connsiteX2421" y="connsiteY2421"/>
                    </a:cxn>
                    <a:cxn ang="0">
                      <a:pos x="connsiteX2422" y="connsiteY2422"/>
                    </a:cxn>
                    <a:cxn ang="0">
                      <a:pos x="connsiteX2423" y="connsiteY2423"/>
                    </a:cxn>
                    <a:cxn ang="0">
                      <a:pos x="connsiteX2424" y="connsiteY2424"/>
                    </a:cxn>
                    <a:cxn ang="0">
                      <a:pos x="connsiteX2425" y="connsiteY2425"/>
                    </a:cxn>
                    <a:cxn ang="0">
                      <a:pos x="connsiteX2426" y="connsiteY2426"/>
                    </a:cxn>
                    <a:cxn ang="0">
                      <a:pos x="connsiteX2427" y="connsiteY2427"/>
                    </a:cxn>
                    <a:cxn ang="0">
                      <a:pos x="connsiteX2428" y="connsiteY2428"/>
                    </a:cxn>
                    <a:cxn ang="0">
                      <a:pos x="connsiteX2429" y="connsiteY2429"/>
                    </a:cxn>
                    <a:cxn ang="0">
                      <a:pos x="connsiteX2430" y="connsiteY2430"/>
                    </a:cxn>
                    <a:cxn ang="0">
                      <a:pos x="connsiteX2431" y="connsiteY2431"/>
                    </a:cxn>
                    <a:cxn ang="0">
                      <a:pos x="connsiteX2432" y="connsiteY2432"/>
                    </a:cxn>
                    <a:cxn ang="0">
                      <a:pos x="connsiteX2433" y="connsiteY2433"/>
                    </a:cxn>
                    <a:cxn ang="0">
                      <a:pos x="connsiteX2434" y="connsiteY2434"/>
                    </a:cxn>
                    <a:cxn ang="0">
                      <a:pos x="connsiteX2435" y="connsiteY2435"/>
                    </a:cxn>
                    <a:cxn ang="0">
                      <a:pos x="connsiteX2436" y="connsiteY2436"/>
                    </a:cxn>
                    <a:cxn ang="0">
                      <a:pos x="connsiteX2437" y="connsiteY2437"/>
                    </a:cxn>
                    <a:cxn ang="0">
                      <a:pos x="connsiteX2438" y="connsiteY2438"/>
                    </a:cxn>
                    <a:cxn ang="0">
                      <a:pos x="connsiteX2439" y="connsiteY2439"/>
                    </a:cxn>
                    <a:cxn ang="0">
                      <a:pos x="connsiteX2440" y="connsiteY2440"/>
                    </a:cxn>
                    <a:cxn ang="0">
                      <a:pos x="connsiteX2441" y="connsiteY2441"/>
                    </a:cxn>
                    <a:cxn ang="0">
                      <a:pos x="connsiteX2442" y="connsiteY2442"/>
                    </a:cxn>
                    <a:cxn ang="0">
                      <a:pos x="connsiteX2443" y="connsiteY2443"/>
                    </a:cxn>
                    <a:cxn ang="0">
                      <a:pos x="connsiteX2444" y="connsiteY2444"/>
                    </a:cxn>
                    <a:cxn ang="0">
                      <a:pos x="connsiteX2445" y="connsiteY2445"/>
                    </a:cxn>
                    <a:cxn ang="0">
                      <a:pos x="connsiteX2446" y="connsiteY2446"/>
                    </a:cxn>
                    <a:cxn ang="0">
                      <a:pos x="connsiteX2447" y="connsiteY2447"/>
                    </a:cxn>
                    <a:cxn ang="0">
                      <a:pos x="connsiteX2448" y="connsiteY2448"/>
                    </a:cxn>
                    <a:cxn ang="0">
                      <a:pos x="connsiteX2449" y="connsiteY2449"/>
                    </a:cxn>
                    <a:cxn ang="0">
                      <a:pos x="connsiteX2450" y="connsiteY2450"/>
                    </a:cxn>
                    <a:cxn ang="0">
                      <a:pos x="connsiteX2451" y="connsiteY2451"/>
                    </a:cxn>
                    <a:cxn ang="0">
                      <a:pos x="connsiteX2452" y="connsiteY2452"/>
                    </a:cxn>
                    <a:cxn ang="0">
                      <a:pos x="connsiteX2453" y="connsiteY2453"/>
                    </a:cxn>
                    <a:cxn ang="0">
                      <a:pos x="connsiteX2454" y="connsiteY2454"/>
                    </a:cxn>
                    <a:cxn ang="0">
                      <a:pos x="connsiteX2455" y="connsiteY2455"/>
                    </a:cxn>
                    <a:cxn ang="0">
                      <a:pos x="connsiteX2456" y="connsiteY2456"/>
                    </a:cxn>
                    <a:cxn ang="0">
                      <a:pos x="connsiteX2457" y="connsiteY2457"/>
                    </a:cxn>
                    <a:cxn ang="0">
                      <a:pos x="connsiteX2458" y="connsiteY2458"/>
                    </a:cxn>
                    <a:cxn ang="0">
                      <a:pos x="connsiteX2459" y="connsiteY2459"/>
                    </a:cxn>
                    <a:cxn ang="0">
                      <a:pos x="connsiteX2460" y="connsiteY2460"/>
                    </a:cxn>
                    <a:cxn ang="0">
                      <a:pos x="connsiteX2461" y="connsiteY2461"/>
                    </a:cxn>
                    <a:cxn ang="0">
                      <a:pos x="connsiteX2462" y="connsiteY2462"/>
                    </a:cxn>
                    <a:cxn ang="0">
                      <a:pos x="connsiteX2463" y="connsiteY2463"/>
                    </a:cxn>
                    <a:cxn ang="0">
                      <a:pos x="connsiteX2464" y="connsiteY2464"/>
                    </a:cxn>
                    <a:cxn ang="0">
                      <a:pos x="connsiteX2465" y="connsiteY2465"/>
                    </a:cxn>
                    <a:cxn ang="0">
                      <a:pos x="connsiteX2466" y="connsiteY2466"/>
                    </a:cxn>
                    <a:cxn ang="0">
                      <a:pos x="connsiteX2467" y="connsiteY2467"/>
                    </a:cxn>
                    <a:cxn ang="0">
                      <a:pos x="connsiteX2468" y="connsiteY2468"/>
                    </a:cxn>
                    <a:cxn ang="0">
                      <a:pos x="connsiteX2469" y="connsiteY2469"/>
                    </a:cxn>
                    <a:cxn ang="0">
                      <a:pos x="connsiteX2470" y="connsiteY2470"/>
                    </a:cxn>
                    <a:cxn ang="0">
                      <a:pos x="connsiteX2471" y="connsiteY2471"/>
                    </a:cxn>
                    <a:cxn ang="0">
                      <a:pos x="connsiteX2472" y="connsiteY2472"/>
                    </a:cxn>
                    <a:cxn ang="0">
                      <a:pos x="connsiteX2473" y="connsiteY2473"/>
                    </a:cxn>
                    <a:cxn ang="0">
                      <a:pos x="connsiteX2474" y="connsiteY2474"/>
                    </a:cxn>
                    <a:cxn ang="0">
                      <a:pos x="connsiteX2475" y="connsiteY2475"/>
                    </a:cxn>
                    <a:cxn ang="0">
                      <a:pos x="connsiteX2476" y="connsiteY2476"/>
                    </a:cxn>
                    <a:cxn ang="0">
                      <a:pos x="connsiteX2477" y="connsiteY2477"/>
                    </a:cxn>
                    <a:cxn ang="0">
                      <a:pos x="connsiteX2478" y="connsiteY2478"/>
                    </a:cxn>
                    <a:cxn ang="0">
                      <a:pos x="connsiteX2479" y="connsiteY2479"/>
                    </a:cxn>
                    <a:cxn ang="0">
                      <a:pos x="connsiteX2480" y="connsiteY2480"/>
                    </a:cxn>
                    <a:cxn ang="0">
                      <a:pos x="connsiteX2481" y="connsiteY2481"/>
                    </a:cxn>
                    <a:cxn ang="0">
                      <a:pos x="connsiteX2482" y="connsiteY2482"/>
                    </a:cxn>
                    <a:cxn ang="0">
                      <a:pos x="connsiteX2483" y="connsiteY2483"/>
                    </a:cxn>
                    <a:cxn ang="0">
                      <a:pos x="connsiteX2484" y="connsiteY2484"/>
                    </a:cxn>
                    <a:cxn ang="0">
                      <a:pos x="connsiteX2485" y="connsiteY2485"/>
                    </a:cxn>
                    <a:cxn ang="0">
                      <a:pos x="connsiteX2486" y="connsiteY2486"/>
                    </a:cxn>
                    <a:cxn ang="0">
                      <a:pos x="connsiteX2487" y="connsiteY2487"/>
                    </a:cxn>
                    <a:cxn ang="0">
                      <a:pos x="connsiteX2488" y="connsiteY2488"/>
                    </a:cxn>
                    <a:cxn ang="0">
                      <a:pos x="connsiteX2489" y="connsiteY2489"/>
                    </a:cxn>
                    <a:cxn ang="0">
                      <a:pos x="connsiteX2490" y="connsiteY2490"/>
                    </a:cxn>
                    <a:cxn ang="0">
                      <a:pos x="connsiteX2491" y="connsiteY2491"/>
                    </a:cxn>
                    <a:cxn ang="0">
                      <a:pos x="connsiteX2492" y="connsiteY2492"/>
                    </a:cxn>
                    <a:cxn ang="0">
                      <a:pos x="connsiteX2493" y="connsiteY2493"/>
                    </a:cxn>
                    <a:cxn ang="0">
                      <a:pos x="connsiteX2494" y="connsiteY2494"/>
                    </a:cxn>
                    <a:cxn ang="0">
                      <a:pos x="connsiteX2495" y="connsiteY2495"/>
                    </a:cxn>
                    <a:cxn ang="0">
                      <a:pos x="connsiteX2496" y="connsiteY2496"/>
                    </a:cxn>
                    <a:cxn ang="0">
                      <a:pos x="connsiteX2497" y="connsiteY2497"/>
                    </a:cxn>
                    <a:cxn ang="0">
                      <a:pos x="connsiteX2498" y="connsiteY2498"/>
                    </a:cxn>
                    <a:cxn ang="0">
                      <a:pos x="connsiteX2499" y="connsiteY2499"/>
                    </a:cxn>
                    <a:cxn ang="0">
                      <a:pos x="connsiteX2500" y="connsiteY2500"/>
                    </a:cxn>
                    <a:cxn ang="0">
                      <a:pos x="connsiteX2501" y="connsiteY2501"/>
                    </a:cxn>
                    <a:cxn ang="0">
                      <a:pos x="connsiteX2502" y="connsiteY2502"/>
                    </a:cxn>
                    <a:cxn ang="0">
                      <a:pos x="connsiteX2503" y="connsiteY2503"/>
                    </a:cxn>
                    <a:cxn ang="0">
                      <a:pos x="connsiteX2504" y="connsiteY2504"/>
                    </a:cxn>
                    <a:cxn ang="0">
                      <a:pos x="connsiteX2505" y="connsiteY2505"/>
                    </a:cxn>
                    <a:cxn ang="0">
                      <a:pos x="connsiteX2506" y="connsiteY2506"/>
                    </a:cxn>
                    <a:cxn ang="0">
                      <a:pos x="connsiteX2507" y="connsiteY2507"/>
                    </a:cxn>
                    <a:cxn ang="0">
                      <a:pos x="connsiteX2508" y="connsiteY2508"/>
                    </a:cxn>
                    <a:cxn ang="0">
                      <a:pos x="connsiteX2509" y="connsiteY2509"/>
                    </a:cxn>
                    <a:cxn ang="0">
                      <a:pos x="connsiteX2510" y="connsiteY2510"/>
                    </a:cxn>
                    <a:cxn ang="0">
                      <a:pos x="connsiteX2511" y="connsiteY2511"/>
                    </a:cxn>
                    <a:cxn ang="0">
                      <a:pos x="connsiteX2512" y="connsiteY2512"/>
                    </a:cxn>
                    <a:cxn ang="0">
                      <a:pos x="connsiteX2513" y="connsiteY2513"/>
                    </a:cxn>
                    <a:cxn ang="0">
                      <a:pos x="connsiteX2514" y="connsiteY2514"/>
                    </a:cxn>
                    <a:cxn ang="0">
                      <a:pos x="connsiteX2515" y="connsiteY2515"/>
                    </a:cxn>
                    <a:cxn ang="0">
                      <a:pos x="connsiteX2516" y="connsiteY2516"/>
                    </a:cxn>
                    <a:cxn ang="0">
                      <a:pos x="connsiteX2517" y="connsiteY2517"/>
                    </a:cxn>
                    <a:cxn ang="0">
                      <a:pos x="connsiteX2518" y="connsiteY2518"/>
                    </a:cxn>
                    <a:cxn ang="0">
                      <a:pos x="connsiteX2519" y="connsiteY2519"/>
                    </a:cxn>
                    <a:cxn ang="0">
                      <a:pos x="connsiteX2520" y="connsiteY2520"/>
                    </a:cxn>
                    <a:cxn ang="0">
                      <a:pos x="connsiteX2521" y="connsiteY2521"/>
                    </a:cxn>
                    <a:cxn ang="0">
                      <a:pos x="connsiteX2522" y="connsiteY2522"/>
                    </a:cxn>
                    <a:cxn ang="0">
                      <a:pos x="connsiteX2523" y="connsiteY2523"/>
                    </a:cxn>
                    <a:cxn ang="0">
                      <a:pos x="connsiteX2524" y="connsiteY2524"/>
                    </a:cxn>
                    <a:cxn ang="0">
                      <a:pos x="connsiteX2525" y="connsiteY2525"/>
                    </a:cxn>
                    <a:cxn ang="0">
                      <a:pos x="connsiteX2526" y="connsiteY2526"/>
                    </a:cxn>
                    <a:cxn ang="0">
                      <a:pos x="connsiteX2527" y="connsiteY2527"/>
                    </a:cxn>
                    <a:cxn ang="0">
                      <a:pos x="connsiteX2528" y="connsiteY2528"/>
                    </a:cxn>
                    <a:cxn ang="0">
                      <a:pos x="connsiteX2529" y="connsiteY2529"/>
                    </a:cxn>
                    <a:cxn ang="0">
                      <a:pos x="connsiteX2530" y="connsiteY2530"/>
                    </a:cxn>
                    <a:cxn ang="0">
                      <a:pos x="connsiteX2531" y="connsiteY2531"/>
                    </a:cxn>
                    <a:cxn ang="0">
                      <a:pos x="connsiteX2532" y="connsiteY2532"/>
                    </a:cxn>
                    <a:cxn ang="0">
                      <a:pos x="connsiteX2533" y="connsiteY2533"/>
                    </a:cxn>
                    <a:cxn ang="0">
                      <a:pos x="connsiteX2534" y="connsiteY2534"/>
                    </a:cxn>
                    <a:cxn ang="0">
                      <a:pos x="connsiteX2535" y="connsiteY2535"/>
                    </a:cxn>
                    <a:cxn ang="0">
                      <a:pos x="connsiteX2536" y="connsiteY2536"/>
                    </a:cxn>
                    <a:cxn ang="0">
                      <a:pos x="connsiteX2537" y="connsiteY2537"/>
                    </a:cxn>
                    <a:cxn ang="0">
                      <a:pos x="connsiteX2538" y="connsiteY2538"/>
                    </a:cxn>
                    <a:cxn ang="0">
                      <a:pos x="connsiteX2539" y="connsiteY2539"/>
                    </a:cxn>
                    <a:cxn ang="0">
                      <a:pos x="connsiteX2540" y="connsiteY2540"/>
                    </a:cxn>
                    <a:cxn ang="0">
                      <a:pos x="connsiteX2541" y="connsiteY2541"/>
                    </a:cxn>
                    <a:cxn ang="0">
                      <a:pos x="connsiteX2542" y="connsiteY2542"/>
                    </a:cxn>
                    <a:cxn ang="0">
                      <a:pos x="connsiteX2543" y="connsiteY2543"/>
                    </a:cxn>
                    <a:cxn ang="0">
                      <a:pos x="connsiteX2544" y="connsiteY2544"/>
                    </a:cxn>
                    <a:cxn ang="0">
                      <a:pos x="connsiteX2545" y="connsiteY2545"/>
                    </a:cxn>
                    <a:cxn ang="0">
                      <a:pos x="connsiteX2546" y="connsiteY2546"/>
                    </a:cxn>
                    <a:cxn ang="0">
                      <a:pos x="connsiteX2547" y="connsiteY2547"/>
                    </a:cxn>
                    <a:cxn ang="0">
                      <a:pos x="connsiteX2548" y="connsiteY2548"/>
                    </a:cxn>
                    <a:cxn ang="0">
                      <a:pos x="connsiteX2549" y="connsiteY2549"/>
                    </a:cxn>
                    <a:cxn ang="0">
                      <a:pos x="connsiteX2550" y="connsiteY2550"/>
                    </a:cxn>
                    <a:cxn ang="0">
                      <a:pos x="connsiteX2551" y="connsiteY2551"/>
                    </a:cxn>
                    <a:cxn ang="0">
                      <a:pos x="connsiteX2552" y="connsiteY2552"/>
                    </a:cxn>
                    <a:cxn ang="0">
                      <a:pos x="connsiteX2553" y="connsiteY2553"/>
                    </a:cxn>
                    <a:cxn ang="0">
                      <a:pos x="connsiteX2554" y="connsiteY2554"/>
                    </a:cxn>
                    <a:cxn ang="0">
                      <a:pos x="connsiteX2555" y="connsiteY2555"/>
                    </a:cxn>
                    <a:cxn ang="0">
                      <a:pos x="connsiteX2556" y="connsiteY2556"/>
                    </a:cxn>
                    <a:cxn ang="0">
                      <a:pos x="connsiteX2557" y="connsiteY2557"/>
                    </a:cxn>
                    <a:cxn ang="0">
                      <a:pos x="connsiteX2558" y="connsiteY2558"/>
                    </a:cxn>
                    <a:cxn ang="0">
                      <a:pos x="connsiteX2559" y="connsiteY2559"/>
                    </a:cxn>
                    <a:cxn ang="0">
                      <a:pos x="connsiteX2560" y="connsiteY2560"/>
                    </a:cxn>
                    <a:cxn ang="0">
                      <a:pos x="connsiteX2561" y="connsiteY2561"/>
                    </a:cxn>
                    <a:cxn ang="0">
                      <a:pos x="connsiteX2562" y="connsiteY2562"/>
                    </a:cxn>
                    <a:cxn ang="0">
                      <a:pos x="connsiteX2563" y="connsiteY2563"/>
                    </a:cxn>
                  </a:cxnLst>
                  <a:rect l="l" t="t" r="r" b="b"/>
                  <a:pathLst>
                    <a:path w="1404720" h="2812935">
                      <a:moveTo>
                        <a:pt x="1343312" y="2703931"/>
                      </a:moveTo>
                      <a:cubicBezTo>
                        <a:pt x="1321017" y="2703931"/>
                        <a:pt x="1302944" y="2722004"/>
                        <a:pt x="1302944" y="2744299"/>
                      </a:cubicBezTo>
                      <a:cubicBezTo>
                        <a:pt x="1302944" y="2766594"/>
                        <a:pt x="1321017" y="2784667"/>
                        <a:pt x="1343312" y="2784667"/>
                      </a:cubicBezTo>
                      <a:cubicBezTo>
                        <a:pt x="1365607" y="2784667"/>
                        <a:pt x="1383680" y="2766594"/>
                        <a:pt x="1383680" y="2744299"/>
                      </a:cubicBezTo>
                      <a:cubicBezTo>
                        <a:pt x="1383680" y="2722004"/>
                        <a:pt x="1365607" y="2703931"/>
                        <a:pt x="1343312" y="2703931"/>
                      </a:cubicBezTo>
                      <a:close/>
                      <a:moveTo>
                        <a:pt x="1258874" y="2703931"/>
                      </a:moveTo>
                      <a:cubicBezTo>
                        <a:pt x="1236579" y="2703931"/>
                        <a:pt x="1218506" y="2722004"/>
                        <a:pt x="1218506" y="2744299"/>
                      </a:cubicBezTo>
                      <a:cubicBezTo>
                        <a:pt x="1218506" y="2766594"/>
                        <a:pt x="1236579" y="2784667"/>
                        <a:pt x="1258874" y="2784667"/>
                      </a:cubicBezTo>
                      <a:cubicBezTo>
                        <a:pt x="1281169" y="2784667"/>
                        <a:pt x="1299242" y="2766594"/>
                        <a:pt x="1299242" y="2744299"/>
                      </a:cubicBezTo>
                      <a:cubicBezTo>
                        <a:pt x="1299242" y="2722004"/>
                        <a:pt x="1281169" y="2703931"/>
                        <a:pt x="1258874" y="2703931"/>
                      </a:cubicBezTo>
                      <a:close/>
                      <a:moveTo>
                        <a:pt x="1174438" y="2703931"/>
                      </a:moveTo>
                      <a:cubicBezTo>
                        <a:pt x="1152143" y="2703931"/>
                        <a:pt x="1134070" y="2722004"/>
                        <a:pt x="1134070" y="2744299"/>
                      </a:cubicBezTo>
                      <a:cubicBezTo>
                        <a:pt x="1134070" y="2766594"/>
                        <a:pt x="1152143" y="2784667"/>
                        <a:pt x="1174438" y="2784667"/>
                      </a:cubicBezTo>
                      <a:cubicBezTo>
                        <a:pt x="1196733" y="2784667"/>
                        <a:pt x="1214806" y="2766594"/>
                        <a:pt x="1214806" y="2744299"/>
                      </a:cubicBezTo>
                      <a:cubicBezTo>
                        <a:pt x="1214806" y="2722004"/>
                        <a:pt x="1196733" y="2703931"/>
                        <a:pt x="1174438" y="2703931"/>
                      </a:cubicBezTo>
                      <a:close/>
                      <a:moveTo>
                        <a:pt x="1090002" y="2703931"/>
                      </a:moveTo>
                      <a:cubicBezTo>
                        <a:pt x="1067707" y="2703931"/>
                        <a:pt x="1049634" y="2722004"/>
                        <a:pt x="1049634" y="2744299"/>
                      </a:cubicBezTo>
                      <a:cubicBezTo>
                        <a:pt x="1049634" y="2766594"/>
                        <a:pt x="1067707" y="2784667"/>
                        <a:pt x="1090002" y="2784667"/>
                      </a:cubicBezTo>
                      <a:cubicBezTo>
                        <a:pt x="1112297" y="2784667"/>
                        <a:pt x="1130370" y="2766594"/>
                        <a:pt x="1130370" y="2744299"/>
                      </a:cubicBezTo>
                      <a:cubicBezTo>
                        <a:pt x="1130370" y="2722004"/>
                        <a:pt x="1112297" y="2703931"/>
                        <a:pt x="1090002" y="2703931"/>
                      </a:cubicBezTo>
                      <a:close/>
                      <a:moveTo>
                        <a:pt x="1005565" y="2703931"/>
                      </a:moveTo>
                      <a:cubicBezTo>
                        <a:pt x="983270" y="2703931"/>
                        <a:pt x="965197" y="2722004"/>
                        <a:pt x="965197" y="2744299"/>
                      </a:cubicBezTo>
                      <a:cubicBezTo>
                        <a:pt x="965197" y="2766594"/>
                        <a:pt x="983270" y="2784667"/>
                        <a:pt x="1005565" y="2784667"/>
                      </a:cubicBezTo>
                      <a:cubicBezTo>
                        <a:pt x="1027860" y="2784667"/>
                        <a:pt x="1045933" y="2766594"/>
                        <a:pt x="1045933" y="2744299"/>
                      </a:cubicBezTo>
                      <a:cubicBezTo>
                        <a:pt x="1045933" y="2722004"/>
                        <a:pt x="1027860" y="2703931"/>
                        <a:pt x="1005565" y="2703931"/>
                      </a:cubicBezTo>
                      <a:close/>
                      <a:moveTo>
                        <a:pt x="921129" y="2703931"/>
                      </a:moveTo>
                      <a:cubicBezTo>
                        <a:pt x="898834" y="2703931"/>
                        <a:pt x="880761" y="2722004"/>
                        <a:pt x="880761" y="2744299"/>
                      </a:cubicBezTo>
                      <a:cubicBezTo>
                        <a:pt x="880761" y="2766594"/>
                        <a:pt x="898834" y="2784667"/>
                        <a:pt x="921129" y="2784667"/>
                      </a:cubicBezTo>
                      <a:cubicBezTo>
                        <a:pt x="943424" y="2784667"/>
                        <a:pt x="961497" y="2766594"/>
                        <a:pt x="961497" y="2744299"/>
                      </a:cubicBezTo>
                      <a:cubicBezTo>
                        <a:pt x="961497" y="2722004"/>
                        <a:pt x="943424" y="2703931"/>
                        <a:pt x="921129" y="2703931"/>
                      </a:cubicBezTo>
                      <a:close/>
                      <a:moveTo>
                        <a:pt x="836693" y="2703931"/>
                      </a:moveTo>
                      <a:cubicBezTo>
                        <a:pt x="814398" y="2703931"/>
                        <a:pt x="796325" y="2722004"/>
                        <a:pt x="796325" y="2744299"/>
                      </a:cubicBezTo>
                      <a:cubicBezTo>
                        <a:pt x="796325" y="2766594"/>
                        <a:pt x="814398" y="2784667"/>
                        <a:pt x="836693" y="2784667"/>
                      </a:cubicBezTo>
                      <a:cubicBezTo>
                        <a:pt x="858988" y="2784667"/>
                        <a:pt x="877061" y="2766594"/>
                        <a:pt x="877061" y="2744299"/>
                      </a:cubicBezTo>
                      <a:cubicBezTo>
                        <a:pt x="877061" y="2722004"/>
                        <a:pt x="858988" y="2703931"/>
                        <a:pt x="836693" y="2703931"/>
                      </a:cubicBezTo>
                      <a:close/>
                      <a:moveTo>
                        <a:pt x="752256" y="2703931"/>
                      </a:moveTo>
                      <a:cubicBezTo>
                        <a:pt x="729961" y="2703931"/>
                        <a:pt x="711888" y="2722004"/>
                        <a:pt x="711888" y="2744299"/>
                      </a:cubicBezTo>
                      <a:cubicBezTo>
                        <a:pt x="711888" y="2766594"/>
                        <a:pt x="729961" y="2784667"/>
                        <a:pt x="752256" y="2784667"/>
                      </a:cubicBezTo>
                      <a:cubicBezTo>
                        <a:pt x="774551" y="2784667"/>
                        <a:pt x="792624" y="2766594"/>
                        <a:pt x="792624" y="2744299"/>
                      </a:cubicBezTo>
                      <a:cubicBezTo>
                        <a:pt x="792624" y="2722004"/>
                        <a:pt x="774551" y="2703931"/>
                        <a:pt x="752256" y="2703931"/>
                      </a:cubicBezTo>
                      <a:close/>
                      <a:moveTo>
                        <a:pt x="667820" y="2703931"/>
                      </a:moveTo>
                      <a:cubicBezTo>
                        <a:pt x="645525" y="2703931"/>
                        <a:pt x="627452" y="2722004"/>
                        <a:pt x="627452" y="2744299"/>
                      </a:cubicBezTo>
                      <a:cubicBezTo>
                        <a:pt x="627452" y="2766594"/>
                        <a:pt x="645525" y="2784667"/>
                        <a:pt x="667820" y="2784667"/>
                      </a:cubicBezTo>
                      <a:cubicBezTo>
                        <a:pt x="690115" y="2784667"/>
                        <a:pt x="708188" y="2766594"/>
                        <a:pt x="708188" y="2744299"/>
                      </a:cubicBezTo>
                      <a:cubicBezTo>
                        <a:pt x="708188" y="2722004"/>
                        <a:pt x="690115" y="2703931"/>
                        <a:pt x="667820" y="2703931"/>
                      </a:cubicBezTo>
                      <a:close/>
                      <a:moveTo>
                        <a:pt x="583384" y="2703931"/>
                      </a:moveTo>
                      <a:cubicBezTo>
                        <a:pt x="561089" y="2703931"/>
                        <a:pt x="543016" y="2722004"/>
                        <a:pt x="543016" y="2744299"/>
                      </a:cubicBezTo>
                      <a:cubicBezTo>
                        <a:pt x="543016" y="2766594"/>
                        <a:pt x="561089" y="2784667"/>
                        <a:pt x="583384" y="2784667"/>
                      </a:cubicBezTo>
                      <a:cubicBezTo>
                        <a:pt x="605679" y="2784667"/>
                        <a:pt x="623752" y="2766594"/>
                        <a:pt x="623752" y="2744299"/>
                      </a:cubicBezTo>
                      <a:cubicBezTo>
                        <a:pt x="623752" y="2722004"/>
                        <a:pt x="605679" y="2703931"/>
                        <a:pt x="583384" y="2703931"/>
                      </a:cubicBezTo>
                      <a:close/>
                      <a:moveTo>
                        <a:pt x="498947" y="2703931"/>
                      </a:moveTo>
                      <a:cubicBezTo>
                        <a:pt x="476652" y="2703931"/>
                        <a:pt x="458579" y="2722004"/>
                        <a:pt x="458579" y="2744299"/>
                      </a:cubicBezTo>
                      <a:cubicBezTo>
                        <a:pt x="458579" y="2766594"/>
                        <a:pt x="476652" y="2784667"/>
                        <a:pt x="498947" y="2784667"/>
                      </a:cubicBezTo>
                      <a:cubicBezTo>
                        <a:pt x="521242" y="2784667"/>
                        <a:pt x="539315" y="2766594"/>
                        <a:pt x="539315" y="2744299"/>
                      </a:cubicBezTo>
                      <a:cubicBezTo>
                        <a:pt x="539315" y="2722004"/>
                        <a:pt x="521242" y="2703931"/>
                        <a:pt x="498947" y="2703931"/>
                      </a:cubicBezTo>
                      <a:close/>
                      <a:moveTo>
                        <a:pt x="414511" y="2703931"/>
                      </a:moveTo>
                      <a:cubicBezTo>
                        <a:pt x="392216" y="2703931"/>
                        <a:pt x="374143" y="2722004"/>
                        <a:pt x="374143" y="2744299"/>
                      </a:cubicBezTo>
                      <a:cubicBezTo>
                        <a:pt x="374143" y="2766594"/>
                        <a:pt x="392216" y="2784667"/>
                        <a:pt x="414511" y="2784667"/>
                      </a:cubicBezTo>
                      <a:cubicBezTo>
                        <a:pt x="436806" y="2784667"/>
                        <a:pt x="454879" y="2766594"/>
                        <a:pt x="454879" y="2744299"/>
                      </a:cubicBezTo>
                      <a:cubicBezTo>
                        <a:pt x="454879" y="2722004"/>
                        <a:pt x="436806" y="2703931"/>
                        <a:pt x="414511" y="2703931"/>
                      </a:cubicBezTo>
                      <a:close/>
                      <a:moveTo>
                        <a:pt x="330075" y="2703931"/>
                      </a:moveTo>
                      <a:cubicBezTo>
                        <a:pt x="307780" y="2703931"/>
                        <a:pt x="289707" y="2722004"/>
                        <a:pt x="289707" y="2744299"/>
                      </a:cubicBezTo>
                      <a:cubicBezTo>
                        <a:pt x="289707" y="2766594"/>
                        <a:pt x="307780" y="2784667"/>
                        <a:pt x="330075" y="2784667"/>
                      </a:cubicBezTo>
                      <a:cubicBezTo>
                        <a:pt x="352370" y="2784667"/>
                        <a:pt x="370443" y="2766594"/>
                        <a:pt x="370443" y="2744299"/>
                      </a:cubicBezTo>
                      <a:cubicBezTo>
                        <a:pt x="370443" y="2722004"/>
                        <a:pt x="352370" y="2703931"/>
                        <a:pt x="330075" y="2703931"/>
                      </a:cubicBezTo>
                      <a:close/>
                      <a:moveTo>
                        <a:pt x="245639" y="2703931"/>
                      </a:moveTo>
                      <a:cubicBezTo>
                        <a:pt x="223344" y="2703931"/>
                        <a:pt x="205271" y="2722004"/>
                        <a:pt x="205271" y="2744299"/>
                      </a:cubicBezTo>
                      <a:cubicBezTo>
                        <a:pt x="205271" y="2766594"/>
                        <a:pt x="223344" y="2784667"/>
                        <a:pt x="245639" y="2784667"/>
                      </a:cubicBezTo>
                      <a:cubicBezTo>
                        <a:pt x="267934" y="2784667"/>
                        <a:pt x="286007" y="2766594"/>
                        <a:pt x="286007" y="2744299"/>
                      </a:cubicBezTo>
                      <a:cubicBezTo>
                        <a:pt x="286007" y="2722004"/>
                        <a:pt x="267934" y="2703931"/>
                        <a:pt x="245639" y="2703931"/>
                      </a:cubicBezTo>
                      <a:close/>
                      <a:moveTo>
                        <a:pt x="161202" y="2703931"/>
                      </a:moveTo>
                      <a:cubicBezTo>
                        <a:pt x="138907" y="2703931"/>
                        <a:pt x="120834" y="2722004"/>
                        <a:pt x="120834" y="2744299"/>
                      </a:cubicBezTo>
                      <a:cubicBezTo>
                        <a:pt x="120834" y="2766594"/>
                        <a:pt x="138907" y="2784667"/>
                        <a:pt x="161202" y="2784667"/>
                      </a:cubicBezTo>
                      <a:cubicBezTo>
                        <a:pt x="183497" y="2784667"/>
                        <a:pt x="201570" y="2766594"/>
                        <a:pt x="201570" y="2744299"/>
                      </a:cubicBezTo>
                      <a:cubicBezTo>
                        <a:pt x="201570" y="2722004"/>
                        <a:pt x="183497" y="2703931"/>
                        <a:pt x="161202" y="2703931"/>
                      </a:cubicBezTo>
                      <a:close/>
                      <a:moveTo>
                        <a:pt x="76766" y="2703931"/>
                      </a:moveTo>
                      <a:cubicBezTo>
                        <a:pt x="54471" y="2703931"/>
                        <a:pt x="36398" y="2722004"/>
                        <a:pt x="36398" y="2744299"/>
                      </a:cubicBezTo>
                      <a:cubicBezTo>
                        <a:pt x="36398" y="2766594"/>
                        <a:pt x="54471" y="2784667"/>
                        <a:pt x="76766" y="2784667"/>
                      </a:cubicBezTo>
                      <a:cubicBezTo>
                        <a:pt x="99061" y="2784667"/>
                        <a:pt x="117134" y="2766594"/>
                        <a:pt x="117134" y="2744299"/>
                      </a:cubicBezTo>
                      <a:cubicBezTo>
                        <a:pt x="117134" y="2722004"/>
                        <a:pt x="99061" y="2703931"/>
                        <a:pt x="76766" y="2703931"/>
                      </a:cubicBezTo>
                      <a:close/>
                      <a:moveTo>
                        <a:pt x="1343312" y="2617876"/>
                      </a:moveTo>
                      <a:cubicBezTo>
                        <a:pt x="1321017" y="2617876"/>
                        <a:pt x="1302944" y="2635949"/>
                        <a:pt x="1302944" y="2658244"/>
                      </a:cubicBezTo>
                      <a:cubicBezTo>
                        <a:pt x="1302944" y="2680539"/>
                        <a:pt x="1321017" y="2698612"/>
                        <a:pt x="1343312" y="2698612"/>
                      </a:cubicBezTo>
                      <a:cubicBezTo>
                        <a:pt x="1365607" y="2698612"/>
                        <a:pt x="1383680" y="2680539"/>
                        <a:pt x="1383680" y="2658244"/>
                      </a:cubicBezTo>
                      <a:cubicBezTo>
                        <a:pt x="1383680" y="2635949"/>
                        <a:pt x="1365607" y="2617876"/>
                        <a:pt x="1343312" y="2617876"/>
                      </a:cubicBezTo>
                      <a:close/>
                      <a:moveTo>
                        <a:pt x="1258874" y="2617876"/>
                      </a:moveTo>
                      <a:cubicBezTo>
                        <a:pt x="1236579" y="2617876"/>
                        <a:pt x="1218506" y="2635949"/>
                        <a:pt x="1218506" y="2658244"/>
                      </a:cubicBezTo>
                      <a:cubicBezTo>
                        <a:pt x="1218506" y="2680539"/>
                        <a:pt x="1236579" y="2698612"/>
                        <a:pt x="1258874" y="2698612"/>
                      </a:cubicBezTo>
                      <a:cubicBezTo>
                        <a:pt x="1281169" y="2698612"/>
                        <a:pt x="1299242" y="2680539"/>
                        <a:pt x="1299242" y="2658244"/>
                      </a:cubicBezTo>
                      <a:cubicBezTo>
                        <a:pt x="1299242" y="2635949"/>
                        <a:pt x="1281169" y="2617876"/>
                        <a:pt x="1258874" y="2617876"/>
                      </a:cubicBezTo>
                      <a:close/>
                      <a:moveTo>
                        <a:pt x="1174438" y="2617876"/>
                      </a:moveTo>
                      <a:cubicBezTo>
                        <a:pt x="1152143" y="2617876"/>
                        <a:pt x="1134070" y="2635949"/>
                        <a:pt x="1134070" y="2658244"/>
                      </a:cubicBezTo>
                      <a:cubicBezTo>
                        <a:pt x="1134070" y="2680539"/>
                        <a:pt x="1152143" y="2698612"/>
                        <a:pt x="1174438" y="2698612"/>
                      </a:cubicBezTo>
                      <a:cubicBezTo>
                        <a:pt x="1196733" y="2698612"/>
                        <a:pt x="1214806" y="2680539"/>
                        <a:pt x="1214806" y="2658244"/>
                      </a:cubicBezTo>
                      <a:cubicBezTo>
                        <a:pt x="1214806" y="2635949"/>
                        <a:pt x="1196733" y="2617876"/>
                        <a:pt x="1174438" y="2617876"/>
                      </a:cubicBezTo>
                      <a:close/>
                      <a:moveTo>
                        <a:pt x="1090002" y="2617876"/>
                      </a:moveTo>
                      <a:cubicBezTo>
                        <a:pt x="1067707" y="2617876"/>
                        <a:pt x="1049634" y="2635949"/>
                        <a:pt x="1049634" y="2658244"/>
                      </a:cubicBezTo>
                      <a:cubicBezTo>
                        <a:pt x="1049634" y="2680539"/>
                        <a:pt x="1067707" y="2698612"/>
                        <a:pt x="1090002" y="2698612"/>
                      </a:cubicBezTo>
                      <a:cubicBezTo>
                        <a:pt x="1112297" y="2698612"/>
                        <a:pt x="1130370" y="2680539"/>
                        <a:pt x="1130370" y="2658244"/>
                      </a:cubicBezTo>
                      <a:cubicBezTo>
                        <a:pt x="1130370" y="2635949"/>
                        <a:pt x="1112297" y="2617876"/>
                        <a:pt x="1090002" y="2617876"/>
                      </a:cubicBezTo>
                      <a:close/>
                      <a:moveTo>
                        <a:pt x="1005565" y="2617876"/>
                      </a:moveTo>
                      <a:cubicBezTo>
                        <a:pt x="983270" y="2617876"/>
                        <a:pt x="965197" y="2635949"/>
                        <a:pt x="965197" y="2658244"/>
                      </a:cubicBezTo>
                      <a:cubicBezTo>
                        <a:pt x="965197" y="2680539"/>
                        <a:pt x="983270" y="2698612"/>
                        <a:pt x="1005565" y="2698612"/>
                      </a:cubicBezTo>
                      <a:cubicBezTo>
                        <a:pt x="1027860" y="2698612"/>
                        <a:pt x="1045933" y="2680539"/>
                        <a:pt x="1045933" y="2658244"/>
                      </a:cubicBezTo>
                      <a:cubicBezTo>
                        <a:pt x="1045933" y="2635949"/>
                        <a:pt x="1027860" y="2617876"/>
                        <a:pt x="1005565" y="2617876"/>
                      </a:cubicBezTo>
                      <a:close/>
                      <a:moveTo>
                        <a:pt x="921129" y="2617876"/>
                      </a:moveTo>
                      <a:cubicBezTo>
                        <a:pt x="898834" y="2617876"/>
                        <a:pt x="880761" y="2635949"/>
                        <a:pt x="880761" y="2658244"/>
                      </a:cubicBezTo>
                      <a:cubicBezTo>
                        <a:pt x="880761" y="2680539"/>
                        <a:pt x="898834" y="2698612"/>
                        <a:pt x="921129" y="2698612"/>
                      </a:cubicBezTo>
                      <a:cubicBezTo>
                        <a:pt x="943424" y="2698612"/>
                        <a:pt x="961497" y="2680539"/>
                        <a:pt x="961497" y="2658244"/>
                      </a:cubicBezTo>
                      <a:cubicBezTo>
                        <a:pt x="961497" y="2635949"/>
                        <a:pt x="943424" y="2617876"/>
                        <a:pt x="921129" y="2617876"/>
                      </a:cubicBezTo>
                      <a:close/>
                      <a:moveTo>
                        <a:pt x="836693" y="2617876"/>
                      </a:moveTo>
                      <a:cubicBezTo>
                        <a:pt x="814398" y="2617876"/>
                        <a:pt x="796325" y="2635949"/>
                        <a:pt x="796325" y="2658244"/>
                      </a:cubicBezTo>
                      <a:cubicBezTo>
                        <a:pt x="796325" y="2680539"/>
                        <a:pt x="814398" y="2698612"/>
                        <a:pt x="836693" y="2698612"/>
                      </a:cubicBezTo>
                      <a:cubicBezTo>
                        <a:pt x="858988" y="2698612"/>
                        <a:pt x="877061" y="2680539"/>
                        <a:pt x="877061" y="2658244"/>
                      </a:cubicBezTo>
                      <a:cubicBezTo>
                        <a:pt x="877061" y="2635949"/>
                        <a:pt x="858988" y="2617876"/>
                        <a:pt x="836693" y="2617876"/>
                      </a:cubicBezTo>
                      <a:close/>
                      <a:moveTo>
                        <a:pt x="752256" y="2617876"/>
                      </a:moveTo>
                      <a:cubicBezTo>
                        <a:pt x="729961" y="2617876"/>
                        <a:pt x="711888" y="2635949"/>
                        <a:pt x="711888" y="2658244"/>
                      </a:cubicBezTo>
                      <a:cubicBezTo>
                        <a:pt x="711888" y="2680539"/>
                        <a:pt x="729961" y="2698612"/>
                        <a:pt x="752256" y="2698612"/>
                      </a:cubicBezTo>
                      <a:cubicBezTo>
                        <a:pt x="774551" y="2698612"/>
                        <a:pt x="792624" y="2680539"/>
                        <a:pt x="792624" y="2658244"/>
                      </a:cubicBezTo>
                      <a:cubicBezTo>
                        <a:pt x="792624" y="2635949"/>
                        <a:pt x="774551" y="2617876"/>
                        <a:pt x="752256" y="2617876"/>
                      </a:cubicBezTo>
                      <a:close/>
                      <a:moveTo>
                        <a:pt x="667820" y="2617876"/>
                      </a:moveTo>
                      <a:cubicBezTo>
                        <a:pt x="645525" y="2617876"/>
                        <a:pt x="627452" y="2635949"/>
                        <a:pt x="627452" y="2658244"/>
                      </a:cubicBezTo>
                      <a:cubicBezTo>
                        <a:pt x="627452" y="2680539"/>
                        <a:pt x="645525" y="2698612"/>
                        <a:pt x="667820" y="2698612"/>
                      </a:cubicBezTo>
                      <a:cubicBezTo>
                        <a:pt x="690115" y="2698612"/>
                        <a:pt x="708188" y="2680539"/>
                        <a:pt x="708188" y="2658244"/>
                      </a:cubicBezTo>
                      <a:cubicBezTo>
                        <a:pt x="708188" y="2635949"/>
                        <a:pt x="690115" y="2617876"/>
                        <a:pt x="667820" y="2617876"/>
                      </a:cubicBezTo>
                      <a:close/>
                      <a:moveTo>
                        <a:pt x="583384" y="2617876"/>
                      </a:moveTo>
                      <a:cubicBezTo>
                        <a:pt x="561089" y="2617876"/>
                        <a:pt x="543016" y="2635949"/>
                        <a:pt x="543016" y="2658244"/>
                      </a:cubicBezTo>
                      <a:cubicBezTo>
                        <a:pt x="543016" y="2680539"/>
                        <a:pt x="561089" y="2698612"/>
                        <a:pt x="583384" y="2698612"/>
                      </a:cubicBezTo>
                      <a:cubicBezTo>
                        <a:pt x="605679" y="2698612"/>
                        <a:pt x="623752" y="2680539"/>
                        <a:pt x="623752" y="2658244"/>
                      </a:cubicBezTo>
                      <a:cubicBezTo>
                        <a:pt x="623752" y="2635949"/>
                        <a:pt x="605679" y="2617876"/>
                        <a:pt x="583384" y="2617876"/>
                      </a:cubicBezTo>
                      <a:close/>
                      <a:moveTo>
                        <a:pt x="498947" y="2617876"/>
                      </a:moveTo>
                      <a:cubicBezTo>
                        <a:pt x="476652" y="2617876"/>
                        <a:pt x="458579" y="2635949"/>
                        <a:pt x="458579" y="2658244"/>
                      </a:cubicBezTo>
                      <a:cubicBezTo>
                        <a:pt x="458579" y="2680539"/>
                        <a:pt x="476652" y="2698612"/>
                        <a:pt x="498947" y="2698612"/>
                      </a:cubicBezTo>
                      <a:cubicBezTo>
                        <a:pt x="521242" y="2698612"/>
                        <a:pt x="539315" y="2680539"/>
                        <a:pt x="539315" y="2658244"/>
                      </a:cubicBezTo>
                      <a:cubicBezTo>
                        <a:pt x="539315" y="2635949"/>
                        <a:pt x="521242" y="2617876"/>
                        <a:pt x="498947" y="2617876"/>
                      </a:cubicBezTo>
                      <a:close/>
                      <a:moveTo>
                        <a:pt x="414511" y="2617876"/>
                      </a:moveTo>
                      <a:cubicBezTo>
                        <a:pt x="392216" y="2617876"/>
                        <a:pt x="374143" y="2635949"/>
                        <a:pt x="374143" y="2658244"/>
                      </a:cubicBezTo>
                      <a:cubicBezTo>
                        <a:pt x="374143" y="2680539"/>
                        <a:pt x="392216" y="2698612"/>
                        <a:pt x="414511" y="2698612"/>
                      </a:cubicBezTo>
                      <a:cubicBezTo>
                        <a:pt x="436806" y="2698612"/>
                        <a:pt x="454879" y="2680539"/>
                        <a:pt x="454879" y="2658244"/>
                      </a:cubicBezTo>
                      <a:cubicBezTo>
                        <a:pt x="454879" y="2635949"/>
                        <a:pt x="436806" y="2617876"/>
                        <a:pt x="414511" y="2617876"/>
                      </a:cubicBezTo>
                      <a:close/>
                      <a:moveTo>
                        <a:pt x="330075" y="2617876"/>
                      </a:moveTo>
                      <a:cubicBezTo>
                        <a:pt x="307780" y="2617876"/>
                        <a:pt x="289707" y="2635949"/>
                        <a:pt x="289707" y="2658244"/>
                      </a:cubicBezTo>
                      <a:cubicBezTo>
                        <a:pt x="289707" y="2680539"/>
                        <a:pt x="307780" y="2698612"/>
                        <a:pt x="330075" y="2698612"/>
                      </a:cubicBezTo>
                      <a:cubicBezTo>
                        <a:pt x="352370" y="2698612"/>
                        <a:pt x="370443" y="2680539"/>
                        <a:pt x="370443" y="2658244"/>
                      </a:cubicBezTo>
                      <a:cubicBezTo>
                        <a:pt x="370443" y="2635949"/>
                        <a:pt x="352370" y="2617876"/>
                        <a:pt x="330075" y="2617876"/>
                      </a:cubicBezTo>
                      <a:close/>
                      <a:moveTo>
                        <a:pt x="245639" y="2617876"/>
                      </a:moveTo>
                      <a:cubicBezTo>
                        <a:pt x="223344" y="2617876"/>
                        <a:pt x="205271" y="2635949"/>
                        <a:pt x="205271" y="2658244"/>
                      </a:cubicBezTo>
                      <a:cubicBezTo>
                        <a:pt x="205271" y="2680539"/>
                        <a:pt x="223344" y="2698612"/>
                        <a:pt x="245639" y="2698612"/>
                      </a:cubicBezTo>
                      <a:cubicBezTo>
                        <a:pt x="267934" y="2698612"/>
                        <a:pt x="286007" y="2680539"/>
                        <a:pt x="286007" y="2658244"/>
                      </a:cubicBezTo>
                      <a:cubicBezTo>
                        <a:pt x="286007" y="2635949"/>
                        <a:pt x="267934" y="2617876"/>
                        <a:pt x="245639" y="2617876"/>
                      </a:cubicBezTo>
                      <a:close/>
                      <a:moveTo>
                        <a:pt x="161202" y="2617876"/>
                      </a:moveTo>
                      <a:cubicBezTo>
                        <a:pt x="138907" y="2617876"/>
                        <a:pt x="120834" y="2635949"/>
                        <a:pt x="120834" y="2658244"/>
                      </a:cubicBezTo>
                      <a:cubicBezTo>
                        <a:pt x="120834" y="2680539"/>
                        <a:pt x="138907" y="2698612"/>
                        <a:pt x="161202" y="2698612"/>
                      </a:cubicBezTo>
                      <a:cubicBezTo>
                        <a:pt x="183497" y="2698612"/>
                        <a:pt x="201570" y="2680539"/>
                        <a:pt x="201570" y="2658244"/>
                      </a:cubicBezTo>
                      <a:cubicBezTo>
                        <a:pt x="201570" y="2635949"/>
                        <a:pt x="183497" y="2617876"/>
                        <a:pt x="161202" y="2617876"/>
                      </a:cubicBezTo>
                      <a:close/>
                      <a:moveTo>
                        <a:pt x="76766" y="2617876"/>
                      </a:moveTo>
                      <a:cubicBezTo>
                        <a:pt x="54471" y="2617876"/>
                        <a:pt x="36398" y="2635949"/>
                        <a:pt x="36398" y="2658244"/>
                      </a:cubicBezTo>
                      <a:cubicBezTo>
                        <a:pt x="36398" y="2680539"/>
                        <a:pt x="54471" y="2698612"/>
                        <a:pt x="76766" y="2698612"/>
                      </a:cubicBezTo>
                      <a:cubicBezTo>
                        <a:pt x="99061" y="2698612"/>
                        <a:pt x="117134" y="2680539"/>
                        <a:pt x="117134" y="2658244"/>
                      </a:cubicBezTo>
                      <a:cubicBezTo>
                        <a:pt x="117134" y="2635949"/>
                        <a:pt x="99061" y="2617876"/>
                        <a:pt x="76766" y="2617876"/>
                      </a:cubicBezTo>
                      <a:close/>
                      <a:moveTo>
                        <a:pt x="1343312" y="2531827"/>
                      </a:moveTo>
                      <a:cubicBezTo>
                        <a:pt x="1321017" y="2531827"/>
                        <a:pt x="1302944" y="2549900"/>
                        <a:pt x="1302944" y="2572195"/>
                      </a:cubicBezTo>
                      <a:cubicBezTo>
                        <a:pt x="1302944" y="2594490"/>
                        <a:pt x="1321017" y="2612563"/>
                        <a:pt x="1343312" y="2612563"/>
                      </a:cubicBezTo>
                      <a:cubicBezTo>
                        <a:pt x="1365607" y="2612563"/>
                        <a:pt x="1383680" y="2594490"/>
                        <a:pt x="1383680" y="2572195"/>
                      </a:cubicBezTo>
                      <a:cubicBezTo>
                        <a:pt x="1383680" y="2549900"/>
                        <a:pt x="1365607" y="2531827"/>
                        <a:pt x="1343312" y="2531827"/>
                      </a:cubicBezTo>
                      <a:close/>
                      <a:moveTo>
                        <a:pt x="1258874" y="2531827"/>
                      </a:moveTo>
                      <a:cubicBezTo>
                        <a:pt x="1236579" y="2531827"/>
                        <a:pt x="1218506" y="2549900"/>
                        <a:pt x="1218506" y="2572195"/>
                      </a:cubicBezTo>
                      <a:cubicBezTo>
                        <a:pt x="1218506" y="2594490"/>
                        <a:pt x="1236579" y="2612563"/>
                        <a:pt x="1258874" y="2612563"/>
                      </a:cubicBezTo>
                      <a:cubicBezTo>
                        <a:pt x="1281169" y="2612563"/>
                        <a:pt x="1299242" y="2594490"/>
                        <a:pt x="1299242" y="2572195"/>
                      </a:cubicBezTo>
                      <a:cubicBezTo>
                        <a:pt x="1299242" y="2549900"/>
                        <a:pt x="1281169" y="2531827"/>
                        <a:pt x="1258874" y="2531827"/>
                      </a:cubicBezTo>
                      <a:close/>
                      <a:moveTo>
                        <a:pt x="1174438" y="2531827"/>
                      </a:moveTo>
                      <a:cubicBezTo>
                        <a:pt x="1152143" y="2531827"/>
                        <a:pt x="1134070" y="2549900"/>
                        <a:pt x="1134070" y="2572195"/>
                      </a:cubicBezTo>
                      <a:cubicBezTo>
                        <a:pt x="1134070" y="2594490"/>
                        <a:pt x="1152143" y="2612563"/>
                        <a:pt x="1174438" y="2612563"/>
                      </a:cubicBezTo>
                      <a:cubicBezTo>
                        <a:pt x="1196733" y="2612563"/>
                        <a:pt x="1214806" y="2594490"/>
                        <a:pt x="1214806" y="2572195"/>
                      </a:cubicBezTo>
                      <a:cubicBezTo>
                        <a:pt x="1214806" y="2549900"/>
                        <a:pt x="1196733" y="2531827"/>
                        <a:pt x="1174438" y="2531827"/>
                      </a:cubicBezTo>
                      <a:close/>
                      <a:moveTo>
                        <a:pt x="1090002" y="2531827"/>
                      </a:moveTo>
                      <a:cubicBezTo>
                        <a:pt x="1067707" y="2531827"/>
                        <a:pt x="1049634" y="2549900"/>
                        <a:pt x="1049634" y="2572195"/>
                      </a:cubicBezTo>
                      <a:cubicBezTo>
                        <a:pt x="1049634" y="2594490"/>
                        <a:pt x="1067707" y="2612563"/>
                        <a:pt x="1090002" y="2612563"/>
                      </a:cubicBezTo>
                      <a:cubicBezTo>
                        <a:pt x="1112297" y="2612563"/>
                        <a:pt x="1130370" y="2594490"/>
                        <a:pt x="1130370" y="2572195"/>
                      </a:cubicBezTo>
                      <a:cubicBezTo>
                        <a:pt x="1130370" y="2549900"/>
                        <a:pt x="1112297" y="2531827"/>
                        <a:pt x="1090002" y="2531827"/>
                      </a:cubicBezTo>
                      <a:close/>
                      <a:moveTo>
                        <a:pt x="1005565" y="2531827"/>
                      </a:moveTo>
                      <a:cubicBezTo>
                        <a:pt x="983270" y="2531827"/>
                        <a:pt x="965197" y="2549900"/>
                        <a:pt x="965197" y="2572195"/>
                      </a:cubicBezTo>
                      <a:cubicBezTo>
                        <a:pt x="965197" y="2594490"/>
                        <a:pt x="983270" y="2612563"/>
                        <a:pt x="1005565" y="2612563"/>
                      </a:cubicBezTo>
                      <a:cubicBezTo>
                        <a:pt x="1027860" y="2612563"/>
                        <a:pt x="1045933" y="2594490"/>
                        <a:pt x="1045933" y="2572195"/>
                      </a:cubicBezTo>
                      <a:cubicBezTo>
                        <a:pt x="1045933" y="2549900"/>
                        <a:pt x="1027860" y="2531827"/>
                        <a:pt x="1005565" y="2531827"/>
                      </a:cubicBezTo>
                      <a:close/>
                      <a:moveTo>
                        <a:pt x="921129" y="2531827"/>
                      </a:moveTo>
                      <a:cubicBezTo>
                        <a:pt x="898834" y="2531827"/>
                        <a:pt x="880761" y="2549900"/>
                        <a:pt x="880761" y="2572195"/>
                      </a:cubicBezTo>
                      <a:cubicBezTo>
                        <a:pt x="880761" y="2594490"/>
                        <a:pt x="898834" y="2612563"/>
                        <a:pt x="921129" y="2612563"/>
                      </a:cubicBezTo>
                      <a:cubicBezTo>
                        <a:pt x="943424" y="2612563"/>
                        <a:pt x="961497" y="2594490"/>
                        <a:pt x="961497" y="2572195"/>
                      </a:cubicBezTo>
                      <a:cubicBezTo>
                        <a:pt x="961497" y="2549900"/>
                        <a:pt x="943424" y="2531827"/>
                        <a:pt x="921129" y="2531827"/>
                      </a:cubicBezTo>
                      <a:close/>
                      <a:moveTo>
                        <a:pt x="836693" y="2531827"/>
                      </a:moveTo>
                      <a:cubicBezTo>
                        <a:pt x="814398" y="2531827"/>
                        <a:pt x="796325" y="2549900"/>
                        <a:pt x="796325" y="2572195"/>
                      </a:cubicBezTo>
                      <a:cubicBezTo>
                        <a:pt x="796325" y="2594490"/>
                        <a:pt x="814398" y="2612563"/>
                        <a:pt x="836693" y="2612563"/>
                      </a:cubicBezTo>
                      <a:cubicBezTo>
                        <a:pt x="858988" y="2612563"/>
                        <a:pt x="877061" y="2594490"/>
                        <a:pt x="877061" y="2572195"/>
                      </a:cubicBezTo>
                      <a:cubicBezTo>
                        <a:pt x="877061" y="2549900"/>
                        <a:pt x="858988" y="2531827"/>
                        <a:pt x="836693" y="2531827"/>
                      </a:cubicBezTo>
                      <a:close/>
                      <a:moveTo>
                        <a:pt x="752256" y="2531827"/>
                      </a:moveTo>
                      <a:cubicBezTo>
                        <a:pt x="729961" y="2531827"/>
                        <a:pt x="711888" y="2549900"/>
                        <a:pt x="711888" y="2572195"/>
                      </a:cubicBezTo>
                      <a:cubicBezTo>
                        <a:pt x="711888" y="2594490"/>
                        <a:pt x="729961" y="2612563"/>
                        <a:pt x="752256" y="2612563"/>
                      </a:cubicBezTo>
                      <a:cubicBezTo>
                        <a:pt x="774551" y="2612563"/>
                        <a:pt x="792624" y="2594490"/>
                        <a:pt x="792624" y="2572195"/>
                      </a:cubicBezTo>
                      <a:cubicBezTo>
                        <a:pt x="792624" y="2549900"/>
                        <a:pt x="774551" y="2531827"/>
                        <a:pt x="752256" y="2531827"/>
                      </a:cubicBezTo>
                      <a:close/>
                      <a:moveTo>
                        <a:pt x="667820" y="2531827"/>
                      </a:moveTo>
                      <a:cubicBezTo>
                        <a:pt x="645525" y="2531827"/>
                        <a:pt x="627452" y="2549900"/>
                        <a:pt x="627452" y="2572195"/>
                      </a:cubicBezTo>
                      <a:cubicBezTo>
                        <a:pt x="627452" y="2594490"/>
                        <a:pt x="645525" y="2612563"/>
                        <a:pt x="667820" y="2612563"/>
                      </a:cubicBezTo>
                      <a:cubicBezTo>
                        <a:pt x="690115" y="2612563"/>
                        <a:pt x="708188" y="2594490"/>
                        <a:pt x="708188" y="2572195"/>
                      </a:cubicBezTo>
                      <a:cubicBezTo>
                        <a:pt x="708188" y="2549900"/>
                        <a:pt x="690115" y="2531827"/>
                        <a:pt x="667820" y="2531827"/>
                      </a:cubicBezTo>
                      <a:close/>
                      <a:moveTo>
                        <a:pt x="583384" y="2531827"/>
                      </a:moveTo>
                      <a:cubicBezTo>
                        <a:pt x="561089" y="2531827"/>
                        <a:pt x="543016" y="2549900"/>
                        <a:pt x="543016" y="2572195"/>
                      </a:cubicBezTo>
                      <a:cubicBezTo>
                        <a:pt x="543016" y="2594490"/>
                        <a:pt x="561089" y="2612563"/>
                        <a:pt x="583384" y="2612563"/>
                      </a:cubicBezTo>
                      <a:cubicBezTo>
                        <a:pt x="605679" y="2612563"/>
                        <a:pt x="623752" y="2594490"/>
                        <a:pt x="623752" y="2572195"/>
                      </a:cubicBezTo>
                      <a:cubicBezTo>
                        <a:pt x="623752" y="2549900"/>
                        <a:pt x="605679" y="2531827"/>
                        <a:pt x="583384" y="2531827"/>
                      </a:cubicBezTo>
                      <a:close/>
                      <a:moveTo>
                        <a:pt x="498947" y="2531827"/>
                      </a:moveTo>
                      <a:cubicBezTo>
                        <a:pt x="476652" y="2531827"/>
                        <a:pt x="458579" y="2549900"/>
                        <a:pt x="458579" y="2572195"/>
                      </a:cubicBezTo>
                      <a:cubicBezTo>
                        <a:pt x="458579" y="2594490"/>
                        <a:pt x="476652" y="2612563"/>
                        <a:pt x="498947" y="2612563"/>
                      </a:cubicBezTo>
                      <a:cubicBezTo>
                        <a:pt x="521242" y="2612563"/>
                        <a:pt x="539315" y="2594490"/>
                        <a:pt x="539315" y="2572195"/>
                      </a:cubicBezTo>
                      <a:cubicBezTo>
                        <a:pt x="539315" y="2549900"/>
                        <a:pt x="521242" y="2531827"/>
                        <a:pt x="498947" y="2531827"/>
                      </a:cubicBezTo>
                      <a:close/>
                      <a:moveTo>
                        <a:pt x="414511" y="2531827"/>
                      </a:moveTo>
                      <a:cubicBezTo>
                        <a:pt x="392216" y="2531827"/>
                        <a:pt x="374143" y="2549900"/>
                        <a:pt x="374143" y="2572195"/>
                      </a:cubicBezTo>
                      <a:cubicBezTo>
                        <a:pt x="374143" y="2594490"/>
                        <a:pt x="392216" y="2612563"/>
                        <a:pt x="414511" y="2612563"/>
                      </a:cubicBezTo>
                      <a:cubicBezTo>
                        <a:pt x="436806" y="2612563"/>
                        <a:pt x="454879" y="2594490"/>
                        <a:pt x="454879" y="2572195"/>
                      </a:cubicBezTo>
                      <a:cubicBezTo>
                        <a:pt x="454879" y="2549900"/>
                        <a:pt x="436806" y="2531827"/>
                        <a:pt x="414511" y="2531827"/>
                      </a:cubicBezTo>
                      <a:close/>
                      <a:moveTo>
                        <a:pt x="330075" y="2531827"/>
                      </a:moveTo>
                      <a:cubicBezTo>
                        <a:pt x="307780" y="2531827"/>
                        <a:pt x="289707" y="2549900"/>
                        <a:pt x="289707" y="2572195"/>
                      </a:cubicBezTo>
                      <a:cubicBezTo>
                        <a:pt x="289707" y="2594490"/>
                        <a:pt x="307780" y="2612563"/>
                        <a:pt x="330075" y="2612563"/>
                      </a:cubicBezTo>
                      <a:cubicBezTo>
                        <a:pt x="352370" y="2612563"/>
                        <a:pt x="370443" y="2594490"/>
                        <a:pt x="370443" y="2572195"/>
                      </a:cubicBezTo>
                      <a:cubicBezTo>
                        <a:pt x="370443" y="2549900"/>
                        <a:pt x="352370" y="2531827"/>
                        <a:pt x="330075" y="2531827"/>
                      </a:cubicBezTo>
                      <a:close/>
                      <a:moveTo>
                        <a:pt x="245639" y="2531827"/>
                      </a:moveTo>
                      <a:cubicBezTo>
                        <a:pt x="223344" y="2531827"/>
                        <a:pt x="205271" y="2549900"/>
                        <a:pt x="205271" y="2572195"/>
                      </a:cubicBezTo>
                      <a:cubicBezTo>
                        <a:pt x="205271" y="2594490"/>
                        <a:pt x="223344" y="2612563"/>
                        <a:pt x="245639" y="2612563"/>
                      </a:cubicBezTo>
                      <a:cubicBezTo>
                        <a:pt x="267934" y="2612563"/>
                        <a:pt x="286007" y="2594490"/>
                        <a:pt x="286007" y="2572195"/>
                      </a:cubicBezTo>
                      <a:cubicBezTo>
                        <a:pt x="286007" y="2549900"/>
                        <a:pt x="267934" y="2531827"/>
                        <a:pt x="245639" y="2531827"/>
                      </a:cubicBezTo>
                      <a:close/>
                      <a:moveTo>
                        <a:pt x="161202" y="2531827"/>
                      </a:moveTo>
                      <a:cubicBezTo>
                        <a:pt x="138907" y="2531827"/>
                        <a:pt x="120834" y="2549900"/>
                        <a:pt x="120834" y="2572195"/>
                      </a:cubicBezTo>
                      <a:cubicBezTo>
                        <a:pt x="120834" y="2594490"/>
                        <a:pt x="138907" y="2612563"/>
                        <a:pt x="161202" y="2612563"/>
                      </a:cubicBezTo>
                      <a:cubicBezTo>
                        <a:pt x="183497" y="2612563"/>
                        <a:pt x="201570" y="2594490"/>
                        <a:pt x="201570" y="2572195"/>
                      </a:cubicBezTo>
                      <a:cubicBezTo>
                        <a:pt x="201570" y="2549900"/>
                        <a:pt x="183497" y="2531827"/>
                        <a:pt x="161202" y="2531827"/>
                      </a:cubicBezTo>
                      <a:close/>
                      <a:moveTo>
                        <a:pt x="76766" y="2531827"/>
                      </a:moveTo>
                      <a:cubicBezTo>
                        <a:pt x="54471" y="2531827"/>
                        <a:pt x="36398" y="2549900"/>
                        <a:pt x="36398" y="2572195"/>
                      </a:cubicBezTo>
                      <a:cubicBezTo>
                        <a:pt x="36398" y="2594490"/>
                        <a:pt x="54471" y="2612563"/>
                        <a:pt x="76766" y="2612563"/>
                      </a:cubicBezTo>
                      <a:cubicBezTo>
                        <a:pt x="99061" y="2612563"/>
                        <a:pt x="117134" y="2594490"/>
                        <a:pt x="117134" y="2572195"/>
                      </a:cubicBezTo>
                      <a:cubicBezTo>
                        <a:pt x="117134" y="2549900"/>
                        <a:pt x="99061" y="2531827"/>
                        <a:pt x="76766" y="2531827"/>
                      </a:cubicBezTo>
                      <a:close/>
                      <a:moveTo>
                        <a:pt x="1343312" y="2445777"/>
                      </a:moveTo>
                      <a:cubicBezTo>
                        <a:pt x="1321017" y="2445777"/>
                        <a:pt x="1302944" y="2463850"/>
                        <a:pt x="1302944" y="2486145"/>
                      </a:cubicBezTo>
                      <a:cubicBezTo>
                        <a:pt x="1302944" y="2508440"/>
                        <a:pt x="1321017" y="2526513"/>
                        <a:pt x="1343312" y="2526513"/>
                      </a:cubicBezTo>
                      <a:cubicBezTo>
                        <a:pt x="1365607" y="2526513"/>
                        <a:pt x="1383680" y="2508440"/>
                        <a:pt x="1383680" y="2486145"/>
                      </a:cubicBezTo>
                      <a:cubicBezTo>
                        <a:pt x="1383680" y="2463850"/>
                        <a:pt x="1365607" y="2445777"/>
                        <a:pt x="1343312" y="2445777"/>
                      </a:cubicBezTo>
                      <a:close/>
                      <a:moveTo>
                        <a:pt x="1258874" y="2445777"/>
                      </a:moveTo>
                      <a:cubicBezTo>
                        <a:pt x="1236579" y="2445777"/>
                        <a:pt x="1218506" y="2463850"/>
                        <a:pt x="1218506" y="2486145"/>
                      </a:cubicBezTo>
                      <a:cubicBezTo>
                        <a:pt x="1218506" y="2508440"/>
                        <a:pt x="1236579" y="2526513"/>
                        <a:pt x="1258874" y="2526513"/>
                      </a:cubicBezTo>
                      <a:cubicBezTo>
                        <a:pt x="1281169" y="2526513"/>
                        <a:pt x="1299242" y="2508440"/>
                        <a:pt x="1299242" y="2486145"/>
                      </a:cubicBezTo>
                      <a:cubicBezTo>
                        <a:pt x="1299242" y="2463850"/>
                        <a:pt x="1281169" y="2445777"/>
                        <a:pt x="1258874" y="2445777"/>
                      </a:cubicBezTo>
                      <a:close/>
                      <a:moveTo>
                        <a:pt x="1174438" y="2445777"/>
                      </a:moveTo>
                      <a:cubicBezTo>
                        <a:pt x="1152143" y="2445777"/>
                        <a:pt x="1134070" y="2463850"/>
                        <a:pt x="1134070" y="2486145"/>
                      </a:cubicBezTo>
                      <a:cubicBezTo>
                        <a:pt x="1134070" y="2508440"/>
                        <a:pt x="1152143" y="2526513"/>
                        <a:pt x="1174438" y="2526513"/>
                      </a:cubicBezTo>
                      <a:cubicBezTo>
                        <a:pt x="1196733" y="2526513"/>
                        <a:pt x="1214806" y="2508440"/>
                        <a:pt x="1214806" y="2486145"/>
                      </a:cubicBezTo>
                      <a:cubicBezTo>
                        <a:pt x="1214806" y="2463850"/>
                        <a:pt x="1196733" y="2445777"/>
                        <a:pt x="1174438" y="2445777"/>
                      </a:cubicBezTo>
                      <a:close/>
                      <a:moveTo>
                        <a:pt x="1090002" y="2445777"/>
                      </a:moveTo>
                      <a:cubicBezTo>
                        <a:pt x="1067707" y="2445777"/>
                        <a:pt x="1049634" y="2463850"/>
                        <a:pt x="1049634" y="2486145"/>
                      </a:cubicBezTo>
                      <a:cubicBezTo>
                        <a:pt x="1049634" y="2508440"/>
                        <a:pt x="1067707" y="2526513"/>
                        <a:pt x="1090002" y="2526513"/>
                      </a:cubicBezTo>
                      <a:cubicBezTo>
                        <a:pt x="1112297" y="2526513"/>
                        <a:pt x="1130370" y="2508440"/>
                        <a:pt x="1130370" y="2486145"/>
                      </a:cubicBezTo>
                      <a:cubicBezTo>
                        <a:pt x="1130370" y="2463850"/>
                        <a:pt x="1112297" y="2445777"/>
                        <a:pt x="1090002" y="2445777"/>
                      </a:cubicBezTo>
                      <a:close/>
                      <a:moveTo>
                        <a:pt x="1005565" y="2445777"/>
                      </a:moveTo>
                      <a:cubicBezTo>
                        <a:pt x="983270" y="2445777"/>
                        <a:pt x="965197" y="2463850"/>
                        <a:pt x="965197" y="2486145"/>
                      </a:cubicBezTo>
                      <a:cubicBezTo>
                        <a:pt x="965197" y="2508440"/>
                        <a:pt x="983270" y="2526513"/>
                        <a:pt x="1005565" y="2526513"/>
                      </a:cubicBezTo>
                      <a:cubicBezTo>
                        <a:pt x="1027860" y="2526513"/>
                        <a:pt x="1045933" y="2508440"/>
                        <a:pt x="1045933" y="2486145"/>
                      </a:cubicBezTo>
                      <a:cubicBezTo>
                        <a:pt x="1045933" y="2463850"/>
                        <a:pt x="1027860" y="2445777"/>
                        <a:pt x="1005565" y="2445777"/>
                      </a:cubicBezTo>
                      <a:close/>
                      <a:moveTo>
                        <a:pt x="921129" y="2445777"/>
                      </a:moveTo>
                      <a:cubicBezTo>
                        <a:pt x="898834" y="2445777"/>
                        <a:pt x="880761" y="2463850"/>
                        <a:pt x="880761" y="2486145"/>
                      </a:cubicBezTo>
                      <a:cubicBezTo>
                        <a:pt x="880761" y="2508440"/>
                        <a:pt x="898834" y="2526513"/>
                        <a:pt x="921129" y="2526513"/>
                      </a:cubicBezTo>
                      <a:cubicBezTo>
                        <a:pt x="943424" y="2526513"/>
                        <a:pt x="961497" y="2508440"/>
                        <a:pt x="961497" y="2486145"/>
                      </a:cubicBezTo>
                      <a:cubicBezTo>
                        <a:pt x="961497" y="2463850"/>
                        <a:pt x="943424" y="2445777"/>
                        <a:pt x="921129" y="2445777"/>
                      </a:cubicBezTo>
                      <a:close/>
                      <a:moveTo>
                        <a:pt x="836693" y="2445777"/>
                      </a:moveTo>
                      <a:cubicBezTo>
                        <a:pt x="814398" y="2445777"/>
                        <a:pt x="796325" y="2463850"/>
                        <a:pt x="796325" y="2486145"/>
                      </a:cubicBezTo>
                      <a:cubicBezTo>
                        <a:pt x="796325" y="2508440"/>
                        <a:pt x="814398" y="2526513"/>
                        <a:pt x="836693" y="2526513"/>
                      </a:cubicBezTo>
                      <a:cubicBezTo>
                        <a:pt x="858988" y="2526513"/>
                        <a:pt x="877061" y="2508440"/>
                        <a:pt x="877061" y="2486145"/>
                      </a:cubicBezTo>
                      <a:cubicBezTo>
                        <a:pt x="877061" y="2463850"/>
                        <a:pt x="858988" y="2445777"/>
                        <a:pt x="836693" y="2445777"/>
                      </a:cubicBezTo>
                      <a:close/>
                      <a:moveTo>
                        <a:pt x="752256" y="2445777"/>
                      </a:moveTo>
                      <a:cubicBezTo>
                        <a:pt x="729961" y="2445777"/>
                        <a:pt x="711888" y="2463850"/>
                        <a:pt x="711888" y="2486145"/>
                      </a:cubicBezTo>
                      <a:cubicBezTo>
                        <a:pt x="711888" y="2508440"/>
                        <a:pt x="729961" y="2526513"/>
                        <a:pt x="752256" y="2526513"/>
                      </a:cubicBezTo>
                      <a:cubicBezTo>
                        <a:pt x="774551" y="2526513"/>
                        <a:pt x="792624" y="2508440"/>
                        <a:pt x="792624" y="2486145"/>
                      </a:cubicBezTo>
                      <a:cubicBezTo>
                        <a:pt x="792624" y="2463850"/>
                        <a:pt x="774551" y="2445777"/>
                        <a:pt x="752256" y="2445777"/>
                      </a:cubicBezTo>
                      <a:close/>
                      <a:moveTo>
                        <a:pt x="667820" y="2445777"/>
                      </a:moveTo>
                      <a:cubicBezTo>
                        <a:pt x="645525" y="2445777"/>
                        <a:pt x="627452" y="2463850"/>
                        <a:pt x="627452" y="2486145"/>
                      </a:cubicBezTo>
                      <a:cubicBezTo>
                        <a:pt x="627452" y="2508440"/>
                        <a:pt x="645525" y="2526513"/>
                        <a:pt x="667820" y="2526513"/>
                      </a:cubicBezTo>
                      <a:cubicBezTo>
                        <a:pt x="690115" y="2526513"/>
                        <a:pt x="708188" y="2508440"/>
                        <a:pt x="708188" y="2486145"/>
                      </a:cubicBezTo>
                      <a:cubicBezTo>
                        <a:pt x="708188" y="2463850"/>
                        <a:pt x="690115" y="2445777"/>
                        <a:pt x="667820" y="2445777"/>
                      </a:cubicBezTo>
                      <a:close/>
                      <a:moveTo>
                        <a:pt x="583384" y="2445777"/>
                      </a:moveTo>
                      <a:cubicBezTo>
                        <a:pt x="561089" y="2445777"/>
                        <a:pt x="543016" y="2463850"/>
                        <a:pt x="543016" y="2486145"/>
                      </a:cubicBezTo>
                      <a:cubicBezTo>
                        <a:pt x="543016" y="2508440"/>
                        <a:pt x="561089" y="2526513"/>
                        <a:pt x="583384" y="2526513"/>
                      </a:cubicBezTo>
                      <a:cubicBezTo>
                        <a:pt x="605679" y="2526513"/>
                        <a:pt x="623752" y="2508440"/>
                        <a:pt x="623752" y="2486145"/>
                      </a:cubicBezTo>
                      <a:cubicBezTo>
                        <a:pt x="623752" y="2463850"/>
                        <a:pt x="605679" y="2445777"/>
                        <a:pt x="583384" y="2445777"/>
                      </a:cubicBezTo>
                      <a:close/>
                      <a:moveTo>
                        <a:pt x="498947" y="2445777"/>
                      </a:moveTo>
                      <a:cubicBezTo>
                        <a:pt x="476652" y="2445777"/>
                        <a:pt x="458579" y="2463850"/>
                        <a:pt x="458579" y="2486145"/>
                      </a:cubicBezTo>
                      <a:cubicBezTo>
                        <a:pt x="458579" y="2508440"/>
                        <a:pt x="476652" y="2526513"/>
                        <a:pt x="498947" y="2526513"/>
                      </a:cubicBezTo>
                      <a:cubicBezTo>
                        <a:pt x="521242" y="2526513"/>
                        <a:pt x="539315" y="2508440"/>
                        <a:pt x="539315" y="2486145"/>
                      </a:cubicBezTo>
                      <a:cubicBezTo>
                        <a:pt x="539315" y="2463850"/>
                        <a:pt x="521242" y="2445777"/>
                        <a:pt x="498947" y="2445777"/>
                      </a:cubicBezTo>
                      <a:close/>
                      <a:moveTo>
                        <a:pt x="414511" y="2445777"/>
                      </a:moveTo>
                      <a:cubicBezTo>
                        <a:pt x="392216" y="2445777"/>
                        <a:pt x="374143" y="2463850"/>
                        <a:pt x="374143" y="2486145"/>
                      </a:cubicBezTo>
                      <a:cubicBezTo>
                        <a:pt x="374143" y="2508440"/>
                        <a:pt x="392216" y="2526513"/>
                        <a:pt x="414511" y="2526513"/>
                      </a:cubicBezTo>
                      <a:cubicBezTo>
                        <a:pt x="436806" y="2526513"/>
                        <a:pt x="454879" y="2508440"/>
                        <a:pt x="454879" y="2486145"/>
                      </a:cubicBezTo>
                      <a:cubicBezTo>
                        <a:pt x="454879" y="2463850"/>
                        <a:pt x="436806" y="2445777"/>
                        <a:pt x="414511" y="2445777"/>
                      </a:cubicBezTo>
                      <a:close/>
                      <a:moveTo>
                        <a:pt x="330075" y="2445777"/>
                      </a:moveTo>
                      <a:cubicBezTo>
                        <a:pt x="307780" y="2445777"/>
                        <a:pt x="289707" y="2463850"/>
                        <a:pt x="289707" y="2486145"/>
                      </a:cubicBezTo>
                      <a:cubicBezTo>
                        <a:pt x="289707" y="2508440"/>
                        <a:pt x="307780" y="2526513"/>
                        <a:pt x="330075" y="2526513"/>
                      </a:cubicBezTo>
                      <a:cubicBezTo>
                        <a:pt x="352370" y="2526513"/>
                        <a:pt x="370443" y="2508440"/>
                        <a:pt x="370443" y="2486145"/>
                      </a:cubicBezTo>
                      <a:cubicBezTo>
                        <a:pt x="370443" y="2463850"/>
                        <a:pt x="352370" y="2445777"/>
                        <a:pt x="330075" y="2445777"/>
                      </a:cubicBezTo>
                      <a:close/>
                      <a:moveTo>
                        <a:pt x="245639" y="2445777"/>
                      </a:moveTo>
                      <a:cubicBezTo>
                        <a:pt x="223344" y="2445777"/>
                        <a:pt x="205271" y="2463850"/>
                        <a:pt x="205271" y="2486145"/>
                      </a:cubicBezTo>
                      <a:cubicBezTo>
                        <a:pt x="205271" y="2508440"/>
                        <a:pt x="223344" y="2526513"/>
                        <a:pt x="245639" y="2526513"/>
                      </a:cubicBezTo>
                      <a:cubicBezTo>
                        <a:pt x="267934" y="2526513"/>
                        <a:pt x="286007" y="2508440"/>
                        <a:pt x="286007" y="2486145"/>
                      </a:cubicBezTo>
                      <a:cubicBezTo>
                        <a:pt x="286007" y="2463850"/>
                        <a:pt x="267934" y="2445777"/>
                        <a:pt x="245639" y="2445777"/>
                      </a:cubicBezTo>
                      <a:close/>
                      <a:moveTo>
                        <a:pt x="161202" y="2445777"/>
                      </a:moveTo>
                      <a:cubicBezTo>
                        <a:pt x="138907" y="2445777"/>
                        <a:pt x="120834" y="2463850"/>
                        <a:pt x="120834" y="2486145"/>
                      </a:cubicBezTo>
                      <a:cubicBezTo>
                        <a:pt x="120834" y="2508440"/>
                        <a:pt x="138907" y="2526513"/>
                        <a:pt x="161202" y="2526513"/>
                      </a:cubicBezTo>
                      <a:cubicBezTo>
                        <a:pt x="183497" y="2526513"/>
                        <a:pt x="201570" y="2508440"/>
                        <a:pt x="201570" y="2486145"/>
                      </a:cubicBezTo>
                      <a:cubicBezTo>
                        <a:pt x="201570" y="2463850"/>
                        <a:pt x="183497" y="2445777"/>
                        <a:pt x="161202" y="2445777"/>
                      </a:cubicBezTo>
                      <a:close/>
                      <a:moveTo>
                        <a:pt x="76766" y="2445777"/>
                      </a:moveTo>
                      <a:cubicBezTo>
                        <a:pt x="54471" y="2445777"/>
                        <a:pt x="36398" y="2463850"/>
                        <a:pt x="36398" y="2486145"/>
                      </a:cubicBezTo>
                      <a:cubicBezTo>
                        <a:pt x="36398" y="2508440"/>
                        <a:pt x="54471" y="2526513"/>
                        <a:pt x="76766" y="2526513"/>
                      </a:cubicBezTo>
                      <a:cubicBezTo>
                        <a:pt x="99061" y="2526513"/>
                        <a:pt x="117134" y="2508440"/>
                        <a:pt x="117134" y="2486145"/>
                      </a:cubicBezTo>
                      <a:cubicBezTo>
                        <a:pt x="117134" y="2463850"/>
                        <a:pt x="99061" y="2445777"/>
                        <a:pt x="76766" y="2445777"/>
                      </a:cubicBezTo>
                      <a:close/>
                      <a:moveTo>
                        <a:pt x="1343312" y="2359728"/>
                      </a:moveTo>
                      <a:cubicBezTo>
                        <a:pt x="1321017" y="2359728"/>
                        <a:pt x="1302944" y="2377801"/>
                        <a:pt x="1302944" y="2400096"/>
                      </a:cubicBezTo>
                      <a:cubicBezTo>
                        <a:pt x="1302944" y="2422391"/>
                        <a:pt x="1321017" y="2440464"/>
                        <a:pt x="1343312" y="2440464"/>
                      </a:cubicBezTo>
                      <a:cubicBezTo>
                        <a:pt x="1365607" y="2440464"/>
                        <a:pt x="1383680" y="2422391"/>
                        <a:pt x="1383680" y="2400096"/>
                      </a:cubicBezTo>
                      <a:cubicBezTo>
                        <a:pt x="1383680" y="2377801"/>
                        <a:pt x="1365607" y="2359728"/>
                        <a:pt x="1343312" y="2359728"/>
                      </a:cubicBezTo>
                      <a:close/>
                      <a:moveTo>
                        <a:pt x="1258874" y="2359728"/>
                      </a:moveTo>
                      <a:cubicBezTo>
                        <a:pt x="1236579" y="2359728"/>
                        <a:pt x="1218506" y="2377801"/>
                        <a:pt x="1218506" y="2400096"/>
                      </a:cubicBezTo>
                      <a:cubicBezTo>
                        <a:pt x="1218506" y="2422391"/>
                        <a:pt x="1236579" y="2440464"/>
                        <a:pt x="1258874" y="2440464"/>
                      </a:cubicBezTo>
                      <a:cubicBezTo>
                        <a:pt x="1281169" y="2440464"/>
                        <a:pt x="1299242" y="2422391"/>
                        <a:pt x="1299242" y="2400096"/>
                      </a:cubicBezTo>
                      <a:cubicBezTo>
                        <a:pt x="1299242" y="2377801"/>
                        <a:pt x="1281169" y="2359728"/>
                        <a:pt x="1258874" y="2359728"/>
                      </a:cubicBezTo>
                      <a:close/>
                      <a:moveTo>
                        <a:pt x="1174438" y="2359728"/>
                      </a:moveTo>
                      <a:cubicBezTo>
                        <a:pt x="1152143" y="2359728"/>
                        <a:pt x="1134070" y="2377801"/>
                        <a:pt x="1134070" y="2400096"/>
                      </a:cubicBezTo>
                      <a:cubicBezTo>
                        <a:pt x="1134070" y="2422391"/>
                        <a:pt x="1152143" y="2440464"/>
                        <a:pt x="1174438" y="2440464"/>
                      </a:cubicBezTo>
                      <a:cubicBezTo>
                        <a:pt x="1196733" y="2440464"/>
                        <a:pt x="1214806" y="2422391"/>
                        <a:pt x="1214806" y="2400096"/>
                      </a:cubicBezTo>
                      <a:cubicBezTo>
                        <a:pt x="1214806" y="2377801"/>
                        <a:pt x="1196733" y="2359728"/>
                        <a:pt x="1174438" y="2359728"/>
                      </a:cubicBezTo>
                      <a:close/>
                      <a:moveTo>
                        <a:pt x="1090002" y="2359728"/>
                      </a:moveTo>
                      <a:cubicBezTo>
                        <a:pt x="1067707" y="2359728"/>
                        <a:pt x="1049634" y="2377801"/>
                        <a:pt x="1049634" y="2400096"/>
                      </a:cubicBezTo>
                      <a:cubicBezTo>
                        <a:pt x="1049634" y="2422391"/>
                        <a:pt x="1067707" y="2440464"/>
                        <a:pt x="1090002" y="2440464"/>
                      </a:cubicBezTo>
                      <a:cubicBezTo>
                        <a:pt x="1112297" y="2440464"/>
                        <a:pt x="1130370" y="2422391"/>
                        <a:pt x="1130370" y="2400096"/>
                      </a:cubicBezTo>
                      <a:cubicBezTo>
                        <a:pt x="1130370" y="2377801"/>
                        <a:pt x="1112297" y="2359728"/>
                        <a:pt x="1090002" y="2359728"/>
                      </a:cubicBezTo>
                      <a:close/>
                      <a:moveTo>
                        <a:pt x="1005565" y="2359728"/>
                      </a:moveTo>
                      <a:cubicBezTo>
                        <a:pt x="983270" y="2359728"/>
                        <a:pt x="965197" y="2377801"/>
                        <a:pt x="965197" y="2400096"/>
                      </a:cubicBezTo>
                      <a:cubicBezTo>
                        <a:pt x="965197" y="2422391"/>
                        <a:pt x="983270" y="2440464"/>
                        <a:pt x="1005565" y="2440464"/>
                      </a:cubicBezTo>
                      <a:cubicBezTo>
                        <a:pt x="1027860" y="2440464"/>
                        <a:pt x="1045933" y="2422391"/>
                        <a:pt x="1045933" y="2400096"/>
                      </a:cubicBezTo>
                      <a:cubicBezTo>
                        <a:pt x="1045933" y="2377801"/>
                        <a:pt x="1027860" y="2359728"/>
                        <a:pt x="1005565" y="2359728"/>
                      </a:cubicBezTo>
                      <a:close/>
                      <a:moveTo>
                        <a:pt x="921129" y="2359728"/>
                      </a:moveTo>
                      <a:cubicBezTo>
                        <a:pt x="898834" y="2359728"/>
                        <a:pt x="880761" y="2377801"/>
                        <a:pt x="880761" y="2400096"/>
                      </a:cubicBezTo>
                      <a:cubicBezTo>
                        <a:pt x="880761" y="2422391"/>
                        <a:pt x="898834" y="2440464"/>
                        <a:pt x="921129" y="2440464"/>
                      </a:cubicBezTo>
                      <a:cubicBezTo>
                        <a:pt x="943424" y="2440464"/>
                        <a:pt x="961497" y="2422391"/>
                        <a:pt x="961497" y="2400096"/>
                      </a:cubicBezTo>
                      <a:cubicBezTo>
                        <a:pt x="961497" y="2377801"/>
                        <a:pt x="943424" y="2359728"/>
                        <a:pt x="921129" y="2359728"/>
                      </a:cubicBezTo>
                      <a:close/>
                      <a:moveTo>
                        <a:pt x="836693" y="2359728"/>
                      </a:moveTo>
                      <a:cubicBezTo>
                        <a:pt x="814398" y="2359728"/>
                        <a:pt x="796325" y="2377801"/>
                        <a:pt x="796325" y="2400096"/>
                      </a:cubicBezTo>
                      <a:cubicBezTo>
                        <a:pt x="796325" y="2422391"/>
                        <a:pt x="814398" y="2440464"/>
                        <a:pt x="836693" y="2440464"/>
                      </a:cubicBezTo>
                      <a:cubicBezTo>
                        <a:pt x="858988" y="2440464"/>
                        <a:pt x="877061" y="2422391"/>
                        <a:pt x="877061" y="2400096"/>
                      </a:cubicBezTo>
                      <a:cubicBezTo>
                        <a:pt x="877061" y="2377801"/>
                        <a:pt x="858988" y="2359728"/>
                        <a:pt x="836693" y="2359728"/>
                      </a:cubicBezTo>
                      <a:close/>
                      <a:moveTo>
                        <a:pt x="752256" y="2359728"/>
                      </a:moveTo>
                      <a:cubicBezTo>
                        <a:pt x="729961" y="2359728"/>
                        <a:pt x="711888" y="2377801"/>
                        <a:pt x="711888" y="2400096"/>
                      </a:cubicBezTo>
                      <a:cubicBezTo>
                        <a:pt x="711888" y="2422391"/>
                        <a:pt x="729961" y="2440464"/>
                        <a:pt x="752256" y="2440464"/>
                      </a:cubicBezTo>
                      <a:cubicBezTo>
                        <a:pt x="774551" y="2440464"/>
                        <a:pt x="792624" y="2422391"/>
                        <a:pt x="792624" y="2400096"/>
                      </a:cubicBezTo>
                      <a:cubicBezTo>
                        <a:pt x="792624" y="2377801"/>
                        <a:pt x="774551" y="2359728"/>
                        <a:pt x="752256" y="2359728"/>
                      </a:cubicBezTo>
                      <a:close/>
                      <a:moveTo>
                        <a:pt x="667820" y="2359728"/>
                      </a:moveTo>
                      <a:cubicBezTo>
                        <a:pt x="645525" y="2359728"/>
                        <a:pt x="627452" y="2377801"/>
                        <a:pt x="627452" y="2400096"/>
                      </a:cubicBezTo>
                      <a:cubicBezTo>
                        <a:pt x="627452" y="2422391"/>
                        <a:pt x="645525" y="2440464"/>
                        <a:pt x="667820" y="2440464"/>
                      </a:cubicBezTo>
                      <a:cubicBezTo>
                        <a:pt x="690115" y="2440464"/>
                        <a:pt x="708188" y="2422391"/>
                        <a:pt x="708188" y="2400096"/>
                      </a:cubicBezTo>
                      <a:cubicBezTo>
                        <a:pt x="708188" y="2377801"/>
                        <a:pt x="690115" y="2359728"/>
                        <a:pt x="667820" y="2359728"/>
                      </a:cubicBezTo>
                      <a:close/>
                      <a:moveTo>
                        <a:pt x="583384" y="2359728"/>
                      </a:moveTo>
                      <a:cubicBezTo>
                        <a:pt x="561089" y="2359728"/>
                        <a:pt x="543016" y="2377801"/>
                        <a:pt x="543016" y="2400096"/>
                      </a:cubicBezTo>
                      <a:cubicBezTo>
                        <a:pt x="543016" y="2422391"/>
                        <a:pt x="561089" y="2440464"/>
                        <a:pt x="583384" y="2440464"/>
                      </a:cubicBezTo>
                      <a:cubicBezTo>
                        <a:pt x="605679" y="2440464"/>
                        <a:pt x="623752" y="2422391"/>
                        <a:pt x="623752" y="2400096"/>
                      </a:cubicBezTo>
                      <a:cubicBezTo>
                        <a:pt x="623752" y="2377801"/>
                        <a:pt x="605679" y="2359728"/>
                        <a:pt x="583384" y="2359728"/>
                      </a:cubicBezTo>
                      <a:close/>
                      <a:moveTo>
                        <a:pt x="498947" y="2359728"/>
                      </a:moveTo>
                      <a:cubicBezTo>
                        <a:pt x="476652" y="2359728"/>
                        <a:pt x="458579" y="2377801"/>
                        <a:pt x="458579" y="2400096"/>
                      </a:cubicBezTo>
                      <a:cubicBezTo>
                        <a:pt x="458579" y="2422391"/>
                        <a:pt x="476652" y="2440464"/>
                        <a:pt x="498947" y="2440464"/>
                      </a:cubicBezTo>
                      <a:cubicBezTo>
                        <a:pt x="521242" y="2440464"/>
                        <a:pt x="539315" y="2422391"/>
                        <a:pt x="539315" y="2400096"/>
                      </a:cubicBezTo>
                      <a:cubicBezTo>
                        <a:pt x="539315" y="2377801"/>
                        <a:pt x="521242" y="2359728"/>
                        <a:pt x="498947" y="2359728"/>
                      </a:cubicBezTo>
                      <a:close/>
                      <a:moveTo>
                        <a:pt x="414511" y="2359728"/>
                      </a:moveTo>
                      <a:cubicBezTo>
                        <a:pt x="392216" y="2359728"/>
                        <a:pt x="374143" y="2377801"/>
                        <a:pt x="374143" y="2400096"/>
                      </a:cubicBezTo>
                      <a:cubicBezTo>
                        <a:pt x="374143" y="2422391"/>
                        <a:pt x="392216" y="2440464"/>
                        <a:pt x="414511" y="2440464"/>
                      </a:cubicBezTo>
                      <a:cubicBezTo>
                        <a:pt x="436806" y="2440464"/>
                        <a:pt x="454879" y="2422391"/>
                        <a:pt x="454879" y="2400096"/>
                      </a:cubicBezTo>
                      <a:cubicBezTo>
                        <a:pt x="454879" y="2377801"/>
                        <a:pt x="436806" y="2359728"/>
                        <a:pt x="414511" y="2359728"/>
                      </a:cubicBezTo>
                      <a:close/>
                      <a:moveTo>
                        <a:pt x="330075" y="2359728"/>
                      </a:moveTo>
                      <a:cubicBezTo>
                        <a:pt x="307780" y="2359728"/>
                        <a:pt x="289707" y="2377801"/>
                        <a:pt x="289707" y="2400096"/>
                      </a:cubicBezTo>
                      <a:cubicBezTo>
                        <a:pt x="289707" y="2422391"/>
                        <a:pt x="307780" y="2440464"/>
                        <a:pt x="330075" y="2440464"/>
                      </a:cubicBezTo>
                      <a:cubicBezTo>
                        <a:pt x="352370" y="2440464"/>
                        <a:pt x="370443" y="2422391"/>
                        <a:pt x="370443" y="2400096"/>
                      </a:cubicBezTo>
                      <a:cubicBezTo>
                        <a:pt x="370443" y="2377801"/>
                        <a:pt x="352370" y="2359728"/>
                        <a:pt x="330075" y="2359728"/>
                      </a:cubicBezTo>
                      <a:close/>
                      <a:moveTo>
                        <a:pt x="245639" y="2359728"/>
                      </a:moveTo>
                      <a:cubicBezTo>
                        <a:pt x="223344" y="2359728"/>
                        <a:pt x="205271" y="2377801"/>
                        <a:pt x="205271" y="2400096"/>
                      </a:cubicBezTo>
                      <a:cubicBezTo>
                        <a:pt x="205271" y="2422391"/>
                        <a:pt x="223344" y="2440464"/>
                        <a:pt x="245639" y="2440464"/>
                      </a:cubicBezTo>
                      <a:cubicBezTo>
                        <a:pt x="267934" y="2440464"/>
                        <a:pt x="286007" y="2422391"/>
                        <a:pt x="286007" y="2400096"/>
                      </a:cubicBezTo>
                      <a:cubicBezTo>
                        <a:pt x="286007" y="2377801"/>
                        <a:pt x="267934" y="2359728"/>
                        <a:pt x="245639" y="2359728"/>
                      </a:cubicBezTo>
                      <a:close/>
                      <a:moveTo>
                        <a:pt x="161202" y="2359728"/>
                      </a:moveTo>
                      <a:cubicBezTo>
                        <a:pt x="138907" y="2359728"/>
                        <a:pt x="120834" y="2377801"/>
                        <a:pt x="120834" y="2400096"/>
                      </a:cubicBezTo>
                      <a:cubicBezTo>
                        <a:pt x="120834" y="2422391"/>
                        <a:pt x="138907" y="2440464"/>
                        <a:pt x="161202" y="2440464"/>
                      </a:cubicBezTo>
                      <a:cubicBezTo>
                        <a:pt x="183497" y="2440464"/>
                        <a:pt x="201570" y="2422391"/>
                        <a:pt x="201570" y="2400096"/>
                      </a:cubicBezTo>
                      <a:cubicBezTo>
                        <a:pt x="201570" y="2377801"/>
                        <a:pt x="183497" y="2359728"/>
                        <a:pt x="161202" y="2359728"/>
                      </a:cubicBezTo>
                      <a:close/>
                      <a:moveTo>
                        <a:pt x="76766" y="2359728"/>
                      </a:moveTo>
                      <a:cubicBezTo>
                        <a:pt x="54471" y="2359728"/>
                        <a:pt x="36398" y="2377801"/>
                        <a:pt x="36398" y="2400096"/>
                      </a:cubicBezTo>
                      <a:cubicBezTo>
                        <a:pt x="36398" y="2422391"/>
                        <a:pt x="54471" y="2440464"/>
                        <a:pt x="76766" y="2440464"/>
                      </a:cubicBezTo>
                      <a:cubicBezTo>
                        <a:pt x="99061" y="2440464"/>
                        <a:pt x="117134" y="2422391"/>
                        <a:pt x="117134" y="2400096"/>
                      </a:cubicBezTo>
                      <a:cubicBezTo>
                        <a:pt x="117134" y="2377801"/>
                        <a:pt x="99061" y="2359728"/>
                        <a:pt x="76766" y="2359728"/>
                      </a:cubicBezTo>
                      <a:close/>
                      <a:moveTo>
                        <a:pt x="1343312" y="2273679"/>
                      </a:moveTo>
                      <a:cubicBezTo>
                        <a:pt x="1321017" y="2273679"/>
                        <a:pt x="1302944" y="2291752"/>
                        <a:pt x="1302944" y="2314047"/>
                      </a:cubicBezTo>
                      <a:cubicBezTo>
                        <a:pt x="1302944" y="2336342"/>
                        <a:pt x="1321017" y="2354415"/>
                        <a:pt x="1343312" y="2354415"/>
                      </a:cubicBezTo>
                      <a:cubicBezTo>
                        <a:pt x="1365607" y="2354415"/>
                        <a:pt x="1383680" y="2336342"/>
                        <a:pt x="1383680" y="2314047"/>
                      </a:cubicBezTo>
                      <a:cubicBezTo>
                        <a:pt x="1383680" y="2291752"/>
                        <a:pt x="1365607" y="2273679"/>
                        <a:pt x="1343312" y="2273679"/>
                      </a:cubicBezTo>
                      <a:close/>
                      <a:moveTo>
                        <a:pt x="1258874" y="2273679"/>
                      </a:moveTo>
                      <a:cubicBezTo>
                        <a:pt x="1236579" y="2273679"/>
                        <a:pt x="1218506" y="2291752"/>
                        <a:pt x="1218506" y="2314047"/>
                      </a:cubicBezTo>
                      <a:cubicBezTo>
                        <a:pt x="1218506" y="2336342"/>
                        <a:pt x="1236579" y="2354415"/>
                        <a:pt x="1258874" y="2354415"/>
                      </a:cubicBezTo>
                      <a:cubicBezTo>
                        <a:pt x="1281169" y="2354415"/>
                        <a:pt x="1299242" y="2336342"/>
                        <a:pt x="1299242" y="2314047"/>
                      </a:cubicBezTo>
                      <a:cubicBezTo>
                        <a:pt x="1299242" y="2291752"/>
                        <a:pt x="1281169" y="2273679"/>
                        <a:pt x="1258874" y="2273679"/>
                      </a:cubicBezTo>
                      <a:close/>
                      <a:moveTo>
                        <a:pt x="1174438" y="2273679"/>
                      </a:moveTo>
                      <a:cubicBezTo>
                        <a:pt x="1152143" y="2273679"/>
                        <a:pt x="1134070" y="2291752"/>
                        <a:pt x="1134070" y="2314047"/>
                      </a:cubicBezTo>
                      <a:cubicBezTo>
                        <a:pt x="1134070" y="2336342"/>
                        <a:pt x="1152143" y="2354415"/>
                        <a:pt x="1174438" y="2354415"/>
                      </a:cubicBezTo>
                      <a:cubicBezTo>
                        <a:pt x="1196733" y="2354415"/>
                        <a:pt x="1214806" y="2336342"/>
                        <a:pt x="1214806" y="2314047"/>
                      </a:cubicBezTo>
                      <a:cubicBezTo>
                        <a:pt x="1214806" y="2291752"/>
                        <a:pt x="1196733" y="2273679"/>
                        <a:pt x="1174438" y="2273679"/>
                      </a:cubicBezTo>
                      <a:close/>
                      <a:moveTo>
                        <a:pt x="1090002" y="2273679"/>
                      </a:moveTo>
                      <a:cubicBezTo>
                        <a:pt x="1067707" y="2273679"/>
                        <a:pt x="1049634" y="2291752"/>
                        <a:pt x="1049634" y="2314047"/>
                      </a:cubicBezTo>
                      <a:cubicBezTo>
                        <a:pt x="1049634" y="2336342"/>
                        <a:pt x="1067707" y="2354415"/>
                        <a:pt x="1090002" y="2354415"/>
                      </a:cubicBezTo>
                      <a:cubicBezTo>
                        <a:pt x="1112297" y="2354415"/>
                        <a:pt x="1130370" y="2336342"/>
                        <a:pt x="1130370" y="2314047"/>
                      </a:cubicBezTo>
                      <a:cubicBezTo>
                        <a:pt x="1130370" y="2291752"/>
                        <a:pt x="1112297" y="2273679"/>
                        <a:pt x="1090002" y="2273679"/>
                      </a:cubicBezTo>
                      <a:close/>
                      <a:moveTo>
                        <a:pt x="1005565" y="2273679"/>
                      </a:moveTo>
                      <a:cubicBezTo>
                        <a:pt x="983270" y="2273679"/>
                        <a:pt x="965197" y="2291752"/>
                        <a:pt x="965197" y="2314047"/>
                      </a:cubicBezTo>
                      <a:cubicBezTo>
                        <a:pt x="965197" y="2336342"/>
                        <a:pt x="983270" y="2354415"/>
                        <a:pt x="1005565" y="2354415"/>
                      </a:cubicBezTo>
                      <a:cubicBezTo>
                        <a:pt x="1027860" y="2354415"/>
                        <a:pt x="1045933" y="2336342"/>
                        <a:pt x="1045933" y="2314047"/>
                      </a:cubicBezTo>
                      <a:cubicBezTo>
                        <a:pt x="1045933" y="2291752"/>
                        <a:pt x="1027860" y="2273679"/>
                        <a:pt x="1005565" y="2273679"/>
                      </a:cubicBezTo>
                      <a:close/>
                      <a:moveTo>
                        <a:pt x="921129" y="2273679"/>
                      </a:moveTo>
                      <a:cubicBezTo>
                        <a:pt x="898834" y="2273679"/>
                        <a:pt x="880761" y="2291752"/>
                        <a:pt x="880761" y="2314047"/>
                      </a:cubicBezTo>
                      <a:cubicBezTo>
                        <a:pt x="880761" y="2336342"/>
                        <a:pt x="898834" y="2354415"/>
                        <a:pt x="921129" y="2354415"/>
                      </a:cubicBezTo>
                      <a:cubicBezTo>
                        <a:pt x="943424" y="2354415"/>
                        <a:pt x="961497" y="2336342"/>
                        <a:pt x="961497" y="2314047"/>
                      </a:cubicBezTo>
                      <a:cubicBezTo>
                        <a:pt x="961497" y="2291752"/>
                        <a:pt x="943424" y="2273679"/>
                        <a:pt x="921129" y="2273679"/>
                      </a:cubicBezTo>
                      <a:close/>
                      <a:moveTo>
                        <a:pt x="836693" y="2273679"/>
                      </a:moveTo>
                      <a:cubicBezTo>
                        <a:pt x="814398" y="2273679"/>
                        <a:pt x="796325" y="2291752"/>
                        <a:pt x="796325" y="2314047"/>
                      </a:cubicBezTo>
                      <a:cubicBezTo>
                        <a:pt x="796325" y="2336342"/>
                        <a:pt x="814398" y="2354415"/>
                        <a:pt x="836693" y="2354415"/>
                      </a:cubicBezTo>
                      <a:cubicBezTo>
                        <a:pt x="858988" y="2354415"/>
                        <a:pt x="877061" y="2336342"/>
                        <a:pt x="877061" y="2314047"/>
                      </a:cubicBezTo>
                      <a:cubicBezTo>
                        <a:pt x="877061" y="2291752"/>
                        <a:pt x="858988" y="2273679"/>
                        <a:pt x="836693" y="2273679"/>
                      </a:cubicBezTo>
                      <a:close/>
                      <a:moveTo>
                        <a:pt x="752256" y="2273679"/>
                      </a:moveTo>
                      <a:cubicBezTo>
                        <a:pt x="729961" y="2273679"/>
                        <a:pt x="711888" y="2291752"/>
                        <a:pt x="711888" y="2314047"/>
                      </a:cubicBezTo>
                      <a:cubicBezTo>
                        <a:pt x="711888" y="2336342"/>
                        <a:pt x="729961" y="2354415"/>
                        <a:pt x="752256" y="2354415"/>
                      </a:cubicBezTo>
                      <a:cubicBezTo>
                        <a:pt x="774551" y="2354415"/>
                        <a:pt x="792624" y="2336342"/>
                        <a:pt x="792624" y="2314047"/>
                      </a:cubicBezTo>
                      <a:cubicBezTo>
                        <a:pt x="792624" y="2291752"/>
                        <a:pt x="774551" y="2273679"/>
                        <a:pt x="752256" y="2273679"/>
                      </a:cubicBezTo>
                      <a:close/>
                      <a:moveTo>
                        <a:pt x="667820" y="2273679"/>
                      </a:moveTo>
                      <a:cubicBezTo>
                        <a:pt x="645525" y="2273679"/>
                        <a:pt x="627452" y="2291752"/>
                        <a:pt x="627452" y="2314047"/>
                      </a:cubicBezTo>
                      <a:cubicBezTo>
                        <a:pt x="627452" y="2336342"/>
                        <a:pt x="645525" y="2354415"/>
                        <a:pt x="667820" y="2354415"/>
                      </a:cubicBezTo>
                      <a:cubicBezTo>
                        <a:pt x="690115" y="2354415"/>
                        <a:pt x="708188" y="2336342"/>
                        <a:pt x="708188" y="2314047"/>
                      </a:cubicBezTo>
                      <a:cubicBezTo>
                        <a:pt x="708188" y="2291752"/>
                        <a:pt x="690115" y="2273679"/>
                        <a:pt x="667820" y="2273679"/>
                      </a:cubicBezTo>
                      <a:close/>
                      <a:moveTo>
                        <a:pt x="583384" y="2273679"/>
                      </a:moveTo>
                      <a:cubicBezTo>
                        <a:pt x="561089" y="2273679"/>
                        <a:pt x="543016" y="2291752"/>
                        <a:pt x="543016" y="2314047"/>
                      </a:cubicBezTo>
                      <a:cubicBezTo>
                        <a:pt x="543016" y="2336342"/>
                        <a:pt x="561089" y="2354415"/>
                        <a:pt x="583384" y="2354415"/>
                      </a:cubicBezTo>
                      <a:cubicBezTo>
                        <a:pt x="605679" y="2354415"/>
                        <a:pt x="623752" y="2336342"/>
                        <a:pt x="623752" y="2314047"/>
                      </a:cubicBezTo>
                      <a:cubicBezTo>
                        <a:pt x="623752" y="2291752"/>
                        <a:pt x="605679" y="2273679"/>
                        <a:pt x="583384" y="2273679"/>
                      </a:cubicBezTo>
                      <a:close/>
                      <a:moveTo>
                        <a:pt x="498947" y="2273679"/>
                      </a:moveTo>
                      <a:cubicBezTo>
                        <a:pt x="476652" y="2273679"/>
                        <a:pt x="458579" y="2291752"/>
                        <a:pt x="458579" y="2314047"/>
                      </a:cubicBezTo>
                      <a:cubicBezTo>
                        <a:pt x="458579" y="2336342"/>
                        <a:pt x="476652" y="2354415"/>
                        <a:pt x="498947" y="2354415"/>
                      </a:cubicBezTo>
                      <a:cubicBezTo>
                        <a:pt x="521242" y="2354415"/>
                        <a:pt x="539315" y="2336342"/>
                        <a:pt x="539315" y="2314047"/>
                      </a:cubicBezTo>
                      <a:cubicBezTo>
                        <a:pt x="539315" y="2291752"/>
                        <a:pt x="521242" y="2273679"/>
                        <a:pt x="498947" y="2273679"/>
                      </a:cubicBezTo>
                      <a:close/>
                      <a:moveTo>
                        <a:pt x="414511" y="2273679"/>
                      </a:moveTo>
                      <a:cubicBezTo>
                        <a:pt x="392216" y="2273679"/>
                        <a:pt x="374143" y="2291752"/>
                        <a:pt x="374143" y="2314047"/>
                      </a:cubicBezTo>
                      <a:cubicBezTo>
                        <a:pt x="374143" y="2336342"/>
                        <a:pt x="392216" y="2354415"/>
                        <a:pt x="414511" y="2354415"/>
                      </a:cubicBezTo>
                      <a:cubicBezTo>
                        <a:pt x="436806" y="2354415"/>
                        <a:pt x="454879" y="2336342"/>
                        <a:pt x="454879" y="2314047"/>
                      </a:cubicBezTo>
                      <a:cubicBezTo>
                        <a:pt x="454879" y="2291752"/>
                        <a:pt x="436806" y="2273679"/>
                        <a:pt x="414511" y="2273679"/>
                      </a:cubicBezTo>
                      <a:close/>
                      <a:moveTo>
                        <a:pt x="330075" y="2273679"/>
                      </a:moveTo>
                      <a:cubicBezTo>
                        <a:pt x="307780" y="2273679"/>
                        <a:pt x="289707" y="2291752"/>
                        <a:pt x="289707" y="2314047"/>
                      </a:cubicBezTo>
                      <a:cubicBezTo>
                        <a:pt x="289707" y="2336342"/>
                        <a:pt x="307780" y="2354415"/>
                        <a:pt x="330075" y="2354415"/>
                      </a:cubicBezTo>
                      <a:cubicBezTo>
                        <a:pt x="352370" y="2354415"/>
                        <a:pt x="370443" y="2336342"/>
                        <a:pt x="370443" y="2314047"/>
                      </a:cubicBezTo>
                      <a:cubicBezTo>
                        <a:pt x="370443" y="2291752"/>
                        <a:pt x="352370" y="2273679"/>
                        <a:pt x="330075" y="2273679"/>
                      </a:cubicBezTo>
                      <a:close/>
                      <a:moveTo>
                        <a:pt x="245639" y="2273679"/>
                      </a:moveTo>
                      <a:cubicBezTo>
                        <a:pt x="223344" y="2273679"/>
                        <a:pt x="205271" y="2291752"/>
                        <a:pt x="205271" y="2314047"/>
                      </a:cubicBezTo>
                      <a:cubicBezTo>
                        <a:pt x="205271" y="2336342"/>
                        <a:pt x="223344" y="2354415"/>
                        <a:pt x="245639" y="2354415"/>
                      </a:cubicBezTo>
                      <a:cubicBezTo>
                        <a:pt x="267934" y="2354415"/>
                        <a:pt x="286007" y="2336342"/>
                        <a:pt x="286007" y="2314047"/>
                      </a:cubicBezTo>
                      <a:cubicBezTo>
                        <a:pt x="286007" y="2291752"/>
                        <a:pt x="267934" y="2273679"/>
                        <a:pt x="245639" y="2273679"/>
                      </a:cubicBezTo>
                      <a:close/>
                      <a:moveTo>
                        <a:pt x="161202" y="2273679"/>
                      </a:moveTo>
                      <a:cubicBezTo>
                        <a:pt x="138907" y="2273679"/>
                        <a:pt x="120834" y="2291752"/>
                        <a:pt x="120834" y="2314047"/>
                      </a:cubicBezTo>
                      <a:cubicBezTo>
                        <a:pt x="120834" y="2336342"/>
                        <a:pt x="138907" y="2354415"/>
                        <a:pt x="161202" y="2354415"/>
                      </a:cubicBezTo>
                      <a:cubicBezTo>
                        <a:pt x="183497" y="2354415"/>
                        <a:pt x="201570" y="2336342"/>
                        <a:pt x="201570" y="2314047"/>
                      </a:cubicBezTo>
                      <a:cubicBezTo>
                        <a:pt x="201570" y="2291752"/>
                        <a:pt x="183497" y="2273679"/>
                        <a:pt x="161202" y="2273679"/>
                      </a:cubicBezTo>
                      <a:close/>
                      <a:moveTo>
                        <a:pt x="76766" y="2273679"/>
                      </a:moveTo>
                      <a:cubicBezTo>
                        <a:pt x="54471" y="2273679"/>
                        <a:pt x="36398" y="2291752"/>
                        <a:pt x="36398" y="2314047"/>
                      </a:cubicBezTo>
                      <a:cubicBezTo>
                        <a:pt x="36398" y="2336342"/>
                        <a:pt x="54471" y="2354415"/>
                        <a:pt x="76766" y="2354415"/>
                      </a:cubicBezTo>
                      <a:cubicBezTo>
                        <a:pt x="99061" y="2354415"/>
                        <a:pt x="117134" y="2336342"/>
                        <a:pt x="117134" y="2314047"/>
                      </a:cubicBezTo>
                      <a:cubicBezTo>
                        <a:pt x="117134" y="2291752"/>
                        <a:pt x="99061" y="2273679"/>
                        <a:pt x="76766" y="2273679"/>
                      </a:cubicBezTo>
                      <a:close/>
                      <a:moveTo>
                        <a:pt x="1343312" y="2187630"/>
                      </a:moveTo>
                      <a:cubicBezTo>
                        <a:pt x="1321017" y="2187630"/>
                        <a:pt x="1302944" y="2205703"/>
                        <a:pt x="1302944" y="2227998"/>
                      </a:cubicBezTo>
                      <a:cubicBezTo>
                        <a:pt x="1302944" y="2250293"/>
                        <a:pt x="1321017" y="2268366"/>
                        <a:pt x="1343312" y="2268366"/>
                      </a:cubicBezTo>
                      <a:cubicBezTo>
                        <a:pt x="1365607" y="2268366"/>
                        <a:pt x="1383680" y="2250293"/>
                        <a:pt x="1383680" y="2227998"/>
                      </a:cubicBezTo>
                      <a:cubicBezTo>
                        <a:pt x="1383680" y="2205703"/>
                        <a:pt x="1365607" y="2187630"/>
                        <a:pt x="1343312" y="2187630"/>
                      </a:cubicBezTo>
                      <a:close/>
                      <a:moveTo>
                        <a:pt x="1258874" y="2187630"/>
                      </a:moveTo>
                      <a:cubicBezTo>
                        <a:pt x="1236579" y="2187630"/>
                        <a:pt x="1218506" y="2205703"/>
                        <a:pt x="1218506" y="2227998"/>
                      </a:cubicBezTo>
                      <a:cubicBezTo>
                        <a:pt x="1218506" y="2250293"/>
                        <a:pt x="1236579" y="2268366"/>
                        <a:pt x="1258874" y="2268366"/>
                      </a:cubicBezTo>
                      <a:cubicBezTo>
                        <a:pt x="1281169" y="2268366"/>
                        <a:pt x="1299242" y="2250293"/>
                        <a:pt x="1299242" y="2227998"/>
                      </a:cubicBezTo>
                      <a:cubicBezTo>
                        <a:pt x="1299242" y="2205703"/>
                        <a:pt x="1281169" y="2187630"/>
                        <a:pt x="1258874" y="2187630"/>
                      </a:cubicBezTo>
                      <a:close/>
                      <a:moveTo>
                        <a:pt x="1174438" y="2187630"/>
                      </a:moveTo>
                      <a:cubicBezTo>
                        <a:pt x="1152143" y="2187630"/>
                        <a:pt x="1134070" y="2205703"/>
                        <a:pt x="1134070" y="2227998"/>
                      </a:cubicBezTo>
                      <a:cubicBezTo>
                        <a:pt x="1134070" y="2250293"/>
                        <a:pt x="1152143" y="2268366"/>
                        <a:pt x="1174438" y="2268366"/>
                      </a:cubicBezTo>
                      <a:cubicBezTo>
                        <a:pt x="1196733" y="2268366"/>
                        <a:pt x="1214806" y="2250293"/>
                        <a:pt x="1214806" y="2227998"/>
                      </a:cubicBezTo>
                      <a:cubicBezTo>
                        <a:pt x="1214806" y="2205703"/>
                        <a:pt x="1196733" y="2187630"/>
                        <a:pt x="1174438" y="2187630"/>
                      </a:cubicBezTo>
                      <a:close/>
                      <a:moveTo>
                        <a:pt x="1090002" y="2187630"/>
                      </a:moveTo>
                      <a:cubicBezTo>
                        <a:pt x="1067707" y="2187630"/>
                        <a:pt x="1049634" y="2205703"/>
                        <a:pt x="1049634" y="2227998"/>
                      </a:cubicBezTo>
                      <a:cubicBezTo>
                        <a:pt x="1049634" y="2250293"/>
                        <a:pt x="1067707" y="2268366"/>
                        <a:pt x="1090002" y="2268366"/>
                      </a:cubicBezTo>
                      <a:cubicBezTo>
                        <a:pt x="1112297" y="2268366"/>
                        <a:pt x="1130370" y="2250293"/>
                        <a:pt x="1130370" y="2227998"/>
                      </a:cubicBezTo>
                      <a:cubicBezTo>
                        <a:pt x="1130370" y="2205703"/>
                        <a:pt x="1112297" y="2187630"/>
                        <a:pt x="1090002" y="2187630"/>
                      </a:cubicBezTo>
                      <a:close/>
                      <a:moveTo>
                        <a:pt x="1005565" y="2187630"/>
                      </a:moveTo>
                      <a:cubicBezTo>
                        <a:pt x="983270" y="2187630"/>
                        <a:pt x="965197" y="2205703"/>
                        <a:pt x="965197" y="2227998"/>
                      </a:cubicBezTo>
                      <a:cubicBezTo>
                        <a:pt x="965197" y="2250293"/>
                        <a:pt x="983270" y="2268366"/>
                        <a:pt x="1005565" y="2268366"/>
                      </a:cubicBezTo>
                      <a:cubicBezTo>
                        <a:pt x="1027860" y="2268366"/>
                        <a:pt x="1045933" y="2250293"/>
                        <a:pt x="1045933" y="2227998"/>
                      </a:cubicBezTo>
                      <a:cubicBezTo>
                        <a:pt x="1045933" y="2205703"/>
                        <a:pt x="1027860" y="2187630"/>
                        <a:pt x="1005565" y="2187630"/>
                      </a:cubicBezTo>
                      <a:close/>
                      <a:moveTo>
                        <a:pt x="921129" y="2187630"/>
                      </a:moveTo>
                      <a:cubicBezTo>
                        <a:pt x="898834" y="2187630"/>
                        <a:pt x="880761" y="2205703"/>
                        <a:pt x="880761" y="2227998"/>
                      </a:cubicBezTo>
                      <a:cubicBezTo>
                        <a:pt x="880761" y="2250293"/>
                        <a:pt x="898834" y="2268366"/>
                        <a:pt x="921129" y="2268366"/>
                      </a:cubicBezTo>
                      <a:cubicBezTo>
                        <a:pt x="943424" y="2268366"/>
                        <a:pt x="961497" y="2250293"/>
                        <a:pt x="961497" y="2227998"/>
                      </a:cubicBezTo>
                      <a:cubicBezTo>
                        <a:pt x="961497" y="2205703"/>
                        <a:pt x="943424" y="2187630"/>
                        <a:pt x="921129" y="2187630"/>
                      </a:cubicBezTo>
                      <a:close/>
                      <a:moveTo>
                        <a:pt x="836693" y="2187630"/>
                      </a:moveTo>
                      <a:cubicBezTo>
                        <a:pt x="814398" y="2187630"/>
                        <a:pt x="796325" y="2205703"/>
                        <a:pt x="796325" y="2227998"/>
                      </a:cubicBezTo>
                      <a:cubicBezTo>
                        <a:pt x="796325" y="2250293"/>
                        <a:pt x="814398" y="2268366"/>
                        <a:pt x="836693" y="2268366"/>
                      </a:cubicBezTo>
                      <a:cubicBezTo>
                        <a:pt x="858988" y="2268366"/>
                        <a:pt x="877061" y="2250293"/>
                        <a:pt x="877061" y="2227998"/>
                      </a:cubicBezTo>
                      <a:cubicBezTo>
                        <a:pt x="877061" y="2205703"/>
                        <a:pt x="858988" y="2187630"/>
                        <a:pt x="836693" y="2187630"/>
                      </a:cubicBezTo>
                      <a:close/>
                      <a:moveTo>
                        <a:pt x="752256" y="2187630"/>
                      </a:moveTo>
                      <a:cubicBezTo>
                        <a:pt x="729961" y="2187630"/>
                        <a:pt x="711888" y="2205703"/>
                        <a:pt x="711888" y="2227998"/>
                      </a:cubicBezTo>
                      <a:cubicBezTo>
                        <a:pt x="711888" y="2250293"/>
                        <a:pt x="729961" y="2268366"/>
                        <a:pt x="752256" y="2268366"/>
                      </a:cubicBezTo>
                      <a:cubicBezTo>
                        <a:pt x="774551" y="2268366"/>
                        <a:pt x="792624" y="2250293"/>
                        <a:pt x="792624" y="2227998"/>
                      </a:cubicBezTo>
                      <a:cubicBezTo>
                        <a:pt x="792624" y="2205703"/>
                        <a:pt x="774551" y="2187630"/>
                        <a:pt x="752256" y="2187630"/>
                      </a:cubicBezTo>
                      <a:close/>
                      <a:moveTo>
                        <a:pt x="667820" y="2187630"/>
                      </a:moveTo>
                      <a:cubicBezTo>
                        <a:pt x="645525" y="2187630"/>
                        <a:pt x="627452" y="2205703"/>
                        <a:pt x="627452" y="2227998"/>
                      </a:cubicBezTo>
                      <a:cubicBezTo>
                        <a:pt x="627452" y="2250293"/>
                        <a:pt x="645525" y="2268366"/>
                        <a:pt x="667820" y="2268366"/>
                      </a:cubicBezTo>
                      <a:cubicBezTo>
                        <a:pt x="690115" y="2268366"/>
                        <a:pt x="708188" y="2250293"/>
                        <a:pt x="708188" y="2227998"/>
                      </a:cubicBezTo>
                      <a:cubicBezTo>
                        <a:pt x="708188" y="2205703"/>
                        <a:pt x="690115" y="2187630"/>
                        <a:pt x="667820" y="2187630"/>
                      </a:cubicBezTo>
                      <a:close/>
                      <a:moveTo>
                        <a:pt x="583384" y="2187630"/>
                      </a:moveTo>
                      <a:cubicBezTo>
                        <a:pt x="561089" y="2187630"/>
                        <a:pt x="543016" y="2205703"/>
                        <a:pt x="543016" y="2227998"/>
                      </a:cubicBezTo>
                      <a:cubicBezTo>
                        <a:pt x="543016" y="2250293"/>
                        <a:pt x="561089" y="2268366"/>
                        <a:pt x="583384" y="2268366"/>
                      </a:cubicBezTo>
                      <a:cubicBezTo>
                        <a:pt x="605679" y="2268366"/>
                        <a:pt x="623752" y="2250293"/>
                        <a:pt x="623752" y="2227998"/>
                      </a:cubicBezTo>
                      <a:cubicBezTo>
                        <a:pt x="623752" y="2205703"/>
                        <a:pt x="605679" y="2187630"/>
                        <a:pt x="583384" y="2187630"/>
                      </a:cubicBezTo>
                      <a:close/>
                      <a:moveTo>
                        <a:pt x="498947" y="2187630"/>
                      </a:moveTo>
                      <a:cubicBezTo>
                        <a:pt x="476652" y="2187630"/>
                        <a:pt x="458579" y="2205703"/>
                        <a:pt x="458579" y="2227998"/>
                      </a:cubicBezTo>
                      <a:cubicBezTo>
                        <a:pt x="458579" y="2250293"/>
                        <a:pt x="476652" y="2268366"/>
                        <a:pt x="498947" y="2268366"/>
                      </a:cubicBezTo>
                      <a:cubicBezTo>
                        <a:pt x="521242" y="2268366"/>
                        <a:pt x="539315" y="2250293"/>
                        <a:pt x="539315" y="2227998"/>
                      </a:cubicBezTo>
                      <a:cubicBezTo>
                        <a:pt x="539315" y="2205703"/>
                        <a:pt x="521242" y="2187630"/>
                        <a:pt x="498947" y="2187630"/>
                      </a:cubicBezTo>
                      <a:close/>
                      <a:moveTo>
                        <a:pt x="414511" y="2187630"/>
                      </a:moveTo>
                      <a:cubicBezTo>
                        <a:pt x="392216" y="2187630"/>
                        <a:pt x="374143" y="2205703"/>
                        <a:pt x="374143" y="2227998"/>
                      </a:cubicBezTo>
                      <a:cubicBezTo>
                        <a:pt x="374143" y="2250293"/>
                        <a:pt x="392216" y="2268366"/>
                        <a:pt x="414511" y="2268366"/>
                      </a:cubicBezTo>
                      <a:cubicBezTo>
                        <a:pt x="436806" y="2268366"/>
                        <a:pt x="454879" y="2250293"/>
                        <a:pt x="454879" y="2227998"/>
                      </a:cubicBezTo>
                      <a:cubicBezTo>
                        <a:pt x="454879" y="2205703"/>
                        <a:pt x="436806" y="2187630"/>
                        <a:pt x="414511" y="2187630"/>
                      </a:cubicBezTo>
                      <a:close/>
                      <a:moveTo>
                        <a:pt x="330075" y="2187630"/>
                      </a:moveTo>
                      <a:cubicBezTo>
                        <a:pt x="307780" y="2187630"/>
                        <a:pt x="289707" y="2205703"/>
                        <a:pt x="289707" y="2227998"/>
                      </a:cubicBezTo>
                      <a:cubicBezTo>
                        <a:pt x="289707" y="2250293"/>
                        <a:pt x="307780" y="2268366"/>
                        <a:pt x="330075" y="2268366"/>
                      </a:cubicBezTo>
                      <a:cubicBezTo>
                        <a:pt x="352370" y="2268366"/>
                        <a:pt x="370443" y="2250293"/>
                        <a:pt x="370443" y="2227998"/>
                      </a:cubicBezTo>
                      <a:cubicBezTo>
                        <a:pt x="370443" y="2205703"/>
                        <a:pt x="352370" y="2187630"/>
                        <a:pt x="330075" y="2187630"/>
                      </a:cubicBezTo>
                      <a:close/>
                      <a:moveTo>
                        <a:pt x="245639" y="2187630"/>
                      </a:moveTo>
                      <a:cubicBezTo>
                        <a:pt x="223344" y="2187630"/>
                        <a:pt x="205271" y="2205703"/>
                        <a:pt x="205271" y="2227998"/>
                      </a:cubicBezTo>
                      <a:cubicBezTo>
                        <a:pt x="205271" y="2250293"/>
                        <a:pt x="223344" y="2268366"/>
                        <a:pt x="245639" y="2268366"/>
                      </a:cubicBezTo>
                      <a:cubicBezTo>
                        <a:pt x="267934" y="2268366"/>
                        <a:pt x="286007" y="2250293"/>
                        <a:pt x="286007" y="2227998"/>
                      </a:cubicBezTo>
                      <a:cubicBezTo>
                        <a:pt x="286007" y="2205703"/>
                        <a:pt x="267934" y="2187630"/>
                        <a:pt x="245639" y="2187630"/>
                      </a:cubicBezTo>
                      <a:close/>
                      <a:moveTo>
                        <a:pt x="161202" y="2187630"/>
                      </a:moveTo>
                      <a:cubicBezTo>
                        <a:pt x="138907" y="2187630"/>
                        <a:pt x="120834" y="2205703"/>
                        <a:pt x="120834" y="2227998"/>
                      </a:cubicBezTo>
                      <a:cubicBezTo>
                        <a:pt x="120834" y="2250293"/>
                        <a:pt x="138907" y="2268366"/>
                        <a:pt x="161202" y="2268366"/>
                      </a:cubicBezTo>
                      <a:cubicBezTo>
                        <a:pt x="183497" y="2268366"/>
                        <a:pt x="201570" y="2250293"/>
                        <a:pt x="201570" y="2227998"/>
                      </a:cubicBezTo>
                      <a:cubicBezTo>
                        <a:pt x="201570" y="2205703"/>
                        <a:pt x="183497" y="2187630"/>
                        <a:pt x="161202" y="2187630"/>
                      </a:cubicBezTo>
                      <a:close/>
                      <a:moveTo>
                        <a:pt x="76766" y="2187630"/>
                      </a:moveTo>
                      <a:cubicBezTo>
                        <a:pt x="54471" y="2187630"/>
                        <a:pt x="36398" y="2205703"/>
                        <a:pt x="36398" y="2227998"/>
                      </a:cubicBezTo>
                      <a:cubicBezTo>
                        <a:pt x="36398" y="2250293"/>
                        <a:pt x="54471" y="2268366"/>
                        <a:pt x="76766" y="2268366"/>
                      </a:cubicBezTo>
                      <a:cubicBezTo>
                        <a:pt x="99061" y="2268366"/>
                        <a:pt x="117134" y="2250293"/>
                        <a:pt x="117134" y="2227998"/>
                      </a:cubicBezTo>
                      <a:cubicBezTo>
                        <a:pt x="117134" y="2205703"/>
                        <a:pt x="99061" y="2187630"/>
                        <a:pt x="76766" y="2187630"/>
                      </a:cubicBezTo>
                      <a:close/>
                      <a:moveTo>
                        <a:pt x="1343312" y="2101580"/>
                      </a:moveTo>
                      <a:cubicBezTo>
                        <a:pt x="1321017" y="2101580"/>
                        <a:pt x="1302944" y="2119653"/>
                        <a:pt x="1302944" y="2141948"/>
                      </a:cubicBezTo>
                      <a:cubicBezTo>
                        <a:pt x="1302944" y="2164243"/>
                        <a:pt x="1321017" y="2182316"/>
                        <a:pt x="1343312" y="2182316"/>
                      </a:cubicBezTo>
                      <a:cubicBezTo>
                        <a:pt x="1365607" y="2182316"/>
                        <a:pt x="1383680" y="2164243"/>
                        <a:pt x="1383680" y="2141948"/>
                      </a:cubicBezTo>
                      <a:cubicBezTo>
                        <a:pt x="1383680" y="2119653"/>
                        <a:pt x="1365607" y="2101580"/>
                        <a:pt x="1343312" y="2101580"/>
                      </a:cubicBezTo>
                      <a:close/>
                      <a:moveTo>
                        <a:pt x="1258874" y="2101580"/>
                      </a:moveTo>
                      <a:cubicBezTo>
                        <a:pt x="1236579" y="2101580"/>
                        <a:pt x="1218506" y="2119653"/>
                        <a:pt x="1218506" y="2141948"/>
                      </a:cubicBezTo>
                      <a:cubicBezTo>
                        <a:pt x="1218506" y="2164243"/>
                        <a:pt x="1236579" y="2182316"/>
                        <a:pt x="1258874" y="2182316"/>
                      </a:cubicBezTo>
                      <a:cubicBezTo>
                        <a:pt x="1281169" y="2182316"/>
                        <a:pt x="1299242" y="2164243"/>
                        <a:pt x="1299242" y="2141948"/>
                      </a:cubicBezTo>
                      <a:cubicBezTo>
                        <a:pt x="1299242" y="2119653"/>
                        <a:pt x="1281169" y="2101580"/>
                        <a:pt x="1258874" y="2101580"/>
                      </a:cubicBezTo>
                      <a:close/>
                      <a:moveTo>
                        <a:pt x="1174438" y="2101580"/>
                      </a:moveTo>
                      <a:cubicBezTo>
                        <a:pt x="1152143" y="2101580"/>
                        <a:pt x="1134070" y="2119653"/>
                        <a:pt x="1134070" y="2141948"/>
                      </a:cubicBezTo>
                      <a:cubicBezTo>
                        <a:pt x="1134070" y="2164243"/>
                        <a:pt x="1152143" y="2182316"/>
                        <a:pt x="1174438" y="2182316"/>
                      </a:cubicBezTo>
                      <a:cubicBezTo>
                        <a:pt x="1196733" y="2182316"/>
                        <a:pt x="1214806" y="2164243"/>
                        <a:pt x="1214806" y="2141948"/>
                      </a:cubicBezTo>
                      <a:cubicBezTo>
                        <a:pt x="1214806" y="2119653"/>
                        <a:pt x="1196733" y="2101580"/>
                        <a:pt x="1174438" y="2101580"/>
                      </a:cubicBezTo>
                      <a:close/>
                      <a:moveTo>
                        <a:pt x="1090002" y="2101580"/>
                      </a:moveTo>
                      <a:cubicBezTo>
                        <a:pt x="1067707" y="2101580"/>
                        <a:pt x="1049634" y="2119653"/>
                        <a:pt x="1049634" y="2141948"/>
                      </a:cubicBezTo>
                      <a:cubicBezTo>
                        <a:pt x="1049634" y="2164243"/>
                        <a:pt x="1067707" y="2182316"/>
                        <a:pt x="1090002" y="2182316"/>
                      </a:cubicBezTo>
                      <a:cubicBezTo>
                        <a:pt x="1112297" y="2182316"/>
                        <a:pt x="1130370" y="2164243"/>
                        <a:pt x="1130370" y="2141948"/>
                      </a:cubicBezTo>
                      <a:cubicBezTo>
                        <a:pt x="1130370" y="2119653"/>
                        <a:pt x="1112297" y="2101580"/>
                        <a:pt x="1090002" y="2101580"/>
                      </a:cubicBezTo>
                      <a:close/>
                      <a:moveTo>
                        <a:pt x="1005565" y="2101580"/>
                      </a:moveTo>
                      <a:cubicBezTo>
                        <a:pt x="983270" y="2101580"/>
                        <a:pt x="965197" y="2119653"/>
                        <a:pt x="965197" y="2141948"/>
                      </a:cubicBezTo>
                      <a:cubicBezTo>
                        <a:pt x="965197" y="2164243"/>
                        <a:pt x="983270" y="2182316"/>
                        <a:pt x="1005565" y="2182316"/>
                      </a:cubicBezTo>
                      <a:cubicBezTo>
                        <a:pt x="1027860" y="2182316"/>
                        <a:pt x="1045933" y="2164243"/>
                        <a:pt x="1045933" y="2141948"/>
                      </a:cubicBezTo>
                      <a:cubicBezTo>
                        <a:pt x="1045933" y="2119653"/>
                        <a:pt x="1027860" y="2101580"/>
                        <a:pt x="1005565" y="2101580"/>
                      </a:cubicBezTo>
                      <a:close/>
                      <a:moveTo>
                        <a:pt x="921129" y="2101580"/>
                      </a:moveTo>
                      <a:cubicBezTo>
                        <a:pt x="898834" y="2101580"/>
                        <a:pt x="880761" y="2119653"/>
                        <a:pt x="880761" y="2141948"/>
                      </a:cubicBezTo>
                      <a:cubicBezTo>
                        <a:pt x="880761" y="2164243"/>
                        <a:pt x="898834" y="2182316"/>
                        <a:pt x="921129" y="2182316"/>
                      </a:cubicBezTo>
                      <a:cubicBezTo>
                        <a:pt x="943424" y="2182316"/>
                        <a:pt x="961497" y="2164243"/>
                        <a:pt x="961497" y="2141948"/>
                      </a:cubicBezTo>
                      <a:cubicBezTo>
                        <a:pt x="961497" y="2119653"/>
                        <a:pt x="943424" y="2101580"/>
                        <a:pt x="921129" y="2101580"/>
                      </a:cubicBezTo>
                      <a:close/>
                      <a:moveTo>
                        <a:pt x="836693" y="2101580"/>
                      </a:moveTo>
                      <a:cubicBezTo>
                        <a:pt x="814398" y="2101580"/>
                        <a:pt x="796325" y="2119653"/>
                        <a:pt x="796325" y="2141948"/>
                      </a:cubicBezTo>
                      <a:cubicBezTo>
                        <a:pt x="796325" y="2164243"/>
                        <a:pt x="814398" y="2182316"/>
                        <a:pt x="836693" y="2182316"/>
                      </a:cubicBezTo>
                      <a:cubicBezTo>
                        <a:pt x="858988" y="2182316"/>
                        <a:pt x="877061" y="2164243"/>
                        <a:pt x="877061" y="2141948"/>
                      </a:cubicBezTo>
                      <a:cubicBezTo>
                        <a:pt x="877061" y="2119653"/>
                        <a:pt x="858988" y="2101580"/>
                        <a:pt x="836693" y="2101580"/>
                      </a:cubicBezTo>
                      <a:close/>
                      <a:moveTo>
                        <a:pt x="752256" y="2101580"/>
                      </a:moveTo>
                      <a:cubicBezTo>
                        <a:pt x="729961" y="2101580"/>
                        <a:pt x="711888" y="2119653"/>
                        <a:pt x="711888" y="2141948"/>
                      </a:cubicBezTo>
                      <a:cubicBezTo>
                        <a:pt x="711888" y="2164243"/>
                        <a:pt x="729961" y="2182316"/>
                        <a:pt x="752256" y="2182316"/>
                      </a:cubicBezTo>
                      <a:cubicBezTo>
                        <a:pt x="774551" y="2182316"/>
                        <a:pt x="792624" y="2164243"/>
                        <a:pt x="792624" y="2141948"/>
                      </a:cubicBezTo>
                      <a:cubicBezTo>
                        <a:pt x="792624" y="2119653"/>
                        <a:pt x="774551" y="2101580"/>
                        <a:pt x="752256" y="2101580"/>
                      </a:cubicBezTo>
                      <a:close/>
                      <a:moveTo>
                        <a:pt x="667820" y="2101580"/>
                      </a:moveTo>
                      <a:cubicBezTo>
                        <a:pt x="645525" y="2101580"/>
                        <a:pt x="627452" y="2119653"/>
                        <a:pt x="627452" y="2141948"/>
                      </a:cubicBezTo>
                      <a:cubicBezTo>
                        <a:pt x="627452" y="2164243"/>
                        <a:pt x="645525" y="2182316"/>
                        <a:pt x="667820" y="2182316"/>
                      </a:cubicBezTo>
                      <a:cubicBezTo>
                        <a:pt x="690115" y="2182316"/>
                        <a:pt x="708188" y="2164243"/>
                        <a:pt x="708188" y="2141948"/>
                      </a:cubicBezTo>
                      <a:cubicBezTo>
                        <a:pt x="708188" y="2119653"/>
                        <a:pt x="690115" y="2101580"/>
                        <a:pt x="667820" y="2101580"/>
                      </a:cubicBezTo>
                      <a:close/>
                      <a:moveTo>
                        <a:pt x="583384" y="2101580"/>
                      </a:moveTo>
                      <a:cubicBezTo>
                        <a:pt x="561089" y="2101580"/>
                        <a:pt x="543016" y="2119653"/>
                        <a:pt x="543016" y="2141948"/>
                      </a:cubicBezTo>
                      <a:cubicBezTo>
                        <a:pt x="543016" y="2164243"/>
                        <a:pt x="561089" y="2182316"/>
                        <a:pt x="583384" y="2182316"/>
                      </a:cubicBezTo>
                      <a:cubicBezTo>
                        <a:pt x="605679" y="2182316"/>
                        <a:pt x="623752" y="2164243"/>
                        <a:pt x="623752" y="2141948"/>
                      </a:cubicBezTo>
                      <a:cubicBezTo>
                        <a:pt x="623752" y="2119653"/>
                        <a:pt x="605679" y="2101580"/>
                        <a:pt x="583384" y="2101580"/>
                      </a:cubicBezTo>
                      <a:close/>
                      <a:moveTo>
                        <a:pt x="498947" y="2101580"/>
                      </a:moveTo>
                      <a:cubicBezTo>
                        <a:pt x="476652" y="2101580"/>
                        <a:pt x="458579" y="2119653"/>
                        <a:pt x="458579" y="2141948"/>
                      </a:cubicBezTo>
                      <a:cubicBezTo>
                        <a:pt x="458579" y="2164243"/>
                        <a:pt x="476652" y="2182316"/>
                        <a:pt x="498947" y="2182316"/>
                      </a:cubicBezTo>
                      <a:cubicBezTo>
                        <a:pt x="521242" y="2182316"/>
                        <a:pt x="539315" y="2164243"/>
                        <a:pt x="539315" y="2141948"/>
                      </a:cubicBezTo>
                      <a:cubicBezTo>
                        <a:pt x="539315" y="2119653"/>
                        <a:pt x="521242" y="2101580"/>
                        <a:pt x="498947" y="2101580"/>
                      </a:cubicBezTo>
                      <a:close/>
                      <a:moveTo>
                        <a:pt x="414511" y="2101580"/>
                      </a:moveTo>
                      <a:cubicBezTo>
                        <a:pt x="392216" y="2101580"/>
                        <a:pt x="374143" y="2119653"/>
                        <a:pt x="374143" y="2141948"/>
                      </a:cubicBezTo>
                      <a:cubicBezTo>
                        <a:pt x="374143" y="2164243"/>
                        <a:pt x="392216" y="2182316"/>
                        <a:pt x="414511" y="2182316"/>
                      </a:cubicBezTo>
                      <a:cubicBezTo>
                        <a:pt x="436806" y="2182316"/>
                        <a:pt x="454879" y="2164243"/>
                        <a:pt x="454879" y="2141948"/>
                      </a:cubicBezTo>
                      <a:cubicBezTo>
                        <a:pt x="454879" y="2119653"/>
                        <a:pt x="436806" y="2101580"/>
                        <a:pt x="414511" y="2101580"/>
                      </a:cubicBezTo>
                      <a:close/>
                      <a:moveTo>
                        <a:pt x="330075" y="2101580"/>
                      </a:moveTo>
                      <a:cubicBezTo>
                        <a:pt x="307780" y="2101580"/>
                        <a:pt x="289707" y="2119653"/>
                        <a:pt x="289707" y="2141948"/>
                      </a:cubicBezTo>
                      <a:cubicBezTo>
                        <a:pt x="289707" y="2164243"/>
                        <a:pt x="307780" y="2182316"/>
                        <a:pt x="330075" y="2182316"/>
                      </a:cubicBezTo>
                      <a:cubicBezTo>
                        <a:pt x="352370" y="2182316"/>
                        <a:pt x="370443" y="2164243"/>
                        <a:pt x="370443" y="2141948"/>
                      </a:cubicBezTo>
                      <a:cubicBezTo>
                        <a:pt x="370443" y="2119653"/>
                        <a:pt x="352370" y="2101580"/>
                        <a:pt x="330075" y="2101580"/>
                      </a:cubicBezTo>
                      <a:close/>
                      <a:moveTo>
                        <a:pt x="245639" y="2101580"/>
                      </a:moveTo>
                      <a:cubicBezTo>
                        <a:pt x="223344" y="2101580"/>
                        <a:pt x="205271" y="2119653"/>
                        <a:pt x="205271" y="2141948"/>
                      </a:cubicBezTo>
                      <a:cubicBezTo>
                        <a:pt x="205271" y="2164243"/>
                        <a:pt x="223344" y="2182316"/>
                        <a:pt x="245639" y="2182316"/>
                      </a:cubicBezTo>
                      <a:cubicBezTo>
                        <a:pt x="267934" y="2182316"/>
                        <a:pt x="286007" y="2164243"/>
                        <a:pt x="286007" y="2141948"/>
                      </a:cubicBezTo>
                      <a:cubicBezTo>
                        <a:pt x="286007" y="2119653"/>
                        <a:pt x="267934" y="2101580"/>
                        <a:pt x="245639" y="2101580"/>
                      </a:cubicBezTo>
                      <a:close/>
                      <a:moveTo>
                        <a:pt x="161202" y="2101580"/>
                      </a:moveTo>
                      <a:cubicBezTo>
                        <a:pt x="138907" y="2101580"/>
                        <a:pt x="120834" y="2119653"/>
                        <a:pt x="120834" y="2141948"/>
                      </a:cubicBezTo>
                      <a:cubicBezTo>
                        <a:pt x="120834" y="2164243"/>
                        <a:pt x="138907" y="2182316"/>
                        <a:pt x="161202" y="2182316"/>
                      </a:cubicBezTo>
                      <a:cubicBezTo>
                        <a:pt x="183497" y="2182316"/>
                        <a:pt x="201570" y="2164243"/>
                        <a:pt x="201570" y="2141948"/>
                      </a:cubicBezTo>
                      <a:cubicBezTo>
                        <a:pt x="201570" y="2119653"/>
                        <a:pt x="183497" y="2101580"/>
                        <a:pt x="161202" y="2101580"/>
                      </a:cubicBezTo>
                      <a:close/>
                      <a:moveTo>
                        <a:pt x="76766" y="2101580"/>
                      </a:moveTo>
                      <a:cubicBezTo>
                        <a:pt x="54471" y="2101580"/>
                        <a:pt x="36398" y="2119653"/>
                        <a:pt x="36398" y="2141948"/>
                      </a:cubicBezTo>
                      <a:cubicBezTo>
                        <a:pt x="36398" y="2164243"/>
                        <a:pt x="54471" y="2182316"/>
                        <a:pt x="76766" y="2182316"/>
                      </a:cubicBezTo>
                      <a:cubicBezTo>
                        <a:pt x="99061" y="2182316"/>
                        <a:pt x="117134" y="2164243"/>
                        <a:pt x="117134" y="2141948"/>
                      </a:cubicBezTo>
                      <a:cubicBezTo>
                        <a:pt x="117134" y="2119653"/>
                        <a:pt x="99061" y="2101580"/>
                        <a:pt x="76766" y="2101580"/>
                      </a:cubicBezTo>
                      <a:close/>
                      <a:moveTo>
                        <a:pt x="1343312" y="2015531"/>
                      </a:moveTo>
                      <a:cubicBezTo>
                        <a:pt x="1321017" y="2015531"/>
                        <a:pt x="1302944" y="2033604"/>
                        <a:pt x="1302944" y="2055899"/>
                      </a:cubicBezTo>
                      <a:cubicBezTo>
                        <a:pt x="1302944" y="2078194"/>
                        <a:pt x="1321017" y="2096267"/>
                        <a:pt x="1343312" y="2096267"/>
                      </a:cubicBezTo>
                      <a:cubicBezTo>
                        <a:pt x="1365607" y="2096267"/>
                        <a:pt x="1383680" y="2078194"/>
                        <a:pt x="1383680" y="2055899"/>
                      </a:cubicBezTo>
                      <a:cubicBezTo>
                        <a:pt x="1383680" y="2033604"/>
                        <a:pt x="1365607" y="2015531"/>
                        <a:pt x="1343312" y="2015531"/>
                      </a:cubicBezTo>
                      <a:close/>
                      <a:moveTo>
                        <a:pt x="1258874" y="2015531"/>
                      </a:moveTo>
                      <a:cubicBezTo>
                        <a:pt x="1236579" y="2015531"/>
                        <a:pt x="1218506" y="2033604"/>
                        <a:pt x="1218506" y="2055899"/>
                      </a:cubicBezTo>
                      <a:cubicBezTo>
                        <a:pt x="1218506" y="2078194"/>
                        <a:pt x="1236579" y="2096267"/>
                        <a:pt x="1258874" y="2096267"/>
                      </a:cubicBezTo>
                      <a:cubicBezTo>
                        <a:pt x="1281169" y="2096267"/>
                        <a:pt x="1299242" y="2078194"/>
                        <a:pt x="1299242" y="2055899"/>
                      </a:cubicBezTo>
                      <a:cubicBezTo>
                        <a:pt x="1299242" y="2033604"/>
                        <a:pt x="1281169" y="2015531"/>
                        <a:pt x="1258874" y="2015531"/>
                      </a:cubicBezTo>
                      <a:close/>
                      <a:moveTo>
                        <a:pt x="1174438" y="2015531"/>
                      </a:moveTo>
                      <a:cubicBezTo>
                        <a:pt x="1152143" y="2015531"/>
                        <a:pt x="1134070" y="2033604"/>
                        <a:pt x="1134070" y="2055899"/>
                      </a:cubicBezTo>
                      <a:cubicBezTo>
                        <a:pt x="1134070" y="2078194"/>
                        <a:pt x="1152143" y="2096267"/>
                        <a:pt x="1174438" y="2096267"/>
                      </a:cubicBezTo>
                      <a:cubicBezTo>
                        <a:pt x="1196733" y="2096267"/>
                        <a:pt x="1214806" y="2078194"/>
                        <a:pt x="1214806" y="2055899"/>
                      </a:cubicBezTo>
                      <a:cubicBezTo>
                        <a:pt x="1214806" y="2033604"/>
                        <a:pt x="1196733" y="2015531"/>
                        <a:pt x="1174438" y="2015531"/>
                      </a:cubicBezTo>
                      <a:close/>
                      <a:moveTo>
                        <a:pt x="1090002" y="2015531"/>
                      </a:moveTo>
                      <a:cubicBezTo>
                        <a:pt x="1067707" y="2015531"/>
                        <a:pt x="1049634" y="2033604"/>
                        <a:pt x="1049634" y="2055899"/>
                      </a:cubicBezTo>
                      <a:cubicBezTo>
                        <a:pt x="1049634" y="2078194"/>
                        <a:pt x="1067707" y="2096267"/>
                        <a:pt x="1090002" y="2096267"/>
                      </a:cubicBezTo>
                      <a:cubicBezTo>
                        <a:pt x="1112297" y="2096267"/>
                        <a:pt x="1130370" y="2078194"/>
                        <a:pt x="1130370" y="2055899"/>
                      </a:cubicBezTo>
                      <a:cubicBezTo>
                        <a:pt x="1130370" y="2033604"/>
                        <a:pt x="1112297" y="2015531"/>
                        <a:pt x="1090002" y="2015531"/>
                      </a:cubicBezTo>
                      <a:close/>
                      <a:moveTo>
                        <a:pt x="1005565" y="2015531"/>
                      </a:moveTo>
                      <a:cubicBezTo>
                        <a:pt x="983270" y="2015531"/>
                        <a:pt x="965197" y="2033604"/>
                        <a:pt x="965197" y="2055899"/>
                      </a:cubicBezTo>
                      <a:cubicBezTo>
                        <a:pt x="965197" y="2078194"/>
                        <a:pt x="983270" y="2096267"/>
                        <a:pt x="1005565" y="2096267"/>
                      </a:cubicBezTo>
                      <a:cubicBezTo>
                        <a:pt x="1027860" y="2096267"/>
                        <a:pt x="1045933" y="2078194"/>
                        <a:pt x="1045933" y="2055899"/>
                      </a:cubicBezTo>
                      <a:cubicBezTo>
                        <a:pt x="1045933" y="2033604"/>
                        <a:pt x="1027860" y="2015531"/>
                        <a:pt x="1005565" y="2015531"/>
                      </a:cubicBezTo>
                      <a:close/>
                      <a:moveTo>
                        <a:pt x="921129" y="2015531"/>
                      </a:moveTo>
                      <a:cubicBezTo>
                        <a:pt x="898834" y="2015531"/>
                        <a:pt x="880761" y="2033604"/>
                        <a:pt x="880761" y="2055899"/>
                      </a:cubicBezTo>
                      <a:cubicBezTo>
                        <a:pt x="880761" y="2078194"/>
                        <a:pt x="898834" y="2096267"/>
                        <a:pt x="921129" y="2096267"/>
                      </a:cubicBezTo>
                      <a:cubicBezTo>
                        <a:pt x="943424" y="2096267"/>
                        <a:pt x="961497" y="2078194"/>
                        <a:pt x="961497" y="2055899"/>
                      </a:cubicBezTo>
                      <a:cubicBezTo>
                        <a:pt x="961497" y="2033604"/>
                        <a:pt x="943424" y="2015531"/>
                        <a:pt x="921129" y="2015531"/>
                      </a:cubicBezTo>
                      <a:close/>
                      <a:moveTo>
                        <a:pt x="836693" y="2015531"/>
                      </a:moveTo>
                      <a:cubicBezTo>
                        <a:pt x="814398" y="2015531"/>
                        <a:pt x="796325" y="2033604"/>
                        <a:pt x="796325" y="2055899"/>
                      </a:cubicBezTo>
                      <a:cubicBezTo>
                        <a:pt x="796325" y="2078194"/>
                        <a:pt x="814398" y="2096267"/>
                        <a:pt x="836693" y="2096267"/>
                      </a:cubicBezTo>
                      <a:cubicBezTo>
                        <a:pt x="858988" y="2096267"/>
                        <a:pt x="877061" y="2078194"/>
                        <a:pt x="877061" y="2055899"/>
                      </a:cubicBezTo>
                      <a:cubicBezTo>
                        <a:pt x="877061" y="2033604"/>
                        <a:pt x="858988" y="2015531"/>
                        <a:pt x="836693" y="2015531"/>
                      </a:cubicBezTo>
                      <a:close/>
                      <a:moveTo>
                        <a:pt x="752256" y="2015531"/>
                      </a:moveTo>
                      <a:cubicBezTo>
                        <a:pt x="729961" y="2015531"/>
                        <a:pt x="711888" y="2033604"/>
                        <a:pt x="711888" y="2055899"/>
                      </a:cubicBezTo>
                      <a:cubicBezTo>
                        <a:pt x="711888" y="2078194"/>
                        <a:pt x="729961" y="2096267"/>
                        <a:pt x="752256" y="2096267"/>
                      </a:cubicBezTo>
                      <a:cubicBezTo>
                        <a:pt x="774551" y="2096267"/>
                        <a:pt x="792624" y="2078194"/>
                        <a:pt x="792624" y="2055899"/>
                      </a:cubicBezTo>
                      <a:cubicBezTo>
                        <a:pt x="792624" y="2033604"/>
                        <a:pt x="774551" y="2015531"/>
                        <a:pt x="752256" y="2015531"/>
                      </a:cubicBezTo>
                      <a:close/>
                      <a:moveTo>
                        <a:pt x="667820" y="2015531"/>
                      </a:moveTo>
                      <a:cubicBezTo>
                        <a:pt x="645525" y="2015531"/>
                        <a:pt x="627452" y="2033604"/>
                        <a:pt x="627452" y="2055899"/>
                      </a:cubicBezTo>
                      <a:cubicBezTo>
                        <a:pt x="627452" y="2078194"/>
                        <a:pt x="645525" y="2096267"/>
                        <a:pt x="667820" y="2096267"/>
                      </a:cubicBezTo>
                      <a:cubicBezTo>
                        <a:pt x="690115" y="2096267"/>
                        <a:pt x="708188" y="2078194"/>
                        <a:pt x="708188" y="2055899"/>
                      </a:cubicBezTo>
                      <a:cubicBezTo>
                        <a:pt x="708188" y="2033604"/>
                        <a:pt x="690115" y="2015531"/>
                        <a:pt x="667820" y="2015531"/>
                      </a:cubicBezTo>
                      <a:close/>
                      <a:moveTo>
                        <a:pt x="583384" y="2015531"/>
                      </a:moveTo>
                      <a:cubicBezTo>
                        <a:pt x="561089" y="2015531"/>
                        <a:pt x="543016" y="2033604"/>
                        <a:pt x="543016" y="2055899"/>
                      </a:cubicBezTo>
                      <a:cubicBezTo>
                        <a:pt x="543016" y="2078194"/>
                        <a:pt x="561089" y="2096267"/>
                        <a:pt x="583384" y="2096267"/>
                      </a:cubicBezTo>
                      <a:cubicBezTo>
                        <a:pt x="605679" y="2096267"/>
                        <a:pt x="623752" y="2078194"/>
                        <a:pt x="623752" y="2055899"/>
                      </a:cubicBezTo>
                      <a:cubicBezTo>
                        <a:pt x="623752" y="2033604"/>
                        <a:pt x="605679" y="2015531"/>
                        <a:pt x="583384" y="2015531"/>
                      </a:cubicBezTo>
                      <a:close/>
                      <a:moveTo>
                        <a:pt x="498947" y="2015531"/>
                      </a:moveTo>
                      <a:cubicBezTo>
                        <a:pt x="476652" y="2015531"/>
                        <a:pt x="458579" y="2033604"/>
                        <a:pt x="458579" y="2055899"/>
                      </a:cubicBezTo>
                      <a:cubicBezTo>
                        <a:pt x="458579" y="2078194"/>
                        <a:pt x="476652" y="2096267"/>
                        <a:pt x="498947" y="2096267"/>
                      </a:cubicBezTo>
                      <a:cubicBezTo>
                        <a:pt x="521242" y="2096267"/>
                        <a:pt x="539315" y="2078194"/>
                        <a:pt x="539315" y="2055899"/>
                      </a:cubicBezTo>
                      <a:cubicBezTo>
                        <a:pt x="539315" y="2033604"/>
                        <a:pt x="521242" y="2015531"/>
                        <a:pt x="498947" y="2015531"/>
                      </a:cubicBezTo>
                      <a:close/>
                      <a:moveTo>
                        <a:pt x="414511" y="2015531"/>
                      </a:moveTo>
                      <a:cubicBezTo>
                        <a:pt x="392216" y="2015531"/>
                        <a:pt x="374143" y="2033604"/>
                        <a:pt x="374143" y="2055899"/>
                      </a:cubicBezTo>
                      <a:cubicBezTo>
                        <a:pt x="374143" y="2078194"/>
                        <a:pt x="392216" y="2096267"/>
                        <a:pt x="414511" y="2096267"/>
                      </a:cubicBezTo>
                      <a:cubicBezTo>
                        <a:pt x="436806" y="2096267"/>
                        <a:pt x="454879" y="2078194"/>
                        <a:pt x="454879" y="2055899"/>
                      </a:cubicBezTo>
                      <a:cubicBezTo>
                        <a:pt x="454879" y="2033604"/>
                        <a:pt x="436806" y="2015531"/>
                        <a:pt x="414511" y="2015531"/>
                      </a:cubicBezTo>
                      <a:close/>
                      <a:moveTo>
                        <a:pt x="330075" y="2015531"/>
                      </a:moveTo>
                      <a:cubicBezTo>
                        <a:pt x="307780" y="2015531"/>
                        <a:pt x="289707" y="2033604"/>
                        <a:pt x="289707" y="2055899"/>
                      </a:cubicBezTo>
                      <a:cubicBezTo>
                        <a:pt x="289707" y="2078194"/>
                        <a:pt x="307780" y="2096267"/>
                        <a:pt x="330075" y="2096267"/>
                      </a:cubicBezTo>
                      <a:cubicBezTo>
                        <a:pt x="352370" y="2096267"/>
                        <a:pt x="370443" y="2078194"/>
                        <a:pt x="370443" y="2055899"/>
                      </a:cubicBezTo>
                      <a:cubicBezTo>
                        <a:pt x="370443" y="2033604"/>
                        <a:pt x="352370" y="2015531"/>
                        <a:pt x="330075" y="2015531"/>
                      </a:cubicBezTo>
                      <a:close/>
                      <a:moveTo>
                        <a:pt x="245639" y="2015531"/>
                      </a:moveTo>
                      <a:cubicBezTo>
                        <a:pt x="223344" y="2015531"/>
                        <a:pt x="205271" y="2033604"/>
                        <a:pt x="205271" y="2055899"/>
                      </a:cubicBezTo>
                      <a:cubicBezTo>
                        <a:pt x="205271" y="2078194"/>
                        <a:pt x="223344" y="2096267"/>
                        <a:pt x="245639" y="2096267"/>
                      </a:cubicBezTo>
                      <a:cubicBezTo>
                        <a:pt x="267934" y="2096267"/>
                        <a:pt x="286007" y="2078194"/>
                        <a:pt x="286007" y="2055899"/>
                      </a:cubicBezTo>
                      <a:cubicBezTo>
                        <a:pt x="286007" y="2033604"/>
                        <a:pt x="267934" y="2015531"/>
                        <a:pt x="245639" y="2015531"/>
                      </a:cubicBezTo>
                      <a:close/>
                      <a:moveTo>
                        <a:pt x="161202" y="2015531"/>
                      </a:moveTo>
                      <a:cubicBezTo>
                        <a:pt x="138907" y="2015531"/>
                        <a:pt x="120834" y="2033604"/>
                        <a:pt x="120834" y="2055899"/>
                      </a:cubicBezTo>
                      <a:cubicBezTo>
                        <a:pt x="120834" y="2078194"/>
                        <a:pt x="138907" y="2096267"/>
                        <a:pt x="161202" y="2096267"/>
                      </a:cubicBezTo>
                      <a:cubicBezTo>
                        <a:pt x="183497" y="2096267"/>
                        <a:pt x="201570" y="2078194"/>
                        <a:pt x="201570" y="2055899"/>
                      </a:cubicBezTo>
                      <a:cubicBezTo>
                        <a:pt x="201570" y="2033604"/>
                        <a:pt x="183497" y="2015531"/>
                        <a:pt x="161202" y="2015531"/>
                      </a:cubicBezTo>
                      <a:close/>
                      <a:moveTo>
                        <a:pt x="76766" y="2015531"/>
                      </a:moveTo>
                      <a:cubicBezTo>
                        <a:pt x="54471" y="2015531"/>
                        <a:pt x="36398" y="2033604"/>
                        <a:pt x="36398" y="2055899"/>
                      </a:cubicBezTo>
                      <a:cubicBezTo>
                        <a:pt x="36398" y="2078194"/>
                        <a:pt x="54471" y="2096267"/>
                        <a:pt x="76766" y="2096267"/>
                      </a:cubicBezTo>
                      <a:cubicBezTo>
                        <a:pt x="99061" y="2096267"/>
                        <a:pt x="117134" y="2078194"/>
                        <a:pt x="117134" y="2055899"/>
                      </a:cubicBezTo>
                      <a:cubicBezTo>
                        <a:pt x="117134" y="2033604"/>
                        <a:pt x="99061" y="2015531"/>
                        <a:pt x="76766" y="2015531"/>
                      </a:cubicBezTo>
                      <a:close/>
                      <a:moveTo>
                        <a:pt x="1343312" y="1929482"/>
                      </a:moveTo>
                      <a:cubicBezTo>
                        <a:pt x="1321017" y="1929482"/>
                        <a:pt x="1302944" y="1947555"/>
                        <a:pt x="1302944" y="1969850"/>
                      </a:cubicBezTo>
                      <a:cubicBezTo>
                        <a:pt x="1302944" y="1992145"/>
                        <a:pt x="1321017" y="2010218"/>
                        <a:pt x="1343312" y="2010218"/>
                      </a:cubicBezTo>
                      <a:cubicBezTo>
                        <a:pt x="1365607" y="2010218"/>
                        <a:pt x="1383680" y="1992145"/>
                        <a:pt x="1383680" y="1969850"/>
                      </a:cubicBezTo>
                      <a:cubicBezTo>
                        <a:pt x="1383680" y="1947555"/>
                        <a:pt x="1365607" y="1929482"/>
                        <a:pt x="1343312" y="1929482"/>
                      </a:cubicBezTo>
                      <a:close/>
                      <a:moveTo>
                        <a:pt x="1258874" y="1929482"/>
                      </a:moveTo>
                      <a:cubicBezTo>
                        <a:pt x="1236579" y="1929482"/>
                        <a:pt x="1218506" y="1947555"/>
                        <a:pt x="1218506" y="1969850"/>
                      </a:cubicBezTo>
                      <a:cubicBezTo>
                        <a:pt x="1218506" y="1992145"/>
                        <a:pt x="1236579" y="2010218"/>
                        <a:pt x="1258874" y="2010218"/>
                      </a:cubicBezTo>
                      <a:cubicBezTo>
                        <a:pt x="1281169" y="2010218"/>
                        <a:pt x="1299242" y="1992145"/>
                        <a:pt x="1299242" y="1969850"/>
                      </a:cubicBezTo>
                      <a:cubicBezTo>
                        <a:pt x="1299242" y="1947555"/>
                        <a:pt x="1281169" y="1929482"/>
                        <a:pt x="1258874" y="1929482"/>
                      </a:cubicBezTo>
                      <a:close/>
                      <a:moveTo>
                        <a:pt x="1174438" y="1929482"/>
                      </a:moveTo>
                      <a:cubicBezTo>
                        <a:pt x="1152143" y="1929482"/>
                        <a:pt x="1134070" y="1947555"/>
                        <a:pt x="1134070" y="1969850"/>
                      </a:cubicBezTo>
                      <a:cubicBezTo>
                        <a:pt x="1134070" y="1992145"/>
                        <a:pt x="1152143" y="2010218"/>
                        <a:pt x="1174438" y="2010218"/>
                      </a:cubicBezTo>
                      <a:cubicBezTo>
                        <a:pt x="1196733" y="2010218"/>
                        <a:pt x="1214806" y="1992145"/>
                        <a:pt x="1214806" y="1969850"/>
                      </a:cubicBezTo>
                      <a:cubicBezTo>
                        <a:pt x="1214806" y="1947555"/>
                        <a:pt x="1196733" y="1929482"/>
                        <a:pt x="1174438" y="1929482"/>
                      </a:cubicBezTo>
                      <a:close/>
                      <a:moveTo>
                        <a:pt x="1090002" y="1929482"/>
                      </a:moveTo>
                      <a:cubicBezTo>
                        <a:pt x="1067707" y="1929482"/>
                        <a:pt x="1049634" y="1947555"/>
                        <a:pt x="1049634" y="1969850"/>
                      </a:cubicBezTo>
                      <a:cubicBezTo>
                        <a:pt x="1049634" y="1992145"/>
                        <a:pt x="1067707" y="2010218"/>
                        <a:pt x="1090002" y="2010218"/>
                      </a:cubicBezTo>
                      <a:cubicBezTo>
                        <a:pt x="1112297" y="2010218"/>
                        <a:pt x="1130370" y="1992145"/>
                        <a:pt x="1130370" y="1969850"/>
                      </a:cubicBezTo>
                      <a:cubicBezTo>
                        <a:pt x="1130370" y="1947555"/>
                        <a:pt x="1112297" y="1929482"/>
                        <a:pt x="1090002" y="1929482"/>
                      </a:cubicBezTo>
                      <a:close/>
                      <a:moveTo>
                        <a:pt x="1005565" y="1929482"/>
                      </a:moveTo>
                      <a:cubicBezTo>
                        <a:pt x="983270" y="1929482"/>
                        <a:pt x="965197" y="1947555"/>
                        <a:pt x="965197" y="1969850"/>
                      </a:cubicBezTo>
                      <a:cubicBezTo>
                        <a:pt x="965197" y="1992145"/>
                        <a:pt x="983270" y="2010218"/>
                        <a:pt x="1005565" y="2010218"/>
                      </a:cubicBezTo>
                      <a:cubicBezTo>
                        <a:pt x="1027860" y="2010218"/>
                        <a:pt x="1045933" y="1992145"/>
                        <a:pt x="1045933" y="1969850"/>
                      </a:cubicBezTo>
                      <a:cubicBezTo>
                        <a:pt x="1045933" y="1947555"/>
                        <a:pt x="1027860" y="1929482"/>
                        <a:pt x="1005565" y="1929482"/>
                      </a:cubicBezTo>
                      <a:close/>
                      <a:moveTo>
                        <a:pt x="921129" y="1929482"/>
                      </a:moveTo>
                      <a:cubicBezTo>
                        <a:pt x="898834" y="1929482"/>
                        <a:pt x="880761" y="1947555"/>
                        <a:pt x="880761" y="1969850"/>
                      </a:cubicBezTo>
                      <a:cubicBezTo>
                        <a:pt x="880761" y="1992145"/>
                        <a:pt x="898834" y="2010218"/>
                        <a:pt x="921129" y="2010218"/>
                      </a:cubicBezTo>
                      <a:cubicBezTo>
                        <a:pt x="943424" y="2010218"/>
                        <a:pt x="961497" y="1992145"/>
                        <a:pt x="961497" y="1969850"/>
                      </a:cubicBezTo>
                      <a:cubicBezTo>
                        <a:pt x="961497" y="1947555"/>
                        <a:pt x="943424" y="1929482"/>
                        <a:pt x="921129" y="1929482"/>
                      </a:cubicBezTo>
                      <a:close/>
                      <a:moveTo>
                        <a:pt x="836693" y="1929482"/>
                      </a:moveTo>
                      <a:cubicBezTo>
                        <a:pt x="814398" y="1929482"/>
                        <a:pt x="796325" y="1947555"/>
                        <a:pt x="796325" y="1969850"/>
                      </a:cubicBezTo>
                      <a:cubicBezTo>
                        <a:pt x="796325" y="1992145"/>
                        <a:pt x="814398" y="2010218"/>
                        <a:pt x="836693" y="2010218"/>
                      </a:cubicBezTo>
                      <a:cubicBezTo>
                        <a:pt x="858988" y="2010218"/>
                        <a:pt x="877061" y="1992145"/>
                        <a:pt x="877061" y="1969850"/>
                      </a:cubicBezTo>
                      <a:cubicBezTo>
                        <a:pt x="877061" y="1947555"/>
                        <a:pt x="858988" y="1929482"/>
                        <a:pt x="836693" y="1929482"/>
                      </a:cubicBezTo>
                      <a:close/>
                      <a:moveTo>
                        <a:pt x="752256" y="1929482"/>
                      </a:moveTo>
                      <a:cubicBezTo>
                        <a:pt x="729961" y="1929482"/>
                        <a:pt x="711888" y="1947555"/>
                        <a:pt x="711888" y="1969850"/>
                      </a:cubicBezTo>
                      <a:cubicBezTo>
                        <a:pt x="711888" y="1992145"/>
                        <a:pt x="729961" y="2010218"/>
                        <a:pt x="752256" y="2010218"/>
                      </a:cubicBezTo>
                      <a:cubicBezTo>
                        <a:pt x="774551" y="2010218"/>
                        <a:pt x="792624" y="1992145"/>
                        <a:pt x="792624" y="1969850"/>
                      </a:cubicBezTo>
                      <a:cubicBezTo>
                        <a:pt x="792624" y="1947555"/>
                        <a:pt x="774551" y="1929482"/>
                        <a:pt x="752256" y="1929482"/>
                      </a:cubicBezTo>
                      <a:close/>
                      <a:moveTo>
                        <a:pt x="667820" y="1929482"/>
                      </a:moveTo>
                      <a:cubicBezTo>
                        <a:pt x="645525" y="1929482"/>
                        <a:pt x="627452" y="1947555"/>
                        <a:pt x="627452" y="1969850"/>
                      </a:cubicBezTo>
                      <a:cubicBezTo>
                        <a:pt x="627452" y="1992145"/>
                        <a:pt x="645525" y="2010218"/>
                        <a:pt x="667820" y="2010218"/>
                      </a:cubicBezTo>
                      <a:cubicBezTo>
                        <a:pt x="690115" y="2010218"/>
                        <a:pt x="708188" y="1992145"/>
                        <a:pt x="708188" y="1969850"/>
                      </a:cubicBezTo>
                      <a:cubicBezTo>
                        <a:pt x="708188" y="1947555"/>
                        <a:pt x="690115" y="1929482"/>
                        <a:pt x="667820" y="1929482"/>
                      </a:cubicBezTo>
                      <a:close/>
                      <a:moveTo>
                        <a:pt x="583384" y="1929482"/>
                      </a:moveTo>
                      <a:cubicBezTo>
                        <a:pt x="561089" y="1929482"/>
                        <a:pt x="543016" y="1947555"/>
                        <a:pt x="543016" y="1969850"/>
                      </a:cubicBezTo>
                      <a:cubicBezTo>
                        <a:pt x="543016" y="1992145"/>
                        <a:pt x="561089" y="2010218"/>
                        <a:pt x="583384" y="2010218"/>
                      </a:cubicBezTo>
                      <a:cubicBezTo>
                        <a:pt x="605679" y="2010218"/>
                        <a:pt x="623752" y="1992145"/>
                        <a:pt x="623752" y="1969850"/>
                      </a:cubicBezTo>
                      <a:cubicBezTo>
                        <a:pt x="623752" y="1947555"/>
                        <a:pt x="605679" y="1929482"/>
                        <a:pt x="583384" y="1929482"/>
                      </a:cubicBezTo>
                      <a:close/>
                      <a:moveTo>
                        <a:pt x="498947" y="1929482"/>
                      </a:moveTo>
                      <a:cubicBezTo>
                        <a:pt x="476652" y="1929482"/>
                        <a:pt x="458579" y="1947555"/>
                        <a:pt x="458579" y="1969850"/>
                      </a:cubicBezTo>
                      <a:cubicBezTo>
                        <a:pt x="458579" y="1992145"/>
                        <a:pt x="476652" y="2010218"/>
                        <a:pt x="498947" y="2010218"/>
                      </a:cubicBezTo>
                      <a:cubicBezTo>
                        <a:pt x="521242" y="2010218"/>
                        <a:pt x="539315" y="1992145"/>
                        <a:pt x="539315" y="1969850"/>
                      </a:cubicBezTo>
                      <a:cubicBezTo>
                        <a:pt x="539315" y="1947555"/>
                        <a:pt x="521242" y="1929482"/>
                        <a:pt x="498947" y="1929482"/>
                      </a:cubicBezTo>
                      <a:close/>
                      <a:moveTo>
                        <a:pt x="414511" y="1929482"/>
                      </a:moveTo>
                      <a:cubicBezTo>
                        <a:pt x="392216" y="1929482"/>
                        <a:pt x="374143" y="1947555"/>
                        <a:pt x="374143" y="1969850"/>
                      </a:cubicBezTo>
                      <a:cubicBezTo>
                        <a:pt x="374143" y="1992145"/>
                        <a:pt x="392216" y="2010218"/>
                        <a:pt x="414511" y="2010218"/>
                      </a:cubicBezTo>
                      <a:cubicBezTo>
                        <a:pt x="436806" y="2010218"/>
                        <a:pt x="454879" y="1992145"/>
                        <a:pt x="454879" y="1969850"/>
                      </a:cubicBezTo>
                      <a:cubicBezTo>
                        <a:pt x="454879" y="1947555"/>
                        <a:pt x="436806" y="1929482"/>
                        <a:pt x="414511" y="1929482"/>
                      </a:cubicBezTo>
                      <a:close/>
                      <a:moveTo>
                        <a:pt x="330075" y="1929482"/>
                      </a:moveTo>
                      <a:cubicBezTo>
                        <a:pt x="307780" y="1929482"/>
                        <a:pt x="289707" y="1947555"/>
                        <a:pt x="289707" y="1969850"/>
                      </a:cubicBezTo>
                      <a:cubicBezTo>
                        <a:pt x="289707" y="1992145"/>
                        <a:pt x="307780" y="2010218"/>
                        <a:pt x="330075" y="2010218"/>
                      </a:cubicBezTo>
                      <a:cubicBezTo>
                        <a:pt x="352370" y="2010218"/>
                        <a:pt x="370443" y="1992145"/>
                        <a:pt x="370443" y="1969850"/>
                      </a:cubicBezTo>
                      <a:cubicBezTo>
                        <a:pt x="370443" y="1947555"/>
                        <a:pt x="352370" y="1929482"/>
                        <a:pt x="330075" y="1929482"/>
                      </a:cubicBezTo>
                      <a:close/>
                      <a:moveTo>
                        <a:pt x="245639" y="1929482"/>
                      </a:moveTo>
                      <a:cubicBezTo>
                        <a:pt x="223344" y="1929482"/>
                        <a:pt x="205271" y="1947555"/>
                        <a:pt x="205271" y="1969850"/>
                      </a:cubicBezTo>
                      <a:cubicBezTo>
                        <a:pt x="205271" y="1992145"/>
                        <a:pt x="223344" y="2010218"/>
                        <a:pt x="245639" y="2010218"/>
                      </a:cubicBezTo>
                      <a:cubicBezTo>
                        <a:pt x="267934" y="2010218"/>
                        <a:pt x="286007" y="1992145"/>
                        <a:pt x="286007" y="1969850"/>
                      </a:cubicBezTo>
                      <a:cubicBezTo>
                        <a:pt x="286007" y="1947555"/>
                        <a:pt x="267934" y="1929482"/>
                        <a:pt x="245639" y="1929482"/>
                      </a:cubicBezTo>
                      <a:close/>
                      <a:moveTo>
                        <a:pt x="161202" y="1929482"/>
                      </a:moveTo>
                      <a:cubicBezTo>
                        <a:pt x="138907" y="1929482"/>
                        <a:pt x="120834" y="1947555"/>
                        <a:pt x="120834" y="1969850"/>
                      </a:cubicBezTo>
                      <a:cubicBezTo>
                        <a:pt x="120834" y="1992145"/>
                        <a:pt x="138907" y="2010218"/>
                        <a:pt x="161202" y="2010218"/>
                      </a:cubicBezTo>
                      <a:cubicBezTo>
                        <a:pt x="183497" y="2010218"/>
                        <a:pt x="201570" y="1992145"/>
                        <a:pt x="201570" y="1969850"/>
                      </a:cubicBezTo>
                      <a:cubicBezTo>
                        <a:pt x="201570" y="1947555"/>
                        <a:pt x="183497" y="1929482"/>
                        <a:pt x="161202" y="1929482"/>
                      </a:cubicBezTo>
                      <a:close/>
                      <a:moveTo>
                        <a:pt x="76766" y="1929482"/>
                      </a:moveTo>
                      <a:cubicBezTo>
                        <a:pt x="54471" y="1929482"/>
                        <a:pt x="36398" y="1947555"/>
                        <a:pt x="36398" y="1969850"/>
                      </a:cubicBezTo>
                      <a:cubicBezTo>
                        <a:pt x="36398" y="1992145"/>
                        <a:pt x="54471" y="2010218"/>
                        <a:pt x="76766" y="2010218"/>
                      </a:cubicBezTo>
                      <a:cubicBezTo>
                        <a:pt x="99061" y="2010218"/>
                        <a:pt x="117134" y="1992145"/>
                        <a:pt x="117134" y="1969850"/>
                      </a:cubicBezTo>
                      <a:cubicBezTo>
                        <a:pt x="117134" y="1947555"/>
                        <a:pt x="99061" y="1929482"/>
                        <a:pt x="76766" y="1929482"/>
                      </a:cubicBezTo>
                      <a:close/>
                      <a:moveTo>
                        <a:pt x="1343312" y="1843433"/>
                      </a:moveTo>
                      <a:cubicBezTo>
                        <a:pt x="1321017" y="1843433"/>
                        <a:pt x="1302944" y="1861506"/>
                        <a:pt x="1302944" y="1883801"/>
                      </a:cubicBezTo>
                      <a:cubicBezTo>
                        <a:pt x="1302944" y="1906096"/>
                        <a:pt x="1321017" y="1924169"/>
                        <a:pt x="1343312" y="1924169"/>
                      </a:cubicBezTo>
                      <a:cubicBezTo>
                        <a:pt x="1365607" y="1924169"/>
                        <a:pt x="1383680" y="1906096"/>
                        <a:pt x="1383680" y="1883801"/>
                      </a:cubicBezTo>
                      <a:cubicBezTo>
                        <a:pt x="1383680" y="1861506"/>
                        <a:pt x="1365607" y="1843433"/>
                        <a:pt x="1343312" y="1843433"/>
                      </a:cubicBezTo>
                      <a:close/>
                      <a:moveTo>
                        <a:pt x="1258874" y="1843433"/>
                      </a:moveTo>
                      <a:cubicBezTo>
                        <a:pt x="1236579" y="1843433"/>
                        <a:pt x="1218506" y="1861506"/>
                        <a:pt x="1218506" y="1883801"/>
                      </a:cubicBezTo>
                      <a:cubicBezTo>
                        <a:pt x="1218506" y="1906096"/>
                        <a:pt x="1236579" y="1924169"/>
                        <a:pt x="1258874" y="1924169"/>
                      </a:cubicBezTo>
                      <a:cubicBezTo>
                        <a:pt x="1281169" y="1924169"/>
                        <a:pt x="1299242" y="1906096"/>
                        <a:pt x="1299242" y="1883801"/>
                      </a:cubicBezTo>
                      <a:cubicBezTo>
                        <a:pt x="1299242" y="1861506"/>
                        <a:pt x="1281169" y="1843433"/>
                        <a:pt x="1258874" y="1843433"/>
                      </a:cubicBezTo>
                      <a:close/>
                      <a:moveTo>
                        <a:pt x="1174438" y="1843433"/>
                      </a:moveTo>
                      <a:cubicBezTo>
                        <a:pt x="1152143" y="1843433"/>
                        <a:pt x="1134070" y="1861506"/>
                        <a:pt x="1134070" y="1883801"/>
                      </a:cubicBezTo>
                      <a:cubicBezTo>
                        <a:pt x="1134070" y="1906096"/>
                        <a:pt x="1152143" y="1924169"/>
                        <a:pt x="1174438" y="1924169"/>
                      </a:cubicBezTo>
                      <a:cubicBezTo>
                        <a:pt x="1196733" y="1924169"/>
                        <a:pt x="1214806" y="1906096"/>
                        <a:pt x="1214806" y="1883801"/>
                      </a:cubicBezTo>
                      <a:cubicBezTo>
                        <a:pt x="1214806" y="1861506"/>
                        <a:pt x="1196733" y="1843433"/>
                        <a:pt x="1174438" y="1843433"/>
                      </a:cubicBezTo>
                      <a:close/>
                      <a:moveTo>
                        <a:pt x="1090002" y="1843433"/>
                      </a:moveTo>
                      <a:cubicBezTo>
                        <a:pt x="1067707" y="1843433"/>
                        <a:pt x="1049634" y="1861506"/>
                        <a:pt x="1049634" y="1883801"/>
                      </a:cubicBezTo>
                      <a:cubicBezTo>
                        <a:pt x="1049634" y="1906096"/>
                        <a:pt x="1067707" y="1924169"/>
                        <a:pt x="1090002" y="1924169"/>
                      </a:cubicBezTo>
                      <a:cubicBezTo>
                        <a:pt x="1112297" y="1924169"/>
                        <a:pt x="1130370" y="1906096"/>
                        <a:pt x="1130370" y="1883801"/>
                      </a:cubicBezTo>
                      <a:cubicBezTo>
                        <a:pt x="1130370" y="1861506"/>
                        <a:pt x="1112297" y="1843433"/>
                        <a:pt x="1090002" y="1843433"/>
                      </a:cubicBezTo>
                      <a:close/>
                      <a:moveTo>
                        <a:pt x="1005565" y="1843433"/>
                      </a:moveTo>
                      <a:cubicBezTo>
                        <a:pt x="983270" y="1843433"/>
                        <a:pt x="965197" y="1861506"/>
                        <a:pt x="965197" y="1883801"/>
                      </a:cubicBezTo>
                      <a:cubicBezTo>
                        <a:pt x="965197" y="1906096"/>
                        <a:pt x="983270" y="1924169"/>
                        <a:pt x="1005565" y="1924169"/>
                      </a:cubicBezTo>
                      <a:cubicBezTo>
                        <a:pt x="1027860" y="1924169"/>
                        <a:pt x="1045933" y="1906096"/>
                        <a:pt x="1045933" y="1883801"/>
                      </a:cubicBezTo>
                      <a:cubicBezTo>
                        <a:pt x="1045933" y="1861506"/>
                        <a:pt x="1027860" y="1843433"/>
                        <a:pt x="1005565" y="1843433"/>
                      </a:cubicBezTo>
                      <a:close/>
                      <a:moveTo>
                        <a:pt x="921129" y="1843433"/>
                      </a:moveTo>
                      <a:cubicBezTo>
                        <a:pt x="898834" y="1843433"/>
                        <a:pt x="880761" y="1861506"/>
                        <a:pt x="880761" y="1883801"/>
                      </a:cubicBezTo>
                      <a:cubicBezTo>
                        <a:pt x="880761" y="1906096"/>
                        <a:pt x="898834" y="1924169"/>
                        <a:pt x="921129" y="1924169"/>
                      </a:cubicBezTo>
                      <a:cubicBezTo>
                        <a:pt x="943424" y="1924169"/>
                        <a:pt x="961497" y="1906096"/>
                        <a:pt x="961497" y="1883801"/>
                      </a:cubicBezTo>
                      <a:cubicBezTo>
                        <a:pt x="961497" y="1861506"/>
                        <a:pt x="943424" y="1843433"/>
                        <a:pt x="921129" y="1843433"/>
                      </a:cubicBezTo>
                      <a:close/>
                      <a:moveTo>
                        <a:pt x="836693" y="1843433"/>
                      </a:moveTo>
                      <a:cubicBezTo>
                        <a:pt x="814398" y="1843433"/>
                        <a:pt x="796325" y="1861506"/>
                        <a:pt x="796325" y="1883801"/>
                      </a:cubicBezTo>
                      <a:cubicBezTo>
                        <a:pt x="796325" y="1906096"/>
                        <a:pt x="814398" y="1924169"/>
                        <a:pt x="836693" y="1924169"/>
                      </a:cubicBezTo>
                      <a:cubicBezTo>
                        <a:pt x="858988" y="1924169"/>
                        <a:pt x="877061" y="1906096"/>
                        <a:pt x="877061" y="1883801"/>
                      </a:cubicBezTo>
                      <a:cubicBezTo>
                        <a:pt x="877061" y="1861506"/>
                        <a:pt x="858988" y="1843433"/>
                        <a:pt x="836693" y="1843433"/>
                      </a:cubicBezTo>
                      <a:close/>
                      <a:moveTo>
                        <a:pt x="752256" y="1843433"/>
                      </a:moveTo>
                      <a:cubicBezTo>
                        <a:pt x="729961" y="1843433"/>
                        <a:pt x="711888" y="1861506"/>
                        <a:pt x="711888" y="1883801"/>
                      </a:cubicBezTo>
                      <a:cubicBezTo>
                        <a:pt x="711888" y="1906096"/>
                        <a:pt x="729961" y="1924169"/>
                        <a:pt x="752256" y="1924169"/>
                      </a:cubicBezTo>
                      <a:cubicBezTo>
                        <a:pt x="774551" y="1924169"/>
                        <a:pt x="792624" y="1906096"/>
                        <a:pt x="792624" y="1883801"/>
                      </a:cubicBezTo>
                      <a:cubicBezTo>
                        <a:pt x="792624" y="1861506"/>
                        <a:pt x="774551" y="1843433"/>
                        <a:pt x="752256" y="1843433"/>
                      </a:cubicBezTo>
                      <a:close/>
                      <a:moveTo>
                        <a:pt x="667820" y="1843433"/>
                      </a:moveTo>
                      <a:cubicBezTo>
                        <a:pt x="645525" y="1843433"/>
                        <a:pt x="627452" y="1861506"/>
                        <a:pt x="627452" y="1883801"/>
                      </a:cubicBezTo>
                      <a:cubicBezTo>
                        <a:pt x="627452" y="1906096"/>
                        <a:pt x="645525" y="1924169"/>
                        <a:pt x="667820" y="1924169"/>
                      </a:cubicBezTo>
                      <a:cubicBezTo>
                        <a:pt x="690115" y="1924169"/>
                        <a:pt x="708188" y="1906096"/>
                        <a:pt x="708188" y="1883801"/>
                      </a:cubicBezTo>
                      <a:cubicBezTo>
                        <a:pt x="708188" y="1861506"/>
                        <a:pt x="690115" y="1843433"/>
                        <a:pt x="667820" y="1843433"/>
                      </a:cubicBezTo>
                      <a:close/>
                      <a:moveTo>
                        <a:pt x="583384" y="1843433"/>
                      </a:moveTo>
                      <a:cubicBezTo>
                        <a:pt x="561089" y="1843433"/>
                        <a:pt x="543016" y="1861506"/>
                        <a:pt x="543016" y="1883801"/>
                      </a:cubicBezTo>
                      <a:cubicBezTo>
                        <a:pt x="543016" y="1906096"/>
                        <a:pt x="561089" y="1924169"/>
                        <a:pt x="583384" y="1924169"/>
                      </a:cubicBezTo>
                      <a:cubicBezTo>
                        <a:pt x="605679" y="1924169"/>
                        <a:pt x="623752" y="1906096"/>
                        <a:pt x="623752" y="1883801"/>
                      </a:cubicBezTo>
                      <a:cubicBezTo>
                        <a:pt x="623752" y="1861506"/>
                        <a:pt x="605679" y="1843433"/>
                        <a:pt x="583384" y="1843433"/>
                      </a:cubicBezTo>
                      <a:close/>
                      <a:moveTo>
                        <a:pt x="498947" y="1843433"/>
                      </a:moveTo>
                      <a:cubicBezTo>
                        <a:pt x="476652" y="1843433"/>
                        <a:pt x="458579" y="1861506"/>
                        <a:pt x="458579" y="1883801"/>
                      </a:cubicBezTo>
                      <a:cubicBezTo>
                        <a:pt x="458579" y="1906096"/>
                        <a:pt x="476652" y="1924169"/>
                        <a:pt x="498947" y="1924169"/>
                      </a:cubicBezTo>
                      <a:cubicBezTo>
                        <a:pt x="521242" y="1924169"/>
                        <a:pt x="539315" y="1906096"/>
                        <a:pt x="539315" y="1883801"/>
                      </a:cubicBezTo>
                      <a:cubicBezTo>
                        <a:pt x="539315" y="1861506"/>
                        <a:pt x="521242" y="1843433"/>
                        <a:pt x="498947" y="1843433"/>
                      </a:cubicBezTo>
                      <a:close/>
                      <a:moveTo>
                        <a:pt x="414511" y="1843433"/>
                      </a:moveTo>
                      <a:cubicBezTo>
                        <a:pt x="392216" y="1843433"/>
                        <a:pt x="374143" y="1861506"/>
                        <a:pt x="374143" y="1883801"/>
                      </a:cubicBezTo>
                      <a:cubicBezTo>
                        <a:pt x="374143" y="1906096"/>
                        <a:pt x="392216" y="1924169"/>
                        <a:pt x="414511" y="1924169"/>
                      </a:cubicBezTo>
                      <a:cubicBezTo>
                        <a:pt x="436806" y="1924169"/>
                        <a:pt x="454879" y="1906096"/>
                        <a:pt x="454879" y="1883801"/>
                      </a:cubicBezTo>
                      <a:cubicBezTo>
                        <a:pt x="454879" y="1861506"/>
                        <a:pt x="436806" y="1843433"/>
                        <a:pt x="414511" y="1843433"/>
                      </a:cubicBezTo>
                      <a:close/>
                      <a:moveTo>
                        <a:pt x="330075" y="1843433"/>
                      </a:moveTo>
                      <a:cubicBezTo>
                        <a:pt x="307780" y="1843433"/>
                        <a:pt x="289707" y="1861506"/>
                        <a:pt x="289707" y="1883801"/>
                      </a:cubicBezTo>
                      <a:cubicBezTo>
                        <a:pt x="289707" y="1906096"/>
                        <a:pt x="307780" y="1924169"/>
                        <a:pt x="330075" y="1924169"/>
                      </a:cubicBezTo>
                      <a:cubicBezTo>
                        <a:pt x="352370" y="1924169"/>
                        <a:pt x="370443" y="1906096"/>
                        <a:pt x="370443" y="1883801"/>
                      </a:cubicBezTo>
                      <a:cubicBezTo>
                        <a:pt x="370443" y="1861506"/>
                        <a:pt x="352370" y="1843433"/>
                        <a:pt x="330075" y="1843433"/>
                      </a:cubicBezTo>
                      <a:close/>
                      <a:moveTo>
                        <a:pt x="245639" y="1843433"/>
                      </a:moveTo>
                      <a:cubicBezTo>
                        <a:pt x="223344" y="1843433"/>
                        <a:pt x="205271" y="1861506"/>
                        <a:pt x="205271" y="1883801"/>
                      </a:cubicBezTo>
                      <a:cubicBezTo>
                        <a:pt x="205271" y="1906096"/>
                        <a:pt x="223344" y="1924169"/>
                        <a:pt x="245639" y="1924169"/>
                      </a:cubicBezTo>
                      <a:cubicBezTo>
                        <a:pt x="267934" y="1924169"/>
                        <a:pt x="286007" y="1906096"/>
                        <a:pt x="286007" y="1883801"/>
                      </a:cubicBezTo>
                      <a:cubicBezTo>
                        <a:pt x="286007" y="1861506"/>
                        <a:pt x="267934" y="1843433"/>
                        <a:pt x="245639" y="1843433"/>
                      </a:cubicBezTo>
                      <a:close/>
                      <a:moveTo>
                        <a:pt x="161202" y="1843433"/>
                      </a:moveTo>
                      <a:cubicBezTo>
                        <a:pt x="138907" y="1843433"/>
                        <a:pt x="120834" y="1861506"/>
                        <a:pt x="120834" y="1883801"/>
                      </a:cubicBezTo>
                      <a:cubicBezTo>
                        <a:pt x="120834" y="1906096"/>
                        <a:pt x="138907" y="1924169"/>
                        <a:pt x="161202" y="1924169"/>
                      </a:cubicBezTo>
                      <a:cubicBezTo>
                        <a:pt x="183497" y="1924169"/>
                        <a:pt x="201570" y="1906096"/>
                        <a:pt x="201570" y="1883801"/>
                      </a:cubicBezTo>
                      <a:cubicBezTo>
                        <a:pt x="201570" y="1861506"/>
                        <a:pt x="183497" y="1843433"/>
                        <a:pt x="161202" y="1843433"/>
                      </a:cubicBezTo>
                      <a:close/>
                      <a:moveTo>
                        <a:pt x="76766" y="1843433"/>
                      </a:moveTo>
                      <a:cubicBezTo>
                        <a:pt x="54471" y="1843433"/>
                        <a:pt x="36398" y="1861506"/>
                        <a:pt x="36398" y="1883801"/>
                      </a:cubicBezTo>
                      <a:cubicBezTo>
                        <a:pt x="36398" y="1906096"/>
                        <a:pt x="54471" y="1924169"/>
                        <a:pt x="76766" y="1924169"/>
                      </a:cubicBezTo>
                      <a:cubicBezTo>
                        <a:pt x="99061" y="1924169"/>
                        <a:pt x="117134" y="1906096"/>
                        <a:pt x="117134" y="1883801"/>
                      </a:cubicBezTo>
                      <a:cubicBezTo>
                        <a:pt x="117134" y="1861506"/>
                        <a:pt x="99061" y="1843433"/>
                        <a:pt x="76766" y="1843433"/>
                      </a:cubicBezTo>
                      <a:close/>
                      <a:moveTo>
                        <a:pt x="1343312" y="1757383"/>
                      </a:moveTo>
                      <a:cubicBezTo>
                        <a:pt x="1321017" y="1757383"/>
                        <a:pt x="1302944" y="1775456"/>
                        <a:pt x="1302944" y="1797751"/>
                      </a:cubicBezTo>
                      <a:cubicBezTo>
                        <a:pt x="1302944" y="1820046"/>
                        <a:pt x="1321017" y="1838119"/>
                        <a:pt x="1343312" y="1838119"/>
                      </a:cubicBezTo>
                      <a:cubicBezTo>
                        <a:pt x="1365607" y="1838119"/>
                        <a:pt x="1383680" y="1820046"/>
                        <a:pt x="1383680" y="1797751"/>
                      </a:cubicBezTo>
                      <a:cubicBezTo>
                        <a:pt x="1383680" y="1775456"/>
                        <a:pt x="1365607" y="1757383"/>
                        <a:pt x="1343312" y="1757383"/>
                      </a:cubicBezTo>
                      <a:close/>
                      <a:moveTo>
                        <a:pt x="1258874" y="1757383"/>
                      </a:moveTo>
                      <a:cubicBezTo>
                        <a:pt x="1236579" y="1757383"/>
                        <a:pt x="1218506" y="1775456"/>
                        <a:pt x="1218506" y="1797751"/>
                      </a:cubicBezTo>
                      <a:cubicBezTo>
                        <a:pt x="1218506" y="1820046"/>
                        <a:pt x="1236579" y="1838119"/>
                        <a:pt x="1258874" y="1838119"/>
                      </a:cubicBezTo>
                      <a:cubicBezTo>
                        <a:pt x="1281169" y="1838119"/>
                        <a:pt x="1299242" y="1820046"/>
                        <a:pt x="1299242" y="1797751"/>
                      </a:cubicBezTo>
                      <a:cubicBezTo>
                        <a:pt x="1299242" y="1775456"/>
                        <a:pt x="1281169" y="1757383"/>
                        <a:pt x="1258874" y="1757383"/>
                      </a:cubicBezTo>
                      <a:close/>
                      <a:moveTo>
                        <a:pt x="1174438" y="1757383"/>
                      </a:moveTo>
                      <a:cubicBezTo>
                        <a:pt x="1152143" y="1757383"/>
                        <a:pt x="1134070" y="1775456"/>
                        <a:pt x="1134070" y="1797751"/>
                      </a:cubicBezTo>
                      <a:cubicBezTo>
                        <a:pt x="1134070" y="1820046"/>
                        <a:pt x="1152143" y="1838119"/>
                        <a:pt x="1174438" y="1838119"/>
                      </a:cubicBezTo>
                      <a:cubicBezTo>
                        <a:pt x="1196733" y="1838119"/>
                        <a:pt x="1214806" y="1820046"/>
                        <a:pt x="1214806" y="1797751"/>
                      </a:cubicBezTo>
                      <a:cubicBezTo>
                        <a:pt x="1214806" y="1775456"/>
                        <a:pt x="1196733" y="1757383"/>
                        <a:pt x="1174438" y="1757383"/>
                      </a:cubicBezTo>
                      <a:close/>
                      <a:moveTo>
                        <a:pt x="1090002" y="1757383"/>
                      </a:moveTo>
                      <a:cubicBezTo>
                        <a:pt x="1067707" y="1757383"/>
                        <a:pt x="1049634" y="1775456"/>
                        <a:pt x="1049634" y="1797751"/>
                      </a:cubicBezTo>
                      <a:cubicBezTo>
                        <a:pt x="1049634" y="1820046"/>
                        <a:pt x="1067707" y="1838119"/>
                        <a:pt x="1090002" y="1838119"/>
                      </a:cubicBezTo>
                      <a:cubicBezTo>
                        <a:pt x="1112297" y="1838119"/>
                        <a:pt x="1130370" y="1820046"/>
                        <a:pt x="1130370" y="1797751"/>
                      </a:cubicBezTo>
                      <a:cubicBezTo>
                        <a:pt x="1130370" y="1775456"/>
                        <a:pt x="1112297" y="1757383"/>
                        <a:pt x="1090002" y="1757383"/>
                      </a:cubicBezTo>
                      <a:close/>
                      <a:moveTo>
                        <a:pt x="1005565" y="1757383"/>
                      </a:moveTo>
                      <a:cubicBezTo>
                        <a:pt x="983270" y="1757383"/>
                        <a:pt x="965197" y="1775456"/>
                        <a:pt x="965197" y="1797751"/>
                      </a:cubicBezTo>
                      <a:cubicBezTo>
                        <a:pt x="965197" y="1820046"/>
                        <a:pt x="983270" y="1838119"/>
                        <a:pt x="1005565" y="1838119"/>
                      </a:cubicBezTo>
                      <a:cubicBezTo>
                        <a:pt x="1027860" y="1838119"/>
                        <a:pt x="1045933" y="1820046"/>
                        <a:pt x="1045933" y="1797751"/>
                      </a:cubicBezTo>
                      <a:cubicBezTo>
                        <a:pt x="1045933" y="1775456"/>
                        <a:pt x="1027860" y="1757383"/>
                        <a:pt x="1005565" y="1757383"/>
                      </a:cubicBezTo>
                      <a:close/>
                      <a:moveTo>
                        <a:pt x="921129" y="1757383"/>
                      </a:moveTo>
                      <a:cubicBezTo>
                        <a:pt x="898834" y="1757383"/>
                        <a:pt x="880761" y="1775456"/>
                        <a:pt x="880761" y="1797751"/>
                      </a:cubicBezTo>
                      <a:cubicBezTo>
                        <a:pt x="880761" y="1820046"/>
                        <a:pt x="898834" y="1838119"/>
                        <a:pt x="921129" y="1838119"/>
                      </a:cubicBezTo>
                      <a:cubicBezTo>
                        <a:pt x="943424" y="1838119"/>
                        <a:pt x="961497" y="1820046"/>
                        <a:pt x="961497" y="1797751"/>
                      </a:cubicBezTo>
                      <a:cubicBezTo>
                        <a:pt x="961497" y="1775456"/>
                        <a:pt x="943424" y="1757383"/>
                        <a:pt x="921129" y="1757383"/>
                      </a:cubicBezTo>
                      <a:close/>
                      <a:moveTo>
                        <a:pt x="836693" y="1757383"/>
                      </a:moveTo>
                      <a:cubicBezTo>
                        <a:pt x="814398" y="1757383"/>
                        <a:pt x="796325" y="1775456"/>
                        <a:pt x="796325" y="1797751"/>
                      </a:cubicBezTo>
                      <a:cubicBezTo>
                        <a:pt x="796325" y="1820046"/>
                        <a:pt x="814398" y="1838119"/>
                        <a:pt x="836693" y="1838119"/>
                      </a:cubicBezTo>
                      <a:cubicBezTo>
                        <a:pt x="858988" y="1838119"/>
                        <a:pt x="877061" y="1820046"/>
                        <a:pt x="877061" y="1797751"/>
                      </a:cubicBezTo>
                      <a:cubicBezTo>
                        <a:pt x="877061" y="1775456"/>
                        <a:pt x="858988" y="1757383"/>
                        <a:pt x="836693" y="1757383"/>
                      </a:cubicBezTo>
                      <a:close/>
                      <a:moveTo>
                        <a:pt x="752256" y="1757383"/>
                      </a:moveTo>
                      <a:cubicBezTo>
                        <a:pt x="729961" y="1757383"/>
                        <a:pt x="711888" y="1775456"/>
                        <a:pt x="711888" y="1797751"/>
                      </a:cubicBezTo>
                      <a:cubicBezTo>
                        <a:pt x="711888" y="1820046"/>
                        <a:pt x="729961" y="1838119"/>
                        <a:pt x="752256" y="1838119"/>
                      </a:cubicBezTo>
                      <a:cubicBezTo>
                        <a:pt x="774551" y="1838119"/>
                        <a:pt x="792624" y="1820046"/>
                        <a:pt x="792624" y="1797751"/>
                      </a:cubicBezTo>
                      <a:cubicBezTo>
                        <a:pt x="792624" y="1775456"/>
                        <a:pt x="774551" y="1757383"/>
                        <a:pt x="752256" y="1757383"/>
                      </a:cubicBezTo>
                      <a:close/>
                      <a:moveTo>
                        <a:pt x="667820" y="1757383"/>
                      </a:moveTo>
                      <a:cubicBezTo>
                        <a:pt x="645525" y="1757383"/>
                        <a:pt x="627452" y="1775456"/>
                        <a:pt x="627452" y="1797751"/>
                      </a:cubicBezTo>
                      <a:cubicBezTo>
                        <a:pt x="627452" y="1820046"/>
                        <a:pt x="645525" y="1838119"/>
                        <a:pt x="667820" y="1838119"/>
                      </a:cubicBezTo>
                      <a:cubicBezTo>
                        <a:pt x="690115" y="1838119"/>
                        <a:pt x="708188" y="1820046"/>
                        <a:pt x="708188" y="1797751"/>
                      </a:cubicBezTo>
                      <a:cubicBezTo>
                        <a:pt x="708188" y="1775456"/>
                        <a:pt x="690115" y="1757383"/>
                        <a:pt x="667820" y="1757383"/>
                      </a:cubicBezTo>
                      <a:close/>
                      <a:moveTo>
                        <a:pt x="583384" y="1757383"/>
                      </a:moveTo>
                      <a:cubicBezTo>
                        <a:pt x="561089" y="1757383"/>
                        <a:pt x="543016" y="1775456"/>
                        <a:pt x="543016" y="1797751"/>
                      </a:cubicBezTo>
                      <a:cubicBezTo>
                        <a:pt x="543016" y="1820046"/>
                        <a:pt x="561089" y="1838119"/>
                        <a:pt x="583384" y="1838119"/>
                      </a:cubicBezTo>
                      <a:cubicBezTo>
                        <a:pt x="605679" y="1838119"/>
                        <a:pt x="623752" y="1820046"/>
                        <a:pt x="623752" y="1797751"/>
                      </a:cubicBezTo>
                      <a:cubicBezTo>
                        <a:pt x="623752" y="1775456"/>
                        <a:pt x="605679" y="1757383"/>
                        <a:pt x="583384" y="1757383"/>
                      </a:cubicBezTo>
                      <a:close/>
                      <a:moveTo>
                        <a:pt x="498947" y="1757383"/>
                      </a:moveTo>
                      <a:cubicBezTo>
                        <a:pt x="476652" y="1757383"/>
                        <a:pt x="458579" y="1775456"/>
                        <a:pt x="458579" y="1797751"/>
                      </a:cubicBezTo>
                      <a:cubicBezTo>
                        <a:pt x="458579" y="1820046"/>
                        <a:pt x="476652" y="1838119"/>
                        <a:pt x="498947" y="1838119"/>
                      </a:cubicBezTo>
                      <a:cubicBezTo>
                        <a:pt x="521242" y="1838119"/>
                        <a:pt x="539315" y="1820046"/>
                        <a:pt x="539315" y="1797751"/>
                      </a:cubicBezTo>
                      <a:cubicBezTo>
                        <a:pt x="539315" y="1775456"/>
                        <a:pt x="521242" y="1757383"/>
                        <a:pt x="498947" y="1757383"/>
                      </a:cubicBezTo>
                      <a:close/>
                      <a:moveTo>
                        <a:pt x="414511" y="1757383"/>
                      </a:moveTo>
                      <a:cubicBezTo>
                        <a:pt x="392216" y="1757383"/>
                        <a:pt x="374143" y="1775456"/>
                        <a:pt x="374143" y="1797751"/>
                      </a:cubicBezTo>
                      <a:cubicBezTo>
                        <a:pt x="374143" y="1820046"/>
                        <a:pt x="392216" y="1838119"/>
                        <a:pt x="414511" y="1838119"/>
                      </a:cubicBezTo>
                      <a:cubicBezTo>
                        <a:pt x="436806" y="1838119"/>
                        <a:pt x="454879" y="1820046"/>
                        <a:pt x="454879" y="1797751"/>
                      </a:cubicBezTo>
                      <a:cubicBezTo>
                        <a:pt x="454879" y="1775456"/>
                        <a:pt x="436806" y="1757383"/>
                        <a:pt x="414511" y="1757383"/>
                      </a:cubicBezTo>
                      <a:close/>
                      <a:moveTo>
                        <a:pt x="330075" y="1757383"/>
                      </a:moveTo>
                      <a:cubicBezTo>
                        <a:pt x="307780" y="1757383"/>
                        <a:pt x="289707" y="1775456"/>
                        <a:pt x="289707" y="1797751"/>
                      </a:cubicBezTo>
                      <a:cubicBezTo>
                        <a:pt x="289707" y="1820046"/>
                        <a:pt x="307780" y="1838119"/>
                        <a:pt x="330075" y="1838119"/>
                      </a:cubicBezTo>
                      <a:cubicBezTo>
                        <a:pt x="352370" y="1838119"/>
                        <a:pt x="370443" y="1820046"/>
                        <a:pt x="370443" y="1797751"/>
                      </a:cubicBezTo>
                      <a:cubicBezTo>
                        <a:pt x="370443" y="1775456"/>
                        <a:pt x="352370" y="1757383"/>
                        <a:pt x="330075" y="1757383"/>
                      </a:cubicBezTo>
                      <a:close/>
                      <a:moveTo>
                        <a:pt x="245639" y="1757383"/>
                      </a:moveTo>
                      <a:cubicBezTo>
                        <a:pt x="223344" y="1757383"/>
                        <a:pt x="205271" y="1775456"/>
                        <a:pt x="205271" y="1797751"/>
                      </a:cubicBezTo>
                      <a:cubicBezTo>
                        <a:pt x="205271" y="1820046"/>
                        <a:pt x="223344" y="1838119"/>
                        <a:pt x="245639" y="1838119"/>
                      </a:cubicBezTo>
                      <a:cubicBezTo>
                        <a:pt x="267934" y="1838119"/>
                        <a:pt x="286007" y="1820046"/>
                        <a:pt x="286007" y="1797751"/>
                      </a:cubicBezTo>
                      <a:cubicBezTo>
                        <a:pt x="286007" y="1775456"/>
                        <a:pt x="267934" y="1757383"/>
                        <a:pt x="245639" y="1757383"/>
                      </a:cubicBezTo>
                      <a:close/>
                      <a:moveTo>
                        <a:pt x="161202" y="1757383"/>
                      </a:moveTo>
                      <a:cubicBezTo>
                        <a:pt x="138907" y="1757383"/>
                        <a:pt x="120834" y="1775456"/>
                        <a:pt x="120834" y="1797751"/>
                      </a:cubicBezTo>
                      <a:cubicBezTo>
                        <a:pt x="120834" y="1820046"/>
                        <a:pt x="138907" y="1838119"/>
                        <a:pt x="161202" y="1838119"/>
                      </a:cubicBezTo>
                      <a:cubicBezTo>
                        <a:pt x="183497" y="1838119"/>
                        <a:pt x="201570" y="1820046"/>
                        <a:pt x="201570" y="1797751"/>
                      </a:cubicBezTo>
                      <a:cubicBezTo>
                        <a:pt x="201570" y="1775456"/>
                        <a:pt x="183497" y="1757383"/>
                        <a:pt x="161202" y="1757383"/>
                      </a:cubicBezTo>
                      <a:close/>
                      <a:moveTo>
                        <a:pt x="76766" y="1757383"/>
                      </a:moveTo>
                      <a:cubicBezTo>
                        <a:pt x="54471" y="1757383"/>
                        <a:pt x="36398" y="1775456"/>
                        <a:pt x="36398" y="1797751"/>
                      </a:cubicBezTo>
                      <a:cubicBezTo>
                        <a:pt x="36398" y="1820046"/>
                        <a:pt x="54471" y="1838119"/>
                        <a:pt x="76766" y="1838119"/>
                      </a:cubicBezTo>
                      <a:cubicBezTo>
                        <a:pt x="99061" y="1838119"/>
                        <a:pt x="117134" y="1820046"/>
                        <a:pt x="117134" y="1797751"/>
                      </a:cubicBezTo>
                      <a:cubicBezTo>
                        <a:pt x="117134" y="1775456"/>
                        <a:pt x="99061" y="1757383"/>
                        <a:pt x="76766" y="1757383"/>
                      </a:cubicBezTo>
                      <a:close/>
                      <a:moveTo>
                        <a:pt x="1343312" y="1671334"/>
                      </a:moveTo>
                      <a:cubicBezTo>
                        <a:pt x="1321017" y="1671334"/>
                        <a:pt x="1302944" y="1689407"/>
                        <a:pt x="1302944" y="1711702"/>
                      </a:cubicBezTo>
                      <a:cubicBezTo>
                        <a:pt x="1302944" y="1733997"/>
                        <a:pt x="1321017" y="1752070"/>
                        <a:pt x="1343312" y="1752070"/>
                      </a:cubicBezTo>
                      <a:cubicBezTo>
                        <a:pt x="1365607" y="1752070"/>
                        <a:pt x="1383680" y="1733997"/>
                        <a:pt x="1383680" y="1711702"/>
                      </a:cubicBezTo>
                      <a:cubicBezTo>
                        <a:pt x="1383680" y="1689407"/>
                        <a:pt x="1365607" y="1671334"/>
                        <a:pt x="1343312" y="1671334"/>
                      </a:cubicBezTo>
                      <a:close/>
                      <a:moveTo>
                        <a:pt x="1258874" y="1671334"/>
                      </a:moveTo>
                      <a:cubicBezTo>
                        <a:pt x="1236579" y="1671334"/>
                        <a:pt x="1218506" y="1689407"/>
                        <a:pt x="1218506" y="1711702"/>
                      </a:cubicBezTo>
                      <a:cubicBezTo>
                        <a:pt x="1218506" y="1733997"/>
                        <a:pt x="1236579" y="1752070"/>
                        <a:pt x="1258874" y="1752070"/>
                      </a:cubicBezTo>
                      <a:cubicBezTo>
                        <a:pt x="1281169" y="1752070"/>
                        <a:pt x="1299242" y="1733997"/>
                        <a:pt x="1299242" y="1711702"/>
                      </a:cubicBezTo>
                      <a:cubicBezTo>
                        <a:pt x="1299242" y="1689407"/>
                        <a:pt x="1281169" y="1671334"/>
                        <a:pt x="1258874" y="1671334"/>
                      </a:cubicBezTo>
                      <a:close/>
                      <a:moveTo>
                        <a:pt x="1174438" y="1671334"/>
                      </a:moveTo>
                      <a:cubicBezTo>
                        <a:pt x="1152143" y="1671334"/>
                        <a:pt x="1134070" y="1689407"/>
                        <a:pt x="1134070" y="1711702"/>
                      </a:cubicBezTo>
                      <a:cubicBezTo>
                        <a:pt x="1134070" y="1733997"/>
                        <a:pt x="1152143" y="1752070"/>
                        <a:pt x="1174438" y="1752070"/>
                      </a:cubicBezTo>
                      <a:cubicBezTo>
                        <a:pt x="1196733" y="1752070"/>
                        <a:pt x="1214806" y="1733997"/>
                        <a:pt x="1214806" y="1711702"/>
                      </a:cubicBezTo>
                      <a:cubicBezTo>
                        <a:pt x="1214806" y="1689407"/>
                        <a:pt x="1196733" y="1671334"/>
                        <a:pt x="1174438" y="1671334"/>
                      </a:cubicBezTo>
                      <a:close/>
                      <a:moveTo>
                        <a:pt x="1090002" y="1671334"/>
                      </a:moveTo>
                      <a:cubicBezTo>
                        <a:pt x="1067707" y="1671334"/>
                        <a:pt x="1049634" y="1689407"/>
                        <a:pt x="1049634" y="1711702"/>
                      </a:cubicBezTo>
                      <a:cubicBezTo>
                        <a:pt x="1049634" y="1733997"/>
                        <a:pt x="1067707" y="1752070"/>
                        <a:pt x="1090002" y="1752070"/>
                      </a:cubicBezTo>
                      <a:cubicBezTo>
                        <a:pt x="1112297" y="1752070"/>
                        <a:pt x="1130370" y="1733997"/>
                        <a:pt x="1130370" y="1711702"/>
                      </a:cubicBezTo>
                      <a:cubicBezTo>
                        <a:pt x="1130370" y="1689407"/>
                        <a:pt x="1112297" y="1671334"/>
                        <a:pt x="1090002" y="1671334"/>
                      </a:cubicBezTo>
                      <a:close/>
                      <a:moveTo>
                        <a:pt x="1005565" y="1671334"/>
                      </a:moveTo>
                      <a:cubicBezTo>
                        <a:pt x="983270" y="1671334"/>
                        <a:pt x="965197" y="1689407"/>
                        <a:pt x="965197" y="1711702"/>
                      </a:cubicBezTo>
                      <a:cubicBezTo>
                        <a:pt x="965197" y="1733997"/>
                        <a:pt x="983270" y="1752070"/>
                        <a:pt x="1005565" y="1752070"/>
                      </a:cubicBezTo>
                      <a:cubicBezTo>
                        <a:pt x="1027860" y="1752070"/>
                        <a:pt x="1045933" y="1733997"/>
                        <a:pt x="1045933" y="1711702"/>
                      </a:cubicBezTo>
                      <a:cubicBezTo>
                        <a:pt x="1045933" y="1689407"/>
                        <a:pt x="1027860" y="1671334"/>
                        <a:pt x="1005565" y="1671334"/>
                      </a:cubicBezTo>
                      <a:close/>
                      <a:moveTo>
                        <a:pt x="921129" y="1671334"/>
                      </a:moveTo>
                      <a:cubicBezTo>
                        <a:pt x="898834" y="1671334"/>
                        <a:pt x="880761" y="1689407"/>
                        <a:pt x="880761" y="1711702"/>
                      </a:cubicBezTo>
                      <a:cubicBezTo>
                        <a:pt x="880761" y="1733997"/>
                        <a:pt x="898834" y="1752070"/>
                        <a:pt x="921129" y="1752070"/>
                      </a:cubicBezTo>
                      <a:cubicBezTo>
                        <a:pt x="943424" y="1752070"/>
                        <a:pt x="961497" y="1733997"/>
                        <a:pt x="961497" y="1711702"/>
                      </a:cubicBezTo>
                      <a:cubicBezTo>
                        <a:pt x="961497" y="1689407"/>
                        <a:pt x="943424" y="1671334"/>
                        <a:pt x="921129" y="1671334"/>
                      </a:cubicBezTo>
                      <a:close/>
                      <a:moveTo>
                        <a:pt x="836693" y="1671334"/>
                      </a:moveTo>
                      <a:cubicBezTo>
                        <a:pt x="814398" y="1671334"/>
                        <a:pt x="796325" y="1689407"/>
                        <a:pt x="796325" y="1711702"/>
                      </a:cubicBezTo>
                      <a:cubicBezTo>
                        <a:pt x="796325" y="1733997"/>
                        <a:pt x="814398" y="1752070"/>
                        <a:pt x="836693" y="1752070"/>
                      </a:cubicBezTo>
                      <a:cubicBezTo>
                        <a:pt x="858988" y="1752070"/>
                        <a:pt x="877061" y="1733997"/>
                        <a:pt x="877061" y="1711702"/>
                      </a:cubicBezTo>
                      <a:cubicBezTo>
                        <a:pt x="877061" y="1689407"/>
                        <a:pt x="858988" y="1671334"/>
                        <a:pt x="836693" y="1671334"/>
                      </a:cubicBezTo>
                      <a:close/>
                      <a:moveTo>
                        <a:pt x="752256" y="1671334"/>
                      </a:moveTo>
                      <a:cubicBezTo>
                        <a:pt x="729961" y="1671334"/>
                        <a:pt x="711888" y="1689407"/>
                        <a:pt x="711888" y="1711702"/>
                      </a:cubicBezTo>
                      <a:cubicBezTo>
                        <a:pt x="711888" y="1733997"/>
                        <a:pt x="729961" y="1752070"/>
                        <a:pt x="752256" y="1752070"/>
                      </a:cubicBezTo>
                      <a:cubicBezTo>
                        <a:pt x="774551" y="1752070"/>
                        <a:pt x="792624" y="1733997"/>
                        <a:pt x="792624" y="1711702"/>
                      </a:cubicBezTo>
                      <a:cubicBezTo>
                        <a:pt x="792624" y="1689407"/>
                        <a:pt x="774551" y="1671334"/>
                        <a:pt x="752256" y="1671334"/>
                      </a:cubicBezTo>
                      <a:close/>
                      <a:moveTo>
                        <a:pt x="667820" y="1671334"/>
                      </a:moveTo>
                      <a:cubicBezTo>
                        <a:pt x="645525" y="1671334"/>
                        <a:pt x="627452" y="1689407"/>
                        <a:pt x="627452" y="1711702"/>
                      </a:cubicBezTo>
                      <a:cubicBezTo>
                        <a:pt x="627452" y="1733997"/>
                        <a:pt x="645525" y="1752070"/>
                        <a:pt x="667820" y="1752070"/>
                      </a:cubicBezTo>
                      <a:cubicBezTo>
                        <a:pt x="690115" y="1752070"/>
                        <a:pt x="708188" y="1733997"/>
                        <a:pt x="708188" y="1711702"/>
                      </a:cubicBezTo>
                      <a:cubicBezTo>
                        <a:pt x="708188" y="1689407"/>
                        <a:pt x="690115" y="1671334"/>
                        <a:pt x="667820" y="1671334"/>
                      </a:cubicBezTo>
                      <a:close/>
                      <a:moveTo>
                        <a:pt x="583384" y="1671334"/>
                      </a:moveTo>
                      <a:cubicBezTo>
                        <a:pt x="561089" y="1671334"/>
                        <a:pt x="543016" y="1689407"/>
                        <a:pt x="543016" y="1711702"/>
                      </a:cubicBezTo>
                      <a:cubicBezTo>
                        <a:pt x="543016" y="1733997"/>
                        <a:pt x="561089" y="1752070"/>
                        <a:pt x="583384" y="1752070"/>
                      </a:cubicBezTo>
                      <a:cubicBezTo>
                        <a:pt x="605679" y="1752070"/>
                        <a:pt x="623752" y="1733997"/>
                        <a:pt x="623752" y="1711702"/>
                      </a:cubicBezTo>
                      <a:cubicBezTo>
                        <a:pt x="623752" y="1689407"/>
                        <a:pt x="605679" y="1671334"/>
                        <a:pt x="583384" y="1671334"/>
                      </a:cubicBezTo>
                      <a:close/>
                      <a:moveTo>
                        <a:pt x="498947" y="1671334"/>
                      </a:moveTo>
                      <a:cubicBezTo>
                        <a:pt x="476652" y="1671334"/>
                        <a:pt x="458579" y="1689407"/>
                        <a:pt x="458579" y="1711702"/>
                      </a:cubicBezTo>
                      <a:cubicBezTo>
                        <a:pt x="458579" y="1733997"/>
                        <a:pt x="476652" y="1752070"/>
                        <a:pt x="498947" y="1752070"/>
                      </a:cubicBezTo>
                      <a:cubicBezTo>
                        <a:pt x="521242" y="1752070"/>
                        <a:pt x="539315" y="1733997"/>
                        <a:pt x="539315" y="1711702"/>
                      </a:cubicBezTo>
                      <a:cubicBezTo>
                        <a:pt x="539315" y="1689407"/>
                        <a:pt x="521242" y="1671334"/>
                        <a:pt x="498947" y="1671334"/>
                      </a:cubicBezTo>
                      <a:close/>
                      <a:moveTo>
                        <a:pt x="414511" y="1671334"/>
                      </a:moveTo>
                      <a:cubicBezTo>
                        <a:pt x="392216" y="1671334"/>
                        <a:pt x="374143" y="1689407"/>
                        <a:pt x="374143" y="1711702"/>
                      </a:cubicBezTo>
                      <a:cubicBezTo>
                        <a:pt x="374143" y="1733997"/>
                        <a:pt x="392216" y="1752070"/>
                        <a:pt x="414511" y="1752070"/>
                      </a:cubicBezTo>
                      <a:cubicBezTo>
                        <a:pt x="436806" y="1752070"/>
                        <a:pt x="454879" y="1733997"/>
                        <a:pt x="454879" y="1711702"/>
                      </a:cubicBezTo>
                      <a:cubicBezTo>
                        <a:pt x="454879" y="1689407"/>
                        <a:pt x="436806" y="1671334"/>
                        <a:pt x="414511" y="1671334"/>
                      </a:cubicBezTo>
                      <a:close/>
                      <a:moveTo>
                        <a:pt x="330075" y="1671334"/>
                      </a:moveTo>
                      <a:cubicBezTo>
                        <a:pt x="307780" y="1671334"/>
                        <a:pt x="289707" y="1689407"/>
                        <a:pt x="289707" y="1711702"/>
                      </a:cubicBezTo>
                      <a:cubicBezTo>
                        <a:pt x="289707" y="1733997"/>
                        <a:pt x="307780" y="1752070"/>
                        <a:pt x="330075" y="1752070"/>
                      </a:cubicBezTo>
                      <a:cubicBezTo>
                        <a:pt x="352370" y="1752070"/>
                        <a:pt x="370443" y="1733997"/>
                        <a:pt x="370443" y="1711702"/>
                      </a:cubicBezTo>
                      <a:cubicBezTo>
                        <a:pt x="370443" y="1689407"/>
                        <a:pt x="352370" y="1671334"/>
                        <a:pt x="330075" y="1671334"/>
                      </a:cubicBezTo>
                      <a:close/>
                      <a:moveTo>
                        <a:pt x="245639" y="1671334"/>
                      </a:moveTo>
                      <a:cubicBezTo>
                        <a:pt x="223344" y="1671334"/>
                        <a:pt x="205271" y="1689407"/>
                        <a:pt x="205271" y="1711702"/>
                      </a:cubicBezTo>
                      <a:cubicBezTo>
                        <a:pt x="205271" y="1733997"/>
                        <a:pt x="223344" y="1752070"/>
                        <a:pt x="245639" y="1752070"/>
                      </a:cubicBezTo>
                      <a:cubicBezTo>
                        <a:pt x="267934" y="1752070"/>
                        <a:pt x="286007" y="1733997"/>
                        <a:pt x="286007" y="1711702"/>
                      </a:cubicBezTo>
                      <a:cubicBezTo>
                        <a:pt x="286007" y="1689407"/>
                        <a:pt x="267934" y="1671334"/>
                        <a:pt x="245639" y="1671334"/>
                      </a:cubicBezTo>
                      <a:close/>
                      <a:moveTo>
                        <a:pt x="161202" y="1671334"/>
                      </a:moveTo>
                      <a:cubicBezTo>
                        <a:pt x="138907" y="1671334"/>
                        <a:pt x="120834" y="1689407"/>
                        <a:pt x="120834" y="1711702"/>
                      </a:cubicBezTo>
                      <a:cubicBezTo>
                        <a:pt x="120834" y="1733997"/>
                        <a:pt x="138907" y="1752070"/>
                        <a:pt x="161202" y="1752070"/>
                      </a:cubicBezTo>
                      <a:cubicBezTo>
                        <a:pt x="183497" y="1752070"/>
                        <a:pt x="201570" y="1733997"/>
                        <a:pt x="201570" y="1711702"/>
                      </a:cubicBezTo>
                      <a:cubicBezTo>
                        <a:pt x="201570" y="1689407"/>
                        <a:pt x="183497" y="1671334"/>
                        <a:pt x="161202" y="1671334"/>
                      </a:cubicBezTo>
                      <a:close/>
                      <a:moveTo>
                        <a:pt x="76766" y="1671334"/>
                      </a:moveTo>
                      <a:cubicBezTo>
                        <a:pt x="54471" y="1671334"/>
                        <a:pt x="36398" y="1689407"/>
                        <a:pt x="36398" y="1711702"/>
                      </a:cubicBezTo>
                      <a:cubicBezTo>
                        <a:pt x="36398" y="1733997"/>
                        <a:pt x="54471" y="1752070"/>
                        <a:pt x="76766" y="1752070"/>
                      </a:cubicBezTo>
                      <a:cubicBezTo>
                        <a:pt x="99061" y="1752070"/>
                        <a:pt x="117134" y="1733997"/>
                        <a:pt x="117134" y="1711702"/>
                      </a:cubicBezTo>
                      <a:cubicBezTo>
                        <a:pt x="117134" y="1689407"/>
                        <a:pt x="99061" y="1671334"/>
                        <a:pt x="76766" y="1671334"/>
                      </a:cubicBezTo>
                      <a:close/>
                      <a:moveTo>
                        <a:pt x="1343312" y="1585285"/>
                      </a:moveTo>
                      <a:cubicBezTo>
                        <a:pt x="1321017" y="1585285"/>
                        <a:pt x="1302944" y="1603358"/>
                        <a:pt x="1302944" y="1625653"/>
                      </a:cubicBezTo>
                      <a:cubicBezTo>
                        <a:pt x="1302944" y="1647948"/>
                        <a:pt x="1321017" y="1666021"/>
                        <a:pt x="1343312" y="1666021"/>
                      </a:cubicBezTo>
                      <a:cubicBezTo>
                        <a:pt x="1365607" y="1666021"/>
                        <a:pt x="1383680" y="1647948"/>
                        <a:pt x="1383680" y="1625653"/>
                      </a:cubicBezTo>
                      <a:cubicBezTo>
                        <a:pt x="1383680" y="1603358"/>
                        <a:pt x="1365607" y="1585285"/>
                        <a:pt x="1343312" y="1585285"/>
                      </a:cubicBezTo>
                      <a:close/>
                      <a:moveTo>
                        <a:pt x="1258874" y="1585285"/>
                      </a:moveTo>
                      <a:cubicBezTo>
                        <a:pt x="1236579" y="1585285"/>
                        <a:pt x="1218506" y="1603358"/>
                        <a:pt x="1218506" y="1625653"/>
                      </a:cubicBezTo>
                      <a:cubicBezTo>
                        <a:pt x="1218506" y="1647948"/>
                        <a:pt x="1236579" y="1666021"/>
                        <a:pt x="1258874" y="1666021"/>
                      </a:cubicBezTo>
                      <a:cubicBezTo>
                        <a:pt x="1281169" y="1666021"/>
                        <a:pt x="1299242" y="1647948"/>
                        <a:pt x="1299242" y="1625653"/>
                      </a:cubicBezTo>
                      <a:cubicBezTo>
                        <a:pt x="1299242" y="1603358"/>
                        <a:pt x="1281169" y="1585285"/>
                        <a:pt x="1258874" y="1585285"/>
                      </a:cubicBezTo>
                      <a:close/>
                      <a:moveTo>
                        <a:pt x="1174438" y="1585285"/>
                      </a:moveTo>
                      <a:cubicBezTo>
                        <a:pt x="1152143" y="1585285"/>
                        <a:pt x="1134070" y="1603358"/>
                        <a:pt x="1134070" y="1625653"/>
                      </a:cubicBezTo>
                      <a:cubicBezTo>
                        <a:pt x="1134070" y="1647948"/>
                        <a:pt x="1152143" y="1666021"/>
                        <a:pt x="1174438" y="1666021"/>
                      </a:cubicBezTo>
                      <a:cubicBezTo>
                        <a:pt x="1196733" y="1666021"/>
                        <a:pt x="1214806" y="1647948"/>
                        <a:pt x="1214806" y="1625653"/>
                      </a:cubicBezTo>
                      <a:cubicBezTo>
                        <a:pt x="1214806" y="1603358"/>
                        <a:pt x="1196733" y="1585285"/>
                        <a:pt x="1174438" y="1585285"/>
                      </a:cubicBezTo>
                      <a:close/>
                      <a:moveTo>
                        <a:pt x="1090002" y="1585285"/>
                      </a:moveTo>
                      <a:cubicBezTo>
                        <a:pt x="1067707" y="1585285"/>
                        <a:pt x="1049634" y="1603358"/>
                        <a:pt x="1049634" y="1625653"/>
                      </a:cubicBezTo>
                      <a:cubicBezTo>
                        <a:pt x="1049634" y="1647948"/>
                        <a:pt x="1067707" y="1666021"/>
                        <a:pt x="1090002" y="1666021"/>
                      </a:cubicBezTo>
                      <a:cubicBezTo>
                        <a:pt x="1112297" y="1666021"/>
                        <a:pt x="1130370" y="1647948"/>
                        <a:pt x="1130370" y="1625653"/>
                      </a:cubicBezTo>
                      <a:cubicBezTo>
                        <a:pt x="1130370" y="1603358"/>
                        <a:pt x="1112297" y="1585285"/>
                        <a:pt x="1090002" y="1585285"/>
                      </a:cubicBezTo>
                      <a:close/>
                      <a:moveTo>
                        <a:pt x="1005565" y="1585285"/>
                      </a:moveTo>
                      <a:cubicBezTo>
                        <a:pt x="983270" y="1585285"/>
                        <a:pt x="965197" y="1603358"/>
                        <a:pt x="965197" y="1625653"/>
                      </a:cubicBezTo>
                      <a:cubicBezTo>
                        <a:pt x="965197" y="1647948"/>
                        <a:pt x="983270" y="1666021"/>
                        <a:pt x="1005565" y="1666021"/>
                      </a:cubicBezTo>
                      <a:cubicBezTo>
                        <a:pt x="1027860" y="1666021"/>
                        <a:pt x="1045933" y="1647948"/>
                        <a:pt x="1045933" y="1625653"/>
                      </a:cubicBezTo>
                      <a:cubicBezTo>
                        <a:pt x="1045933" y="1603358"/>
                        <a:pt x="1027860" y="1585285"/>
                        <a:pt x="1005565" y="1585285"/>
                      </a:cubicBezTo>
                      <a:close/>
                      <a:moveTo>
                        <a:pt x="921129" y="1585285"/>
                      </a:moveTo>
                      <a:cubicBezTo>
                        <a:pt x="898834" y="1585285"/>
                        <a:pt x="880761" y="1603358"/>
                        <a:pt x="880761" y="1625653"/>
                      </a:cubicBezTo>
                      <a:cubicBezTo>
                        <a:pt x="880761" y="1647948"/>
                        <a:pt x="898834" y="1666021"/>
                        <a:pt x="921129" y="1666021"/>
                      </a:cubicBezTo>
                      <a:cubicBezTo>
                        <a:pt x="943424" y="1666021"/>
                        <a:pt x="961497" y="1647948"/>
                        <a:pt x="961497" y="1625653"/>
                      </a:cubicBezTo>
                      <a:cubicBezTo>
                        <a:pt x="961497" y="1603358"/>
                        <a:pt x="943424" y="1585285"/>
                        <a:pt x="921129" y="1585285"/>
                      </a:cubicBezTo>
                      <a:close/>
                      <a:moveTo>
                        <a:pt x="836693" y="1585285"/>
                      </a:moveTo>
                      <a:cubicBezTo>
                        <a:pt x="814398" y="1585285"/>
                        <a:pt x="796325" y="1603358"/>
                        <a:pt x="796325" y="1625653"/>
                      </a:cubicBezTo>
                      <a:cubicBezTo>
                        <a:pt x="796325" y="1647948"/>
                        <a:pt x="814398" y="1666021"/>
                        <a:pt x="836693" y="1666021"/>
                      </a:cubicBezTo>
                      <a:cubicBezTo>
                        <a:pt x="858988" y="1666021"/>
                        <a:pt x="877061" y="1647948"/>
                        <a:pt x="877061" y="1625653"/>
                      </a:cubicBezTo>
                      <a:cubicBezTo>
                        <a:pt x="877061" y="1603358"/>
                        <a:pt x="858988" y="1585285"/>
                        <a:pt x="836693" y="1585285"/>
                      </a:cubicBezTo>
                      <a:close/>
                      <a:moveTo>
                        <a:pt x="752256" y="1585285"/>
                      </a:moveTo>
                      <a:cubicBezTo>
                        <a:pt x="729961" y="1585285"/>
                        <a:pt x="711888" y="1603358"/>
                        <a:pt x="711888" y="1625653"/>
                      </a:cubicBezTo>
                      <a:cubicBezTo>
                        <a:pt x="711888" y="1647948"/>
                        <a:pt x="729961" y="1666021"/>
                        <a:pt x="752256" y="1666021"/>
                      </a:cubicBezTo>
                      <a:cubicBezTo>
                        <a:pt x="774551" y="1666021"/>
                        <a:pt x="792624" y="1647948"/>
                        <a:pt x="792624" y="1625653"/>
                      </a:cubicBezTo>
                      <a:cubicBezTo>
                        <a:pt x="792624" y="1603358"/>
                        <a:pt x="774551" y="1585285"/>
                        <a:pt x="752256" y="1585285"/>
                      </a:cubicBezTo>
                      <a:close/>
                      <a:moveTo>
                        <a:pt x="667820" y="1585285"/>
                      </a:moveTo>
                      <a:cubicBezTo>
                        <a:pt x="645525" y="1585285"/>
                        <a:pt x="627452" y="1603358"/>
                        <a:pt x="627452" y="1625653"/>
                      </a:cubicBezTo>
                      <a:cubicBezTo>
                        <a:pt x="627452" y="1647948"/>
                        <a:pt x="645525" y="1666021"/>
                        <a:pt x="667820" y="1666021"/>
                      </a:cubicBezTo>
                      <a:cubicBezTo>
                        <a:pt x="690115" y="1666021"/>
                        <a:pt x="708188" y="1647948"/>
                        <a:pt x="708188" y="1625653"/>
                      </a:cubicBezTo>
                      <a:cubicBezTo>
                        <a:pt x="708188" y="1603358"/>
                        <a:pt x="690115" y="1585285"/>
                        <a:pt x="667820" y="1585285"/>
                      </a:cubicBezTo>
                      <a:close/>
                      <a:moveTo>
                        <a:pt x="583384" y="1585285"/>
                      </a:moveTo>
                      <a:cubicBezTo>
                        <a:pt x="561089" y="1585285"/>
                        <a:pt x="543016" y="1603358"/>
                        <a:pt x="543016" y="1625653"/>
                      </a:cubicBezTo>
                      <a:cubicBezTo>
                        <a:pt x="543016" y="1647948"/>
                        <a:pt x="561089" y="1666021"/>
                        <a:pt x="583384" y="1666021"/>
                      </a:cubicBezTo>
                      <a:cubicBezTo>
                        <a:pt x="605679" y="1666021"/>
                        <a:pt x="623752" y="1647948"/>
                        <a:pt x="623752" y="1625653"/>
                      </a:cubicBezTo>
                      <a:cubicBezTo>
                        <a:pt x="623752" y="1603358"/>
                        <a:pt x="605679" y="1585285"/>
                        <a:pt x="583384" y="1585285"/>
                      </a:cubicBezTo>
                      <a:close/>
                      <a:moveTo>
                        <a:pt x="498947" y="1585285"/>
                      </a:moveTo>
                      <a:cubicBezTo>
                        <a:pt x="476652" y="1585285"/>
                        <a:pt x="458579" y="1603358"/>
                        <a:pt x="458579" y="1625653"/>
                      </a:cubicBezTo>
                      <a:cubicBezTo>
                        <a:pt x="458579" y="1647948"/>
                        <a:pt x="476652" y="1666021"/>
                        <a:pt x="498947" y="1666021"/>
                      </a:cubicBezTo>
                      <a:cubicBezTo>
                        <a:pt x="521242" y="1666021"/>
                        <a:pt x="539315" y="1647948"/>
                        <a:pt x="539315" y="1625653"/>
                      </a:cubicBezTo>
                      <a:cubicBezTo>
                        <a:pt x="539315" y="1603358"/>
                        <a:pt x="521242" y="1585285"/>
                        <a:pt x="498947" y="1585285"/>
                      </a:cubicBezTo>
                      <a:close/>
                      <a:moveTo>
                        <a:pt x="414511" y="1585285"/>
                      </a:moveTo>
                      <a:cubicBezTo>
                        <a:pt x="392216" y="1585285"/>
                        <a:pt x="374143" y="1603358"/>
                        <a:pt x="374143" y="1625653"/>
                      </a:cubicBezTo>
                      <a:cubicBezTo>
                        <a:pt x="374143" y="1647948"/>
                        <a:pt x="392216" y="1666021"/>
                        <a:pt x="414511" y="1666021"/>
                      </a:cubicBezTo>
                      <a:cubicBezTo>
                        <a:pt x="436806" y="1666021"/>
                        <a:pt x="454879" y="1647948"/>
                        <a:pt x="454879" y="1625653"/>
                      </a:cubicBezTo>
                      <a:cubicBezTo>
                        <a:pt x="454879" y="1603358"/>
                        <a:pt x="436806" y="1585285"/>
                        <a:pt x="414511" y="1585285"/>
                      </a:cubicBezTo>
                      <a:close/>
                      <a:moveTo>
                        <a:pt x="330075" y="1585285"/>
                      </a:moveTo>
                      <a:cubicBezTo>
                        <a:pt x="307780" y="1585285"/>
                        <a:pt x="289707" y="1603358"/>
                        <a:pt x="289707" y="1625653"/>
                      </a:cubicBezTo>
                      <a:cubicBezTo>
                        <a:pt x="289707" y="1647948"/>
                        <a:pt x="307780" y="1666021"/>
                        <a:pt x="330075" y="1666021"/>
                      </a:cubicBezTo>
                      <a:cubicBezTo>
                        <a:pt x="352370" y="1666021"/>
                        <a:pt x="370443" y="1647948"/>
                        <a:pt x="370443" y="1625653"/>
                      </a:cubicBezTo>
                      <a:cubicBezTo>
                        <a:pt x="370443" y="1603358"/>
                        <a:pt x="352370" y="1585285"/>
                        <a:pt x="330075" y="1585285"/>
                      </a:cubicBezTo>
                      <a:close/>
                      <a:moveTo>
                        <a:pt x="245639" y="1585285"/>
                      </a:moveTo>
                      <a:cubicBezTo>
                        <a:pt x="223344" y="1585285"/>
                        <a:pt x="205271" y="1603358"/>
                        <a:pt x="205271" y="1625653"/>
                      </a:cubicBezTo>
                      <a:cubicBezTo>
                        <a:pt x="205271" y="1647948"/>
                        <a:pt x="223344" y="1666021"/>
                        <a:pt x="245639" y="1666021"/>
                      </a:cubicBezTo>
                      <a:cubicBezTo>
                        <a:pt x="267934" y="1666021"/>
                        <a:pt x="286007" y="1647948"/>
                        <a:pt x="286007" y="1625653"/>
                      </a:cubicBezTo>
                      <a:cubicBezTo>
                        <a:pt x="286007" y="1603358"/>
                        <a:pt x="267934" y="1585285"/>
                        <a:pt x="245639" y="1585285"/>
                      </a:cubicBezTo>
                      <a:close/>
                      <a:moveTo>
                        <a:pt x="161202" y="1585285"/>
                      </a:moveTo>
                      <a:cubicBezTo>
                        <a:pt x="138907" y="1585285"/>
                        <a:pt x="120834" y="1603358"/>
                        <a:pt x="120834" y="1625653"/>
                      </a:cubicBezTo>
                      <a:cubicBezTo>
                        <a:pt x="120834" y="1647948"/>
                        <a:pt x="138907" y="1666021"/>
                        <a:pt x="161202" y="1666021"/>
                      </a:cubicBezTo>
                      <a:cubicBezTo>
                        <a:pt x="183497" y="1666021"/>
                        <a:pt x="201570" y="1647948"/>
                        <a:pt x="201570" y="1625653"/>
                      </a:cubicBezTo>
                      <a:cubicBezTo>
                        <a:pt x="201570" y="1603358"/>
                        <a:pt x="183497" y="1585285"/>
                        <a:pt x="161202" y="1585285"/>
                      </a:cubicBezTo>
                      <a:close/>
                      <a:moveTo>
                        <a:pt x="76766" y="1585285"/>
                      </a:moveTo>
                      <a:cubicBezTo>
                        <a:pt x="54471" y="1585285"/>
                        <a:pt x="36398" y="1603358"/>
                        <a:pt x="36398" y="1625653"/>
                      </a:cubicBezTo>
                      <a:cubicBezTo>
                        <a:pt x="36398" y="1647948"/>
                        <a:pt x="54471" y="1666021"/>
                        <a:pt x="76766" y="1666021"/>
                      </a:cubicBezTo>
                      <a:cubicBezTo>
                        <a:pt x="99061" y="1666021"/>
                        <a:pt x="117134" y="1647948"/>
                        <a:pt x="117134" y="1625653"/>
                      </a:cubicBezTo>
                      <a:cubicBezTo>
                        <a:pt x="117134" y="1603358"/>
                        <a:pt x="99061" y="1585285"/>
                        <a:pt x="76766" y="1585285"/>
                      </a:cubicBezTo>
                      <a:close/>
                      <a:moveTo>
                        <a:pt x="1343312" y="1499236"/>
                      </a:moveTo>
                      <a:cubicBezTo>
                        <a:pt x="1321017" y="1499236"/>
                        <a:pt x="1302944" y="1517309"/>
                        <a:pt x="1302944" y="1539604"/>
                      </a:cubicBezTo>
                      <a:cubicBezTo>
                        <a:pt x="1302944" y="1561899"/>
                        <a:pt x="1321017" y="1579972"/>
                        <a:pt x="1343312" y="1579972"/>
                      </a:cubicBezTo>
                      <a:cubicBezTo>
                        <a:pt x="1365607" y="1579972"/>
                        <a:pt x="1383680" y="1561899"/>
                        <a:pt x="1383680" y="1539604"/>
                      </a:cubicBezTo>
                      <a:cubicBezTo>
                        <a:pt x="1383680" y="1517309"/>
                        <a:pt x="1365607" y="1499236"/>
                        <a:pt x="1343312" y="1499236"/>
                      </a:cubicBezTo>
                      <a:close/>
                      <a:moveTo>
                        <a:pt x="1258874" y="1499236"/>
                      </a:moveTo>
                      <a:cubicBezTo>
                        <a:pt x="1236579" y="1499236"/>
                        <a:pt x="1218506" y="1517309"/>
                        <a:pt x="1218506" y="1539604"/>
                      </a:cubicBezTo>
                      <a:cubicBezTo>
                        <a:pt x="1218506" y="1561899"/>
                        <a:pt x="1236579" y="1579972"/>
                        <a:pt x="1258874" y="1579972"/>
                      </a:cubicBezTo>
                      <a:cubicBezTo>
                        <a:pt x="1281169" y="1579972"/>
                        <a:pt x="1299242" y="1561899"/>
                        <a:pt x="1299242" y="1539604"/>
                      </a:cubicBezTo>
                      <a:cubicBezTo>
                        <a:pt x="1299242" y="1517309"/>
                        <a:pt x="1281169" y="1499236"/>
                        <a:pt x="1258874" y="1499236"/>
                      </a:cubicBezTo>
                      <a:close/>
                      <a:moveTo>
                        <a:pt x="1174438" y="1499236"/>
                      </a:moveTo>
                      <a:cubicBezTo>
                        <a:pt x="1152143" y="1499236"/>
                        <a:pt x="1134070" y="1517309"/>
                        <a:pt x="1134070" y="1539604"/>
                      </a:cubicBezTo>
                      <a:cubicBezTo>
                        <a:pt x="1134070" y="1561899"/>
                        <a:pt x="1152143" y="1579972"/>
                        <a:pt x="1174438" y="1579972"/>
                      </a:cubicBezTo>
                      <a:cubicBezTo>
                        <a:pt x="1196733" y="1579972"/>
                        <a:pt x="1214806" y="1561899"/>
                        <a:pt x="1214806" y="1539604"/>
                      </a:cubicBezTo>
                      <a:cubicBezTo>
                        <a:pt x="1214806" y="1517309"/>
                        <a:pt x="1196733" y="1499236"/>
                        <a:pt x="1174438" y="1499236"/>
                      </a:cubicBezTo>
                      <a:close/>
                      <a:moveTo>
                        <a:pt x="1090002" y="1499236"/>
                      </a:moveTo>
                      <a:cubicBezTo>
                        <a:pt x="1067707" y="1499236"/>
                        <a:pt x="1049634" y="1517309"/>
                        <a:pt x="1049634" y="1539604"/>
                      </a:cubicBezTo>
                      <a:cubicBezTo>
                        <a:pt x="1049634" y="1561899"/>
                        <a:pt x="1067707" y="1579972"/>
                        <a:pt x="1090002" y="1579972"/>
                      </a:cubicBezTo>
                      <a:cubicBezTo>
                        <a:pt x="1112297" y="1579972"/>
                        <a:pt x="1130370" y="1561899"/>
                        <a:pt x="1130370" y="1539604"/>
                      </a:cubicBezTo>
                      <a:cubicBezTo>
                        <a:pt x="1130370" y="1517309"/>
                        <a:pt x="1112297" y="1499236"/>
                        <a:pt x="1090002" y="1499236"/>
                      </a:cubicBezTo>
                      <a:close/>
                      <a:moveTo>
                        <a:pt x="1005565" y="1499236"/>
                      </a:moveTo>
                      <a:cubicBezTo>
                        <a:pt x="983270" y="1499236"/>
                        <a:pt x="965197" y="1517309"/>
                        <a:pt x="965197" y="1539604"/>
                      </a:cubicBezTo>
                      <a:cubicBezTo>
                        <a:pt x="965197" y="1561899"/>
                        <a:pt x="983270" y="1579972"/>
                        <a:pt x="1005565" y="1579972"/>
                      </a:cubicBezTo>
                      <a:cubicBezTo>
                        <a:pt x="1027860" y="1579972"/>
                        <a:pt x="1045933" y="1561899"/>
                        <a:pt x="1045933" y="1539604"/>
                      </a:cubicBezTo>
                      <a:cubicBezTo>
                        <a:pt x="1045933" y="1517309"/>
                        <a:pt x="1027860" y="1499236"/>
                        <a:pt x="1005565" y="1499236"/>
                      </a:cubicBezTo>
                      <a:close/>
                      <a:moveTo>
                        <a:pt x="921129" y="1499236"/>
                      </a:moveTo>
                      <a:cubicBezTo>
                        <a:pt x="898834" y="1499236"/>
                        <a:pt x="880761" y="1517309"/>
                        <a:pt x="880761" y="1539604"/>
                      </a:cubicBezTo>
                      <a:cubicBezTo>
                        <a:pt x="880761" y="1561899"/>
                        <a:pt x="898834" y="1579972"/>
                        <a:pt x="921129" y="1579972"/>
                      </a:cubicBezTo>
                      <a:cubicBezTo>
                        <a:pt x="943424" y="1579972"/>
                        <a:pt x="961497" y="1561899"/>
                        <a:pt x="961497" y="1539604"/>
                      </a:cubicBezTo>
                      <a:cubicBezTo>
                        <a:pt x="961497" y="1517309"/>
                        <a:pt x="943424" y="1499236"/>
                        <a:pt x="921129" y="1499236"/>
                      </a:cubicBezTo>
                      <a:close/>
                      <a:moveTo>
                        <a:pt x="836693" y="1499236"/>
                      </a:moveTo>
                      <a:cubicBezTo>
                        <a:pt x="814398" y="1499236"/>
                        <a:pt x="796325" y="1517309"/>
                        <a:pt x="796325" y="1539604"/>
                      </a:cubicBezTo>
                      <a:cubicBezTo>
                        <a:pt x="796325" y="1561899"/>
                        <a:pt x="814398" y="1579972"/>
                        <a:pt x="836693" y="1579972"/>
                      </a:cubicBezTo>
                      <a:cubicBezTo>
                        <a:pt x="858988" y="1579972"/>
                        <a:pt x="877061" y="1561899"/>
                        <a:pt x="877061" y="1539604"/>
                      </a:cubicBezTo>
                      <a:cubicBezTo>
                        <a:pt x="877061" y="1517309"/>
                        <a:pt x="858988" y="1499236"/>
                        <a:pt x="836693" y="1499236"/>
                      </a:cubicBezTo>
                      <a:close/>
                      <a:moveTo>
                        <a:pt x="752256" y="1499236"/>
                      </a:moveTo>
                      <a:cubicBezTo>
                        <a:pt x="729961" y="1499236"/>
                        <a:pt x="711888" y="1517309"/>
                        <a:pt x="711888" y="1539604"/>
                      </a:cubicBezTo>
                      <a:cubicBezTo>
                        <a:pt x="711888" y="1561899"/>
                        <a:pt x="729961" y="1579972"/>
                        <a:pt x="752256" y="1579972"/>
                      </a:cubicBezTo>
                      <a:cubicBezTo>
                        <a:pt x="774551" y="1579972"/>
                        <a:pt x="792624" y="1561899"/>
                        <a:pt x="792624" y="1539604"/>
                      </a:cubicBezTo>
                      <a:cubicBezTo>
                        <a:pt x="792624" y="1517309"/>
                        <a:pt x="774551" y="1499236"/>
                        <a:pt x="752256" y="1499236"/>
                      </a:cubicBezTo>
                      <a:close/>
                      <a:moveTo>
                        <a:pt x="667820" y="1499236"/>
                      </a:moveTo>
                      <a:cubicBezTo>
                        <a:pt x="645525" y="1499236"/>
                        <a:pt x="627452" y="1517309"/>
                        <a:pt x="627452" y="1539604"/>
                      </a:cubicBezTo>
                      <a:cubicBezTo>
                        <a:pt x="627452" y="1561899"/>
                        <a:pt x="645525" y="1579972"/>
                        <a:pt x="667820" y="1579972"/>
                      </a:cubicBezTo>
                      <a:cubicBezTo>
                        <a:pt x="690115" y="1579972"/>
                        <a:pt x="708188" y="1561899"/>
                        <a:pt x="708188" y="1539604"/>
                      </a:cubicBezTo>
                      <a:cubicBezTo>
                        <a:pt x="708188" y="1517309"/>
                        <a:pt x="690115" y="1499236"/>
                        <a:pt x="667820" y="1499236"/>
                      </a:cubicBezTo>
                      <a:close/>
                      <a:moveTo>
                        <a:pt x="583384" y="1499236"/>
                      </a:moveTo>
                      <a:cubicBezTo>
                        <a:pt x="561089" y="1499236"/>
                        <a:pt x="543016" y="1517309"/>
                        <a:pt x="543016" y="1539604"/>
                      </a:cubicBezTo>
                      <a:cubicBezTo>
                        <a:pt x="543016" y="1561899"/>
                        <a:pt x="561089" y="1579972"/>
                        <a:pt x="583384" y="1579972"/>
                      </a:cubicBezTo>
                      <a:cubicBezTo>
                        <a:pt x="605679" y="1579972"/>
                        <a:pt x="623752" y="1561899"/>
                        <a:pt x="623752" y="1539604"/>
                      </a:cubicBezTo>
                      <a:cubicBezTo>
                        <a:pt x="623752" y="1517309"/>
                        <a:pt x="605679" y="1499236"/>
                        <a:pt x="583384" y="1499236"/>
                      </a:cubicBezTo>
                      <a:close/>
                      <a:moveTo>
                        <a:pt x="498947" y="1499236"/>
                      </a:moveTo>
                      <a:cubicBezTo>
                        <a:pt x="476652" y="1499236"/>
                        <a:pt x="458579" y="1517309"/>
                        <a:pt x="458579" y="1539604"/>
                      </a:cubicBezTo>
                      <a:cubicBezTo>
                        <a:pt x="458579" y="1561899"/>
                        <a:pt x="476652" y="1579972"/>
                        <a:pt x="498947" y="1579972"/>
                      </a:cubicBezTo>
                      <a:cubicBezTo>
                        <a:pt x="521242" y="1579972"/>
                        <a:pt x="539315" y="1561899"/>
                        <a:pt x="539315" y="1539604"/>
                      </a:cubicBezTo>
                      <a:cubicBezTo>
                        <a:pt x="539315" y="1517309"/>
                        <a:pt x="521242" y="1499236"/>
                        <a:pt x="498947" y="1499236"/>
                      </a:cubicBezTo>
                      <a:close/>
                      <a:moveTo>
                        <a:pt x="414511" y="1499236"/>
                      </a:moveTo>
                      <a:cubicBezTo>
                        <a:pt x="392216" y="1499236"/>
                        <a:pt x="374143" y="1517309"/>
                        <a:pt x="374143" y="1539604"/>
                      </a:cubicBezTo>
                      <a:cubicBezTo>
                        <a:pt x="374143" y="1561899"/>
                        <a:pt x="392216" y="1579972"/>
                        <a:pt x="414511" y="1579972"/>
                      </a:cubicBezTo>
                      <a:cubicBezTo>
                        <a:pt x="436806" y="1579972"/>
                        <a:pt x="454879" y="1561899"/>
                        <a:pt x="454879" y="1539604"/>
                      </a:cubicBezTo>
                      <a:cubicBezTo>
                        <a:pt x="454879" y="1517309"/>
                        <a:pt x="436806" y="1499236"/>
                        <a:pt x="414511" y="1499236"/>
                      </a:cubicBezTo>
                      <a:close/>
                      <a:moveTo>
                        <a:pt x="330075" y="1499236"/>
                      </a:moveTo>
                      <a:cubicBezTo>
                        <a:pt x="307780" y="1499236"/>
                        <a:pt x="289707" y="1517309"/>
                        <a:pt x="289707" y="1539604"/>
                      </a:cubicBezTo>
                      <a:cubicBezTo>
                        <a:pt x="289707" y="1561899"/>
                        <a:pt x="307780" y="1579972"/>
                        <a:pt x="330075" y="1579972"/>
                      </a:cubicBezTo>
                      <a:cubicBezTo>
                        <a:pt x="352370" y="1579972"/>
                        <a:pt x="370443" y="1561899"/>
                        <a:pt x="370443" y="1539604"/>
                      </a:cubicBezTo>
                      <a:cubicBezTo>
                        <a:pt x="370443" y="1517309"/>
                        <a:pt x="352370" y="1499236"/>
                        <a:pt x="330075" y="1499236"/>
                      </a:cubicBezTo>
                      <a:close/>
                      <a:moveTo>
                        <a:pt x="245639" y="1499236"/>
                      </a:moveTo>
                      <a:cubicBezTo>
                        <a:pt x="223344" y="1499236"/>
                        <a:pt x="205271" y="1517309"/>
                        <a:pt x="205271" y="1539604"/>
                      </a:cubicBezTo>
                      <a:cubicBezTo>
                        <a:pt x="205271" y="1561899"/>
                        <a:pt x="223344" y="1579972"/>
                        <a:pt x="245639" y="1579972"/>
                      </a:cubicBezTo>
                      <a:cubicBezTo>
                        <a:pt x="267934" y="1579972"/>
                        <a:pt x="286007" y="1561899"/>
                        <a:pt x="286007" y="1539604"/>
                      </a:cubicBezTo>
                      <a:cubicBezTo>
                        <a:pt x="286007" y="1517309"/>
                        <a:pt x="267934" y="1499236"/>
                        <a:pt x="245639" y="1499236"/>
                      </a:cubicBezTo>
                      <a:close/>
                      <a:moveTo>
                        <a:pt x="161202" y="1499236"/>
                      </a:moveTo>
                      <a:cubicBezTo>
                        <a:pt x="138907" y="1499236"/>
                        <a:pt x="120834" y="1517309"/>
                        <a:pt x="120834" y="1539604"/>
                      </a:cubicBezTo>
                      <a:cubicBezTo>
                        <a:pt x="120834" y="1561899"/>
                        <a:pt x="138907" y="1579972"/>
                        <a:pt x="161202" y="1579972"/>
                      </a:cubicBezTo>
                      <a:cubicBezTo>
                        <a:pt x="183497" y="1579972"/>
                        <a:pt x="201570" y="1561899"/>
                        <a:pt x="201570" y="1539604"/>
                      </a:cubicBezTo>
                      <a:cubicBezTo>
                        <a:pt x="201570" y="1517309"/>
                        <a:pt x="183497" y="1499236"/>
                        <a:pt x="161202" y="1499236"/>
                      </a:cubicBezTo>
                      <a:close/>
                      <a:moveTo>
                        <a:pt x="76766" y="1499236"/>
                      </a:moveTo>
                      <a:cubicBezTo>
                        <a:pt x="54471" y="1499236"/>
                        <a:pt x="36398" y="1517309"/>
                        <a:pt x="36398" y="1539604"/>
                      </a:cubicBezTo>
                      <a:cubicBezTo>
                        <a:pt x="36398" y="1561899"/>
                        <a:pt x="54471" y="1579972"/>
                        <a:pt x="76766" y="1579972"/>
                      </a:cubicBezTo>
                      <a:cubicBezTo>
                        <a:pt x="99061" y="1579972"/>
                        <a:pt x="117134" y="1561899"/>
                        <a:pt x="117134" y="1539604"/>
                      </a:cubicBezTo>
                      <a:cubicBezTo>
                        <a:pt x="117134" y="1517309"/>
                        <a:pt x="99061" y="1499236"/>
                        <a:pt x="76766" y="1499236"/>
                      </a:cubicBezTo>
                      <a:close/>
                      <a:moveTo>
                        <a:pt x="1343312" y="1413186"/>
                      </a:moveTo>
                      <a:cubicBezTo>
                        <a:pt x="1321017" y="1413186"/>
                        <a:pt x="1302944" y="1431259"/>
                        <a:pt x="1302944" y="1453554"/>
                      </a:cubicBezTo>
                      <a:cubicBezTo>
                        <a:pt x="1302944" y="1475849"/>
                        <a:pt x="1321017" y="1493922"/>
                        <a:pt x="1343312" y="1493922"/>
                      </a:cubicBezTo>
                      <a:cubicBezTo>
                        <a:pt x="1365607" y="1493922"/>
                        <a:pt x="1383680" y="1475849"/>
                        <a:pt x="1383680" y="1453554"/>
                      </a:cubicBezTo>
                      <a:cubicBezTo>
                        <a:pt x="1383680" y="1431259"/>
                        <a:pt x="1365607" y="1413186"/>
                        <a:pt x="1343312" y="1413186"/>
                      </a:cubicBezTo>
                      <a:close/>
                      <a:moveTo>
                        <a:pt x="1258874" y="1413186"/>
                      </a:moveTo>
                      <a:cubicBezTo>
                        <a:pt x="1236579" y="1413186"/>
                        <a:pt x="1218506" y="1431259"/>
                        <a:pt x="1218506" y="1453554"/>
                      </a:cubicBezTo>
                      <a:cubicBezTo>
                        <a:pt x="1218506" y="1475849"/>
                        <a:pt x="1236579" y="1493922"/>
                        <a:pt x="1258874" y="1493922"/>
                      </a:cubicBezTo>
                      <a:cubicBezTo>
                        <a:pt x="1281169" y="1493922"/>
                        <a:pt x="1299242" y="1475849"/>
                        <a:pt x="1299242" y="1453554"/>
                      </a:cubicBezTo>
                      <a:cubicBezTo>
                        <a:pt x="1299242" y="1431259"/>
                        <a:pt x="1281169" y="1413186"/>
                        <a:pt x="1258874" y="1413186"/>
                      </a:cubicBezTo>
                      <a:close/>
                      <a:moveTo>
                        <a:pt x="1174438" y="1413186"/>
                      </a:moveTo>
                      <a:cubicBezTo>
                        <a:pt x="1152143" y="1413186"/>
                        <a:pt x="1134070" y="1431259"/>
                        <a:pt x="1134070" y="1453554"/>
                      </a:cubicBezTo>
                      <a:cubicBezTo>
                        <a:pt x="1134070" y="1475849"/>
                        <a:pt x="1152143" y="1493922"/>
                        <a:pt x="1174438" y="1493922"/>
                      </a:cubicBezTo>
                      <a:cubicBezTo>
                        <a:pt x="1196733" y="1493922"/>
                        <a:pt x="1214806" y="1475849"/>
                        <a:pt x="1214806" y="1453554"/>
                      </a:cubicBezTo>
                      <a:cubicBezTo>
                        <a:pt x="1214806" y="1431259"/>
                        <a:pt x="1196733" y="1413186"/>
                        <a:pt x="1174438" y="1413186"/>
                      </a:cubicBezTo>
                      <a:close/>
                      <a:moveTo>
                        <a:pt x="1090002" y="1413186"/>
                      </a:moveTo>
                      <a:cubicBezTo>
                        <a:pt x="1067707" y="1413186"/>
                        <a:pt x="1049634" y="1431259"/>
                        <a:pt x="1049634" y="1453554"/>
                      </a:cubicBezTo>
                      <a:cubicBezTo>
                        <a:pt x="1049634" y="1475849"/>
                        <a:pt x="1067707" y="1493922"/>
                        <a:pt x="1090002" y="1493922"/>
                      </a:cubicBezTo>
                      <a:cubicBezTo>
                        <a:pt x="1112297" y="1493922"/>
                        <a:pt x="1130370" y="1475849"/>
                        <a:pt x="1130370" y="1453554"/>
                      </a:cubicBezTo>
                      <a:cubicBezTo>
                        <a:pt x="1130370" y="1431259"/>
                        <a:pt x="1112297" y="1413186"/>
                        <a:pt x="1090002" y="1413186"/>
                      </a:cubicBezTo>
                      <a:close/>
                      <a:moveTo>
                        <a:pt x="1005565" y="1413186"/>
                      </a:moveTo>
                      <a:cubicBezTo>
                        <a:pt x="983270" y="1413186"/>
                        <a:pt x="965197" y="1431259"/>
                        <a:pt x="965197" y="1453554"/>
                      </a:cubicBezTo>
                      <a:cubicBezTo>
                        <a:pt x="965197" y="1475849"/>
                        <a:pt x="983270" y="1493922"/>
                        <a:pt x="1005565" y="1493922"/>
                      </a:cubicBezTo>
                      <a:cubicBezTo>
                        <a:pt x="1027860" y="1493922"/>
                        <a:pt x="1045933" y="1475849"/>
                        <a:pt x="1045933" y="1453554"/>
                      </a:cubicBezTo>
                      <a:cubicBezTo>
                        <a:pt x="1045933" y="1431259"/>
                        <a:pt x="1027860" y="1413186"/>
                        <a:pt x="1005565" y="1413186"/>
                      </a:cubicBezTo>
                      <a:close/>
                      <a:moveTo>
                        <a:pt x="921129" y="1413186"/>
                      </a:moveTo>
                      <a:cubicBezTo>
                        <a:pt x="898834" y="1413186"/>
                        <a:pt x="880761" y="1431259"/>
                        <a:pt x="880761" y="1453554"/>
                      </a:cubicBezTo>
                      <a:cubicBezTo>
                        <a:pt x="880761" y="1475849"/>
                        <a:pt x="898834" y="1493922"/>
                        <a:pt x="921129" y="1493922"/>
                      </a:cubicBezTo>
                      <a:cubicBezTo>
                        <a:pt x="943424" y="1493922"/>
                        <a:pt x="961497" y="1475849"/>
                        <a:pt x="961497" y="1453554"/>
                      </a:cubicBezTo>
                      <a:cubicBezTo>
                        <a:pt x="961497" y="1431259"/>
                        <a:pt x="943424" y="1413186"/>
                        <a:pt x="921129" y="1413186"/>
                      </a:cubicBezTo>
                      <a:close/>
                      <a:moveTo>
                        <a:pt x="836693" y="1413186"/>
                      </a:moveTo>
                      <a:cubicBezTo>
                        <a:pt x="814398" y="1413186"/>
                        <a:pt x="796325" y="1431259"/>
                        <a:pt x="796325" y="1453554"/>
                      </a:cubicBezTo>
                      <a:cubicBezTo>
                        <a:pt x="796325" y="1475849"/>
                        <a:pt x="814398" y="1493922"/>
                        <a:pt x="836693" y="1493922"/>
                      </a:cubicBezTo>
                      <a:cubicBezTo>
                        <a:pt x="858988" y="1493922"/>
                        <a:pt x="877061" y="1475849"/>
                        <a:pt x="877061" y="1453554"/>
                      </a:cubicBezTo>
                      <a:cubicBezTo>
                        <a:pt x="877061" y="1431259"/>
                        <a:pt x="858988" y="1413186"/>
                        <a:pt x="836693" y="1413186"/>
                      </a:cubicBezTo>
                      <a:close/>
                      <a:moveTo>
                        <a:pt x="752256" y="1413186"/>
                      </a:moveTo>
                      <a:cubicBezTo>
                        <a:pt x="729961" y="1413186"/>
                        <a:pt x="711888" y="1431259"/>
                        <a:pt x="711888" y="1453554"/>
                      </a:cubicBezTo>
                      <a:cubicBezTo>
                        <a:pt x="711888" y="1475849"/>
                        <a:pt x="729961" y="1493922"/>
                        <a:pt x="752256" y="1493922"/>
                      </a:cubicBezTo>
                      <a:cubicBezTo>
                        <a:pt x="774551" y="1493922"/>
                        <a:pt x="792624" y="1475849"/>
                        <a:pt x="792624" y="1453554"/>
                      </a:cubicBezTo>
                      <a:cubicBezTo>
                        <a:pt x="792624" y="1431259"/>
                        <a:pt x="774551" y="1413186"/>
                        <a:pt x="752256" y="1413186"/>
                      </a:cubicBezTo>
                      <a:close/>
                      <a:moveTo>
                        <a:pt x="667820" y="1413186"/>
                      </a:moveTo>
                      <a:cubicBezTo>
                        <a:pt x="645525" y="1413186"/>
                        <a:pt x="627452" y="1431259"/>
                        <a:pt x="627452" y="1453554"/>
                      </a:cubicBezTo>
                      <a:cubicBezTo>
                        <a:pt x="627452" y="1475849"/>
                        <a:pt x="645525" y="1493922"/>
                        <a:pt x="667820" y="1493922"/>
                      </a:cubicBezTo>
                      <a:cubicBezTo>
                        <a:pt x="690115" y="1493922"/>
                        <a:pt x="708188" y="1475849"/>
                        <a:pt x="708188" y="1453554"/>
                      </a:cubicBezTo>
                      <a:cubicBezTo>
                        <a:pt x="708188" y="1431259"/>
                        <a:pt x="690115" y="1413186"/>
                        <a:pt x="667820" y="1413186"/>
                      </a:cubicBezTo>
                      <a:close/>
                      <a:moveTo>
                        <a:pt x="583384" y="1413186"/>
                      </a:moveTo>
                      <a:cubicBezTo>
                        <a:pt x="561089" y="1413186"/>
                        <a:pt x="543016" y="1431259"/>
                        <a:pt x="543016" y="1453554"/>
                      </a:cubicBezTo>
                      <a:cubicBezTo>
                        <a:pt x="543016" y="1475849"/>
                        <a:pt x="561089" y="1493922"/>
                        <a:pt x="583384" y="1493922"/>
                      </a:cubicBezTo>
                      <a:cubicBezTo>
                        <a:pt x="605679" y="1493922"/>
                        <a:pt x="623752" y="1475849"/>
                        <a:pt x="623752" y="1453554"/>
                      </a:cubicBezTo>
                      <a:cubicBezTo>
                        <a:pt x="623752" y="1431259"/>
                        <a:pt x="605679" y="1413186"/>
                        <a:pt x="583384" y="1413186"/>
                      </a:cubicBezTo>
                      <a:close/>
                      <a:moveTo>
                        <a:pt x="498947" y="1413186"/>
                      </a:moveTo>
                      <a:cubicBezTo>
                        <a:pt x="476652" y="1413186"/>
                        <a:pt x="458579" y="1431259"/>
                        <a:pt x="458579" y="1453554"/>
                      </a:cubicBezTo>
                      <a:cubicBezTo>
                        <a:pt x="458579" y="1475849"/>
                        <a:pt x="476652" y="1493922"/>
                        <a:pt x="498947" y="1493922"/>
                      </a:cubicBezTo>
                      <a:cubicBezTo>
                        <a:pt x="521242" y="1493922"/>
                        <a:pt x="539315" y="1475849"/>
                        <a:pt x="539315" y="1453554"/>
                      </a:cubicBezTo>
                      <a:cubicBezTo>
                        <a:pt x="539315" y="1431259"/>
                        <a:pt x="521242" y="1413186"/>
                        <a:pt x="498947" y="1413186"/>
                      </a:cubicBezTo>
                      <a:close/>
                      <a:moveTo>
                        <a:pt x="414511" y="1413186"/>
                      </a:moveTo>
                      <a:cubicBezTo>
                        <a:pt x="392216" y="1413186"/>
                        <a:pt x="374143" y="1431259"/>
                        <a:pt x="374143" y="1453554"/>
                      </a:cubicBezTo>
                      <a:cubicBezTo>
                        <a:pt x="374143" y="1475849"/>
                        <a:pt x="392216" y="1493922"/>
                        <a:pt x="414511" y="1493922"/>
                      </a:cubicBezTo>
                      <a:cubicBezTo>
                        <a:pt x="436806" y="1493922"/>
                        <a:pt x="454879" y="1475849"/>
                        <a:pt x="454879" y="1453554"/>
                      </a:cubicBezTo>
                      <a:cubicBezTo>
                        <a:pt x="454879" y="1431259"/>
                        <a:pt x="436806" y="1413186"/>
                        <a:pt x="414511" y="1413186"/>
                      </a:cubicBezTo>
                      <a:close/>
                      <a:moveTo>
                        <a:pt x="330075" y="1413186"/>
                      </a:moveTo>
                      <a:cubicBezTo>
                        <a:pt x="307780" y="1413186"/>
                        <a:pt x="289707" y="1431259"/>
                        <a:pt x="289707" y="1453554"/>
                      </a:cubicBezTo>
                      <a:cubicBezTo>
                        <a:pt x="289707" y="1475849"/>
                        <a:pt x="307780" y="1493922"/>
                        <a:pt x="330075" y="1493922"/>
                      </a:cubicBezTo>
                      <a:cubicBezTo>
                        <a:pt x="352370" y="1493922"/>
                        <a:pt x="370443" y="1475849"/>
                        <a:pt x="370443" y="1453554"/>
                      </a:cubicBezTo>
                      <a:cubicBezTo>
                        <a:pt x="370443" y="1431259"/>
                        <a:pt x="352370" y="1413186"/>
                        <a:pt x="330075" y="1413186"/>
                      </a:cubicBezTo>
                      <a:close/>
                      <a:moveTo>
                        <a:pt x="245639" y="1413186"/>
                      </a:moveTo>
                      <a:cubicBezTo>
                        <a:pt x="223344" y="1413186"/>
                        <a:pt x="205271" y="1431259"/>
                        <a:pt x="205271" y="1453554"/>
                      </a:cubicBezTo>
                      <a:cubicBezTo>
                        <a:pt x="205271" y="1475849"/>
                        <a:pt x="223344" y="1493922"/>
                        <a:pt x="245639" y="1493922"/>
                      </a:cubicBezTo>
                      <a:cubicBezTo>
                        <a:pt x="267934" y="1493922"/>
                        <a:pt x="286007" y="1475849"/>
                        <a:pt x="286007" y="1453554"/>
                      </a:cubicBezTo>
                      <a:cubicBezTo>
                        <a:pt x="286007" y="1431259"/>
                        <a:pt x="267934" y="1413186"/>
                        <a:pt x="245639" y="1413186"/>
                      </a:cubicBezTo>
                      <a:close/>
                      <a:moveTo>
                        <a:pt x="161202" y="1413186"/>
                      </a:moveTo>
                      <a:cubicBezTo>
                        <a:pt x="138907" y="1413186"/>
                        <a:pt x="120834" y="1431259"/>
                        <a:pt x="120834" y="1453554"/>
                      </a:cubicBezTo>
                      <a:cubicBezTo>
                        <a:pt x="120834" y="1475849"/>
                        <a:pt x="138907" y="1493922"/>
                        <a:pt x="161202" y="1493922"/>
                      </a:cubicBezTo>
                      <a:cubicBezTo>
                        <a:pt x="183497" y="1493922"/>
                        <a:pt x="201570" y="1475849"/>
                        <a:pt x="201570" y="1453554"/>
                      </a:cubicBezTo>
                      <a:cubicBezTo>
                        <a:pt x="201570" y="1431259"/>
                        <a:pt x="183497" y="1413186"/>
                        <a:pt x="161202" y="1413186"/>
                      </a:cubicBezTo>
                      <a:close/>
                      <a:moveTo>
                        <a:pt x="76766" y="1413186"/>
                      </a:moveTo>
                      <a:cubicBezTo>
                        <a:pt x="54471" y="1413186"/>
                        <a:pt x="36398" y="1431259"/>
                        <a:pt x="36398" y="1453554"/>
                      </a:cubicBezTo>
                      <a:cubicBezTo>
                        <a:pt x="36398" y="1475849"/>
                        <a:pt x="54471" y="1493922"/>
                        <a:pt x="76766" y="1493922"/>
                      </a:cubicBezTo>
                      <a:cubicBezTo>
                        <a:pt x="99061" y="1493922"/>
                        <a:pt x="117134" y="1475849"/>
                        <a:pt x="117134" y="1453554"/>
                      </a:cubicBezTo>
                      <a:cubicBezTo>
                        <a:pt x="117134" y="1431259"/>
                        <a:pt x="99061" y="1413186"/>
                        <a:pt x="76766" y="1413186"/>
                      </a:cubicBezTo>
                      <a:close/>
                      <a:moveTo>
                        <a:pt x="1343312" y="1327137"/>
                      </a:moveTo>
                      <a:cubicBezTo>
                        <a:pt x="1321017" y="1327137"/>
                        <a:pt x="1302944" y="1345210"/>
                        <a:pt x="1302944" y="1367505"/>
                      </a:cubicBezTo>
                      <a:cubicBezTo>
                        <a:pt x="1302944" y="1389800"/>
                        <a:pt x="1321017" y="1407873"/>
                        <a:pt x="1343312" y="1407873"/>
                      </a:cubicBezTo>
                      <a:cubicBezTo>
                        <a:pt x="1365607" y="1407873"/>
                        <a:pt x="1383680" y="1389800"/>
                        <a:pt x="1383680" y="1367505"/>
                      </a:cubicBezTo>
                      <a:cubicBezTo>
                        <a:pt x="1383680" y="1345210"/>
                        <a:pt x="1365607" y="1327137"/>
                        <a:pt x="1343312" y="1327137"/>
                      </a:cubicBezTo>
                      <a:close/>
                      <a:moveTo>
                        <a:pt x="1258874" y="1327137"/>
                      </a:moveTo>
                      <a:cubicBezTo>
                        <a:pt x="1236579" y="1327137"/>
                        <a:pt x="1218506" y="1345210"/>
                        <a:pt x="1218506" y="1367505"/>
                      </a:cubicBezTo>
                      <a:cubicBezTo>
                        <a:pt x="1218506" y="1389800"/>
                        <a:pt x="1236579" y="1407873"/>
                        <a:pt x="1258874" y="1407873"/>
                      </a:cubicBezTo>
                      <a:cubicBezTo>
                        <a:pt x="1281169" y="1407873"/>
                        <a:pt x="1299242" y="1389800"/>
                        <a:pt x="1299242" y="1367505"/>
                      </a:cubicBezTo>
                      <a:cubicBezTo>
                        <a:pt x="1299242" y="1345210"/>
                        <a:pt x="1281169" y="1327137"/>
                        <a:pt x="1258874" y="1327137"/>
                      </a:cubicBezTo>
                      <a:close/>
                      <a:moveTo>
                        <a:pt x="1174438" y="1327137"/>
                      </a:moveTo>
                      <a:cubicBezTo>
                        <a:pt x="1152143" y="1327137"/>
                        <a:pt x="1134070" y="1345210"/>
                        <a:pt x="1134070" y="1367505"/>
                      </a:cubicBezTo>
                      <a:cubicBezTo>
                        <a:pt x="1134070" y="1389800"/>
                        <a:pt x="1152143" y="1407873"/>
                        <a:pt x="1174438" y="1407873"/>
                      </a:cubicBezTo>
                      <a:cubicBezTo>
                        <a:pt x="1196733" y="1407873"/>
                        <a:pt x="1214806" y="1389800"/>
                        <a:pt x="1214806" y="1367505"/>
                      </a:cubicBezTo>
                      <a:cubicBezTo>
                        <a:pt x="1214806" y="1345210"/>
                        <a:pt x="1196733" y="1327137"/>
                        <a:pt x="1174438" y="1327137"/>
                      </a:cubicBezTo>
                      <a:close/>
                      <a:moveTo>
                        <a:pt x="1090002" y="1327137"/>
                      </a:moveTo>
                      <a:cubicBezTo>
                        <a:pt x="1067707" y="1327137"/>
                        <a:pt x="1049634" y="1345210"/>
                        <a:pt x="1049634" y="1367505"/>
                      </a:cubicBezTo>
                      <a:cubicBezTo>
                        <a:pt x="1049634" y="1389800"/>
                        <a:pt x="1067707" y="1407873"/>
                        <a:pt x="1090002" y="1407873"/>
                      </a:cubicBezTo>
                      <a:cubicBezTo>
                        <a:pt x="1112297" y="1407873"/>
                        <a:pt x="1130370" y="1389800"/>
                        <a:pt x="1130370" y="1367505"/>
                      </a:cubicBezTo>
                      <a:cubicBezTo>
                        <a:pt x="1130370" y="1345210"/>
                        <a:pt x="1112297" y="1327137"/>
                        <a:pt x="1090002" y="1327137"/>
                      </a:cubicBezTo>
                      <a:close/>
                      <a:moveTo>
                        <a:pt x="1005565" y="1327137"/>
                      </a:moveTo>
                      <a:cubicBezTo>
                        <a:pt x="983270" y="1327137"/>
                        <a:pt x="965197" y="1345210"/>
                        <a:pt x="965197" y="1367505"/>
                      </a:cubicBezTo>
                      <a:cubicBezTo>
                        <a:pt x="965197" y="1389800"/>
                        <a:pt x="983270" y="1407873"/>
                        <a:pt x="1005565" y="1407873"/>
                      </a:cubicBezTo>
                      <a:cubicBezTo>
                        <a:pt x="1027860" y="1407873"/>
                        <a:pt x="1045933" y="1389800"/>
                        <a:pt x="1045933" y="1367505"/>
                      </a:cubicBezTo>
                      <a:cubicBezTo>
                        <a:pt x="1045933" y="1345210"/>
                        <a:pt x="1027860" y="1327137"/>
                        <a:pt x="1005565" y="1327137"/>
                      </a:cubicBezTo>
                      <a:close/>
                      <a:moveTo>
                        <a:pt x="921129" y="1327137"/>
                      </a:moveTo>
                      <a:cubicBezTo>
                        <a:pt x="898834" y="1327137"/>
                        <a:pt x="880761" y="1345210"/>
                        <a:pt x="880761" y="1367505"/>
                      </a:cubicBezTo>
                      <a:cubicBezTo>
                        <a:pt x="880761" y="1389800"/>
                        <a:pt x="898834" y="1407873"/>
                        <a:pt x="921129" y="1407873"/>
                      </a:cubicBezTo>
                      <a:cubicBezTo>
                        <a:pt x="943424" y="1407873"/>
                        <a:pt x="961497" y="1389800"/>
                        <a:pt x="961497" y="1367505"/>
                      </a:cubicBezTo>
                      <a:cubicBezTo>
                        <a:pt x="961497" y="1345210"/>
                        <a:pt x="943424" y="1327137"/>
                        <a:pt x="921129" y="1327137"/>
                      </a:cubicBezTo>
                      <a:close/>
                      <a:moveTo>
                        <a:pt x="836693" y="1327137"/>
                      </a:moveTo>
                      <a:cubicBezTo>
                        <a:pt x="814398" y="1327137"/>
                        <a:pt x="796325" y="1345210"/>
                        <a:pt x="796325" y="1367505"/>
                      </a:cubicBezTo>
                      <a:cubicBezTo>
                        <a:pt x="796325" y="1389800"/>
                        <a:pt x="814398" y="1407873"/>
                        <a:pt x="836693" y="1407873"/>
                      </a:cubicBezTo>
                      <a:cubicBezTo>
                        <a:pt x="858988" y="1407873"/>
                        <a:pt x="877061" y="1389800"/>
                        <a:pt x="877061" y="1367505"/>
                      </a:cubicBezTo>
                      <a:cubicBezTo>
                        <a:pt x="877061" y="1345210"/>
                        <a:pt x="858988" y="1327137"/>
                        <a:pt x="836693" y="1327137"/>
                      </a:cubicBezTo>
                      <a:close/>
                      <a:moveTo>
                        <a:pt x="752256" y="1327137"/>
                      </a:moveTo>
                      <a:cubicBezTo>
                        <a:pt x="729961" y="1327137"/>
                        <a:pt x="711888" y="1345210"/>
                        <a:pt x="711888" y="1367505"/>
                      </a:cubicBezTo>
                      <a:cubicBezTo>
                        <a:pt x="711888" y="1389800"/>
                        <a:pt x="729961" y="1407873"/>
                        <a:pt x="752256" y="1407873"/>
                      </a:cubicBezTo>
                      <a:cubicBezTo>
                        <a:pt x="774551" y="1407873"/>
                        <a:pt x="792624" y="1389800"/>
                        <a:pt x="792624" y="1367505"/>
                      </a:cubicBezTo>
                      <a:cubicBezTo>
                        <a:pt x="792624" y="1345210"/>
                        <a:pt x="774551" y="1327137"/>
                        <a:pt x="752256" y="1327137"/>
                      </a:cubicBezTo>
                      <a:close/>
                      <a:moveTo>
                        <a:pt x="667820" y="1327137"/>
                      </a:moveTo>
                      <a:cubicBezTo>
                        <a:pt x="645525" y="1327137"/>
                        <a:pt x="627452" y="1345210"/>
                        <a:pt x="627452" y="1367505"/>
                      </a:cubicBezTo>
                      <a:cubicBezTo>
                        <a:pt x="627452" y="1389800"/>
                        <a:pt x="645525" y="1407873"/>
                        <a:pt x="667820" y="1407873"/>
                      </a:cubicBezTo>
                      <a:cubicBezTo>
                        <a:pt x="690115" y="1407873"/>
                        <a:pt x="708188" y="1389800"/>
                        <a:pt x="708188" y="1367505"/>
                      </a:cubicBezTo>
                      <a:cubicBezTo>
                        <a:pt x="708188" y="1345210"/>
                        <a:pt x="690115" y="1327137"/>
                        <a:pt x="667820" y="1327137"/>
                      </a:cubicBezTo>
                      <a:close/>
                      <a:moveTo>
                        <a:pt x="583384" y="1327137"/>
                      </a:moveTo>
                      <a:cubicBezTo>
                        <a:pt x="561089" y="1327137"/>
                        <a:pt x="543016" y="1345210"/>
                        <a:pt x="543016" y="1367505"/>
                      </a:cubicBezTo>
                      <a:cubicBezTo>
                        <a:pt x="543016" y="1389800"/>
                        <a:pt x="561089" y="1407873"/>
                        <a:pt x="583384" y="1407873"/>
                      </a:cubicBezTo>
                      <a:cubicBezTo>
                        <a:pt x="605679" y="1407873"/>
                        <a:pt x="623752" y="1389800"/>
                        <a:pt x="623752" y="1367505"/>
                      </a:cubicBezTo>
                      <a:cubicBezTo>
                        <a:pt x="623752" y="1345210"/>
                        <a:pt x="605679" y="1327137"/>
                        <a:pt x="583384" y="1327137"/>
                      </a:cubicBezTo>
                      <a:close/>
                      <a:moveTo>
                        <a:pt x="498947" y="1327137"/>
                      </a:moveTo>
                      <a:cubicBezTo>
                        <a:pt x="476652" y="1327137"/>
                        <a:pt x="458579" y="1345210"/>
                        <a:pt x="458579" y="1367505"/>
                      </a:cubicBezTo>
                      <a:cubicBezTo>
                        <a:pt x="458579" y="1389800"/>
                        <a:pt x="476652" y="1407873"/>
                        <a:pt x="498947" y="1407873"/>
                      </a:cubicBezTo>
                      <a:cubicBezTo>
                        <a:pt x="521242" y="1407873"/>
                        <a:pt x="539315" y="1389800"/>
                        <a:pt x="539315" y="1367505"/>
                      </a:cubicBezTo>
                      <a:cubicBezTo>
                        <a:pt x="539315" y="1345210"/>
                        <a:pt x="521242" y="1327137"/>
                        <a:pt x="498947" y="1327137"/>
                      </a:cubicBezTo>
                      <a:close/>
                      <a:moveTo>
                        <a:pt x="414511" y="1327137"/>
                      </a:moveTo>
                      <a:cubicBezTo>
                        <a:pt x="392216" y="1327137"/>
                        <a:pt x="374143" y="1345210"/>
                        <a:pt x="374143" y="1367505"/>
                      </a:cubicBezTo>
                      <a:cubicBezTo>
                        <a:pt x="374143" y="1389800"/>
                        <a:pt x="392216" y="1407873"/>
                        <a:pt x="414511" y="1407873"/>
                      </a:cubicBezTo>
                      <a:cubicBezTo>
                        <a:pt x="436806" y="1407873"/>
                        <a:pt x="454879" y="1389800"/>
                        <a:pt x="454879" y="1367505"/>
                      </a:cubicBezTo>
                      <a:cubicBezTo>
                        <a:pt x="454879" y="1345210"/>
                        <a:pt x="436806" y="1327137"/>
                        <a:pt x="414511" y="1327137"/>
                      </a:cubicBezTo>
                      <a:close/>
                      <a:moveTo>
                        <a:pt x="330075" y="1327137"/>
                      </a:moveTo>
                      <a:cubicBezTo>
                        <a:pt x="307780" y="1327137"/>
                        <a:pt x="289707" y="1345210"/>
                        <a:pt x="289707" y="1367505"/>
                      </a:cubicBezTo>
                      <a:cubicBezTo>
                        <a:pt x="289707" y="1389800"/>
                        <a:pt x="307780" y="1407873"/>
                        <a:pt x="330075" y="1407873"/>
                      </a:cubicBezTo>
                      <a:cubicBezTo>
                        <a:pt x="352370" y="1407873"/>
                        <a:pt x="370443" y="1389800"/>
                        <a:pt x="370443" y="1367505"/>
                      </a:cubicBezTo>
                      <a:cubicBezTo>
                        <a:pt x="370443" y="1345210"/>
                        <a:pt x="352370" y="1327137"/>
                        <a:pt x="330075" y="1327137"/>
                      </a:cubicBezTo>
                      <a:close/>
                      <a:moveTo>
                        <a:pt x="245639" y="1327137"/>
                      </a:moveTo>
                      <a:cubicBezTo>
                        <a:pt x="223344" y="1327137"/>
                        <a:pt x="205271" y="1345210"/>
                        <a:pt x="205271" y="1367505"/>
                      </a:cubicBezTo>
                      <a:cubicBezTo>
                        <a:pt x="205271" y="1389800"/>
                        <a:pt x="223344" y="1407873"/>
                        <a:pt x="245639" y="1407873"/>
                      </a:cubicBezTo>
                      <a:cubicBezTo>
                        <a:pt x="267934" y="1407873"/>
                        <a:pt x="286007" y="1389800"/>
                        <a:pt x="286007" y="1367505"/>
                      </a:cubicBezTo>
                      <a:cubicBezTo>
                        <a:pt x="286007" y="1345210"/>
                        <a:pt x="267934" y="1327137"/>
                        <a:pt x="245639" y="1327137"/>
                      </a:cubicBezTo>
                      <a:close/>
                      <a:moveTo>
                        <a:pt x="161202" y="1327137"/>
                      </a:moveTo>
                      <a:cubicBezTo>
                        <a:pt x="138907" y="1327137"/>
                        <a:pt x="120834" y="1345210"/>
                        <a:pt x="120834" y="1367505"/>
                      </a:cubicBezTo>
                      <a:cubicBezTo>
                        <a:pt x="120834" y="1389800"/>
                        <a:pt x="138907" y="1407873"/>
                        <a:pt x="161202" y="1407873"/>
                      </a:cubicBezTo>
                      <a:cubicBezTo>
                        <a:pt x="183497" y="1407873"/>
                        <a:pt x="201570" y="1389800"/>
                        <a:pt x="201570" y="1367505"/>
                      </a:cubicBezTo>
                      <a:cubicBezTo>
                        <a:pt x="201570" y="1345210"/>
                        <a:pt x="183497" y="1327137"/>
                        <a:pt x="161202" y="1327137"/>
                      </a:cubicBezTo>
                      <a:close/>
                      <a:moveTo>
                        <a:pt x="76766" y="1327137"/>
                      </a:moveTo>
                      <a:cubicBezTo>
                        <a:pt x="54471" y="1327137"/>
                        <a:pt x="36398" y="1345210"/>
                        <a:pt x="36398" y="1367505"/>
                      </a:cubicBezTo>
                      <a:cubicBezTo>
                        <a:pt x="36398" y="1389800"/>
                        <a:pt x="54471" y="1407873"/>
                        <a:pt x="76766" y="1407873"/>
                      </a:cubicBezTo>
                      <a:cubicBezTo>
                        <a:pt x="99061" y="1407873"/>
                        <a:pt x="117134" y="1389800"/>
                        <a:pt x="117134" y="1367505"/>
                      </a:cubicBezTo>
                      <a:cubicBezTo>
                        <a:pt x="117134" y="1345210"/>
                        <a:pt x="99061" y="1327137"/>
                        <a:pt x="76766" y="1327137"/>
                      </a:cubicBezTo>
                      <a:close/>
                      <a:moveTo>
                        <a:pt x="1343312" y="1241088"/>
                      </a:moveTo>
                      <a:cubicBezTo>
                        <a:pt x="1321017" y="1241088"/>
                        <a:pt x="1302944" y="1259161"/>
                        <a:pt x="1302944" y="1281456"/>
                      </a:cubicBezTo>
                      <a:cubicBezTo>
                        <a:pt x="1302944" y="1303751"/>
                        <a:pt x="1321017" y="1321824"/>
                        <a:pt x="1343312" y="1321824"/>
                      </a:cubicBezTo>
                      <a:cubicBezTo>
                        <a:pt x="1365607" y="1321824"/>
                        <a:pt x="1383680" y="1303751"/>
                        <a:pt x="1383680" y="1281456"/>
                      </a:cubicBezTo>
                      <a:cubicBezTo>
                        <a:pt x="1383680" y="1259161"/>
                        <a:pt x="1365607" y="1241088"/>
                        <a:pt x="1343312" y="1241088"/>
                      </a:cubicBezTo>
                      <a:close/>
                      <a:moveTo>
                        <a:pt x="1258874" y="1241088"/>
                      </a:moveTo>
                      <a:cubicBezTo>
                        <a:pt x="1236579" y="1241088"/>
                        <a:pt x="1218506" y="1259161"/>
                        <a:pt x="1218506" y="1281456"/>
                      </a:cubicBezTo>
                      <a:cubicBezTo>
                        <a:pt x="1218506" y="1303751"/>
                        <a:pt x="1236579" y="1321824"/>
                        <a:pt x="1258874" y="1321824"/>
                      </a:cubicBezTo>
                      <a:cubicBezTo>
                        <a:pt x="1281169" y="1321824"/>
                        <a:pt x="1299242" y="1303751"/>
                        <a:pt x="1299242" y="1281456"/>
                      </a:cubicBezTo>
                      <a:cubicBezTo>
                        <a:pt x="1299242" y="1259161"/>
                        <a:pt x="1281169" y="1241088"/>
                        <a:pt x="1258874" y="1241088"/>
                      </a:cubicBezTo>
                      <a:close/>
                      <a:moveTo>
                        <a:pt x="1174438" y="1241088"/>
                      </a:moveTo>
                      <a:cubicBezTo>
                        <a:pt x="1152143" y="1241088"/>
                        <a:pt x="1134070" y="1259161"/>
                        <a:pt x="1134070" y="1281456"/>
                      </a:cubicBezTo>
                      <a:cubicBezTo>
                        <a:pt x="1134070" y="1303751"/>
                        <a:pt x="1152143" y="1321824"/>
                        <a:pt x="1174438" y="1321824"/>
                      </a:cubicBezTo>
                      <a:cubicBezTo>
                        <a:pt x="1196733" y="1321824"/>
                        <a:pt x="1214806" y="1303751"/>
                        <a:pt x="1214806" y="1281456"/>
                      </a:cubicBezTo>
                      <a:cubicBezTo>
                        <a:pt x="1214806" y="1259161"/>
                        <a:pt x="1196733" y="1241088"/>
                        <a:pt x="1174438" y="1241088"/>
                      </a:cubicBezTo>
                      <a:close/>
                      <a:moveTo>
                        <a:pt x="1090002" y="1241088"/>
                      </a:moveTo>
                      <a:cubicBezTo>
                        <a:pt x="1067707" y="1241088"/>
                        <a:pt x="1049634" y="1259161"/>
                        <a:pt x="1049634" y="1281456"/>
                      </a:cubicBezTo>
                      <a:cubicBezTo>
                        <a:pt x="1049634" y="1303751"/>
                        <a:pt x="1067707" y="1321824"/>
                        <a:pt x="1090002" y="1321824"/>
                      </a:cubicBezTo>
                      <a:cubicBezTo>
                        <a:pt x="1112297" y="1321824"/>
                        <a:pt x="1130370" y="1303751"/>
                        <a:pt x="1130370" y="1281456"/>
                      </a:cubicBezTo>
                      <a:cubicBezTo>
                        <a:pt x="1130370" y="1259161"/>
                        <a:pt x="1112297" y="1241088"/>
                        <a:pt x="1090002" y="1241088"/>
                      </a:cubicBezTo>
                      <a:close/>
                      <a:moveTo>
                        <a:pt x="1005565" y="1241088"/>
                      </a:moveTo>
                      <a:cubicBezTo>
                        <a:pt x="983270" y="1241088"/>
                        <a:pt x="965197" y="1259161"/>
                        <a:pt x="965197" y="1281456"/>
                      </a:cubicBezTo>
                      <a:cubicBezTo>
                        <a:pt x="965197" y="1303751"/>
                        <a:pt x="983270" y="1321824"/>
                        <a:pt x="1005565" y="1321824"/>
                      </a:cubicBezTo>
                      <a:cubicBezTo>
                        <a:pt x="1027860" y="1321824"/>
                        <a:pt x="1045933" y="1303751"/>
                        <a:pt x="1045933" y="1281456"/>
                      </a:cubicBezTo>
                      <a:cubicBezTo>
                        <a:pt x="1045933" y="1259161"/>
                        <a:pt x="1027860" y="1241088"/>
                        <a:pt x="1005565" y="1241088"/>
                      </a:cubicBezTo>
                      <a:close/>
                      <a:moveTo>
                        <a:pt x="921129" y="1241088"/>
                      </a:moveTo>
                      <a:cubicBezTo>
                        <a:pt x="898834" y="1241088"/>
                        <a:pt x="880761" y="1259161"/>
                        <a:pt x="880761" y="1281456"/>
                      </a:cubicBezTo>
                      <a:cubicBezTo>
                        <a:pt x="880761" y="1303751"/>
                        <a:pt x="898834" y="1321824"/>
                        <a:pt x="921129" y="1321824"/>
                      </a:cubicBezTo>
                      <a:cubicBezTo>
                        <a:pt x="943424" y="1321824"/>
                        <a:pt x="961497" y="1303751"/>
                        <a:pt x="961497" y="1281456"/>
                      </a:cubicBezTo>
                      <a:cubicBezTo>
                        <a:pt x="961497" y="1259161"/>
                        <a:pt x="943424" y="1241088"/>
                        <a:pt x="921129" y="1241088"/>
                      </a:cubicBezTo>
                      <a:close/>
                      <a:moveTo>
                        <a:pt x="836693" y="1241088"/>
                      </a:moveTo>
                      <a:cubicBezTo>
                        <a:pt x="814398" y="1241088"/>
                        <a:pt x="796325" y="1259161"/>
                        <a:pt x="796325" y="1281456"/>
                      </a:cubicBezTo>
                      <a:cubicBezTo>
                        <a:pt x="796325" y="1303751"/>
                        <a:pt x="814398" y="1321824"/>
                        <a:pt x="836693" y="1321824"/>
                      </a:cubicBezTo>
                      <a:cubicBezTo>
                        <a:pt x="858988" y="1321824"/>
                        <a:pt x="877061" y="1303751"/>
                        <a:pt x="877061" y="1281456"/>
                      </a:cubicBezTo>
                      <a:cubicBezTo>
                        <a:pt x="877061" y="1259161"/>
                        <a:pt x="858988" y="1241088"/>
                        <a:pt x="836693" y="1241088"/>
                      </a:cubicBezTo>
                      <a:close/>
                      <a:moveTo>
                        <a:pt x="752256" y="1241088"/>
                      </a:moveTo>
                      <a:cubicBezTo>
                        <a:pt x="729961" y="1241088"/>
                        <a:pt x="711888" y="1259161"/>
                        <a:pt x="711888" y="1281456"/>
                      </a:cubicBezTo>
                      <a:cubicBezTo>
                        <a:pt x="711888" y="1303751"/>
                        <a:pt x="729961" y="1321824"/>
                        <a:pt x="752256" y="1321824"/>
                      </a:cubicBezTo>
                      <a:cubicBezTo>
                        <a:pt x="774551" y="1321824"/>
                        <a:pt x="792624" y="1303751"/>
                        <a:pt x="792624" y="1281456"/>
                      </a:cubicBezTo>
                      <a:cubicBezTo>
                        <a:pt x="792624" y="1259161"/>
                        <a:pt x="774551" y="1241088"/>
                        <a:pt x="752256" y="1241088"/>
                      </a:cubicBezTo>
                      <a:close/>
                      <a:moveTo>
                        <a:pt x="667820" y="1241088"/>
                      </a:moveTo>
                      <a:cubicBezTo>
                        <a:pt x="645525" y="1241088"/>
                        <a:pt x="627452" y="1259161"/>
                        <a:pt x="627452" y="1281456"/>
                      </a:cubicBezTo>
                      <a:cubicBezTo>
                        <a:pt x="627452" y="1303751"/>
                        <a:pt x="645525" y="1321824"/>
                        <a:pt x="667820" y="1321824"/>
                      </a:cubicBezTo>
                      <a:cubicBezTo>
                        <a:pt x="690115" y="1321824"/>
                        <a:pt x="708188" y="1303751"/>
                        <a:pt x="708188" y="1281456"/>
                      </a:cubicBezTo>
                      <a:cubicBezTo>
                        <a:pt x="708188" y="1259161"/>
                        <a:pt x="690115" y="1241088"/>
                        <a:pt x="667820" y="1241088"/>
                      </a:cubicBezTo>
                      <a:close/>
                      <a:moveTo>
                        <a:pt x="583384" y="1241088"/>
                      </a:moveTo>
                      <a:cubicBezTo>
                        <a:pt x="561089" y="1241088"/>
                        <a:pt x="543016" y="1259161"/>
                        <a:pt x="543016" y="1281456"/>
                      </a:cubicBezTo>
                      <a:cubicBezTo>
                        <a:pt x="543016" y="1303751"/>
                        <a:pt x="561089" y="1321824"/>
                        <a:pt x="583384" y="1321824"/>
                      </a:cubicBezTo>
                      <a:cubicBezTo>
                        <a:pt x="605679" y="1321824"/>
                        <a:pt x="623752" y="1303751"/>
                        <a:pt x="623752" y="1281456"/>
                      </a:cubicBezTo>
                      <a:cubicBezTo>
                        <a:pt x="623752" y="1259161"/>
                        <a:pt x="605679" y="1241088"/>
                        <a:pt x="583384" y="1241088"/>
                      </a:cubicBezTo>
                      <a:close/>
                      <a:moveTo>
                        <a:pt x="498947" y="1241088"/>
                      </a:moveTo>
                      <a:cubicBezTo>
                        <a:pt x="476652" y="1241088"/>
                        <a:pt x="458579" y="1259161"/>
                        <a:pt x="458579" y="1281456"/>
                      </a:cubicBezTo>
                      <a:cubicBezTo>
                        <a:pt x="458579" y="1303751"/>
                        <a:pt x="476652" y="1321824"/>
                        <a:pt x="498947" y="1321824"/>
                      </a:cubicBezTo>
                      <a:cubicBezTo>
                        <a:pt x="521242" y="1321824"/>
                        <a:pt x="539315" y="1303751"/>
                        <a:pt x="539315" y="1281456"/>
                      </a:cubicBezTo>
                      <a:cubicBezTo>
                        <a:pt x="539315" y="1259161"/>
                        <a:pt x="521242" y="1241088"/>
                        <a:pt x="498947" y="1241088"/>
                      </a:cubicBezTo>
                      <a:close/>
                      <a:moveTo>
                        <a:pt x="414511" y="1241088"/>
                      </a:moveTo>
                      <a:cubicBezTo>
                        <a:pt x="392216" y="1241088"/>
                        <a:pt x="374143" y="1259161"/>
                        <a:pt x="374143" y="1281456"/>
                      </a:cubicBezTo>
                      <a:cubicBezTo>
                        <a:pt x="374143" y="1303751"/>
                        <a:pt x="392216" y="1321824"/>
                        <a:pt x="414511" y="1321824"/>
                      </a:cubicBezTo>
                      <a:cubicBezTo>
                        <a:pt x="436806" y="1321824"/>
                        <a:pt x="454879" y="1303751"/>
                        <a:pt x="454879" y="1281456"/>
                      </a:cubicBezTo>
                      <a:cubicBezTo>
                        <a:pt x="454879" y="1259161"/>
                        <a:pt x="436806" y="1241088"/>
                        <a:pt x="414511" y="1241088"/>
                      </a:cubicBezTo>
                      <a:close/>
                      <a:moveTo>
                        <a:pt x="330075" y="1241088"/>
                      </a:moveTo>
                      <a:cubicBezTo>
                        <a:pt x="307780" y="1241088"/>
                        <a:pt x="289707" y="1259161"/>
                        <a:pt x="289707" y="1281456"/>
                      </a:cubicBezTo>
                      <a:cubicBezTo>
                        <a:pt x="289707" y="1303751"/>
                        <a:pt x="307780" y="1321824"/>
                        <a:pt x="330075" y="1321824"/>
                      </a:cubicBezTo>
                      <a:cubicBezTo>
                        <a:pt x="352370" y="1321824"/>
                        <a:pt x="370443" y="1303751"/>
                        <a:pt x="370443" y="1281456"/>
                      </a:cubicBezTo>
                      <a:cubicBezTo>
                        <a:pt x="370443" y="1259161"/>
                        <a:pt x="352370" y="1241088"/>
                        <a:pt x="330075" y="1241088"/>
                      </a:cubicBezTo>
                      <a:close/>
                      <a:moveTo>
                        <a:pt x="245639" y="1241088"/>
                      </a:moveTo>
                      <a:cubicBezTo>
                        <a:pt x="223344" y="1241088"/>
                        <a:pt x="205271" y="1259161"/>
                        <a:pt x="205271" y="1281456"/>
                      </a:cubicBezTo>
                      <a:cubicBezTo>
                        <a:pt x="205271" y="1303751"/>
                        <a:pt x="223344" y="1321824"/>
                        <a:pt x="245639" y="1321824"/>
                      </a:cubicBezTo>
                      <a:cubicBezTo>
                        <a:pt x="267934" y="1321824"/>
                        <a:pt x="286007" y="1303751"/>
                        <a:pt x="286007" y="1281456"/>
                      </a:cubicBezTo>
                      <a:cubicBezTo>
                        <a:pt x="286007" y="1259161"/>
                        <a:pt x="267934" y="1241088"/>
                        <a:pt x="245639" y="1241088"/>
                      </a:cubicBezTo>
                      <a:close/>
                      <a:moveTo>
                        <a:pt x="161202" y="1241088"/>
                      </a:moveTo>
                      <a:cubicBezTo>
                        <a:pt x="138907" y="1241088"/>
                        <a:pt x="120834" y="1259161"/>
                        <a:pt x="120834" y="1281456"/>
                      </a:cubicBezTo>
                      <a:cubicBezTo>
                        <a:pt x="120834" y="1303751"/>
                        <a:pt x="138907" y="1321824"/>
                        <a:pt x="161202" y="1321824"/>
                      </a:cubicBezTo>
                      <a:cubicBezTo>
                        <a:pt x="183497" y="1321824"/>
                        <a:pt x="201570" y="1303751"/>
                        <a:pt x="201570" y="1281456"/>
                      </a:cubicBezTo>
                      <a:cubicBezTo>
                        <a:pt x="201570" y="1259161"/>
                        <a:pt x="183497" y="1241088"/>
                        <a:pt x="161202" y="1241088"/>
                      </a:cubicBezTo>
                      <a:close/>
                      <a:moveTo>
                        <a:pt x="76766" y="1241088"/>
                      </a:moveTo>
                      <a:cubicBezTo>
                        <a:pt x="54471" y="1241088"/>
                        <a:pt x="36398" y="1259161"/>
                        <a:pt x="36398" y="1281456"/>
                      </a:cubicBezTo>
                      <a:cubicBezTo>
                        <a:pt x="36398" y="1303751"/>
                        <a:pt x="54471" y="1321824"/>
                        <a:pt x="76766" y="1321824"/>
                      </a:cubicBezTo>
                      <a:cubicBezTo>
                        <a:pt x="99061" y="1321824"/>
                        <a:pt x="117134" y="1303751"/>
                        <a:pt x="117134" y="1281456"/>
                      </a:cubicBezTo>
                      <a:cubicBezTo>
                        <a:pt x="117134" y="1259161"/>
                        <a:pt x="99061" y="1241088"/>
                        <a:pt x="76766" y="1241088"/>
                      </a:cubicBezTo>
                      <a:close/>
                      <a:moveTo>
                        <a:pt x="1343312" y="1155038"/>
                      </a:moveTo>
                      <a:cubicBezTo>
                        <a:pt x="1321017" y="1155038"/>
                        <a:pt x="1302944" y="1173111"/>
                        <a:pt x="1302944" y="1195406"/>
                      </a:cubicBezTo>
                      <a:cubicBezTo>
                        <a:pt x="1302944" y="1217701"/>
                        <a:pt x="1321017" y="1235774"/>
                        <a:pt x="1343312" y="1235774"/>
                      </a:cubicBezTo>
                      <a:cubicBezTo>
                        <a:pt x="1365607" y="1235774"/>
                        <a:pt x="1383680" y="1217701"/>
                        <a:pt x="1383680" y="1195406"/>
                      </a:cubicBezTo>
                      <a:cubicBezTo>
                        <a:pt x="1383680" y="1173111"/>
                        <a:pt x="1365607" y="1155038"/>
                        <a:pt x="1343312" y="1155038"/>
                      </a:cubicBezTo>
                      <a:close/>
                      <a:moveTo>
                        <a:pt x="1258874" y="1155038"/>
                      </a:moveTo>
                      <a:cubicBezTo>
                        <a:pt x="1236579" y="1155038"/>
                        <a:pt x="1218506" y="1173111"/>
                        <a:pt x="1218506" y="1195406"/>
                      </a:cubicBezTo>
                      <a:cubicBezTo>
                        <a:pt x="1218506" y="1217701"/>
                        <a:pt x="1236579" y="1235774"/>
                        <a:pt x="1258874" y="1235774"/>
                      </a:cubicBezTo>
                      <a:cubicBezTo>
                        <a:pt x="1281169" y="1235774"/>
                        <a:pt x="1299242" y="1217701"/>
                        <a:pt x="1299242" y="1195406"/>
                      </a:cubicBezTo>
                      <a:cubicBezTo>
                        <a:pt x="1299242" y="1173111"/>
                        <a:pt x="1281169" y="1155038"/>
                        <a:pt x="1258874" y="1155038"/>
                      </a:cubicBezTo>
                      <a:close/>
                      <a:moveTo>
                        <a:pt x="1174438" y="1155038"/>
                      </a:moveTo>
                      <a:cubicBezTo>
                        <a:pt x="1152143" y="1155038"/>
                        <a:pt x="1134070" y="1173111"/>
                        <a:pt x="1134070" y="1195406"/>
                      </a:cubicBezTo>
                      <a:cubicBezTo>
                        <a:pt x="1134070" y="1217701"/>
                        <a:pt x="1152143" y="1235774"/>
                        <a:pt x="1174438" y="1235774"/>
                      </a:cubicBezTo>
                      <a:cubicBezTo>
                        <a:pt x="1196733" y="1235774"/>
                        <a:pt x="1214806" y="1217701"/>
                        <a:pt x="1214806" y="1195406"/>
                      </a:cubicBezTo>
                      <a:cubicBezTo>
                        <a:pt x="1214806" y="1173111"/>
                        <a:pt x="1196733" y="1155038"/>
                        <a:pt x="1174438" y="1155038"/>
                      </a:cubicBezTo>
                      <a:close/>
                      <a:moveTo>
                        <a:pt x="1090002" y="1155038"/>
                      </a:moveTo>
                      <a:cubicBezTo>
                        <a:pt x="1067707" y="1155038"/>
                        <a:pt x="1049634" y="1173111"/>
                        <a:pt x="1049634" y="1195406"/>
                      </a:cubicBezTo>
                      <a:cubicBezTo>
                        <a:pt x="1049634" y="1217701"/>
                        <a:pt x="1067707" y="1235774"/>
                        <a:pt x="1090002" y="1235774"/>
                      </a:cubicBezTo>
                      <a:cubicBezTo>
                        <a:pt x="1112297" y="1235774"/>
                        <a:pt x="1130370" y="1217701"/>
                        <a:pt x="1130370" y="1195406"/>
                      </a:cubicBezTo>
                      <a:cubicBezTo>
                        <a:pt x="1130370" y="1173111"/>
                        <a:pt x="1112297" y="1155038"/>
                        <a:pt x="1090002" y="1155038"/>
                      </a:cubicBezTo>
                      <a:close/>
                      <a:moveTo>
                        <a:pt x="1005565" y="1155038"/>
                      </a:moveTo>
                      <a:cubicBezTo>
                        <a:pt x="983270" y="1155038"/>
                        <a:pt x="965197" y="1173111"/>
                        <a:pt x="965197" y="1195406"/>
                      </a:cubicBezTo>
                      <a:cubicBezTo>
                        <a:pt x="965197" y="1217701"/>
                        <a:pt x="983270" y="1235774"/>
                        <a:pt x="1005565" y="1235774"/>
                      </a:cubicBezTo>
                      <a:cubicBezTo>
                        <a:pt x="1027860" y="1235774"/>
                        <a:pt x="1045933" y="1217701"/>
                        <a:pt x="1045933" y="1195406"/>
                      </a:cubicBezTo>
                      <a:cubicBezTo>
                        <a:pt x="1045933" y="1173111"/>
                        <a:pt x="1027860" y="1155038"/>
                        <a:pt x="1005565" y="1155038"/>
                      </a:cubicBezTo>
                      <a:close/>
                      <a:moveTo>
                        <a:pt x="921129" y="1155038"/>
                      </a:moveTo>
                      <a:cubicBezTo>
                        <a:pt x="898834" y="1155038"/>
                        <a:pt x="880761" y="1173111"/>
                        <a:pt x="880761" y="1195406"/>
                      </a:cubicBezTo>
                      <a:cubicBezTo>
                        <a:pt x="880761" y="1217701"/>
                        <a:pt x="898834" y="1235774"/>
                        <a:pt x="921129" y="1235774"/>
                      </a:cubicBezTo>
                      <a:cubicBezTo>
                        <a:pt x="943424" y="1235774"/>
                        <a:pt x="961497" y="1217701"/>
                        <a:pt x="961497" y="1195406"/>
                      </a:cubicBezTo>
                      <a:cubicBezTo>
                        <a:pt x="961497" y="1173111"/>
                        <a:pt x="943424" y="1155038"/>
                        <a:pt x="921129" y="1155038"/>
                      </a:cubicBezTo>
                      <a:close/>
                      <a:moveTo>
                        <a:pt x="836693" y="1155038"/>
                      </a:moveTo>
                      <a:cubicBezTo>
                        <a:pt x="814398" y="1155038"/>
                        <a:pt x="796325" y="1173111"/>
                        <a:pt x="796325" y="1195406"/>
                      </a:cubicBezTo>
                      <a:cubicBezTo>
                        <a:pt x="796325" y="1217701"/>
                        <a:pt x="814398" y="1235774"/>
                        <a:pt x="836693" y="1235774"/>
                      </a:cubicBezTo>
                      <a:cubicBezTo>
                        <a:pt x="858988" y="1235774"/>
                        <a:pt x="877061" y="1217701"/>
                        <a:pt x="877061" y="1195406"/>
                      </a:cubicBezTo>
                      <a:cubicBezTo>
                        <a:pt x="877061" y="1173111"/>
                        <a:pt x="858988" y="1155038"/>
                        <a:pt x="836693" y="1155038"/>
                      </a:cubicBezTo>
                      <a:close/>
                      <a:moveTo>
                        <a:pt x="752256" y="1155038"/>
                      </a:moveTo>
                      <a:cubicBezTo>
                        <a:pt x="729961" y="1155038"/>
                        <a:pt x="711888" y="1173111"/>
                        <a:pt x="711888" y="1195406"/>
                      </a:cubicBezTo>
                      <a:cubicBezTo>
                        <a:pt x="711888" y="1217701"/>
                        <a:pt x="729961" y="1235774"/>
                        <a:pt x="752256" y="1235774"/>
                      </a:cubicBezTo>
                      <a:cubicBezTo>
                        <a:pt x="774551" y="1235774"/>
                        <a:pt x="792624" y="1217701"/>
                        <a:pt x="792624" y="1195406"/>
                      </a:cubicBezTo>
                      <a:cubicBezTo>
                        <a:pt x="792624" y="1173111"/>
                        <a:pt x="774551" y="1155038"/>
                        <a:pt x="752256" y="1155038"/>
                      </a:cubicBezTo>
                      <a:close/>
                      <a:moveTo>
                        <a:pt x="667820" y="1155038"/>
                      </a:moveTo>
                      <a:cubicBezTo>
                        <a:pt x="645525" y="1155038"/>
                        <a:pt x="627452" y="1173111"/>
                        <a:pt x="627452" y="1195406"/>
                      </a:cubicBezTo>
                      <a:cubicBezTo>
                        <a:pt x="627452" y="1217701"/>
                        <a:pt x="645525" y="1235774"/>
                        <a:pt x="667820" y="1235774"/>
                      </a:cubicBezTo>
                      <a:cubicBezTo>
                        <a:pt x="690115" y="1235774"/>
                        <a:pt x="708188" y="1217701"/>
                        <a:pt x="708188" y="1195406"/>
                      </a:cubicBezTo>
                      <a:cubicBezTo>
                        <a:pt x="708188" y="1173111"/>
                        <a:pt x="690115" y="1155038"/>
                        <a:pt x="667820" y="1155038"/>
                      </a:cubicBezTo>
                      <a:close/>
                      <a:moveTo>
                        <a:pt x="583384" y="1155038"/>
                      </a:moveTo>
                      <a:cubicBezTo>
                        <a:pt x="561089" y="1155038"/>
                        <a:pt x="543016" y="1173111"/>
                        <a:pt x="543016" y="1195406"/>
                      </a:cubicBezTo>
                      <a:cubicBezTo>
                        <a:pt x="543016" y="1217701"/>
                        <a:pt x="561089" y="1235774"/>
                        <a:pt x="583384" y="1235774"/>
                      </a:cubicBezTo>
                      <a:cubicBezTo>
                        <a:pt x="605679" y="1235774"/>
                        <a:pt x="623752" y="1217701"/>
                        <a:pt x="623752" y="1195406"/>
                      </a:cubicBezTo>
                      <a:cubicBezTo>
                        <a:pt x="623752" y="1173111"/>
                        <a:pt x="605679" y="1155038"/>
                        <a:pt x="583384" y="1155038"/>
                      </a:cubicBezTo>
                      <a:close/>
                      <a:moveTo>
                        <a:pt x="498947" y="1155038"/>
                      </a:moveTo>
                      <a:cubicBezTo>
                        <a:pt x="476652" y="1155038"/>
                        <a:pt x="458579" y="1173111"/>
                        <a:pt x="458579" y="1195406"/>
                      </a:cubicBezTo>
                      <a:cubicBezTo>
                        <a:pt x="458579" y="1217701"/>
                        <a:pt x="476652" y="1235774"/>
                        <a:pt x="498947" y="1235774"/>
                      </a:cubicBezTo>
                      <a:cubicBezTo>
                        <a:pt x="521242" y="1235774"/>
                        <a:pt x="539315" y="1217701"/>
                        <a:pt x="539315" y="1195406"/>
                      </a:cubicBezTo>
                      <a:cubicBezTo>
                        <a:pt x="539315" y="1173111"/>
                        <a:pt x="521242" y="1155038"/>
                        <a:pt x="498947" y="1155038"/>
                      </a:cubicBezTo>
                      <a:close/>
                      <a:moveTo>
                        <a:pt x="414511" y="1155038"/>
                      </a:moveTo>
                      <a:cubicBezTo>
                        <a:pt x="392216" y="1155038"/>
                        <a:pt x="374143" y="1173111"/>
                        <a:pt x="374143" y="1195406"/>
                      </a:cubicBezTo>
                      <a:cubicBezTo>
                        <a:pt x="374143" y="1217701"/>
                        <a:pt x="392216" y="1235774"/>
                        <a:pt x="414511" y="1235774"/>
                      </a:cubicBezTo>
                      <a:cubicBezTo>
                        <a:pt x="436806" y="1235774"/>
                        <a:pt x="454879" y="1217701"/>
                        <a:pt x="454879" y="1195406"/>
                      </a:cubicBezTo>
                      <a:cubicBezTo>
                        <a:pt x="454879" y="1173111"/>
                        <a:pt x="436806" y="1155038"/>
                        <a:pt x="414511" y="1155038"/>
                      </a:cubicBezTo>
                      <a:close/>
                      <a:moveTo>
                        <a:pt x="330075" y="1155038"/>
                      </a:moveTo>
                      <a:cubicBezTo>
                        <a:pt x="307780" y="1155038"/>
                        <a:pt x="289707" y="1173111"/>
                        <a:pt x="289707" y="1195406"/>
                      </a:cubicBezTo>
                      <a:cubicBezTo>
                        <a:pt x="289707" y="1217701"/>
                        <a:pt x="307780" y="1235774"/>
                        <a:pt x="330075" y="1235774"/>
                      </a:cubicBezTo>
                      <a:cubicBezTo>
                        <a:pt x="352370" y="1235774"/>
                        <a:pt x="370443" y="1217701"/>
                        <a:pt x="370443" y="1195406"/>
                      </a:cubicBezTo>
                      <a:cubicBezTo>
                        <a:pt x="370443" y="1173111"/>
                        <a:pt x="352370" y="1155038"/>
                        <a:pt x="330075" y="1155038"/>
                      </a:cubicBezTo>
                      <a:close/>
                      <a:moveTo>
                        <a:pt x="245639" y="1155038"/>
                      </a:moveTo>
                      <a:cubicBezTo>
                        <a:pt x="223344" y="1155038"/>
                        <a:pt x="205271" y="1173111"/>
                        <a:pt x="205271" y="1195406"/>
                      </a:cubicBezTo>
                      <a:cubicBezTo>
                        <a:pt x="205271" y="1217701"/>
                        <a:pt x="223344" y="1235774"/>
                        <a:pt x="245639" y="1235774"/>
                      </a:cubicBezTo>
                      <a:cubicBezTo>
                        <a:pt x="267934" y="1235774"/>
                        <a:pt x="286007" y="1217701"/>
                        <a:pt x="286007" y="1195406"/>
                      </a:cubicBezTo>
                      <a:cubicBezTo>
                        <a:pt x="286007" y="1173111"/>
                        <a:pt x="267934" y="1155038"/>
                        <a:pt x="245639" y="1155038"/>
                      </a:cubicBezTo>
                      <a:close/>
                      <a:moveTo>
                        <a:pt x="161202" y="1155038"/>
                      </a:moveTo>
                      <a:cubicBezTo>
                        <a:pt x="138907" y="1155038"/>
                        <a:pt x="120834" y="1173111"/>
                        <a:pt x="120834" y="1195406"/>
                      </a:cubicBezTo>
                      <a:cubicBezTo>
                        <a:pt x="120834" y="1217701"/>
                        <a:pt x="138907" y="1235774"/>
                        <a:pt x="161202" y="1235774"/>
                      </a:cubicBezTo>
                      <a:cubicBezTo>
                        <a:pt x="183497" y="1235774"/>
                        <a:pt x="201570" y="1217701"/>
                        <a:pt x="201570" y="1195406"/>
                      </a:cubicBezTo>
                      <a:cubicBezTo>
                        <a:pt x="201570" y="1173111"/>
                        <a:pt x="183497" y="1155038"/>
                        <a:pt x="161202" y="1155038"/>
                      </a:cubicBezTo>
                      <a:close/>
                      <a:moveTo>
                        <a:pt x="76766" y="1155038"/>
                      </a:moveTo>
                      <a:cubicBezTo>
                        <a:pt x="54471" y="1155038"/>
                        <a:pt x="36398" y="1173111"/>
                        <a:pt x="36398" y="1195406"/>
                      </a:cubicBezTo>
                      <a:cubicBezTo>
                        <a:pt x="36398" y="1217701"/>
                        <a:pt x="54471" y="1235774"/>
                        <a:pt x="76766" y="1235774"/>
                      </a:cubicBezTo>
                      <a:cubicBezTo>
                        <a:pt x="99061" y="1235774"/>
                        <a:pt x="117134" y="1217701"/>
                        <a:pt x="117134" y="1195406"/>
                      </a:cubicBezTo>
                      <a:cubicBezTo>
                        <a:pt x="117134" y="1173111"/>
                        <a:pt x="99061" y="1155038"/>
                        <a:pt x="76766" y="1155038"/>
                      </a:cubicBezTo>
                      <a:close/>
                      <a:moveTo>
                        <a:pt x="1343312" y="1068989"/>
                      </a:moveTo>
                      <a:cubicBezTo>
                        <a:pt x="1321017" y="1068989"/>
                        <a:pt x="1302944" y="1087062"/>
                        <a:pt x="1302944" y="1109357"/>
                      </a:cubicBezTo>
                      <a:cubicBezTo>
                        <a:pt x="1302944" y="1131652"/>
                        <a:pt x="1321017" y="1149725"/>
                        <a:pt x="1343312" y="1149725"/>
                      </a:cubicBezTo>
                      <a:cubicBezTo>
                        <a:pt x="1365607" y="1149725"/>
                        <a:pt x="1383680" y="1131652"/>
                        <a:pt x="1383680" y="1109357"/>
                      </a:cubicBezTo>
                      <a:cubicBezTo>
                        <a:pt x="1383680" y="1087062"/>
                        <a:pt x="1365607" y="1068989"/>
                        <a:pt x="1343312" y="1068989"/>
                      </a:cubicBezTo>
                      <a:close/>
                      <a:moveTo>
                        <a:pt x="1258874" y="1068989"/>
                      </a:moveTo>
                      <a:cubicBezTo>
                        <a:pt x="1236579" y="1068989"/>
                        <a:pt x="1218506" y="1087062"/>
                        <a:pt x="1218506" y="1109357"/>
                      </a:cubicBezTo>
                      <a:cubicBezTo>
                        <a:pt x="1218506" y="1131652"/>
                        <a:pt x="1236579" y="1149725"/>
                        <a:pt x="1258874" y="1149725"/>
                      </a:cubicBezTo>
                      <a:cubicBezTo>
                        <a:pt x="1281169" y="1149725"/>
                        <a:pt x="1299242" y="1131652"/>
                        <a:pt x="1299242" y="1109357"/>
                      </a:cubicBezTo>
                      <a:cubicBezTo>
                        <a:pt x="1299242" y="1087062"/>
                        <a:pt x="1281169" y="1068989"/>
                        <a:pt x="1258874" y="1068989"/>
                      </a:cubicBezTo>
                      <a:close/>
                      <a:moveTo>
                        <a:pt x="1174438" y="1068989"/>
                      </a:moveTo>
                      <a:cubicBezTo>
                        <a:pt x="1152143" y="1068989"/>
                        <a:pt x="1134070" y="1087062"/>
                        <a:pt x="1134070" y="1109357"/>
                      </a:cubicBezTo>
                      <a:cubicBezTo>
                        <a:pt x="1134070" y="1131652"/>
                        <a:pt x="1152143" y="1149725"/>
                        <a:pt x="1174438" y="1149725"/>
                      </a:cubicBezTo>
                      <a:cubicBezTo>
                        <a:pt x="1196733" y="1149725"/>
                        <a:pt x="1214806" y="1131652"/>
                        <a:pt x="1214806" y="1109357"/>
                      </a:cubicBezTo>
                      <a:cubicBezTo>
                        <a:pt x="1214806" y="1087062"/>
                        <a:pt x="1196733" y="1068989"/>
                        <a:pt x="1174438" y="1068989"/>
                      </a:cubicBezTo>
                      <a:close/>
                      <a:moveTo>
                        <a:pt x="1090002" y="1068989"/>
                      </a:moveTo>
                      <a:cubicBezTo>
                        <a:pt x="1067707" y="1068989"/>
                        <a:pt x="1049634" y="1087062"/>
                        <a:pt x="1049634" y="1109357"/>
                      </a:cubicBezTo>
                      <a:cubicBezTo>
                        <a:pt x="1049634" y="1131652"/>
                        <a:pt x="1067707" y="1149725"/>
                        <a:pt x="1090002" y="1149725"/>
                      </a:cubicBezTo>
                      <a:cubicBezTo>
                        <a:pt x="1112297" y="1149725"/>
                        <a:pt x="1130370" y="1131652"/>
                        <a:pt x="1130370" y="1109357"/>
                      </a:cubicBezTo>
                      <a:cubicBezTo>
                        <a:pt x="1130370" y="1087062"/>
                        <a:pt x="1112297" y="1068989"/>
                        <a:pt x="1090002" y="1068989"/>
                      </a:cubicBezTo>
                      <a:close/>
                      <a:moveTo>
                        <a:pt x="1005565" y="1068989"/>
                      </a:moveTo>
                      <a:cubicBezTo>
                        <a:pt x="983270" y="1068989"/>
                        <a:pt x="965197" y="1087062"/>
                        <a:pt x="965197" y="1109357"/>
                      </a:cubicBezTo>
                      <a:cubicBezTo>
                        <a:pt x="965197" y="1131652"/>
                        <a:pt x="983270" y="1149725"/>
                        <a:pt x="1005565" y="1149725"/>
                      </a:cubicBezTo>
                      <a:cubicBezTo>
                        <a:pt x="1027860" y="1149725"/>
                        <a:pt x="1045933" y="1131652"/>
                        <a:pt x="1045933" y="1109357"/>
                      </a:cubicBezTo>
                      <a:cubicBezTo>
                        <a:pt x="1045933" y="1087062"/>
                        <a:pt x="1027860" y="1068989"/>
                        <a:pt x="1005565" y="1068989"/>
                      </a:cubicBezTo>
                      <a:close/>
                      <a:moveTo>
                        <a:pt x="921129" y="1068989"/>
                      </a:moveTo>
                      <a:cubicBezTo>
                        <a:pt x="898834" y="1068989"/>
                        <a:pt x="880761" y="1087062"/>
                        <a:pt x="880761" y="1109357"/>
                      </a:cubicBezTo>
                      <a:cubicBezTo>
                        <a:pt x="880761" y="1131652"/>
                        <a:pt x="898834" y="1149725"/>
                        <a:pt x="921129" y="1149725"/>
                      </a:cubicBezTo>
                      <a:cubicBezTo>
                        <a:pt x="943424" y="1149725"/>
                        <a:pt x="961497" y="1131652"/>
                        <a:pt x="961497" y="1109357"/>
                      </a:cubicBezTo>
                      <a:cubicBezTo>
                        <a:pt x="961497" y="1087062"/>
                        <a:pt x="943424" y="1068989"/>
                        <a:pt x="921129" y="1068989"/>
                      </a:cubicBezTo>
                      <a:close/>
                      <a:moveTo>
                        <a:pt x="836693" y="1068989"/>
                      </a:moveTo>
                      <a:cubicBezTo>
                        <a:pt x="814398" y="1068989"/>
                        <a:pt x="796325" y="1087062"/>
                        <a:pt x="796325" y="1109357"/>
                      </a:cubicBezTo>
                      <a:cubicBezTo>
                        <a:pt x="796325" y="1131652"/>
                        <a:pt x="814398" y="1149725"/>
                        <a:pt x="836693" y="1149725"/>
                      </a:cubicBezTo>
                      <a:cubicBezTo>
                        <a:pt x="858988" y="1149725"/>
                        <a:pt x="877061" y="1131652"/>
                        <a:pt x="877061" y="1109357"/>
                      </a:cubicBezTo>
                      <a:cubicBezTo>
                        <a:pt x="877061" y="1087062"/>
                        <a:pt x="858988" y="1068989"/>
                        <a:pt x="836693" y="1068989"/>
                      </a:cubicBezTo>
                      <a:close/>
                      <a:moveTo>
                        <a:pt x="752256" y="1068989"/>
                      </a:moveTo>
                      <a:cubicBezTo>
                        <a:pt x="729961" y="1068989"/>
                        <a:pt x="711888" y="1087062"/>
                        <a:pt x="711888" y="1109357"/>
                      </a:cubicBezTo>
                      <a:cubicBezTo>
                        <a:pt x="711888" y="1131652"/>
                        <a:pt x="729961" y="1149725"/>
                        <a:pt x="752256" y="1149725"/>
                      </a:cubicBezTo>
                      <a:cubicBezTo>
                        <a:pt x="774551" y="1149725"/>
                        <a:pt x="792624" y="1131652"/>
                        <a:pt x="792624" y="1109357"/>
                      </a:cubicBezTo>
                      <a:cubicBezTo>
                        <a:pt x="792624" y="1087062"/>
                        <a:pt x="774551" y="1068989"/>
                        <a:pt x="752256" y="1068989"/>
                      </a:cubicBezTo>
                      <a:close/>
                      <a:moveTo>
                        <a:pt x="667820" y="1068989"/>
                      </a:moveTo>
                      <a:cubicBezTo>
                        <a:pt x="645525" y="1068989"/>
                        <a:pt x="627452" y="1087062"/>
                        <a:pt x="627452" y="1109357"/>
                      </a:cubicBezTo>
                      <a:cubicBezTo>
                        <a:pt x="627452" y="1131652"/>
                        <a:pt x="645525" y="1149725"/>
                        <a:pt x="667820" y="1149725"/>
                      </a:cubicBezTo>
                      <a:cubicBezTo>
                        <a:pt x="690115" y="1149725"/>
                        <a:pt x="708188" y="1131652"/>
                        <a:pt x="708188" y="1109357"/>
                      </a:cubicBezTo>
                      <a:cubicBezTo>
                        <a:pt x="708188" y="1087062"/>
                        <a:pt x="690115" y="1068989"/>
                        <a:pt x="667820" y="1068989"/>
                      </a:cubicBezTo>
                      <a:close/>
                      <a:moveTo>
                        <a:pt x="583384" y="1068989"/>
                      </a:moveTo>
                      <a:cubicBezTo>
                        <a:pt x="561089" y="1068989"/>
                        <a:pt x="543016" y="1087062"/>
                        <a:pt x="543016" y="1109357"/>
                      </a:cubicBezTo>
                      <a:cubicBezTo>
                        <a:pt x="543016" y="1131652"/>
                        <a:pt x="561089" y="1149725"/>
                        <a:pt x="583384" y="1149725"/>
                      </a:cubicBezTo>
                      <a:cubicBezTo>
                        <a:pt x="605679" y="1149725"/>
                        <a:pt x="623752" y="1131652"/>
                        <a:pt x="623752" y="1109357"/>
                      </a:cubicBezTo>
                      <a:cubicBezTo>
                        <a:pt x="623752" y="1087062"/>
                        <a:pt x="605679" y="1068989"/>
                        <a:pt x="583384" y="1068989"/>
                      </a:cubicBezTo>
                      <a:close/>
                      <a:moveTo>
                        <a:pt x="498947" y="1068989"/>
                      </a:moveTo>
                      <a:cubicBezTo>
                        <a:pt x="476652" y="1068989"/>
                        <a:pt x="458579" y="1087062"/>
                        <a:pt x="458579" y="1109357"/>
                      </a:cubicBezTo>
                      <a:cubicBezTo>
                        <a:pt x="458579" y="1131652"/>
                        <a:pt x="476652" y="1149725"/>
                        <a:pt x="498947" y="1149725"/>
                      </a:cubicBezTo>
                      <a:cubicBezTo>
                        <a:pt x="521242" y="1149725"/>
                        <a:pt x="539315" y="1131652"/>
                        <a:pt x="539315" y="1109357"/>
                      </a:cubicBezTo>
                      <a:cubicBezTo>
                        <a:pt x="539315" y="1087062"/>
                        <a:pt x="521242" y="1068989"/>
                        <a:pt x="498947" y="1068989"/>
                      </a:cubicBezTo>
                      <a:close/>
                      <a:moveTo>
                        <a:pt x="414511" y="1068989"/>
                      </a:moveTo>
                      <a:cubicBezTo>
                        <a:pt x="392216" y="1068989"/>
                        <a:pt x="374143" y="1087062"/>
                        <a:pt x="374143" y="1109357"/>
                      </a:cubicBezTo>
                      <a:cubicBezTo>
                        <a:pt x="374143" y="1131652"/>
                        <a:pt x="392216" y="1149725"/>
                        <a:pt x="414511" y="1149725"/>
                      </a:cubicBezTo>
                      <a:cubicBezTo>
                        <a:pt x="436806" y="1149725"/>
                        <a:pt x="454879" y="1131652"/>
                        <a:pt x="454879" y="1109357"/>
                      </a:cubicBezTo>
                      <a:cubicBezTo>
                        <a:pt x="454879" y="1087062"/>
                        <a:pt x="436806" y="1068989"/>
                        <a:pt x="414511" y="1068989"/>
                      </a:cubicBezTo>
                      <a:close/>
                      <a:moveTo>
                        <a:pt x="330075" y="1068989"/>
                      </a:moveTo>
                      <a:cubicBezTo>
                        <a:pt x="307780" y="1068989"/>
                        <a:pt x="289707" y="1087062"/>
                        <a:pt x="289707" y="1109357"/>
                      </a:cubicBezTo>
                      <a:cubicBezTo>
                        <a:pt x="289707" y="1131652"/>
                        <a:pt x="307780" y="1149725"/>
                        <a:pt x="330075" y="1149725"/>
                      </a:cubicBezTo>
                      <a:cubicBezTo>
                        <a:pt x="352370" y="1149725"/>
                        <a:pt x="370443" y="1131652"/>
                        <a:pt x="370443" y="1109357"/>
                      </a:cubicBezTo>
                      <a:cubicBezTo>
                        <a:pt x="370443" y="1087062"/>
                        <a:pt x="352370" y="1068989"/>
                        <a:pt x="330075" y="1068989"/>
                      </a:cubicBezTo>
                      <a:close/>
                      <a:moveTo>
                        <a:pt x="245639" y="1068989"/>
                      </a:moveTo>
                      <a:cubicBezTo>
                        <a:pt x="223344" y="1068989"/>
                        <a:pt x="205271" y="1087062"/>
                        <a:pt x="205271" y="1109357"/>
                      </a:cubicBezTo>
                      <a:cubicBezTo>
                        <a:pt x="205271" y="1131652"/>
                        <a:pt x="223344" y="1149725"/>
                        <a:pt x="245639" y="1149725"/>
                      </a:cubicBezTo>
                      <a:cubicBezTo>
                        <a:pt x="267934" y="1149725"/>
                        <a:pt x="286007" y="1131652"/>
                        <a:pt x="286007" y="1109357"/>
                      </a:cubicBezTo>
                      <a:cubicBezTo>
                        <a:pt x="286007" y="1087062"/>
                        <a:pt x="267934" y="1068989"/>
                        <a:pt x="245639" y="1068989"/>
                      </a:cubicBezTo>
                      <a:close/>
                      <a:moveTo>
                        <a:pt x="161202" y="1068989"/>
                      </a:moveTo>
                      <a:cubicBezTo>
                        <a:pt x="138907" y="1068989"/>
                        <a:pt x="120834" y="1087062"/>
                        <a:pt x="120834" y="1109357"/>
                      </a:cubicBezTo>
                      <a:cubicBezTo>
                        <a:pt x="120834" y="1131652"/>
                        <a:pt x="138907" y="1149725"/>
                        <a:pt x="161202" y="1149725"/>
                      </a:cubicBezTo>
                      <a:cubicBezTo>
                        <a:pt x="183497" y="1149725"/>
                        <a:pt x="201570" y="1131652"/>
                        <a:pt x="201570" y="1109357"/>
                      </a:cubicBezTo>
                      <a:cubicBezTo>
                        <a:pt x="201570" y="1087062"/>
                        <a:pt x="183497" y="1068989"/>
                        <a:pt x="161202" y="1068989"/>
                      </a:cubicBezTo>
                      <a:close/>
                      <a:moveTo>
                        <a:pt x="76766" y="1068989"/>
                      </a:moveTo>
                      <a:cubicBezTo>
                        <a:pt x="54471" y="1068989"/>
                        <a:pt x="36398" y="1087062"/>
                        <a:pt x="36398" y="1109357"/>
                      </a:cubicBezTo>
                      <a:cubicBezTo>
                        <a:pt x="36398" y="1131652"/>
                        <a:pt x="54471" y="1149725"/>
                        <a:pt x="76766" y="1149725"/>
                      </a:cubicBezTo>
                      <a:cubicBezTo>
                        <a:pt x="99061" y="1149725"/>
                        <a:pt x="117134" y="1131652"/>
                        <a:pt x="117134" y="1109357"/>
                      </a:cubicBezTo>
                      <a:cubicBezTo>
                        <a:pt x="117134" y="1087062"/>
                        <a:pt x="99061" y="1068989"/>
                        <a:pt x="76766" y="1068989"/>
                      </a:cubicBezTo>
                      <a:close/>
                      <a:moveTo>
                        <a:pt x="1343312" y="982940"/>
                      </a:moveTo>
                      <a:cubicBezTo>
                        <a:pt x="1321017" y="982940"/>
                        <a:pt x="1302944" y="1001013"/>
                        <a:pt x="1302944" y="1023308"/>
                      </a:cubicBezTo>
                      <a:cubicBezTo>
                        <a:pt x="1302944" y="1045603"/>
                        <a:pt x="1321017" y="1063676"/>
                        <a:pt x="1343312" y="1063676"/>
                      </a:cubicBezTo>
                      <a:cubicBezTo>
                        <a:pt x="1365607" y="1063676"/>
                        <a:pt x="1383680" y="1045603"/>
                        <a:pt x="1383680" y="1023308"/>
                      </a:cubicBezTo>
                      <a:cubicBezTo>
                        <a:pt x="1383680" y="1001013"/>
                        <a:pt x="1365607" y="982940"/>
                        <a:pt x="1343312" y="982940"/>
                      </a:cubicBezTo>
                      <a:close/>
                      <a:moveTo>
                        <a:pt x="1258874" y="982940"/>
                      </a:moveTo>
                      <a:cubicBezTo>
                        <a:pt x="1236579" y="982940"/>
                        <a:pt x="1218506" y="1001013"/>
                        <a:pt x="1218506" y="1023308"/>
                      </a:cubicBezTo>
                      <a:cubicBezTo>
                        <a:pt x="1218506" y="1045603"/>
                        <a:pt x="1236579" y="1063676"/>
                        <a:pt x="1258874" y="1063676"/>
                      </a:cubicBezTo>
                      <a:cubicBezTo>
                        <a:pt x="1281169" y="1063676"/>
                        <a:pt x="1299242" y="1045603"/>
                        <a:pt x="1299242" y="1023308"/>
                      </a:cubicBezTo>
                      <a:cubicBezTo>
                        <a:pt x="1299242" y="1001013"/>
                        <a:pt x="1281169" y="982940"/>
                        <a:pt x="1258874" y="982940"/>
                      </a:cubicBezTo>
                      <a:close/>
                      <a:moveTo>
                        <a:pt x="1174438" y="982940"/>
                      </a:moveTo>
                      <a:cubicBezTo>
                        <a:pt x="1152143" y="982940"/>
                        <a:pt x="1134070" y="1001013"/>
                        <a:pt x="1134070" y="1023308"/>
                      </a:cubicBezTo>
                      <a:cubicBezTo>
                        <a:pt x="1134070" y="1045603"/>
                        <a:pt x="1152143" y="1063676"/>
                        <a:pt x="1174438" y="1063676"/>
                      </a:cubicBezTo>
                      <a:cubicBezTo>
                        <a:pt x="1196733" y="1063676"/>
                        <a:pt x="1214806" y="1045603"/>
                        <a:pt x="1214806" y="1023308"/>
                      </a:cubicBezTo>
                      <a:cubicBezTo>
                        <a:pt x="1214806" y="1001013"/>
                        <a:pt x="1196733" y="982940"/>
                        <a:pt x="1174438" y="982940"/>
                      </a:cubicBezTo>
                      <a:close/>
                      <a:moveTo>
                        <a:pt x="1090002" y="982940"/>
                      </a:moveTo>
                      <a:cubicBezTo>
                        <a:pt x="1067707" y="982940"/>
                        <a:pt x="1049634" y="1001013"/>
                        <a:pt x="1049634" y="1023308"/>
                      </a:cubicBezTo>
                      <a:cubicBezTo>
                        <a:pt x="1049634" y="1045603"/>
                        <a:pt x="1067707" y="1063676"/>
                        <a:pt x="1090002" y="1063676"/>
                      </a:cubicBezTo>
                      <a:cubicBezTo>
                        <a:pt x="1112297" y="1063676"/>
                        <a:pt x="1130370" y="1045603"/>
                        <a:pt x="1130370" y="1023308"/>
                      </a:cubicBezTo>
                      <a:cubicBezTo>
                        <a:pt x="1130370" y="1001013"/>
                        <a:pt x="1112297" y="982940"/>
                        <a:pt x="1090002" y="982940"/>
                      </a:cubicBezTo>
                      <a:close/>
                      <a:moveTo>
                        <a:pt x="1005565" y="982940"/>
                      </a:moveTo>
                      <a:cubicBezTo>
                        <a:pt x="983270" y="982940"/>
                        <a:pt x="965197" y="1001013"/>
                        <a:pt x="965197" y="1023308"/>
                      </a:cubicBezTo>
                      <a:cubicBezTo>
                        <a:pt x="965197" y="1045603"/>
                        <a:pt x="983270" y="1063676"/>
                        <a:pt x="1005565" y="1063676"/>
                      </a:cubicBezTo>
                      <a:cubicBezTo>
                        <a:pt x="1027860" y="1063676"/>
                        <a:pt x="1045933" y="1045603"/>
                        <a:pt x="1045933" y="1023308"/>
                      </a:cubicBezTo>
                      <a:cubicBezTo>
                        <a:pt x="1045933" y="1001013"/>
                        <a:pt x="1027860" y="982940"/>
                        <a:pt x="1005565" y="982940"/>
                      </a:cubicBezTo>
                      <a:close/>
                      <a:moveTo>
                        <a:pt x="921129" y="982940"/>
                      </a:moveTo>
                      <a:cubicBezTo>
                        <a:pt x="898834" y="982940"/>
                        <a:pt x="880761" y="1001013"/>
                        <a:pt x="880761" y="1023308"/>
                      </a:cubicBezTo>
                      <a:cubicBezTo>
                        <a:pt x="880761" y="1045603"/>
                        <a:pt x="898834" y="1063676"/>
                        <a:pt x="921129" y="1063676"/>
                      </a:cubicBezTo>
                      <a:cubicBezTo>
                        <a:pt x="943424" y="1063676"/>
                        <a:pt x="961497" y="1045603"/>
                        <a:pt x="961497" y="1023308"/>
                      </a:cubicBezTo>
                      <a:cubicBezTo>
                        <a:pt x="961497" y="1001013"/>
                        <a:pt x="943424" y="982940"/>
                        <a:pt x="921129" y="982940"/>
                      </a:cubicBezTo>
                      <a:close/>
                      <a:moveTo>
                        <a:pt x="836693" y="982940"/>
                      </a:moveTo>
                      <a:cubicBezTo>
                        <a:pt x="814398" y="982940"/>
                        <a:pt x="796325" y="1001013"/>
                        <a:pt x="796325" y="1023308"/>
                      </a:cubicBezTo>
                      <a:cubicBezTo>
                        <a:pt x="796325" y="1045603"/>
                        <a:pt x="814398" y="1063676"/>
                        <a:pt x="836693" y="1063676"/>
                      </a:cubicBezTo>
                      <a:cubicBezTo>
                        <a:pt x="858988" y="1063676"/>
                        <a:pt x="877061" y="1045603"/>
                        <a:pt x="877061" y="1023308"/>
                      </a:cubicBezTo>
                      <a:cubicBezTo>
                        <a:pt x="877061" y="1001013"/>
                        <a:pt x="858988" y="982940"/>
                        <a:pt x="836693" y="982940"/>
                      </a:cubicBezTo>
                      <a:close/>
                      <a:moveTo>
                        <a:pt x="752256" y="982940"/>
                      </a:moveTo>
                      <a:cubicBezTo>
                        <a:pt x="729961" y="982940"/>
                        <a:pt x="711888" y="1001013"/>
                        <a:pt x="711888" y="1023308"/>
                      </a:cubicBezTo>
                      <a:cubicBezTo>
                        <a:pt x="711888" y="1045603"/>
                        <a:pt x="729961" y="1063676"/>
                        <a:pt x="752256" y="1063676"/>
                      </a:cubicBezTo>
                      <a:cubicBezTo>
                        <a:pt x="774551" y="1063676"/>
                        <a:pt x="792624" y="1045603"/>
                        <a:pt x="792624" y="1023308"/>
                      </a:cubicBezTo>
                      <a:cubicBezTo>
                        <a:pt x="792624" y="1001013"/>
                        <a:pt x="774551" y="982940"/>
                        <a:pt x="752256" y="982940"/>
                      </a:cubicBezTo>
                      <a:close/>
                      <a:moveTo>
                        <a:pt x="667820" y="982940"/>
                      </a:moveTo>
                      <a:cubicBezTo>
                        <a:pt x="645525" y="982940"/>
                        <a:pt x="627452" y="1001013"/>
                        <a:pt x="627452" y="1023308"/>
                      </a:cubicBezTo>
                      <a:cubicBezTo>
                        <a:pt x="627452" y="1045603"/>
                        <a:pt x="645525" y="1063676"/>
                        <a:pt x="667820" y="1063676"/>
                      </a:cubicBezTo>
                      <a:cubicBezTo>
                        <a:pt x="690115" y="1063676"/>
                        <a:pt x="708188" y="1045603"/>
                        <a:pt x="708188" y="1023308"/>
                      </a:cubicBezTo>
                      <a:cubicBezTo>
                        <a:pt x="708188" y="1001013"/>
                        <a:pt x="690115" y="982940"/>
                        <a:pt x="667820" y="982940"/>
                      </a:cubicBezTo>
                      <a:close/>
                      <a:moveTo>
                        <a:pt x="583384" y="982940"/>
                      </a:moveTo>
                      <a:cubicBezTo>
                        <a:pt x="561089" y="982940"/>
                        <a:pt x="543016" y="1001013"/>
                        <a:pt x="543016" y="1023308"/>
                      </a:cubicBezTo>
                      <a:cubicBezTo>
                        <a:pt x="543016" y="1045603"/>
                        <a:pt x="561089" y="1063676"/>
                        <a:pt x="583384" y="1063676"/>
                      </a:cubicBezTo>
                      <a:cubicBezTo>
                        <a:pt x="605679" y="1063676"/>
                        <a:pt x="623752" y="1045603"/>
                        <a:pt x="623752" y="1023308"/>
                      </a:cubicBezTo>
                      <a:cubicBezTo>
                        <a:pt x="623752" y="1001013"/>
                        <a:pt x="605679" y="982940"/>
                        <a:pt x="583384" y="982940"/>
                      </a:cubicBezTo>
                      <a:close/>
                      <a:moveTo>
                        <a:pt x="498947" y="982940"/>
                      </a:moveTo>
                      <a:cubicBezTo>
                        <a:pt x="476652" y="982940"/>
                        <a:pt x="458579" y="1001013"/>
                        <a:pt x="458579" y="1023308"/>
                      </a:cubicBezTo>
                      <a:cubicBezTo>
                        <a:pt x="458579" y="1045603"/>
                        <a:pt x="476652" y="1063676"/>
                        <a:pt x="498947" y="1063676"/>
                      </a:cubicBezTo>
                      <a:cubicBezTo>
                        <a:pt x="521242" y="1063676"/>
                        <a:pt x="539315" y="1045603"/>
                        <a:pt x="539315" y="1023308"/>
                      </a:cubicBezTo>
                      <a:cubicBezTo>
                        <a:pt x="539315" y="1001013"/>
                        <a:pt x="521242" y="982940"/>
                        <a:pt x="498947" y="982940"/>
                      </a:cubicBezTo>
                      <a:close/>
                      <a:moveTo>
                        <a:pt x="414511" y="982940"/>
                      </a:moveTo>
                      <a:cubicBezTo>
                        <a:pt x="392216" y="982940"/>
                        <a:pt x="374143" y="1001013"/>
                        <a:pt x="374143" y="1023308"/>
                      </a:cubicBezTo>
                      <a:cubicBezTo>
                        <a:pt x="374143" y="1045603"/>
                        <a:pt x="392216" y="1063676"/>
                        <a:pt x="414511" y="1063676"/>
                      </a:cubicBezTo>
                      <a:cubicBezTo>
                        <a:pt x="436806" y="1063676"/>
                        <a:pt x="454879" y="1045603"/>
                        <a:pt x="454879" y="1023308"/>
                      </a:cubicBezTo>
                      <a:cubicBezTo>
                        <a:pt x="454879" y="1001013"/>
                        <a:pt x="436806" y="982940"/>
                        <a:pt x="414511" y="982940"/>
                      </a:cubicBezTo>
                      <a:close/>
                      <a:moveTo>
                        <a:pt x="330075" y="982940"/>
                      </a:moveTo>
                      <a:cubicBezTo>
                        <a:pt x="307780" y="982940"/>
                        <a:pt x="289707" y="1001013"/>
                        <a:pt x="289707" y="1023308"/>
                      </a:cubicBezTo>
                      <a:cubicBezTo>
                        <a:pt x="289707" y="1045603"/>
                        <a:pt x="307780" y="1063676"/>
                        <a:pt x="330075" y="1063676"/>
                      </a:cubicBezTo>
                      <a:cubicBezTo>
                        <a:pt x="352370" y="1063676"/>
                        <a:pt x="370443" y="1045603"/>
                        <a:pt x="370443" y="1023308"/>
                      </a:cubicBezTo>
                      <a:cubicBezTo>
                        <a:pt x="370443" y="1001013"/>
                        <a:pt x="352370" y="982940"/>
                        <a:pt x="330075" y="982940"/>
                      </a:cubicBezTo>
                      <a:close/>
                      <a:moveTo>
                        <a:pt x="245639" y="982940"/>
                      </a:moveTo>
                      <a:cubicBezTo>
                        <a:pt x="223344" y="982940"/>
                        <a:pt x="205271" y="1001013"/>
                        <a:pt x="205271" y="1023308"/>
                      </a:cubicBezTo>
                      <a:cubicBezTo>
                        <a:pt x="205271" y="1045603"/>
                        <a:pt x="223344" y="1063676"/>
                        <a:pt x="245639" y="1063676"/>
                      </a:cubicBezTo>
                      <a:cubicBezTo>
                        <a:pt x="267934" y="1063676"/>
                        <a:pt x="286007" y="1045603"/>
                        <a:pt x="286007" y="1023308"/>
                      </a:cubicBezTo>
                      <a:cubicBezTo>
                        <a:pt x="286007" y="1001013"/>
                        <a:pt x="267934" y="982940"/>
                        <a:pt x="245639" y="982940"/>
                      </a:cubicBezTo>
                      <a:close/>
                      <a:moveTo>
                        <a:pt x="161202" y="982940"/>
                      </a:moveTo>
                      <a:cubicBezTo>
                        <a:pt x="138907" y="982940"/>
                        <a:pt x="120834" y="1001013"/>
                        <a:pt x="120834" y="1023308"/>
                      </a:cubicBezTo>
                      <a:cubicBezTo>
                        <a:pt x="120834" y="1045603"/>
                        <a:pt x="138907" y="1063676"/>
                        <a:pt x="161202" y="1063676"/>
                      </a:cubicBezTo>
                      <a:cubicBezTo>
                        <a:pt x="183497" y="1063676"/>
                        <a:pt x="201570" y="1045603"/>
                        <a:pt x="201570" y="1023308"/>
                      </a:cubicBezTo>
                      <a:cubicBezTo>
                        <a:pt x="201570" y="1001013"/>
                        <a:pt x="183497" y="982940"/>
                        <a:pt x="161202" y="982940"/>
                      </a:cubicBezTo>
                      <a:close/>
                      <a:moveTo>
                        <a:pt x="76766" y="982940"/>
                      </a:moveTo>
                      <a:cubicBezTo>
                        <a:pt x="54471" y="982940"/>
                        <a:pt x="36398" y="1001013"/>
                        <a:pt x="36398" y="1023308"/>
                      </a:cubicBezTo>
                      <a:cubicBezTo>
                        <a:pt x="36398" y="1045603"/>
                        <a:pt x="54471" y="1063676"/>
                        <a:pt x="76766" y="1063676"/>
                      </a:cubicBezTo>
                      <a:cubicBezTo>
                        <a:pt x="99061" y="1063676"/>
                        <a:pt x="117134" y="1045603"/>
                        <a:pt x="117134" y="1023308"/>
                      </a:cubicBezTo>
                      <a:cubicBezTo>
                        <a:pt x="117134" y="1001013"/>
                        <a:pt x="99061" y="982940"/>
                        <a:pt x="76766" y="982940"/>
                      </a:cubicBezTo>
                      <a:close/>
                      <a:moveTo>
                        <a:pt x="1343312" y="896891"/>
                      </a:moveTo>
                      <a:cubicBezTo>
                        <a:pt x="1321017" y="896891"/>
                        <a:pt x="1302944" y="914964"/>
                        <a:pt x="1302944" y="937259"/>
                      </a:cubicBezTo>
                      <a:cubicBezTo>
                        <a:pt x="1302944" y="959554"/>
                        <a:pt x="1321017" y="977627"/>
                        <a:pt x="1343312" y="977627"/>
                      </a:cubicBezTo>
                      <a:cubicBezTo>
                        <a:pt x="1365607" y="977627"/>
                        <a:pt x="1383680" y="959554"/>
                        <a:pt x="1383680" y="937259"/>
                      </a:cubicBezTo>
                      <a:cubicBezTo>
                        <a:pt x="1383680" y="914964"/>
                        <a:pt x="1365607" y="896891"/>
                        <a:pt x="1343312" y="896891"/>
                      </a:cubicBezTo>
                      <a:close/>
                      <a:moveTo>
                        <a:pt x="1258874" y="896891"/>
                      </a:moveTo>
                      <a:cubicBezTo>
                        <a:pt x="1236579" y="896891"/>
                        <a:pt x="1218506" y="914964"/>
                        <a:pt x="1218506" y="937259"/>
                      </a:cubicBezTo>
                      <a:cubicBezTo>
                        <a:pt x="1218506" y="959554"/>
                        <a:pt x="1236579" y="977627"/>
                        <a:pt x="1258874" y="977627"/>
                      </a:cubicBezTo>
                      <a:cubicBezTo>
                        <a:pt x="1281169" y="977627"/>
                        <a:pt x="1299242" y="959554"/>
                        <a:pt x="1299242" y="937259"/>
                      </a:cubicBezTo>
                      <a:cubicBezTo>
                        <a:pt x="1299242" y="914964"/>
                        <a:pt x="1281169" y="896891"/>
                        <a:pt x="1258874" y="896891"/>
                      </a:cubicBezTo>
                      <a:close/>
                      <a:moveTo>
                        <a:pt x="1174438" y="896891"/>
                      </a:moveTo>
                      <a:cubicBezTo>
                        <a:pt x="1152143" y="896891"/>
                        <a:pt x="1134070" y="914964"/>
                        <a:pt x="1134070" y="937259"/>
                      </a:cubicBezTo>
                      <a:cubicBezTo>
                        <a:pt x="1134070" y="959554"/>
                        <a:pt x="1152143" y="977627"/>
                        <a:pt x="1174438" y="977627"/>
                      </a:cubicBezTo>
                      <a:cubicBezTo>
                        <a:pt x="1196733" y="977627"/>
                        <a:pt x="1214806" y="959554"/>
                        <a:pt x="1214806" y="937259"/>
                      </a:cubicBezTo>
                      <a:cubicBezTo>
                        <a:pt x="1214806" y="914964"/>
                        <a:pt x="1196733" y="896891"/>
                        <a:pt x="1174438" y="896891"/>
                      </a:cubicBezTo>
                      <a:close/>
                      <a:moveTo>
                        <a:pt x="1090002" y="896891"/>
                      </a:moveTo>
                      <a:cubicBezTo>
                        <a:pt x="1067707" y="896891"/>
                        <a:pt x="1049634" y="914964"/>
                        <a:pt x="1049634" y="937259"/>
                      </a:cubicBezTo>
                      <a:cubicBezTo>
                        <a:pt x="1049634" y="959554"/>
                        <a:pt x="1067707" y="977627"/>
                        <a:pt x="1090002" y="977627"/>
                      </a:cubicBezTo>
                      <a:cubicBezTo>
                        <a:pt x="1112297" y="977627"/>
                        <a:pt x="1130370" y="959554"/>
                        <a:pt x="1130370" y="937259"/>
                      </a:cubicBezTo>
                      <a:cubicBezTo>
                        <a:pt x="1130370" y="914964"/>
                        <a:pt x="1112297" y="896891"/>
                        <a:pt x="1090002" y="896891"/>
                      </a:cubicBezTo>
                      <a:close/>
                      <a:moveTo>
                        <a:pt x="1005565" y="896891"/>
                      </a:moveTo>
                      <a:cubicBezTo>
                        <a:pt x="983270" y="896891"/>
                        <a:pt x="965197" y="914964"/>
                        <a:pt x="965197" y="937259"/>
                      </a:cubicBezTo>
                      <a:cubicBezTo>
                        <a:pt x="965197" y="959554"/>
                        <a:pt x="983270" y="977627"/>
                        <a:pt x="1005565" y="977627"/>
                      </a:cubicBezTo>
                      <a:cubicBezTo>
                        <a:pt x="1027860" y="977627"/>
                        <a:pt x="1045933" y="959554"/>
                        <a:pt x="1045933" y="937259"/>
                      </a:cubicBezTo>
                      <a:cubicBezTo>
                        <a:pt x="1045933" y="914964"/>
                        <a:pt x="1027860" y="896891"/>
                        <a:pt x="1005565" y="896891"/>
                      </a:cubicBezTo>
                      <a:close/>
                      <a:moveTo>
                        <a:pt x="921129" y="896891"/>
                      </a:moveTo>
                      <a:cubicBezTo>
                        <a:pt x="898834" y="896891"/>
                        <a:pt x="880761" y="914964"/>
                        <a:pt x="880761" y="937259"/>
                      </a:cubicBezTo>
                      <a:cubicBezTo>
                        <a:pt x="880761" y="959554"/>
                        <a:pt x="898834" y="977627"/>
                        <a:pt x="921129" y="977627"/>
                      </a:cubicBezTo>
                      <a:cubicBezTo>
                        <a:pt x="943424" y="977627"/>
                        <a:pt x="961497" y="959554"/>
                        <a:pt x="961497" y="937259"/>
                      </a:cubicBezTo>
                      <a:cubicBezTo>
                        <a:pt x="961497" y="914964"/>
                        <a:pt x="943424" y="896891"/>
                        <a:pt x="921129" y="896891"/>
                      </a:cubicBezTo>
                      <a:close/>
                      <a:moveTo>
                        <a:pt x="836693" y="896891"/>
                      </a:moveTo>
                      <a:cubicBezTo>
                        <a:pt x="814398" y="896891"/>
                        <a:pt x="796325" y="914964"/>
                        <a:pt x="796325" y="937259"/>
                      </a:cubicBezTo>
                      <a:cubicBezTo>
                        <a:pt x="796325" y="959554"/>
                        <a:pt x="814398" y="977627"/>
                        <a:pt x="836693" y="977627"/>
                      </a:cubicBezTo>
                      <a:cubicBezTo>
                        <a:pt x="858988" y="977627"/>
                        <a:pt x="877061" y="959554"/>
                        <a:pt x="877061" y="937259"/>
                      </a:cubicBezTo>
                      <a:cubicBezTo>
                        <a:pt x="877061" y="914964"/>
                        <a:pt x="858988" y="896891"/>
                        <a:pt x="836693" y="896891"/>
                      </a:cubicBezTo>
                      <a:close/>
                      <a:moveTo>
                        <a:pt x="752256" y="896891"/>
                      </a:moveTo>
                      <a:cubicBezTo>
                        <a:pt x="729961" y="896891"/>
                        <a:pt x="711888" y="914964"/>
                        <a:pt x="711888" y="937259"/>
                      </a:cubicBezTo>
                      <a:cubicBezTo>
                        <a:pt x="711888" y="959554"/>
                        <a:pt x="729961" y="977627"/>
                        <a:pt x="752256" y="977627"/>
                      </a:cubicBezTo>
                      <a:cubicBezTo>
                        <a:pt x="774551" y="977627"/>
                        <a:pt x="792624" y="959554"/>
                        <a:pt x="792624" y="937259"/>
                      </a:cubicBezTo>
                      <a:cubicBezTo>
                        <a:pt x="792624" y="914964"/>
                        <a:pt x="774551" y="896891"/>
                        <a:pt x="752256" y="896891"/>
                      </a:cubicBezTo>
                      <a:close/>
                      <a:moveTo>
                        <a:pt x="667820" y="896891"/>
                      </a:moveTo>
                      <a:cubicBezTo>
                        <a:pt x="645525" y="896891"/>
                        <a:pt x="627452" y="914964"/>
                        <a:pt x="627452" y="937259"/>
                      </a:cubicBezTo>
                      <a:cubicBezTo>
                        <a:pt x="627452" y="959554"/>
                        <a:pt x="645525" y="977627"/>
                        <a:pt x="667820" y="977627"/>
                      </a:cubicBezTo>
                      <a:cubicBezTo>
                        <a:pt x="690115" y="977627"/>
                        <a:pt x="708188" y="959554"/>
                        <a:pt x="708188" y="937259"/>
                      </a:cubicBezTo>
                      <a:cubicBezTo>
                        <a:pt x="708188" y="914964"/>
                        <a:pt x="690115" y="896891"/>
                        <a:pt x="667820" y="896891"/>
                      </a:cubicBezTo>
                      <a:close/>
                      <a:moveTo>
                        <a:pt x="583384" y="896891"/>
                      </a:moveTo>
                      <a:cubicBezTo>
                        <a:pt x="561089" y="896891"/>
                        <a:pt x="543016" y="914964"/>
                        <a:pt x="543016" y="937259"/>
                      </a:cubicBezTo>
                      <a:cubicBezTo>
                        <a:pt x="543016" y="959554"/>
                        <a:pt x="561089" y="977627"/>
                        <a:pt x="583384" y="977627"/>
                      </a:cubicBezTo>
                      <a:cubicBezTo>
                        <a:pt x="605679" y="977627"/>
                        <a:pt x="623752" y="959554"/>
                        <a:pt x="623752" y="937259"/>
                      </a:cubicBezTo>
                      <a:cubicBezTo>
                        <a:pt x="623752" y="914964"/>
                        <a:pt x="605679" y="896891"/>
                        <a:pt x="583384" y="896891"/>
                      </a:cubicBezTo>
                      <a:close/>
                      <a:moveTo>
                        <a:pt x="498947" y="896891"/>
                      </a:moveTo>
                      <a:cubicBezTo>
                        <a:pt x="476652" y="896891"/>
                        <a:pt x="458579" y="914964"/>
                        <a:pt x="458579" y="937259"/>
                      </a:cubicBezTo>
                      <a:cubicBezTo>
                        <a:pt x="458579" y="959554"/>
                        <a:pt x="476652" y="977627"/>
                        <a:pt x="498947" y="977627"/>
                      </a:cubicBezTo>
                      <a:cubicBezTo>
                        <a:pt x="521242" y="977627"/>
                        <a:pt x="539315" y="959554"/>
                        <a:pt x="539315" y="937259"/>
                      </a:cubicBezTo>
                      <a:cubicBezTo>
                        <a:pt x="539315" y="914964"/>
                        <a:pt x="521242" y="896891"/>
                        <a:pt x="498947" y="896891"/>
                      </a:cubicBezTo>
                      <a:close/>
                      <a:moveTo>
                        <a:pt x="414511" y="896891"/>
                      </a:moveTo>
                      <a:cubicBezTo>
                        <a:pt x="392216" y="896891"/>
                        <a:pt x="374143" y="914964"/>
                        <a:pt x="374143" y="937259"/>
                      </a:cubicBezTo>
                      <a:cubicBezTo>
                        <a:pt x="374143" y="959554"/>
                        <a:pt x="392216" y="977627"/>
                        <a:pt x="414511" y="977627"/>
                      </a:cubicBezTo>
                      <a:cubicBezTo>
                        <a:pt x="436806" y="977627"/>
                        <a:pt x="454879" y="959554"/>
                        <a:pt x="454879" y="937259"/>
                      </a:cubicBezTo>
                      <a:cubicBezTo>
                        <a:pt x="454879" y="914964"/>
                        <a:pt x="436806" y="896891"/>
                        <a:pt x="414511" y="896891"/>
                      </a:cubicBezTo>
                      <a:close/>
                      <a:moveTo>
                        <a:pt x="330075" y="896891"/>
                      </a:moveTo>
                      <a:cubicBezTo>
                        <a:pt x="307780" y="896891"/>
                        <a:pt x="289707" y="914964"/>
                        <a:pt x="289707" y="937259"/>
                      </a:cubicBezTo>
                      <a:cubicBezTo>
                        <a:pt x="289707" y="959554"/>
                        <a:pt x="307780" y="977627"/>
                        <a:pt x="330075" y="977627"/>
                      </a:cubicBezTo>
                      <a:cubicBezTo>
                        <a:pt x="352370" y="977627"/>
                        <a:pt x="370443" y="959554"/>
                        <a:pt x="370443" y="937259"/>
                      </a:cubicBezTo>
                      <a:cubicBezTo>
                        <a:pt x="370443" y="914964"/>
                        <a:pt x="352370" y="896891"/>
                        <a:pt x="330075" y="896891"/>
                      </a:cubicBezTo>
                      <a:close/>
                      <a:moveTo>
                        <a:pt x="245639" y="896891"/>
                      </a:moveTo>
                      <a:cubicBezTo>
                        <a:pt x="223344" y="896891"/>
                        <a:pt x="205271" y="914964"/>
                        <a:pt x="205271" y="937259"/>
                      </a:cubicBezTo>
                      <a:cubicBezTo>
                        <a:pt x="205271" y="959554"/>
                        <a:pt x="223344" y="977627"/>
                        <a:pt x="245639" y="977627"/>
                      </a:cubicBezTo>
                      <a:cubicBezTo>
                        <a:pt x="267934" y="977627"/>
                        <a:pt x="286007" y="959554"/>
                        <a:pt x="286007" y="937259"/>
                      </a:cubicBezTo>
                      <a:cubicBezTo>
                        <a:pt x="286007" y="914964"/>
                        <a:pt x="267934" y="896891"/>
                        <a:pt x="245639" y="896891"/>
                      </a:cubicBezTo>
                      <a:close/>
                      <a:moveTo>
                        <a:pt x="161202" y="896891"/>
                      </a:moveTo>
                      <a:cubicBezTo>
                        <a:pt x="138907" y="896891"/>
                        <a:pt x="120834" y="914964"/>
                        <a:pt x="120834" y="937259"/>
                      </a:cubicBezTo>
                      <a:cubicBezTo>
                        <a:pt x="120834" y="959554"/>
                        <a:pt x="138907" y="977627"/>
                        <a:pt x="161202" y="977627"/>
                      </a:cubicBezTo>
                      <a:cubicBezTo>
                        <a:pt x="183497" y="977627"/>
                        <a:pt x="201570" y="959554"/>
                        <a:pt x="201570" y="937259"/>
                      </a:cubicBezTo>
                      <a:cubicBezTo>
                        <a:pt x="201570" y="914964"/>
                        <a:pt x="183497" y="896891"/>
                        <a:pt x="161202" y="896891"/>
                      </a:cubicBezTo>
                      <a:close/>
                      <a:moveTo>
                        <a:pt x="76766" y="896891"/>
                      </a:moveTo>
                      <a:cubicBezTo>
                        <a:pt x="54471" y="896891"/>
                        <a:pt x="36398" y="914964"/>
                        <a:pt x="36398" y="937259"/>
                      </a:cubicBezTo>
                      <a:cubicBezTo>
                        <a:pt x="36398" y="959554"/>
                        <a:pt x="54471" y="977627"/>
                        <a:pt x="76766" y="977627"/>
                      </a:cubicBezTo>
                      <a:cubicBezTo>
                        <a:pt x="99061" y="977627"/>
                        <a:pt x="117134" y="959554"/>
                        <a:pt x="117134" y="937259"/>
                      </a:cubicBezTo>
                      <a:cubicBezTo>
                        <a:pt x="117134" y="914964"/>
                        <a:pt x="99061" y="896891"/>
                        <a:pt x="76766" y="896891"/>
                      </a:cubicBezTo>
                      <a:close/>
                      <a:moveTo>
                        <a:pt x="1343312" y="810841"/>
                      </a:moveTo>
                      <a:cubicBezTo>
                        <a:pt x="1321017" y="810841"/>
                        <a:pt x="1302944" y="828914"/>
                        <a:pt x="1302944" y="851209"/>
                      </a:cubicBezTo>
                      <a:cubicBezTo>
                        <a:pt x="1302944" y="873504"/>
                        <a:pt x="1321017" y="891577"/>
                        <a:pt x="1343312" y="891577"/>
                      </a:cubicBezTo>
                      <a:cubicBezTo>
                        <a:pt x="1365607" y="891577"/>
                        <a:pt x="1383680" y="873504"/>
                        <a:pt x="1383680" y="851209"/>
                      </a:cubicBezTo>
                      <a:cubicBezTo>
                        <a:pt x="1383680" y="828914"/>
                        <a:pt x="1365607" y="810841"/>
                        <a:pt x="1343312" y="810841"/>
                      </a:cubicBezTo>
                      <a:close/>
                      <a:moveTo>
                        <a:pt x="1258874" y="810841"/>
                      </a:moveTo>
                      <a:cubicBezTo>
                        <a:pt x="1236579" y="810841"/>
                        <a:pt x="1218506" y="828914"/>
                        <a:pt x="1218506" y="851209"/>
                      </a:cubicBezTo>
                      <a:cubicBezTo>
                        <a:pt x="1218506" y="873504"/>
                        <a:pt x="1236579" y="891577"/>
                        <a:pt x="1258874" y="891577"/>
                      </a:cubicBezTo>
                      <a:cubicBezTo>
                        <a:pt x="1281169" y="891577"/>
                        <a:pt x="1299242" y="873504"/>
                        <a:pt x="1299242" y="851209"/>
                      </a:cubicBezTo>
                      <a:cubicBezTo>
                        <a:pt x="1299242" y="828914"/>
                        <a:pt x="1281169" y="810841"/>
                        <a:pt x="1258874" y="810841"/>
                      </a:cubicBezTo>
                      <a:close/>
                      <a:moveTo>
                        <a:pt x="1174438" y="810841"/>
                      </a:moveTo>
                      <a:cubicBezTo>
                        <a:pt x="1152143" y="810841"/>
                        <a:pt x="1134070" y="828914"/>
                        <a:pt x="1134070" y="851209"/>
                      </a:cubicBezTo>
                      <a:cubicBezTo>
                        <a:pt x="1134070" y="873504"/>
                        <a:pt x="1152143" y="891577"/>
                        <a:pt x="1174438" y="891577"/>
                      </a:cubicBezTo>
                      <a:cubicBezTo>
                        <a:pt x="1196733" y="891577"/>
                        <a:pt x="1214806" y="873504"/>
                        <a:pt x="1214806" y="851209"/>
                      </a:cubicBezTo>
                      <a:cubicBezTo>
                        <a:pt x="1214806" y="828914"/>
                        <a:pt x="1196733" y="810841"/>
                        <a:pt x="1174438" y="810841"/>
                      </a:cubicBezTo>
                      <a:close/>
                      <a:moveTo>
                        <a:pt x="1090002" y="810841"/>
                      </a:moveTo>
                      <a:cubicBezTo>
                        <a:pt x="1067707" y="810841"/>
                        <a:pt x="1049634" y="828914"/>
                        <a:pt x="1049634" y="851209"/>
                      </a:cubicBezTo>
                      <a:cubicBezTo>
                        <a:pt x="1049634" y="873504"/>
                        <a:pt x="1067707" y="891577"/>
                        <a:pt x="1090002" y="891577"/>
                      </a:cubicBezTo>
                      <a:cubicBezTo>
                        <a:pt x="1112297" y="891577"/>
                        <a:pt x="1130370" y="873504"/>
                        <a:pt x="1130370" y="851209"/>
                      </a:cubicBezTo>
                      <a:cubicBezTo>
                        <a:pt x="1130370" y="828914"/>
                        <a:pt x="1112297" y="810841"/>
                        <a:pt x="1090002" y="810841"/>
                      </a:cubicBezTo>
                      <a:close/>
                      <a:moveTo>
                        <a:pt x="1005565" y="810841"/>
                      </a:moveTo>
                      <a:cubicBezTo>
                        <a:pt x="983270" y="810841"/>
                        <a:pt x="965197" y="828914"/>
                        <a:pt x="965197" y="851209"/>
                      </a:cubicBezTo>
                      <a:cubicBezTo>
                        <a:pt x="965197" y="873504"/>
                        <a:pt x="983270" y="891577"/>
                        <a:pt x="1005565" y="891577"/>
                      </a:cubicBezTo>
                      <a:cubicBezTo>
                        <a:pt x="1027860" y="891577"/>
                        <a:pt x="1045933" y="873504"/>
                        <a:pt x="1045933" y="851209"/>
                      </a:cubicBezTo>
                      <a:cubicBezTo>
                        <a:pt x="1045933" y="828914"/>
                        <a:pt x="1027860" y="810841"/>
                        <a:pt x="1005565" y="810841"/>
                      </a:cubicBezTo>
                      <a:close/>
                      <a:moveTo>
                        <a:pt x="921129" y="810841"/>
                      </a:moveTo>
                      <a:cubicBezTo>
                        <a:pt x="898834" y="810841"/>
                        <a:pt x="880761" y="828914"/>
                        <a:pt x="880761" y="851209"/>
                      </a:cubicBezTo>
                      <a:cubicBezTo>
                        <a:pt x="880761" y="873504"/>
                        <a:pt x="898834" y="891577"/>
                        <a:pt x="921129" y="891577"/>
                      </a:cubicBezTo>
                      <a:cubicBezTo>
                        <a:pt x="943424" y="891577"/>
                        <a:pt x="961497" y="873504"/>
                        <a:pt x="961497" y="851209"/>
                      </a:cubicBezTo>
                      <a:cubicBezTo>
                        <a:pt x="961497" y="828914"/>
                        <a:pt x="943424" y="810841"/>
                        <a:pt x="921129" y="810841"/>
                      </a:cubicBezTo>
                      <a:close/>
                      <a:moveTo>
                        <a:pt x="836693" y="810841"/>
                      </a:moveTo>
                      <a:cubicBezTo>
                        <a:pt x="814398" y="810841"/>
                        <a:pt x="796325" y="828914"/>
                        <a:pt x="796325" y="851209"/>
                      </a:cubicBezTo>
                      <a:cubicBezTo>
                        <a:pt x="796325" y="873504"/>
                        <a:pt x="814398" y="891577"/>
                        <a:pt x="836693" y="891577"/>
                      </a:cubicBezTo>
                      <a:cubicBezTo>
                        <a:pt x="858988" y="891577"/>
                        <a:pt x="877061" y="873504"/>
                        <a:pt x="877061" y="851209"/>
                      </a:cubicBezTo>
                      <a:cubicBezTo>
                        <a:pt x="877061" y="828914"/>
                        <a:pt x="858988" y="810841"/>
                        <a:pt x="836693" y="810841"/>
                      </a:cubicBezTo>
                      <a:close/>
                      <a:moveTo>
                        <a:pt x="752256" y="810841"/>
                      </a:moveTo>
                      <a:cubicBezTo>
                        <a:pt x="729961" y="810841"/>
                        <a:pt x="711888" y="828914"/>
                        <a:pt x="711888" y="851209"/>
                      </a:cubicBezTo>
                      <a:cubicBezTo>
                        <a:pt x="711888" y="873504"/>
                        <a:pt x="729961" y="891577"/>
                        <a:pt x="752256" y="891577"/>
                      </a:cubicBezTo>
                      <a:cubicBezTo>
                        <a:pt x="774551" y="891577"/>
                        <a:pt x="792624" y="873504"/>
                        <a:pt x="792624" y="851209"/>
                      </a:cubicBezTo>
                      <a:cubicBezTo>
                        <a:pt x="792624" y="828914"/>
                        <a:pt x="774551" y="810841"/>
                        <a:pt x="752256" y="810841"/>
                      </a:cubicBezTo>
                      <a:close/>
                      <a:moveTo>
                        <a:pt x="667820" y="810841"/>
                      </a:moveTo>
                      <a:cubicBezTo>
                        <a:pt x="645525" y="810841"/>
                        <a:pt x="627452" y="828914"/>
                        <a:pt x="627452" y="851209"/>
                      </a:cubicBezTo>
                      <a:cubicBezTo>
                        <a:pt x="627452" y="873504"/>
                        <a:pt x="645525" y="891577"/>
                        <a:pt x="667820" y="891577"/>
                      </a:cubicBezTo>
                      <a:cubicBezTo>
                        <a:pt x="690115" y="891577"/>
                        <a:pt x="708188" y="873504"/>
                        <a:pt x="708188" y="851209"/>
                      </a:cubicBezTo>
                      <a:cubicBezTo>
                        <a:pt x="708188" y="828914"/>
                        <a:pt x="690115" y="810841"/>
                        <a:pt x="667820" y="810841"/>
                      </a:cubicBezTo>
                      <a:close/>
                      <a:moveTo>
                        <a:pt x="583384" y="810841"/>
                      </a:moveTo>
                      <a:cubicBezTo>
                        <a:pt x="561089" y="810841"/>
                        <a:pt x="543016" y="828914"/>
                        <a:pt x="543016" y="851209"/>
                      </a:cubicBezTo>
                      <a:cubicBezTo>
                        <a:pt x="543016" y="873504"/>
                        <a:pt x="561089" y="891577"/>
                        <a:pt x="583384" y="891577"/>
                      </a:cubicBezTo>
                      <a:cubicBezTo>
                        <a:pt x="605679" y="891577"/>
                        <a:pt x="623752" y="873504"/>
                        <a:pt x="623752" y="851209"/>
                      </a:cubicBezTo>
                      <a:cubicBezTo>
                        <a:pt x="623752" y="828914"/>
                        <a:pt x="605679" y="810841"/>
                        <a:pt x="583384" y="810841"/>
                      </a:cubicBezTo>
                      <a:close/>
                      <a:moveTo>
                        <a:pt x="498947" y="810841"/>
                      </a:moveTo>
                      <a:cubicBezTo>
                        <a:pt x="476652" y="810841"/>
                        <a:pt x="458579" y="828914"/>
                        <a:pt x="458579" y="851209"/>
                      </a:cubicBezTo>
                      <a:cubicBezTo>
                        <a:pt x="458579" y="873504"/>
                        <a:pt x="476652" y="891577"/>
                        <a:pt x="498947" y="891577"/>
                      </a:cubicBezTo>
                      <a:cubicBezTo>
                        <a:pt x="521242" y="891577"/>
                        <a:pt x="539315" y="873504"/>
                        <a:pt x="539315" y="851209"/>
                      </a:cubicBezTo>
                      <a:cubicBezTo>
                        <a:pt x="539315" y="828914"/>
                        <a:pt x="521242" y="810841"/>
                        <a:pt x="498947" y="810841"/>
                      </a:cubicBezTo>
                      <a:close/>
                      <a:moveTo>
                        <a:pt x="414511" y="810841"/>
                      </a:moveTo>
                      <a:cubicBezTo>
                        <a:pt x="392216" y="810841"/>
                        <a:pt x="374143" y="828914"/>
                        <a:pt x="374143" y="851209"/>
                      </a:cubicBezTo>
                      <a:cubicBezTo>
                        <a:pt x="374143" y="873504"/>
                        <a:pt x="392216" y="891577"/>
                        <a:pt x="414511" y="891577"/>
                      </a:cubicBezTo>
                      <a:cubicBezTo>
                        <a:pt x="436806" y="891577"/>
                        <a:pt x="454879" y="873504"/>
                        <a:pt x="454879" y="851209"/>
                      </a:cubicBezTo>
                      <a:cubicBezTo>
                        <a:pt x="454879" y="828914"/>
                        <a:pt x="436806" y="810841"/>
                        <a:pt x="414511" y="810841"/>
                      </a:cubicBezTo>
                      <a:close/>
                      <a:moveTo>
                        <a:pt x="330075" y="810841"/>
                      </a:moveTo>
                      <a:cubicBezTo>
                        <a:pt x="307780" y="810841"/>
                        <a:pt x="289707" y="828914"/>
                        <a:pt x="289707" y="851209"/>
                      </a:cubicBezTo>
                      <a:cubicBezTo>
                        <a:pt x="289707" y="873504"/>
                        <a:pt x="307780" y="891577"/>
                        <a:pt x="330075" y="891577"/>
                      </a:cubicBezTo>
                      <a:cubicBezTo>
                        <a:pt x="352370" y="891577"/>
                        <a:pt x="370443" y="873504"/>
                        <a:pt x="370443" y="851209"/>
                      </a:cubicBezTo>
                      <a:cubicBezTo>
                        <a:pt x="370443" y="828914"/>
                        <a:pt x="352370" y="810841"/>
                        <a:pt x="330075" y="810841"/>
                      </a:cubicBezTo>
                      <a:close/>
                      <a:moveTo>
                        <a:pt x="245639" y="810841"/>
                      </a:moveTo>
                      <a:cubicBezTo>
                        <a:pt x="223344" y="810841"/>
                        <a:pt x="205271" y="828914"/>
                        <a:pt x="205271" y="851209"/>
                      </a:cubicBezTo>
                      <a:cubicBezTo>
                        <a:pt x="205271" y="873504"/>
                        <a:pt x="223344" y="891577"/>
                        <a:pt x="245639" y="891577"/>
                      </a:cubicBezTo>
                      <a:cubicBezTo>
                        <a:pt x="267934" y="891577"/>
                        <a:pt x="286007" y="873504"/>
                        <a:pt x="286007" y="851209"/>
                      </a:cubicBezTo>
                      <a:cubicBezTo>
                        <a:pt x="286007" y="828914"/>
                        <a:pt x="267934" y="810841"/>
                        <a:pt x="245639" y="810841"/>
                      </a:cubicBezTo>
                      <a:close/>
                      <a:moveTo>
                        <a:pt x="161202" y="810841"/>
                      </a:moveTo>
                      <a:cubicBezTo>
                        <a:pt x="138907" y="810841"/>
                        <a:pt x="120834" y="828914"/>
                        <a:pt x="120834" y="851209"/>
                      </a:cubicBezTo>
                      <a:cubicBezTo>
                        <a:pt x="120834" y="873504"/>
                        <a:pt x="138907" y="891577"/>
                        <a:pt x="161202" y="891577"/>
                      </a:cubicBezTo>
                      <a:cubicBezTo>
                        <a:pt x="183497" y="891577"/>
                        <a:pt x="201570" y="873504"/>
                        <a:pt x="201570" y="851209"/>
                      </a:cubicBezTo>
                      <a:cubicBezTo>
                        <a:pt x="201570" y="828914"/>
                        <a:pt x="183497" y="810841"/>
                        <a:pt x="161202" y="810841"/>
                      </a:cubicBezTo>
                      <a:close/>
                      <a:moveTo>
                        <a:pt x="76766" y="810841"/>
                      </a:moveTo>
                      <a:cubicBezTo>
                        <a:pt x="54471" y="810841"/>
                        <a:pt x="36398" y="828914"/>
                        <a:pt x="36398" y="851209"/>
                      </a:cubicBezTo>
                      <a:cubicBezTo>
                        <a:pt x="36398" y="873504"/>
                        <a:pt x="54471" y="891577"/>
                        <a:pt x="76766" y="891577"/>
                      </a:cubicBezTo>
                      <a:cubicBezTo>
                        <a:pt x="99061" y="891577"/>
                        <a:pt x="117134" y="873504"/>
                        <a:pt x="117134" y="851209"/>
                      </a:cubicBezTo>
                      <a:cubicBezTo>
                        <a:pt x="117134" y="828914"/>
                        <a:pt x="99061" y="810841"/>
                        <a:pt x="76766" y="810841"/>
                      </a:cubicBezTo>
                      <a:close/>
                      <a:moveTo>
                        <a:pt x="1343312" y="724792"/>
                      </a:moveTo>
                      <a:cubicBezTo>
                        <a:pt x="1321017" y="724792"/>
                        <a:pt x="1302944" y="742865"/>
                        <a:pt x="1302944" y="765160"/>
                      </a:cubicBezTo>
                      <a:cubicBezTo>
                        <a:pt x="1302944" y="787455"/>
                        <a:pt x="1321017" y="805528"/>
                        <a:pt x="1343312" y="805528"/>
                      </a:cubicBezTo>
                      <a:cubicBezTo>
                        <a:pt x="1365607" y="805528"/>
                        <a:pt x="1383680" y="787455"/>
                        <a:pt x="1383680" y="765160"/>
                      </a:cubicBezTo>
                      <a:cubicBezTo>
                        <a:pt x="1383680" y="742865"/>
                        <a:pt x="1365607" y="724792"/>
                        <a:pt x="1343312" y="724792"/>
                      </a:cubicBezTo>
                      <a:close/>
                      <a:moveTo>
                        <a:pt x="1258874" y="724792"/>
                      </a:moveTo>
                      <a:cubicBezTo>
                        <a:pt x="1236579" y="724792"/>
                        <a:pt x="1218506" y="742865"/>
                        <a:pt x="1218506" y="765160"/>
                      </a:cubicBezTo>
                      <a:cubicBezTo>
                        <a:pt x="1218506" y="787455"/>
                        <a:pt x="1236579" y="805528"/>
                        <a:pt x="1258874" y="805528"/>
                      </a:cubicBezTo>
                      <a:cubicBezTo>
                        <a:pt x="1281169" y="805528"/>
                        <a:pt x="1299242" y="787455"/>
                        <a:pt x="1299242" y="765160"/>
                      </a:cubicBezTo>
                      <a:cubicBezTo>
                        <a:pt x="1299242" y="742865"/>
                        <a:pt x="1281169" y="724792"/>
                        <a:pt x="1258874" y="724792"/>
                      </a:cubicBezTo>
                      <a:close/>
                      <a:moveTo>
                        <a:pt x="1174438" y="724792"/>
                      </a:moveTo>
                      <a:cubicBezTo>
                        <a:pt x="1152143" y="724792"/>
                        <a:pt x="1134070" y="742865"/>
                        <a:pt x="1134070" y="765160"/>
                      </a:cubicBezTo>
                      <a:cubicBezTo>
                        <a:pt x="1134070" y="787455"/>
                        <a:pt x="1152143" y="805528"/>
                        <a:pt x="1174438" y="805528"/>
                      </a:cubicBezTo>
                      <a:cubicBezTo>
                        <a:pt x="1196733" y="805528"/>
                        <a:pt x="1214806" y="787455"/>
                        <a:pt x="1214806" y="765160"/>
                      </a:cubicBezTo>
                      <a:cubicBezTo>
                        <a:pt x="1214806" y="742865"/>
                        <a:pt x="1196733" y="724792"/>
                        <a:pt x="1174438" y="724792"/>
                      </a:cubicBezTo>
                      <a:close/>
                      <a:moveTo>
                        <a:pt x="1090002" y="724792"/>
                      </a:moveTo>
                      <a:cubicBezTo>
                        <a:pt x="1067707" y="724792"/>
                        <a:pt x="1049634" y="742865"/>
                        <a:pt x="1049634" y="765160"/>
                      </a:cubicBezTo>
                      <a:cubicBezTo>
                        <a:pt x="1049634" y="787455"/>
                        <a:pt x="1067707" y="805528"/>
                        <a:pt x="1090002" y="805528"/>
                      </a:cubicBezTo>
                      <a:cubicBezTo>
                        <a:pt x="1112297" y="805528"/>
                        <a:pt x="1130370" y="787455"/>
                        <a:pt x="1130370" y="765160"/>
                      </a:cubicBezTo>
                      <a:cubicBezTo>
                        <a:pt x="1130370" y="742865"/>
                        <a:pt x="1112297" y="724792"/>
                        <a:pt x="1090002" y="724792"/>
                      </a:cubicBezTo>
                      <a:close/>
                      <a:moveTo>
                        <a:pt x="1005565" y="724792"/>
                      </a:moveTo>
                      <a:cubicBezTo>
                        <a:pt x="983270" y="724792"/>
                        <a:pt x="965197" y="742865"/>
                        <a:pt x="965197" y="765160"/>
                      </a:cubicBezTo>
                      <a:cubicBezTo>
                        <a:pt x="965197" y="787455"/>
                        <a:pt x="983270" y="805528"/>
                        <a:pt x="1005565" y="805528"/>
                      </a:cubicBezTo>
                      <a:cubicBezTo>
                        <a:pt x="1027860" y="805528"/>
                        <a:pt x="1045933" y="787455"/>
                        <a:pt x="1045933" y="765160"/>
                      </a:cubicBezTo>
                      <a:cubicBezTo>
                        <a:pt x="1045933" y="742865"/>
                        <a:pt x="1027860" y="724792"/>
                        <a:pt x="1005565" y="724792"/>
                      </a:cubicBezTo>
                      <a:close/>
                      <a:moveTo>
                        <a:pt x="921129" y="724792"/>
                      </a:moveTo>
                      <a:cubicBezTo>
                        <a:pt x="898834" y="724792"/>
                        <a:pt x="880761" y="742865"/>
                        <a:pt x="880761" y="765160"/>
                      </a:cubicBezTo>
                      <a:cubicBezTo>
                        <a:pt x="880761" y="787455"/>
                        <a:pt x="898834" y="805528"/>
                        <a:pt x="921129" y="805528"/>
                      </a:cubicBezTo>
                      <a:cubicBezTo>
                        <a:pt x="943424" y="805528"/>
                        <a:pt x="961497" y="787455"/>
                        <a:pt x="961497" y="765160"/>
                      </a:cubicBezTo>
                      <a:cubicBezTo>
                        <a:pt x="961497" y="742865"/>
                        <a:pt x="943424" y="724792"/>
                        <a:pt x="921129" y="724792"/>
                      </a:cubicBezTo>
                      <a:close/>
                      <a:moveTo>
                        <a:pt x="836693" y="724792"/>
                      </a:moveTo>
                      <a:cubicBezTo>
                        <a:pt x="814398" y="724792"/>
                        <a:pt x="796325" y="742865"/>
                        <a:pt x="796325" y="765160"/>
                      </a:cubicBezTo>
                      <a:cubicBezTo>
                        <a:pt x="796325" y="787455"/>
                        <a:pt x="814398" y="805528"/>
                        <a:pt x="836693" y="805528"/>
                      </a:cubicBezTo>
                      <a:cubicBezTo>
                        <a:pt x="858988" y="805528"/>
                        <a:pt x="877061" y="787455"/>
                        <a:pt x="877061" y="765160"/>
                      </a:cubicBezTo>
                      <a:cubicBezTo>
                        <a:pt x="877061" y="742865"/>
                        <a:pt x="858988" y="724792"/>
                        <a:pt x="836693" y="724792"/>
                      </a:cubicBezTo>
                      <a:close/>
                      <a:moveTo>
                        <a:pt x="752256" y="724792"/>
                      </a:moveTo>
                      <a:cubicBezTo>
                        <a:pt x="729961" y="724792"/>
                        <a:pt x="711888" y="742865"/>
                        <a:pt x="711888" y="765160"/>
                      </a:cubicBezTo>
                      <a:cubicBezTo>
                        <a:pt x="711888" y="787455"/>
                        <a:pt x="729961" y="805528"/>
                        <a:pt x="752256" y="805528"/>
                      </a:cubicBezTo>
                      <a:cubicBezTo>
                        <a:pt x="774551" y="805528"/>
                        <a:pt x="792624" y="787455"/>
                        <a:pt x="792624" y="765160"/>
                      </a:cubicBezTo>
                      <a:cubicBezTo>
                        <a:pt x="792624" y="742865"/>
                        <a:pt x="774551" y="724792"/>
                        <a:pt x="752256" y="724792"/>
                      </a:cubicBezTo>
                      <a:close/>
                      <a:moveTo>
                        <a:pt x="667820" y="724792"/>
                      </a:moveTo>
                      <a:cubicBezTo>
                        <a:pt x="645525" y="724792"/>
                        <a:pt x="627452" y="742865"/>
                        <a:pt x="627452" y="765160"/>
                      </a:cubicBezTo>
                      <a:cubicBezTo>
                        <a:pt x="627452" y="787455"/>
                        <a:pt x="645525" y="805528"/>
                        <a:pt x="667820" y="805528"/>
                      </a:cubicBezTo>
                      <a:cubicBezTo>
                        <a:pt x="690115" y="805528"/>
                        <a:pt x="708188" y="787455"/>
                        <a:pt x="708188" y="765160"/>
                      </a:cubicBezTo>
                      <a:cubicBezTo>
                        <a:pt x="708188" y="742865"/>
                        <a:pt x="690115" y="724792"/>
                        <a:pt x="667820" y="724792"/>
                      </a:cubicBezTo>
                      <a:close/>
                      <a:moveTo>
                        <a:pt x="583384" y="724792"/>
                      </a:moveTo>
                      <a:cubicBezTo>
                        <a:pt x="561089" y="724792"/>
                        <a:pt x="543016" y="742865"/>
                        <a:pt x="543016" y="765160"/>
                      </a:cubicBezTo>
                      <a:cubicBezTo>
                        <a:pt x="543016" y="787455"/>
                        <a:pt x="561089" y="805528"/>
                        <a:pt x="583384" y="805528"/>
                      </a:cubicBezTo>
                      <a:cubicBezTo>
                        <a:pt x="605679" y="805528"/>
                        <a:pt x="623752" y="787455"/>
                        <a:pt x="623752" y="765160"/>
                      </a:cubicBezTo>
                      <a:cubicBezTo>
                        <a:pt x="623752" y="742865"/>
                        <a:pt x="605679" y="724792"/>
                        <a:pt x="583384" y="724792"/>
                      </a:cubicBezTo>
                      <a:close/>
                      <a:moveTo>
                        <a:pt x="498947" y="724792"/>
                      </a:moveTo>
                      <a:cubicBezTo>
                        <a:pt x="476652" y="724792"/>
                        <a:pt x="458579" y="742865"/>
                        <a:pt x="458579" y="765160"/>
                      </a:cubicBezTo>
                      <a:cubicBezTo>
                        <a:pt x="458579" y="787455"/>
                        <a:pt x="476652" y="805528"/>
                        <a:pt x="498947" y="805528"/>
                      </a:cubicBezTo>
                      <a:cubicBezTo>
                        <a:pt x="521242" y="805528"/>
                        <a:pt x="539315" y="787455"/>
                        <a:pt x="539315" y="765160"/>
                      </a:cubicBezTo>
                      <a:cubicBezTo>
                        <a:pt x="539315" y="742865"/>
                        <a:pt x="521242" y="724792"/>
                        <a:pt x="498947" y="724792"/>
                      </a:cubicBezTo>
                      <a:close/>
                      <a:moveTo>
                        <a:pt x="414511" y="724792"/>
                      </a:moveTo>
                      <a:cubicBezTo>
                        <a:pt x="392216" y="724792"/>
                        <a:pt x="374143" y="742865"/>
                        <a:pt x="374143" y="765160"/>
                      </a:cubicBezTo>
                      <a:cubicBezTo>
                        <a:pt x="374143" y="787455"/>
                        <a:pt x="392216" y="805528"/>
                        <a:pt x="414511" y="805528"/>
                      </a:cubicBezTo>
                      <a:cubicBezTo>
                        <a:pt x="436806" y="805528"/>
                        <a:pt x="454879" y="787455"/>
                        <a:pt x="454879" y="765160"/>
                      </a:cubicBezTo>
                      <a:cubicBezTo>
                        <a:pt x="454879" y="742865"/>
                        <a:pt x="436806" y="724792"/>
                        <a:pt x="414511" y="724792"/>
                      </a:cubicBezTo>
                      <a:close/>
                      <a:moveTo>
                        <a:pt x="330075" y="724792"/>
                      </a:moveTo>
                      <a:cubicBezTo>
                        <a:pt x="307780" y="724792"/>
                        <a:pt x="289707" y="742865"/>
                        <a:pt x="289707" y="765160"/>
                      </a:cubicBezTo>
                      <a:cubicBezTo>
                        <a:pt x="289707" y="787455"/>
                        <a:pt x="307780" y="805528"/>
                        <a:pt x="330075" y="805528"/>
                      </a:cubicBezTo>
                      <a:cubicBezTo>
                        <a:pt x="352370" y="805528"/>
                        <a:pt x="370443" y="787455"/>
                        <a:pt x="370443" y="765160"/>
                      </a:cubicBezTo>
                      <a:cubicBezTo>
                        <a:pt x="370443" y="742865"/>
                        <a:pt x="352370" y="724792"/>
                        <a:pt x="330075" y="724792"/>
                      </a:cubicBezTo>
                      <a:close/>
                      <a:moveTo>
                        <a:pt x="245639" y="724792"/>
                      </a:moveTo>
                      <a:cubicBezTo>
                        <a:pt x="223344" y="724792"/>
                        <a:pt x="205271" y="742865"/>
                        <a:pt x="205271" y="765160"/>
                      </a:cubicBezTo>
                      <a:cubicBezTo>
                        <a:pt x="205271" y="787455"/>
                        <a:pt x="223344" y="805528"/>
                        <a:pt x="245639" y="805528"/>
                      </a:cubicBezTo>
                      <a:cubicBezTo>
                        <a:pt x="267934" y="805528"/>
                        <a:pt x="286007" y="787455"/>
                        <a:pt x="286007" y="765160"/>
                      </a:cubicBezTo>
                      <a:cubicBezTo>
                        <a:pt x="286007" y="742865"/>
                        <a:pt x="267934" y="724792"/>
                        <a:pt x="245639" y="724792"/>
                      </a:cubicBezTo>
                      <a:close/>
                      <a:moveTo>
                        <a:pt x="161202" y="724792"/>
                      </a:moveTo>
                      <a:cubicBezTo>
                        <a:pt x="138907" y="724792"/>
                        <a:pt x="120834" y="742865"/>
                        <a:pt x="120834" y="765160"/>
                      </a:cubicBezTo>
                      <a:cubicBezTo>
                        <a:pt x="120834" y="787455"/>
                        <a:pt x="138907" y="805528"/>
                        <a:pt x="161202" y="805528"/>
                      </a:cubicBezTo>
                      <a:cubicBezTo>
                        <a:pt x="183497" y="805528"/>
                        <a:pt x="201570" y="787455"/>
                        <a:pt x="201570" y="765160"/>
                      </a:cubicBezTo>
                      <a:cubicBezTo>
                        <a:pt x="201570" y="742865"/>
                        <a:pt x="183497" y="724792"/>
                        <a:pt x="161202" y="724792"/>
                      </a:cubicBezTo>
                      <a:close/>
                      <a:moveTo>
                        <a:pt x="76766" y="724792"/>
                      </a:moveTo>
                      <a:cubicBezTo>
                        <a:pt x="54471" y="724792"/>
                        <a:pt x="36398" y="742865"/>
                        <a:pt x="36398" y="765160"/>
                      </a:cubicBezTo>
                      <a:cubicBezTo>
                        <a:pt x="36398" y="787455"/>
                        <a:pt x="54471" y="805528"/>
                        <a:pt x="76766" y="805528"/>
                      </a:cubicBezTo>
                      <a:cubicBezTo>
                        <a:pt x="99061" y="805528"/>
                        <a:pt x="117134" y="787455"/>
                        <a:pt x="117134" y="765160"/>
                      </a:cubicBezTo>
                      <a:cubicBezTo>
                        <a:pt x="117134" y="742865"/>
                        <a:pt x="99061" y="724792"/>
                        <a:pt x="76766" y="724792"/>
                      </a:cubicBezTo>
                      <a:close/>
                      <a:moveTo>
                        <a:pt x="1343312" y="638743"/>
                      </a:moveTo>
                      <a:cubicBezTo>
                        <a:pt x="1321017" y="638743"/>
                        <a:pt x="1302944" y="656816"/>
                        <a:pt x="1302944" y="679111"/>
                      </a:cubicBezTo>
                      <a:cubicBezTo>
                        <a:pt x="1302944" y="701406"/>
                        <a:pt x="1321017" y="719479"/>
                        <a:pt x="1343312" y="719479"/>
                      </a:cubicBezTo>
                      <a:cubicBezTo>
                        <a:pt x="1365607" y="719479"/>
                        <a:pt x="1383680" y="701406"/>
                        <a:pt x="1383680" y="679111"/>
                      </a:cubicBezTo>
                      <a:cubicBezTo>
                        <a:pt x="1383680" y="656816"/>
                        <a:pt x="1365607" y="638743"/>
                        <a:pt x="1343312" y="638743"/>
                      </a:cubicBezTo>
                      <a:close/>
                      <a:moveTo>
                        <a:pt x="1258874" y="638743"/>
                      </a:moveTo>
                      <a:cubicBezTo>
                        <a:pt x="1236579" y="638743"/>
                        <a:pt x="1218506" y="656816"/>
                        <a:pt x="1218506" y="679111"/>
                      </a:cubicBezTo>
                      <a:cubicBezTo>
                        <a:pt x="1218506" y="701406"/>
                        <a:pt x="1236579" y="719479"/>
                        <a:pt x="1258874" y="719479"/>
                      </a:cubicBezTo>
                      <a:cubicBezTo>
                        <a:pt x="1281169" y="719479"/>
                        <a:pt x="1299242" y="701406"/>
                        <a:pt x="1299242" y="679111"/>
                      </a:cubicBezTo>
                      <a:cubicBezTo>
                        <a:pt x="1299242" y="656816"/>
                        <a:pt x="1281169" y="638743"/>
                        <a:pt x="1258874" y="638743"/>
                      </a:cubicBezTo>
                      <a:close/>
                      <a:moveTo>
                        <a:pt x="1174438" y="638743"/>
                      </a:moveTo>
                      <a:cubicBezTo>
                        <a:pt x="1152143" y="638743"/>
                        <a:pt x="1134070" y="656816"/>
                        <a:pt x="1134070" y="679111"/>
                      </a:cubicBezTo>
                      <a:cubicBezTo>
                        <a:pt x="1134070" y="701406"/>
                        <a:pt x="1152143" y="719479"/>
                        <a:pt x="1174438" y="719479"/>
                      </a:cubicBezTo>
                      <a:cubicBezTo>
                        <a:pt x="1196733" y="719479"/>
                        <a:pt x="1214806" y="701406"/>
                        <a:pt x="1214806" y="679111"/>
                      </a:cubicBezTo>
                      <a:cubicBezTo>
                        <a:pt x="1214806" y="656816"/>
                        <a:pt x="1196733" y="638743"/>
                        <a:pt x="1174438" y="638743"/>
                      </a:cubicBezTo>
                      <a:close/>
                      <a:moveTo>
                        <a:pt x="1090002" y="638743"/>
                      </a:moveTo>
                      <a:cubicBezTo>
                        <a:pt x="1067707" y="638743"/>
                        <a:pt x="1049634" y="656816"/>
                        <a:pt x="1049634" y="679111"/>
                      </a:cubicBezTo>
                      <a:cubicBezTo>
                        <a:pt x="1049634" y="701406"/>
                        <a:pt x="1067707" y="719479"/>
                        <a:pt x="1090002" y="719479"/>
                      </a:cubicBezTo>
                      <a:cubicBezTo>
                        <a:pt x="1112297" y="719479"/>
                        <a:pt x="1130370" y="701406"/>
                        <a:pt x="1130370" y="679111"/>
                      </a:cubicBezTo>
                      <a:cubicBezTo>
                        <a:pt x="1130370" y="656816"/>
                        <a:pt x="1112297" y="638743"/>
                        <a:pt x="1090002" y="638743"/>
                      </a:cubicBezTo>
                      <a:close/>
                      <a:moveTo>
                        <a:pt x="1005565" y="638743"/>
                      </a:moveTo>
                      <a:cubicBezTo>
                        <a:pt x="983270" y="638743"/>
                        <a:pt x="965197" y="656816"/>
                        <a:pt x="965197" y="679111"/>
                      </a:cubicBezTo>
                      <a:cubicBezTo>
                        <a:pt x="965197" y="701406"/>
                        <a:pt x="983270" y="719479"/>
                        <a:pt x="1005565" y="719479"/>
                      </a:cubicBezTo>
                      <a:cubicBezTo>
                        <a:pt x="1027860" y="719479"/>
                        <a:pt x="1045933" y="701406"/>
                        <a:pt x="1045933" y="679111"/>
                      </a:cubicBezTo>
                      <a:cubicBezTo>
                        <a:pt x="1045933" y="656816"/>
                        <a:pt x="1027860" y="638743"/>
                        <a:pt x="1005565" y="638743"/>
                      </a:cubicBezTo>
                      <a:close/>
                      <a:moveTo>
                        <a:pt x="921129" y="638743"/>
                      </a:moveTo>
                      <a:cubicBezTo>
                        <a:pt x="898834" y="638743"/>
                        <a:pt x="880761" y="656816"/>
                        <a:pt x="880761" y="679111"/>
                      </a:cubicBezTo>
                      <a:cubicBezTo>
                        <a:pt x="880761" y="701406"/>
                        <a:pt x="898834" y="719479"/>
                        <a:pt x="921129" y="719479"/>
                      </a:cubicBezTo>
                      <a:cubicBezTo>
                        <a:pt x="943424" y="719479"/>
                        <a:pt x="961497" y="701406"/>
                        <a:pt x="961497" y="679111"/>
                      </a:cubicBezTo>
                      <a:cubicBezTo>
                        <a:pt x="961497" y="656816"/>
                        <a:pt x="943424" y="638743"/>
                        <a:pt x="921129" y="638743"/>
                      </a:cubicBezTo>
                      <a:close/>
                      <a:moveTo>
                        <a:pt x="836693" y="638743"/>
                      </a:moveTo>
                      <a:cubicBezTo>
                        <a:pt x="814398" y="638743"/>
                        <a:pt x="796325" y="656816"/>
                        <a:pt x="796325" y="679111"/>
                      </a:cubicBezTo>
                      <a:cubicBezTo>
                        <a:pt x="796325" y="701406"/>
                        <a:pt x="814398" y="719479"/>
                        <a:pt x="836693" y="719479"/>
                      </a:cubicBezTo>
                      <a:cubicBezTo>
                        <a:pt x="858988" y="719479"/>
                        <a:pt x="877061" y="701406"/>
                        <a:pt x="877061" y="679111"/>
                      </a:cubicBezTo>
                      <a:cubicBezTo>
                        <a:pt x="877061" y="656816"/>
                        <a:pt x="858988" y="638743"/>
                        <a:pt x="836693" y="638743"/>
                      </a:cubicBezTo>
                      <a:close/>
                      <a:moveTo>
                        <a:pt x="752256" y="638743"/>
                      </a:moveTo>
                      <a:cubicBezTo>
                        <a:pt x="729961" y="638743"/>
                        <a:pt x="711888" y="656816"/>
                        <a:pt x="711888" y="679111"/>
                      </a:cubicBezTo>
                      <a:cubicBezTo>
                        <a:pt x="711888" y="701406"/>
                        <a:pt x="729961" y="719479"/>
                        <a:pt x="752256" y="719479"/>
                      </a:cubicBezTo>
                      <a:cubicBezTo>
                        <a:pt x="774551" y="719479"/>
                        <a:pt x="792624" y="701406"/>
                        <a:pt x="792624" y="679111"/>
                      </a:cubicBezTo>
                      <a:cubicBezTo>
                        <a:pt x="792624" y="656816"/>
                        <a:pt x="774551" y="638743"/>
                        <a:pt x="752256" y="638743"/>
                      </a:cubicBezTo>
                      <a:close/>
                      <a:moveTo>
                        <a:pt x="667820" y="638743"/>
                      </a:moveTo>
                      <a:cubicBezTo>
                        <a:pt x="645525" y="638743"/>
                        <a:pt x="627452" y="656816"/>
                        <a:pt x="627452" y="679111"/>
                      </a:cubicBezTo>
                      <a:cubicBezTo>
                        <a:pt x="627452" y="701406"/>
                        <a:pt x="645525" y="719479"/>
                        <a:pt x="667820" y="719479"/>
                      </a:cubicBezTo>
                      <a:cubicBezTo>
                        <a:pt x="690115" y="719479"/>
                        <a:pt x="708188" y="701406"/>
                        <a:pt x="708188" y="679111"/>
                      </a:cubicBezTo>
                      <a:cubicBezTo>
                        <a:pt x="708188" y="656816"/>
                        <a:pt x="690115" y="638743"/>
                        <a:pt x="667820" y="638743"/>
                      </a:cubicBezTo>
                      <a:close/>
                      <a:moveTo>
                        <a:pt x="583384" y="638743"/>
                      </a:moveTo>
                      <a:cubicBezTo>
                        <a:pt x="561089" y="638743"/>
                        <a:pt x="543016" y="656816"/>
                        <a:pt x="543016" y="679111"/>
                      </a:cubicBezTo>
                      <a:cubicBezTo>
                        <a:pt x="543016" y="701406"/>
                        <a:pt x="561089" y="719479"/>
                        <a:pt x="583384" y="719479"/>
                      </a:cubicBezTo>
                      <a:cubicBezTo>
                        <a:pt x="605679" y="719479"/>
                        <a:pt x="623752" y="701406"/>
                        <a:pt x="623752" y="679111"/>
                      </a:cubicBezTo>
                      <a:cubicBezTo>
                        <a:pt x="623752" y="656816"/>
                        <a:pt x="605679" y="638743"/>
                        <a:pt x="583384" y="638743"/>
                      </a:cubicBezTo>
                      <a:close/>
                      <a:moveTo>
                        <a:pt x="498947" y="638743"/>
                      </a:moveTo>
                      <a:cubicBezTo>
                        <a:pt x="476652" y="638743"/>
                        <a:pt x="458579" y="656816"/>
                        <a:pt x="458579" y="679111"/>
                      </a:cubicBezTo>
                      <a:cubicBezTo>
                        <a:pt x="458579" y="701406"/>
                        <a:pt x="476652" y="719479"/>
                        <a:pt x="498947" y="719479"/>
                      </a:cubicBezTo>
                      <a:cubicBezTo>
                        <a:pt x="521242" y="719479"/>
                        <a:pt x="539315" y="701406"/>
                        <a:pt x="539315" y="679111"/>
                      </a:cubicBezTo>
                      <a:cubicBezTo>
                        <a:pt x="539315" y="656816"/>
                        <a:pt x="521242" y="638743"/>
                        <a:pt x="498947" y="638743"/>
                      </a:cubicBezTo>
                      <a:close/>
                      <a:moveTo>
                        <a:pt x="414511" y="638743"/>
                      </a:moveTo>
                      <a:cubicBezTo>
                        <a:pt x="392216" y="638743"/>
                        <a:pt x="374143" y="656816"/>
                        <a:pt x="374143" y="679111"/>
                      </a:cubicBezTo>
                      <a:cubicBezTo>
                        <a:pt x="374143" y="701406"/>
                        <a:pt x="392216" y="719479"/>
                        <a:pt x="414511" y="719479"/>
                      </a:cubicBezTo>
                      <a:cubicBezTo>
                        <a:pt x="436806" y="719479"/>
                        <a:pt x="454879" y="701406"/>
                        <a:pt x="454879" y="679111"/>
                      </a:cubicBezTo>
                      <a:cubicBezTo>
                        <a:pt x="454879" y="656816"/>
                        <a:pt x="436806" y="638743"/>
                        <a:pt x="414511" y="638743"/>
                      </a:cubicBezTo>
                      <a:close/>
                      <a:moveTo>
                        <a:pt x="330075" y="638743"/>
                      </a:moveTo>
                      <a:cubicBezTo>
                        <a:pt x="307780" y="638743"/>
                        <a:pt x="289707" y="656816"/>
                        <a:pt x="289707" y="679111"/>
                      </a:cubicBezTo>
                      <a:cubicBezTo>
                        <a:pt x="289707" y="701406"/>
                        <a:pt x="307780" y="719479"/>
                        <a:pt x="330075" y="719479"/>
                      </a:cubicBezTo>
                      <a:cubicBezTo>
                        <a:pt x="352370" y="719479"/>
                        <a:pt x="370443" y="701406"/>
                        <a:pt x="370443" y="679111"/>
                      </a:cubicBezTo>
                      <a:cubicBezTo>
                        <a:pt x="370443" y="656816"/>
                        <a:pt x="352370" y="638743"/>
                        <a:pt x="330075" y="638743"/>
                      </a:cubicBezTo>
                      <a:close/>
                      <a:moveTo>
                        <a:pt x="245639" y="638743"/>
                      </a:moveTo>
                      <a:cubicBezTo>
                        <a:pt x="223344" y="638743"/>
                        <a:pt x="205271" y="656816"/>
                        <a:pt x="205271" y="679111"/>
                      </a:cubicBezTo>
                      <a:cubicBezTo>
                        <a:pt x="205271" y="701406"/>
                        <a:pt x="223344" y="719479"/>
                        <a:pt x="245639" y="719479"/>
                      </a:cubicBezTo>
                      <a:cubicBezTo>
                        <a:pt x="267934" y="719479"/>
                        <a:pt x="286007" y="701406"/>
                        <a:pt x="286007" y="679111"/>
                      </a:cubicBezTo>
                      <a:cubicBezTo>
                        <a:pt x="286007" y="656816"/>
                        <a:pt x="267934" y="638743"/>
                        <a:pt x="245639" y="638743"/>
                      </a:cubicBezTo>
                      <a:close/>
                      <a:moveTo>
                        <a:pt x="161202" y="638743"/>
                      </a:moveTo>
                      <a:cubicBezTo>
                        <a:pt x="138907" y="638743"/>
                        <a:pt x="120834" y="656816"/>
                        <a:pt x="120834" y="679111"/>
                      </a:cubicBezTo>
                      <a:cubicBezTo>
                        <a:pt x="120834" y="701406"/>
                        <a:pt x="138907" y="719479"/>
                        <a:pt x="161202" y="719479"/>
                      </a:cubicBezTo>
                      <a:cubicBezTo>
                        <a:pt x="183497" y="719479"/>
                        <a:pt x="201570" y="701406"/>
                        <a:pt x="201570" y="679111"/>
                      </a:cubicBezTo>
                      <a:cubicBezTo>
                        <a:pt x="201570" y="656816"/>
                        <a:pt x="183497" y="638743"/>
                        <a:pt x="161202" y="638743"/>
                      </a:cubicBezTo>
                      <a:close/>
                      <a:moveTo>
                        <a:pt x="76766" y="638743"/>
                      </a:moveTo>
                      <a:cubicBezTo>
                        <a:pt x="54471" y="638743"/>
                        <a:pt x="36398" y="656816"/>
                        <a:pt x="36398" y="679111"/>
                      </a:cubicBezTo>
                      <a:cubicBezTo>
                        <a:pt x="36398" y="701406"/>
                        <a:pt x="54471" y="719479"/>
                        <a:pt x="76766" y="719479"/>
                      </a:cubicBezTo>
                      <a:cubicBezTo>
                        <a:pt x="99061" y="719479"/>
                        <a:pt x="117134" y="701406"/>
                        <a:pt x="117134" y="679111"/>
                      </a:cubicBezTo>
                      <a:cubicBezTo>
                        <a:pt x="117134" y="656816"/>
                        <a:pt x="99061" y="638743"/>
                        <a:pt x="76766" y="638743"/>
                      </a:cubicBezTo>
                      <a:close/>
                      <a:moveTo>
                        <a:pt x="1343312" y="552694"/>
                      </a:moveTo>
                      <a:cubicBezTo>
                        <a:pt x="1321017" y="552694"/>
                        <a:pt x="1302944" y="570767"/>
                        <a:pt x="1302944" y="593062"/>
                      </a:cubicBezTo>
                      <a:cubicBezTo>
                        <a:pt x="1302944" y="615357"/>
                        <a:pt x="1321017" y="633430"/>
                        <a:pt x="1343312" y="633430"/>
                      </a:cubicBezTo>
                      <a:cubicBezTo>
                        <a:pt x="1365607" y="633430"/>
                        <a:pt x="1383680" y="615357"/>
                        <a:pt x="1383680" y="593062"/>
                      </a:cubicBezTo>
                      <a:cubicBezTo>
                        <a:pt x="1383680" y="570767"/>
                        <a:pt x="1365607" y="552694"/>
                        <a:pt x="1343312" y="552694"/>
                      </a:cubicBezTo>
                      <a:close/>
                      <a:moveTo>
                        <a:pt x="1258874" y="552694"/>
                      </a:moveTo>
                      <a:cubicBezTo>
                        <a:pt x="1236579" y="552694"/>
                        <a:pt x="1218506" y="570767"/>
                        <a:pt x="1218506" y="593062"/>
                      </a:cubicBezTo>
                      <a:cubicBezTo>
                        <a:pt x="1218506" y="615357"/>
                        <a:pt x="1236579" y="633430"/>
                        <a:pt x="1258874" y="633430"/>
                      </a:cubicBezTo>
                      <a:cubicBezTo>
                        <a:pt x="1281169" y="633430"/>
                        <a:pt x="1299242" y="615357"/>
                        <a:pt x="1299242" y="593062"/>
                      </a:cubicBezTo>
                      <a:cubicBezTo>
                        <a:pt x="1299242" y="570767"/>
                        <a:pt x="1281169" y="552694"/>
                        <a:pt x="1258874" y="552694"/>
                      </a:cubicBezTo>
                      <a:close/>
                      <a:moveTo>
                        <a:pt x="1174438" y="552694"/>
                      </a:moveTo>
                      <a:cubicBezTo>
                        <a:pt x="1152143" y="552694"/>
                        <a:pt x="1134070" y="570767"/>
                        <a:pt x="1134070" y="593062"/>
                      </a:cubicBezTo>
                      <a:cubicBezTo>
                        <a:pt x="1134070" y="615357"/>
                        <a:pt x="1152143" y="633430"/>
                        <a:pt x="1174438" y="633430"/>
                      </a:cubicBezTo>
                      <a:cubicBezTo>
                        <a:pt x="1196733" y="633430"/>
                        <a:pt x="1214806" y="615357"/>
                        <a:pt x="1214806" y="593062"/>
                      </a:cubicBezTo>
                      <a:cubicBezTo>
                        <a:pt x="1214806" y="570767"/>
                        <a:pt x="1196733" y="552694"/>
                        <a:pt x="1174438" y="552694"/>
                      </a:cubicBezTo>
                      <a:close/>
                      <a:moveTo>
                        <a:pt x="1090002" y="552694"/>
                      </a:moveTo>
                      <a:cubicBezTo>
                        <a:pt x="1067707" y="552694"/>
                        <a:pt x="1049634" y="570767"/>
                        <a:pt x="1049634" y="593062"/>
                      </a:cubicBezTo>
                      <a:cubicBezTo>
                        <a:pt x="1049634" y="615357"/>
                        <a:pt x="1067707" y="633430"/>
                        <a:pt x="1090002" y="633430"/>
                      </a:cubicBezTo>
                      <a:cubicBezTo>
                        <a:pt x="1112297" y="633430"/>
                        <a:pt x="1130370" y="615357"/>
                        <a:pt x="1130370" y="593062"/>
                      </a:cubicBezTo>
                      <a:cubicBezTo>
                        <a:pt x="1130370" y="570767"/>
                        <a:pt x="1112297" y="552694"/>
                        <a:pt x="1090002" y="552694"/>
                      </a:cubicBezTo>
                      <a:close/>
                      <a:moveTo>
                        <a:pt x="1005565" y="552694"/>
                      </a:moveTo>
                      <a:cubicBezTo>
                        <a:pt x="983270" y="552694"/>
                        <a:pt x="965197" y="570767"/>
                        <a:pt x="965197" y="593062"/>
                      </a:cubicBezTo>
                      <a:cubicBezTo>
                        <a:pt x="965197" y="615357"/>
                        <a:pt x="983270" y="633430"/>
                        <a:pt x="1005565" y="633430"/>
                      </a:cubicBezTo>
                      <a:cubicBezTo>
                        <a:pt x="1027860" y="633430"/>
                        <a:pt x="1045933" y="615357"/>
                        <a:pt x="1045933" y="593062"/>
                      </a:cubicBezTo>
                      <a:cubicBezTo>
                        <a:pt x="1045933" y="570767"/>
                        <a:pt x="1027860" y="552694"/>
                        <a:pt x="1005565" y="552694"/>
                      </a:cubicBezTo>
                      <a:close/>
                      <a:moveTo>
                        <a:pt x="921129" y="552694"/>
                      </a:moveTo>
                      <a:cubicBezTo>
                        <a:pt x="898834" y="552694"/>
                        <a:pt x="880761" y="570767"/>
                        <a:pt x="880761" y="593062"/>
                      </a:cubicBezTo>
                      <a:cubicBezTo>
                        <a:pt x="880761" y="615357"/>
                        <a:pt x="898834" y="633430"/>
                        <a:pt x="921129" y="633430"/>
                      </a:cubicBezTo>
                      <a:cubicBezTo>
                        <a:pt x="943424" y="633430"/>
                        <a:pt x="961497" y="615357"/>
                        <a:pt x="961497" y="593062"/>
                      </a:cubicBezTo>
                      <a:cubicBezTo>
                        <a:pt x="961497" y="570767"/>
                        <a:pt x="943424" y="552694"/>
                        <a:pt x="921129" y="552694"/>
                      </a:cubicBezTo>
                      <a:close/>
                      <a:moveTo>
                        <a:pt x="836693" y="552694"/>
                      </a:moveTo>
                      <a:cubicBezTo>
                        <a:pt x="814398" y="552694"/>
                        <a:pt x="796325" y="570767"/>
                        <a:pt x="796325" y="593062"/>
                      </a:cubicBezTo>
                      <a:cubicBezTo>
                        <a:pt x="796325" y="615357"/>
                        <a:pt x="814398" y="633430"/>
                        <a:pt x="836693" y="633430"/>
                      </a:cubicBezTo>
                      <a:cubicBezTo>
                        <a:pt x="858988" y="633430"/>
                        <a:pt x="877061" y="615357"/>
                        <a:pt x="877061" y="593062"/>
                      </a:cubicBezTo>
                      <a:cubicBezTo>
                        <a:pt x="877061" y="570767"/>
                        <a:pt x="858988" y="552694"/>
                        <a:pt x="836693" y="552694"/>
                      </a:cubicBezTo>
                      <a:close/>
                      <a:moveTo>
                        <a:pt x="752256" y="552694"/>
                      </a:moveTo>
                      <a:cubicBezTo>
                        <a:pt x="729961" y="552694"/>
                        <a:pt x="711888" y="570767"/>
                        <a:pt x="711888" y="593062"/>
                      </a:cubicBezTo>
                      <a:cubicBezTo>
                        <a:pt x="711888" y="615357"/>
                        <a:pt x="729961" y="633430"/>
                        <a:pt x="752256" y="633430"/>
                      </a:cubicBezTo>
                      <a:cubicBezTo>
                        <a:pt x="774551" y="633430"/>
                        <a:pt x="792624" y="615357"/>
                        <a:pt x="792624" y="593062"/>
                      </a:cubicBezTo>
                      <a:cubicBezTo>
                        <a:pt x="792624" y="570767"/>
                        <a:pt x="774551" y="552694"/>
                        <a:pt x="752256" y="552694"/>
                      </a:cubicBezTo>
                      <a:close/>
                      <a:moveTo>
                        <a:pt x="667820" y="552694"/>
                      </a:moveTo>
                      <a:cubicBezTo>
                        <a:pt x="645525" y="552694"/>
                        <a:pt x="627452" y="570767"/>
                        <a:pt x="627452" y="593062"/>
                      </a:cubicBezTo>
                      <a:cubicBezTo>
                        <a:pt x="627452" y="615357"/>
                        <a:pt x="645525" y="633430"/>
                        <a:pt x="667820" y="633430"/>
                      </a:cubicBezTo>
                      <a:cubicBezTo>
                        <a:pt x="690115" y="633430"/>
                        <a:pt x="708188" y="615357"/>
                        <a:pt x="708188" y="593062"/>
                      </a:cubicBezTo>
                      <a:cubicBezTo>
                        <a:pt x="708188" y="570767"/>
                        <a:pt x="690115" y="552694"/>
                        <a:pt x="667820" y="552694"/>
                      </a:cubicBezTo>
                      <a:close/>
                      <a:moveTo>
                        <a:pt x="583384" y="552694"/>
                      </a:moveTo>
                      <a:cubicBezTo>
                        <a:pt x="561089" y="552694"/>
                        <a:pt x="543016" y="570767"/>
                        <a:pt x="543016" y="593062"/>
                      </a:cubicBezTo>
                      <a:cubicBezTo>
                        <a:pt x="543016" y="615357"/>
                        <a:pt x="561089" y="633430"/>
                        <a:pt x="583384" y="633430"/>
                      </a:cubicBezTo>
                      <a:cubicBezTo>
                        <a:pt x="605679" y="633430"/>
                        <a:pt x="623752" y="615357"/>
                        <a:pt x="623752" y="593062"/>
                      </a:cubicBezTo>
                      <a:cubicBezTo>
                        <a:pt x="623752" y="570767"/>
                        <a:pt x="605679" y="552694"/>
                        <a:pt x="583384" y="552694"/>
                      </a:cubicBezTo>
                      <a:close/>
                      <a:moveTo>
                        <a:pt x="498947" y="552694"/>
                      </a:moveTo>
                      <a:cubicBezTo>
                        <a:pt x="476652" y="552694"/>
                        <a:pt x="458579" y="570767"/>
                        <a:pt x="458579" y="593062"/>
                      </a:cubicBezTo>
                      <a:cubicBezTo>
                        <a:pt x="458579" y="615357"/>
                        <a:pt x="476652" y="633430"/>
                        <a:pt x="498947" y="633430"/>
                      </a:cubicBezTo>
                      <a:cubicBezTo>
                        <a:pt x="521242" y="633430"/>
                        <a:pt x="539315" y="615357"/>
                        <a:pt x="539315" y="593062"/>
                      </a:cubicBezTo>
                      <a:cubicBezTo>
                        <a:pt x="539315" y="570767"/>
                        <a:pt x="521242" y="552694"/>
                        <a:pt x="498947" y="552694"/>
                      </a:cubicBezTo>
                      <a:close/>
                      <a:moveTo>
                        <a:pt x="414511" y="552694"/>
                      </a:moveTo>
                      <a:cubicBezTo>
                        <a:pt x="392216" y="552694"/>
                        <a:pt x="374143" y="570767"/>
                        <a:pt x="374143" y="593062"/>
                      </a:cubicBezTo>
                      <a:cubicBezTo>
                        <a:pt x="374143" y="615357"/>
                        <a:pt x="392216" y="633430"/>
                        <a:pt x="414511" y="633430"/>
                      </a:cubicBezTo>
                      <a:cubicBezTo>
                        <a:pt x="436806" y="633430"/>
                        <a:pt x="454879" y="615357"/>
                        <a:pt x="454879" y="593062"/>
                      </a:cubicBezTo>
                      <a:cubicBezTo>
                        <a:pt x="454879" y="570767"/>
                        <a:pt x="436806" y="552694"/>
                        <a:pt x="414511" y="552694"/>
                      </a:cubicBezTo>
                      <a:close/>
                      <a:moveTo>
                        <a:pt x="330075" y="552694"/>
                      </a:moveTo>
                      <a:cubicBezTo>
                        <a:pt x="307780" y="552694"/>
                        <a:pt x="289707" y="570767"/>
                        <a:pt x="289707" y="593062"/>
                      </a:cubicBezTo>
                      <a:cubicBezTo>
                        <a:pt x="289707" y="615357"/>
                        <a:pt x="307780" y="633430"/>
                        <a:pt x="330075" y="633430"/>
                      </a:cubicBezTo>
                      <a:cubicBezTo>
                        <a:pt x="352370" y="633430"/>
                        <a:pt x="370443" y="615357"/>
                        <a:pt x="370443" y="593062"/>
                      </a:cubicBezTo>
                      <a:cubicBezTo>
                        <a:pt x="370443" y="570767"/>
                        <a:pt x="352370" y="552694"/>
                        <a:pt x="330075" y="552694"/>
                      </a:cubicBezTo>
                      <a:close/>
                      <a:moveTo>
                        <a:pt x="245639" y="552694"/>
                      </a:moveTo>
                      <a:cubicBezTo>
                        <a:pt x="223344" y="552694"/>
                        <a:pt x="205271" y="570767"/>
                        <a:pt x="205271" y="593062"/>
                      </a:cubicBezTo>
                      <a:cubicBezTo>
                        <a:pt x="205271" y="615357"/>
                        <a:pt x="223344" y="633430"/>
                        <a:pt x="245639" y="633430"/>
                      </a:cubicBezTo>
                      <a:cubicBezTo>
                        <a:pt x="267934" y="633430"/>
                        <a:pt x="286007" y="615357"/>
                        <a:pt x="286007" y="593062"/>
                      </a:cubicBezTo>
                      <a:cubicBezTo>
                        <a:pt x="286007" y="570767"/>
                        <a:pt x="267934" y="552694"/>
                        <a:pt x="245639" y="552694"/>
                      </a:cubicBezTo>
                      <a:close/>
                      <a:moveTo>
                        <a:pt x="161202" y="552694"/>
                      </a:moveTo>
                      <a:cubicBezTo>
                        <a:pt x="138907" y="552694"/>
                        <a:pt x="120834" y="570767"/>
                        <a:pt x="120834" y="593062"/>
                      </a:cubicBezTo>
                      <a:cubicBezTo>
                        <a:pt x="120834" y="615357"/>
                        <a:pt x="138907" y="633430"/>
                        <a:pt x="161202" y="633430"/>
                      </a:cubicBezTo>
                      <a:cubicBezTo>
                        <a:pt x="183497" y="633430"/>
                        <a:pt x="201570" y="615357"/>
                        <a:pt x="201570" y="593062"/>
                      </a:cubicBezTo>
                      <a:cubicBezTo>
                        <a:pt x="201570" y="570767"/>
                        <a:pt x="183497" y="552694"/>
                        <a:pt x="161202" y="552694"/>
                      </a:cubicBezTo>
                      <a:close/>
                      <a:moveTo>
                        <a:pt x="76766" y="552694"/>
                      </a:moveTo>
                      <a:cubicBezTo>
                        <a:pt x="54471" y="552694"/>
                        <a:pt x="36398" y="570767"/>
                        <a:pt x="36398" y="593062"/>
                      </a:cubicBezTo>
                      <a:cubicBezTo>
                        <a:pt x="36398" y="615357"/>
                        <a:pt x="54471" y="633430"/>
                        <a:pt x="76766" y="633430"/>
                      </a:cubicBezTo>
                      <a:cubicBezTo>
                        <a:pt x="99061" y="633430"/>
                        <a:pt x="117134" y="615357"/>
                        <a:pt x="117134" y="593062"/>
                      </a:cubicBezTo>
                      <a:cubicBezTo>
                        <a:pt x="117134" y="570767"/>
                        <a:pt x="99061" y="552694"/>
                        <a:pt x="76766" y="552694"/>
                      </a:cubicBezTo>
                      <a:close/>
                      <a:moveTo>
                        <a:pt x="1343312" y="466644"/>
                      </a:moveTo>
                      <a:cubicBezTo>
                        <a:pt x="1321017" y="466644"/>
                        <a:pt x="1302944" y="484717"/>
                        <a:pt x="1302944" y="507012"/>
                      </a:cubicBezTo>
                      <a:cubicBezTo>
                        <a:pt x="1302944" y="529307"/>
                        <a:pt x="1321017" y="547380"/>
                        <a:pt x="1343312" y="547380"/>
                      </a:cubicBezTo>
                      <a:cubicBezTo>
                        <a:pt x="1365607" y="547380"/>
                        <a:pt x="1383680" y="529307"/>
                        <a:pt x="1383680" y="507012"/>
                      </a:cubicBezTo>
                      <a:cubicBezTo>
                        <a:pt x="1383680" y="484717"/>
                        <a:pt x="1365607" y="466644"/>
                        <a:pt x="1343312" y="466644"/>
                      </a:cubicBezTo>
                      <a:close/>
                      <a:moveTo>
                        <a:pt x="1258874" y="466644"/>
                      </a:moveTo>
                      <a:cubicBezTo>
                        <a:pt x="1236579" y="466644"/>
                        <a:pt x="1218506" y="484717"/>
                        <a:pt x="1218506" y="507012"/>
                      </a:cubicBezTo>
                      <a:cubicBezTo>
                        <a:pt x="1218506" y="529307"/>
                        <a:pt x="1236579" y="547380"/>
                        <a:pt x="1258874" y="547380"/>
                      </a:cubicBezTo>
                      <a:cubicBezTo>
                        <a:pt x="1281169" y="547380"/>
                        <a:pt x="1299242" y="529307"/>
                        <a:pt x="1299242" y="507012"/>
                      </a:cubicBezTo>
                      <a:cubicBezTo>
                        <a:pt x="1299242" y="484717"/>
                        <a:pt x="1281169" y="466644"/>
                        <a:pt x="1258874" y="466644"/>
                      </a:cubicBezTo>
                      <a:close/>
                      <a:moveTo>
                        <a:pt x="1174438" y="466644"/>
                      </a:moveTo>
                      <a:cubicBezTo>
                        <a:pt x="1152143" y="466644"/>
                        <a:pt x="1134070" y="484717"/>
                        <a:pt x="1134070" y="507012"/>
                      </a:cubicBezTo>
                      <a:cubicBezTo>
                        <a:pt x="1134070" y="529307"/>
                        <a:pt x="1152143" y="547380"/>
                        <a:pt x="1174438" y="547380"/>
                      </a:cubicBezTo>
                      <a:cubicBezTo>
                        <a:pt x="1196733" y="547380"/>
                        <a:pt x="1214806" y="529307"/>
                        <a:pt x="1214806" y="507012"/>
                      </a:cubicBezTo>
                      <a:cubicBezTo>
                        <a:pt x="1214806" y="484717"/>
                        <a:pt x="1196733" y="466644"/>
                        <a:pt x="1174438" y="466644"/>
                      </a:cubicBezTo>
                      <a:close/>
                      <a:moveTo>
                        <a:pt x="1090002" y="466644"/>
                      </a:moveTo>
                      <a:cubicBezTo>
                        <a:pt x="1067707" y="466644"/>
                        <a:pt x="1049634" y="484717"/>
                        <a:pt x="1049634" y="507012"/>
                      </a:cubicBezTo>
                      <a:cubicBezTo>
                        <a:pt x="1049634" y="529307"/>
                        <a:pt x="1067707" y="547380"/>
                        <a:pt x="1090002" y="547380"/>
                      </a:cubicBezTo>
                      <a:cubicBezTo>
                        <a:pt x="1112297" y="547380"/>
                        <a:pt x="1130370" y="529307"/>
                        <a:pt x="1130370" y="507012"/>
                      </a:cubicBezTo>
                      <a:cubicBezTo>
                        <a:pt x="1130370" y="484717"/>
                        <a:pt x="1112297" y="466644"/>
                        <a:pt x="1090002" y="466644"/>
                      </a:cubicBezTo>
                      <a:close/>
                      <a:moveTo>
                        <a:pt x="1005565" y="466644"/>
                      </a:moveTo>
                      <a:cubicBezTo>
                        <a:pt x="983270" y="466644"/>
                        <a:pt x="965197" y="484717"/>
                        <a:pt x="965197" y="507012"/>
                      </a:cubicBezTo>
                      <a:cubicBezTo>
                        <a:pt x="965197" y="529307"/>
                        <a:pt x="983270" y="547380"/>
                        <a:pt x="1005565" y="547380"/>
                      </a:cubicBezTo>
                      <a:cubicBezTo>
                        <a:pt x="1027860" y="547380"/>
                        <a:pt x="1045933" y="529307"/>
                        <a:pt x="1045933" y="507012"/>
                      </a:cubicBezTo>
                      <a:cubicBezTo>
                        <a:pt x="1045933" y="484717"/>
                        <a:pt x="1027860" y="466644"/>
                        <a:pt x="1005565" y="466644"/>
                      </a:cubicBezTo>
                      <a:close/>
                      <a:moveTo>
                        <a:pt x="921129" y="466644"/>
                      </a:moveTo>
                      <a:cubicBezTo>
                        <a:pt x="898834" y="466644"/>
                        <a:pt x="880761" y="484717"/>
                        <a:pt x="880761" y="507012"/>
                      </a:cubicBezTo>
                      <a:cubicBezTo>
                        <a:pt x="880761" y="529307"/>
                        <a:pt x="898834" y="547380"/>
                        <a:pt x="921129" y="547380"/>
                      </a:cubicBezTo>
                      <a:cubicBezTo>
                        <a:pt x="943424" y="547380"/>
                        <a:pt x="961497" y="529307"/>
                        <a:pt x="961497" y="507012"/>
                      </a:cubicBezTo>
                      <a:cubicBezTo>
                        <a:pt x="961497" y="484717"/>
                        <a:pt x="943424" y="466644"/>
                        <a:pt x="921129" y="466644"/>
                      </a:cubicBezTo>
                      <a:close/>
                      <a:moveTo>
                        <a:pt x="836693" y="466644"/>
                      </a:moveTo>
                      <a:cubicBezTo>
                        <a:pt x="814398" y="466644"/>
                        <a:pt x="796325" y="484717"/>
                        <a:pt x="796325" y="507012"/>
                      </a:cubicBezTo>
                      <a:cubicBezTo>
                        <a:pt x="796325" y="529307"/>
                        <a:pt x="814398" y="547380"/>
                        <a:pt x="836693" y="547380"/>
                      </a:cubicBezTo>
                      <a:cubicBezTo>
                        <a:pt x="858988" y="547380"/>
                        <a:pt x="877061" y="529307"/>
                        <a:pt x="877061" y="507012"/>
                      </a:cubicBezTo>
                      <a:cubicBezTo>
                        <a:pt x="877061" y="484717"/>
                        <a:pt x="858988" y="466644"/>
                        <a:pt x="836693" y="466644"/>
                      </a:cubicBezTo>
                      <a:close/>
                      <a:moveTo>
                        <a:pt x="752256" y="466644"/>
                      </a:moveTo>
                      <a:cubicBezTo>
                        <a:pt x="729961" y="466644"/>
                        <a:pt x="711888" y="484717"/>
                        <a:pt x="711888" y="507012"/>
                      </a:cubicBezTo>
                      <a:cubicBezTo>
                        <a:pt x="711888" y="529307"/>
                        <a:pt x="729961" y="547380"/>
                        <a:pt x="752256" y="547380"/>
                      </a:cubicBezTo>
                      <a:cubicBezTo>
                        <a:pt x="774551" y="547380"/>
                        <a:pt x="792624" y="529307"/>
                        <a:pt x="792624" y="507012"/>
                      </a:cubicBezTo>
                      <a:cubicBezTo>
                        <a:pt x="792624" y="484717"/>
                        <a:pt x="774551" y="466644"/>
                        <a:pt x="752256" y="466644"/>
                      </a:cubicBezTo>
                      <a:close/>
                      <a:moveTo>
                        <a:pt x="667820" y="466644"/>
                      </a:moveTo>
                      <a:cubicBezTo>
                        <a:pt x="645525" y="466644"/>
                        <a:pt x="627452" y="484717"/>
                        <a:pt x="627452" y="507012"/>
                      </a:cubicBezTo>
                      <a:cubicBezTo>
                        <a:pt x="627452" y="529307"/>
                        <a:pt x="645525" y="547380"/>
                        <a:pt x="667820" y="547380"/>
                      </a:cubicBezTo>
                      <a:cubicBezTo>
                        <a:pt x="690115" y="547380"/>
                        <a:pt x="708188" y="529307"/>
                        <a:pt x="708188" y="507012"/>
                      </a:cubicBezTo>
                      <a:cubicBezTo>
                        <a:pt x="708188" y="484717"/>
                        <a:pt x="690115" y="466644"/>
                        <a:pt x="667820" y="466644"/>
                      </a:cubicBezTo>
                      <a:close/>
                      <a:moveTo>
                        <a:pt x="583384" y="466644"/>
                      </a:moveTo>
                      <a:cubicBezTo>
                        <a:pt x="561089" y="466644"/>
                        <a:pt x="543016" y="484717"/>
                        <a:pt x="543016" y="507012"/>
                      </a:cubicBezTo>
                      <a:cubicBezTo>
                        <a:pt x="543016" y="529307"/>
                        <a:pt x="561089" y="547380"/>
                        <a:pt x="583384" y="547380"/>
                      </a:cubicBezTo>
                      <a:cubicBezTo>
                        <a:pt x="605679" y="547380"/>
                        <a:pt x="623752" y="529307"/>
                        <a:pt x="623752" y="507012"/>
                      </a:cubicBezTo>
                      <a:cubicBezTo>
                        <a:pt x="623752" y="484717"/>
                        <a:pt x="605679" y="466644"/>
                        <a:pt x="583384" y="466644"/>
                      </a:cubicBezTo>
                      <a:close/>
                      <a:moveTo>
                        <a:pt x="498947" y="466644"/>
                      </a:moveTo>
                      <a:cubicBezTo>
                        <a:pt x="476652" y="466644"/>
                        <a:pt x="458579" y="484717"/>
                        <a:pt x="458579" y="507012"/>
                      </a:cubicBezTo>
                      <a:cubicBezTo>
                        <a:pt x="458579" y="529307"/>
                        <a:pt x="476652" y="547380"/>
                        <a:pt x="498947" y="547380"/>
                      </a:cubicBezTo>
                      <a:cubicBezTo>
                        <a:pt x="521242" y="547380"/>
                        <a:pt x="539315" y="529307"/>
                        <a:pt x="539315" y="507012"/>
                      </a:cubicBezTo>
                      <a:cubicBezTo>
                        <a:pt x="539315" y="484717"/>
                        <a:pt x="521242" y="466644"/>
                        <a:pt x="498947" y="466644"/>
                      </a:cubicBezTo>
                      <a:close/>
                      <a:moveTo>
                        <a:pt x="414511" y="466644"/>
                      </a:moveTo>
                      <a:cubicBezTo>
                        <a:pt x="392216" y="466644"/>
                        <a:pt x="374143" y="484717"/>
                        <a:pt x="374143" y="507012"/>
                      </a:cubicBezTo>
                      <a:cubicBezTo>
                        <a:pt x="374143" y="529307"/>
                        <a:pt x="392216" y="547380"/>
                        <a:pt x="414511" y="547380"/>
                      </a:cubicBezTo>
                      <a:cubicBezTo>
                        <a:pt x="436806" y="547380"/>
                        <a:pt x="454879" y="529307"/>
                        <a:pt x="454879" y="507012"/>
                      </a:cubicBezTo>
                      <a:cubicBezTo>
                        <a:pt x="454879" y="484717"/>
                        <a:pt x="436806" y="466644"/>
                        <a:pt x="414511" y="466644"/>
                      </a:cubicBezTo>
                      <a:close/>
                      <a:moveTo>
                        <a:pt x="330075" y="466644"/>
                      </a:moveTo>
                      <a:cubicBezTo>
                        <a:pt x="307780" y="466644"/>
                        <a:pt x="289707" y="484717"/>
                        <a:pt x="289707" y="507012"/>
                      </a:cubicBezTo>
                      <a:cubicBezTo>
                        <a:pt x="289707" y="529307"/>
                        <a:pt x="307780" y="547380"/>
                        <a:pt x="330075" y="547380"/>
                      </a:cubicBezTo>
                      <a:cubicBezTo>
                        <a:pt x="352370" y="547380"/>
                        <a:pt x="370443" y="529307"/>
                        <a:pt x="370443" y="507012"/>
                      </a:cubicBezTo>
                      <a:cubicBezTo>
                        <a:pt x="370443" y="484717"/>
                        <a:pt x="352370" y="466644"/>
                        <a:pt x="330075" y="466644"/>
                      </a:cubicBezTo>
                      <a:close/>
                      <a:moveTo>
                        <a:pt x="245639" y="466644"/>
                      </a:moveTo>
                      <a:cubicBezTo>
                        <a:pt x="223344" y="466644"/>
                        <a:pt x="205271" y="484717"/>
                        <a:pt x="205271" y="507012"/>
                      </a:cubicBezTo>
                      <a:cubicBezTo>
                        <a:pt x="205271" y="529307"/>
                        <a:pt x="223344" y="547380"/>
                        <a:pt x="245639" y="547380"/>
                      </a:cubicBezTo>
                      <a:cubicBezTo>
                        <a:pt x="267934" y="547380"/>
                        <a:pt x="286007" y="529307"/>
                        <a:pt x="286007" y="507012"/>
                      </a:cubicBezTo>
                      <a:cubicBezTo>
                        <a:pt x="286007" y="484717"/>
                        <a:pt x="267934" y="466644"/>
                        <a:pt x="245639" y="466644"/>
                      </a:cubicBezTo>
                      <a:close/>
                      <a:moveTo>
                        <a:pt x="161202" y="466644"/>
                      </a:moveTo>
                      <a:cubicBezTo>
                        <a:pt x="138907" y="466644"/>
                        <a:pt x="120834" y="484717"/>
                        <a:pt x="120834" y="507012"/>
                      </a:cubicBezTo>
                      <a:cubicBezTo>
                        <a:pt x="120834" y="529307"/>
                        <a:pt x="138907" y="547380"/>
                        <a:pt x="161202" y="547380"/>
                      </a:cubicBezTo>
                      <a:cubicBezTo>
                        <a:pt x="183497" y="547380"/>
                        <a:pt x="201570" y="529307"/>
                        <a:pt x="201570" y="507012"/>
                      </a:cubicBezTo>
                      <a:cubicBezTo>
                        <a:pt x="201570" y="484717"/>
                        <a:pt x="183497" y="466644"/>
                        <a:pt x="161202" y="466644"/>
                      </a:cubicBezTo>
                      <a:close/>
                      <a:moveTo>
                        <a:pt x="76766" y="466644"/>
                      </a:moveTo>
                      <a:cubicBezTo>
                        <a:pt x="54471" y="466644"/>
                        <a:pt x="36398" y="484717"/>
                        <a:pt x="36398" y="507012"/>
                      </a:cubicBezTo>
                      <a:cubicBezTo>
                        <a:pt x="36398" y="529307"/>
                        <a:pt x="54471" y="547380"/>
                        <a:pt x="76766" y="547380"/>
                      </a:cubicBezTo>
                      <a:cubicBezTo>
                        <a:pt x="99061" y="547380"/>
                        <a:pt x="117134" y="529307"/>
                        <a:pt x="117134" y="507012"/>
                      </a:cubicBezTo>
                      <a:cubicBezTo>
                        <a:pt x="117134" y="484717"/>
                        <a:pt x="99061" y="466644"/>
                        <a:pt x="76766" y="466644"/>
                      </a:cubicBezTo>
                      <a:close/>
                      <a:moveTo>
                        <a:pt x="1343312" y="380595"/>
                      </a:moveTo>
                      <a:cubicBezTo>
                        <a:pt x="1321017" y="380595"/>
                        <a:pt x="1302944" y="398668"/>
                        <a:pt x="1302944" y="420963"/>
                      </a:cubicBezTo>
                      <a:cubicBezTo>
                        <a:pt x="1302944" y="443258"/>
                        <a:pt x="1321017" y="461331"/>
                        <a:pt x="1343312" y="461331"/>
                      </a:cubicBezTo>
                      <a:cubicBezTo>
                        <a:pt x="1365607" y="461331"/>
                        <a:pt x="1383680" y="443258"/>
                        <a:pt x="1383680" y="420963"/>
                      </a:cubicBezTo>
                      <a:cubicBezTo>
                        <a:pt x="1383680" y="398668"/>
                        <a:pt x="1365607" y="380595"/>
                        <a:pt x="1343312" y="380595"/>
                      </a:cubicBezTo>
                      <a:close/>
                      <a:moveTo>
                        <a:pt x="1258874" y="380595"/>
                      </a:moveTo>
                      <a:cubicBezTo>
                        <a:pt x="1236579" y="380595"/>
                        <a:pt x="1218506" y="398668"/>
                        <a:pt x="1218506" y="420963"/>
                      </a:cubicBezTo>
                      <a:cubicBezTo>
                        <a:pt x="1218506" y="443258"/>
                        <a:pt x="1236579" y="461331"/>
                        <a:pt x="1258874" y="461331"/>
                      </a:cubicBezTo>
                      <a:cubicBezTo>
                        <a:pt x="1281169" y="461331"/>
                        <a:pt x="1299242" y="443258"/>
                        <a:pt x="1299242" y="420963"/>
                      </a:cubicBezTo>
                      <a:cubicBezTo>
                        <a:pt x="1299242" y="398668"/>
                        <a:pt x="1281169" y="380595"/>
                        <a:pt x="1258874" y="380595"/>
                      </a:cubicBezTo>
                      <a:close/>
                      <a:moveTo>
                        <a:pt x="1174438" y="380595"/>
                      </a:moveTo>
                      <a:cubicBezTo>
                        <a:pt x="1152143" y="380595"/>
                        <a:pt x="1134070" y="398668"/>
                        <a:pt x="1134070" y="420963"/>
                      </a:cubicBezTo>
                      <a:cubicBezTo>
                        <a:pt x="1134070" y="443258"/>
                        <a:pt x="1152143" y="461331"/>
                        <a:pt x="1174438" y="461331"/>
                      </a:cubicBezTo>
                      <a:cubicBezTo>
                        <a:pt x="1196733" y="461331"/>
                        <a:pt x="1214806" y="443258"/>
                        <a:pt x="1214806" y="420963"/>
                      </a:cubicBezTo>
                      <a:cubicBezTo>
                        <a:pt x="1214806" y="398668"/>
                        <a:pt x="1196733" y="380595"/>
                        <a:pt x="1174438" y="380595"/>
                      </a:cubicBezTo>
                      <a:close/>
                      <a:moveTo>
                        <a:pt x="1090002" y="380595"/>
                      </a:moveTo>
                      <a:cubicBezTo>
                        <a:pt x="1067707" y="380595"/>
                        <a:pt x="1049634" y="398668"/>
                        <a:pt x="1049634" y="420963"/>
                      </a:cubicBezTo>
                      <a:cubicBezTo>
                        <a:pt x="1049634" y="443258"/>
                        <a:pt x="1067707" y="461331"/>
                        <a:pt x="1090002" y="461331"/>
                      </a:cubicBezTo>
                      <a:cubicBezTo>
                        <a:pt x="1112297" y="461331"/>
                        <a:pt x="1130370" y="443258"/>
                        <a:pt x="1130370" y="420963"/>
                      </a:cubicBezTo>
                      <a:cubicBezTo>
                        <a:pt x="1130370" y="398668"/>
                        <a:pt x="1112297" y="380595"/>
                        <a:pt x="1090002" y="380595"/>
                      </a:cubicBezTo>
                      <a:close/>
                      <a:moveTo>
                        <a:pt x="1005565" y="380595"/>
                      </a:moveTo>
                      <a:cubicBezTo>
                        <a:pt x="983270" y="380595"/>
                        <a:pt x="965197" y="398668"/>
                        <a:pt x="965197" y="420963"/>
                      </a:cubicBezTo>
                      <a:cubicBezTo>
                        <a:pt x="965197" y="443258"/>
                        <a:pt x="983270" y="461331"/>
                        <a:pt x="1005565" y="461331"/>
                      </a:cubicBezTo>
                      <a:cubicBezTo>
                        <a:pt x="1027860" y="461331"/>
                        <a:pt x="1045933" y="443258"/>
                        <a:pt x="1045933" y="420963"/>
                      </a:cubicBezTo>
                      <a:cubicBezTo>
                        <a:pt x="1045933" y="398668"/>
                        <a:pt x="1027860" y="380595"/>
                        <a:pt x="1005565" y="380595"/>
                      </a:cubicBezTo>
                      <a:close/>
                      <a:moveTo>
                        <a:pt x="921129" y="380595"/>
                      </a:moveTo>
                      <a:cubicBezTo>
                        <a:pt x="898834" y="380595"/>
                        <a:pt x="880761" y="398668"/>
                        <a:pt x="880761" y="420963"/>
                      </a:cubicBezTo>
                      <a:cubicBezTo>
                        <a:pt x="880761" y="443258"/>
                        <a:pt x="898834" y="461331"/>
                        <a:pt x="921129" y="461331"/>
                      </a:cubicBezTo>
                      <a:cubicBezTo>
                        <a:pt x="943424" y="461331"/>
                        <a:pt x="961497" y="443258"/>
                        <a:pt x="961497" y="420963"/>
                      </a:cubicBezTo>
                      <a:cubicBezTo>
                        <a:pt x="961497" y="398668"/>
                        <a:pt x="943424" y="380595"/>
                        <a:pt x="921129" y="380595"/>
                      </a:cubicBezTo>
                      <a:close/>
                      <a:moveTo>
                        <a:pt x="836693" y="380595"/>
                      </a:moveTo>
                      <a:cubicBezTo>
                        <a:pt x="814398" y="380595"/>
                        <a:pt x="796325" y="398668"/>
                        <a:pt x="796325" y="420963"/>
                      </a:cubicBezTo>
                      <a:cubicBezTo>
                        <a:pt x="796325" y="443258"/>
                        <a:pt x="814398" y="461331"/>
                        <a:pt x="836693" y="461331"/>
                      </a:cubicBezTo>
                      <a:cubicBezTo>
                        <a:pt x="858988" y="461331"/>
                        <a:pt x="877061" y="443258"/>
                        <a:pt x="877061" y="420963"/>
                      </a:cubicBezTo>
                      <a:cubicBezTo>
                        <a:pt x="877061" y="398668"/>
                        <a:pt x="858988" y="380595"/>
                        <a:pt x="836693" y="380595"/>
                      </a:cubicBezTo>
                      <a:close/>
                      <a:moveTo>
                        <a:pt x="752256" y="380595"/>
                      </a:moveTo>
                      <a:cubicBezTo>
                        <a:pt x="729961" y="380595"/>
                        <a:pt x="711888" y="398668"/>
                        <a:pt x="711888" y="420963"/>
                      </a:cubicBezTo>
                      <a:cubicBezTo>
                        <a:pt x="711888" y="443258"/>
                        <a:pt x="729961" y="461331"/>
                        <a:pt x="752256" y="461331"/>
                      </a:cubicBezTo>
                      <a:cubicBezTo>
                        <a:pt x="774551" y="461331"/>
                        <a:pt x="792624" y="443258"/>
                        <a:pt x="792624" y="420963"/>
                      </a:cubicBezTo>
                      <a:cubicBezTo>
                        <a:pt x="792624" y="398668"/>
                        <a:pt x="774551" y="380595"/>
                        <a:pt x="752256" y="380595"/>
                      </a:cubicBezTo>
                      <a:close/>
                      <a:moveTo>
                        <a:pt x="667820" y="380595"/>
                      </a:moveTo>
                      <a:cubicBezTo>
                        <a:pt x="645525" y="380595"/>
                        <a:pt x="627452" y="398668"/>
                        <a:pt x="627452" y="420963"/>
                      </a:cubicBezTo>
                      <a:cubicBezTo>
                        <a:pt x="627452" y="443258"/>
                        <a:pt x="645525" y="461331"/>
                        <a:pt x="667820" y="461331"/>
                      </a:cubicBezTo>
                      <a:cubicBezTo>
                        <a:pt x="690115" y="461331"/>
                        <a:pt x="708188" y="443258"/>
                        <a:pt x="708188" y="420963"/>
                      </a:cubicBezTo>
                      <a:cubicBezTo>
                        <a:pt x="708188" y="398668"/>
                        <a:pt x="690115" y="380595"/>
                        <a:pt x="667820" y="380595"/>
                      </a:cubicBezTo>
                      <a:close/>
                      <a:moveTo>
                        <a:pt x="583384" y="380595"/>
                      </a:moveTo>
                      <a:cubicBezTo>
                        <a:pt x="561089" y="380595"/>
                        <a:pt x="543016" y="398668"/>
                        <a:pt x="543016" y="420963"/>
                      </a:cubicBezTo>
                      <a:cubicBezTo>
                        <a:pt x="543016" y="443258"/>
                        <a:pt x="561089" y="461331"/>
                        <a:pt x="583384" y="461331"/>
                      </a:cubicBezTo>
                      <a:cubicBezTo>
                        <a:pt x="605679" y="461331"/>
                        <a:pt x="623752" y="443258"/>
                        <a:pt x="623752" y="420963"/>
                      </a:cubicBezTo>
                      <a:cubicBezTo>
                        <a:pt x="623752" y="398668"/>
                        <a:pt x="605679" y="380595"/>
                        <a:pt x="583384" y="380595"/>
                      </a:cubicBezTo>
                      <a:close/>
                      <a:moveTo>
                        <a:pt x="498947" y="380595"/>
                      </a:moveTo>
                      <a:cubicBezTo>
                        <a:pt x="476652" y="380595"/>
                        <a:pt x="458579" y="398668"/>
                        <a:pt x="458579" y="420963"/>
                      </a:cubicBezTo>
                      <a:cubicBezTo>
                        <a:pt x="458579" y="443258"/>
                        <a:pt x="476652" y="461331"/>
                        <a:pt x="498947" y="461331"/>
                      </a:cubicBezTo>
                      <a:cubicBezTo>
                        <a:pt x="521242" y="461331"/>
                        <a:pt x="539315" y="443258"/>
                        <a:pt x="539315" y="420963"/>
                      </a:cubicBezTo>
                      <a:cubicBezTo>
                        <a:pt x="539315" y="398668"/>
                        <a:pt x="521242" y="380595"/>
                        <a:pt x="498947" y="380595"/>
                      </a:cubicBezTo>
                      <a:close/>
                      <a:moveTo>
                        <a:pt x="414511" y="380595"/>
                      </a:moveTo>
                      <a:cubicBezTo>
                        <a:pt x="392216" y="380595"/>
                        <a:pt x="374143" y="398668"/>
                        <a:pt x="374143" y="420963"/>
                      </a:cubicBezTo>
                      <a:cubicBezTo>
                        <a:pt x="374143" y="443258"/>
                        <a:pt x="392216" y="461331"/>
                        <a:pt x="414511" y="461331"/>
                      </a:cubicBezTo>
                      <a:cubicBezTo>
                        <a:pt x="436806" y="461331"/>
                        <a:pt x="454879" y="443258"/>
                        <a:pt x="454879" y="420963"/>
                      </a:cubicBezTo>
                      <a:cubicBezTo>
                        <a:pt x="454879" y="398668"/>
                        <a:pt x="436806" y="380595"/>
                        <a:pt x="414511" y="380595"/>
                      </a:cubicBezTo>
                      <a:close/>
                      <a:moveTo>
                        <a:pt x="330075" y="380595"/>
                      </a:moveTo>
                      <a:cubicBezTo>
                        <a:pt x="307780" y="380595"/>
                        <a:pt x="289707" y="398668"/>
                        <a:pt x="289707" y="420963"/>
                      </a:cubicBezTo>
                      <a:cubicBezTo>
                        <a:pt x="289707" y="443258"/>
                        <a:pt x="307780" y="461331"/>
                        <a:pt x="330075" y="461331"/>
                      </a:cubicBezTo>
                      <a:cubicBezTo>
                        <a:pt x="352370" y="461331"/>
                        <a:pt x="370443" y="443258"/>
                        <a:pt x="370443" y="420963"/>
                      </a:cubicBezTo>
                      <a:cubicBezTo>
                        <a:pt x="370443" y="398668"/>
                        <a:pt x="352370" y="380595"/>
                        <a:pt x="330075" y="380595"/>
                      </a:cubicBezTo>
                      <a:close/>
                      <a:moveTo>
                        <a:pt x="245639" y="380595"/>
                      </a:moveTo>
                      <a:cubicBezTo>
                        <a:pt x="223344" y="380595"/>
                        <a:pt x="205271" y="398668"/>
                        <a:pt x="205271" y="420963"/>
                      </a:cubicBezTo>
                      <a:cubicBezTo>
                        <a:pt x="205271" y="443258"/>
                        <a:pt x="223344" y="461331"/>
                        <a:pt x="245639" y="461331"/>
                      </a:cubicBezTo>
                      <a:cubicBezTo>
                        <a:pt x="267934" y="461331"/>
                        <a:pt x="286007" y="443258"/>
                        <a:pt x="286007" y="420963"/>
                      </a:cubicBezTo>
                      <a:cubicBezTo>
                        <a:pt x="286007" y="398668"/>
                        <a:pt x="267934" y="380595"/>
                        <a:pt x="245639" y="380595"/>
                      </a:cubicBezTo>
                      <a:close/>
                      <a:moveTo>
                        <a:pt x="161202" y="380595"/>
                      </a:moveTo>
                      <a:cubicBezTo>
                        <a:pt x="138907" y="380595"/>
                        <a:pt x="120834" y="398668"/>
                        <a:pt x="120834" y="420963"/>
                      </a:cubicBezTo>
                      <a:cubicBezTo>
                        <a:pt x="120834" y="443258"/>
                        <a:pt x="138907" y="461331"/>
                        <a:pt x="161202" y="461331"/>
                      </a:cubicBezTo>
                      <a:cubicBezTo>
                        <a:pt x="183497" y="461331"/>
                        <a:pt x="201570" y="443258"/>
                        <a:pt x="201570" y="420963"/>
                      </a:cubicBezTo>
                      <a:cubicBezTo>
                        <a:pt x="201570" y="398668"/>
                        <a:pt x="183497" y="380595"/>
                        <a:pt x="161202" y="380595"/>
                      </a:cubicBezTo>
                      <a:close/>
                      <a:moveTo>
                        <a:pt x="76766" y="380595"/>
                      </a:moveTo>
                      <a:cubicBezTo>
                        <a:pt x="54471" y="380595"/>
                        <a:pt x="36398" y="398668"/>
                        <a:pt x="36398" y="420963"/>
                      </a:cubicBezTo>
                      <a:cubicBezTo>
                        <a:pt x="36398" y="443258"/>
                        <a:pt x="54471" y="461331"/>
                        <a:pt x="76766" y="461331"/>
                      </a:cubicBezTo>
                      <a:cubicBezTo>
                        <a:pt x="99061" y="461331"/>
                        <a:pt x="117134" y="443258"/>
                        <a:pt x="117134" y="420963"/>
                      </a:cubicBezTo>
                      <a:cubicBezTo>
                        <a:pt x="117134" y="398668"/>
                        <a:pt x="99061" y="380595"/>
                        <a:pt x="76766" y="380595"/>
                      </a:cubicBezTo>
                      <a:close/>
                      <a:moveTo>
                        <a:pt x="1343312" y="294546"/>
                      </a:moveTo>
                      <a:cubicBezTo>
                        <a:pt x="1321017" y="294546"/>
                        <a:pt x="1302944" y="312619"/>
                        <a:pt x="1302944" y="334914"/>
                      </a:cubicBezTo>
                      <a:cubicBezTo>
                        <a:pt x="1302944" y="357209"/>
                        <a:pt x="1321017" y="375282"/>
                        <a:pt x="1343312" y="375282"/>
                      </a:cubicBezTo>
                      <a:cubicBezTo>
                        <a:pt x="1365607" y="375282"/>
                        <a:pt x="1383680" y="357209"/>
                        <a:pt x="1383680" y="334914"/>
                      </a:cubicBezTo>
                      <a:cubicBezTo>
                        <a:pt x="1383680" y="312619"/>
                        <a:pt x="1365607" y="294546"/>
                        <a:pt x="1343312" y="294546"/>
                      </a:cubicBezTo>
                      <a:close/>
                      <a:moveTo>
                        <a:pt x="1258874" y="294546"/>
                      </a:moveTo>
                      <a:cubicBezTo>
                        <a:pt x="1236579" y="294546"/>
                        <a:pt x="1218506" y="312619"/>
                        <a:pt x="1218506" y="334914"/>
                      </a:cubicBezTo>
                      <a:cubicBezTo>
                        <a:pt x="1218506" y="357209"/>
                        <a:pt x="1236579" y="375282"/>
                        <a:pt x="1258874" y="375282"/>
                      </a:cubicBezTo>
                      <a:cubicBezTo>
                        <a:pt x="1281169" y="375282"/>
                        <a:pt x="1299242" y="357209"/>
                        <a:pt x="1299242" y="334914"/>
                      </a:cubicBezTo>
                      <a:cubicBezTo>
                        <a:pt x="1299242" y="312619"/>
                        <a:pt x="1281169" y="294546"/>
                        <a:pt x="1258874" y="294546"/>
                      </a:cubicBezTo>
                      <a:close/>
                      <a:moveTo>
                        <a:pt x="1174438" y="294546"/>
                      </a:moveTo>
                      <a:cubicBezTo>
                        <a:pt x="1152143" y="294546"/>
                        <a:pt x="1134070" y="312619"/>
                        <a:pt x="1134070" y="334914"/>
                      </a:cubicBezTo>
                      <a:cubicBezTo>
                        <a:pt x="1134070" y="357209"/>
                        <a:pt x="1152143" y="375282"/>
                        <a:pt x="1174438" y="375282"/>
                      </a:cubicBezTo>
                      <a:cubicBezTo>
                        <a:pt x="1196733" y="375282"/>
                        <a:pt x="1214806" y="357209"/>
                        <a:pt x="1214806" y="334914"/>
                      </a:cubicBezTo>
                      <a:cubicBezTo>
                        <a:pt x="1214806" y="312619"/>
                        <a:pt x="1196733" y="294546"/>
                        <a:pt x="1174438" y="294546"/>
                      </a:cubicBezTo>
                      <a:close/>
                      <a:moveTo>
                        <a:pt x="1090002" y="294546"/>
                      </a:moveTo>
                      <a:cubicBezTo>
                        <a:pt x="1067707" y="294546"/>
                        <a:pt x="1049634" y="312619"/>
                        <a:pt x="1049634" y="334914"/>
                      </a:cubicBezTo>
                      <a:cubicBezTo>
                        <a:pt x="1049634" y="357209"/>
                        <a:pt x="1067707" y="375282"/>
                        <a:pt x="1090002" y="375282"/>
                      </a:cubicBezTo>
                      <a:cubicBezTo>
                        <a:pt x="1112297" y="375282"/>
                        <a:pt x="1130370" y="357209"/>
                        <a:pt x="1130370" y="334914"/>
                      </a:cubicBezTo>
                      <a:cubicBezTo>
                        <a:pt x="1130370" y="312619"/>
                        <a:pt x="1112297" y="294546"/>
                        <a:pt x="1090002" y="294546"/>
                      </a:cubicBezTo>
                      <a:close/>
                      <a:moveTo>
                        <a:pt x="1005565" y="294546"/>
                      </a:moveTo>
                      <a:cubicBezTo>
                        <a:pt x="983270" y="294546"/>
                        <a:pt x="965197" y="312619"/>
                        <a:pt x="965197" y="334914"/>
                      </a:cubicBezTo>
                      <a:cubicBezTo>
                        <a:pt x="965197" y="357209"/>
                        <a:pt x="983270" y="375282"/>
                        <a:pt x="1005565" y="375282"/>
                      </a:cubicBezTo>
                      <a:cubicBezTo>
                        <a:pt x="1027860" y="375282"/>
                        <a:pt x="1045933" y="357209"/>
                        <a:pt x="1045933" y="334914"/>
                      </a:cubicBezTo>
                      <a:cubicBezTo>
                        <a:pt x="1045933" y="312619"/>
                        <a:pt x="1027860" y="294546"/>
                        <a:pt x="1005565" y="294546"/>
                      </a:cubicBezTo>
                      <a:close/>
                      <a:moveTo>
                        <a:pt x="921129" y="294546"/>
                      </a:moveTo>
                      <a:cubicBezTo>
                        <a:pt x="898834" y="294546"/>
                        <a:pt x="880761" y="312619"/>
                        <a:pt x="880761" y="334914"/>
                      </a:cubicBezTo>
                      <a:cubicBezTo>
                        <a:pt x="880761" y="357209"/>
                        <a:pt x="898834" y="375282"/>
                        <a:pt x="921129" y="375282"/>
                      </a:cubicBezTo>
                      <a:cubicBezTo>
                        <a:pt x="943424" y="375282"/>
                        <a:pt x="961497" y="357209"/>
                        <a:pt x="961497" y="334914"/>
                      </a:cubicBezTo>
                      <a:cubicBezTo>
                        <a:pt x="961497" y="312619"/>
                        <a:pt x="943424" y="294546"/>
                        <a:pt x="921129" y="294546"/>
                      </a:cubicBezTo>
                      <a:close/>
                      <a:moveTo>
                        <a:pt x="836693" y="294546"/>
                      </a:moveTo>
                      <a:cubicBezTo>
                        <a:pt x="814398" y="294546"/>
                        <a:pt x="796325" y="312619"/>
                        <a:pt x="796325" y="334914"/>
                      </a:cubicBezTo>
                      <a:cubicBezTo>
                        <a:pt x="796325" y="357209"/>
                        <a:pt x="814398" y="375282"/>
                        <a:pt x="836693" y="375282"/>
                      </a:cubicBezTo>
                      <a:cubicBezTo>
                        <a:pt x="858988" y="375282"/>
                        <a:pt x="877061" y="357209"/>
                        <a:pt x="877061" y="334914"/>
                      </a:cubicBezTo>
                      <a:cubicBezTo>
                        <a:pt x="877061" y="312619"/>
                        <a:pt x="858988" y="294546"/>
                        <a:pt x="836693" y="294546"/>
                      </a:cubicBezTo>
                      <a:close/>
                      <a:moveTo>
                        <a:pt x="752256" y="294546"/>
                      </a:moveTo>
                      <a:cubicBezTo>
                        <a:pt x="729961" y="294546"/>
                        <a:pt x="711888" y="312619"/>
                        <a:pt x="711888" y="334914"/>
                      </a:cubicBezTo>
                      <a:cubicBezTo>
                        <a:pt x="711888" y="357209"/>
                        <a:pt x="729961" y="375282"/>
                        <a:pt x="752256" y="375282"/>
                      </a:cubicBezTo>
                      <a:cubicBezTo>
                        <a:pt x="774551" y="375282"/>
                        <a:pt x="792624" y="357209"/>
                        <a:pt x="792624" y="334914"/>
                      </a:cubicBezTo>
                      <a:cubicBezTo>
                        <a:pt x="792624" y="312619"/>
                        <a:pt x="774551" y="294546"/>
                        <a:pt x="752256" y="294546"/>
                      </a:cubicBezTo>
                      <a:close/>
                      <a:moveTo>
                        <a:pt x="667820" y="294546"/>
                      </a:moveTo>
                      <a:cubicBezTo>
                        <a:pt x="645525" y="294546"/>
                        <a:pt x="627452" y="312619"/>
                        <a:pt x="627452" y="334914"/>
                      </a:cubicBezTo>
                      <a:cubicBezTo>
                        <a:pt x="627452" y="357209"/>
                        <a:pt x="645525" y="375282"/>
                        <a:pt x="667820" y="375282"/>
                      </a:cubicBezTo>
                      <a:cubicBezTo>
                        <a:pt x="690115" y="375282"/>
                        <a:pt x="708188" y="357209"/>
                        <a:pt x="708188" y="334914"/>
                      </a:cubicBezTo>
                      <a:cubicBezTo>
                        <a:pt x="708188" y="312619"/>
                        <a:pt x="690115" y="294546"/>
                        <a:pt x="667820" y="294546"/>
                      </a:cubicBezTo>
                      <a:close/>
                      <a:moveTo>
                        <a:pt x="583384" y="294546"/>
                      </a:moveTo>
                      <a:cubicBezTo>
                        <a:pt x="561089" y="294546"/>
                        <a:pt x="543016" y="312619"/>
                        <a:pt x="543016" y="334914"/>
                      </a:cubicBezTo>
                      <a:cubicBezTo>
                        <a:pt x="543016" y="357209"/>
                        <a:pt x="561089" y="375282"/>
                        <a:pt x="583384" y="375282"/>
                      </a:cubicBezTo>
                      <a:cubicBezTo>
                        <a:pt x="605679" y="375282"/>
                        <a:pt x="623752" y="357209"/>
                        <a:pt x="623752" y="334914"/>
                      </a:cubicBezTo>
                      <a:cubicBezTo>
                        <a:pt x="623752" y="312619"/>
                        <a:pt x="605679" y="294546"/>
                        <a:pt x="583384" y="294546"/>
                      </a:cubicBezTo>
                      <a:close/>
                      <a:moveTo>
                        <a:pt x="498947" y="294546"/>
                      </a:moveTo>
                      <a:cubicBezTo>
                        <a:pt x="476652" y="294546"/>
                        <a:pt x="458579" y="312619"/>
                        <a:pt x="458579" y="334914"/>
                      </a:cubicBezTo>
                      <a:cubicBezTo>
                        <a:pt x="458579" y="357209"/>
                        <a:pt x="476652" y="375282"/>
                        <a:pt x="498947" y="375282"/>
                      </a:cubicBezTo>
                      <a:cubicBezTo>
                        <a:pt x="521242" y="375282"/>
                        <a:pt x="539315" y="357209"/>
                        <a:pt x="539315" y="334914"/>
                      </a:cubicBezTo>
                      <a:cubicBezTo>
                        <a:pt x="539315" y="312619"/>
                        <a:pt x="521242" y="294546"/>
                        <a:pt x="498947" y="294546"/>
                      </a:cubicBezTo>
                      <a:close/>
                      <a:moveTo>
                        <a:pt x="414511" y="294546"/>
                      </a:moveTo>
                      <a:cubicBezTo>
                        <a:pt x="392216" y="294546"/>
                        <a:pt x="374143" y="312619"/>
                        <a:pt x="374143" y="334914"/>
                      </a:cubicBezTo>
                      <a:cubicBezTo>
                        <a:pt x="374143" y="357209"/>
                        <a:pt x="392216" y="375282"/>
                        <a:pt x="414511" y="375282"/>
                      </a:cubicBezTo>
                      <a:cubicBezTo>
                        <a:pt x="436806" y="375282"/>
                        <a:pt x="454879" y="357209"/>
                        <a:pt x="454879" y="334914"/>
                      </a:cubicBezTo>
                      <a:cubicBezTo>
                        <a:pt x="454879" y="312619"/>
                        <a:pt x="436806" y="294546"/>
                        <a:pt x="414511" y="294546"/>
                      </a:cubicBezTo>
                      <a:close/>
                      <a:moveTo>
                        <a:pt x="330075" y="294546"/>
                      </a:moveTo>
                      <a:cubicBezTo>
                        <a:pt x="307780" y="294546"/>
                        <a:pt x="289707" y="312619"/>
                        <a:pt x="289707" y="334914"/>
                      </a:cubicBezTo>
                      <a:cubicBezTo>
                        <a:pt x="289707" y="357209"/>
                        <a:pt x="307780" y="375282"/>
                        <a:pt x="330075" y="375282"/>
                      </a:cubicBezTo>
                      <a:cubicBezTo>
                        <a:pt x="352370" y="375282"/>
                        <a:pt x="370443" y="357209"/>
                        <a:pt x="370443" y="334914"/>
                      </a:cubicBezTo>
                      <a:cubicBezTo>
                        <a:pt x="370443" y="312619"/>
                        <a:pt x="352370" y="294546"/>
                        <a:pt x="330075" y="294546"/>
                      </a:cubicBezTo>
                      <a:close/>
                      <a:moveTo>
                        <a:pt x="245639" y="294546"/>
                      </a:moveTo>
                      <a:cubicBezTo>
                        <a:pt x="223344" y="294546"/>
                        <a:pt x="205271" y="312619"/>
                        <a:pt x="205271" y="334914"/>
                      </a:cubicBezTo>
                      <a:cubicBezTo>
                        <a:pt x="205271" y="357209"/>
                        <a:pt x="223344" y="375282"/>
                        <a:pt x="245639" y="375282"/>
                      </a:cubicBezTo>
                      <a:cubicBezTo>
                        <a:pt x="267934" y="375282"/>
                        <a:pt x="286007" y="357209"/>
                        <a:pt x="286007" y="334914"/>
                      </a:cubicBezTo>
                      <a:cubicBezTo>
                        <a:pt x="286007" y="312619"/>
                        <a:pt x="267934" y="294546"/>
                        <a:pt x="245639" y="294546"/>
                      </a:cubicBezTo>
                      <a:close/>
                      <a:moveTo>
                        <a:pt x="161202" y="294546"/>
                      </a:moveTo>
                      <a:cubicBezTo>
                        <a:pt x="138907" y="294546"/>
                        <a:pt x="120834" y="312619"/>
                        <a:pt x="120834" y="334914"/>
                      </a:cubicBezTo>
                      <a:cubicBezTo>
                        <a:pt x="120834" y="357209"/>
                        <a:pt x="138907" y="375282"/>
                        <a:pt x="161202" y="375282"/>
                      </a:cubicBezTo>
                      <a:cubicBezTo>
                        <a:pt x="183497" y="375282"/>
                        <a:pt x="201570" y="357209"/>
                        <a:pt x="201570" y="334914"/>
                      </a:cubicBezTo>
                      <a:cubicBezTo>
                        <a:pt x="201570" y="312619"/>
                        <a:pt x="183497" y="294546"/>
                        <a:pt x="161202" y="294546"/>
                      </a:cubicBezTo>
                      <a:close/>
                      <a:moveTo>
                        <a:pt x="76766" y="294546"/>
                      </a:moveTo>
                      <a:cubicBezTo>
                        <a:pt x="54471" y="294546"/>
                        <a:pt x="36398" y="312619"/>
                        <a:pt x="36398" y="334914"/>
                      </a:cubicBezTo>
                      <a:cubicBezTo>
                        <a:pt x="36398" y="357209"/>
                        <a:pt x="54471" y="375282"/>
                        <a:pt x="76766" y="375282"/>
                      </a:cubicBezTo>
                      <a:cubicBezTo>
                        <a:pt x="99061" y="375282"/>
                        <a:pt x="117134" y="357209"/>
                        <a:pt x="117134" y="334914"/>
                      </a:cubicBezTo>
                      <a:cubicBezTo>
                        <a:pt x="117134" y="312619"/>
                        <a:pt x="99061" y="294546"/>
                        <a:pt x="76766" y="294546"/>
                      </a:cubicBezTo>
                      <a:close/>
                      <a:moveTo>
                        <a:pt x="1343312" y="208497"/>
                      </a:moveTo>
                      <a:cubicBezTo>
                        <a:pt x="1321017" y="208497"/>
                        <a:pt x="1302944" y="226570"/>
                        <a:pt x="1302944" y="248865"/>
                      </a:cubicBezTo>
                      <a:cubicBezTo>
                        <a:pt x="1302944" y="271160"/>
                        <a:pt x="1321017" y="289233"/>
                        <a:pt x="1343312" y="289233"/>
                      </a:cubicBezTo>
                      <a:cubicBezTo>
                        <a:pt x="1365607" y="289233"/>
                        <a:pt x="1383680" y="271160"/>
                        <a:pt x="1383680" y="248865"/>
                      </a:cubicBezTo>
                      <a:cubicBezTo>
                        <a:pt x="1383680" y="226570"/>
                        <a:pt x="1365607" y="208497"/>
                        <a:pt x="1343312" y="208497"/>
                      </a:cubicBezTo>
                      <a:close/>
                      <a:moveTo>
                        <a:pt x="1258874" y="208497"/>
                      </a:moveTo>
                      <a:cubicBezTo>
                        <a:pt x="1236579" y="208497"/>
                        <a:pt x="1218506" y="226570"/>
                        <a:pt x="1218506" y="248865"/>
                      </a:cubicBezTo>
                      <a:cubicBezTo>
                        <a:pt x="1218506" y="271160"/>
                        <a:pt x="1236579" y="289233"/>
                        <a:pt x="1258874" y="289233"/>
                      </a:cubicBezTo>
                      <a:cubicBezTo>
                        <a:pt x="1281169" y="289233"/>
                        <a:pt x="1299242" y="271160"/>
                        <a:pt x="1299242" y="248865"/>
                      </a:cubicBezTo>
                      <a:cubicBezTo>
                        <a:pt x="1299242" y="226570"/>
                        <a:pt x="1281169" y="208497"/>
                        <a:pt x="1258874" y="208497"/>
                      </a:cubicBezTo>
                      <a:close/>
                      <a:moveTo>
                        <a:pt x="1174438" y="208497"/>
                      </a:moveTo>
                      <a:cubicBezTo>
                        <a:pt x="1152143" y="208497"/>
                        <a:pt x="1134070" y="226570"/>
                        <a:pt x="1134070" y="248865"/>
                      </a:cubicBezTo>
                      <a:cubicBezTo>
                        <a:pt x="1134070" y="271160"/>
                        <a:pt x="1152143" y="289233"/>
                        <a:pt x="1174438" y="289233"/>
                      </a:cubicBezTo>
                      <a:cubicBezTo>
                        <a:pt x="1196733" y="289233"/>
                        <a:pt x="1214806" y="271160"/>
                        <a:pt x="1214806" y="248865"/>
                      </a:cubicBezTo>
                      <a:cubicBezTo>
                        <a:pt x="1214806" y="226570"/>
                        <a:pt x="1196733" y="208497"/>
                        <a:pt x="1174438" y="208497"/>
                      </a:cubicBezTo>
                      <a:close/>
                      <a:moveTo>
                        <a:pt x="1090002" y="208497"/>
                      </a:moveTo>
                      <a:cubicBezTo>
                        <a:pt x="1067707" y="208497"/>
                        <a:pt x="1049634" y="226570"/>
                        <a:pt x="1049634" y="248865"/>
                      </a:cubicBezTo>
                      <a:cubicBezTo>
                        <a:pt x="1049634" y="271160"/>
                        <a:pt x="1067707" y="289233"/>
                        <a:pt x="1090002" y="289233"/>
                      </a:cubicBezTo>
                      <a:cubicBezTo>
                        <a:pt x="1112297" y="289233"/>
                        <a:pt x="1130370" y="271160"/>
                        <a:pt x="1130370" y="248865"/>
                      </a:cubicBezTo>
                      <a:cubicBezTo>
                        <a:pt x="1130370" y="226570"/>
                        <a:pt x="1112297" y="208497"/>
                        <a:pt x="1090002" y="208497"/>
                      </a:cubicBezTo>
                      <a:close/>
                      <a:moveTo>
                        <a:pt x="1005565" y="208497"/>
                      </a:moveTo>
                      <a:cubicBezTo>
                        <a:pt x="983270" y="208497"/>
                        <a:pt x="965197" y="226570"/>
                        <a:pt x="965197" y="248865"/>
                      </a:cubicBezTo>
                      <a:cubicBezTo>
                        <a:pt x="965197" y="271160"/>
                        <a:pt x="983270" y="289233"/>
                        <a:pt x="1005565" y="289233"/>
                      </a:cubicBezTo>
                      <a:cubicBezTo>
                        <a:pt x="1027860" y="289233"/>
                        <a:pt x="1045933" y="271160"/>
                        <a:pt x="1045933" y="248865"/>
                      </a:cubicBezTo>
                      <a:cubicBezTo>
                        <a:pt x="1045933" y="226570"/>
                        <a:pt x="1027860" y="208497"/>
                        <a:pt x="1005565" y="208497"/>
                      </a:cubicBezTo>
                      <a:close/>
                      <a:moveTo>
                        <a:pt x="921129" y="208497"/>
                      </a:moveTo>
                      <a:cubicBezTo>
                        <a:pt x="898834" y="208497"/>
                        <a:pt x="880761" y="226570"/>
                        <a:pt x="880761" y="248865"/>
                      </a:cubicBezTo>
                      <a:cubicBezTo>
                        <a:pt x="880761" y="271160"/>
                        <a:pt x="898834" y="289233"/>
                        <a:pt x="921129" y="289233"/>
                      </a:cubicBezTo>
                      <a:cubicBezTo>
                        <a:pt x="943424" y="289233"/>
                        <a:pt x="961497" y="271160"/>
                        <a:pt x="961497" y="248865"/>
                      </a:cubicBezTo>
                      <a:cubicBezTo>
                        <a:pt x="961497" y="226570"/>
                        <a:pt x="943424" y="208497"/>
                        <a:pt x="921129" y="208497"/>
                      </a:cubicBezTo>
                      <a:close/>
                      <a:moveTo>
                        <a:pt x="836693" y="208497"/>
                      </a:moveTo>
                      <a:cubicBezTo>
                        <a:pt x="814398" y="208497"/>
                        <a:pt x="796325" y="226570"/>
                        <a:pt x="796325" y="248865"/>
                      </a:cubicBezTo>
                      <a:cubicBezTo>
                        <a:pt x="796325" y="271160"/>
                        <a:pt x="814398" y="289233"/>
                        <a:pt x="836693" y="289233"/>
                      </a:cubicBezTo>
                      <a:cubicBezTo>
                        <a:pt x="858988" y="289233"/>
                        <a:pt x="877061" y="271160"/>
                        <a:pt x="877061" y="248865"/>
                      </a:cubicBezTo>
                      <a:cubicBezTo>
                        <a:pt x="877061" y="226570"/>
                        <a:pt x="858988" y="208497"/>
                        <a:pt x="836693" y="208497"/>
                      </a:cubicBezTo>
                      <a:close/>
                      <a:moveTo>
                        <a:pt x="752256" y="208497"/>
                      </a:moveTo>
                      <a:cubicBezTo>
                        <a:pt x="729961" y="208497"/>
                        <a:pt x="711888" y="226570"/>
                        <a:pt x="711888" y="248865"/>
                      </a:cubicBezTo>
                      <a:cubicBezTo>
                        <a:pt x="711888" y="271160"/>
                        <a:pt x="729961" y="289233"/>
                        <a:pt x="752256" y="289233"/>
                      </a:cubicBezTo>
                      <a:cubicBezTo>
                        <a:pt x="774551" y="289233"/>
                        <a:pt x="792624" y="271160"/>
                        <a:pt x="792624" y="248865"/>
                      </a:cubicBezTo>
                      <a:cubicBezTo>
                        <a:pt x="792624" y="226570"/>
                        <a:pt x="774551" y="208497"/>
                        <a:pt x="752256" y="208497"/>
                      </a:cubicBezTo>
                      <a:close/>
                      <a:moveTo>
                        <a:pt x="667820" y="208497"/>
                      </a:moveTo>
                      <a:cubicBezTo>
                        <a:pt x="645525" y="208497"/>
                        <a:pt x="627452" y="226570"/>
                        <a:pt x="627452" y="248865"/>
                      </a:cubicBezTo>
                      <a:cubicBezTo>
                        <a:pt x="627452" y="271160"/>
                        <a:pt x="645525" y="289233"/>
                        <a:pt x="667820" y="289233"/>
                      </a:cubicBezTo>
                      <a:cubicBezTo>
                        <a:pt x="690115" y="289233"/>
                        <a:pt x="708188" y="271160"/>
                        <a:pt x="708188" y="248865"/>
                      </a:cubicBezTo>
                      <a:cubicBezTo>
                        <a:pt x="708188" y="226570"/>
                        <a:pt x="690115" y="208497"/>
                        <a:pt x="667820" y="208497"/>
                      </a:cubicBezTo>
                      <a:close/>
                      <a:moveTo>
                        <a:pt x="583384" y="208497"/>
                      </a:moveTo>
                      <a:cubicBezTo>
                        <a:pt x="561089" y="208497"/>
                        <a:pt x="543016" y="226570"/>
                        <a:pt x="543016" y="248865"/>
                      </a:cubicBezTo>
                      <a:cubicBezTo>
                        <a:pt x="543016" y="271160"/>
                        <a:pt x="561089" y="289233"/>
                        <a:pt x="583384" y="289233"/>
                      </a:cubicBezTo>
                      <a:cubicBezTo>
                        <a:pt x="605679" y="289233"/>
                        <a:pt x="623752" y="271160"/>
                        <a:pt x="623752" y="248865"/>
                      </a:cubicBezTo>
                      <a:cubicBezTo>
                        <a:pt x="623752" y="226570"/>
                        <a:pt x="605679" y="208497"/>
                        <a:pt x="583384" y="208497"/>
                      </a:cubicBezTo>
                      <a:close/>
                      <a:moveTo>
                        <a:pt x="498947" y="208497"/>
                      </a:moveTo>
                      <a:cubicBezTo>
                        <a:pt x="476652" y="208497"/>
                        <a:pt x="458579" y="226570"/>
                        <a:pt x="458579" y="248865"/>
                      </a:cubicBezTo>
                      <a:cubicBezTo>
                        <a:pt x="458579" y="271160"/>
                        <a:pt x="476652" y="289233"/>
                        <a:pt x="498947" y="289233"/>
                      </a:cubicBezTo>
                      <a:cubicBezTo>
                        <a:pt x="521242" y="289233"/>
                        <a:pt x="539315" y="271160"/>
                        <a:pt x="539315" y="248865"/>
                      </a:cubicBezTo>
                      <a:cubicBezTo>
                        <a:pt x="539315" y="226570"/>
                        <a:pt x="521242" y="208497"/>
                        <a:pt x="498947" y="208497"/>
                      </a:cubicBezTo>
                      <a:close/>
                      <a:moveTo>
                        <a:pt x="414511" y="208497"/>
                      </a:moveTo>
                      <a:cubicBezTo>
                        <a:pt x="392216" y="208497"/>
                        <a:pt x="374143" y="226570"/>
                        <a:pt x="374143" y="248865"/>
                      </a:cubicBezTo>
                      <a:cubicBezTo>
                        <a:pt x="374143" y="271160"/>
                        <a:pt x="392216" y="289233"/>
                        <a:pt x="414511" y="289233"/>
                      </a:cubicBezTo>
                      <a:cubicBezTo>
                        <a:pt x="436806" y="289233"/>
                        <a:pt x="454879" y="271160"/>
                        <a:pt x="454879" y="248865"/>
                      </a:cubicBezTo>
                      <a:cubicBezTo>
                        <a:pt x="454879" y="226570"/>
                        <a:pt x="436806" y="208497"/>
                        <a:pt x="414511" y="208497"/>
                      </a:cubicBezTo>
                      <a:close/>
                      <a:moveTo>
                        <a:pt x="330075" y="208497"/>
                      </a:moveTo>
                      <a:cubicBezTo>
                        <a:pt x="307780" y="208497"/>
                        <a:pt x="289707" y="226570"/>
                        <a:pt x="289707" y="248865"/>
                      </a:cubicBezTo>
                      <a:cubicBezTo>
                        <a:pt x="289707" y="271160"/>
                        <a:pt x="307780" y="289233"/>
                        <a:pt x="330075" y="289233"/>
                      </a:cubicBezTo>
                      <a:cubicBezTo>
                        <a:pt x="352370" y="289233"/>
                        <a:pt x="370443" y="271160"/>
                        <a:pt x="370443" y="248865"/>
                      </a:cubicBezTo>
                      <a:cubicBezTo>
                        <a:pt x="370443" y="226570"/>
                        <a:pt x="352370" y="208497"/>
                        <a:pt x="330075" y="208497"/>
                      </a:cubicBezTo>
                      <a:close/>
                      <a:moveTo>
                        <a:pt x="245639" y="208497"/>
                      </a:moveTo>
                      <a:cubicBezTo>
                        <a:pt x="223344" y="208497"/>
                        <a:pt x="205271" y="226570"/>
                        <a:pt x="205271" y="248865"/>
                      </a:cubicBezTo>
                      <a:cubicBezTo>
                        <a:pt x="205271" y="271160"/>
                        <a:pt x="223344" y="289233"/>
                        <a:pt x="245639" y="289233"/>
                      </a:cubicBezTo>
                      <a:cubicBezTo>
                        <a:pt x="267934" y="289233"/>
                        <a:pt x="286007" y="271160"/>
                        <a:pt x="286007" y="248865"/>
                      </a:cubicBezTo>
                      <a:cubicBezTo>
                        <a:pt x="286007" y="226570"/>
                        <a:pt x="267934" y="208497"/>
                        <a:pt x="245639" y="208497"/>
                      </a:cubicBezTo>
                      <a:close/>
                      <a:moveTo>
                        <a:pt x="161202" y="208497"/>
                      </a:moveTo>
                      <a:cubicBezTo>
                        <a:pt x="138907" y="208497"/>
                        <a:pt x="120834" y="226570"/>
                        <a:pt x="120834" y="248865"/>
                      </a:cubicBezTo>
                      <a:cubicBezTo>
                        <a:pt x="120834" y="271160"/>
                        <a:pt x="138907" y="289233"/>
                        <a:pt x="161202" y="289233"/>
                      </a:cubicBezTo>
                      <a:cubicBezTo>
                        <a:pt x="183497" y="289233"/>
                        <a:pt x="201570" y="271160"/>
                        <a:pt x="201570" y="248865"/>
                      </a:cubicBezTo>
                      <a:cubicBezTo>
                        <a:pt x="201570" y="226570"/>
                        <a:pt x="183497" y="208497"/>
                        <a:pt x="161202" y="208497"/>
                      </a:cubicBezTo>
                      <a:close/>
                      <a:moveTo>
                        <a:pt x="76766" y="208497"/>
                      </a:moveTo>
                      <a:cubicBezTo>
                        <a:pt x="54471" y="208497"/>
                        <a:pt x="36398" y="226570"/>
                        <a:pt x="36398" y="248865"/>
                      </a:cubicBezTo>
                      <a:cubicBezTo>
                        <a:pt x="36398" y="271160"/>
                        <a:pt x="54471" y="289233"/>
                        <a:pt x="76766" y="289233"/>
                      </a:cubicBezTo>
                      <a:cubicBezTo>
                        <a:pt x="99061" y="289233"/>
                        <a:pt x="117134" y="271160"/>
                        <a:pt x="117134" y="248865"/>
                      </a:cubicBezTo>
                      <a:cubicBezTo>
                        <a:pt x="117134" y="226570"/>
                        <a:pt x="99061" y="208497"/>
                        <a:pt x="76766" y="208497"/>
                      </a:cubicBezTo>
                      <a:close/>
                      <a:moveTo>
                        <a:pt x="1343312" y="122448"/>
                      </a:moveTo>
                      <a:cubicBezTo>
                        <a:pt x="1321017" y="122448"/>
                        <a:pt x="1302944" y="140521"/>
                        <a:pt x="1302944" y="162815"/>
                      </a:cubicBezTo>
                      <a:cubicBezTo>
                        <a:pt x="1302944" y="185110"/>
                        <a:pt x="1321017" y="203183"/>
                        <a:pt x="1343312" y="203183"/>
                      </a:cubicBezTo>
                      <a:cubicBezTo>
                        <a:pt x="1365607" y="203183"/>
                        <a:pt x="1383680" y="185110"/>
                        <a:pt x="1383680" y="162815"/>
                      </a:cubicBezTo>
                      <a:cubicBezTo>
                        <a:pt x="1383680" y="140521"/>
                        <a:pt x="1365607" y="122448"/>
                        <a:pt x="1343312" y="122448"/>
                      </a:cubicBezTo>
                      <a:close/>
                      <a:moveTo>
                        <a:pt x="1258874" y="122448"/>
                      </a:moveTo>
                      <a:cubicBezTo>
                        <a:pt x="1236579" y="122448"/>
                        <a:pt x="1218506" y="140521"/>
                        <a:pt x="1218506" y="162816"/>
                      </a:cubicBezTo>
                      <a:cubicBezTo>
                        <a:pt x="1218506" y="185110"/>
                        <a:pt x="1236579" y="203183"/>
                        <a:pt x="1258874" y="203183"/>
                      </a:cubicBezTo>
                      <a:cubicBezTo>
                        <a:pt x="1281169" y="203183"/>
                        <a:pt x="1299242" y="185110"/>
                        <a:pt x="1299242" y="162816"/>
                      </a:cubicBezTo>
                      <a:cubicBezTo>
                        <a:pt x="1299242" y="140521"/>
                        <a:pt x="1281169" y="122448"/>
                        <a:pt x="1258874" y="122448"/>
                      </a:cubicBezTo>
                      <a:close/>
                      <a:moveTo>
                        <a:pt x="1174438" y="122448"/>
                      </a:moveTo>
                      <a:cubicBezTo>
                        <a:pt x="1152143" y="122448"/>
                        <a:pt x="1134070" y="140521"/>
                        <a:pt x="1134070" y="162816"/>
                      </a:cubicBezTo>
                      <a:cubicBezTo>
                        <a:pt x="1134070" y="185110"/>
                        <a:pt x="1152143" y="203183"/>
                        <a:pt x="1174438" y="203183"/>
                      </a:cubicBezTo>
                      <a:cubicBezTo>
                        <a:pt x="1196733" y="203183"/>
                        <a:pt x="1214806" y="185110"/>
                        <a:pt x="1214806" y="162816"/>
                      </a:cubicBezTo>
                      <a:cubicBezTo>
                        <a:pt x="1214806" y="140521"/>
                        <a:pt x="1196733" y="122448"/>
                        <a:pt x="1174438" y="122448"/>
                      </a:cubicBezTo>
                      <a:close/>
                      <a:moveTo>
                        <a:pt x="1090002" y="122448"/>
                      </a:moveTo>
                      <a:cubicBezTo>
                        <a:pt x="1067707" y="122448"/>
                        <a:pt x="1049634" y="140521"/>
                        <a:pt x="1049634" y="162816"/>
                      </a:cubicBezTo>
                      <a:cubicBezTo>
                        <a:pt x="1049634" y="185110"/>
                        <a:pt x="1067707" y="203183"/>
                        <a:pt x="1090002" y="203183"/>
                      </a:cubicBezTo>
                      <a:cubicBezTo>
                        <a:pt x="1112297" y="203183"/>
                        <a:pt x="1130370" y="185110"/>
                        <a:pt x="1130370" y="162816"/>
                      </a:cubicBezTo>
                      <a:cubicBezTo>
                        <a:pt x="1130370" y="140521"/>
                        <a:pt x="1112297" y="122448"/>
                        <a:pt x="1090002" y="122448"/>
                      </a:cubicBezTo>
                      <a:close/>
                      <a:moveTo>
                        <a:pt x="1005565" y="122448"/>
                      </a:moveTo>
                      <a:cubicBezTo>
                        <a:pt x="983270" y="122448"/>
                        <a:pt x="965197" y="140521"/>
                        <a:pt x="965197" y="162816"/>
                      </a:cubicBezTo>
                      <a:cubicBezTo>
                        <a:pt x="965197" y="185110"/>
                        <a:pt x="983270" y="203183"/>
                        <a:pt x="1005565" y="203183"/>
                      </a:cubicBezTo>
                      <a:cubicBezTo>
                        <a:pt x="1027860" y="203183"/>
                        <a:pt x="1045933" y="185110"/>
                        <a:pt x="1045933" y="162816"/>
                      </a:cubicBezTo>
                      <a:cubicBezTo>
                        <a:pt x="1045933" y="140521"/>
                        <a:pt x="1027860" y="122448"/>
                        <a:pt x="1005565" y="122448"/>
                      </a:cubicBezTo>
                      <a:close/>
                      <a:moveTo>
                        <a:pt x="921129" y="122448"/>
                      </a:moveTo>
                      <a:cubicBezTo>
                        <a:pt x="898834" y="122448"/>
                        <a:pt x="880761" y="140521"/>
                        <a:pt x="880761" y="162816"/>
                      </a:cubicBezTo>
                      <a:cubicBezTo>
                        <a:pt x="880761" y="185110"/>
                        <a:pt x="898834" y="203183"/>
                        <a:pt x="921129" y="203183"/>
                      </a:cubicBezTo>
                      <a:cubicBezTo>
                        <a:pt x="943424" y="203183"/>
                        <a:pt x="961497" y="185110"/>
                        <a:pt x="961497" y="162816"/>
                      </a:cubicBezTo>
                      <a:cubicBezTo>
                        <a:pt x="961497" y="140521"/>
                        <a:pt x="943424" y="122448"/>
                        <a:pt x="921129" y="122448"/>
                      </a:cubicBezTo>
                      <a:close/>
                      <a:moveTo>
                        <a:pt x="836693" y="122448"/>
                      </a:moveTo>
                      <a:cubicBezTo>
                        <a:pt x="814398" y="122448"/>
                        <a:pt x="796325" y="140521"/>
                        <a:pt x="796325" y="162816"/>
                      </a:cubicBezTo>
                      <a:cubicBezTo>
                        <a:pt x="796325" y="185110"/>
                        <a:pt x="814398" y="203183"/>
                        <a:pt x="836693" y="203183"/>
                      </a:cubicBezTo>
                      <a:cubicBezTo>
                        <a:pt x="858988" y="203183"/>
                        <a:pt x="877061" y="185110"/>
                        <a:pt x="877061" y="162816"/>
                      </a:cubicBezTo>
                      <a:cubicBezTo>
                        <a:pt x="877061" y="140521"/>
                        <a:pt x="858988" y="122448"/>
                        <a:pt x="836693" y="122448"/>
                      </a:cubicBezTo>
                      <a:close/>
                      <a:moveTo>
                        <a:pt x="752256" y="122448"/>
                      </a:moveTo>
                      <a:cubicBezTo>
                        <a:pt x="729961" y="122448"/>
                        <a:pt x="711888" y="140521"/>
                        <a:pt x="711888" y="162816"/>
                      </a:cubicBezTo>
                      <a:cubicBezTo>
                        <a:pt x="711888" y="185110"/>
                        <a:pt x="729961" y="203183"/>
                        <a:pt x="752256" y="203183"/>
                      </a:cubicBezTo>
                      <a:cubicBezTo>
                        <a:pt x="774551" y="203183"/>
                        <a:pt x="792624" y="185110"/>
                        <a:pt x="792624" y="162816"/>
                      </a:cubicBezTo>
                      <a:cubicBezTo>
                        <a:pt x="792624" y="140521"/>
                        <a:pt x="774551" y="122448"/>
                        <a:pt x="752256" y="122448"/>
                      </a:cubicBezTo>
                      <a:close/>
                      <a:moveTo>
                        <a:pt x="667820" y="122448"/>
                      </a:moveTo>
                      <a:cubicBezTo>
                        <a:pt x="645525" y="122448"/>
                        <a:pt x="627452" y="140521"/>
                        <a:pt x="627452" y="162816"/>
                      </a:cubicBezTo>
                      <a:cubicBezTo>
                        <a:pt x="627452" y="185110"/>
                        <a:pt x="645525" y="203183"/>
                        <a:pt x="667820" y="203183"/>
                      </a:cubicBezTo>
                      <a:cubicBezTo>
                        <a:pt x="690115" y="203183"/>
                        <a:pt x="708188" y="185110"/>
                        <a:pt x="708188" y="162816"/>
                      </a:cubicBezTo>
                      <a:cubicBezTo>
                        <a:pt x="708188" y="140521"/>
                        <a:pt x="690115" y="122448"/>
                        <a:pt x="667820" y="122448"/>
                      </a:cubicBezTo>
                      <a:close/>
                      <a:moveTo>
                        <a:pt x="583384" y="122448"/>
                      </a:moveTo>
                      <a:cubicBezTo>
                        <a:pt x="561089" y="122448"/>
                        <a:pt x="543016" y="140521"/>
                        <a:pt x="543016" y="162816"/>
                      </a:cubicBezTo>
                      <a:cubicBezTo>
                        <a:pt x="543016" y="185110"/>
                        <a:pt x="561089" y="203183"/>
                        <a:pt x="583384" y="203183"/>
                      </a:cubicBezTo>
                      <a:cubicBezTo>
                        <a:pt x="605679" y="203183"/>
                        <a:pt x="623752" y="185110"/>
                        <a:pt x="623752" y="162816"/>
                      </a:cubicBezTo>
                      <a:cubicBezTo>
                        <a:pt x="623752" y="140521"/>
                        <a:pt x="605679" y="122448"/>
                        <a:pt x="583384" y="122448"/>
                      </a:cubicBezTo>
                      <a:close/>
                      <a:moveTo>
                        <a:pt x="498947" y="122448"/>
                      </a:moveTo>
                      <a:cubicBezTo>
                        <a:pt x="476652" y="122448"/>
                        <a:pt x="458579" y="140521"/>
                        <a:pt x="458579" y="162816"/>
                      </a:cubicBezTo>
                      <a:cubicBezTo>
                        <a:pt x="458579" y="185110"/>
                        <a:pt x="476652" y="203183"/>
                        <a:pt x="498947" y="203183"/>
                      </a:cubicBezTo>
                      <a:cubicBezTo>
                        <a:pt x="521242" y="203183"/>
                        <a:pt x="539315" y="185110"/>
                        <a:pt x="539315" y="162816"/>
                      </a:cubicBezTo>
                      <a:cubicBezTo>
                        <a:pt x="539315" y="140521"/>
                        <a:pt x="521242" y="122448"/>
                        <a:pt x="498947" y="122448"/>
                      </a:cubicBezTo>
                      <a:close/>
                      <a:moveTo>
                        <a:pt x="414511" y="122448"/>
                      </a:moveTo>
                      <a:cubicBezTo>
                        <a:pt x="392216" y="122448"/>
                        <a:pt x="374143" y="140521"/>
                        <a:pt x="374143" y="162816"/>
                      </a:cubicBezTo>
                      <a:cubicBezTo>
                        <a:pt x="374143" y="185110"/>
                        <a:pt x="392216" y="203183"/>
                        <a:pt x="414511" y="203183"/>
                      </a:cubicBezTo>
                      <a:cubicBezTo>
                        <a:pt x="436806" y="203183"/>
                        <a:pt x="454879" y="185110"/>
                        <a:pt x="454879" y="162816"/>
                      </a:cubicBezTo>
                      <a:cubicBezTo>
                        <a:pt x="454879" y="140521"/>
                        <a:pt x="436806" y="122448"/>
                        <a:pt x="414511" y="122448"/>
                      </a:cubicBezTo>
                      <a:close/>
                      <a:moveTo>
                        <a:pt x="330075" y="122448"/>
                      </a:moveTo>
                      <a:cubicBezTo>
                        <a:pt x="307780" y="122448"/>
                        <a:pt x="289707" y="140521"/>
                        <a:pt x="289707" y="162816"/>
                      </a:cubicBezTo>
                      <a:cubicBezTo>
                        <a:pt x="289707" y="185110"/>
                        <a:pt x="307780" y="203183"/>
                        <a:pt x="330075" y="203183"/>
                      </a:cubicBezTo>
                      <a:cubicBezTo>
                        <a:pt x="352370" y="203183"/>
                        <a:pt x="370443" y="185110"/>
                        <a:pt x="370443" y="162816"/>
                      </a:cubicBezTo>
                      <a:cubicBezTo>
                        <a:pt x="370443" y="140521"/>
                        <a:pt x="352370" y="122448"/>
                        <a:pt x="330075" y="122448"/>
                      </a:cubicBezTo>
                      <a:close/>
                      <a:moveTo>
                        <a:pt x="245639" y="122448"/>
                      </a:moveTo>
                      <a:cubicBezTo>
                        <a:pt x="223344" y="122448"/>
                        <a:pt x="205271" y="140521"/>
                        <a:pt x="205271" y="162816"/>
                      </a:cubicBezTo>
                      <a:cubicBezTo>
                        <a:pt x="205271" y="185110"/>
                        <a:pt x="223344" y="203183"/>
                        <a:pt x="245639" y="203183"/>
                      </a:cubicBezTo>
                      <a:cubicBezTo>
                        <a:pt x="267934" y="203183"/>
                        <a:pt x="286007" y="185110"/>
                        <a:pt x="286007" y="162816"/>
                      </a:cubicBezTo>
                      <a:cubicBezTo>
                        <a:pt x="286007" y="140521"/>
                        <a:pt x="267934" y="122448"/>
                        <a:pt x="245639" y="122448"/>
                      </a:cubicBezTo>
                      <a:close/>
                      <a:moveTo>
                        <a:pt x="161202" y="122448"/>
                      </a:moveTo>
                      <a:cubicBezTo>
                        <a:pt x="138907" y="122448"/>
                        <a:pt x="120834" y="140521"/>
                        <a:pt x="120834" y="162816"/>
                      </a:cubicBezTo>
                      <a:cubicBezTo>
                        <a:pt x="120834" y="185110"/>
                        <a:pt x="138907" y="203183"/>
                        <a:pt x="161202" y="203183"/>
                      </a:cubicBezTo>
                      <a:cubicBezTo>
                        <a:pt x="183497" y="203183"/>
                        <a:pt x="201570" y="185110"/>
                        <a:pt x="201570" y="162816"/>
                      </a:cubicBezTo>
                      <a:cubicBezTo>
                        <a:pt x="201570" y="140521"/>
                        <a:pt x="183497" y="122448"/>
                        <a:pt x="161202" y="122448"/>
                      </a:cubicBezTo>
                      <a:close/>
                      <a:moveTo>
                        <a:pt x="76766" y="122448"/>
                      </a:moveTo>
                      <a:cubicBezTo>
                        <a:pt x="54471" y="122448"/>
                        <a:pt x="36398" y="140521"/>
                        <a:pt x="36398" y="162816"/>
                      </a:cubicBezTo>
                      <a:cubicBezTo>
                        <a:pt x="36398" y="185110"/>
                        <a:pt x="54471" y="203183"/>
                        <a:pt x="76766" y="203183"/>
                      </a:cubicBezTo>
                      <a:cubicBezTo>
                        <a:pt x="99061" y="203183"/>
                        <a:pt x="117134" y="185110"/>
                        <a:pt x="117134" y="162816"/>
                      </a:cubicBezTo>
                      <a:cubicBezTo>
                        <a:pt x="117134" y="140521"/>
                        <a:pt x="99061" y="122448"/>
                        <a:pt x="76766" y="122448"/>
                      </a:cubicBezTo>
                      <a:close/>
                      <a:moveTo>
                        <a:pt x="1343312" y="36400"/>
                      </a:moveTo>
                      <a:cubicBezTo>
                        <a:pt x="1321017" y="36400"/>
                        <a:pt x="1302944" y="54473"/>
                        <a:pt x="1302944" y="76768"/>
                      </a:cubicBezTo>
                      <a:cubicBezTo>
                        <a:pt x="1302944" y="99062"/>
                        <a:pt x="1321017" y="117135"/>
                        <a:pt x="1343312" y="117135"/>
                      </a:cubicBezTo>
                      <a:cubicBezTo>
                        <a:pt x="1365607" y="117135"/>
                        <a:pt x="1383680" y="99062"/>
                        <a:pt x="1383680" y="76768"/>
                      </a:cubicBezTo>
                      <a:cubicBezTo>
                        <a:pt x="1383680" y="54473"/>
                        <a:pt x="1365607" y="36400"/>
                        <a:pt x="1343312" y="36400"/>
                      </a:cubicBezTo>
                      <a:close/>
                      <a:moveTo>
                        <a:pt x="1258874" y="36400"/>
                      </a:moveTo>
                      <a:cubicBezTo>
                        <a:pt x="1236579" y="36400"/>
                        <a:pt x="1218506" y="54473"/>
                        <a:pt x="1218506" y="76768"/>
                      </a:cubicBezTo>
                      <a:cubicBezTo>
                        <a:pt x="1218506" y="99062"/>
                        <a:pt x="1236579" y="117135"/>
                        <a:pt x="1258874" y="117135"/>
                      </a:cubicBezTo>
                      <a:cubicBezTo>
                        <a:pt x="1281169" y="117135"/>
                        <a:pt x="1299242" y="99062"/>
                        <a:pt x="1299242" y="76768"/>
                      </a:cubicBezTo>
                      <a:cubicBezTo>
                        <a:pt x="1299242" y="54473"/>
                        <a:pt x="1281169" y="36400"/>
                        <a:pt x="1258874" y="36400"/>
                      </a:cubicBezTo>
                      <a:close/>
                      <a:moveTo>
                        <a:pt x="1174438" y="36400"/>
                      </a:moveTo>
                      <a:cubicBezTo>
                        <a:pt x="1152143" y="36400"/>
                        <a:pt x="1134070" y="54473"/>
                        <a:pt x="1134070" y="76768"/>
                      </a:cubicBezTo>
                      <a:cubicBezTo>
                        <a:pt x="1134070" y="99062"/>
                        <a:pt x="1152143" y="117135"/>
                        <a:pt x="1174438" y="117135"/>
                      </a:cubicBezTo>
                      <a:cubicBezTo>
                        <a:pt x="1196733" y="117135"/>
                        <a:pt x="1214806" y="99062"/>
                        <a:pt x="1214806" y="76768"/>
                      </a:cubicBezTo>
                      <a:cubicBezTo>
                        <a:pt x="1214806" y="54473"/>
                        <a:pt x="1196733" y="36400"/>
                        <a:pt x="1174438" y="36400"/>
                      </a:cubicBezTo>
                      <a:close/>
                      <a:moveTo>
                        <a:pt x="1090002" y="36400"/>
                      </a:moveTo>
                      <a:cubicBezTo>
                        <a:pt x="1067707" y="36400"/>
                        <a:pt x="1049634" y="54473"/>
                        <a:pt x="1049634" y="76768"/>
                      </a:cubicBezTo>
                      <a:cubicBezTo>
                        <a:pt x="1049634" y="99062"/>
                        <a:pt x="1067707" y="117136"/>
                        <a:pt x="1090002" y="117136"/>
                      </a:cubicBezTo>
                      <a:cubicBezTo>
                        <a:pt x="1112297" y="117136"/>
                        <a:pt x="1130370" y="99062"/>
                        <a:pt x="1130370" y="76768"/>
                      </a:cubicBezTo>
                      <a:cubicBezTo>
                        <a:pt x="1130370" y="54473"/>
                        <a:pt x="1112297" y="36400"/>
                        <a:pt x="1090002" y="36400"/>
                      </a:cubicBezTo>
                      <a:close/>
                      <a:moveTo>
                        <a:pt x="1005565" y="36400"/>
                      </a:moveTo>
                      <a:cubicBezTo>
                        <a:pt x="983270" y="36400"/>
                        <a:pt x="965197" y="54473"/>
                        <a:pt x="965197" y="76768"/>
                      </a:cubicBezTo>
                      <a:cubicBezTo>
                        <a:pt x="965197" y="99062"/>
                        <a:pt x="983270" y="117136"/>
                        <a:pt x="1005565" y="117136"/>
                      </a:cubicBezTo>
                      <a:cubicBezTo>
                        <a:pt x="1027860" y="117136"/>
                        <a:pt x="1045933" y="99062"/>
                        <a:pt x="1045933" y="76768"/>
                      </a:cubicBezTo>
                      <a:cubicBezTo>
                        <a:pt x="1045933" y="54473"/>
                        <a:pt x="1027860" y="36400"/>
                        <a:pt x="1005565" y="36400"/>
                      </a:cubicBezTo>
                      <a:close/>
                      <a:moveTo>
                        <a:pt x="921129" y="36400"/>
                      </a:moveTo>
                      <a:cubicBezTo>
                        <a:pt x="898834" y="36400"/>
                        <a:pt x="880761" y="54473"/>
                        <a:pt x="880761" y="76768"/>
                      </a:cubicBezTo>
                      <a:cubicBezTo>
                        <a:pt x="880761" y="99062"/>
                        <a:pt x="898834" y="117136"/>
                        <a:pt x="921129" y="117136"/>
                      </a:cubicBezTo>
                      <a:cubicBezTo>
                        <a:pt x="943424" y="117136"/>
                        <a:pt x="961497" y="99062"/>
                        <a:pt x="961497" y="76768"/>
                      </a:cubicBezTo>
                      <a:cubicBezTo>
                        <a:pt x="961497" y="54473"/>
                        <a:pt x="943424" y="36400"/>
                        <a:pt x="921129" y="36400"/>
                      </a:cubicBezTo>
                      <a:close/>
                      <a:moveTo>
                        <a:pt x="836693" y="36400"/>
                      </a:moveTo>
                      <a:cubicBezTo>
                        <a:pt x="814398" y="36400"/>
                        <a:pt x="796325" y="54473"/>
                        <a:pt x="796325" y="76768"/>
                      </a:cubicBezTo>
                      <a:cubicBezTo>
                        <a:pt x="796325" y="99062"/>
                        <a:pt x="814398" y="117136"/>
                        <a:pt x="836693" y="117136"/>
                      </a:cubicBezTo>
                      <a:cubicBezTo>
                        <a:pt x="858988" y="117136"/>
                        <a:pt x="877061" y="99062"/>
                        <a:pt x="877061" y="76768"/>
                      </a:cubicBezTo>
                      <a:cubicBezTo>
                        <a:pt x="877061" y="54473"/>
                        <a:pt x="858988" y="36400"/>
                        <a:pt x="836693" y="36400"/>
                      </a:cubicBezTo>
                      <a:close/>
                      <a:moveTo>
                        <a:pt x="752256" y="36400"/>
                      </a:moveTo>
                      <a:cubicBezTo>
                        <a:pt x="729961" y="36400"/>
                        <a:pt x="711888" y="54473"/>
                        <a:pt x="711888" y="76768"/>
                      </a:cubicBezTo>
                      <a:cubicBezTo>
                        <a:pt x="711888" y="99062"/>
                        <a:pt x="729961" y="117136"/>
                        <a:pt x="752256" y="117136"/>
                      </a:cubicBezTo>
                      <a:cubicBezTo>
                        <a:pt x="774551" y="117136"/>
                        <a:pt x="792624" y="99062"/>
                        <a:pt x="792624" y="76768"/>
                      </a:cubicBezTo>
                      <a:cubicBezTo>
                        <a:pt x="792624" y="54473"/>
                        <a:pt x="774551" y="36400"/>
                        <a:pt x="752256" y="36400"/>
                      </a:cubicBezTo>
                      <a:close/>
                      <a:moveTo>
                        <a:pt x="667820" y="36400"/>
                      </a:moveTo>
                      <a:cubicBezTo>
                        <a:pt x="645525" y="36400"/>
                        <a:pt x="627452" y="54473"/>
                        <a:pt x="627452" y="76768"/>
                      </a:cubicBezTo>
                      <a:cubicBezTo>
                        <a:pt x="627452" y="99062"/>
                        <a:pt x="645525" y="117136"/>
                        <a:pt x="667820" y="117136"/>
                      </a:cubicBezTo>
                      <a:cubicBezTo>
                        <a:pt x="690115" y="117136"/>
                        <a:pt x="708188" y="99062"/>
                        <a:pt x="708188" y="76768"/>
                      </a:cubicBezTo>
                      <a:cubicBezTo>
                        <a:pt x="708188" y="54473"/>
                        <a:pt x="690115" y="36400"/>
                        <a:pt x="667820" y="36400"/>
                      </a:cubicBezTo>
                      <a:close/>
                      <a:moveTo>
                        <a:pt x="583384" y="36400"/>
                      </a:moveTo>
                      <a:cubicBezTo>
                        <a:pt x="561089" y="36400"/>
                        <a:pt x="543016" y="54473"/>
                        <a:pt x="543016" y="76768"/>
                      </a:cubicBezTo>
                      <a:cubicBezTo>
                        <a:pt x="543016" y="99062"/>
                        <a:pt x="561089" y="117136"/>
                        <a:pt x="583384" y="117136"/>
                      </a:cubicBezTo>
                      <a:cubicBezTo>
                        <a:pt x="605679" y="117136"/>
                        <a:pt x="623752" y="99062"/>
                        <a:pt x="623752" y="76768"/>
                      </a:cubicBezTo>
                      <a:cubicBezTo>
                        <a:pt x="623752" y="54473"/>
                        <a:pt x="605679" y="36400"/>
                        <a:pt x="583384" y="36400"/>
                      </a:cubicBezTo>
                      <a:close/>
                      <a:moveTo>
                        <a:pt x="498947" y="36400"/>
                      </a:moveTo>
                      <a:cubicBezTo>
                        <a:pt x="476652" y="36400"/>
                        <a:pt x="458579" y="54473"/>
                        <a:pt x="458579" y="76768"/>
                      </a:cubicBezTo>
                      <a:cubicBezTo>
                        <a:pt x="458579" y="99062"/>
                        <a:pt x="476652" y="117136"/>
                        <a:pt x="498947" y="117136"/>
                      </a:cubicBezTo>
                      <a:cubicBezTo>
                        <a:pt x="521242" y="117136"/>
                        <a:pt x="539315" y="99062"/>
                        <a:pt x="539315" y="76768"/>
                      </a:cubicBezTo>
                      <a:cubicBezTo>
                        <a:pt x="539315" y="54473"/>
                        <a:pt x="521242" y="36400"/>
                        <a:pt x="498947" y="36400"/>
                      </a:cubicBezTo>
                      <a:close/>
                      <a:moveTo>
                        <a:pt x="414511" y="36400"/>
                      </a:moveTo>
                      <a:cubicBezTo>
                        <a:pt x="392216" y="36400"/>
                        <a:pt x="374143" y="54473"/>
                        <a:pt x="374143" y="76768"/>
                      </a:cubicBezTo>
                      <a:cubicBezTo>
                        <a:pt x="374143" y="99062"/>
                        <a:pt x="392216" y="117136"/>
                        <a:pt x="414511" y="117136"/>
                      </a:cubicBezTo>
                      <a:cubicBezTo>
                        <a:pt x="436806" y="117136"/>
                        <a:pt x="454879" y="99062"/>
                        <a:pt x="454879" y="76768"/>
                      </a:cubicBezTo>
                      <a:cubicBezTo>
                        <a:pt x="454879" y="54473"/>
                        <a:pt x="436806" y="36400"/>
                        <a:pt x="414511" y="36400"/>
                      </a:cubicBezTo>
                      <a:close/>
                      <a:moveTo>
                        <a:pt x="330075" y="36400"/>
                      </a:moveTo>
                      <a:cubicBezTo>
                        <a:pt x="307780" y="36400"/>
                        <a:pt x="289707" y="54473"/>
                        <a:pt x="289707" y="76768"/>
                      </a:cubicBezTo>
                      <a:cubicBezTo>
                        <a:pt x="289707" y="99062"/>
                        <a:pt x="307780" y="117136"/>
                        <a:pt x="330075" y="117136"/>
                      </a:cubicBezTo>
                      <a:cubicBezTo>
                        <a:pt x="352370" y="117136"/>
                        <a:pt x="370443" y="99062"/>
                        <a:pt x="370443" y="76768"/>
                      </a:cubicBezTo>
                      <a:cubicBezTo>
                        <a:pt x="370443" y="54473"/>
                        <a:pt x="352370" y="36400"/>
                        <a:pt x="330075" y="36400"/>
                      </a:cubicBezTo>
                      <a:close/>
                      <a:moveTo>
                        <a:pt x="245639" y="36400"/>
                      </a:moveTo>
                      <a:cubicBezTo>
                        <a:pt x="223344" y="36400"/>
                        <a:pt x="205271" y="54473"/>
                        <a:pt x="205271" y="76768"/>
                      </a:cubicBezTo>
                      <a:cubicBezTo>
                        <a:pt x="205271" y="99062"/>
                        <a:pt x="223344" y="117136"/>
                        <a:pt x="245639" y="117136"/>
                      </a:cubicBezTo>
                      <a:cubicBezTo>
                        <a:pt x="267934" y="117136"/>
                        <a:pt x="286007" y="99062"/>
                        <a:pt x="286007" y="76768"/>
                      </a:cubicBezTo>
                      <a:cubicBezTo>
                        <a:pt x="286007" y="54473"/>
                        <a:pt x="267934" y="36400"/>
                        <a:pt x="245639" y="36400"/>
                      </a:cubicBezTo>
                      <a:close/>
                      <a:moveTo>
                        <a:pt x="161202" y="36400"/>
                      </a:moveTo>
                      <a:cubicBezTo>
                        <a:pt x="138907" y="36400"/>
                        <a:pt x="120834" y="54473"/>
                        <a:pt x="120834" y="76768"/>
                      </a:cubicBezTo>
                      <a:cubicBezTo>
                        <a:pt x="120834" y="99062"/>
                        <a:pt x="138907" y="117136"/>
                        <a:pt x="161202" y="117136"/>
                      </a:cubicBezTo>
                      <a:cubicBezTo>
                        <a:pt x="183497" y="117136"/>
                        <a:pt x="201570" y="99062"/>
                        <a:pt x="201570" y="76768"/>
                      </a:cubicBezTo>
                      <a:cubicBezTo>
                        <a:pt x="201570" y="54473"/>
                        <a:pt x="183497" y="36400"/>
                        <a:pt x="161202" y="36400"/>
                      </a:cubicBezTo>
                      <a:close/>
                      <a:moveTo>
                        <a:pt x="76766" y="36400"/>
                      </a:moveTo>
                      <a:cubicBezTo>
                        <a:pt x="54471" y="36400"/>
                        <a:pt x="36398" y="54473"/>
                        <a:pt x="36398" y="76768"/>
                      </a:cubicBezTo>
                      <a:cubicBezTo>
                        <a:pt x="36398" y="99062"/>
                        <a:pt x="54471" y="117136"/>
                        <a:pt x="76766" y="117136"/>
                      </a:cubicBezTo>
                      <a:cubicBezTo>
                        <a:pt x="99061" y="117136"/>
                        <a:pt x="117134" y="99062"/>
                        <a:pt x="117134" y="76768"/>
                      </a:cubicBezTo>
                      <a:cubicBezTo>
                        <a:pt x="117134" y="54473"/>
                        <a:pt x="99061" y="36400"/>
                        <a:pt x="76766" y="36400"/>
                      </a:cubicBezTo>
                      <a:close/>
                      <a:moveTo>
                        <a:pt x="0" y="0"/>
                      </a:moveTo>
                      <a:lnTo>
                        <a:pt x="1404720" y="0"/>
                      </a:lnTo>
                      <a:lnTo>
                        <a:pt x="1404720" y="2812935"/>
                      </a:lnTo>
                      <a:lnTo>
                        <a:pt x="0" y="281293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58" name="フリーフォーム: 図形 857">
                  <a:extLst>
                    <a:ext uri="{FF2B5EF4-FFF2-40B4-BE49-F238E27FC236}">
                      <a16:creationId xmlns:a16="http://schemas.microsoft.com/office/drawing/2014/main" id="{6BB5B113-C0E7-8C1F-463F-B02BC3FABADF}"/>
                    </a:ext>
                  </a:extLst>
                </p:cNvPr>
                <p:cNvSpPr/>
                <p:nvPr/>
              </p:nvSpPr>
              <p:spPr bwMode="auto">
                <a:xfrm>
                  <a:off x="3847005" y="3474005"/>
                  <a:ext cx="1404720" cy="2812935"/>
                </a:xfrm>
                <a:custGeom>
                  <a:avLst/>
                  <a:gdLst>
                    <a:gd name="connsiteX0" fmla="*/ 1343312 w 1404720"/>
                    <a:gd name="connsiteY0" fmla="*/ 2703931 h 2812935"/>
                    <a:gd name="connsiteX1" fmla="*/ 1302944 w 1404720"/>
                    <a:gd name="connsiteY1" fmla="*/ 2744299 h 2812935"/>
                    <a:gd name="connsiteX2" fmla="*/ 1343312 w 1404720"/>
                    <a:gd name="connsiteY2" fmla="*/ 2784667 h 2812935"/>
                    <a:gd name="connsiteX3" fmla="*/ 1383680 w 1404720"/>
                    <a:gd name="connsiteY3" fmla="*/ 2744299 h 2812935"/>
                    <a:gd name="connsiteX4" fmla="*/ 1343312 w 1404720"/>
                    <a:gd name="connsiteY4" fmla="*/ 2703931 h 2812935"/>
                    <a:gd name="connsiteX5" fmla="*/ 1258874 w 1404720"/>
                    <a:gd name="connsiteY5" fmla="*/ 2703931 h 2812935"/>
                    <a:gd name="connsiteX6" fmla="*/ 1218506 w 1404720"/>
                    <a:gd name="connsiteY6" fmla="*/ 2744299 h 2812935"/>
                    <a:gd name="connsiteX7" fmla="*/ 1258874 w 1404720"/>
                    <a:gd name="connsiteY7" fmla="*/ 2784667 h 2812935"/>
                    <a:gd name="connsiteX8" fmla="*/ 1299242 w 1404720"/>
                    <a:gd name="connsiteY8" fmla="*/ 2744299 h 2812935"/>
                    <a:gd name="connsiteX9" fmla="*/ 1258874 w 1404720"/>
                    <a:gd name="connsiteY9" fmla="*/ 2703931 h 2812935"/>
                    <a:gd name="connsiteX10" fmla="*/ 1174438 w 1404720"/>
                    <a:gd name="connsiteY10" fmla="*/ 2703931 h 2812935"/>
                    <a:gd name="connsiteX11" fmla="*/ 1134070 w 1404720"/>
                    <a:gd name="connsiteY11" fmla="*/ 2744299 h 2812935"/>
                    <a:gd name="connsiteX12" fmla="*/ 1174438 w 1404720"/>
                    <a:gd name="connsiteY12" fmla="*/ 2784667 h 2812935"/>
                    <a:gd name="connsiteX13" fmla="*/ 1214806 w 1404720"/>
                    <a:gd name="connsiteY13" fmla="*/ 2744299 h 2812935"/>
                    <a:gd name="connsiteX14" fmla="*/ 1174438 w 1404720"/>
                    <a:gd name="connsiteY14" fmla="*/ 2703931 h 2812935"/>
                    <a:gd name="connsiteX15" fmla="*/ 1090002 w 1404720"/>
                    <a:gd name="connsiteY15" fmla="*/ 2703931 h 2812935"/>
                    <a:gd name="connsiteX16" fmla="*/ 1049634 w 1404720"/>
                    <a:gd name="connsiteY16" fmla="*/ 2744299 h 2812935"/>
                    <a:gd name="connsiteX17" fmla="*/ 1090002 w 1404720"/>
                    <a:gd name="connsiteY17" fmla="*/ 2784667 h 2812935"/>
                    <a:gd name="connsiteX18" fmla="*/ 1130370 w 1404720"/>
                    <a:gd name="connsiteY18" fmla="*/ 2744299 h 2812935"/>
                    <a:gd name="connsiteX19" fmla="*/ 1090002 w 1404720"/>
                    <a:gd name="connsiteY19" fmla="*/ 2703931 h 2812935"/>
                    <a:gd name="connsiteX20" fmla="*/ 1005565 w 1404720"/>
                    <a:gd name="connsiteY20" fmla="*/ 2703931 h 2812935"/>
                    <a:gd name="connsiteX21" fmla="*/ 965197 w 1404720"/>
                    <a:gd name="connsiteY21" fmla="*/ 2744299 h 2812935"/>
                    <a:gd name="connsiteX22" fmla="*/ 1005565 w 1404720"/>
                    <a:gd name="connsiteY22" fmla="*/ 2784667 h 2812935"/>
                    <a:gd name="connsiteX23" fmla="*/ 1045933 w 1404720"/>
                    <a:gd name="connsiteY23" fmla="*/ 2744299 h 2812935"/>
                    <a:gd name="connsiteX24" fmla="*/ 1005565 w 1404720"/>
                    <a:gd name="connsiteY24" fmla="*/ 2703931 h 2812935"/>
                    <a:gd name="connsiteX25" fmla="*/ 921129 w 1404720"/>
                    <a:gd name="connsiteY25" fmla="*/ 2703931 h 2812935"/>
                    <a:gd name="connsiteX26" fmla="*/ 880761 w 1404720"/>
                    <a:gd name="connsiteY26" fmla="*/ 2744299 h 2812935"/>
                    <a:gd name="connsiteX27" fmla="*/ 921129 w 1404720"/>
                    <a:gd name="connsiteY27" fmla="*/ 2784667 h 2812935"/>
                    <a:gd name="connsiteX28" fmla="*/ 961497 w 1404720"/>
                    <a:gd name="connsiteY28" fmla="*/ 2744299 h 2812935"/>
                    <a:gd name="connsiteX29" fmla="*/ 921129 w 1404720"/>
                    <a:gd name="connsiteY29" fmla="*/ 2703931 h 2812935"/>
                    <a:gd name="connsiteX30" fmla="*/ 836693 w 1404720"/>
                    <a:gd name="connsiteY30" fmla="*/ 2703931 h 2812935"/>
                    <a:gd name="connsiteX31" fmla="*/ 796325 w 1404720"/>
                    <a:gd name="connsiteY31" fmla="*/ 2744299 h 2812935"/>
                    <a:gd name="connsiteX32" fmla="*/ 836693 w 1404720"/>
                    <a:gd name="connsiteY32" fmla="*/ 2784667 h 2812935"/>
                    <a:gd name="connsiteX33" fmla="*/ 877061 w 1404720"/>
                    <a:gd name="connsiteY33" fmla="*/ 2744299 h 2812935"/>
                    <a:gd name="connsiteX34" fmla="*/ 836693 w 1404720"/>
                    <a:gd name="connsiteY34" fmla="*/ 2703931 h 2812935"/>
                    <a:gd name="connsiteX35" fmla="*/ 752256 w 1404720"/>
                    <a:gd name="connsiteY35" fmla="*/ 2703931 h 2812935"/>
                    <a:gd name="connsiteX36" fmla="*/ 711888 w 1404720"/>
                    <a:gd name="connsiteY36" fmla="*/ 2744299 h 2812935"/>
                    <a:gd name="connsiteX37" fmla="*/ 752256 w 1404720"/>
                    <a:gd name="connsiteY37" fmla="*/ 2784667 h 2812935"/>
                    <a:gd name="connsiteX38" fmla="*/ 792624 w 1404720"/>
                    <a:gd name="connsiteY38" fmla="*/ 2744299 h 2812935"/>
                    <a:gd name="connsiteX39" fmla="*/ 752256 w 1404720"/>
                    <a:gd name="connsiteY39" fmla="*/ 2703931 h 2812935"/>
                    <a:gd name="connsiteX40" fmla="*/ 667820 w 1404720"/>
                    <a:gd name="connsiteY40" fmla="*/ 2703931 h 2812935"/>
                    <a:gd name="connsiteX41" fmla="*/ 627452 w 1404720"/>
                    <a:gd name="connsiteY41" fmla="*/ 2744299 h 2812935"/>
                    <a:gd name="connsiteX42" fmla="*/ 667820 w 1404720"/>
                    <a:gd name="connsiteY42" fmla="*/ 2784667 h 2812935"/>
                    <a:gd name="connsiteX43" fmla="*/ 708188 w 1404720"/>
                    <a:gd name="connsiteY43" fmla="*/ 2744299 h 2812935"/>
                    <a:gd name="connsiteX44" fmla="*/ 667820 w 1404720"/>
                    <a:gd name="connsiteY44" fmla="*/ 2703931 h 2812935"/>
                    <a:gd name="connsiteX45" fmla="*/ 583384 w 1404720"/>
                    <a:gd name="connsiteY45" fmla="*/ 2703931 h 2812935"/>
                    <a:gd name="connsiteX46" fmla="*/ 543016 w 1404720"/>
                    <a:gd name="connsiteY46" fmla="*/ 2744299 h 2812935"/>
                    <a:gd name="connsiteX47" fmla="*/ 583384 w 1404720"/>
                    <a:gd name="connsiteY47" fmla="*/ 2784667 h 2812935"/>
                    <a:gd name="connsiteX48" fmla="*/ 623752 w 1404720"/>
                    <a:gd name="connsiteY48" fmla="*/ 2744299 h 2812935"/>
                    <a:gd name="connsiteX49" fmla="*/ 583384 w 1404720"/>
                    <a:gd name="connsiteY49" fmla="*/ 2703931 h 2812935"/>
                    <a:gd name="connsiteX50" fmla="*/ 498947 w 1404720"/>
                    <a:gd name="connsiteY50" fmla="*/ 2703931 h 2812935"/>
                    <a:gd name="connsiteX51" fmla="*/ 458579 w 1404720"/>
                    <a:gd name="connsiteY51" fmla="*/ 2744299 h 2812935"/>
                    <a:gd name="connsiteX52" fmla="*/ 498947 w 1404720"/>
                    <a:gd name="connsiteY52" fmla="*/ 2784667 h 2812935"/>
                    <a:gd name="connsiteX53" fmla="*/ 539315 w 1404720"/>
                    <a:gd name="connsiteY53" fmla="*/ 2744299 h 2812935"/>
                    <a:gd name="connsiteX54" fmla="*/ 498947 w 1404720"/>
                    <a:gd name="connsiteY54" fmla="*/ 2703931 h 2812935"/>
                    <a:gd name="connsiteX55" fmla="*/ 414511 w 1404720"/>
                    <a:gd name="connsiteY55" fmla="*/ 2703931 h 2812935"/>
                    <a:gd name="connsiteX56" fmla="*/ 374143 w 1404720"/>
                    <a:gd name="connsiteY56" fmla="*/ 2744299 h 2812935"/>
                    <a:gd name="connsiteX57" fmla="*/ 414511 w 1404720"/>
                    <a:gd name="connsiteY57" fmla="*/ 2784667 h 2812935"/>
                    <a:gd name="connsiteX58" fmla="*/ 454879 w 1404720"/>
                    <a:gd name="connsiteY58" fmla="*/ 2744299 h 2812935"/>
                    <a:gd name="connsiteX59" fmla="*/ 414511 w 1404720"/>
                    <a:gd name="connsiteY59" fmla="*/ 2703931 h 2812935"/>
                    <a:gd name="connsiteX60" fmla="*/ 330075 w 1404720"/>
                    <a:gd name="connsiteY60" fmla="*/ 2703931 h 2812935"/>
                    <a:gd name="connsiteX61" fmla="*/ 289707 w 1404720"/>
                    <a:gd name="connsiteY61" fmla="*/ 2744299 h 2812935"/>
                    <a:gd name="connsiteX62" fmla="*/ 330075 w 1404720"/>
                    <a:gd name="connsiteY62" fmla="*/ 2784667 h 2812935"/>
                    <a:gd name="connsiteX63" fmla="*/ 370443 w 1404720"/>
                    <a:gd name="connsiteY63" fmla="*/ 2744299 h 2812935"/>
                    <a:gd name="connsiteX64" fmla="*/ 330075 w 1404720"/>
                    <a:gd name="connsiteY64" fmla="*/ 2703931 h 2812935"/>
                    <a:gd name="connsiteX65" fmla="*/ 245639 w 1404720"/>
                    <a:gd name="connsiteY65" fmla="*/ 2703931 h 2812935"/>
                    <a:gd name="connsiteX66" fmla="*/ 205271 w 1404720"/>
                    <a:gd name="connsiteY66" fmla="*/ 2744299 h 2812935"/>
                    <a:gd name="connsiteX67" fmla="*/ 245639 w 1404720"/>
                    <a:gd name="connsiteY67" fmla="*/ 2784667 h 2812935"/>
                    <a:gd name="connsiteX68" fmla="*/ 286007 w 1404720"/>
                    <a:gd name="connsiteY68" fmla="*/ 2744299 h 2812935"/>
                    <a:gd name="connsiteX69" fmla="*/ 245639 w 1404720"/>
                    <a:gd name="connsiteY69" fmla="*/ 2703931 h 2812935"/>
                    <a:gd name="connsiteX70" fmla="*/ 161202 w 1404720"/>
                    <a:gd name="connsiteY70" fmla="*/ 2703931 h 2812935"/>
                    <a:gd name="connsiteX71" fmla="*/ 120834 w 1404720"/>
                    <a:gd name="connsiteY71" fmla="*/ 2744299 h 2812935"/>
                    <a:gd name="connsiteX72" fmla="*/ 161202 w 1404720"/>
                    <a:gd name="connsiteY72" fmla="*/ 2784667 h 2812935"/>
                    <a:gd name="connsiteX73" fmla="*/ 201570 w 1404720"/>
                    <a:gd name="connsiteY73" fmla="*/ 2744299 h 2812935"/>
                    <a:gd name="connsiteX74" fmla="*/ 161202 w 1404720"/>
                    <a:gd name="connsiteY74" fmla="*/ 2703931 h 2812935"/>
                    <a:gd name="connsiteX75" fmla="*/ 76766 w 1404720"/>
                    <a:gd name="connsiteY75" fmla="*/ 2703931 h 2812935"/>
                    <a:gd name="connsiteX76" fmla="*/ 36398 w 1404720"/>
                    <a:gd name="connsiteY76" fmla="*/ 2744299 h 2812935"/>
                    <a:gd name="connsiteX77" fmla="*/ 76766 w 1404720"/>
                    <a:gd name="connsiteY77" fmla="*/ 2784667 h 2812935"/>
                    <a:gd name="connsiteX78" fmla="*/ 117134 w 1404720"/>
                    <a:gd name="connsiteY78" fmla="*/ 2744299 h 2812935"/>
                    <a:gd name="connsiteX79" fmla="*/ 76766 w 1404720"/>
                    <a:gd name="connsiteY79" fmla="*/ 2703931 h 2812935"/>
                    <a:gd name="connsiteX80" fmla="*/ 1343312 w 1404720"/>
                    <a:gd name="connsiteY80" fmla="*/ 2617876 h 2812935"/>
                    <a:gd name="connsiteX81" fmla="*/ 1302944 w 1404720"/>
                    <a:gd name="connsiteY81" fmla="*/ 2658244 h 2812935"/>
                    <a:gd name="connsiteX82" fmla="*/ 1343312 w 1404720"/>
                    <a:gd name="connsiteY82" fmla="*/ 2698612 h 2812935"/>
                    <a:gd name="connsiteX83" fmla="*/ 1383680 w 1404720"/>
                    <a:gd name="connsiteY83" fmla="*/ 2658244 h 2812935"/>
                    <a:gd name="connsiteX84" fmla="*/ 1343312 w 1404720"/>
                    <a:gd name="connsiteY84" fmla="*/ 2617876 h 2812935"/>
                    <a:gd name="connsiteX85" fmla="*/ 1258874 w 1404720"/>
                    <a:gd name="connsiteY85" fmla="*/ 2617876 h 2812935"/>
                    <a:gd name="connsiteX86" fmla="*/ 1218506 w 1404720"/>
                    <a:gd name="connsiteY86" fmla="*/ 2658244 h 2812935"/>
                    <a:gd name="connsiteX87" fmla="*/ 1258874 w 1404720"/>
                    <a:gd name="connsiteY87" fmla="*/ 2698612 h 2812935"/>
                    <a:gd name="connsiteX88" fmla="*/ 1299242 w 1404720"/>
                    <a:gd name="connsiteY88" fmla="*/ 2658244 h 2812935"/>
                    <a:gd name="connsiteX89" fmla="*/ 1258874 w 1404720"/>
                    <a:gd name="connsiteY89" fmla="*/ 2617876 h 2812935"/>
                    <a:gd name="connsiteX90" fmla="*/ 1174438 w 1404720"/>
                    <a:gd name="connsiteY90" fmla="*/ 2617876 h 2812935"/>
                    <a:gd name="connsiteX91" fmla="*/ 1134070 w 1404720"/>
                    <a:gd name="connsiteY91" fmla="*/ 2658244 h 2812935"/>
                    <a:gd name="connsiteX92" fmla="*/ 1174438 w 1404720"/>
                    <a:gd name="connsiteY92" fmla="*/ 2698612 h 2812935"/>
                    <a:gd name="connsiteX93" fmla="*/ 1214806 w 1404720"/>
                    <a:gd name="connsiteY93" fmla="*/ 2658244 h 2812935"/>
                    <a:gd name="connsiteX94" fmla="*/ 1174438 w 1404720"/>
                    <a:gd name="connsiteY94" fmla="*/ 2617876 h 2812935"/>
                    <a:gd name="connsiteX95" fmla="*/ 1090002 w 1404720"/>
                    <a:gd name="connsiteY95" fmla="*/ 2617876 h 2812935"/>
                    <a:gd name="connsiteX96" fmla="*/ 1049634 w 1404720"/>
                    <a:gd name="connsiteY96" fmla="*/ 2658244 h 2812935"/>
                    <a:gd name="connsiteX97" fmla="*/ 1090002 w 1404720"/>
                    <a:gd name="connsiteY97" fmla="*/ 2698612 h 2812935"/>
                    <a:gd name="connsiteX98" fmla="*/ 1130370 w 1404720"/>
                    <a:gd name="connsiteY98" fmla="*/ 2658244 h 2812935"/>
                    <a:gd name="connsiteX99" fmla="*/ 1090002 w 1404720"/>
                    <a:gd name="connsiteY99" fmla="*/ 2617876 h 2812935"/>
                    <a:gd name="connsiteX100" fmla="*/ 1005565 w 1404720"/>
                    <a:gd name="connsiteY100" fmla="*/ 2617876 h 2812935"/>
                    <a:gd name="connsiteX101" fmla="*/ 965197 w 1404720"/>
                    <a:gd name="connsiteY101" fmla="*/ 2658244 h 2812935"/>
                    <a:gd name="connsiteX102" fmla="*/ 1005565 w 1404720"/>
                    <a:gd name="connsiteY102" fmla="*/ 2698612 h 2812935"/>
                    <a:gd name="connsiteX103" fmla="*/ 1045933 w 1404720"/>
                    <a:gd name="connsiteY103" fmla="*/ 2658244 h 2812935"/>
                    <a:gd name="connsiteX104" fmla="*/ 1005565 w 1404720"/>
                    <a:gd name="connsiteY104" fmla="*/ 2617876 h 2812935"/>
                    <a:gd name="connsiteX105" fmla="*/ 921129 w 1404720"/>
                    <a:gd name="connsiteY105" fmla="*/ 2617876 h 2812935"/>
                    <a:gd name="connsiteX106" fmla="*/ 880761 w 1404720"/>
                    <a:gd name="connsiteY106" fmla="*/ 2658244 h 2812935"/>
                    <a:gd name="connsiteX107" fmla="*/ 921129 w 1404720"/>
                    <a:gd name="connsiteY107" fmla="*/ 2698612 h 2812935"/>
                    <a:gd name="connsiteX108" fmla="*/ 961497 w 1404720"/>
                    <a:gd name="connsiteY108" fmla="*/ 2658244 h 2812935"/>
                    <a:gd name="connsiteX109" fmla="*/ 921129 w 1404720"/>
                    <a:gd name="connsiteY109" fmla="*/ 2617876 h 2812935"/>
                    <a:gd name="connsiteX110" fmla="*/ 836693 w 1404720"/>
                    <a:gd name="connsiteY110" fmla="*/ 2617876 h 2812935"/>
                    <a:gd name="connsiteX111" fmla="*/ 796325 w 1404720"/>
                    <a:gd name="connsiteY111" fmla="*/ 2658244 h 2812935"/>
                    <a:gd name="connsiteX112" fmla="*/ 836693 w 1404720"/>
                    <a:gd name="connsiteY112" fmla="*/ 2698612 h 2812935"/>
                    <a:gd name="connsiteX113" fmla="*/ 877061 w 1404720"/>
                    <a:gd name="connsiteY113" fmla="*/ 2658244 h 2812935"/>
                    <a:gd name="connsiteX114" fmla="*/ 836693 w 1404720"/>
                    <a:gd name="connsiteY114" fmla="*/ 2617876 h 2812935"/>
                    <a:gd name="connsiteX115" fmla="*/ 752256 w 1404720"/>
                    <a:gd name="connsiteY115" fmla="*/ 2617876 h 2812935"/>
                    <a:gd name="connsiteX116" fmla="*/ 711888 w 1404720"/>
                    <a:gd name="connsiteY116" fmla="*/ 2658244 h 2812935"/>
                    <a:gd name="connsiteX117" fmla="*/ 752256 w 1404720"/>
                    <a:gd name="connsiteY117" fmla="*/ 2698612 h 2812935"/>
                    <a:gd name="connsiteX118" fmla="*/ 792624 w 1404720"/>
                    <a:gd name="connsiteY118" fmla="*/ 2658244 h 2812935"/>
                    <a:gd name="connsiteX119" fmla="*/ 752256 w 1404720"/>
                    <a:gd name="connsiteY119" fmla="*/ 2617876 h 2812935"/>
                    <a:gd name="connsiteX120" fmla="*/ 667820 w 1404720"/>
                    <a:gd name="connsiteY120" fmla="*/ 2617876 h 2812935"/>
                    <a:gd name="connsiteX121" fmla="*/ 627452 w 1404720"/>
                    <a:gd name="connsiteY121" fmla="*/ 2658244 h 2812935"/>
                    <a:gd name="connsiteX122" fmla="*/ 667820 w 1404720"/>
                    <a:gd name="connsiteY122" fmla="*/ 2698612 h 2812935"/>
                    <a:gd name="connsiteX123" fmla="*/ 708188 w 1404720"/>
                    <a:gd name="connsiteY123" fmla="*/ 2658244 h 2812935"/>
                    <a:gd name="connsiteX124" fmla="*/ 667820 w 1404720"/>
                    <a:gd name="connsiteY124" fmla="*/ 2617876 h 2812935"/>
                    <a:gd name="connsiteX125" fmla="*/ 583384 w 1404720"/>
                    <a:gd name="connsiteY125" fmla="*/ 2617876 h 2812935"/>
                    <a:gd name="connsiteX126" fmla="*/ 543016 w 1404720"/>
                    <a:gd name="connsiteY126" fmla="*/ 2658244 h 2812935"/>
                    <a:gd name="connsiteX127" fmla="*/ 583384 w 1404720"/>
                    <a:gd name="connsiteY127" fmla="*/ 2698612 h 2812935"/>
                    <a:gd name="connsiteX128" fmla="*/ 623752 w 1404720"/>
                    <a:gd name="connsiteY128" fmla="*/ 2658244 h 2812935"/>
                    <a:gd name="connsiteX129" fmla="*/ 583384 w 1404720"/>
                    <a:gd name="connsiteY129" fmla="*/ 2617876 h 2812935"/>
                    <a:gd name="connsiteX130" fmla="*/ 498947 w 1404720"/>
                    <a:gd name="connsiteY130" fmla="*/ 2617876 h 2812935"/>
                    <a:gd name="connsiteX131" fmla="*/ 458579 w 1404720"/>
                    <a:gd name="connsiteY131" fmla="*/ 2658244 h 2812935"/>
                    <a:gd name="connsiteX132" fmla="*/ 498947 w 1404720"/>
                    <a:gd name="connsiteY132" fmla="*/ 2698612 h 2812935"/>
                    <a:gd name="connsiteX133" fmla="*/ 539315 w 1404720"/>
                    <a:gd name="connsiteY133" fmla="*/ 2658244 h 2812935"/>
                    <a:gd name="connsiteX134" fmla="*/ 498947 w 1404720"/>
                    <a:gd name="connsiteY134" fmla="*/ 2617876 h 2812935"/>
                    <a:gd name="connsiteX135" fmla="*/ 414511 w 1404720"/>
                    <a:gd name="connsiteY135" fmla="*/ 2617876 h 2812935"/>
                    <a:gd name="connsiteX136" fmla="*/ 374143 w 1404720"/>
                    <a:gd name="connsiteY136" fmla="*/ 2658244 h 2812935"/>
                    <a:gd name="connsiteX137" fmla="*/ 414511 w 1404720"/>
                    <a:gd name="connsiteY137" fmla="*/ 2698612 h 2812935"/>
                    <a:gd name="connsiteX138" fmla="*/ 454879 w 1404720"/>
                    <a:gd name="connsiteY138" fmla="*/ 2658244 h 2812935"/>
                    <a:gd name="connsiteX139" fmla="*/ 414511 w 1404720"/>
                    <a:gd name="connsiteY139" fmla="*/ 2617876 h 2812935"/>
                    <a:gd name="connsiteX140" fmla="*/ 330075 w 1404720"/>
                    <a:gd name="connsiteY140" fmla="*/ 2617876 h 2812935"/>
                    <a:gd name="connsiteX141" fmla="*/ 289707 w 1404720"/>
                    <a:gd name="connsiteY141" fmla="*/ 2658244 h 2812935"/>
                    <a:gd name="connsiteX142" fmla="*/ 330075 w 1404720"/>
                    <a:gd name="connsiteY142" fmla="*/ 2698612 h 2812935"/>
                    <a:gd name="connsiteX143" fmla="*/ 370443 w 1404720"/>
                    <a:gd name="connsiteY143" fmla="*/ 2658244 h 2812935"/>
                    <a:gd name="connsiteX144" fmla="*/ 330075 w 1404720"/>
                    <a:gd name="connsiteY144" fmla="*/ 2617876 h 2812935"/>
                    <a:gd name="connsiteX145" fmla="*/ 245639 w 1404720"/>
                    <a:gd name="connsiteY145" fmla="*/ 2617876 h 2812935"/>
                    <a:gd name="connsiteX146" fmla="*/ 205271 w 1404720"/>
                    <a:gd name="connsiteY146" fmla="*/ 2658244 h 2812935"/>
                    <a:gd name="connsiteX147" fmla="*/ 245639 w 1404720"/>
                    <a:gd name="connsiteY147" fmla="*/ 2698612 h 2812935"/>
                    <a:gd name="connsiteX148" fmla="*/ 286007 w 1404720"/>
                    <a:gd name="connsiteY148" fmla="*/ 2658244 h 2812935"/>
                    <a:gd name="connsiteX149" fmla="*/ 245639 w 1404720"/>
                    <a:gd name="connsiteY149" fmla="*/ 2617876 h 2812935"/>
                    <a:gd name="connsiteX150" fmla="*/ 161202 w 1404720"/>
                    <a:gd name="connsiteY150" fmla="*/ 2617876 h 2812935"/>
                    <a:gd name="connsiteX151" fmla="*/ 120834 w 1404720"/>
                    <a:gd name="connsiteY151" fmla="*/ 2658244 h 2812935"/>
                    <a:gd name="connsiteX152" fmla="*/ 161202 w 1404720"/>
                    <a:gd name="connsiteY152" fmla="*/ 2698612 h 2812935"/>
                    <a:gd name="connsiteX153" fmla="*/ 201570 w 1404720"/>
                    <a:gd name="connsiteY153" fmla="*/ 2658244 h 2812935"/>
                    <a:gd name="connsiteX154" fmla="*/ 161202 w 1404720"/>
                    <a:gd name="connsiteY154" fmla="*/ 2617876 h 2812935"/>
                    <a:gd name="connsiteX155" fmla="*/ 76766 w 1404720"/>
                    <a:gd name="connsiteY155" fmla="*/ 2617876 h 2812935"/>
                    <a:gd name="connsiteX156" fmla="*/ 36398 w 1404720"/>
                    <a:gd name="connsiteY156" fmla="*/ 2658244 h 2812935"/>
                    <a:gd name="connsiteX157" fmla="*/ 76766 w 1404720"/>
                    <a:gd name="connsiteY157" fmla="*/ 2698612 h 2812935"/>
                    <a:gd name="connsiteX158" fmla="*/ 117134 w 1404720"/>
                    <a:gd name="connsiteY158" fmla="*/ 2658244 h 2812935"/>
                    <a:gd name="connsiteX159" fmla="*/ 76766 w 1404720"/>
                    <a:gd name="connsiteY159" fmla="*/ 2617876 h 2812935"/>
                    <a:gd name="connsiteX160" fmla="*/ 1343312 w 1404720"/>
                    <a:gd name="connsiteY160" fmla="*/ 2531827 h 2812935"/>
                    <a:gd name="connsiteX161" fmla="*/ 1302944 w 1404720"/>
                    <a:gd name="connsiteY161" fmla="*/ 2572195 h 2812935"/>
                    <a:gd name="connsiteX162" fmla="*/ 1343312 w 1404720"/>
                    <a:gd name="connsiteY162" fmla="*/ 2612563 h 2812935"/>
                    <a:gd name="connsiteX163" fmla="*/ 1383680 w 1404720"/>
                    <a:gd name="connsiteY163" fmla="*/ 2572195 h 2812935"/>
                    <a:gd name="connsiteX164" fmla="*/ 1343312 w 1404720"/>
                    <a:gd name="connsiteY164" fmla="*/ 2531827 h 2812935"/>
                    <a:gd name="connsiteX165" fmla="*/ 1258874 w 1404720"/>
                    <a:gd name="connsiteY165" fmla="*/ 2531827 h 2812935"/>
                    <a:gd name="connsiteX166" fmla="*/ 1218506 w 1404720"/>
                    <a:gd name="connsiteY166" fmla="*/ 2572195 h 2812935"/>
                    <a:gd name="connsiteX167" fmla="*/ 1258874 w 1404720"/>
                    <a:gd name="connsiteY167" fmla="*/ 2612563 h 2812935"/>
                    <a:gd name="connsiteX168" fmla="*/ 1299242 w 1404720"/>
                    <a:gd name="connsiteY168" fmla="*/ 2572195 h 2812935"/>
                    <a:gd name="connsiteX169" fmla="*/ 1258874 w 1404720"/>
                    <a:gd name="connsiteY169" fmla="*/ 2531827 h 2812935"/>
                    <a:gd name="connsiteX170" fmla="*/ 1174438 w 1404720"/>
                    <a:gd name="connsiteY170" fmla="*/ 2531827 h 2812935"/>
                    <a:gd name="connsiteX171" fmla="*/ 1134070 w 1404720"/>
                    <a:gd name="connsiteY171" fmla="*/ 2572195 h 2812935"/>
                    <a:gd name="connsiteX172" fmla="*/ 1174438 w 1404720"/>
                    <a:gd name="connsiteY172" fmla="*/ 2612563 h 2812935"/>
                    <a:gd name="connsiteX173" fmla="*/ 1214806 w 1404720"/>
                    <a:gd name="connsiteY173" fmla="*/ 2572195 h 2812935"/>
                    <a:gd name="connsiteX174" fmla="*/ 1174438 w 1404720"/>
                    <a:gd name="connsiteY174" fmla="*/ 2531827 h 2812935"/>
                    <a:gd name="connsiteX175" fmla="*/ 1090002 w 1404720"/>
                    <a:gd name="connsiteY175" fmla="*/ 2531827 h 2812935"/>
                    <a:gd name="connsiteX176" fmla="*/ 1049634 w 1404720"/>
                    <a:gd name="connsiteY176" fmla="*/ 2572195 h 2812935"/>
                    <a:gd name="connsiteX177" fmla="*/ 1090002 w 1404720"/>
                    <a:gd name="connsiteY177" fmla="*/ 2612563 h 2812935"/>
                    <a:gd name="connsiteX178" fmla="*/ 1130370 w 1404720"/>
                    <a:gd name="connsiteY178" fmla="*/ 2572195 h 2812935"/>
                    <a:gd name="connsiteX179" fmla="*/ 1090002 w 1404720"/>
                    <a:gd name="connsiteY179" fmla="*/ 2531827 h 2812935"/>
                    <a:gd name="connsiteX180" fmla="*/ 1005565 w 1404720"/>
                    <a:gd name="connsiteY180" fmla="*/ 2531827 h 2812935"/>
                    <a:gd name="connsiteX181" fmla="*/ 965197 w 1404720"/>
                    <a:gd name="connsiteY181" fmla="*/ 2572195 h 2812935"/>
                    <a:gd name="connsiteX182" fmla="*/ 1005565 w 1404720"/>
                    <a:gd name="connsiteY182" fmla="*/ 2612563 h 2812935"/>
                    <a:gd name="connsiteX183" fmla="*/ 1045933 w 1404720"/>
                    <a:gd name="connsiteY183" fmla="*/ 2572195 h 2812935"/>
                    <a:gd name="connsiteX184" fmla="*/ 1005565 w 1404720"/>
                    <a:gd name="connsiteY184" fmla="*/ 2531827 h 2812935"/>
                    <a:gd name="connsiteX185" fmla="*/ 921129 w 1404720"/>
                    <a:gd name="connsiteY185" fmla="*/ 2531827 h 2812935"/>
                    <a:gd name="connsiteX186" fmla="*/ 880761 w 1404720"/>
                    <a:gd name="connsiteY186" fmla="*/ 2572195 h 2812935"/>
                    <a:gd name="connsiteX187" fmla="*/ 921129 w 1404720"/>
                    <a:gd name="connsiteY187" fmla="*/ 2612563 h 2812935"/>
                    <a:gd name="connsiteX188" fmla="*/ 961497 w 1404720"/>
                    <a:gd name="connsiteY188" fmla="*/ 2572195 h 2812935"/>
                    <a:gd name="connsiteX189" fmla="*/ 921129 w 1404720"/>
                    <a:gd name="connsiteY189" fmla="*/ 2531827 h 2812935"/>
                    <a:gd name="connsiteX190" fmla="*/ 836693 w 1404720"/>
                    <a:gd name="connsiteY190" fmla="*/ 2531827 h 2812935"/>
                    <a:gd name="connsiteX191" fmla="*/ 796325 w 1404720"/>
                    <a:gd name="connsiteY191" fmla="*/ 2572195 h 2812935"/>
                    <a:gd name="connsiteX192" fmla="*/ 836693 w 1404720"/>
                    <a:gd name="connsiteY192" fmla="*/ 2612563 h 2812935"/>
                    <a:gd name="connsiteX193" fmla="*/ 877061 w 1404720"/>
                    <a:gd name="connsiteY193" fmla="*/ 2572195 h 2812935"/>
                    <a:gd name="connsiteX194" fmla="*/ 836693 w 1404720"/>
                    <a:gd name="connsiteY194" fmla="*/ 2531827 h 2812935"/>
                    <a:gd name="connsiteX195" fmla="*/ 752256 w 1404720"/>
                    <a:gd name="connsiteY195" fmla="*/ 2531827 h 2812935"/>
                    <a:gd name="connsiteX196" fmla="*/ 711888 w 1404720"/>
                    <a:gd name="connsiteY196" fmla="*/ 2572195 h 2812935"/>
                    <a:gd name="connsiteX197" fmla="*/ 752256 w 1404720"/>
                    <a:gd name="connsiteY197" fmla="*/ 2612563 h 2812935"/>
                    <a:gd name="connsiteX198" fmla="*/ 792624 w 1404720"/>
                    <a:gd name="connsiteY198" fmla="*/ 2572195 h 2812935"/>
                    <a:gd name="connsiteX199" fmla="*/ 752256 w 1404720"/>
                    <a:gd name="connsiteY199" fmla="*/ 2531827 h 2812935"/>
                    <a:gd name="connsiteX200" fmla="*/ 667820 w 1404720"/>
                    <a:gd name="connsiteY200" fmla="*/ 2531827 h 2812935"/>
                    <a:gd name="connsiteX201" fmla="*/ 627452 w 1404720"/>
                    <a:gd name="connsiteY201" fmla="*/ 2572195 h 2812935"/>
                    <a:gd name="connsiteX202" fmla="*/ 667820 w 1404720"/>
                    <a:gd name="connsiteY202" fmla="*/ 2612563 h 2812935"/>
                    <a:gd name="connsiteX203" fmla="*/ 708188 w 1404720"/>
                    <a:gd name="connsiteY203" fmla="*/ 2572195 h 2812935"/>
                    <a:gd name="connsiteX204" fmla="*/ 667820 w 1404720"/>
                    <a:gd name="connsiteY204" fmla="*/ 2531827 h 2812935"/>
                    <a:gd name="connsiteX205" fmla="*/ 583384 w 1404720"/>
                    <a:gd name="connsiteY205" fmla="*/ 2531827 h 2812935"/>
                    <a:gd name="connsiteX206" fmla="*/ 543016 w 1404720"/>
                    <a:gd name="connsiteY206" fmla="*/ 2572195 h 2812935"/>
                    <a:gd name="connsiteX207" fmla="*/ 583384 w 1404720"/>
                    <a:gd name="connsiteY207" fmla="*/ 2612563 h 2812935"/>
                    <a:gd name="connsiteX208" fmla="*/ 623752 w 1404720"/>
                    <a:gd name="connsiteY208" fmla="*/ 2572195 h 2812935"/>
                    <a:gd name="connsiteX209" fmla="*/ 583384 w 1404720"/>
                    <a:gd name="connsiteY209" fmla="*/ 2531827 h 2812935"/>
                    <a:gd name="connsiteX210" fmla="*/ 498947 w 1404720"/>
                    <a:gd name="connsiteY210" fmla="*/ 2531827 h 2812935"/>
                    <a:gd name="connsiteX211" fmla="*/ 458579 w 1404720"/>
                    <a:gd name="connsiteY211" fmla="*/ 2572195 h 2812935"/>
                    <a:gd name="connsiteX212" fmla="*/ 498947 w 1404720"/>
                    <a:gd name="connsiteY212" fmla="*/ 2612563 h 2812935"/>
                    <a:gd name="connsiteX213" fmla="*/ 539315 w 1404720"/>
                    <a:gd name="connsiteY213" fmla="*/ 2572195 h 2812935"/>
                    <a:gd name="connsiteX214" fmla="*/ 498947 w 1404720"/>
                    <a:gd name="connsiteY214" fmla="*/ 2531827 h 2812935"/>
                    <a:gd name="connsiteX215" fmla="*/ 414511 w 1404720"/>
                    <a:gd name="connsiteY215" fmla="*/ 2531827 h 2812935"/>
                    <a:gd name="connsiteX216" fmla="*/ 374143 w 1404720"/>
                    <a:gd name="connsiteY216" fmla="*/ 2572195 h 2812935"/>
                    <a:gd name="connsiteX217" fmla="*/ 414511 w 1404720"/>
                    <a:gd name="connsiteY217" fmla="*/ 2612563 h 2812935"/>
                    <a:gd name="connsiteX218" fmla="*/ 454879 w 1404720"/>
                    <a:gd name="connsiteY218" fmla="*/ 2572195 h 2812935"/>
                    <a:gd name="connsiteX219" fmla="*/ 414511 w 1404720"/>
                    <a:gd name="connsiteY219" fmla="*/ 2531827 h 2812935"/>
                    <a:gd name="connsiteX220" fmla="*/ 330075 w 1404720"/>
                    <a:gd name="connsiteY220" fmla="*/ 2531827 h 2812935"/>
                    <a:gd name="connsiteX221" fmla="*/ 289707 w 1404720"/>
                    <a:gd name="connsiteY221" fmla="*/ 2572195 h 2812935"/>
                    <a:gd name="connsiteX222" fmla="*/ 330075 w 1404720"/>
                    <a:gd name="connsiteY222" fmla="*/ 2612563 h 2812935"/>
                    <a:gd name="connsiteX223" fmla="*/ 370443 w 1404720"/>
                    <a:gd name="connsiteY223" fmla="*/ 2572195 h 2812935"/>
                    <a:gd name="connsiteX224" fmla="*/ 330075 w 1404720"/>
                    <a:gd name="connsiteY224" fmla="*/ 2531827 h 2812935"/>
                    <a:gd name="connsiteX225" fmla="*/ 245639 w 1404720"/>
                    <a:gd name="connsiteY225" fmla="*/ 2531827 h 2812935"/>
                    <a:gd name="connsiteX226" fmla="*/ 205271 w 1404720"/>
                    <a:gd name="connsiteY226" fmla="*/ 2572195 h 2812935"/>
                    <a:gd name="connsiteX227" fmla="*/ 245639 w 1404720"/>
                    <a:gd name="connsiteY227" fmla="*/ 2612563 h 2812935"/>
                    <a:gd name="connsiteX228" fmla="*/ 286007 w 1404720"/>
                    <a:gd name="connsiteY228" fmla="*/ 2572195 h 2812935"/>
                    <a:gd name="connsiteX229" fmla="*/ 245639 w 1404720"/>
                    <a:gd name="connsiteY229" fmla="*/ 2531827 h 2812935"/>
                    <a:gd name="connsiteX230" fmla="*/ 161202 w 1404720"/>
                    <a:gd name="connsiteY230" fmla="*/ 2531827 h 2812935"/>
                    <a:gd name="connsiteX231" fmla="*/ 120834 w 1404720"/>
                    <a:gd name="connsiteY231" fmla="*/ 2572195 h 2812935"/>
                    <a:gd name="connsiteX232" fmla="*/ 161202 w 1404720"/>
                    <a:gd name="connsiteY232" fmla="*/ 2612563 h 2812935"/>
                    <a:gd name="connsiteX233" fmla="*/ 201570 w 1404720"/>
                    <a:gd name="connsiteY233" fmla="*/ 2572195 h 2812935"/>
                    <a:gd name="connsiteX234" fmla="*/ 161202 w 1404720"/>
                    <a:gd name="connsiteY234" fmla="*/ 2531827 h 2812935"/>
                    <a:gd name="connsiteX235" fmla="*/ 76766 w 1404720"/>
                    <a:gd name="connsiteY235" fmla="*/ 2531827 h 2812935"/>
                    <a:gd name="connsiteX236" fmla="*/ 36398 w 1404720"/>
                    <a:gd name="connsiteY236" fmla="*/ 2572195 h 2812935"/>
                    <a:gd name="connsiteX237" fmla="*/ 76766 w 1404720"/>
                    <a:gd name="connsiteY237" fmla="*/ 2612563 h 2812935"/>
                    <a:gd name="connsiteX238" fmla="*/ 117134 w 1404720"/>
                    <a:gd name="connsiteY238" fmla="*/ 2572195 h 2812935"/>
                    <a:gd name="connsiteX239" fmla="*/ 76766 w 1404720"/>
                    <a:gd name="connsiteY239" fmla="*/ 2531827 h 2812935"/>
                    <a:gd name="connsiteX240" fmla="*/ 1343312 w 1404720"/>
                    <a:gd name="connsiteY240" fmla="*/ 2445777 h 2812935"/>
                    <a:gd name="connsiteX241" fmla="*/ 1302944 w 1404720"/>
                    <a:gd name="connsiteY241" fmla="*/ 2486145 h 2812935"/>
                    <a:gd name="connsiteX242" fmla="*/ 1343312 w 1404720"/>
                    <a:gd name="connsiteY242" fmla="*/ 2526513 h 2812935"/>
                    <a:gd name="connsiteX243" fmla="*/ 1383680 w 1404720"/>
                    <a:gd name="connsiteY243" fmla="*/ 2486145 h 2812935"/>
                    <a:gd name="connsiteX244" fmla="*/ 1343312 w 1404720"/>
                    <a:gd name="connsiteY244" fmla="*/ 2445777 h 2812935"/>
                    <a:gd name="connsiteX245" fmla="*/ 1258874 w 1404720"/>
                    <a:gd name="connsiteY245" fmla="*/ 2445777 h 2812935"/>
                    <a:gd name="connsiteX246" fmla="*/ 1218506 w 1404720"/>
                    <a:gd name="connsiteY246" fmla="*/ 2486145 h 2812935"/>
                    <a:gd name="connsiteX247" fmla="*/ 1258874 w 1404720"/>
                    <a:gd name="connsiteY247" fmla="*/ 2526513 h 2812935"/>
                    <a:gd name="connsiteX248" fmla="*/ 1299242 w 1404720"/>
                    <a:gd name="connsiteY248" fmla="*/ 2486145 h 2812935"/>
                    <a:gd name="connsiteX249" fmla="*/ 1258874 w 1404720"/>
                    <a:gd name="connsiteY249" fmla="*/ 2445777 h 2812935"/>
                    <a:gd name="connsiteX250" fmla="*/ 1174438 w 1404720"/>
                    <a:gd name="connsiteY250" fmla="*/ 2445777 h 2812935"/>
                    <a:gd name="connsiteX251" fmla="*/ 1134070 w 1404720"/>
                    <a:gd name="connsiteY251" fmla="*/ 2486145 h 2812935"/>
                    <a:gd name="connsiteX252" fmla="*/ 1174438 w 1404720"/>
                    <a:gd name="connsiteY252" fmla="*/ 2526513 h 2812935"/>
                    <a:gd name="connsiteX253" fmla="*/ 1214806 w 1404720"/>
                    <a:gd name="connsiteY253" fmla="*/ 2486145 h 2812935"/>
                    <a:gd name="connsiteX254" fmla="*/ 1174438 w 1404720"/>
                    <a:gd name="connsiteY254" fmla="*/ 2445777 h 2812935"/>
                    <a:gd name="connsiteX255" fmla="*/ 1090002 w 1404720"/>
                    <a:gd name="connsiteY255" fmla="*/ 2445777 h 2812935"/>
                    <a:gd name="connsiteX256" fmla="*/ 1049634 w 1404720"/>
                    <a:gd name="connsiteY256" fmla="*/ 2486145 h 2812935"/>
                    <a:gd name="connsiteX257" fmla="*/ 1090002 w 1404720"/>
                    <a:gd name="connsiteY257" fmla="*/ 2526513 h 2812935"/>
                    <a:gd name="connsiteX258" fmla="*/ 1130370 w 1404720"/>
                    <a:gd name="connsiteY258" fmla="*/ 2486145 h 2812935"/>
                    <a:gd name="connsiteX259" fmla="*/ 1090002 w 1404720"/>
                    <a:gd name="connsiteY259" fmla="*/ 2445777 h 2812935"/>
                    <a:gd name="connsiteX260" fmla="*/ 1005565 w 1404720"/>
                    <a:gd name="connsiteY260" fmla="*/ 2445777 h 2812935"/>
                    <a:gd name="connsiteX261" fmla="*/ 965197 w 1404720"/>
                    <a:gd name="connsiteY261" fmla="*/ 2486145 h 2812935"/>
                    <a:gd name="connsiteX262" fmla="*/ 1005565 w 1404720"/>
                    <a:gd name="connsiteY262" fmla="*/ 2526513 h 2812935"/>
                    <a:gd name="connsiteX263" fmla="*/ 1045933 w 1404720"/>
                    <a:gd name="connsiteY263" fmla="*/ 2486145 h 2812935"/>
                    <a:gd name="connsiteX264" fmla="*/ 1005565 w 1404720"/>
                    <a:gd name="connsiteY264" fmla="*/ 2445777 h 2812935"/>
                    <a:gd name="connsiteX265" fmla="*/ 921129 w 1404720"/>
                    <a:gd name="connsiteY265" fmla="*/ 2445777 h 2812935"/>
                    <a:gd name="connsiteX266" fmla="*/ 880761 w 1404720"/>
                    <a:gd name="connsiteY266" fmla="*/ 2486145 h 2812935"/>
                    <a:gd name="connsiteX267" fmla="*/ 921129 w 1404720"/>
                    <a:gd name="connsiteY267" fmla="*/ 2526513 h 2812935"/>
                    <a:gd name="connsiteX268" fmla="*/ 961497 w 1404720"/>
                    <a:gd name="connsiteY268" fmla="*/ 2486145 h 2812935"/>
                    <a:gd name="connsiteX269" fmla="*/ 921129 w 1404720"/>
                    <a:gd name="connsiteY269" fmla="*/ 2445777 h 2812935"/>
                    <a:gd name="connsiteX270" fmla="*/ 836693 w 1404720"/>
                    <a:gd name="connsiteY270" fmla="*/ 2445777 h 2812935"/>
                    <a:gd name="connsiteX271" fmla="*/ 796325 w 1404720"/>
                    <a:gd name="connsiteY271" fmla="*/ 2486145 h 2812935"/>
                    <a:gd name="connsiteX272" fmla="*/ 836693 w 1404720"/>
                    <a:gd name="connsiteY272" fmla="*/ 2526513 h 2812935"/>
                    <a:gd name="connsiteX273" fmla="*/ 877061 w 1404720"/>
                    <a:gd name="connsiteY273" fmla="*/ 2486145 h 2812935"/>
                    <a:gd name="connsiteX274" fmla="*/ 836693 w 1404720"/>
                    <a:gd name="connsiteY274" fmla="*/ 2445777 h 2812935"/>
                    <a:gd name="connsiteX275" fmla="*/ 752256 w 1404720"/>
                    <a:gd name="connsiteY275" fmla="*/ 2445777 h 2812935"/>
                    <a:gd name="connsiteX276" fmla="*/ 711888 w 1404720"/>
                    <a:gd name="connsiteY276" fmla="*/ 2486145 h 2812935"/>
                    <a:gd name="connsiteX277" fmla="*/ 752256 w 1404720"/>
                    <a:gd name="connsiteY277" fmla="*/ 2526513 h 2812935"/>
                    <a:gd name="connsiteX278" fmla="*/ 792624 w 1404720"/>
                    <a:gd name="connsiteY278" fmla="*/ 2486145 h 2812935"/>
                    <a:gd name="connsiteX279" fmla="*/ 752256 w 1404720"/>
                    <a:gd name="connsiteY279" fmla="*/ 2445777 h 2812935"/>
                    <a:gd name="connsiteX280" fmla="*/ 667820 w 1404720"/>
                    <a:gd name="connsiteY280" fmla="*/ 2445777 h 2812935"/>
                    <a:gd name="connsiteX281" fmla="*/ 627452 w 1404720"/>
                    <a:gd name="connsiteY281" fmla="*/ 2486145 h 2812935"/>
                    <a:gd name="connsiteX282" fmla="*/ 667820 w 1404720"/>
                    <a:gd name="connsiteY282" fmla="*/ 2526513 h 2812935"/>
                    <a:gd name="connsiteX283" fmla="*/ 708188 w 1404720"/>
                    <a:gd name="connsiteY283" fmla="*/ 2486145 h 2812935"/>
                    <a:gd name="connsiteX284" fmla="*/ 667820 w 1404720"/>
                    <a:gd name="connsiteY284" fmla="*/ 2445777 h 2812935"/>
                    <a:gd name="connsiteX285" fmla="*/ 583384 w 1404720"/>
                    <a:gd name="connsiteY285" fmla="*/ 2445777 h 2812935"/>
                    <a:gd name="connsiteX286" fmla="*/ 543016 w 1404720"/>
                    <a:gd name="connsiteY286" fmla="*/ 2486145 h 2812935"/>
                    <a:gd name="connsiteX287" fmla="*/ 583384 w 1404720"/>
                    <a:gd name="connsiteY287" fmla="*/ 2526513 h 2812935"/>
                    <a:gd name="connsiteX288" fmla="*/ 623752 w 1404720"/>
                    <a:gd name="connsiteY288" fmla="*/ 2486145 h 2812935"/>
                    <a:gd name="connsiteX289" fmla="*/ 583384 w 1404720"/>
                    <a:gd name="connsiteY289" fmla="*/ 2445777 h 2812935"/>
                    <a:gd name="connsiteX290" fmla="*/ 498947 w 1404720"/>
                    <a:gd name="connsiteY290" fmla="*/ 2445777 h 2812935"/>
                    <a:gd name="connsiteX291" fmla="*/ 458579 w 1404720"/>
                    <a:gd name="connsiteY291" fmla="*/ 2486145 h 2812935"/>
                    <a:gd name="connsiteX292" fmla="*/ 498947 w 1404720"/>
                    <a:gd name="connsiteY292" fmla="*/ 2526513 h 2812935"/>
                    <a:gd name="connsiteX293" fmla="*/ 539315 w 1404720"/>
                    <a:gd name="connsiteY293" fmla="*/ 2486145 h 2812935"/>
                    <a:gd name="connsiteX294" fmla="*/ 498947 w 1404720"/>
                    <a:gd name="connsiteY294" fmla="*/ 2445777 h 2812935"/>
                    <a:gd name="connsiteX295" fmla="*/ 414511 w 1404720"/>
                    <a:gd name="connsiteY295" fmla="*/ 2445777 h 2812935"/>
                    <a:gd name="connsiteX296" fmla="*/ 374143 w 1404720"/>
                    <a:gd name="connsiteY296" fmla="*/ 2486145 h 2812935"/>
                    <a:gd name="connsiteX297" fmla="*/ 414511 w 1404720"/>
                    <a:gd name="connsiteY297" fmla="*/ 2526513 h 2812935"/>
                    <a:gd name="connsiteX298" fmla="*/ 454879 w 1404720"/>
                    <a:gd name="connsiteY298" fmla="*/ 2486145 h 2812935"/>
                    <a:gd name="connsiteX299" fmla="*/ 414511 w 1404720"/>
                    <a:gd name="connsiteY299" fmla="*/ 2445777 h 2812935"/>
                    <a:gd name="connsiteX300" fmla="*/ 330075 w 1404720"/>
                    <a:gd name="connsiteY300" fmla="*/ 2445777 h 2812935"/>
                    <a:gd name="connsiteX301" fmla="*/ 289707 w 1404720"/>
                    <a:gd name="connsiteY301" fmla="*/ 2486145 h 2812935"/>
                    <a:gd name="connsiteX302" fmla="*/ 330075 w 1404720"/>
                    <a:gd name="connsiteY302" fmla="*/ 2526513 h 2812935"/>
                    <a:gd name="connsiteX303" fmla="*/ 370443 w 1404720"/>
                    <a:gd name="connsiteY303" fmla="*/ 2486145 h 2812935"/>
                    <a:gd name="connsiteX304" fmla="*/ 330075 w 1404720"/>
                    <a:gd name="connsiteY304" fmla="*/ 2445777 h 2812935"/>
                    <a:gd name="connsiteX305" fmla="*/ 245639 w 1404720"/>
                    <a:gd name="connsiteY305" fmla="*/ 2445777 h 2812935"/>
                    <a:gd name="connsiteX306" fmla="*/ 205271 w 1404720"/>
                    <a:gd name="connsiteY306" fmla="*/ 2486145 h 2812935"/>
                    <a:gd name="connsiteX307" fmla="*/ 245639 w 1404720"/>
                    <a:gd name="connsiteY307" fmla="*/ 2526513 h 2812935"/>
                    <a:gd name="connsiteX308" fmla="*/ 286007 w 1404720"/>
                    <a:gd name="connsiteY308" fmla="*/ 2486145 h 2812935"/>
                    <a:gd name="connsiteX309" fmla="*/ 245639 w 1404720"/>
                    <a:gd name="connsiteY309" fmla="*/ 2445777 h 2812935"/>
                    <a:gd name="connsiteX310" fmla="*/ 161202 w 1404720"/>
                    <a:gd name="connsiteY310" fmla="*/ 2445777 h 2812935"/>
                    <a:gd name="connsiteX311" fmla="*/ 120834 w 1404720"/>
                    <a:gd name="connsiteY311" fmla="*/ 2486145 h 2812935"/>
                    <a:gd name="connsiteX312" fmla="*/ 161202 w 1404720"/>
                    <a:gd name="connsiteY312" fmla="*/ 2526513 h 2812935"/>
                    <a:gd name="connsiteX313" fmla="*/ 201570 w 1404720"/>
                    <a:gd name="connsiteY313" fmla="*/ 2486145 h 2812935"/>
                    <a:gd name="connsiteX314" fmla="*/ 161202 w 1404720"/>
                    <a:gd name="connsiteY314" fmla="*/ 2445777 h 2812935"/>
                    <a:gd name="connsiteX315" fmla="*/ 76766 w 1404720"/>
                    <a:gd name="connsiteY315" fmla="*/ 2445777 h 2812935"/>
                    <a:gd name="connsiteX316" fmla="*/ 36398 w 1404720"/>
                    <a:gd name="connsiteY316" fmla="*/ 2486145 h 2812935"/>
                    <a:gd name="connsiteX317" fmla="*/ 76766 w 1404720"/>
                    <a:gd name="connsiteY317" fmla="*/ 2526513 h 2812935"/>
                    <a:gd name="connsiteX318" fmla="*/ 117134 w 1404720"/>
                    <a:gd name="connsiteY318" fmla="*/ 2486145 h 2812935"/>
                    <a:gd name="connsiteX319" fmla="*/ 76766 w 1404720"/>
                    <a:gd name="connsiteY319" fmla="*/ 2445777 h 2812935"/>
                    <a:gd name="connsiteX320" fmla="*/ 1343312 w 1404720"/>
                    <a:gd name="connsiteY320" fmla="*/ 2359728 h 2812935"/>
                    <a:gd name="connsiteX321" fmla="*/ 1302944 w 1404720"/>
                    <a:gd name="connsiteY321" fmla="*/ 2400096 h 2812935"/>
                    <a:gd name="connsiteX322" fmla="*/ 1343312 w 1404720"/>
                    <a:gd name="connsiteY322" fmla="*/ 2440464 h 2812935"/>
                    <a:gd name="connsiteX323" fmla="*/ 1383680 w 1404720"/>
                    <a:gd name="connsiteY323" fmla="*/ 2400096 h 2812935"/>
                    <a:gd name="connsiteX324" fmla="*/ 1343312 w 1404720"/>
                    <a:gd name="connsiteY324" fmla="*/ 2359728 h 2812935"/>
                    <a:gd name="connsiteX325" fmla="*/ 1258874 w 1404720"/>
                    <a:gd name="connsiteY325" fmla="*/ 2359728 h 2812935"/>
                    <a:gd name="connsiteX326" fmla="*/ 1218506 w 1404720"/>
                    <a:gd name="connsiteY326" fmla="*/ 2400096 h 2812935"/>
                    <a:gd name="connsiteX327" fmla="*/ 1258874 w 1404720"/>
                    <a:gd name="connsiteY327" fmla="*/ 2440464 h 2812935"/>
                    <a:gd name="connsiteX328" fmla="*/ 1299242 w 1404720"/>
                    <a:gd name="connsiteY328" fmla="*/ 2400096 h 2812935"/>
                    <a:gd name="connsiteX329" fmla="*/ 1258874 w 1404720"/>
                    <a:gd name="connsiteY329" fmla="*/ 2359728 h 2812935"/>
                    <a:gd name="connsiteX330" fmla="*/ 1174438 w 1404720"/>
                    <a:gd name="connsiteY330" fmla="*/ 2359728 h 2812935"/>
                    <a:gd name="connsiteX331" fmla="*/ 1134070 w 1404720"/>
                    <a:gd name="connsiteY331" fmla="*/ 2400096 h 2812935"/>
                    <a:gd name="connsiteX332" fmla="*/ 1174438 w 1404720"/>
                    <a:gd name="connsiteY332" fmla="*/ 2440464 h 2812935"/>
                    <a:gd name="connsiteX333" fmla="*/ 1214806 w 1404720"/>
                    <a:gd name="connsiteY333" fmla="*/ 2400096 h 2812935"/>
                    <a:gd name="connsiteX334" fmla="*/ 1174438 w 1404720"/>
                    <a:gd name="connsiteY334" fmla="*/ 2359728 h 2812935"/>
                    <a:gd name="connsiteX335" fmla="*/ 1090002 w 1404720"/>
                    <a:gd name="connsiteY335" fmla="*/ 2359728 h 2812935"/>
                    <a:gd name="connsiteX336" fmla="*/ 1049634 w 1404720"/>
                    <a:gd name="connsiteY336" fmla="*/ 2400096 h 2812935"/>
                    <a:gd name="connsiteX337" fmla="*/ 1090002 w 1404720"/>
                    <a:gd name="connsiteY337" fmla="*/ 2440464 h 2812935"/>
                    <a:gd name="connsiteX338" fmla="*/ 1130370 w 1404720"/>
                    <a:gd name="connsiteY338" fmla="*/ 2400096 h 2812935"/>
                    <a:gd name="connsiteX339" fmla="*/ 1090002 w 1404720"/>
                    <a:gd name="connsiteY339" fmla="*/ 2359728 h 2812935"/>
                    <a:gd name="connsiteX340" fmla="*/ 1005565 w 1404720"/>
                    <a:gd name="connsiteY340" fmla="*/ 2359728 h 2812935"/>
                    <a:gd name="connsiteX341" fmla="*/ 965197 w 1404720"/>
                    <a:gd name="connsiteY341" fmla="*/ 2400096 h 2812935"/>
                    <a:gd name="connsiteX342" fmla="*/ 1005565 w 1404720"/>
                    <a:gd name="connsiteY342" fmla="*/ 2440464 h 2812935"/>
                    <a:gd name="connsiteX343" fmla="*/ 1045933 w 1404720"/>
                    <a:gd name="connsiteY343" fmla="*/ 2400096 h 2812935"/>
                    <a:gd name="connsiteX344" fmla="*/ 1005565 w 1404720"/>
                    <a:gd name="connsiteY344" fmla="*/ 2359728 h 2812935"/>
                    <a:gd name="connsiteX345" fmla="*/ 921129 w 1404720"/>
                    <a:gd name="connsiteY345" fmla="*/ 2359728 h 2812935"/>
                    <a:gd name="connsiteX346" fmla="*/ 880761 w 1404720"/>
                    <a:gd name="connsiteY346" fmla="*/ 2400096 h 2812935"/>
                    <a:gd name="connsiteX347" fmla="*/ 921129 w 1404720"/>
                    <a:gd name="connsiteY347" fmla="*/ 2440464 h 2812935"/>
                    <a:gd name="connsiteX348" fmla="*/ 961497 w 1404720"/>
                    <a:gd name="connsiteY348" fmla="*/ 2400096 h 2812935"/>
                    <a:gd name="connsiteX349" fmla="*/ 921129 w 1404720"/>
                    <a:gd name="connsiteY349" fmla="*/ 2359728 h 2812935"/>
                    <a:gd name="connsiteX350" fmla="*/ 836693 w 1404720"/>
                    <a:gd name="connsiteY350" fmla="*/ 2359728 h 2812935"/>
                    <a:gd name="connsiteX351" fmla="*/ 796325 w 1404720"/>
                    <a:gd name="connsiteY351" fmla="*/ 2400096 h 2812935"/>
                    <a:gd name="connsiteX352" fmla="*/ 836693 w 1404720"/>
                    <a:gd name="connsiteY352" fmla="*/ 2440464 h 2812935"/>
                    <a:gd name="connsiteX353" fmla="*/ 877061 w 1404720"/>
                    <a:gd name="connsiteY353" fmla="*/ 2400096 h 2812935"/>
                    <a:gd name="connsiteX354" fmla="*/ 836693 w 1404720"/>
                    <a:gd name="connsiteY354" fmla="*/ 2359728 h 2812935"/>
                    <a:gd name="connsiteX355" fmla="*/ 752256 w 1404720"/>
                    <a:gd name="connsiteY355" fmla="*/ 2359728 h 2812935"/>
                    <a:gd name="connsiteX356" fmla="*/ 711888 w 1404720"/>
                    <a:gd name="connsiteY356" fmla="*/ 2400096 h 2812935"/>
                    <a:gd name="connsiteX357" fmla="*/ 752256 w 1404720"/>
                    <a:gd name="connsiteY357" fmla="*/ 2440464 h 2812935"/>
                    <a:gd name="connsiteX358" fmla="*/ 792624 w 1404720"/>
                    <a:gd name="connsiteY358" fmla="*/ 2400096 h 2812935"/>
                    <a:gd name="connsiteX359" fmla="*/ 752256 w 1404720"/>
                    <a:gd name="connsiteY359" fmla="*/ 2359728 h 2812935"/>
                    <a:gd name="connsiteX360" fmla="*/ 667820 w 1404720"/>
                    <a:gd name="connsiteY360" fmla="*/ 2359728 h 2812935"/>
                    <a:gd name="connsiteX361" fmla="*/ 627452 w 1404720"/>
                    <a:gd name="connsiteY361" fmla="*/ 2400096 h 2812935"/>
                    <a:gd name="connsiteX362" fmla="*/ 667820 w 1404720"/>
                    <a:gd name="connsiteY362" fmla="*/ 2440464 h 2812935"/>
                    <a:gd name="connsiteX363" fmla="*/ 708188 w 1404720"/>
                    <a:gd name="connsiteY363" fmla="*/ 2400096 h 2812935"/>
                    <a:gd name="connsiteX364" fmla="*/ 667820 w 1404720"/>
                    <a:gd name="connsiteY364" fmla="*/ 2359728 h 2812935"/>
                    <a:gd name="connsiteX365" fmla="*/ 583384 w 1404720"/>
                    <a:gd name="connsiteY365" fmla="*/ 2359728 h 2812935"/>
                    <a:gd name="connsiteX366" fmla="*/ 543016 w 1404720"/>
                    <a:gd name="connsiteY366" fmla="*/ 2400096 h 2812935"/>
                    <a:gd name="connsiteX367" fmla="*/ 583384 w 1404720"/>
                    <a:gd name="connsiteY367" fmla="*/ 2440464 h 2812935"/>
                    <a:gd name="connsiteX368" fmla="*/ 623752 w 1404720"/>
                    <a:gd name="connsiteY368" fmla="*/ 2400096 h 2812935"/>
                    <a:gd name="connsiteX369" fmla="*/ 583384 w 1404720"/>
                    <a:gd name="connsiteY369" fmla="*/ 2359728 h 2812935"/>
                    <a:gd name="connsiteX370" fmla="*/ 498947 w 1404720"/>
                    <a:gd name="connsiteY370" fmla="*/ 2359728 h 2812935"/>
                    <a:gd name="connsiteX371" fmla="*/ 458579 w 1404720"/>
                    <a:gd name="connsiteY371" fmla="*/ 2400096 h 2812935"/>
                    <a:gd name="connsiteX372" fmla="*/ 498947 w 1404720"/>
                    <a:gd name="connsiteY372" fmla="*/ 2440464 h 2812935"/>
                    <a:gd name="connsiteX373" fmla="*/ 539315 w 1404720"/>
                    <a:gd name="connsiteY373" fmla="*/ 2400096 h 2812935"/>
                    <a:gd name="connsiteX374" fmla="*/ 498947 w 1404720"/>
                    <a:gd name="connsiteY374" fmla="*/ 2359728 h 2812935"/>
                    <a:gd name="connsiteX375" fmla="*/ 414511 w 1404720"/>
                    <a:gd name="connsiteY375" fmla="*/ 2359728 h 2812935"/>
                    <a:gd name="connsiteX376" fmla="*/ 374143 w 1404720"/>
                    <a:gd name="connsiteY376" fmla="*/ 2400096 h 2812935"/>
                    <a:gd name="connsiteX377" fmla="*/ 414511 w 1404720"/>
                    <a:gd name="connsiteY377" fmla="*/ 2440464 h 2812935"/>
                    <a:gd name="connsiteX378" fmla="*/ 454879 w 1404720"/>
                    <a:gd name="connsiteY378" fmla="*/ 2400096 h 2812935"/>
                    <a:gd name="connsiteX379" fmla="*/ 414511 w 1404720"/>
                    <a:gd name="connsiteY379" fmla="*/ 2359728 h 2812935"/>
                    <a:gd name="connsiteX380" fmla="*/ 330075 w 1404720"/>
                    <a:gd name="connsiteY380" fmla="*/ 2359728 h 2812935"/>
                    <a:gd name="connsiteX381" fmla="*/ 289707 w 1404720"/>
                    <a:gd name="connsiteY381" fmla="*/ 2400096 h 2812935"/>
                    <a:gd name="connsiteX382" fmla="*/ 330075 w 1404720"/>
                    <a:gd name="connsiteY382" fmla="*/ 2440464 h 2812935"/>
                    <a:gd name="connsiteX383" fmla="*/ 370443 w 1404720"/>
                    <a:gd name="connsiteY383" fmla="*/ 2400096 h 2812935"/>
                    <a:gd name="connsiteX384" fmla="*/ 330075 w 1404720"/>
                    <a:gd name="connsiteY384" fmla="*/ 2359728 h 2812935"/>
                    <a:gd name="connsiteX385" fmla="*/ 245639 w 1404720"/>
                    <a:gd name="connsiteY385" fmla="*/ 2359728 h 2812935"/>
                    <a:gd name="connsiteX386" fmla="*/ 205271 w 1404720"/>
                    <a:gd name="connsiteY386" fmla="*/ 2400096 h 2812935"/>
                    <a:gd name="connsiteX387" fmla="*/ 245639 w 1404720"/>
                    <a:gd name="connsiteY387" fmla="*/ 2440464 h 2812935"/>
                    <a:gd name="connsiteX388" fmla="*/ 286007 w 1404720"/>
                    <a:gd name="connsiteY388" fmla="*/ 2400096 h 2812935"/>
                    <a:gd name="connsiteX389" fmla="*/ 245639 w 1404720"/>
                    <a:gd name="connsiteY389" fmla="*/ 2359728 h 2812935"/>
                    <a:gd name="connsiteX390" fmla="*/ 161202 w 1404720"/>
                    <a:gd name="connsiteY390" fmla="*/ 2359728 h 2812935"/>
                    <a:gd name="connsiteX391" fmla="*/ 120834 w 1404720"/>
                    <a:gd name="connsiteY391" fmla="*/ 2400096 h 2812935"/>
                    <a:gd name="connsiteX392" fmla="*/ 161202 w 1404720"/>
                    <a:gd name="connsiteY392" fmla="*/ 2440464 h 2812935"/>
                    <a:gd name="connsiteX393" fmla="*/ 201570 w 1404720"/>
                    <a:gd name="connsiteY393" fmla="*/ 2400096 h 2812935"/>
                    <a:gd name="connsiteX394" fmla="*/ 161202 w 1404720"/>
                    <a:gd name="connsiteY394" fmla="*/ 2359728 h 2812935"/>
                    <a:gd name="connsiteX395" fmla="*/ 76766 w 1404720"/>
                    <a:gd name="connsiteY395" fmla="*/ 2359728 h 2812935"/>
                    <a:gd name="connsiteX396" fmla="*/ 36398 w 1404720"/>
                    <a:gd name="connsiteY396" fmla="*/ 2400096 h 2812935"/>
                    <a:gd name="connsiteX397" fmla="*/ 76766 w 1404720"/>
                    <a:gd name="connsiteY397" fmla="*/ 2440464 h 2812935"/>
                    <a:gd name="connsiteX398" fmla="*/ 117134 w 1404720"/>
                    <a:gd name="connsiteY398" fmla="*/ 2400096 h 2812935"/>
                    <a:gd name="connsiteX399" fmla="*/ 76766 w 1404720"/>
                    <a:gd name="connsiteY399" fmla="*/ 2359728 h 2812935"/>
                    <a:gd name="connsiteX400" fmla="*/ 1343312 w 1404720"/>
                    <a:gd name="connsiteY400" fmla="*/ 2273679 h 2812935"/>
                    <a:gd name="connsiteX401" fmla="*/ 1302944 w 1404720"/>
                    <a:gd name="connsiteY401" fmla="*/ 2314047 h 2812935"/>
                    <a:gd name="connsiteX402" fmla="*/ 1343312 w 1404720"/>
                    <a:gd name="connsiteY402" fmla="*/ 2354415 h 2812935"/>
                    <a:gd name="connsiteX403" fmla="*/ 1383680 w 1404720"/>
                    <a:gd name="connsiteY403" fmla="*/ 2314047 h 2812935"/>
                    <a:gd name="connsiteX404" fmla="*/ 1343312 w 1404720"/>
                    <a:gd name="connsiteY404" fmla="*/ 2273679 h 2812935"/>
                    <a:gd name="connsiteX405" fmla="*/ 1258874 w 1404720"/>
                    <a:gd name="connsiteY405" fmla="*/ 2273679 h 2812935"/>
                    <a:gd name="connsiteX406" fmla="*/ 1218506 w 1404720"/>
                    <a:gd name="connsiteY406" fmla="*/ 2314047 h 2812935"/>
                    <a:gd name="connsiteX407" fmla="*/ 1258874 w 1404720"/>
                    <a:gd name="connsiteY407" fmla="*/ 2354415 h 2812935"/>
                    <a:gd name="connsiteX408" fmla="*/ 1299242 w 1404720"/>
                    <a:gd name="connsiteY408" fmla="*/ 2314047 h 2812935"/>
                    <a:gd name="connsiteX409" fmla="*/ 1258874 w 1404720"/>
                    <a:gd name="connsiteY409" fmla="*/ 2273679 h 2812935"/>
                    <a:gd name="connsiteX410" fmla="*/ 1174438 w 1404720"/>
                    <a:gd name="connsiteY410" fmla="*/ 2273679 h 2812935"/>
                    <a:gd name="connsiteX411" fmla="*/ 1134070 w 1404720"/>
                    <a:gd name="connsiteY411" fmla="*/ 2314047 h 2812935"/>
                    <a:gd name="connsiteX412" fmla="*/ 1174438 w 1404720"/>
                    <a:gd name="connsiteY412" fmla="*/ 2354415 h 2812935"/>
                    <a:gd name="connsiteX413" fmla="*/ 1214806 w 1404720"/>
                    <a:gd name="connsiteY413" fmla="*/ 2314047 h 2812935"/>
                    <a:gd name="connsiteX414" fmla="*/ 1174438 w 1404720"/>
                    <a:gd name="connsiteY414" fmla="*/ 2273679 h 2812935"/>
                    <a:gd name="connsiteX415" fmla="*/ 1090002 w 1404720"/>
                    <a:gd name="connsiteY415" fmla="*/ 2273679 h 2812935"/>
                    <a:gd name="connsiteX416" fmla="*/ 1049634 w 1404720"/>
                    <a:gd name="connsiteY416" fmla="*/ 2314047 h 2812935"/>
                    <a:gd name="connsiteX417" fmla="*/ 1090002 w 1404720"/>
                    <a:gd name="connsiteY417" fmla="*/ 2354415 h 2812935"/>
                    <a:gd name="connsiteX418" fmla="*/ 1130370 w 1404720"/>
                    <a:gd name="connsiteY418" fmla="*/ 2314047 h 2812935"/>
                    <a:gd name="connsiteX419" fmla="*/ 1090002 w 1404720"/>
                    <a:gd name="connsiteY419" fmla="*/ 2273679 h 2812935"/>
                    <a:gd name="connsiteX420" fmla="*/ 1005565 w 1404720"/>
                    <a:gd name="connsiteY420" fmla="*/ 2273679 h 2812935"/>
                    <a:gd name="connsiteX421" fmla="*/ 965197 w 1404720"/>
                    <a:gd name="connsiteY421" fmla="*/ 2314047 h 2812935"/>
                    <a:gd name="connsiteX422" fmla="*/ 1005565 w 1404720"/>
                    <a:gd name="connsiteY422" fmla="*/ 2354415 h 2812935"/>
                    <a:gd name="connsiteX423" fmla="*/ 1045933 w 1404720"/>
                    <a:gd name="connsiteY423" fmla="*/ 2314047 h 2812935"/>
                    <a:gd name="connsiteX424" fmla="*/ 1005565 w 1404720"/>
                    <a:gd name="connsiteY424" fmla="*/ 2273679 h 2812935"/>
                    <a:gd name="connsiteX425" fmla="*/ 921129 w 1404720"/>
                    <a:gd name="connsiteY425" fmla="*/ 2273679 h 2812935"/>
                    <a:gd name="connsiteX426" fmla="*/ 880761 w 1404720"/>
                    <a:gd name="connsiteY426" fmla="*/ 2314047 h 2812935"/>
                    <a:gd name="connsiteX427" fmla="*/ 921129 w 1404720"/>
                    <a:gd name="connsiteY427" fmla="*/ 2354415 h 2812935"/>
                    <a:gd name="connsiteX428" fmla="*/ 961497 w 1404720"/>
                    <a:gd name="connsiteY428" fmla="*/ 2314047 h 2812935"/>
                    <a:gd name="connsiteX429" fmla="*/ 921129 w 1404720"/>
                    <a:gd name="connsiteY429" fmla="*/ 2273679 h 2812935"/>
                    <a:gd name="connsiteX430" fmla="*/ 836693 w 1404720"/>
                    <a:gd name="connsiteY430" fmla="*/ 2273679 h 2812935"/>
                    <a:gd name="connsiteX431" fmla="*/ 796325 w 1404720"/>
                    <a:gd name="connsiteY431" fmla="*/ 2314047 h 2812935"/>
                    <a:gd name="connsiteX432" fmla="*/ 836693 w 1404720"/>
                    <a:gd name="connsiteY432" fmla="*/ 2354415 h 2812935"/>
                    <a:gd name="connsiteX433" fmla="*/ 877061 w 1404720"/>
                    <a:gd name="connsiteY433" fmla="*/ 2314047 h 2812935"/>
                    <a:gd name="connsiteX434" fmla="*/ 836693 w 1404720"/>
                    <a:gd name="connsiteY434" fmla="*/ 2273679 h 2812935"/>
                    <a:gd name="connsiteX435" fmla="*/ 752256 w 1404720"/>
                    <a:gd name="connsiteY435" fmla="*/ 2273679 h 2812935"/>
                    <a:gd name="connsiteX436" fmla="*/ 711888 w 1404720"/>
                    <a:gd name="connsiteY436" fmla="*/ 2314047 h 2812935"/>
                    <a:gd name="connsiteX437" fmla="*/ 752256 w 1404720"/>
                    <a:gd name="connsiteY437" fmla="*/ 2354415 h 2812935"/>
                    <a:gd name="connsiteX438" fmla="*/ 792624 w 1404720"/>
                    <a:gd name="connsiteY438" fmla="*/ 2314047 h 2812935"/>
                    <a:gd name="connsiteX439" fmla="*/ 752256 w 1404720"/>
                    <a:gd name="connsiteY439" fmla="*/ 2273679 h 2812935"/>
                    <a:gd name="connsiteX440" fmla="*/ 667820 w 1404720"/>
                    <a:gd name="connsiteY440" fmla="*/ 2273679 h 2812935"/>
                    <a:gd name="connsiteX441" fmla="*/ 627452 w 1404720"/>
                    <a:gd name="connsiteY441" fmla="*/ 2314047 h 2812935"/>
                    <a:gd name="connsiteX442" fmla="*/ 667820 w 1404720"/>
                    <a:gd name="connsiteY442" fmla="*/ 2354415 h 2812935"/>
                    <a:gd name="connsiteX443" fmla="*/ 708188 w 1404720"/>
                    <a:gd name="connsiteY443" fmla="*/ 2314047 h 2812935"/>
                    <a:gd name="connsiteX444" fmla="*/ 667820 w 1404720"/>
                    <a:gd name="connsiteY444" fmla="*/ 2273679 h 2812935"/>
                    <a:gd name="connsiteX445" fmla="*/ 583384 w 1404720"/>
                    <a:gd name="connsiteY445" fmla="*/ 2273679 h 2812935"/>
                    <a:gd name="connsiteX446" fmla="*/ 543016 w 1404720"/>
                    <a:gd name="connsiteY446" fmla="*/ 2314047 h 2812935"/>
                    <a:gd name="connsiteX447" fmla="*/ 583384 w 1404720"/>
                    <a:gd name="connsiteY447" fmla="*/ 2354415 h 2812935"/>
                    <a:gd name="connsiteX448" fmla="*/ 623752 w 1404720"/>
                    <a:gd name="connsiteY448" fmla="*/ 2314047 h 2812935"/>
                    <a:gd name="connsiteX449" fmla="*/ 583384 w 1404720"/>
                    <a:gd name="connsiteY449" fmla="*/ 2273679 h 2812935"/>
                    <a:gd name="connsiteX450" fmla="*/ 498947 w 1404720"/>
                    <a:gd name="connsiteY450" fmla="*/ 2273679 h 2812935"/>
                    <a:gd name="connsiteX451" fmla="*/ 458579 w 1404720"/>
                    <a:gd name="connsiteY451" fmla="*/ 2314047 h 2812935"/>
                    <a:gd name="connsiteX452" fmla="*/ 498947 w 1404720"/>
                    <a:gd name="connsiteY452" fmla="*/ 2354415 h 2812935"/>
                    <a:gd name="connsiteX453" fmla="*/ 539315 w 1404720"/>
                    <a:gd name="connsiteY453" fmla="*/ 2314047 h 2812935"/>
                    <a:gd name="connsiteX454" fmla="*/ 498947 w 1404720"/>
                    <a:gd name="connsiteY454" fmla="*/ 2273679 h 2812935"/>
                    <a:gd name="connsiteX455" fmla="*/ 414511 w 1404720"/>
                    <a:gd name="connsiteY455" fmla="*/ 2273679 h 2812935"/>
                    <a:gd name="connsiteX456" fmla="*/ 374143 w 1404720"/>
                    <a:gd name="connsiteY456" fmla="*/ 2314047 h 2812935"/>
                    <a:gd name="connsiteX457" fmla="*/ 414511 w 1404720"/>
                    <a:gd name="connsiteY457" fmla="*/ 2354415 h 2812935"/>
                    <a:gd name="connsiteX458" fmla="*/ 454879 w 1404720"/>
                    <a:gd name="connsiteY458" fmla="*/ 2314047 h 2812935"/>
                    <a:gd name="connsiteX459" fmla="*/ 414511 w 1404720"/>
                    <a:gd name="connsiteY459" fmla="*/ 2273679 h 2812935"/>
                    <a:gd name="connsiteX460" fmla="*/ 330075 w 1404720"/>
                    <a:gd name="connsiteY460" fmla="*/ 2273679 h 2812935"/>
                    <a:gd name="connsiteX461" fmla="*/ 289707 w 1404720"/>
                    <a:gd name="connsiteY461" fmla="*/ 2314047 h 2812935"/>
                    <a:gd name="connsiteX462" fmla="*/ 330075 w 1404720"/>
                    <a:gd name="connsiteY462" fmla="*/ 2354415 h 2812935"/>
                    <a:gd name="connsiteX463" fmla="*/ 370443 w 1404720"/>
                    <a:gd name="connsiteY463" fmla="*/ 2314047 h 2812935"/>
                    <a:gd name="connsiteX464" fmla="*/ 330075 w 1404720"/>
                    <a:gd name="connsiteY464" fmla="*/ 2273679 h 2812935"/>
                    <a:gd name="connsiteX465" fmla="*/ 245639 w 1404720"/>
                    <a:gd name="connsiteY465" fmla="*/ 2273679 h 2812935"/>
                    <a:gd name="connsiteX466" fmla="*/ 205271 w 1404720"/>
                    <a:gd name="connsiteY466" fmla="*/ 2314047 h 2812935"/>
                    <a:gd name="connsiteX467" fmla="*/ 245639 w 1404720"/>
                    <a:gd name="connsiteY467" fmla="*/ 2354415 h 2812935"/>
                    <a:gd name="connsiteX468" fmla="*/ 286007 w 1404720"/>
                    <a:gd name="connsiteY468" fmla="*/ 2314047 h 2812935"/>
                    <a:gd name="connsiteX469" fmla="*/ 245639 w 1404720"/>
                    <a:gd name="connsiteY469" fmla="*/ 2273679 h 2812935"/>
                    <a:gd name="connsiteX470" fmla="*/ 161202 w 1404720"/>
                    <a:gd name="connsiteY470" fmla="*/ 2273679 h 2812935"/>
                    <a:gd name="connsiteX471" fmla="*/ 120834 w 1404720"/>
                    <a:gd name="connsiteY471" fmla="*/ 2314047 h 2812935"/>
                    <a:gd name="connsiteX472" fmla="*/ 161202 w 1404720"/>
                    <a:gd name="connsiteY472" fmla="*/ 2354415 h 2812935"/>
                    <a:gd name="connsiteX473" fmla="*/ 201570 w 1404720"/>
                    <a:gd name="connsiteY473" fmla="*/ 2314047 h 2812935"/>
                    <a:gd name="connsiteX474" fmla="*/ 161202 w 1404720"/>
                    <a:gd name="connsiteY474" fmla="*/ 2273679 h 2812935"/>
                    <a:gd name="connsiteX475" fmla="*/ 76766 w 1404720"/>
                    <a:gd name="connsiteY475" fmla="*/ 2273679 h 2812935"/>
                    <a:gd name="connsiteX476" fmla="*/ 36398 w 1404720"/>
                    <a:gd name="connsiteY476" fmla="*/ 2314047 h 2812935"/>
                    <a:gd name="connsiteX477" fmla="*/ 76766 w 1404720"/>
                    <a:gd name="connsiteY477" fmla="*/ 2354415 h 2812935"/>
                    <a:gd name="connsiteX478" fmla="*/ 117134 w 1404720"/>
                    <a:gd name="connsiteY478" fmla="*/ 2314047 h 2812935"/>
                    <a:gd name="connsiteX479" fmla="*/ 76766 w 1404720"/>
                    <a:gd name="connsiteY479" fmla="*/ 2273679 h 2812935"/>
                    <a:gd name="connsiteX480" fmla="*/ 1343312 w 1404720"/>
                    <a:gd name="connsiteY480" fmla="*/ 2187630 h 2812935"/>
                    <a:gd name="connsiteX481" fmla="*/ 1302944 w 1404720"/>
                    <a:gd name="connsiteY481" fmla="*/ 2227998 h 2812935"/>
                    <a:gd name="connsiteX482" fmla="*/ 1343312 w 1404720"/>
                    <a:gd name="connsiteY482" fmla="*/ 2268366 h 2812935"/>
                    <a:gd name="connsiteX483" fmla="*/ 1383680 w 1404720"/>
                    <a:gd name="connsiteY483" fmla="*/ 2227998 h 2812935"/>
                    <a:gd name="connsiteX484" fmla="*/ 1343312 w 1404720"/>
                    <a:gd name="connsiteY484" fmla="*/ 2187630 h 2812935"/>
                    <a:gd name="connsiteX485" fmla="*/ 1258874 w 1404720"/>
                    <a:gd name="connsiteY485" fmla="*/ 2187630 h 2812935"/>
                    <a:gd name="connsiteX486" fmla="*/ 1218506 w 1404720"/>
                    <a:gd name="connsiteY486" fmla="*/ 2227998 h 2812935"/>
                    <a:gd name="connsiteX487" fmla="*/ 1258874 w 1404720"/>
                    <a:gd name="connsiteY487" fmla="*/ 2268366 h 2812935"/>
                    <a:gd name="connsiteX488" fmla="*/ 1299242 w 1404720"/>
                    <a:gd name="connsiteY488" fmla="*/ 2227998 h 2812935"/>
                    <a:gd name="connsiteX489" fmla="*/ 1258874 w 1404720"/>
                    <a:gd name="connsiteY489" fmla="*/ 2187630 h 2812935"/>
                    <a:gd name="connsiteX490" fmla="*/ 1174438 w 1404720"/>
                    <a:gd name="connsiteY490" fmla="*/ 2187630 h 2812935"/>
                    <a:gd name="connsiteX491" fmla="*/ 1134070 w 1404720"/>
                    <a:gd name="connsiteY491" fmla="*/ 2227998 h 2812935"/>
                    <a:gd name="connsiteX492" fmla="*/ 1174438 w 1404720"/>
                    <a:gd name="connsiteY492" fmla="*/ 2268366 h 2812935"/>
                    <a:gd name="connsiteX493" fmla="*/ 1214806 w 1404720"/>
                    <a:gd name="connsiteY493" fmla="*/ 2227998 h 2812935"/>
                    <a:gd name="connsiteX494" fmla="*/ 1174438 w 1404720"/>
                    <a:gd name="connsiteY494" fmla="*/ 2187630 h 2812935"/>
                    <a:gd name="connsiteX495" fmla="*/ 1090002 w 1404720"/>
                    <a:gd name="connsiteY495" fmla="*/ 2187630 h 2812935"/>
                    <a:gd name="connsiteX496" fmla="*/ 1049634 w 1404720"/>
                    <a:gd name="connsiteY496" fmla="*/ 2227998 h 2812935"/>
                    <a:gd name="connsiteX497" fmla="*/ 1090002 w 1404720"/>
                    <a:gd name="connsiteY497" fmla="*/ 2268366 h 2812935"/>
                    <a:gd name="connsiteX498" fmla="*/ 1130370 w 1404720"/>
                    <a:gd name="connsiteY498" fmla="*/ 2227998 h 2812935"/>
                    <a:gd name="connsiteX499" fmla="*/ 1090002 w 1404720"/>
                    <a:gd name="connsiteY499" fmla="*/ 2187630 h 2812935"/>
                    <a:gd name="connsiteX500" fmla="*/ 1005565 w 1404720"/>
                    <a:gd name="connsiteY500" fmla="*/ 2187630 h 2812935"/>
                    <a:gd name="connsiteX501" fmla="*/ 965197 w 1404720"/>
                    <a:gd name="connsiteY501" fmla="*/ 2227998 h 2812935"/>
                    <a:gd name="connsiteX502" fmla="*/ 1005565 w 1404720"/>
                    <a:gd name="connsiteY502" fmla="*/ 2268366 h 2812935"/>
                    <a:gd name="connsiteX503" fmla="*/ 1045933 w 1404720"/>
                    <a:gd name="connsiteY503" fmla="*/ 2227998 h 2812935"/>
                    <a:gd name="connsiteX504" fmla="*/ 1005565 w 1404720"/>
                    <a:gd name="connsiteY504" fmla="*/ 2187630 h 2812935"/>
                    <a:gd name="connsiteX505" fmla="*/ 921129 w 1404720"/>
                    <a:gd name="connsiteY505" fmla="*/ 2187630 h 2812935"/>
                    <a:gd name="connsiteX506" fmla="*/ 880761 w 1404720"/>
                    <a:gd name="connsiteY506" fmla="*/ 2227998 h 2812935"/>
                    <a:gd name="connsiteX507" fmla="*/ 921129 w 1404720"/>
                    <a:gd name="connsiteY507" fmla="*/ 2268366 h 2812935"/>
                    <a:gd name="connsiteX508" fmla="*/ 961497 w 1404720"/>
                    <a:gd name="connsiteY508" fmla="*/ 2227998 h 2812935"/>
                    <a:gd name="connsiteX509" fmla="*/ 921129 w 1404720"/>
                    <a:gd name="connsiteY509" fmla="*/ 2187630 h 2812935"/>
                    <a:gd name="connsiteX510" fmla="*/ 836693 w 1404720"/>
                    <a:gd name="connsiteY510" fmla="*/ 2187630 h 2812935"/>
                    <a:gd name="connsiteX511" fmla="*/ 796325 w 1404720"/>
                    <a:gd name="connsiteY511" fmla="*/ 2227998 h 2812935"/>
                    <a:gd name="connsiteX512" fmla="*/ 836693 w 1404720"/>
                    <a:gd name="connsiteY512" fmla="*/ 2268366 h 2812935"/>
                    <a:gd name="connsiteX513" fmla="*/ 877061 w 1404720"/>
                    <a:gd name="connsiteY513" fmla="*/ 2227998 h 2812935"/>
                    <a:gd name="connsiteX514" fmla="*/ 836693 w 1404720"/>
                    <a:gd name="connsiteY514" fmla="*/ 2187630 h 2812935"/>
                    <a:gd name="connsiteX515" fmla="*/ 752256 w 1404720"/>
                    <a:gd name="connsiteY515" fmla="*/ 2187630 h 2812935"/>
                    <a:gd name="connsiteX516" fmla="*/ 711888 w 1404720"/>
                    <a:gd name="connsiteY516" fmla="*/ 2227998 h 2812935"/>
                    <a:gd name="connsiteX517" fmla="*/ 752256 w 1404720"/>
                    <a:gd name="connsiteY517" fmla="*/ 2268366 h 2812935"/>
                    <a:gd name="connsiteX518" fmla="*/ 792624 w 1404720"/>
                    <a:gd name="connsiteY518" fmla="*/ 2227998 h 2812935"/>
                    <a:gd name="connsiteX519" fmla="*/ 752256 w 1404720"/>
                    <a:gd name="connsiteY519" fmla="*/ 2187630 h 2812935"/>
                    <a:gd name="connsiteX520" fmla="*/ 667820 w 1404720"/>
                    <a:gd name="connsiteY520" fmla="*/ 2187630 h 2812935"/>
                    <a:gd name="connsiteX521" fmla="*/ 627452 w 1404720"/>
                    <a:gd name="connsiteY521" fmla="*/ 2227998 h 2812935"/>
                    <a:gd name="connsiteX522" fmla="*/ 667820 w 1404720"/>
                    <a:gd name="connsiteY522" fmla="*/ 2268366 h 2812935"/>
                    <a:gd name="connsiteX523" fmla="*/ 708188 w 1404720"/>
                    <a:gd name="connsiteY523" fmla="*/ 2227998 h 2812935"/>
                    <a:gd name="connsiteX524" fmla="*/ 667820 w 1404720"/>
                    <a:gd name="connsiteY524" fmla="*/ 2187630 h 2812935"/>
                    <a:gd name="connsiteX525" fmla="*/ 583384 w 1404720"/>
                    <a:gd name="connsiteY525" fmla="*/ 2187630 h 2812935"/>
                    <a:gd name="connsiteX526" fmla="*/ 543016 w 1404720"/>
                    <a:gd name="connsiteY526" fmla="*/ 2227998 h 2812935"/>
                    <a:gd name="connsiteX527" fmla="*/ 583384 w 1404720"/>
                    <a:gd name="connsiteY527" fmla="*/ 2268366 h 2812935"/>
                    <a:gd name="connsiteX528" fmla="*/ 623752 w 1404720"/>
                    <a:gd name="connsiteY528" fmla="*/ 2227998 h 2812935"/>
                    <a:gd name="connsiteX529" fmla="*/ 583384 w 1404720"/>
                    <a:gd name="connsiteY529" fmla="*/ 2187630 h 2812935"/>
                    <a:gd name="connsiteX530" fmla="*/ 498947 w 1404720"/>
                    <a:gd name="connsiteY530" fmla="*/ 2187630 h 2812935"/>
                    <a:gd name="connsiteX531" fmla="*/ 458579 w 1404720"/>
                    <a:gd name="connsiteY531" fmla="*/ 2227998 h 2812935"/>
                    <a:gd name="connsiteX532" fmla="*/ 498947 w 1404720"/>
                    <a:gd name="connsiteY532" fmla="*/ 2268366 h 2812935"/>
                    <a:gd name="connsiteX533" fmla="*/ 539315 w 1404720"/>
                    <a:gd name="connsiteY533" fmla="*/ 2227998 h 2812935"/>
                    <a:gd name="connsiteX534" fmla="*/ 498947 w 1404720"/>
                    <a:gd name="connsiteY534" fmla="*/ 2187630 h 2812935"/>
                    <a:gd name="connsiteX535" fmla="*/ 414511 w 1404720"/>
                    <a:gd name="connsiteY535" fmla="*/ 2187630 h 2812935"/>
                    <a:gd name="connsiteX536" fmla="*/ 374143 w 1404720"/>
                    <a:gd name="connsiteY536" fmla="*/ 2227998 h 2812935"/>
                    <a:gd name="connsiteX537" fmla="*/ 414511 w 1404720"/>
                    <a:gd name="connsiteY537" fmla="*/ 2268366 h 2812935"/>
                    <a:gd name="connsiteX538" fmla="*/ 454879 w 1404720"/>
                    <a:gd name="connsiteY538" fmla="*/ 2227998 h 2812935"/>
                    <a:gd name="connsiteX539" fmla="*/ 414511 w 1404720"/>
                    <a:gd name="connsiteY539" fmla="*/ 2187630 h 2812935"/>
                    <a:gd name="connsiteX540" fmla="*/ 330075 w 1404720"/>
                    <a:gd name="connsiteY540" fmla="*/ 2187630 h 2812935"/>
                    <a:gd name="connsiteX541" fmla="*/ 289707 w 1404720"/>
                    <a:gd name="connsiteY541" fmla="*/ 2227998 h 2812935"/>
                    <a:gd name="connsiteX542" fmla="*/ 330075 w 1404720"/>
                    <a:gd name="connsiteY542" fmla="*/ 2268366 h 2812935"/>
                    <a:gd name="connsiteX543" fmla="*/ 370443 w 1404720"/>
                    <a:gd name="connsiteY543" fmla="*/ 2227998 h 2812935"/>
                    <a:gd name="connsiteX544" fmla="*/ 330075 w 1404720"/>
                    <a:gd name="connsiteY544" fmla="*/ 2187630 h 2812935"/>
                    <a:gd name="connsiteX545" fmla="*/ 245639 w 1404720"/>
                    <a:gd name="connsiteY545" fmla="*/ 2187630 h 2812935"/>
                    <a:gd name="connsiteX546" fmla="*/ 205271 w 1404720"/>
                    <a:gd name="connsiteY546" fmla="*/ 2227998 h 2812935"/>
                    <a:gd name="connsiteX547" fmla="*/ 245639 w 1404720"/>
                    <a:gd name="connsiteY547" fmla="*/ 2268366 h 2812935"/>
                    <a:gd name="connsiteX548" fmla="*/ 286007 w 1404720"/>
                    <a:gd name="connsiteY548" fmla="*/ 2227998 h 2812935"/>
                    <a:gd name="connsiteX549" fmla="*/ 245639 w 1404720"/>
                    <a:gd name="connsiteY549" fmla="*/ 2187630 h 2812935"/>
                    <a:gd name="connsiteX550" fmla="*/ 161202 w 1404720"/>
                    <a:gd name="connsiteY550" fmla="*/ 2187630 h 2812935"/>
                    <a:gd name="connsiteX551" fmla="*/ 120834 w 1404720"/>
                    <a:gd name="connsiteY551" fmla="*/ 2227998 h 2812935"/>
                    <a:gd name="connsiteX552" fmla="*/ 161202 w 1404720"/>
                    <a:gd name="connsiteY552" fmla="*/ 2268366 h 2812935"/>
                    <a:gd name="connsiteX553" fmla="*/ 201570 w 1404720"/>
                    <a:gd name="connsiteY553" fmla="*/ 2227998 h 2812935"/>
                    <a:gd name="connsiteX554" fmla="*/ 161202 w 1404720"/>
                    <a:gd name="connsiteY554" fmla="*/ 2187630 h 2812935"/>
                    <a:gd name="connsiteX555" fmla="*/ 76766 w 1404720"/>
                    <a:gd name="connsiteY555" fmla="*/ 2187630 h 2812935"/>
                    <a:gd name="connsiteX556" fmla="*/ 36398 w 1404720"/>
                    <a:gd name="connsiteY556" fmla="*/ 2227998 h 2812935"/>
                    <a:gd name="connsiteX557" fmla="*/ 76766 w 1404720"/>
                    <a:gd name="connsiteY557" fmla="*/ 2268366 h 2812935"/>
                    <a:gd name="connsiteX558" fmla="*/ 117134 w 1404720"/>
                    <a:gd name="connsiteY558" fmla="*/ 2227998 h 2812935"/>
                    <a:gd name="connsiteX559" fmla="*/ 76766 w 1404720"/>
                    <a:gd name="connsiteY559" fmla="*/ 2187630 h 2812935"/>
                    <a:gd name="connsiteX560" fmla="*/ 1343312 w 1404720"/>
                    <a:gd name="connsiteY560" fmla="*/ 2101580 h 2812935"/>
                    <a:gd name="connsiteX561" fmla="*/ 1302944 w 1404720"/>
                    <a:gd name="connsiteY561" fmla="*/ 2141948 h 2812935"/>
                    <a:gd name="connsiteX562" fmla="*/ 1343312 w 1404720"/>
                    <a:gd name="connsiteY562" fmla="*/ 2182316 h 2812935"/>
                    <a:gd name="connsiteX563" fmla="*/ 1383680 w 1404720"/>
                    <a:gd name="connsiteY563" fmla="*/ 2141948 h 2812935"/>
                    <a:gd name="connsiteX564" fmla="*/ 1343312 w 1404720"/>
                    <a:gd name="connsiteY564" fmla="*/ 2101580 h 2812935"/>
                    <a:gd name="connsiteX565" fmla="*/ 1258874 w 1404720"/>
                    <a:gd name="connsiteY565" fmla="*/ 2101580 h 2812935"/>
                    <a:gd name="connsiteX566" fmla="*/ 1218506 w 1404720"/>
                    <a:gd name="connsiteY566" fmla="*/ 2141948 h 2812935"/>
                    <a:gd name="connsiteX567" fmla="*/ 1258874 w 1404720"/>
                    <a:gd name="connsiteY567" fmla="*/ 2182316 h 2812935"/>
                    <a:gd name="connsiteX568" fmla="*/ 1299242 w 1404720"/>
                    <a:gd name="connsiteY568" fmla="*/ 2141948 h 2812935"/>
                    <a:gd name="connsiteX569" fmla="*/ 1258874 w 1404720"/>
                    <a:gd name="connsiteY569" fmla="*/ 2101580 h 2812935"/>
                    <a:gd name="connsiteX570" fmla="*/ 1174438 w 1404720"/>
                    <a:gd name="connsiteY570" fmla="*/ 2101580 h 2812935"/>
                    <a:gd name="connsiteX571" fmla="*/ 1134070 w 1404720"/>
                    <a:gd name="connsiteY571" fmla="*/ 2141948 h 2812935"/>
                    <a:gd name="connsiteX572" fmla="*/ 1174438 w 1404720"/>
                    <a:gd name="connsiteY572" fmla="*/ 2182316 h 2812935"/>
                    <a:gd name="connsiteX573" fmla="*/ 1214806 w 1404720"/>
                    <a:gd name="connsiteY573" fmla="*/ 2141948 h 2812935"/>
                    <a:gd name="connsiteX574" fmla="*/ 1174438 w 1404720"/>
                    <a:gd name="connsiteY574" fmla="*/ 2101580 h 2812935"/>
                    <a:gd name="connsiteX575" fmla="*/ 1090002 w 1404720"/>
                    <a:gd name="connsiteY575" fmla="*/ 2101580 h 2812935"/>
                    <a:gd name="connsiteX576" fmla="*/ 1049634 w 1404720"/>
                    <a:gd name="connsiteY576" fmla="*/ 2141948 h 2812935"/>
                    <a:gd name="connsiteX577" fmla="*/ 1090002 w 1404720"/>
                    <a:gd name="connsiteY577" fmla="*/ 2182316 h 2812935"/>
                    <a:gd name="connsiteX578" fmla="*/ 1130370 w 1404720"/>
                    <a:gd name="connsiteY578" fmla="*/ 2141948 h 2812935"/>
                    <a:gd name="connsiteX579" fmla="*/ 1090002 w 1404720"/>
                    <a:gd name="connsiteY579" fmla="*/ 2101580 h 2812935"/>
                    <a:gd name="connsiteX580" fmla="*/ 1005565 w 1404720"/>
                    <a:gd name="connsiteY580" fmla="*/ 2101580 h 2812935"/>
                    <a:gd name="connsiteX581" fmla="*/ 965197 w 1404720"/>
                    <a:gd name="connsiteY581" fmla="*/ 2141948 h 2812935"/>
                    <a:gd name="connsiteX582" fmla="*/ 1005565 w 1404720"/>
                    <a:gd name="connsiteY582" fmla="*/ 2182316 h 2812935"/>
                    <a:gd name="connsiteX583" fmla="*/ 1045933 w 1404720"/>
                    <a:gd name="connsiteY583" fmla="*/ 2141948 h 2812935"/>
                    <a:gd name="connsiteX584" fmla="*/ 1005565 w 1404720"/>
                    <a:gd name="connsiteY584" fmla="*/ 2101580 h 2812935"/>
                    <a:gd name="connsiteX585" fmla="*/ 921129 w 1404720"/>
                    <a:gd name="connsiteY585" fmla="*/ 2101580 h 2812935"/>
                    <a:gd name="connsiteX586" fmla="*/ 880761 w 1404720"/>
                    <a:gd name="connsiteY586" fmla="*/ 2141948 h 2812935"/>
                    <a:gd name="connsiteX587" fmla="*/ 921129 w 1404720"/>
                    <a:gd name="connsiteY587" fmla="*/ 2182316 h 2812935"/>
                    <a:gd name="connsiteX588" fmla="*/ 961497 w 1404720"/>
                    <a:gd name="connsiteY588" fmla="*/ 2141948 h 2812935"/>
                    <a:gd name="connsiteX589" fmla="*/ 921129 w 1404720"/>
                    <a:gd name="connsiteY589" fmla="*/ 2101580 h 2812935"/>
                    <a:gd name="connsiteX590" fmla="*/ 836693 w 1404720"/>
                    <a:gd name="connsiteY590" fmla="*/ 2101580 h 2812935"/>
                    <a:gd name="connsiteX591" fmla="*/ 796325 w 1404720"/>
                    <a:gd name="connsiteY591" fmla="*/ 2141948 h 2812935"/>
                    <a:gd name="connsiteX592" fmla="*/ 836693 w 1404720"/>
                    <a:gd name="connsiteY592" fmla="*/ 2182316 h 2812935"/>
                    <a:gd name="connsiteX593" fmla="*/ 877061 w 1404720"/>
                    <a:gd name="connsiteY593" fmla="*/ 2141948 h 2812935"/>
                    <a:gd name="connsiteX594" fmla="*/ 836693 w 1404720"/>
                    <a:gd name="connsiteY594" fmla="*/ 2101580 h 2812935"/>
                    <a:gd name="connsiteX595" fmla="*/ 752256 w 1404720"/>
                    <a:gd name="connsiteY595" fmla="*/ 2101580 h 2812935"/>
                    <a:gd name="connsiteX596" fmla="*/ 711888 w 1404720"/>
                    <a:gd name="connsiteY596" fmla="*/ 2141948 h 2812935"/>
                    <a:gd name="connsiteX597" fmla="*/ 752256 w 1404720"/>
                    <a:gd name="connsiteY597" fmla="*/ 2182316 h 2812935"/>
                    <a:gd name="connsiteX598" fmla="*/ 792624 w 1404720"/>
                    <a:gd name="connsiteY598" fmla="*/ 2141948 h 2812935"/>
                    <a:gd name="connsiteX599" fmla="*/ 752256 w 1404720"/>
                    <a:gd name="connsiteY599" fmla="*/ 2101580 h 2812935"/>
                    <a:gd name="connsiteX600" fmla="*/ 667820 w 1404720"/>
                    <a:gd name="connsiteY600" fmla="*/ 2101580 h 2812935"/>
                    <a:gd name="connsiteX601" fmla="*/ 627452 w 1404720"/>
                    <a:gd name="connsiteY601" fmla="*/ 2141948 h 2812935"/>
                    <a:gd name="connsiteX602" fmla="*/ 667820 w 1404720"/>
                    <a:gd name="connsiteY602" fmla="*/ 2182316 h 2812935"/>
                    <a:gd name="connsiteX603" fmla="*/ 708188 w 1404720"/>
                    <a:gd name="connsiteY603" fmla="*/ 2141948 h 2812935"/>
                    <a:gd name="connsiteX604" fmla="*/ 667820 w 1404720"/>
                    <a:gd name="connsiteY604" fmla="*/ 2101580 h 2812935"/>
                    <a:gd name="connsiteX605" fmla="*/ 583384 w 1404720"/>
                    <a:gd name="connsiteY605" fmla="*/ 2101580 h 2812935"/>
                    <a:gd name="connsiteX606" fmla="*/ 543016 w 1404720"/>
                    <a:gd name="connsiteY606" fmla="*/ 2141948 h 2812935"/>
                    <a:gd name="connsiteX607" fmla="*/ 583384 w 1404720"/>
                    <a:gd name="connsiteY607" fmla="*/ 2182316 h 2812935"/>
                    <a:gd name="connsiteX608" fmla="*/ 623752 w 1404720"/>
                    <a:gd name="connsiteY608" fmla="*/ 2141948 h 2812935"/>
                    <a:gd name="connsiteX609" fmla="*/ 583384 w 1404720"/>
                    <a:gd name="connsiteY609" fmla="*/ 2101580 h 2812935"/>
                    <a:gd name="connsiteX610" fmla="*/ 498947 w 1404720"/>
                    <a:gd name="connsiteY610" fmla="*/ 2101580 h 2812935"/>
                    <a:gd name="connsiteX611" fmla="*/ 458579 w 1404720"/>
                    <a:gd name="connsiteY611" fmla="*/ 2141948 h 2812935"/>
                    <a:gd name="connsiteX612" fmla="*/ 498947 w 1404720"/>
                    <a:gd name="connsiteY612" fmla="*/ 2182316 h 2812935"/>
                    <a:gd name="connsiteX613" fmla="*/ 539315 w 1404720"/>
                    <a:gd name="connsiteY613" fmla="*/ 2141948 h 2812935"/>
                    <a:gd name="connsiteX614" fmla="*/ 498947 w 1404720"/>
                    <a:gd name="connsiteY614" fmla="*/ 2101580 h 2812935"/>
                    <a:gd name="connsiteX615" fmla="*/ 414511 w 1404720"/>
                    <a:gd name="connsiteY615" fmla="*/ 2101580 h 2812935"/>
                    <a:gd name="connsiteX616" fmla="*/ 374143 w 1404720"/>
                    <a:gd name="connsiteY616" fmla="*/ 2141948 h 2812935"/>
                    <a:gd name="connsiteX617" fmla="*/ 414511 w 1404720"/>
                    <a:gd name="connsiteY617" fmla="*/ 2182316 h 2812935"/>
                    <a:gd name="connsiteX618" fmla="*/ 454879 w 1404720"/>
                    <a:gd name="connsiteY618" fmla="*/ 2141948 h 2812935"/>
                    <a:gd name="connsiteX619" fmla="*/ 414511 w 1404720"/>
                    <a:gd name="connsiteY619" fmla="*/ 2101580 h 2812935"/>
                    <a:gd name="connsiteX620" fmla="*/ 330075 w 1404720"/>
                    <a:gd name="connsiteY620" fmla="*/ 2101580 h 2812935"/>
                    <a:gd name="connsiteX621" fmla="*/ 289707 w 1404720"/>
                    <a:gd name="connsiteY621" fmla="*/ 2141948 h 2812935"/>
                    <a:gd name="connsiteX622" fmla="*/ 330075 w 1404720"/>
                    <a:gd name="connsiteY622" fmla="*/ 2182316 h 2812935"/>
                    <a:gd name="connsiteX623" fmla="*/ 370443 w 1404720"/>
                    <a:gd name="connsiteY623" fmla="*/ 2141948 h 2812935"/>
                    <a:gd name="connsiteX624" fmla="*/ 330075 w 1404720"/>
                    <a:gd name="connsiteY624" fmla="*/ 2101580 h 2812935"/>
                    <a:gd name="connsiteX625" fmla="*/ 245639 w 1404720"/>
                    <a:gd name="connsiteY625" fmla="*/ 2101580 h 2812935"/>
                    <a:gd name="connsiteX626" fmla="*/ 205271 w 1404720"/>
                    <a:gd name="connsiteY626" fmla="*/ 2141948 h 2812935"/>
                    <a:gd name="connsiteX627" fmla="*/ 245639 w 1404720"/>
                    <a:gd name="connsiteY627" fmla="*/ 2182316 h 2812935"/>
                    <a:gd name="connsiteX628" fmla="*/ 286007 w 1404720"/>
                    <a:gd name="connsiteY628" fmla="*/ 2141948 h 2812935"/>
                    <a:gd name="connsiteX629" fmla="*/ 245639 w 1404720"/>
                    <a:gd name="connsiteY629" fmla="*/ 2101580 h 2812935"/>
                    <a:gd name="connsiteX630" fmla="*/ 161202 w 1404720"/>
                    <a:gd name="connsiteY630" fmla="*/ 2101580 h 2812935"/>
                    <a:gd name="connsiteX631" fmla="*/ 120834 w 1404720"/>
                    <a:gd name="connsiteY631" fmla="*/ 2141948 h 2812935"/>
                    <a:gd name="connsiteX632" fmla="*/ 161202 w 1404720"/>
                    <a:gd name="connsiteY632" fmla="*/ 2182316 h 2812935"/>
                    <a:gd name="connsiteX633" fmla="*/ 201570 w 1404720"/>
                    <a:gd name="connsiteY633" fmla="*/ 2141948 h 2812935"/>
                    <a:gd name="connsiteX634" fmla="*/ 161202 w 1404720"/>
                    <a:gd name="connsiteY634" fmla="*/ 2101580 h 2812935"/>
                    <a:gd name="connsiteX635" fmla="*/ 76766 w 1404720"/>
                    <a:gd name="connsiteY635" fmla="*/ 2101580 h 2812935"/>
                    <a:gd name="connsiteX636" fmla="*/ 36398 w 1404720"/>
                    <a:gd name="connsiteY636" fmla="*/ 2141948 h 2812935"/>
                    <a:gd name="connsiteX637" fmla="*/ 76766 w 1404720"/>
                    <a:gd name="connsiteY637" fmla="*/ 2182316 h 2812935"/>
                    <a:gd name="connsiteX638" fmla="*/ 117134 w 1404720"/>
                    <a:gd name="connsiteY638" fmla="*/ 2141948 h 2812935"/>
                    <a:gd name="connsiteX639" fmla="*/ 76766 w 1404720"/>
                    <a:gd name="connsiteY639" fmla="*/ 2101580 h 2812935"/>
                    <a:gd name="connsiteX640" fmla="*/ 1343312 w 1404720"/>
                    <a:gd name="connsiteY640" fmla="*/ 2015531 h 2812935"/>
                    <a:gd name="connsiteX641" fmla="*/ 1302944 w 1404720"/>
                    <a:gd name="connsiteY641" fmla="*/ 2055899 h 2812935"/>
                    <a:gd name="connsiteX642" fmla="*/ 1343312 w 1404720"/>
                    <a:gd name="connsiteY642" fmla="*/ 2096267 h 2812935"/>
                    <a:gd name="connsiteX643" fmla="*/ 1383680 w 1404720"/>
                    <a:gd name="connsiteY643" fmla="*/ 2055899 h 2812935"/>
                    <a:gd name="connsiteX644" fmla="*/ 1343312 w 1404720"/>
                    <a:gd name="connsiteY644" fmla="*/ 2015531 h 2812935"/>
                    <a:gd name="connsiteX645" fmla="*/ 1258874 w 1404720"/>
                    <a:gd name="connsiteY645" fmla="*/ 2015531 h 2812935"/>
                    <a:gd name="connsiteX646" fmla="*/ 1218506 w 1404720"/>
                    <a:gd name="connsiteY646" fmla="*/ 2055899 h 2812935"/>
                    <a:gd name="connsiteX647" fmla="*/ 1258874 w 1404720"/>
                    <a:gd name="connsiteY647" fmla="*/ 2096267 h 2812935"/>
                    <a:gd name="connsiteX648" fmla="*/ 1299242 w 1404720"/>
                    <a:gd name="connsiteY648" fmla="*/ 2055899 h 2812935"/>
                    <a:gd name="connsiteX649" fmla="*/ 1258874 w 1404720"/>
                    <a:gd name="connsiteY649" fmla="*/ 2015531 h 2812935"/>
                    <a:gd name="connsiteX650" fmla="*/ 1174438 w 1404720"/>
                    <a:gd name="connsiteY650" fmla="*/ 2015531 h 2812935"/>
                    <a:gd name="connsiteX651" fmla="*/ 1134070 w 1404720"/>
                    <a:gd name="connsiteY651" fmla="*/ 2055899 h 2812935"/>
                    <a:gd name="connsiteX652" fmla="*/ 1174438 w 1404720"/>
                    <a:gd name="connsiteY652" fmla="*/ 2096267 h 2812935"/>
                    <a:gd name="connsiteX653" fmla="*/ 1214806 w 1404720"/>
                    <a:gd name="connsiteY653" fmla="*/ 2055899 h 2812935"/>
                    <a:gd name="connsiteX654" fmla="*/ 1174438 w 1404720"/>
                    <a:gd name="connsiteY654" fmla="*/ 2015531 h 2812935"/>
                    <a:gd name="connsiteX655" fmla="*/ 1090002 w 1404720"/>
                    <a:gd name="connsiteY655" fmla="*/ 2015531 h 2812935"/>
                    <a:gd name="connsiteX656" fmla="*/ 1049634 w 1404720"/>
                    <a:gd name="connsiteY656" fmla="*/ 2055899 h 2812935"/>
                    <a:gd name="connsiteX657" fmla="*/ 1090002 w 1404720"/>
                    <a:gd name="connsiteY657" fmla="*/ 2096267 h 2812935"/>
                    <a:gd name="connsiteX658" fmla="*/ 1130370 w 1404720"/>
                    <a:gd name="connsiteY658" fmla="*/ 2055899 h 2812935"/>
                    <a:gd name="connsiteX659" fmla="*/ 1090002 w 1404720"/>
                    <a:gd name="connsiteY659" fmla="*/ 2015531 h 2812935"/>
                    <a:gd name="connsiteX660" fmla="*/ 1005565 w 1404720"/>
                    <a:gd name="connsiteY660" fmla="*/ 2015531 h 2812935"/>
                    <a:gd name="connsiteX661" fmla="*/ 965197 w 1404720"/>
                    <a:gd name="connsiteY661" fmla="*/ 2055899 h 2812935"/>
                    <a:gd name="connsiteX662" fmla="*/ 1005565 w 1404720"/>
                    <a:gd name="connsiteY662" fmla="*/ 2096267 h 2812935"/>
                    <a:gd name="connsiteX663" fmla="*/ 1045933 w 1404720"/>
                    <a:gd name="connsiteY663" fmla="*/ 2055899 h 2812935"/>
                    <a:gd name="connsiteX664" fmla="*/ 1005565 w 1404720"/>
                    <a:gd name="connsiteY664" fmla="*/ 2015531 h 2812935"/>
                    <a:gd name="connsiteX665" fmla="*/ 921129 w 1404720"/>
                    <a:gd name="connsiteY665" fmla="*/ 2015531 h 2812935"/>
                    <a:gd name="connsiteX666" fmla="*/ 880761 w 1404720"/>
                    <a:gd name="connsiteY666" fmla="*/ 2055899 h 2812935"/>
                    <a:gd name="connsiteX667" fmla="*/ 921129 w 1404720"/>
                    <a:gd name="connsiteY667" fmla="*/ 2096267 h 2812935"/>
                    <a:gd name="connsiteX668" fmla="*/ 961497 w 1404720"/>
                    <a:gd name="connsiteY668" fmla="*/ 2055899 h 2812935"/>
                    <a:gd name="connsiteX669" fmla="*/ 921129 w 1404720"/>
                    <a:gd name="connsiteY669" fmla="*/ 2015531 h 2812935"/>
                    <a:gd name="connsiteX670" fmla="*/ 836693 w 1404720"/>
                    <a:gd name="connsiteY670" fmla="*/ 2015531 h 2812935"/>
                    <a:gd name="connsiteX671" fmla="*/ 796325 w 1404720"/>
                    <a:gd name="connsiteY671" fmla="*/ 2055899 h 2812935"/>
                    <a:gd name="connsiteX672" fmla="*/ 836693 w 1404720"/>
                    <a:gd name="connsiteY672" fmla="*/ 2096267 h 2812935"/>
                    <a:gd name="connsiteX673" fmla="*/ 877061 w 1404720"/>
                    <a:gd name="connsiteY673" fmla="*/ 2055899 h 2812935"/>
                    <a:gd name="connsiteX674" fmla="*/ 836693 w 1404720"/>
                    <a:gd name="connsiteY674" fmla="*/ 2015531 h 2812935"/>
                    <a:gd name="connsiteX675" fmla="*/ 752256 w 1404720"/>
                    <a:gd name="connsiteY675" fmla="*/ 2015531 h 2812935"/>
                    <a:gd name="connsiteX676" fmla="*/ 711888 w 1404720"/>
                    <a:gd name="connsiteY676" fmla="*/ 2055899 h 2812935"/>
                    <a:gd name="connsiteX677" fmla="*/ 752256 w 1404720"/>
                    <a:gd name="connsiteY677" fmla="*/ 2096267 h 2812935"/>
                    <a:gd name="connsiteX678" fmla="*/ 792624 w 1404720"/>
                    <a:gd name="connsiteY678" fmla="*/ 2055899 h 2812935"/>
                    <a:gd name="connsiteX679" fmla="*/ 752256 w 1404720"/>
                    <a:gd name="connsiteY679" fmla="*/ 2015531 h 2812935"/>
                    <a:gd name="connsiteX680" fmla="*/ 667820 w 1404720"/>
                    <a:gd name="connsiteY680" fmla="*/ 2015531 h 2812935"/>
                    <a:gd name="connsiteX681" fmla="*/ 627452 w 1404720"/>
                    <a:gd name="connsiteY681" fmla="*/ 2055899 h 2812935"/>
                    <a:gd name="connsiteX682" fmla="*/ 667820 w 1404720"/>
                    <a:gd name="connsiteY682" fmla="*/ 2096267 h 2812935"/>
                    <a:gd name="connsiteX683" fmla="*/ 708188 w 1404720"/>
                    <a:gd name="connsiteY683" fmla="*/ 2055899 h 2812935"/>
                    <a:gd name="connsiteX684" fmla="*/ 667820 w 1404720"/>
                    <a:gd name="connsiteY684" fmla="*/ 2015531 h 2812935"/>
                    <a:gd name="connsiteX685" fmla="*/ 583384 w 1404720"/>
                    <a:gd name="connsiteY685" fmla="*/ 2015531 h 2812935"/>
                    <a:gd name="connsiteX686" fmla="*/ 543016 w 1404720"/>
                    <a:gd name="connsiteY686" fmla="*/ 2055899 h 2812935"/>
                    <a:gd name="connsiteX687" fmla="*/ 583384 w 1404720"/>
                    <a:gd name="connsiteY687" fmla="*/ 2096267 h 2812935"/>
                    <a:gd name="connsiteX688" fmla="*/ 623752 w 1404720"/>
                    <a:gd name="connsiteY688" fmla="*/ 2055899 h 2812935"/>
                    <a:gd name="connsiteX689" fmla="*/ 583384 w 1404720"/>
                    <a:gd name="connsiteY689" fmla="*/ 2015531 h 2812935"/>
                    <a:gd name="connsiteX690" fmla="*/ 498947 w 1404720"/>
                    <a:gd name="connsiteY690" fmla="*/ 2015531 h 2812935"/>
                    <a:gd name="connsiteX691" fmla="*/ 458579 w 1404720"/>
                    <a:gd name="connsiteY691" fmla="*/ 2055899 h 2812935"/>
                    <a:gd name="connsiteX692" fmla="*/ 498947 w 1404720"/>
                    <a:gd name="connsiteY692" fmla="*/ 2096267 h 2812935"/>
                    <a:gd name="connsiteX693" fmla="*/ 539315 w 1404720"/>
                    <a:gd name="connsiteY693" fmla="*/ 2055899 h 2812935"/>
                    <a:gd name="connsiteX694" fmla="*/ 498947 w 1404720"/>
                    <a:gd name="connsiteY694" fmla="*/ 2015531 h 2812935"/>
                    <a:gd name="connsiteX695" fmla="*/ 414511 w 1404720"/>
                    <a:gd name="connsiteY695" fmla="*/ 2015531 h 2812935"/>
                    <a:gd name="connsiteX696" fmla="*/ 374143 w 1404720"/>
                    <a:gd name="connsiteY696" fmla="*/ 2055899 h 2812935"/>
                    <a:gd name="connsiteX697" fmla="*/ 414511 w 1404720"/>
                    <a:gd name="connsiteY697" fmla="*/ 2096267 h 2812935"/>
                    <a:gd name="connsiteX698" fmla="*/ 454879 w 1404720"/>
                    <a:gd name="connsiteY698" fmla="*/ 2055899 h 2812935"/>
                    <a:gd name="connsiteX699" fmla="*/ 414511 w 1404720"/>
                    <a:gd name="connsiteY699" fmla="*/ 2015531 h 2812935"/>
                    <a:gd name="connsiteX700" fmla="*/ 330075 w 1404720"/>
                    <a:gd name="connsiteY700" fmla="*/ 2015531 h 2812935"/>
                    <a:gd name="connsiteX701" fmla="*/ 289707 w 1404720"/>
                    <a:gd name="connsiteY701" fmla="*/ 2055899 h 2812935"/>
                    <a:gd name="connsiteX702" fmla="*/ 330075 w 1404720"/>
                    <a:gd name="connsiteY702" fmla="*/ 2096267 h 2812935"/>
                    <a:gd name="connsiteX703" fmla="*/ 370443 w 1404720"/>
                    <a:gd name="connsiteY703" fmla="*/ 2055899 h 2812935"/>
                    <a:gd name="connsiteX704" fmla="*/ 330075 w 1404720"/>
                    <a:gd name="connsiteY704" fmla="*/ 2015531 h 2812935"/>
                    <a:gd name="connsiteX705" fmla="*/ 245639 w 1404720"/>
                    <a:gd name="connsiteY705" fmla="*/ 2015531 h 2812935"/>
                    <a:gd name="connsiteX706" fmla="*/ 205271 w 1404720"/>
                    <a:gd name="connsiteY706" fmla="*/ 2055899 h 2812935"/>
                    <a:gd name="connsiteX707" fmla="*/ 245639 w 1404720"/>
                    <a:gd name="connsiteY707" fmla="*/ 2096267 h 2812935"/>
                    <a:gd name="connsiteX708" fmla="*/ 286007 w 1404720"/>
                    <a:gd name="connsiteY708" fmla="*/ 2055899 h 2812935"/>
                    <a:gd name="connsiteX709" fmla="*/ 245639 w 1404720"/>
                    <a:gd name="connsiteY709" fmla="*/ 2015531 h 2812935"/>
                    <a:gd name="connsiteX710" fmla="*/ 161202 w 1404720"/>
                    <a:gd name="connsiteY710" fmla="*/ 2015531 h 2812935"/>
                    <a:gd name="connsiteX711" fmla="*/ 120834 w 1404720"/>
                    <a:gd name="connsiteY711" fmla="*/ 2055899 h 2812935"/>
                    <a:gd name="connsiteX712" fmla="*/ 161202 w 1404720"/>
                    <a:gd name="connsiteY712" fmla="*/ 2096267 h 2812935"/>
                    <a:gd name="connsiteX713" fmla="*/ 201570 w 1404720"/>
                    <a:gd name="connsiteY713" fmla="*/ 2055899 h 2812935"/>
                    <a:gd name="connsiteX714" fmla="*/ 161202 w 1404720"/>
                    <a:gd name="connsiteY714" fmla="*/ 2015531 h 2812935"/>
                    <a:gd name="connsiteX715" fmla="*/ 76766 w 1404720"/>
                    <a:gd name="connsiteY715" fmla="*/ 2015531 h 2812935"/>
                    <a:gd name="connsiteX716" fmla="*/ 36398 w 1404720"/>
                    <a:gd name="connsiteY716" fmla="*/ 2055899 h 2812935"/>
                    <a:gd name="connsiteX717" fmla="*/ 76766 w 1404720"/>
                    <a:gd name="connsiteY717" fmla="*/ 2096267 h 2812935"/>
                    <a:gd name="connsiteX718" fmla="*/ 117134 w 1404720"/>
                    <a:gd name="connsiteY718" fmla="*/ 2055899 h 2812935"/>
                    <a:gd name="connsiteX719" fmla="*/ 76766 w 1404720"/>
                    <a:gd name="connsiteY719" fmla="*/ 2015531 h 2812935"/>
                    <a:gd name="connsiteX720" fmla="*/ 1343312 w 1404720"/>
                    <a:gd name="connsiteY720" fmla="*/ 1929482 h 2812935"/>
                    <a:gd name="connsiteX721" fmla="*/ 1302944 w 1404720"/>
                    <a:gd name="connsiteY721" fmla="*/ 1969850 h 2812935"/>
                    <a:gd name="connsiteX722" fmla="*/ 1343312 w 1404720"/>
                    <a:gd name="connsiteY722" fmla="*/ 2010218 h 2812935"/>
                    <a:gd name="connsiteX723" fmla="*/ 1383680 w 1404720"/>
                    <a:gd name="connsiteY723" fmla="*/ 1969850 h 2812935"/>
                    <a:gd name="connsiteX724" fmla="*/ 1343312 w 1404720"/>
                    <a:gd name="connsiteY724" fmla="*/ 1929482 h 2812935"/>
                    <a:gd name="connsiteX725" fmla="*/ 1258874 w 1404720"/>
                    <a:gd name="connsiteY725" fmla="*/ 1929482 h 2812935"/>
                    <a:gd name="connsiteX726" fmla="*/ 1218506 w 1404720"/>
                    <a:gd name="connsiteY726" fmla="*/ 1969850 h 2812935"/>
                    <a:gd name="connsiteX727" fmla="*/ 1258874 w 1404720"/>
                    <a:gd name="connsiteY727" fmla="*/ 2010218 h 2812935"/>
                    <a:gd name="connsiteX728" fmla="*/ 1299242 w 1404720"/>
                    <a:gd name="connsiteY728" fmla="*/ 1969850 h 2812935"/>
                    <a:gd name="connsiteX729" fmla="*/ 1258874 w 1404720"/>
                    <a:gd name="connsiteY729" fmla="*/ 1929482 h 2812935"/>
                    <a:gd name="connsiteX730" fmla="*/ 1174438 w 1404720"/>
                    <a:gd name="connsiteY730" fmla="*/ 1929482 h 2812935"/>
                    <a:gd name="connsiteX731" fmla="*/ 1134070 w 1404720"/>
                    <a:gd name="connsiteY731" fmla="*/ 1969850 h 2812935"/>
                    <a:gd name="connsiteX732" fmla="*/ 1174438 w 1404720"/>
                    <a:gd name="connsiteY732" fmla="*/ 2010218 h 2812935"/>
                    <a:gd name="connsiteX733" fmla="*/ 1214806 w 1404720"/>
                    <a:gd name="connsiteY733" fmla="*/ 1969850 h 2812935"/>
                    <a:gd name="connsiteX734" fmla="*/ 1174438 w 1404720"/>
                    <a:gd name="connsiteY734" fmla="*/ 1929482 h 2812935"/>
                    <a:gd name="connsiteX735" fmla="*/ 1090002 w 1404720"/>
                    <a:gd name="connsiteY735" fmla="*/ 1929482 h 2812935"/>
                    <a:gd name="connsiteX736" fmla="*/ 1049634 w 1404720"/>
                    <a:gd name="connsiteY736" fmla="*/ 1969850 h 2812935"/>
                    <a:gd name="connsiteX737" fmla="*/ 1090002 w 1404720"/>
                    <a:gd name="connsiteY737" fmla="*/ 2010218 h 2812935"/>
                    <a:gd name="connsiteX738" fmla="*/ 1130370 w 1404720"/>
                    <a:gd name="connsiteY738" fmla="*/ 1969850 h 2812935"/>
                    <a:gd name="connsiteX739" fmla="*/ 1090002 w 1404720"/>
                    <a:gd name="connsiteY739" fmla="*/ 1929482 h 2812935"/>
                    <a:gd name="connsiteX740" fmla="*/ 1005565 w 1404720"/>
                    <a:gd name="connsiteY740" fmla="*/ 1929482 h 2812935"/>
                    <a:gd name="connsiteX741" fmla="*/ 965197 w 1404720"/>
                    <a:gd name="connsiteY741" fmla="*/ 1969850 h 2812935"/>
                    <a:gd name="connsiteX742" fmla="*/ 1005565 w 1404720"/>
                    <a:gd name="connsiteY742" fmla="*/ 2010218 h 2812935"/>
                    <a:gd name="connsiteX743" fmla="*/ 1045933 w 1404720"/>
                    <a:gd name="connsiteY743" fmla="*/ 1969850 h 2812935"/>
                    <a:gd name="connsiteX744" fmla="*/ 1005565 w 1404720"/>
                    <a:gd name="connsiteY744" fmla="*/ 1929482 h 2812935"/>
                    <a:gd name="connsiteX745" fmla="*/ 921129 w 1404720"/>
                    <a:gd name="connsiteY745" fmla="*/ 1929482 h 2812935"/>
                    <a:gd name="connsiteX746" fmla="*/ 880761 w 1404720"/>
                    <a:gd name="connsiteY746" fmla="*/ 1969850 h 2812935"/>
                    <a:gd name="connsiteX747" fmla="*/ 921129 w 1404720"/>
                    <a:gd name="connsiteY747" fmla="*/ 2010218 h 2812935"/>
                    <a:gd name="connsiteX748" fmla="*/ 961497 w 1404720"/>
                    <a:gd name="connsiteY748" fmla="*/ 1969850 h 2812935"/>
                    <a:gd name="connsiteX749" fmla="*/ 921129 w 1404720"/>
                    <a:gd name="connsiteY749" fmla="*/ 1929482 h 2812935"/>
                    <a:gd name="connsiteX750" fmla="*/ 836693 w 1404720"/>
                    <a:gd name="connsiteY750" fmla="*/ 1929482 h 2812935"/>
                    <a:gd name="connsiteX751" fmla="*/ 796325 w 1404720"/>
                    <a:gd name="connsiteY751" fmla="*/ 1969850 h 2812935"/>
                    <a:gd name="connsiteX752" fmla="*/ 836693 w 1404720"/>
                    <a:gd name="connsiteY752" fmla="*/ 2010218 h 2812935"/>
                    <a:gd name="connsiteX753" fmla="*/ 877061 w 1404720"/>
                    <a:gd name="connsiteY753" fmla="*/ 1969850 h 2812935"/>
                    <a:gd name="connsiteX754" fmla="*/ 836693 w 1404720"/>
                    <a:gd name="connsiteY754" fmla="*/ 1929482 h 2812935"/>
                    <a:gd name="connsiteX755" fmla="*/ 752256 w 1404720"/>
                    <a:gd name="connsiteY755" fmla="*/ 1929482 h 2812935"/>
                    <a:gd name="connsiteX756" fmla="*/ 711888 w 1404720"/>
                    <a:gd name="connsiteY756" fmla="*/ 1969850 h 2812935"/>
                    <a:gd name="connsiteX757" fmla="*/ 752256 w 1404720"/>
                    <a:gd name="connsiteY757" fmla="*/ 2010218 h 2812935"/>
                    <a:gd name="connsiteX758" fmla="*/ 792624 w 1404720"/>
                    <a:gd name="connsiteY758" fmla="*/ 1969850 h 2812935"/>
                    <a:gd name="connsiteX759" fmla="*/ 752256 w 1404720"/>
                    <a:gd name="connsiteY759" fmla="*/ 1929482 h 2812935"/>
                    <a:gd name="connsiteX760" fmla="*/ 667820 w 1404720"/>
                    <a:gd name="connsiteY760" fmla="*/ 1929482 h 2812935"/>
                    <a:gd name="connsiteX761" fmla="*/ 627452 w 1404720"/>
                    <a:gd name="connsiteY761" fmla="*/ 1969850 h 2812935"/>
                    <a:gd name="connsiteX762" fmla="*/ 667820 w 1404720"/>
                    <a:gd name="connsiteY762" fmla="*/ 2010218 h 2812935"/>
                    <a:gd name="connsiteX763" fmla="*/ 708188 w 1404720"/>
                    <a:gd name="connsiteY763" fmla="*/ 1969850 h 2812935"/>
                    <a:gd name="connsiteX764" fmla="*/ 667820 w 1404720"/>
                    <a:gd name="connsiteY764" fmla="*/ 1929482 h 2812935"/>
                    <a:gd name="connsiteX765" fmla="*/ 583384 w 1404720"/>
                    <a:gd name="connsiteY765" fmla="*/ 1929482 h 2812935"/>
                    <a:gd name="connsiteX766" fmla="*/ 543016 w 1404720"/>
                    <a:gd name="connsiteY766" fmla="*/ 1969850 h 2812935"/>
                    <a:gd name="connsiteX767" fmla="*/ 583384 w 1404720"/>
                    <a:gd name="connsiteY767" fmla="*/ 2010218 h 2812935"/>
                    <a:gd name="connsiteX768" fmla="*/ 623752 w 1404720"/>
                    <a:gd name="connsiteY768" fmla="*/ 1969850 h 2812935"/>
                    <a:gd name="connsiteX769" fmla="*/ 583384 w 1404720"/>
                    <a:gd name="connsiteY769" fmla="*/ 1929482 h 2812935"/>
                    <a:gd name="connsiteX770" fmla="*/ 498947 w 1404720"/>
                    <a:gd name="connsiteY770" fmla="*/ 1929482 h 2812935"/>
                    <a:gd name="connsiteX771" fmla="*/ 458579 w 1404720"/>
                    <a:gd name="connsiteY771" fmla="*/ 1969850 h 2812935"/>
                    <a:gd name="connsiteX772" fmla="*/ 498947 w 1404720"/>
                    <a:gd name="connsiteY772" fmla="*/ 2010218 h 2812935"/>
                    <a:gd name="connsiteX773" fmla="*/ 539315 w 1404720"/>
                    <a:gd name="connsiteY773" fmla="*/ 1969850 h 2812935"/>
                    <a:gd name="connsiteX774" fmla="*/ 498947 w 1404720"/>
                    <a:gd name="connsiteY774" fmla="*/ 1929482 h 2812935"/>
                    <a:gd name="connsiteX775" fmla="*/ 414511 w 1404720"/>
                    <a:gd name="connsiteY775" fmla="*/ 1929482 h 2812935"/>
                    <a:gd name="connsiteX776" fmla="*/ 374143 w 1404720"/>
                    <a:gd name="connsiteY776" fmla="*/ 1969850 h 2812935"/>
                    <a:gd name="connsiteX777" fmla="*/ 414511 w 1404720"/>
                    <a:gd name="connsiteY777" fmla="*/ 2010218 h 2812935"/>
                    <a:gd name="connsiteX778" fmla="*/ 454879 w 1404720"/>
                    <a:gd name="connsiteY778" fmla="*/ 1969850 h 2812935"/>
                    <a:gd name="connsiteX779" fmla="*/ 414511 w 1404720"/>
                    <a:gd name="connsiteY779" fmla="*/ 1929482 h 2812935"/>
                    <a:gd name="connsiteX780" fmla="*/ 330075 w 1404720"/>
                    <a:gd name="connsiteY780" fmla="*/ 1929482 h 2812935"/>
                    <a:gd name="connsiteX781" fmla="*/ 289707 w 1404720"/>
                    <a:gd name="connsiteY781" fmla="*/ 1969850 h 2812935"/>
                    <a:gd name="connsiteX782" fmla="*/ 330075 w 1404720"/>
                    <a:gd name="connsiteY782" fmla="*/ 2010218 h 2812935"/>
                    <a:gd name="connsiteX783" fmla="*/ 370443 w 1404720"/>
                    <a:gd name="connsiteY783" fmla="*/ 1969850 h 2812935"/>
                    <a:gd name="connsiteX784" fmla="*/ 330075 w 1404720"/>
                    <a:gd name="connsiteY784" fmla="*/ 1929482 h 2812935"/>
                    <a:gd name="connsiteX785" fmla="*/ 245639 w 1404720"/>
                    <a:gd name="connsiteY785" fmla="*/ 1929482 h 2812935"/>
                    <a:gd name="connsiteX786" fmla="*/ 205271 w 1404720"/>
                    <a:gd name="connsiteY786" fmla="*/ 1969850 h 2812935"/>
                    <a:gd name="connsiteX787" fmla="*/ 245639 w 1404720"/>
                    <a:gd name="connsiteY787" fmla="*/ 2010218 h 2812935"/>
                    <a:gd name="connsiteX788" fmla="*/ 286007 w 1404720"/>
                    <a:gd name="connsiteY788" fmla="*/ 1969850 h 2812935"/>
                    <a:gd name="connsiteX789" fmla="*/ 245639 w 1404720"/>
                    <a:gd name="connsiteY789" fmla="*/ 1929482 h 2812935"/>
                    <a:gd name="connsiteX790" fmla="*/ 161202 w 1404720"/>
                    <a:gd name="connsiteY790" fmla="*/ 1929482 h 2812935"/>
                    <a:gd name="connsiteX791" fmla="*/ 120834 w 1404720"/>
                    <a:gd name="connsiteY791" fmla="*/ 1969850 h 2812935"/>
                    <a:gd name="connsiteX792" fmla="*/ 161202 w 1404720"/>
                    <a:gd name="connsiteY792" fmla="*/ 2010218 h 2812935"/>
                    <a:gd name="connsiteX793" fmla="*/ 201570 w 1404720"/>
                    <a:gd name="connsiteY793" fmla="*/ 1969850 h 2812935"/>
                    <a:gd name="connsiteX794" fmla="*/ 161202 w 1404720"/>
                    <a:gd name="connsiteY794" fmla="*/ 1929482 h 2812935"/>
                    <a:gd name="connsiteX795" fmla="*/ 76766 w 1404720"/>
                    <a:gd name="connsiteY795" fmla="*/ 1929482 h 2812935"/>
                    <a:gd name="connsiteX796" fmla="*/ 36398 w 1404720"/>
                    <a:gd name="connsiteY796" fmla="*/ 1969850 h 2812935"/>
                    <a:gd name="connsiteX797" fmla="*/ 76766 w 1404720"/>
                    <a:gd name="connsiteY797" fmla="*/ 2010218 h 2812935"/>
                    <a:gd name="connsiteX798" fmla="*/ 117134 w 1404720"/>
                    <a:gd name="connsiteY798" fmla="*/ 1969850 h 2812935"/>
                    <a:gd name="connsiteX799" fmla="*/ 76766 w 1404720"/>
                    <a:gd name="connsiteY799" fmla="*/ 1929482 h 2812935"/>
                    <a:gd name="connsiteX800" fmla="*/ 1343312 w 1404720"/>
                    <a:gd name="connsiteY800" fmla="*/ 1843433 h 2812935"/>
                    <a:gd name="connsiteX801" fmla="*/ 1302944 w 1404720"/>
                    <a:gd name="connsiteY801" fmla="*/ 1883801 h 2812935"/>
                    <a:gd name="connsiteX802" fmla="*/ 1343312 w 1404720"/>
                    <a:gd name="connsiteY802" fmla="*/ 1924169 h 2812935"/>
                    <a:gd name="connsiteX803" fmla="*/ 1383680 w 1404720"/>
                    <a:gd name="connsiteY803" fmla="*/ 1883801 h 2812935"/>
                    <a:gd name="connsiteX804" fmla="*/ 1343312 w 1404720"/>
                    <a:gd name="connsiteY804" fmla="*/ 1843433 h 2812935"/>
                    <a:gd name="connsiteX805" fmla="*/ 1258874 w 1404720"/>
                    <a:gd name="connsiteY805" fmla="*/ 1843433 h 2812935"/>
                    <a:gd name="connsiteX806" fmla="*/ 1218506 w 1404720"/>
                    <a:gd name="connsiteY806" fmla="*/ 1883801 h 2812935"/>
                    <a:gd name="connsiteX807" fmla="*/ 1258874 w 1404720"/>
                    <a:gd name="connsiteY807" fmla="*/ 1924169 h 2812935"/>
                    <a:gd name="connsiteX808" fmla="*/ 1299242 w 1404720"/>
                    <a:gd name="connsiteY808" fmla="*/ 1883801 h 2812935"/>
                    <a:gd name="connsiteX809" fmla="*/ 1258874 w 1404720"/>
                    <a:gd name="connsiteY809" fmla="*/ 1843433 h 2812935"/>
                    <a:gd name="connsiteX810" fmla="*/ 1174438 w 1404720"/>
                    <a:gd name="connsiteY810" fmla="*/ 1843433 h 2812935"/>
                    <a:gd name="connsiteX811" fmla="*/ 1134070 w 1404720"/>
                    <a:gd name="connsiteY811" fmla="*/ 1883801 h 2812935"/>
                    <a:gd name="connsiteX812" fmla="*/ 1174438 w 1404720"/>
                    <a:gd name="connsiteY812" fmla="*/ 1924169 h 2812935"/>
                    <a:gd name="connsiteX813" fmla="*/ 1214806 w 1404720"/>
                    <a:gd name="connsiteY813" fmla="*/ 1883801 h 2812935"/>
                    <a:gd name="connsiteX814" fmla="*/ 1174438 w 1404720"/>
                    <a:gd name="connsiteY814" fmla="*/ 1843433 h 2812935"/>
                    <a:gd name="connsiteX815" fmla="*/ 1090002 w 1404720"/>
                    <a:gd name="connsiteY815" fmla="*/ 1843433 h 2812935"/>
                    <a:gd name="connsiteX816" fmla="*/ 1049634 w 1404720"/>
                    <a:gd name="connsiteY816" fmla="*/ 1883801 h 2812935"/>
                    <a:gd name="connsiteX817" fmla="*/ 1090002 w 1404720"/>
                    <a:gd name="connsiteY817" fmla="*/ 1924169 h 2812935"/>
                    <a:gd name="connsiteX818" fmla="*/ 1130370 w 1404720"/>
                    <a:gd name="connsiteY818" fmla="*/ 1883801 h 2812935"/>
                    <a:gd name="connsiteX819" fmla="*/ 1090002 w 1404720"/>
                    <a:gd name="connsiteY819" fmla="*/ 1843433 h 2812935"/>
                    <a:gd name="connsiteX820" fmla="*/ 1005565 w 1404720"/>
                    <a:gd name="connsiteY820" fmla="*/ 1843433 h 2812935"/>
                    <a:gd name="connsiteX821" fmla="*/ 965197 w 1404720"/>
                    <a:gd name="connsiteY821" fmla="*/ 1883801 h 2812935"/>
                    <a:gd name="connsiteX822" fmla="*/ 1005565 w 1404720"/>
                    <a:gd name="connsiteY822" fmla="*/ 1924169 h 2812935"/>
                    <a:gd name="connsiteX823" fmla="*/ 1045933 w 1404720"/>
                    <a:gd name="connsiteY823" fmla="*/ 1883801 h 2812935"/>
                    <a:gd name="connsiteX824" fmla="*/ 1005565 w 1404720"/>
                    <a:gd name="connsiteY824" fmla="*/ 1843433 h 2812935"/>
                    <a:gd name="connsiteX825" fmla="*/ 921129 w 1404720"/>
                    <a:gd name="connsiteY825" fmla="*/ 1843433 h 2812935"/>
                    <a:gd name="connsiteX826" fmla="*/ 880761 w 1404720"/>
                    <a:gd name="connsiteY826" fmla="*/ 1883801 h 2812935"/>
                    <a:gd name="connsiteX827" fmla="*/ 921129 w 1404720"/>
                    <a:gd name="connsiteY827" fmla="*/ 1924169 h 2812935"/>
                    <a:gd name="connsiteX828" fmla="*/ 961497 w 1404720"/>
                    <a:gd name="connsiteY828" fmla="*/ 1883801 h 2812935"/>
                    <a:gd name="connsiteX829" fmla="*/ 921129 w 1404720"/>
                    <a:gd name="connsiteY829" fmla="*/ 1843433 h 2812935"/>
                    <a:gd name="connsiteX830" fmla="*/ 836693 w 1404720"/>
                    <a:gd name="connsiteY830" fmla="*/ 1843433 h 2812935"/>
                    <a:gd name="connsiteX831" fmla="*/ 796325 w 1404720"/>
                    <a:gd name="connsiteY831" fmla="*/ 1883801 h 2812935"/>
                    <a:gd name="connsiteX832" fmla="*/ 836693 w 1404720"/>
                    <a:gd name="connsiteY832" fmla="*/ 1924169 h 2812935"/>
                    <a:gd name="connsiteX833" fmla="*/ 877061 w 1404720"/>
                    <a:gd name="connsiteY833" fmla="*/ 1883801 h 2812935"/>
                    <a:gd name="connsiteX834" fmla="*/ 836693 w 1404720"/>
                    <a:gd name="connsiteY834" fmla="*/ 1843433 h 2812935"/>
                    <a:gd name="connsiteX835" fmla="*/ 752256 w 1404720"/>
                    <a:gd name="connsiteY835" fmla="*/ 1843433 h 2812935"/>
                    <a:gd name="connsiteX836" fmla="*/ 711888 w 1404720"/>
                    <a:gd name="connsiteY836" fmla="*/ 1883801 h 2812935"/>
                    <a:gd name="connsiteX837" fmla="*/ 752256 w 1404720"/>
                    <a:gd name="connsiteY837" fmla="*/ 1924169 h 2812935"/>
                    <a:gd name="connsiteX838" fmla="*/ 792624 w 1404720"/>
                    <a:gd name="connsiteY838" fmla="*/ 1883801 h 2812935"/>
                    <a:gd name="connsiteX839" fmla="*/ 752256 w 1404720"/>
                    <a:gd name="connsiteY839" fmla="*/ 1843433 h 2812935"/>
                    <a:gd name="connsiteX840" fmla="*/ 667820 w 1404720"/>
                    <a:gd name="connsiteY840" fmla="*/ 1843433 h 2812935"/>
                    <a:gd name="connsiteX841" fmla="*/ 627452 w 1404720"/>
                    <a:gd name="connsiteY841" fmla="*/ 1883801 h 2812935"/>
                    <a:gd name="connsiteX842" fmla="*/ 667820 w 1404720"/>
                    <a:gd name="connsiteY842" fmla="*/ 1924169 h 2812935"/>
                    <a:gd name="connsiteX843" fmla="*/ 708188 w 1404720"/>
                    <a:gd name="connsiteY843" fmla="*/ 1883801 h 2812935"/>
                    <a:gd name="connsiteX844" fmla="*/ 667820 w 1404720"/>
                    <a:gd name="connsiteY844" fmla="*/ 1843433 h 2812935"/>
                    <a:gd name="connsiteX845" fmla="*/ 583384 w 1404720"/>
                    <a:gd name="connsiteY845" fmla="*/ 1843433 h 2812935"/>
                    <a:gd name="connsiteX846" fmla="*/ 543016 w 1404720"/>
                    <a:gd name="connsiteY846" fmla="*/ 1883801 h 2812935"/>
                    <a:gd name="connsiteX847" fmla="*/ 583384 w 1404720"/>
                    <a:gd name="connsiteY847" fmla="*/ 1924169 h 2812935"/>
                    <a:gd name="connsiteX848" fmla="*/ 623752 w 1404720"/>
                    <a:gd name="connsiteY848" fmla="*/ 1883801 h 2812935"/>
                    <a:gd name="connsiteX849" fmla="*/ 583384 w 1404720"/>
                    <a:gd name="connsiteY849" fmla="*/ 1843433 h 2812935"/>
                    <a:gd name="connsiteX850" fmla="*/ 498947 w 1404720"/>
                    <a:gd name="connsiteY850" fmla="*/ 1843433 h 2812935"/>
                    <a:gd name="connsiteX851" fmla="*/ 458579 w 1404720"/>
                    <a:gd name="connsiteY851" fmla="*/ 1883801 h 2812935"/>
                    <a:gd name="connsiteX852" fmla="*/ 498947 w 1404720"/>
                    <a:gd name="connsiteY852" fmla="*/ 1924169 h 2812935"/>
                    <a:gd name="connsiteX853" fmla="*/ 539315 w 1404720"/>
                    <a:gd name="connsiteY853" fmla="*/ 1883801 h 2812935"/>
                    <a:gd name="connsiteX854" fmla="*/ 498947 w 1404720"/>
                    <a:gd name="connsiteY854" fmla="*/ 1843433 h 2812935"/>
                    <a:gd name="connsiteX855" fmla="*/ 414511 w 1404720"/>
                    <a:gd name="connsiteY855" fmla="*/ 1843433 h 2812935"/>
                    <a:gd name="connsiteX856" fmla="*/ 374143 w 1404720"/>
                    <a:gd name="connsiteY856" fmla="*/ 1883801 h 2812935"/>
                    <a:gd name="connsiteX857" fmla="*/ 414511 w 1404720"/>
                    <a:gd name="connsiteY857" fmla="*/ 1924169 h 2812935"/>
                    <a:gd name="connsiteX858" fmla="*/ 454879 w 1404720"/>
                    <a:gd name="connsiteY858" fmla="*/ 1883801 h 2812935"/>
                    <a:gd name="connsiteX859" fmla="*/ 414511 w 1404720"/>
                    <a:gd name="connsiteY859" fmla="*/ 1843433 h 2812935"/>
                    <a:gd name="connsiteX860" fmla="*/ 330075 w 1404720"/>
                    <a:gd name="connsiteY860" fmla="*/ 1843433 h 2812935"/>
                    <a:gd name="connsiteX861" fmla="*/ 289707 w 1404720"/>
                    <a:gd name="connsiteY861" fmla="*/ 1883801 h 2812935"/>
                    <a:gd name="connsiteX862" fmla="*/ 330075 w 1404720"/>
                    <a:gd name="connsiteY862" fmla="*/ 1924169 h 2812935"/>
                    <a:gd name="connsiteX863" fmla="*/ 370443 w 1404720"/>
                    <a:gd name="connsiteY863" fmla="*/ 1883801 h 2812935"/>
                    <a:gd name="connsiteX864" fmla="*/ 330075 w 1404720"/>
                    <a:gd name="connsiteY864" fmla="*/ 1843433 h 2812935"/>
                    <a:gd name="connsiteX865" fmla="*/ 245639 w 1404720"/>
                    <a:gd name="connsiteY865" fmla="*/ 1843433 h 2812935"/>
                    <a:gd name="connsiteX866" fmla="*/ 205271 w 1404720"/>
                    <a:gd name="connsiteY866" fmla="*/ 1883801 h 2812935"/>
                    <a:gd name="connsiteX867" fmla="*/ 245639 w 1404720"/>
                    <a:gd name="connsiteY867" fmla="*/ 1924169 h 2812935"/>
                    <a:gd name="connsiteX868" fmla="*/ 286007 w 1404720"/>
                    <a:gd name="connsiteY868" fmla="*/ 1883801 h 2812935"/>
                    <a:gd name="connsiteX869" fmla="*/ 245639 w 1404720"/>
                    <a:gd name="connsiteY869" fmla="*/ 1843433 h 2812935"/>
                    <a:gd name="connsiteX870" fmla="*/ 161202 w 1404720"/>
                    <a:gd name="connsiteY870" fmla="*/ 1843433 h 2812935"/>
                    <a:gd name="connsiteX871" fmla="*/ 120834 w 1404720"/>
                    <a:gd name="connsiteY871" fmla="*/ 1883801 h 2812935"/>
                    <a:gd name="connsiteX872" fmla="*/ 161202 w 1404720"/>
                    <a:gd name="connsiteY872" fmla="*/ 1924169 h 2812935"/>
                    <a:gd name="connsiteX873" fmla="*/ 201570 w 1404720"/>
                    <a:gd name="connsiteY873" fmla="*/ 1883801 h 2812935"/>
                    <a:gd name="connsiteX874" fmla="*/ 161202 w 1404720"/>
                    <a:gd name="connsiteY874" fmla="*/ 1843433 h 2812935"/>
                    <a:gd name="connsiteX875" fmla="*/ 76766 w 1404720"/>
                    <a:gd name="connsiteY875" fmla="*/ 1843433 h 2812935"/>
                    <a:gd name="connsiteX876" fmla="*/ 36398 w 1404720"/>
                    <a:gd name="connsiteY876" fmla="*/ 1883801 h 2812935"/>
                    <a:gd name="connsiteX877" fmla="*/ 76766 w 1404720"/>
                    <a:gd name="connsiteY877" fmla="*/ 1924169 h 2812935"/>
                    <a:gd name="connsiteX878" fmla="*/ 117134 w 1404720"/>
                    <a:gd name="connsiteY878" fmla="*/ 1883801 h 2812935"/>
                    <a:gd name="connsiteX879" fmla="*/ 76766 w 1404720"/>
                    <a:gd name="connsiteY879" fmla="*/ 1843433 h 2812935"/>
                    <a:gd name="connsiteX880" fmla="*/ 1343312 w 1404720"/>
                    <a:gd name="connsiteY880" fmla="*/ 1757383 h 2812935"/>
                    <a:gd name="connsiteX881" fmla="*/ 1302944 w 1404720"/>
                    <a:gd name="connsiteY881" fmla="*/ 1797751 h 2812935"/>
                    <a:gd name="connsiteX882" fmla="*/ 1343312 w 1404720"/>
                    <a:gd name="connsiteY882" fmla="*/ 1838119 h 2812935"/>
                    <a:gd name="connsiteX883" fmla="*/ 1383680 w 1404720"/>
                    <a:gd name="connsiteY883" fmla="*/ 1797751 h 2812935"/>
                    <a:gd name="connsiteX884" fmla="*/ 1343312 w 1404720"/>
                    <a:gd name="connsiteY884" fmla="*/ 1757383 h 2812935"/>
                    <a:gd name="connsiteX885" fmla="*/ 1258874 w 1404720"/>
                    <a:gd name="connsiteY885" fmla="*/ 1757383 h 2812935"/>
                    <a:gd name="connsiteX886" fmla="*/ 1218506 w 1404720"/>
                    <a:gd name="connsiteY886" fmla="*/ 1797751 h 2812935"/>
                    <a:gd name="connsiteX887" fmla="*/ 1258874 w 1404720"/>
                    <a:gd name="connsiteY887" fmla="*/ 1838119 h 2812935"/>
                    <a:gd name="connsiteX888" fmla="*/ 1299242 w 1404720"/>
                    <a:gd name="connsiteY888" fmla="*/ 1797751 h 2812935"/>
                    <a:gd name="connsiteX889" fmla="*/ 1258874 w 1404720"/>
                    <a:gd name="connsiteY889" fmla="*/ 1757383 h 2812935"/>
                    <a:gd name="connsiteX890" fmla="*/ 1174438 w 1404720"/>
                    <a:gd name="connsiteY890" fmla="*/ 1757383 h 2812935"/>
                    <a:gd name="connsiteX891" fmla="*/ 1134070 w 1404720"/>
                    <a:gd name="connsiteY891" fmla="*/ 1797751 h 2812935"/>
                    <a:gd name="connsiteX892" fmla="*/ 1174438 w 1404720"/>
                    <a:gd name="connsiteY892" fmla="*/ 1838119 h 2812935"/>
                    <a:gd name="connsiteX893" fmla="*/ 1214806 w 1404720"/>
                    <a:gd name="connsiteY893" fmla="*/ 1797751 h 2812935"/>
                    <a:gd name="connsiteX894" fmla="*/ 1174438 w 1404720"/>
                    <a:gd name="connsiteY894" fmla="*/ 1757383 h 2812935"/>
                    <a:gd name="connsiteX895" fmla="*/ 1090002 w 1404720"/>
                    <a:gd name="connsiteY895" fmla="*/ 1757383 h 2812935"/>
                    <a:gd name="connsiteX896" fmla="*/ 1049634 w 1404720"/>
                    <a:gd name="connsiteY896" fmla="*/ 1797751 h 2812935"/>
                    <a:gd name="connsiteX897" fmla="*/ 1090002 w 1404720"/>
                    <a:gd name="connsiteY897" fmla="*/ 1838119 h 2812935"/>
                    <a:gd name="connsiteX898" fmla="*/ 1130370 w 1404720"/>
                    <a:gd name="connsiteY898" fmla="*/ 1797751 h 2812935"/>
                    <a:gd name="connsiteX899" fmla="*/ 1090002 w 1404720"/>
                    <a:gd name="connsiteY899" fmla="*/ 1757383 h 2812935"/>
                    <a:gd name="connsiteX900" fmla="*/ 1005565 w 1404720"/>
                    <a:gd name="connsiteY900" fmla="*/ 1757383 h 2812935"/>
                    <a:gd name="connsiteX901" fmla="*/ 965197 w 1404720"/>
                    <a:gd name="connsiteY901" fmla="*/ 1797751 h 2812935"/>
                    <a:gd name="connsiteX902" fmla="*/ 1005565 w 1404720"/>
                    <a:gd name="connsiteY902" fmla="*/ 1838119 h 2812935"/>
                    <a:gd name="connsiteX903" fmla="*/ 1045933 w 1404720"/>
                    <a:gd name="connsiteY903" fmla="*/ 1797751 h 2812935"/>
                    <a:gd name="connsiteX904" fmla="*/ 1005565 w 1404720"/>
                    <a:gd name="connsiteY904" fmla="*/ 1757383 h 2812935"/>
                    <a:gd name="connsiteX905" fmla="*/ 921129 w 1404720"/>
                    <a:gd name="connsiteY905" fmla="*/ 1757383 h 2812935"/>
                    <a:gd name="connsiteX906" fmla="*/ 880761 w 1404720"/>
                    <a:gd name="connsiteY906" fmla="*/ 1797751 h 2812935"/>
                    <a:gd name="connsiteX907" fmla="*/ 921129 w 1404720"/>
                    <a:gd name="connsiteY907" fmla="*/ 1838119 h 2812935"/>
                    <a:gd name="connsiteX908" fmla="*/ 961497 w 1404720"/>
                    <a:gd name="connsiteY908" fmla="*/ 1797751 h 2812935"/>
                    <a:gd name="connsiteX909" fmla="*/ 921129 w 1404720"/>
                    <a:gd name="connsiteY909" fmla="*/ 1757383 h 2812935"/>
                    <a:gd name="connsiteX910" fmla="*/ 836693 w 1404720"/>
                    <a:gd name="connsiteY910" fmla="*/ 1757383 h 2812935"/>
                    <a:gd name="connsiteX911" fmla="*/ 796325 w 1404720"/>
                    <a:gd name="connsiteY911" fmla="*/ 1797751 h 2812935"/>
                    <a:gd name="connsiteX912" fmla="*/ 836693 w 1404720"/>
                    <a:gd name="connsiteY912" fmla="*/ 1838119 h 2812935"/>
                    <a:gd name="connsiteX913" fmla="*/ 877061 w 1404720"/>
                    <a:gd name="connsiteY913" fmla="*/ 1797751 h 2812935"/>
                    <a:gd name="connsiteX914" fmla="*/ 836693 w 1404720"/>
                    <a:gd name="connsiteY914" fmla="*/ 1757383 h 2812935"/>
                    <a:gd name="connsiteX915" fmla="*/ 752256 w 1404720"/>
                    <a:gd name="connsiteY915" fmla="*/ 1757383 h 2812935"/>
                    <a:gd name="connsiteX916" fmla="*/ 711888 w 1404720"/>
                    <a:gd name="connsiteY916" fmla="*/ 1797751 h 2812935"/>
                    <a:gd name="connsiteX917" fmla="*/ 752256 w 1404720"/>
                    <a:gd name="connsiteY917" fmla="*/ 1838119 h 2812935"/>
                    <a:gd name="connsiteX918" fmla="*/ 792624 w 1404720"/>
                    <a:gd name="connsiteY918" fmla="*/ 1797751 h 2812935"/>
                    <a:gd name="connsiteX919" fmla="*/ 752256 w 1404720"/>
                    <a:gd name="connsiteY919" fmla="*/ 1757383 h 2812935"/>
                    <a:gd name="connsiteX920" fmla="*/ 667820 w 1404720"/>
                    <a:gd name="connsiteY920" fmla="*/ 1757383 h 2812935"/>
                    <a:gd name="connsiteX921" fmla="*/ 627452 w 1404720"/>
                    <a:gd name="connsiteY921" fmla="*/ 1797751 h 2812935"/>
                    <a:gd name="connsiteX922" fmla="*/ 667820 w 1404720"/>
                    <a:gd name="connsiteY922" fmla="*/ 1838119 h 2812935"/>
                    <a:gd name="connsiteX923" fmla="*/ 708188 w 1404720"/>
                    <a:gd name="connsiteY923" fmla="*/ 1797751 h 2812935"/>
                    <a:gd name="connsiteX924" fmla="*/ 667820 w 1404720"/>
                    <a:gd name="connsiteY924" fmla="*/ 1757383 h 2812935"/>
                    <a:gd name="connsiteX925" fmla="*/ 583384 w 1404720"/>
                    <a:gd name="connsiteY925" fmla="*/ 1757383 h 2812935"/>
                    <a:gd name="connsiteX926" fmla="*/ 543016 w 1404720"/>
                    <a:gd name="connsiteY926" fmla="*/ 1797751 h 2812935"/>
                    <a:gd name="connsiteX927" fmla="*/ 583384 w 1404720"/>
                    <a:gd name="connsiteY927" fmla="*/ 1838119 h 2812935"/>
                    <a:gd name="connsiteX928" fmla="*/ 623752 w 1404720"/>
                    <a:gd name="connsiteY928" fmla="*/ 1797751 h 2812935"/>
                    <a:gd name="connsiteX929" fmla="*/ 583384 w 1404720"/>
                    <a:gd name="connsiteY929" fmla="*/ 1757383 h 2812935"/>
                    <a:gd name="connsiteX930" fmla="*/ 498947 w 1404720"/>
                    <a:gd name="connsiteY930" fmla="*/ 1757383 h 2812935"/>
                    <a:gd name="connsiteX931" fmla="*/ 458579 w 1404720"/>
                    <a:gd name="connsiteY931" fmla="*/ 1797751 h 2812935"/>
                    <a:gd name="connsiteX932" fmla="*/ 498947 w 1404720"/>
                    <a:gd name="connsiteY932" fmla="*/ 1838119 h 2812935"/>
                    <a:gd name="connsiteX933" fmla="*/ 539315 w 1404720"/>
                    <a:gd name="connsiteY933" fmla="*/ 1797751 h 2812935"/>
                    <a:gd name="connsiteX934" fmla="*/ 498947 w 1404720"/>
                    <a:gd name="connsiteY934" fmla="*/ 1757383 h 2812935"/>
                    <a:gd name="connsiteX935" fmla="*/ 414511 w 1404720"/>
                    <a:gd name="connsiteY935" fmla="*/ 1757383 h 2812935"/>
                    <a:gd name="connsiteX936" fmla="*/ 374143 w 1404720"/>
                    <a:gd name="connsiteY936" fmla="*/ 1797751 h 2812935"/>
                    <a:gd name="connsiteX937" fmla="*/ 414511 w 1404720"/>
                    <a:gd name="connsiteY937" fmla="*/ 1838119 h 2812935"/>
                    <a:gd name="connsiteX938" fmla="*/ 454879 w 1404720"/>
                    <a:gd name="connsiteY938" fmla="*/ 1797751 h 2812935"/>
                    <a:gd name="connsiteX939" fmla="*/ 414511 w 1404720"/>
                    <a:gd name="connsiteY939" fmla="*/ 1757383 h 2812935"/>
                    <a:gd name="connsiteX940" fmla="*/ 330075 w 1404720"/>
                    <a:gd name="connsiteY940" fmla="*/ 1757383 h 2812935"/>
                    <a:gd name="connsiteX941" fmla="*/ 289707 w 1404720"/>
                    <a:gd name="connsiteY941" fmla="*/ 1797751 h 2812935"/>
                    <a:gd name="connsiteX942" fmla="*/ 330075 w 1404720"/>
                    <a:gd name="connsiteY942" fmla="*/ 1838119 h 2812935"/>
                    <a:gd name="connsiteX943" fmla="*/ 370443 w 1404720"/>
                    <a:gd name="connsiteY943" fmla="*/ 1797751 h 2812935"/>
                    <a:gd name="connsiteX944" fmla="*/ 330075 w 1404720"/>
                    <a:gd name="connsiteY944" fmla="*/ 1757383 h 2812935"/>
                    <a:gd name="connsiteX945" fmla="*/ 245639 w 1404720"/>
                    <a:gd name="connsiteY945" fmla="*/ 1757383 h 2812935"/>
                    <a:gd name="connsiteX946" fmla="*/ 205271 w 1404720"/>
                    <a:gd name="connsiteY946" fmla="*/ 1797751 h 2812935"/>
                    <a:gd name="connsiteX947" fmla="*/ 245639 w 1404720"/>
                    <a:gd name="connsiteY947" fmla="*/ 1838119 h 2812935"/>
                    <a:gd name="connsiteX948" fmla="*/ 286007 w 1404720"/>
                    <a:gd name="connsiteY948" fmla="*/ 1797751 h 2812935"/>
                    <a:gd name="connsiteX949" fmla="*/ 245639 w 1404720"/>
                    <a:gd name="connsiteY949" fmla="*/ 1757383 h 2812935"/>
                    <a:gd name="connsiteX950" fmla="*/ 161202 w 1404720"/>
                    <a:gd name="connsiteY950" fmla="*/ 1757383 h 2812935"/>
                    <a:gd name="connsiteX951" fmla="*/ 120834 w 1404720"/>
                    <a:gd name="connsiteY951" fmla="*/ 1797751 h 2812935"/>
                    <a:gd name="connsiteX952" fmla="*/ 161202 w 1404720"/>
                    <a:gd name="connsiteY952" fmla="*/ 1838119 h 2812935"/>
                    <a:gd name="connsiteX953" fmla="*/ 201570 w 1404720"/>
                    <a:gd name="connsiteY953" fmla="*/ 1797751 h 2812935"/>
                    <a:gd name="connsiteX954" fmla="*/ 161202 w 1404720"/>
                    <a:gd name="connsiteY954" fmla="*/ 1757383 h 2812935"/>
                    <a:gd name="connsiteX955" fmla="*/ 76766 w 1404720"/>
                    <a:gd name="connsiteY955" fmla="*/ 1757383 h 2812935"/>
                    <a:gd name="connsiteX956" fmla="*/ 36398 w 1404720"/>
                    <a:gd name="connsiteY956" fmla="*/ 1797751 h 2812935"/>
                    <a:gd name="connsiteX957" fmla="*/ 76766 w 1404720"/>
                    <a:gd name="connsiteY957" fmla="*/ 1838119 h 2812935"/>
                    <a:gd name="connsiteX958" fmla="*/ 117134 w 1404720"/>
                    <a:gd name="connsiteY958" fmla="*/ 1797751 h 2812935"/>
                    <a:gd name="connsiteX959" fmla="*/ 76766 w 1404720"/>
                    <a:gd name="connsiteY959" fmla="*/ 1757383 h 2812935"/>
                    <a:gd name="connsiteX960" fmla="*/ 1343312 w 1404720"/>
                    <a:gd name="connsiteY960" fmla="*/ 1671334 h 2812935"/>
                    <a:gd name="connsiteX961" fmla="*/ 1302944 w 1404720"/>
                    <a:gd name="connsiteY961" fmla="*/ 1711702 h 2812935"/>
                    <a:gd name="connsiteX962" fmla="*/ 1343312 w 1404720"/>
                    <a:gd name="connsiteY962" fmla="*/ 1752070 h 2812935"/>
                    <a:gd name="connsiteX963" fmla="*/ 1383680 w 1404720"/>
                    <a:gd name="connsiteY963" fmla="*/ 1711702 h 2812935"/>
                    <a:gd name="connsiteX964" fmla="*/ 1343312 w 1404720"/>
                    <a:gd name="connsiteY964" fmla="*/ 1671334 h 2812935"/>
                    <a:gd name="connsiteX965" fmla="*/ 1258874 w 1404720"/>
                    <a:gd name="connsiteY965" fmla="*/ 1671334 h 2812935"/>
                    <a:gd name="connsiteX966" fmla="*/ 1218506 w 1404720"/>
                    <a:gd name="connsiteY966" fmla="*/ 1711702 h 2812935"/>
                    <a:gd name="connsiteX967" fmla="*/ 1258874 w 1404720"/>
                    <a:gd name="connsiteY967" fmla="*/ 1752070 h 2812935"/>
                    <a:gd name="connsiteX968" fmla="*/ 1299242 w 1404720"/>
                    <a:gd name="connsiteY968" fmla="*/ 1711702 h 2812935"/>
                    <a:gd name="connsiteX969" fmla="*/ 1258874 w 1404720"/>
                    <a:gd name="connsiteY969" fmla="*/ 1671334 h 2812935"/>
                    <a:gd name="connsiteX970" fmla="*/ 1174438 w 1404720"/>
                    <a:gd name="connsiteY970" fmla="*/ 1671334 h 2812935"/>
                    <a:gd name="connsiteX971" fmla="*/ 1134070 w 1404720"/>
                    <a:gd name="connsiteY971" fmla="*/ 1711702 h 2812935"/>
                    <a:gd name="connsiteX972" fmla="*/ 1174438 w 1404720"/>
                    <a:gd name="connsiteY972" fmla="*/ 1752070 h 2812935"/>
                    <a:gd name="connsiteX973" fmla="*/ 1214806 w 1404720"/>
                    <a:gd name="connsiteY973" fmla="*/ 1711702 h 2812935"/>
                    <a:gd name="connsiteX974" fmla="*/ 1174438 w 1404720"/>
                    <a:gd name="connsiteY974" fmla="*/ 1671334 h 2812935"/>
                    <a:gd name="connsiteX975" fmla="*/ 1090002 w 1404720"/>
                    <a:gd name="connsiteY975" fmla="*/ 1671334 h 2812935"/>
                    <a:gd name="connsiteX976" fmla="*/ 1049634 w 1404720"/>
                    <a:gd name="connsiteY976" fmla="*/ 1711702 h 2812935"/>
                    <a:gd name="connsiteX977" fmla="*/ 1090002 w 1404720"/>
                    <a:gd name="connsiteY977" fmla="*/ 1752070 h 2812935"/>
                    <a:gd name="connsiteX978" fmla="*/ 1130370 w 1404720"/>
                    <a:gd name="connsiteY978" fmla="*/ 1711702 h 2812935"/>
                    <a:gd name="connsiteX979" fmla="*/ 1090002 w 1404720"/>
                    <a:gd name="connsiteY979" fmla="*/ 1671334 h 2812935"/>
                    <a:gd name="connsiteX980" fmla="*/ 1005565 w 1404720"/>
                    <a:gd name="connsiteY980" fmla="*/ 1671334 h 2812935"/>
                    <a:gd name="connsiteX981" fmla="*/ 965197 w 1404720"/>
                    <a:gd name="connsiteY981" fmla="*/ 1711702 h 2812935"/>
                    <a:gd name="connsiteX982" fmla="*/ 1005565 w 1404720"/>
                    <a:gd name="connsiteY982" fmla="*/ 1752070 h 2812935"/>
                    <a:gd name="connsiteX983" fmla="*/ 1045933 w 1404720"/>
                    <a:gd name="connsiteY983" fmla="*/ 1711702 h 2812935"/>
                    <a:gd name="connsiteX984" fmla="*/ 1005565 w 1404720"/>
                    <a:gd name="connsiteY984" fmla="*/ 1671334 h 2812935"/>
                    <a:gd name="connsiteX985" fmla="*/ 921129 w 1404720"/>
                    <a:gd name="connsiteY985" fmla="*/ 1671334 h 2812935"/>
                    <a:gd name="connsiteX986" fmla="*/ 880761 w 1404720"/>
                    <a:gd name="connsiteY986" fmla="*/ 1711702 h 2812935"/>
                    <a:gd name="connsiteX987" fmla="*/ 921129 w 1404720"/>
                    <a:gd name="connsiteY987" fmla="*/ 1752070 h 2812935"/>
                    <a:gd name="connsiteX988" fmla="*/ 961497 w 1404720"/>
                    <a:gd name="connsiteY988" fmla="*/ 1711702 h 2812935"/>
                    <a:gd name="connsiteX989" fmla="*/ 921129 w 1404720"/>
                    <a:gd name="connsiteY989" fmla="*/ 1671334 h 2812935"/>
                    <a:gd name="connsiteX990" fmla="*/ 836693 w 1404720"/>
                    <a:gd name="connsiteY990" fmla="*/ 1671334 h 2812935"/>
                    <a:gd name="connsiteX991" fmla="*/ 796325 w 1404720"/>
                    <a:gd name="connsiteY991" fmla="*/ 1711702 h 2812935"/>
                    <a:gd name="connsiteX992" fmla="*/ 836693 w 1404720"/>
                    <a:gd name="connsiteY992" fmla="*/ 1752070 h 2812935"/>
                    <a:gd name="connsiteX993" fmla="*/ 877061 w 1404720"/>
                    <a:gd name="connsiteY993" fmla="*/ 1711702 h 2812935"/>
                    <a:gd name="connsiteX994" fmla="*/ 836693 w 1404720"/>
                    <a:gd name="connsiteY994" fmla="*/ 1671334 h 2812935"/>
                    <a:gd name="connsiteX995" fmla="*/ 752256 w 1404720"/>
                    <a:gd name="connsiteY995" fmla="*/ 1671334 h 2812935"/>
                    <a:gd name="connsiteX996" fmla="*/ 711888 w 1404720"/>
                    <a:gd name="connsiteY996" fmla="*/ 1711702 h 2812935"/>
                    <a:gd name="connsiteX997" fmla="*/ 752256 w 1404720"/>
                    <a:gd name="connsiteY997" fmla="*/ 1752070 h 2812935"/>
                    <a:gd name="connsiteX998" fmla="*/ 792624 w 1404720"/>
                    <a:gd name="connsiteY998" fmla="*/ 1711702 h 2812935"/>
                    <a:gd name="connsiteX999" fmla="*/ 752256 w 1404720"/>
                    <a:gd name="connsiteY999" fmla="*/ 1671334 h 2812935"/>
                    <a:gd name="connsiteX1000" fmla="*/ 667820 w 1404720"/>
                    <a:gd name="connsiteY1000" fmla="*/ 1671334 h 2812935"/>
                    <a:gd name="connsiteX1001" fmla="*/ 627452 w 1404720"/>
                    <a:gd name="connsiteY1001" fmla="*/ 1711702 h 2812935"/>
                    <a:gd name="connsiteX1002" fmla="*/ 667820 w 1404720"/>
                    <a:gd name="connsiteY1002" fmla="*/ 1752070 h 2812935"/>
                    <a:gd name="connsiteX1003" fmla="*/ 708188 w 1404720"/>
                    <a:gd name="connsiteY1003" fmla="*/ 1711702 h 2812935"/>
                    <a:gd name="connsiteX1004" fmla="*/ 667820 w 1404720"/>
                    <a:gd name="connsiteY1004" fmla="*/ 1671334 h 2812935"/>
                    <a:gd name="connsiteX1005" fmla="*/ 583384 w 1404720"/>
                    <a:gd name="connsiteY1005" fmla="*/ 1671334 h 2812935"/>
                    <a:gd name="connsiteX1006" fmla="*/ 543016 w 1404720"/>
                    <a:gd name="connsiteY1006" fmla="*/ 1711702 h 2812935"/>
                    <a:gd name="connsiteX1007" fmla="*/ 583384 w 1404720"/>
                    <a:gd name="connsiteY1007" fmla="*/ 1752070 h 2812935"/>
                    <a:gd name="connsiteX1008" fmla="*/ 623752 w 1404720"/>
                    <a:gd name="connsiteY1008" fmla="*/ 1711702 h 2812935"/>
                    <a:gd name="connsiteX1009" fmla="*/ 583384 w 1404720"/>
                    <a:gd name="connsiteY1009" fmla="*/ 1671334 h 2812935"/>
                    <a:gd name="connsiteX1010" fmla="*/ 498947 w 1404720"/>
                    <a:gd name="connsiteY1010" fmla="*/ 1671334 h 2812935"/>
                    <a:gd name="connsiteX1011" fmla="*/ 458579 w 1404720"/>
                    <a:gd name="connsiteY1011" fmla="*/ 1711702 h 2812935"/>
                    <a:gd name="connsiteX1012" fmla="*/ 498947 w 1404720"/>
                    <a:gd name="connsiteY1012" fmla="*/ 1752070 h 2812935"/>
                    <a:gd name="connsiteX1013" fmla="*/ 539315 w 1404720"/>
                    <a:gd name="connsiteY1013" fmla="*/ 1711702 h 2812935"/>
                    <a:gd name="connsiteX1014" fmla="*/ 498947 w 1404720"/>
                    <a:gd name="connsiteY1014" fmla="*/ 1671334 h 2812935"/>
                    <a:gd name="connsiteX1015" fmla="*/ 414511 w 1404720"/>
                    <a:gd name="connsiteY1015" fmla="*/ 1671334 h 2812935"/>
                    <a:gd name="connsiteX1016" fmla="*/ 374143 w 1404720"/>
                    <a:gd name="connsiteY1016" fmla="*/ 1711702 h 2812935"/>
                    <a:gd name="connsiteX1017" fmla="*/ 414511 w 1404720"/>
                    <a:gd name="connsiteY1017" fmla="*/ 1752070 h 2812935"/>
                    <a:gd name="connsiteX1018" fmla="*/ 454879 w 1404720"/>
                    <a:gd name="connsiteY1018" fmla="*/ 1711702 h 2812935"/>
                    <a:gd name="connsiteX1019" fmla="*/ 414511 w 1404720"/>
                    <a:gd name="connsiteY1019" fmla="*/ 1671334 h 2812935"/>
                    <a:gd name="connsiteX1020" fmla="*/ 330075 w 1404720"/>
                    <a:gd name="connsiteY1020" fmla="*/ 1671334 h 2812935"/>
                    <a:gd name="connsiteX1021" fmla="*/ 289707 w 1404720"/>
                    <a:gd name="connsiteY1021" fmla="*/ 1711702 h 2812935"/>
                    <a:gd name="connsiteX1022" fmla="*/ 330075 w 1404720"/>
                    <a:gd name="connsiteY1022" fmla="*/ 1752070 h 2812935"/>
                    <a:gd name="connsiteX1023" fmla="*/ 370443 w 1404720"/>
                    <a:gd name="connsiteY1023" fmla="*/ 1711702 h 2812935"/>
                    <a:gd name="connsiteX1024" fmla="*/ 330075 w 1404720"/>
                    <a:gd name="connsiteY1024" fmla="*/ 1671334 h 2812935"/>
                    <a:gd name="connsiteX1025" fmla="*/ 245639 w 1404720"/>
                    <a:gd name="connsiteY1025" fmla="*/ 1671334 h 2812935"/>
                    <a:gd name="connsiteX1026" fmla="*/ 205271 w 1404720"/>
                    <a:gd name="connsiteY1026" fmla="*/ 1711702 h 2812935"/>
                    <a:gd name="connsiteX1027" fmla="*/ 245639 w 1404720"/>
                    <a:gd name="connsiteY1027" fmla="*/ 1752070 h 2812935"/>
                    <a:gd name="connsiteX1028" fmla="*/ 286007 w 1404720"/>
                    <a:gd name="connsiteY1028" fmla="*/ 1711702 h 2812935"/>
                    <a:gd name="connsiteX1029" fmla="*/ 245639 w 1404720"/>
                    <a:gd name="connsiteY1029" fmla="*/ 1671334 h 2812935"/>
                    <a:gd name="connsiteX1030" fmla="*/ 161202 w 1404720"/>
                    <a:gd name="connsiteY1030" fmla="*/ 1671334 h 2812935"/>
                    <a:gd name="connsiteX1031" fmla="*/ 120834 w 1404720"/>
                    <a:gd name="connsiteY1031" fmla="*/ 1711702 h 2812935"/>
                    <a:gd name="connsiteX1032" fmla="*/ 161202 w 1404720"/>
                    <a:gd name="connsiteY1032" fmla="*/ 1752070 h 2812935"/>
                    <a:gd name="connsiteX1033" fmla="*/ 201570 w 1404720"/>
                    <a:gd name="connsiteY1033" fmla="*/ 1711702 h 2812935"/>
                    <a:gd name="connsiteX1034" fmla="*/ 161202 w 1404720"/>
                    <a:gd name="connsiteY1034" fmla="*/ 1671334 h 2812935"/>
                    <a:gd name="connsiteX1035" fmla="*/ 76766 w 1404720"/>
                    <a:gd name="connsiteY1035" fmla="*/ 1671334 h 2812935"/>
                    <a:gd name="connsiteX1036" fmla="*/ 36398 w 1404720"/>
                    <a:gd name="connsiteY1036" fmla="*/ 1711702 h 2812935"/>
                    <a:gd name="connsiteX1037" fmla="*/ 76766 w 1404720"/>
                    <a:gd name="connsiteY1037" fmla="*/ 1752070 h 2812935"/>
                    <a:gd name="connsiteX1038" fmla="*/ 117134 w 1404720"/>
                    <a:gd name="connsiteY1038" fmla="*/ 1711702 h 2812935"/>
                    <a:gd name="connsiteX1039" fmla="*/ 76766 w 1404720"/>
                    <a:gd name="connsiteY1039" fmla="*/ 1671334 h 2812935"/>
                    <a:gd name="connsiteX1040" fmla="*/ 1343312 w 1404720"/>
                    <a:gd name="connsiteY1040" fmla="*/ 1585285 h 2812935"/>
                    <a:gd name="connsiteX1041" fmla="*/ 1302944 w 1404720"/>
                    <a:gd name="connsiteY1041" fmla="*/ 1625653 h 2812935"/>
                    <a:gd name="connsiteX1042" fmla="*/ 1343312 w 1404720"/>
                    <a:gd name="connsiteY1042" fmla="*/ 1666021 h 2812935"/>
                    <a:gd name="connsiteX1043" fmla="*/ 1383680 w 1404720"/>
                    <a:gd name="connsiteY1043" fmla="*/ 1625653 h 2812935"/>
                    <a:gd name="connsiteX1044" fmla="*/ 1343312 w 1404720"/>
                    <a:gd name="connsiteY1044" fmla="*/ 1585285 h 2812935"/>
                    <a:gd name="connsiteX1045" fmla="*/ 1258874 w 1404720"/>
                    <a:gd name="connsiteY1045" fmla="*/ 1585285 h 2812935"/>
                    <a:gd name="connsiteX1046" fmla="*/ 1218506 w 1404720"/>
                    <a:gd name="connsiteY1046" fmla="*/ 1625653 h 2812935"/>
                    <a:gd name="connsiteX1047" fmla="*/ 1258874 w 1404720"/>
                    <a:gd name="connsiteY1047" fmla="*/ 1666021 h 2812935"/>
                    <a:gd name="connsiteX1048" fmla="*/ 1299242 w 1404720"/>
                    <a:gd name="connsiteY1048" fmla="*/ 1625653 h 2812935"/>
                    <a:gd name="connsiteX1049" fmla="*/ 1258874 w 1404720"/>
                    <a:gd name="connsiteY1049" fmla="*/ 1585285 h 2812935"/>
                    <a:gd name="connsiteX1050" fmla="*/ 1174438 w 1404720"/>
                    <a:gd name="connsiteY1050" fmla="*/ 1585285 h 2812935"/>
                    <a:gd name="connsiteX1051" fmla="*/ 1134070 w 1404720"/>
                    <a:gd name="connsiteY1051" fmla="*/ 1625653 h 2812935"/>
                    <a:gd name="connsiteX1052" fmla="*/ 1174438 w 1404720"/>
                    <a:gd name="connsiteY1052" fmla="*/ 1666021 h 2812935"/>
                    <a:gd name="connsiteX1053" fmla="*/ 1214806 w 1404720"/>
                    <a:gd name="connsiteY1053" fmla="*/ 1625653 h 2812935"/>
                    <a:gd name="connsiteX1054" fmla="*/ 1174438 w 1404720"/>
                    <a:gd name="connsiteY1054" fmla="*/ 1585285 h 2812935"/>
                    <a:gd name="connsiteX1055" fmla="*/ 1090002 w 1404720"/>
                    <a:gd name="connsiteY1055" fmla="*/ 1585285 h 2812935"/>
                    <a:gd name="connsiteX1056" fmla="*/ 1049634 w 1404720"/>
                    <a:gd name="connsiteY1056" fmla="*/ 1625653 h 2812935"/>
                    <a:gd name="connsiteX1057" fmla="*/ 1090002 w 1404720"/>
                    <a:gd name="connsiteY1057" fmla="*/ 1666021 h 2812935"/>
                    <a:gd name="connsiteX1058" fmla="*/ 1130370 w 1404720"/>
                    <a:gd name="connsiteY1058" fmla="*/ 1625653 h 2812935"/>
                    <a:gd name="connsiteX1059" fmla="*/ 1090002 w 1404720"/>
                    <a:gd name="connsiteY1059" fmla="*/ 1585285 h 2812935"/>
                    <a:gd name="connsiteX1060" fmla="*/ 1005565 w 1404720"/>
                    <a:gd name="connsiteY1060" fmla="*/ 1585285 h 2812935"/>
                    <a:gd name="connsiteX1061" fmla="*/ 965197 w 1404720"/>
                    <a:gd name="connsiteY1061" fmla="*/ 1625653 h 2812935"/>
                    <a:gd name="connsiteX1062" fmla="*/ 1005565 w 1404720"/>
                    <a:gd name="connsiteY1062" fmla="*/ 1666021 h 2812935"/>
                    <a:gd name="connsiteX1063" fmla="*/ 1045933 w 1404720"/>
                    <a:gd name="connsiteY1063" fmla="*/ 1625653 h 2812935"/>
                    <a:gd name="connsiteX1064" fmla="*/ 1005565 w 1404720"/>
                    <a:gd name="connsiteY1064" fmla="*/ 1585285 h 2812935"/>
                    <a:gd name="connsiteX1065" fmla="*/ 921129 w 1404720"/>
                    <a:gd name="connsiteY1065" fmla="*/ 1585285 h 2812935"/>
                    <a:gd name="connsiteX1066" fmla="*/ 880761 w 1404720"/>
                    <a:gd name="connsiteY1066" fmla="*/ 1625653 h 2812935"/>
                    <a:gd name="connsiteX1067" fmla="*/ 921129 w 1404720"/>
                    <a:gd name="connsiteY1067" fmla="*/ 1666021 h 2812935"/>
                    <a:gd name="connsiteX1068" fmla="*/ 961497 w 1404720"/>
                    <a:gd name="connsiteY1068" fmla="*/ 1625653 h 2812935"/>
                    <a:gd name="connsiteX1069" fmla="*/ 921129 w 1404720"/>
                    <a:gd name="connsiteY1069" fmla="*/ 1585285 h 2812935"/>
                    <a:gd name="connsiteX1070" fmla="*/ 836693 w 1404720"/>
                    <a:gd name="connsiteY1070" fmla="*/ 1585285 h 2812935"/>
                    <a:gd name="connsiteX1071" fmla="*/ 796325 w 1404720"/>
                    <a:gd name="connsiteY1071" fmla="*/ 1625653 h 2812935"/>
                    <a:gd name="connsiteX1072" fmla="*/ 836693 w 1404720"/>
                    <a:gd name="connsiteY1072" fmla="*/ 1666021 h 2812935"/>
                    <a:gd name="connsiteX1073" fmla="*/ 877061 w 1404720"/>
                    <a:gd name="connsiteY1073" fmla="*/ 1625653 h 2812935"/>
                    <a:gd name="connsiteX1074" fmla="*/ 836693 w 1404720"/>
                    <a:gd name="connsiteY1074" fmla="*/ 1585285 h 2812935"/>
                    <a:gd name="connsiteX1075" fmla="*/ 752256 w 1404720"/>
                    <a:gd name="connsiteY1075" fmla="*/ 1585285 h 2812935"/>
                    <a:gd name="connsiteX1076" fmla="*/ 711888 w 1404720"/>
                    <a:gd name="connsiteY1076" fmla="*/ 1625653 h 2812935"/>
                    <a:gd name="connsiteX1077" fmla="*/ 752256 w 1404720"/>
                    <a:gd name="connsiteY1077" fmla="*/ 1666021 h 2812935"/>
                    <a:gd name="connsiteX1078" fmla="*/ 792624 w 1404720"/>
                    <a:gd name="connsiteY1078" fmla="*/ 1625653 h 2812935"/>
                    <a:gd name="connsiteX1079" fmla="*/ 752256 w 1404720"/>
                    <a:gd name="connsiteY1079" fmla="*/ 1585285 h 2812935"/>
                    <a:gd name="connsiteX1080" fmla="*/ 667820 w 1404720"/>
                    <a:gd name="connsiteY1080" fmla="*/ 1585285 h 2812935"/>
                    <a:gd name="connsiteX1081" fmla="*/ 627452 w 1404720"/>
                    <a:gd name="connsiteY1081" fmla="*/ 1625653 h 2812935"/>
                    <a:gd name="connsiteX1082" fmla="*/ 667820 w 1404720"/>
                    <a:gd name="connsiteY1082" fmla="*/ 1666021 h 2812935"/>
                    <a:gd name="connsiteX1083" fmla="*/ 708188 w 1404720"/>
                    <a:gd name="connsiteY1083" fmla="*/ 1625653 h 2812935"/>
                    <a:gd name="connsiteX1084" fmla="*/ 667820 w 1404720"/>
                    <a:gd name="connsiteY1084" fmla="*/ 1585285 h 2812935"/>
                    <a:gd name="connsiteX1085" fmla="*/ 583384 w 1404720"/>
                    <a:gd name="connsiteY1085" fmla="*/ 1585285 h 2812935"/>
                    <a:gd name="connsiteX1086" fmla="*/ 543016 w 1404720"/>
                    <a:gd name="connsiteY1086" fmla="*/ 1625653 h 2812935"/>
                    <a:gd name="connsiteX1087" fmla="*/ 583384 w 1404720"/>
                    <a:gd name="connsiteY1087" fmla="*/ 1666021 h 2812935"/>
                    <a:gd name="connsiteX1088" fmla="*/ 623752 w 1404720"/>
                    <a:gd name="connsiteY1088" fmla="*/ 1625653 h 2812935"/>
                    <a:gd name="connsiteX1089" fmla="*/ 583384 w 1404720"/>
                    <a:gd name="connsiteY1089" fmla="*/ 1585285 h 2812935"/>
                    <a:gd name="connsiteX1090" fmla="*/ 498947 w 1404720"/>
                    <a:gd name="connsiteY1090" fmla="*/ 1585285 h 2812935"/>
                    <a:gd name="connsiteX1091" fmla="*/ 458579 w 1404720"/>
                    <a:gd name="connsiteY1091" fmla="*/ 1625653 h 2812935"/>
                    <a:gd name="connsiteX1092" fmla="*/ 498947 w 1404720"/>
                    <a:gd name="connsiteY1092" fmla="*/ 1666021 h 2812935"/>
                    <a:gd name="connsiteX1093" fmla="*/ 539315 w 1404720"/>
                    <a:gd name="connsiteY1093" fmla="*/ 1625653 h 2812935"/>
                    <a:gd name="connsiteX1094" fmla="*/ 498947 w 1404720"/>
                    <a:gd name="connsiteY1094" fmla="*/ 1585285 h 2812935"/>
                    <a:gd name="connsiteX1095" fmla="*/ 414511 w 1404720"/>
                    <a:gd name="connsiteY1095" fmla="*/ 1585285 h 2812935"/>
                    <a:gd name="connsiteX1096" fmla="*/ 374143 w 1404720"/>
                    <a:gd name="connsiteY1096" fmla="*/ 1625653 h 2812935"/>
                    <a:gd name="connsiteX1097" fmla="*/ 414511 w 1404720"/>
                    <a:gd name="connsiteY1097" fmla="*/ 1666021 h 2812935"/>
                    <a:gd name="connsiteX1098" fmla="*/ 454879 w 1404720"/>
                    <a:gd name="connsiteY1098" fmla="*/ 1625653 h 2812935"/>
                    <a:gd name="connsiteX1099" fmla="*/ 414511 w 1404720"/>
                    <a:gd name="connsiteY1099" fmla="*/ 1585285 h 2812935"/>
                    <a:gd name="connsiteX1100" fmla="*/ 330075 w 1404720"/>
                    <a:gd name="connsiteY1100" fmla="*/ 1585285 h 2812935"/>
                    <a:gd name="connsiteX1101" fmla="*/ 289707 w 1404720"/>
                    <a:gd name="connsiteY1101" fmla="*/ 1625653 h 2812935"/>
                    <a:gd name="connsiteX1102" fmla="*/ 330075 w 1404720"/>
                    <a:gd name="connsiteY1102" fmla="*/ 1666021 h 2812935"/>
                    <a:gd name="connsiteX1103" fmla="*/ 370443 w 1404720"/>
                    <a:gd name="connsiteY1103" fmla="*/ 1625653 h 2812935"/>
                    <a:gd name="connsiteX1104" fmla="*/ 330075 w 1404720"/>
                    <a:gd name="connsiteY1104" fmla="*/ 1585285 h 2812935"/>
                    <a:gd name="connsiteX1105" fmla="*/ 245639 w 1404720"/>
                    <a:gd name="connsiteY1105" fmla="*/ 1585285 h 2812935"/>
                    <a:gd name="connsiteX1106" fmla="*/ 205271 w 1404720"/>
                    <a:gd name="connsiteY1106" fmla="*/ 1625653 h 2812935"/>
                    <a:gd name="connsiteX1107" fmla="*/ 245639 w 1404720"/>
                    <a:gd name="connsiteY1107" fmla="*/ 1666021 h 2812935"/>
                    <a:gd name="connsiteX1108" fmla="*/ 286007 w 1404720"/>
                    <a:gd name="connsiteY1108" fmla="*/ 1625653 h 2812935"/>
                    <a:gd name="connsiteX1109" fmla="*/ 245639 w 1404720"/>
                    <a:gd name="connsiteY1109" fmla="*/ 1585285 h 2812935"/>
                    <a:gd name="connsiteX1110" fmla="*/ 161202 w 1404720"/>
                    <a:gd name="connsiteY1110" fmla="*/ 1585285 h 2812935"/>
                    <a:gd name="connsiteX1111" fmla="*/ 120834 w 1404720"/>
                    <a:gd name="connsiteY1111" fmla="*/ 1625653 h 2812935"/>
                    <a:gd name="connsiteX1112" fmla="*/ 161202 w 1404720"/>
                    <a:gd name="connsiteY1112" fmla="*/ 1666021 h 2812935"/>
                    <a:gd name="connsiteX1113" fmla="*/ 201570 w 1404720"/>
                    <a:gd name="connsiteY1113" fmla="*/ 1625653 h 2812935"/>
                    <a:gd name="connsiteX1114" fmla="*/ 161202 w 1404720"/>
                    <a:gd name="connsiteY1114" fmla="*/ 1585285 h 2812935"/>
                    <a:gd name="connsiteX1115" fmla="*/ 76766 w 1404720"/>
                    <a:gd name="connsiteY1115" fmla="*/ 1585285 h 2812935"/>
                    <a:gd name="connsiteX1116" fmla="*/ 36398 w 1404720"/>
                    <a:gd name="connsiteY1116" fmla="*/ 1625653 h 2812935"/>
                    <a:gd name="connsiteX1117" fmla="*/ 76766 w 1404720"/>
                    <a:gd name="connsiteY1117" fmla="*/ 1666021 h 2812935"/>
                    <a:gd name="connsiteX1118" fmla="*/ 117134 w 1404720"/>
                    <a:gd name="connsiteY1118" fmla="*/ 1625653 h 2812935"/>
                    <a:gd name="connsiteX1119" fmla="*/ 76766 w 1404720"/>
                    <a:gd name="connsiteY1119" fmla="*/ 1585285 h 2812935"/>
                    <a:gd name="connsiteX1120" fmla="*/ 1343312 w 1404720"/>
                    <a:gd name="connsiteY1120" fmla="*/ 1499236 h 2812935"/>
                    <a:gd name="connsiteX1121" fmla="*/ 1302944 w 1404720"/>
                    <a:gd name="connsiteY1121" fmla="*/ 1539604 h 2812935"/>
                    <a:gd name="connsiteX1122" fmla="*/ 1343312 w 1404720"/>
                    <a:gd name="connsiteY1122" fmla="*/ 1579972 h 2812935"/>
                    <a:gd name="connsiteX1123" fmla="*/ 1383680 w 1404720"/>
                    <a:gd name="connsiteY1123" fmla="*/ 1539604 h 2812935"/>
                    <a:gd name="connsiteX1124" fmla="*/ 1343312 w 1404720"/>
                    <a:gd name="connsiteY1124" fmla="*/ 1499236 h 2812935"/>
                    <a:gd name="connsiteX1125" fmla="*/ 1258874 w 1404720"/>
                    <a:gd name="connsiteY1125" fmla="*/ 1499236 h 2812935"/>
                    <a:gd name="connsiteX1126" fmla="*/ 1218506 w 1404720"/>
                    <a:gd name="connsiteY1126" fmla="*/ 1539604 h 2812935"/>
                    <a:gd name="connsiteX1127" fmla="*/ 1258874 w 1404720"/>
                    <a:gd name="connsiteY1127" fmla="*/ 1579972 h 2812935"/>
                    <a:gd name="connsiteX1128" fmla="*/ 1299242 w 1404720"/>
                    <a:gd name="connsiteY1128" fmla="*/ 1539604 h 2812935"/>
                    <a:gd name="connsiteX1129" fmla="*/ 1258874 w 1404720"/>
                    <a:gd name="connsiteY1129" fmla="*/ 1499236 h 2812935"/>
                    <a:gd name="connsiteX1130" fmla="*/ 1174438 w 1404720"/>
                    <a:gd name="connsiteY1130" fmla="*/ 1499236 h 2812935"/>
                    <a:gd name="connsiteX1131" fmla="*/ 1134070 w 1404720"/>
                    <a:gd name="connsiteY1131" fmla="*/ 1539604 h 2812935"/>
                    <a:gd name="connsiteX1132" fmla="*/ 1174438 w 1404720"/>
                    <a:gd name="connsiteY1132" fmla="*/ 1579972 h 2812935"/>
                    <a:gd name="connsiteX1133" fmla="*/ 1214806 w 1404720"/>
                    <a:gd name="connsiteY1133" fmla="*/ 1539604 h 2812935"/>
                    <a:gd name="connsiteX1134" fmla="*/ 1174438 w 1404720"/>
                    <a:gd name="connsiteY1134" fmla="*/ 1499236 h 2812935"/>
                    <a:gd name="connsiteX1135" fmla="*/ 1090002 w 1404720"/>
                    <a:gd name="connsiteY1135" fmla="*/ 1499236 h 2812935"/>
                    <a:gd name="connsiteX1136" fmla="*/ 1049634 w 1404720"/>
                    <a:gd name="connsiteY1136" fmla="*/ 1539604 h 2812935"/>
                    <a:gd name="connsiteX1137" fmla="*/ 1090002 w 1404720"/>
                    <a:gd name="connsiteY1137" fmla="*/ 1579972 h 2812935"/>
                    <a:gd name="connsiteX1138" fmla="*/ 1130370 w 1404720"/>
                    <a:gd name="connsiteY1138" fmla="*/ 1539604 h 2812935"/>
                    <a:gd name="connsiteX1139" fmla="*/ 1090002 w 1404720"/>
                    <a:gd name="connsiteY1139" fmla="*/ 1499236 h 2812935"/>
                    <a:gd name="connsiteX1140" fmla="*/ 1005565 w 1404720"/>
                    <a:gd name="connsiteY1140" fmla="*/ 1499236 h 2812935"/>
                    <a:gd name="connsiteX1141" fmla="*/ 965197 w 1404720"/>
                    <a:gd name="connsiteY1141" fmla="*/ 1539604 h 2812935"/>
                    <a:gd name="connsiteX1142" fmla="*/ 1005565 w 1404720"/>
                    <a:gd name="connsiteY1142" fmla="*/ 1579972 h 2812935"/>
                    <a:gd name="connsiteX1143" fmla="*/ 1045933 w 1404720"/>
                    <a:gd name="connsiteY1143" fmla="*/ 1539604 h 2812935"/>
                    <a:gd name="connsiteX1144" fmla="*/ 1005565 w 1404720"/>
                    <a:gd name="connsiteY1144" fmla="*/ 1499236 h 2812935"/>
                    <a:gd name="connsiteX1145" fmla="*/ 921129 w 1404720"/>
                    <a:gd name="connsiteY1145" fmla="*/ 1499236 h 2812935"/>
                    <a:gd name="connsiteX1146" fmla="*/ 880761 w 1404720"/>
                    <a:gd name="connsiteY1146" fmla="*/ 1539604 h 2812935"/>
                    <a:gd name="connsiteX1147" fmla="*/ 921129 w 1404720"/>
                    <a:gd name="connsiteY1147" fmla="*/ 1579972 h 2812935"/>
                    <a:gd name="connsiteX1148" fmla="*/ 961497 w 1404720"/>
                    <a:gd name="connsiteY1148" fmla="*/ 1539604 h 2812935"/>
                    <a:gd name="connsiteX1149" fmla="*/ 921129 w 1404720"/>
                    <a:gd name="connsiteY1149" fmla="*/ 1499236 h 2812935"/>
                    <a:gd name="connsiteX1150" fmla="*/ 836693 w 1404720"/>
                    <a:gd name="connsiteY1150" fmla="*/ 1499236 h 2812935"/>
                    <a:gd name="connsiteX1151" fmla="*/ 796325 w 1404720"/>
                    <a:gd name="connsiteY1151" fmla="*/ 1539604 h 2812935"/>
                    <a:gd name="connsiteX1152" fmla="*/ 836693 w 1404720"/>
                    <a:gd name="connsiteY1152" fmla="*/ 1579972 h 2812935"/>
                    <a:gd name="connsiteX1153" fmla="*/ 877061 w 1404720"/>
                    <a:gd name="connsiteY1153" fmla="*/ 1539604 h 2812935"/>
                    <a:gd name="connsiteX1154" fmla="*/ 836693 w 1404720"/>
                    <a:gd name="connsiteY1154" fmla="*/ 1499236 h 2812935"/>
                    <a:gd name="connsiteX1155" fmla="*/ 752256 w 1404720"/>
                    <a:gd name="connsiteY1155" fmla="*/ 1499236 h 2812935"/>
                    <a:gd name="connsiteX1156" fmla="*/ 711888 w 1404720"/>
                    <a:gd name="connsiteY1156" fmla="*/ 1539604 h 2812935"/>
                    <a:gd name="connsiteX1157" fmla="*/ 752256 w 1404720"/>
                    <a:gd name="connsiteY1157" fmla="*/ 1579972 h 2812935"/>
                    <a:gd name="connsiteX1158" fmla="*/ 792624 w 1404720"/>
                    <a:gd name="connsiteY1158" fmla="*/ 1539604 h 2812935"/>
                    <a:gd name="connsiteX1159" fmla="*/ 752256 w 1404720"/>
                    <a:gd name="connsiteY1159" fmla="*/ 1499236 h 2812935"/>
                    <a:gd name="connsiteX1160" fmla="*/ 667820 w 1404720"/>
                    <a:gd name="connsiteY1160" fmla="*/ 1499236 h 2812935"/>
                    <a:gd name="connsiteX1161" fmla="*/ 627452 w 1404720"/>
                    <a:gd name="connsiteY1161" fmla="*/ 1539604 h 2812935"/>
                    <a:gd name="connsiteX1162" fmla="*/ 667820 w 1404720"/>
                    <a:gd name="connsiteY1162" fmla="*/ 1579972 h 2812935"/>
                    <a:gd name="connsiteX1163" fmla="*/ 708188 w 1404720"/>
                    <a:gd name="connsiteY1163" fmla="*/ 1539604 h 2812935"/>
                    <a:gd name="connsiteX1164" fmla="*/ 667820 w 1404720"/>
                    <a:gd name="connsiteY1164" fmla="*/ 1499236 h 2812935"/>
                    <a:gd name="connsiteX1165" fmla="*/ 583384 w 1404720"/>
                    <a:gd name="connsiteY1165" fmla="*/ 1499236 h 2812935"/>
                    <a:gd name="connsiteX1166" fmla="*/ 543016 w 1404720"/>
                    <a:gd name="connsiteY1166" fmla="*/ 1539604 h 2812935"/>
                    <a:gd name="connsiteX1167" fmla="*/ 583384 w 1404720"/>
                    <a:gd name="connsiteY1167" fmla="*/ 1579972 h 2812935"/>
                    <a:gd name="connsiteX1168" fmla="*/ 623752 w 1404720"/>
                    <a:gd name="connsiteY1168" fmla="*/ 1539604 h 2812935"/>
                    <a:gd name="connsiteX1169" fmla="*/ 583384 w 1404720"/>
                    <a:gd name="connsiteY1169" fmla="*/ 1499236 h 2812935"/>
                    <a:gd name="connsiteX1170" fmla="*/ 498947 w 1404720"/>
                    <a:gd name="connsiteY1170" fmla="*/ 1499236 h 2812935"/>
                    <a:gd name="connsiteX1171" fmla="*/ 458579 w 1404720"/>
                    <a:gd name="connsiteY1171" fmla="*/ 1539604 h 2812935"/>
                    <a:gd name="connsiteX1172" fmla="*/ 498947 w 1404720"/>
                    <a:gd name="connsiteY1172" fmla="*/ 1579972 h 2812935"/>
                    <a:gd name="connsiteX1173" fmla="*/ 539315 w 1404720"/>
                    <a:gd name="connsiteY1173" fmla="*/ 1539604 h 2812935"/>
                    <a:gd name="connsiteX1174" fmla="*/ 498947 w 1404720"/>
                    <a:gd name="connsiteY1174" fmla="*/ 1499236 h 2812935"/>
                    <a:gd name="connsiteX1175" fmla="*/ 414511 w 1404720"/>
                    <a:gd name="connsiteY1175" fmla="*/ 1499236 h 2812935"/>
                    <a:gd name="connsiteX1176" fmla="*/ 374143 w 1404720"/>
                    <a:gd name="connsiteY1176" fmla="*/ 1539604 h 2812935"/>
                    <a:gd name="connsiteX1177" fmla="*/ 414511 w 1404720"/>
                    <a:gd name="connsiteY1177" fmla="*/ 1579972 h 2812935"/>
                    <a:gd name="connsiteX1178" fmla="*/ 454879 w 1404720"/>
                    <a:gd name="connsiteY1178" fmla="*/ 1539604 h 2812935"/>
                    <a:gd name="connsiteX1179" fmla="*/ 414511 w 1404720"/>
                    <a:gd name="connsiteY1179" fmla="*/ 1499236 h 2812935"/>
                    <a:gd name="connsiteX1180" fmla="*/ 330075 w 1404720"/>
                    <a:gd name="connsiteY1180" fmla="*/ 1499236 h 2812935"/>
                    <a:gd name="connsiteX1181" fmla="*/ 289707 w 1404720"/>
                    <a:gd name="connsiteY1181" fmla="*/ 1539604 h 2812935"/>
                    <a:gd name="connsiteX1182" fmla="*/ 330075 w 1404720"/>
                    <a:gd name="connsiteY1182" fmla="*/ 1579972 h 2812935"/>
                    <a:gd name="connsiteX1183" fmla="*/ 370443 w 1404720"/>
                    <a:gd name="connsiteY1183" fmla="*/ 1539604 h 2812935"/>
                    <a:gd name="connsiteX1184" fmla="*/ 330075 w 1404720"/>
                    <a:gd name="connsiteY1184" fmla="*/ 1499236 h 2812935"/>
                    <a:gd name="connsiteX1185" fmla="*/ 245639 w 1404720"/>
                    <a:gd name="connsiteY1185" fmla="*/ 1499236 h 2812935"/>
                    <a:gd name="connsiteX1186" fmla="*/ 205271 w 1404720"/>
                    <a:gd name="connsiteY1186" fmla="*/ 1539604 h 2812935"/>
                    <a:gd name="connsiteX1187" fmla="*/ 245639 w 1404720"/>
                    <a:gd name="connsiteY1187" fmla="*/ 1579972 h 2812935"/>
                    <a:gd name="connsiteX1188" fmla="*/ 286007 w 1404720"/>
                    <a:gd name="connsiteY1188" fmla="*/ 1539604 h 2812935"/>
                    <a:gd name="connsiteX1189" fmla="*/ 245639 w 1404720"/>
                    <a:gd name="connsiteY1189" fmla="*/ 1499236 h 2812935"/>
                    <a:gd name="connsiteX1190" fmla="*/ 161202 w 1404720"/>
                    <a:gd name="connsiteY1190" fmla="*/ 1499236 h 2812935"/>
                    <a:gd name="connsiteX1191" fmla="*/ 120834 w 1404720"/>
                    <a:gd name="connsiteY1191" fmla="*/ 1539604 h 2812935"/>
                    <a:gd name="connsiteX1192" fmla="*/ 161202 w 1404720"/>
                    <a:gd name="connsiteY1192" fmla="*/ 1579972 h 2812935"/>
                    <a:gd name="connsiteX1193" fmla="*/ 201570 w 1404720"/>
                    <a:gd name="connsiteY1193" fmla="*/ 1539604 h 2812935"/>
                    <a:gd name="connsiteX1194" fmla="*/ 161202 w 1404720"/>
                    <a:gd name="connsiteY1194" fmla="*/ 1499236 h 2812935"/>
                    <a:gd name="connsiteX1195" fmla="*/ 76766 w 1404720"/>
                    <a:gd name="connsiteY1195" fmla="*/ 1499236 h 2812935"/>
                    <a:gd name="connsiteX1196" fmla="*/ 36398 w 1404720"/>
                    <a:gd name="connsiteY1196" fmla="*/ 1539604 h 2812935"/>
                    <a:gd name="connsiteX1197" fmla="*/ 76766 w 1404720"/>
                    <a:gd name="connsiteY1197" fmla="*/ 1579972 h 2812935"/>
                    <a:gd name="connsiteX1198" fmla="*/ 117134 w 1404720"/>
                    <a:gd name="connsiteY1198" fmla="*/ 1539604 h 2812935"/>
                    <a:gd name="connsiteX1199" fmla="*/ 76766 w 1404720"/>
                    <a:gd name="connsiteY1199" fmla="*/ 1499236 h 2812935"/>
                    <a:gd name="connsiteX1200" fmla="*/ 1343312 w 1404720"/>
                    <a:gd name="connsiteY1200" fmla="*/ 1413186 h 2812935"/>
                    <a:gd name="connsiteX1201" fmla="*/ 1302944 w 1404720"/>
                    <a:gd name="connsiteY1201" fmla="*/ 1453554 h 2812935"/>
                    <a:gd name="connsiteX1202" fmla="*/ 1343312 w 1404720"/>
                    <a:gd name="connsiteY1202" fmla="*/ 1493922 h 2812935"/>
                    <a:gd name="connsiteX1203" fmla="*/ 1383680 w 1404720"/>
                    <a:gd name="connsiteY1203" fmla="*/ 1453554 h 2812935"/>
                    <a:gd name="connsiteX1204" fmla="*/ 1343312 w 1404720"/>
                    <a:gd name="connsiteY1204" fmla="*/ 1413186 h 2812935"/>
                    <a:gd name="connsiteX1205" fmla="*/ 1258874 w 1404720"/>
                    <a:gd name="connsiteY1205" fmla="*/ 1413186 h 2812935"/>
                    <a:gd name="connsiteX1206" fmla="*/ 1218506 w 1404720"/>
                    <a:gd name="connsiteY1206" fmla="*/ 1453554 h 2812935"/>
                    <a:gd name="connsiteX1207" fmla="*/ 1258874 w 1404720"/>
                    <a:gd name="connsiteY1207" fmla="*/ 1493922 h 2812935"/>
                    <a:gd name="connsiteX1208" fmla="*/ 1299242 w 1404720"/>
                    <a:gd name="connsiteY1208" fmla="*/ 1453554 h 2812935"/>
                    <a:gd name="connsiteX1209" fmla="*/ 1258874 w 1404720"/>
                    <a:gd name="connsiteY1209" fmla="*/ 1413186 h 2812935"/>
                    <a:gd name="connsiteX1210" fmla="*/ 1174438 w 1404720"/>
                    <a:gd name="connsiteY1210" fmla="*/ 1413186 h 2812935"/>
                    <a:gd name="connsiteX1211" fmla="*/ 1134070 w 1404720"/>
                    <a:gd name="connsiteY1211" fmla="*/ 1453554 h 2812935"/>
                    <a:gd name="connsiteX1212" fmla="*/ 1174438 w 1404720"/>
                    <a:gd name="connsiteY1212" fmla="*/ 1493922 h 2812935"/>
                    <a:gd name="connsiteX1213" fmla="*/ 1214806 w 1404720"/>
                    <a:gd name="connsiteY1213" fmla="*/ 1453554 h 2812935"/>
                    <a:gd name="connsiteX1214" fmla="*/ 1174438 w 1404720"/>
                    <a:gd name="connsiteY1214" fmla="*/ 1413186 h 2812935"/>
                    <a:gd name="connsiteX1215" fmla="*/ 1090002 w 1404720"/>
                    <a:gd name="connsiteY1215" fmla="*/ 1413186 h 2812935"/>
                    <a:gd name="connsiteX1216" fmla="*/ 1049634 w 1404720"/>
                    <a:gd name="connsiteY1216" fmla="*/ 1453554 h 2812935"/>
                    <a:gd name="connsiteX1217" fmla="*/ 1090002 w 1404720"/>
                    <a:gd name="connsiteY1217" fmla="*/ 1493922 h 2812935"/>
                    <a:gd name="connsiteX1218" fmla="*/ 1130370 w 1404720"/>
                    <a:gd name="connsiteY1218" fmla="*/ 1453554 h 2812935"/>
                    <a:gd name="connsiteX1219" fmla="*/ 1090002 w 1404720"/>
                    <a:gd name="connsiteY1219" fmla="*/ 1413186 h 2812935"/>
                    <a:gd name="connsiteX1220" fmla="*/ 1005565 w 1404720"/>
                    <a:gd name="connsiteY1220" fmla="*/ 1413186 h 2812935"/>
                    <a:gd name="connsiteX1221" fmla="*/ 965197 w 1404720"/>
                    <a:gd name="connsiteY1221" fmla="*/ 1453554 h 2812935"/>
                    <a:gd name="connsiteX1222" fmla="*/ 1005565 w 1404720"/>
                    <a:gd name="connsiteY1222" fmla="*/ 1493922 h 2812935"/>
                    <a:gd name="connsiteX1223" fmla="*/ 1045933 w 1404720"/>
                    <a:gd name="connsiteY1223" fmla="*/ 1453554 h 2812935"/>
                    <a:gd name="connsiteX1224" fmla="*/ 1005565 w 1404720"/>
                    <a:gd name="connsiteY1224" fmla="*/ 1413186 h 2812935"/>
                    <a:gd name="connsiteX1225" fmla="*/ 921129 w 1404720"/>
                    <a:gd name="connsiteY1225" fmla="*/ 1413186 h 2812935"/>
                    <a:gd name="connsiteX1226" fmla="*/ 880761 w 1404720"/>
                    <a:gd name="connsiteY1226" fmla="*/ 1453554 h 2812935"/>
                    <a:gd name="connsiteX1227" fmla="*/ 921129 w 1404720"/>
                    <a:gd name="connsiteY1227" fmla="*/ 1493922 h 2812935"/>
                    <a:gd name="connsiteX1228" fmla="*/ 961497 w 1404720"/>
                    <a:gd name="connsiteY1228" fmla="*/ 1453554 h 2812935"/>
                    <a:gd name="connsiteX1229" fmla="*/ 921129 w 1404720"/>
                    <a:gd name="connsiteY1229" fmla="*/ 1413186 h 2812935"/>
                    <a:gd name="connsiteX1230" fmla="*/ 836693 w 1404720"/>
                    <a:gd name="connsiteY1230" fmla="*/ 1413186 h 2812935"/>
                    <a:gd name="connsiteX1231" fmla="*/ 796325 w 1404720"/>
                    <a:gd name="connsiteY1231" fmla="*/ 1453554 h 2812935"/>
                    <a:gd name="connsiteX1232" fmla="*/ 836693 w 1404720"/>
                    <a:gd name="connsiteY1232" fmla="*/ 1493922 h 2812935"/>
                    <a:gd name="connsiteX1233" fmla="*/ 877061 w 1404720"/>
                    <a:gd name="connsiteY1233" fmla="*/ 1453554 h 2812935"/>
                    <a:gd name="connsiteX1234" fmla="*/ 836693 w 1404720"/>
                    <a:gd name="connsiteY1234" fmla="*/ 1413186 h 2812935"/>
                    <a:gd name="connsiteX1235" fmla="*/ 752256 w 1404720"/>
                    <a:gd name="connsiteY1235" fmla="*/ 1413186 h 2812935"/>
                    <a:gd name="connsiteX1236" fmla="*/ 711888 w 1404720"/>
                    <a:gd name="connsiteY1236" fmla="*/ 1453554 h 2812935"/>
                    <a:gd name="connsiteX1237" fmla="*/ 752256 w 1404720"/>
                    <a:gd name="connsiteY1237" fmla="*/ 1493922 h 2812935"/>
                    <a:gd name="connsiteX1238" fmla="*/ 792624 w 1404720"/>
                    <a:gd name="connsiteY1238" fmla="*/ 1453554 h 2812935"/>
                    <a:gd name="connsiteX1239" fmla="*/ 752256 w 1404720"/>
                    <a:gd name="connsiteY1239" fmla="*/ 1413186 h 2812935"/>
                    <a:gd name="connsiteX1240" fmla="*/ 667820 w 1404720"/>
                    <a:gd name="connsiteY1240" fmla="*/ 1413186 h 2812935"/>
                    <a:gd name="connsiteX1241" fmla="*/ 627452 w 1404720"/>
                    <a:gd name="connsiteY1241" fmla="*/ 1453554 h 2812935"/>
                    <a:gd name="connsiteX1242" fmla="*/ 667820 w 1404720"/>
                    <a:gd name="connsiteY1242" fmla="*/ 1493922 h 2812935"/>
                    <a:gd name="connsiteX1243" fmla="*/ 708188 w 1404720"/>
                    <a:gd name="connsiteY1243" fmla="*/ 1453554 h 2812935"/>
                    <a:gd name="connsiteX1244" fmla="*/ 667820 w 1404720"/>
                    <a:gd name="connsiteY1244" fmla="*/ 1413186 h 2812935"/>
                    <a:gd name="connsiteX1245" fmla="*/ 583384 w 1404720"/>
                    <a:gd name="connsiteY1245" fmla="*/ 1413186 h 2812935"/>
                    <a:gd name="connsiteX1246" fmla="*/ 543016 w 1404720"/>
                    <a:gd name="connsiteY1246" fmla="*/ 1453554 h 2812935"/>
                    <a:gd name="connsiteX1247" fmla="*/ 583384 w 1404720"/>
                    <a:gd name="connsiteY1247" fmla="*/ 1493922 h 2812935"/>
                    <a:gd name="connsiteX1248" fmla="*/ 623752 w 1404720"/>
                    <a:gd name="connsiteY1248" fmla="*/ 1453554 h 2812935"/>
                    <a:gd name="connsiteX1249" fmla="*/ 583384 w 1404720"/>
                    <a:gd name="connsiteY1249" fmla="*/ 1413186 h 2812935"/>
                    <a:gd name="connsiteX1250" fmla="*/ 498947 w 1404720"/>
                    <a:gd name="connsiteY1250" fmla="*/ 1413186 h 2812935"/>
                    <a:gd name="connsiteX1251" fmla="*/ 458579 w 1404720"/>
                    <a:gd name="connsiteY1251" fmla="*/ 1453554 h 2812935"/>
                    <a:gd name="connsiteX1252" fmla="*/ 498947 w 1404720"/>
                    <a:gd name="connsiteY1252" fmla="*/ 1493922 h 2812935"/>
                    <a:gd name="connsiteX1253" fmla="*/ 539315 w 1404720"/>
                    <a:gd name="connsiteY1253" fmla="*/ 1453554 h 2812935"/>
                    <a:gd name="connsiteX1254" fmla="*/ 498947 w 1404720"/>
                    <a:gd name="connsiteY1254" fmla="*/ 1413186 h 2812935"/>
                    <a:gd name="connsiteX1255" fmla="*/ 414511 w 1404720"/>
                    <a:gd name="connsiteY1255" fmla="*/ 1413186 h 2812935"/>
                    <a:gd name="connsiteX1256" fmla="*/ 374143 w 1404720"/>
                    <a:gd name="connsiteY1256" fmla="*/ 1453554 h 2812935"/>
                    <a:gd name="connsiteX1257" fmla="*/ 414511 w 1404720"/>
                    <a:gd name="connsiteY1257" fmla="*/ 1493922 h 2812935"/>
                    <a:gd name="connsiteX1258" fmla="*/ 454879 w 1404720"/>
                    <a:gd name="connsiteY1258" fmla="*/ 1453554 h 2812935"/>
                    <a:gd name="connsiteX1259" fmla="*/ 414511 w 1404720"/>
                    <a:gd name="connsiteY1259" fmla="*/ 1413186 h 2812935"/>
                    <a:gd name="connsiteX1260" fmla="*/ 330075 w 1404720"/>
                    <a:gd name="connsiteY1260" fmla="*/ 1413186 h 2812935"/>
                    <a:gd name="connsiteX1261" fmla="*/ 289707 w 1404720"/>
                    <a:gd name="connsiteY1261" fmla="*/ 1453554 h 2812935"/>
                    <a:gd name="connsiteX1262" fmla="*/ 330075 w 1404720"/>
                    <a:gd name="connsiteY1262" fmla="*/ 1493922 h 2812935"/>
                    <a:gd name="connsiteX1263" fmla="*/ 370443 w 1404720"/>
                    <a:gd name="connsiteY1263" fmla="*/ 1453554 h 2812935"/>
                    <a:gd name="connsiteX1264" fmla="*/ 330075 w 1404720"/>
                    <a:gd name="connsiteY1264" fmla="*/ 1413186 h 2812935"/>
                    <a:gd name="connsiteX1265" fmla="*/ 245639 w 1404720"/>
                    <a:gd name="connsiteY1265" fmla="*/ 1413186 h 2812935"/>
                    <a:gd name="connsiteX1266" fmla="*/ 205271 w 1404720"/>
                    <a:gd name="connsiteY1266" fmla="*/ 1453554 h 2812935"/>
                    <a:gd name="connsiteX1267" fmla="*/ 245639 w 1404720"/>
                    <a:gd name="connsiteY1267" fmla="*/ 1493922 h 2812935"/>
                    <a:gd name="connsiteX1268" fmla="*/ 286007 w 1404720"/>
                    <a:gd name="connsiteY1268" fmla="*/ 1453554 h 2812935"/>
                    <a:gd name="connsiteX1269" fmla="*/ 245639 w 1404720"/>
                    <a:gd name="connsiteY1269" fmla="*/ 1413186 h 2812935"/>
                    <a:gd name="connsiteX1270" fmla="*/ 161202 w 1404720"/>
                    <a:gd name="connsiteY1270" fmla="*/ 1413186 h 2812935"/>
                    <a:gd name="connsiteX1271" fmla="*/ 120834 w 1404720"/>
                    <a:gd name="connsiteY1271" fmla="*/ 1453554 h 2812935"/>
                    <a:gd name="connsiteX1272" fmla="*/ 161202 w 1404720"/>
                    <a:gd name="connsiteY1272" fmla="*/ 1493922 h 2812935"/>
                    <a:gd name="connsiteX1273" fmla="*/ 201570 w 1404720"/>
                    <a:gd name="connsiteY1273" fmla="*/ 1453554 h 2812935"/>
                    <a:gd name="connsiteX1274" fmla="*/ 161202 w 1404720"/>
                    <a:gd name="connsiteY1274" fmla="*/ 1413186 h 2812935"/>
                    <a:gd name="connsiteX1275" fmla="*/ 76766 w 1404720"/>
                    <a:gd name="connsiteY1275" fmla="*/ 1413186 h 2812935"/>
                    <a:gd name="connsiteX1276" fmla="*/ 36398 w 1404720"/>
                    <a:gd name="connsiteY1276" fmla="*/ 1453554 h 2812935"/>
                    <a:gd name="connsiteX1277" fmla="*/ 76766 w 1404720"/>
                    <a:gd name="connsiteY1277" fmla="*/ 1493922 h 2812935"/>
                    <a:gd name="connsiteX1278" fmla="*/ 117134 w 1404720"/>
                    <a:gd name="connsiteY1278" fmla="*/ 1453554 h 2812935"/>
                    <a:gd name="connsiteX1279" fmla="*/ 76766 w 1404720"/>
                    <a:gd name="connsiteY1279" fmla="*/ 1413186 h 2812935"/>
                    <a:gd name="connsiteX1280" fmla="*/ 1343312 w 1404720"/>
                    <a:gd name="connsiteY1280" fmla="*/ 1327137 h 2812935"/>
                    <a:gd name="connsiteX1281" fmla="*/ 1302944 w 1404720"/>
                    <a:gd name="connsiteY1281" fmla="*/ 1367505 h 2812935"/>
                    <a:gd name="connsiteX1282" fmla="*/ 1343312 w 1404720"/>
                    <a:gd name="connsiteY1282" fmla="*/ 1407873 h 2812935"/>
                    <a:gd name="connsiteX1283" fmla="*/ 1383680 w 1404720"/>
                    <a:gd name="connsiteY1283" fmla="*/ 1367505 h 2812935"/>
                    <a:gd name="connsiteX1284" fmla="*/ 1343312 w 1404720"/>
                    <a:gd name="connsiteY1284" fmla="*/ 1327137 h 2812935"/>
                    <a:gd name="connsiteX1285" fmla="*/ 1258874 w 1404720"/>
                    <a:gd name="connsiteY1285" fmla="*/ 1327137 h 2812935"/>
                    <a:gd name="connsiteX1286" fmla="*/ 1218506 w 1404720"/>
                    <a:gd name="connsiteY1286" fmla="*/ 1367505 h 2812935"/>
                    <a:gd name="connsiteX1287" fmla="*/ 1258874 w 1404720"/>
                    <a:gd name="connsiteY1287" fmla="*/ 1407873 h 2812935"/>
                    <a:gd name="connsiteX1288" fmla="*/ 1299242 w 1404720"/>
                    <a:gd name="connsiteY1288" fmla="*/ 1367505 h 2812935"/>
                    <a:gd name="connsiteX1289" fmla="*/ 1258874 w 1404720"/>
                    <a:gd name="connsiteY1289" fmla="*/ 1327137 h 2812935"/>
                    <a:gd name="connsiteX1290" fmla="*/ 1174438 w 1404720"/>
                    <a:gd name="connsiteY1290" fmla="*/ 1327137 h 2812935"/>
                    <a:gd name="connsiteX1291" fmla="*/ 1134070 w 1404720"/>
                    <a:gd name="connsiteY1291" fmla="*/ 1367505 h 2812935"/>
                    <a:gd name="connsiteX1292" fmla="*/ 1174438 w 1404720"/>
                    <a:gd name="connsiteY1292" fmla="*/ 1407873 h 2812935"/>
                    <a:gd name="connsiteX1293" fmla="*/ 1214806 w 1404720"/>
                    <a:gd name="connsiteY1293" fmla="*/ 1367505 h 2812935"/>
                    <a:gd name="connsiteX1294" fmla="*/ 1174438 w 1404720"/>
                    <a:gd name="connsiteY1294" fmla="*/ 1327137 h 2812935"/>
                    <a:gd name="connsiteX1295" fmla="*/ 1090002 w 1404720"/>
                    <a:gd name="connsiteY1295" fmla="*/ 1327137 h 2812935"/>
                    <a:gd name="connsiteX1296" fmla="*/ 1049634 w 1404720"/>
                    <a:gd name="connsiteY1296" fmla="*/ 1367505 h 2812935"/>
                    <a:gd name="connsiteX1297" fmla="*/ 1090002 w 1404720"/>
                    <a:gd name="connsiteY1297" fmla="*/ 1407873 h 2812935"/>
                    <a:gd name="connsiteX1298" fmla="*/ 1130370 w 1404720"/>
                    <a:gd name="connsiteY1298" fmla="*/ 1367505 h 2812935"/>
                    <a:gd name="connsiteX1299" fmla="*/ 1090002 w 1404720"/>
                    <a:gd name="connsiteY1299" fmla="*/ 1327137 h 2812935"/>
                    <a:gd name="connsiteX1300" fmla="*/ 1005565 w 1404720"/>
                    <a:gd name="connsiteY1300" fmla="*/ 1327137 h 2812935"/>
                    <a:gd name="connsiteX1301" fmla="*/ 965197 w 1404720"/>
                    <a:gd name="connsiteY1301" fmla="*/ 1367505 h 2812935"/>
                    <a:gd name="connsiteX1302" fmla="*/ 1005565 w 1404720"/>
                    <a:gd name="connsiteY1302" fmla="*/ 1407873 h 2812935"/>
                    <a:gd name="connsiteX1303" fmla="*/ 1045933 w 1404720"/>
                    <a:gd name="connsiteY1303" fmla="*/ 1367505 h 2812935"/>
                    <a:gd name="connsiteX1304" fmla="*/ 1005565 w 1404720"/>
                    <a:gd name="connsiteY1304" fmla="*/ 1327137 h 2812935"/>
                    <a:gd name="connsiteX1305" fmla="*/ 921129 w 1404720"/>
                    <a:gd name="connsiteY1305" fmla="*/ 1327137 h 2812935"/>
                    <a:gd name="connsiteX1306" fmla="*/ 880761 w 1404720"/>
                    <a:gd name="connsiteY1306" fmla="*/ 1367505 h 2812935"/>
                    <a:gd name="connsiteX1307" fmla="*/ 921129 w 1404720"/>
                    <a:gd name="connsiteY1307" fmla="*/ 1407873 h 2812935"/>
                    <a:gd name="connsiteX1308" fmla="*/ 961497 w 1404720"/>
                    <a:gd name="connsiteY1308" fmla="*/ 1367505 h 2812935"/>
                    <a:gd name="connsiteX1309" fmla="*/ 921129 w 1404720"/>
                    <a:gd name="connsiteY1309" fmla="*/ 1327137 h 2812935"/>
                    <a:gd name="connsiteX1310" fmla="*/ 836693 w 1404720"/>
                    <a:gd name="connsiteY1310" fmla="*/ 1327137 h 2812935"/>
                    <a:gd name="connsiteX1311" fmla="*/ 796325 w 1404720"/>
                    <a:gd name="connsiteY1311" fmla="*/ 1367505 h 2812935"/>
                    <a:gd name="connsiteX1312" fmla="*/ 836693 w 1404720"/>
                    <a:gd name="connsiteY1312" fmla="*/ 1407873 h 2812935"/>
                    <a:gd name="connsiteX1313" fmla="*/ 877061 w 1404720"/>
                    <a:gd name="connsiteY1313" fmla="*/ 1367505 h 2812935"/>
                    <a:gd name="connsiteX1314" fmla="*/ 836693 w 1404720"/>
                    <a:gd name="connsiteY1314" fmla="*/ 1327137 h 2812935"/>
                    <a:gd name="connsiteX1315" fmla="*/ 752256 w 1404720"/>
                    <a:gd name="connsiteY1315" fmla="*/ 1327137 h 2812935"/>
                    <a:gd name="connsiteX1316" fmla="*/ 711888 w 1404720"/>
                    <a:gd name="connsiteY1316" fmla="*/ 1367505 h 2812935"/>
                    <a:gd name="connsiteX1317" fmla="*/ 752256 w 1404720"/>
                    <a:gd name="connsiteY1317" fmla="*/ 1407873 h 2812935"/>
                    <a:gd name="connsiteX1318" fmla="*/ 792624 w 1404720"/>
                    <a:gd name="connsiteY1318" fmla="*/ 1367505 h 2812935"/>
                    <a:gd name="connsiteX1319" fmla="*/ 752256 w 1404720"/>
                    <a:gd name="connsiteY1319" fmla="*/ 1327137 h 2812935"/>
                    <a:gd name="connsiteX1320" fmla="*/ 667820 w 1404720"/>
                    <a:gd name="connsiteY1320" fmla="*/ 1327137 h 2812935"/>
                    <a:gd name="connsiteX1321" fmla="*/ 627452 w 1404720"/>
                    <a:gd name="connsiteY1321" fmla="*/ 1367505 h 2812935"/>
                    <a:gd name="connsiteX1322" fmla="*/ 667820 w 1404720"/>
                    <a:gd name="connsiteY1322" fmla="*/ 1407873 h 2812935"/>
                    <a:gd name="connsiteX1323" fmla="*/ 708188 w 1404720"/>
                    <a:gd name="connsiteY1323" fmla="*/ 1367505 h 2812935"/>
                    <a:gd name="connsiteX1324" fmla="*/ 667820 w 1404720"/>
                    <a:gd name="connsiteY1324" fmla="*/ 1327137 h 2812935"/>
                    <a:gd name="connsiteX1325" fmla="*/ 583384 w 1404720"/>
                    <a:gd name="connsiteY1325" fmla="*/ 1327137 h 2812935"/>
                    <a:gd name="connsiteX1326" fmla="*/ 543016 w 1404720"/>
                    <a:gd name="connsiteY1326" fmla="*/ 1367505 h 2812935"/>
                    <a:gd name="connsiteX1327" fmla="*/ 583384 w 1404720"/>
                    <a:gd name="connsiteY1327" fmla="*/ 1407873 h 2812935"/>
                    <a:gd name="connsiteX1328" fmla="*/ 623752 w 1404720"/>
                    <a:gd name="connsiteY1328" fmla="*/ 1367505 h 2812935"/>
                    <a:gd name="connsiteX1329" fmla="*/ 583384 w 1404720"/>
                    <a:gd name="connsiteY1329" fmla="*/ 1327137 h 2812935"/>
                    <a:gd name="connsiteX1330" fmla="*/ 498947 w 1404720"/>
                    <a:gd name="connsiteY1330" fmla="*/ 1327137 h 2812935"/>
                    <a:gd name="connsiteX1331" fmla="*/ 458579 w 1404720"/>
                    <a:gd name="connsiteY1331" fmla="*/ 1367505 h 2812935"/>
                    <a:gd name="connsiteX1332" fmla="*/ 498947 w 1404720"/>
                    <a:gd name="connsiteY1332" fmla="*/ 1407873 h 2812935"/>
                    <a:gd name="connsiteX1333" fmla="*/ 539315 w 1404720"/>
                    <a:gd name="connsiteY1333" fmla="*/ 1367505 h 2812935"/>
                    <a:gd name="connsiteX1334" fmla="*/ 498947 w 1404720"/>
                    <a:gd name="connsiteY1334" fmla="*/ 1327137 h 2812935"/>
                    <a:gd name="connsiteX1335" fmla="*/ 414511 w 1404720"/>
                    <a:gd name="connsiteY1335" fmla="*/ 1327137 h 2812935"/>
                    <a:gd name="connsiteX1336" fmla="*/ 374143 w 1404720"/>
                    <a:gd name="connsiteY1336" fmla="*/ 1367505 h 2812935"/>
                    <a:gd name="connsiteX1337" fmla="*/ 414511 w 1404720"/>
                    <a:gd name="connsiteY1337" fmla="*/ 1407873 h 2812935"/>
                    <a:gd name="connsiteX1338" fmla="*/ 454879 w 1404720"/>
                    <a:gd name="connsiteY1338" fmla="*/ 1367505 h 2812935"/>
                    <a:gd name="connsiteX1339" fmla="*/ 414511 w 1404720"/>
                    <a:gd name="connsiteY1339" fmla="*/ 1327137 h 2812935"/>
                    <a:gd name="connsiteX1340" fmla="*/ 330075 w 1404720"/>
                    <a:gd name="connsiteY1340" fmla="*/ 1327137 h 2812935"/>
                    <a:gd name="connsiteX1341" fmla="*/ 289707 w 1404720"/>
                    <a:gd name="connsiteY1341" fmla="*/ 1367505 h 2812935"/>
                    <a:gd name="connsiteX1342" fmla="*/ 330075 w 1404720"/>
                    <a:gd name="connsiteY1342" fmla="*/ 1407873 h 2812935"/>
                    <a:gd name="connsiteX1343" fmla="*/ 370443 w 1404720"/>
                    <a:gd name="connsiteY1343" fmla="*/ 1367505 h 2812935"/>
                    <a:gd name="connsiteX1344" fmla="*/ 330075 w 1404720"/>
                    <a:gd name="connsiteY1344" fmla="*/ 1327137 h 2812935"/>
                    <a:gd name="connsiteX1345" fmla="*/ 245639 w 1404720"/>
                    <a:gd name="connsiteY1345" fmla="*/ 1327137 h 2812935"/>
                    <a:gd name="connsiteX1346" fmla="*/ 205271 w 1404720"/>
                    <a:gd name="connsiteY1346" fmla="*/ 1367505 h 2812935"/>
                    <a:gd name="connsiteX1347" fmla="*/ 245639 w 1404720"/>
                    <a:gd name="connsiteY1347" fmla="*/ 1407873 h 2812935"/>
                    <a:gd name="connsiteX1348" fmla="*/ 286007 w 1404720"/>
                    <a:gd name="connsiteY1348" fmla="*/ 1367505 h 2812935"/>
                    <a:gd name="connsiteX1349" fmla="*/ 245639 w 1404720"/>
                    <a:gd name="connsiteY1349" fmla="*/ 1327137 h 2812935"/>
                    <a:gd name="connsiteX1350" fmla="*/ 161202 w 1404720"/>
                    <a:gd name="connsiteY1350" fmla="*/ 1327137 h 2812935"/>
                    <a:gd name="connsiteX1351" fmla="*/ 120834 w 1404720"/>
                    <a:gd name="connsiteY1351" fmla="*/ 1367505 h 2812935"/>
                    <a:gd name="connsiteX1352" fmla="*/ 161202 w 1404720"/>
                    <a:gd name="connsiteY1352" fmla="*/ 1407873 h 2812935"/>
                    <a:gd name="connsiteX1353" fmla="*/ 201570 w 1404720"/>
                    <a:gd name="connsiteY1353" fmla="*/ 1367505 h 2812935"/>
                    <a:gd name="connsiteX1354" fmla="*/ 161202 w 1404720"/>
                    <a:gd name="connsiteY1354" fmla="*/ 1327137 h 2812935"/>
                    <a:gd name="connsiteX1355" fmla="*/ 76766 w 1404720"/>
                    <a:gd name="connsiteY1355" fmla="*/ 1327137 h 2812935"/>
                    <a:gd name="connsiteX1356" fmla="*/ 36398 w 1404720"/>
                    <a:gd name="connsiteY1356" fmla="*/ 1367505 h 2812935"/>
                    <a:gd name="connsiteX1357" fmla="*/ 76766 w 1404720"/>
                    <a:gd name="connsiteY1357" fmla="*/ 1407873 h 2812935"/>
                    <a:gd name="connsiteX1358" fmla="*/ 117134 w 1404720"/>
                    <a:gd name="connsiteY1358" fmla="*/ 1367505 h 2812935"/>
                    <a:gd name="connsiteX1359" fmla="*/ 76766 w 1404720"/>
                    <a:gd name="connsiteY1359" fmla="*/ 1327137 h 2812935"/>
                    <a:gd name="connsiteX1360" fmla="*/ 1343312 w 1404720"/>
                    <a:gd name="connsiteY1360" fmla="*/ 1241088 h 2812935"/>
                    <a:gd name="connsiteX1361" fmla="*/ 1302944 w 1404720"/>
                    <a:gd name="connsiteY1361" fmla="*/ 1281456 h 2812935"/>
                    <a:gd name="connsiteX1362" fmla="*/ 1343312 w 1404720"/>
                    <a:gd name="connsiteY1362" fmla="*/ 1321824 h 2812935"/>
                    <a:gd name="connsiteX1363" fmla="*/ 1383680 w 1404720"/>
                    <a:gd name="connsiteY1363" fmla="*/ 1281456 h 2812935"/>
                    <a:gd name="connsiteX1364" fmla="*/ 1343312 w 1404720"/>
                    <a:gd name="connsiteY1364" fmla="*/ 1241088 h 2812935"/>
                    <a:gd name="connsiteX1365" fmla="*/ 1258874 w 1404720"/>
                    <a:gd name="connsiteY1365" fmla="*/ 1241088 h 2812935"/>
                    <a:gd name="connsiteX1366" fmla="*/ 1218506 w 1404720"/>
                    <a:gd name="connsiteY1366" fmla="*/ 1281456 h 2812935"/>
                    <a:gd name="connsiteX1367" fmla="*/ 1258874 w 1404720"/>
                    <a:gd name="connsiteY1367" fmla="*/ 1321824 h 2812935"/>
                    <a:gd name="connsiteX1368" fmla="*/ 1299242 w 1404720"/>
                    <a:gd name="connsiteY1368" fmla="*/ 1281456 h 2812935"/>
                    <a:gd name="connsiteX1369" fmla="*/ 1258874 w 1404720"/>
                    <a:gd name="connsiteY1369" fmla="*/ 1241088 h 2812935"/>
                    <a:gd name="connsiteX1370" fmla="*/ 1174438 w 1404720"/>
                    <a:gd name="connsiteY1370" fmla="*/ 1241088 h 2812935"/>
                    <a:gd name="connsiteX1371" fmla="*/ 1134070 w 1404720"/>
                    <a:gd name="connsiteY1371" fmla="*/ 1281456 h 2812935"/>
                    <a:gd name="connsiteX1372" fmla="*/ 1174438 w 1404720"/>
                    <a:gd name="connsiteY1372" fmla="*/ 1321824 h 2812935"/>
                    <a:gd name="connsiteX1373" fmla="*/ 1214806 w 1404720"/>
                    <a:gd name="connsiteY1373" fmla="*/ 1281456 h 2812935"/>
                    <a:gd name="connsiteX1374" fmla="*/ 1174438 w 1404720"/>
                    <a:gd name="connsiteY1374" fmla="*/ 1241088 h 2812935"/>
                    <a:gd name="connsiteX1375" fmla="*/ 1090002 w 1404720"/>
                    <a:gd name="connsiteY1375" fmla="*/ 1241088 h 2812935"/>
                    <a:gd name="connsiteX1376" fmla="*/ 1049634 w 1404720"/>
                    <a:gd name="connsiteY1376" fmla="*/ 1281456 h 2812935"/>
                    <a:gd name="connsiteX1377" fmla="*/ 1090002 w 1404720"/>
                    <a:gd name="connsiteY1377" fmla="*/ 1321824 h 2812935"/>
                    <a:gd name="connsiteX1378" fmla="*/ 1130370 w 1404720"/>
                    <a:gd name="connsiteY1378" fmla="*/ 1281456 h 2812935"/>
                    <a:gd name="connsiteX1379" fmla="*/ 1090002 w 1404720"/>
                    <a:gd name="connsiteY1379" fmla="*/ 1241088 h 2812935"/>
                    <a:gd name="connsiteX1380" fmla="*/ 1005565 w 1404720"/>
                    <a:gd name="connsiteY1380" fmla="*/ 1241088 h 2812935"/>
                    <a:gd name="connsiteX1381" fmla="*/ 965197 w 1404720"/>
                    <a:gd name="connsiteY1381" fmla="*/ 1281456 h 2812935"/>
                    <a:gd name="connsiteX1382" fmla="*/ 1005565 w 1404720"/>
                    <a:gd name="connsiteY1382" fmla="*/ 1321824 h 2812935"/>
                    <a:gd name="connsiteX1383" fmla="*/ 1045933 w 1404720"/>
                    <a:gd name="connsiteY1383" fmla="*/ 1281456 h 2812935"/>
                    <a:gd name="connsiteX1384" fmla="*/ 1005565 w 1404720"/>
                    <a:gd name="connsiteY1384" fmla="*/ 1241088 h 2812935"/>
                    <a:gd name="connsiteX1385" fmla="*/ 921129 w 1404720"/>
                    <a:gd name="connsiteY1385" fmla="*/ 1241088 h 2812935"/>
                    <a:gd name="connsiteX1386" fmla="*/ 880761 w 1404720"/>
                    <a:gd name="connsiteY1386" fmla="*/ 1281456 h 2812935"/>
                    <a:gd name="connsiteX1387" fmla="*/ 921129 w 1404720"/>
                    <a:gd name="connsiteY1387" fmla="*/ 1321824 h 2812935"/>
                    <a:gd name="connsiteX1388" fmla="*/ 961497 w 1404720"/>
                    <a:gd name="connsiteY1388" fmla="*/ 1281456 h 2812935"/>
                    <a:gd name="connsiteX1389" fmla="*/ 921129 w 1404720"/>
                    <a:gd name="connsiteY1389" fmla="*/ 1241088 h 2812935"/>
                    <a:gd name="connsiteX1390" fmla="*/ 836693 w 1404720"/>
                    <a:gd name="connsiteY1390" fmla="*/ 1241088 h 2812935"/>
                    <a:gd name="connsiteX1391" fmla="*/ 796325 w 1404720"/>
                    <a:gd name="connsiteY1391" fmla="*/ 1281456 h 2812935"/>
                    <a:gd name="connsiteX1392" fmla="*/ 836693 w 1404720"/>
                    <a:gd name="connsiteY1392" fmla="*/ 1321824 h 2812935"/>
                    <a:gd name="connsiteX1393" fmla="*/ 877061 w 1404720"/>
                    <a:gd name="connsiteY1393" fmla="*/ 1281456 h 2812935"/>
                    <a:gd name="connsiteX1394" fmla="*/ 836693 w 1404720"/>
                    <a:gd name="connsiteY1394" fmla="*/ 1241088 h 2812935"/>
                    <a:gd name="connsiteX1395" fmla="*/ 752256 w 1404720"/>
                    <a:gd name="connsiteY1395" fmla="*/ 1241088 h 2812935"/>
                    <a:gd name="connsiteX1396" fmla="*/ 711888 w 1404720"/>
                    <a:gd name="connsiteY1396" fmla="*/ 1281456 h 2812935"/>
                    <a:gd name="connsiteX1397" fmla="*/ 752256 w 1404720"/>
                    <a:gd name="connsiteY1397" fmla="*/ 1321824 h 2812935"/>
                    <a:gd name="connsiteX1398" fmla="*/ 792624 w 1404720"/>
                    <a:gd name="connsiteY1398" fmla="*/ 1281456 h 2812935"/>
                    <a:gd name="connsiteX1399" fmla="*/ 752256 w 1404720"/>
                    <a:gd name="connsiteY1399" fmla="*/ 1241088 h 2812935"/>
                    <a:gd name="connsiteX1400" fmla="*/ 667820 w 1404720"/>
                    <a:gd name="connsiteY1400" fmla="*/ 1241088 h 2812935"/>
                    <a:gd name="connsiteX1401" fmla="*/ 627452 w 1404720"/>
                    <a:gd name="connsiteY1401" fmla="*/ 1281456 h 2812935"/>
                    <a:gd name="connsiteX1402" fmla="*/ 667820 w 1404720"/>
                    <a:gd name="connsiteY1402" fmla="*/ 1321824 h 2812935"/>
                    <a:gd name="connsiteX1403" fmla="*/ 708188 w 1404720"/>
                    <a:gd name="connsiteY1403" fmla="*/ 1281456 h 2812935"/>
                    <a:gd name="connsiteX1404" fmla="*/ 667820 w 1404720"/>
                    <a:gd name="connsiteY1404" fmla="*/ 1241088 h 2812935"/>
                    <a:gd name="connsiteX1405" fmla="*/ 583384 w 1404720"/>
                    <a:gd name="connsiteY1405" fmla="*/ 1241088 h 2812935"/>
                    <a:gd name="connsiteX1406" fmla="*/ 543016 w 1404720"/>
                    <a:gd name="connsiteY1406" fmla="*/ 1281456 h 2812935"/>
                    <a:gd name="connsiteX1407" fmla="*/ 583384 w 1404720"/>
                    <a:gd name="connsiteY1407" fmla="*/ 1321824 h 2812935"/>
                    <a:gd name="connsiteX1408" fmla="*/ 623752 w 1404720"/>
                    <a:gd name="connsiteY1408" fmla="*/ 1281456 h 2812935"/>
                    <a:gd name="connsiteX1409" fmla="*/ 583384 w 1404720"/>
                    <a:gd name="connsiteY1409" fmla="*/ 1241088 h 2812935"/>
                    <a:gd name="connsiteX1410" fmla="*/ 498947 w 1404720"/>
                    <a:gd name="connsiteY1410" fmla="*/ 1241088 h 2812935"/>
                    <a:gd name="connsiteX1411" fmla="*/ 458579 w 1404720"/>
                    <a:gd name="connsiteY1411" fmla="*/ 1281456 h 2812935"/>
                    <a:gd name="connsiteX1412" fmla="*/ 498947 w 1404720"/>
                    <a:gd name="connsiteY1412" fmla="*/ 1321824 h 2812935"/>
                    <a:gd name="connsiteX1413" fmla="*/ 539315 w 1404720"/>
                    <a:gd name="connsiteY1413" fmla="*/ 1281456 h 2812935"/>
                    <a:gd name="connsiteX1414" fmla="*/ 498947 w 1404720"/>
                    <a:gd name="connsiteY1414" fmla="*/ 1241088 h 2812935"/>
                    <a:gd name="connsiteX1415" fmla="*/ 414511 w 1404720"/>
                    <a:gd name="connsiteY1415" fmla="*/ 1241088 h 2812935"/>
                    <a:gd name="connsiteX1416" fmla="*/ 374143 w 1404720"/>
                    <a:gd name="connsiteY1416" fmla="*/ 1281456 h 2812935"/>
                    <a:gd name="connsiteX1417" fmla="*/ 414511 w 1404720"/>
                    <a:gd name="connsiteY1417" fmla="*/ 1321824 h 2812935"/>
                    <a:gd name="connsiteX1418" fmla="*/ 454879 w 1404720"/>
                    <a:gd name="connsiteY1418" fmla="*/ 1281456 h 2812935"/>
                    <a:gd name="connsiteX1419" fmla="*/ 414511 w 1404720"/>
                    <a:gd name="connsiteY1419" fmla="*/ 1241088 h 2812935"/>
                    <a:gd name="connsiteX1420" fmla="*/ 330075 w 1404720"/>
                    <a:gd name="connsiteY1420" fmla="*/ 1241088 h 2812935"/>
                    <a:gd name="connsiteX1421" fmla="*/ 289707 w 1404720"/>
                    <a:gd name="connsiteY1421" fmla="*/ 1281456 h 2812935"/>
                    <a:gd name="connsiteX1422" fmla="*/ 330075 w 1404720"/>
                    <a:gd name="connsiteY1422" fmla="*/ 1321824 h 2812935"/>
                    <a:gd name="connsiteX1423" fmla="*/ 370443 w 1404720"/>
                    <a:gd name="connsiteY1423" fmla="*/ 1281456 h 2812935"/>
                    <a:gd name="connsiteX1424" fmla="*/ 330075 w 1404720"/>
                    <a:gd name="connsiteY1424" fmla="*/ 1241088 h 2812935"/>
                    <a:gd name="connsiteX1425" fmla="*/ 245639 w 1404720"/>
                    <a:gd name="connsiteY1425" fmla="*/ 1241088 h 2812935"/>
                    <a:gd name="connsiteX1426" fmla="*/ 205271 w 1404720"/>
                    <a:gd name="connsiteY1426" fmla="*/ 1281456 h 2812935"/>
                    <a:gd name="connsiteX1427" fmla="*/ 245639 w 1404720"/>
                    <a:gd name="connsiteY1427" fmla="*/ 1321824 h 2812935"/>
                    <a:gd name="connsiteX1428" fmla="*/ 286007 w 1404720"/>
                    <a:gd name="connsiteY1428" fmla="*/ 1281456 h 2812935"/>
                    <a:gd name="connsiteX1429" fmla="*/ 245639 w 1404720"/>
                    <a:gd name="connsiteY1429" fmla="*/ 1241088 h 2812935"/>
                    <a:gd name="connsiteX1430" fmla="*/ 161202 w 1404720"/>
                    <a:gd name="connsiteY1430" fmla="*/ 1241088 h 2812935"/>
                    <a:gd name="connsiteX1431" fmla="*/ 120834 w 1404720"/>
                    <a:gd name="connsiteY1431" fmla="*/ 1281456 h 2812935"/>
                    <a:gd name="connsiteX1432" fmla="*/ 161202 w 1404720"/>
                    <a:gd name="connsiteY1432" fmla="*/ 1321824 h 2812935"/>
                    <a:gd name="connsiteX1433" fmla="*/ 201570 w 1404720"/>
                    <a:gd name="connsiteY1433" fmla="*/ 1281456 h 2812935"/>
                    <a:gd name="connsiteX1434" fmla="*/ 161202 w 1404720"/>
                    <a:gd name="connsiteY1434" fmla="*/ 1241088 h 2812935"/>
                    <a:gd name="connsiteX1435" fmla="*/ 76766 w 1404720"/>
                    <a:gd name="connsiteY1435" fmla="*/ 1241088 h 2812935"/>
                    <a:gd name="connsiteX1436" fmla="*/ 36398 w 1404720"/>
                    <a:gd name="connsiteY1436" fmla="*/ 1281456 h 2812935"/>
                    <a:gd name="connsiteX1437" fmla="*/ 76766 w 1404720"/>
                    <a:gd name="connsiteY1437" fmla="*/ 1321824 h 2812935"/>
                    <a:gd name="connsiteX1438" fmla="*/ 117134 w 1404720"/>
                    <a:gd name="connsiteY1438" fmla="*/ 1281456 h 2812935"/>
                    <a:gd name="connsiteX1439" fmla="*/ 76766 w 1404720"/>
                    <a:gd name="connsiteY1439" fmla="*/ 1241088 h 2812935"/>
                    <a:gd name="connsiteX1440" fmla="*/ 1343312 w 1404720"/>
                    <a:gd name="connsiteY1440" fmla="*/ 1155038 h 2812935"/>
                    <a:gd name="connsiteX1441" fmla="*/ 1302944 w 1404720"/>
                    <a:gd name="connsiteY1441" fmla="*/ 1195406 h 2812935"/>
                    <a:gd name="connsiteX1442" fmla="*/ 1343312 w 1404720"/>
                    <a:gd name="connsiteY1442" fmla="*/ 1235774 h 2812935"/>
                    <a:gd name="connsiteX1443" fmla="*/ 1383680 w 1404720"/>
                    <a:gd name="connsiteY1443" fmla="*/ 1195406 h 2812935"/>
                    <a:gd name="connsiteX1444" fmla="*/ 1343312 w 1404720"/>
                    <a:gd name="connsiteY1444" fmla="*/ 1155038 h 2812935"/>
                    <a:gd name="connsiteX1445" fmla="*/ 1258874 w 1404720"/>
                    <a:gd name="connsiteY1445" fmla="*/ 1155038 h 2812935"/>
                    <a:gd name="connsiteX1446" fmla="*/ 1218506 w 1404720"/>
                    <a:gd name="connsiteY1446" fmla="*/ 1195406 h 2812935"/>
                    <a:gd name="connsiteX1447" fmla="*/ 1258874 w 1404720"/>
                    <a:gd name="connsiteY1447" fmla="*/ 1235774 h 2812935"/>
                    <a:gd name="connsiteX1448" fmla="*/ 1299242 w 1404720"/>
                    <a:gd name="connsiteY1448" fmla="*/ 1195406 h 2812935"/>
                    <a:gd name="connsiteX1449" fmla="*/ 1258874 w 1404720"/>
                    <a:gd name="connsiteY1449" fmla="*/ 1155038 h 2812935"/>
                    <a:gd name="connsiteX1450" fmla="*/ 1174438 w 1404720"/>
                    <a:gd name="connsiteY1450" fmla="*/ 1155038 h 2812935"/>
                    <a:gd name="connsiteX1451" fmla="*/ 1134070 w 1404720"/>
                    <a:gd name="connsiteY1451" fmla="*/ 1195406 h 2812935"/>
                    <a:gd name="connsiteX1452" fmla="*/ 1174438 w 1404720"/>
                    <a:gd name="connsiteY1452" fmla="*/ 1235774 h 2812935"/>
                    <a:gd name="connsiteX1453" fmla="*/ 1214806 w 1404720"/>
                    <a:gd name="connsiteY1453" fmla="*/ 1195406 h 2812935"/>
                    <a:gd name="connsiteX1454" fmla="*/ 1174438 w 1404720"/>
                    <a:gd name="connsiteY1454" fmla="*/ 1155038 h 2812935"/>
                    <a:gd name="connsiteX1455" fmla="*/ 1090002 w 1404720"/>
                    <a:gd name="connsiteY1455" fmla="*/ 1155038 h 2812935"/>
                    <a:gd name="connsiteX1456" fmla="*/ 1049634 w 1404720"/>
                    <a:gd name="connsiteY1456" fmla="*/ 1195406 h 2812935"/>
                    <a:gd name="connsiteX1457" fmla="*/ 1090002 w 1404720"/>
                    <a:gd name="connsiteY1457" fmla="*/ 1235774 h 2812935"/>
                    <a:gd name="connsiteX1458" fmla="*/ 1130370 w 1404720"/>
                    <a:gd name="connsiteY1458" fmla="*/ 1195406 h 2812935"/>
                    <a:gd name="connsiteX1459" fmla="*/ 1090002 w 1404720"/>
                    <a:gd name="connsiteY1459" fmla="*/ 1155038 h 2812935"/>
                    <a:gd name="connsiteX1460" fmla="*/ 1005565 w 1404720"/>
                    <a:gd name="connsiteY1460" fmla="*/ 1155038 h 2812935"/>
                    <a:gd name="connsiteX1461" fmla="*/ 965197 w 1404720"/>
                    <a:gd name="connsiteY1461" fmla="*/ 1195406 h 2812935"/>
                    <a:gd name="connsiteX1462" fmla="*/ 1005565 w 1404720"/>
                    <a:gd name="connsiteY1462" fmla="*/ 1235774 h 2812935"/>
                    <a:gd name="connsiteX1463" fmla="*/ 1045933 w 1404720"/>
                    <a:gd name="connsiteY1463" fmla="*/ 1195406 h 2812935"/>
                    <a:gd name="connsiteX1464" fmla="*/ 1005565 w 1404720"/>
                    <a:gd name="connsiteY1464" fmla="*/ 1155038 h 2812935"/>
                    <a:gd name="connsiteX1465" fmla="*/ 921129 w 1404720"/>
                    <a:gd name="connsiteY1465" fmla="*/ 1155038 h 2812935"/>
                    <a:gd name="connsiteX1466" fmla="*/ 880761 w 1404720"/>
                    <a:gd name="connsiteY1466" fmla="*/ 1195406 h 2812935"/>
                    <a:gd name="connsiteX1467" fmla="*/ 921129 w 1404720"/>
                    <a:gd name="connsiteY1467" fmla="*/ 1235774 h 2812935"/>
                    <a:gd name="connsiteX1468" fmla="*/ 961497 w 1404720"/>
                    <a:gd name="connsiteY1468" fmla="*/ 1195406 h 2812935"/>
                    <a:gd name="connsiteX1469" fmla="*/ 921129 w 1404720"/>
                    <a:gd name="connsiteY1469" fmla="*/ 1155038 h 2812935"/>
                    <a:gd name="connsiteX1470" fmla="*/ 836693 w 1404720"/>
                    <a:gd name="connsiteY1470" fmla="*/ 1155038 h 2812935"/>
                    <a:gd name="connsiteX1471" fmla="*/ 796325 w 1404720"/>
                    <a:gd name="connsiteY1471" fmla="*/ 1195406 h 2812935"/>
                    <a:gd name="connsiteX1472" fmla="*/ 836693 w 1404720"/>
                    <a:gd name="connsiteY1472" fmla="*/ 1235774 h 2812935"/>
                    <a:gd name="connsiteX1473" fmla="*/ 877061 w 1404720"/>
                    <a:gd name="connsiteY1473" fmla="*/ 1195406 h 2812935"/>
                    <a:gd name="connsiteX1474" fmla="*/ 836693 w 1404720"/>
                    <a:gd name="connsiteY1474" fmla="*/ 1155038 h 2812935"/>
                    <a:gd name="connsiteX1475" fmla="*/ 752256 w 1404720"/>
                    <a:gd name="connsiteY1475" fmla="*/ 1155038 h 2812935"/>
                    <a:gd name="connsiteX1476" fmla="*/ 711888 w 1404720"/>
                    <a:gd name="connsiteY1476" fmla="*/ 1195406 h 2812935"/>
                    <a:gd name="connsiteX1477" fmla="*/ 752256 w 1404720"/>
                    <a:gd name="connsiteY1477" fmla="*/ 1235774 h 2812935"/>
                    <a:gd name="connsiteX1478" fmla="*/ 792624 w 1404720"/>
                    <a:gd name="connsiteY1478" fmla="*/ 1195406 h 2812935"/>
                    <a:gd name="connsiteX1479" fmla="*/ 752256 w 1404720"/>
                    <a:gd name="connsiteY1479" fmla="*/ 1155038 h 2812935"/>
                    <a:gd name="connsiteX1480" fmla="*/ 667820 w 1404720"/>
                    <a:gd name="connsiteY1480" fmla="*/ 1155038 h 2812935"/>
                    <a:gd name="connsiteX1481" fmla="*/ 627452 w 1404720"/>
                    <a:gd name="connsiteY1481" fmla="*/ 1195406 h 2812935"/>
                    <a:gd name="connsiteX1482" fmla="*/ 667820 w 1404720"/>
                    <a:gd name="connsiteY1482" fmla="*/ 1235774 h 2812935"/>
                    <a:gd name="connsiteX1483" fmla="*/ 708188 w 1404720"/>
                    <a:gd name="connsiteY1483" fmla="*/ 1195406 h 2812935"/>
                    <a:gd name="connsiteX1484" fmla="*/ 667820 w 1404720"/>
                    <a:gd name="connsiteY1484" fmla="*/ 1155038 h 2812935"/>
                    <a:gd name="connsiteX1485" fmla="*/ 583384 w 1404720"/>
                    <a:gd name="connsiteY1485" fmla="*/ 1155038 h 2812935"/>
                    <a:gd name="connsiteX1486" fmla="*/ 543016 w 1404720"/>
                    <a:gd name="connsiteY1486" fmla="*/ 1195406 h 2812935"/>
                    <a:gd name="connsiteX1487" fmla="*/ 583384 w 1404720"/>
                    <a:gd name="connsiteY1487" fmla="*/ 1235774 h 2812935"/>
                    <a:gd name="connsiteX1488" fmla="*/ 623752 w 1404720"/>
                    <a:gd name="connsiteY1488" fmla="*/ 1195406 h 2812935"/>
                    <a:gd name="connsiteX1489" fmla="*/ 583384 w 1404720"/>
                    <a:gd name="connsiteY1489" fmla="*/ 1155038 h 2812935"/>
                    <a:gd name="connsiteX1490" fmla="*/ 498947 w 1404720"/>
                    <a:gd name="connsiteY1490" fmla="*/ 1155038 h 2812935"/>
                    <a:gd name="connsiteX1491" fmla="*/ 458579 w 1404720"/>
                    <a:gd name="connsiteY1491" fmla="*/ 1195406 h 2812935"/>
                    <a:gd name="connsiteX1492" fmla="*/ 498947 w 1404720"/>
                    <a:gd name="connsiteY1492" fmla="*/ 1235774 h 2812935"/>
                    <a:gd name="connsiteX1493" fmla="*/ 539315 w 1404720"/>
                    <a:gd name="connsiteY1493" fmla="*/ 1195406 h 2812935"/>
                    <a:gd name="connsiteX1494" fmla="*/ 498947 w 1404720"/>
                    <a:gd name="connsiteY1494" fmla="*/ 1155038 h 2812935"/>
                    <a:gd name="connsiteX1495" fmla="*/ 414511 w 1404720"/>
                    <a:gd name="connsiteY1495" fmla="*/ 1155038 h 2812935"/>
                    <a:gd name="connsiteX1496" fmla="*/ 374143 w 1404720"/>
                    <a:gd name="connsiteY1496" fmla="*/ 1195406 h 2812935"/>
                    <a:gd name="connsiteX1497" fmla="*/ 414511 w 1404720"/>
                    <a:gd name="connsiteY1497" fmla="*/ 1235774 h 2812935"/>
                    <a:gd name="connsiteX1498" fmla="*/ 454879 w 1404720"/>
                    <a:gd name="connsiteY1498" fmla="*/ 1195406 h 2812935"/>
                    <a:gd name="connsiteX1499" fmla="*/ 414511 w 1404720"/>
                    <a:gd name="connsiteY1499" fmla="*/ 1155038 h 2812935"/>
                    <a:gd name="connsiteX1500" fmla="*/ 330075 w 1404720"/>
                    <a:gd name="connsiteY1500" fmla="*/ 1155038 h 2812935"/>
                    <a:gd name="connsiteX1501" fmla="*/ 289707 w 1404720"/>
                    <a:gd name="connsiteY1501" fmla="*/ 1195406 h 2812935"/>
                    <a:gd name="connsiteX1502" fmla="*/ 330075 w 1404720"/>
                    <a:gd name="connsiteY1502" fmla="*/ 1235774 h 2812935"/>
                    <a:gd name="connsiteX1503" fmla="*/ 370443 w 1404720"/>
                    <a:gd name="connsiteY1503" fmla="*/ 1195406 h 2812935"/>
                    <a:gd name="connsiteX1504" fmla="*/ 330075 w 1404720"/>
                    <a:gd name="connsiteY1504" fmla="*/ 1155038 h 2812935"/>
                    <a:gd name="connsiteX1505" fmla="*/ 245639 w 1404720"/>
                    <a:gd name="connsiteY1505" fmla="*/ 1155038 h 2812935"/>
                    <a:gd name="connsiteX1506" fmla="*/ 205271 w 1404720"/>
                    <a:gd name="connsiteY1506" fmla="*/ 1195406 h 2812935"/>
                    <a:gd name="connsiteX1507" fmla="*/ 245639 w 1404720"/>
                    <a:gd name="connsiteY1507" fmla="*/ 1235774 h 2812935"/>
                    <a:gd name="connsiteX1508" fmla="*/ 286007 w 1404720"/>
                    <a:gd name="connsiteY1508" fmla="*/ 1195406 h 2812935"/>
                    <a:gd name="connsiteX1509" fmla="*/ 245639 w 1404720"/>
                    <a:gd name="connsiteY1509" fmla="*/ 1155038 h 2812935"/>
                    <a:gd name="connsiteX1510" fmla="*/ 161202 w 1404720"/>
                    <a:gd name="connsiteY1510" fmla="*/ 1155038 h 2812935"/>
                    <a:gd name="connsiteX1511" fmla="*/ 120834 w 1404720"/>
                    <a:gd name="connsiteY1511" fmla="*/ 1195406 h 2812935"/>
                    <a:gd name="connsiteX1512" fmla="*/ 161202 w 1404720"/>
                    <a:gd name="connsiteY1512" fmla="*/ 1235774 h 2812935"/>
                    <a:gd name="connsiteX1513" fmla="*/ 201570 w 1404720"/>
                    <a:gd name="connsiteY1513" fmla="*/ 1195406 h 2812935"/>
                    <a:gd name="connsiteX1514" fmla="*/ 161202 w 1404720"/>
                    <a:gd name="connsiteY1514" fmla="*/ 1155038 h 2812935"/>
                    <a:gd name="connsiteX1515" fmla="*/ 76766 w 1404720"/>
                    <a:gd name="connsiteY1515" fmla="*/ 1155038 h 2812935"/>
                    <a:gd name="connsiteX1516" fmla="*/ 36398 w 1404720"/>
                    <a:gd name="connsiteY1516" fmla="*/ 1195406 h 2812935"/>
                    <a:gd name="connsiteX1517" fmla="*/ 76766 w 1404720"/>
                    <a:gd name="connsiteY1517" fmla="*/ 1235774 h 2812935"/>
                    <a:gd name="connsiteX1518" fmla="*/ 117134 w 1404720"/>
                    <a:gd name="connsiteY1518" fmla="*/ 1195406 h 2812935"/>
                    <a:gd name="connsiteX1519" fmla="*/ 76766 w 1404720"/>
                    <a:gd name="connsiteY1519" fmla="*/ 1155038 h 2812935"/>
                    <a:gd name="connsiteX1520" fmla="*/ 1343312 w 1404720"/>
                    <a:gd name="connsiteY1520" fmla="*/ 1068989 h 2812935"/>
                    <a:gd name="connsiteX1521" fmla="*/ 1302944 w 1404720"/>
                    <a:gd name="connsiteY1521" fmla="*/ 1109357 h 2812935"/>
                    <a:gd name="connsiteX1522" fmla="*/ 1343312 w 1404720"/>
                    <a:gd name="connsiteY1522" fmla="*/ 1149725 h 2812935"/>
                    <a:gd name="connsiteX1523" fmla="*/ 1383680 w 1404720"/>
                    <a:gd name="connsiteY1523" fmla="*/ 1109357 h 2812935"/>
                    <a:gd name="connsiteX1524" fmla="*/ 1343312 w 1404720"/>
                    <a:gd name="connsiteY1524" fmla="*/ 1068989 h 2812935"/>
                    <a:gd name="connsiteX1525" fmla="*/ 1258874 w 1404720"/>
                    <a:gd name="connsiteY1525" fmla="*/ 1068989 h 2812935"/>
                    <a:gd name="connsiteX1526" fmla="*/ 1218506 w 1404720"/>
                    <a:gd name="connsiteY1526" fmla="*/ 1109357 h 2812935"/>
                    <a:gd name="connsiteX1527" fmla="*/ 1258874 w 1404720"/>
                    <a:gd name="connsiteY1527" fmla="*/ 1149725 h 2812935"/>
                    <a:gd name="connsiteX1528" fmla="*/ 1299242 w 1404720"/>
                    <a:gd name="connsiteY1528" fmla="*/ 1109357 h 2812935"/>
                    <a:gd name="connsiteX1529" fmla="*/ 1258874 w 1404720"/>
                    <a:gd name="connsiteY1529" fmla="*/ 1068989 h 2812935"/>
                    <a:gd name="connsiteX1530" fmla="*/ 1174438 w 1404720"/>
                    <a:gd name="connsiteY1530" fmla="*/ 1068989 h 2812935"/>
                    <a:gd name="connsiteX1531" fmla="*/ 1134070 w 1404720"/>
                    <a:gd name="connsiteY1531" fmla="*/ 1109357 h 2812935"/>
                    <a:gd name="connsiteX1532" fmla="*/ 1174438 w 1404720"/>
                    <a:gd name="connsiteY1532" fmla="*/ 1149725 h 2812935"/>
                    <a:gd name="connsiteX1533" fmla="*/ 1214806 w 1404720"/>
                    <a:gd name="connsiteY1533" fmla="*/ 1109357 h 2812935"/>
                    <a:gd name="connsiteX1534" fmla="*/ 1174438 w 1404720"/>
                    <a:gd name="connsiteY1534" fmla="*/ 1068989 h 2812935"/>
                    <a:gd name="connsiteX1535" fmla="*/ 1090002 w 1404720"/>
                    <a:gd name="connsiteY1535" fmla="*/ 1068989 h 2812935"/>
                    <a:gd name="connsiteX1536" fmla="*/ 1049634 w 1404720"/>
                    <a:gd name="connsiteY1536" fmla="*/ 1109357 h 2812935"/>
                    <a:gd name="connsiteX1537" fmla="*/ 1090002 w 1404720"/>
                    <a:gd name="connsiteY1537" fmla="*/ 1149725 h 2812935"/>
                    <a:gd name="connsiteX1538" fmla="*/ 1130370 w 1404720"/>
                    <a:gd name="connsiteY1538" fmla="*/ 1109357 h 2812935"/>
                    <a:gd name="connsiteX1539" fmla="*/ 1090002 w 1404720"/>
                    <a:gd name="connsiteY1539" fmla="*/ 1068989 h 2812935"/>
                    <a:gd name="connsiteX1540" fmla="*/ 1005565 w 1404720"/>
                    <a:gd name="connsiteY1540" fmla="*/ 1068989 h 2812935"/>
                    <a:gd name="connsiteX1541" fmla="*/ 965197 w 1404720"/>
                    <a:gd name="connsiteY1541" fmla="*/ 1109357 h 2812935"/>
                    <a:gd name="connsiteX1542" fmla="*/ 1005565 w 1404720"/>
                    <a:gd name="connsiteY1542" fmla="*/ 1149725 h 2812935"/>
                    <a:gd name="connsiteX1543" fmla="*/ 1045933 w 1404720"/>
                    <a:gd name="connsiteY1543" fmla="*/ 1109357 h 2812935"/>
                    <a:gd name="connsiteX1544" fmla="*/ 1005565 w 1404720"/>
                    <a:gd name="connsiteY1544" fmla="*/ 1068989 h 2812935"/>
                    <a:gd name="connsiteX1545" fmla="*/ 921129 w 1404720"/>
                    <a:gd name="connsiteY1545" fmla="*/ 1068989 h 2812935"/>
                    <a:gd name="connsiteX1546" fmla="*/ 880761 w 1404720"/>
                    <a:gd name="connsiteY1546" fmla="*/ 1109357 h 2812935"/>
                    <a:gd name="connsiteX1547" fmla="*/ 921129 w 1404720"/>
                    <a:gd name="connsiteY1547" fmla="*/ 1149725 h 2812935"/>
                    <a:gd name="connsiteX1548" fmla="*/ 961497 w 1404720"/>
                    <a:gd name="connsiteY1548" fmla="*/ 1109357 h 2812935"/>
                    <a:gd name="connsiteX1549" fmla="*/ 921129 w 1404720"/>
                    <a:gd name="connsiteY1549" fmla="*/ 1068989 h 2812935"/>
                    <a:gd name="connsiteX1550" fmla="*/ 836693 w 1404720"/>
                    <a:gd name="connsiteY1550" fmla="*/ 1068989 h 2812935"/>
                    <a:gd name="connsiteX1551" fmla="*/ 796325 w 1404720"/>
                    <a:gd name="connsiteY1551" fmla="*/ 1109357 h 2812935"/>
                    <a:gd name="connsiteX1552" fmla="*/ 836693 w 1404720"/>
                    <a:gd name="connsiteY1552" fmla="*/ 1149725 h 2812935"/>
                    <a:gd name="connsiteX1553" fmla="*/ 877061 w 1404720"/>
                    <a:gd name="connsiteY1553" fmla="*/ 1109357 h 2812935"/>
                    <a:gd name="connsiteX1554" fmla="*/ 836693 w 1404720"/>
                    <a:gd name="connsiteY1554" fmla="*/ 1068989 h 2812935"/>
                    <a:gd name="connsiteX1555" fmla="*/ 752256 w 1404720"/>
                    <a:gd name="connsiteY1555" fmla="*/ 1068989 h 2812935"/>
                    <a:gd name="connsiteX1556" fmla="*/ 711888 w 1404720"/>
                    <a:gd name="connsiteY1556" fmla="*/ 1109357 h 2812935"/>
                    <a:gd name="connsiteX1557" fmla="*/ 752256 w 1404720"/>
                    <a:gd name="connsiteY1557" fmla="*/ 1149725 h 2812935"/>
                    <a:gd name="connsiteX1558" fmla="*/ 792624 w 1404720"/>
                    <a:gd name="connsiteY1558" fmla="*/ 1109357 h 2812935"/>
                    <a:gd name="connsiteX1559" fmla="*/ 752256 w 1404720"/>
                    <a:gd name="connsiteY1559" fmla="*/ 1068989 h 2812935"/>
                    <a:gd name="connsiteX1560" fmla="*/ 667820 w 1404720"/>
                    <a:gd name="connsiteY1560" fmla="*/ 1068989 h 2812935"/>
                    <a:gd name="connsiteX1561" fmla="*/ 627452 w 1404720"/>
                    <a:gd name="connsiteY1561" fmla="*/ 1109357 h 2812935"/>
                    <a:gd name="connsiteX1562" fmla="*/ 667820 w 1404720"/>
                    <a:gd name="connsiteY1562" fmla="*/ 1149725 h 2812935"/>
                    <a:gd name="connsiteX1563" fmla="*/ 708188 w 1404720"/>
                    <a:gd name="connsiteY1563" fmla="*/ 1109357 h 2812935"/>
                    <a:gd name="connsiteX1564" fmla="*/ 667820 w 1404720"/>
                    <a:gd name="connsiteY1564" fmla="*/ 1068989 h 2812935"/>
                    <a:gd name="connsiteX1565" fmla="*/ 583384 w 1404720"/>
                    <a:gd name="connsiteY1565" fmla="*/ 1068989 h 2812935"/>
                    <a:gd name="connsiteX1566" fmla="*/ 543016 w 1404720"/>
                    <a:gd name="connsiteY1566" fmla="*/ 1109357 h 2812935"/>
                    <a:gd name="connsiteX1567" fmla="*/ 583384 w 1404720"/>
                    <a:gd name="connsiteY1567" fmla="*/ 1149725 h 2812935"/>
                    <a:gd name="connsiteX1568" fmla="*/ 623752 w 1404720"/>
                    <a:gd name="connsiteY1568" fmla="*/ 1109357 h 2812935"/>
                    <a:gd name="connsiteX1569" fmla="*/ 583384 w 1404720"/>
                    <a:gd name="connsiteY1569" fmla="*/ 1068989 h 2812935"/>
                    <a:gd name="connsiteX1570" fmla="*/ 498947 w 1404720"/>
                    <a:gd name="connsiteY1570" fmla="*/ 1068989 h 2812935"/>
                    <a:gd name="connsiteX1571" fmla="*/ 458579 w 1404720"/>
                    <a:gd name="connsiteY1571" fmla="*/ 1109357 h 2812935"/>
                    <a:gd name="connsiteX1572" fmla="*/ 498947 w 1404720"/>
                    <a:gd name="connsiteY1572" fmla="*/ 1149725 h 2812935"/>
                    <a:gd name="connsiteX1573" fmla="*/ 539315 w 1404720"/>
                    <a:gd name="connsiteY1573" fmla="*/ 1109357 h 2812935"/>
                    <a:gd name="connsiteX1574" fmla="*/ 498947 w 1404720"/>
                    <a:gd name="connsiteY1574" fmla="*/ 1068989 h 2812935"/>
                    <a:gd name="connsiteX1575" fmla="*/ 414511 w 1404720"/>
                    <a:gd name="connsiteY1575" fmla="*/ 1068989 h 2812935"/>
                    <a:gd name="connsiteX1576" fmla="*/ 374143 w 1404720"/>
                    <a:gd name="connsiteY1576" fmla="*/ 1109357 h 2812935"/>
                    <a:gd name="connsiteX1577" fmla="*/ 414511 w 1404720"/>
                    <a:gd name="connsiteY1577" fmla="*/ 1149725 h 2812935"/>
                    <a:gd name="connsiteX1578" fmla="*/ 454879 w 1404720"/>
                    <a:gd name="connsiteY1578" fmla="*/ 1109357 h 2812935"/>
                    <a:gd name="connsiteX1579" fmla="*/ 414511 w 1404720"/>
                    <a:gd name="connsiteY1579" fmla="*/ 1068989 h 2812935"/>
                    <a:gd name="connsiteX1580" fmla="*/ 330075 w 1404720"/>
                    <a:gd name="connsiteY1580" fmla="*/ 1068989 h 2812935"/>
                    <a:gd name="connsiteX1581" fmla="*/ 289707 w 1404720"/>
                    <a:gd name="connsiteY1581" fmla="*/ 1109357 h 2812935"/>
                    <a:gd name="connsiteX1582" fmla="*/ 330075 w 1404720"/>
                    <a:gd name="connsiteY1582" fmla="*/ 1149725 h 2812935"/>
                    <a:gd name="connsiteX1583" fmla="*/ 370443 w 1404720"/>
                    <a:gd name="connsiteY1583" fmla="*/ 1109357 h 2812935"/>
                    <a:gd name="connsiteX1584" fmla="*/ 330075 w 1404720"/>
                    <a:gd name="connsiteY1584" fmla="*/ 1068989 h 2812935"/>
                    <a:gd name="connsiteX1585" fmla="*/ 245639 w 1404720"/>
                    <a:gd name="connsiteY1585" fmla="*/ 1068989 h 2812935"/>
                    <a:gd name="connsiteX1586" fmla="*/ 205271 w 1404720"/>
                    <a:gd name="connsiteY1586" fmla="*/ 1109357 h 2812935"/>
                    <a:gd name="connsiteX1587" fmla="*/ 245639 w 1404720"/>
                    <a:gd name="connsiteY1587" fmla="*/ 1149725 h 2812935"/>
                    <a:gd name="connsiteX1588" fmla="*/ 286007 w 1404720"/>
                    <a:gd name="connsiteY1588" fmla="*/ 1109357 h 2812935"/>
                    <a:gd name="connsiteX1589" fmla="*/ 245639 w 1404720"/>
                    <a:gd name="connsiteY1589" fmla="*/ 1068989 h 2812935"/>
                    <a:gd name="connsiteX1590" fmla="*/ 161202 w 1404720"/>
                    <a:gd name="connsiteY1590" fmla="*/ 1068989 h 2812935"/>
                    <a:gd name="connsiteX1591" fmla="*/ 120834 w 1404720"/>
                    <a:gd name="connsiteY1591" fmla="*/ 1109357 h 2812935"/>
                    <a:gd name="connsiteX1592" fmla="*/ 161202 w 1404720"/>
                    <a:gd name="connsiteY1592" fmla="*/ 1149725 h 2812935"/>
                    <a:gd name="connsiteX1593" fmla="*/ 201570 w 1404720"/>
                    <a:gd name="connsiteY1593" fmla="*/ 1109357 h 2812935"/>
                    <a:gd name="connsiteX1594" fmla="*/ 161202 w 1404720"/>
                    <a:gd name="connsiteY1594" fmla="*/ 1068989 h 2812935"/>
                    <a:gd name="connsiteX1595" fmla="*/ 76766 w 1404720"/>
                    <a:gd name="connsiteY1595" fmla="*/ 1068989 h 2812935"/>
                    <a:gd name="connsiteX1596" fmla="*/ 36398 w 1404720"/>
                    <a:gd name="connsiteY1596" fmla="*/ 1109357 h 2812935"/>
                    <a:gd name="connsiteX1597" fmla="*/ 76766 w 1404720"/>
                    <a:gd name="connsiteY1597" fmla="*/ 1149725 h 2812935"/>
                    <a:gd name="connsiteX1598" fmla="*/ 117134 w 1404720"/>
                    <a:gd name="connsiteY1598" fmla="*/ 1109357 h 2812935"/>
                    <a:gd name="connsiteX1599" fmla="*/ 76766 w 1404720"/>
                    <a:gd name="connsiteY1599" fmla="*/ 1068989 h 2812935"/>
                    <a:gd name="connsiteX1600" fmla="*/ 1343312 w 1404720"/>
                    <a:gd name="connsiteY1600" fmla="*/ 982940 h 2812935"/>
                    <a:gd name="connsiteX1601" fmla="*/ 1302944 w 1404720"/>
                    <a:gd name="connsiteY1601" fmla="*/ 1023308 h 2812935"/>
                    <a:gd name="connsiteX1602" fmla="*/ 1343312 w 1404720"/>
                    <a:gd name="connsiteY1602" fmla="*/ 1063676 h 2812935"/>
                    <a:gd name="connsiteX1603" fmla="*/ 1383680 w 1404720"/>
                    <a:gd name="connsiteY1603" fmla="*/ 1023308 h 2812935"/>
                    <a:gd name="connsiteX1604" fmla="*/ 1343312 w 1404720"/>
                    <a:gd name="connsiteY1604" fmla="*/ 982940 h 2812935"/>
                    <a:gd name="connsiteX1605" fmla="*/ 1258874 w 1404720"/>
                    <a:gd name="connsiteY1605" fmla="*/ 982940 h 2812935"/>
                    <a:gd name="connsiteX1606" fmla="*/ 1218506 w 1404720"/>
                    <a:gd name="connsiteY1606" fmla="*/ 1023308 h 2812935"/>
                    <a:gd name="connsiteX1607" fmla="*/ 1258874 w 1404720"/>
                    <a:gd name="connsiteY1607" fmla="*/ 1063676 h 2812935"/>
                    <a:gd name="connsiteX1608" fmla="*/ 1299242 w 1404720"/>
                    <a:gd name="connsiteY1608" fmla="*/ 1023308 h 2812935"/>
                    <a:gd name="connsiteX1609" fmla="*/ 1258874 w 1404720"/>
                    <a:gd name="connsiteY1609" fmla="*/ 982940 h 2812935"/>
                    <a:gd name="connsiteX1610" fmla="*/ 1174438 w 1404720"/>
                    <a:gd name="connsiteY1610" fmla="*/ 982940 h 2812935"/>
                    <a:gd name="connsiteX1611" fmla="*/ 1134070 w 1404720"/>
                    <a:gd name="connsiteY1611" fmla="*/ 1023308 h 2812935"/>
                    <a:gd name="connsiteX1612" fmla="*/ 1174438 w 1404720"/>
                    <a:gd name="connsiteY1612" fmla="*/ 1063676 h 2812935"/>
                    <a:gd name="connsiteX1613" fmla="*/ 1214806 w 1404720"/>
                    <a:gd name="connsiteY1613" fmla="*/ 1023308 h 2812935"/>
                    <a:gd name="connsiteX1614" fmla="*/ 1174438 w 1404720"/>
                    <a:gd name="connsiteY1614" fmla="*/ 982940 h 2812935"/>
                    <a:gd name="connsiteX1615" fmla="*/ 1090002 w 1404720"/>
                    <a:gd name="connsiteY1615" fmla="*/ 982940 h 2812935"/>
                    <a:gd name="connsiteX1616" fmla="*/ 1049634 w 1404720"/>
                    <a:gd name="connsiteY1616" fmla="*/ 1023308 h 2812935"/>
                    <a:gd name="connsiteX1617" fmla="*/ 1090002 w 1404720"/>
                    <a:gd name="connsiteY1617" fmla="*/ 1063676 h 2812935"/>
                    <a:gd name="connsiteX1618" fmla="*/ 1130370 w 1404720"/>
                    <a:gd name="connsiteY1618" fmla="*/ 1023308 h 2812935"/>
                    <a:gd name="connsiteX1619" fmla="*/ 1090002 w 1404720"/>
                    <a:gd name="connsiteY1619" fmla="*/ 982940 h 2812935"/>
                    <a:gd name="connsiteX1620" fmla="*/ 1005565 w 1404720"/>
                    <a:gd name="connsiteY1620" fmla="*/ 982940 h 2812935"/>
                    <a:gd name="connsiteX1621" fmla="*/ 965197 w 1404720"/>
                    <a:gd name="connsiteY1621" fmla="*/ 1023308 h 2812935"/>
                    <a:gd name="connsiteX1622" fmla="*/ 1005565 w 1404720"/>
                    <a:gd name="connsiteY1622" fmla="*/ 1063676 h 2812935"/>
                    <a:gd name="connsiteX1623" fmla="*/ 1045933 w 1404720"/>
                    <a:gd name="connsiteY1623" fmla="*/ 1023308 h 2812935"/>
                    <a:gd name="connsiteX1624" fmla="*/ 1005565 w 1404720"/>
                    <a:gd name="connsiteY1624" fmla="*/ 982940 h 2812935"/>
                    <a:gd name="connsiteX1625" fmla="*/ 921129 w 1404720"/>
                    <a:gd name="connsiteY1625" fmla="*/ 982940 h 2812935"/>
                    <a:gd name="connsiteX1626" fmla="*/ 880761 w 1404720"/>
                    <a:gd name="connsiteY1626" fmla="*/ 1023308 h 2812935"/>
                    <a:gd name="connsiteX1627" fmla="*/ 921129 w 1404720"/>
                    <a:gd name="connsiteY1627" fmla="*/ 1063676 h 2812935"/>
                    <a:gd name="connsiteX1628" fmla="*/ 961497 w 1404720"/>
                    <a:gd name="connsiteY1628" fmla="*/ 1023308 h 2812935"/>
                    <a:gd name="connsiteX1629" fmla="*/ 921129 w 1404720"/>
                    <a:gd name="connsiteY1629" fmla="*/ 982940 h 2812935"/>
                    <a:gd name="connsiteX1630" fmla="*/ 836693 w 1404720"/>
                    <a:gd name="connsiteY1630" fmla="*/ 982940 h 2812935"/>
                    <a:gd name="connsiteX1631" fmla="*/ 796325 w 1404720"/>
                    <a:gd name="connsiteY1631" fmla="*/ 1023308 h 2812935"/>
                    <a:gd name="connsiteX1632" fmla="*/ 836693 w 1404720"/>
                    <a:gd name="connsiteY1632" fmla="*/ 1063676 h 2812935"/>
                    <a:gd name="connsiteX1633" fmla="*/ 877061 w 1404720"/>
                    <a:gd name="connsiteY1633" fmla="*/ 1023308 h 2812935"/>
                    <a:gd name="connsiteX1634" fmla="*/ 836693 w 1404720"/>
                    <a:gd name="connsiteY1634" fmla="*/ 982940 h 2812935"/>
                    <a:gd name="connsiteX1635" fmla="*/ 752256 w 1404720"/>
                    <a:gd name="connsiteY1635" fmla="*/ 982940 h 2812935"/>
                    <a:gd name="connsiteX1636" fmla="*/ 711888 w 1404720"/>
                    <a:gd name="connsiteY1636" fmla="*/ 1023308 h 2812935"/>
                    <a:gd name="connsiteX1637" fmla="*/ 752256 w 1404720"/>
                    <a:gd name="connsiteY1637" fmla="*/ 1063676 h 2812935"/>
                    <a:gd name="connsiteX1638" fmla="*/ 792624 w 1404720"/>
                    <a:gd name="connsiteY1638" fmla="*/ 1023308 h 2812935"/>
                    <a:gd name="connsiteX1639" fmla="*/ 752256 w 1404720"/>
                    <a:gd name="connsiteY1639" fmla="*/ 982940 h 2812935"/>
                    <a:gd name="connsiteX1640" fmla="*/ 667820 w 1404720"/>
                    <a:gd name="connsiteY1640" fmla="*/ 982940 h 2812935"/>
                    <a:gd name="connsiteX1641" fmla="*/ 627452 w 1404720"/>
                    <a:gd name="connsiteY1641" fmla="*/ 1023308 h 2812935"/>
                    <a:gd name="connsiteX1642" fmla="*/ 667820 w 1404720"/>
                    <a:gd name="connsiteY1642" fmla="*/ 1063676 h 2812935"/>
                    <a:gd name="connsiteX1643" fmla="*/ 708188 w 1404720"/>
                    <a:gd name="connsiteY1643" fmla="*/ 1023308 h 2812935"/>
                    <a:gd name="connsiteX1644" fmla="*/ 667820 w 1404720"/>
                    <a:gd name="connsiteY1644" fmla="*/ 982940 h 2812935"/>
                    <a:gd name="connsiteX1645" fmla="*/ 583384 w 1404720"/>
                    <a:gd name="connsiteY1645" fmla="*/ 982940 h 2812935"/>
                    <a:gd name="connsiteX1646" fmla="*/ 543016 w 1404720"/>
                    <a:gd name="connsiteY1646" fmla="*/ 1023308 h 2812935"/>
                    <a:gd name="connsiteX1647" fmla="*/ 583384 w 1404720"/>
                    <a:gd name="connsiteY1647" fmla="*/ 1063676 h 2812935"/>
                    <a:gd name="connsiteX1648" fmla="*/ 623752 w 1404720"/>
                    <a:gd name="connsiteY1648" fmla="*/ 1023308 h 2812935"/>
                    <a:gd name="connsiteX1649" fmla="*/ 583384 w 1404720"/>
                    <a:gd name="connsiteY1649" fmla="*/ 982940 h 2812935"/>
                    <a:gd name="connsiteX1650" fmla="*/ 498947 w 1404720"/>
                    <a:gd name="connsiteY1650" fmla="*/ 982940 h 2812935"/>
                    <a:gd name="connsiteX1651" fmla="*/ 458579 w 1404720"/>
                    <a:gd name="connsiteY1651" fmla="*/ 1023308 h 2812935"/>
                    <a:gd name="connsiteX1652" fmla="*/ 498947 w 1404720"/>
                    <a:gd name="connsiteY1652" fmla="*/ 1063676 h 2812935"/>
                    <a:gd name="connsiteX1653" fmla="*/ 539315 w 1404720"/>
                    <a:gd name="connsiteY1653" fmla="*/ 1023308 h 2812935"/>
                    <a:gd name="connsiteX1654" fmla="*/ 498947 w 1404720"/>
                    <a:gd name="connsiteY1654" fmla="*/ 982940 h 2812935"/>
                    <a:gd name="connsiteX1655" fmla="*/ 414511 w 1404720"/>
                    <a:gd name="connsiteY1655" fmla="*/ 982940 h 2812935"/>
                    <a:gd name="connsiteX1656" fmla="*/ 374143 w 1404720"/>
                    <a:gd name="connsiteY1656" fmla="*/ 1023308 h 2812935"/>
                    <a:gd name="connsiteX1657" fmla="*/ 414511 w 1404720"/>
                    <a:gd name="connsiteY1657" fmla="*/ 1063676 h 2812935"/>
                    <a:gd name="connsiteX1658" fmla="*/ 454879 w 1404720"/>
                    <a:gd name="connsiteY1658" fmla="*/ 1023308 h 2812935"/>
                    <a:gd name="connsiteX1659" fmla="*/ 414511 w 1404720"/>
                    <a:gd name="connsiteY1659" fmla="*/ 982940 h 2812935"/>
                    <a:gd name="connsiteX1660" fmla="*/ 330075 w 1404720"/>
                    <a:gd name="connsiteY1660" fmla="*/ 982940 h 2812935"/>
                    <a:gd name="connsiteX1661" fmla="*/ 289707 w 1404720"/>
                    <a:gd name="connsiteY1661" fmla="*/ 1023308 h 2812935"/>
                    <a:gd name="connsiteX1662" fmla="*/ 330075 w 1404720"/>
                    <a:gd name="connsiteY1662" fmla="*/ 1063676 h 2812935"/>
                    <a:gd name="connsiteX1663" fmla="*/ 370443 w 1404720"/>
                    <a:gd name="connsiteY1663" fmla="*/ 1023308 h 2812935"/>
                    <a:gd name="connsiteX1664" fmla="*/ 330075 w 1404720"/>
                    <a:gd name="connsiteY1664" fmla="*/ 982940 h 2812935"/>
                    <a:gd name="connsiteX1665" fmla="*/ 245639 w 1404720"/>
                    <a:gd name="connsiteY1665" fmla="*/ 982940 h 2812935"/>
                    <a:gd name="connsiteX1666" fmla="*/ 205271 w 1404720"/>
                    <a:gd name="connsiteY1666" fmla="*/ 1023308 h 2812935"/>
                    <a:gd name="connsiteX1667" fmla="*/ 245639 w 1404720"/>
                    <a:gd name="connsiteY1667" fmla="*/ 1063676 h 2812935"/>
                    <a:gd name="connsiteX1668" fmla="*/ 286007 w 1404720"/>
                    <a:gd name="connsiteY1668" fmla="*/ 1023308 h 2812935"/>
                    <a:gd name="connsiteX1669" fmla="*/ 245639 w 1404720"/>
                    <a:gd name="connsiteY1669" fmla="*/ 982940 h 2812935"/>
                    <a:gd name="connsiteX1670" fmla="*/ 161202 w 1404720"/>
                    <a:gd name="connsiteY1670" fmla="*/ 982940 h 2812935"/>
                    <a:gd name="connsiteX1671" fmla="*/ 120834 w 1404720"/>
                    <a:gd name="connsiteY1671" fmla="*/ 1023308 h 2812935"/>
                    <a:gd name="connsiteX1672" fmla="*/ 161202 w 1404720"/>
                    <a:gd name="connsiteY1672" fmla="*/ 1063676 h 2812935"/>
                    <a:gd name="connsiteX1673" fmla="*/ 201570 w 1404720"/>
                    <a:gd name="connsiteY1673" fmla="*/ 1023308 h 2812935"/>
                    <a:gd name="connsiteX1674" fmla="*/ 161202 w 1404720"/>
                    <a:gd name="connsiteY1674" fmla="*/ 982940 h 2812935"/>
                    <a:gd name="connsiteX1675" fmla="*/ 76766 w 1404720"/>
                    <a:gd name="connsiteY1675" fmla="*/ 982940 h 2812935"/>
                    <a:gd name="connsiteX1676" fmla="*/ 36398 w 1404720"/>
                    <a:gd name="connsiteY1676" fmla="*/ 1023308 h 2812935"/>
                    <a:gd name="connsiteX1677" fmla="*/ 76766 w 1404720"/>
                    <a:gd name="connsiteY1677" fmla="*/ 1063676 h 2812935"/>
                    <a:gd name="connsiteX1678" fmla="*/ 117134 w 1404720"/>
                    <a:gd name="connsiteY1678" fmla="*/ 1023308 h 2812935"/>
                    <a:gd name="connsiteX1679" fmla="*/ 76766 w 1404720"/>
                    <a:gd name="connsiteY1679" fmla="*/ 982940 h 2812935"/>
                    <a:gd name="connsiteX1680" fmla="*/ 1343312 w 1404720"/>
                    <a:gd name="connsiteY1680" fmla="*/ 896891 h 2812935"/>
                    <a:gd name="connsiteX1681" fmla="*/ 1302944 w 1404720"/>
                    <a:gd name="connsiteY1681" fmla="*/ 937259 h 2812935"/>
                    <a:gd name="connsiteX1682" fmla="*/ 1343312 w 1404720"/>
                    <a:gd name="connsiteY1682" fmla="*/ 977627 h 2812935"/>
                    <a:gd name="connsiteX1683" fmla="*/ 1383680 w 1404720"/>
                    <a:gd name="connsiteY1683" fmla="*/ 937259 h 2812935"/>
                    <a:gd name="connsiteX1684" fmla="*/ 1343312 w 1404720"/>
                    <a:gd name="connsiteY1684" fmla="*/ 896891 h 2812935"/>
                    <a:gd name="connsiteX1685" fmla="*/ 1258874 w 1404720"/>
                    <a:gd name="connsiteY1685" fmla="*/ 896891 h 2812935"/>
                    <a:gd name="connsiteX1686" fmla="*/ 1218506 w 1404720"/>
                    <a:gd name="connsiteY1686" fmla="*/ 937259 h 2812935"/>
                    <a:gd name="connsiteX1687" fmla="*/ 1258874 w 1404720"/>
                    <a:gd name="connsiteY1687" fmla="*/ 977627 h 2812935"/>
                    <a:gd name="connsiteX1688" fmla="*/ 1299242 w 1404720"/>
                    <a:gd name="connsiteY1688" fmla="*/ 937259 h 2812935"/>
                    <a:gd name="connsiteX1689" fmla="*/ 1258874 w 1404720"/>
                    <a:gd name="connsiteY1689" fmla="*/ 896891 h 2812935"/>
                    <a:gd name="connsiteX1690" fmla="*/ 1174438 w 1404720"/>
                    <a:gd name="connsiteY1690" fmla="*/ 896891 h 2812935"/>
                    <a:gd name="connsiteX1691" fmla="*/ 1134070 w 1404720"/>
                    <a:gd name="connsiteY1691" fmla="*/ 937259 h 2812935"/>
                    <a:gd name="connsiteX1692" fmla="*/ 1174438 w 1404720"/>
                    <a:gd name="connsiteY1692" fmla="*/ 977627 h 2812935"/>
                    <a:gd name="connsiteX1693" fmla="*/ 1214806 w 1404720"/>
                    <a:gd name="connsiteY1693" fmla="*/ 937259 h 2812935"/>
                    <a:gd name="connsiteX1694" fmla="*/ 1174438 w 1404720"/>
                    <a:gd name="connsiteY1694" fmla="*/ 896891 h 2812935"/>
                    <a:gd name="connsiteX1695" fmla="*/ 1090002 w 1404720"/>
                    <a:gd name="connsiteY1695" fmla="*/ 896891 h 2812935"/>
                    <a:gd name="connsiteX1696" fmla="*/ 1049634 w 1404720"/>
                    <a:gd name="connsiteY1696" fmla="*/ 937259 h 2812935"/>
                    <a:gd name="connsiteX1697" fmla="*/ 1090002 w 1404720"/>
                    <a:gd name="connsiteY1697" fmla="*/ 977627 h 2812935"/>
                    <a:gd name="connsiteX1698" fmla="*/ 1130370 w 1404720"/>
                    <a:gd name="connsiteY1698" fmla="*/ 937259 h 2812935"/>
                    <a:gd name="connsiteX1699" fmla="*/ 1090002 w 1404720"/>
                    <a:gd name="connsiteY1699" fmla="*/ 896891 h 2812935"/>
                    <a:gd name="connsiteX1700" fmla="*/ 1005565 w 1404720"/>
                    <a:gd name="connsiteY1700" fmla="*/ 896891 h 2812935"/>
                    <a:gd name="connsiteX1701" fmla="*/ 965197 w 1404720"/>
                    <a:gd name="connsiteY1701" fmla="*/ 937259 h 2812935"/>
                    <a:gd name="connsiteX1702" fmla="*/ 1005565 w 1404720"/>
                    <a:gd name="connsiteY1702" fmla="*/ 977627 h 2812935"/>
                    <a:gd name="connsiteX1703" fmla="*/ 1045933 w 1404720"/>
                    <a:gd name="connsiteY1703" fmla="*/ 937259 h 2812935"/>
                    <a:gd name="connsiteX1704" fmla="*/ 1005565 w 1404720"/>
                    <a:gd name="connsiteY1704" fmla="*/ 896891 h 2812935"/>
                    <a:gd name="connsiteX1705" fmla="*/ 921129 w 1404720"/>
                    <a:gd name="connsiteY1705" fmla="*/ 896891 h 2812935"/>
                    <a:gd name="connsiteX1706" fmla="*/ 880761 w 1404720"/>
                    <a:gd name="connsiteY1706" fmla="*/ 937259 h 2812935"/>
                    <a:gd name="connsiteX1707" fmla="*/ 921129 w 1404720"/>
                    <a:gd name="connsiteY1707" fmla="*/ 977627 h 2812935"/>
                    <a:gd name="connsiteX1708" fmla="*/ 961497 w 1404720"/>
                    <a:gd name="connsiteY1708" fmla="*/ 937259 h 2812935"/>
                    <a:gd name="connsiteX1709" fmla="*/ 921129 w 1404720"/>
                    <a:gd name="connsiteY1709" fmla="*/ 896891 h 2812935"/>
                    <a:gd name="connsiteX1710" fmla="*/ 836693 w 1404720"/>
                    <a:gd name="connsiteY1710" fmla="*/ 896891 h 2812935"/>
                    <a:gd name="connsiteX1711" fmla="*/ 796325 w 1404720"/>
                    <a:gd name="connsiteY1711" fmla="*/ 937259 h 2812935"/>
                    <a:gd name="connsiteX1712" fmla="*/ 836693 w 1404720"/>
                    <a:gd name="connsiteY1712" fmla="*/ 977627 h 2812935"/>
                    <a:gd name="connsiteX1713" fmla="*/ 877061 w 1404720"/>
                    <a:gd name="connsiteY1713" fmla="*/ 937259 h 2812935"/>
                    <a:gd name="connsiteX1714" fmla="*/ 836693 w 1404720"/>
                    <a:gd name="connsiteY1714" fmla="*/ 896891 h 2812935"/>
                    <a:gd name="connsiteX1715" fmla="*/ 752256 w 1404720"/>
                    <a:gd name="connsiteY1715" fmla="*/ 896891 h 2812935"/>
                    <a:gd name="connsiteX1716" fmla="*/ 711888 w 1404720"/>
                    <a:gd name="connsiteY1716" fmla="*/ 937259 h 2812935"/>
                    <a:gd name="connsiteX1717" fmla="*/ 752256 w 1404720"/>
                    <a:gd name="connsiteY1717" fmla="*/ 977627 h 2812935"/>
                    <a:gd name="connsiteX1718" fmla="*/ 792624 w 1404720"/>
                    <a:gd name="connsiteY1718" fmla="*/ 937259 h 2812935"/>
                    <a:gd name="connsiteX1719" fmla="*/ 752256 w 1404720"/>
                    <a:gd name="connsiteY1719" fmla="*/ 896891 h 2812935"/>
                    <a:gd name="connsiteX1720" fmla="*/ 667820 w 1404720"/>
                    <a:gd name="connsiteY1720" fmla="*/ 896891 h 2812935"/>
                    <a:gd name="connsiteX1721" fmla="*/ 627452 w 1404720"/>
                    <a:gd name="connsiteY1721" fmla="*/ 937259 h 2812935"/>
                    <a:gd name="connsiteX1722" fmla="*/ 667820 w 1404720"/>
                    <a:gd name="connsiteY1722" fmla="*/ 977627 h 2812935"/>
                    <a:gd name="connsiteX1723" fmla="*/ 708188 w 1404720"/>
                    <a:gd name="connsiteY1723" fmla="*/ 937259 h 2812935"/>
                    <a:gd name="connsiteX1724" fmla="*/ 667820 w 1404720"/>
                    <a:gd name="connsiteY1724" fmla="*/ 896891 h 2812935"/>
                    <a:gd name="connsiteX1725" fmla="*/ 583384 w 1404720"/>
                    <a:gd name="connsiteY1725" fmla="*/ 896891 h 2812935"/>
                    <a:gd name="connsiteX1726" fmla="*/ 543016 w 1404720"/>
                    <a:gd name="connsiteY1726" fmla="*/ 937259 h 2812935"/>
                    <a:gd name="connsiteX1727" fmla="*/ 583384 w 1404720"/>
                    <a:gd name="connsiteY1727" fmla="*/ 977627 h 2812935"/>
                    <a:gd name="connsiteX1728" fmla="*/ 623752 w 1404720"/>
                    <a:gd name="connsiteY1728" fmla="*/ 937259 h 2812935"/>
                    <a:gd name="connsiteX1729" fmla="*/ 583384 w 1404720"/>
                    <a:gd name="connsiteY1729" fmla="*/ 896891 h 2812935"/>
                    <a:gd name="connsiteX1730" fmla="*/ 498947 w 1404720"/>
                    <a:gd name="connsiteY1730" fmla="*/ 896891 h 2812935"/>
                    <a:gd name="connsiteX1731" fmla="*/ 458579 w 1404720"/>
                    <a:gd name="connsiteY1731" fmla="*/ 937259 h 2812935"/>
                    <a:gd name="connsiteX1732" fmla="*/ 498947 w 1404720"/>
                    <a:gd name="connsiteY1732" fmla="*/ 977627 h 2812935"/>
                    <a:gd name="connsiteX1733" fmla="*/ 539315 w 1404720"/>
                    <a:gd name="connsiteY1733" fmla="*/ 937259 h 2812935"/>
                    <a:gd name="connsiteX1734" fmla="*/ 498947 w 1404720"/>
                    <a:gd name="connsiteY1734" fmla="*/ 896891 h 2812935"/>
                    <a:gd name="connsiteX1735" fmla="*/ 414511 w 1404720"/>
                    <a:gd name="connsiteY1735" fmla="*/ 896891 h 2812935"/>
                    <a:gd name="connsiteX1736" fmla="*/ 374143 w 1404720"/>
                    <a:gd name="connsiteY1736" fmla="*/ 937259 h 2812935"/>
                    <a:gd name="connsiteX1737" fmla="*/ 414511 w 1404720"/>
                    <a:gd name="connsiteY1737" fmla="*/ 977627 h 2812935"/>
                    <a:gd name="connsiteX1738" fmla="*/ 454879 w 1404720"/>
                    <a:gd name="connsiteY1738" fmla="*/ 937259 h 2812935"/>
                    <a:gd name="connsiteX1739" fmla="*/ 414511 w 1404720"/>
                    <a:gd name="connsiteY1739" fmla="*/ 896891 h 2812935"/>
                    <a:gd name="connsiteX1740" fmla="*/ 330075 w 1404720"/>
                    <a:gd name="connsiteY1740" fmla="*/ 896891 h 2812935"/>
                    <a:gd name="connsiteX1741" fmla="*/ 289707 w 1404720"/>
                    <a:gd name="connsiteY1741" fmla="*/ 937259 h 2812935"/>
                    <a:gd name="connsiteX1742" fmla="*/ 330075 w 1404720"/>
                    <a:gd name="connsiteY1742" fmla="*/ 977627 h 2812935"/>
                    <a:gd name="connsiteX1743" fmla="*/ 370443 w 1404720"/>
                    <a:gd name="connsiteY1743" fmla="*/ 937259 h 2812935"/>
                    <a:gd name="connsiteX1744" fmla="*/ 330075 w 1404720"/>
                    <a:gd name="connsiteY1744" fmla="*/ 896891 h 2812935"/>
                    <a:gd name="connsiteX1745" fmla="*/ 245639 w 1404720"/>
                    <a:gd name="connsiteY1745" fmla="*/ 896891 h 2812935"/>
                    <a:gd name="connsiteX1746" fmla="*/ 205271 w 1404720"/>
                    <a:gd name="connsiteY1746" fmla="*/ 937259 h 2812935"/>
                    <a:gd name="connsiteX1747" fmla="*/ 245639 w 1404720"/>
                    <a:gd name="connsiteY1747" fmla="*/ 977627 h 2812935"/>
                    <a:gd name="connsiteX1748" fmla="*/ 286007 w 1404720"/>
                    <a:gd name="connsiteY1748" fmla="*/ 937259 h 2812935"/>
                    <a:gd name="connsiteX1749" fmla="*/ 245639 w 1404720"/>
                    <a:gd name="connsiteY1749" fmla="*/ 896891 h 2812935"/>
                    <a:gd name="connsiteX1750" fmla="*/ 161202 w 1404720"/>
                    <a:gd name="connsiteY1750" fmla="*/ 896891 h 2812935"/>
                    <a:gd name="connsiteX1751" fmla="*/ 120834 w 1404720"/>
                    <a:gd name="connsiteY1751" fmla="*/ 937259 h 2812935"/>
                    <a:gd name="connsiteX1752" fmla="*/ 161202 w 1404720"/>
                    <a:gd name="connsiteY1752" fmla="*/ 977627 h 2812935"/>
                    <a:gd name="connsiteX1753" fmla="*/ 201570 w 1404720"/>
                    <a:gd name="connsiteY1753" fmla="*/ 937259 h 2812935"/>
                    <a:gd name="connsiteX1754" fmla="*/ 161202 w 1404720"/>
                    <a:gd name="connsiteY1754" fmla="*/ 896891 h 2812935"/>
                    <a:gd name="connsiteX1755" fmla="*/ 76766 w 1404720"/>
                    <a:gd name="connsiteY1755" fmla="*/ 896891 h 2812935"/>
                    <a:gd name="connsiteX1756" fmla="*/ 36398 w 1404720"/>
                    <a:gd name="connsiteY1756" fmla="*/ 937259 h 2812935"/>
                    <a:gd name="connsiteX1757" fmla="*/ 76766 w 1404720"/>
                    <a:gd name="connsiteY1757" fmla="*/ 977627 h 2812935"/>
                    <a:gd name="connsiteX1758" fmla="*/ 117134 w 1404720"/>
                    <a:gd name="connsiteY1758" fmla="*/ 937259 h 2812935"/>
                    <a:gd name="connsiteX1759" fmla="*/ 76766 w 1404720"/>
                    <a:gd name="connsiteY1759" fmla="*/ 896891 h 2812935"/>
                    <a:gd name="connsiteX1760" fmla="*/ 1343312 w 1404720"/>
                    <a:gd name="connsiteY1760" fmla="*/ 810841 h 2812935"/>
                    <a:gd name="connsiteX1761" fmla="*/ 1302944 w 1404720"/>
                    <a:gd name="connsiteY1761" fmla="*/ 851209 h 2812935"/>
                    <a:gd name="connsiteX1762" fmla="*/ 1343312 w 1404720"/>
                    <a:gd name="connsiteY1762" fmla="*/ 891577 h 2812935"/>
                    <a:gd name="connsiteX1763" fmla="*/ 1383680 w 1404720"/>
                    <a:gd name="connsiteY1763" fmla="*/ 851209 h 2812935"/>
                    <a:gd name="connsiteX1764" fmla="*/ 1343312 w 1404720"/>
                    <a:gd name="connsiteY1764" fmla="*/ 810841 h 2812935"/>
                    <a:gd name="connsiteX1765" fmla="*/ 1258874 w 1404720"/>
                    <a:gd name="connsiteY1765" fmla="*/ 810841 h 2812935"/>
                    <a:gd name="connsiteX1766" fmla="*/ 1218506 w 1404720"/>
                    <a:gd name="connsiteY1766" fmla="*/ 851209 h 2812935"/>
                    <a:gd name="connsiteX1767" fmla="*/ 1258874 w 1404720"/>
                    <a:gd name="connsiteY1767" fmla="*/ 891577 h 2812935"/>
                    <a:gd name="connsiteX1768" fmla="*/ 1299242 w 1404720"/>
                    <a:gd name="connsiteY1768" fmla="*/ 851209 h 2812935"/>
                    <a:gd name="connsiteX1769" fmla="*/ 1258874 w 1404720"/>
                    <a:gd name="connsiteY1769" fmla="*/ 810841 h 2812935"/>
                    <a:gd name="connsiteX1770" fmla="*/ 1174438 w 1404720"/>
                    <a:gd name="connsiteY1770" fmla="*/ 810841 h 2812935"/>
                    <a:gd name="connsiteX1771" fmla="*/ 1134070 w 1404720"/>
                    <a:gd name="connsiteY1771" fmla="*/ 851209 h 2812935"/>
                    <a:gd name="connsiteX1772" fmla="*/ 1174438 w 1404720"/>
                    <a:gd name="connsiteY1772" fmla="*/ 891577 h 2812935"/>
                    <a:gd name="connsiteX1773" fmla="*/ 1214806 w 1404720"/>
                    <a:gd name="connsiteY1773" fmla="*/ 851209 h 2812935"/>
                    <a:gd name="connsiteX1774" fmla="*/ 1174438 w 1404720"/>
                    <a:gd name="connsiteY1774" fmla="*/ 810841 h 2812935"/>
                    <a:gd name="connsiteX1775" fmla="*/ 1090002 w 1404720"/>
                    <a:gd name="connsiteY1775" fmla="*/ 810841 h 2812935"/>
                    <a:gd name="connsiteX1776" fmla="*/ 1049634 w 1404720"/>
                    <a:gd name="connsiteY1776" fmla="*/ 851209 h 2812935"/>
                    <a:gd name="connsiteX1777" fmla="*/ 1090002 w 1404720"/>
                    <a:gd name="connsiteY1777" fmla="*/ 891577 h 2812935"/>
                    <a:gd name="connsiteX1778" fmla="*/ 1130370 w 1404720"/>
                    <a:gd name="connsiteY1778" fmla="*/ 851209 h 2812935"/>
                    <a:gd name="connsiteX1779" fmla="*/ 1090002 w 1404720"/>
                    <a:gd name="connsiteY1779" fmla="*/ 810841 h 2812935"/>
                    <a:gd name="connsiteX1780" fmla="*/ 1005565 w 1404720"/>
                    <a:gd name="connsiteY1780" fmla="*/ 810841 h 2812935"/>
                    <a:gd name="connsiteX1781" fmla="*/ 965197 w 1404720"/>
                    <a:gd name="connsiteY1781" fmla="*/ 851209 h 2812935"/>
                    <a:gd name="connsiteX1782" fmla="*/ 1005565 w 1404720"/>
                    <a:gd name="connsiteY1782" fmla="*/ 891577 h 2812935"/>
                    <a:gd name="connsiteX1783" fmla="*/ 1045933 w 1404720"/>
                    <a:gd name="connsiteY1783" fmla="*/ 851209 h 2812935"/>
                    <a:gd name="connsiteX1784" fmla="*/ 1005565 w 1404720"/>
                    <a:gd name="connsiteY1784" fmla="*/ 810841 h 2812935"/>
                    <a:gd name="connsiteX1785" fmla="*/ 921129 w 1404720"/>
                    <a:gd name="connsiteY1785" fmla="*/ 810841 h 2812935"/>
                    <a:gd name="connsiteX1786" fmla="*/ 880761 w 1404720"/>
                    <a:gd name="connsiteY1786" fmla="*/ 851209 h 2812935"/>
                    <a:gd name="connsiteX1787" fmla="*/ 921129 w 1404720"/>
                    <a:gd name="connsiteY1787" fmla="*/ 891577 h 2812935"/>
                    <a:gd name="connsiteX1788" fmla="*/ 961497 w 1404720"/>
                    <a:gd name="connsiteY1788" fmla="*/ 851209 h 2812935"/>
                    <a:gd name="connsiteX1789" fmla="*/ 921129 w 1404720"/>
                    <a:gd name="connsiteY1789" fmla="*/ 810841 h 2812935"/>
                    <a:gd name="connsiteX1790" fmla="*/ 836693 w 1404720"/>
                    <a:gd name="connsiteY1790" fmla="*/ 810841 h 2812935"/>
                    <a:gd name="connsiteX1791" fmla="*/ 796325 w 1404720"/>
                    <a:gd name="connsiteY1791" fmla="*/ 851209 h 2812935"/>
                    <a:gd name="connsiteX1792" fmla="*/ 836693 w 1404720"/>
                    <a:gd name="connsiteY1792" fmla="*/ 891577 h 2812935"/>
                    <a:gd name="connsiteX1793" fmla="*/ 877061 w 1404720"/>
                    <a:gd name="connsiteY1793" fmla="*/ 851209 h 2812935"/>
                    <a:gd name="connsiteX1794" fmla="*/ 836693 w 1404720"/>
                    <a:gd name="connsiteY1794" fmla="*/ 810841 h 2812935"/>
                    <a:gd name="connsiteX1795" fmla="*/ 752256 w 1404720"/>
                    <a:gd name="connsiteY1795" fmla="*/ 810841 h 2812935"/>
                    <a:gd name="connsiteX1796" fmla="*/ 711888 w 1404720"/>
                    <a:gd name="connsiteY1796" fmla="*/ 851209 h 2812935"/>
                    <a:gd name="connsiteX1797" fmla="*/ 752256 w 1404720"/>
                    <a:gd name="connsiteY1797" fmla="*/ 891577 h 2812935"/>
                    <a:gd name="connsiteX1798" fmla="*/ 792624 w 1404720"/>
                    <a:gd name="connsiteY1798" fmla="*/ 851209 h 2812935"/>
                    <a:gd name="connsiteX1799" fmla="*/ 752256 w 1404720"/>
                    <a:gd name="connsiteY1799" fmla="*/ 810841 h 2812935"/>
                    <a:gd name="connsiteX1800" fmla="*/ 667820 w 1404720"/>
                    <a:gd name="connsiteY1800" fmla="*/ 810841 h 2812935"/>
                    <a:gd name="connsiteX1801" fmla="*/ 627452 w 1404720"/>
                    <a:gd name="connsiteY1801" fmla="*/ 851209 h 2812935"/>
                    <a:gd name="connsiteX1802" fmla="*/ 667820 w 1404720"/>
                    <a:gd name="connsiteY1802" fmla="*/ 891577 h 2812935"/>
                    <a:gd name="connsiteX1803" fmla="*/ 708188 w 1404720"/>
                    <a:gd name="connsiteY1803" fmla="*/ 851209 h 2812935"/>
                    <a:gd name="connsiteX1804" fmla="*/ 667820 w 1404720"/>
                    <a:gd name="connsiteY1804" fmla="*/ 810841 h 2812935"/>
                    <a:gd name="connsiteX1805" fmla="*/ 583384 w 1404720"/>
                    <a:gd name="connsiteY1805" fmla="*/ 810841 h 2812935"/>
                    <a:gd name="connsiteX1806" fmla="*/ 543016 w 1404720"/>
                    <a:gd name="connsiteY1806" fmla="*/ 851209 h 2812935"/>
                    <a:gd name="connsiteX1807" fmla="*/ 583384 w 1404720"/>
                    <a:gd name="connsiteY1807" fmla="*/ 891577 h 2812935"/>
                    <a:gd name="connsiteX1808" fmla="*/ 623752 w 1404720"/>
                    <a:gd name="connsiteY1808" fmla="*/ 851209 h 2812935"/>
                    <a:gd name="connsiteX1809" fmla="*/ 583384 w 1404720"/>
                    <a:gd name="connsiteY1809" fmla="*/ 810841 h 2812935"/>
                    <a:gd name="connsiteX1810" fmla="*/ 498947 w 1404720"/>
                    <a:gd name="connsiteY1810" fmla="*/ 810841 h 2812935"/>
                    <a:gd name="connsiteX1811" fmla="*/ 458579 w 1404720"/>
                    <a:gd name="connsiteY1811" fmla="*/ 851209 h 2812935"/>
                    <a:gd name="connsiteX1812" fmla="*/ 498947 w 1404720"/>
                    <a:gd name="connsiteY1812" fmla="*/ 891577 h 2812935"/>
                    <a:gd name="connsiteX1813" fmla="*/ 539315 w 1404720"/>
                    <a:gd name="connsiteY1813" fmla="*/ 851209 h 2812935"/>
                    <a:gd name="connsiteX1814" fmla="*/ 498947 w 1404720"/>
                    <a:gd name="connsiteY1814" fmla="*/ 810841 h 2812935"/>
                    <a:gd name="connsiteX1815" fmla="*/ 414511 w 1404720"/>
                    <a:gd name="connsiteY1815" fmla="*/ 810841 h 2812935"/>
                    <a:gd name="connsiteX1816" fmla="*/ 374143 w 1404720"/>
                    <a:gd name="connsiteY1816" fmla="*/ 851209 h 2812935"/>
                    <a:gd name="connsiteX1817" fmla="*/ 414511 w 1404720"/>
                    <a:gd name="connsiteY1817" fmla="*/ 891577 h 2812935"/>
                    <a:gd name="connsiteX1818" fmla="*/ 454879 w 1404720"/>
                    <a:gd name="connsiteY1818" fmla="*/ 851209 h 2812935"/>
                    <a:gd name="connsiteX1819" fmla="*/ 414511 w 1404720"/>
                    <a:gd name="connsiteY1819" fmla="*/ 810841 h 2812935"/>
                    <a:gd name="connsiteX1820" fmla="*/ 330075 w 1404720"/>
                    <a:gd name="connsiteY1820" fmla="*/ 810841 h 2812935"/>
                    <a:gd name="connsiteX1821" fmla="*/ 289707 w 1404720"/>
                    <a:gd name="connsiteY1821" fmla="*/ 851209 h 2812935"/>
                    <a:gd name="connsiteX1822" fmla="*/ 330075 w 1404720"/>
                    <a:gd name="connsiteY1822" fmla="*/ 891577 h 2812935"/>
                    <a:gd name="connsiteX1823" fmla="*/ 370443 w 1404720"/>
                    <a:gd name="connsiteY1823" fmla="*/ 851209 h 2812935"/>
                    <a:gd name="connsiteX1824" fmla="*/ 330075 w 1404720"/>
                    <a:gd name="connsiteY1824" fmla="*/ 810841 h 2812935"/>
                    <a:gd name="connsiteX1825" fmla="*/ 245639 w 1404720"/>
                    <a:gd name="connsiteY1825" fmla="*/ 810841 h 2812935"/>
                    <a:gd name="connsiteX1826" fmla="*/ 205271 w 1404720"/>
                    <a:gd name="connsiteY1826" fmla="*/ 851209 h 2812935"/>
                    <a:gd name="connsiteX1827" fmla="*/ 245639 w 1404720"/>
                    <a:gd name="connsiteY1827" fmla="*/ 891577 h 2812935"/>
                    <a:gd name="connsiteX1828" fmla="*/ 286007 w 1404720"/>
                    <a:gd name="connsiteY1828" fmla="*/ 851209 h 2812935"/>
                    <a:gd name="connsiteX1829" fmla="*/ 245639 w 1404720"/>
                    <a:gd name="connsiteY1829" fmla="*/ 810841 h 2812935"/>
                    <a:gd name="connsiteX1830" fmla="*/ 161202 w 1404720"/>
                    <a:gd name="connsiteY1830" fmla="*/ 810841 h 2812935"/>
                    <a:gd name="connsiteX1831" fmla="*/ 120834 w 1404720"/>
                    <a:gd name="connsiteY1831" fmla="*/ 851209 h 2812935"/>
                    <a:gd name="connsiteX1832" fmla="*/ 161202 w 1404720"/>
                    <a:gd name="connsiteY1832" fmla="*/ 891577 h 2812935"/>
                    <a:gd name="connsiteX1833" fmla="*/ 201570 w 1404720"/>
                    <a:gd name="connsiteY1833" fmla="*/ 851209 h 2812935"/>
                    <a:gd name="connsiteX1834" fmla="*/ 161202 w 1404720"/>
                    <a:gd name="connsiteY1834" fmla="*/ 810841 h 2812935"/>
                    <a:gd name="connsiteX1835" fmla="*/ 76766 w 1404720"/>
                    <a:gd name="connsiteY1835" fmla="*/ 810841 h 2812935"/>
                    <a:gd name="connsiteX1836" fmla="*/ 36398 w 1404720"/>
                    <a:gd name="connsiteY1836" fmla="*/ 851209 h 2812935"/>
                    <a:gd name="connsiteX1837" fmla="*/ 76766 w 1404720"/>
                    <a:gd name="connsiteY1837" fmla="*/ 891577 h 2812935"/>
                    <a:gd name="connsiteX1838" fmla="*/ 117134 w 1404720"/>
                    <a:gd name="connsiteY1838" fmla="*/ 851209 h 2812935"/>
                    <a:gd name="connsiteX1839" fmla="*/ 76766 w 1404720"/>
                    <a:gd name="connsiteY1839" fmla="*/ 810841 h 2812935"/>
                    <a:gd name="connsiteX1840" fmla="*/ 1343312 w 1404720"/>
                    <a:gd name="connsiteY1840" fmla="*/ 724792 h 2812935"/>
                    <a:gd name="connsiteX1841" fmla="*/ 1302944 w 1404720"/>
                    <a:gd name="connsiteY1841" fmla="*/ 765160 h 2812935"/>
                    <a:gd name="connsiteX1842" fmla="*/ 1343312 w 1404720"/>
                    <a:gd name="connsiteY1842" fmla="*/ 805528 h 2812935"/>
                    <a:gd name="connsiteX1843" fmla="*/ 1383680 w 1404720"/>
                    <a:gd name="connsiteY1843" fmla="*/ 765160 h 2812935"/>
                    <a:gd name="connsiteX1844" fmla="*/ 1343312 w 1404720"/>
                    <a:gd name="connsiteY1844" fmla="*/ 724792 h 2812935"/>
                    <a:gd name="connsiteX1845" fmla="*/ 1258874 w 1404720"/>
                    <a:gd name="connsiteY1845" fmla="*/ 724792 h 2812935"/>
                    <a:gd name="connsiteX1846" fmla="*/ 1218506 w 1404720"/>
                    <a:gd name="connsiteY1846" fmla="*/ 765160 h 2812935"/>
                    <a:gd name="connsiteX1847" fmla="*/ 1258874 w 1404720"/>
                    <a:gd name="connsiteY1847" fmla="*/ 805528 h 2812935"/>
                    <a:gd name="connsiteX1848" fmla="*/ 1299242 w 1404720"/>
                    <a:gd name="connsiteY1848" fmla="*/ 765160 h 2812935"/>
                    <a:gd name="connsiteX1849" fmla="*/ 1258874 w 1404720"/>
                    <a:gd name="connsiteY1849" fmla="*/ 724792 h 2812935"/>
                    <a:gd name="connsiteX1850" fmla="*/ 1174438 w 1404720"/>
                    <a:gd name="connsiteY1850" fmla="*/ 724792 h 2812935"/>
                    <a:gd name="connsiteX1851" fmla="*/ 1134070 w 1404720"/>
                    <a:gd name="connsiteY1851" fmla="*/ 765160 h 2812935"/>
                    <a:gd name="connsiteX1852" fmla="*/ 1174438 w 1404720"/>
                    <a:gd name="connsiteY1852" fmla="*/ 805528 h 2812935"/>
                    <a:gd name="connsiteX1853" fmla="*/ 1214806 w 1404720"/>
                    <a:gd name="connsiteY1853" fmla="*/ 765160 h 2812935"/>
                    <a:gd name="connsiteX1854" fmla="*/ 1174438 w 1404720"/>
                    <a:gd name="connsiteY1854" fmla="*/ 724792 h 2812935"/>
                    <a:gd name="connsiteX1855" fmla="*/ 1090002 w 1404720"/>
                    <a:gd name="connsiteY1855" fmla="*/ 724792 h 2812935"/>
                    <a:gd name="connsiteX1856" fmla="*/ 1049634 w 1404720"/>
                    <a:gd name="connsiteY1856" fmla="*/ 765160 h 2812935"/>
                    <a:gd name="connsiteX1857" fmla="*/ 1090002 w 1404720"/>
                    <a:gd name="connsiteY1857" fmla="*/ 805528 h 2812935"/>
                    <a:gd name="connsiteX1858" fmla="*/ 1130370 w 1404720"/>
                    <a:gd name="connsiteY1858" fmla="*/ 765160 h 2812935"/>
                    <a:gd name="connsiteX1859" fmla="*/ 1090002 w 1404720"/>
                    <a:gd name="connsiteY1859" fmla="*/ 724792 h 2812935"/>
                    <a:gd name="connsiteX1860" fmla="*/ 1005565 w 1404720"/>
                    <a:gd name="connsiteY1860" fmla="*/ 724792 h 2812935"/>
                    <a:gd name="connsiteX1861" fmla="*/ 965197 w 1404720"/>
                    <a:gd name="connsiteY1861" fmla="*/ 765160 h 2812935"/>
                    <a:gd name="connsiteX1862" fmla="*/ 1005565 w 1404720"/>
                    <a:gd name="connsiteY1862" fmla="*/ 805528 h 2812935"/>
                    <a:gd name="connsiteX1863" fmla="*/ 1045933 w 1404720"/>
                    <a:gd name="connsiteY1863" fmla="*/ 765160 h 2812935"/>
                    <a:gd name="connsiteX1864" fmla="*/ 1005565 w 1404720"/>
                    <a:gd name="connsiteY1864" fmla="*/ 724792 h 2812935"/>
                    <a:gd name="connsiteX1865" fmla="*/ 921129 w 1404720"/>
                    <a:gd name="connsiteY1865" fmla="*/ 724792 h 2812935"/>
                    <a:gd name="connsiteX1866" fmla="*/ 880761 w 1404720"/>
                    <a:gd name="connsiteY1866" fmla="*/ 765160 h 2812935"/>
                    <a:gd name="connsiteX1867" fmla="*/ 921129 w 1404720"/>
                    <a:gd name="connsiteY1867" fmla="*/ 805528 h 2812935"/>
                    <a:gd name="connsiteX1868" fmla="*/ 961497 w 1404720"/>
                    <a:gd name="connsiteY1868" fmla="*/ 765160 h 2812935"/>
                    <a:gd name="connsiteX1869" fmla="*/ 921129 w 1404720"/>
                    <a:gd name="connsiteY1869" fmla="*/ 724792 h 2812935"/>
                    <a:gd name="connsiteX1870" fmla="*/ 836693 w 1404720"/>
                    <a:gd name="connsiteY1870" fmla="*/ 724792 h 2812935"/>
                    <a:gd name="connsiteX1871" fmla="*/ 796325 w 1404720"/>
                    <a:gd name="connsiteY1871" fmla="*/ 765160 h 2812935"/>
                    <a:gd name="connsiteX1872" fmla="*/ 836693 w 1404720"/>
                    <a:gd name="connsiteY1872" fmla="*/ 805528 h 2812935"/>
                    <a:gd name="connsiteX1873" fmla="*/ 877061 w 1404720"/>
                    <a:gd name="connsiteY1873" fmla="*/ 765160 h 2812935"/>
                    <a:gd name="connsiteX1874" fmla="*/ 836693 w 1404720"/>
                    <a:gd name="connsiteY1874" fmla="*/ 724792 h 2812935"/>
                    <a:gd name="connsiteX1875" fmla="*/ 752256 w 1404720"/>
                    <a:gd name="connsiteY1875" fmla="*/ 724792 h 2812935"/>
                    <a:gd name="connsiteX1876" fmla="*/ 711888 w 1404720"/>
                    <a:gd name="connsiteY1876" fmla="*/ 765160 h 2812935"/>
                    <a:gd name="connsiteX1877" fmla="*/ 752256 w 1404720"/>
                    <a:gd name="connsiteY1877" fmla="*/ 805528 h 2812935"/>
                    <a:gd name="connsiteX1878" fmla="*/ 792624 w 1404720"/>
                    <a:gd name="connsiteY1878" fmla="*/ 765160 h 2812935"/>
                    <a:gd name="connsiteX1879" fmla="*/ 752256 w 1404720"/>
                    <a:gd name="connsiteY1879" fmla="*/ 724792 h 2812935"/>
                    <a:gd name="connsiteX1880" fmla="*/ 667820 w 1404720"/>
                    <a:gd name="connsiteY1880" fmla="*/ 724792 h 2812935"/>
                    <a:gd name="connsiteX1881" fmla="*/ 627452 w 1404720"/>
                    <a:gd name="connsiteY1881" fmla="*/ 765160 h 2812935"/>
                    <a:gd name="connsiteX1882" fmla="*/ 667820 w 1404720"/>
                    <a:gd name="connsiteY1882" fmla="*/ 805528 h 2812935"/>
                    <a:gd name="connsiteX1883" fmla="*/ 708188 w 1404720"/>
                    <a:gd name="connsiteY1883" fmla="*/ 765160 h 2812935"/>
                    <a:gd name="connsiteX1884" fmla="*/ 667820 w 1404720"/>
                    <a:gd name="connsiteY1884" fmla="*/ 724792 h 2812935"/>
                    <a:gd name="connsiteX1885" fmla="*/ 583384 w 1404720"/>
                    <a:gd name="connsiteY1885" fmla="*/ 724792 h 2812935"/>
                    <a:gd name="connsiteX1886" fmla="*/ 543016 w 1404720"/>
                    <a:gd name="connsiteY1886" fmla="*/ 765160 h 2812935"/>
                    <a:gd name="connsiteX1887" fmla="*/ 583384 w 1404720"/>
                    <a:gd name="connsiteY1887" fmla="*/ 805528 h 2812935"/>
                    <a:gd name="connsiteX1888" fmla="*/ 623752 w 1404720"/>
                    <a:gd name="connsiteY1888" fmla="*/ 765160 h 2812935"/>
                    <a:gd name="connsiteX1889" fmla="*/ 583384 w 1404720"/>
                    <a:gd name="connsiteY1889" fmla="*/ 724792 h 2812935"/>
                    <a:gd name="connsiteX1890" fmla="*/ 498947 w 1404720"/>
                    <a:gd name="connsiteY1890" fmla="*/ 724792 h 2812935"/>
                    <a:gd name="connsiteX1891" fmla="*/ 458579 w 1404720"/>
                    <a:gd name="connsiteY1891" fmla="*/ 765160 h 2812935"/>
                    <a:gd name="connsiteX1892" fmla="*/ 498947 w 1404720"/>
                    <a:gd name="connsiteY1892" fmla="*/ 805528 h 2812935"/>
                    <a:gd name="connsiteX1893" fmla="*/ 539315 w 1404720"/>
                    <a:gd name="connsiteY1893" fmla="*/ 765160 h 2812935"/>
                    <a:gd name="connsiteX1894" fmla="*/ 498947 w 1404720"/>
                    <a:gd name="connsiteY1894" fmla="*/ 724792 h 2812935"/>
                    <a:gd name="connsiteX1895" fmla="*/ 414511 w 1404720"/>
                    <a:gd name="connsiteY1895" fmla="*/ 724792 h 2812935"/>
                    <a:gd name="connsiteX1896" fmla="*/ 374143 w 1404720"/>
                    <a:gd name="connsiteY1896" fmla="*/ 765160 h 2812935"/>
                    <a:gd name="connsiteX1897" fmla="*/ 414511 w 1404720"/>
                    <a:gd name="connsiteY1897" fmla="*/ 805528 h 2812935"/>
                    <a:gd name="connsiteX1898" fmla="*/ 454879 w 1404720"/>
                    <a:gd name="connsiteY1898" fmla="*/ 765160 h 2812935"/>
                    <a:gd name="connsiteX1899" fmla="*/ 414511 w 1404720"/>
                    <a:gd name="connsiteY1899" fmla="*/ 724792 h 2812935"/>
                    <a:gd name="connsiteX1900" fmla="*/ 330075 w 1404720"/>
                    <a:gd name="connsiteY1900" fmla="*/ 724792 h 2812935"/>
                    <a:gd name="connsiteX1901" fmla="*/ 289707 w 1404720"/>
                    <a:gd name="connsiteY1901" fmla="*/ 765160 h 2812935"/>
                    <a:gd name="connsiteX1902" fmla="*/ 330075 w 1404720"/>
                    <a:gd name="connsiteY1902" fmla="*/ 805528 h 2812935"/>
                    <a:gd name="connsiteX1903" fmla="*/ 370443 w 1404720"/>
                    <a:gd name="connsiteY1903" fmla="*/ 765160 h 2812935"/>
                    <a:gd name="connsiteX1904" fmla="*/ 330075 w 1404720"/>
                    <a:gd name="connsiteY1904" fmla="*/ 724792 h 2812935"/>
                    <a:gd name="connsiteX1905" fmla="*/ 245639 w 1404720"/>
                    <a:gd name="connsiteY1905" fmla="*/ 724792 h 2812935"/>
                    <a:gd name="connsiteX1906" fmla="*/ 205271 w 1404720"/>
                    <a:gd name="connsiteY1906" fmla="*/ 765160 h 2812935"/>
                    <a:gd name="connsiteX1907" fmla="*/ 245639 w 1404720"/>
                    <a:gd name="connsiteY1907" fmla="*/ 805528 h 2812935"/>
                    <a:gd name="connsiteX1908" fmla="*/ 286007 w 1404720"/>
                    <a:gd name="connsiteY1908" fmla="*/ 765160 h 2812935"/>
                    <a:gd name="connsiteX1909" fmla="*/ 245639 w 1404720"/>
                    <a:gd name="connsiteY1909" fmla="*/ 724792 h 2812935"/>
                    <a:gd name="connsiteX1910" fmla="*/ 161202 w 1404720"/>
                    <a:gd name="connsiteY1910" fmla="*/ 724792 h 2812935"/>
                    <a:gd name="connsiteX1911" fmla="*/ 120834 w 1404720"/>
                    <a:gd name="connsiteY1911" fmla="*/ 765160 h 2812935"/>
                    <a:gd name="connsiteX1912" fmla="*/ 161202 w 1404720"/>
                    <a:gd name="connsiteY1912" fmla="*/ 805528 h 2812935"/>
                    <a:gd name="connsiteX1913" fmla="*/ 201570 w 1404720"/>
                    <a:gd name="connsiteY1913" fmla="*/ 765160 h 2812935"/>
                    <a:gd name="connsiteX1914" fmla="*/ 161202 w 1404720"/>
                    <a:gd name="connsiteY1914" fmla="*/ 724792 h 2812935"/>
                    <a:gd name="connsiteX1915" fmla="*/ 76766 w 1404720"/>
                    <a:gd name="connsiteY1915" fmla="*/ 724792 h 2812935"/>
                    <a:gd name="connsiteX1916" fmla="*/ 36398 w 1404720"/>
                    <a:gd name="connsiteY1916" fmla="*/ 765160 h 2812935"/>
                    <a:gd name="connsiteX1917" fmla="*/ 76766 w 1404720"/>
                    <a:gd name="connsiteY1917" fmla="*/ 805528 h 2812935"/>
                    <a:gd name="connsiteX1918" fmla="*/ 117134 w 1404720"/>
                    <a:gd name="connsiteY1918" fmla="*/ 765160 h 2812935"/>
                    <a:gd name="connsiteX1919" fmla="*/ 76766 w 1404720"/>
                    <a:gd name="connsiteY1919" fmla="*/ 724792 h 2812935"/>
                    <a:gd name="connsiteX1920" fmla="*/ 1343312 w 1404720"/>
                    <a:gd name="connsiteY1920" fmla="*/ 638743 h 2812935"/>
                    <a:gd name="connsiteX1921" fmla="*/ 1302944 w 1404720"/>
                    <a:gd name="connsiteY1921" fmla="*/ 679111 h 2812935"/>
                    <a:gd name="connsiteX1922" fmla="*/ 1343312 w 1404720"/>
                    <a:gd name="connsiteY1922" fmla="*/ 719479 h 2812935"/>
                    <a:gd name="connsiteX1923" fmla="*/ 1383680 w 1404720"/>
                    <a:gd name="connsiteY1923" fmla="*/ 679111 h 2812935"/>
                    <a:gd name="connsiteX1924" fmla="*/ 1343312 w 1404720"/>
                    <a:gd name="connsiteY1924" fmla="*/ 638743 h 2812935"/>
                    <a:gd name="connsiteX1925" fmla="*/ 1258874 w 1404720"/>
                    <a:gd name="connsiteY1925" fmla="*/ 638743 h 2812935"/>
                    <a:gd name="connsiteX1926" fmla="*/ 1218506 w 1404720"/>
                    <a:gd name="connsiteY1926" fmla="*/ 679111 h 2812935"/>
                    <a:gd name="connsiteX1927" fmla="*/ 1258874 w 1404720"/>
                    <a:gd name="connsiteY1927" fmla="*/ 719479 h 2812935"/>
                    <a:gd name="connsiteX1928" fmla="*/ 1299242 w 1404720"/>
                    <a:gd name="connsiteY1928" fmla="*/ 679111 h 2812935"/>
                    <a:gd name="connsiteX1929" fmla="*/ 1258874 w 1404720"/>
                    <a:gd name="connsiteY1929" fmla="*/ 638743 h 2812935"/>
                    <a:gd name="connsiteX1930" fmla="*/ 1174438 w 1404720"/>
                    <a:gd name="connsiteY1930" fmla="*/ 638743 h 2812935"/>
                    <a:gd name="connsiteX1931" fmla="*/ 1134070 w 1404720"/>
                    <a:gd name="connsiteY1931" fmla="*/ 679111 h 2812935"/>
                    <a:gd name="connsiteX1932" fmla="*/ 1174438 w 1404720"/>
                    <a:gd name="connsiteY1932" fmla="*/ 719479 h 2812935"/>
                    <a:gd name="connsiteX1933" fmla="*/ 1214806 w 1404720"/>
                    <a:gd name="connsiteY1933" fmla="*/ 679111 h 2812935"/>
                    <a:gd name="connsiteX1934" fmla="*/ 1174438 w 1404720"/>
                    <a:gd name="connsiteY1934" fmla="*/ 638743 h 2812935"/>
                    <a:gd name="connsiteX1935" fmla="*/ 1090002 w 1404720"/>
                    <a:gd name="connsiteY1935" fmla="*/ 638743 h 2812935"/>
                    <a:gd name="connsiteX1936" fmla="*/ 1049634 w 1404720"/>
                    <a:gd name="connsiteY1936" fmla="*/ 679111 h 2812935"/>
                    <a:gd name="connsiteX1937" fmla="*/ 1090002 w 1404720"/>
                    <a:gd name="connsiteY1937" fmla="*/ 719479 h 2812935"/>
                    <a:gd name="connsiteX1938" fmla="*/ 1130370 w 1404720"/>
                    <a:gd name="connsiteY1938" fmla="*/ 679111 h 2812935"/>
                    <a:gd name="connsiteX1939" fmla="*/ 1090002 w 1404720"/>
                    <a:gd name="connsiteY1939" fmla="*/ 638743 h 2812935"/>
                    <a:gd name="connsiteX1940" fmla="*/ 1005565 w 1404720"/>
                    <a:gd name="connsiteY1940" fmla="*/ 638743 h 2812935"/>
                    <a:gd name="connsiteX1941" fmla="*/ 965197 w 1404720"/>
                    <a:gd name="connsiteY1941" fmla="*/ 679111 h 2812935"/>
                    <a:gd name="connsiteX1942" fmla="*/ 1005565 w 1404720"/>
                    <a:gd name="connsiteY1942" fmla="*/ 719479 h 2812935"/>
                    <a:gd name="connsiteX1943" fmla="*/ 1045933 w 1404720"/>
                    <a:gd name="connsiteY1943" fmla="*/ 679111 h 2812935"/>
                    <a:gd name="connsiteX1944" fmla="*/ 1005565 w 1404720"/>
                    <a:gd name="connsiteY1944" fmla="*/ 638743 h 2812935"/>
                    <a:gd name="connsiteX1945" fmla="*/ 921129 w 1404720"/>
                    <a:gd name="connsiteY1945" fmla="*/ 638743 h 2812935"/>
                    <a:gd name="connsiteX1946" fmla="*/ 880761 w 1404720"/>
                    <a:gd name="connsiteY1946" fmla="*/ 679111 h 2812935"/>
                    <a:gd name="connsiteX1947" fmla="*/ 921129 w 1404720"/>
                    <a:gd name="connsiteY1947" fmla="*/ 719479 h 2812935"/>
                    <a:gd name="connsiteX1948" fmla="*/ 961497 w 1404720"/>
                    <a:gd name="connsiteY1948" fmla="*/ 679111 h 2812935"/>
                    <a:gd name="connsiteX1949" fmla="*/ 921129 w 1404720"/>
                    <a:gd name="connsiteY1949" fmla="*/ 638743 h 2812935"/>
                    <a:gd name="connsiteX1950" fmla="*/ 836693 w 1404720"/>
                    <a:gd name="connsiteY1950" fmla="*/ 638743 h 2812935"/>
                    <a:gd name="connsiteX1951" fmla="*/ 796325 w 1404720"/>
                    <a:gd name="connsiteY1951" fmla="*/ 679111 h 2812935"/>
                    <a:gd name="connsiteX1952" fmla="*/ 836693 w 1404720"/>
                    <a:gd name="connsiteY1952" fmla="*/ 719479 h 2812935"/>
                    <a:gd name="connsiteX1953" fmla="*/ 877061 w 1404720"/>
                    <a:gd name="connsiteY1953" fmla="*/ 679111 h 2812935"/>
                    <a:gd name="connsiteX1954" fmla="*/ 836693 w 1404720"/>
                    <a:gd name="connsiteY1954" fmla="*/ 638743 h 2812935"/>
                    <a:gd name="connsiteX1955" fmla="*/ 752256 w 1404720"/>
                    <a:gd name="connsiteY1955" fmla="*/ 638743 h 2812935"/>
                    <a:gd name="connsiteX1956" fmla="*/ 711888 w 1404720"/>
                    <a:gd name="connsiteY1956" fmla="*/ 679111 h 2812935"/>
                    <a:gd name="connsiteX1957" fmla="*/ 752256 w 1404720"/>
                    <a:gd name="connsiteY1957" fmla="*/ 719479 h 2812935"/>
                    <a:gd name="connsiteX1958" fmla="*/ 792624 w 1404720"/>
                    <a:gd name="connsiteY1958" fmla="*/ 679111 h 2812935"/>
                    <a:gd name="connsiteX1959" fmla="*/ 752256 w 1404720"/>
                    <a:gd name="connsiteY1959" fmla="*/ 638743 h 2812935"/>
                    <a:gd name="connsiteX1960" fmla="*/ 667820 w 1404720"/>
                    <a:gd name="connsiteY1960" fmla="*/ 638743 h 2812935"/>
                    <a:gd name="connsiteX1961" fmla="*/ 627452 w 1404720"/>
                    <a:gd name="connsiteY1961" fmla="*/ 679111 h 2812935"/>
                    <a:gd name="connsiteX1962" fmla="*/ 667820 w 1404720"/>
                    <a:gd name="connsiteY1962" fmla="*/ 719479 h 2812935"/>
                    <a:gd name="connsiteX1963" fmla="*/ 708188 w 1404720"/>
                    <a:gd name="connsiteY1963" fmla="*/ 679111 h 2812935"/>
                    <a:gd name="connsiteX1964" fmla="*/ 667820 w 1404720"/>
                    <a:gd name="connsiteY1964" fmla="*/ 638743 h 2812935"/>
                    <a:gd name="connsiteX1965" fmla="*/ 583384 w 1404720"/>
                    <a:gd name="connsiteY1965" fmla="*/ 638743 h 2812935"/>
                    <a:gd name="connsiteX1966" fmla="*/ 543016 w 1404720"/>
                    <a:gd name="connsiteY1966" fmla="*/ 679111 h 2812935"/>
                    <a:gd name="connsiteX1967" fmla="*/ 583384 w 1404720"/>
                    <a:gd name="connsiteY1967" fmla="*/ 719479 h 2812935"/>
                    <a:gd name="connsiteX1968" fmla="*/ 623752 w 1404720"/>
                    <a:gd name="connsiteY1968" fmla="*/ 679111 h 2812935"/>
                    <a:gd name="connsiteX1969" fmla="*/ 583384 w 1404720"/>
                    <a:gd name="connsiteY1969" fmla="*/ 638743 h 2812935"/>
                    <a:gd name="connsiteX1970" fmla="*/ 498947 w 1404720"/>
                    <a:gd name="connsiteY1970" fmla="*/ 638743 h 2812935"/>
                    <a:gd name="connsiteX1971" fmla="*/ 458579 w 1404720"/>
                    <a:gd name="connsiteY1971" fmla="*/ 679111 h 2812935"/>
                    <a:gd name="connsiteX1972" fmla="*/ 498947 w 1404720"/>
                    <a:gd name="connsiteY1972" fmla="*/ 719479 h 2812935"/>
                    <a:gd name="connsiteX1973" fmla="*/ 539315 w 1404720"/>
                    <a:gd name="connsiteY1973" fmla="*/ 679111 h 2812935"/>
                    <a:gd name="connsiteX1974" fmla="*/ 498947 w 1404720"/>
                    <a:gd name="connsiteY1974" fmla="*/ 638743 h 2812935"/>
                    <a:gd name="connsiteX1975" fmla="*/ 414511 w 1404720"/>
                    <a:gd name="connsiteY1975" fmla="*/ 638743 h 2812935"/>
                    <a:gd name="connsiteX1976" fmla="*/ 374143 w 1404720"/>
                    <a:gd name="connsiteY1976" fmla="*/ 679111 h 2812935"/>
                    <a:gd name="connsiteX1977" fmla="*/ 414511 w 1404720"/>
                    <a:gd name="connsiteY1977" fmla="*/ 719479 h 2812935"/>
                    <a:gd name="connsiteX1978" fmla="*/ 454879 w 1404720"/>
                    <a:gd name="connsiteY1978" fmla="*/ 679111 h 2812935"/>
                    <a:gd name="connsiteX1979" fmla="*/ 414511 w 1404720"/>
                    <a:gd name="connsiteY1979" fmla="*/ 638743 h 2812935"/>
                    <a:gd name="connsiteX1980" fmla="*/ 330075 w 1404720"/>
                    <a:gd name="connsiteY1980" fmla="*/ 638743 h 2812935"/>
                    <a:gd name="connsiteX1981" fmla="*/ 289707 w 1404720"/>
                    <a:gd name="connsiteY1981" fmla="*/ 679111 h 2812935"/>
                    <a:gd name="connsiteX1982" fmla="*/ 330075 w 1404720"/>
                    <a:gd name="connsiteY1982" fmla="*/ 719479 h 2812935"/>
                    <a:gd name="connsiteX1983" fmla="*/ 370443 w 1404720"/>
                    <a:gd name="connsiteY1983" fmla="*/ 679111 h 2812935"/>
                    <a:gd name="connsiteX1984" fmla="*/ 330075 w 1404720"/>
                    <a:gd name="connsiteY1984" fmla="*/ 638743 h 2812935"/>
                    <a:gd name="connsiteX1985" fmla="*/ 245639 w 1404720"/>
                    <a:gd name="connsiteY1985" fmla="*/ 638743 h 2812935"/>
                    <a:gd name="connsiteX1986" fmla="*/ 205271 w 1404720"/>
                    <a:gd name="connsiteY1986" fmla="*/ 679111 h 2812935"/>
                    <a:gd name="connsiteX1987" fmla="*/ 245639 w 1404720"/>
                    <a:gd name="connsiteY1987" fmla="*/ 719479 h 2812935"/>
                    <a:gd name="connsiteX1988" fmla="*/ 286007 w 1404720"/>
                    <a:gd name="connsiteY1988" fmla="*/ 679111 h 2812935"/>
                    <a:gd name="connsiteX1989" fmla="*/ 245639 w 1404720"/>
                    <a:gd name="connsiteY1989" fmla="*/ 638743 h 2812935"/>
                    <a:gd name="connsiteX1990" fmla="*/ 161202 w 1404720"/>
                    <a:gd name="connsiteY1990" fmla="*/ 638743 h 2812935"/>
                    <a:gd name="connsiteX1991" fmla="*/ 120834 w 1404720"/>
                    <a:gd name="connsiteY1991" fmla="*/ 679111 h 2812935"/>
                    <a:gd name="connsiteX1992" fmla="*/ 161202 w 1404720"/>
                    <a:gd name="connsiteY1992" fmla="*/ 719479 h 2812935"/>
                    <a:gd name="connsiteX1993" fmla="*/ 201570 w 1404720"/>
                    <a:gd name="connsiteY1993" fmla="*/ 679111 h 2812935"/>
                    <a:gd name="connsiteX1994" fmla="*/ 161202 w 1404720"/>
                    <a:gd name="connsiteY1994" fmla="*/ 638743 h 2812935"/>
                    <a:gd name="connsiteX1995" fmla="*/ 76766 w 1404720"/>
                    <a:gd name="connsiteY1995" fmla="*/ 638743 h 2812935"/>
                    <a:gd name="connsiteX1996" fmla="*/ 36398 w 1404720"/>
                    <a:gd name="connsiteY1996" fmla="*/ 679111 h 2812935"/>
                    <a:gd name="connsiteX1997" fmla="*/ 76766 w 1404720"/>
                    <a:gd name="connsiteY1997" fmla="*/ 719479 h 2812935"/>
                    <a:gd name="connsiteX1998" fmla="*/ 117134 w 1404720"/>
                    <a:gd name="connsiteY1998" fmla="*/ 679111 h 2812935"/>
                    <a:gd name="connsiteX1999" fmla="*/ 76766 w 1404720"/>
                    <a:gd name="connsiteY1999" fmla="*/ 638743 h 2812935"/>
                    <a:gd name="connsiteX2000" fmla="*/ 1343312 w 1404720"/>
                    <a:gd name="connsiteY2000" fmla="*/ 552694 h 2812935"/>
                    <a:gd name="connsiteX2001" fmla="*/ 1302944 w 1404720"/>
                    <a:gd name="connsiteY2001" fmla="*/ 593062 h 2812935"/>
                    <a:gd name="connsiteX2002" fmla="*/ 1343312 w 1404720"/>
                    <a:gd name="connsiteY2002" fmla="*/ 633430 h 2812935"/>
                    <a:gd name="connsiteX2003" fmla="*/ 1383680 w 1404720"/>
                    <a:gd name="connsiteY2003" fmla="*/ 593062 h 2812935"/>
                    <a:gd name="connsiteX2004" fmla="*/ 1343312 w 1404720"/>
                    <a:gd name="connsiteY2004" fmla="*/ 552694 h 2812935"/>
                    <a:gd name="connsiteX2005" fmla="*/ 1258874 w 1404720"/>
                    <a:gd name="connsiteY2005" fmla="*/ 552694 h 2812935"/>
                    <a:gd name="connsiteX2006" fmla="*/ 1218506 w 1404720"/>
                    <a:gd name="connsiteY2006" fmla="*/ 593062 h 2812935"/>
                    <a:gd name="connsiteX2007" fmla="*/ 1258874 w 1404720"/>
                    <a:gd name="connsiteY2007" fmla="*/ 633430 h 2812935"/>
                    <a:gd name="connsiteX2008" fmla="*/ 1299242 w 1404720"/>
                    <a:gd name="connsiteY2008" fmla="*/ 593062 h 2812935"/>
                    <a:gd name="connsiteX2009" fmla="*/ 1258874 w 1404720"/>
                    <a:gd name="connsiteY2009" fmla="*/ 552694 h 2812935"/>
                    <a:gd name="connsiteX2010" fmla="*/ 1174438 w 1404720"/>
                    <a:gd name="connsiteY2010" fmla="*/ 552694 h 2812935"/>
                    <a:gd name="connsiteX2011" fmla="*/ 1134070 w 1404720"/>
                    <a:gd name="connsiteY2011" fmla="*/ 593062 h 2812935"/>
                    <a:gd name="connsiteX2012" fmla="*/ 1174438 w 1404720"/>
                    <a:gd name="connsiteY2012" fmla="*/ 633430 h 2812935"/>
                    <a:gd name="connsiteX2013" fmla="*/ 1214806 w 1404720"/>
                    <a:gd name="connsiteY2013" fmla="*/ 593062 h 2812935"/>
                    <a:gd name="connsiteX2014" fmla="*/ 1174438 w 1404720"/>
                    <a:gd name="connsiteY2014" fmla="*/ 552694 h 2812935"/>
                    <a:gd name="connsiteX2015" fmla="*/ 1090002 w 1404720"/>
                    <a:gd name="connsiteY2015" fmla="*/ 552694 h 2812935"/>
                    <a:gd name="connsiteX2016" fmla="*/ 1049634 w 1404720"/>
                    <a:gd name="connsiteY2016" fmla="*/ 593062 h 2812935"/>
                    <a:gd name="connsiteX2017" fmla="*/ 1090002 w 1404720"/>
                    <a:gd name="connsiteY2017" fmla="*/ 633430 h 2812935"/>
                    <a:gd name="connsiteX2018" fmla="*/ 1130370 w 1404720"/>
                    <a:gd name="connsiteY2018" fmla="*/ 593062 h 2812935"/>
                    <a:gd name="connsiteX2019" fmla="*/ 1090002 w 1404720"/>
                    <a:gd name="connsiteY2019" fmla="*/ 552694 h 2812935"/>
                    <a:gd name="connsiteX2020" fmla="*/ 1005565 w 1404720"/>
                    <a:gd name="connsiteY2020" fmla="*/ 552694 h 2812935"/>
                    <a:gd name="connsiteX2021" fmla="*/ 965197 w 1404720"/>
                    <a:gd name="connsiteY2021" fmla="*/ 593062 h 2812935"/>
                    <a:gd name="connsiteX2022" fmla="*/ 1005565 w 1404720"/>
                    <a:gd name="connsiteY2022" fmla="*/ 633430 h 2812935"/>
                    <a:gd name="connsiteX2023" fmla="*/ 1045933 w 1404720"/>
                    <a:gd name="connsiteY2023" fmla="*/ 593062 h 2812935"/>
                    <a:gd name="connsiteX2024" fmla="*/ 1005565 w 1404720"/>
                    <a:gd name="connsiteY2024" fmla="*/ 552694 h 2812935"/>
                    <a:gd name="connsiteX2025" fmla="*/ 921129 w 1404720"/>
                    <a:gd name="connsiteY2025" fmla="*/ 552694 h 2812935"/>
                    <a:gd name="connsiteX2026" fmla="*/ 880761 w 1404720"/>
                    <a:gd name="connsiteY2026" fmla="*/ 593062 h 2812935"/>
                    <a:gd name="connsiteX2027" fmla="*/ 921129 w 1404720"/>
                    <a:gd name="connsiteY2027" fmla="*/ 633430 h 2812935"/>
                    <a:gd name="connsiteX2028" fmla="*/ 961497 w 1404720"/>
                    <a:gd name="connsiteY2028" fmla="*/ 593062 h 2812935"/>
                    <a:gd name="connsiteX2029" fmla="*/ 921129 w 1404720"/>
                    <a:gd name="connsiteY2029" fmla="*/ 552694 h 2812935"/>
                    <a:gd name="connsiteX2030" fmla="*/ 836693 w 1404720"/>
                    <a:gd name="connsiteY2030" fmla="*/ 552694 h 2812935"/>
                    <a:gd name="connsiteX2031" fmla="*/ 796325 w 1404720"/>
                    <a:gd name="connsiteY2031" fmla="*/ 593062 h 2812935"/>
                    <a:gd name="connsiteX2032" fmla="*/ 836693 w 1404720"/>
                    <a:gd name="connsiteY2032" fmla="*/ 633430 h 2812935"/>
                    <a:gd name="connsiteX2033" fmla="*/ 877061 w 1404720"/>
                    <a:gd name="connsiteY2033" fmla="*/ 593062 h 2812935"/>
                    <a:gd name="connsiteX2034" fmla="*/ 836693 w 1404720"/>
                    <a:gd name="connsiteY2034" fmla="*/ 552694 h 2812935"/>
                    <a:gd name="connsiteX2035" fmla="*/ 752256 w 1404720"/>
                    <a:gd name="connsiteY2035" fmla="*/ 552694 h 2812935"/>
                    <a:gd name="connsiteX2036" fmla="*/ 711888 w 1404720"/>
                    <a:gd name="connsiteY2036" fmla="*/ 593062 h 2812935"/>
                    <a:gd name="connsiteX2037" fmla="*/ 752256 w 1404720"/>
                    <a:gd name="connsiteY2037" fmla="*/ 633430 h 2812935"/>
                    <a:gd name="connsiteX2038" fmla="*/ 792624 w 1404720"/>
                    <a:gd name="connsiteY2038" fmla="*/ 593062 h 2812935"/>
                    <a:gd name="connsiteX2039" fmla="*/ 752256 w 1404720"/>
                    <a:gd name="connsiteY2039" fmla="*/ 552694 h 2812935"/>
                    <a:gd name="connsiteX2040" fmla="*/ 667820 w 1404720"/>
                    <a:gd name="connsiteY2040" fmla="*/ 552694 h 2812935"/>
                    <a:gd name="connsiteX2041" fmla="*/ 627452 w 1404720"/>
                    <a:gd name="connsiteY2041" fmla="*/ 593062 h 2812935"/>
                    <a:gd name="connsiteX2042" fmla="*/ 667820 w 1404720"/>
                    <a:gd name="connsiteY2042" fmla="*/ 633430 h 2812935"/>
                    <a:gd name="connsiteX2043" fmla="*/ 708188 w 1404720"/>
                    <a:gd name="connsiteY2043" fmla="*/ 593062 h 2812935"/>
                    <a:gd name="connsiteX2044" fmla="*/ 667820 w 1404720"/>
                    <a:gd name="connsiteY2044" fmla="*/ 552694 h 2812935"/>
                    <a:gd name="connsiteX2045" fmla="*/ 583384 w 1404720"/>
                    <a:gd name="connsiteY2045" fmla="*/ 552694 h 2812935"/>
                    <a:gd name="connsiteX2046" fmla="*/ 543016 w 1404720"/>
                    <a:gd name="connsiteY2046" fmla="*/ 593062 h 2812935"/>
                    <a:gd name="connsiteX2047" fmla="*/ 583384 w 1404720"/>
                    <a:gd name="connsiteY2047" fmla="*/ 633430 h 2812935"/>
                    <a:gd name="connsiteX2048" fmla="*/ 623752 w 1404720"/>
                    <a:gd name="connsiteY2048" fmla="*/ 593062 h 2812935"/>
                    <a:gd name="connsiteX2049" fmla="*/ 583384 w 1404720"/>
                    <a:gd name="connsiteY2049" fmla="*/ 552694 h 2812935"/>
                    <a:gd name="connsiteX2050" fmla="*/ 498947 w 1404720"/>
                    <a:gd name="connsiteY2050" fmla="*/ 552694 h 2812935"/>
                    <a:gd name="connsiteX2051" fmla="*/ 458579 w 1404720"/>
                    <a:gd name="connsiteY2051" fmla="*/ 593062 h 2812935"/>
                    <a:gd name="connsiteX2052" fmla="*/ 498947 w 1404720"/>
                    <a:gd name="connsiteY2052" fmla="*/ 633430 h 2812935"/>
                    <a:gd name="connsiteX2053" fmla="*/ 539315 w 1404720"/>
                    <a:gd name="connsiteY2053" fmla="*/ 593062 h 2812935"/>
                    <a:gd name="connsiteX2054" fmla="*/ 498947 w 1404720"/>
                    <a:gd name="connsiteY2054" fmla="*/ 552694 h 2812935"/>
                    <a:gd name="connsiteX2055" fmla="*/ 414511 w 1404720"/>
                    <a:gd name="connsiteY2055" fmla="*/ 552694 h 2812935"/>
                    <a:gd name="connsiteX2056" fmla="*/ 374143 w 1404720"/>
                    <a:gd name="connsiteY2056" fmla="*/ 593062 h 2812935"/>
                    <a:gd name="connsiteX2057" fmla="*/ 414511 w 1404720"/>
                    <a:gd name="connsiteY2057" fmla="*/ 633430 h 2812935"/>
                    <a:gd name="connsiteX2058" fmla="*/ 454879 w 1404720"/>
                    <a:gd name="connsiteY2058" fmla="*/ 593062 h 2812935"/>
                    <a:gd name="connsiteX2059" fmla="*/ 414511 w 1404720"/>
                    <a:gd name="connsiteY2059" fmla="*/ 552694 h 2812935"/>
                    <a:gd name="connsiteX2060" fmla="*/ 330075 w 1404720"/>
                    <a:gd name="connsiteY2060" fmla="*/ 552694 h 2812935"/>
                    <a:gd name="connsiteX2061" fmla="*/ 289707 w 1404720"/>
                    <a:gd name="connsiteY2061" fmla="*/ 593062 h 2812935"/>
                    <a:gd name="connsiteX2062" fmla="*/ 330075 w 1404720"/>
                    <a:gd name="connsiteY2062" fmla="*/ 633430 h 2812935"/>
                    <a:gd name="connsiteX2063" fmla="*/ 370443 w 1404720"/>
                    <a:gd name="connsiteY2063" fmla="*/ 593062 h 2812935"/>
                    <a:gd name="connsiteX2064" fmla="*/ 330075 w 1404720"/>
                    <a:gd name="connsiteY2064" fmla="*/ 552694 h 2812935"/>
                    <a:gd name="connsiteX2065" fmla="*/ 245639 w 1404720"/>
                    <a:gd name="connsiteY2065" fmla="*/ 552694 h 2812935"/>
                    <a:gd name="connsiteX2066" fmla="*/ 205271 w 1404720"/>
                    <a:gd name="connsiteY2066" fmla="*/ 593062 h 2812935"/>
                    <a:gd name="connsiteX2067" fmla="*/ 245639 w 1404720"/>
                    <a:gd name="connsiteY2067" fmla="*/ 633430 h 2812935"/>
                    <a:gd name="connsiteX2068" fmla="*/ 286007 w 1404720"/>
                    <a:gd name="connsiteY2068" fmla="*/ 593062 h 2812935"/>
                    <a:gd name="connsiteX2069" fmla="*/ 245639 w 1404720"/>
                    <a:gd name="connsiteY2069" fmla="*/ 552694 h 2812935"/>
                    <a:gd name="connsiteX2070" fmla="*/ 161202 w 1404720"/>
                    <a:gd name="connsiteY2070" fmla="*/ 552694 h 2812935"/>
                    <a:gd name="connsiteX2071" fmla="*/ 120834 w 1404720"/>
                    <a:gd name="connsiteY2071" fmla="*/ 593062 h 2812935"/>
                    <a:gd name="connsiteX2072" fmla="*/ 161202 w 1404720"/>
                    <a:gd name="connsiteY2072" fmla="*/ 633430 h 2812935"/>
                    <a:gd name="connsiteX2073" fmla="*/ 201570 w 1404720"/>
                    <a:gd name="connsiteY2073" fmla="*/ 593062 h 2812935"/>
                    <a:gd name="connsiteX2074" fmla="*/ 161202 w 1404720"/>
                    <a:gd name="connsiteY2074" fmla="*/ 552694 h 2812935"/>
                    <a:gd name="connsiteX2075" fmla="*/ 76766 w 1404720"/>
                    <a:gd name="connsiteY2075" fmla="*/ 552694 h 2812935"/>
                    <a:gd name="connsiteX2076" fmla="*/ 36398 w 1404720"/>
                    <a:gd name="connsiteY2076" fmla="*/ 593062 h 2812935"/>
                    <a:gd name="connsiteX2077" fmla="*/ 76766 w 1404720"/>
                    <a:gd name="connsiteY2077" fmla="*/ 633430 h 2812935"/>
                    <a:gd name="connsiteX2078" fmla="*/ 117134 w 1404720"/>
                    <a:gd name="connsiteY2078" fmla="*/ 593062 h 2812935"/>
                    <a:gd name="connsiteX2079" fmla="*/ 76766 w 1404720"/>
                    <a:gd name="connsiteY2079" fmla="*/ 552694 h 2812935"/>
                    <a:gd name="connsiteX2080" fmla="*/ 1343312 w 1404720"/>
                    <a:gd name="connsiteY2080" fmla="*/ 466644 h 2812935"/>
                    <a:gd name="connsiteX2081" fmla="*/ 1302944 w 1404720"/>
                    <a:gd name="connsiteY2081" fmla="*/ 507012 h 2812935"/>
                    <a:gd name="connsiteX2082" fmla="*/ 1343312 w 1404720"/>
                    <a:gd name="connsiteY2082" fmla="*/ 547380 h 2812935"/>
                    <a:gd name="connsiteX2083" fmla="*/ 1383680 w 1404720"/>
                    <a:gd name="connsiteY2083" fmla="*/ 507012 h 2812935"/>
                    <a:gd name="connsiteX2084" fmla="*/ 1343312 w 1404720"/>
                    <a:gd name="connsiteY2084" fmla="*/ 466644 h 2812935"/>
                    <a:gd name="connsiteX2085" fmla="*/ 1258874 w 1404720"/>
                    <a:gd name="connsiteY2085" fmla="*/ 466644 h 2812935"/>
                    <a:gd name="connsiteX2086" fmla="*/ 1218506 w 1404720"/>
                    <a:gd name="connsiteY2086" fmla="*/ 507012 h 2812935"/>
                    <a:gd name="connsiteX2087" fmla="*/ 1258874 w 1404720"/>
                    <a:gd name="connsiteY2087" fmla="*/ 547380 h 2812935"/>
                    <a:gd name="connsiteX2088" fmla="*/ 1299242 w 1404720"/>
                    <a:gd name="connsiteY2088" fmla="*/ 507012 h 2812935"/>
                    <a:gd name="connsiteX2089" fmla="*/ 1258874 w 1404720"/>
                    <a:gd name="connsiteY2089" fmla="*/ 466644 h 2812935"/>
                    <a:gd name="connsiteX2090" fmla="*/ 1174438 w 1404720"/>
                    <a:gd name="connsiteY2090" fmla="*/ 466644 h 2812935"/>
                    <a:gd name="connsiteX2091" fmla="*/ 1134070 w 1404720"/>
                    <a:gd name="connsiteY2091" fmla="*/ 507012 h 2812935"/>
                    <a:gd name="connsiteX2092" fmla="*/ 1174438 w 1404720"/>
                    <a:gd name="connsiteY2092" fmla="*/ 547380 h 2812935"/>
                    <a:gd name="connsiteX2093" fmla="*/ 1214806 w 1404720"/>
                    <a:gd name="connsiteY2093" fmla="*/ 507012 h 2812935"/>
                    <a:gd name="connsiteX2094" fmla="*/ 1174438 w 1404720"/>
                    <a:gd name="connsiteY2094" fmla="*/ 466644 h 2812935"/>
                    <a:gd name="connsiteX2095" fmla="*/ 1090002 w 1404720"/>
                    <a:gd name="connsiteY2095" fmla="*/ 466644 h 2812935"/>
                    <a:gd name="connsiteX2096" fmla="*/ 1049634 w 1404720"/>
                    <a:gd name="connsiteY2096" fmla="*/ 507012 h 2812935"/>
                    <a:gd name="connsiteX2097" fmla="*/ 1090002 w 1404720"/>
                    <a:gd name="connsiteY2097" fmla="*/ 547380 h 2812935"/>
                    <a:gd name="connsiteX2098" fmla="*/ 1130370 w 1404720"/>
                    <a:gd name="connsiteY2098" fmla="*/ 507012 h 2812935"/>
                    <a:gd name="connsiteX2099" fmla="*/ 1090002 w 1404720"/>
                    <a:gd name="connsiteY2099" fmla="*/ 466644 h 2812935"/>
                    <a:gd name="connsiteX2100" fmla="*/ 1005565 w 1404720"/>
                    <a:gd name="connsiteY2100" fmla="*/ 466644 h 2812935"/>
                    <a:gd name="connsiteX2101" fmla="*/ 965197 w 1404720"/>
                    <a:gd name="connsiteY2101" fmla="*/ 507012 h 2812935"/>
                    <a:gd name="connsiteX2102" fmla="*/ 1005565 w 1404720"/>
                    <a:gd name="connsiteY2102" fmla="*/ 547380 h 2812935"/>
                    <a:gd name="connsiteX2103" fmla="*/ 1045933 w 1404720"/>
                    <a:gd name="connsiteY2103" fmla="*/ 507012 h 2812935"/>
                    <a:gd name="connsiteX2104" fmla="*/ 1005565 w 1404720"/>
                    <a:gd name="connsiteY2104" fmla="*/ 466644 h 2812935"/>
                    <a:gd name="connsiteX2105" fmla="*/ 921129 w 1404720"/>
                    <a:gd name="connsiteY2105" fmla="*/ 466644 h 2812935"/>
                    <a:gd name="connsiteX2106" fmla="*/ 880761 w 1404720"/>
                    <a:gd name="connsiteY2106" fmla="*/ 507012 h 2812935"/>
                    <a:gd name="connsiteX2107" fmla="*/ 921129 w 1404720"/>
                    <a:gd name="connsiteY2107" fmla="*/ 547380 h 2812935"/>
                    <a:gd name="connsiteX2108" fmla="*/ 961497 w 1404720"/>
                    <a:gd name="connsiteY2108" fmla="*/ 507012 h 2812935"/>
                    <a:gd name="connsiteX2109" fmla="*/ 921129 w 1404720"/>
                    <a:gd name="connsiteY2109" fmla="*/ 466644 h 2812935"/>
                    <a:gd name="connsiteX2110" fmla="*/ 836693 w 1404720"/>
                    <a:gd name="connsiteY2110" fmla="*/ 466644 h 2812935"/>
                    <a:gd name="connsiteX2111" fmla="*/ 796325 w 1404720"/>
                    <a:gd name="connsiteY2111" fmla="*/ 507012 h 2812935"/>
                    <a:gd name="connsiteX2112" fmla="*/ 836693 w 1404720"/>
                    <a:gd name="connsiteY2112" fmla="*/ 547380 h 2812935"/>
                    <a:gd name="connsiteX2113" fmla="*/ 877061 w 1404720"/>
                    <a:gd name="connsiteY2113" fmla="*/ 507012 h 2812935"/>
                    <a:gd name="connsiteX2114" fmla="*/ 836693 w 1404720"/>
                    <a:gd name="connsiteY2114" fmla="*/ 466644 h 2812935"/>
                    <a:gd name="connsiteX2115" fmla="*/ 752256 w 1404720"/>
                    <a:gd name="connsiteY2115" fmla="*/ 466644 h 2812935"/>
                    <a:gd name="connsiteX2116" fmla="*/ 711888 w 1404720"/>
                    <a:gd name="connsiteY2116" fmla="*/ 507012 h 2812935"/>
                    <a:gd name="connsiteX2117" fmla="*/ 752256 w 1404720"/>
                    <a:gd name="connsiteY2117" fmla="*/ 547380 h 2812935"/>
                    <a:gd name="connsiteX2118" fmla="*/ 792624 w 1404720"/>
                    <a:gd name="connsiteY2118" fmla="*/ 507012 h 2812935"/>
                    <a:gd name="connsiteX2119" fmla="*/ 752256 w 1404720"/>
                    <a:gd name="connsiteY2119" fmla="*/ 466644 h 2812935"/>
                    <a:gd name="connsiteX2120" fmla="*/ 667820 w 1404720"/>
                    <a:gd name="connsiteY2120" fmla="*/ 466644 h 2812935"/>
                    <a:gd name="connsiteX2121" fmla="*/ 627452 w 1404720"/>
                    <a:gd name="connsiteY2121" fmla="*/ 507012 h 2812935"/>
                    <a:gd name="connsiteX2122" fmla="*/ 667820 w 1404720"/>
                    <a:gd name="connsiteY2122" fmla="*/ 547380 h 2812935"/>
                    <a:gd name="connsiteX2123" fmla="*/ 708188 w 1404720"/>
                    <a:gd name="connsiteY2123" fmla="*/ 507012 h 2812935"/>
                    <a:gd name="connsiteX2124" fmla="*/ 667820 w 1404720"/>
                    <a:gd name="connsiteY2124" fmla="*/ 466644 h 2812935"/>
                    <a:gd name="connsiteX2125" fmla="*/ 583384 w 1404720"/>
                    <a:gd name="connsiteY2125" fmla="*/ 466644 h 2812935"/>
                    <a:gd name="connsiteX2126" fmla="*/ 543016 w 1404720"/>
                    <a:gd name="connsiteY2126" fmla="*/ 507012 h 2812935"/>
                    <a:gd name="connsiteX2127" fmla="*/ 583384 w 1404720"/>
                    <a:gd name="connsiteY2127" fmla="*/ 547380 h 2812935"/>
                    <a:gd name="connsiteX2128" fmla="*/ 623752 w 1404720"/>
                    <a:gd name="connsiteY2128" fmla="*/ 507012 h 2812935"/>
                    <a:gd name="connsiteX2129" fmla="*/ 583384 w 1404720"/>
                    <a:gd name="connsiteY2129" fmla="*/ 466644 h 2812935"/>
                    <a:gd name="connsiteX2130" fmla="*/ 498947 w 1404720"/>
                    <a:gd name="connsiteY2130" fmla="*/ 466644 h 2812935"/>
                    <a:gd name="connsiteX2131" fmla="*/ 458579 w 1404720"/>
                    <a:gd name="connsiteY2131" fmla="*/ 507012 h 2812935"/>
                    <a:gd name="connsiteX2132" fmla="*/ 498947 w 1404720"/>
                    <a:gd name="connsiteY2132" fmla="*/ 547380 h 2812935"/>
                    <a:gd name="connsiteX2133" fmla="*/ 539315 w 1404720"/>
                    <a:gd name="connsiteY2133" fmla="*/ 507012 h 2812935"/>
                    <a:gd name="connsiteX2134" fmla="*/ 498947 w 1404720"/>
                    <a:gd name="connsiteY2134" fmla="*/ 466644 h 2812935"/>
                    <a:gd name="connsiteX2135" fmla="*/ 414511 w 1404720"/>
                    <a:gd name="connsiteY2135" fmla="*/ 466644 h 2812935"/>
                    <a:gd name="connsiteX2136" fmla="*/ 374143 w 1404720"/>
                    <a:gd name="connsiteY2136" fmla="*/ 507012 h 2812935"/>
                    <a:gd name="connsiteX2137" fmla="*/ 414511 w 1404720"/>
                    <a:gd name="connsiteY2137" fmla="*/ 547380 h 2812935"/>
                    <a:gd name="connsiteX2138" fmla="*/ 454879 w 1404720"/>
                    <a:gd name="connsiteY2138" fmla="*/ 507012 h 2812935"/>
                    <a:gd name="connsiteX2139" fmla="*/ 414511 w 1404720"/>
                    <a:gd name="connsiteY2139" fmla="*/ 466644 h 2812935"/>
                    <a:gd name="connsiteX2140" fmla="*/ 330075 w 1404720"/>
                    <a:gd name="connsiteY2140" fmla="*/ 466644 h 2812935"/>
                    <a:gd name="connsiteX2141" fmla="*/ 289707 w 1404720"/>
                    <a:gd name="connsiteY2141" fmla="*/ 507012 h 2812935"/>
                    <a:gd name="connsiteX2142" fmla="*/ 330075 w 1404720"/>
                    <a:gd name="connsiteY2142" fmla="*/ 547380 h 2812935"/>
                    <a:gd name="connsiteX2143" fmla="*/ 370443 w 1404720"/>
                    <a:gd name="connsiteY2143" fmla="*/ 507012 h 2812935"/>
                    <a:gd name="connsiteX2144" fmla="*/ 330075 w 1404720"/>
                    <a:gd name="connsiteY2144" fmla="*/ 466644 h 2812935"/>
                    <a:gd name="connsiteX2145" fmla="*/ 245639 w 1404720"/>
                    <a:gd name="connsiteY2145" fmla="*/ 466644 h 2812935"/>
                    <a:gd name="connsiteX2146" fmla="*/ 205271 w 1404720"/>
                    <a:gd name="connsiteY2146" fmla="*/ 507012 h 2812935"/>
                    <a:gd name="connsiteX2147" fmla="*/ 245639 w 1404720"/>
                    <a:gd name="connsiteY2147" fmla="*/ 547380 h 2812935"/>
                    <a:gd name="connsiteX2148" fmla="*/ 286007 w 1404720"/>
                    <a:gd name="connsiteY2148" fmla="*/ 507012 h 2812935"/>
                    <a:gd name="connsiteX2149" fmla="*/ 245639 w 1404720"/>
                    <a:gd name="connsiteY2149" fmla="*/ 466644 h 2812935"/>
                    <a:gd name="connsiteX2150" fmla="*/ 161202 w 1404720"/>
                    <a:gd name="connsiteY2150" fmla="*/ 466644 h 2812935"/>
                    <a:gd name="connsiteX2151" fmla="*/ 120834 w 1404720"/>
                    <a:gd name="connsiteY2151" fmla="*/ 507012 h 2812935"/>
                    <a:gd name="connsiteX2152" fmla="*/ 161202 w 1404720"/>
                    <a:gd name="connsiteY2152" fmla="*/ 547380 h 2812935"/>
                    <a:gd name="connsiteX2153" fmla="*/ 201570 w 1404720"/>
                    <a:gd name="connsiteY2153" fmla="*/ 507012 h 2812935"/>
                    <a:gd name="connsiteX2154" fmla="*/ 161202 w 1404720"/>
                    <a:gd name="connsiteY2154" fmla="*/ 466644 h 2812935"/>
                    <a:gd name="connsiteX2155" fmla="*/ 76766 w 1404720"/>
                    <a:gd name="connsiteY2155" fmla="*/ 466644 h 2812935"/>
                    <a:gd name="connsiteX2156" fmla="*/ 36398 w 1404720"/>
                    <a:gd name="connsiteY2156" fmla="*/ 507012 h 2812935"/>
                    <a:gd name="connsiteX2157" fmla="*/ 76766 w 1404720"/>
                    <a:gd name="connsiteY2157" fmla="*/ 547380 h 2812935"/>
                    <a:gd name="connsiteX2158" fmla="*/ 117134 w 1404720"/>
                    <a:gd name="connsiteY2158" fmla="*/ 507012 h 2812935"/>
                    <a:gd name="connsiteX2159" fmla="*/ 76766 w 1404720"/>
                    <a:gd name="connsiteY2159" fmla="*/ 466644 h 2812935"/>
                    <a:gd name="connsiteX2160" fmla="*/ 1343312 w 1404720"/>
                    <a:gd name="connsiteY2160" fmla="*/ 380595 h 2812935"/>
                    <a:gd name="connsiteX2161" fmla="*/ 1302944 w 1404720"/>
                    <a:gd name="connsiteY2161" fmla="*/ 420963 h 2812935"/>
                    <a:gd name="connsiteX2162" fmla="*/ 1343312 w 1404720"/>
                    <a:gd name="connsiteY2162" fmla="*/ 461331 h 2812935"/>
                    <a:gd name="connsiteX2163" fmla="*/ 1383680 w 1404720"/>
                    <a:gd name="connsiteY2163" fmla="*/ 420963 h 2812935"/>
                    <a:gd name="connsiteX2164" fmla="*/ 1343312 w 1404720"/>
                    <a:gd name="connsiteY2164" fmla="*/ 380595 h 2812935"/>
                    <a:gd name="connsiteX2165" fmla="*/ 1258874 w 1404720"/>
                    <a:gd name="connsiteY2165" fmla="*/ 380595 h 2812935"/>
                    <a:gd name="connsiteX2166" fmla="*/ 1218506 w 1404720"/>
                    <a:gd name="connsiteY2166" fmla="*/ 420963 h 2812935"/>
                    <a:gd name="connsiteX2167" fmla="*/ 1258874 w 1404720"/>
                    <a:gd name="connsiteY2167" fmla="*/ 461331 h 2812935"/>
                    <a:gd name="connsiteX2168" fmla="*/ 1299242 w 1404720"/>
                    <a:gd name="connsiteY2168" fmla="*/ 420963 h 2812935"/>
                    <a:gd name="connsiteX2169" fmla="*/ 1258874 w 1404720"/>
                    <a:gd name="connsiteY2169" fmla="*/ 380595 h 2812935"/>
                    <a:gd name="connsiteX2170" fmla="*/ 1174438 w 1404720"/>
                    <a:gd name="connsiteY2170" fmla="*/ 380595 h 2812935"/>
                    <a:gd name="connsiteX2171" fmla="*/ 1134070 w 1404720"/>
                    <a:gd name="connsiteY2171" fmla="*/ 420963 h 2812935"/>
                    <a:gd name="connsiteX2172" fmla="*/ 1174438 w 1404720"/>
                    <a:gd name="connsiteY2172" fmla="*/ 461331 h 2812935"/>
                    <a:gd name="connsiteX2173" fmla="*/ 1214806 w 1404720"/>
                    <a:gd name="connsiteY2173" fmla="*/ 420963 h 2812935"/>
                    <a:gd name="connsiteX2174" fmla="*/ 1174438 w 1404720"/>
                    <a:gd name="connsiteY2174" fmla="*/ 380595 h 2812935"/>
                    <a:gd name="connsiteX2175" fmla="*/ 1090002 w 1404720"/>
                    <a:gd name="connsiteY2175" fmla="*/ 380595 h 2812935"/>
                    <a:gd name="connsiteX2176" fmla="*/ 1049634 w 1404720"/>
                    <a:gd name="connsiteY2176" fmla="*/ 420963 h 2812935"/>
                    <a:gd name="connsiteX2177" fmla="*/ 1090002 w 1404720"/>
                    <a:gd name="connsiteY2177" fmla="*/ 461331 h 2812935"/>
                    <a:gd name="connsiteX2178" fmla="*/ 1130370 w 1404720"/>
                    <a:gd name="connsiteY2178" fmla="*/ 420963 h 2812935"/>
                    <a:gd name="connsiteX2179" fmla="*/ 1090002 w 1404720"/>
                    <a:gd name="connsiteY2179" fmla="*/ 380595 h 2812935"/>
                    <a:gd name="connsiteX2180" fmla="*/ 1005565 w 1404720"/>
                    <a:gd name="connsiteY2180" fmla="*/ 380595 h 2812935"/>
                    <a:gd name="connsiteX2181" fmla="*/ 965197 w 1404720"/>
                    <a:gd name="connsiteY2181" fmla="*/ 420963 h 2812935"/>
                    <a:gd name="connsiteX2182" fmla="*/ 1005565 w 1404720"/>
                    <a:gd name="connsiteY2182" fmla="*/ 461331 h 2812935"/>
                    <a:gd name="connsiteX2183" fmla="*/ 1045933 w 1404720"/>
                    <a:gd name="connsiteY2183" fmla="*/ 420963 h 2812935"/>
                    <a:gd name="connsiteX2184" fmla="*/ 1005565 w 1404720"/>
                    <a:gd name="connsiteY2184" fmla="*/ 380595 h 2812935"/>
                    <a:gd name="connsiteX2185" fmla="*/ 921129 w 1404720"/>
                    <a:gd name="connsiteY2185" fmla="*/ 380595 h 2812935"/>
                    <a:gd name="connsiteX2186" fmla="*/ 880761 w 1404720"/>
                    <a:gd name="connsiteY2186" fmla="*/ 420963 h 2812935"/>
                    <a:gd name="connsiteX2187" fmla="*/ 921129 w 1404720"/>
                    <a:gd name="connsiteY2187" fmla="*/ 461331 h 2812935"/>
                    <a:gd name="connsiteX2188" fmla="*/ 961497 w 1404720"/>
                    <a:gd name="connsiteY2188" fmla="*/ 420963 h 2812935"/>
                    <a:gd name="connsiteX2189" fmla="*/ 921129 w 1404720"/>
                    <a:gd name="connsiteY2189" fmla="*/ 380595 h 2812935"/>
                    <a:gd name="connsiteX2190" fmla="*/ 836693 w 1404720"/>
                    <a:gd name="connsiteY2190" fmla="*/ 380595 h 2812935"/>
                    <a:gd name="connsiteX2191" fmla="*/ 796325 w 1404720"/>
                    <a:gd name="connsiteY2191" fmla="*/ 420963 h 2812935"/>
                    <a:gd name="connsiteX2192" fmla="*/ 836693 w 1404720"/>
                    <a:gd name="connsiteY2192" fmla="*/ 461331 h 2812935"/>
                    <a:gd name="connsiteX2193" fmla="*/ 877061 w 1404720"/>
                    <a:gd name="connsiteY2193" fmla="*/ 420963 h 2812935"/>
                    <a:gd name="connsiteX2194" fmla="*/ 836693 w 1404720"/>
                    <a:gd name="connsiteY2194" fmla="*/ 380595 h 2812935"/>
                    <a:gd name="connsiteX2195" fmla="*/ 752256 w 1404720"/>
                    <a:gd name="connsiteY2195" fmla="*/ 380595 h 2812935"/>
                    <a:gd name="connsiteX2196" fmla="*/ 711888 w 1404720"/>
                    <a:gd name="connsiteY2196" fmla="*/ 420963 h 2812935"/>
                    <a:gd name="connsiteX2197" fmla="*/ 752256 w 1404720"/>
                    <a:gd name="connsiteY2197" fmla="*/ 461331 h 2812935"/>
                    <a:gd name="connsiteX2198" fmla="*/ 792624 w 1404720"/>
                    <a:gd name="connsiteY2198" fmla="*/ 420963 h 2812935"/>
                    <a:gd name="connsiteX2199" fmla="*/ 752256 w 1404720"/>
                    <a:gd name="connsiteY2199" fmla="*/ 380595 h 2812935"/>
                    <a:gd name="connsiteX2200" fmla="*/ 667820 w 1404720"/>
                    <a:gd name="connsiteY2200" fmla="*/ 380595 h 2812935"/>
                    <a:gd name="connsiteX2201" fmla="*/ 627452 w 1404720"/>
                    <a:gd name="connsiteY2201" fmla="*/ 420963 h 2812935"/>
                    <a:gd name="connsiteX2202" fmla="*/ 667820 w 1404720"/>
                    <a:gd name="connsiteY2202" fmla="*/ 461331 h 2812935"/>
                    <a:gd name="connsiteX2203" fmla="*/ 708188 w 1404720"/>
                    <a:gd name="connsiteY2203" fmla="*/ 420963 h 2812935"/>
                    <a:gd name="connsiteX2204" fmla="*/ 667820 w 1404720"/>
                    <a:gd name="connsiteY2204" fmla="*/ 380595 h 2812935"/>
                    <a:gd name="connsiteX2205" fmla="*/ 583384 w 1404720"/>
                    <a:gd name="connsiteY2205" fmla="*/ 380595 h 2812935"/>
                    <a:gd name="connsiteX2206" fmla="*/ 543016 w 1404720"/>
                    <a:gd name="connsiteY2206" fmla="*/ 420963 h 2812935"/>
                    <a:gd name="connsiteX2207" fmla="*/ 583384 w 1404720"/>
                    <a:gd name="connsiteY2207" fmla="*/ 461331 h 2812935"/>
                    <a:gd name="connsiteX2208" fmla="*/ 623752 w 1404720"/>
                    <a:gd name="connsiteY2208" fmla="*/ 420963 h 2812935"/>
                    <a:gd name="connsiteX2209" fmla="*/ 583384 w 1404720"/>
                    <a:gd name="connsiteY2209" fmla="*/ 380595 h 2812935"/>
                    <a:gd name="connsiteX2210" fmla="*/ 498947 w 1404720"/>
                    <a:gd name="connsiteY2210" fmla="*/ 380595 h 2812935"/>
                    <a:gd name="connsiteX2211" fmla="*/ 458579 w 1404720"/>
                    <a:gd name="connsiteY2211" fmla="*/ 420963 h 2812935"/>
                    <a:gd name="connsiteX2212" fmla="*/ 498947 w 1404720"/>
                    <a:gd name="connsiteY2212" fmla="*/ 461331 h 2812935"/>
                    <a:gd name="connsiteX2213" fmla="*/ 539315 w 1404720"/>
                    <a:gd name="connsiteY2213" fmla="*/ 420963 h 2812935"/>
                    <a:gd name="connsiteX2214" fmla="*/ 498947 w 1404720"/>
                    <a:gd name="connsiteY2214" fmla="*/ 380595 h 2812935"/>
                    <a:gd name="connsiteX2215" fmla="*/ 414511 w 1404720"/>
                    <a:gd name="connsiteY2215" fmla="*/ 380595 h 2812935"/>
                    <a:gd name="connsiteX2216" fmla="*/ 374143 w 1404720"/>
                    <a:gd name="connsiteY2216" fmla="*/ 420963 h 2812935"/>
                    <a:gd name="connsiteX2217" fmla="*/ 414511 w 1404720"/>
                    <a:gd name="connsiteY2217" fmla="*/ 461331 h 2812935"/>
                    <a:gd name="connsiteX2218" fmla="*/ 454879 w 1404720"/>
                    <a:gd name="connsiteY2218" fmla="*/ 420963 h 2812935"/>
                    <a:gd name="connsiteX2219" fmla="*/ 414511 w 1404720"/>
                    <a:gd name="connsiteY2219" fmla="*/ 380595 h 2812935"/>
                    <a:gd name="connsiteX2220" fmla="*/ 330075 w 1404720"/>
                    <a:gd name="connsiteY2220" fmla="*/ 380595 h 2812935"/>
                    <a:gd name="connsiteX2221" fmla="*/ 289707 w 1404720"/>
                    <a:gd name="connsiteY2221" fmla="*/ 420963 h 2812935"/>
                    <a:gd name="connsiteX2222" fmla="*/ 330075 w 1404720"/>
                    <a:gd name="connsiteY2222" fmla="*/ 461331 h 2812935"/>
                    <a:gd name="connsiteX2223" fmla="*/ 370443 w 1404720"/>
                    <a:gd name="connsiteY2223" fmla="*/ 420963 h 2812935"/>
                    <a:gd name="connsiteX2224" fmla="*/ 330075 w 1404720"/>
                    <a:gd name="connsiteY2224" fmla="*/ 380595 h 2812935"/>
                    <a:gd name="connsiteX2225" fmla="*/ 245639 w 1404720"/>
                    <a:gd name="connsiteY2225" fmla="*/ 380595 h 2812935"/>
                    <a:gd name="connsiteX2226" fmla="*/ 205271 w 1404720"/>
                    <a:gd name="connsiteY2226" fmla="*/ 420963 h 2812935"/>
                    <a:gd name="connsiteX2227" fmla="*/ 245639 w 1404720"/>
                    <a:gd name="connsiteY2227" fmla="*/ 461331 h 2812935"/>
                    <a:gd name="connsiteX2228" fmla="*/ 286007 w 1404720"/>
                    <a:gd name="connsiteY2228" fmla="*/ 420963 h 2812935"/>
                    <a:gd name="connsiteX2229" fmla="*/ 245639 w 1404720"/>
                    <a:gd name="connsiteY2229" fmla="*/ 380595 h 2812935"/>
                    <a:gd name="connsiteX2230" fmla="*/ 161202 w 1404720"/>
                    <a:gd name="connsiteY2230" fmla="*/ 380595 h 2812935"/>
                    <a:gd name="connsiteX2231" fmla="*/ 120834 w 1404720"/>
                    <a:gd name="connsiteY2231" fmla="*/ 420963 h 2812935"/>
                    <a:gd name="connsiteX2232" fmla="*/ 161202 w 1404720"/>
                    <a:gd name="connsiteY2232" fmla="*/ 461331 h 2812935"/>
                    <a:gd name="connsiteX2233" fmla="*/ 201570 w 1404720"/>
                    <a:gd name="connsiteY2233" fmla="*/ 420963 h 2812935"/>
                    <a:gd name="connsiteX2234" fmla="*/ 161202 w 1404720"/>
                    <a:gd name="connsiteY2234" fmla="*/ 380595 h 2812935"/>
                    <a:gd name="connsiteX2235" fmla="*/ 76766 w 1404720"/>
                    <a:gd name="connsiteY2235" fmla="*/ 380595 h 2812935"/>
                    <a:gd name="connsiteX2236" fmla="*/ 36398 w 1404720"/>
                    <a:gd name="connsiteY2236" fmla="*/ 420963 h 2812935"/>
                    <a:gd name="connsiteX2237" fmla="*/ 76766 w 1404720"/>
                    <a:gd name="connsiteY2237" fmla="*/ 461331 h 2812935"/>
                    <a:gd name="connsiteX2238" fmla="*/ 117134 w 1404720"/>
                    <a:gd name="connsiteY2238" fmla="*/ 420963 h 2812935"/>
                    <a:gd name="connsiteX2239" fmla="*/ 76766 w 1404720"/>
                    <a:gd name="connsiteY2239" fmla="*/ 380595 h 2812935"/>
                    <a:gd name="connsiteX2240" fmla="*/ 1343312 w 1404720"/>
                    <a:gd name="connsiteY2240" fmla="*/ 294546 h 2812935"/>
                    <a:gd name="connsiteX2241" fmla="*/ 1302944 w 1404720"/>
                    <a:gd name="connsiteY2241" fmla="*/ 334914 h 2812935"/>
                    <a:gd name="connsiteX2242" fmla="*/ 1343312 w 1404720"/>
                    <a:gd name="connsiteY2242" fmla="*/ 375282 h 2812935"/>
                    <a:gd name="connsiteX2243" fmla="*/ 1383680 w 1404720"/>
                    <a:gd name="connsiteY2243" fmla="*/ 334914 h 2812935"/>
                    <a:gd name="connsiteX2244" fmla="*/ 1343312 w 1404720"/>
                    <a:gd name="connsiteY2244" fmla="*/ 294546 h 2812935"/>
                    <a:gd name="connsiteX2245" fmla="*/ 1258874 w 1404720"/>
                    <a:gd name="connsiteY2245" fmla="*/ 294546 h 2812935"/>
                    <a:gd name="connsiteX2246" fmla="*/ 1218506 w 1404720"/>
                    <a:gd name="connsiteY2246" fmla="*/ 334914 h 2812935"/>
                    <a:gd name="connsiteX2247" fmla="*/ 1258874 w 1404720"/>
                    <a:gd name="connsiteY2247" fmla="*/ 375282 h 2812935"/>
                    <a:gd name="connsiteX2248" fmla="*/ 1299242 w 1404720"/>
                    <a:gd name="connsiteY2248" fmla="*/ 334914 h 2812935"/>
                    <a:gd name="connsiteX2249" fmla="*/ 1258874 w 1404720"/>
                    <a:gd name="connsiteY2249" fmla="*/ 294546 h 2812935"/>
                    <a:gd name="connsiteX2250" fmla="*/ 1174438 w 1404720"/>
                    <a:gd name="connsiteY2250" fmla="*/ 294546 h 2812935"/>
                    <a:gd name="connsiteX2251" fmla="*/ 1134070 w 1404720"/>
                    <a:gd name="connsiteY2251" fmla="*/ 334914 h 2812935"/>
                    <a:gd name="connsiteX2252" fmla="*/ 1174438 w 1404720"/>
                    <a:gd name="connsiteY2252" fmla="*/ 375282 h 2812935"/>
                    <a:gd name="connsiteX2253" fmla="*/ 1214806 w 1404720"/>
                    <a:gd name="connsiteY2253" fmla="*/ 334914 h 2812935"/>
                    <a:gd name="connsiteX2254" fmla="*/ 1174438 w 1404720"/>
                    <a:gd name="connsiteY2254" fmla="*/ 294546 h 2812935"/>
                    <a:gd name="connsiteX2255" fmla="*/ 1090002 w 1404720"/>
                    <a:gd name="connsiteY2255" fmla="*/ 294546 h 2812935"/>
                    <a:gd name="connsiteX2256" fmla="*/ 1049634 w 1404720"/>
                    <a:gd name="connsiteY2256" fmla="*/ 334914 h 2812935"/>
                    <a:gd name="connsiteX2257" fmla="*/ 1090002 w 1404720"/>
                    <a:gd name="connsiteY2257" fmla="*/ 375282 h 2812935"/>
                    <a:gd name="connsiteX2258" fmla="*/ 1130370 w 1404720"/>
                    <a:gd name="connsiteY2258" fmla="*/ 334914 h 2812935"/>
                    <a:gd name="connsiteX2259" fmla="*/ 1090002 w 1404720"/>
                    <a:gd name="connsiteY2259" fmla="*/ 294546 h 2812935"/>
                    <a:gd name="connsiteX2260" fmla="*/ 1005565 w 1404720"/>
                    <a:gd name="connsiteY2260" fmla="*/ 294546 h 2812935"/>
                    <a:gd name="connsiteX2261" fmla="*/ 965197 w 1404720"/>
                    <a:gd name="connsiteY2261" fmla="*/ 334914 h 2812935"/>
                    <a:gd name="connsiteX2262" fmla="*/ 1005565 w 1404720"/>
                    <a:gd name="connsiteY2262" fmla="*/ 375282 h 2812935"/>
                    <a:gd name="connsiteX2263" fmla="*/ 1045933 w 1404720"/>
                    <a:gd name="connsiteY2263" fmla="*/ 334914 h 2812935"/>
                    <a:gd name="connsiteX2264" fmla="*/ 1005565 w 1404720"/>
                    <a:gd name="connsiteY2264" fmla="*/ 294546 h 2812935"/>
                    <a:gd name="connsiteX2265" fmla="*/ 921129 w 1404720"/>
                    <a:gd name="connsiteY2265" fmla="*/ 294546 h 2812935"/>
                    <a:gd name="connsiteX2266" fmla="*/ 880761 w 1404720"/>
                    <a:gd name="connsiteY2266" fmla="*/ 334914 h 2812935"/>
                    <a:gd name="connsiteX2267" fmla="*/ 921129 w 1404720"/>
                    <a:gd name="connsiteY2267" fmla="*/ 375282 h 2812935"/>
                    <a:gd name="connsiteX2268" fmla="*/ 961497 w 1404720"/>
                    <a:gd name="connsiteY2268" fmla="*/ 334914 h 2812935"/>
                    <a:gd name="connsiteX2269" fmla="*/ 921129 w 1404720"/>
                    <a:gd name="connsiteY2269" fmla="*/ 294546 h 2812935"/>
                    <a:gd name="connsiteX2270" fmla="*/ 836693 w 1404720"/>
                    <a:gd name="connsiteY2270" fmla="*/ 294546 h 2812935"/>
                    <a:gd name="connsiteX2271" fmla="*/ 796325 w 1404720"/>
                    <a:gd name="connsiteY2271" fmla="*/ 334914 h 2812935"/>
                    <a:gd name="connsiteX2272" fmla="*/ 836693 w 1404720"/>
                    <a:gd name="connsiteY2272" fmla="*/ 375282 h 2812935"/>
                    <a:gd name="connsiteX2273" fmla="*/ 877061 w 1404720"/>
                    <a:gd name="connsiteY2273" fmla="*/ 334914 h 2812935"/>
                    <a:gd name="connsiteX2274" fmla="*/ 836693 w 1404720"/>
                    <a:gd name="connsiteY2274" fmla="*/ 294546 h 2812935"/>
                    <a:gd name="connsiteX2275" fmla="*/ 752256 w 1404720"/>
                    <a:gd name="connsiteY2275" fmla="*/ 294546 h 2812935"/>
                    <a:gd name="connsiteX2276" fmla="*/ 711888 w 1404720"/>
                    <a:gd name="connsiteY2276" fmla="*/ 334914 h 2812935"/>
                    <a:gd name="connsiteX2277" fmla="*/ 752256 w 1404720"/>
                    <a:gd name="connsiteY2277" fmla="*/ 375282 h 2812935"/>
                    <a:gd name="connsiteX2278" fmla="*/ 792624 w 1404720"/>
                    <a:gd name="connsiteY2278" fmla="*/ 334914 h 2812935"/>
                    <a:gd name="connsiteX2279" fmla="*/ 752256 w 1404720"/>
                    <a:gd name="connsiteY2279" fmla="*/ 294546 h 2812935"/>
                    <a:gd name="connsiteX2280" fmla="*/ 667820 w 1404720"/>
                    <a:gd name="connsiteY2280" fmla="*/ 294546 h 2812935"/>
                    <a:gd name="connsiteX2281" fmla="*/ 627452 w 1404720"/>
                    <a:gd name="connsiteY2281" fmla="*/ 334914 h 2812935"/>
                    <a:gd name="connsiteX2282" fmla="*/ 667820 w 1404720"/>
                    <a:gd name="connsiteY2282" fmla="*/ 375282 h 2812935"/>
                    <a:gd name="connsiteX2283" fmla="*/ 708188 w 1404720"/>
                    <a:gd name="connsiteY2283" fmla="*/ 334914 h 2812935"/>
                    <a:gd name="connsiteX2284" fmla="*/ 667820 w 1404720"/>
                    <a:gd name="connsiteY2284" fmla="*/ 294546 h 2812935"/>
                    <a:gd name="connsiteX2285" fmla="*/ 583384 w 1404720"/>
                    <a:gd name="connsiteY2285" fmla="*/ 294546 h 2812935"/>
                    <a:gd name="connsiteX2286" fmla="*/ 543016 w 1404720"/>
                    <a:gd name="connsiteY2286" fmla="*/ 334914 h 2812935"/>
                    <a:gd name="connsiteX2287" fmla="*/ 583384 w 1404720"/>
                    <a:gd name="connsiteY2287" fmla="*/ 375282 h 2812935"/>
                    <a:gd name="connsiteX2288" fmla="*/ 623752 w 1404720"/>
                    <a:gd name="connsiteY2288" fmla="*/ 334914 h 2812935"/>
                    <a:gd name="connsiteX2289" fmla="*/ 583384 w 1404720"/>
                    <a:gd name="connsiteY2289" fmla="*/ 294546 h 2812935"/>
                    <a:gd name="connsiteX2290" fmla="*/ 498947 w 1404720"/>
                    <a:gd name="connsiteY2290" fmla="*/ 294546 h 2812935"/>
                    <a:gd name="connsiteX2291" fmla="*/ 458579 w 1404720"/>
                    <a:gd name="connsiteY2291" fmla="*/ 334914 h 2812935"/>
                    <a:gd name="connsiteX2292" fmla="*/ 498947 w 1404720"/>
                    <a:gd name="connsiteY2292" fmla="*/ 375282 h 2812935"/>
                    <a:gd name="connsiteX2293" fmla="*/ 539315 w 1404720"/>
                    <a:gd name="connsiteY2293" fmla="*/ 334914 h 2812935"/>
                    <a:gd name="connsiteX2294" fmla="*/ 498947 w 1404720"/>
                    <a:gd name="connsiteY2294" fmla="*/ 294546 h 2812935"/>
                    <a:gd name="connsiteX2295" fmla="*/ 414511 w 1404720"/>
                    <a:gd name="connsiteY2295" fmla="*/ 294546 h 2812935"/>
                    <a:gd name="connsiteX2296" fmla="*/ 374143 w 1404720"/>
                    <a:gd name="connsiteY2296" fmla="*/ 334914 h 2812935"/>
                    <a:gd name="connsiteX2297" fmla="*/ 414511 w 1404720"/>
                    <a:gd name="connsiteY2297" fmla="*/ 375282 h 2812935"/>
                    <a:gd name="connsiteX2298" fmla="*/ 454879 w 1404720"/>
                    <a:gd name="connsiteY2298" fmla="*/ 334914 h 2812935"/>
                    <a:gd name="connsiteX2299" fmla="*/ 414511 w 1404720"/>
                    <a:gd name="connsiteY2299" fmla="*/ 294546 h 2812935"/>
                    <a:gd name="connsiteX2300" fmla="*/ 330075 w 1404720"/>
                    <a:gd name="connsiteY2300" fmla="*/ 294546 h 2812935"/>
                    <a:gd name="connsiteX2301" fmla="*/ 289707 w 1404720"/>
                    <a:gd name="connsiteY2301" fmla="*/ 334914 h 2812935"/>
                    <a:gd name="connsiteX2302" fmla="*/ 330075 w 1404720"/>
                    <a:gd name="connsiteY2302" fmla="*/ 375282 h 2812935"/>
                    <a:gd name="connsiteX2303" fmla="*/ 370443 w 1404720"/>
                    <a:gd name="connsiteY2303" fmla="*/ 334914 h 2812935"/>
                    <a:gd name="connsiteX2304" fmla="*/ 330075 w 1404720"/>
                    <a:gd name="connsiteY2304" fmla="*/ 294546 h 2812935"/>
                    <a:gd name="connsiteX2305" fmla="*/ 245639 w 1404720"/>
                    <a:gd name="connsiteY2305" fmla="*/ 294546 h 2812935"/>
                    <a:gd name="connsiteX2306" fmla="*/ 205271 w 1404720"/>
                    <a:gd name="connsiteY2306" fmla="*/ 334914 h 2812935"/>
                    <a:gd name="connsiteX2307" fmla="*/ 245639 w 1404720"/>
                    <a:gd name="connsiteY2307" fmla="*/ 375282 h 2812935"/>
                    <a:gd name="connsiteX2308" fmla="*/ 286007 w 1404720"/>
                    <a:gd name="connsiteY2308" fmla="*/ 334914 h 2812935"/>
                    <a:gd name="connsiteX2309" fmla="*/ 245639 w 1404720"/>
                    <a:gd name="connsiteY2309" fmla="*/ 294546 h 2812935"/>
                    <a:gd name="connsiteX2310" fmla="*/ 161202 w 1404720"/>
                    <a:gd name="connsiteY2310" fmla="*/ 294546 h 2812935"/>
                    <a:gd name="connsiteX2311" fmla="*/ 120834 w 1404720"/>
                    <a:gd name="connsiteY2311" fmla="*/ 334914 h 2812935"/>
                    <a:gd name="connsiteX2312" fmla="*/ 161202 w 1404720"/>
                    <a:gd name="connsiteY2312" fmla="*/ 375282 h 2812935"/>
                    <a:gd name="connsiteX2313" fmla="*/ 201570 w 1404720"/>
                    <a:gd name="connsiteY2313" fmla="*/ 334914 h 2812935"/>
                    <a:gd name="connsiteX2314" fmla="*/ 161202 w 1404720"/>
                    <a:gd name="connsiteY2314" fmla="*/ 294546 h 2812935"/>
                    <a:gd name="connsiteX2315" fmla="*/ 76766 w 1404720"/>
                    <a:gd name="connsiteY2315" fmla="*/ 294546 h 2812935"/>
                    <a:gd name="connsiteX2316" fmla="*/ 36398 w 1404720"/>
                    <a:gd name="connsiteY2316" fmla="*/ 334914 h 2812935"/>
                    <a:gd name="connsiteX2317" fmla="*/ 76766 w 1404720"/>
                    <a:gd name="connsiteY2317" fmla="*/ 375282 h 2812935"/>
                    <a:gd name="connsiteX2318" fmla="*/ 117134 w 1404720"/>
                    <a:gd name="connsiteY2318" fmla="*/ 334914 h 2812935"/>
                    <a:gd name="connsiteX2319" fmla="*/ 76766 w 1404720"/>
                    <a:gd name="connsiteY2319" fmla="*/ 294546 h 2812935"/>
                    <a:gd name="connsiteX2320" fmla="*/ 1343312 w 1404720"/>
                    <a:gd name="connsiteY2320" fmla="*/ 208497 h 2812935"/>
                    <a:gd name="connsiteX2321" fmla="*/ 1302944 w 1404720"/>
                    <a:gd name="connsiteY2321" fmla="*/ 248865 h 2812935"/>
                    <a:gd name="connsiteX2322" fmla="*/ 1343312 w 1404720"/>
                    <a:gd name="connsiteY2322" fmla="*/ 289233 h 2812935"/>
                    <a:gd name="connsiteX2323" fmla="*/ 1383680 w 1404720"/>
                    <a:gd name="connsiteY2323" fmla="*/ 248865 h 2812935"/>
                    <a:gd name="connsiteX2324" fmla="*/ 1343312 w 1404720"/>
                    <a:gd name="connsiteY2324" fmla="*/ 208497 h 2812935"/>
                    <a:gd name="connsiteX2325" fmla="*/ 1258874 w 1404720"/>
                    <a:gd name="connsiteY2325" fmla="*/ 208497 h 2812935"/>
                    <a:gd name="connsiteX2326" fmla="*/ 1218506 w 1404720"/>
                    <a:gd name="connsiteY2326" fmla="*/ 248865 h 2812935"/>
                    <a:gd name="connsiteX2327" fmla="*/ 1258874 w 1404720"/>
                    <a:gd name="connsiteY2327" fmla="*/ 289233 h 2812935"/>
                    <a:gd name="connsiteX2328" fmla="*/ 1299242 w 1404720"/>
                    <a:gd name="connsiteY2328" fmla="*/ 248865 h 2812935"/>
                    <a:gd name="connsiteX2329" fmla="*/ 1258874 w 1404720"/>
                    <a:gd name="connsiteY2329" fmla="*/ 208497 h 2812935"/>
                    <a:gd name="connsiteX2330" fmla="*/ 1174438 w 1404720"/>
                    <a:gd name="connsiteY2330" fmla="*/ 208497 h 2812935"/>
                    <a:gd name="connsiteX2331" fmla="*/ 1134070 w 1404720"/>
                    <a:gd name="connsiteY2331" fmla="*/ 248865 h 2812935"/>
                    <a:gd name="connsiteX2332" fmla="*/ 1174438 w 1404720"/>
                    <a:gd name="connsiteY2332" fmla="*/ 289233 h 2812935"/>
                    <a:gd name="connsiteX2333" fmla="*/ 1214806 w 1404720"/>
                    <a:gd name="connsiteY2333" fmla="*/ 248865 h 2812935"/>
                    <a:gd name="connsiteX2334" fmla="*/ 1174438 w 1404720"/>
                    <a:gd name="connsiteY2334" fmla="*/ 208497 h 2812935"/>
                    <a:gd name="connsiteX2335" fmla="*/ 1090002 w 1404720"/>
                    <a:gd name="connsiteY2335" fmla="*/ 208497 h 2812935"/>
                    <a:gd name="connsiteX2336" fmla="*/ 1049634 w 1404720"/>
                    <a:gd name="connsiteY2336" fmla="*/ 248865 h 2812935"/>
                    <a:gd name="connsiteX2337" fmla="*/ 1090002 w 1404720"/>
                    <a:gd name="connsiteY2337" fmla="*/ 289233 h 2812935"/>
                    <a:gd name="connsiteX2338" fmla="*/ 1130370 w 1404720"/>
                    <a:gd name="connsiteY2338" fmla="*/ 248865 h 2812935"/>
                    <a:gd name="connsiteX2339" fmla="*/ 1090002 w 1404720"/>
                    <a:gd name="connsiteY2339" fmla="*/ 208497 h 2812935"/>
                    <a:gd name="connsiteX2340" fmla="*/ 1005565 w 1404720"/>
                    <a:gd name="connsiteY2340" fmla="*/ 208497 h 2812935"/>
                    <a:gd name="connsiteX2341" fmla="*/ 965197 w 1404720"/>
                    <a:gd name="connsiteY2341" fmla="*/ 248865 h 2812935"/>
                    <a:gd name="connsiteX2342" fmla="*/ 1005565 w 1404720"/>
                    <a:gd name="connsiteY2342" fmla="*/ 289233 h 2812935"/>
                    <a:gd name="connsiteX2343" fmla="*/ 1045933 w 1404720"/>
                    <a:gd name="connsiteY2343" fmla="*/ 248865 h 2812935"/>
                    <a:gd name="connsiteX2344" fmla="*/ 1005565 w 1404720"/>
                    <a:gd name="connsiteY2344" fmla="*/ 208497 h 2812935"/>
                    <a:gd name="connsiteX2345" fmla="*/ 921129 w 1404720"/>
                    <a:gd name="connsiteY2345" fmla="*/ 208497 h 2812935"/>
                    <a:gd name="connsiteX2346" fmla="*/ 880761 w 1404720"/>
                    <a:gd name="connsiteY2346" fmla="*/ 248865 h 2812935"/>
                    <a:gd name="connsiteX2347" fmla="*/ 921129 w 1404720"/>
                    <a:gd name="connsiteY2347" fmla="*/ 289233 h 2812935"/>
                    <a:gd name="connsiteX2348" fmla="*/ 961497 w 1404720"/>
                    <a:gd name="connsiteY2348" fmla="*/ 248865 h 2812935"/>
                    <a:gd name="connsiteX2349" fmla="*/ 921129 w 1404720"/>
                    <a:gd name="connsiteY2349" fmla="*/ 208497 h 2812935"/>
                    <a:gd name="connsiteX2350" fmla="*/ 836693 w 1404720"/>
                    <a:gd name="connsiteY2350" fmla="*/ 208497 h 2812935"/>
                    <a:gd name="connsiteX2351" fmla="*/ 796325 w 1404720"/>
                    <a:gd name="connsiteY2351" fmla="*/ 248865 h 2812935"/>
                    <a:gd name="connsiteX2352" fmla="*/ 836693 w 1404720"/>
                    <a:gd name="connsiteY2352" fmla="*/ 289233 h 2812935"/>
                    <a:gd name="connsiteX2353" fmla="*/ 877061 w 1404720"/>
                    <a:gd name="connsiteY2353" fmla="*/ 248865 h 2812935"/>
                    <a:gd name="connsiteX2354" fmla="*/ 836693 w 1404720"/>
                    <a:gd name="connsiteY2354" fmla="*/ 208497 h 2812935"/>
                    <a:gd name="connsiteX2355" fmla="*/ 752256 w 1404720"/>
                    <a:gd name="connsiteY2355" fmla="*/ 208497 h 2812935"/>
                    <a:gd name="connsiteX2356" fmla="*/ 711888 w 1404720"/>
                    <a:gd name="connsiteY2356" fmla="*/ 248865 h 2812935"/>
                    <a:gd name="connsiteX2357" fmla="*/ 752256 w 1404720"/>
                    <a:gd name="connsiteY2357" fmla="*/ 289233 h 2812935"/>
                    <a:gd name="connsiteX2358" fmla="*/ 792624 w 1404720"/>
                    <a:gd name="connsiteY2358" fmla="*/ 248865 h 2812935"/>
                    <a:gd name="connsiteX2359" fmla="*/ 752256 w 1404720"/>
                    <a:gd name="connsiteY2359" fmla="*/ 208497 h 2812935"/>
                    <a:gd name="connsiteX2360" fmla="*/ 667820 w 1404720"/>
                    <a:gd name="connsiteY2360" fmla="*/ 208497 h 2812935"/>
                    <a:gd name="connsiteX2361" fmla="*/ 627452 w 1404720"/>
                    <a:gd name="connsiteY2361" fmla="*/ 248865 h 2812935"/>
                    <a:gd name="connsiteX2362" fmla="*/ 667820 w 1404720"/>
                    <a:gd name="connsiteY2362" fmla="*/ 289233 h 2812935"/>
                    <a:gd name="connsiteX2363" fmla="*/ 708188 w 1404720"/>
                    <a:gd name="connsiteY2363" fmla="*/ 248865 h 2812935"/>
                    <a:gd name="connsiteX2364" fmla="*/ 667820 w 1404720"/>
                    <a:gd name="connsiteY2364" fmla="*/ 208497 h 2812935"/>
                    <a:gd name="connsiteX2365" fmla="*/ 583384 w 1404720"/>
                    <a:gd name="connsiteY2365" fmla="*/ 208497 h 2812935"/>
                    <a:gd name="connsiteX2366" fmla="*/ 543016 w 1404720"/>
                    <a:gd name="connsiteY2366" fmla="*/ 248865 h 2812935"/>
                    <a:gd name="connsiteX2367" fmla="*/ 583384 w 1404720"/>
                    <a:gd name="connsiteY2367" fmla="*/ 289233 h 2812935"/>
                    <a:gd name="connsiteX2368" fmla="*/ 623752 w 1404720"/>
                    <a:gd name="connsiteY2368" fmla="*/ 248865 h 2812935"/>
                    <a:gd name="connsiteX2369" fmla="*/ 583384 w 1404720"/>
                    <a:gd name="connsiteY2369" fmla="*/ 208497 h 2812935"/>
                    <a:gd name="connsiteX2370" fmla="*/ 498947 w 1404720"/>
                    <a:gd name="connsiteY2370" fmla="*/ 208497 h 2812935"/>
                    <a:gd name="connsiteX2371" fmla="*/ 458579 w 1404720"/>
                    <a:gd name="connsiteY2371" fmla="*/ 248865 h 2812935"/>
                    <a:gd name="connsiteX2372" fmla="*/ 498947 w 1404720"/>
                    <a:gd name="connsiteY2372" fmla="*/ 289233 h 2812935"/>
                    <a:gd name="connsiteX2373" fmla="*/ 539315 w 1404720"/>
                    <a:gd name="connsiteY2373" fmla="*/ 248865 h 2812935"/>
                    <a:gd name="connsiteX2374" fmla="*/ 498947 w 1404720"/>
                    <a:gd name="connsiteY2374" fmla="*/ 208497 h 2812935"/>
                    <a:gd name="connsiteX2375" fmla="*/ 414511 w 1404720"/>
                    <a:gd name="connsiteY2375" fmla="*/ 208497 h 2812935"/>
                    <a:gd name="connsiteX2376" fmla="*/ 374143 w 1404720"/>
                    <a:gd name="connsiteY2376" fmla="*/ 248865 h 2812935"/>
                    <a:gd name="connsiteX2377" fmla="*/ 414511 w 1404720"/>
                    <a:gd name="connsiteY2377" fmla="*/ 289233 h 2812935"/>
                    <a:gd name="connsiteX2378" fmla="*/ 454879 w 1404720"/>
                    <a:gd name="connsiteY2378" fmla="*/ 248865 h 2812935"/>
                    <a:gd name="connsiteX2379" fmla="*/ 414511 w 1404720"/>
                    <a:gd name="connsiteY2379" fmla="*/ 208497 h 2812935"/>
                    <a:gd name="connsiteX2380" fmla="*/ 330075 w 1404720"/>
                    <a:gd name="connsiteY2380" fmla="*/ 208497 h 2812935"/>
                    <a:gd name="connsiteX2381" fmla="*/ 289707 w 1404720"/>
                    <a:gd name="connsiteY2381" fmla="*/ 248865 h 2812935"/>
                    <a:gd name="connsiteX2382" fmla="*/ 330075 w 1404720"/>
                    <a:gd name="connsiteY2382" fmla="*/ 289233 h 2812935"/>
                    <a:gd name="connsiteX2383" fmla="*/ 370443 w 1404720"/>
                    <a:gd name="connsiteY2383" fmla="*/ 248865 h 2812935"/>
                    <a:gd name="connsiteX2384" fmla="*/ 330075 w 1404720"/>
                    <a:gd name="connsiteY2384" fmla="*/ 208497 h 2812935"/>
                    <a:gd name="connsiteX2385" fmla="*/ 245639 w 1404720"/>
                    <a:gd name="connsiteY2385" fmla="*/ 208497 h 2812935"/>
                    <a:gd name="connsiteX2386" fmla="*/ 205271 w 1404720"/>
                    <a:gd name="connsiteY2386" fmla="*/ 248865 h 2812935"/>
                    <a:gd name="connsiteX2387" fmla="*/ 245639 w 1404720"/>
                    <a:gd name="connsiteY2387" fmla="*/ 289233 h 2812935"/>
                    <a:gd name="connsiteX2388" fmla="*/ 286007 w 1404720"/>
                    <a:gd name="connsiteY2388" fmla="*/ 248865 h 2812935"/>
                    <a:gd name="connsiteX2389" fmla="*/ 245639 w 1404720"/>
                    <a:gd name="connsiteY2389" fmla="*/ 208497 h 2812935"/>
                    <a:gd name="connsiteX2390" fmla="*/ 161202 w 1404720"/>
                    <a:gd name="connsiteY2390" fmla="*/ 208497 h 2812935"/>
                    <a:gd name="connsiteX2391" fmla="*/ 120834 w 1404720"/>
                    <a:gd name="connsiteY2391" fmla="*/ 248865 h 2812935"/>
                    <a:gd name="connsiteX2392" fmla="*/ 161202 w 1404720"/>
                    <a:gd name="connsiteY2392" fmla="*/ 289233 h 2812935"/>
                    <a:gd name="connsiteX2393" fmla="*/ 201570 w 1404720"/>
                    <a:gd name="connsiteY2393" fmla="*/ 248865 h 2812935"/>
                    <a:gd name="connsiteX2394" fmla="*/ 161202 w 1404720"/>
                    <a:gd name="connsiteY2394" fmla="*/ 208497 h 2812935"/>
                    <a:gd name="connsiteX2395" fmla="*/ 76766 w 1404720"/>
                    <a:gd name="connsiteY2395" fmla="*/ 208497 h 2812935"/>
                    <a:gd name="connsiteX2396" fmla="*/ 36398 w 1404720"/>
                    <a:gd name="connsiteY2396" fmla="*/ 248865 h 2812935"/>
                    <a:gd name="connsiteX2397" fmla="*/ 76766 w 1404720"/>
                    <a:gd name="connsiteY2397" fmla="*/ 289233 h 2812935"/>
                    <a:gd name="connsiteX2398" fmla="*/ 117134 w 1404720"/>
                    <a:gd name="connsiteY2398" fmla="*/ 248865 h 2812935"/>
                    <a:gd name="connsiteX2399" fmla="*/ 76766 w 1404720"/>
                    <a:gd name="connsiteY2399" fmla="*/ 208497 h 2812935"/>
                    <a:gd name="connsiteX2400" fmla="*/ 1343312 w 1404720"/>
                    <a:gd name="connsiteY2400" fmla="*/ 122448 h 2812935"/>
                    <a:gd name="connsiteX2401" fmla="*/ 1302944 w 1404720"/>
                    <a:gd name="connsiteY2401" fmla="*/ 162815 h 2812935"/>
                    <a:gd name="connsiteX2402" fmla="*/ 1343312 w 1404720"/>
                    <a:gd name="connsiteY2402" fmla="*/ 203183 h 2812935"/>
                    <a:gd name="connsiteX2403" fmla="*/ 1383680 w 1404720"/>
                    <a:gd name="connsiteY2403" fmla="*/ 162815 h 2812935"/>
                    <a:gd name="connsiteX2404" fmla="*/ 1343312 w 1404720"/>
                    <a:gd name="connsiteY2404" fmla="*/ 122448 h 2812935"/>
                    <a:gd name="connsiteX2405" fmla="*/ 1258874 w 1404720"/>
                    <a:gd name="connsiteY2405" fmla="*/ 122448 h 2812935"/>
                    <a:gd name="connsiteX2406" fmla="*/ 1218506 w 1404720"/>
                    <a:gd name="connsiteY2406" fmla="*/ 162816 h 2812935"/>
                    <a:gd name="connsiteX2407" fmla="*/ 1258874 w 1404720"/>
                    <a:gd name="connsiteY2407" fmla="*/ 203183 h 2812935"/>
                    <a:gd name="connsiteX2408" fmla="*/ 1299242 w 1404720"/>
                    <a:gd name="connsiteY2408" fmla="*/ 162816 h 2812935"/>
                    <a:gd name="connsiteX2409" fmla="*/ 1258874 w 1404720"/>
                    <a:gd name="connsiteY2409" fmla="*/ 122448 h 2812935"/>
                    <a:gd name="connsiteX2410" fmla="*/ 1174438 w 1404720"/>
                    <a:gd name="connsiteY2410" fmla="*/ 122448 h 2812935"/>
                    <a:gd name="connsiteX2411" fmla="*/ 1134070 w 1404720"/>
                    <a:gd name="connsiteY2411" fmla="*/ 162816 h 2812935"/>
                    <a:gd name="connsiteX2412" fmla="*/ 1174438 w 1404720"/>
                    <a:gd name="connsiteY2412" fmla="*/ 203183 h 2812935"/>
                    <a:gd name="connsiteX2413" fmla="*/ 1214806 w 1404720"/>
                    <a:gd name="connsiteY2413" fmla="*/ 162816 h 2812935"/>
                    <a:gd name="connsiteX2414" fmla="*/ 1174438 w 1404720"/>
                    <a:gd name="connsiteY2414" fmla="*/ 122448 h 2812935"/>
                    <a:gd name="connsiteX2415" fmla="*/ 1090002 w 1404720"/>
                    <a:gd name="connsiteY2415" fmla="*/ 122448 h 2812935"/>
                    <a:gd name="connsiteX2416" fmla="*/ 1049634 w 1404720"/>
                    <a:gd name="connsiteY2416" fmla="*/ 162816 h 2812935"/>
                    <a:gd name="connsiteX2417" fmla="*/ 1090002 w 1404720"/>
                    <a:gd name="connsiteY2417" fmla="*/ 203183 h 2812935"/>
                    <a:gd name="connsiteX2418" fmla="*/ 1130370 w 1404720"/>
                    <a:gd name="connsiteY2418" fmla="*/ 162816 h 2812935"/>
                    <a:gd name="connsiteX2419" fmla="*/ 1090002 w 1404720"/>
                    <a:gd name="connsiteY2419" fmla="*/ 122448 h 2812935"/>
                    <a:gd name="connsiteX2420" fmla="*/ 1005565 w 1404720"/>
                    <a:gd name="connsiteY2420" fmla="*/ 122448 h 2812935"/>
                    <a:gd name="connsiteX2421" fmla="*/ 965197 w 1404720"/>
                    <a:gd name="connsiteY2421" fmla="*/ 162816 h 2812935"/>
                    <a:gd name="connsiteX2422" fmla="*/ 1005565 w 1404720"/>
                    <a:gd name="connsiteY2422" fmla="*/ 203183 h 2812935"/>
                    <a:gd name="connsiteX2423" fmla="*/ 1045933 w 1404720"/>
                    <a:gd name="connsiteY2423" fmla="*/ 162816 h 2812935"/>
                    <a:gd name="connsiteX2424" fmla="*/ 1005565 w 1404720"/>
                    <a:gd name="connsiteY2424" fmla="*/ 122448 h 2812935"/>
                    <a:gd name="connsiteX2425" fmla="*/ 921129 w 1404720"/>
                    <a:gd name="connsiteY2425" fmla="*/ 122448 h 2812935"/>
                    <a:gd name="connsiteX2426" fmla="*/ 880761 w 1404720"/>
                    <a:gd name="connsiteY2426" fmla="*/ 162816 h 2812935"/>
                    <a:gd name="connsiteX2427" fmla="*/ 921129 w 1404720"/>
                    <a:gd name="connsiteY2427" fmla="*/ 203183 h 2812935"/>
                    <a:gd name="connsiteX2428" fmla="*/ 961497 w 1404720"/>
                    <a:gd name="connsiteY2428" fmla="*/ 162816 h 2812935"/>
                    <a:gd name="connsiteX2429" fmla="*/ 921129 w 1404720"/>
                    <a:gd name="connsiteY2429" fmla="*/ 122448 h 2812935"/>
                    <a:gd name="connsiteX2430" fmla="*/ 836693 w 1404720"/>
                    <a:gd name="connsiteY2430" fmla="*/ 122448 h 2812935"/>
                    <a:gd name="connsiteX2431" fmla="*/ 796325 w 1404720"/>
                    <a:gd name="connsiteY2431" fmla="*/ 162816 h 2812935"/>
                    <a:gd name="connsiteX2432" fmla="*/ 836693 w 1404720"/>
                    <a:gd name="connsiteY2432" fmla="*/ 203183 h 2812935"/>
                    <a:gd name="connsiteX2433" fmla="*/ 877061 w 1404720"/>
                    <a:gd name="connsiteY2433" fmla="*/ 162816 h 2812935"/>
                    <a:gd name="connsiteX2434" fmla="*/ 836693 w 1404720"/>
                    <a:gd name="connsiteY2434" fmla="*/ 122448 h 2812935"/>
                    <a:gd name="connsiteX2435" fmla="*/ 752256 w 1404720"/>
                    <a:gd name="connsiteY2435" fmla="*/ 122448 h 2812935"/>
                    <a:gd name="connsiteX2436" fmla="*/ 711888 w 1404720"/>
                    <a:gd name="connsiteY2436" fmla="*/ 162816 h 2812935"/>
                    <a:gd name="connsiteX2437" fmla="*/ 752256 w 1404720"/>
                    <a:gd name="connsiteY2437" fmla="*/ 203183 h 2812935"/>
                    <a:gd name="connsiteX2438" fmla="*/ 792624 w 1404720"/>
                    <a:gd name="connsiteY2438" fmla="*/ 162816 h 2812935"/>
                    <a:gd name="connsiteX2439" fmla="*/ 752256 w 1404720"/>
                    <a:gd name="connsiteY2439" fmla="*/ 122448 h 2812935"/>
                    <a:gd name="connsiteX2440" fmla="*/ 667820 w 1404720"/>
                    <a:gd name="connsiteY2440" fmla="*/ 122448 h 2812935"/>
                    <a:gd name="connsiteX2441" fmla="*/ 627452 w 1404720"/>
                    <a:gd name="connsiteY2441" fmla="*/ 162816 h 2812935"/>
                    <a:gd name="connsiteX2442" fmla="*/ 667820 w 1404720"/>
                    <a:gd name="connsiteY2442" fmla="*/ 203183 h 2812935"/>
                    <a:gd name="connsiteX2443" fmla="*/ 708188 w 1404720"/>
                    <a:gd name="connsiteY2443" fmla="*/ 162816 h 2812935"/>
                    <a:gd name="connsiteX2444" fmla="*/ 667820 w 1404720"/>
                    <a:gd name="connsiteY2444" fmla="*/ 122448 h 2812935"/>
                    <a:gd name="connsiteX2445" fmla="*/ 583384 w 1404720"/>
                    <a:gd name="connsiteY2445" fmla="*/ 122448 h 2812935"/>
                    <a:gd name="connsiteX2446" fmla="*/ 543016 w 1404720"/>
                    <a:gd name="connsiteY2446" fmla="*/ 162816 h 2812935"/>
                    <a:gd name="connsiteX2447" fmla="*/ 583384 w 1404720"/>
                    <a:gd name="connsiteY2447" fmla="*/ 203183 h 2812935"/>
                    <a:gd name="connsiteX2448" fmla="*/ 623752 w 1404720"/>
                    <a:gd name="connsiteY2448" fmla="*/ 162816 h 2812935"/>
                    <a:gd name="connsiteX2449" fmla="*/ 583384 w 1404720"/>
                    <a:gd name="connsiteY2449" fmla="*/ 122448 h 2812935"/>
                    <a:gd name="connsiteX2450" fmla="*/ 498947 w 1404720"/>
                    <a:gd name="connsiteY2450" fmla="*/ 122448 h 2812935"/>
                    <a:gd name="connsiteX2451" fmla="*/ 458579 w 1404720"/>
                    <a:gd name="connsiteY2451" fmla="*/ 162816 h 2812935"/>
                    <a:gd name="connsiteX2452" fmla="*/ 498947 w 1404720"/>
                    <a:gd name="connsiteY2452" fmla="*/ 203183 h 2812935"/>
                    <a:gd name="connsiteX2453" fmla="*/ 539315 w 1404720"/>
                    <a:gd name="connsiteY2453" fmla="*/ 162816 h 2812935"/>
                    <a:gd name="connsiteX2454" fmla="*/ 498947 w 1404720"/>
                    <a:gd name="connsiteY2454" fmla="*/ 122448 h 2812935"/>
                    <a:gd name="connsiteX2455" fmla="*/ 414511 w 1404720"/>
                    <a:gd name="connsiteY2455" fmla="*/ 122448 h 2812935"/>
                    <a:gd name="connsiteX2456" fmla="*/ 374143 w 1404720"/>
                    <a:gd name="connsiteY2456" fmla="*/ 162816 h 2812935"/>
                    <a:gd name="connsiteX2457" fmla="*/ 414511 w 1404720"/>
                    <a:gd name="connsiteY2457" fmla="*/ 203183 h 2812935"/>
                    <a:gd name="connsiteX2458" fmla="*/ 454879 w 1404720"/>
                    <a:gd name="connsiteY2458" fmla="*/ 162816 h 2812935"/>
                    <a:gd name="connsiteX2459" fmla="*/ 414511 w 1404720"/>
                    <a:gd name="connsiteY2459" fmla="*/ 122448 h 2812935"/>
                    <a:gd name="connsiteX2460" fmla="*/ 330075 w 1404720"/>
                    <a:gd name="connsiteY2460" fmla="*/ 122448 h 2812935"/>
                    <a:gd name="connsiteX2461" fmla="*/ 289707 w 1404720"/>
                    <a:gd name="connsiteY2461" fmla="*/ 162816 h 2812935"/>
                    <a:gd name="connsiteX2462" fmla="*/ 330075 w 1404720"/>
                    <a:gd name="connsiteY2462" fmla="*/ 203183 h 2812935"/>
                    <a:gd name="connsiteX2463" fmla="*/ 370443 w 1404720"/>
                    <a:gd name="connsiteY2463" fmla="*/ 162816 h 2812935"/>
                    <a:gd name="connsiteX2464" fmla="*/ 330075 w 1404720"/>
                    <a:gd name="connsiteY2464" fmla="*/ 122448 h 2812935"/>
                    <a:gd name="connsiteX2465" fmla="*/ 245639 w 1404720"/>
                    <a:gd name="connsiteY2465" fmla="*/ 122448 h 2812935"/>
                    <a:gd name="connsiteX2466" fmla="*/ 205271 w 1404720"/>
                    <a:gd name="connsiteY2466" fmla="*/ 162816 h 2812935"/>
                    <a:gd name="connsiteX2467" fmla="*/ 245639 w 1404720"/>
                    <a:gd name="connsiteY2467" fmla="*/ 203183 h 2812935"/>
                    <a:gd name="connsiteX2468" fmla="*/ 286007 w 1404720"/>
                    <a:gd name="connsiteY2468" fmla="*/ 162816 h 2812935"/>
                    <a:gd name="connsiteX2469" fmla="*/ 245639 w 1404720"/>
                    <a:gd name="connsiteY2469" fmla="*/ 122448 h 2812935"/>
                    <a:gd name="connsiteX2470" fmla="*/ 161202 w 1404720"/>
                    <a:gd name="connsiteY2470" fmla="*/ 122448 h 2812935"/>
                    <a:gd name="connsiteX2471" fmla="*/ 120834 w 1404720"/>
                    <a:gd name="connsiteY2471" fmla="*/ 162816 h 2812935"/>
                    <a:gd name="connsiteX2472" fmla="*/ 161202 w 1404720"/>
                    <a:gd name="connsiteY2472" fmla="*/ 203183 h 2812935"/>
                    <a:gd name="connsiteX2473" fmla="*/ 201570 w 1404720"/>
                    <a:gd name="connsiteY2473" fmla="*/ 162816 h 2812935"/>
                    <a:gd name="connsiteX2474" fmla="*/ 161202 w 1404720"/>
                    <a:gd name="connsiteY2474" fmla="*/ 122448 h 2812935"/>
                    <a:gd name="connsiteX2475" fmla="*/ 76766 w 1404720"/>
                    <a:gd name="connsiteY2475" fmla="*/ 122448 h 2812935"/>
                    <a:gd name="connsiteX2476" fmla="*/ 36398 w 1404720"/>
                    <a:gd name="connsiteY2476" fmla="*/ 162816 h 2812935"/>
                    <a:gd name="connsiteX2477" fmla="*/ 76766 w 1404720"/>
                    <a:gd name="connsiteY2477" fmla="*/ 203183 h 2812935"/>
                    <a:gd name="connsiteX2478" fmla="*/ 117134 w 1404720"/>
                    <a:gd name="connsiteY2478" fmla="*/ 162816 h 2812935"/>
                    <a:gd name="connsiteX2479" fmla="*/ 76766 w 1404720"/>
                    <a:gd name="connsiteY2479" fmla="*/ 122448 h 2812935"/>
                    <a:gd name="connsiteX2480" fmla="*/ 1343312 w 1404720"/>
                    <a:gd name="connsiteY2480" fmla="*/ 36400 h 2812935"/>
                    <a:gd name="connsiteX2481" fmla="*/ 1302944 w 1404720"/>
                    <a:gd name="connsiteY2481" fmla="*/ 76768 h 2812935"/>
                    <a:gd name="connsiteX2482" fmla="*/ 1343312 w 1404720"/>
                    <a:gd name="connsiteY2482" fmla="*/ 117135 h 2812935"/>
                    <a:gd name="connsiteX2483" fmla="*/ 1383680 w 1404720"/>
                    <a:gd name="connsiteY2483" fmla="*/ 76768 h 2812935"/>
                    <a:gd name="connsiteX2484" fmla="*/ 1343312 w 1404720"/>
                    <a:gd name="connsiteY2484" fmla="*/ 36400 h 2812935"/>
                    <a:gd name="connsiteX2485" fmla="*/ 1258874 w 1404720"/>
                    <a:gd name="connsiteY2485" fmla="*/ 36400 h 2812935"/>
                    <a:gd name="connsiteX2486" fmla="*/ 1218506 w 1404720"/>
                    <a:gd name="connsiteY2486" fmla="*/ 76768 h 2812935"/>
                    <a:gd name="connsiteX2487" fmla="*/ 1258874 w 1404720"/>
                    <a:gd name="connsiteY2487" fmla="*/ 117135 h 2812935"/>
                    <a:gd name="connsiteX2488" fmla="*/ 1299242 w 1404720"/>
                    <a:gd name="connsiteY2488" fmla="*/ 76768 h 2812935"/>
                    <a:gd name="connsiteX2489" fmla="*/ 1258874 w 1404720"/>
                    <a:gd name="connsiteY2489" fmla="*/ 36400 h 2812935"/>
                    <a:gd name="connsiteX2490" fmla="*/ 1174438 w 1404720"/>
                    <a:gd name="connsiteY2490" fmla="*/ 36400 h 2812935"/>
                    <a:gd name="connsiteX2491" fmla="*/ 1134070 w 1404720"/>
                    <a:gd name="connsiteY2491" fmla="*/ 76768 h 2812935"/>
                    <a:gd name="connsiteX2492" fmla="*/ 1174438 w 1404720"/>
                    <a:gd name="connsiteY2492" fmla="*/ 117135 h 2812935"/>
                    <a:gd name="connsiteX2493" fmla="*/ 1214806 w 1404720"/>
                    <a:gd name="connsiteY2493" fmla="*/ 76768 h 2812935"/>
                    <a:gd name="connsiteX2494" fmla="*/ 1174438 w 1404720"/>
                    <a:gd name="connsiteY2494" fmla="*/ 36400 h 2812935"/>
                    <a:gd name="connsiteX2495" fmla="*/ 1090002 w 1404720"/>
                    <a:gd name="connsiteY2495" fmla="*/ 36400 h 2812935"/>
                    <a:gd name="connsiteX2496" fmla="*/ 1049634 w 1404720"/>
                    <a:gd name="connsiteY2496" fmla="*/ 76768 h 2812935"/>
                    <a:gd name="connsiteX2497" fmla="*/ 1090002 w 1404720"/>
                    <a:gd name="connsiteY2497" fmla="*/ 117136 h 2812935"/>
                    <a:gd name="connsiteX2498" fmla="*/ 1130370 w 1404720"/>
                    <a:gd name="connsiteY2498" fmla="*/ 76768 h 2812935"/>
                    <a:gd name="connsiteX2499" fmla="*/ 1090002 w 1404720"/>
                    <a:gd name="connsiteY2499" fmla="*/ 36400 h 2812935"/>
                    <a:gd name="connsiteX2500" fmla="*/ 1005565 w 1404720"/>
                    <a:gd name="connsiteY2500" fmla="*/ 36400 h 2812935"/>
                    <a:gd name="connsiteX2501" fmla="*/ 965197 w 1404720"/>
                    <a:gd name="connsiteY2501" fmla="*/ 76768 h 2812935"/>
                    <a:gd name="connsiteX2502" fmla="*/ 1005565 w 1404720"/>
                    <a:gd name="connsiteY2502" fmla="*/ 117136 h 2812935"/>
                    <a:gd name="connsiteX2503" fmla="*/ 1045933 w 1404720"/>
                    <a:gd name="connsiteY2503" fmla="*/ 76768 h 2812935"/>
                    <a:gd name="connsiteX2504" fmla="*/ 1005565 w 1404720"/>
                    <a:gd name="connsiteY2504" fmla="*/ 36400 h 2812935"/>
                    <a:gd name="connsiteX2505" fmla="*/ 921129 w 1404720"/>
                    <a:gd name="connsiteY2505" fmla="*/ 36400 h 2812935"/>
                    <a:gd name="connsiteX2506" fmla="*/ 880761 w 1404720"/>
                    <a:gd name="connsiteY2506" fmla="*/ 76768 h 2812935"/>
                    <a:gd name="connsiteX2507" fmla="*/ 921129 w 1404720"/>
                    <a:gd name="connsiteY2507" fmla="*/ 117136 h 2812935"/>
                    <a:gd name="connsiteX2508" fmla="*/ 961497 w 1404720"/>
                    <a:gd name="connsiteY2508" fmla="*/ 76768 h 2812935"/>
                    <a:gd name="connsiteX2509" fmla="*/ 921129 w 1404720"/>
                    <a:gd name="connsiteY2509" fmla="*/ 36400 h 2812935"/>
                    <a:gd name="connsiteX2510" fmla="*/ 836693 w 1404720"/>
                    <a:gd name="connsiteY2510" fmla="*/ 36400 h 2812935"/>
                    <a:gd name="connsiteX2511" fmla="*/ 796325 w 1404720"/>
                    <a:gd name="connsiteY2511" fmla="*/ 76768 h 2812935"/>
                    <a:gd name="connsiteX2512" fmla="*/ 836693 w 1404720"/>
                    <a:gd name="connsiteY2512" fmla="*/ 117136 h 2812935"/>
                    <a:gd name="connsiteX2513" fmla="*/ 877061 w 1404720"/>
                    <a:gd name="connsiteY2513" fmla="*/ 76768 h 2812935"/>
                    <a:gd name="connsiteX2514" fmla="*/ 836693 w 1404720"/>
                    <a:gd name="connsiteY2514" fmla="*/ 36400 h 2812935"/>
                    <a:gd name="connsiteX2515" fmla="*/ 752256 w 1404720"/>
                    <a:gd name="connsiteY2515" fmla="*/ 36400 h 2812935"/>
                    <a:gd name="connsiteX2516" fmla="*/ 711888 w 1404720"/>
                    <a:gd name="connsiteY2516" fmla="*/ 76768 h 2812935"/>
                    <a:gd name="connsiteX2517" fmla="*/ 752256 w 1404720"/>
                    <a:gd name="connsiteY2517" fmla="*/ 117136 h 2812935"/>
                    <a:gd name="connsiteX2518" fmla="*/ 792624 w 1404720"/>
                    <a:gd name="connsiteY2518" fmla="*/ 76768 h 2812935"/>
                    <a:gd name="connsiteX2519" fmla="*/ 752256 w 1404720"/>
                    <a:gd name="connsiteY2519" fmla="*/ 36400 h 2812935"/>
                    <a:gd name="connsiteX2520" fmla="*/ 667820 w 1404720"/>
                    <a:gd name="connsiteY2520" fmla="*/ 36400 h 2812935"/>
                    <a:gd name="connsiteX2521" fmla="*/ 627452 w 1404720"/>
                    <a:gd name="connsiteY2521" fmla="*/ 76768 h 2812935"/>
                    <a:gd name="connsiteX2522" fmla="*/ 667820 w 1404720"/>
                    <a:gd name="connsiteY2522" fmla="*/ 117136 h 2812935"/>
                    <a:gd name="connsiteX2523" fmla="*/ 708188 w 1404720"/>
                    <a:gd name="connsiteY2523" fmla="*/ 76768 h 2812935"/>
                    <a:gd name="connsiteX2524" fmla="*/ 667820 w 1404720"/>
                    <a:gd name="connsiteY2524" fmla="*/ 36400 h 2812935"/>
                    <a:gd name="connsiteX2525" fmla="*/ 583384 w 1404720"/>
                    <a:gd name="connsiteY2525" fmla="*/ 36400 h 2812935"/>
                    <a:gd name="connsiteX2526" fmla="*/ 543016 w 1404720"/>
                    <a:gd name="connsiteY2526" fmla="*/ 76768 h 2812935"/>
                    <a:gd name="connsiteX2527" fmla="*/ 583384 w 1404720"/>
                    <a:gd name="connsiteY2527" fmla="*/ 117136 h 2812935"/>
                    <a:gd name="connsiteX2528" fmla="*/ 623752 w 1404720"/>
                    <a:gd name="connsiteY2528" fmla="*/ 76768 h 2812935"/>
                    <a:gd name="connsiteX2529" fmla="*/ 583384 w 1404720"/>
                    <a:gd name="connsiteY2529" fmla="*/ 36400 h 2812935"/>
                    <a:gd name="connsiteX2530" fmla="*/ 498947 w 1404720"/>
                    <a:gd name="connsiteY2530" fmla="*/ 36400 h 2812935"/>
                    <a:gd name="connsiteX2531" fmla="*/ 458579 w 1404720"/>
                    <a:gd name="connsiteY2531" fmla="*/ 76768 h 2812935"/>
                    <a:gd name="connsiteX2532" fmla="*/ 498947 w 1404720"/>
                    <a:gd name="connsiteY2532" fmla="*/ 117136 h 2812935"/>
                    <a:gd name="connsiteX2533" fmla="*/ 539315 w 1404720"/>
                    <a:gd name="connsiteY2533" fmla="*/ 76768 h 2812935"/>
                    <a:gd name="connsiteX2534" fmla="*/ 498947 w 1404720"/>
                    <a:gd name="connsiteY2534" fmla="*/ 36400 h 2812935"/>
                    <a:gd name="connsiteX2535" fmla="*/ 414511 w 1404720"/>
                    <a:gd name="connsiteY2535" fmla="*/ 36400 h 2812935"/>
                    <a:gd name="connsiteX2536" fmla="*/ 374143 w 1404720"/>
                    <a:gd name="connsiteY2536" fmla="*/ 76768 h 2812935"/>
                    <a:gd name="connsiteX2537" fmla="*/ 414511 w 1404720"/>
                    <a:gd name="connsiteY2537" fmla="*/ 117136 h 2812935"/>
                    <a:gd name="connsiteX2538" fmla="*/ 454879 w 1404720"/>
                    <a:gd name="connsiteY2538" fmla="*/ 76768 h 2812935"/>
                    <a:gd name="connsiteX2539" fmla="*/ 414511 w 1404720"/>
                    <a:gd name="connsiteY2539" fmla="*/ 36400 h 2812935"/>
                    <a:gd name="connsiteX2540" fmla="*/ 330075 w 1404720"/>
                    <a:gd name="connsiteY2540" fmla="*/ 36400 h 2812935"/>
                    <a:gd name="connsiteX2541" fmla="*/ 289707 w 1404720"/>
                    <a:gd name="connsiteY2541" fmla="*/ 76768 h 2812935"/>
                    <a:gd name="connsiteX2542" fmla="*/ 330075 w 1404720"/>
                    <a:gd name="connsiteY2542" fmla="*/ 117136 h 2812935"/>
                    <a:gd name="connsiteX2543" fmla="*/ 370443 w 1404720"/>
                    <a:gd name="connsiteY2543" fmla="*/ 76768 h 2812935"/>
                    <a:gd name="connsiteX2544" fmla="*/ 330075 w 1404720"/>
                    <a:gd name="connsiteY2544" fmla="*/ 36400 h 2812935"/>
                    <a:gd name="connsiteX2545" fmla="*/ 245639 w 1404720"/>
                    <a:gd name="connsiteY2545" fmla="*/ 36400 h 2812935"/>
                    <a:gd name="connsiteX2546" fmla="*/ 205271 w 1404720"/>
                    <a:gd name="connsiteY2546" fmla="*/ 76768 h 2812935"/>
                    <a:gd name="connsiteX2547" fmla="*/ 245639 w 1404720"/>
                    <a:gd name="connsiteY2547" fmla="*/ 117136 h 2812935"/>
                    <a:gd name="connsiteX2548" fmla="*/ 286007 w 1404720"/>
                    <a:gd name="connsiteY2548" fmla="*/ 76768 h 2812935"/>
                    <a:gd name="connsiteX2549" fmla="*/ 245639 w 1404720"/>
                    <a:gd name="connsiteY2549" fmla="*/ 36400 h 2812935"/>
                    <a:gd name="connsiteX2550" fmla="*/ 161202 w 1404720"/>
                    <a:gd name="connsiteY2550" fmla="*/ 36400 h 2812935"/>
                    <a:gd name="connsiteX2551" fmla="*/ 120834 w 1404720"/>
                    <a:gd name="connsiteY2551" fmla="*/ 76768 h 2812935"/>
                    <a:gd name="connsiteX2552" fmla="*/ 161202 w 1404720"/>
                    <a:gd name="connsiteY2552" fmla="*/ 117136 h 2812935"/>
                    <a:gd name="connsiteX2553" fmla="*/ 201570 w 1404720"/>
                    <a:gd name="connsiteY2553" fmla="*/ 76768 h 2812935"/>
                    <a:gd name="connsiteX2554" fmla="*/ 161202 w 1404720"/>
                    <a:gd name="connsiteY2554" fmla="*/ 36400 h 2812935"/>
                    <a:gd name="connsiteX2555" fmla="*/ 76766 w 1404720"/>
                    <a:gd name="connsiteY2555" fmla="*/ 36400 h 2812935"/>
                    <a:gd name="connsiteX2556" fmla="*/ 36398 w 1404720"/>
                    <a:gd name="connsiteY2556" fmla="*/ 76768 h 2812935"/>
                    <a:gd name="connsiteX2557" fmla="*/ 76766 w 1404720"/>
                    <a:gd name="connsiteY2557" fmla="*/ 117136 h 2812935"/>
                    <a:gd name="connsiteX2558" fmla="*/ 117134 w 1404720"/>
                    <a:gd name="connsiteY2558" fmla="*/ 76768 h 2812935"/>
                    <a:gd name="connsiteX2559" fmla="*/ 76766 w 1404720"/>
                    <a:gd name="connsiteY2559" fmla="*/ 36400 h 2812935"/>
                    <a:gd name="connsiteX2560" fmla="*/ 0 w 1404720"/>
                    <a:gd name="connsiteY2560" fmla="*/ 0 h 2812935"/>
                    <a:gd name="connsiteX2561" fmla="*/ 1404720 w 1404720"/>
                    <a:gd name="connsiteY2561" fmla="*/ 0 h 2812935"/>
                    <a:gd name="connsiteX2562" fmla="*/ 1404720 w 1404720"/>
                    <a:gd name="connsiteY2562" fmla="*/ 2812935 h 2812935"/>
                    <a:gd name="connsiteX2563" fmla="*/ 0 w 1404720"/>
                    <a:gd name="connsiteY2563" fmla="*/ 2812935 h 281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  <a:cxn ang="0">
                      <a:pos x="connsiteX2088" y="connsiteY2088"/>
                    </a:cxn>
                    <a:cxn ang="0">
                      <a:pos x="connsiteX2089" y="connsiteY2089"/>
                    </a:cxn>
                    <a:cxn ang="0">
                      <a:pos x="connsiteX2090" y="connsiteY2090"/>
                    </a:cxn>
                    <a:cxn ang="0">
                      <a:pos x="connsiteX2091" y="connsiteY2091"/>
                    </a:cxn>
                    <a:cxn ang="0">
                      <a:pos x="connsiteX2092" y="connsiteY2092"/>
                    </a:cxn>
                    <a:cxn ang="0">
                      <a:pos x="connsiteX2093" y="connsiteY2093"/>
                    </a:cxn>
                    <a:cxn ang="0">
                      <a:pos x="connsiteX2094" y="connsiteY2094"/>
                    </a:cxn>
                    <a:cxn ang="0">
                      <a:pos x="connsiteX2095" y="connsiteY2095"/>
                    </a:cxn>
                    <a:cxn ang="0">
                      <a:pos x="connsiteX2096" y="connsiteY2096"/>
                    </a:cxn>
                    <a:cxn ang="0">
                      <a:pos x="connsiteX2097" y="connsiteY2097"/>
                    </a:cxn>
                    <a:cxn ang="0">
                      <a:pos x="connsiteX2098" y="connsiteY2098"/>
                    </a:cxn>
                    <a:cxn ang="0">
                      <a:pos x="connsiteX2099" y="connsiteY2099"/>
                    </a:cxn>
                    <a:cxn ang="0">
                      <a:pos x="connsiteX2100" y="connsiteY2100"/>
                    </a:cxn>
                    <a:cxn ang="0">
                      <a:pos x="connsiteX2101" y="connsiteY2101"/>
                    </a:cxn>
                    <a:cxn ang="0">
                      <a:pos x="connsiteX2102" y="connsiteY2102"/>
                    </a:cxn>
                    <a:cxn ang="0">
                      <a:pos x="connsiteX2103" y="connsiteY2103"/>
                    </a:cxn>
                    <a:cxn ang="0">
                      <a:pos x="connsiteX2104" y="connsiteY2104"/>
                    </a:cxn>
                    <a:cxn ang="0">
                      <a:pos x="connsiteX2105" y="connsiteY2105"/>
                    </a:cxn>
                    <a:cxn ang="0">
                      <a:pos x="connsiteX2106" y="connsiteY2106"/>
                    </a:cxn>
                    <a:cxn ang="0">
                      <a:pos x="connsiteX2107" y="connsiteY2107"/>
                    </a:cxn>
                    <a:cxn ang="0">
                      <a:pos x="connsiteX2108" y="connsiteY2108"/>
                    </a:cxn>
                    <a:cxn ang="0">
                      <a:pos x="connsiteX2109" y="connsiteY2109"/>
                    </a:cxn>
                    <a:cxn ang="0">
                      <a:pos x="connsiteX2110" y="connsiteY2110"/>
                    </a:cxn>
                    <a:cxn ang="0">
                      <a:pos x="connsiteX2111" y="connsiteY2111"/>
                    </a:cxn>
                    <a:cxn ang="0">
                      <a:pos x="connsiteX2112" y="connsiteY2112"/>
                    </a:cxn>
                    <a:cxn ang="0">
                      <a:pos x="connsiteX2113" y="connsiteY2113"/>
                    </a:cxn>
                    <a:cxn ang="0">
                      <a:pos x="connsiteX2114" y="connsiteY2114"/>
                    </a:cxn>
                    <a:cxn ang="0">
                      <a:pos x="connsiteX2115" y="connsiteY2115"/>
                    </a:cxn>
                    <a:cxn ang="0">
                      <a:pos x="connsiteX2116" y="connsiteY2116"/>
                    </a:cxn>
                    <a:cxn ang="0">
                      <a:pos x="connsiteX2117" y="connsiteY2117"/>
                    </a:cxn>
                    <a:cxn ang="0">
                      <a:pos x="connsiteX2118" y="connsiteY2118"/>
                    </a:cxn>
                    <a:cxn ang="0">
                      <a:pos x="connsiteX2119" y="connsiteY2119"/>
                    </a:cxn>
                    <a:cxn ang="0">
                      <a:pos x="connsiteX2120" y="connsiteY2120"/>
                    </a:cxn>
                    <a:cxn ang="0">
                      <a:pos x="connsiteX2121" y="connsiteY2121"/>
                    </a:cxn>
                    <a:cxn ang="0">
                      <a:pos x="connsiteX2122" y="connsiteY2122"/>
                    </a:cxn>
                    <a:cxn ang="0">
                      <a:pos x="connsiteX2123" y="connsiteY2123"/>
                    </a:cxn>
                    <a:cxn ang="0">
                      <a:pos x="connsiteX2124" y="connsiteY2124"/>
                    </a:cxn>
                    <a:cxn ang="0">
                      <a:pos x="connsiteX2125" y="connsiteY2125"/>
                    </a:cxn>
                    <a:cxn ang="0">
                      <a:pos x="connsiteX2126" y="connsiteY2126"/>
                    </a:cxn>
                    <a:cxn ang="0">
                      <a:pos x="connsiteX2127" y="connsiteY2127"/>
                    </a:cxn>
                    <a:cxn ang="0">
                      <a:pos x="connsiteX2128" y="connsiteY2128"/>
                    </a:cxn>
                    <a:cxn ang="0">
                      <a:pos x="connsiteX2129" y="connsiteY2129"/>
                    </a:cxn>
                    <a:cxn ang="0">
                      <a:pos x="connsiteX2130" y="connsiteY2130"/>
                    </a:cxn>
                    <a:cxn ang="0">
                      <a:pos x="connsiteX2131" y="connsiteY2131"/>
                    </a:cxn>
                    <a:cxn ang="0">
                      <a:pos x="connsiteX2132" y="connsiteY2132"/>
                    </a:cxn>
                    <a:cxn ang="0">
                      <a:pos x="connsiteX2133" y="connsiteY2133"/>
                    </a:cxn>
                    <a:cxn ang="0">
                      <a:pos x="connsiteX2134" y="connsiteY2134"/>
                    </a:cxn>
                    <a:cxn ang="0">
                      <a:pos x="connsiteX2135" y="connsiteY2135"/>
                    </a:cxn>
                    <a:cxn ang="0">
                      <a:pos x="connsiteX2136" y="connsiteY2136"/>
                    </a:cxn>
                    <a:cxn ang="0">
                      <a:pos x="connsiteX2137" y="connsiteY2137"/>
                    </a:cxn>
                    <a:cxn ang="0">
                      <a:pos x="connsiteX2138" y="connsiteY2138"/>
                    </a:cxn>
                    <a:cxn ang="0">
                      <a:pos x="connsiteX2139" y="connsiteY2139"/>
                    </a:cxn>
                    <a:cxn ang="0">
                      <a:pos x="connsiteX2140" y="connsiteY2140"/>
                    </a:cxn>
                    <a:cxn ang="0">
                      <a:pos x="connsiteX2141" y="connsiteY2141"/>
                    </a:cxn>
                    <a:cxn ang="0">
                      <a:pos x="connsiteX2142" y="connsiteY2142"/>
                    </a:cxn>
                    <a:cxn ang="0">
                      <a:pos x="connsiteX2143" y="connsiteY2143"/>
                    </a:cxn>
                    <a:cxn ang="0">
                      <a:pos x="connsiteX2144" y="connsiteY2144"/>
                    </a:cxn>
                    <a:cxn ang="0">
                      <a:pos x="connsiteX2145" y="connsiteY2145"/>
                    </a:cxn>
                    <a:cxn ang="0">
                      <a:pos x="connsiteX2146" y="connsiteY2146"/>
                    </a:cxn>
                    <a:cxn ang="0">
                      <a:pos x="connsiteX2147" y="connsiteY2147"/>
                    </a:cxn>
                    <a:cxn ang="0">
                      <a:pos x="connsiteX2148" y="connsiteY2148"/>
                    </a:cxn>
                    <a:cxn ang="0">
                      <a:pos x="connsiteX2149" y="connsiteY2149"/>
                    </a:cxn>
                    <a:cxn ang="0">
                      <a:pos x="connsiteX2150" y="connsiteY2150"/>
                    </a:cxn>
                    <a:cxn ang="0">
                      <a:pos x="connsiteX2151" y="connsiteY2151"/>
                    </a:cxn>
                    <a:cxn ang="0">
                      <a:pos x="connsiteX2152" y="connsiteY2152"/>
                    </a:cxn>
                    <a:cxn ang="0">
                      <a:pos x="connsiteX2153" y="connsiteY2153"/>
                    </a:cxn>
                    <a:cxn ang="0">
                      <a:pos x="connsiteX2154" y="connsiteY2154"/>
                    </a:cxn>
                    <a:cxn ang="0">
                      <a:pos x="connsiteX2155" y="connsiteY2155"/>
                    </a:cxn>
                    <a:cxn ang="0">
                      <a:pos x="connsiteX2156" y="connsiteY2156"/>
                    </a:cxn>
                    <a:cxn ang="0">
                      <a:pos x="connsiteX2157" y="connsiteY2157"/>
                    </a:cxn>
                    <a:cxn ang="0">
                      <a:pos x="connsiteX2158" y="connsiteY2158"/>
                    </a:cxn>
                    <a:cxn ang="0">
                      <a:pos x="connsiteX2159" y="connsiteY2159"/>
                    </a:cxn>
                    <a:cxn ang="0">
                      <a:pos x="connsiteX2160" y="connsiteY2160"/>
                    </a:cxn>
                    <a:cxn ang="0">
                      <a:pos x="connsiteX2161" y="connsiteY2161"/>
                    </a:cxn>
                    <a:cxn ang="0">
                      <a:pos x="connsiteX2162" y="connsiteY2162"/>
                    </a:cxn>
                    <a:cxn ang="0">
                      <a:pos x="connsiteX2163" y="connsiteY2163"/>
                    </a:cxn>
                    <a:cxn ang="0">
                      <a:pos x="connsiteX2164" y="connsiteY2164"/>
                    </a:cxn>
                    <a:cxn ang="0">
                      <a:pos x="connsiteX2165" y="connsiteY2165"/>
                    </a:cxn>
                    <a:cxn ang="0">
                      <a:pos x="connsiteX2166" y="connsiteY2166"/>
                    </a:cxn>
                    <a:cxn ang="0">
                      <a:pos x="connsiteX2167" y="connsiteY2167"/>
                    </a:cxn>
                    <a:cxn ang="0">
                      <a:pos x="connsiteX2168" y="connsiteY2168"/>
                    </a:cxn>
                    <a:cxn ang="0">
                      <a:pos x="connsiteX2169" y="connsiteY2169"/>
                    </a:cxn>
                    <a:cxn ang="0">
                      <a:pos x="connsiteX2170" y="connsiteY2170"/>
                    </a:cxn>
                    <a:cxn ang="0">
                      <a:pos x="connsiteX2171" y="connsiteY2171"/>
                    </a:cxn>
                    <a:cxn ang="0">
                      <a:pos x="connsiteX2172" y="connsiteY2172"/>
                    </a:cxn>
                    <a:cxn ang="0">
                      <a:pos x="connsiteX2173" y="connsiteY2173"/>
                    </a:cxn>
                    <a:cxn ang="0">
                      <a:pos x="connsiteX2174" y="connsiteY2174"/>
                    </a:cxn>
                    <a:cxn ang="0">
                      <a:pos x="connsiteX2175" y="connsiteY2175"/>
                    </a:cxn>
                    <a:cxn ang="0">
                      <a:pos x="connsiteX2176" y="connsiteY2176"/>
                    </a:cxn>
                    <a:cxn ang="0">
                      <a:pos x="connsiteX2177" y="connsiteY2177"/>
                    </a:cxn>
                    <a:cxn ang="0">
                      <a:pos x="connsiteX2178" y="connsiteY2178"/>
                    </a:cxn>
                    <a:cxn ang="0">
                      <a:pos x="connsiteX2179" y="connsiteY2179"/>
                    </a:cxn>
                    <a:cxn ang="0">
                      <a:pos x="connsiteX2180" y="connsiteY2180"/>
                    </a:cxn>
                    <a:cxn ang="0">
                      <a:pos x="connsiteX2181" y="connsiteY2181"/>
                    </a:cxn>
                    <a:cxn ang="0">
                      <a:pos x="connsiteX2182" y="connsiteY2182"/>
                    </a:cxn>
                    <a:cxn ang="0">
                      <a:pos x="connsiteX2183" y="connsiteY2183"/>
                    </a:cxn>
                    <a:cxn ang="0">
                      <a:pos x="connsiteX2184" y="connsiteY2184"/>
                    </a:cxn>
                    <a:cxn ang="0">
                      <a:pos x="connsiteX2185" y="connsiteY2185"/>
                    </a:cxn>
                    <a:cxn ang="0">
                      <a:pos x="connsiteX2186" y="connsiteY2186"/>
                    </a:cxn>
                    <a:cxn ang="0">
                      <a:pos x="connsiteX2187" y="connsiteY2187"/>
                    </a:cxn>
                    <a:cxn ang="0">
                      <a:pos x="connsiteX2188" y="connsiteY2188"/>
                    </a:cxn>
                    <a:cxn ang="0">
                      <a:pos x="connsiteX2189" y="connsiteY2189"/>
                    </a:cxn>
                    <a:cxn ang="0">
                      <a:pos x="connsiteX2190" y="connsiteY2190"/>
                    </a:cxn>
                    <a:cxn ang="0">
                      <a:pos x="connsiteX2191" y="connsiteY2191"/>
                    </a:cxn>
                    <a:cxn ang="0">
                      <a:pos x="connsiteX2192" y="connsiteY2192"/>
                    </a:cxn>
                    <a:cxn ang="0">
                      <a:pos x="connsiteX2193" y="connsiteY2193"/>
                    </a:cxn>
                    <a:cxn ang="0">
                      <a:pos x="connsiteX2194" y="connsiteY2194"/>
                    </a:cxn>
                    <a:cxn ang="0">
                      <a:pos x="connsiteX2195" y="connsiteY2195"/>
                    </a:cxn>
                    <a:cxn ang="0">
                      <a:pos x="connsiteX2196" y="connsiteY2196"/>
                    </a:cxn>
                    <a:cxn ang="0">
                      <a:pos x="connsiteX2197" y="connsiteY2197"/>
                    </a:cxn>
                    <a:cxn ang="0">
                      <a:pos x="connsiteX2198" y="connsiteY2198"/>
                    </a:cxn>
                    <a:cxn ang="0">
                      <a:pos x="connsiteX2199" y="connsiteY2199"/>
                    </a:cxn>
                    <a:cxn ang="0">
                      <a:pos x="connsiteX2200" y="connsiteY2200"/>
                    </a:cxn>
                    <a:cxn ang="0">
                      <a:pos x="connsiteX2201" y="connsiteY2201"/>
                    </a:cxn>
                    <a:cxn ang="0">
                      <a:pos x="connsiteX2202" y="connsiteY2202"/>
                    </a:cxn>
                    <a:cxn ang="0">
                      <a:pos x="connsiteX2203" y="connsiteY2203"/>
                    </a:cxn>
                    <a:cxn ang="0">
                      <a:pos x="connsiteX2204" y="connsiteY2204"/>
                    </a:cxn>
                    <a:cxn ang="0">
                      <a:pos x="connsiteX2205" y="connsiteY2205"/>
                    </a:cxn>
                    <a:cxn ang="0">
                      <a:pos x="connsiteX2206" y="connsiteY2206"/>
                    </a:cxn>
                    <a:cxn ang="0">
                      <a:pos x="connsiteX2207" y="connsiteY2207"/>
                    </a:cxn>
                    <a:cxn ang="0">
                      <a:pos x="connsiteX2208" y="connsiteY2208"/>
                    </a:cxn>
                    <a:cxn ang="0">
                      <a:pos x="connsiteX2209" y="connsiteY2209"/>
                    </a:cxn>
                    <a:cxn ang="0">
                      <a:pos x="connsiteX2210" y="connsiteY2210"/>
                    </a:cxn>
                    <a:cxn ang="0">
                      <a:pos x="connsiteX2211" y="connsiteY2211"/>
                    </a:cxn>
                    <a:cxn ang="0">
                      <a:pos x="connsiteX2212" y="connsiteY2212"/>
                    </a:cxn>
                    <a:cxn ang="0">
                      <a:pos x="connsiteX2213" y="connsiteY2213"/>
                    </a:cxn>
                    <a:cxn ang="0">
                      <a:pos x="connsiteX2214" y="connsiteY2214"/>
                    </a:cxn>
                    <a:cxn ang="0">
                      <a:pos x="connsiteX2215" y="connsiteY2215"/>
                    </a:cxn>
                    <a:cxn ang="0">
                      <a:pos x="connsiteX2216" y="connsiteY2216"/>
                    </a:cxn>
                    <a:cxn ang="0">
                      <a:pos x="connsiteX2217" y="connsiteY2217"/>
                    </a:cxn>
                    <a:cxn ang="0">
                      <a:pos x="connsiteX2218" y="connsiteY2218"/>
                    </a:cxn>
                    <a:cxn ang="0">
                      <a:pos x="connsiteX2219" y="connsiteY2219"/>
                    </a:cxn>
                    <a:cxn ang="0">
                      <a:pos x="connsiteX2220" y="connsiteY2220"/>
                    </a:cxn>
                    <a:cxn ang="0">
                      <a:pos x="connsiteX2221" y="connsiteY2221"/>
                    </a:cxn>
                    <a:cxn ang="0">
                      <a:pos x="connsiteX2222" y="connsiteY2222"/>
                    </a:cxn>
                    <a:cxn ang="0">
                      <a:pos x="connsiteX2223" y="connsiteY2223"/>
                    </a:cxn>
                    <a:cxn ang="0">
                      <a:pos x="connsiteX2224" y="connsiteY2224"/>
                    </a:cxn>
                    <a:cxn ang="0">
                      <a:pos x="connsiteX2225" y="connsiteY2225"/>
                    </a:cxn>
                    <a:cxn ang="0">
                      <a:pos x="connsiteX2226" y="connsiteY2226"/>
                    </a:cxn>
                    <a:cxn ang="0">
                      <a:pos x="connsiteX2227" y="connsiteY2227"/>
                    </a:cxn>
                    <a:cxn ang="0">
                      <a:pos x="connsiteX2228" y="connsiteY2228"/>
                    </a:cxn>
                    <a:cxn ang="0">
                      <a:pos x="connsiteX2229" y="connsiteY2229"/>
                    </a:cxn>
                    <a:cxn ang="0">
                      <a:pos x="connsiteX2230" y="connsiteY2230"/>
                    </a:cxn>
                    <a:cxn ang="0">
                      <a:pos x="connsiteX2231" y="connsiteY2231"/>
                    </a:cxn>
                    <a:cxn ang="0">
                      <a:pos x="connsiteX2232" y="connsiteY2232"/>
                    </a:cxn>
                    <a:cxn ang="0">
                      <a:pos x="connsiteX2233" y="connsiteY2233"/>
                    </a:cxn>
                    <a:cxn ang="0">
                      <a:pos x="connsiteX2234" y="connsiteY2234"/>
                    </a:cxn>
                    <a:cxn ang="0">
                      <a:pos x="connsiteX2235" y="connsiteY2235"/>
                    </a:cxn>
                    <a:cxn ang="0">
                      <a:pos x="connsiteX2236" y="connsiteY2236"/>
                    </a:cxn>
                    <a:cxn ang="0">
                      <a:pos x="connsiteX2237" y="connsiteY2237"/>
                    </a:cxn>
                    <a:cxn ang="0">
                      <a:pos x="connsiteX2238" y="connsiteY2238"/>
                    </a:cxn>
                    <a:cxn ang="0">
                      <a:pos x="connsiteX2239" y="connsiteY2239"/>
                    </a:cxn>
                    <a:cxn ang="0">
                      <a:pos x="connsiteX2240" y="connsiteY2240"/>
                    </a:cxn>
                    <a:cxn ang="0">
                      <a:pos x="connsiteX2241" y="connsiteY2241"/>
                    </a:cxn>
                    <a:cxn ang="0">
                      <a:pos x="connsiteX2242" y="connsiteY2242"/>
                    </a:cxn>
                    <a:cxn ang="0">
                      <a:pos x="connsiteX2243" y="connsiteY2243"/>
                    </a:cxn>
                    <a:cxn ang="0">
                      <a:pos x="connsiteX2244" y="connsiteY2244"/>
                    </a:cxn>
                    <a:cxn ang="0">
                      <a:pos x="connsiteX2245" y="connsiteY2245"/>
                    </a:cxn>
                    <a:cxn ang="0">
                      <a:pos x="connsiteX2246" y="connsiteY2246"/>
                    </a:cxn>
                    <a:cxn ang="0">
                      <a:pos x="connsiteX2247" y="connsiteY2247"/>
                    </a:cxn>
                    <a:cxn ang="0">
                      <a:pos x="connsiteX2248" y="connsiteY2248"/>
                    </a:cxn>
                    <a:cxn ang="0">
                      <a:pos x="connsiteX2249" y="connsiteY2249"/>
                    </a:cxn>
                    <a:cxn ang="0">
                      <a:pos x="connsiteX2250" y="connsiteY2250"/>
                    </a:cxn>
                    <a:cxn ang="0">
                      <a:pos x="connsiteX2251" y="connsiteY2251"/>
                    </a:cxn>
                    <a:cxn ang="0">
                      <a:pos x="connsiteX2252" y="connsiteY2252"/>
                    </a:cxn>
                    <a:cxn ang="0">
                      <a:pos x="connsiteX2253" y="connsiteY2253"/>
                    </a:cxn>
                    <a:cxn ang="0">
                      <a:pos x="connsiteX2254" y="connsiteY2254"/>
                    </a:cxn>
                    <a:cxn ang="0">
                      <a:pos x="connsiteX2255" y="connsiteY2255"/>
                    </a:cxn>
                    <a:cxn ang="0">
                      <a:pos x="connsiteX2256" y="connsiteY2256"/>
                    </a:cxn>
                    <a:cxn ang="0">
                      <a:pos x="connsiteX2257" y="connsiteY2257"/>
                    </a:cxn>
                    <a:cxn ang="0">
                      <a:pos x="connsiteX2258" y="connsiteY2258"/>
                    </a:cxn>
                    <a:cxn ang="0">
                      <a:pos x="connsiteX2259" y="connsiteY2259"/>
                    </a:cxn>
                    <a:cxn ang="0">
                      <a:pos x="connsiteX2260" y="connsiteY2260"/>
                    </a:cxn>
                    <a:cxn ang="0">
                      <a:pos x="connsiteX2261" y="connsiteY2261"/>
                    </a:cxn>
                    <a:cxn ang="0">
                      <a:pos x="connsiteX2262" y="connsiteY2262"/>
                    </a:cxn>
                    <a:cxn ang="0">
                      <a:pos x="connsiteX2263" y="connsiteY2263"/>
                    </a:cxn>
                    <a:cxn ang="0">
                      <a:pos x="connsiteX2264" y="connsiteY2264"/>
                    </a:cxn>
                    <a:cxn ang="0">
                      <a:pos x="connsiteX2265" y="connsiteY2265"/>
                    </a:cxn>
                    <a:cxn ang="0">
                      <a:pos x="connsiteX2266" y="connsiteY2266"/>
                    </a:cxn>
                    <a:cxn ang="0">
                      <a:pos x="connsiteX2267" y="connsiteY2267"/>
                    </a:cxn>
                    <a:cxn ang="0">
                      <a:pos x="connsiteX2268" y="connsiteY2268"/>
                    </a:cxn>
                    <a:cxn ang="0">
                      <a:pos x="connsiteX2269" y="connsiteY2269"/>
                    </a:cxn>
                    <a:cxn ang="0">
                      <a:pos x="connsiteX2270" y="connsiteY2270"/>
                    </a:cxn>
                    <a:cxn ang="0">
                      <a:pos x="connsiteX2271" y="connsiteY2271"/>
                    </a:cxn>
                    <a:cxn ang="0">
                      <a:pos x="connsiteX2272" y="connsiteY2272"/>
                    </a:cxn>
                    <a:cxn ang="0">
                      <a:pos x="connsiteX2273" y="connsiteY2273"/>
                    </a:cxn>
                    <a:cxn ang="0">
                      <a:pos x="connsiteX2274" y="connsiteY2274"/>
                    </a:cxn>
                    <a:cxn ang="0">
                      <a:pos x="connsiteX2275" y="connsiteY2275"/>
                    </a:cxn>
                    <a:cxn ang="0">
                      <a:pos x="connsiteX2276" y="connsiteY2276"/>
                    </a:cxn>
                    <a:cxn ang="0">
                      <a:pos x="connsiteX2277" y="connsiteY2277"/>
                    </a:cxn>
                    <a:cxn ang="0">
                      <a:pos x="connsiteX2278" y="connsiteY2278"/>
                    </a:cxn>
                    <a:cxn ang="0">
                      <a:pos x="connsiteX2279" y="connsiteY2279"/>
                    </a:cxn>
                    <a:cxn ang="0">
                      <a:pos x="connsiteX2280" y="connsiteY2280"/>
                    </a:cxn>
                    <a:cxn ang="0">
                      <a:pos x="connsiteX2281" y="connsiteY2281"/>
                    </a:cxn>
                    <a:cxn ang="0">
                      <a:pos x="connsiteX2282" y="connsiteY2282"/>
                    </a:cxn>
                    <a:cxn ang="0">
                      <a:pos x="connsiteX2283" y="connsiteY2283"/>
                    </a:cxn>
                    <a:cxn ang="0">
                      <a:pos x="connsiteX2284" y="connsiteY2284"/>
                    </a:cxn>
                    <a:cxn ang="0">
                      <a:pos x="connsiteX2285" y="connsiteY2285"/>
                    </a:cxn>
                    <a:cxn ang="0">
                      <a:pos x="connsiteX2286" y="connsiteY2286"/>
                    </a:cxn>
                    <a:cxn ang="0">
                      <a:pos x="connsiteX2287" y="connsiteY2287"/>
                    </a:cxn>
                    <a:cxn ang="0">
                      <a:pos x="connsiteX2288" y="connsiteY2288"/>
                    </a:cxn>
                    <a:cxn ang="0">
                      <a:pos x="connsiteX2289" y="connsiteY2289"/>
                    </a:cxn>
                    <a:cxn ang="0">
                      <a:pos x="connsiteX2290" y="connsiteY2290"/>
                    </a:cxn>
                    <a:cxn ang="0">
                      <a:pos x="connsiteX2291" y="connsiteY2291"/>
                    </a:cxn>
                    <a:cxn ang="0">
                      <a:pos x="connsiteX2292" y="connsiteY2292"/>
                    </a:cxn>
                    <a:cxn ang="0">
                      <a:pos x="connsiteX2293" y="connsiteY2293"/>
                    </a:cxn>
                    <a:cxn ang="0">
                      <a:pos x="connsiteX2294" y="connsiteY2294"/>
                    </a:cxn>
                    <a:cxn ang="0">
                      <a:pos x="connsiteX2295" y="connsiteY2295"/>
                    </a:cxn>
                    <a:cxn ang="0">
                      <a:pos x="connsiteX2296" y="connsiteY2296"/>
                    </a:cxn>
                    <a:cxn ang="0">
                      <a:pos x="connsiteX2297" y="connsiteY2297"/>
                    </a:cxn>
                    <a:cxn ang="0">
                      <a:pos x="connsiteX2298" y="connsiteY2298"/>
                    </a:cxn>
                    <a:cxn ang="0">
                      <a:pos x="connsiteX2299" y="connsiteY2299"/>
                    </a:cxn>
                    <a:cxn ang="0">
                      <a:pos x="connsiteX2300" y="connsiteY2300"/>
                    </a:cxn>
                    <a:cxn ang="0">
                      <a:pos x="connsiteX2301" y="connsiteY2301"/>
                    </a:cxn>
                    <a:cxn ang="0">
                      <a:pos x="connsiteX2302" y="connsiteY2302"/>
                    </a:cxn>
                    <a:cxn ang="0">
                      <a:pos x="connsiteX2303" y="connsiteY2303"/>
                    </a:cxn>
                    <a:cxn ang="0">
                      <a:pos x="connsiteX2304" y="connsiteY2304"/>
                    </a:cxn>
                    <a:cxn ang="0">
                      <a:pos x="connsiteX2305" y="connsiteY2305"/>
                    </a:cxn>
                    <a:cxn ang="0">
                      <a:pos x="connsiteX2306" y="connsiteY2306"/>
                    </a:cxn>
                    <a:cxn ang="0">
                      <a:pos x="connsiteX2307" y="connsiteY2307"/>
                    </a:cxn>
                    <a:cxn ang="0">
                      <a:pos x="connsiteX2308" y="connsiteY2308"/>
                    </a:cxn>
                    <a:cxn ang="0">
                      <a:pos x="connsiteX2309" y="connsiteY2309"/>
                    </a:cxn>
                    <a:cxn ang="0">
                      <a:pos x="connsiteX2310" y="connsiteY2310"/>
                    </a:cxn>
                    <a:cxn ang="0">
                      <a:pos x="connsiteX2311" y="connsiteY2311"/>
                    </a:cxn>
                    <a:cxn ang="0">
                      <a:pos x="connsiteX2312" y="connsiteY2312"/>
                    </a:cxn>
                    <a:cxn ang="0">
                      <a:pos x="connsiteX2313" y="connsiteY2313"/>
                    </a:cxn>
                    <a:cxn ang="0">
                      <a:pos x="connsiteX2314" y="connsiteY2314"/>
                    </a:cxn>
                    <a:cxn ang="0">
                      <a:pos x="connsiteX2315" y="connsiteY2315"/>
                    </a:cxn>
                    <a:cxn ang="0">
                      <a:pos x="connsiteX2316" y="connsiteY2316"/>
                    </a:cxn>
                    <a:cxn ang="0">
                      <a:pos x="connsiteX2317" y="connsiteY2317"/>
                    </a:cxn>
                    <a:cxn ang="0">
                      <a:pos x="connsiteX2318" y="connsiteY2318"/>
                    </a:cxn>
                    <a:cxn ang="0">
                      <a:pos x="connsiteX2319" y="connsiteY2319"/>
                    </a:cxn>
                    <a:cxn ang="0">
                      <a:pos x="connsiteX2320" y="connsiteY2320"/>
                    </a:cxn>
                    <a:cxn ang="0">
                      <a:pos x="connsiteX2321" y="connsiteY2321"/>
                    </a:cxn>
                    <a:cxn ang="0">
                      <a:pos x="connsiteX2322" y="connsiteY2322"/>
                    </a:cxn>
                    <a:cxn ang="0">
                      <a:pos x="connsiteX2323" y="connsiteY2323"/>
                    </a:cxn>
                    <a:cxn ang="0">
                      <a:pos x="connsiteX2324" y="connsiteY2324"/>
                    </a:cxn>
                    <a:cxn ang="0">
                      <a:pos x="connsiteX2325" y="connsiteY2325"/>
                    </a:cxn>
                    <a:cxn ang="0">
                      <a:pos x="connsiteX2326" y="connsiteY2326"/>
                    </a:cxn>
                    <a:cxn ang="0">
                      <a:pos x="connsiteX2327" y="connsiteY2327"/>
                    </a:cxn>
                    <a:cxn ang="0">
                      <a:pos x="connsiteX2328" y="connsiteY2328"/>
                    </a:cxn>
                    <a:cxn ang="0">
                      <a:pos x="connsiteX2329" y="connsiteY2329"/>
                    </a:cxn>
                    <a:cxn ang="0">
                      <a:pos x="connsiteX2330" y="connsiteY2330"/>
                    </a:cxn>
                    <a:cxn ang="0">
                      <a:pos x="connsiteX2331" y="connsiteY2331"/>
                    </a:cxn>
                    <a:cxn ang="0">
                      <a:pos x="connsiteX2332" y="connsiteY2332"/>
                    </a:cxn>
                    <a:cxn ang="0">
                      <a:pos x="connsiteX2333" y="connsiteY2333"/>
                    </a:cxn>
                    <a:cxn ang="0">
                      <a:pos x="connsiteX2334" y="connsiteY2334"/>
                    </a:cxn>
                    <a:cxn ang="0">
                      <a:pos x="connsiteX2335" y="connsiteY2335"/>
                    </a:cxn>
                    <a:cxn ang="0">
                      <a:pos x="connsiteX2336" y="connsiteY2336"/>
                    </a:cxn>
                    <a:cxn ang="0">
                      <a:pos x="connsiteX2337" y="connsiteY2337"/>
                    </a:cxn>
                    <a:cxn ang="0">
                      <a:pos x="connsiteX2338" y="connsiteY2338"/>
                    </a:cxn>
                    <a:cxn ang="0">
                      <a:pos x="connsiteX2339" y="connsiteY2339"/>
                    </a:cxn>
                    <a:cxn ang="0">
                      <a:pos x="connsiteX2340" y="connsiteY2340"/>
                    </a:cxn>
                    <a:cxn ang="0">
                      <a:pos x="connsiteX2341" y="connsiteY2341"/>
                    </a:cxn>
                    <a:cxn ang="0">
                      <a:pos x="connsiteX2342" y="connsiteY2342"/>
                    </a:cxn>
                    <a:cxn ang="0">
                      <a:pos x="connsiteX2343" y="connsiteY2343"/>
                    </a:cxn>
                    <a:cxn ang="0">
                      <a:pos x="connsiteX2344" y="connsiteY2344"/>
                    </a:cxn>
                    <a:cxn ang="0">
                      <a:pos x="connsiteX2345" y="connsiteY2345"/>
                    </a:cxn>
                    <a:cxn ang="0">
                      <a:pos x="connsiteX2346" y="connsiteY2346"/>
                    </a:cxn>
                    <a:cxn ang="0">
                      <a:pos x="connsiteX2347" y="connsiteY2347"/>
                    </a:cxn>
                    <a:cxn ang="0">
                      <a:pos x="connsiteX2348" y="connsiteY2348"/>
                    </a:cxn>
                    <a:cxn ang="0">
                      <a:pos x="connsiteX2349" y="connsiteY2349"/>
                    </a:cxn>
                    <a:cxn ang="0">
                      <a:pos x="connsiteX2350" y="connsiteY2350"/>
                    </a:cxn>
                    <a:cxn ang="0">
                      <a:pos x="connsiteX2351" y="connsiteY2351"/>
                    </a:cxn>
                    <a:cxn ang="0">
                      <a:pos x="connsiteX2352" y="connsiteY2352"/>
                    </a:cxn>
                    <a:cxn ang="0">
                      <a:pos x="connsiteX2353" y="connsiteY2353"/>
                    </a:cxn>
                    <a:cxn ang="0">
                      <a:pos x="connsiteX2354" y="connsiteY2354"/>
                    </a:cxn>
                    <a:cxn ang="0">
                      <a:pos x="connsiteX2355" y="connsiteY2355"/>
                    </a:cxn>
                    <a:cxn ang="0">
                      <a:pos x="connsiteX2356" y="connsiteY2356"/>
                    </a:cxn>
                    <a:cxn ang="0">
                      <a:pos x="connsiteX2357" y="connsiteY2357"/>
                    </a:cxn>
                    <a:cxn ang="0">
                      <a:pos x="connsiteX2358" y="connsiteY2358"/>
                    </a:cxn>
                    <a:cxn ang="0">
                      <a:pos x="connsiteX2359" y="connsiteY2359"/>
                    </a:cxn>
                    <a:cxn ang="0">
                      <a:pos x="connsiteX2360" y="connsiteY2360"/>
                    </a:cxn>
                    <a:cxn ang="0">
                      <a:pos x="connsiteX2361" y="connsiteY2361"/>
                    </a:cxn>
                    <a:cxn ang="0">
                      <a:pos x="connsiteX2362" y="connsiteY2362"/>
                    </a:cxn>
                    <a:cxn ang="0">
                      <a:pos x="connsiteX2363" y="connsiteY2363"/>
                    </a:cxn>
                    <a:cxn ang="0">
                      <a:pos x="connsiteX2364" y="connsiteY2364"/>
                    </a:cxn>
                    <a:cxn ang="0">
                      <a:pos x="connsiteX2365" y="connsiteY2365"/>
                    </a:cxn>
                    <a:cxn ang="0">
                      <a:pos x="connsiteX2366" y="connsiteY2366"/>
                    </a:cxn>
                    <a:cxn ang="0">
                      <a:pos x="connsiteX2367" y="connsiteY2367"/>
                    </a:cxn>
                    <a:cxn ang="0">
                      <a:pos x="connsiteX2368" y="connsiteY2368"/>
                    </a:cxn>
                    <a:cxn ang="0">
                      <a:pos x="connsiteX2369" y="connsiteY2369"/>
                    </a:cxn>
                    <a:cxn ang="0">
                      <a:pos x="connsiteX2370" y="connsiteY2370"/>
                    </a:cxn>
                    <a:cxn ang="0">
                      <a:pos x="connsiteX2371" y="connsiteY2371"/>
                    </a:cxn>
                    <a:cxn ang="0">
                      <a:pos x="connsiteX2372" y="connsiteY2372"/>
                    </a:cxn>
                    <a:cxn ang="0">
                      <a:pos x="connsiteX2373" y="connsiteY2373"/>
                    </a:cxn>
                    <a:cxn ang="0">
                      <a:pos x="connsiteX2374" y="connsiteY2374"/>
                    </a:cxn>
                    <a:cxn ang="0">
                      <a:pos x="connsiteX2375" y="connsiteY2375"/>
                    </a:cxn>
                    <a:cxn ang="0">
                      <a:pos x="connsiteX2376" y="connsiteY2376"/>
                    </a:cxn>
                    <a:cxn ang="0">
                      <a:pos x="connsiteX2377" y="connsiteY2377"/>
                    </a:cxn>
                    <a:cxn ang="0">
                      <a:pos x="connsiteX2378" y="connsiteY2378"/>
                    </a:cxn>
                    <a:cxn ang="0">
                      <a:pos x="connsiteX2379" y="connsiteY2379"/>
                    </a:cxn>
                    <a:cxn ang="0">
                      <a:pos x="connsiteX2380" y="connsiteY2380"/>
                    </a:cxn>
                    <a:cxn ang="0">
                      <a:pos x="connsiteX2381" y="connsiteY2381"/>
                    </a:cxn>
                    <a:cxn ang="0">
                      <a:pos x="connsiteX2382" y="connsiteY2382"/>
                    </a:cxn>
                    <a:cxn ang="0">
                      <a:pos x="connsiteX2383" y="connsiteY2383"/>
                    </a:cxn>
                    <a:cxn ang="0">
                      <a:pos x="connsiteX2384" y="connsiteY2384"/>
                    </a:cxn>
                    <a:cxn ang="0">
                      <a:pos x="connsiteX2385" y="connsiteY2385"/>
                    </a:cxn>
                    <a:cxn ang="0">
                      <a:pos x="connsiteX2386" y="connsiteY2386"/>
                    </a:cxn>
                    <a:cxn ang="0">
                      <a:pos x="connsiteX2387" y="connsiteY2387"/>
                    </a:cxn>
                    <a:cxn ang="0">
                      <a:pos x="connsiteX2388" y="connsiteY2388"/>
                    </a:cxn>
                    <a:cxn ang="0">
                      <a:pos x="connsiteX2389" y="connsiteY2389"/>
                    </a:cxn>
                    <a:cxn ang="0">
                      <a:pos x="connsiteX2390" y="connsiteY2390"/>
                    </a:cxn>
                    <a:cxn ang="0">
                      <a:pos x="connsiteX2391" y="connsiteY2391"/>
                    </a:cxn>
                    <a:cxn ang="0">
                      <a:pos x="connsiteX2392" y="connsiteY2392"/>
                    </a:cxn>
                    <a:cxn ang="0">
                      <a:pos x="connsiteX2393" y="connsiteY2393"/>
                    </a:cxn>
                    <a:cxn ang="0">
                      <a:pos x="connsiteX2394" y="connsiteY2394"/>
                    </a:cxn>
                    <a:cxn ang="0">
                      <a:pos x="connsiteX2395" y="connsiteY2395"/>
                    </a:cxn>
                    <a:cxn ang="0">
                      <a:pos x="connsiteX2396" y="connsiteY2396"/>
                    </a:cxn>
                    <a:cxn ang="0">
                      <a:pos x="connsiteX2397" y="connsiteY2397"/>
                    </a:cxn>
                    <a:cxn ang="0">
                      <a:pos x="connsiteX2398" y="connsiteY2398"/>
                    </a:cxn>
                    <a:cxn ang="0">
                      <a:pos x="connsiteX2399" y="connsiteY2399"/>
                    </a:cxn>
                    <a:cxn ang="0">
                      <a:pos x="connsiteX2400" y="connsiteY2400"/>
                    </a:cxn>
                    <a:cxn ang="0">
                      <a:pos x="connsiteX2401" y="connsiteY2401"/>
                    </a:cxn>
                    <a:cxn ang="0">
                      <a:pos x="connsiteX2402" y="connsiteY2402"/>
                    </a:cxn>
                    <a:cxn ang="0">
                      <a:pos x="connsiteX2403" y="connsiteY2403"/>
                    </a:cxn>
                    <a:cxn ang="0">
                      <a:pos x="connsiteX2404" y="connsiteY2404"/>
                    </a:cxn>
                    <a:cxn ang="0">
                      <a:pos x="connsiteX2405" y="connsiteY2405"/>
                    </a:cxn>
                    <a:cxn ang="0">
                      <a:pos x="connsiteX2406" y="connsiteY2406"/>
                    </a:cxn>
                    <a:cxn ang="0">
                      <a:pos x="connsiteX2407" y="connsiteY2407"/>
                    </a:cxn>
                    <a:cxn ang="0">
                      <a:pos x="connsiteX2408" y="connsiteY2408"/>
                    </a:cxn>
                    <a:cxn ang="0">
                      <a:pos x="connsiteX2409" y="connsiteY2409"/>
                    </a:cxn>
                    <a:cxn ang="0">
                      <a:pos x="connsiteX2410" y="connsiteY2410"/>
                    </a:cxn>
                    <a:cxn ang="0">
                      <a:pos x="connsiteX2411" y="connsiteY2411"/>
                    </a:cxn>
                    <a:cxn ang="0">
                      <a:pos x="connsiteX2412" y="connsiteY2412"/>
                    </a:cxn>
                    <a:cxn ang="0">
                      <a:pos x="connsiteX2413" y="connsiteY2413"/>
                    </a:cxn>
                    <a:cxn ang="0">
                      <a:pos x="connsiteX2414" y="connsiteY2414"/>
                    </a:cxn>
                    <a:cxn ang="0">
                      <a:pos x="connsiteX2415" y="connsiteY2415"/>
                    </a:cxn>
                    <a:cxn ang="0">
                      <a:pos x="connsiteX2416" y="connsiteY2416"/>
                    </a:cxn>
                    <a:cxn ang="0">
                      <a:pos x="connsiteX2417" y="connsiteY2417"/>
                    </a:cxn>
                    <a:cxn ang="0">
                      <a:pos x="connsiteX2418" y="connsiteY2418"/>
                    </a:cxn>
                    <a:cxn ang="0">
                      <a:pos x="connsiteX2419" y="connsiteY2419"/>
                    </a:cxn>
                    <a:cxn ang="0">
                      <a:pos x="connsiteX2420" y="connsiteY2420"/>
                    </a:cxn>
                    <a:cxn ang="0">
                      <a:pos x="connsiteX2421" y="connsiteY2421"/>
                    </a:cxn>
                    <a:cxn ang="0">
                      <a:pos x="connsiteX2422" y="connsiteY2422"/>
                    </a:cxn>
                    <a:cxn ang="0">
                      <a:pos x="connsiteX2423" y="connsiteY2423"/>
                    </a:cxn>
                    <a:cxn ang="0">
                      <a:pos x="connsiteX2424" y="connsiteY2424"/>
                    </a:cxn>
                    <a:cxn ang="0">
                      <a:pos x="connsiteX2425" y="connsiteY2425"/>
                    </a:cxn>
                    <a:cxn ang="0">
                      <a:pos x="connsiteX2426" y="connsiteY2426"/>
                    </a:cxn>
                    <a:cxn ang="0">
                      <a:pos x="connsiteX2427" y="connsiteY2427"/>
                    </a:cxn>
                    <a:cxn ang="0">
                      <a:pos x="connsiteX2428" y="connsiteY2428"/>
                    </a:cxn>
                    <a:cxn ang="0">
                      <a:pos x="connsiteX2429" y="connsiteY2429"/>
                    </a:cxn>
                    <a:cxn ang="0">
                      <a:pos x="connsiteX2430" y="connsiteY2430"/>
                    </a:cxn>
                    <a:cxn ang="0">
                      <a:pos x="connsiteX2431" y="connsiteY2431"/>
                    </a:cxn>
                    <a:cxn ang="0">
                      <a:pos x="connsiteX2432" y="connsiteY2432"/>
                    </a:cxn>
                    <a:cxn ang="0">
                      <a:pos x="connsiteX2433" y="connsiteY2433"/>
                    </a:cxn>
                    <a:cxn ang="0">
                      <a:pos x="connsiteX2434" y="connsiteY2434"/>
                    </a:cxn>
                    <a:cxn ang="0">
                      <a:pos x="connsiteX2435" y="connsiteY2435"/>
                    </a:cxn>
                    <a:cxn ang="0">
                      <a:pos x="connsiteX2436" y="connsiteY2436"/>
                    </a:cxn>
                    <a:cxn ang="0">
                      <a:pos x="connsiteX2437" y="connsiteY2437"/>
                    </a:cxn>
                    <a:cxn ang="0">
                      <a:pos x="connsiteX2438" y="connsiteY2438"/>
                    </a:cxn>
                    <a:cxn ang="0">
                      <a:pos x="connsiteX2439" y="connsiteY2439"/>
                    </a:cxn>
                    <a:cxn ang="0">
                      <a:pos x="connsiteX2440" y="connsiteY2440"/>
                    </a:cxn>
                    <a:cxn ang="0">
                      <a:pos x="connsiteX2441" y="connsiteY2441"/>
                    </a:cxn>
                    <a:cxn ang="0">
                      <a:pos x="connsiteX2442" y="connsiteY2442"/>
                    </a:cxn>
                    <a:cxn ang="0">
                      <a:pos x="connsiteX2443" y="connsiteY2443"/>
                    </a:cxn>
                    <a:cxn ang="0">
                      <a:pos x="connsiteX2444" y="connsiteY2444"/>
                    </a:cxn>
                    <a:cxn ang="0">
                      <a:pos x="connsiteX2445" y="connsiteY2445"/>
                    </a:cxn>
                    <a:cxn ang="0">
                      <a:pos x="connsiteX2446" y="connsiteY2446"/>
                    </a:cxn>
                    <a:cxn ang="0">
                      <a:pos x="connsiteX2447" y="connsiteY2447"/>
                    </a:cxn>
                    <a:cxn ang="0">
                      <a:pos x="connsiteX2448" y="connsiteY2448"/>
                    </a:cxn>
                    <a:cxn ang="0">
                      <a:pos x="connsiteX2449" y="connsiteY2449"/>
                    </a:cxn>
                    <a:cxn ang="0">
                      <a:pos x="connsiteX2450" y="connsiteY2450"/>
                    </a:cxn>
                    <a:cxn ang="0">
                      <a:pos x="connsiteX2451" y="connsiteY2451"/>
                    </a:cxn>
                    <a:cxn ang="0">
                      <a:pos x="connsiteX2452" y="connsiteY2452"/>
                    </a:cxn>
                    <a:cxn ang="0">
                      <a:pos x="connsiteX2453" y="connsiteY2453"/>
                    </a:cxn>
                    <a:cxn ang="0">
                      <a:pos x="connsiteX2454" y="connsiteY2454"/>
                    </a:cxn>
                    <a:cxn ang="0">
                      <a:pos x="connsiteX2455" y="connsiteY2455"/>
                    </a:cxn>
                    <a:cxn ang="0">
                      <a:pos x="connsiteX2456" y="connsiteY2456"/>
                    </a:cxn>
                    <a:cxn ang="0">
                      <a:pos x="connsiteX2457" y="connsiteY2457"/>
                    </a:cxn>
                    <a:cxn ang="0">
                      <a:pos x="connsiteX2458" y="connsiteY2458"/>
                    </a:cxn>
                    <a:cxn ang="0">
                      <a:pos x="connsiteX2459" y="connsiteY2459"/>
                    </a:cxn>
                    <a:cxn ang="0">
                      <a:pos x="connsiteX2460" y="connsiteY2460"/>
                    </a:cxn>
                    <a:cxn ang="0">
                      <a:pos x="connsiteX2461" y="connsiteY2461"/>
                    </a:cxn>
                    <a:cxn ang="0">
                      <a:pos x="connsiteX2462" y="connsiteY2462"/>
                    </a:cxn>
                    <a:cxn ang="0">
                      <a:pos x="connsiteX2463" y="connsiteY2463"/>
                    </a:cxn>
                    <a:cxn ang="0">
                      <a:pos x="connsiteX2464" y="connsiteY2464"/>
                    </a:cxn>
                    <a:cxn ang="0">
                      <a:pos x="connsiteX2465" y="connsiteY2465"/>
                    </a:cxn>
                    <a:cxn ang="0">
                      <a:pos x="connsiteX2466" y="connsiteY2466"/>
                    </a:cxn>
                    <a:cxn ang="0">
                      <a:pos x="connsiteX2467" y="connsiteY2467"/>
                    </a:cxn>
                    <a:cxn ang="0">
                      <a:pos x="connsiteX2468" y="connsiteY2468"/>
                    </a:cxn>
                    <a:cxn ang="0">
                      <a:pos x="connsiteX2469" y="connsiteY2469"/>
                    </a:cxn>
                    <a:cxn ang="0">
                      <a:pos x="connsiteX2470" y="connsiteY2470"/>
                    </a:cxn>
                    <a:cxn ang="0">
                      <a:pos x="connsiteX2471" y="connsiteY2471"/>
                    </a:cxn>
                    <a:cxn ang="0">
                      <a:pos x="connsiteX2472" y="connsiteY2472"/>
                    </a:cxn>
                    <a:cxn ang="0">
                      <a:pos x="connsiteX2473" y="connsiteY2473"/>
                    </a:cxn>
                    <a:cxn ang="0">
                      <a:pos x="connsiteX2474" y="connsiteY2474"/>
                    </a:cxn>
                    <a:cxn ang="0">
                      <a:pos x="connsiteX2475" y="connsiteY2475"/>
                    </a:cxn>
                    <a:cxn ang="0">
                      <a:pos x="connsiteX2476" y="connsiteY2476"/>
                    </a:cxn>
                    <a:cxn ang="0">
                      <a:pos x="connsiteX2477" y="connsiteY2477"/>
                    </a:cxn>
                    <a:cxn ang="0">
                      <a:pos x="connsiteX2478" y="connsiteY2478"/>
                    </a:cxn>
                    <a:cxn ang="0">
                      <a:pos x="connsiteX2479" y="connsiteY2479"/>
                    </a:cxn>
                    <a:cxn ang="0">
                      <a:pos x="connsiteX2480" y="connsiteY2480"/>
                    </a:cxn>
                    <a:cxn ang="0">
                      <a:pos x="connsiteX2481" y="connsiteY2481"/>
                    </a:cxn>
                    <a:cxn ang="0">
                      <a:pos x="connsiteX2482" y="connsiteY2482"/>
                    </a:cxn>
                    <a:cxn ang="0">
                      <a:pos x="connsiteX2483" y="connsiteY2483"/>
                    </a:cxn>
                    <a:cxn ang="0">
                      <a:pos x="connsiteX2484" y="connsiteY2484"/>
                    </a:cxn>
                    <a:cxn ang="0">
                      <a:pos x="connsiteX2485" y="connsiteY2485"/>
                    </a:cxn>
                    <a:cxn ang="0">
                      <a:pos x="connsiteX2486" y="connsiteY2486"/>
                    </a:cxn>
                    <a:cxn ang="0">
                      <a:pos x="connsiteX2487" y="connsiteY2487"/>
                    </a:cxn>
                    <a:cxn ang="0">
                      <a:pos x="connsiteX2488" y="connsiteY2488"/>
                    </a:cxn>
                    <a:cxn ang="0">
                      <a:pos x="connsiteX2489" y="connsiteY2489"/>
                    </a:cxn>
                    <a:cxn ang="0">
                      <a:pos x="connsiteX2490" y="connsiteY2490"/>
                    </a:cxn>
                    <a:cxn ang="0">
                      <a:pos x="connsiteX2491" y="connsiteY2491"/>
                    </a:cxn>
                    <a:cxn ang="0">
                      <a:pos x="connsiteX2492" y="connsiteY2492"/>
                    </a:cxn>
                    <a:cxn ang="0">
                      <a:pos x="connsiteX2493" y="connsiteY2493"/>
                    </a:cxn>
                    <a:cxn ang="0">
                      <a:pos x="connsiteX2494" y="connsiteY2494"/>
                    </a:cxn>
                    <a:cxn ang="0">
                      <a:pos x="connsiteX2495" y="connsiteY2495"/>
                    </a:cxn>
                    <a:cxn ang="0">
                      <a:pos x="connsiteX2496" y="connsiteY2496"/>
                    </a:cxn>
                    <a:cxn ang="0">
                      <a:pos x="connsiteX2497" y="connsiteY2497"/>
                    </a:cxn>
                    <a:cxn ang="0">
                      <a:pos x="connsiteX2498" y="connsiteY2498"/>
                    </a:cxn>
                    <a:cxn ang="0">
                      <a:pos x="connsiteX2499" y="connsiteY2499"/>
                    </a:cxn>
                    <a:cxn ang="0">
                      <a:pos x="connsiteX2500" y="connsiteY2500"/>
                    </a:cxn>
                    <a:cxn ang="0">
                      <a:pos x="connsiteX2501" y="connsiteY2501"/>
                    </a:cxn>
                    <a:cxn ang="0">
                      <a:pos x="connsiteX2502" y="connsiteY2502"/>
                    </a:cxn>
                    <a:cxn ang="0">
                      <a:pos x="connsiteX2503" y="connsiteY2503"/>
                    </a:cxn>
                    <a:cxn ang="0">
                      <a:pos x="connsiteX2504" y="connsiteY2504"/>
                    </a:cxn>
                    <a:cxn ang="0">
                      <a:pos x="connsiteX2505" y="connsiteY2505"/>
                    </a:cxn>
                    <a:cxn ang="0">
                      <a:pos x="connsiteX2506" y="connsiteY2506"/>
                    </a:cxn>
                    <a:cxn ang="0">
                      <a:pos x="connsiteX2507" y="connsiteY2507"/>
                    </a:cxn>
                    <a:cxn ang="0">
                      <a:pos x="connsiteX2508" y="connsiteY2508"/>
                    </a:cxn>
                    <a:cxn ang="0">
                      <a:pos x="connsiteX2509" y="connsiteY2509"/>
                    </a:cxn>
                    <a:cxn ang="0">
                      <a:pos x="connsiteX2510" y="connsiteY2510"/>
                    </a:cxn>
                    <a:cxn ang="0">
                      <a:pos x="connsiteX2511" y="connsiteY2511"/>
                    </a:cxn>
                    <a:cxn ang="0">
                      <a:pos x="connsiteX2512" y="connsiteY2512"/>
                    </a:cxn>
                    <a:cxn ang="0">
                      <a:pos x="connsiteX2513" y="connsiteY2513"/>
                    </a:cxn>
                    <a:cxn ang="0">
                      <a:pos x="connsiteX2514" y="connsiteY2514"/>
                    </a:cxn>
                    <a:cxn ang="0">
                      <a:pos x="connsiteX2515" y="connsiteY2515"/>
                    </a:cxn>
                    <a:cxn ang="0">
                      <a:pos x="connsiteX2516" y="connsiteY2516"/>
                    </a:cxn>
                    <a:cxn ang="0">
                      <a:pos x="connsiteX2517" y="connsiteY2517"/>
                    </a:cxn>
                    <a:cxn ang="0">
                      <a:pos x="connsiteX2518" y="connsiteY2518"/>
                    </a:cxn>
                    <a:cxn ang="0">
                      <a:pos x="connsiteX2519" y="connsiteY2519"/>
                    </a:cxn>
                    <a:cxn ang="0">
                      <a:pos x="connsiteX2520" y="connsiteY2520"/>
                    </a:cxn>
                    <a:cxn ang="0">
                      <a:pos x="connsiteX2521" y="connsiteY2521"/>
                    </a:cxn>
                    <a:cxn ang="0">
                      <a:pos x="connsiteX2522" y="connsiteY2522"/>
                    </a:cxn>
                    <a:cxn ang="0">
                      <a:pos x="connsiteX2523" y="connsiteY2523"/>
                    </a:cxn>
                    <a:cxn ang="0">
                      <a:pos x="connsiteX2524" y="connsiteY2524"/>
                    </a:cxn>
                    <a:cxn ang="0">
                      <a:pos x="connsiteX2525" y="connsiteY2525"/>
                    </a:cxn>
                    <a:cxn ang="0">
                      <a:pos x="connsiteX2526" y="connsiteY2526"/>
                    </a:cxn>
                    <a:cxn ang="0">
                      <a:pos x="connsiteX2527" y="connsiteY2527"/>
                    </a:cxn>
                    <a:cxn ang="0">
                      <a:pos x="connsiteX2528" y="connsiteY2528"/>
                    </a:cxn>
                    <a:cxn ang="0">
                      <a:pos x="connsiteX2529" y="connsiteY2529"/>
                    </a:cxn>
                    <a:cxn ang="0">
                      <a:pos x="connsiteX2530" y="connsiteY2530"/>
                    </a:cxn>
                    <a:cxn ang="0">
                      <a:pos x="connsiteX2531" y="connsiteY2531"/>
                    </a:cxn>
                    <a:cxn ang="0">
                      <a:pos x="connsiteX2532" y="connsiteY2532"/>
                    </a:cxn>
                    <a:cxn ang="0">
                      <a:pos x="connsiteX2533" y="connsiteY2533"/>
                    </a:cxn>
                    <a:cxn ang="0">
                      <a:pos x="connsiteX2534" y="connsiteY2534"/>
                    </a:cxn>
                    <a:cxn ang="0">
                      <a:pos x="connsiteX2535" y="connsiteY2535"/>
                    </a:cxn>
                    <a:cxn ang="0">
                      <a:pos x="connsiteX2536" y="connsiteY2536"/>
                    </a:cxn>
                    <a:cxn ang="0">
                      <a:pos x="connsiteX2537" y="connsiteY2537"/>
                    </a:cxn>
                    <a:cxn ang="0">
                      <a:pos x="connsiteX2538" y="connsiteY2538"/>
                    </a:cxn>
                    <a:cxn ang="0">
                      <a:pos x="connsiteX2539" y="connsiteY2539"/>
                    </a:cxn>
                    <a:cxn ang="0">
                      <a:pos x="connsiteX2540" y="connsiteY2540"/>
                    </a:cxn>
                    <a:cxn ang="0">
                      <a:pos x="connsiteX2541" y="connsiteY2541"/>
                    </a:cxn>
                    <a:cxn ang="0">
                      <a:pos x="connsiteX2542" y="connsiteY2542"/>
                    </a:cxn>
                    <a:cxn ang="0">
                      <a:pos x="connsiteX2543" y="connsiteY2543"/>
                    </a:cxn>
                    <a:cxn ang="0">
                      <a:pos x="connsiteX2544" y="connsiteY2544"/>
                    </a:cxn>
                    <a:cxn ang="0">
                      <a:pos x="connsiteX2545" y="connsiteY2545"/>
                    </a:cxn>
                    <a:cxn ang="0">
                      <a:pos x="connsiteX2546" y="connsiteY2546"/>
                    </a:cxn>
                    <a:cxn ang="0">
                      <a:pos x="connsiteX2547" y="connsiteY2547"/>
                    </a:cxn>
                    <a:cxn ang="0">
                      <a:pos x="connsiteX2548" y="connsiteY2548"/>
                    </a:cxn>
                    <a:cxn ang="0">
                      <a:pos x="connsiteX2549" y="connsiteY2549"/>
                    </a:cxn>
                    <a:cxn ang="0">
                      <a:pos x="connsiteX2550" y="connsiteY2550"/>
                    </a:cxn>
                    <a:cxn ang="0">
                      <a:pos x="connsiteX2551" y="connsiteY2551"/>
                    </a:cxn>
                    <a:cxn ang="0">
                      <a:pos x="connsiteX2552" y="connsiteY2552"/>
                    </a:cxn>
                    <a:cxn ang="0">
                      <a:pos x="connsiteX2553" y="connsiteY2553"/>
                    </a:cxn>
                    <a:cxn ang="0">
                      <a:pos x="connsiteX2554" y="connsiteY2554"/>
                    </a:cxn>
                    <a:cxn ang="0">
                      <a:pos x="connsiteX2555" y="connsiteY2555"/>
                    </a:cxn>
                    <a:cxn ang="0">
                      <a:pos x="connsiteX2556" y="connsiteY2556"/>
                    </a:cxn>
                    <a:cxn ang="0">
                      <a:pos x="connsiteX2557" y="connsiteY2557"/>
                    </a:cxn>
                    <a:cxn ang="0">
                      <a:pos x="connsiteX2558" y="connsiteY2558"/>
                    </a:cxn>
                    <a:cxn ang="0">
                      <a:pos x="connsiteX2559" y="connsiteY2559"/>
                    </a:cxn>
                    <a:cxn ang="0">
                      <a:pos x="connsiteX2560" y="connsiteY2560"/>
                    </a:cxn>
                    <a:cxn ang="0">
                      <a:pos x="connsiteX2561" y="connsiteY2561"/>
                    </a:cxn>
                    <a:cxn ang="0">
                      <a:pos x="connsiteX2562" y="connsiteY2562"/>
                    </a:cxn>
                    <a:cxn ang="0">
                      <a:pos x="connsiteX2563" y="connsiteY2563"/>
                    </a:cxn>
                  </a:cxnLst>
                  <a:rect l="l" t="t" r="r" b="b"/>
                  <a:pathLst>
                    <a:path w="1404720" h="2812935">
                      <a:moveTo>
                        <a:pt x="1343312" y="2703931"/>
                      </a:moveTo>
                      <a:cubicBezTo>
                        <a:pt x="1321017" y="2703931"/>
                        <a:pt x="1302944" y="2722004"/>
                        <a:pt x="1302944" y="2744299"/>
                      </a:cubicBezTo>
                      <a:cubicBezTo>
                        <a:pt x="1302944" y="2766594"/>
                        <a:pt x="1321017" y="2784667"/>
                        <a:pt x="1343312" y="2784667"/>
                      </a:cubicBezTo>
                      <a:cubicBezTo>
                        <a:pt x="1365607" y="2784667"/>
                        <a:pt x="1383680" y="2766594"/>
                        <a:pt x="1383680" y="2744299"/>
                      </a:cubicBezTo>
                      <a:cubicBezTo>
                        <a:pt x="1383680" y="2722004"/>
                        <a:pt x="1365607" y="2703931"/>
                        <a:pt x="1343312" y="2703931"/>
                      </a:cubicBezTo>
                      <a:close/>
                      <a:moveTo>
                        <a:pt x="1258874" y="2703931"/>
                      </a:moveTo>
                      <a:cubicBezTo>
                        <a:pt x="1236579" y="2703931"/>
                        <a:pt x="1218506" y="2722004"/>
                        <a:pt x="1218506" y="2744299"/>
                      </a:cubicBezTo>
                      <a:cubicBezTo>
                        <a:pt x="1218506" y="2766594"/>
                        <a:pt x="1236579" y="2784667"/>
                        <a:pt x="1258874" y="2784667"/>
                      </a:cubicBezTo>
                      <a:cubicBezTo>
                        <a:pt x="1281169" y="2784667"/>
                        <a:pt x="1299242" y="2766594"/>
                        <a:pt x="1299242" y="2744299"/>
                      </a:cubicBezTo>
                      <a:cubicBezTo>
                        <a:pt x="1299242" y="2722004"/>
                        <a:pt x="1281169" y="2703931"/>
                        <a:pt x="1258874" y="2703931"/>
                      </a:cubicBezTo>
                      <a:close/>
                      <a:moveTo>
                        <a:pt x="1174438" y="2703931"/>
                      </a:moveTo>
                      <a:cubicBezTo>
                        <a:pt x="1152143" y="2703931"/>
                        <a:pt x="1134070" y="2722004"/>
                        <a:pt x="1134070" y="2744299"/>
                      </a:cubicBezTo>
                      <a:cubicBezTo>
                        <a:pt x="1134070" y="2766594"/>
                        <a:pt x="1152143" y="2784667"/>
                        <a:pt x="1174438" y="2784667"/>
                      </a:cubicBezTo>
                      <a:cubicBezTo>
                        <a:pt x="1196733" y="2784667"/>
                        <a:pt x="1214806" y="2766594"/>
                        <a:pt x="1214806" y="2744299"/>
                      </a:cubicBezTo>
                      <a:cubicBezTo>
                        <a:pt x="1214806" y="2722004"/>
                        <a:pt x="1196733" y="2703931"/>
                        <a:pt x="1174438" y="2703931"/>
                      </a:cubicBezTo>
                      <a:close/>
                      <a:moveTo>
                        <a:pt x="1090002" y="2703931"/>
                      </a:moveTo>
                      <a:cubicBezTo>
                        <a:pt x="1067707" y="2703931"/>
                        <a:pt x="1049634" y="2722004"/>
                        <a:pt x="1049634" y="2744299"/>
                      </a:cubicBezTo>
                      <a:cubicBezTo>
                        <a:pt x="1049634" y="2766594"/>
                        <a:pt x="1067707" y="2784667"/>
                        <a:pt x="1090002" y="2784667"/>
                      </a:cubicBezTo>
                      <a:cubicBezTo>
                        <a:pt x="1112297" y="2784667"/>
                        <a:pt x="1130370" y="2766594"/>
                        <a:pt x="1130370" y="2744299"/>
                      </a:cubicBezTo>
                      <a:cubicBezTo>
                        <a:pt x="1130370" y="2722004"/>
                        <a:pt x="1112297" y="2703931"/>
                        <a:pt x="1090002" y="2703931"/>
                      </a:cubicBezTo>
                      <a:close/>
                      <a:moveTo>
                        <a:pt x="1005565" y="2703931"/>
                      </a:moveTo>
                      <a:cubicBezTo>
                        <a:pt x="983270" y="2703931"/>
                        <a:pt x="965197" y="2722004"/>
                        <a:pt x="965197" y="2744299"/>
                      </a:cubicBezTo>
                      <a:cubicBezTo>
                        <a:pt x="965197" y="2766594"/>
                        <a:pt x="983270" y="2784667"/>
                        <a:pt x="1005565" y="2784667"/>
                      </a:cubicBezTo>
                      <a:cubicBezTo>
                        <a:pt x="1027860" y="2784667"/>
                        <a:pt x="1045933" y="2766594"/>
                        <a:pt x="1045933" y="2744299"/>
                      </a:cubicBezTo>
                      <a:cubicBezTo>
                        <a:pt x="1045933" y="2722004"/>
                        <a:pt x="1027860" y="2703931"/>
                        <a:pt x="1005565" y="2703931"/>
                      </a:cubicBezTo>
                      <a:close/>
                      <a:moveTo>
                        <a:pt x="921129" y="2703931"/>
                      </a:moveTo>
                      <a:cubicBezTo>
                        <a:pt x="898834" y="2703931"/>
                        <a:pt x="880761" y="2722004"/>
                        <a:pt x="880761" y="2744299"/>
                      </a:cubicBezTo>
                      <a:cubicBezTo>
                        <a:pt x="880761" y="2766594"/>
                        <a:pt x="898834" y="2784667"/>
                        <a:pt x="921129" y="2784667"/>
                      </a:cubicBezTo>
                      <a:cubicBezTo>
                        <a:pt x="943424" y="2784667"/>
                        <a:pt x="961497" y="2766594"/>
                        <a:pt x="961497" y="2744299"/>
                      </a:cubicBezTo>
                      <a:cubicBezTo>
                        <a:pt x="961497" y="2722004"/>
                        <a:pt x="943424" y="2703931"/>
                        <a:pt x="921129" y="2703931"/>
                      </a:cubicBezTo>
                      <a:close/>
                      <a:moveTo>
                        <a:pt x="836693" y="2703931"/>
                      </a:moveTo>
                      <a:cubicBezTo>
                        <a:pt x="814398" y="2703931"/>
                        <a:pt x="796325" y="2722004"/>
                        <a:pt x="796325" y="2744299"/>
                      </a:cubicBezTo>
                      <a:cubicBezTo>
                        <a:pt x="796325" y="2766594"/>
                        <a:pt x="814398" y="2784667"/>
                        <a:pt x="836693" y="2784667"/>
                      </a:cubicBezTo>
                      <a:cubicBezTo>
                        <a:pt x="858988" y="2784667"/>
                        <a:pt x="877061" y="2766594"/>
                        <a:pt x="877061" y="2744299"/>
                      </a:cubicBezTo>
                      <a:cubicBezTo>
                        <a:pt x="877061" y="2722004"/>
                        <a:pt x="858988" y="2703931"/>
                        <a:pt x="836693" y="2703931"/>
                      </a:cubicBezTo>
                      <a:close/>
                      <a:moveTo>
                        <a:pt x="752256" y="2703931"/>
                      </a:moveTo>
                      <a:cubicBezTo>
                        <a:pt x="729961" y="2703931"/>
                        <a:pt x="711888" y="2722004"/>
                        <a:pt x="711888" y="2744299"/>
                      </a:cubicBezTo>
                      <a:cubicBezTo>
                        <a:pt x="711888" y="2766594"/>
                        <a:pt x="729961" y="2784667"/>
                        <a:pt x="752256" y="2784667"/>
                      </a:cubicBezTo>
                      <a:cubicBezTo>
                        <a:pt x="774551" y="2784667"/>
                        <a:pt x="792624" y="2766594"/>
                        <a:pt x="792624" y="2744299"/>
                      </a:cubicBezTo>
                      <a:cubicBezTo>
                        <a:pt x="792624" y="2722004"/>
                        <a:pt x="774551" y="2703931"/>
                        <a:pt x="752256" y="2703931"/>
                      </a:cubicBezTo>
                      <a:close/>
                      <a:moveTo>
                        <a:pt x="667820" y="2703931"/>
                      </a:moveTo>
                      <a:cubicBezTo>
                        <a:pt x="645525" y="2703931"/>
                        <a:pt x="627452" y="2722004"/>
                        <a:pt x="627452" y="2744299"/>
                      </a:cubicBezTo>
                      <a:cubicBezTo>
                        <a:pt x="627452" y="2766594"/>
                        <a:pt x="645525" y="2784667"/>
                        <a:pt x="667820" y="2784667"/>
                      </a:cubicBezTo>
                      <a:cubicBezTo>
                        <a:pt x="690115" y="2784667"/>
                        <a:pt x="708188" y="2766594"/>
                        <a:pt x="708188" y="2744299"/>
                      </a:cubicBezTo>
                      <a:cubicBezTo>
                        <a:pt x="708188" y="2722004"/>
                        <a:pt x="690115" y="2703931"/>
                        <a:pt x="667820" y="2703931"/>
                      </a:cubicBezTo>
                      <a:close/>
                      <a:moveTo>
                        <a:pt x="583384" y="2703931"/>
                      </a:moveTo>
                      <a:cubicBezTo>
                        <a:pt x="561089" y="2703931"/>
                        <a:pt x="543016" y="2722004"/>
                        <a:pt x="543016" y="2744299"/>
                      </a:cubicBezTo>
                      <a:cubicBezTo>
                        <a:pt x="543016" y="2766594"/>
                        <a:pt x="561089" y="2784667"/>
                        <a:pt x="583384" y="2784667"/>
                      </a:cubicBezTo>
                      <a:cubicBezTo>
                        <a:pt x="605679" y="2784667"/>
                        <a:pt x="623752" y="2766594"/>
                        <a:pt x="623752" y="2744299"/>
                      </a:cubicBezTo>
                      <a:cubicBezTo>
                        <a:pt x="623752" y="2722004"/>
                        <a:pt x="605679" y="2703931"/>
                        <a:pt x="583384" y="2703931"/>
                      </a:cubicBezTo>
                      <a:close/>
                      <a:moveTo>
                        <a:pt x="498947" y="2703931"/>
                      </a:moveTo>
                      <a:cubicBezTo>
                        <a:pt x="476652" y="2703931"/>
                        <a:pt x="458579" y="2722004"/>
                        <a:pt x="458579" y="2744299"/>
                      </a:cubicBezTo>
                      <a:cubicBezTo>
                        <a:pt x="458579" y="2766594"/>
                        <a:pt x="476652" y="2784667"/>
                        <a:pt x="498947" y="2784667"/>
                      </a:cubicBezTo>
                      <a:cubicBezTo>
                        <a:pt x="521242" y="2784667"/>
                        <a:pt x="539315" y="2766594"/>
                        <a:pt x="539315" y="2744299"/>
                      </a:cubicBezTo>
                      <a:cubicBezTo>
                        <a:pt x="539315" y="2722004"/>
                        <a:pt x="521242" y="2703931"/>
                        <a:pt x="498947" y="2703931"/>
                      </a:cubicBezTo>
                      <a:close/>
                      <a:moveTo>
                        <a:pt x="414511" y="2703931"/>
                      </a:moveTo>
                      <a:cubicBezTo>
                        <a:pt x="392216" y="2703931"/>
                        <a:pt x="374143" y="2722004"/>
                        <a:pt x="374143" y="2744299"/>
                      </a:cubicBezTo>
                      <a:cubicBezTo>
                        <a:pt x="374143" y="2766594"/>
                        <a:pt x="392216" y="2784667"/>
                        <a:pt x="414511" y="2784667"/>
                      </a:cubicBezTo>
                      <a:cubicBezTo>
                        <a:pt x="436806" y="2784667"/>
                        <a:pt x="454879" y="2766594"/>
                        <a:pt x="454879" y="2744299"/>
                      </a:cubicBezTo>
                      <a:cubicBezTo>
                        <a:pt x="454879" y="2722004"/>
                        <a:pt x="436806" y="2703931"/>
                        <a:pt x="414511" y="2703931"/>
                      </a:cubicBezTo>
                      <a:close/>
                      <a:moveTo>
                        <a:pt x="330075" y="2703931"/>
                      </a:moveTo>
                      <a:cubicBezTo>
                        <a:pt x="307780" y="2703931"/>
                        <a:pt x="289707" y="2722004"/>
                        <a:pt x="289707" y="2744299"/>
                      </a:cubicBezTo>
                      <a:cubicBezTo>
                        <a:pt x="289707" y="2766594"/>
                        <a:pt x="307780" y="2784667"/>
                        <a:pt x="330075" y="2784667"/>
                      </a:cubicBezTo>
                      <a:cubicBezTo>
                        <a:pt x="352370" y="2784667"/>
                        <a:pt x="370443" y="2766594"/>
                        <a:pt x="370443" y="2744299"/>
                      </a:cubicBezTo>
                      <a:cubicBezTo>
                        <a:pt x="370443" y="2722004"/>
                        <a:pt x="352370" y="2703931"/>
                        <a:pt x="330075" y="2703931"/>
                      </a:cubicBezTo>
                      <a:close/>
                      <a:moveTo>
                        <a:pt x="245639" y="2703931"/>
                      </a:moveTo>
                      <a:cubicBezTo>
                        <a:pt x="223344" y="2703931"/>
                        <a:pt x="205271" y="2722004"/>
                        <a:pt x="205271" y="2744299"/>
                      </a:cubicBezTo>
                      <a:cubicBezTo>
                        <a:pt x="205271" y="2766594"/>
                        <a:pt x="223344" y="2784667"/>
                        <a:pt x="245639" y="2784667"/>
                      </a:cubicBezTo>
                      <a:cubicBezTo>
                        <a:pt x="267934" y="2784667"/>
                        <a:pt x="286007" y="2766594"/>
                        <a:pt x="286007" y="2744299"/>
                      </a:cubicBezTo>
                      <a:cubicBezTo>
                        <a:pt x="286007" y="2722004"/>
                        <a:pt x="267934" y="2703931"/>
                        <a:pt x="245639" y="2703931"/>
                      </a:cubicBezTo>
                      <a:close/>
                      <a:moveTo>
                        <a:pt x="161202" y="2703931"/>
                      </a:moveTo>
                      <a:cubicBezTo>
                        <a:pt x="138907" y="2703931"/>
                        <a:pt x="120834" y="2722004"/>
                        <a:pt x="120834" y="2744299"/>
                      </a:cubicBezTo>
                      <a:cubicBezTo>
                        <a:pt x="120834" y="2766594"/>
                        <a:pt x="138907" y="2784667"/>
                        <a:pt x="161202" y="2784667"/>
                      </a:cubicBezTo>
                      <a:cubicBezTo>
                        <a:pt x="183497" y="2784667"/>
                        <a:pt x="201570" y="2766594"/>
                        <a:pt x="201570" y="2744299"/>
                      </a:cubicBezTo>
                      <a:cubicBezTo>
                        <a:pt x="201570" y="2722004"/>
                        <a:pt x="183497" y="2703931"/>
                        <a:pt x="161202" y="2703931"/>
                      </a:cubicBezTo>
                      <a:close/>
                      <a:moveTo>
                        <a:pt x="76766" y="2703931"/>
                      </a:moveTo>
                      <a:cubicBezTo>
                        <a:pt x="54471" y="2703931"/>
                        <a:pt x="36398" y="2722004"/>
                        <a:pt x="36398" y="2744299"/>
                      </a:cubicBezTo>
                      <a:cubicBezTo>
                        <a:pt x="36398" y="2766594"/>
                        <a:pt x="54471" y="2784667"/>
                        <a:pt x="76766" y="2784667"/>
                      </a:cubicBezTo>
                      <a:cubicBezTo>
                        <a:pt x="99061" y="2784667"/>
                        <a:pt x="117134" y="2766594"/>
                        <a:pt x="117134" y="2744299"/>
                      </a:cubicBezTo>
                      <a:cubicBezTo>
                        <a:pt x="117134" y="2722004"/>
                        <a:pt x="99061" y="2703931"/>
                        <a:pt x="76766" y="2703931"/>
                      </a:cubicBezTo>
                      <a:close/>
                      <a:moveTo>
                        <a:pt x="1343312" y="2617876"/>
                      </a:moveTo>
                      <a:cubicBezTo>
                        <a:pt x="1321017" y="2617876"/>
                        <a:pt x="1302944" y="2635949"/>
                        <a:pt x="1302944" y="2658244"/>
                      </a:cubicBezTo>
                      <a:cubicBezTo>
                        <a:pt x="1302944" y="2680539"/>
                        <a:pt x="1321017" y="2698612"/>
                        <a:pt x="1343312" y="2698612"/>
                      </a:cubicBezTo>
                      <a:cubicBezTo>
                        <a:pt x="1365607" y="2698612"/>
                        <a:pt x="1383680" y="2680539"/>
                        <a:pt x="1383680" y="2658244"/>
                      </a:cubicBezTo>
                      <a:cubicBezTo>
                        <a:pt x="1383680" y="2635949"/>
                        <a:pt x="1365607" y="2617876"/>
                        <a:pt x="1343312" y="2617876"/>
                      </a:cubicBezTo>
                      <a:close/>
                      <a:moveTo>
                        <a:pt x="1258874" y="2617876"/>
                      </a:moveTo>
                      <a:cubicBezTo>
                        <a:pt x="1236579" y="2617876"/>
                        <a:pt x="1218506" y="2635949"/>
                        <a:pt x="1218506" y="2658244"/>
                      </a:cubicBezTo>
                      <a:cubicBezTo>
                        <a:pt x="1218506" y="2680539"/>
                        <a:pt x="1236579" y="2698612"/>
                        <a:pt x="1258874" y="2698612"/>
                      </a:cubicBezTo>
                      <a:cubicBezTo>
                        <a:pt x="1281169" y="2698612"/>
                        <a:pt x="1299242" y="2680539"/>
                        <a:pt x="1299242" y="2658244"/>
                      </a:cubicBezTo>
                      <a:cubicBezTo>
                        <a:pt x="1299242" y="2635949"/>
                        <a:pt x="1281169" y="2617876"/>
                        <a:pt x="1258874" y="2617876"/>
                      </a:cubicBezTo>
                      <a:close/>
                      <a:moveTo>
                        <a:pt x="1174438" y="2617876"/>
                      </a:moveTo>
                      <a:cubicBezTo>
                        <a:pt x="1152143" y="2617876"/>
                        <a:pt x="1134070" y="2635949"/>
                        <a:pt x="1134070" y="2658244"/>
                      </a:cubicBezTo>
                      <a:cubicBezTo>
                        <a:pt x="1134070" y="2680539"/>
                        <a:pt x="1152143" y="2698612"/>
                        <a:pt x="1174438" y="2698612"/>
                      </a:cubicBezTo>
                      <a:cubicBezTo>
                        <a:pt x="1196733" y="2698612"/>
                        <a:pt x="1214806" y="2680539"/>
                        <a:pt x="1214806" y="2658244"/>
                      </a:cubicBezTo>
                      <a:cubicBezTo>
                        <a:pt x="1214806" y="2635949"/>
                        <a:pt x="1196733" y="2617876"/>
                        <a:pt x="1174438" y="2617876"/>
                      </a:cubicBezTo>
                      <a:close/>
                      <a:moveTo>
                        <a:pt x="1090002" y="2617876"/>
                      </a:moveTo>
                      <a:cubicBezTo>
                        <a:pt x="1067707" y="2617876"/>
                        <a:pt x="1049634" y="2635949"/>
                        <a:pt x="1049634" y="2658244"/>
                      </a:cubicBezTo>
                      <a:cubicBezTo>
                        <a:pt x="1049634" y="2680539"/>
                        <a:pt x="1067707" y="2698612"/>
                        <a:pt x="1090002" y="2698612"/>
                      </a:cubicBezTo>
                      <a:cubicBezTo>
                        <a:pt x="1112297" y="2698612"/>
                        <a:pt x="1130370" y="2680539"/>
                        <a:pt x="1130370" y="2658244"/>
                      </a:cubicBezTo>
                      <a:cubicBezTo>
                        <a:pt x="1130370" y="2635949"/>
                        <a:pt x="1112297" y="2617876"/>
                        <a:pt x="1090002" y="2617876"/>
                      </a:cubicBezTo>
                      <a:close/>
                      <a:moveTo>
                        <a:pt x="1005565" y="2617876"/>
                      </a:moveTo>
                      <a:cubicBezTo>
                        <a:pt x="983270" y="2617876"/>
                        <a:pt x="965197" y="2635949"/>
                        <a:pt x="965197" y="2658244"/>
                      </a:cubicBezTo>
                      <a:cubicBezTo>
                        <a:pt x="965197" y="2680539"/>
                        <a:pt x="983270" y="2698612"/>
                        <a:pt x="1005565" y="2698612"/>
                      </a:cubicBezTo>
                      <a:cubicBezTo>
                        <a:pt x="1027860" y="2698612"/>
                        <a:pt x="1045933" y="2680539"/>
                        <a:pt x="1045933" y="2658244"/>
                      </a:cubicBezTo>
                      <a:cubicBezTo>
                        <a:pt x="1045933" y="2635949"/>
                        <a:pt x="1027860" y="2617876"/>
                        <a:pt x="1005565" y="2617876"/>
                      </a:cubicBezTo>
                      <a:close/>
                      <a:moveTo>
                        <a:pt x="921129" y="2617876"/>
                      </a:moveTo>
                      <a:cubicBezTo>
                        <a:pt x="898834" y="2617876"/>
                        <a:pt x="880761" y="2635949"/>
                        <a:pt x="880761" y="2658244"/>
                      </a:cubicBezTo>
                      <a:cubicBezTo>
                        <a:pt x="880761" y="2680539"/>
                        <a:pt x="898834" y="2698612"/>
                        <a:pt x="921129" y="2698612"/>
                      </a:cubicBezTo>
                      <a:cubicBezTo>
                        <a:pt x="943424" y="2698612"/>
                        <a:pt x="961497" y="2680539"/>
                        <a:pt x="961497" y="2658244"/>
                      </a:cubicBezTo>
                      <a:cubicBezTo>
                        <a:pt x="961497" y="2635949"/>
                        <a:pt x="943424" y="2617876"/>
                        <a:pt x="921129" y="2617876"/>
                      </a:cubicBezTo>
                      <a:close/>
                      <a:moveTo>
                        <a:pt x="836693" y="2617876"/>
                      </a:moveTo>
                      <a:cubicBezTo>
                        <a:pt x="814398" y="2617876"/>
                        <a:pt x="796325" y="2635949"/>
                        <a:pt x="796325" y="2658244"/>
                      </a:cubicBezTo>
                      <a:cubicBezTo>
                        <a:pt x="796325" y="2680539"/>
                        <a:pt x="814398" y="2698612"/>
                        <a:pt x="836693" y="2698612"/>
                      </a:cubicBezTo>
                      <a:cubicBezTo>
                        <a:pt x="858988" y="2698612"/>
                        <a:pt x="877061" y="2680539"/>
                        <a:pt x="877061" y="2658244"/>
                      </a:cubicBezTo>
                      <a:cubicBezTo>
                        <a:pt x="877061" y="2635949"/>
                        <a:pt x="858988" y="2617876"/>
                        <a:pt x="836693" y="2617876"/>
                      </a:cubicBezTo>
                      <a:close/>
                      <a:moveTo>
                        <a:pt x="752256" y="2617876"/>
                      </a:moveTo>
                      <a:cubicBezTo>
                        <a:pt x="729961" y="2617876"/>
                        <a:pt x="711888" y="2635949"/>
                        <a:pt x="711888" y="2658244"/>
                      </a:cubicBezTo>
                      <a:cubicBezTo>
                        <a:pt x="711888" y="2680539"/>
                        <a:pt x="729961" y="2698612"/>
                        <a:pt x="752256" y="2698612"/>
                      </a:cubicBezTo>
                      <a:cubicBezTo>
                        <a:pt x="774551" y="2698612"/>
                        <a:pt x="792624" y="2680539"/>
                        <a:pt x="792624" y="2658244"/>
                      </a:cubicBezTo>
                      <a:cubicBezTo>
                        <a:pt x="792624" y="2635949"/>
                        <a:pt x="774551" y="2617876"/>
                        <a:pt x="752256" y="2617876"/>
                      </a:cubicBezTo>
                      <a:close/>
                      <a:moveTo>
                        <a:pt x="667820" y="2617876"/>
                      </a:moveTo>
                      <a:cubicBezTo>
                        <a:pt x="645525" y="2617876"/>
                        <a:pt x="627452" y="2635949"/>
                        <a:pt x="627452" y="2658244"/>
                      </a:cubicBezTo>
                      <a:cubicBezTo>
                        <a:pt x="627452" y="2680539"/>
                        <a:pt x="645525" y="2698612"/>
                        <a:pt x="667820" y="2698612"/>
                      </a:cubicBezTo>
                      <a:cubicBezTo>
                        <a:pt x="690115" y="2698612"/>
                        <a:pt x="708188" y="2680539"/>
                        <a:pt x="708188" y="2658244"/>
                      </a:cubicBezTo>
                      <a:cubicBezTo>
                        <a:pt x="708188" y="2635949"/>
                        <a:pt x="690115" y="2617876"/>
                        <a:pt x="667820" y="2617876"/>
                      </a:cubicBezTo>
                      <a:close/>
                      <a:moveTo>
                        <a:pt x="583384" y="2617876"/>
                      </a:moveTo>
                      <a:cubicBezTo>
                        <a:pt x="561089" y="2617876"/>
                        <a:pt x="543016" y="2635949"/>
                        <a:pt x="543016" y="2658244"/>
                      </a:cubicBezTo>
                      <a:cubicBezTo>
                        <a:pt x="543016" y="2680539"/>
                        <a:pt x="561089" y="2698612"/>
                        <a:pt x="583384" y="2698612"/>
                      </a:cubicBezTo>
                      <a:cubicBezTo>
                        <a:pt x="605679" y="2698612"/>
                        <a:pt x="623752" y="2680539"/>
                        <a:pt x="623752" y="2658244"/>
                      </a:cubicBezTo>
                      <a:cubicBezTo>
                        <a:pt x="623752" y="2635949"/>
                        <a:pt x="605679" y="2617876"/>
                        <a:pt x="583384" y="2617876"/>
                      </a:cubicBezTo>
                      <a:close/>
                      <a:moveTo>
                        <a:pt x="498947" y="2617876"/>
                      </a:moveTo>
                      <a:cubicBezTo>
                        <a:pt x="476652" y="2617876"/>
                        <a:pt x="458579" y="2635949"/>
                        <a:pt x="458579" y="2658244"/>
                      </a:cubicBezTo>
                      <a:cubicBezTo>
                        <a:pt x="458579" y="2680539"/>
                        <a:pt x="476652" y="2698612"/>
                        <a:pt x="498947" y="2698612"/>
                      </a:cubicBezTo>
                      <a:cubicBezTo>
                        <a:pt x="521242" y="2698612"/>
                        <a:pt x="539315" y="2680539"/>
                        <a:pt x="539315" y="2658244"/>
                      </a:cubicBezTo>
                      <a:cubicBezTo>
                        <a:pt x="539315" y="2635949"/>
                        <a:pt x="521242" y="2617876"/>
                        <a:pt x="498947" y="2617876"/>
                      </a:cubicBezTo>
                      <a:close/>
                      <a:moveTo>
                        <a:pt x="414511" y="2617876"/>
                      </a:moveTo>
                      <a:cubicBezTo>
                        <a:pt x="392216" y="2617876"/>
                        <a:pt x="374143" y="2635949"/>
                        <a:pt x="374143" y="2658244"/>
                      </a:cubicBezTo>
                      <a:cubicBezTo>
                        <a:pt x="374143" y="2680539"/>
                        <a:pt x="392216" y="2698612"/>
                        <a:pt x="414511" y="2698612"/>
                      </a:cubicBezTo>
                      <a:cubicBezTo>
                        <a:pt x="436806" y="2698612"/>
                        <a:pt x="454879" y="2680539"/>
                        <a:pt x="454879" y="2658244"/>
                      </a:cubicBezTo>
                      <a:cubicBezTo>
                        <a:pt x="454879" y="2635949"/>
                        <a:pt x="436806" y="2617876"/>
                        <a:pt x="414511" y="2617876"/>
                      </a:cubicBezTo>
                      <a:close/>
                      <a:moveTo>
                        <a:pt x="330075" y="2617876"/>
                      </a:moveTo>
                      <a:cubicBezTo>
                        <a:pt x="307780" y="2617876"/>
                        <a:pt x="289707" y="2635949"/>
                        <a:pt x="289707" y="2658244"/>
                      </a:cubicBezTo>
                      <a:cubicBezTo>
                        <a:pt x="289707" y="2680539"/>
                        <a:pt x="307780" y="2698612"/>
                        <a:pt x="330075" y="2698612"/>
                      </a:cubicBezTo>
                      <a:cubicBezTo>
                        <a:pt x="352370" y="2698612"/>
                        <a:pt x="370443" y="2680539"/>
                        <a:pt x="370443" y="2658244"/>
                      </a:cubicBezTo>
                      <a:cubicBezTo>
                        <a:pt x="370443" y="2635949"/>
                        <a:pt x="352370" y="2617876"/>
                        <a:pt x="330075" y="2617876"/>
                      </a:cubicBezTo>
                      <a:close/>
                      <a:moveTo>
                        <a:pt x="245639" y="2617876"/>
                      </a:moveTo>
                      <a:cubicBezTo>
                        <a:pt x="223344" y="2617876"/>
                        <a:pt x="205271" y="2635949"/>
                        <a:pt x="205271" y="2658244"/>
                      </a:cubicBezTo>
                      <a:cubicBezTo>
                        <a:pt x="205271" y="2680539"/>
                        <a:pt x="223344" y="2698612"/>
                        <a:pt x="245639" y="2698612"/>
                      </a:cubicBezTo>
                      <a:cubicBezTo>
                        <a:pt x="267934" y="2698612"/>
                        <a:pt x="286007" y="2680539"/>
                        <a:pt x="286007" y="2658244"/>
                      </a:cubicBezTo>
                      <a:cubicBezTo>
                        <a:pt x="286007" y="2635949"/>
                        <a:pt x="267934" y="2617876"/>
                        <a:pt x="245639" y="2617876"/>
                      </a:cubicBezTo>
                      <a:close/>
                      <a:moveTo>
                        <a:pt x="161202" y="2617876"/>
                      </a:moveTo>
                      <a:cubicBezTo>
                        <a:pt x="138907" y="2617876"/>
                        <a:pt x="120834" y="2635949"/>
                        <a:pt x="120834" y="2658244"/>
                      </a:cubicBezTo>
                      <a:cubicBezTo>
                        <a:pt x="120834" y="2680539"/>
                        <a:pt x="138907" y="2698612"/>
                        <a:pt x="161202" y="2698612"/>
                      </a:cubicBezTo>
                      <a:cubicBezTo>
                        <a:pt x="183497" y="2698612"/>
                        <a:pt x="201570" y="2680539"/>
                        <a:pt x="201570" y="2658244"/>
                      </a:cubicBezTo>
                      <a:cubicBezTo>
                        <a:pt x="201570" y="2635949"/>
                        <a:pt x="183497" y="2617876"/>
                        <a:pt x="161202" y="2617876"/>
                      </a:cubicBezTo>
                      <a:close/>
                      <a:moveTo>
                        <a:pt x="76766" y="2617876"/>
                      </a:moveTo>
                      <a:cubicBezTo>
                        <a:pt x="54471" y="2617876"/>
                        <a:pt x="36398" y="2635949"/>
                        <a:pt x="36398" y="2658244"/>
                      </a:cubicBezTo>
                      <a:cubicBezTo>
                        <a:pt x="36398" y="2680539"/>
                        <a:pt x="54471" y="2698612"/>
                        <a:pt x="76766" y="2698612"/>
                      </a:cubicBezTo>
                      <a:cubicBezTo>
                        <a:pt x="99061" y="2698612"/>
                        <a:pt x="117134" y="2680539"/>
                        <a:pt x="117134" y="2658244"/>
                      </a:cubicBezTo>
                      <a:cubicBezTo>
                        <a:pt x="117134" y="2635949"/>
                        <a:pt x="99061" y="2617876"/>
                        <a:pt x="76766" y="2617876"/>
                      </a:cubicBezTo>
                      <a:close/>
                      <a:moveTo>
                        <a:pt x="1343312" y="2531827"/>
                      </a:moveTo>
                      <a:cubicBezTo>
                        <a:pt x="1321017" y="2531827"/>
                        <a:pt x="1302944" y="2549900"/>
                        <a:pt x="1302944" y="2572195"/>
                      </a:cubicBezTo>
                      <a:cubicBezTo>
                        <a:pt x="1302944" y="2594490"/>
                        <a:pt x="1321017" y="2612563"/>
                        <a:pt x="1343312" y="2612563"/>
                      </a:cubicBezTo>
                      <a:cubicBezTo>
                        <a:pt x="1365607" y="2612563"/>
                        <a:pt x="1383680" y="2594490"/>
                        <a:pt x="1383680" y="2572195"/>
                      </a:cubicBezTo>
                      <a:cubicBezTo>
                        <a:pt x="1383680" y="2549900"/>
                        <a:pt x="1365607" y="2531827"/>
                        <a:pt x="1343312" y="2531827"/>
                      </a:cubicBezTo>
                      <a:close/>
                      <a:moveTo>
                        <a:pt x="1258874" y="2531827"/>
                      </a:moveTo>
                      <a:cubicBezTo>
                        <a:pt x="1236579" y="2531827"/>
                        <a:pt x="1218506" y="2549900"/>
                        <a:pt x="1218506" y="2572195"/>
                      </a:cubicBezTo>
                      <a:cubicBezTo>
                        <a:pt x="1218506" y="2594490"/>
                        <a:pt x="1236579" y="2612563"/>
                        <a:pt x="1258874" y="2612563"/>
                      </a:cubicBezTo>
                      <a:cubicBezTo>
                        <a:pt x="1281169" y="2612563"/>
                        <a:pt x="1299242" y="2594490"/>
                        <a:pt x="1299242" y="2572195"/>
                      </a:cubicBezTo>
                      <a:cubicBezTo>
                        <a:pt x="1299242" y="2549900"/>
                        <a:pt x="1281169" y="2531827"/>
                        <a:pt x="1258874" y="2531827"/>
                      </a:cubicBezTo>
                      <a:close/>
                      <a:moveTo>
                        <a:pt x="1174438" y="2531827"/>
                      </a:moveTo>
                      <a:cubicBezTo>
                        <a:pt x="1152143" y="2531827"/>
                        <a:pt x="1134070" y="2549900"/>
                        <a:pt x="1134070" y="2572195"/>
                      </a:cubicBezTo>
                      <a:cubicBezTo>
                        <a:pt x="1134070" y="2594490"/>
                        <a:pt x="1152143" y="2612563"/>
                        <a:pt x="1174438" y="2612563"/>
                      </a:cubicBezTo>
                      <a:cubicBezTo>
                        <a:pt x="1196733" y="2612563"/>
                        <a:pt x="1214806" y="2594490"/>
                        <a:pt x="1214806" y="2572195"/>
                      </a:cubicBezTo>
                      <a:cubicBezTo>
                        <a:pt x="1214806" y="2549900"/>
                        <a:pt x="1196733" y="2531827"/>
                        <a:pt x="1174438" y="2531827"/>
                      </a:cubicBezTo>
                      <a:close/>
                      <a:moveTo>
                        <a:pt x="1090002" y="2531827"/>
                      </a:moveTo>
                      <a:cubicBezTo>
                        <a:pt x="1067707" y="2531827"/>
                        <a:pt x="1049634" y="2549900"/>
                        <a:pt x="1049634" y="2572195"/>
                      </a:cubicBezTo>
                      <a:cubicBezTo>
                        <a:pt x="1049634" y="2594490"/>
                        <a:pt x="1067707" y="2612563"/>
                        <a:pt x="1090002" y="2612563"/>
                      </a:cubicBezTo>
                      <a:cubicBezTo>
                        <a:pt x="1112297" y="2612563"/>
                        <a:pt x="1130370" y="2594490"/>
                        <a:pt x="1130370" y="2572195"/>
                      </a:cubicBezTo>
                      <a:cubicBezTo>
                        <a:pt x="1130370" y="2549900"/>
                        <a:pt x="1112297" y="2531827"/>
                        <a:pt x="1090002" y="2531827"/>
                      </a:cubicBezTo>
                      <a:close/>
                      <a:moveTo>
                        <a:pt x="1005565" y="2531827"/>
                      </a:moveTo>
                      <a:cubicBezTo>
                        <a:pt x="983270" y="2531827"/>
                        <a:pt x="965197" y="2549900"/>
                        <a:pt x="965197" y="2572195"/>
                      </a:cubicBezTo>
                      <a:cubicBezTo>
                        <a:pt x="965197" y="2594490"/>
                        <a:pt x="983270" y="2612563"/>
                        <a:pt x="1005565" y="2612563"/>
                      </a:cubicBezTo>
                      <a:cubicBezTo>
                        <a:pt x="1027860" y="2612563"/>
                        <a:pt x="1045933" y="2594490"/>
                        <a:pt x="1045933" y="2572195"/>
                      </a:cubicBezTo>
                      <a:cubicBezTo>
                        <a:pt x="1045933" y="2549900"/>
                        <a:pt x="1027860" y="2531827"/>
                        <a:pt x="1005565" y="2531827"/>
                      </a:cubicBezTo>
                      <a:close/>
                      <a:moveTo>
                        <a:pt x="921129" y="2531827"/>
                      </a:moveTo>
                      <a:cubicBezTo>
                        <a:pt x="898834" y="2531827"/>
                        <a:pt x="880761" y="2549900"/>
                        <a:pt x="880761" y="2572195"/>
                      </a:cubicBezTo>
                      <a:cubicBezTo>
                        <a:pt x="880761" y="2594490"/>
                        <a:pt x="898834" y="2612563"/>
                        <a:pt x="921129" y="2612563"/>
                      </a:cubicBezTo>
                      <a:cubicBezTo>
                        <a:pt x="943424" y="2612563"/>
                        <a:pt x="961497" y="2594490"/>
                        <a:pt x="961497" y="2572195"/>
                      </a:cubicBezTo>
                      <a:cubicBezTo>
                        <a:pt x="961497" y="2549900"/>
                        <a:pt x="943424" y="2531827"/>
                        <a:pt x="921129" y="2531827"/>
                      </a:cubicBezTo>
                      <a:close/>
                      <a:moveTo>
                        <a:pt x="836693" y="2531827"/>
                      </a:moveTo>
                      <a:cubicBezTo>
                        <a:pt x="814398" y="2531827"/>
                        <a:pt x="796325" y="2549900"/>
                        <a:pt x="796325" y="2572195"/>
                      </a:cubicBezTo>
                      <a:cubicBezTo>
                        <a:pt x="796325" y="2594490"/>
                        <a:pt x="814398" y="2612563"/>
                        <a:pt x="836693" y="2612563"/>
                      </a:cubicBezTo>
                      <a:cubicBezTo>
                        <a:pt x="858988" y="2612563"/>
                        <a:pt x="877061" y="2594490"/>
                        <a:pt x="877061" y="2572195"/>
                      </a:cubicBezTo>
                      <a:cubicBezTo>
                        <a:pt x="877061" y="2549900"/>
                        <a:pt x="858988" y="2531827"/>
                        <a:pt x="836693" y="2531827"/>
                      </a:cubicBezTo>
                      <a:close/>
                      <a:moveTo>
                        <a:pt x="752256" y="2531827"/>
                      </a:moveTo>
                      <a:cubicBezTo>
                        <a:pt x="729961" y="2531827"/>
                        <a:pt x="711888" y="2549900"/>
                        <a:pt x="711888" y="2572195"/>
                      </a:cubicBezTo>
                      <a:cubicBezTo>
                        <a:pt x="711888" y="2594490"/>
                        <a:pt x="729961" y="2612563"/>
                        <a:pt x="752256" y="2612563"/>
                      </a:cubicBezTo>
                      <a:cubicBezTo>
                        <a:pt x="774551" y="2612563"/>
                        <a:pt x="792624" y="2594490"/>
                        <a:pt x="792624" y="2572195"/>
                      </a:cubicBezTo>
                      <a:cubicBezTo>
                        <a:pt x="792624" y="2549900"/>
                        <a:pt x="774551" y="2531827"/>
                        <a:pt x="752256" y="2531827"/>
                      </a:cubicBezTo>
                      <a:close/>
                      <a:moveTo>
                        <a:pt x="667820" y="2531827"/>
                      </a:moveTo>
                      <a:cubicBezTo>
                        <a:pt x="645525" y="2531827"/>
                        <a:pt x="627452" y="2549900"/>
                        <a:pt x="627452" y="2572195"/>
                      </a:cubicBezTo>
                      <a:cubicBezTo>
                        <a:pt x="627452" y="2594490"/>
                        <a:pt x="645525" y="2612563"/>
                        <a:pt x="667820" y="2612563"/>
                      </a:cubicBezTo>
                      <a:cubicBezTo>
                        <a:pt x="690115" y="2612563"/>
                        <a:pt x="708188" y="2594490"/>
                        <a:pt x="708188" y="2572195"/>
                      </a:cubicBezTo>
                      <a:cubicBezTo>
                        <a:pt x="708188" y="2549900"/>
                        <a:pt x="690115" y="2531827"/>
                        <a:pt x="667820" y="2531827"/>
                      </a:cubicBezTo>
                      <a:close/>
                      <a:moveTo>
                        <a:pt x="583384" y="2531827"/>
                      </a:moveTo>
                      <a:cubicBezTo>
                        <a:pt x="561089" y="2531827"/>
                        <a:pt x="543016" y="2549900"/>
                        <a:pt x="543016" y="2572195"/>
                      </a:cubicBezTo>
                      <a:cubicBezTo>
                        <a:pt x="543016" y="2594490"/>
                        <a:pt x="561089" y="2612563"/>
                        <a:pt x="583384" y="2612563"/>
                      </a:cubicBezTo>
                      <a:cubicBezTo>
                        <a:pt x="605679" y="2612563"/>
                        <a:pt x="623752" y="2594490"/>
                        <a:pt x="623752" y="2572195"/>
                      </a:cubicBezTo>
                      <a:cubicBezTo>
                        <a:pt x="623752" y="2549900"/>
                        <a:pt x="605679" y="2531827"/>
                        <a:pt x="583384" y="2531827"/>
                      </a:cubicBezTo>
                      <a:close/>
                      <a:moveTo>
                        <a:pt x="498947" y="2531827"/>
                      </a:moveTo>
                      <a:cubicBezTo>
                        <a:pt x="476652" y="2531827"/>
                        <a:pt x="458579" y="2549900"/>
                        <a:pt x="458579" y="2572195"/>
                      </a:cubicBezTo>
                      <a:cubicBezTo>
                        <a:pt x="458579" y="2594490"/>
                        <a:pt x="476652" y="2612563"/>
                        <a:pt x="498947" y="2612563"/>
                      </a:cubicBezTo>
                      <a:cubicBezTo>
                        <a:pt x="521242" y="2612563"/>
                        <a:pt x="539315" y="2594490"/>
                        <a:pt x="539315" y="2572195"/>
                      </a:cubicBezTo>
                      <a:cubicBezTo>
                        <a:pt x="539315" y="2549900"/>
                        <a:pt x="521242" y="2531827"/>
                        <a:pt x="498947" y="2531827"/>
                      </a:cubicBezTo>
                      <a:close/>
                      <a:moveTo>
                        <a:pt x="414511" y="2531827"/>
                      </a:moveTo>
                      <a:cubicBezTo>
                        <a:pt x="392216" y="2531827"/>
                        <a:pt x="374143" y="2549900"/>
                        <a:pt x="374143" y="2572195"/>
                      </a:cubicBezTo>
                      <a:cubicBezTo>
                        <a:pt x="374143" y="2594490"/>
                        <a:pt x="392216" y="2612563"/>
                        <a:pt x="414511" y="2612563"/>
                      </a:cubicBezTo>
                      <a:cubicBezTo>
                        <a:pt x="436806" y="2612563"/>
                        <a:pt x="454879" y="2594490"/>
                        <a:pt x="454879" y="2572195"/>
                      </a:cubicBezTo>
                      <a:cubicBezTo>
                        <a:pt x="454879" y="2549900"/>
                        <a:pt x="436806" y="2531827"/>
                        <a:pt x="414511" y="2531827"/>
                      </a:cubicBezTo>
                      <a:close/>
                      <a:moveTo>
                        <a:pt x="330075" y="2531827"/>
                      </a:moveTo>
                      <a:cubicBezTo>
                        <a:pt x="307780" y="2531827"/>
                        <a:pt x="289707" y="2549900"/>
                        <a:pt x="289707" y="2572195"/>
                      </a:cubicBezTo>
                      <a:cubicBezTo>
                        <a:pt x="289707" y="2594490"/>
                        <a:pt x="307780" y="2612563"/>
                        <a:pt x="330075" y="2612563"/>
                      </a:cubicBezTo>
                      <a:cubicBezTo>
                        <a:pt x="352370" y="2612563"/>
                        <a:pt x="370443" y="2594490"/>
                        <a:pt x="370443" y="2572195"/>
                      </a:cubicBezTo>
                      <a:cubicBezTo>
                        <a:pt x="370443" y="2549900"/>
                        <a:pt x="352370" y="2531827"/>
                        <a:pt x="330075" y="2531827"/>
                      </a:cubicBezTo>
                      <a:close/>
                      <a:moveTo>
                        <a:pt x="245639" y="2531827"/>
                      </a:moveTo>
                      <a:cubicBezTo>
                        <a:pt x="223344" y="2531827"/>
                        <a:pt x="205271" y="2549900"/>
                        <a:pt x="205271" y="2572195"/>
                      </a:cubicBezTo>
                      <a:cubicBezTo>
                        <a:pt x="205271" y="2594490"/>
                        <a:pt x="223344" y="2612563"/>
                        <a:pt x="245639" y="2612563"/>
                      </a:cubicBezTo>
                      <a:cubicBezTo>
                        <a:pt x="267934" y="2612563"/>
                        <a:pt x="286007" y="2594490"/>
                        <a:pt x="286007" y="2572195"/>
                      </a:cubicBezTo>
                      <a:cubicBezTo>
                        <a:pt x="286007" y="2549900"/>
                        <a:pt x="267934" y="2531827"/>
                        <a:pt x="245639" y="2531827"/>
                      </a:cubicBezTo>
                      <a:close/>
                      <a:moveTo>
                        <a:pt x="161202" y="2531827"/>
                      </a:moveTo>
                      <a:cubicBezTo>
                        <a:pt x="138907" y="2531827"/>
                        <a:pt x="120834" y="2549900"/>
                        <a:pt x="120834" y="2572195"/>
                      </a:cubicBezTo>
                      <a:cubicBezTo>
                        <a:pt x="120834" y="2594490"/>
                        <a:pt x="138907" y="2612563"/>
                        <a:pt x="161202" y="2612563"/>
                      </a:cubicBezTo>
                      <a:cubicBezTo>
                        <a:pt x="183497" y="2612563"/>
                        <a:pt x="201570" y="2594490"/>
                        <a:pt x="201570" y="2572195"/>
                      </a:cubicBezTo>
                      <a:cubicBezTo>
                        <a:pt x="201570" y="2549900"/>
                        <a:pt x="183497" y="2531827"/>
                        <a:pt x="161202" y="2531827"/>
                      </a:cubicBezTo>
                      <a:close/>
                      <a:moveTo>
                        <a:pt x="76766" y="2531827"/>
                      </a:moveTo>
                      <a:cubicBezTo>
                        <a:pt x="54471" y="2531827"/>
                        <a:pt x="36398" y="2549900"/>
                        <a:pt x="36398" y="2572195"/>
                      </a:cubicBezTo>
                      <a:cubicBezTo>
                        <a:pt x="36398" y="2594490"/>
                        <a:pt x="54471" y="2612563"/>
                        <a:pt x="76766" y="2612563"/>
                      </a:cubicBezTo>
                      <a:cubicBezTo>
                        <a:pt x="99061" y="2612563"/>
                        <a:pt x="117134" y="2594490"/>
                        <a:pt x="117134" y="2572195"/>
                      </a:cubicBezTo>
                      <a:cubicBezTo>
                        <a:pt x="117134" y="2549900"/>
                        <a:pt x="99061" y="2531827"/>
                        <a:pt x="76766" y="2531827"/>
                      </a:cubicBezTo>
                      <a:close/>
                      <a:moveTo>
                        <a:pt x="1343312" y="2445777"/>
                      </a:moveTo>
                      <a:cubicBezTo>
                        <a:pt x="1321017" y="2445777"/>
                        <a:pt x="1302944" y="2463850"/>
                        <a:pt x="1302944" y="2486145"/>
                      </a:cubicBezTo>
                      <a:cubicBezTo>
                        <a:pt x="1302944" y="2508440"/>
                        <a:pt x="1321017" y="2526513"/>
                        <a:pt x="1343312" y="2526513"/>
                      </a:cubicBezTo>
                      <a:cubicBezTo>
                        <a:pt x="1365607" y="2526513"/>
                        <a:pt x="1383680" y="2508440"/>
                        <a:pt x="1383680" y="2486145"/>
                      </a:cubicBezTo>
                      <a:cubicBezTo>
                        <a:pt x="1383680" y="2463850"/>
                        <a:pt x="1365607" y="2445777"/>
                        <a:pt x="1343312" y="2445777"/>
                      </a:cubicBezTo>
                      <a:close/>
                      <a:moveTo>
                        <a:pt x="1258874" y="2445777"/>
                      </a:moveTo>
                      <a:cubicBezTo>
                        <a:pt x="1236579" y="2445777"/>
                        <a:pt x="1218506" y="2463850"/>
                        <a:pt x="1218506" y="2486145"/>
                      </a:cubicBezTo>
                      <a:cubicBezTo>
                        <a:pt x="1218506" y="2508440"/>
                        <a:pt x="1236579" y="2526513"/>
                        <a:pt x="1258874" y="2526513"/>
                      </a:cubicBezTo>
                      <a:cubicBezTo>
                        <a:pt x="1281169" y="2526513"/>
                        <a:pt x="1299242" y="2508440"/>
                        <a:pt x="1299242" y="2486145"/>
                      </a:cubicBezTo>
                      <a:cubicBezTo>
                        <a:pt x="1299242" y="2463850"/>
                        <a:pt x="1281169" y="2445777"/>
                        <a:pt x="1258874" y="2445777"/>
                      </a:cubicBezTo>
                      <a:close/>
                      <a:moveTo>
                        <a:pt x="1174438" y="2445777"/>
                      </a:moveTo>
                      <a:cubicBezTo>
                        <a:pt x="1152143" y="2445777"/>
                        <a:pt x="1134070" y="2463850"/>
                        <a:pt x="1134070" y="2486145"/>
                      </a:cubicBezTo>
                      <a:cubicBezTo>
                        <a:pt x="1134070" y="2508440"/>
                        <a:pt x="1152143" y="2526513"/>
                        <a:pt x="1174438" y="2526513"/>
                      </a:cubicBezTo>
                      <a:cubicBezTo>
                        <a:pt x="1196733" y="2526513"/>
                        <a:pt x="1214806" y="2508440"/>
                        <a:pt x="1214806" y="2486145"/>
                      </a:cubicBezTo>
                      <a:cubicBezTo>
                        <a:pt x="1214806" y="2463850"/>
                        <a:pt x="1196733" y="2445777"/>
                        <a:pt x="1174438" y="2445777"/>
                      </a:cubicBezTo>
                      <a:close/>
                      <a:moveTo>
                        <a:pt x="1090002" y="2445777"/>
                      </a:moveTo>
                      <a:cubicBezTo>
                        <a:pt x="1067707" y="2445777"/>
                        <a:pt x="1049634" y="2463850"/>
                        <a:pt x="1049634" y="2486145"/>
                      </a:cubicBezTo>
                      <a:cubicBezTo>
                        <a:pt x="1049634" y="2508440"/>
                        <a:pt x="1067707" y="2526513"/>
                        <a:pt x="1090002" y="2526513"/>
                      </a:cubicBezTo>
                      <a:cubicBezTo>
                        <a:pt x="1112297" y="2526513"/>
                        <a:pt x="1130370" y="2508440"/>
                        <a:pt x="1130370" y="2486145"/>
                      </a:cubicBezTo>
                      <a:cubicBezTo>
                        <a:pt x="1130370" y="2463850"/>
                        <a:pt x="1112297" y="2445777"/>
                        <a:pt x="1090002" y="2445777"/>
                      </a:cubicBezTo>
                      <a:close/>
                      <a:moveTo>
                        <a:pt x="1005565" y="2445777"/>
                      </a:moveTo>
                      <a:cubicBezTo>
                        <a:pt x="983270" y="2445777"/>
                        <a:pt x="965197" y="2463850"/>
                        <a:pt x="965197" y="2486145"/>
                      </a:cubicBezTo>
                      <a:cubicBezTo>
                        <a:pt x="965197" y="2508440"/>
                        <a:pt x="983270" y="2526513"/>
                        <a:pt x="1005565" y="2526513"/>
                      </a:cubicBezTo>
                      <a:cubicBezTo>
                        <a:pt x="1027860" y="2526513"/>
                        <a:pt x="1045933" y="2508440"/>
                        <a:pt x="1045933" y="2486145"/>
                      </a:cubicBezTo>
                      <a:cubicBezTo>
                        <a:pt x="1045933" y="2463850"/>
                        <a:pt x="1027860" y="2445777"/>
                        <a:pt x="1005565" y="2445777"/>
                      </a:cubicBezTo>
                      <a:close/>
                      <a:moveTo>
                        <a:pt x="921129" y="2445777"/>
                      </a:moveTo>
                      <a:cubicBezTo>
                        <a:pt x="898834" y="2445777"/>
                        <a:pt x="880761" y="2463850"/>
                        <a:pt x="880761" y="2486145"/>
                      </a:cubicBezTo>
                      <a:cubicBezTo>
                        <a:pt x="880761" y="2508440"/>
                        <a:pt x="898834" y="2526513"/>
                        <a:pt x="921129" y="2526513"/>
                      </a:cubicBezTo>
                      <a:cubicBezTo>
                        <a:pt x="943424" y="2526513"/>
                        <a:pt x="961497" y="2508440"/>
                        <a:pt x="961497" y="2486145"/>
                      </a:cubicBezTo>
                      <a:cubicBezTo>
                        <a:pt x="961497" y="2463850"/>
                        <a:pt x="943424" y="2445777"/>
                        <a:pt x="921129" y="2445777"/>
                      </a:cubicBezTo>
                      <a:close/>
                      <a:moveTo>
                        <a:pt x="836693" y="2445777"/>
                      </a:moveTo>
                      <a:cubicBezTo>
                        <a:pt x="814398" y="2445777"/>
                        <a:pt x="796325" y="2463850"/>
                        <a:pt x="796325" y="2486145"/>
                      </a:cubicBezTo>
                      <a:cubicBezTo>
                        <a:pt x="796325" y="2508440"/>
                        <a:pt x="814398" y="2526513"/>
                        <a:pt x="836693" y="2526513"/>
                      </a:cubicBezTo>
                      <a:cubicBezTo>
                        <a:pt x="858988" y="2526513"/>
                        <a:pt x="877061" y="2508440"/>
                        <a:pt x="877061" y="2486145"/>
                      </a:cubicBezTo>
                      <a:cubicBezTo>
                        <a:pt x="877061" y="2463850"/>
                        <a:pt x="858988" y="2445777"/>
                        <a:pt x="836693" y="2445777"/>
                      </a:cubicBezTo>
                      <a:close/>
                      <a:moveTo>
                        <a:pt x="752256" y="2445777"/>
                      </a:moveTo>
                      <a:cubicBezTo>
                        <a:pt x="729961" y="2445777"/>
                        <a:pt x="711888" y="2463850"/>
                        <a:pt x="711888" y="2486145"/>
                      </a:cubicBezTo>
                      <a:cubicBezTo>
                        <a:pt x="711888" y="2508440"/>
                        <a:pt x="729961" y="2526513"/>
                        <a:pt x="752256" y="2526513"/>
                      </a:cubicBezTo>
                      <a:cubicBezTo>
                        <a:pt x="774551" y="2526513"/>
                        <a:pt x="792624" y="2508440"/>
                        <a:pt x="792624" y="2486145"/>
                      </a:cubicBezTo>
                      <a:cubicBezTo>
                        <a:pt x="792624" y="2463850"/>
                        <a:pt x="774551" y="2445777"/>
                        <a:pt x="752256" y="2445777"/>
                      </a:cubicBezTo>
                      <a:close/>
                      <a:moveTo>
                        <a:pt x="667820" y="2445777"/>
                      </a:moveTo>
                      <a:cubicBezTo>
                        <a:pt x="645525" y="2445777"/>
                        <a:pt x="627452" y="2463850"/>
                        <a:pt x="627452" y="2486145"/>
                      </a:cubicBezTo>
                      <a:cubicBezTo>
                        <a:pt x="627452" y="2508440"/>
                        <a:pt x="645525" y="2526513"/>
                        <a:pt x="667820" y="2526513"/>
                      </a:cubicBezTo>
                      <a:cubicBezTo>
                        <a:pt x="690115" y="2526513"/>
                        <a:pt x="708188" y="2508440"/>
                        <a:pt x="708188" y="2486145"/>
                      </a:cubicBezTo>
                      <a:cubicBezTo>
                        <a:pt x="708188" y="2463850"/>
                        <a:pt x="690115" y="2445777"/>
                        <a:pt x="667820" y="2445777"/>
                      </a:cubicBezTo>
                      <a:close/>
                      <a:moveTo>
                        <a:pt x="583384" y="2445777"/>
                      </a:moveTo>
                      <a:cubicBezTo>
                        <a:pt x="561089" y="2445777"/>
                        <a:pt x="543016" y="2463850"/>
                        <a:pt x="543016" y="2486145"/>
                      </a:cubicBezTo>
                      <a:cubicBezTo>
                        <a:pt x="543016" y="2508440"/>
                        <a:pt x="561089" y="2526513"/>
                        <a:pt x="583384" y="2526513"/>
                      </a:cubicBezTo>
                      <a:cubicBezTo>
                        <a:pt x="605679" y="2526513"/>
                        <a:pt x="623752" y="2508440"/>
                        <a:pt x="623752" y="2486145"/>
                      </a:cubicBezTo>
                      <a:cubicBezTo>
                        <a:pt x="623752" y="2463850"/>
                        <a:pt x="605679" y="2445777"/>
                        <a:pt x="583384" y="2445777"/>
                      </a:cubicBezTo>
                      <a:close/>
                      <a:moveTo>
                        <a:pt x="498947" y="2445777"/>
                      </a:moveTo>
                      <a:cubicBezTo>
                        <a:pt x="476652" y="2445777"/>
                        <a:pt x="458579" y="2463850"/>
                        <a:pt x="458579" y="2486145"/>
                      </a:cubicBezTo>
                      <a:cubicBezTo>
                        <a:pt x="458579" y="2508440"/>
                        <a:pt x="476652" y="2526513"/>
                        <a:pt x="498947" y="2526513"/>
                      </a:cubicBezTo>
                      <a:cubicBezTo>
                        <a:pt x="521242" y="2526513"/>
                        <a:pt x="539315" y="2508440"/>
                        <a:pt x="539315" y="2486145"/>
                      </a:cubicBezTo>
                      <a:cubicBezTo>
                        <a:pt x="539315" y="2463850"/>
                        <a:pt x="521242" y="2445777"/>
                        <a:pt x="498947" y="2445777"/>
                      </a:cubicBezTo>
                      <a:close/>
                      <a:moveTo>
                        <a:pt x="414511" y="2445777"/>
                      </a:moveTo>
                      <a:cubicBezTo>
                        <a:pt x="392216" y="2445777"/>
                        <a:pt x="374143" y="2463850"/>
                        <a:pt x="374143" y="2486145"/>
                      </a:cubicBezTo>
                      <a:cubicBezTo>
                        <a:pt x="374143" y="2508440"/>
                        <a:pt x="392216" y="2526513"/>
                        <a:pt x="414511" y="2526513"/>
                      </a:cubicBezTo>
                      <a:cubicBezTo>
                        <a:pt x="436806" y="2526513"/>
                        <a:pt x="454879" y="2508440"/>
                        <a:pt x="454879" y="2486145"/>
                      </a:cubicBezTo>
                      <a:cubicBezTo>
                        <a:pt x="454879" y="2463850"/>
                        <a:pt x="436806" y="2445777"/>
                        <a:pt x="414511" y="2445777"/>
                      </a:cubicBezTo>
                      <a:close/>
                      <a:moveTo>
                        <a:pt x="330075" y="2445777"/>
                      </a:moveTo>
                      <a:cubicBezTo>
                        <a:pt x="307780" y="2445777"/>
                        <a:pt x="289707" y="2463850"/>
                        <a:pt x="289707" y="2486145"/>
                      </a:cubicBezTo>
                      <a:cubicBezTo>
                        <a:pt x="289707" y="2508440"/>
                        <a:pt x="307780" y="2526513"/>
                        <a:pt x="330075" y="2526513"/>
                      </a:cubicBezTo>
                      <a:cubicBezTo>
                        <a:pt x="352370" y="2526513"/>
                        <a:pt x="370443" y="2508440"/>
                        <a:pt x="370443" y="2486145"/>
                      </a:cubicBezTo>
                      <a:cubicBezTo>
                        <a:pt x="370443" y="2463850"/>
                        <a:pt x="352370" y="2445777"/>
                        <a:pt x="330075" y="2445777"/>
                      </a:cubicBezTo>
                      <a:close/>
                      <a:moveTo>
                        <a:pt x="245639" y="2445777"/>
                      </a:moveTo>
                      <a:cubicBezTo>
                        <a:pt x="223344" y="2445777"/>
                        <a:pt x="205271" y="2463850"/>
                        <a:pt x="205271" y="2486145"/>
                      </a:cubicBezTo>
                      <a:cubicBezTo>
                        <a:pt x="205271" y="2508440"/>
                        <a:pt x="223344" y="2526513"/>
                        <a:pt x="245639" y="2526513"/>
                      </a:cubicBezTo>
                      <a:cubicBezTo>
                        <a:pt x="267934" y="2526513"/>
                        <a:pt x="286007" y="2508440"/>
                        <a:pt x="286007" y="2486145"/>
                      </a:cubicBezTo>
                      <a:cubicBezTo>
                        <a:pt x="286007" y="2463850"/>
                        <a:pt x="267934" y="2445777"/>
                        <a:pt x="245639" y="2445777"/>
                      </a:cubicBezTo>
                      <a:close/>
                      <a:moveTo>
                        <a:pt x="161202" y="2445777"/>
                      </a:moveTo>
                      <a:cubicBezTo>
                        <a:pt x="138907" y="2445777"/>
                        <a:pt x="120834" y="2463850"/>
                        <a:pt x="120834" y="2486145"/>
                      </a:cubicBezTo>
                      <a:cubicBezTo>
                        <a:pt x="120834" y="2508440"/>
                        <a:pt x="138907" y="2526513"/>
                        <a:pt x="161202" y="2526513"/>
                      </a:cubicBezTo>
                      <a:cubicBezTo>
                        <a:pt x="183497" y="2526513"/>
                        <a:pt x="201570" y="2508440"/>
                        <a:pt x="201570" y="2486145"/>
                      </a:cubicBezTo>
                      <a:cubicBezTo>
                        <a:pt x="201570" y="2463850"/>
                        <a:pt x="183497" y="2445777"/>
                        <a:pt x="161202" y="2445777"/>
                      </a:cubicBezTo>
                      <a:close/>
                      <a:moveTo>
                        <a:pt x="76766" y="2445777"/>
                      </a:moveTo>
                      <a:cubicBezTo>
                        <a:pt x="54471" y="2445777"/>
                        <a:pt x="36398" y="2463850"/>
                        <a:pt x="36398" y="2486145"/>
                      </a:cubicBezTo>
                      <a:cubicBezTo>
                        <a:pt x="36398" y="2508440"/>
                        <a:pt x="54471" y="2526513"/>
                        <a:pt x="76766" y="2526513"/>
                      </a:cubicBezTo>
                      <a:cubicBezTo>
                        <a:pt x="99061" y="2526513"/>
                        <a:pt x="117134" y="2508440"/>
                        <a:pt x="117134" y="2486145"/>
                      </a:cubicBezTo>
                      <a:cubicBezTo>
                        <a:pt x="117134" y="2463850"/>
                        <a:pt x="99061" y="2445777"/>
                        <a:pt x="76766" y="2445777"/>
                      </a:cubicBezTo>
                      <a:close/>
                      <a:moveTo>
                        <a:pt x="1343312" y="2359728"/>
                      </a:moveTo>
                      <a:cubicBezTo>
                        <a:pt x="1321017" y="2359728"/>
                        <a:pt x="1302944" y="2377801"/>
                        <a:pt x="1302944" y="2400096"/>
                      </a:cubicBezTo>
                      <a:cubicBezTo>
                        <a:pt x="1302944" y="2422391"/>
                        <a:pt x="1321017" y="2440464"/>
                        <a:pt x="1343312" y="2440464"/>
                      </a:cubicBezTo>
                      <a:cubicBezTo>
                        <a:pt x="1365607" y="2440464"/>
                        <a:pt x="1383680" y="2422391"/>
                        <a:pt x="1383680" y="2400096"/>
                      </a:cubicBezTo>
                      <a:cubicBezTo>
                        <a:pt x="1383680" y="2377801"/>
                        <a:pt x="1365607" y="2359728"/>
                        <a:pt x="1343312" y="2359728"/>
                      </a:cubicBezTo>
                      <a:close/>
                      <a:moveTo>
                        <a:pt x="1258874" y="2359728"/>
                      </a:moveTo>
                      <a:cubicBezTo>
                        <a:pt x="1236579" y="2359728"/>
                        <a:pt x="1218506" y="2377801"/>
                        <a:pt x="1218506" y="2400096"/>
                      </a:cubicBezTo>
                      <a:cubicBezTo>
                        <a:pt x="1218506" y="2422391"/>
                        <a:pt x="1236579" y="2440464"/>
                        <a:pt x="1258874" y="2440464"/>
                      </a:cubicBezTo>
                      <a:cubicBezTo>
                        <a:pt x="1281169" y="2440464"/>
                        <a:pt x="1299242" y="2422391"/>
                        <a:pt x="1299242" y="2400096"/>
                      </a:cubicBezTo>
                      <a:cubicBezTo>
                        <a:pt x="1299242" y="2377801"/>
                        <a:pt x="1281169" y="2359728"/>
                        <a:pt x="1258874" y="2359728"/>
                      </a:cubicBezTo>
                      <a:close/>
                      <a:moveTo>
                        <a:pt x="1174438" y="2359728"/>
                      </a:moveTo>
                      <a:cubicBezTo>
                        <a:pt x="1152143" y="2359728"/>
                        <a:pt x="1134070" y="2377801"/>
                        <a:pt x="1134070" y="2400096"/>
                      </a:cubicBezTo>
                      <a:cubicBezTo>
                        <a:pt x="1134070" y="2422391"/>
                        <a:pt x="1152143" y="2440464"/>
                        <a:pt x="1174438" y="2440464"/>
                      </a:cubicBezTo>
                      <a:cubicBezTo>
                        <a:pt x="1196733" y="2440464"/>
                        <a:pt x="1214806" y="2422391"/>
                        <a:pt x="1214806" y="2400096"/>
                      </a:cubicBezTo>
                      <a:cubicBezTo>
                        <a:pt x="1214806" y="2377801"/>
                        <a:pt x="1196733" y="2359728"/>
                        <a:pt x="1174438" y="2359728"/>
                      </a:cubicBezTo>
                      <a:close/>
                      <a:moveTo>
                        <a:pt x="1090002" y="2359728"/>
                      </a:moveTo>
                      <a:cubicBezTo>
                        <a:pt x="1067707" y="2359728"/>
                        <a:pt x="1049634" y="2377801"/>
                        <a:pt x="1049634" y="2400096"/>
                      </a:cubicBezTo>
                      <a:cubicBezTo>
                        <a:pt x="1049634" y="2422391"/>
                        <a:pt x="1067707" y="2440464"/>
                        <a:pt x="1090002" y="2440464"/>
                      </a:cubicBezTo>
                      <a:cubicBezTo>
                        <a:pt x="1112297" y="2440464"/>
                        <a:pt x="1130370" y="2422391"/>
                        <a:pt x="1130370" y="2400096"/>
                      </a:cubicBezTo>
                      <a:cubicBezTo>
                        <a:pt x="1130370" y="2377801"/>
                        <a:pt x="1112297" y="2359728"/>
                        <a:pt x="1090002" y="2359728"/>
                      </a:cubicBezTo>
                      <a:close/>
                      <a:moveTo>
                        <a:pt x="1005565" y="2359728"/>
                      </a:moveTo>
                      <a:cubicBezTo>
                        <a:pt x="983270" y="2359728"/>
                        <a:pt x="965197" y="2377801"/>
                        <a:pt x="965197" y="2400096"/>
                      </a:cubicBezTo>
                      <a:cubicBezTo>
                        <a:pt x="965197" y="2422391"/>
                        <a:pt x="983270" y="2440464"/>
                        <a:pt x="1005565" y="2440464"/>
                      </a:cubicBezTo>
                      <a:cubicBezTo>
                        <a:pt x="1027860" y="2440464"/>
                        <a:pt x="1045933" y="2422391"/>
                        <a:pt x="1045933" y="2400096"/>
                      </a:cubicBezTo>
                      <a:cubicBezTo>
                        <a:pt x="1045933" y="2377801"/>
                        <a:pt x="1027860" y="2359728"/>
                        <a:pt x="1005565" y="2359728"/>
                      </a:cubicBezTo>
                      <a:close/>
                      <a:moveTo>
                        <a:pt x="921129" y="2359728"/>
                      </a:moveTo>
                      <a:cubicBezTo>
                        <a:pt x="898834" y="2359728"/>
                        <a:pt x="880761" y="2377801"/>
                        <a:pt x="880761" y="2400096"/>
                      </a:cubicBezTo>
                      <a:cubicBezTo>
                        <a:pt x="880761" y="2422391"/>
                        <a:pt x="898834" y="2440464"/>
                        <a:pt x="921129" y="2440464"/>
                      </a:cubicBezTo>
                      <a:cubicBezTo>
                        <a:pt x="943424" y="2440464"/>
                        <a:pt x="961497" y="2422391"/>
                        <a:pt x="961497" y="2400096"/>
                      </a:cubicBezTo>
                      <a:cubicBezTo>
                        <a:pt x="961497" y="2377801"/>
                        <a:pt x="943424" y="2359728"/>
                        <a:pt x="921129" y="2359728"/>
                      </a:cubicBezTo>
                      <a:close/>
                      <a:moveTo>
                        <a:pt x="836693" y="2359728"/>
                      </a:moveTo>
                      <a:cubicBezTo>
                        <a:pt x="814398" y="2359728"/>
                        <a:pt x="796325" y="2377801"/>
                        <a:pt x="796325" y="2400096"/>
                      </a:cubicBezTo>
                      <a:cubicBezTo>
                        <a:pt x="796325" y="2422391"/>
                        <a:pt x="814398" y="2440464"/>
                        <a:pt x="836693" y="2440464"/>
                      </a:cubicBezTo>
                      <a:cubicBezTo>
                        <a:pt x="858988" y="2440464"/>
                        <a:pt x="877061" y="2422391"/>
                        <a:pt x="877061" y="2400096"/>
                      </a:cubicBezTo>
                      <a:cubicBezTo>
                        <a:pt x="877061" y="2377801"/>
                        <a:pt x="858988" y="2359728"/>
                        <a:pt x="836693" y="2359728"/>
                      </a:cubicBezTo>
                      <a:close/>
                      <a:moveTo>
                        <a:pt x="752256" y="2359728"/>
                      </a:moveTo>
                      <a:cubicBezTo>
                        <a:pt x="729961" y="2359728"/>
                        <a:pt x="711888" y="2377801"/>
                        <a:pt x="711888" y="2400096"/>
                      </a:cubicBezTo>
                      <a:cubicBezTo>
                        <a:pt x="711888" y="2422391"/>
                        <a:pt x="729961" y="2440464"/>
                        <a:pt x="752256" y="2440464"/>
                      </a:cubicBezTo>
                      <a:cubicBezTo>
                        <a:pt x="774551" y="2440464"/>
                        <a:pt x="792624" y="2422391"/>
                        <a:pt x="792624" y="2400096"/>
                      </a:cubicBezTo>
                      <a:cubicBezTo>
                        <a:pt x="792624" y="2377801"/>
                        <a:pt x="774551" y="2359728"/>
                        <a:pt x="752256" y="2359728"/>
                      </a:cubicBezTo>
                      <a:close/>
                      <a:moveTo>
                        <a:pt x="667820" y="2359728"/>
                      </a:moveTo>
                      <a:cubicBezTo>
                        <a:pt x="645525" y="2359728"/>
                        <a:pt x="627452" y="2377801"/>
                        <a:pt x="627452" y="2400096"/>
                      </a:cubicBezTo>
                      <a:cubicBezTo>
                        <a:pt x="627452" y="2422391"/>
                        <a:pt x="645525" y="2440464"/>
                        <a:pt x="667820" y="2440464"/>
                      </a:cubicBezTo>
                      <a:cubicBezTo>
                        <a:pt x="690115" y="2440464"/>
                        <a:pt x="708188" y="2422391"/>
                        <a:pt x="708188" y="2400096"/>
                      </a:cubicBezTo>
                      <a:cubicBezTo>
                        <a:pt x="708188" y="2377801"/>
                        <a:pt x="690115" y="2359728"/>
                        <a:pt x="667820" y="2359728"/>
                      </a:cubicBezTo>
                      <a:close/>
                      <a:moveTo>
                        <a:pt x="583384" y="2359728"/>
                      </a:moveTo>
                      <a:cubicBezTo>
                        <a:pt x="561089" y="2359728"/>
                        <a:pt x="543016" y="2377801"/>
                        <a:pt x="543016" y="2400096"/>
                      </a:cubicBezTo>
                      <a:cubicBezTo>
                        <a:pt x="543016" y="2422391"/>
                        <a:pt x="561089" y="2440464"/>
                        <a:pt x="583384" y="2440464"/>
                      </a:cubicBezTo>
                      <a:cubicBezTo>
                        <a:pt x="605679" y="2440464"/>
                        <a:pt x="623752" y="2422391"/>
                        <a:pt x="623752" y="2400096"/>
                      </a:cubicBezTo>
                      <a:cubicBezTo>
                        <a:pt x="623752" y="2377801"/>
                        <a:pt x="605679" y="2359728"/>
                        <a:pt x="583384" y="2359728"/>
                      </a:cubicBezTo>
                      <a:close/>
                      <a:moveTo>
                        <a:pt x="498947" y="2359728"/>
                      </a:moveTo>
                      <a:cubicBezTo>
                        <a:pt x="476652" y="2359728"/>
                        <a:pt x="458579" y="2377801"/>
                        <a:pt x="458579" y="2400096"/>
                      </a:cubicBezTo>
                      <a:cubicBezTo>
                        <a:pt x="458579" y="2422391"/>
                        <a:pt x="476652" y="2440464"/>
                        <a:pt x="498947" y="2440464"/>
                      </a:cubicBezTo>
                      <a:cubicBezTo>
                        <a:pt x="521242" y="2440464"/>
                        <a:pt x="539315" y="2422391"/>
                        <a:pt x="539315" y="2400096"/>
                      </a:cubicBezTo>
                      <a:cubicBezTo>
                        <a:pt x="539315" y="2377801"/>
                        <a:pt x="521242" y="2359728"/>
                        <a:pt x="498947" y="2359728"/>
                      </a:cubicBezTo>
                      <a:close/>
                      <a:moveTo>
                        <a:pt x="414511" y="2359728"/>
                      </a:moveTo>
                      <a:cubicBezTo>
                        <a:pt x="392216" y="2359728"/>
                        <a:pt x="374143" y="2377801"/>
                        <a:pt x="374143" y="2400096"/>
                      </a:cubicBezTo>
                      <a:cubicBezTo>
                        <a:pt x="374143" y="2422391"/>
                        <a:pt x="392216" y="2440464"/>
                        <a:pt x="414511" y="2440464"/>
                      </a:cubicBezTo>
                      <a:cubicBezTo>
                        <a:pt x="436806" y="2440464"/>
                        <a:pt x="454879" y="2422391"/>
                        <a:pt x="454879" y="2400096"/>
                      </a:cubicBezTo>
                      <a:cubicBezTo>
                        <a:pt x="454879" y="2377801"/>
                        <a:pt x="436806" y="2359728"/>
                        <a:pt x="414511" y="2359728"/>
                      </a:cubicBezTo>
                      <a:close/>
                      <a:moveTo>
                        <a:pt x="330075" y="2359728"/>
                      </a:moveTo>
                      <a:cubicBezTo>
                        <a:pt x="307780" y="2359728"/>
                        <a:pt x="289707" y="2377801"/>
                        <a:pt x="289707" y="2400096"/>
                      </a:cubicBezTo>
                      <a:cubicBezTo>
                        <a:pt x="289707" y="2422391"/>
                        <a:pt x="307780" y="2440464"/>
                        <a:pt x="330075" y="2440464"/>
                      </a:cubicBezTo>
                      <a:cubicBezTo>
                        <a:pt x="352370" y="2440464"/>
                        <a:pt x="370443" y="2422391"/>
                        <a:pt x="370443" y="2400096"/>
                      </a:cubicBezTo>
                      <a:cubicBezTo>
                        <a:pt x="370443" y="2377801"/>
                        <a:pt x="352370" y="2359728"/>
                        <a:pt x="330075" y="2359728"/>
                      </a:cubicBezTo>
                      <a:close/>
                      <a:moveTo>
                        <a:pt x="245639" y="2359728"/>
                      </a:moveTo>
                      <a:cubicBezTo>
                        <a:pt x="223344" y="2359728"/>
                        <a:pt x="205271" y="2377801"/>
                        <a:pt x="205271" y="2400096"/>
                      </a:cubicBezTo>
                      <a:cubicBezTo>
                        <a:pt x="205271" y="2422391"/>
                        <a:pt x="223344" y="2440464"/>
                        <a:pt x="245639" y="2440464"/>
                      </a:cubicBezTo>
                      <a:cubicBezTo>
                        <a:pt x="267934" y="2440464"/>
                        <a:pt x="286007" y="2422391"/>
                        <a:pt x="286007" y="2400096"/>
                      </a:cubicBezTo>
                      <a:cubicBezTo>
                        <a:pt x="286007" y="2377801"/>
                        <a:pt x="267934" y="2359728"/>
                        <a:pt x="245639" y="2359728"/>
                      </a:cubicBezTo>
                      <a:close/>
                      <a:moveTo>
                        <a:pt x="161202" y="2359728"/>
                      </a:moveTo>
                      <a:cubicBezTo>
                        <a:pt x="138907" y="2359728"/>
                        <a:pt x="120834" y="2377801"/>
                        <a:pt x="120834" y="2400096"/>
                      </a:cubicBezTo>
                      <a:cubicBezTo>
                        <a:pt x="120834" y="2422391"/>
                        <a:pt x="138907" y="2440464"/>
                        <a:pt x="161202" y="2440464"/>
                      </a:cubicBezTo>
                      <a:cubicBezTo>
                        <a:pt x="183497" y="2440464"/>
                        <a:pt x="201570" y="2422391"/>
                        <a:pt x="201570" y="2400096"/>
                      </a:cubicBezTo>
                      <a:cubicBezTo>
                        <a:pt x="201570" y="2377801"/>
                        <a:pt x="183497" y="2359728"/>
                        <a:pt x="161202" y="2359728"/>
                      </a:cubicBezTo>
                      <a:close/>
                      <a:moveTo>
                        <a:pt x="76766" y="2359728"/>
                      </a:moveTo>
                      <a:cubicBezTo>
                        <a:pt x="54471" y="2359728"/>
                        <a:pt x="36398" y="2377801"/>
                        <a:pt x="36398" y="2400096"/>
                      </a:cubicBezTo>
                      <a:cubicBezTo>
                        <a:pt x="36398" y="2422391"/>
                        <a:pt x="54471" y="2440464"/>
                        <a:pt x="76766" y="2440464"/>
                      </a:cubicBezTo>
                      <a:cubicBezTo>
                        <a:pt x="99061" y="2440464"/>
                        <a:pt x="117134" y="2422391"/>
                        <a:pt x="117134" y="2400096"/>
                      </a:cubicBezTo>
                      <a:cubicBezTo>
                        <a:pt x="117134" y="2377801"/>
                        <a:pt x="99061" y="2359728"/>
                        <a:pt x="76766" y="2359728"/>
                      </a:cubicBezTo>
                      <a:close/>
                      <a:moveTo>
                        <a:pt x="1343312" y="2273679"/>
                      </a:moveTo>
                      <a:cubicBezTo>
                        <a:pt x="1321017" y="2273679"/>
                        <a:pt x="1302944" y="2291752"/>
                        <a:pt x="1302944" y="2314047"/>
                      </a:cubicBezTo>
                      <a:cubicBezTo>
                        <a:pt x="1302944" y="2336342"/>
                        <a:pt x="1321017" y="2354415"/>
                        <a:pt x="1343312" y="2354415"/>
                      </a:cubicBezTo>
                      <a:cubicBezTo>
                        <a:pt x="1365607" y="2354415"/>
                        <a:pt x="1383680" y="2336342"/>
                        <a:pt x="1383680" y="2314047"/>
                      </a:cubicBezTo>
                      <a:cubicBezTo>
                        <a:pt x="1383680" y="2291752"/>
                        <a:pt x="1365607" y="2273679"/>
                        <a:pt x="1343312" y="2273679"/>
                      </a:cubicBezTo>
                      <a:close/>
                      <a:moveTo>
                        <a:pt x="1258874" y="2273679"/>
                      </a:moveTo>
                      <a:cubicBezTo>
                        <a:pt x="1236579" y="2273679"/>
                        <a:pt x="1218506" y="2291752"/>
                        <a:pt x="1218506" y="2314047"/>
                      </a:cubicBezTo>
                      <a:cubicBezTo>
                        <a:pt x="1218506" y="2336342"/>
                        <a:pt x="1236579" y="2354415"/>
                        <a:pt x="1258874" y="2354415"/>
                      </a:cubicBezTo>
                      <a:cubicBezTo>
                        <a:pt x="1281169" y="2354415"/>
                        <a:pt x="1299242" y="2336342"/>
                        <a:pt x="1299242" y="2314047"/>
                      </a:cubicBezTo>
                      <a:cubicBezTo>
                        <a:pt x="1299242" y="2291752"/>
                        <a:pt x="1281169" y="2273679"/>
                        <a:pt x="1258874" y="2273679"/>
                      </a:cubicBezTo>
                      <a:close/>
                      <a:moveTo>
                        <a:pt x="1174438" y="2273679"/>
                      </a:moveTo>
                      <a:cubicBezTo>
                        <a:pt x="1152143" y="2273679"/>
                        <a:pt x="1134070" y="2291752"/>
                        <a:pt x="1134070" y="2314047"/>
                      </a:cubicBezTo>
                      <a:cubicBezTo>
                        <a:pt x="1134070" y="2336342"/>
                        <a:pt x="1152143" y="2354415"/>
                        <a:pt x="1174438" y="2354415"/>
                      </a:cubicBezTo>
                      <a:cubicBezTo>
                        <a:pt x="1196733" y="2354415"/>
                        <a:pt x="1214806" y="2336342"/>
                        <a:pt x="1214806" y="2314047"/>
                      </a:cubicBezTo>
                      <a:cubicBezTo>
                        <a:pt x="1214806" y="2291752"/>
                        <a:pt x="1196733" y="2273679"/>
                        <a:pt x="1174438" y="2273679"/>
                      </a:cubicBezTo>
                      <a:close/>
                      <a:moveTo>
                        <a:pt x="1090002" y="2273679"/>
                      </a:moveTo>
                      <a:cubicBezTo>
                        <a:pt x="1067707" y="2273679"/>
                        <a:pt x="1049634" y="2291752"/>
                        <a:pt x="1049634" y="2314047"/>
                      </a:cubicBezTo>
                      <a:cubicBezTo>
                        <a:pt x="1049634" y="2336342"/>
                        <a:pt x="1067707" y="2354415"/>
                        <a:pt x="1090002" y="2354415"/>
                      </a:cubicBezTo>
                      <a:cubicBezTo>
                        <a:pt x="1112297" y="2354415"/>
                        <a:pt x="1130370" y="2336342"/>
                        <a:pt x="1130370" y="2314047"/>
                      </a:cubicBezTo>
                      <a:cubicBezTo>
                        <a:pt x="1130370" y="2291752"/>
                        <a:pt x="1112297" y="2273679"/>
                        <a:pt x="1090002" y="2273679"/>
                      </a:cubicBezTo>
                      <a:close/>
                      <a:moveTo>
                        <a:pt x="1005565" y="2273679"/>
                      </a:moveTo>
                      <a:cubicBezTo>
                        <a:pt x="983270" y="2273679"/>
                        <a:pt x="965197" y="2291752"/>
                        <a:pt x="965197" y="2314047"/>
                      </a:cubicBezTo>
                      <a:cubicBezTo>
                        <a:pt x="965197" y="2336342"/>
                        <a:pt x="983270" y="2354415"/>
                        <a:pt x="1005565" y="2354415"/>
                      </a:cubicBezTo>
                      <a:cubicBezTo>
                        <a:pt x="1027860" y="2354415"/>
                        <a:pt x="1045933" y="2336342"/>
                        <a:pt x="1045933" y="2314047"/>
                      </a:cubicBezTo>
                      <a:cubicBezTo>
                        <a:pt x="1045933" y="2291752"/>
                        <a:pt x="1027860" y="2273679"/>
                        <a:pt x="1005565" y="2273679"/>
                      </a:cubicBezTo>
                      <a:close/>
                      <a:moveTo>
                        <a:pt x="921129" y="2273679"/>
                      </a:moveTo>
                      <a:cubicBezTo>
                        <a:pt x="898834" y="2273679"/>
                        <a:pt x="880761" y="2291752"/>
                        <a:pt x="880761" y="2314047"/>
                      </a:cubicBezTo>
                      <a:cubicBezTo>
                        <a:pt x="880761" y="2336342"/>
                        <a:pt x="898834" y="2354415"/>
                        <a:pt x="921129" y="2354415"/>
                      </a:cubicBezTo>
                      <a:cubicBezTo>
                        <a:pt x="943424" y="2354415"/>
                        <a:pt x="961497" y="2336342"/>
                        <a:pt x="961497" y="2314047"/>
                      </a:cubicBezTo>
                      <a:cubicBezTo>
                        <a:pt x="961497" y="2291752"/>
                        <a:pt x="943424" y="2273679"/>
                        <a:pt x="921129" y="2273679"/>
                      </a:cubicBezTo>
                      <a:close/>
                      <a:moveTo>
                        <a:pt x="836693" y="2273679"/>
                      </a:moveTo>
                      <a:cubicBezTo>
                        <a:pt x="814398" y="2273679"/>
                        <a:pt x="796325" y="2291752"/>
                        <a:pt x="796325" y="2314047"/>
                      </a:cubicBezTo>
                      <a:cubicBezTo>
                        <a:pt x="796325" y="2336342"/>
                        <a:pt x="814398" y="2354415"/>
                        <a:pt x="836693" y="2354415"/>
                      </a:cubicBezTo>
                      <a:cubicBezTo>
                        <a:pt x="858988" y="2354415"/>
                        <a:pt x="877061" y="2336342"/>
                        <a:pt x="877061" y="2314047"/>
                      </a:cubicBezTo>
                      <a:cubicBezTo>
                        <a:pt x="877061" y="2291752"/>
                        <a:pt x="858988" y="2273679"/>
                        <a:pt x="836693" y="2273679"/>
                      </a:cubicBezTo>
                      <a:close/>
                      <a:moveTo>
                        <a:pt x="752256" y="2273679"/>
                      </a:moveTo>
                      <a:cubicBezTo>
                        <a:pt x="729961" y="2273679"/>
                        <a:pt x="711888" y="2291752"/>
                        <a:pt x="711888" y="2314047"/>
                      </a:cubicBezTo>
                      <a:cubicBezTo>
                        <a:pt x="711888" y="2336342"/>
                        <a:pt x="729961" y="2354415"/>
                        <a:pt x="752256" y="2354415"/>
                      </a:cubicBezTo>
                      <a:cubicBezTo>
                        <a:pt x="774551" y="2354415"/>
                        <a:pt x="792624" y="2336342"/>
                        <a:pt x="792624" y="2314047"/>
                      </a:cubicBezTo>
                      <a:cubicBezTo>
                        <a:pt x="792624" y="2291752"/>
                        <a:pt x="774551" y="2273679"/>
                        <a:pt x="752256" y="2273679"/>
                      </a:cubicBezTo>
                      <a:close/>
                      <a:moveTo>
                        <a:pt x="667820" y="2273679"/>
                      </a:moveTo>
                      <a:cubicBezTo>
                        <a:pt x="645525" y="2273679"/>
                        <a:pt x="627452" y="2291752"/>
                        <a:pt x="627452" y="2314047"/>
                      </a:cubicBezTo>
                      <a:cubicBezTo>
                        <a:pt x="627452" y="2336342"/>
                        <a:pt x="645525" y="2354415"/>
                        <a:pt x="667820" y="2354415"/>
                      </a:cubicBezTo>
                      <a:cubicBezTo>
                        <a:pt x="690115" y="2354415"/>
                        <a:pt x="708188" y="2336342"/>
                        <a:pt x="708188" y="2314047"/>
                      </a:cubicBezTo>
                      <a:cubicBezTo>
                        <a:pt x="708188" y="2291752"/>
                        <a:pt x="690115" y="2273679"/>
                        <a:pt x="667820" y="2273679"/>
                      </a:cubicBezTo>
                      <a:close/>
                      <a:moveTo>
                        <a:pt x="583384" y="2273679"/>
                      </a:moveTo>
                      <a:cubicBezTo>
                        <a:pt x="561089" y="2273679"/>
                        <a:pt x="543016" y="2291752"/>
                        <a:pt x="543016" y="2314047"/>
                      </a:cubicBezTo>
                      <a:cubicBezTo>
                        <a:pt x="543016" y="2336342"/>
                        <a:pt x="561089" y="2354415"/>
                        <a:pt x="583384" y="2354415"/>
                      </a:cubicBezTo>
                      <a:cubicBezTo>
                        <a:pt x="605679" y="2354415"/>
                        <a:pt x="623752" y="2336342"/>
                        <a:pt x="623752" y="2314047"/>
                      </a:cubicBezTo>
                      <a:cubicBezTo>
                        <a:pt x="623752" y="2291752"/>
                        <a:pt x="605679" y="2273679"/>
                        <a:pt x="583384" y="2273679"/>
                      </a:cubicBezTo>
                      <a:close/>
                      <a:moveTo>
                        <a:pt x="498947" y="2273679"/>
                      </a:moveTo>
                      <a:cubicBezTo>
                        <a:pt x="476652" y="2273679"/>
                        <a:pt x="458579" y="2291752"/>
                        <a:pt x="458579" y="2314047"/>
                      </a:cubicBezTo>
                      <a:cubicBezTo>
                        <a:pt x="458579" y="2336342"/>
                        <a:pt x="476652" y="2354415"/>
                        <a:pt x="498947" y="2354415"/>
                      </a:cubicBezTo>
                      <a:cubicBezTo>
                        <a:pt x="521242" y="2354415"/>
                        <a:pt x="539315" y="2336342"/>
                        <a:pt x="539315" y="2314047"/>
                      </a:cubicBezTo>
                      <a:cubicBezTo>
                        <a:pt x="539315" y="2291752"/>
                        <a:pt x="521242" y="2273679"/>
                        <a:pt x="498947" y="2273679"/>
                      </a:cubicBezTo>
                      <a:close/>
                      <a:moveTo>
                        <a:pt x="414511" y="2273679"/>
                      </a:moveTo>
                      <a:cubicBezTo>
                        <a:pt x="392216" y="2273679"/>
                        <a:pt x="374143" y="2291752"/>
                        <a:pt x="374143" y="2314047"/>
                      </a:cubicBezTo>
                      <a:cubicBezTo>
                        <a:pt x="374143" y="2336342"/>
                        <a:pt x="392216" y="2354415"/>
                        <a:pt x="414511" y="2354415"/>
                      </a:cubicBezTo>
                      <a:cubicBezTo>
                        <a:pt x="436806" y="2354415"/>
                        <a:pt x="454879" y="2336342"/>
                        <a:pt x="454879" y="2314047"/>
                      </a:cubicBezTo>
                      <a:cubicBezTo>
                        <a:pt x="454879" y="2291752"/>
                        <a:pt x="436806" y="2273679"/>
                        <a:pt x="414511" y="2273679"/>
                      </a:cubicBezTo>
                      <a:close/>
                      <a:moveTo>
                        <a:pt x="330075" y="2273679"/>
                      </a:moveTo>
                      <a:cubicBezTo>
                        <a:pt x="307780" y="2273679"/>
                        <a:pt x="289707" y="2291752"/>
                        <a:pt x="289707" y="2314047"/>
                      </a:cubicBezTo>
                      <a:cubicBezTo>
                        <a:pt x="289707" y="2336342"/>
                        <a:pt x="307780" y="2354415"/>
                        <a:pt x="330075" y="2354415"/>
                      </a:cubicBezTo>
                      <a:cubicBezTo>
                        <a:pt x="352370" y="2354415"/>
                        <a:pt x="370443" y="2336342"/>
                        <a:pt x="370443" y="2314047"/>
                      </a:cubicBezTo>
                      <a:cubicBezTo>
                        <a:pt x="370443" y="2291752"/>
                        <a:pt x="352370" y="2273679"/>
                        <a:pt x="330075" y="2273679"/>
                      </a:cubicBezTo>
                      <a:close/>
                      <a:moveTo>
                        <a:pt x="245639" y="2273679"/>
                      </a:moveTo>
                      <a:cubicBezTo>
                        <a:pt x="223344" y="2273679"/>
                        <a:pt x="205271" y="2291752"/>
                        <a:pt x="205271" y="2314047"/>
                      </a:cubicBezTo>
                      <a:cubicBezTo>
                        <a:pt x="205271" y="2336342"/>
                        <a:pt x="223344" y="2354415"/>
                        <a:pt x="245639" y="2354415"/>
                      </a:cubicBezTo>
                      <a:cubicBezTo>
                        <a:pt x="267934" y="2354415"/>
                        <a:pt x="286007" y="2336342"/>
                        <a:pt x="286007" y="2314047"/>
                      </a:cubicBezTo>
                      <a:cubicBezTo>
                        <a:pt x="286007" y="2291752"/>
                        <a:pt x="267934" y="2273679"/>
                        <a:pt x="245639" y="2273679"/>
                      </a:cubicBezTo>
                      <a:close/>
                      <a:moveTo>
                        <a:pt x="161202" y="2273679"/>
                      </a:moveTo>
                      <a:cubicBezTo>
                        <a:pt x="138907" y="2273679"/>
                        <a:pt x="120834" y="2291752"/>
                        <a:pt x="120834" y="2314047"/>
                      </a:cubicBezTo>
                      <a:cubicBezTo>
                        <a:pt x="120834" y="2336342"/>
                        <a:pt x="138907" y="2354415"/>
                        <a:pt x="161202" y="2354415"/>
                      </a:cubicBezTo>
                      <a:cubicBezTo>
                        <a:pt x="183497" y="2354415"/>
                        <a:pt x="201570" y="2336342"/>
                        <a:pt x="201570" y="2314047"/>
                      </a:cubicBezTo>
                      <a:cubicBezTo>
                        <a:pt x="201570" y="2291752"/>
                        <a:pt x="183497" y="2273679"/>
                        <a:pt x="161202" y="2273679"/>
                      </a:cubicBezTo>
                      <a:close/>
                      <a:moveTo>
                        <a:pt x="76766" y="2273679"/>
                      </a:moveTo>
                      <a:cubicBezTo>
                        <a:pt x="54471" y="2273679"/>
                        <a:pt x="36398" y="2291752"/>
                        <a:pt x="36398" y="2314047"/>
                      </a:cubicBezTo>
                      <a:cubicBezTo>
                        <a:pt x="36398" y="2336342"/>
                        <a:pt x="54471" y="2354415"/>
                        <a:pt x="76766" y="2354415"/>
                      </a:cubicBezTo>
                      <a:cubicBezTo>
                        <a:pt x="99061" y="2354415"/>
                        <a:pt x="117134" y="2336342"/>
                        <a:pt x="117134" y="2314047"/>
                      </a:cubicBezTo>
                      <a:cubicBezTo>
                        <a:pt x="117134" y="2291752"/>
                        <a:pt x="99061" y="2273679"/>
                        <a:pt x="76766" y="2273679"/>
                      </a:cubicBezTo>
                      <a:close/>
                      <a:moveTo>
                        <a:pt x="1343312" y="2187630"/>
                      </a:moveTo>
                      <a:cubicBezTo>
                        <a:pt x="1321017" y="2187630"/>
                        <a:pt x="1302944" y="2205703"/>
                        <a:pt x="1302944" y="2227998"/>
                      </a:cubicBezTo>
                      <a:cubicBezTo>
                        <a:pt x="1302944" y="2250293"/>
                        <a:pt x="1321017" y="2268366"/>
                        <a:pt x="1343312" y="2268366"/>
                      </a:cubicBezTo>
                      <a:cubicBezTo>
                        <a:pt x="1365607" y="2268366"/>
                        <a:pt x="1383680" y="2250293"/>
                        <a:pt x="1383680" y="2227998"/>
                      </a:cubicBezTo>
                      <a:cubicBezTo>
                        <a:pt x="1383680" y="2205703"/>
                        <a:pt x="1365607" y="2187630"/>
                        <a:pt x="1343312" y="2187630"/>
                      </a:cubicBezTo>
                      <a:close/>
                      <a:moveTo>
                        <a:pt x="1258874" y="2187630"/>
                      </a:moveTo>
                      <a:cubicBezTo>
                        <a:pt x="1236579" y="2187630"/>
                        <a:pt x="1218506" y="2205703"/>
                        <a:pt x="1218506" y="2227998"/>
                      </a:cubicBezTo>
                      <a:cubicBezTo>
                        <a:pt x="1218506" y="2250293"/>
                        <a:pt x="1236579" y="2268366"/>
                        <a:pt x="1258874" y="2268366"/>
                      </a:cubicBezTo>
                      <a:cubicBezTo>
                        <a:pt x="1281169" y="2268366"/>
                        <a:pt x="1299242" y="2250293"/>
                        <a:pt x="1299242" y="2227998"/>
                      </a:cubicBezTo>
                      <a:cubicBezTo>
                        <a:pt x="1299242" y="2205703"/>
                        <a:pt x="1281169" y="2187630"/>
                        <a:pt x="1258874" y="2187630"/>
                      </a:cubicBezTo>
                      <a:close/>
                      <a:moveTo>
                        <a:pt x="1174438" y="2187630"/>
                      </a:moveTo>
                      <a:cubicBezTo>
                        <a:pt x="1152143" y="2187630"/>
                        <a:pt x="1134070" y="2205703"/>
                        <a:pt x="1134070" y="2227998"/>
                      </a:cubicBezTo>
                      <a:cubicBezTo>
                        <a:pt x="1134070" y="2250293"/>
                        <a:pt x="1152143" y="2268366"/>
                        <a:pt x="1174438" y="2268366"/>
                      </a:cubicBezTo>
                      <a:cubicBezTo>
                        <a:pt x="1196733" y="2268366"/>
                        <a:pt x="1214806" y="2250293"/>
                        <a:pt x="1214806" y="2227998"/>
                      </a:cubicBezTo>
                      <a:cubicBezTo>
                        <a:pt x="1214806" y="2205703"/>
                        <a:pt x="1196733" y="2187630"/>
                        <a:pt x="1174438" y="2187630"/>
                      </a:cubicBezTo>
                      <a:close/>
                      <a:moveTo>
                        <a:pt x="1090002" y="2187630"/>
                      </a:moveTo>
                      <a:cubicBezTo>
                        <a:pt x="1067707" y="2187630"/>
                        <a:pt x="1049634" y="2205703"/>
                        <a:pt x="1049634" y="2227998"/>
                      </a:cubicBezTo>
                      <a:cubicBezTo>
                        <a:pt x="1049634" y="2250293"/>
                        <a:pt x="1067707" y="2268366"/>
                        <a:pt x="1090002" y="2268366"/>
                      </a:cubicBezTo>
                      <a:cubicBezTo>
                        <a:pt x="1112297" y="2268366"/>
                        <a:pt x="1130370" y="2250293"/>
                        <a:pt x="1130370" y="2227998"/>
                      </a:cubicBezTo>
                      <a:cubicBezTo>
                        <a:pt x="1130370" y="2205703"/>
                        <a:pt x="1112297" y="2187630"/>
                        <a:pt x="1090002" y="2187630"/>
                      </a:cubicBezTo>
                      <a:close/>
                      <a:moveTo>
                        <a:pt x="1005565" y="2187630"/>
                      </a:moveTo>
                      <a:cubicBezTo>
                        <a:pt x="983270" y="2187630"/>
                        <a:pt x="965197" y="2205703"/>
                        <a:pt x="965197" y="2227998"/>
                      </a:cubicBezTo>
                      <a:cubicBezTo>
                        <a:pt x="965197" y="2250293"/>
                        <a:pt x="983270" y="2268366"/>
                        <a:pt x="1005565" y="2268366"/>
                      </a:cubicBezTo>
                      <a:cubicBezTo>
                        <a:pt x="1027860" y="2268366"/>
                        <a:pt x="1045933" y="2250293"/>
                        <a:pt x="1045933" y="2227998"/>
                      </a:cubicBezTo>
                      <a:cubicBezTo>
                        <a:pt x="1045933" y="2205703"/>
                        <a:pt x="1027860" y="2187630"/>
                        <a:pt x="1005565" y="2187630"/>
                      </a:cubicBezTo>
                      <a:close/>
                      <a:moveTo>
                        <a:pt x="921129" y="2187630"/>
                      </a:moveTo>
                      <a:cubicBezTo>
                        <a:pt x="898834" y="2187630"/>
                        <a:pt x="880761" y="2205703"/>
                        <a:pt x="880761" y="2227998"/>
                      </a:cubicBezTo>
                      <a:cubicBezTo>
                        <a:pt x="880761" y="2250293"/>
                        <a:pt x="898834" y="2268366"/>
                        <a:pt x="921129" y="2268366"/>
                      </a:cubicBezTo>
                      <a:cubicBezTo>
                        <a:pt x="943424" y="2268366"/>
                        <a:pt x="961497" y="2250293"/>
                        <a:pt x="961497" y="2227998"/>
                      </a:cubicBezTo>
                      <a:cubicBezTo>
                        <a:pt x="961497" y="2205703"/>
                        <a:pt x="943424" y="2187630"/>
                        <a:pt x="921129" y="2187630"/>
                      </a:cubicBezTo>
                      <a:close/>
                      <a:moveTo>
                        <a:pt x="836693" y="2187630"/>
                      </a:moveTo>
                      <a:cubicBezTo>
                        <a:pt x="814398" y="2187630"/>
                        <a:pt x="796325" y="2205703"/>
                        <a:pt x="796325" y="2227998"/>
                      </a:cubicBezTo>
                      <a:cubicBezTo>
                        <a:pt x="796325" y="2250293"/>
                        <a:pt x="814398" y="2268366"/>
                        <a:pt x="836693" y="2268366"/>
                      </a:cubicBezTo>
                      <a:cubicBezTo>
                        <a:pt x="858988" y="2268366"/>
                        <a:pt x="877061" y="2250293"/>
                        <a:pt x="877061" y="2227998"/>
                      </a:cubicBezTo>
                      <a:cubicBezTo>
                        <a:pt x="877061" y="2205703"/>
                        <a:pt x="858988" y="2187630"/>
                        <a:pt x="836693" y="2187630"/>
                      </a:cubicBezTo>
                      <a:close/>
                      <a:moveTo>
                        <a:pt x="752256" y="2187630"/>
                      </a:moveTo>
                      <a:cubicBezTo>
                        <a:pt x="729961" y="2187630"/>
                        <a:pt x="711888" y="2205703"/>
                        <a:pt x="711888" y="2227998"/>
                      </a:cubicBezTo>
                      <a:cubicBezTo>
                        <a:pt x="711888" y="2250293"/>
                        <a:pt x="729961" y="2268366"/>
                        <a:pt x="752256" y="2268366"/>
                      </a:cubicBezTo>
                      <a:cubicBezTo>
                        <a:pt x="774551" y="2268366"/>
                        <a:pt x="792624" y="2250293"/>
                        <a:pt x="792624" y="2227998"/>
                      </a:cubicBezTo>
                      <a:cubicBezTo>
                        <a:pt x="792624" y="2205703"/>
                        <a:pt x="774551" y="2187630"/>
                        <a:pt x="752256" y="2187630"/>
                      </a:cubicBezTo>
                      <a:close/>
                      <a:moveTo>
                        <a:pt x="667820" y="2187630"/>
                      </a:moveTo>
                      <a:cubicBezTo>
                        <a:pt x="645525" y="2187630"/>
                        <a:pt x="627452" y="2205703"/>
                        <a:pt x="627452" y="2227998"/>
                      </a:cubicBezTo>
                      <a:cubicBezTo>
                        <a:pt x="627452" y="2250293"/>
                        <a:pt x="645525" y="2268366"/>
                        <a:pt x="667820" y="2268366"/>
                      </a:cubicBezTo>
                      <a:cubicBezTo>
                        <a:pt x="690115" y="2268366"/>
                        <a:pt x="708188" y="2250293"/>
                        <a:pt x="708188" y="2227998"/>
                      </a:cubicBezTo>
                      <a:cubicBezTo>
                        <a:pt x="708188" y="2205703"/>
                        <a:pt x="690115" y="2187630"/>
                        <a:pt x="667820" y="2187630"/>
                      </a:cubicBezTo>
                      <a:close/>
                      <a:moveTo>
                        <a:pt x="583384" y="2187630"/>
                      </a:moveTo>
                      <a:cubicBezTo>
                        <a:pt x="561089" y="2187630"/>
                        <a:pt x="543016" y="2205703"/>
                        <a:pt x="543016" y="2227998"/>
                      </a:cubicBezTo>
                      <a:cubicBezTo>
                        <a:pt x="543016" y="2250293"/>
                        <a:pt x="561089" y="2268366"/>
                        <a:pt x="583384" y="2268366"/>
                      </a:cubicBezTo>
                      <a:cubicBezTo>
                        <a:pt x="605679" y="2268366"/>
                        <a:pt x="623752" y="2250293"/>
                        <a:pt x="623752" y="2227998"/>
                      </a:cubicBezTo>
                      <a:cubicBezTo>
                        <a:pt x="623752" y="2205703"/>
                        <a:pt x="605679" y="2187630"/>
                        <a:pt x="583384" y="2187630"/>
                      </a:cubicBezTo>
                      <a:close/>
                      <a:moveTo>
                        <a:pt x="498947" y="2187630"/>
                      </a:moveTo>
                      <a:cubicBezTo>
                        <a:pt x="476652" y="2187630"/>
                        <a:pt x="458579" y="2205703"/>
                        <a:pt x="458579" y="2227998"/>
                      </a:cubicBezTo>
                      <a:cubicBezTo>
                        <a:pt x="458579" y="2250293"/>
                        <a:pt x="476652" y="2268366"/>
                        <a:pt x="498947" y="2268366"/>
                      </a:cubicBezTo>
                      <a:cubicBezTo>
                        <a:pt x="521242" y="2268366"/>
                        <a:pt x="539315" y="2250293"/>
                        <a:pt x="539315" y="2227998"/>
                      </a:cubicBezTo>
                      <a:cubicBezTo>
                        <a:pt x="539315" y="2205703"/>
                        <a:pt x="521242" y="2187630"/>
                        <a:pt x="498947" y="2187630"/>
                      </a:cubicBezTo>
                      <a:close/>
                      <a:moveTo>
                        <a:pt x="414511" y="2187630"/>
                      </a:moveTo>
                      <a:cubicBezTo>
                        <a:pt x="392216" y="2187630"/>
                        <a:pt x="374143" y="2205703"/>
                        <a:pt x="374143" y="2227998"/>
                      </a:cubicBezTo>
                      <a:cubicBezTo>
                        <a:pt x="374143" y="2250293"/>
                        <a:pt x="392216" y="2268366"/>
                        <a:pt x="414511" y="2268366"/>
                      </a:cubicBezTo>
                      <a:cubicBezTo>
                        <a:pt x="436806" y="2268366"/>
                        <a:pt x="454879" y="2250293"/>
                        <a:pt x="454879" y="2227998"/>
                      </a:cubicBezTo>
                      <a:cubicBezTo>
                        <a:pt x="454879" y="2205703"/>
                        <a:pt x="436806" y="2187630"/>
                        <a:pt x="414511" y="2187630"/>
                      </a:cubicBezTo>
                      <a:close/>
                      <a:moveTo>
                        <a:pt x="330075" y="2187630"/>
                      </a:moveTo>
                      <a:cubicBezTo>
                        <a:pt x="307780" y="2187630"/>
                        <a:pt x="289707" y="2205703"/>
                        <a:pt x="289707" y="2227998"/>
                      </a:cubicBezTo>
                      <a:cubicBezTo>
                        <a:pt x="289707" y="2250293"/>
                        <a:pt x="307780" y="2268366"/>
                        <a:pt x="330075" y="2268366"/>
                      </a:cubicBezTo>
                      <a:cubicBezTo>
                        <a:pt x="352370" y="2268366"/>
                        <a:pt x="370443" y="2250293"/>
                        <a:pt x="370443" y="2227998"/>
                      </a:cubicBezTo>
                      <a:cubicBezTo>
                        <a:pt x="370443" y="2205703"/>
                        <a:pt x="352370" y="2187630"/>
                        <a:pt x="330075" y="2187630"/>
                      </a:cubicBezTo>
                      <a:close/>
                      <a:moveTo>
                        <a:pt x="245639" y="2187630"/>
                      </a:moveTo>
                      <a:cubicBezTo>
                        <a:pt x="223344" y="2187630"/>
                        <a:pt x="205271" y="2205703"/>
                        <a:pt x="205271" y="2227998"/>
                      </a:cubicBezTo>
                      <a:cubicBezTo>
                        <a:pt x="205271" y="2250293"/>
                        <a:pt x="223344" y="2268366"/>
                        <a:pt x="245639" y="2268366"/>
                      </a:cubicBezTo>
                      <a:cubicBezTo>
                        <a:pt x="267934" y="2268366"/>
                        <a:pt x="286007" y="2250293"/>
                        <a:pt x="286007" y="2227998"/>
                      </a:cubicBezTo>
                      <a:cubicBezTo>
                        <a:pt x="286007" y="2205703"/>
                        <a:pt x="267934" y="2187630"/>
                        <a:pt x="245639" y="2187630"/>
                      </a:cubicBezTo>
                      <a:close/>
                      <a:moveTo>
                        <a:pt x="161202" y="2187630"/>
                      </a:moveTo>
                      <a:cubicBezTo>
                        <a:pt x="138907" y="2187630"/>
                        <a:pt x="120834" y="2205703"/>
                        <a:pt x="120834" y="2227998"/>
                      </a:cubicBezTo>
                      <a:cubicBezTo>
                        <a:pt x="120834" y="2250293"/>
                        <a:pt x="138907" y="2268366"/>
                        <a:pt x="161202" y="2268366"/>
                      </a:cubicBezTo>
                      <a:cubicBezTo>
                        <a:pt x="183497" y="2268366"/>
                        <a:pt x="201570" y="2250293"/>
                        <a:pt x="201570" y="2227998"/>
                      </a:cubicBezTo>
                      <a:cubicBezTo>
                        <a:pt x="201570" y="2205703"/>
                        <a:pt x="183497" y="2187630"/>
                        <a:pt x="161202" y="2187630"/>
                      </a:cubicBezTo>
                      <a:close/>
                      <a:moveTo>
                        <a:pt x="76766" y="2187630"/>
                      </a:moveTo>
                      <a:cubicBezTo>
                        <a:pt x="54471" y="2187630"/>
                        <a:pt x="36398" y="2205703"/>
                        <a:pt x="36398" y="2227998"/>
                      </a:cubicBezTo>
                      <a:cubicBezTo>
                        <a:pt x="36398" y="2250293"/>
                        <a:pt x="54471" y="2268366"/>
                        <a:pt x="76766" y="2268366"/>
                      </a:cubicBezTo>
                      <a:cubicBezTo>
                        <a:pt x="99061" y="2268366"/>
                        <a:pt x="117134" y="2250293"/>
                        <a:pt x="117134" y="2227998"/>
                      </a:cubicBezTo>
                      <a:cubicBezTo>
                        <a:pt x="117134" y="2205703"/>
                        <a:pt x="99061" y="2187630"/>
                        <a:pt x="76766" y="2187630"/>
                      </a:cubicBezTo>
                      <a:close/>
                      <a:moveTo>
                        <a:pt x="1343312" y="2101580"/>
                      </a:moveTo>
                      <a:cubicBezTo>
                        <a:pt x="1321017" y="2101580"/>
                        <a:pt x="1302944" y="2119653"/>
                        <a:pt x="1302944" y="2141948"/>
                      </a:cubicBezTo>
                      <a:cubicBezTo>
                        <a:pt x="1302944" y="2164243"/>
                        <a:pt x="1321017" y="2182316"/>
                        <a:pt x="1343312" y="2182316"/>
                      </a:cubicBezTo>
                      <a:cubicBezTo>
                        <a:pt x="1365607" y="2182316"/>
                        <a:pt x="1383680" y="2164243"/>
                        <a:pt x="1383680" y="2141948"/>
                      </a:cubicBezTo>
                      <a:cubicBezTo>
                        <a:pt x="1383680" y="2119653"/>
                        <a:pt x="1365607" y="2101580"/>
                        <a:pt x="1343312" y="2101580"/>
                      </a:cubicBezTo>
                      <a:close/>
                      <a:moveTo>
                        <a:pt x="1258874" y="2101580"/>
                      </a:moveTo>
                      <a:cubicBezTo>
                        <a:pt x="1236579" y="2101580"/>
                        <a:pt x="1218506" y="2119653"/>
                        <a:pt x="1218506" y="2141948"/>
                      </a:cubicBezTo>
                      <a:cubicBezTo>
                        <a:pt x="1218506" y="2164243"/>
                        <a:pt x="1236579" y="2182316"/>
                        <a:pt x="1258874" y="2182316"/>
                      </a:cubicBezTo>
                      <a:cubicBezTo>
                        <a:pt x="1281169" y="2182316"/>
                        <a:pt x="1299242" y="2164243"/>
                        <a:pt x="1299242" y="2141948"/>
                      </a:cubicBezTo>
                      <a:cubicBezTo>
                        <a:pt x="1299242" y="2119653"/>
                        <a:pt x="1281169" y="2101580"/>
                        <a:pt x="1258874" y="2101580"/>
                      </a:cubicBezTo>
                      <a:close/>
                      <a:moveTo>
                        <a:pt x="1174438" y="2101580"/>
                      </a:moveTo>
                      <a:cubicBezTo>
                        <a:pt x="1152143" y="2101580"/>
                        <a:pt x="1134070" y="2119653"/>
                        <a:pt x="1134070" y="2141948"/>
                      </a:cubicBezTo>
                      <a:cubicBezTo>
                        <a:pt x="1134070" y="2164243"/>
                        <a:pt x="1152143" y="2182316"/>
                        <a:pt x="1174438" y="2182316"/>
                      </a:cubicBezTo>
                      <a:cubicBezTo>
                        <a:pt x="1196733" y="2182316"/>
                        <a:pt x="1214806" y="2164243"/>
                        <a:pt x="1214806" y="2141948"/>
                      </a:cubicBezTo>
                      <a:cubicBezTo>
                        <a:pt x="1214806" y="2119653"/>
                        <a:pt x="1196733" y="2101580"/>
                        <a:pt x="1174438" y="2101580"/>
                      </a:cubicBezTo>
                      <a:close/>
                      <a:moveTo>
                        <a:pt x="1090002" y="2101580"/>
                      </a:moveTo>
                      <a:cubicBezTo>
                        <a:pt x="1067707" y="2101580"/>
                        <a:pt x="1049634" y="2119653"/>
                        <a:pt x="1049634" y="2141948"/>
                      </a:cubicBezTo>
                      <a:cubicBezTo>
                        <a:pt x="1049634" y="2164243"/>
                        <a:pt x="1067707" y="2182316"/>
                        <a:pt x="1090002" y="2182316"/>
                      </a:cubicBezTo>
                      <a:cubicBezTo>
                        <a:pt x="1112297" y="2182316"/>
                        <a:pt x="1130370" y="2164243"/>
                        <a:pt x="1130370" y="2141948"/>
                      </a:cubicBezTo>
                      <a:cubicBezTo>
                        <a:pt x="1130370" y="2119653"/>
                        <a:pt x="1112297" y="2101580"/>
                        <a:pt x="1090002" y="2101580"/>
                      </a:cubicBezTo>
                      <a:close/>
                      <a:moveTo>
                        <a:pt x="1005565" y="2101580"/>
                      </a:moveTo>
                      <a:cubicBezTo>
                        <a:pt x="983270" y="2101580"/>
                        <a:pt x="965197" y="2119653"/>
                        <a:pt x="965197" y="2141948"/>
                      </a:cubicBezTo>
                      <a:cubicBezTo>
                        <a:pt x="965197" y="2164243"/>
                        <a:pt x="983270" y="2182316"/>
                        <a:pt x="1005565" y="2182316"/>
                      </a:cubicBezTo>
                      <a:cubicBezTo>
                        <a:pt x="1027860" y="2182316"/>
                        <a:pt x="1045933" y="2164243"/>
                        <a:pt x="1045933" y="2141948"/>
                      </a:cubicBezTo>
                      <a:cubicBezTo>
                        <a:pt x="1045933" y="2119653"/>
                        <a:pt x="1027860" y="2101580"/>
                        <a:pt x="1005565" y="2101580"/>
                      </a:cubicBezTo>
                      <a:close/>
                      <a:moveTo>
                        <a:pt x="921129" y="2101580"/>
                      </a:moveTo>
                      <a:cubicBezTo>
                        <a:pt x="898834" y="2101580"/>
                        <a:pt x="880761" y="2119653"/>
                        <a:pt x="880761" y="2141948"/>
                      </a:cubicBezTo>
                      <a:cubicBezTo>
                        <a:pt x="880761" y="2164243"/>
                        <a:pt x="898834" y="2182316"/>
                        <a:pt x="921129" y="2182316"/>
                      </a:cubicBezTo>
                      <a:cubicBezTo>
                        <a:pt x="943424" y="2182316"/>
                        <a:pt x="961497" y="2164243"/>
                        <a:pt x="961497" y="2141948"/>
                      </a:cubicBezTo>
                      <a:cubicBezTo>
                        <a:pt x="961497" y="2119653"/>
                        <a:pt x="943424" y="2101580"/>
                        <a:pt x="921129" y="2101580"/>
                      </a:cubicBezTo>
                      <a:close/>
                      <a:moveTo>
                        <a:pt x="836693" y="2101580"/>
                      </a:moveTo>
                      <a:cubicBezTo>
                        <a:pt x="814398" y="2101580"/>
                        <a:pt x="796325" y="2119653"/>
                        <a:pt x="796325" y="2141948"/>
                      </a:cubicBezTo>
                      <a:cubicBezTo>
                        <a:pt x="796325" y="2164243"/>
                        <a:pt x="814398" y="2182316"/>
                        <a:pt x="836693" y="2182316"/>
                      </a:cubicBezTo>
                      <a:cubicBezTo>
                        <a:pt x="858988" y="2182316"/>
                        <a:pt x="877061" y="2164243"/>
                        <a:pt x="877061" y="2141948"/>
                      </a:cubicBezTo>
                      <a:cubicBezTo>
                        <a:pt x="877061" y="2119653"/>
                        <a:pt x="858988" y="2101580"/>
                        <a:pt x="836693" y="2101580"/>
                      </a:cubicBezTo>
                      <a:close/>
                      <a:moveTo>
                        <a:pt x="752256" y="2101580"/>
                      </a:moveTo>
                      <a:cubicBezTo>
                        <a:pt x="729961" y="2101580"/>
                        <a:pt x="711888" y="2119653"/>
                        <a:pt x="711888" y="2141948"/>
                      </a:cubicBezTo>
                      <a:cubicBezTo>
                        <a:pt x="711888" y="2164243"/>
                        <a:pt x="729961" y="2182316"/>
                        <a:pt x="752256" y="2182316"/>
                      </a:cubicBezTo>
                      <a:cubicBezTo>
                        <a:pt x="774551" y="2182316"/>
                        <a:pt x="792624" y="2164243"/>
                        <a:pt x="792624" y="2141948"/>
                      </a:cubicBezTo>
                      <a:cubicBezTo>
                        <a:pt x="792624" y="2119653"/>
                        <a:pt x="774551" y="2101580"/>
                        <a:pt x="752256" y="2101580"/>
                      </a:cubicBezTo>
                      <a:close/>
                      <a:moveTo>
                        <a:pt x="667820" y="2101580"/>
                      </a:moveTo>
                      <a:cubicBezTo>
                        <a:pt x="645525" y="2101580"/>
                        <a:pt x="627452" y="2119653"/>
                        <a:pt x="627452" y="2141948"/>
                      </a:cubicBezTo>
                      <a:cubicBezTo>
                        <a:pt x="627452" y="2164243"/>
                        <a:pt x="645525" y="2182316"/>
                        <a:pt x="667820" y="2182316"/>
                      </a:cubicBezTo>
                      <a:cubicBezTo>
                        <a:pt x="690115" y="2182316"/>
                        <a:pt x="708188" y="2164243"/>
                        <a:pt x="708188" y="2141948"/>
                      </a:cubicBezTo>
                      <a:cubicBezTo>
                        <a:pt x="708188" y="2119653"/>
                        <a:pt x="690115" y="2101580"/>
                        <a:pt x="667820" y="2101580"/>
                      </a:cubicBezTo>
                      <a:close/>
                      <a:moveTo>
                        <a:pt x="583384" y="2101580"/>
                      </a:moveTo>
                      <a:cubicBezTo>
                        <a:pt x="561089" y="2101580"/>
                        <a:pt x="543016" y="2119653"/>
                        <a:pt x="543016" y="2141948"/>
                      </a:cubicBezTo>
                      <a:cubicBezTo>
                        <a:pt x="543016" y="2164243"/>
                        <a:pt x="561089" y="2182316"/>
                        <a:pt x="583384" y="2182316"/>
                      </a:cubicBezTo>
                      <a:cubicBezTo>
                        <a:pt x="605679" y="2182316"/>
                        <a:pt x="623752" y="2164243"/>
                        <a:pt x="623752" y="2141948"/>
                      </a:cubicBezTo>
                      <a:cubicBezTo>
                        <a:pt x="623752" y="2119653"/>
                        <a:pt x="605679" y="2101580"/>
                        <a:pt x="583384" y="2101580"/>
                      </a:cubicBezTo>
                      <a:close/>
                      <a:moveTo>
                        <a:pt x="498947" y="2101580"/>
                      </a:moveTo>
                      <a:cubicBezTo>
                        <a:pt x="476652" y="2101580"/>
                        <a:pt x="458579" y="2119653"/>
                        <a:pt x="458579" y="2141948"/>
                      </a:cubicBezTo>
                      <a:cubicBezTo>
                        <a:pt x="458579" y="2164243"/>
                        <a:pt x="476652" y="2182316"/>
                        <a:pt x="498947" y="2182316"/>
                      </a:cubicBezTo>
                      <a:cubicBezTo>
                        <a:pt x="521242" y="2182316"/>
                        <a:pt x="539315" y="2164243"/>
                        <a:pt x="539315" y="2141948"/>
                      </a:cubicBezTo>
                      <a:cubicBezTo>
                        <a:pt x="539315" y="2119653"/>
                        <a:pt x="521242" y="2101580"/>
                        <a:pt x="498947" y="2101580"/>
                      </a:cubicBezTo>
                      <a:close/>
                      <a:moveTo>
                        <a:pt x="414511" y="2101580"/>
                      </a:moveTo>
                      <a:cubicBezTo>
                        <a:pt x="392216" y="2101580"/>
                        <a:pt x="374143" y="2119653"/>
                        <a:pt x="374143" y="2141948"/>
                      </a:cubicBezTo>
                      <a:cubicBezTo>
                        <a:pt x="374143" y="2164243"/>
                        <a:pt x="392216" y="2182316"/>
                        <a:pt x="414511" y="2182316"/>
                      </a:cubicBezTo>
                      <a:cubicBezTo>
                        <a:pt x="436806" y="2182316"/>
                        <a:pt x="454879" y="2164243"/>
                        <a:pt x="454879" y="2141948"/>
                      </a:cubicBezTo>
                      <a:cubicBezTo>
                        <a:pt x="454879" y="2119653"/>
                        <a:pt x="436806" y="2101580"/>
                        <a:pt x="414511" y="2101580"/>
                      </a:cubicBezTo>
                      <a:close/>
                      <a:moveTo>
                        <a:pt x="330075" y="2101580"/>
                      </a:moveTo>
                      <a:cubicBezTo>
                        <a:pt x="307780" y="2101580"/>
                        <a:pt x="289707" y="2119653"/>
                        <a:pt x="289707" y="2141948"/>
                      </a:cubicBezTo>
                      <a:cubicBezTo>
                        <a:pt x="289707" y="2164243"/>
                        <a:pt x="307780" y="2182316"/>
                        <a:pt x="330075" y="2182316"/>
                      </a:cubicBezTo>
                      <a:cubicBezTo>
                        <a:pt x="352370" y="2182316"/>
                        <a:pt x="370443" y="2164243"/>
                        <a:pt x="370443" y="2141948"/>
                      </a:cubicBezTo>
                      <a:cubicBezTo>
                        <a:pt x="370443" y="2119653"/>
                        <a:pt x="352370" y="2101580"/>
                        <a:pt x="330075" y="2101580"/>
                      </a:cubicBezTo>
                      <a:close/>
                      <a:moveTo>
                        <a:pt x="245639" y="2101580"/>
                      </a:moveTo>
                      <a:cubicBezTo>
                        <a:pt x="223344" y="2101580"/>
                        <a:pt x="205271" y="2119653"/>
                        <a:pt x="205271" y="2141948"/>
                      </a:cubicBezTo>
                      <a:cubicBezTo>
                        <a:pt x="205271" y="2164243"/>
                        <a:pt x="223344" y="2182316"/>
                        <a:pt x="245639" y="2182316"/>
                      </a:cubicBezTo>
                      <a:cubicBezTo>
                        <a:pt x="267934" y="2182316"/>
                        <a:pt x="286007" y="2164243"/>
                        <a:pt x="286007" y="2141948"/>
                      </a:cubicBezTo>
                      <a:cubicBezTo>
                        <a:pt x="286007" y="2119653"/>
                        <a:pt x="267934" y="2101580"/>
                        <a:pt x="245639" y="2101580"/>
                      </a:cubicBezTo>
                      <a:close/>
                      <a:moveTo>
                        <a:pt x="161202" y="2101580"/>
                      </a:moveTo>
                      <a:cubicBezTo>
                        <a:pt x="138907" y="2101580"/>
                        <a:pt x="120834" y="2119653"/>
                        <a:pt x="120834" y="2141948"/>
                      </a:cubicBezTo>
                      <a:cubicBezTo>
                        <a:pt x="120834" y="2164243"/>
                        <a:pt x="138907" y="2182316"/>
                        <a:pt x="161202" y="2182316"/>
                      </a:cubicBezTo>
                      <a:cubicBezTo>
                        <a:pt x="183497" y="2182316"/>
                        <a:pt x="201570" y="2164243"/>
                        <a:pt x="201570" y="2141948"/>
                      </a:cubicBezTo>
                      <a:cubicBezTo>
                        <a:pt x="201570" y="2119653"/>
                        <a:pt x="183497" y="2101580"/>
                        <a:pt x="161202" y="2101580"/>
                      </a:cubicBezTo>
                      <a:close/>
                      <a:moveTo>
                        <a:pt x="76766" y="2101580"/>
                      </a:moveTo>
                      <a:cubicBezTo>
                        <a:pt x="54471" y="2101580"/>
                        <a:pt x="36398" y="2119653"/>
                        <a:pt x="36398" y="2141948"/>
                      </a:cubicBezTo>
                      <a:cubicBezTo>
                        <a:pt x="36398" y="2164243"/>
                        <a:pt x="54471" y="2182316"/>
                        <a:pt x="76766" y="2182316"/>
                      </a:cubicBezTo>
                      <a:cubicBezTo>
                        <a:pt x="99061" y="2182316"/>
                        <a:pt x="117134" y="2164243"/>
                        <a:pt x="117134" y="2141948"/>
                      </a:cubicBezTo>
                      <a:cubicBezTo>
                        <a:pt x="117134" y="2119653"/>
                        <a:pt x="99061" y="2101580"/>
                        <a:pt x="76766" y="2101580"/>
                      </a:cubicBezTo>
                      <a:close/>
                      <a:moveTo>
                        <a:pt x="1343312" y="2015531"/>
                      </a:moveTo>
                      <a:cubicBezTo>
                        <a:pt x="1321017" y="2015531"/>
                        <a:pt x="1302944" y="2033604"/>
                        <a:pt x="1302944" y="2055899"/>
                      </a:cubicBezTo>
                      <a:cubicBezTo>
                        <a:pt x="1302944" y="2078194"/>
                        <a:pt x="1321017" y="2096267"/>
                        <a:pt x="1343312" y="2096267"/>
                      </a:cubicBezTo>
                      <a:cubicBezTo>
                        <a:pt x="1365607" y="2096267"/>
                        <a:pt x="1383680" y="2078194"/>
                        <a:pt x="1383680" y="2055899"/>
                      </a:cubicBezTo>
                      <a:cubicBezTo>
                        <a:pt x="1383680" y="2033604"/>
                        <a:pt x="1365607" y="2015531"/>
                        <a:pt x="1343312" y="2015531"/>
                      </a:cubicBezTo>
                      <a:close/>
                      <a:moveTo>
                        <a:pt x="1258874" y="2015531"/>
                      </a:moveTo>
                      <a:cubicBezTo>
                        <a:pt x="1236579" y="2015531"/>
                        <a:pt x="1218506" y="2033604"/>
                        <a:pt x="1218506" y="2055899"/>
                      </a:cubicBezTo>
                      <a:cubicBezTo>
                        <a:pt x="1218506" y="2078194"/>
                        <a:pt x="1236579" y="2096267"/>
                        <a:pt x="1258874" y="2096267"/>
                      </a:cubicBezTo>
                      <a:cubicBezTo>
                        <a:pt x="1281169" y="2096267"/>
                        <a:pt x="1299242" y="2078194"/>
                        <a:pt x="1299242" y="2055899"/>
                      </a:cubicBezTo>
                      <a:cubicBezTo>
                        <a:pt x="1299242" y="2033604"/>
                        <a:pt x="1281169" y="2015531"/>
                        <a:pt x="1258874" y="2015531"/>
                      </a:cubicBezTo>
                      <a:close/>
                      <a:moveTo>
                        <a:pt x="1174438" y="2015531"/>
                      </a:moveTo>
                      <a:cubicBezTo>
                        <a:pt x="1152143" y="2015531"/>
                        <a:pt x="1134070" y="2033604"/>
                        <a:pt x="1134070" y="2055899"/>
                      </a:cubicBezTo>
                      <a:cubicBezTo>
                        <a:pt x="1134070" y="2078194"/>
                        <a:pt x="1152143" y="2096267"/>
                        <a:pt x="1174438" y="2096267"/>
                      </a:cubicBezTo>
                      <a:cubicBezTo>
                        <a:pt x="1196733" y="2096267"/>
                        <a:pt x="1214806" y="2078194"/>
                        <a:pt x="1214806" y="2055899"/>
                      </a:cubicBezTo>
                      <a:cubicBezTo>
                        <a:pt x="1214806" y="2033604"/>
                        <a:pt x="1196733" y="2015531"/>
                        <a:pt x="1174438" y="2015531"/>
                      </a:cubicBezTo>
                      <a:close/>
                      <a:moveTo>
                        <a:pt x="1090002" y="2015531"/>
                      </a:moveTo>
                      <a:cubicBezTo>
                        <a:pt x="1067707" y="2015531"/>
                        <a:pt x="1049634" y="2033604"/>
                        <a:pt x="1049634" y="2055899"/>
                      </a:cubicBezTo>
                      <a:cubicBezTo>
                        <a:pt x="1049634" y="2078194"/>
                        <a:pt x="1067707" y="2096267"/>
                        <a:pt x="1090002" y="2096267"/>
                      </a:cubicBezTo>
                      <a:cubicBezTo>
                        <a:pt x="1112297" y="2096267"/>
                        <a:pt x="1130370" y="2078194"/>
                        <a:pt x="1130370" y="2055899"/>
                      </a:cubicBezTo>
                      <a:cubicBezTo>
                        <a:pt x="1130370" y="2033604"/>
                        <a:pt x="1112297" y="2015531"/>
                        <a:pt x="1090002" y="2015531"/>
                      </a:cubicBezTo>
                      <a:close/>
                      <a:moveTo>
                        <a:pt x="1005565" y="2015531"/>
                      </a:moveTo>
                      <a:cubicBezTo>
                        <a:pt x="983270" y="2015531"/>
                        <a:pt x="965197" y="2033604"/>
                        <a:pt x="965197" y="2055899"/>
                      </a:cubicBezTo>
                      <a:cubicBezTo>
                        <a:pt x="965197" y="2078194"/>
                        <a:pt x="983270" y="2096267"/>
                        <a:pt x="1005565" y="2096267"/>
                      </a:cubicBezTo>
                      <a:cubicBezTo>
                        <a:pt x="1027860" y="2096267"/>
                        <a:pt x="1045933" y="2078194"/>
                        <a:pt x="1045933" y="2055899"/>
                      </a:cubicBezTo>
                      <a:cubicBezTo>
                        <a:pt x="1045933" y="2033604"/>
                        <a:pt x="1027860" y="2015531"/>
                        <a:pt x="1005565" y="2015531"/>
                      </a:cubicBezTo>
                      <a:close/>
                      <a:moveTo>
                        <a:pt x="921129" y="2015531"/>
                      </a:moveTo>
                      <a:cubicBezTo>
                        <a:pt x="898834" y="2015531"/>
                        <a:pt x="880761" y="2033604"/>
                        <a:pt x="880761" y="2055899"/>
                      </a:cubicBezTo>
                      <a:cubicBezTo>
                        <a:pt x="880761" y="2078194"/>
                        <a:pt x="898834" y="2096267"/>
                        <a:pt x="921129" y="2096267"/>
                      </a:cubicBezTo>
                      <a:cubicBezTo>
                        <a:pt x="943424" y="2096267"/>
                        <a:pt x="961497" y="2078194"/>
                        <a:pt x="961497" y="2055899"/>
                      </a:cubicBezTo>
                      <a:cubicBezTo>
                        <a:pt x="961497" y="2033604"/>
                        <a:pt x="943424" y="2015531"/>
                        <a:pt x="921129" y="2015531"/>
                      </a:cubicBezTo>
                      <a:close/>
                      <a:moveTo>
                        <a:pt x="836693" y="2015531"/>
                      </a:moveTo>
                      <a:cubicBezTo>
                        <a:pt x="814398" y="2015531"/>
                        <a:pt x="796325" y="2033604"/>
                        <a:pt x="796325" y="2055899"/>
                      </a:cubicBezTo>
                      <a:cubicBezTo>
                        <a:pt x="796325" y="2078194"/>
                        <a:pt x="814398" y="2096267"/>
                        <a:pt x="836693" y="2096267"/>
                      </a:cubicBezTo>
                      <a:cubicBezTo>
                        <a:pt x="858988" y="2096267"/>
                        <a:pt x="877061" y="2078194"/>
                        <a:pt x="877061" y="2055899"/>
                      </a:cubicBezTo>
                      <a:cubicBezTo>
                        <a:pt x="877061" y="2033604"/>
                        <a:pt x="858988" y="2015531"/>
                        <a:pt x="836693" y="2015531"/>
                      </a:cubicBezTo>
                      <a:close/>
                      <a:moveTo>
                        <a:pt x="752256" y="2015531"/>
                      </a:moveTo>
                      <a:cubicBezTo>
                        <a:pt x="729961" y="2015531"/>
                        <a:pt x="711888" y="2033604"/>
                        <a:pt x="711888" y="2055899"/>
                      </a:cubicBezTo>
                      <a:cubicBezTo>
                        <a:pt x="711888" y="2078194"/>
                        <a:pt x="729961" y="2096267"/>
                        <a:pt x="752256" y="2096267"/>
                      </a:cubicBezTo>
                      <a:cubicBezTo>
                        <a:pt x="774551" y="2096267"/>
                        <a:pt x="792624" y="2078194"/>
                        <a:pt x="792624" y="2055899"/>
                      </a:cubicBezTo>
                      <a:cubicBezTo>
                        <a:pt x="792624" y="2033604"/>
                        <a:pt x="774551" y="2015531"/>
                        <a:pt x="752256" y="2015531"/>
                      </a:cubicBezTo>
                      <a:close/>
                      <a:moveTo>
                        <a:pt x="667820" y="2015531"/>
                      </a:moveTo>
                      <a:cubicBezTo>
                        <a:pt x="645525" y="2015531"/>
                        <a:pt x="627452" y="2033604"/>
                        <a:pt x="627452" y="2055899"/>
                      </a:cubicBezTo>
                      <a:cubicBezTo>
                        <a:pt x="627452" y="2078194"/>
                        <a:pt x="645525" y="2096267"/>
                        <a:pt x="667820" y="2096267"/>
                      </a:cubicBezTo>
                      <a:cubicBezTo>
                        <a:pt x="690115" y="2096267"/>
                        <a:pt x="708188" y="2078194"/>
                        <a:pt x="708188" y="2055899"/>
                      </a:cubicBezTo>
                      <a:cubicBezTo>
                        <a:pt x="708188" y="2033604"/>
                        <a:pt x="690115" y="2015531"/>
                        <a:pt x="667820" y="2015531"/>
                      </a:cubicBezTo>
                      <a:close/>
                      <a:moveTo>
                        <a:pt x="583384" y="2015531"/>
                      </a:moveTo>
                      <a:cubicBezTo>
                        <a:pt x="561089" y="2015531"/>
                        <a:pt x="543016" y="2033604"/>
                        <a:pt x="543016" y="2055899"/>
                      </a:cubicBezTo>
                      <a:cubicBezTo>
                        <a:pt x="543016" y="2078194"/>
                        <a:pt x="561089" y="2096267"/>
                        <a:pt x="583384" y="2096267"/>
                      </a:cubicBezTo>
                      <a:cubicBezTo>
                        <a:pt x="605679" y="2096267"/>
                        <a:pt x="623752" y="2078194"/>
                        <a:pt x="623752" y="2055899"/>
                      </a:cubicBezTo>
                      <a:cubicBezTo>
                        <a:pt x="623752" y="2033604"/>
                        <a:pt x="605679" y="2015531"/>
                        <a:pt x="583384" y="2015531"/>
                      </a:cubicBezTo>
                      <a:close/>
                      <a:moveTo>
                        <a:pt x="498947" y="2015531"/>
                      </a:moveTo>
                      <a:cubicBezTo>
                        <a:pt x="476652" y="2015531"/>
                        <a:pt x="458579" y="2033604"/>
                        <a:pt x="458579" y="2055899"/>
                      </a:cubicBezTo>
                      <a:cubicBezTo>
                        <a:pt x="458579" y="2078194"/>
                        <a:pt x="476652" y="2096267"/>
                        <a:pt x="498947" y="2096267"/>
                      </a:cubicBezTo>
                      <a:cubicBezTo>
                        <a:pt x="521242" y="2096267"/>
                        <a:pt x="539315" y="2078194"/>
                        <a:pt x="539315" y="2055899"/>
                      </a:cubicBezTo>
                      <a:cubicBezTo>
                        <a:pt x="539315" y="2033604"/>
                        <a:pt x="521242" y="2015531"/>
                        <a:pt x="498947" y="2015531"/>
                      </a:cubicBezTo>
                      <a:close/>
                      <a:moveTo>
                        <a:pt x="414511" y="2015531"/>
                      </a:moveTo>
                      <a:cubicBezTo>
                        <a:pt x="392216" y="2015531"/>
                        <a:pt x="374143" y="2033604"/>
                        <a:pt x="374143" y="2055899"/>
                      </a:cubicBezTo>
                      <a:cubicBezTo>
                        <a:pt x="374143" y="2078194"/>
                        <a:pt x="392216" y="2096267"/>
                        <a:pt x="414511" y="2096267"/>
                      </a:cubicBezTo>
                      <a:cubicBezTo>
                        <a:pt x="436806" y="2096267"/>
                        <a:pt x="454879" y="2078194"/>
                        <a:pt x="454879" y="2055899"/>
                      </a:cubicBezTo>
                      <a:cubicBezTo>
                        <a:pt x="454879" y="2033604"/>
                        <a:pt x="436806" y="2015531"/>
                        <a:pt x="414511" y="2015531"/>
                      </a:cubicBezTo>
                      <a:close/>
                      <a:moveTo>
                        <a:pt x="330075" y="2015531"/>
                      </a:moveTo>
                      <a:cubicBezTo>
                        <a:pt x="307780" y="2015531"/>
                        <a:pt x="289707" y="2033604"/>
                        <a:pt x="289707" y="2055899"/>
                      </a:cubicBezTo>
                      <a:cubicBezTo>
                        <a:pt x="289707" y="2078194"/>
                        <a:pt x="307780" y="2096267"/>
                        <a:pt x="330075" y="2096267"/>
                      </a:cubicBezTo>
                      <a:cubicBezTo>
                        <a:pt x="352370" y="2096267"/>
                        <a:pt x="370443" y="2078194"/>
                        <a:pt x="370443" y="2055899"/>
                      </a:cubicBezTo>
                      <a:cubicBezTo>
                        <a:pt x="370443" y="2033604"/>
                        <a:pt x="352370" y="2015531"/>
                        <a:pt x="330075" y="2015531"/>
                      </a:cubicBezTo>
                      <a:close/>
                      <a:moveTo>
                        <a:pt x="245639" y="2015531"/>
                      </a:moveTo>
                      <a:cubicBezTo>
                        <a:pt x="223344" y="2015531"/>
                        <a:pt x="205271" y="2033604"/>
                        <a:pt x="205271" y="2055899"/>
                      </a:cubicBezTo>
                      <a:cubicBezTo>
                        <a:pt x="205271" y="2078194"/>
                        <a:pt x="223344" y="2096267"/>
                        <a:pt x="245639" y="2096267"/>
                      </a:cubicBezTo>
                      <a:cubicBezTo>
                        <a:pt x="267934" y="2096267"/>
                        <a:pt x="286007" y="2078194"/>
                        <a:pt x="286007" y="2055899"/>
                      </a:cubicBezTo>
                      <a:cubicBezTo>
                        <a:pt x="286007" y="2033604"/>
                        <a:pt x="267934" y="2015531"/>
                        <a:pt x="245639" y="2015531"/>
                      </a:cubicBezTo>
                      <a:close/>
                      <a:moveTo>
                        <a:pt x="161202" y="2015531"/>
                      </a:moveTo>
                      <a:cubicBezTo>
                        <a:pt x="138907" y="2015531"/>
                        <a:pt x="120834" y="2033604"/>
                        <a:pt x="120834" y="2055899"/>
                      </a:cubicBezTo>
                      <a:cubicBezTo>
                        <a:pt x="120834" y="2078194"/>
                        <a:pt x="138907" y="2096267"/>
                        <a:pt x="161202" y="2096267"/>
                      </a:cubicBezTo>
                      <a:cubicBezTo>
                        <a:pt x="183497" y="2096267"/>
                        <a:pt x="201570" y="2078194"/>
                        <a:pt x="201570" y="2055899"/>
                      </a:cubicBezTo>
                      <a:cubicBezTo>
                        <a:pt x="201570" y="2033604"/>
                        <a:pt x="183497" y="2015531"/>
                        <a:pt x="161202" y="2015531"/>
                      </a:cubicBezTo>
                      <a:close/>
                      <a:moveTo>
                        <a:pt x="76766" y="2015531"/>
                      </a:moveTo>
                      <a:cubicBezTo>
                        <a:pt x="54471" y="2015531"/>
                        <a:pt x="36398" y="2033604"/>
                        <a:pt x="36398" y="2055899"/>
                      </a:cubicBezTo>
                      <a:cubicBezTo>
                        <a:pt x="36398" y="2078194"/>
                        <a:pt x="54471" y="2096267"/>
                        <a:pt x="76766" y="2096267"/>
                      </a:cubicBezTo>
                      <a:cubicBezTo>
                        <a:pt x="99061" y="2096267"/>
                        <a:pt x="117134" y="2078194"/>
                        <a:pt x="117134" y="2055899"/>
                      </a:cubicBezTo>
                      <a:cubicBezTo>
                        <a:pt x="117134" y="2033604"/>
                        <a:pt x="99061" y="2015531"/>
                        <a:pt x="76766" y="2015531"/>
                      </a:cubicBezTo>
                      <a:close/>
                      <a:moveTo>
                        <a:pt x="1343312" y="1929482"/>
                      </a:moveTo>
                      <a:cubicBezTo>
                        <a:pt x="1321017" y="1929482"/>
                        <a:pt x="1302944" y="1947555"/>
                        <a:pt x="1302944" y="1969850"/>
                      </a:cubicBezTo>
                      <a:cubicBezTo>
                        <a:pt x="1302944" y="1992145"/>
                        <a:pt x="1321017" y="2010218"/>
                        <a:pt x="1343312" y="2010218"/>
                      </a:cubicBezTo>
                      <a:cubicBezTo>
                        <a:pt x="1365607" y="2010218"/>
                        <a:pt x="1383680" y="1992145"/>
                        <a:pt x="1383680" y="1969850"/>
                      </a:cubicBezTo>
                      <a:cubicBezTo>
                        <a:pt x="1383680" y="1947555"/>
                        <a:pt x="1365607" y="1929482"/>
                        <a:pt x="1343312" y="1929482"/>
                      </a:cubicBezTo>
                      <a:close/>
                      <a:moveTo>
                        <a:pt x="1258874" y="1929482"/>
                      </a:moveTo>
                      <a:cubicBezTo>
                        <a:pt x="1236579" y="1929482"/>
                        <a:pt x="1218506" y="1947555"/>
                        <a:pt x="1218506" y="1969850"/>
                      </a:cubicBezTo>
                      <a:cubicBezTo>
                        <a:pt x="1218506" y="1992145"/>
                        <a:pt x="1236579" y="2010218"/>
                        <a:pt x="1258874" y="2010218"/>
                      </a:cubicBezTo>
                      <a:cubicBezTo>
                        <a:pt x="1281169" y="2010218"/>
                        <a:pt x="1299242" y="1992145"/>
                        <a:pt x="1299242" y="1969850"/>
                      </a:cubicBezTo>
                      <a:cubicBezTo>
                        <a:pt x="1299242" y="1947555"/>
                        <a:pt x="1281169" y="1929482"/>
                        <a:pt x="1258874" y="1929482"/>
                      </a:cubicBezTo>
                      <a:close/>
                      <a:moveTo>
                        <a:pt x="1174438" y="1929482"/>
                      </a:moveTo>
                      <a:cubicBezTo>
                        <a:pt x="1152143" y="1929482"/>
                        <a:pt x="1134070" y="1947555"/>
                        <a:pt x="1134070" y="1969850"/>
                      </a:cubicBezTo>
                      <a:cubicBezTo>
                        <a:pt x="1134070" y="1992145"/>
                        <a:pt x="1152143" y="2010218"/>
                        <a:pt x="1174438" y="2010218"/>
                      </a:cubicBezTo>
                      <a:cubicBezTo>
                        <a:pt x="1196733" y="2010218"/>
                        <a:pt x="1214806" y="1992145"/>
                        <a:pt x="1214806" y="1969850"/>
                      </a:cubicBezTo>
                      <a:cubicBezTo>
                        <a:pt x="1214806" y="1947555"/>
                        <a:pt x="1196733" y="1929482"/>
                        <a:pt x="1174438" y="1929482"/>
                      </a:cubicBezTo>
                      <a:close/>
                      <a:moveTo>
                        <a:pt x="1090002" y="1929482"/>
                      </a:moveTo>
                      <a:cubicBezTo>
                        <a:pt x="1067707" y="1929482"/>
                        <a:pt x="1049634" y="1947555"/>
                        <a:pt x="1049634" y="1969850"/>
                      </a:cubicBezTo>
                      <a:cubicBezTo>
                        <a:pt x="1049634" y="1992145"/>
                        <a:pt x="1067707" y="2010218"/>
                        <a:pt x="1090002" y="2010218"/>
                      </a:cubicBezTo>
                      <a:cubicBezTo>
                        <a:pt x="1112297" y="2010218"/>
                        <a:pt x="1130370" y="1992145"/>
                        <a:pt x="1130370" y="1969850"/>
                      </a:cubicBezTo>
                      <a:cubicBezTo>
                        <a:pt x="1130370" y="1947555"/>
                        <a:pt x="1112297" y="1929482"/>
                        <a:pt x="1090002" y="1929482"/>
                      </a:cubicBezTo>
                      <a:close/>
                      <a:moveTo>
                        <a:pt x="1005565" y="1929482"/>
                      </a:moveTo>
                      <a:cubicBezTo>
                        <a:pt x="983270" y="1929482"/>
                        <a:pt x="965197" y="1947555"/>
                        <a:pt x="965197" y="1969850"/>
                      </a:cubicBezTo>
                      <a:cubicBezTo>
                        <a:pt x="965197" y="1992145"/>
                        <a:pt x="983270" y="2010218"/>
                        <a:pt x="1005565" y="2010218"/>
                      </a:cubicBezTo>
                      <a:cubicBezTo>
                        <a:pt x="1027860" y="2010218"/>
                        <a:pt x="1045933" y="1992145"/>
                        <a:pt x="1045933" y="1969850"/>
                      </a:cubicBezTo>
                      <a:cubicBezTo>
                        <a:pt x="1045933" y="1947555"/>
                        <a:pt x="1027860" y="1929482"/>
                        <a:pt x="1005565" y="1929482"/>
                      </a:cubicBezTo>
                      <a:close/>
                      <a:moveTo>
                        <a:pt x="921129" y="1929482"/>
                      </a:moveTo>
                      <a:cubicBezTo>
                        <a:pt x="898834" y="1929482"/>
                        <a:pt x="880761" y="1947555"/>
                        <a:pt x="880761" y="1969850"/>
                      </a:cubicBezTo>
                      <a:cubicBezTo>
                        <a:pt x="880761" y="1992145"/>
                        <a:pt x="898834" y="2010218"/>
                        <a:pt x="921129" y="2010218"/>
                      </a:cubicBezTo>
                      <a:cubicBezTo>
                        <a:pt x="943424" y="2010218"/>
                        <a:pt x="961497" y="1992145"/>
                        <a:pt x="961497" y="1969850"/>
                      </a:cubicBezTo>
                      <a:cubicBezTo>
                        <a:pt x="961497" y="1947555"/>
                        <a:pt x="943424" y="1929482"/>
                        <a:pt x="921129" y="1929482"/>
                      </a:cubicBezTo>
                      <a:close/>
                      <a:moveTo>
                        <a:pt x="836693" y="1929482"/>
                      </a:moveTo>
                      <a:cubicBezTo>
                        <a:pt x="814398" y="1929482"/>
                        <a:pt x="796325" y="1947555"/>
                        <a:pt x="796325" y="1969850"/>
                      </a:cubicBezTo>
                      <a:cubicBezTo>
                        <a:pt x="796325" y="1992145"/>
                        <a:pt x="814398" y="2010218"/>
                        <a:pt x="836693" y="2010218"/>
                      </a:cubicBezTo>
                      <a:cubicBezTo>
                        <a:pt x="858988" y="2010218"/>
                        <a:pt x="877061" y="1992145"/>
                        <a:pt x="877061" y="1969850"/>
                      </a:cubicBezTo>
                      <a:cubicBezTo>
                        <a:pt x="877061" y="1947555"/>
                        <a:pt x="858988" y="1929482"/>
                        <a:pt x="836693" y="1929482"/>
                      </a:cubicBezTo>
                      <a:close/>
                      <a:moveTo>
                        <a:pt x="752256" y="1929482"/>
                      </a:moveTo>
                      <a:cubicBezTo>
                        <a:pt x="729961" y="1929482"/>
                        <a:pt x="711888" y="1947555"/>
                        <a:pt x="711888" y="1969850"/>
                      </a:cubicBezTo>
                      <a:cubicBezTo>
                        <a:pt x="711888" y="1992145"/>
                        <a:pt x="729961" y="2010218"/>
                        <a:pt x="752256" y="2010218"/>
                      </a:cubicBezTo>
                      <a:cubicBezTo>
                        <a:pt x="774551" y="2010218"/>
                        <a:pt x="792624" y="1992145"/>
                        <a:pt x="792624" y="1969850"/>
                      </a:cubicBezTo>
                      <a:cubicBezTo>
                        <a:pt x="792624" y="1947555"/>
                        <a:pt x="774551" y="1929482"/>
                        <a:pt x="752256" y="1929482"/>
                      </a:cubicBezTo>
                      <a:close/>
                      <a:moveTo>
                        <a:pt x="667820" y="1929482"/>
                      </a:moveTo>
                      <a:cubicBezTo>
                        <a:pt x="645525" y="1929482"/>
                        <a:pt x="627452" y="1947555"/>
                        <a:pt x="627452" y="1969850"/>
                      </a:cubicBezTo>
                      <a:cubicBezTo>
                        <a:pt x="627452" y="1992145"/>
                        <a:pt x="645525" y="2010218"/>
                        <a:pt x="667820" y="2010218"/>
                      </a:cubicBezTo>
                      <a:cubicBezTo>
                        <a:pt x="690115" y="2010218"/>
                        <a:pt x="708188" y="1992145"/>
                        <a:pt x="708188" y="1969850"/>
                      </a:cubicBezTo>
                      <a:cubicBezTo>
                        <a:pt x="708188" y="1947555"/>
                        <a:pt x="690115" y="1929482"/>
                        <a:pt x="667820" y="1929482"/>
                      </a:cubicBezTo>
                      <a:close/>
                      <a:moveTo>
                        <a:pt x="583384" y="1929482"/>
                      </a:moveTo>
                      <a:cubicBezTo>
                        <a:pt x="561089" y="1929482"/>
                        <a:pt x="543016" y="1947555"/>
                        <a:pt x="543016" y="1969850"/>
                      </a:cubicBezTo>
                      <a:cubicBezTo>
                        <a:pt x="543016" y="1992145"/>
                        <a:pt x="561089" y="2010218"/>
                        <a:pt x="583384" y="2010218"/>
                      </a:cubicBezTo>
                      <a:cubicBezTo>
                        <a:pt x="605679" y="2010218"/>
                        <a:pt x="623752" y="1992145"/>
                        <a:pt x="623752" y="1969850"/>
                      </a:cubicBezTo>
                      <a:cubicBezTo>
                        <a:pt x="623752" y="1947555"/>
                        <a:pt x="605679" y="1929482"/>
                        <a:pt x="583384" y="1929482"/>
                      </a:cubicBezTo>
                      <a:close/>
                      <a:moveTo>
                        <a:pt x="498947" y="1929482"/>
                      </a:moveTo>
                      <a:cubicBezTo>
                        <a:pt x="476652" y="1929482"/>
                        <a:pt x="458579" y="1947555"/>
                        <a:pt x="458579" y="1969850"/>
                      </a:cubicBezTo>
                      <a:cubicBezTo>
                        <a:pt x="458579" y="1992145"/>
                        <a:pt x="476652" y="2010218"/>
                        <a:pt x="498947" y="2010218"/>
                      </a:cubicBezTo>
                      <a:cubicBezTo>
                        <a:pt x="521242" y="2010218"/>
                        <a:pt x="539315" y="1992145"/>
                        <a:pt x="539315" y="1969850"/>
                      </a:cubicBezTo>
                      <a:cubicBezTo>
                        <a:pt x="539315" y="1947555"/>
                        <a:pt x="521242" y="1929482"/>
                        <a:pt x="498947" y="1929482"/>
                      </a:cubicBezTo>
                      <a:close/>
                      <a:moveTo>
                        <a:pt x="414511" y="1929482"/>
                      </a:moveTo>
                      <a:cubicBezTo>
                        <a:pt x="392216" y="1929482"/>
                        <a:pt x="374143" y="1947555"/>
                        <a:pt x="374143" y="1969850"/>
                      </a:cubicBezTo>
                      <a:cubicBezTo>
                        <a:pt x="374143" y="1992145"/>
                        <a:pt x="392216" y="2010218"/>
                        <a:pt x="414511" y="2010218"/>
                      </a:cubicBezTo>
                      <a:cubicBezTo>
                        <a:pt x="436806" y="2010218"/>
                        <a:pt x="454879" y="1992145"/>
                        <a:pt x="454879" y="1969850"/>
                      </a:cubicBezTo>
                      <a:cubicBezTo>
                        <a:pt x="454879" y="1947555"/>
                        <a:pt x="436806" y="1929482"/>
                        <a:pt x="414511" y="1929482"/>
                      </a:cubicBezTo>
                      <a:close/>
                      <a:moveTo>
                        <a:pt x="330075" y="1929482"/>
                      </a:moveTo>
                      <a:cubicBezTo>
                        <a:pt x="307780" y="1929482"/>
                        <a:pt x="289707" y="1947555"/>
                        <a:pt x="289707" y="1969850"/>
                      </a:cubicBezTo>
                      <a:cubicBezTo>
                        <a:pt x="289707" y="1992145"/>
                        <a:pt x="307780" y="2010218"/>
                        <a:pt x="330075" y="2010218"/>
                      </a:cubicBezTo>
                      <a:cubicBezTo>
                        <a:pt x="352370" y="2010218"/>
                        <a:pt x="370443" y="1992145"/>
                        <a:pt x="370443" y="1969850"/>
                      </a:cubicBezTo>
                      <a:cubicBezTo>
                        <a:pt x="370443" y="1947555"/>
                        <a:pt x="352370" y="1929482"/>
                        <a:pt x="330075" y="1929482"/>
                      </a:cubicBezTo>
                      <a:close/>
                      <a:moveTo>
                        <a:pt x="245639" y="1929482"/>
                      </a:moveTo>
                      <a:cubicBezTo>
                        <a:pt x="223344" y="1929482"/>
                        <a:pt x="205271" y="1947555"/>
                        <a:pt x="205271" y="1969850"/>
                      </a:cubicBezTo>
                      <a:cubicBezTo>
                        <a:pt x="205271" y="1992145"/>
                        <a:pt x="223344" y="2010218"/>
                        <a:pt x="245639" y="2010218"/>
                      </a:cubicBezTo>
                      <a:cubicBezTo>
                        <a:pt x="267934" y="2010218"/>
                        <a:pt x="286007" y="1992145"/>
                        <a:pt x="286007" y="1969850"/>
                      </a:cubicBezTo>
                      <a:cubicBezTo>
                        <a:pt x="286007" y="1947555"/>
                        <a:pt x="267934" y="1929482"/>
                        <a:pt x="245639" y="1929482"/>
                      </a:cubicBezTo>
                      <a:close/>
                      <a:moveTo>
                        <a:pt x="161202" y="1929482"/>
                      </a:moveTo>
                      <a:cubicBezTo>
                        <a:pt x="138907" y="1929482"/>
                        <a:pt x="120834" y="1947555"/>
                        <a:pt x="120834" y="1969850"/>
                      </a:cubicBezTo>
                      <a:cubicBezTo>
                        <a:pt x="120834" y="1992145"/>
                        <a:pt x="138907" y="2010218"/>
                        <a:pt x="161202" y="2010218"/>
                      </a:cubicBezTo>
                      <a:cubicBezTo>
                        <a:pt x="183497" y="2010218"/>
                        <a:pt x="201570" y="1992145"/>
                        <a:pt x="201570" y="1969850"/>
                      </a:cubicBezTo>
                      <a:cubicBezTo>
                        <a:pt x="201570" y="1947555"/>
                        <a:pt x="183497" y="1929482"/>
                        <a:pt x="161202" y="1929482"/>
                      </a:cubicBezTo>
                      <a:close/>
                      <a:moveTo>
                        <a:pt x="76766" y="1929482"/>
                      </a:moveTo>
                      <a:cubicBezTo>
                        <a:pt x="54471" y="1929482"/>
                        <a:pt x="36398" y="1947555"/>
                        <a:pt x="36398" y="1969850"/>
                      </a:cubicBezTo>
                      <a:cubicBezTo>
                        <a:pt x="36398" y="1992145"/>
                        <a:pt x="54471" y="2010218"/>
                        <a:pt x="76766" y="2010218"/>
                      </a:cubicBezTo>
                      <a:cubicBezTo>
                        <a:pt x="99061" y="2010218"/>
                        <a:pt x="117134" y="1992145"/>
                        <a:pt x="117134" y="1969850"/>
                      </a:cubicBezTo>
                      <a:cubicBezTo>
                        <a:pt x="117134" y="1947555"/>
                        <a:pt x="99061" y="1929482"/>
                        <a:pt x="76766" y="1929482"/>
                      </a:cubicBezTo>
                      <a:close/>
                      <a:moveTo>
                        <a:pt x="1343312" y="1843433"/>
                      </a:moveTo>
                      <a:cubicBezTo>
                        <a:pt x="1321017" y="1843433"/>
                        <a:pt x="1302944" y="1861506"/>
                        <a:pt x="1302944" y="1883801"/>
                      </a:cubicBezTo>
                      <a:cubicBezTo>
                        <a:pt x="1302944" y="1906096"/>
                        <a:pt x="1321017" y="1924169"/>
                        <a:pt x="1343312" y="1924169"/>
                      </a:cubicBezTo>
                      <a:cubicBezTo>
                        <a:pt x="1365607" y="1924169"/>
                        <a:pt x="1383680" y="1906096"/>
                        <a:pt x="1383680" y="1883801"/>
                      </a:cubicBezTo>
                      <a:cubicBezTo>
                        <a:pt x="1383680" y="1861506"/>
                        <a:pt x="1365607" y="1843433"/>
                        <a:pt x="1343312" y="1843433"/>
                      </a:cubicBezTo>
                      <a:close/>
                      <a:moveTo>
                        <a:pt x="1258874" y="1843433"/>
                      </a:moveTo>
                      <a:cubicBezTo>
                        <a:pt x="1236579" y="1843433"/>
                        <a:pt x="1218506" y="1861506"/>
                        <a:pt x="1218506" y="1883801"/>
                      </a:cubicBezTo>
                      <a:cubicBezTo>
                        <a:pt x="1218506" y="1906096"/>
                        <a:pt x="1236579" y="1924169"/>
                        <a:pt x="1258874" y="1924169"/>
                      </a:cubicBezTo>
                      <a:cubicBezTo>
                        <a:pt x="1281169" y="1924169"/>
                        <a:pt x="1299242" y="1906096"/>
                        <a:pt x="1299242" y="1883801"/>
                      </a:cubicBezTo>
                      <a:cubicBezTo>
                        <a:pt x="1299242" y="1861506"/>
                        <a:pt x="1281169" y="1843433"/>
                        <a:pt x="1258874" y="1843433"/>
                      </a:cubicBezTo>
                      <a:close/>
                      <a:moveTo>
                        <a:pt x="1174438" y="1843433"/>
                      </a:moveTo>
                      <a:cubicBezTo>
                        <a:pt x="1152143" y="1843433"/>
                        <a:pt x="1134070" y="1861506"/>
                        <a:pt x="1134070" y="1883801"/>
                      </a:cubicBezTo>
                      <a:cubicBezTo>
                        <a:pt x="1134070" y="1906096"/>
                        <a:pt x="1152143" y="1924169"/>
                        <a:pt x="1174438" y="1924169"/>
                      </a:cubicBezTo>
                      <a:cubicBezTo>
                        <a:pt x="1196733" y="1924169"/>
                        <a:pt x="1214806" y="1906096"/>
                        <a:pt x="1214806" y="1883801"/>
                      </a:cubicBezTo>
                      <a:cubicBezTo>
                        <a:pt x="1214806" y="1861506"/>
                        <a:pt x="1196733" y="1843433"/>
                        <a:pt x="1174438" y="1843433"/>
                      </a:cubicBezTo>
                      <a:close/>
                      <a:moveTo>
                        <a:pt x="1090002" y="1843433"/>
                      </a:moveTo>
                      <a:cubicBezTo>
                        <a:pt x="1067707" y="1843433"/>
                        <a:pt x="1049634" y="1861506"/>
                        <a:pt x="1049634" y="1883801"/>
                      </a:cubicBezTo>
                      <a:cubicBezTo>
                        <a:pt x="1049634" y="1906096"/>
                        <a:pt x="1067707" y="1924169"/>
                        <a:pt x="1090002" y="1924169"/>
                      </a:cubicBezTo>
                      <a:cubicBezTo>
                        <a:pt x="1112297" y="1924169"/>
                        <a:pt x="1130370" y="1906096"/>
                        <a:pt x="1130370" y="1883801"/>
                      </a:cubicBezTo>
                      <a:cubicBezTo>
                        <a:pt x="1130370" y="1861506"/>
                        <a:pt x="1112297" y="1843433"/>
                        <a:pt x="1090002" y="1843433"/>
                      </a:cubicBezTo>
                      <a:close/>
                      <a:moveTo>
                        <a:pt x="1005565" y="1843433"/>
                      </a:moveTo>
                      <a:cubicBezTo>
                        <a:pt x="983270" y="1843433"/>
                        <a:pt x="965197" y="1861506"/>
                        <a:pt x="965197" y="1883801"/>
                      </a:cubicBezTo>
                      <a:cubicBezTo>
                        <a:pt x="965197" y="1906096"/>
                        <a:pt x="983270" y="1924169"/>
                        <a:pt x="1005565" y="1924169"/>
                      </a:cubicBezTo>
                      <a:cubicBezTo>
                        <a:pt x="1027860" y="1924169"/>
                        <a:pt x="1045933" y="1906096"/>
                        <a:pt x="1045933" y="1883801"/>
                      </a:cubicBezTo>
                      <a:cubicBezTo>
                        <a:pt x="1045933" y="1861506"/>
                        <a:pt x="1027860" y="1843433"/>
                        <a:pt x="1005565" y="1843433"/>
                      </a:cubicBezTo>
                      <a:close/>
                      <a:moveTo>
                        <a:pt x="921129" y="1843433"/>
                      </a:moveTo>
                      <a:cubicBezTo>
                        <a:pt x="898834" y="1843433"/>
                        <a:pt x="880761" y="1861506"/>
                        <a:pt x="880761" y="1883801"/>
                      </a:cubicBezTo>
                      <a:cubicBezTo>
                        <a:pt x="880761" y="1906096"/>
                        <a:pt x="898834" y="1924169"/>
                        <a:pt x="921129" y="1924169"/>
                      </a:cubicBezTo>
                      <a:cubicBezTo>
                        <a:pt x="943424" y="1924169"/>
                        <a:pt x="961497" y="1906096"/>
                        <a:pt x="961497" y="1883801"/>
                      </a:cubicBezTo>
                      <a:cubicBezTo>
                        <a:pt x="961497" y="1861506"/>
                        <a:pt x="943424" y="1843433"/>
                        <a:pt x="921129" y="1843433"/>
                      </a:cubicBezTo>
                      <a:close/>
                      <a:moveTo>
                        <a:pt x="836693" y="1843433"/>
                      </a:moveTo>
                      <a:cubicBezTo>
                        <a:pt x="814398" y="1843433"/>
                        <a:pt x="796325" y="1861506"/>
                        <a:pt x="796325" y="1883801"/>
                      </a:cubicBezTo>
                      <a:cubicBezTo>
                        <a:pt x="796325" y="1906096"/>
                        <a:pt x="814398" y="1924169"/>
                        <a:pt x="836693" y="1924169"/>
                      </a:cubicBezTo>
                      <a:cubicBezTo>
                        <a:pt x="858988" y="1924169"/>
                        <a:pt x="877061" y="1906096"/>
                        <a:pt x="877061" y="1883801"/>
                      </a:cubicBezTo>
                      <a:cubicBezTo>
                        <a:pt x="877061" y="1861506"/>
                        <a:pt x="858988" y="1843433"/>
                        <a:pt x="836693" y="1843433"/>
                      </a:cubicBezTo>
                      <a:close/>
                      <a:moveTo>
                        <a:pt x="752256" y="1843433"/>
                      </a:moveTo>
                      <a:cubicBezTo>
                        <a:pt x="729961" y="1843433"/>
                        <a:pt x="711888" y="1861506"/>
                        <a:pt x="711888" y="1883801"/>
                      </a:cubicBezTo>
                      <a:cubicBezTo>
                        <a:pt x="711888" y="1906096"/>
                        <a:pt x="729961" y="1924169"/>
                        <a:pt x="752256" y="1924169"/>
                      </a:cubicBezTo>
                      <a:cubicBezTo>
                        <a:pt x="774551" y="1924169"/>
                        <a:pt x="792624" y="1906096"/>
                        <a:pt x="792624" y="1883801"/>
                      </a:cubicBezTo>
                      <a:cubicBezTo>
                        <a:pt x="792624" y="1861506"/>
                        <a:pt x="774551" y="1843433"/>
                        <a:pt x="752256" y="1843433"/>
                      </a:cubicBezTo>
                      <a:close/>
                      <a:moveTo>
                        <a:pt x="667820" y="1843433"/>
                      </a:moveTo>
                      <a:cubicBezTo>
                        <a:pt x="645525" y="1843433"/>
                        <a:pt x="627452" y="1861506"/>
                        <a:pt x="627452" y="1883801"/>
                      </a:cubicBezTo>
                      <a:cubicBezTo>
                        <a:pt x="627452" y="1906096"/>
                        <a:pt x="645525" y="1924169"/>
                        <a:pt x="667820" y="1924169"/>
                      </a:cubicBezTo>
                      <a:cubicBezTo>
                        <a:pt x="690115" y="1924169"/>
                        <a:pt x="708188" y="1906096"/>
                        <a:pt x="708188" y="1883801"/>
                      </a:cubicBezTo>
                      <a:cubicBezTo>
                        <a:pt x="708188" y="1861506"/>
                        <a:pt x="690115" y="1843433"/>
                        <a:pt x="667820" y="1843433"/>
                      </a:cubicBezTo>
                      <a:close/>
                      <a:moveTo>
                        <a:pt x="583384" y="1843433"/>
                      </a:moveTo>
                      <a:cubicBezTo>
                        <a:pt x="561089" y="1843433"/>
                        <a:pt x="543016" y="1861506"/>
                        <a:pt x="543016" y="1883801"/>
                      </a:cubicBezTo>
                      <a:cubicBezTo>
                        <a:pt x="543016" y="1906096"/>
                        <a:pt x="561089" y="1924169"/>
                        <a:pt x="583384" y="1924169"/>
                      </a:cubicBezTo>
                      <a:cubicBezTo>
                        <a:pt x="605679" y="1924169"/>
                        <a:pt x="623752" y="1906096"/>
                        <a:pt x="623752" y="1883801"/>
                      </a:cubicBezTo>
                      <a:cubicBezTo>
                        <a:pt x="623752" y="1861506"/>
                        <a:pt x="605679" y="1843433"/>
                        <a:pt x="583384" y="1843433"/>
                      </a:cubicBezTo>
                      <a:close/>
                      <a:moveTo>
                        <a:pt x="498947" y="1843433"/>
                      </a:moveTo>
                      <a:cubicBezTo>
                        <a:pt x="476652" y="1843433"/>
                        <a:pt x="458579" y="1861506"/>
                        <a:pt x="458579" y="1883801"/>
                      </a:cubicBezTo>
                      <a:cubicBezTo>
                        <a:pt x="458579" y="1906096"/>
                        <a:pt x="476652" y="1924169"/>
                        <a:pt x="498947" y="1924169"/>
                      </a:cubicBezTo>
                      <a:cubicBezTo>
                        <a:pt x="521242" y="1924169"/>
                        <a:pt x="539315" y="1906096"/>
                        <a:pt x="539315" y="1883801"/>
                      </a:cubicBezTo>
                      <a:cubicBezTo>
                        <a:pt x="539315" y="1861506"/>
                        <a:pt x="521242" y="1843433"/>
                        <a:pt x="498947" y="1843433"/>
                      </a:cubicBezTo>
                      <a:close/>
                      <a:moveTo>
                        <a:pt x="414511" y="1843433"/>
                      </a:moveTo>
                      <a:cubicBezTo>
                        <a:pt x="392216" y="1843433"/>
                        <a:pt x="374143" y="1861506"/>
                        <a:pt x="374143" y="1883801"/>
                      </a:cubicBezTo>
                      <a:cubicBezTo>
                        <a:pt x="374143" y="1906096"/>
                        <a:pt x="392216" y="1924169"/>
                        <a:pt x="414511" y="1924169"/>
                      </a:cubicBezTo>
                      <a:cubicBezTo>
                        <a:pt x="436806" y="1924169"/>
                        <a:pt x="454879" y="1906096"/>
                        <a:pt x="454879" y="1883801"/>
                      </a:cubicBezTo>
                      <a:cubicBezTo>
                        <a:pt x="454879" y="1861506"/>
                        <a:pt x="436806" y="1843433"/>
                        <a:pt x="414511" y="1843433"/>
                      </a:cubicBezTo>
                      <a:close/>
                      <a:moveTo>
                        <a:pt x="330075" y="1843433"/>
                      </a:moveTo>
                      <a:cubicBezTo>
                        <a:pt x="307780" y="1843433"/>
                        <a:pt x="289707" y="1861506"/>
                        <a:pt x="289707" y="1883801"/>
                      </a:cubicBezTo>
                      <a:cubicBezTo>
                        <a:pt x="289707" y="1906096"/>
                        <a:pt x="307780" y="1924169"/>
                        <a:pt x="330075" y="1924169"/>
                      </a:cubicBezTo>
                      <a:cubicBezTo>
                        <a:pt x="352370" y="1924169"/>
                        <a:pt x="370443" y="1906096"/>
                        <a:pt x="370443" y="1883801"/>
                      </a:cubicBezTo>
                      <a:cubicBezTo>
                        <a:pt x="370443" y="1861506"/>
                        <a:pt x="352370" y="1843433"/>
                        <a:pt x="330075" y="1843433"/>
                      </a:cubicBezTo>
                      <a:close/>
                      <a:moveTo>
                        <a:pt x="245639" y="1843433"/>
                      </a:moveTo>
                      <a:cubicBezTo>
                        <a:pt x="223344" y="1843433"/>
                        <a:pt x="205271" y="1861506"/>
                        <a:pt x="205271" y="1883801"/>
                      </a:cubicBezTo>
                      <a:cubicBezTo>
                        <a:pt x="205271" y="1906096"/>
                        <a:pt x="223344" y="1924169"/>
                        <a:pt x="245639" y="1924169"/>
                      </a:cubicBezTo>
                      <a:cubicBezTo>
                        <a:pt x="267934" y="1924169"/>
                        <a:pt x="286007" y="1906096"/>
                        <a:pt x="286007" y="1883801"/>
                      </a:cubicBezTo>
                      <a:cubicBezTo>
                        <a:pt x="286007" y="1861506"/>
                        <a:pt x="267934" y="1843433"/>
                        <a:pt x="245639" y="1843433"/>
                      </a:cubicBezTo>
                      <a:close/>
                      <a:moveTo>
                        <a:pt x="161202" y="1843433"/>
                      </a:moveTo>
                      <a:cubicBezTo>
                        <a:pt x="138907" y="1843433"/>
                        <a:pt x="120834" y="1861506"/>
                        <a:pt x="120834" y="1883801"/>
                      </a:cubicBezTo>
                      <a:cubicBezTo>
                        <a:pt x="120834" y="1906096"/>
                        <a:pt x="138907" y="1924169"/>
                        <a:pt x="161202" y="1924169"/>
                      </a:cubicBezTo>
                      <a:cubicBezTo>
                        <a:pt x="183497" y="1924169"/>
                        <a:pt x="201570" y="1906096"/>
                        <a:pt x="201570" y="1883801"/>
                      </a:cubicBezTo>
                      <a:cubicBezTo>
                        <a:pt x="201570" y="1861506"/>
                        <a:pt x="183497" y="1843433"/>
                        <a:pt x="161202" y="1843433"/>
                      </a:cubicBezTo>
                      <a:close/>
                      <a:moveTo>
                        <a:pt x="76766" y="1843433"/>
                      </a:moveTo>
                      <a:cubicBezTo>
                        <a:pt x="54471" y="1843433"/>
                        <a:pt x="36398" y="1861506"/>
                        <a:pt x="36398" y="1883801"/>
                      </a:cubicBezTo>
                      <a:cubicBezTo>
                        <a:pt x="36398" y="1906096"/>
                        <a:pt x="54471" y="1924169"/>
                        <a:pt x="76766" y="1924169"/>
                      </a:cubicBezTo>
                      <a:cubicBezTo>
                        <a:pt x="99061" y="1924169"/>
                        <a:pt x="117134" y="1906096"/>
                        <a:pt x="117134" y="1883801"/>
                      </a:cubicBezTo>
                      <a:cubicBezTo>
                        <a:pt x="117134" y="1861506"/>
                        <a:pt x="99061" y="1843433"/>
                        <a:pt x="76766" y="1843433"/>
                      </a:cubicBezTo>
                      <a:close/>
                      <a:moveTo>
                        <a:pt x="1343312" y="1757383"/>
                      </a:moveTo>
                      <a:cubicBezTo>
                        <a:pt x="1321017" y="1757383"/>
                        <a:pt x="1302944" y="1775456"/>
                        <a:pt x="1302944" y="1797751"/>
                      </a:cubicBezTo>
                      <a:cubicBezTo>
                        <a:pt x="1302944" y="1820046"/>
                        <a:pt x="1321017" y="1838119"/>
                        <a:pt x="1343312" y="1838119"/>
                      </a:cubicBezTo>
                      <a:cubicBezTo>
                        <a:pt x="1365607" y="1838119"/>
                        <a:pt x="1383680" y="1820046"/>
                        <a:pt x="1383680" y="1797751"/>
                      </a:cubicBezTo>
                      <a:cubicBezTo>
                        <a:pt x="1383680" y="1775456"/>
                        <a:pt x="1365607" y="1757383"/>
                        <a:pt x="1343312" y="1757383"/>
                      </a:cubicBezTo>
                      <a:close/>
                      <a:moveTo>
                        <a:pt x="1258874" y="1757383"/>
                      </a:moveTo>
                      <a:cubicBezTo>
                        <a:pt x="1236579" y="1757383"/>
                        <a:pt x="1218506" y="1775456"/>
                        <a:pt x="1218506" y="1797751"/>
                      </a:cubicBezTo>
                      <a:cubicBezTo>
                        <a:pt x="1218506" y="1820046"/>
                        <a:pt x="1236579" y="1838119"/>
                        <a:pt x="1258874" y="1838119"/>
                      </a:cubicBezTo>
                      <a:cubicBezTo>
                        <a:pt x="1281169" y="1838119"/>
                        <a:pt x="1299242" y="1820046"/>
                        <a:pt x="1299242" y="1797751"/>
                      </a:cubicBezTo>
                      <a:cubicBezTo>
                        <a:pt x="1299242" y="1775456"/>
                        <a:pt x="1281169" y="1757383"/>
                        <a:pt x="1258874" y="1757383"/>
                      </a:cubicBezTo>
                      <a:close/>
                      <a:moveTo>
                        <a:pt x="1174438" y="1757383"/>
                      </a:moveTo>
                      <a:cubicBezTo>
                        <a:pt x="1152143" y="1757383"/>
                        <a:pt x="1134070" y="1775456"/>
                        <a:pt x="1134070" y="1797751"/>
                      </a:cubicBezTo>
                      <a:cubicBezTo>
                        <a:pt x="1134070" y="1820046"/>
                        <a:pt x="1152143" y="1838119"/>
                        <a:pt x="1174438" y="1838119"/>
                      </a:cubicBezTo>
                      <a:cubicBezTo>
                        <a:pt x="1196733" y="1838119"/>
                        <a:pt x="1214806" y="1820046"/>
                        <a:pt x="1214806" y="1797751"/>
                      </a:cubicBezTo>
                      <a:cubicBezTo>
                        <a:pt x="1214806" y="1775456"/>
                        <a:pt x="1196733" y="1757383"/>
                        <a:pt x="1174438" y="1757383"/>
                      </a:cubicBezTo>
                      <a:close/>
                      <a:moveTo>
                        <a:pt x="1090002" y="1757383"/>
                      </a:moveTo>
                      <a:cubicBezTo>
                        <a:pt x="1067707" y="1757383"/>
                        <a:pt x="1049634" y="1775456"/>
                        <a:pt x="1049634" y="1797751"/>
                      </a:cubicBezTo>
                      <a:cubicBezTo>
                        <a:pt x="1049634" y="1820046"/>
                        <a:pt x="1067707" y="1838119"/>
                        <a:pt x="1090002" y="1838119"/>
                      </a:cubicBezTo>
                      <a:cubicBezTo>
                        <a:pt x="1112297" y="1838119"/>
                        <a:pt x="1130370" y="1820046"/>
                        <a:pt x="1130370" y="1797751"/>
                      </a:cubicBezTo>
                      <a:cubicBezTo>
                        <a:pt x="1130370" y="1775456"/>
                        <a:pt x="1112297" y="1757383"/>
                        <a:pt x="1090002" y="1757383"/>
                      </a:cubicBezTo>
                      <a:close/>
                      <a:moveTo>
                        <a:pt x="1005565" y="1757383"/>
                      </a:moveTo>
                      <a:cubicBezTo>
                        <a:pt x="983270" y="1757383"/>
                        <a:pt x="965197" y="1775456"/>
                        <a:pt x="965197" y="1797751"/>
                      </a:cubicBezTo>
                      <a:cubicBezTo>
                        <a:pt x="965197" y="1820046"/>
                        <a:pt x="983270" y="1838119"/>
                        <a:pt x="1005565" y="1838119"/>
                      </a:cubicBezTo>
                      <a:cubicBezTo>
                        <a:pt x="1027860" y="1838119"/>
                        <a:pt x="1045933" y="1820046"/>
                        <a:pt x="1045933" y="1797751"/>
                      </a:cubicBezTo>
                      <a:cubicBezTo>
                        <a:pt x="1045933" y="1775456"/>
                        <a:pt x="1027860" y="1757383"/>
                        <a:pt x="1005565" y="1757383"/>
                      </a:cubicBezTo>
                      <a:close/>
                      <a:moveTo>
                        <a:pt x="921129" y="1757383"/>
                      </a:moveTo>
                      <a:cubicBezTo>
                        <a:pt x="898834" y="1757383"/>
                        <a:pt x="880761" y="1775456"/>
                        <a:pt x="880761" y="1797751"/>
                      </a:cubicBezTo>
                      <a:cubicBezTo>
                        <a:pt x="880761" y="1820046"/>
                        <a:pt x="898834" y="1838119"/>
                        <a:pt x="921129" y="1838119"/>
                      </a:cubicBezTo>
                      <a:cubicBezTo>
                        <a:pt x="943424" y="1838119"/>
                        <a:pt x="961497" y="1820046"/>
                        <a:pt x="961497" y="1797751"/>
                      </a:cubicBezTo>
                      <a:cubicBezTo>
                        <a:pt x="961497" y="1775456"/>
                        <a:pt x="943424" y="1757383"/>
                        <a:pt x="921129" y="1757383"/>
                      </a:cubicBezTo>
                      <a:close/>
                      <a:moveTo>
                        <a:pt x="836693" y="1757383"/>
                      </a:moveTo>
                      <a:cubicBezTo>
                        <a:pt x="814398" y="1757383"/>
                        <a:pt x="796325" y="1775456"/>
                        <a:pt x="796325" y="1797751"/>
                      </a:cubicBezTo>
                      <a:cubicBezTo>
                        <a:pt x="796325" y="1820046"/>
                        <a:pt x="814398" y="1838119"/>
                        <a:pt x="836693" y="1838119"/>
                      </a:cubicBezTo>
                      <a:cubicBezTo>
                        <a:pt x="858988" y="1838119"/>
                        <a:pt x="877061" y="1820046"/>
                        <a:pt x="877061" y="1797751"/>
                      </a:cubicBezTo>
                      <a:cubicBezTo>
                        <a:pt x="877061" y="1775456"/>
                        <a:pt x="858988" y="1757383"/>
                        <a:pt x="836693" y="1757383"/>
                      </a:cubicBezTo>
                      <a:close/>
                      <a:moveTo>
                        <a:pt x="752256" y="1757383"/>
                      </a:moveTo>
                      <a:cubicBezTo>
                        <a:pt x="729961" y="1757383"/>
                        <a:pt x="711888" y="1775456"/>
                        <a:pt x="711888" y="1797751"/>
                      </a:cubicBezTo>
                      <a:cubicBezTo>
                        <a:pt x="711888" y="1820046"/>
                        <a:pt x="729961" y="1838119"/>
                        <a:pt x="752256" y="1838119"/>
                      </a:cubicBezTo>
                      <a:cubicBezTo>
                        <a:pt x="774551" y="1838119"/>
                        <a:pt x="792624" y="1820046"/>
                        <a:pt x="792624" y="1797751"/>
                      </a:cubicBezTo>
                      <a:cubicBezTo>
                        <a:pt x="792624" y="1775456"/>
                        <a:pt x="774551" y="1757383"/>
                        <a:pt x="752256" y="1757383"/>
                      </a:cubicBezTo>
                      <a:close/>
                      <a:moveTo>
                        <a:pt x="667820" y="1757383"/>
                      </a:moveTo>
                      <a:cubicBezTo>
                        <a:pt x="645525" y="1757383"/>
                        <a:pt x="627452" y="1775456"/>
                        <a:pt x="627452" y="1797751"/>
                      </a:cubicBezTo>
                      <a:cubicBezTo>
                        <a:pt x="627452" y="1820046"/>
                        <a:pt x="645525" y="1838119"/>
                        <a:pt x="667820" y="1838119"/>
                      </a:cubicBezTo>
                      <a:cubicBezTo>
                        <a:pt x="690115" y="1838119"/>
                        <a:pt x="708188" y="1820046"/>
                        <a:pt x="708188" y="1797751"/>
                      </a:cubicBezTo>
                      <a:cubicBezTo>
                        <a:pt x="708188" y="1775456"/>
                        <a:pt x="690115" y="1757383"/>
                        <a:pt x="667820" y="1757383"/>
                      </a:cubicBezTo>
                      <a:close/>
                      <a:moveTo>
                        <a:pt x="583384" y="1757383"/>
                      </a:moveTo>
                      <a:cubicBezTo>
                        <a:pt x="561089" y="1757383"/>
                        <a:pt x="543016" y="1775456"/>
                        <a:pt x="543016" y="1797751"/>
                      </a:cubicBezTo>
                      <a:cubicBezTo>
                        <a:pt x="543016" y="1820046"/>
                        <a:pt x="561089" y="1838119"/>
                        <a:pt x="583384" y="1838119"/>
                      </a:cubicBezTo>
                      <a:cubicBezTo>
                        <a:pt x="605679" y="1838119"/>
                        <a:pt x="623752" y="1820046"/>
                        <a:pt x="623752" y="1797751"/>
                      </a:cubicBezTo>
                      <a:cubicBezTo>
                        <a:pt x="623752" y="1775456"/>
                        <a:pt x="605679" y="1757383"/>
                        <a:pt x="583384" y="1757383"/>
                      </a:cubicBezTo>
                      <a:close/>
                      <a:moveTo>
                        <a:pt x="498947" y="1757383"/>
                      </a:moveTo>
                      <a:cubicBezTo>
                        <a:pt x="476652" y="1757383"/>
                        <a:pt x="458579" y="1775456"/>
                        <a:pt x="458579" y="1797751"/>
                      </a:cubicBezTo>
                      <a:cubicBezTo>
                        <a:pt x="458579" y="1820046"/>
                        <a:pt x="476652" y="1838119"/>
                        <a:pt x="498947" y="1838119"/>
                      </a:cubicBezTo>
                      <a:cubicBezTo>
                        <a:pt x="521242" y="1838119"/>
                        <a:pt x="539315" y="1820046"/>
                        <a:pt x="539315" y="1797751"/>
                      </a:cubicBezTo>
                      <a:cubicBezTo>
                        <a:pt x="539315" y="1775456"/>
                        <a:pt x="521242" y="1757383"/>
                        <a:pt x="498947" y="1757383"/>
                      </a:cubicBezTo>
                      <a:close/>
                      <a:moveTo>
                        <a:pt x="414511" y="1757383"/>
                      </a:moveTo>
                      <a:cubicBezTo>
                        <a:pt x="392216" y="1757383"/>
                        <a:pt x="374143" y="1775456"/>
                        <a:pt x="374143" y="1797751"/>
                      </a:cubicBezTo>
                      <a:cubicBezTo>
                        <a:pt x="374143" y="1820046"/>
                        <a:pt x="392216" y="1838119"/>
                        <a:pt x="414511" y="1838119"/>
                      </a:cubicBezTo>
                      <a:cubicBezTo>
                        <a:pt x="436806" y="1838119"/>
                        <a:pt x="454879" y="1820046"/>
                        <a:pt x="454879" y="1797751"/>
                      </a:cubicBezTo>
                      <a:cubicBezTo>
                        <a:pt x="454879" y="1775456"/>
                        <a:pt x="436806" y="1757383"/>
                        <a:pt x="414511" y="1757383"/>
                      </a:cubicBezTo>
                      <a:close/>
                      <a:moveTo>
                        <a:pt x="330075" y="1757383"/>
                      </a:moveTo>
                      <a:cubicBezTo>
                        <a:pt x="307780" y="1757383"/>
                        <a:pt x="289707" y="1775456"/>
                        <a:pt x="289707" y="1797751"/>
                      </a:cubicBezTo>
                      <a:cubicBezTo>
                        <a:pt x="289707" y="1820046"/>
                        <a:pt x="307780" y="1838119"/>
                        <a:pt x="330075" y="1838119"/>
                      </a:cubicBezTo>
                      <a:cubicBezTo>
                        <a:pt x="352370" y="1838119"/>
                        <a:pt x="370443" y="1820046"/>
                        <a:pt x="370443" y="1797751"/>
                      </a:cubicBezTo>
                      <a:cubicBezTo>
                        <a:pt x="370443" y="1775456"/>
                        <a:pt x="352370" y="1757383"/>
                        <a:pt x="330075" y="1757383"/>
                      </a:cubicBezTo>
                      <a:close/>
                      <a:moveTo>
                        <a:pt x="245639" y="1757383"/>
                      </a:moveTo>
                      <a:cubicBezTo>
                        <a:pt x="223344" y="1757383"/>
                        <a:pt x="205271" y="1775456"/>
                        <a:pt x="205271" y="1797751"/>
                      </a:cubicBezTo>
                      <a:cubicBezTo>
                        <a:pt x="205271" y="1820046"/>
                        <a:pt x="223344" y="1838119"/>
                        <a:pt x="245639" y="1838119"/>
                      </a:cubicBezTo>
                      <a:cubicBezTo>
                        <a:pt x="267934" y="1838119"/>
                        <a:pt x="286007" y="1820046"/>
                        <a:pt x="286007" y="1797751"/>
                      </a:cubicBezTo>
                      <a:cubicBezTo>
                        <a:pt x="286007" y="1775456"/>
                        <a:pt x="267934" y="1757383"/>
                        <a:pt x="245639" y="1757383"/>
                      </a:cubicBezTo>
                      <a:close/>
                      <a:moveTo>
                        <a:pt x="161202" y="1757383"/>
                      </a:moveTo>
                      <a:cubicBezTo>
                        <a:pt x="138907" y="1757383"/>
                        <a:pt x="120834" y="1775456"/>
                        <a:pt x="120834" y="1797751"/>
                      </a:cubicBezTo>
                      <a:cubicBezTo>
                        <a:pt x="120834" y="1820046"/>
                        <a:pt x="138907" y="1838119"/>
                        <a:pt x="161202" y="1838119"/>
                      </a:cubicBezTo>
                      <a:cubicBezTo>
                        <a:pt x="183497" y="1838119"/>
                        <a:pt x="201570" y="1820046"/>
                        <a:pt x="201570" y="1797751"/>
                      </a:cubicBezTo>
                      <a:cubicBezTo>
                        <a:pt x="201570" y="1775456"/>
                        <a:pt x="183497" y="1757383"/>
                        <a:pt x="161202" y="1757383"/>
                      </a:cubicBezTo>
                      <a:close/>
                      <a:moveTo>
                        <a:pt x="76766" y="1757383"/>
                      </a:moveTo>
                      <a:cubicBezTo>
                        <a:pt x="54471" y="1757383"/>
                        <a:pt x="36398" y="1775456"/>
                        <a:pt x="36398" y="1797751"/>
                      </a:cubicBezTo>
                      <a:cubicBezTo>
                        <a:pt x="36398" y="1820046"/>
                        <a:pt x="54471" y="1838119"/>
                        <a:pt x="76766" y="1838119"/>
                      </a:cubicBezTo>
                      <a:cubicBezTo>
                        <a:pt x="99061" y="1838119"/>
                        <a:pt x="117134" y="1820046"/>
                        <a:pt x="117134" y="1797751"/>
                      </a:cubicBezTo>
                      <a:cubicBezTo>
                        <a:pt x="117134" y="1775456"/>
                        <a:pt x="99061" y="1757383"/>
                        <a:pt x="76766" y="1757383"/>
                      </a:cubicBezTo>
                      <a:close/>
                      <a:moveTo>
                        <a:pt x="1343312" y="1671334"/>
                      </a:moveTo>
                      <a:cubicBezTo>
                        <a:pt x="1321017" y="1671334"/>
                        <a:pt x="1302944" y="1689407"/>
                        <a:pt x="1302944" y="1711702"/>
                      </a:cubicBezTo>
                      <a:cubicBezTo>
                        <a:pt x="1302944" y="1733997"/>
                        <a:pt x="1321017" y="1752070"/>
                        <a:pt x="1343312" y="1752070"/>
                      </a:cubicBezTo>
                      <a:cubicBezTo>
                        <a:pt x="1365607" y="1752070"/>
                        <a:pt x="1383680" y="1733997"/>
                        <a:pt x="1383680" y="1711702"/>
                      </a:cubicBezTo>
                      <a:cubicBezTo>
                        <a:pt x="1383680" y="1689407"/>
                        <a:pt x="1365607" y="1671334"/>
                        <a:pt x="1343312" y="1671334"/>
                      </a:cubicBezTo>
                      <a:close/>
                      <a:moveTo>
                        <a:pt x="1258874" y="1671334"/>
                      </a:moveTo>
                      <a:cubicBezTo>
                        <a:pt x="1236579" y="1671334"/>
                        <a:pt x="1218506" y="1689407"/>
                        <a:pt x="1218506" y="1711702"/>
                      </a:cubicBezTo>
                      <a:cubicBezTo>
                        <a:pt x="1218506" y="1733997"/>
                        <a:pt x="1236579" y="1752070"/>
                        <a:pt x="1258874" y="1752070"/>
                      </a:cubicBezTo>
                      <a:cubicBezTo>
                        <a:pt x="1281169" y="1752070"/>
                        <a:pt x="1299242" y="1733997"/>
                        <a:pt x="1299242" y="1711702"/>
                      </a:cubicBezTo>
                      <a:cubicBezTo>
                        <a:pt x="1299242" y="1689407"/>
                        <a:pt x="1281169" y="1671334"/>
                        <a:pt x="1258874" y="1671334"/>
                      </a:cubicBezTo>
                      <a:close/>
                      <a:moveTo>
                        <a:pt x="1174438" y="1671334"/>
                      </a:moveTo>
                      <a:cubicBezTo>
                        <a:pt x="1152143" y="1671334"/>
                        <a:pt x="1134070" y="1689407"/>
                        <a:pt x="1134070" y="1711702"/>
                      </a:cubicBezTo>
                      <a:cubicBezTo>
                        <a:pt x="1134070" y="1733997"/>
                        <a:pt x="1152143" y="1752070"/>
                        <a:pt x="1174438" y="1752070"/>
                      </a:cubicBezTo>
                      <a:cubicBezTo>
                        <a:pt x="1196733" y="1752070"/>
                        <a:pt x="1214806" y="1733997"/>
                        <a:pt x="1214806" y="1711702"/>
                      </a:cubicBezTo>
                      <a:cubicBezTo>
                        <a:pt x="1214806" y="1689407"/>
                        <a:pt x="1196733" y="1671334"/>
                        <a:pt x="1174438" y="1671334"/>
                      </a:cubicBezTo>
                      <a:close/>
                      <a:moveTo>
                        <a:pt x="1090002" y="1671334"/>
                      </a:moveTo>
                      <a:cubicBezTo>
                        <a:pt x="1067707" y="1671334"/>
                        <a:pt x="1049634" y="1689407"/>
                        <a:pt x="1049634" y="1711702"/>
                      </a:cubicBezTo>
                      <a:cubicBezTo>
                        <a:pt x="1049634" y="1733997"/>
                        <a:pt x="1067707" y="1752070"/>
                        <a:pt x="1090002" y="1752070"/>
                      </a:cubicBezTo>
                      <a:cubicBezTo>
                        <a:pt x="1112297" y="1752070"/>
                        <a:pt x="1130370" y="1733997"/>
                        <a:pt x="1130370" y="1711702"/>
                      </a:cubicBezTo>
                      <a:cubicBezTo>
                        <a:pt x="1130370" y="1689407"/>
                        <a:pt x="1112297" y="1671334"/>
                        <a:pt x="1090002" y="1671334"/>
                      </a:cubicBezTo>
                      <a:close/>
                      <a:moveTo>
                        <a:pt x="1005565" y="1671334"/>
                      </a:moveTo>
                      <a:cubicBezTo>
                        <a:pt x="983270" y="1671334"/>
                        <a:pt x="965197" y="1689407"/>
                        <a:pt x="965197" y="1711702"/>
                      </a:cubicBezTo>
                      <a:cubicBezTo>
                        <a:pt x="965197" y="1733997"/>
                        <a:pt x="983270" y="1752070"/>
                        <a:pt x="1005565" y="1752070"/>
                      </a:cubicBezTo>
                      <a:cubicBezTo>
                        <a:pt x="1027860" y="1752070"/>
                        <a:pt x="1045933" y="1733997"/>
                        <a:pt x="1045933" y="1711702"/>
                      </a:cubicBezTo>
                      <a:cubicBezTo>
                        <a:pt x="1045933" y="1689407"/>
                        <a:pt x="1027860" y="1671334"/>
                        <a:pt x="1005565" y="1671334"/>
                      </a:cubicBezTo>
                      <a:close/>
                      <a:moveTo>
                        <a:pt x="921129" y="1671334"/>
                      </a:moveTo>
                      <a:cubicBezTo>
                        <a:pt x="898834" y="1671334"/>
                        <a:pt x="880761" y="1689407"/>
                        <a:pt x="880761" y="1711702"/>
                      </a:cubicBezTo>
                      <a:cubicBezTo>
                        <a:pt x="880761" y="1733997"/>
                        <a:pt x="898834" y="1752070"/>
                        <a:pt x="921129" y="1752070"/>
                      </a:cubicBezTo>
                      <a:cubicBezTo>
                        <a:pt x="943424" y="1752070"/>
                        <a:pt x="961497" y="1733997"/>
                        <a:pt x="961497" y="1711702"/>
                      </a:cubicBezTo>
                      <a:cubicBezTo>
                        <a:pt x="961497" y="1689407"/>
                        <a:pt x="943424" y="1671334"/>
                        <a:pt x="921129" y="1671334"/>
                      </a:cubicBezTo>
                      <a:close/>
                      <a:moveTo>
                        <a:pt x="836693" y="1671334"/>
                      </a:moveTo>
                      <a:cubicBezTo>
                        <a:pt x="814398" y="1671334"/>
                        <a:pt x="796325" y="1689407"/>
                        <a:pt x="796325" y="1711702"/>
                      </a:cubicBezTo>
                      <a:cubicBezTo>
                        <a:pt x="796325" y="1733997"/>
                        <a:pt x="814398" y="1752070"/>
                        <a:pt x="836693" y="1752070"/>
                      </a:cubicBezTo>
                      <a:cubicBezTo>
                        <a:pt x="858988" y="1752070"/>
                        <a:pt x="877061" y="1733997"/>
                        <a:pt x="877061" y="1711702"/>
                      </a:cubicBezTo>
                      <a:cubicBezTo>
                        <a:pt x="877061" y="1689407"/>
                        <a:pt x="858988" y="1671334"/>
                        <a:pt x="836693" y="1671334"/>
                      </a:cubicBezTo>
                      <a:close/>
                      <a:moveTo>
                        <a:pt x="752256" y="1671334"/>
                      </a:moveTo>
                      <a:cubicBezTo>
                        <a:pt x="729961" y="1671334"/>
                        <a:pt x="711888" y="1689407"/>
                        <a:pt x="711888" y="1711702"/>
                      </a:cubicBezTo>
                      <a:cubicBezTo>
                        <a:pt x="711888" y="1733997"/>
                        <a:pt x="729961" y="1752070"/>
                        <a:pt x="752256" y="1752070"/>
                      </a:cubicBezTo>
                      <a:cubicBezTo>
                        <a:pt x="774551" y="1752070"/>
                        <a:pt x="792624" y="1733997"/>
                        <a:pt x="792624" y="1711702"/>
                      </a:cubicBezTo>
                      <a:cubicBezTo>
                        <a:pt x="792624" y="1689407"/>
                        <a:pt x="774551" y="1671334"/>
                        <a:pt x="752256" y="1671334"/>
                      </a:cubicBezTo>
                      <a:close/>
                      <a:moveTo>
                        <a:pt x="667820" y="1671334"/>
                      </a:moveTo>
                      <a:cubicBezTo>
                        <a:pt x="645525" y="1671334"/>
                        <a:pt x="627452" y="1689407"/>
                        <a:pt x="627452" y="1711702"/>
                      </a:cubicBezTo>
                      <a:cubicBezTo>
                        <a:pt x="627452" y="1733997"/>
                        <a:pt x="645525" y="1752070"/>
                        <a:pt x="667820" y="1752070"/>
                      </a:cubicBezTo>
                      <a:cubicBezTo>
                        <a:pt x="690115" y="1752070"/>
                        <a:pt x="708188" y="1733997"/>
                        <a:pt x="708188" y="1711702"/>
                      </a:cubicBezTo>
                      <a:cubicBezTo>
                        <a:pt x="708188" y="1689407"/>
                        <a:pt x="690115" y="1671334"/>
                        <a:pt x="667820" y="1671334"/>
                      </a:cubicBezTo>
                      <a:close/>
                      <a:moveTo>
                        <a:pt x="583384" y="1671334"/>
                      </a:moveTo>
                      <a:cubicBezTo>
                        <a:pt x="561089" y="1671334"/>
                        <a:pt x="543016" y="1689407"/>
                        <a:pt x="543016" y="1711702"/>
                      </a:cubicBezTo>
                      <a:cubicBezTo>
                        <a:pt x="543016" y="1733997"/>
                        <a:pt x="561089" y="1752070"/>
                        <a:pt x="583384" y="1752070"/>
                      </a:cubicBezTo>
                      <a:cubicBezTo>
                        <a:pt x="605679" y="1752070"/>
                        <a:pt x="623752" y="1733997"/>
                        <a:pt x="623752" y="1711702"/>
                      </a:cubicBezTo>
                      <a:cubicBezTo>
                        <a:pt x="623752" y="1689407"/>
                        <a:pt x="605679" y="1671334"/>
                        <a:pt x="583384" y="1671334"/>
                      </a:cubicBezTo>
                      <a:close/>
                      <a:moveTo>
                        <a:pt x="498947" y="1671334"/>
                      </a:moveTo>
                      <a:cubicBezTo>
                        <a:pt x="476652" y="1671334"/>
                        <a:pt x="458579" y="1689407"/>
                        <a:pt x="458579" y="1711702"/>
                      </a:cubicBezTo>
                      <a:cubicBezTo>
                        <a:pt x="458579" y="1733997"/>
                        <a:pt x="476652" y="1752070"/>
                        <a:pt x="498947" y="1752070"/>
                      </a:cubicBezTo>
                      <a:cubicBezTo>
                        <a:pt x="521242" y="1752070"/>
                        <a:pt x="539315" y="1733997"/>
                        <a:pt x="539315" y="1711702"/>
                      </a:cubicBezTo>
                      <a:cubicBezTo>
                        <a:pt x="539315" y="1689407"/>
                        <a:pt x="521242" y="1671334"/>
                        <a:pt x="498947" y="1671334"/>
                      </a:cubicBezTo>
                      <a:close/>
                      <a:moveTo>
                        <a:pt x="414511" y="1671334"/>
                      </a:moveTo>
                      <a:cubicBezTo>
                        <a:pt x="392216" y="1671334"/>
                        <a:pt x="374143" y="1689407"/>
                        <a:pt x="374143" y="1711702"/>
                      </a:cubicBezTo>
                      <a:cubicBezTo>
                        <a:pt x="374143" y="1733997"/>
                        <a:pt x="392216" y="1752070"/>
                        <a:pt x="414511" y="1752070"/>
                      </a:cubicBezTo>
                      <a:cubicBezTo>
                        <a:pt x="436806" y="1752070"/>
                        <a:pt x="454879" y="1733997"/>
                        <a:pt x="454879" y="1711702"/>
                      </a:cubicBezTo>
                      <a:cubicBezTo>
                        <a:pt x="454879" y="1689407"/>
                        <a:pt x="436806" y="1671334"/>
                        <a:pt x="414511" y="1671334"/>
                      </a:cubicBezTo>
                      <a:close/>
                      <a:moveTo>
                        <a:pt x="330075" y="1671334"/>
                      </a:moveTo>
                      <a:cubicBezTo>
                        <a:pt x="307780" y="1671334"/>
                        <a:pt x="289707" y="1689407"/>
                        <a:pt x="289707" y="1711702"/>
                      </a:cubicBezTo>
                      <a:cubicBezTo>
                        <a:pt x="289707" y="1733997"/>
                        <a:pt x="307780" y="1752070"/>
                        <a:pt x="330075" y="1752070"/>
                      </a:cubicBezTo>
                      <a:cubicBezTo>
                        <a:pt x="352370" y="1752070"/>
                        <a:pt x="370443" y="1733997"/>
                        <a:pt x="370443" y="1711702"/>
                      </a:cubicBezTo>
                      <a:cubicBezTo>
                        <a:pt x="370443" y="1689407"/>
                        <a:pt x="352370" y="1671334"/>
                        <a:pt x="330075" y="1671334"/>
                      </a:cubicBezTo>
                      <a:close/>
                      <a:moveTo>
                        <a:pt x="245639" y="1671334"/>
                      </a:moveTo>
                      <a:cubicBezTo>
                        <a:pt x="223344" y="1671334"/>
                        <a:pt x="205271" y="1689407"/>
                        <a:pt x="205271" y="1711702"/>
                      </a:cubicBezTo>
                      <a:cubicBezTo>
                        <a:pt x="205271" y="1733997"/>
                        <a:pt x="223344" y="1752070"/>
                        <a:pt x="245639" y="1752070"/>
                      </a:cubicBezTo>
                      <a:cubicBezTo>
                        <a:pt x="267934" y="1752070"/>
                        <a:pt x="286007" y="1733997"/>
                        <a:pt x="286007" y="1711702"/>
                      </a:cubicBezTo>
                      <a:cubicBezTo>
                        <a:pt x="286007" y="1689407"/>
                        <a:pt x="267934" y="1671334"/>
                        <a:pt x="245639" y="1671334"/>
                      </a:cubicBezTo>
                      <a:close/>
                      <a:moveTo>
                        <a:pt x="161202" y="1671334"/>
                      </a:moveTo>
                      <a:cubicBezTo>
                        <a:pt x="138907" y="1671334"/>
                        <a:pt x="120834" y="1689407"/>
                        <a:pt x="120834" y="1711702"/>
                      </a:cubicBezTo>
                      <a:cubicBezTo>
                        <a:pt x="120834" y="1733997"/>
                        <a:pt x="138907" y="1752070"/>
                        <a:pt x="161202" y="1752070"/>
                      </a:cubicBezTo>
                      <a:cubicBezTo>
                        <a:pt x="183497" y="1752070"/>
                        <a:pt x="201570" y="1733997"/>
                        <a:pt x="201570" y="1711702"/>
                      </a:cubicBezTo>
                      <a:cubicBezTo>
                        <a:pt x="201570" y="1689407"/>
                        <a:pt x="183497" y="1671334"/>
                        <a:pt x="161202" y="1671334"/>
                      </a:cubicBezTo>
                      <a:close/>
                      <a:moveTo>
                        <a:pt x="76766" y="1671334"/>
                      </a:moveTo>
                      <a:cubicBezTo>
                        <a:pt x="54471" y="1671334"/>
                        <a:pt x="36398" y="1689407"/>
                        <a:pt x="36398" y="1711702"/>
                      </a:cubicBezTo>
                      <a:cubicBezTo>
                        <a:pt x="36398" y="1733997"/>
                        <a:pt x="54471" y="1752070"/>
                        <a:pt x="76766" y="1752070"/>
                      </a:cubicBezTo>
                      <a:cubicBezTo>
                        <a:pt x="99061" y="1752070"/>
                        <a:pt x="117134" y="1733997"/>
                        <a:pt x="117134" y="1711702"/>
                      </a:cubicBezTo>
                      <a:cubicBezTo>
                        <a:pt x="117134" y="1689407"/>
                        <a:pt x="99061" y="1671334"/>
                        <a:pt x="76766" y="1671334"/>
                      </a:cubicBezTo>
                      <a:close/>
                      <a:moveTo>
                        <a:pt x="1343312" y="1585285"/>
                      </a:moveTo>
                      <a:cubicBezTo>
                        <a:pt x="1321017" y="1585285"/>
                        <a:pt x="1302944" y="1603358"/>
                        <a:pt x="1302944" y="1625653"/>
                      </a:cubicBezTo>
                      <a:cubicBezTo>
                        <a:pt x="1302944" y="1647948"/>
                        <a:pt x="1321017" y="1666021"/>
                        <a:pt x="1343312" y="1666021"/>
                      </a:cubicBezTo>
                      <a:cubicBezTo>
                        <a:pt x="1365607" y="1666021"/>
                        <a:pt x="1383680" y="1647948"/>
                        <a:pt x="1383680" y="1625653"/>
                      </a:cubicBezTo>
                      <a:cubicBezTo>
                        <a:pt x="1383680" y="1603358"/>
                        <a:pt x="1365607" y="1585285"/>
                        <a:pt x="1343312" y="1585285"/>
                      </a:cubicBezTo>
                      <a:close/>
                      <a:moveTo>
                        <a:pt x="1258874" y="1585285"/>
                      </a:moveTo>
                      <a:cubicBezTo>
                        <a:pt x="1236579" y="1585285"/>
                        <a:pt x="1218506" y="1603358"/>
                        <a:pt x="1218506" y="1625653"/>
                      </a:cubicBezTo>
                      <a:cubicBezTo>
                        <a:pt x="1218506" y="1647948"/>
                        <a:pt x="1236579" y="1666021"/>
                        <a:pt x="1258874" y="1666021"/>
                      </a:cubicBezTo>
                      <a:cubicBezTo>
                        <a:pt x="1281169" y="1666021"/>
                        <a:pt x="1299242" y="1647948"/>
                        <a:pt x="1299242" y="1625653"/>
                      </a:cubicBezTo>
                      <a:cubicBezTo>
                        <a:pt x="1299242" y="1603358"/>
                        <a:pt x="1281169" y="1585285"/>
                        <a:pt x="1258874" y="1585285"/>
                      </a:cubicBezTo>
                      <a:close/>
                      <a:moveTo>
                        <a:pt x="1174438" y="1585285"/>
                      </a:moveTo>
                      <a:cubicBezTo>
                        <a:pt x="1152143" y="1585285"/>
                        <a:pt x="1134070" y="1603358"/>
                        <a:pt x="1134070" y="1625653"/>
                      </a:cubicBezTo>
                      <a:cubicBezTo>
                        <a:pt x="1134070" y="1647948"/>
                        <a:pt x="1152143" y="1666021"/>
                        <a:pt x="1174438" y="1666021"/>
                      </a:cubicBezTo>
                      <a:cubicBezTo>
                        <a:pt x="1196733" y="1666021"/>
                        <a:pt x="1214806" y="1647948"/>
                        <a:pt x="1214806" y="1625653"/>
                      </a:cubicBezTo>
                      <a:cubicBezTo>
                        <a:pt x="1214806" y="1603358"/>
                        <a:pt x="1196733" y="1585285"/>
                        <a:pt x="1174438" y="1585285"/>
                      </a:cubicBezTo>
                      <a:close/>
                      <a:moveTo>
                        <a:pt x="1090002" y="1585285"/>
                      </a:moveTo>
                      <a:cubicBezTo>
                        <a:pt x="1067707" y="1585285"/>
                        <a:pt x="1049634" y="1603358"/>
                        <a:pt x="1049634" y="1625653"/>
                      </a:cubicBezTo>
                      <a:cubicBezTo>
                        <a:pt x="1049634" y="1647948"/>
                        <a:pt x="1067707" y="1666021"/>
                        <a:pt x="1090002" y="1666021"/>
                      </a:cubicBezTo>
                      <a:cubicBezTo>
                        <a:pt x="1112297" y="1666021"/>
                        <a:pt x="1130370" y="1647948"/>
                        <a:pt x="1130370" y="1625653"/>
                      </a:cubicBezTo>
                      <a:cubicBezTo>
                        <a:pt x="1130370" y="1603358"/>
                        <a:pt x="1112297" y="1585285"/>
                        <a:pt x="1090002" y="1585285"/>
                      </a:cubicBezTo>
                      <a:close/>
                      <a:moveTo>
                        <a:pt x="1005565" y="1585285"/>
                      </a:moveTo>
                      <a:cubicBezTo>
                        <a:pt x="983270" y="1585285"/>
                        <a:pt x="965197" y="1603358"/>
                        <a:pt x="965197" y="1625653"/>
                      </a:cubicBezTo>
                      <a:cubicBezTo>
                        <a:pt x="965197" y="1647948"/>
                        <a:pt x="983270" y="1666021"/>
                        <a:pt x="1005565" y="1666021"/>
                      </a:cubicBezTo>
                      <a:cubicBezTo>
                        <a:pt x="1027860" y="1666021"/>
                        <a:pt x="1045933" y="1647948"/>
                        <a:pt x="1045933" y="1625653"/>
                      </a:cubicBezTo>
                      <a:cubicBezTo>
                        <a:pt x="1045933" y="1603358"/>
                        <a:pt x="1027860" y="1585285"/>
                        <a:pt x="1005565" y="1585285"/>
                      </a:cubicBezTo>
                      <a:close/>
                      <a:moveTo>
                        <a:pt x="921129" y="1585285"/>
                      </a:moveTo>
                      <a:cubicBezTo>
                        <a:pt x="898834" y="1585285"/>
                        <a:pt x="880761" y="1603358"/>
                        <a:pt x="880761" y="1625653"/>
                      </a:cubicBezTo>
                      <a:cubicBezTo>
                        <a:pt x="880761" y="1647948"/>
                        <a:pt x="898834" y="1666021"/>
                        <a:pt x="921129" y="1666021"/>
                      </a:cubicBezTo>
                      <a:cubicBezTo>
                        <a:pt x="943424" y="1666021"/>
                        <a:pt x="961497" y="1647948"/>
                        <a:pt x="961497" y="1625653"/>
                      </a:cubicBezTo>
                      <a:cubicBezTo>
                        <a:pt x="961497" y="1603358"/>
                        <a:pt x="943424" y="1585285"/>
                        <a:pt x="921129" y="1585285"/>
                      </a:cubicBezTo>
                      <a:close/>
                      <a:moveTo>
                        <a:pt x="836693" y="1585285"/>
                      </a:moveTo>
                      <a:cubicBezTo>
                        <a:pt x="814398" y="1585285"/>
                        <a:pt x="796325" y="1603358"/>
                        <a:pt x="796325" y="1625653"/>
                      </a:cubicBezTo>
                      <a:cubicBezTo>
                        <a:pt x="796325" y="1647948"/>
                        <a:pt x="814398" y="1666021"/>
                        <a:pt x="836693" y="1666021"/>
                      </a:cubicBezTo>
                      <a:cubicBezTo>
                        <a:pt x="858988" y="1666021"/>
                        <a:pt x="877061" y="1647948"/>
                        <a:pt x="877061" y="1625653"/>
                      </a:cubicBezTo>
                      <a:cubicBezTo>
                        <a:pt x="877061" y="1603358"/>
                        <a:pt x="858988" y="1585285"/>
                        <a:pt x="836693" y="1585285"/>
                      </a:cubicBezTo>
                      <a:close/>
                      <a:moveTo>
                        <a:pt x="752256" y="1585285"/>
                      </a:moveTo>
                      <a:cubicBezTo>
                        <a:pt x="729961" y="1585285"/>
                        <a:pt x="711888" y="1603358"/>
                        <a:pt x="711888" y="1625653"/>
                      </a:cubicBezTo>
                      <a:cubicBezTo>
                        <a:pt x="711888" y="1647948"/>
                        <a:pt x="729961" y="1666021"/>
                        <a:pt x="752256" y="1666021"/>
                      </a:cubicBezTo>
                      <a:cubicBezTo>
                        <a:pt x="774551" y="1666021"/>
                        <a:pt x="792624" y="1647948"/>
                        <a:pt x="792624" y="1625653"/>
                      </a:cubicBezTo>
                      <a:cubicBezTo>
                        <a:pt x="792624" y="1603358"/>
                        <a:pt x="774551" y="1585285"/>
                        <a:pt x="752256" y="1585285"/>
                      </a:cubicBezTo>
                      <a:close/>
                      <a:moveTo>
                        <a:pt x="667820" y="1585285"/>
                      </a:moveTo>
                      <a:cubicBezTo>
                        <a:pt x="645525" y="1585285"/>
                        <a:pt x="627452" y="1603358"/>
                        <a:pt x="627452" y="1625653"/>
                      </a:cubicBezTo>
                      <a:cubicBezTo>
                        <a:pt x="627452" y="1647948"/>
                        <a:pt x="645525" y="1666021"/>
                        <a:pt x="667820" y="1666021"/>
                      </a:cubicBezTo>
                      <a:cubicBezTo>
                        <a:pt x="690115" y="1666021"/>
                        <a:pt x="708188" y="1647948"/>
                        <a:pt x="708188" y="1625653"/>
                      </a:cubicBezTo>
                      <a:cubicBezTo>
                        <a:pt x="708188" y="1603358"/>
                        <a:pt x="690115" y="1585285"/>
                        <a:pt x="667820" y="1585285"/>
                      </a:cubicBezTo>
                      <a:close/>
                      <a:moveTo>
                        <a:pt x="583384" y="1585285"/>
                      </a:moveTo>
                      <a:cubicBezTo>
                        <a:pt x="561089" y="1585285"/>
                        <a:pt x="543016" y="1603358"/>
                        <a:pt x="543016" y="1625653"/>
                      </a:cubicBezTo>
                      <a:cubicBezTo>
                        <a:pt x="543016" y="1647948"/>
                        <a:pt x="561089" y="1666021"/>
                        <a:pt x="583384" y="1666021"/>
                      </a:cubicBezTo>
                      <a:cubicBezTo>
                        <a:pt x="605679" y="1666021"/>
                        <a:pt x="623752" y="1647948"/>
                        <a:pt x="623752" y="1625653"/>
                      </a:cubicBezTo>
                      <a:cubicBezTo>
                        <a:pt x="623752" y="1603358"/>
                        <a:pt x="605679" y="1585285"/>
                        <a:pt x="583384" y="1585285"/>
                      </a:cubicBezTo>
                      <a:close/>
                      <a:moveTo>
                        <a:pt x="498947" y="1585285"/>
                      </a:moveTo>
                      <a:cubicBezTo>
                        <a:pt x="476652" y="1585285"/>
                        <a:pt x="458579" y="1603358"/>
                        <a:pt x="458579" y="1625653"/>
                      </a:cubicBezTo>
                      <a:cubicBezTo>
                        <a:pt x="458579" y="1647948"/>
                        <a:pt x="476652" y="1666021"/>
                        <a:pt x="498947" y="1666021"/>
                      </a:cubicBezTo>
                      <a:cubicBezTo>
                        <a:pt x="521242" y="1666021"/>
                        <a:pt x="539315" y="1647948"/>
                        <a:pt x="539315" y="1625653"/>
                      </a:cubicBezTo>
                      <a:cubicBezTo>
                        <a:pt x="539315" y="1603358"/>
                        <a:pt x="521242" y="1585285"/>
                        <a:pt x="498947" y="1585285"/>
                      </a:cubicBezTo>
                      <a:close/>
                      <a:moveTo>
                        <a:pt x="414511" y="1585285"/>
                      </a:moveTo>
                      <a:cubicBezTo>
                        <a:pt x="392216" y="1585285"/>
                        <a:pt x="374143" y="1603358"/>
                        <a:pt x="374143" y="1625653"/>
                      </a:cubicBezTo>
                      <a:cubicBezTo>
                        <a:pt x="374143" y="1647948"/>
                        <a:pt x="392216" y="1666021"/>
                        <a:pt x="414511" y="1666021"/>
                      </a:cubicBezTo>
                      <a:cubicBezTo>
                        <a:pt x="436806" y="1666021"/>
                        <a:pt x="454879" y="1647948"/>
                        <a:pt x="454879" y="1625653"/>
                      </a:cubicBezTo>
                      <a:cubicBezTo>
                        <a:pt x="454879" y="1603358"/>
                        <a:pt x="436806" y="1585285"/>
                        <a:pt x="414511" y="1585285"/>
                      </a:cubicBezTo>
                      <a:close/>
                      <a:moveTo>
                        <a:pt x="330075" y="1585285"/>
                      </a:moveTo>
                      <a:cubicBezTo>
                        <a:pt x="307780" y="1585285"/>
                        <a:pt x="289707" y="1603358"/>
                        <a:pt x="289707" y="1625653"/>
                      </a:cubicBezTo>
                      <a:cubicBezTo>
                        <a:pt x="289707" y="1647948"/>
                        <a:pt x="307780" y="1666021"/>
                        <a:pt x="330075" y="1666021"/>
                      </a:cubicBezTo>
                      <a:cubicBezTo>
                        <a:pt x="352370" y="1666021"/>
                        <a:pt x="370443" y="1647948"/>
                        <a:pt x="370443" y="1625653"/>
                      </a:cubicBezTo>
                      <a:cubicBezTo>
                        <a:pt x="370443" y="1603358"/>
                        <a:pt x="352370" y="1585285"/>
                        <a:pt x="330075" y="1585285"/>
                      </a:cubicBezTo>
                      <a:close/>
                      <a:moveTo>
                        <a:pt x="245639" y="1585285"/>
                      </a:moveTo>
                      <a:cubicBezTo>
                        <a:pt x="223344" y="1585285"/>
                        <a:pt x="205271" y="1603358"/>
                        <a:pt x="205271" y="1625653"/>
                      </a:cubicBezTo>
                      <a:cubicBezTo>
                        <a:pt x="205271" y="1647948"/>
                        <a:pt x="223344" y="1666021"/>
                        <a:pt x="245639" y="1666021"/>
                      </a:cubicBezTo>
                      <a:cubicBezTo>
                        <a:pt x="267934" y="1666021"/>
                        <a:pt x="286007" y="1647948"/>
                        <a:pt x="286007" y="1625653"/>
                      </a:cubicBezTo>
                      <a:cubicBezTo>
                        <a:pt x="286007" y="1603358"/>
                        <a:pt x="267934" y="1585285"/>
                        <a:pt x="245639" y="1585285"/>
                      </a:cubicBezTo>
                      <a:close/>
                      <a:moveTo>
                        <a:pt x="161202" y="1585285"/>
                      </a:moveTo>
                      <a:cubicBezTo>
                        <a:pt x="138907" y="1585285"/>
                        <a:pt x="120834" y="1603358"/>
                        <a:pt x="120834" y="1625653"/>
                      </a:cubicBezTo>
                      <a:cubicBezTo>
                        <a:pt x="120834" y="1647948"/>
                        <a:pt x="138907" y="1666021"/>
                        <a:pt x="161202" y="1666021"/>
                      </a:cubicBezTo>
                      <a:cubicBezTo>
                        <a:pt x="183497" y="1666021"/>
                        <a:pt x="201570" y="1647948"/>
                        <a:pt x="201570" y="1625653"/>
                      </a:cubicBezTo>
                      <a:cubicBezTo>
                        <a:pt x="201570" y="1603358"/>
                        <a:pt x="183497" y="1585285"/>
                        <a:pt x="161202" y="1585285"/>
                      </a:cubicBezTo>
                      <a:close/>
                      <a:moveTo>
                        <a:pt x="76766" y="1585285"/>
                      </a:moveTo>
                      <a:cubicBezTo>
                        <a:pt x="54471" y="1585285"/>
                        <a:pt x="36398" y="1603358"/>
                        <a:pt x="36398" y="1625653"/>
                      </a:cubicBezTo>
                      <a:cubicBezTo>
                        <a:pt x="36398" y="1647948"/>
                        <a:pt x="54471" y="1666021"/>
                        <a:pt x="76766" y="1666021"/>
                      </a:cubicBezTo>
                      <a:cubicBezTo>
                        <a:pt x="99061" y="1666021"/>
                        <a:pt x="117134" y="1647948"/>
                        <a:pt x="117134" y="1625653"/>
                      </a:cubicBezTo>
                      <a:cubicBezTo>
                        <a:pt x="117134" y="1603358"/>
                        <a:pt x="99061" y="1585285"/>
                        <a:pt x="76766" y="1585285"/>
                      </a:cubicBezTo>
                      <a:close/>
                      <a:moveTo>
                        <a:pt x="1343312" y="1499236"/>
                      </a:moveTo>
                      <a:cubicBezTo>
                        <a:pt x="1321017" y="1499236"/>
                        <a:pt x="1302944" y="1517309"/>
                        <a:pt x="1302944" y="1539604"/>
                      </a:cubicBezTo>
                      <a:cubicBezTo>
                        <a:pt x="1302944" y="1561899"/>
                        <a:pt x="1321017" y="1579972"/>
                        <a:pt x="1343312" y="1579972"/>
                      </a:cubicBezTo>
                      <a:cubicBezTo>
                        <a:pt x="1365607" y="1579972"/>
                        <a:pt x="1383680" y="1561899"/>
                        <a:pt x="1383680" y="1539604"/>
                      </a:cubicBezTo>
                      <a:cubicBezTo>
                        <a:pt x="1383680" y="1517309"/>
                        <a:pt x="1365607" y="1499236"/>
                        <a:pt x="1343312" y="1499236"/>
                      </a:cubicBezTo>
                      <a:close/>
                      <a:moveTo>
                        <a:pt x="1258874" y="1499236"/>
                      </a:moveTo>
                      <a:cubicBezTo>
                        <a:pt x="1236579" y="1499236"/>
                        <a:pt x="1218506" y="1517309"/>
                        <a:pt x="1218506" y="1539604"/>
                      </a:cubicBezTo>
                      <a:cubicBezTo>
                        <a:pt x="1218506" y="1561899"/>
                        <a:pt x="1236579" y="1579972"/>
                        <a:pt x="1258874" y="1579972"/>
                      </a:cubicBezTo>
                      <a:cubicBezTo>
                        <a:pt x="1281169" y="1579972"/>
                        <a:pt x="1299242" y="1561899"/>
                        <a:pt x="1299242" y="1539604"/>
                      </a:cubicBezTo>
                      <a:cubicBezTo>
                        <a:pt x="1299242" y="1517309"/>
                        <a:pt x="1281169" y="1499236"/>
                        <a:pt x="1258874" y="1499236"/>
                      </a:cubicBezTo>
                      <a:close/>
                      <a:moveTo>
                        <a:pt x="1174438" y="1499236"/>
                      </a:moveTo>
                      <a:cubicBezTo>
                        <a:pt x="1152143" y="1499236"/>
                        <a:pt x="1134070" y="1517309"/>
                        <a:pt x="1134070" y="1539604"/>
                      </a:cubicBezTo>
                      <a:cubicBezTo>
                        <a:pt x="1134070" y="1561899"/>
                        <a:pt x="1152143" y="1579972"/>
                        <a:pt x="1174438" y="1579972"/>
                      </a:cubicBezTo>
                      <a:cubicBezTo>
                        <a:pt x="1196733" y="1579972"/>
                        <a:pt x="1214806" y="1561899"/>
                        <a:pt x="1214806" y="1539604"/>
                      </a:cubicBezTo>
                      <a:cubicBezTo>
                        <a:pt x="1214806" y="1517309"/>
                        <a:pt x="1196733" y="1499236"/>
                        <a:pt x="1174438" y="1499236"/>
                      </a:cubicBezTo>
                      <a:close/>
                      <a:moveTo>
                        <a:pt x="1090002" y="1499236"/>
                      </a:moveTo>
                      <a:cubicBezTo>
                        <a:pt x="1067707" y="1499236"/>
                        <a:pt x="1049634" y="1517309"/>
                        <a:pt x="1049634" y="1539604"/>
                      </a:cubicBezTo>
                      <a:cubicBezTo>
                        <a:pt x="1049634" y="1561899"/>
                        <a:pt x="1067707" y="1579972"/>
                        <a:pt x="1090002" y="1579972"/>
                      </a:cubicBezTo>
                      <a:cubicBezTo>
                        <a:pt x="1112297" y="1579972"/>
                        <a:pt x="1130370" y="1561899"/>
                        <a:pt x="1130370" y="1539604"/>
                      </a:cubicBezTo>
                      <a:cubicBezTo>
                        <a:pt x="1130370" y="1517309"/>
                        <a:pt x="1112297" y="1499236"/>
                        <a:pt x="1090002" y="1499236"/>
                      </a:cubicBezTo>
                      <a:close/>
                      <a:moveTo>
                        <a:pt x="1005565" y="1499236"/>
                      </a:moveTo>
                      <a:cubicBezTo>
                        <a:pt x="983270" y="1499236"/>
                        <a:pt x="965197" y="1517309"/>
                        <a:pt x="965197" y="1539604"/>
                      </a:cubicBezTo>
                      <a:cubicBezTo>
                        <a:pt x="965197" y="1561899"/>
                        <a:pt x="983270" y="1579972"/>
                        <a:pt x="1005565" y="1579972"/>
                      </a:cubicBezTo>
                      <a:cubicBezTo>
                        <a:pt x="1027860" y="1579972"/>
                        <a:pt x="1045933" y="1561899"/>
                        <a:pt x="1045933" y="1539604"/>
                      </a:cubicBezTo>
                      <a:cubicBezTo>
                        <a:pt x="1045933" y="1517309"/>
                        <a:pt x="1027860" y="1499236"/>
                        <a:pt x="1005565" y="1499236"/>
                      </a:cubicBezTo>
                      <a:close/>
                      <a:moveTo>
                        <a:pt x="921129" y="1499236"/>
                      </a:moveTo>
                      <a:cubicBezTo>
                        <a:pt x="898834" y="1499236"/>
                        <a:pt x="880761" y="1517309"/>
                        <a:pt x="880761" y="1539604"/>
                      </a:cubicBezTo>
                      <a:cubicBezTo>
                        <a:pt x="880761" y="1561899"/>
                        <a:pt x="898834" y="1579972"/>
                        <a:pt x="921129" y="1579972"/>
                      </a:cubicBezTo>
                      <a:cubicBezTo>
                        <a:pt x="943424" y="1579972"/>
                        <a:pt x="961497" y="1561899"/>
                        <a:pt x="961497" y="1539604"/>
                      </a:cubicBezTo>
                      <a:cubicBezTo>
                        <a:pt x="961497" y="1517309"/>
                        <a:pt x="943424" y="1499236"/>
                        <a:pt x="921129" y="1499236"/>
                      </a:cubicBezTo>
                      <a:close/>
                      <a:moveTo>
                        <a:pt x="836693" y="1499236"/>
                      </a:moveTo>
                      <a:cubicBezTo>
                        <a:pt x="814398" y="1499236"/>
                        <a:pt x="796325" y="1517309"/>
                        <a:pt x="796325" y="1539604"/>
                      </a:cubicBezTo>
                      <a:cubicBezTo>
                        <a:pt x="796325" y="1561899"/>
                        <a:pt x="814398" y="1579972"/>
                        <a:pt x="836693" y="1579972"/>
                      </a:cubicBezTo>
                      <a:cubicBezTo>
                        <a:pt x="858988" y="1579972"/>
                        <a:pt x="877061" y="1561899"/>
                        <a:pt x="877061" y="1539604"/>
                      </a:cubicBezTo>
                      <a:cubicBezTo>
                        <a:pt x="877061" y="1517309"/>
                        <a:pt x="858988" y="1499236"/>
                        <a:pt x="836693" y="1499236"/>
                      </a:cubicBezTo>
                      <a:close/>
                      <a:moveTo>
                        <a:pt x="752256" y="1499236"/>
                      </a:moveTo>
                      <a:cubicBezTo>
                        <a:pt x="729961" y="1499236"/>
                        <a:pt x="711888" y="1517309"/>
                        <a:pt x="711888" y="1539604"/>
                      </a:cubicBezTo>
                      <a:cubicBezTo>
                        <a:pt x="711888" y="1561899"/>
                        <a:pt x="729961" y="1579972"/>
                        <a:pt x="752256" y="1579972"/>
                      </a:cubicBezTo>
                      <a:cubicBezTo>
                        <a:pt x="774551" y="1579972"/>
                        <a:pt x="792624" y="1561899"/>
                        <a:pt x="792624" y="1539604"/>
                      </a:cubicBezTo>
                      <a:cubicBezTo>
                        <a:pt x="792624" y="1517309"/>
                        <a:pt x="774551" y="1499236"/>
                        <a:pt x="752256" y="1499236"/>
                      </a:cubicBezTo>
                      <a:close/>
                      <a:moveTo>
                        <a:pt x="667820" y="1499236"/>
                      </a:moveTo>
                      <a:cubicBezTo>
                        <a:pt x="645525" y="1499236"/>
                        <a:pt x="627452" y="1517309"/>
                        <a:pt x="627452" y="1539604"/>
                      </a:cubicBezTo>
                      <a:cubicBezTo>
                        <a:pt x="627452" y="1561899"/>
                        <a:pt x="645525" y="1579972"/>
                        <a:pt x="667820" y="1579972"/>
                      </a:cubicBezTo>
                      <a:cubicBezTo>
                        <a:pt x="690115" y="1579972"/>
                        <a:pt x="708188" y="1561899"/>
                        <a:pt x="708188" y="1539604"/>
                      </a:cubicBezTo>
                      <a:cubicBezTo>
                        <a:pt x="708188" y="1517309"/>
                        <a:pt x="690115" y="1499236"/>
                        <a:pt x="667820" y="1499236"/>
                      </a:cubicBezTo>
                      <a:close/>
                      <a:moveTo>
                        <a:pt x="583384" y="1499236"/>
                      </a:moveTo>
                      <a:cubicBezTo>
                        <a:pt x="561089" y="1499236"/>
                        <a:pt x="543016" y="1517309"/>
                        <a:pt x="543016" y="1539604"/>
                      </a:cubicBezTo>
                      <a:cubicBezTo>
                        <a:pt x="543016" y="1561899"/>
                        <a:pt x="561089" y="1579972"/>
                        <a:pt x="583384" y="1579972"/>
                      </a:cubicBezTo>
                      <a:cubicBezTo>
                        <a:pt x="605679" y="1579972"/>
                        <a:pt x="623752" y="1561899"/>
                        <a:pt x="623752" y="1539604"/>
                      </a:cubicBezTo>
                      <a:cubicBezTo>
                        <a:pt x="623752" y="1517309"/>
                        <a:pt x="605679" y="1499236"/>
                        <a:pt x="583384" y="1499236"/>
                      </a:cubicBezTo>
                      <a:close/>
                      <a:moveTo>
                        <a:pt x="498947" y="1499236"/>
                      </a:moveTo>
                      <a:cubicBezTo>
                        <a:pt x="476652" y="1499236"/>
                        <a:pt x="458579" y="1517309"/>
                        <a:pt x="458579" y="1539604"/>
                      </a:cubicBezTo>
                      <a:cubicBezTo>
                        <a:pt x="458579" y="1561899"/>
                        <a:pt x="476652" y="1579972"/>
                        <a:pt x="498947" y="1579972"/>
                      </a:cubicBezTo>
                      <a:cubicBezTo>
                        <a:pt x="521242" y="1579972"/>
                        <a:pt x="539315" y="1561899"/>
                        <a:pt x="539315" y="1539604"/>
                      </a:cubicBezTo>
                      <a:cubicBezTo>
                        <a:pt x="539315" y="1517309"/>
                        <a:pt x="521242" y="1499236"/>
                        <a:pt x="498947" y="1499236"/>
                      </a:cubicBezTo>
                      <a:close/>
                      <a:moveTo>
                        <a:pt x="414511" y="1499236"/>
                      </a:moveTo>
                      <a:cubicBezTo>
                        <a:pt x="392216" y="1499236"/>
                        <a:pt x="374143" y="1517309"/>
                        <a:pt x="374143" y="1539604"/>
                      </a:cubicBezTo>
                      <a:cubicBezTo>
                        <a:pt x="374143" y="1561899"/>
                        <a:pt x="392216" y="1579972"/>
                        <a:pt x="414511" y="1579972"/>
                      </a:cubicBezTo>
                      <a:cubicBezTo>
                        <a:pt x="436806" y="1579972"/>
                        <a:pt x="454879" y="1561899"/>
                        <a:pt x="454879" y="1539604"/>
                      </a:cubicBezTo>
                      <a:cubicBezTo>
                        <a:pt x="454879" y="1517309"/>
                        <a:pt x="436806" y="1499236"/>
                        <a:pt x="414511" y="1499236"/>
                      </a:cubicBezTo>
                      <a:close/>
                      <a:moveTo>
                        <a:pt x="330075" y="1499236"/>
                      </a:moveTo>
                      <a:cubicBezTo>
                        <a:pt x="307780" y="1499236"/>
                        <a:pt x="289707" y="1517309"/>
                        <a:pt x="289707" y="1539604"/>
                      </a:cubicBezTo>
                      <a:cubicBezTo>
                        <a:pt x="289707" y="1561899"/>
                        <a:pt x="307780" y="1579972"/>
                        <a:pt x="330075" y="1579972"/>
                      </a:cubicBezTo>
                      <a:cubicBezTo>
                        <a:pt x="352370" y="1579972"/>
                        <a:pt x="370443" y="1561899"/>
                        <a:pt x="370443" y="1539604"/>
                      </a:cubicBezTo>
                      <a:cubicBezTo>
                        <a:pt x="370443" y="1517309"/>
                        <a:pt x="352370" y="1499236"/>
                        <a:pt x="330075" y="1499236"/>
                      </a:cubicBezTo>
                      <a:close/>
                      <a:moveTo>
                        <a:pt x="245639" y="1499236"/>
                      </a:moveTo>
                      <a:cubicBezTo>
                        <a:pt x="223344" y="1499236"/>
                        <a:pt x="205271" y="1517309"/>
                        <a:pt x="205271" y="1539604"/>
                      </a:cubicBezTo>
                      <a:cubicBezTo>
                        <a:pt x="205271" y="1561899"/>
                        <a:pt x="223344" y="1579972"/>
                        <a:pt x="245639" y="1579972"/>
                      </a:cubicBezTo>
                      <a:cubicBezTo>
                        <a:pt x="267934" y="1579972"/>
                        <a:pt x="286007" y="1561899"/>
                        <a:pt x="286007" y="1539604"/>
                      </a:cubicBezTo>
                      <a:cubicBezTo>
                        <a:pt x="286007" y="1517309"/>
                        <a:pt x="267934" y="1499236"/>
                        <a:pt x="245639" y="1499236"/>
                      </a:cubicBezTo>
                      <a:close/>
                      <a:moveTo>
                        <a:pt x="161202" y="1499236"/>
                      </a:moveTo>
                      <a:cubicBezTo>
                        <a:pt x="138907" y="1499236"/>
                        <a:pt x="120834" y="1517309"/>
                        <a:pt x="120834" y="1539604"/>
                      </a:cubicBezTo>
                      <a:cubicBezTo>
                        <a:pt x="120834" y="1561899"/>
                        <a:pt x="138907" y="1579972"/>
                        <a:pt x="161202" y="1579972"/>
                      </a:cubicBezTo>
                      <a:cubicBezTo>
                        <a:pt x="183497" y="1579972"/>
                        <a:pt x="201570" y="1561899"/>
                        <a:pt x="201570" y="1539604"/>
                      </a:cubicBezTo>
                      <a:cubicBezTo>
                        <a:pt x="201570" y="1517309"/>
                        <a:pt x="183497" y="1499236"/>
                        <a:pt x="161202" y="1499236"/>
                      </a:cubicBezTo>
                      <a:close/>
                      <a:moveTo>
                        <a:pt x="76766" y="1499236"/>
                      </a:moveTo>
                      <a:cubicBezTo>
                        <a:pt x="54471" y="1499236"/>
                        <a:pt x="36398" y="1517309"/>
                        <a:pt x="36398" y="1539604"/>
                      </a:cubicBezTo>
                      <a:cubicBezTo>
                        <a:pt x="36398" y="1561899"/>
                        <a:pt x="54471" y="1579972"/>
                        <a:pt x="76766" y="1579972"/>
                      </a:cubicBezTo>
                      <a:cubicBezTo>
                        <a:pt x="99061" y="1579972"/>
                        <a:pt x="117134" y="1561899"/>
                        <a:pt x="117134" y="1539604"/>
                      </a:cubicBezTo>
                      <a:cubicBezTo>
                        <a:pt x="117134" y="1517309"/>
                        <a:pt x="99061" y="1499236"/>
                        <a:pt x="76766" y="1499236"/>
                      </a:cubicBezTo>
                      <a:close/>
                      <a:moveTo>
                        <a:pt x="1343312" y="1413186"/>
                      </a:moveTo>
                      <a:cubicBezTo>
                        <a:pt x="1321017" y="1413186"/>
                        <a:pt x="1302944" y="1431259"/>
                        <a:pt x="1302944" y="1453554"/>
                      </a:cubicBezTo>
                      <a:cubicBezTo>
                        <a:pt x="1302944" y="1475849"/>
                        <a:pt x="1321017" y="1493922"/>
                        <a:pt x="1343312" y="1493922"/>
                      </a:cubicBezTo>
                      <a:cubicBezTo>
                        <a:pt x="1365607" y="1493922"/>
                        <a:pt x="1383680" y="1475849"/>
                        <a:pt x="1383680" y="1453554"/>
                      </a:cubicBezTo>
                      <a:cubicBezTo>
                        <a:pt x="1383680" y="1431259"/>
                        <a:pt x="1365607" y="1413186"/>
                        <a:pt x="1343312" y="1413186"/>
                      </a:cubicBezTo>
                      <a:close/>
                      <a:moveTo>
                        <a:pt x="1258874" y="1413186"/>
                      </a:moveTo>
                      <a:cubicBezTo>
                        <a:pt x="1236579" y="1413186"/>
                        <a:pt x="1218506" y="1431259"/>
                        <a:pt x="1218506" y="1453554"/>
                      </a:cubicBezTo>
                      <a:cubicBezTo>
                        <a:pt x="1218506" y="1475849"/>
                        <a:pt x="1236579" y="1493922"/>
                        <a:pt x="1258874" y="1493922"/>
                      </a:cubicBezTo>
                      <a:cubicBezTo>
                        <a:pt x="1281169" y="1493922"/>
                        <a:pt x="1299242" y="1475849"/>
                        <a:pt x="1299242" y="1453554"/>
                      </a:cubicBezTo>
                      <a:cubicBezTo>
                        <a:pt x="1299242" y="1431259"/>
                        <a:pt x="1281169" y="1413186"/>
                        <a:pt x="1258874" y="1413186"/>
                      </a:cubicBezTo>
                      <a:close/>
                      <a:moveTo>
                        <a:pt x="1174438" y="1413186"/>
                      </a:moveTo>
                      <a:cubicBezTo>
                        <a:pt x="1152143" y="1413186"/>
                        <a:pt x="1134070" y="1431259"/>
                        <a:pt x="1134070" y="1453554"/>
                      </a:cubicBezTo>
                      <a:cubicBezTo>
                        <a:pt x="1134070" y="1475849"/>
                        <a:pt x="1152143" y="1493922"/>
                        <a:pt x="1174438" y="1493922"/>
                      </a:cubicBezTo>
                      <a:cubicBezTo>
                        <a:pt x="1196733" y="1493922"/>
                        <a:pt x="1214806" y="1475849"/>
                        <a:pt x="1214806" y="1453554"/>
                      </a:cubicBezTo>
                      <a:cubicBezTo>
                        <a:pt x="1214806" y="1431259"/>
                        <a:pt x="1196733" y="1413186"/>
                        <a:pt x="1174438" y="1413186"/>
                      </a:cubicBezTo>
                      <a:close/>
                      <a:moveTo>
                        <a:pt x="1090002" y="1413186"/>
                      </a:moveTo>
                      <a:cubicBezTo>
                        <a:pt x="1067707" y="1413186"/>
                        <a:pt x="1049634" y="1431259"/>
                        <a:pt x="1049634" y="1453554"/>
                      </a:cubicBezTo>
                      <a:cubicBezTo>
                        <a:pt x="1049634" y="1475849"/>
                        <a:pt x="1067707" y="1493922"/>
                        <a:pt x="1090002" y="1493922"/>
                      </a:cubicBezTo>
                      <a:cubicBezTo>
                        <a:pt x="1112297" y="1493922"/>
                        <a:pt x="1130370" y="1475849"/>
                        <a:pt x="1130370" y="1453554"/>
                      </a:cubicBezTo>
                      <a:cubicBezTo>
                        <a:pt x="1130370" y="1431259"/>
                        <a:pt x="1112297" y="1413186"/>
                        <a:pt x="1090002" y="1413186"/>
                      </a:cubicBezTo>
                      <a:close/>
                      <a:moveTo>
                        <a:pt x="1005565" y="1413186"/>
                      </a:moveTo>
                      <a:cubicBezTo>
                        <a:pt x="983270" y="1413186"/>
                        <a:pt x="965197" y="1431259"/>
                        <a:pt x="965197" y="1453554"/>
                      </a:cubicBezTo>
                      <a:cubicBezTo>
                        <a:pt x="965197" y="1475849"/>
                        <a:pt x="983270" y="1493922"/>
                        <a:pt x="1005565" y="1493922"/>
                      </a:cubicBezTo>
                      <a:cubicBezTo>
                        <a:pt x="1027860" y="1493922"/>
                        <a:pt x="1045933" y="1475849"/>
                        <a:pt x="1045933" y="1453554"/>
                      </a:cubicBezTo>
                      <a:cubicBezTo>
                        <a:pt x="1045933" y="1431259"/>
                        <a:pt x="1027860" y="1413186"/>
                        <a:pt x="1005565" y="1413186"/>
                      </a:cubicBezTo>
                      <a:close/>
                      <a:moveTo>
                        <a:pt x="921129" y="1413186"/>
                      </a:moveTo>
                      <a:cubicBezTo>
                        <a:pt x="898834" y="1413186"/>
                        <a:pt x="880761" y="1431259"/>
                        <a:pt x="880761" y="1453554"/>
                      </a:cubicBezTo>
                      <a:cubicBezTo>
                        <a:pt x="880761" y="1475849"/>
                        <a:pt x="898834" y="1493922"/>
                        <a:pt x="921129" y="1493922"/>
                      </a:cubicBezTo>
                      <a:cubicBezTo>
                        <a:pt x="943424" y="1493922"/>
                        <a:pt x="961497" y="1475849"/>
                        <a:pt x="961497" y="1453554"/>
                      </a:cubicBezTo>
                      <a:cubicBezTo>
                        <a:pt x="961497" y="1431259"/>
                        <a:pt x="943424" y="1413186"/>
                        <a:pt x="921129" y="1413186"/>
                      </a:cubicBezTo>
                      <a:close/>
                      <a:moveTo>
                        <a:pt x="836693" y="1413186"/>
                      </a:moveTo>
                      <a:cubicBezTo>
                        <a:pt x="814398" y="1413186"/>
                        <a:pt x="796325" y="1431259"/>
                        <a:pt x="796325" y="1453554"/>
                      </a:cubicBezTo>
                      <a:cubicBezTo>
                        <a:pt x="796325" y="1475849"/>
                        <a:pt x="814398" y="1493922"/>
                        <a:pt x="836693" y="1493922"/>
                      </a:cubicBezTo>
                      <a:cubicBezTo>
                        <a:pt x="858988" y="1493922"/>
                        <a:pt x="877061" y="1475849"/>
                        <a:pt x="877061" y="1453554"/>
                      </a:cubicBezTo>
                      <a:cubicBezTo>
                        <a:pt x="877061" y="1431259"/>
                        <a:pt x="858988" y="1413186"/>
                        <a:pt x="836693" y="1413186"/>
                      </a:cubicBezTo>
                      <a:close/>
                      <a:moveTo>
                        <a:pt x="752256" y="1413186"/>
                      </a:moveTo>
                      <a:cubicBezTo>
                        <a:pt x="729961" y="1413186"/>
                        <a:pt x="711888" y="1431259"/>
                        <a:pt x="711888" y="1453554"/>
                      </a:cubicBezTo>
                      <a:cubicBezTo>
                        <a:pt x="711888" y="1475849"/>
                        <a:pt x="729961" y="1493922"/>
                        <a:pt x="752256" y="1493922"/>
                      </a:cubicBezTo>
                      <a:cubicBezTo>
                        <a:pt x="774551" y="1493922"/>
                        <a:pt x="792624" y="1475849"/>
                        <a:pt x="792624" y="1453554"/>
                      </a:cubicBezTo>
                      <a:cubicBezTo>
                        <a:pt x="792624" y="1431259"/>
                        <a:pt x="774551" y="1413186"/>
                        <a:pt x="752256" y="1413186"/>
                      </a:cubicBezTo>
                      <a:close/>
                      <a:moveTo>
                        <a:pt x="667820" y="1413186"/>
                      </a:moveTo>
                      <a:cubicBezTo>
                        <a:pt x="645525" y="1413186"/>
                        <a:pt x="627452" y="1431259"/>
                        <a:pt x="627452" y="1453554"/>
                      </a:cubicBezTo>
                      <a:cubicBezTo>
                        <a:pt x="627452" y="1475849"/>
                        <a:pt x="645525" y="1493922"/>
                        <a:pt x="667820" y="1493922"/>
                      </a:cubicBezTo>
                      <a:cubicBezTo>
                        <a:pt x="690115" y="1493922"/>
                        <a:pt x="708188" y="1475849"/>
                        <a:pt x="708188" y="1453554"/>
                      </a:cubicBezTo>
                      <a:cubicBezTo>
                        <a:pt x="708188" y="1431259"/>
                        <a:pt x="690115" y="1413186"/>
                        <a:pt x="667820" y="1413186"/>
                      </a:cubicBezTo>
                      <a:close/>
                      <a:moveTo>
                        <a:pt x="583384" y="1413186"/>
                      </a:moveTo>
                      <a:cubicBezTo>
                        <a:pt x="561089" y="1413186"/>
                        <a:pt x="543016" y="1431259"/>
                        <a:pt x="543016" y="1453554"/>
                      </a:cubicBezTo>
                      <a:cubicBezTo>
                        <a:pt x="543016" y="1475849"/>
                        <a:pt x="561089" y="1493922"/>
                        <a:pt x="583384" y="1493922"/>
                      </a:cubicBezTo>
                      <a:cubicBezTo>
                        <a:pt x="605679" y="1493922"/>
                        <a:pt x="623752" y="1475849"/>
                        <a:pt x="623752" y="1453554"/>
                      </a:cubicBezTo>
                      <a:cubicBezTo>
                        <a:pt x="623752" y="1431259"/>
                        <a:pt x="605679" y="1413186"/>
                        <a:pt x="583384" y="1413186"/>
                      </a:cubicBezTo>
                      <a:close/>
                      <a:moveTo>
                        <a:pt x="498947" y="1413186"/>
                      </a:moveTo>
                      <a:cubicBezTo>
                        <a:pt x="476652" y="1413186"/>
                        <a:pt x="458579" y="1431259"/>
                        <a:pt x="458579" y="1453554"/>
                      </a:cubicBezTo>
                      <a:cubicBezTo>
                        <a:pt x="458579" y="1475849"/>
                        <a:pt x="476652" y="1493922"/>
                        <a:pt x="498947" y="1493922"/>
                      </a:cubicBezTo>
                      <a:cubicBezTo>
                        <a:pt x="521242" y="1493922"/>
                        <a:pt x="539315" y="1475849"/>
                        <a:pt x="539315" y="1453554"/>
                      </a:cubicBezTo>
                      <a:cubicBezTo>
                        <a:pt x="539315" y="1431259"/>
                        <a:pt x="521242" y="1413186"/>
                        <a:pt x="498947" y="1413186"/>
                      </a:cubicBezTo>
                      <a:close/>
                      <a:moveTo>
                        <a:pt x="414511" y="1413186"/>
                      </a:moveTo>
                      <a:cubicBezTo>
                        <a:pt x="392216" y="1413186"/>
                        <a:pt x="374143" y="1431259"/>
                        <a:pt x="374143" y="1453554"/>
                      </a:cubicBezTo>
                      <a:cubicBezTo>
                        <a:pt x="374143" y="1475849"/>
                        <a:pt x="392216" y="1493922"/>
                        <a:pt x="414511" y="1493922"/>
                      </a:cubicBezTo>
                      <a:cubicBezTo>
                        <a:pt x="436806" y="1493922"/>
                        <a:pt x="454879" y="1475849"/>
                        <a:pt x="454879" y="1453554"/>
                      </a:cubicBezTo>
                      <a:cubicBezTo>
                        <a:pt x="454879" y="1431259"/>
                        <a:pt x="436806" y="1413186"/>
                        <a:pt x="414511" y="1413186"/>
                      </a:cubicBezTo>
                      <a:close/>
                      <a:moveTo>
                        <a:pt x="330075" y="1413186"/>
                      </a:moveTo>
                      <a:cubicBezTo>
                        <a:pt x="307780" y="1413186"/>
                        <a:pt x="289707" y="1431259"/>
                        <a:pt x="289707" y="1453554"/>
                      </a:cubicBezTo>
                      <a:cubicBezTo>
                        <a:pt x="289707" y="1475849"/>
                        <a:pt x="307780" y="1493922"/>
                        <a:pt x="330075" y="1493922"/>
                      </a:cubicBezTo>
                      <a:cubicBezTo>
                        <a:pt x="352370" y="1493922"/>
                        <a:pt x="370443" y="1475849"/>
                        <a:pt x="370443" y="1453554"/>
                      </a:cubicBezTo>
                      <a:cubicBezTo>
                        <a:pt x="370443" y="1431259"/>
                        <a:pt x="352370" y="1413186"/>
                        <a:pt x="330075" y="1413186"/>
                      </a:cubicBezTo>
                      <a:close/>
                      <a:moveTo>
                        <a:pt x="245639" y="1413186"/>
                      </a:moveTo>
                      <a:cubicBezTo>
                        <a:pt x="223344" y="1413186"/>
                        <a:pt x="205271" y="1431259"/>
                        <a:pt x="205271" y="1453554"/>
                      </a:cubicBezTo>
                      <a:cubicBezTo>
                        <a:pt x="205271" y="1475849"/>
                        <a:pt x="223344" y="1493922"/>
                        <a:pt x="245639" y="1493922"/>
                      </a:cubicBezTo>
                      <a:cubicBezTo>
                        <a:pt x="267934" y="1493922"/>
                        <a:pt x="286007" y="1475849"/>
                        <a:pt x="286007" y="1453554"/>
                      </a:cubicBezTo>
                      <a:cubicBezTo>
                        <a:pt x="286007" y="1431259"/>
                        <a:pt x="267934" y="1413186"/>
                        <a:pt x="245639" y="1413186"/>
                      </a:cubicBezTo>
                      <a:close/>
                      <a:moveTo>
                        <a:pt x="161202" y="1413186"/>
                      </a:moveTo>
                      <a:cubicBezTo>
                        <a:pt x="138907" y="1413186"/>
                        <a:pt x="120834" y="1431259"/>
                        <a:pt x="120834" y="1453554"/>
                      </a:cubicBezTo>
                      <a:cubicBezTo>
                        <a:pt x="120834" y="1475849"/>
                        <a:pt x="138907" y="1493922"/>
                        <a:pt x="161202" y="1493922"/>
                      </a:cubicBezTo>
                      <a:cubicBezTo>
                        <a:pt x="183497" y="1493922"/>
                        <a:pt x="201570" y="1475849"/>
                        <a:pt x="201570" y="1453554"/>
                      </a:cubicBezTo>
                      <a:cubicBezTo>
                        <a:pt x="201570" y="1431259"/>
                        <a:pt x="183497" y="1413186"/>
                        <a:pt x="161202" y="1413186"/>
                      </a:cubicBezTo>
                      <a:close/>
                      <a:moveTo>
                        <a:pt x="76766" y="1413186"/>
                      </a:moveTo>
                      <a:cubicBezTo>
                        <a:pt x="54471" y="1413186"/>
                        <a:pt x="36398" y="1431259"/>
                        <a:pt x="36398" y="1453554"/>
                      </a:cubicBezTo>
                      <a:cubicBezTo>
                        <a:pt x="36398" y="1475849"/>
                        <a:pt x="54471" y="1493922"/>
                        <a:pt x="76766" y="1493922"/>
                      </a:cubicBezTo>
                      <a:cubicBezTo>
                        <a:pt x="99061" y="1493922"/>
                        <a:pt x="117134" y="1475849"/>
                        <a:pt x="117134" y="1453554"/>
                      </a:cubicBezTo>
                      <a:cubicBezTo>
                        <a:pt x="117134" y="1431259"/>
                        <a:pt x="99061" y="1413186"/>
                        <a:pt x="76766" y="1413186"/>
                      </a:cubicBezTo>
                      <a:close/>
                      <a:moveTo>
                        <a:pt x="1343312" y="1327137"/>
                      </a:moveTo>
                      <a:cubicBezTo>
                        <a:pt x="1321017" y="1327137"/>
                        <a:pt x="1302944" y="1345210"/>
                        <a:pt x="1302944" y="1367505"/>
                      </a:cubicBezTo>
                      <a:cubicBezTo>
                        <a:pt x="1302944" y="1389800"/>
                        <a:pt x="1321017" y="1407873"/>
                        <a:pt x="1343312" y="1407873"/>
                      </a:cubicBezTo>
                      <a:cubicBezTo>
                        <a:pt x="1365607" y="1407873"/>
                        <a:pt x="1383680" y="1389800"/>
                        <a:pt x="1383680" y="1367505"/>
                      </a:cubicBezTo>
                      <a:cubicBezTo>
                        <a:pt x="1383680" y="1345210"/>
                        <a:pt x="1365607" y="1327137"/>
                        <a:pt x="1343312" y="1327137"/>
                      </a:cubicBezTo>
                      <a:close/>
                      <a:moveTo>
                        <a:pt x="1258874" y="1327137"/>
                      </a:moveTo>
                      <a:cubicBezTo>
                        <a:pt x="1236579" y="1327137"/>
                        <a:pt x="1218506" y="1345210"/>
                        <a:pt x="1218506" y="1367505"/>
                      </a:cubicBezTo>
                      <a:cubicBezTo>
                        <a:pt x="1218506" y="1389800"/>
                        <a:pt x="1236579" y="1407873"/>
                        <a:pt x="1258874" y="1407873"/>
                      </a:cubicBezTo>
                      <a:cubicBezTo>
                        <a:pt x="1281169" y="1407873"/>
                        <a:pt x="1299242" y="1389800"/>
                        <a:pt x="1299242" y="1367505"/>
                      </a:cubicBezTo>
                      <a:cubicBezTo>
                        <a:pt x="1299242" y="1345210"/>
                        <a:pt x="1281169" y="1327137"/>
                        <a:pt x="1258874" y="1327137"/>
                      </a:cubicBezTo>
                      <a:close/>
                      <a:moveTo>
                        <a:pt x="1174438" y="1327137"/>
                      </a:moveTo>
                      <a:cubicBezTo>
                        <a:pt x="1152143" y="1327137"/>
                        <a:pt x="1134070" y="1345210"/>
                        <a:pt x="1134070" y="1367505"/>
                      </a:cubicBezTo>
                      <a:cubicBezTo>
                        <a:pt x="1134070" y="1389800"/>
                        <a:pt x="1152143" y="1407873"/>
                        <a:pt x="1174438" y="1407873"/>
                      </a:cubicBezTo>
                      <a:cubicBezTo>
                        <a:pt x="1196733" y="1407873"/>
                        <a:pt x="1214806" y="1389800"/>
                        <a:pt x="1214806" y="1367505"/>
                      </a:cubicBezTo>
                      <a:cubicBezTo>
                        <a:pt x="1214806" y="1345210"/>
                        <a:pt x="1196733" y="1327137"/>
                        <a:pt x="1174438" y="1327137"/>
                      </a:cubicBezTo>
                      <a:close/>
                      <a:moveTo>
                        <a:pt x="1090002" y="1327137"/>
                      </a:moveTo>
                      <a:cubicBezTo>
                        <a:pt x="1067707" y="1327137"/>
                        <a:pt x="1049634" y="1345210"/>
                        <a:pt x="1049634" y="1367505"/>
                      </a:cubicBezTo>
                      <a:cubicBezTo>
                        <a:pt x="1049634" y="1389800"/>
                        <a:pt x="1067707" y="1407873"/>
                        <a:pt x="1090002" y="1407873"/>
                      </a:cubicBezTo>
                      <a:cubicBezTo>
                        <a:pt x="1112297" y="1407873"/>
                        <a:pt x="1130370" y="1389800"/>
                        <a:pt x="1130370" y="1367505"/>
                      </a:cubicBezTo>
                      <a:cubicBezTo>
                        <a:pt x="1130370" y="1345210"/>
                        <a:pt x="1112297" y="1327137"/>
                        <a:pt x="1090002" y="1327137"/>
                      </a:cubicBezTo>
                      <a:close/>
                      <a:moveTo>
                        <a:pt x="1005565" y="1327137"/>
                      </a:moveTo>
                      <a:cubicBezTo>
                        <a:pt x="983270" y="1327137"/>
                        <a:pt x="965197" y="1345210"/>
                        <a:pt x="965197" y="1367505"/>
                      </a:cubicBezTo>
                      <a:cubicBezTo>
                        <a:pt x="965197" y="1389800"/>
                        <a:pt x="983270" y="1407873"/>
                        <a:pt x="1005565" y="1407873"/>
                      </a:cubicBezTo>
                      <a:cubicBezTo>
                        <a:pt x="1027860" y="1407873"/>
                        <a:pt x="1045933" y="1389800"/>
                        <a:pt x="1045933" y="1367505"/>
                      </a:cubicBezTo>
                      <a:cubicBezTo>
                        <a:pt x="1045933" y="1345210"/>
                        <a:pt x="1027860" y="1327137"/>
                        <a:pt x="1005565" y="1327137"/>
                      </a:cubicBezTo>
                      <a:close/>
                      <a:moveTo>
                        <a:pt x="921129" y="1327137"/>
                      </a:moveTo>
                      <a:cubicBezTo>
                        <a:pt x="898834" y="1327137"/>
                        <a:pt x="880761" y="1345210"/>
                        <a:pt x="880761" y="1367505"/>
                      </a:cubicBezTo>
                      <a:cubicBezTo>
                        <a:pt x="880761" y="1389800"/>
                        <a:pt x="898834" y="1407873"/>
                        <a:pt x="921129" y="1407873"/>
                      </a:cubicBezTo>
                      <a:cubicBezTo>
                        <a:pt x="943424" y="1407873"/>
                        <a:pt x="961497" y="1389800"/>
                        <a:pt x="961497" y="1367505"/>
                      </a:cubicBezTo>
                      <a:cubicBezTo>
                        <a:pt x="961497" y="1345210"/>
                        <a:pt x="943424" y="1327137"/>
                        <a:pt x="921129" y="1327137"/>
                      </a:cubicBezTo>
                      <a:close/>
                      <a:moveTo>
                        <a:pt x="836693" y="1327137"/>
                      </a:moveTo>
                      <a:cubicBezTo>
                        <a:pt x="814398" y="1327137"/>
                        <a:pt x="796325" y="1345210"/>
                        <a:pt x="796325" y="1367505"/>
                      </a:cubicBezTo>
                      <a:cubicBezTo>
                        <a:pt x="796325" y="1389800"/>
                        <a:pt x="814398" y="1407873"/>
                        <a:pt x="836693" y="1407873"/>
                      </a:cubicBezTo>
                      <a:cubicBezTo>
                        <a:pt x="858988" y="1407873"/>
                        <a:pt x="877061" y="1389800"/>
                        <a:pt x="877061" y="1367505"/>
                      </a:cubicBezTo>
                      <a:cubicBezTo>
                        <a:pt x="877061" y="1345210"/>
                        <a:pt x="858988" y="1327137"/>
                        <a:pt x="836693" y="1327137"/>
                      </a:cubicBezTo>
                      <a:close/>
                      <a:moveTo>
                        <a:pt x="752256" y="1327137"/>
                      </a:moveTo>
                      <a:cubicBezTo>
                        <a:pt x="729961" y="1327137"/>
                        <a:pt x="711888" y="1345210"/>
                        <a:pt x="711888" y="1367505"/>
                      </a:cubicBezTo>
                      <a:cubicBezTo>
                        <a:pt x="711888" y="1389800"/>
                        <a:pt x="729961" y="1407873"/>
                        <a:pt x="752256" y="1407873"/>
                      </a:cubicBezTo>
                      <a:cubicBezTo>
                        <a:pt x="774551" y="1407873"/>
                        <a:pt x="792624" y="1389800"/>
                        <a:pt x="792624" y="1367505"/>
                      </a:cubicBezTo>
                      <a:cubicBezTo>
                        <a:pt x="792624" y="1345210"/>
                        <a:pt x="774551" y="1327137"/>
                        <a:pt x="752256" y="1327137"/>
                      </a:cubicBezTo>
                      <a:close/>
                      <a:moveTo>
                        <a:pt x="667820" y="1327137"/>
                      </a:moveTo>
                      <a:cubicBezTo>
                        <a:pt x="645525" y="1327137"/>
                        <a:pt x="627452" y="1345210"/>
                        <a:pt x="627452" y="1367505"/>
                      </a:cubicBezTo>
                      <a:cubicBezTo>
                        <a:pt x="627452" y="1389800"/>
                        <a:pt x="645525" y="1407873"/>
                        <a:pt x="667820" y="1407873"/>
                      </a:cubicBezTo>
                      <a:cubicBezTo>
                        <a:pt x="690115" y="1407873"/>
                        <a:pt x="708188" y="1389800"/>
                        <a:pt x="708188" y="1367505"/>
                      </a:cubicBezTo>
                      <a:cubicBezTo>
                        <a:pt x="708188" y="1345210"/>
                        <a:pt x="690115" y="1327137"/>
                        <a:pt x="667820" y="1327137"/>
                      </a:cubicBezTo>
                      <a:close/>
                      <a:moveTo>
                        <a:pt x="583384" y="1327137"/>
                      </a:moveTo>
                      <a:cubicBezTo>
                        <a:pt x="561089" y="1327137"/>
                        <a:pt x="543016" y="1345210"/>
                        <a:pt x="543016" y="1367505"/>
                      </a:cubicBezTo>
                      <a:cubicBezTo>
                        <a:pt x="543016" y="1389800"/>
                        <a:pt x="561089" y="1407873"/>
                        <a:pt x="583384" y="1407873"/>
                      </a:cubicBezTo>
                      <a:cubicBezTo>
                        <a:pt x="605679" y="1407873"/>
                        <a:pt x="623752" y="1389800"/>
                        <a:pt x="623752" y="1367505"/>
                      </a:cubicBezTo>
                      <a:cubicBezTo>
                        <a:pt x="623752" y="1345210"/>
                        <a:pt x="605679" y="1327137"/>
                        <a:pt x="583384" y="1327137"/>
                      </a:cubicBezTo>
                      <a:close/>
                      <a:moveTo>
                        <a:pt x="498947" y="1327137"/>
                      </a:moveTo>
                      <a:cubicBezTo>
                        <a:pt x="476652" y="1327137"/>
                        <a:pt x="458579" y="1345210"/>
                        <a:pt x="458579" y="1367505"/>
                      </a:cubicBezTo>
                      <a:cubicBezTo>
                        <a:pt x="458579" y="1389800"/>
                        <a:pt x="476652" y="1407873"/>
                        <a:pt x="498947" y="1407873"/>
                      </a:cubicBezTo>
                      <a:cubicBezTo>
                        <a:pt x="521242" y="1407873"/>
                        <a:pt x="539315" y="1389800"/>
                        <a:pt x="539315" y="1367505"/>
                      </a:cubicBezTo>
                      <a:cubicBezTo>
                        <a:pt x="539315" y="1345210"/>
                        <a:pt x="521242" y="1327137"/>
                        <a:pt x="498947" y="1327137"/>
                      </a:cubicBezTo>
                      <a:close/>
                      <a:moveTo>
                        <a:pt x="414511" y="1327137"/>
                      </a:moveTo>
                      <a:cubicBezTo>
                        <a:pt x="392216" y="1327137"/>
                        <a:pt x="374143" y="1345210"/>
                        <a:pt x="374143" y="1367505"/>
                      </a:cubicBezTo>
                      <a:cubicBezTo>
                        <a:pt x="374143" y="1389800"/>
                        <a:pt x="392216" y="1407873"/>
                        <a:pt x="414511" y="1407873"/>
                      </a:cubicBezTo>
                      <a:cubicBezTo>
                        <a:pt x="436806" y="1407873"/>
                        <a:pt x="454879" y="1389800"/>
                        <a:pt x="454879" y="1367505"/>
                      </a:cubicBezTo>
                      <a:cubicBezTo>
                        <a:pt x="454879" y="1345210"/>
                        <a:pt x="436806" y="1327137"/>
                        <a:pt x="414511" y="1327137"/>
                      </a:cubicBezTo>
                      <a:close/>
                      <a:moveTo>
                        <a:pt x="330075" y="1327137"/>
                      </a:moveTo>
                      <a:cubicBezTo>
                        <a:pt x="307780" y="1327137"/>
                        <a:pt x="289707" y="1345210"/>
                        <a:pt x="289707" y="1367505"/>
                      </a:cubicBezTo>
                      <a:cubicBezTo>
                        <a:pt x="289707" y="1389800"/>
                        <a:pt x="307780" y="1407873"/>
                        <a:pt x="330075" y="1407873"/>
                      </a:cubicBezTo>
                      <a:cubicBezTo>
                        <a:pt x="352370" y="1407873"/>
                        <a:pt x="370443" y="1389800"/>
                        <a:pt x="370443" y="1367505"/>
                      </a:cubicBezTo>
                      <a:cubicBezTo>
                        <a:pt x="370443" y="1345210"/>
                        <a:pt x="352370" y="1327137"/>
                        <a:pt x="330075" y="1327137"/>
                      </a:cubicBezTo>
                      <a:close/>
                      <a:moveTo>
                        <a:pt x="245639" y="1327137"/>
                      </a:moveTo>
                      <a:cubicBezTo>
                        <a:pt x="223344" y="1327137"/>
                        <a:pt x="205271" y="1345210"/>
                        <a:pt x="205271" y="1367505"/>
                      </a:cubicBezTo>
                      <a:cubicBezTo>
                        <a:pt x="205271" y="1389800"/>
                        <a:pt x="223344" y="1407873"/>
                        <a:pt x="245639" y="1407873"/>
                      </a:cubicBezTo>
                      <a:cubicBezTo>
                        <a:pt x="267934" y="1407873"/>
                        <a:pt x="286007" y="1389800"/>
                        <a:pt x="286007" y="1367505"/>
                      </a:cubicBezTo>
                      <a:cubicBezTo>
                        <a:pt x="286007" y="1345210"/>
                        <a:pt x="267934" y="1327137"/>
                        <a:pt x="245639" y="1327137"/>
                      </a:cubicBezTo>
                      <a:close/>
                      <a:moveTo>
                        <a:pt x="161202" y="1327137"/>
                      </a:moveTo>
                      <a:cubicBezTo>
                        <a:pt x="138907" y="1327137"/>
                        <a:pt x="120834" y="1345210"/>
                        <a:pt x="120834" y="1367505"/>
                      </a:cubicBezTo>
                      <a:cubicBezTo>
                        <a:pt x="120834" y="1389800"/>
                        <a:pt x="138907" y="1407873"/>
                        <a:pt x="161202" y="1407873"/>
                      </a:cubicBezTo>
                      <a:cubicBezTo>
                        <a:pt x="183497" y="1407873"/>
                        <a:pt x="201570" y="1389800"/>
                        <a:pt x="201570" y="1367505"/>
                      </a:cubicBezTo>
                      <a:cubicBezTo>
                        <a:pt x="201570" y="1345210"/>
                        <a:pt x="183497" y="1327137"/>
                        <a:pt x="161202" y="1327137"/>
                      </a:cubicBezTo>
                      <a:close/>
                      <a:moveTo>
                        <a:pt x="76766" y="1327137"/>
                      </a:moveTo>
                      <a:cubicBezTo>
                        <a:pt x="54471" y="1327137"/>
                        <a:pt x="36398" y="1345210"/>
                        <a:pt x="36398" y="1367505"/>
                      </a:cubicBezTo>
                      <a:cubicBezTo>
                        <a:pt x="36398" y="1389800"/>
                        <a:pt x="54471" y="1407873"/>
                        <a:pt x="76766" y="1407873"/>
                      </a:cubicBezTo>
                      <a:cubicBezTo>
                        <a:pt x="99061" y="1407873"/>
                        <a:pt x="117134" y="1389800"/>
                        <a:pt x="117134" y="1367505"/>
                      </a:cubicBezTo>
                      <a:cubicBezTo>
                        <a:pt x="117134" y="1345210"/>
                        <a:pt x="99061" y="1327137"/>
                        <a:pt x="76766" y="1327137"/>
                      </a:cubicBezTo>
                      <a:close/>
                      <a:moveTo>
                        <a:pt x="1343312" y="1241088"/>
                      </a:moveTo>
                      <a:cubicBezTo>
                        <a:pt x="1321017" y="1241088"/>
                        <a:pt x="1302944" y="1259161"/>
                        <a:pt x="1302944" y="1281456"/>
                      </a:cubicBezTo>
                      <a:cubicBezTo>
                        <a:pt x="1302944" y="1303751"/>
                        <a:pt x="1321017" y="1321824"/>
                        <a:pt x="1343312" y="1321824"/>
                      </a:cubicBezTo>
                      <a:cubicBezTo>
                        <a:pt x="1365607" y="1321824"/>
                        <a:pt x="1383680" y="1303751"/>
                        <a:pt x="1383680" y="1281456"/>
                      </a:cubicBezTo>
                      <a:cubicBezTo>
                        <a:pt x="1383680" y="1259161"/>
                        <a:pt x="1365607" y="1241088"/>
                        <a:pt x="1343312" y="1241088"/>
                      </a:cubicBezTo>
                      <a:close/>
                      <a:moveTo>
                        <a:pt x="1258874" y="1241088"/>
                      </a:moveTo>
                      <a:cubicBezTo>
                        <a:pt x="1236579" y="1241088"/>
                        <a:pt x="1218506" y="1259161"/>
                        <a:pt x="1218506" y="1281456"/>
                      </a:cubicBezTo>
                      <a:cubicBezTo>
                        <a:pt x="1218506" y="1303751"/>
                        <a:pt x="1236579" y="1321824"/>
                        <a:pt x="1258874" y="1321824"/>
                      </a:cubicBezTo>
                      <a:cubicBezTo>
                        <a:pt x="1281169" y="1321824"/>
                        <a:pt x="1299242" y="1303751"/>
                        <a:pt x="1299242" y="1281456"/>
                      </a:cubicBezTo>
                      <a:cubicBezTo>
                        <a:pt x="1299242" y="1259161"/>
                        <a:pt x="1281169" y="1241088"/>
                        <a:pt x="1258874" y="1241088"/>
                      </a:cubicBezTo>
                      <a:close/>
                      <a:moveTo>
                        <a:pt x="1174438" y="1241088"/>
                      </a:moveTo>
                      <a:cubicBezTo>
                        <a:pt x="1152143" y="1241088"/>
                        <a:pt x="1134070" y="1259161"/>
                        <a:pt x="1134070" y="1281456"/>
                      </a:cubicBezTo>
                      <a:cubicBezTo>
                        <a:pt x="1134070" y="1303751"/>
                        <a:pt x="1152143" y="1321824"/>
                        <a:pt x="1174438" y="1321824"/>
                      </a:cubicBezTo>
                      <a:cubicBezTo>
                        <a:pt x="1196733" y="1321824"/>
                        <a:pt x="1214806" y="1303751"/>
                        <a:pt x="1214806" y="1281456"/>
                      </a:cubicBezTo>
                      <a:cubicBezTo>
                        <a:pt x="1214806" y="1259161"/>
                        <a:pt x="1196733" y="1241088"/>
                        <a:pt x="1174438" y="1241088"/>
                      </a:cubicBezTo>
                      <a:close/>
                      <a:moveTo>
                        <a:pt x="1090002" y="1241088"/>
                      </a:moveTo>
                      <a:cubicBezTo>
                        <a:pt x="1067707" y="1241088"/>
                        <a:pt x="1049634" y="1259161"/>
                        <a:pt x="1049634" y="1281456"/>
                      </a:cubicBezTo>
                      <a:cubicBezTo>
                        <a:pt x="1049634" y="1303751"/>
                        <a:pt x="1067707" y="1321824"/>
                        <a:pt x="1090002" y="1321824"/>
                      </a:cubicBezTo>
                      <a:cubicBezTo>
                        <a:pt x="1112297" y="1321824"/>
                        <a:pt x="1130370" y="1303751"/>
                        <a:pt x="1130370" y="1281456"/>
                      </a:cubicBezTo>
                      <a:cubicBezTo>
                        <a:pt x="1130370" y="1259161"/>
                        <a:pt x="1112297" y="1241088"/>
                        <a:pt x="1090002" y="1241088"/>
                      </a:cubicBezTo>
                      <a:close/>
                      <a:moveTo>
                        <a:pt x="1005565" y="1241088"/>
                      </a:moveTo>
                      <a:cubicBezTo>
                        <a:pt x="983270" y="1241088"/>
                        <a:pt x="965197" y="1259161"/>
                        <a:pt x="965197" y="1281456"/>
                      </a:cubicBezTo>
                      <a:cubicBezTo>
                        <a:pt x="965197" y="1303751"/>
                        <a:pt x="983270" y="1321824"/>
                        <a:pt x="1005565" y="1321824"/>
                      </a:cubicBezTo>
                      <a:cubicBezTo>
                        <a:pt x="1027860" y="1321824"/>
                        <a:pt x="1045933" y="1303751"/>
                        <a:pt x="1045933" y="1281456"/>
                      </a:cubicBezTo>
                      <a:cubicBezTo>
                        <a:pt x="1045933" y="1259161"/>
                        <a:pt x="1027860" y="1241088"/>
                        <a:pt x="1005565" y="1241088"/>
                      </a:cubicBezTo>
                      <a:close/>
                      <a:moveTo>
                        <a:pt x="921129" y="1241088"/>
                      </a:moveTo>
                      <a:cubicBezTo>
                        <a:pt x="898834" y="1241088"/>
                        <a:pt x="880761" y="1259161"/>
                        <a:pt x="880761" y="1281456"/>
                      </a:cubicBezTo>
                      <a:cubicBezTo>
                        <a:pt x="880761" y="1303751"/>
                        <a:pt x="898834" y="1321824"/>
                        <a:pt x="921129" y="1321824"/>
                      </a:cubicBezTo>
                      <a:cubicBezTo>
                        <a:pt x="943424" y="1321824"/>
                        <a:pt x="961497" y="1303751"/>
                        <a:pt x="961497" y="1281456"/>
                      </a:cubicBezTo>
                      <a:cubicBezTo>
                        <a:pt x="961497" y="1259161"/>
                        <a:pt x="943424" y="1241088"/>
                        <a:pt x="921129" y="1241088"/>
                      </a:cubicBezTo>
                      <a:close/>
                      <a:moveTo>
                        <a:pt x="836693" y="1241088"/>
                      </a:moveTo>
                      <a:cubicBezTo>
                        <a:pt x="814398" y="1241088"/>
                        <a:pt x="796325" y="1259161"/>
                        <a:pt x="796325" y="1281456"/>
                      </a:cubicBezTo>
                      <a:cubicBezTo>
                        <a:pt x="796325" y="1303751"/>
                        <a:pt x="814398" y="1321824"/>
                        <a:pt x="836693" y="1321824"/>
                      </a:cubicBezTo>
                      <a:cubicBezTo>
                        <a:pt x="858988" y="1321824"/>
                        <a:pt x="877061" y="1303751"/>
                        <a:pt x="877061" y="1281456"/>
                      </a:cubicBezTo>
                      <a:cubicBezTo>
                        <a:pt x="877061" y="1259161"/>
                        <a:pt x="858988" y="1241088"/>
                        <a:pt x="836693" y="1241088"/>
                      </a:cubicBezTo>
                      <a:close/>
                      <a:moveTo>
                        <a:pt x="752256" y="1241088"/>
                      </a:moveTo>
                      <a:cubicBezTo>
                        <a:pt x="729961" y="1241088"/>
                        <a:pt x="711888" y="1259161"/>
                        <a:pt x="711888" y="1281456"/>
                      </a:cubicBezTo>
                      <a:cubicBezTo>
                        <a:pt x="711888" y="1303751"/>
                        <a:pt x="729961" y="1321824"/>
                        <a:pt x="752256" y="1321824"/>
                      </a:cubicBezTo>
                      <a:cubicBezTo>
                        <a:pt x="774551" y="1321824"/>
                        <a:pt x="792624" y="1303751"/>
                        <a:pt x="792624" y="1281456"/>
                      </a:cubicBezTo>
                      <a:cubicBezTo>
                        <a:pt x="792624" y="1259161"/>
                        <a:pt x="774551" y="1241088"/>
                        <a:pt x="752256" y="1241088"/>
                      </a:cubicBezTo>
                      <a:close/>
                      <a:moveTo>
                        <a:pt x="667820" y="1241088"/>
                      </a:moveTo>
                      <a:cubicBezTo>
                        <a:pt x="645525" y="1241088"/>
                        <a:pt x="627452" y="1259161"/>
                        <a:pt x="627452" y="1281456"/>
                      </a:cubicBezTo>
                      <a:cubicBezTo>
                        <a:pt x="627452" y="1303751"/>
                        <a:pt x="645525" y="1321824"/>
                        <a:pt x="667820" y="1321824"/>
                      </a:cubicBezTo>
                      <a:cubicBezTo>
                        <a:pt x="690115" y="1321824"/>
                        <a:pt x="708188" y="1303751"/>
                        <a:pt x="708188" y="1281456"/>
                      </a:cubicBezTo>
                      <a:cubicBezTo>
                        <a:pt x="708188" y="1259161"/>
                        <a:pt x="690115" y="1241088"/>
                        <a:pt x="667820" y="1241088"/>
                      </a:cubicBezTo>
                      <a:close/>
                      <a:moveTo>
                        <a:pt x="583384" y="1241088"/>
                      </a:moveTo>
                      <a:cubicBezTo>
                        <a:pt x="561089" y="1241088"/>
                        <a:pt x="543016" y="1259161"/>
                        <a:pt x="543016" y="1281456"/>
                      </a:cubicBezTo>
                      <a:cubicBezTo>
                        <a:pt x="543016" y="1303751"/>
                        <a:pt x="561089" y="1321824"/>
                        <a:pt x="583384" y="1321824"/>
                      </a:cubicBezTo>
                      <a:cubicBezTo>
                        <a:pt x="605679" y="1321824"/>
                        <a:pt x="623752" y="1303751"/>
                        <a:pt x="623752" y="1281456"/>
                      </a:cubicBezTo>
                      <a:cubicBezTo>
                        <a:pt x="623752" y="1259161"/>
                        <a:pt x="605679" y="1241088"/>
                        <a:pt x="583384" y="1241088"/>
                      </a:cubicBezTo>
                      <a:close/>
                      <a:moveTo>
                        <a:pt x="498947" y="1241088"/>
                      </a:moveTo>
                      <a:cubicBezTo>
                        <a:pt x="476652" y="1241088"/>
                        <a:pt x="458579" y="1259161"/>
                        <a:pt x="458579" y="1281456"/>
                      </a:cubicBezTo>
                      <a:cubicBezTo>
                        <a:pt x="458579" y="1303751"/>
                        <a:pt x="476652" y="1321824"/>
                        <a:pt x="498947" y="1321824"/>
                      </a:cubicBezTo>
                      <a:cubicBezTo>
                        <a:pt x="521242" y="1321824"/>
                        <a:pt x="539315" y="1303751"/>
                        <a:pt x="539315" y="1281456"/>
                      </a:cubicBezTo>
                      <a:cubicBezTo>
                        <a:pt x="539315" y="1259161"/>
                        <a:pt x="521242" y="1241088"/>
                        <a:pt x="498947" y="1241088"/>
                      </a:cubicBezTo>
                      <a:close/>
                      <a:moveTo>
                        <a:pt x="414511" y="1241088"/>
                      </a:moveTo>
                      <a:cubicBezTo>
                        <a:pt x="392216" y="1241088"/>
                        <a:pt x="374143" y="1259161"/>
                        <a:pt x="374143" y="1281456"/>
                      </a:cubicBezTo>
                      <a:cubicBezTo>
                        <a:pt x="374143" y="1303751"/>
                        <a:pt x="392216" y="1321824"/>
                        <a:pt x="414511" y="1321824"/>
                      </a:cubicBezTo>
                      <a:cubicBezTo>
                        <a:pt x="436806" y="1321824"/>
                        <a:pt x="454879" y="1303751"/>
                        <a:pt x="454879" y="1281456"/>
                      </a:cubicBezTo>
                      <a:cubicBezTo>
                        <a:pt x="454879" y="1259161"/>
                        <a:pt x="436806" y="1241088"/>
                        <a:pt x="414511" y="1241088"/>
                      </a:cubicBezTo>
                      <a:close/>
                      <a:moveTo>
                        <a:pt x="330075" y="1241088"/>
                      </a:moveTo>
                      <a:cubicBezTo>
                        <a:pt x="307780" y="1241088"/>
                        <a:pt x="289707" y="1259161"/>
                        <a:pt x="289707" y="1281456"/>
                      </a:cubicBezTo>
                      <a:cubicBezTo>
                        <a:pt x="289707" y="1303751"/>
                        <a:pt x="307780" y="1321824"/>
                        <a:pt x="330075" y="1321824"/>
                      </a:cubicBezTo>
                      <a:cubicBezTo>
                        <a:pt x="352370" y="1321824"/>
                        <a:pt x="370443" y="1303751"/>
                        <a:pt x="370443" y="1281456"/>
                      </a:cubicBezTo>
                      <a:cubicBezTo>
                        <a:pt x="370443" y="1259161"/>
                        <a:pt x="352370" y="1241088"/>
                        <a:pt x="330075" y="1241088"/>
                      </a:cubicBezTo>
                      <a:close/>
                      <a:moveTo>
                        <a:pt x="245639" y="1241088"/>
                      </a:moveTo>
                      <a:cubicBezTo>
                        <a:pt x="223344" y="1241088"/>
                        <a:pt x="205271" y="1259161"/>
                        <a:pt x="205271" y="1281456"/>
                      </a:cubicBezTo>
                      <a:cubicBezTo>
                        <a:pt x="205271" y="1303751"/>
                        <a:pt x="223344" y="1321824"/>
                        <a:pt x="245639" y="1321824"/>
                      </a:cubicBezTo>
                      <a:cubicBezTo>
                        <a:pt x="267934" y="1321824"/>
                        <a:pt x="286007" y="1303751"/>
                        <a:pt x="286007" y="1281456"/>
                      </a:cubicBezTo>
                      <a:cubicBezTo>
                        <a:pt x="286007" y="1259161"/>
                        <a:pt x="267934" y="1241088"/>
                        <a:pt x="245639" y="1241088"/>
                      </a:cubicBezTo>
                      <a:close/>
                      <a:moveTo>
                        <a:pt x="161202" y="1241088"/>
                      </a:moveTo>
                      <a:cubicBezTo>
                        <a:pt x="138907" y="1241088"/>
                        <a:pt x="120834" y="1259161"/>
                        <a:pt x="120834" y="1281456"/>
                      </a:cubicBezTo>
                      <a:cubicBezTo>
                        <a:pt x="120834" y="1303751"/>
                        <a:pt x="138907" y="1321824"/>
                        <a:pt x="161202" y="1321824"/>
                      </a:cubicBezTo>
                      <a:cubicBezTo>
                        <a:pt x="183497" y="1321824"/>
                        <a:pt x="201570" y="1303751"/>
                        <a:pt x="201570" y="1281456"/>
                      </a:cubicBezTo>
                      <a:cubicBezTo>
                        <a:pt x="201570" y="1259161"/>
                        <a:pt x="183497" y="1241088"/>
                        <a:pt x="161202" y="1241088"/>
                      </a:cubicBezTo>
                      <a:close/>
                      <a:moveTo>
                        <a:pt x="76766" y="1241088"/>
                      </a:moveTo>
                      <a:cubicBezTo>
                        <a:pt x="54471" y="1241088"/>
                        <a:pt x="36398" y="1259161"/>
                        <a:pt x="36398" y="1281456"/>
                      </a:cubicBezTo>
                      <a:cubicBezTo>
                        <a:pt x="36398" y="1303751"/>
                        <a:pt x="54471" y="1321824"/>
                        <a:pt x="76766" y="1321824"/>
                      </a:cubicBezTo>
                      <a:cubicBezTo>
                        <a:pt x="99061" y="1321824"/>
                        <a:pt x="117134" y="1303751"/>
                        <a:pt x="117134" y="1281456"/>
                      </a:cubicBezTo>
                      <a:cubicBezTo>
                        <a:pt x="117134" y="1259161"/>
                        <a:pt x="99061" y="1241088"/>
                        <a:pt x="76766" y="1241088"/>
                      </a:cubicBezTo>
                      <a:close/>
                      <a:moveTo>
                        <a:pt x="1343312" y="1155038"/>
                      </a:moveTo>
                      <a:cubicBezTo>
                        <a:pt x="1321017" y="1155038"/>
                        <a:pt x="1302944" y="1173111"/>
                        <a:pt x="1302944" y="1195406"/>
                      </a:cubicBezTo>
                      <a:cubicBezTo>
                        <a:pt x="1302944" y="1217701"/>
                        <a:pt x="1321017" y="1235774"/>
                        <a:pt x="1343312" y="1235774"/>
                      </a:cubicBezTo>
                      <a:cubicBezTo>
                        <a:pt x="1365607" y="1235774"/>
                        <a:pt x="1383680" y="1217701"/>
                        <a:pt x="1383680" y="1195406"/>
                      </a:cubicBezTo>
                      <a:cubicBezTo>
                        <a:pt x="1383680" y="1173111"/>
                        <a:pt x="1365607" y="1155038"/>
                        <a:pt x="1343312" y="1155038"/>
                      </a:cubicBezTo>
                      <a:close/>
                      <a:moveTo>
                        <a:pt x="1258874" y="1155038"/>
                      </a:moveTo>
                      <a:cubicBezTo>
                        <a:pt x="1236579" y="1155038"/>
                        <a:pt x="1218506" y="1173111"/>
                        <a:pt x="1218506" y="1195406"/>
                      </a:cubicBezTo>
                      <a:cubicBezTo>
                        <a:pt x="1218506" y="1217701"/>
                        <a:pt x="1236579" y="1235774"/>
                        <a:pt x="1258874" y="1235774"/>
                      </a:cubicBezTo>
                      <a:cubicBezTo>
                        <a:pt x="1281169" y="1235774"/>
                        <a:pt x="1299242" y="1217701"/>
                        <a:pt x="1299242" y="1195406"/>
                      </a:cubicBezTo>
                      <a:cubicBezTo>
                        <a:pt x="1299242" y="1173111"/>
                        <a:pt x="1281169" y="1155038"/>
                        <a:pt x="1258874" y="1155038"/>
                      </a:cubicBezTo>
                      <a:close/>
                      <a:moveTo>
                        <a:pt x="1174438" y="1155038"/>
                      </a:moveTo>
                      <a:cubicBezTo>
                        <a:pt x="1152143" y="1155038"/>
                        <a:pt x="1134070" y="1173111"/>
                        <a:pt x="1134070" y="1195406"/>
                      </a:cubicBezTo>
                      <a:cubicBezTo>
                        <a:pt x="1134070" y="1217701"/>
                        <a:pt x="1152143" y="1235774"/>
                        <a:pt x="1174438" y="1235774"/>
                      </a:cubicBezTo>
                      <a:cubicBezTo>
                        <a:pt x="1196733" y="1235774"/>
                        <a:pt x="1214806" y="1217701"/>
                        <a:pt x="1214806" y="1195406"/>
                      </a:cubicBezTo>
                      <a:cubicBezTo>
                        <a:pt x="1214806" y="1173111"/>
                        <a:pt x="1196733" y="1155038"/>
                        <a:pt x="1174438" y="1155038"/>
                      </a:cubicBezTo>
                      <a:close/>
                      <a:moveTo>
                        <a:pt x="1090002" y="1155038"/>
                      </a:moveTo>
                      <a:cubicBezTo>
                        <a:pt x="1067707" y="1155038"/>
                        <a:pt x="1049634" y="1173111"/>
                        <a:pt x="1049634" y="1195406"/>
                      </a:cubicBezTo>
                      <a:cubicBezTo>
                        <a:pt x="1049634" y="1217701"/>
                        <a:pt x="1067707" y="1235774"/>
                        <a:pt x="1090002" y="1235774"/>
                      </a:cubicBezTo>
                      <a:cubicBezTo>
                        <a:pt x="1112297" y="1235774"/>
                        <a:pt x="1130370" y="1217701"/>
                        <a:pt x="1130370" y="1195406"/>
                      </a:cubicBezTo>
                      <a:cubicBezTo>
                        <a:pt x="1130370" y="1173111"/>
                        <a:pt x="1112297" y="1155038"/>
                        <a:pt x="1090002" y="1155038"/>
                      </a:cubicBezTo>
                      <a:close/>
                      <a:moveTo>
                        <a:pt x="1005565" y="1155038"/>
                      </a:moveTo>
                      <a:cubicBezTo>
                        <a:pt x="983270" y="1155038"/>
                        <a:pt x="965197" y="1173111"/>
                        <a:pt x="965197" y="1195406"/>
                      </a:cubicBezTo>
                      <a:cubicBezTo>
                        <a:pt x="965197" y="1217701"/>
                        <a:pt x="983270" y="1235774"/>
                        <a:pt x="1005565" y="1235774"/>
                      </a:cubicBezTo>
                      <a:cubicBezTo>
                        <a:pt x="1027860" y="1235774"/>
                        <a:pt x="1045933" y="1217701"/>
                        <a:pt x="1045933" y="1195406"/>
                      </a:cubicBezTo>
                      <a:cubicBezTo>
                        <a:pt x="1045933" y="1173111"/>
                        <a:pt x="1027860" y="1155038"/>
                        <a:pt x="1005565" y="1155038"/>
                      </a:cubicBezTo>
                      <a:close/>
                      <a:moveTo>
                        <a:pt x="921129" y="1155038"/>
                      </a:moveTo>
                      <a:cubicBezTo>
                        <a:pt x="898834" y="1155038"/>
                        <a:pt x="880761" y="1173111"/>
                        <a:pt x="880761" y="1195406"/>
                      </a:cubicBezTo>
                      <a:cubicBezTo>
                        <a:pt x="880761" y="1217701"/>
                        <a:pt x="898834" y="1235774"/>
                        <a:pt x="921129" y="1235774"/>
                      </a:cubicBezTo>
                      <a:cubicBezTo>
                        <a:pt x="943424" y="1235774"/>
                        <a:pt x="961497" y="1217701"/>
                        <a:pt x="961497" y="1195406"/>
                      </a:cubicBezTo>
                      <a:cubicBezTo>
                        <a:pt x="961497" y="1173111"/>
                        <a:pt x="943424" y="1155038"/>
                        <a:pt x="921129" y="1155038"/>
                      </a:cubicBezTo>
                      <a:close/>
                      <a:moveTo>
                        <a:pt x="836693" y="1155038"/>
                      </a:moveTo>
                      <a:cubicBezTo>
                        <a:pt x="814398" y="1155038"/>
                        <a:pt x="796325" y="1173111"/>
                        <a:pt x="796325" y="1195406"/>
                      </a:cubicBezTo>
                      <a:cubicBezTo>
                        <a:pt x="796325" y="1217701"/>
                        <a:pt x="814398" y="1235774"/>
                        <a:pt x="836693" y="1235774"/>
                      </a:cubicBezTo>
                      <a:cubicBezTo>
                        <a:pt x="858988" y="1235774"/>
                        <a:pt x="877061" y="1217701"/>
                        <a:pt x="877061" y="1195406"/>
                      </a:cubicBezTo>
                      <a:cubicBezTo>
                        <a:pt x="877061" y="1173111"/>
                        <a:pt x="858988" y="1155038"/>
                        <a:pt x="836693" y="1155038"/>
                      </a:cubicBezTo>
                      <a:close/>
                      <a:moveTo>
                        <a:pt x="752256" y="1155038"/>
                      </a:moveTo>
                      <a:cubicBezTo>
                        <a:pt x="729961" y="1155038"/>
                        <a:pt x="711888" y="1173111"/>
                        <a:pt x="711888" y="1195406"/>
                      </a:cubicBezTo>
                      <a:cubicBezTo>
                        <a:pt x="711888" y="1217701"/>
                        <a:pt x="729961" y="1235774"/>
                        <a:pt x="752256" y="1235774"/>
                      </a:cubicBezTo>
                      <a:cubicBezTo>
                        <a:pt x="774551" y="1235774"/>
                        <a:pt x="792624" y="1217701"/>
                        <a:pt x="792624" y="1195406"/>
                      </a:cubicBezTo>
                      <a:cubicBezTo>
                        <a:pt x="792624" y="1173111"/>
                        <a:pt x="774551" y="1155038"/>
                        <a:pt x="752256" y="1155038"/>
                      </a:cubicBezTo>
                      <a:close/>
                      <a:moveTo>
                        <a:pt x="667820" y="1155038"/>
                      </a:moveTo>
                      <a:cubicBezTo>
                        <a:pt x="645525" y="1155038"/>
                        <a:pt x="627452" y="1173111"/>
                        <a:pt x="627452" y="1195406"/>
                      </a:cubicBezTo>
                      <a:cubicBezTo>
                        <a:pt x="627452" y="1217701"/>
                        <a:pt x="645525" y="1235774"/>
                        <a:pt x="667820" y="1235774"/>
                      </a:cubicBezTo>
                      <a:cubicBezTo>
                        <a:pt x="690115" y="1235774"/>
                        <a:pt x="708188" y="1217701"/>
                        <a:pt x="708188" y="1195406"/>
                      </a:cubicBezTo>
                      <a:cubicBezTo>
                        <a:pt x="708188" y="1173111"/>
                        <a:pt x="690115" y="1155038"/>
                        <a:pt x="667820" y="1155038"/>
                      </a:cubicBezTo>
                      <a:close/>
                      <a:moveTo>
                        <a:pt x="583384" y="1155038"/>
                      </a:moveTo>
                      <a:cubicBezTo>
                        <a:pt x="561089" y="1155038"/>
                        <a:pt x="543016" y="1173111"/>
                        <a:pt x="543016" y="1195406"/>
                      </a:cubicBezTo>
                      <a:cubicBezTo>
                        <a:pt x="543016" y="1217701"/>
                        <a:pt x="561089" y="1235774"/>
                        <a:pt x="583384" y="1235774"/>
                      </a:cubicBezTo>
                      <a:cubicBezTo>
                        <a:pt x="605679" y="1235774"/>
                        <a:pt x="623752" y="1217701"/>
                        <a:pt x="623752" y="1195406"/>
                      </a:cubicBezTo>
                      <a:cubicBezTo>
                        <a:pt x="623752" y="1173111"/>
                        <a:pt x="605679" y="1155038"/>
                        <a:pt x="583384" y="1155038"/>
                      </a:cubicBezTo>
                      <a:close/>
                      <a:moveTo>
                        <a:pt x="498947" y="1155038"/>
                      </a:moveTo>
                      <a:cubicBezTo>
                        <a:pt x="476652" y="1155038"/>
                        <a:pt x="458579" y="1173111"/>
                        <a:pt x="458579" y="1195406"/>
                      </a:cubicBezTo>
                      <a:cubicBezTo>
                        <a:pt x="458579" y="1217701"/>
                        <a:pt x="476652" y="1235774"/>
                        <a:pt x="498947" y="1235774"/>
                      </a:cubicBezTo>
                      <a:cubicBezTo>
                        <a:pt x="521242" y="1235774"/>
                        <a:pt x="539315" y="1217701"/>
                        <a:pt x="539315" y="1195406"/>
                      </a:cubicBezTo>
                      <a:cubicBezTo>
                        <a:pt x="539315" y="1173111"/>
                        <a:pt x="521242" y="1155038"/>
                        <a:pt x="498947" y="1155038"/>
                      </a:cubicBezTo>
                      <a:close/>
                      <a:moveTo>
                        <a:pt x="414511" y="1155038"/>
                      </a:moveTo>
                      <a:cubicBezTo>
                        <a:pt x="392216" y="1155038"/>
                        <a:pt x="374143" y="1173111"/>
                        <a:pt x="374143" y="1195406"/>
                      </a:cubicBezTo>
                      <a:cubicBezTo>
                        <a:pt x="374143" y="1217701"/>
                        <a:pt x="392216" y="1235774"/>
                        <a:pt x="414511" y="1235774"/>
                      </a:cubicBezTo>
                      <a:cubicBezTo>
                        <a:pt x="436806" y="1235774"/>
                        <a:pt x="454879" y="1217701"/>
                        <a:pt x="454879" y="1195406"/>
                      </a:cubicBezTo>
                      <a:cubicBezTo>
                        <a:pt x="454879" y="1173111"/>
                        <a:pt x="436806" y="1155038"/>
                        <a:pt x="414511" y="1155038"/>
                      </a:cubicBezTo>
                      <a:close/>
                      <a:moveTo>
                        <a:pt x="330075" y="1155038"/>
                      </a:moveTo>
                      <a:cubicBezTo>
                        <a:pt x="307780" y="1155038"/>
                        <a:pt x="289707" y="1173111"/>
                        <a:pt x="289707" y="1195406"/>
                      </a:cubicBezTo>
                      <a:cubicBezTo>
                        <a:pt x="289707" y="1217701"/>
                        <a:pt x="307780" y="1235774"/>
                        <a:pt x="330075" y="1235774"/>
                      </a:cubicBezTo>
                      <a:cubicBezTo>
                        <a:pt x="352370" y="1235774"/>
                        <a:pt x="370443" y="1217701"/>
                        <a:pt x="370443" y="1195406"/>
                      </a:cubicBezTo>
                      <a:cubicBezTo>
                        <a:pt x="370443" y="1173111"/>
                        <a:pt x="352370" y="1155038"/>
                        <a:pt x="330075" y="1155038"/>
                      </a:cubicBezTo>
                      <a:close/>
                      <a:moveTo>
                        <a:pt x="245639" y="1155038"/>
                      </a:moveTo>
                      <a:cubicBezTo>
                        <a:pt x="223344" y="1155038"/>
                        <a:pt x="205271" y="1173111"/>
                        <a:pt x="205271" y="1195406"/>
                      </a:cubicBezTo>
                      <a:cubicBezTo>
                        <a:pt x="205271" y="1217701"/>
                        <a:pt x="223344" y="1235774"/>
                        <a:pt x="245639" y="1235774"/>
                      </a:cubicBezTo>
                      <a:cubicBezTo>
                        <a:pt x="267934" y="1235774"/>
                        <a:pt x="286007" y="1217701"/>
                        <a:pt x="286007" y="1195406"/>
                      </a:cubicBezTo>
                      <a:cubicBezTo>
                        <a:pt x="286007" y="1173111"/>
                        <a:pt x="267934" y="1155038"/>
                        <a:pt x="245639" y="1155038"/>
                      </a:cubicBezTo>
                      <a:close/>
                      <a:moveTo>
                        <a:pt x="161202" y="1155038"/>
                      </a:moveTo>
                      <a:cubicBezTo>
                        <a:pt x="138907" y="1155038"/>
                        <a:pt x="120834" y="1173111"/>
                        <a:pt x="120834" y="1195406"/>
                      </a:cubicBezTo>
                      <a:cubicBezTo>
                        <a:pt x="120834" y="1217701"/>
                        <a:pt x="138907" y="1235774"/>
                        <a:pt x="161202" y="1235774"/>
                      </a:cubicBezTo>
                      <a:cubicBezTo>
                        <a:pt x="183497" y="1235774"/>
                        <a:pt x="201570" y="1217701"/>
                        <a:pt x="201570" y="1195406"/>
                      </a:cubicBezTo>
                      <a:cubicBezTo>
                        <a:pt x="201570" y="1173111"/>
                        <a:pt x="183497" y="1155038"/>
                        <a:pt x="161202" y="1155038"/>
                      </a:cubicBezTo>
                      <a:close/>
                      <a:moveTo>
                        <a:pt x="76766" y="1155038"/>
                      </a:moveTo>
                      <a:cubicBezTo>
                        <a:pt x="54471" y="1155038"/>
                        <a:pt x="36398" y="1173111"/>
                        <a:pt x="36398" y="1195406"/>
                      </a:cubicBezTo>
                      <a:cubicBezTo>
                        <a:pt x="36398" y="1217701"/>
                        <a:pt x="54471" y="1235774"/>
                        <a:pt x="76766" y="1235774"/>
                      </a:cubicBezTo>
                      <a:cubicBezTo>
                        <a:pt x="99061" y="1235774"/>
                        <a:pt x="117134" y="1217701"/>
                        <a:pt x="117134" y="1195406"/>
                      </a:cubicBezTo>
                      <a:cubicBezTo>
                        <a:pt x="117134" y="1173111"/>
                        <a:pt x="99061" y="1155038"/>
                        <a:pt x="76766" y="1155038"/>
                      </a:cubicBezTo>
                      <a:close/>
                      <a:moveTo>
                        <a:pt x="1343312" y="1068989"/>
                      </a:moveTo>
                      <a:cubicBezTo>
                        <a:pt x="1321017" y="1068989"/>
                        <a:pt x="1302944" y="1087062"/>
                        <a:pt x="1302944" y="1109357"/>
                      </a:cubicBezTo>
                      <a:cubicBezTo>
                        <a:pt x="1302944" y="1131652"/>
                        <a:pt x="1321017" y="1149725"/>
                        <a:pt x="1343312" y="1149725"/>
                      </a:cubicBezTo>
                      <a:cubicBezTo>
                        <a:pt x="1365607" y="1149725"/>
                        <a:pt x="1383680" y="1131652"/>
                        <a:pt x="1383680" y="1109357"/>
                      </a:cubicBezTo>
                      <a:cubicBezTo>
                        <a:pt x="1383680" y="1087062"/>
                        <a:pt x="1365607" y="1068989"/>
                        <a:pt x="1343312" y="1068989"/>
                      </a:cubicBezTo>
                      <a:close/>
                      <a:moveTo>
                        <a:pt x="1258874" y="1068989"/>
                      </a:moveTo>
                      <a:cubicBezTo>
                        <a:pt x="1236579" y="1068989"/>
                        <a:pt x="1218506" y="1087062"/>
                        <a:pt x="1218506" y="1109357"/>
                      </a:cubicBezTo>
                      <a:cubicBezTo>
                        <a:pt x="1218506" y="1131652"/>
                        <a:pt x="1236579" y="1149725"/>
                        <a:pt x="1258874" y="1149725"/>
                      </a:cubicBezTo>
                      <a:cubicBezTo>
                        <a:pt x="1281169" y="1149725"/>
                        <a:pt x="1299242" y="1131652"/>
                        <a:pt x="1299242" y="1109357"/>
                      </a:cubicBezTo>
                      <a:cubicBezTo>
                        <a:pt x="1299242" y="1087062"/>
                        <a:pt x="1281169" y="1068989"/>
                        <a:pt x="1258874" y="1068989"/>
                      </a:cubicBezTo>
                      <a:close/>
                      <a:moveTo>
                        <a:pt x="1174438" y="1068989"/>
                      </a:moveTo>
                      <a:cubicBezTo>
                        <a:pt x="1152143" y="1068989"/>
                        <a:pt x="1134070" y="1087062"/>
                        <a:pt x="1134070" y="1109357"/>
                      </a:cubicBezTo>
                      <a:cubicBezTo>
                        <a:pt x="1134070" y="1131652"/>
                        <a:pt x="1152143" y="1149725"/>
                        <a:pt x="1174438" y="1149725"/>
                      </a:cubicBezTo>
                      <a:cubicBezTo>
                        <a:pt x="1196733" y="1149725"/>
                        <a:pt x="1214806" y="1131652"/>
                        <a:pt x="1214806" y="1109357"/>
                      </a:cubicBezTo>
                      <a:cubicBezTo>
                        <a:pt x="1214806" y="1087062"/>
                        <a:pt x="1196733" y="1068989"/>
                        <a:pt x="1174438" y="1068989"/>
                      </a:cubicBezTo>
                      <a:close/>
                      <a:moveTo>
                        <a:pt x="1090002" y="1068989"/>
                      </a:moveTo>
                      <a:cubicBezTo>
                        <a:pt x="1067707" y="1068989"/>
                        <a:pt x="1049634" y="1087062"/>
                        <a:pt x="1049634" y="1109357"/>
                      </a:cubicBezTo>
                      <a:cubicBezTo>
                        <a:pt x="1049634" y="1131652"/>
                        <a:pt x="1067707" y="1149725"/>
                        <a:pt x="1090002" y="1149725"/>
                      </a:cubicBezTo>
                      <a:cubicBezTo>
                        <a:pt x="1112297" y="1149725"/>
                        <a:pt x="1130370" y="1131652"/>
                        <a:pt x="1130370" y="1109357"/>
                      </a:cubicBezTo>
                      <a:cubicBezTo>
                        <a:pt x="1130370" y="1087062"/>
                        <a:pt x="1112297" y="1068989"/>
                        <a:pt x="1090002" y="1068989"/>
                      </a:cubicBezTo>
                      <a:close/>
                      <a:moveTo>
                        <a:pt x="1005565" y="1068989"/>
                      </a:moveTo>
                      <a:cubicBezTo>
                        <a:pt x="983270" y="1068989"/>
                        <a:pt x="965197" y="1087062"/>
                        <a:pt x="965197" y="1109357"/>
                      </a:cubicBezTo>
                      <a:cubicBezTo>
                        <a:pt x="965197" y="1131652"/>
                        <a:pt x="983270" y="1149725"/>
                        <a:pt x="1005565" y="1149725"/>
                      </a:cubicBezTo>
                      <a:cubicBezTo>
                        <a:pt x="1027860" y="1149725"/>
                        <a:pt x="1045933" y="1131652"/>
                        <a:pt x="1045933" y="1109357"/>
                      </a:cubicBezTo>
                      <a:cubicBezTo>
                        <a:pt x="1045933" y="1087062"/>
                        <a:pt x="1027860" y="1068989"/>
                        <a:pt x="1005565" y="1068989"/>
                      </a:cubicBezTo>
                      <a:close/>
                      <a:moveTo>
                        <a:pt x="921129" y="1068989"/>
                      </a:moveTo>
                      <a:cubicBezTo>
                        <a:pt x="898834" y="1068989"/>
                        <a:pt x="880761" y="1087062"/>
                        <a:pt x="880761" y="1109357"/>
                      </a:cubicBezTo>
                      <a:cubicBezTo>
                        <a:pt x="880761" y="1131652"/>
                        <a:pt x="898834" y="1149725"/>
                        <a:pt x="921129" y="1149725"/>
                      </a:cubicBezTo>
                      <a:cubicBezTo>
                        <a:pt x="943424" y="1149725"/>
                        <a:pt x="961497" y="1131652"/>
                        <a:pt x="961497" y="1109357"/>
                      </a:cubicBezTo>
                      <a:cubicBezTo>
                        <a:pt x="961497" y="1087062"/>
                        <a:pt x="943424" y="1068989"/>
                        <a:pt x="921129" y="1068989"/>
                      </a:cubicBezTo>
                      <a:close/>
                      <a:moveTo>
                        <a:pt x="836693" y="1068989"/>
                      </a:moveTo>
                      <a:cubicBezTo>
                        <a:pt x="814398" y="1068989"/>
                        <a:pt x="796325" y="1087062"/>
                        <a:pt x="796325" y="1109357"/>
                      </a:cubicBezTo>
                      <a:cubicBezTo>
                        <a:pt x="796325" y="1131652"/>
                        <a:pt x="814398" y="1149725"/>
                        <a:pt x="836693" y="1149725"/>
                      </a:cubicBezTo>
                      <a:cubicBezTo>
                        <a:pt x="858988" y="1149725"/>
                        <a:pt x="877061" y="1131652"/>
                        <a:pt x="877061" y="1109357"/>
                      </a:cubicBezTo>
                      <a:cubicBezTo>
                        <a:pt x="877061" y="1087062"/>
                        <a:pt x="858988" y="1068989"/>
                        <a:pt x="836693" y="1068989"/>
                      </a:cubicBezTo>
                      <a:close/>
                      <a:moveTo>
                        <a:pt x="752256" y="1068989"/>
                      </a:moveTo>
                      <a:cubicBezTo>
                        <a:pt x="729961" y="1068989"/>
                        <a:pt x="711888" y="1087062"/>
                        <a:pt x="711888" y="1109357"/>
                      </a:cubicBezTo>
                      <a:cubicBezTo>
                        <a:pt x="711888" y="1131652"/>
                        <a:pt x="729961" y="1149725"/>
                        <a:pt x="752256" y="1149725"/>
                      </a:cubicBezTo>
                      <a:cubicBezTo>
                        <a:pt x="774551" y="1149725"/>
                        <a:pt x="792624" y="1131652"/>
                        <a:pt x="792624" y="1109357"/>
                      </a:cubicBezTo>
                      <a:cubicBezTo>
                        <a:pt x="792624" y="1087062"/>
                        <a:pt x="774551" y="1068989"/>
                        <a:pt x="752256" y="1068989"/>
                      </a:cubicBezTo>
                      <a:close/>
                      <a:moveTo>
                        <a:pt x="667820" y="1068989"/>
                      </a:moveTo>
                      <a:cubicBezTo>
                        <a:pt x="645525" y="1068989"/>
                        <a:pt x="627452" y="1087062"/>
                        <a:pt x="627452" y="1109357"/>
                      </a:cubicBezTo>
                      <a:cubicBezTo>
                        <a:pt x="627452" y="1131652"/>
                        <a:pt x="645525" y="1149725"/>
                        <a:pt x="667820" y="1149725"/>
                      </a:cubicBezTo>
                      <a:cubicBezTo>
                        <a:pt x="690115" y="1149725"/>
                        <a:pt x="708188" y="1131652"/>
                        <a:pt x="708188" y="1109357"/>
                      </a:cubicBezTo>
                      <a:cubicBezTo>
                        <a:pt x="708188" y="1087062"/>
                        <a:pt x="690115" y="1068989"/>
                        <a:pt x="667820" y="1068989"/>
                      </a:cubicBezTo>
                      <a:close/>
                      <a:moveTo>
                        <a:pt x="583384" y="1068989"/>
                      </a:moveTo>
                      <a:cubicBezTo>
                        <a:pt x="561089" y="1068989"/>
                        <a:pt x="543016" y="1087062"/>
                        <a:pt x="543016" y="1109357"/>
                      </a:cubicBezTo>
                      <a:cubicBezTo>
                        <a:pt x="543016" y="1131652"/>
                        <a:pt x="561089" y="1149725"/>
                        <a:pt x="583384" y="1149725"/>
                      </a:cubicBezTo>
                      <a:cubicBezTo>
                        <a:pt x="605679" y="1149725"/>
                        <a:pt x="623752" y="1131652"/>
                        <a:pt x="623752" y="1109357"/>
                      </a:cubicBezTo>
                      <a:cubicBezTo>
                        <a:pt x="623752" y="1087062"/>
                        <a:pt x="605679" y="1068989"/>
                        <a:pt x="583384" y="1068989"/>
                      </a:cubicBezTo>
                      <a:close/>
                      <a:moveTo>
                        <a:pt x="498947" y="1068989"/>
                      </a:moveTo>
                      <a:cubicBezTo>
                        <a:pt x="476652" y="1068989"/>
                        <a:pt x="458579" y="1087062"/>
                        <a:pt x="458579" y="1109357"/>
                      </a:cubicBezTo>
                      <a:cubicBezTo>
                        <a:pt x="458579" y="1131652"/>
                        <a:pt x="476652" y="1149725"/>
                        <a:pt x="498947" y="1149725"/>
                      </a:cubicBezTo>
                      <a:cubicBezTo>
                        <a:pt x="521242" y="1149725"/>
                        <a:pt x="539315" y="1131652"/>
                        <a:pt x="539315" y="1109357"/>
                      </a:cubicBezTo>
                      <a:cubicBezTo>
                        <a:pt x="539315" y="1087062"/>
                        <a:pt x="521242" y="1068989"/>
                        <a:pt x="498947" y="1068989"/>
                      </a:cubicBezTo>
                      <a:close/>
                      <a:moveTo>
                        <a:pt x="414511" y="1068989"/>
                      </a:moveTo>
                      <a:cubicBezTo>
                        <a:pt x="392216" y="1068989"/>
                        <a:pt x="374143" y="1087062"/>
                        <a:pt x="374143" y="1109357"/>
                      </a:cubicBezTo>
                      <a:cubicBezTo>
                        <a:pt x="374143" y="1131652"/>
                        <a:pt x="392216" y="1149725"/>
                        <a:pt x="414511" y="1149725"/>
                      </a:cubicBezTo>
                      <a:cubicBezTo>
                        <a:pt x="436806" y="1149725"/>
                        <a:pt x="454879" y="1131652"/>
                        <a:pt x="454879" y="1109357"/>
                      </a:cubicBezTo>
                      <a:cubicBezTo>
                        <a:pt x="454879" y="1087062"/>
                        <a:pt x="436806" y="1068989"/>
                        <a:pt x="414511" y="1068989"/>
                      </a:cubicBezTo>
                      <a:close/>
                      <a:moveTo>
                        <a:pt x="330075" y="1068989"/>
                      </a:moveTo>
                      <a:cubicBezTo>
                        <a:pt x="307780" y="1068989"/>
                        <a:pt x="289707" y="1087062"/>
                        <a:pt x="289707" y="1109357"/>
                      </a:cubicBezTo>
                      <a:cubicBezTo>
                        <a:pt x="289707" y="1131652"/>
                        <a:pt x="307780" y="1149725"/>
                        <a:pt x="330075" y="1149725"/>
                      </a:cubicBezTo>
                      <a:cubicBezTo>
                        <a:pt x="352370" y="1149725"/>
                        <a:pt x="370443" y="1131652"/>
                        <a:pt x="370443" y="1109357"/>
                      </a:cubicBezTo>
                      <a:cubicBezTo>
                        <a:pt x="370443" y="1087062"/>
                        <a:pt x="352370" y="1068989"/>
                        <a:pt x="330075" y="1068989"/>
                      </a:cubicBezTo>
                      <a:close/>
                      <a:moveTo>
                        <a:pt x="245639" y="1068989"/>
                      </a:moveTo>
                      <a:cubicBezTo>
                        <a:pt x="223344" y="1068989"/>
                        <a:pt x="205271" y="1087062"/>
                        <a:pt x="205271" y="1109357"/>
                      </a:cubicBezTo>
                      <a:cubicBezTo>
                        <a:pt x="205271" y="1131652"/>
                        <a:pt x="223344" y="1149725"/>
                        <a:pt x="245639" y="1149725"/>
                      </a:cubicBezTo>
                      <a:cubicBezTo>
                        <a:pt x="267934" y="1149725"/>
                        <a:pt x="286007" y="1131652"/>
                        <a:pt x="286007" y="1109357"/>
                      </a:cubicBezTo>
                      <a:cubicBezTo>
                        <a:pt x="286007" y="1087062"/>
                        <a:pt x="267934" y="1068989"/>
                        <a:pt x="245639" y="1068989"/>
                      </a:cubicBezTo>
                      <a:close/>
                      <a:moveTo>
                        <a:pt x="161202" y="1068989"/>
                      </a:moveTo>
                      <a:cubicBezTo>
                        <a:pt x="138907" y="1068989"/>
                        <a:pt x="120834" y="1087062"/>
                        <a:pt x="120834" y="1109357"/>
                      </a:cubicBezTo>
                      <a:cubicBezTo>
                        <a:pt x="120834" y="1131652"/>
                        <a:pt x="138907" y="1149725"/>
                        <a:pt x="161202" y="1149725"/>
                      </a:cubicBezTo>
                      <a:cubicBezTo>
                        <a:pt x="183497" y="1149725"/>
                        <a:pt x="201570" y="1131652"/>
                        <a:pt x="201570" y="1109357"/>
                      </a:cubicBezTo>
                      <a:cubicBezTo>
                        <a:pt x="201570" y="1087062"/>
                        <a:pt x="183497" y="1068989"/>
                        <a:pt x="161202" y="1068989"/>
                      </a:cubicBezTo>
                      <a:close/>
                      <a:moveTo>
                        <a:pt x="76766" y="1068989"/>
                      </a:moveTo>
                      <a:cubicBezTo>
                        <a:pt x="54471" y="1068989"/>
                        <a:pt x="36398" y="1087062"/>
                        <a:pt x="36398" y="1109357"/>
                      </a:cubicBezTo>
                      <a:cubicBezTo>
                        <a:pt x="36398" y="1131652"/>
                        <a:pt x="54471" y="1149725"/>
                        <a:pt x="76766" y="1149725"/>
                      </a:cubicBezTo>
                      <a:cubicBezTo>
                        <a:pt x="99061" y="1149725"/>
                        <a:pt x="117134" y="1131652"/>
                        <a:pt x="117134" y="1109357"/>
                      </a:cubicBezTo>
                      <a:cubicBezTo>
                        <a:pt x="117134" y="1087062"/>
                        <a:pt x="99061" y="1068989"/>
                        <a:pt x="76766" y="1068989"/>
                      </a:cubicBezTo>
                      <a:close/>
                      <a:moveTo>
                        <a:pt x="1343312" y="982940"/>
                      </a:moveTo>
                      <a:cubicBezTo>
                        <a:pt x="1321017" y="982940"/>
                        <a:pt x="1302944" y="1001013"/>
                        <a:pt x="1302944" y="1023308"/>
                      </a:cubicBezTo>
                      <a:cubicBezTo>
                        <a:pt x="1302944" y="1045603"/>
                        <a:pt x="1321017" y="1063676"/>
                        <a:pt x="1343312" y="1063676"/>
                      </a:cubicBezTo>
                      <a:cubicBezTo>
                        <a:pt x="1365607" y="1063676"/>
                        <a:pt x="1383680" y="1045603"/>
                        <a:pt x="1383680" y="1023308"/>
                      </a:cubicBezTo>
                      <a:cubicBezTo>
                        <a:pt x="1383680" y="1001013"/>
                        <a:pt x="1365607" y="982940"/>
                        <a:pt x="1343312" y="982940"/>
                      </a:cubicBezTo>
                      <a:close/>
                      <a:moveTo>
                        <a:pt x="1258874" y="982940"/>
                      </a:moveTo>
                      <a:cubicBezTo>
                        <a:pt x="1236579" y="982940"/>
                        <a:pt x="1218506" y="1001013"/>
                        <a:pt x="1218506" y="1023308"/>
                      </a:cubicBezTo>
                      <a:cubicBezTo>
                        <a:pt x="1218506" y="1045603"/>
                        <a:pt x="1236579" y="1063676"/>
                        <a:pt x="1258874" y="1063676"/>
                      </a:cubicBezTo>
                      <a:cubicBezTo>
                        <a:pt x="1281169" y="1063676"/>
                        <a:pt x="1299242" y="1045603"/>
                        <a:pt x="1299242" y="1023308"/>
                      </a:cubicBezTo>
                      <a:cubicBezTo>
                        <a:pt x="1299242" y="1001013"/>
                        <a:pt x="1281169" y="982940"/>
                        <a:pt x="1258874" y="982940"/>
                      </a:cubicBezTo>
                      <a:close/>
                      <a:moveTo>
                        <a:pt x="1174438" y="982940"/>
                      </a:moveTo>
                      <a:cubicBezTo>
                        <a:pt x="1152143" y="982940"/>
                        <a:pt x="1134070" y="1001013"/>
                        <a:pt x="1134070" y="1023308"/>
                      </a:cubicBezTo>
                      <a:cubicBezTo>
                        <a:pt x="1134070" y="1045603"/>
                        <a:pt x="1152143" y="1063676"/>
                        <a:pt x="1174438" y="1063676"/>
                      </a:cubicBezTo>
                      <a:cubicBezTo>
                        <a:pt x="1196733" y="1063676"/>
                        <a:pt x="1214806" y="1045603"/>
                        <a:pt x="1214806" y="1023308"/>
                      </a:cubicBezTo>
                      <a:cubicBezTo>
                        <a:pt x="1214806" y="1001013"/>
                        <a:pt x="1196733" y="982940"/>
                        <a:pt x="1174438" y="982940"/>
                      </a:cubicBezTo>
                      <a:close/>
                      <a:moveTo>
                        <a:pt x="1090002" y="982940"/>
                      </a:moveTo>
                      <a:cubicBezTo>
                        <a:pt x="1067707" y="982940"/>
                        <a:pt x="1049634" y="1001013"/>
                        <a:pt x="1049634" y="1023308"/>
                      </a:cubicBezTo>
                      <a:cubicBezTo>
                        <a:pt x="1049634" y="1045603"/>
                        <a:pt x="1067707" y="1063676"/>
                        <a:pt x="1090002" y="1063676"/>
                      </a:cubicBezTo>
                      <a:cubicBezTo>
                        <a:pt x="1112297" y="1063676"/>
                        <a:pt x="1130370" y="1045603"/>
                        <a:pt x="1130370" y="1023308"/>
                      </a:cubicBezTo>
                      <a:cubicBezTo>
                        <a:pt x="1130370" y="1001013"/>
                        <a:pt x="1112297" y="982940"/>
                        <a:pt x="1090002" y="982940"/>
                      </a:cubicBezTo>
                      <a:close/>
                      <a:moveTo>
                        <a:pt x="1005565" y="982940"/>
                      </a:moveTo>
                      <a:cubicBezTo>
                        <a:pt x="983270" y="982940"/>
                        <a:pt x="965197" y="1001013"/>
                        <a:pt x="965197" y="1023308"/>
                      </a:cubicBezTo>
                      <a:cubicBezTo>
                        <a:pt x="965197" y="1045603"/>
                        <a:pt x="983270" y="1063676"/>
                        <a:pt x="1005565" y="1063676"/>
                      </a:cubicBezTo>
                      <a:cubicBezTo>
                        <a:pt x="1027860" y="1063676"/>
                        <a:pt x="1045933" y="1045603"/>
                        <a:pt x="1045933" y="1023308"/>
                      </a:cubicBezTo>
                      <a:cubicBezTo>
                        <a:pt x="1045933" y="1001013"/>
                        <a:pt x="1027860" y="982940"/>
                        <a:pt x="1005565" y="982940"/>
                      </a:cubicBezTo>
                      <a:close/>
                      <a:moveTo>
                        <a:pt x="921129" y="982940"/>
                      </a:moveTo>
                      <a:cubicBezTo>
                        <a:pt x="898834" y="982940"/>
                        <a:pt x="880761" y="1001013"/>
                        <a:pt x="880761" y="1023308"/>
                      </a:cubicBezTo>
                      <a:cubicBezTo>
                        <a:pt x="880761" y="1045603"/>
                        <a:pt x="898834" y="1063676"/>
                        <a:pt x="921129" y="1063676"/>
                      </a:cubicBezTo>
                      <a:cubicBezTo>
                        <a:pt x="943424" y="1063676"/>
                        <a:pt x="961497" y="1045603"/>
                        <a:pt x="961497" y="1023308"/>
                      </a:cubicBezTo>
                      <a:cubicBezTo>
                        <a:pt x="961497" y="1001013"/>
                        <a:pt x="943424" y="982940"/>
                        <a:pt x="921129" y="982940"/>
                      </a:cubicBezTo>
                      <a:close/>
                      <a:moveTo>
                        <a:pt x="836693" y="982940"/>
                      </a:moveTo>
                      <a:cubicBezTo>
                        <a:pt x="814398" y="982940"/>
                        <a:pt x="796325" y="1001013"/>
                        <a:pt x="796325" y="1023308"/>
                      </a:cubicBezTo>
                      <a:cubicBezTo>
                        <a:pt x="796325" y="1045603"/>
                        <a:pt x="814398" y="1063676"/>
                        <a:pt x="836693" y="1063676"/>
                      </a:cubicBezTo>
                      <a:cubicBezTo>
                        <a:pt x="858988" y="1063676"/>
                        <a:pt x="877061" y="1045603"/>
                        <a:pt x="877061" y="1023308"/>
                      </a:cubicBezTo>
                      <a:cubicBezTo>
                        <a:pt x="877061" y="1001013"/>
                        <a:pt x="858988" y="982940"/>
                        <a:pt x="836693" y="982940"/>
                      </a:cubicBezTo>
                      <a:close/>
                      <a:moveTo>
                        <a:pt x="752256" y="982940"/>
                      </a:moveTo>
                      <a:cubicBezTo>
                        <a:pt x="729961" y="982940"/>
                        <a:pt x="711888" y="1001013"/>
                        <a:pt x="711888" y="1023308"/>
                      </a:cubicBezTo>
                      <a:cubicBezTo>
                        <a:pt x="711888" y="1045603"/>
                        <a:pt x="729961" y="1063676"/>
                        <a:pt x="752256" y="1063676"/>
                      </a:cubicBezTo>
                      <a:cubicBezTo>
                        <a:pt x="774551" y="1063676"/>
                        <a:pt x="792624" y="1045603"/>
                        <a:pt x="792624" y="1023308"/>
                      </a:cubicBezTo>
                      <a:cubicBezTo>
                        <a:pt x="792624" y="1001013"/>
                        <a:pt x="774551" y="982940"/>
                        <a:pt x="752256" y="982940"/>
                      </a:cubicBezTo>
                      <a:close/>
                      <a:moveTo>
                        <a:pt x="667820" y="982940"/>
                      </a:moveTo>
                      <a:cubicBezTo>
                        <a:pt x="645525" y="982940"/>
                        <a:pt x="627452" y="1001013"/>
                        <a:pt x="627452" y="1023308"/>
                      </a:cubicBezTo>
                      <a:cubicBezTo>
                        <a:pt x="627452" y="1045603"/>
                        <a:pt x="645525" y="1063676"/>
                        <a:pt x="667820" y="1063676"/>
                      </a:cubicBezTo>
                      <a:cubicBezTo>
                        <a:pt x="690115" y="1063676"/>
                        <a:pt x="708188" y="1045603"/>
                        <a:pt x="708188" y="1023308"/>
                      </a:cubicBezTo>
                      <a:cubicBezTo>
                        <a:pt x="708188" y="1001013"/>
                        <a:pt x="690115" y="982940"/>
                        <a:pt x="667820" y="982940"/>
                      </a:cubicBezTo>
                      <a:close/>
                      <a:moveTo>
                        <a:pt x="583384" y="982940"/>
                      </a:moveTo>
                      <a:cubicBezTo>
                        <a:pt x="561089" y="982940"/>
                        <a:pt x="543016" y="1001013"/>
                        <a:pt x="543016" y="1023308"/>
                      </a:cubicBezTo>
                      <a:cubicBezTo>
                        <a:pt x="543016" y="1045603"/>
                        <a:pt x="561089" y="1063676"/>
                        <a:pt x="583384" y="1063676"/>
                      </a:cubicBezTo>
                      <a:cubicBezTo>
                        <a:pt x="605679" y="1063676"/>
                        <a:pt x="623752" y="1045603"/>
                        <a:pt x="623752" y="1023308"/>
                      </a:cubicBezTo>
                      <a:cubicBezTo>
                        <a:pt x="623752" y="1001013"/>
                        <a:pt x="605679" y="982940"/>
                        <a:pt x="583384" y="982940"/>
                      </a:cubicBezTo>
                      <a:close/>
                      <a:moveTo>
                        <a:pt x="498947" y="982940"/>
                      </a:moveTo>
                      <a:cubicBezTo>
                        <a:pt x="476652" y="982940"/>
                        <a:pt x="458579" y="1001013"/>
                        <a:pt x="458579" y="1023308"/>
                      </a:cubicBezTo>
                      <a:cubicBezTo>
                        <a:pt x="458579" y="1045603"/>
                        <a:pt x="476652" y="1063676"/>
                        <a:pt x="498947" y="1063676"/>
                      </a:cubicBezTo>
                      <a:cubicBezTo>
                        <a:pt x="521242" y="1063676"/>
                        <a:pt x="539315" y="1045603"/>
                        <a:pt x="539315" y="1023308"/>
                      </a:cubicBezTo>
                      <a:cubicBezTo>
                        <a:pt x="539315" y="1001013"/>
                        <a:pt x="521242" y="982940"/>
                        <a:pt x="498947" y="982940"/>
                      </a:cubicBezTo>
                      <a:close/>
                      <a:moveTo>
                        <a:pt x="414511" y="982940"/>
                      </a:moveTo>
                      <a:cubicBezTo>
                        <a:pt x="392216" y="982940"/>
                        <a:pt x="374143" y="1001013"/>
                        <a:pt x="374143" y="1023308"/>
                      </a:cubicBezTo>
                      <a:cubicBezTo>
                        <a:pt x="374143" y="1045603"/>
                        <a:pt x="392216" y="1063676"/>
                        <a:pt x="414511" y="1063676"/>
                      </a:cubicBezTo>
                      <a:cubicBezTo>
                        <a:pt x="436806" y="1063676"/>
                        <a:pt x="454879" y="1045603"/>
                        <a:pt x="454879" y="1023308"/>
                      </a:cubicBezTo>
                      <a:cubicBezTo>
                        <a:pt x="454879" y="1001013"/>
                        <a:pt x="436806" y="982940"/>
                        <a:pt x="414511" y="982940"/>
                      </a:cubicBezTo>
                      <a:close/>
                      <a:moveTo>
                        <a:pt x="330075" y="982940"/>
                      </a:moveTo>
                      <a:cubicBezTo>
                        <a:pt x="307780" y="982940"/>
                        <a:pt x="289707" y="1001013"/>
                        <a:pt x="289707" y="1023308"/>
                      </a:cubicBezTo>
                      <a:cubicBezTo>
                        <a:pt x="289707" y="1045603"/>
                        <a:pt x="307780" y="1063676"/>
                        <a:pt x="330075" y="1063676"/>
                      </a:cubicBezTo>
                      <a:cubicBezTo>
                        <a:pt x="352370" y="1063676"/>
                        <a:pt x="370443" y="1045603"/>
                        <a:pt x="370443" y="1023308"/>
                      </a:cubicBezTo>
                      <a:cubicBezTo>
                        <a:pt x="370443" y="1001013"/>
                        <a:pt x="352370" y="982940"/>
                        <a:pt x="330075" y="982940"/>
                      </a:cubicBezTo>
                      <a:close/>
                      <a:moveTo>
                        <a:pt x="245639" y="982940"/>
                      </a:moveTo>
                      <a:cubicBezTo>
                        <a:pt x="223344" y="982940"/>
                        <a:pt x="205271" y="1001013"/>
                        <a:pt x="205271" y="1023308"/>
                      </a:cubicBezTo>
                      <a:cubicBezTo>
                        <a:pt x="205271" y="1045603"/>
                        <a:pt x="223344" y="1063676"/>
                        <a:pt x="245639" y="1063676"/>
                      </a:cubicBezTo>
                      <a:cubicBezTo>
                        <a:pt x="267934" y="1063676"/>
                        <a:pt x="286007" y="1045603"/>
                        <a:pt x="286007" y="1023308"/>
                      </a:cubicBezTo>
                      <a:cubicBezTo>
                        <a:pt x="286007" y="1001013"/>
                        <a:pt x="267934" y="982940"/>
                        <a:pt x="245639" y="982940"/>
                      </a:cubicBezTo>
                      <a:close/>
                      <a:moveTo>
                        <a:pt x="161202" y="982940"/>
                      </a:moveTo>
                      <a:cubicBezTo>
                        <a:pt x="138907" y="982940"/>
                        <a:pt x="120834" y="1001013"/>
                        <a:pt x="120834" y="1023308"/>
                      </a:cubicBezTo>
                      <a:cubicBezTo>
                        <a:pt x="120834" y="1045603"/>
                        <a:pt x="138907" y="1063676"/>
                        <a:pt x="161202" y="1063676"/>
                      </a:cubicBezTo>
                      <a:cubicBezTo>
                        <a:pt x="183497" y="1063676"/>
                        <a:pt x="201570" y="1045603"/>
                        <a:pt x="201570" y="1023308"/>
                      </a:cubicBezTo>
                      <a:cubicBezTo>
                        <a:pt x="201570" y="1001013"/>
                        <a:pt x="183497" y="982940"/>
                        <a:pt x="161202" y="982940"/>
                      </a:cubicBezTo>
                      <a:close/>
                      <a:moveTo>
                        <a:pt x="76766" y="982940"/>
                      </a:moveTo>
                      <a:cubicBezTo>
                        <a:pt x="54471" y="982940"/>
                        <a:pt x="36398" y="1001013"/>
                        <a:pt x="36398" y="1023308"/>
                      </a:cubicBezTo>
                      <a:cubicBezTo>
                        <a:pt x="36398" y="1045603"/>
                        <a:pt x="54471" y="1063676"/>
                        <a:pt x="76766" y="1063676"/>
                      </a:cubicBezTo>
                      <a:cubicBezTo>
                        <a:pt x="99061" y="1063676"/>
                        <a:pt x="117134" y="1045603"/>
                        <a:pt x="117134" y="1023308"/>
                      </a:cubicBezTo>
                      <a:cubicBezTo>
                        <a:pt x="117134" y="1001013"/>
                        <a:pt x="99061" y="982940"/>
                        <a:pt x="76766" y="982940"/>
                      </a:cubicBezTo>
                      <a:close/>
                      <a:moveTo>
                        <a:pt x="1343312" y="896891"/>
                      </a:moveTo>
                      <a:cubicBezTo>
                        <a:pt x="1321017" y="896891"/>
                        <a:pt x="1302944" y="914964"/>
                        <a:pt x="1302944" y="937259"/>
                      </a:cubicBezTo>
                      <a:cubicBezTo>
                        <a:pt x="1302944" y="959554"/>
                        <a:pt x="1321017" y="977627"/>
                        <a:pt x="1343312" y="977627"/>
                      </a:cubicBezTo>
                      <a:cubicBezTo>
                        <a:pt x="1365607" y="977627"/>
                        <a:pt x="1383680" y="959554"/>
                        <a:pt x="1383680" y="937259"/>
                      </a:cubicBezTo>
                      <a:cubicBezTo>
                        <a:pt x="1383680" y="914964"/>
                        <a:pt x="1365607" y="896891"/>
                        <a:pt x="1343312" y="896891"/>
                      </a:cubicBezTo>
                      <a:close/>
                      <a:moveTo>
                        <a:pt x="1258874" y="896891"/>
                      </a:moveTo>
                      <a:cubicBezTo>
                        <a:pt x="1236579" y="896891"/>
                        <a:pt x="1218506" y="914964"/>
                        <a:pt x="1218506" y="937259"/>
                      </a:cubicBezTo>
                      <a:cubicBezTo>
                        <a:pt x="1218506" y="959554"/>
                        <a:pt x="1236579" y="977627"/>
                        <a:pt x="1258874" y="977627"/>
                      </a:cubicBezTo>
                      <a:cubicBezTo>
                        <a:pt x="1281169" y="977627"/>
                        <a:pt x="1299242" y="959554"/>
                        <a:pt x="1299242" y="937259"/>
                      </a:cubicBezTo>
                      <a:cubicBezTo>
                        <a:pt x="1299242" y="914964"/>
                        <a:pt x="1281169" y="896891"/>
                        <a:pt x="1258874" y="896891"/>
                      </a:cubicBezTo>
                      <a:close/>
                      <a:moveTo>
                        <a:pt x="1174438" y="896891"/>
                      </a:moveTo>
                      <a:cubicBezTo>
                        <a:pt x="1152143" y="896891"/>
                        <a:pt x="1134070" y="914964"/>
                        <a:pt x="1134070" y="937259"/>
                      </a:cubicBezTo>
                      <a:cubicBezTo>
                        <a:pt x="1134070" y="959554"/>
                        <a:pt x="1152143" y="977627"/>
                        <a:pt x="1174438" y="977627"/>
                      </a:cubicBezTo>
                      <a:cubicBezTo>
                        <a:pt x="1196733" y="977627"/>
                        <a:pt x="1214806" y="959554"/>
                        <a:pt x="1214806" y="937259"/>
                      </a:cubicBezTo>
                      <a:cubicBezTo>
                        <a:pt x="1214806" y="914964"/>
                        <a:pt x="1196733" y="896891"/>
                        <a:pt x="1174438" y="896891"/>
                      </a:cubicBezTo>
                      <a:close/>
                      <a:moveTo>
                        <a:pt x="1090002" y="896891"/>
                      </a:moveTo>
                      <a:cubicBezTo>
                        <a:pt x="1067707" y="896891"/>
                        <a:pt x="1049634" y="914964"/>
                        <a:pt x="1049634" y="937259"/>
                      </a:cubicBezTo>
                      <a:cubicBezTo>
                        <a:pt x="1049634" y="959554"/>
                        <a:pt x="1067707" y="977627"/>
                        <a:pt x="1090002" y="977627"/>
                      </a:cubicBezTo>
                      <a:cubicBezTo>
                        <a:pt x="1112297" y="977627"/>
                        <a:pt x="1130370" y="959554"/>
                        <a:pt x="1130370" y="937259"/>
                      </a:cubicBezTo>
                      <a:cubicBezTo>
                        <a:pt x="1130370" y="914964"/>
                        <a:pt x="1112297" y="896891"/>
                        <a:pt x="1090002" y="896891"/>
                      </a:cubicBezTo>
                      <a:close/>
                      <a:moveTo>
                        <a:pt x="1005565" y="896891"/>
                      </a:moveTo>
                      <a:cubicBezTo>
                        <a:pt x="983270" y="896891"/>
                        <a:pt x="965197" y="914964"/>
                        <a:pt x="965197" y="937259"/>
                      </a:cubicBezTo>
                      <a:cubicBezTo>
                        <a:pt x="965197" y="959554"/>
                        <a:pt x="983270" y="977627"/>
                        <a:pt x="1005565" y="977627"/>
                      </a:cubicBezTo>
                      <a:cubicBezTo>
                        <a:pt x="1027860" y="977627"/>
                        <a:pt x="1045933" y="959554"/>
                        <a:pt x="1045933" y="937259"/>
                      </a:cubicBezTo>
                      <a:cubicBezTo>
                        <a:pt x="1045933" y="914964"/>
                        <a:pt x="1027860" y="896891"/>
                        <a:pt x="1005565" y="896891"/>
                      </a:cubicBezTo>
                      <a:close/>
                      <a:moveTo>
                        <a:pt x="921129" y="896891"/>
                      </a:moveTo>
                      <a:cubicBezTo>
                        <a:pt x="898834" y="896891"/>
                        <a:pt x="880761" y="914964"/>
                        <a:pt x="880761" y="937259"/>
                      </a:cubicBezTo>
                      <a:cubicBezTo>
                        <a:pt x="880761" y="959554"/>
                        <a:pt x="898834" y="977627"/>
                        <a:pt x="921129" y="977627"/>
                      </a:cubicBezTo>
                      <a:cubicBezTo>
                        <a:pt x="943424" y="977627"/>
                        <a:pt x="961497" y="959554"/>
                        <a:pt x="961497" y="937259"/>
                      </a:cubicBezTo>
                      <a:cubicBezTo>
                        <a:pt x="961497" y="914964"/>
                        <a:pt x="943424" y="896891"/>
                        <a:pt x="921129" y="896891"/>
                      </a:cubicBezTo>
                      <a:close/>
                      <a:moveTo>
                        <a:pt x="836693" y="896891"/>
                      </a:moveTo>
                      <a:cubicBezTo>
                        <a:pt x="814398" y="896891"/>
                        <a:pt x="796325" y="914964"/>
                        <a:pt x="796325" y="937259"/>
                      </a:cubicBezTo>
                      <a:cubicBezTo>
                        <a:pt x="796325" y="959554"/>
                        <a:pt x="814398" y="977627"/>
                        <a:pt x="836693" y="977627"/>
                      </a:cubicBezTo>
                      <a:cubicBezTo>
                        <a:pt x="858988" y="977627"/>
                        <a:pt x="877061" y="959554"/>
                        <a:pt x="877061" y="937259"/>
                      </a:cubicBezTo>
                      <a:cubicBezTo>
                        <a:pt x="877061" y="914964"/>
                        <a:pt x="858988" y="896891"/>
                        <a:pt x="836693" y="896891"/>
                      </a:cubicBezTo>
                      <a:close/>
                      <a:moveTo>
                        <a:pt x="752256" y="896891"/>
                      </a:moveTo>
                      <a:cubicBezTo>
                        <a:pt x="729961" y="896891"/>
                        <a:pt x="711888" y="914964"/>
                        <a:pt x="711888" y="937259"/>
                      </a:cubicBezTo>
                      <a:cubicBezTo>
                        <a:pt x="711888" y="959554"/>
                        <a:pt x="729961" y="977627"/>
                        <a:pt x="752256" y="977627"/>
                      </a:cubicBezTo>
                      <a:cubicBezTo>
                        <a:pt x="774551" y="977627"/>
                        <a:pt x="792624" y="959554"/>
                        <a:pt x="792624" y="937259"/>
                      </a:cubicBezTo>
                      <a:cubicBezTo>
                        <a:pt x="792624" y="914964"/>
                        <a:pt x="774551" y="896891"/>
                        <a:pt x="752256" y="896891"/>
                      </a:cubicBezTo>
                      <a:close/>
                      <a:moveTo>
                        <a:pt x="667820" y="896891"/>
                      </a:moveTo>
                      <a:cubicBezTo>
                        <a:pt x="645525" y="896891"/>
                        <a:pt x="627452" y="914964"/>
                        <a:pt x="627452" y="937259"/>
                      </a:cubicBezTo>
                      <a:cubicBezTo>
                        <a:pt x="627452" y="959554"/>
                        <a:pt x="645525" y="977627"/>
                        <a:pt x="667820" y="977627"/>
                      </a:cubicBezTo>
                      <a:cubicBezTo>
                        <a:pt x="690115" y="977627"/>
                        <a:pt x="708188" y="959554"/>
                        <a:pt x="708188" y="937259"/>
                      </a:cubicBezTo>
                      <a:cubicBezTo>
                        <a:pt x="708188" y="914964"/>
                        <a:pt x="690115" y="896891"/>
                        <a:pt x="667820" y="896891"/>
                      </a:cubicBezTo>
                      <a:close/>
                      <a:moveTo>
                        <a:pt x="583384" y="896891"/>
                      </a:moveTo>
                      <a:cubicBezTo>
                        <a:pt x="561089" y="896891"/>
                        <a:pt x="543016" y="914964"/>
                        <a:pt x="543016" y="937259"/>
                      </a:cubicBezTo>
                      <a:cubicBezTo>
                        <a:pt x="543016" y="959554"/>
                        <a:pt x="561089" y="977627"/>
                        <a:pt x="583384" y="977627"/>
                      </a:cubicBezTo>
                      <a:cubicBezTo>
                        <a:pt x="605679" y="977627"/>
                        <a:pt x="623752" y="959554"/>
                        <a:pt x="623752" y="937259"/>
                      </a:cubicBezTo>
                      <a:cubicBezTo>
                        <a:pt x="623752" y="914964"/>
                        <a:pt x="605679" y="896891"/>
                        <a:pt x="583384" y="896891"/>
                      </a:cubicBezTo>
                      <a:close/>
                      <a:moveTo>
                        <a:pt x="498947" y="896891"/>
                      </a:moveTo>
                      <a:cubicBezTo>
                        <a:pt x="476652" y="896891"/>
                        <a:pt x="458579" y="914964"/>
                        <a:pt x="458579" y="937259"/>
                      </a:cubicBezTo>
                      <a:cubicBezTo>
                        <a:pt x="458579" y="959554"/>
                        <a:pt x="476652" y="977627"/>
                        <a:pt x="498947" y="977627"/>
                      </a:cubicBezTo>
                      <a:cubicBezTo>
                        <a:pt x="521242" y="977627"/>
                        <a:pt x="539315" y="959554"/>
                        <a:pt x="539315" y="937259"/>
                      </a:cubicBezTo>
                      <a:cubicBezTo>
                        <a:pt x="539315" y="914964"/>
                        <a:pt x="521242" y="896891"/>
                        <a:pt x="498947" y="896891"/>
                      </a:cubicBezTo>
                      <a:close/>
                      <a:moveTo>
                        <a:pt x="414511" y="896891"/>
                      </a:moveTo>
                      <a:cubicBezTo>
                        <a:pt x="392216" y="896891"/>
                        <a:pt x="374143" y="914964"/>
                        <a:pt x="374143" y="937259"/>
                      </a:cubicBezTo>
                      <a:cubicBezTo>
                        <a:pt x="374143" y="959554"/>
                        <a:pt x="392216" y="977627"/>
                        <a:pt x="414511" y="977627"/>
                      </a:cubicBezTo>
                      <a:cubicBezTo>
                        <a:pt x="436806" y="977627"/>
                        <a:pt x="454879" y="959554"/>
                        <a:pt x="454879" y="937259"/>
                      </a:cubicBezTo>
                      <a:cubicBezTo>
                        <a:pt x="454879" y="914964"/>
                        <a:pt x="436806" y="896891"/>
                        <a:pt x="414511" y="896891"/>
                      </a:cubicBezTo>
                      <a:close/>
                      <a:moveTo>
                        <a:pt x="330075" y="896891"/>
                      </a:moveTo>
                      <a:cubicBezTo>
                        <a:pt x="307780" y="896891"/>
                        <a:pt x="289707" y="914964"/>
                        <a:pt x="289707" y="937259"/>
                      </a:cubicBezTo>
                      <a:cubicBezTo>
                        <a:pt x="289707" y="959554"/>
                        <a:pt x="307780" y="977627"/>
                        <a:pt x="330075" y="977627"/>
                      </a:cubicBezTo>
                      <a:cubicBezTo>
                        <a:pt x="352370" y="977627"/>
                        <a:pt x="370443" y="959554"/>
                        <a:pt x="370443" y="937259"/>
                      </a:cubicBezTo>
                      <a:cubicBezTo>
                        <a:pt x="370443" y="914964"/>
                        <a:pt x="352370" y="896891"/>
                        <a:pt x="330075" y="896891"/>
                      </a:cubicBezTo>
                      <a:close/>
                      <a:moveTo>
                        <a:pt x="245639" y="896891"/>
                      </a:moveTo>
                      <a:cubicBezTo>
                        <a:pt x="223344" y="896891"/>
                        <a:pt x="205271" y="914964"/>
                        <a:pt x="205271" y="937259"/>
                      </a:cubicBezTo>
                      <a:cubicBezTo>
                        <a:pt x="205271" y="959554"/>
                        <a:pt x="223344" y="977627"/>
                        <a:pt x="245639" y="977627"/>
                      </a:cubicBezTo>
                      <a:cubicBezTo>
                        <a:pt x="267934" y="977627"/>
                        <a:pt x="286007" y="959554"/>
                        <a:pt x="286007" y="937259"/>
                      </a:cubicBezTo>
                      <a:cubicBezTo>
                        <a:pt x="286007" y="914964"/>
                        <a:pt x="267934" y="896891"/>
                        <a:pt x="245639" y="896891"/>
                      </a:cubicBezTo>
                      <a:close/>
                      <a:moveTo>
                        <a:pt x="161202" y="896891"/>
                      </a:moveTo>
                      <a:cubicBezTo>
                        <a:pt x="138907" y="896891"/>
                        <a:pt x="120834" y="914964"/>
                        <a:pt x="120834" y="937259"/>
                      </a:cubicBezTo>
                      <a:cubicBezTo>
                        <a:pt x="120834" y="959554"/>
                        <a:pt x="138907" y="977627"/>
                        <a:pt x="161202" y="977627"/>
                      </a:cubicBezTo>
                      <a:cubicBezTo>
                        <a:pt x="183497" y="977627"/>
                        <a:pt x="201570" y="959554"/>
                        <a:pt x="201570" y="937259"/>
                      </a:cubicBezTo>
                      <a:cubicBezTo>
                        <a:pt x="201570" y="914964"/>
                        <a:pt x="183497" y="896891"/>
                        <a:pt x="161202" y="896891"/>
                      </a:cubicBezTo>
                      <a:close/>
                      <a:moveTo>
                        <a:pt x="76766" y="896891"/>
                      </a:moveTo>
                      <a:cubicBezTo>
                        <a:pt x="54471" y="896891"/>
                        <a:pt x="36398" y="914964"/>
                        <a:pt x="36398" y="937259"/>
                      </a:cubicBezTo>
                      <a:cubicBezTo>
                        <a:pt x="36398" y="959554"/>
                        <a:pt x="54471" y="977627"/>
                        <a:pt x="76766" y="977627"/>
                      </a:cubicBezTo>
                      <a:cubicBezTo>
                        <a:pt x="99061" y="977627"/>
                        <a:pt x="117134" y="959554"/>
                        <a:pt x="117134" y="937259"/>
                      </a:cubicBezTo>
                      <a:cubicBezTo>
                        <a:pt x="117134" y="914964"/>
                        <a:pt x="99061" y="896891"/>
                        <a:pt x="76766" y="896891"/>
                      </a:cubicBezTo>
                      <a:close/>
                      <a:moveTo>
                        <a:pt x="1343312" y="810841"/>
                      </a:moveTo>
                      <a:cubicBezTo>
                        <a:pt x="1321017" y="810841"/>
                        <a:pt x="1302944" y="828914"/>
                        <a:pt x="1302944" y="851209"/>
                      </a:cubicBezTo>
                      <a:cubicBezTo>
                        <a:pt x="1302944" y="873504"/>
                        <a:pt x="1321017" y="891577"/>
                        <a:pt x="1343312" y="891577"/>
                      </a:cubicBezTo>
                      <a:cubicBezTo>
                        <a:pt x="1365607" y="891577"/>
                        <a:pt x="1383680" y="873504"/>
                        <a:pt x="1383680" y="851209"/>
                      </a:cubicBezTo>
                      <a:cubicBezTo>
                        <a:pt x="1383680" y="828914"/>
                        <a:pt x="1365607" y="810841"/>
                        <a:pt x="1343312" y="810841"/>
                      </a:cubicBezTo>
                      <a:close/>
                      <a:moveTo>
                        <a:pt x="1258874" y="810841"/>
                      </a:moveTo>
                      <a:cubicBezTo>
                        <a:pt x="1236579" y="810841"/>
                        <a:pt x="1218506" y="828914"/>
                        <a:pt x="1218506" y="851209"/>
                      </a:cubicBezTo>
                      <a:cubicBezTo>
                        <a:pt x="1218506" y="873504"/>
                        <a:pt x="1236579" y="891577"/>
                        <a:pt x="1258874" y="891577"/>
                      </a:cubicBezTo>
                      <a:cubicBezTo>
                        <a:pt x="1281169" y="891577"/>
                        <a:pt x="1299242" y="873504"/>
                        <a:pt x="1299242" y="851209"/>
                      </a:cubicBezTo>
                      <a:cubicBezTo>
                        <a:pt x="1299242" y="828914"/>
                        <a:pt x="1281169" y="810841"/>
                        <a:pt x="1258874" y="810841"/>
                      </a:cubicBezTo>
                      <a:close/>
                      <a:moveTo>
                        <a:pt x="1174438" y="810841"/>
                      </a:moveTo>
                      <a:cubicBezTo>
                        <a:pt x="1152143" y="810841"/>
                        <a:pt x="1134070" y="828914"/>
                        <a:pt x="1134070" y="851209"/>
                      </a:cubicBezTo>
                      <a:cubicBezTo>
                        <a:pt x="1134070" y="873504"/>
                        <a:pt x="1152143" y="891577"/>
                        <a:pt x="1174438" y="891577"/>
                      </a:cubicBezTo>
                      <a:cubicBezTo>
                        <a:pt x="1196733" y="891577"/>
                        <a:pt x="1214806" y="873504"/>
                        <a:pt x="1214806" y="851209"/>
                      </a:cubicBezTo>
                      <a:cubicBezTo>
                        <a:pt x="1214806" y="828914"/>
                        <a:pt x="1196733" y="810841"/>
                        <a:pt x="1174438" y="810841"/>
                      </a:cubicBezTo>
                      <a:close/>
                      <a:moveTo>
                        <a:pt x="1090002" y="810841"/>
                      </a:moveTo>
                      <a:cubicBezTo>
                        <a:pt x="1067707" y="810841"/>
                        <a:pt x="1049634" y="828914"/>
                        <a:pt x="1049634" y="851209"/>
                      </a:cubicBezTo>
                      <a:cubicBezTo>
                        <a:pt x="1049634" y="873504"/>
                        <a:pt x="1067707" y="891577"/>
                        <a:pt x="1090002" y="891577"/>
                      </a:cubicBezTo>
                      <a:cubicBezTo>
                        <a:pt x="1112297" y="891577"/>
                        <a:pt x="1130370" y="873504"/>
                        <a:pt x="1130370" y="851209"/>
                      </a:cubicBezTo>
                      <a:cubicBezTo>
                        <a:pt x="1130370" y="828914"/>
                        <a:pt x="1112297" y="810841"/>
                        <a:pt x="1090002" y="810841"/>
                      </a:cubicBezTo>
                      <a:close/>
                      <a:moveTo>
                        <a:pt x="1005565" y="810841"/>
                      </a:moveTo>
                      <a:cubicBezTo>
                        <a:pt x="983270" y="810841"/>
                        <a:pt x="965197" y="828914"/>
                        <a:pt x="965197" y="851209"/>
                      </a:cubicBezTo>
                      <a:cubicBezTo>
                        <a:pt x="965197" y="873504"/>
                        <a:pt x="983270" y="891577"/>
                        <a:pt x="1005565" y="891577"/>
                      </a:cubicBezTo>
                      <a:cubicBezTo>
                        <a:pt x="1027860" y="891577"/>
                        <a:pt x="1045933" y="873504"/>
                        <a:pt x="1045933" y="851209"/>
                      </a:cubicBezTo>
                      <a:cubicBezTo>
                        <a:pt x="1045933" y="828914"/>
                        <a:pt x="1027860" y="810841"/>
                        <a:pt x="1005565" y="810841"/>
                      </a:cubicBezTo>
                      <a:close/>
                      <a:moveTo>
                        <a:pt x="921129" y="810841"/>
                      </a:moveTo>
                      <a:cubicBezTo>
                        <a:pt x="898834" y="810841"/>
                        <a:pt x="880761" y="828914"/>
                        <a:pt x="880761" y="851209"/>
                      </a:cubicBezTo>
                      <a:cubicBezTo>
                        <a:pt x="880761" y="873504"/>
                        <a:pt x="898834" y="891577"/>
                        <a:pt x="921129" y="891577"/>
                      </a:cubicBezTo>
                      <a:cubicBezTo>
                        <a:pt x="943424" y="891577"/>
                        <a:pt x="961497" y="873504"/>
                        <a:pt x="961497" y="851209"/>
                      </a:cubicBezTo>
                      <a:cubicBezTo>
                        <a:pt x="961497" y="828914"/>
                        <a:pt x="943424" y="810841"/>
                        <a:pt x="921129" y="810841"/>
                      </a:cubicBezTo>
                      <a:close/>
                      <a:moveTo>
                        <a:pt x="836693" y="810841"/>
                      </a:moveTo>
                      <a:cubicBezTo>
                        <a:pt x="814398" y="810841"/>
                        <a:pt x="796325" y="828914"/>
                        <a:pt x="796325" y="851209"/>
                      </a:cubicBezTo>
                      <a:cubicBezTo>
                        <a:pt x="796325" y="873504"/>
                        <a:pt x="814398" y="891577"/>
                        <a:pt x="836693" y="891577"/>
                      </a:cubicBezTo>
                      <a:cubicBezTo>
                        <a:pt x="858988" y="891577"/>
                        <a:pt x="877061" y="873504"/>
                        <a:pt x="877061" y="851209"/>
                      </a:cubicBezTo>
                      <a:cubicBezTo>
                        <a:pt x="877061" y="828914"/>
                        <a:pt x="858988" y="810841"/>
                        <a:pt x="836693" y="810841"/>
                      </a:cubicBezTo>
                      <a:close/>
                      <a:moveTo>
                        <a:pt x="752256" y="810841"/>
                      </a:moveTo>
                      <a:cubicBezTo>
                        <a:pt x="729961" y="810841"/>
                        <a:pt x="711888" y="828914"/>
                        <a:pt x="711888" y="851209"/>
                      </a:cubicBezTo>
                      <a:cubicBezTo>
                        <a:pt x="711888" y="873504"/>
                        <a:pt x="729961" y="891577"/>
                        <a:pt x="752256" y="891577"/>
                      </a:cubicBezTo>
                      <a:cubicBezTo>
                        <a:pt x="774551" y="891577"/>
                        <a:pt x="792624" y="873504"/>
                        <a:pt x="792624" y="851209"/>
                      </a:cubicBezTo>
                      <a:cubicBezTo>
                        <a:pt x="792624" y="828914"/>
                        <a:pt x="774551" y="810841"/>
                        <a:pt x="752256" y="810841"/>
                      </a:cubicBezTo>
                      <a:close/>
                      <a:moveTo>
                        <a:pt x="667820" y="810841"/>
                      </a:moveTo>
                      <a:cubicBezTo>
                        <a:pt x="645525" y="810841"/>
                        <a:pt x="627452" y="828914"/>
                        <a:pt x="627452" y="851209"/>
                      </a:cubicBezTo>
                      <a:cubicBezTo>
                        <a:pt x="627452" y="873504"/>
                        <a:pt x="645525" y="891577"/>
                        <a:pt x="667820" y="891577"/>
                      </a:cubicBezTo>
                      <a:cubicBezTo>
                        <a:pt x="690115" y="891577"/>
                        <a:pt x="708188" y="873504"/>
                        <a:pt x="708188" y="851209"/>
                      </a:cubicBezTo>
                      <a:cubicBezTo>
                        <a:pt x="708188" y="828914"/>
                        <a:pt x="690115" y="810841"/>
                        <a:pt x="667820" y="810841"/>
                      </a:cubicBezTo>
                      <a:close/>
                      <a:moveTo>
                        <a:pt x="583384" y="810841"/>
                      </a:moveTo>
                      <a:cubicBezTo>
                        <a:pt x="561089" y="810841"/>
                        <a:pt x="543016" y="828914"/>
                        <a:pt x="543016" y="851209"/>
                      </a:cubicBezTo>
                      <a:cubicBezTo>
                        <a:pt x="543016" y="873504"/>
                        <a:pt x="561089" y="891577"/>
                        <a:pt x="583384" y="891577"/>
                      </a:cubicBezTo>
                      <a:cubicBezTo>
                        <a:pt x="605679" y="891577"/>
                        <a:pt x="623752" y="873504"/>
                        <a:pt x="623752" y="851209"/>
                      </a:cubicBezTo>
                      <a:cubicBezTo>
                        <a:pt x="623752" y="828914"/>
                        <a:pt x="605679" y="810841"/>
                        <a:pt x="583384" y="810841"/>
                      </a:cubicBezTo>
                      <a:close/>
                      <a:moveTo>
                        <a:pt x="498947" y="810841"/>
                      </a:moveTo>
                      <a:cubicBezTo>
                        <a:pt x="476652" y="810841"/>
                        <a:pt x="458579" y="828914"/>
                        <a:pt x="458579" y="851209"/>
                      </a:cubicBezTo>
                      <a:cubicBezTo>
                        <a:pt x="458579" y="873504"/>
                        <a:pt x="476652" y="891577"/>
                        <a:pt x="498947" y="891577"/>
                      </a:cubicBezTo>
                      <a:cubicBezTo>
                        <a:pt x="521242" y="891577"/>
                        <a:pt x="539315" y="873504"/>
                        <a:pt x="539315" y="851209"/>
                      </a:cubicBezTo>
                      <a:cubicBezTo>
                        <a:pt x="539315" y="828914"/>
                        <a:pt x="521242" y="810841"/>
                        <a:pt x="498947" y="810841"/>
                      </a:cubicBezTo>
                      <a:close/>
                      <a:moveTo>
                        <a:pt x="414511" y="810841"/>
                      </a:moveTo>
                      <a:cubicBezTo>
                        <a:pt x="392216" y="810841"/>
                        <a:pt x="374143" y="828914"/>
                        <a:pt x="374143" y="851209"/>
                      </a:cubicBezTo>
                      <a:cubicBezTo>
                        <a:pt x="374143" y="873504"/>
                        <a:pt x="392216" y="891577"/>
                        <a:pt x="414511" y="891577"/>
                      </a:cubicBezTo>
                      <a:cubicBezTo>
                        <a:pt x="436806" y="891577"/>
                        <a:pt x="454879" y="873504"/>
                        <a:pt x="454879" y="851209"/>
                      </a:cubicBezTo>
                      <a:cubicBezTo>
                        <a:pt x="454879" y="828914"/>
                        <a:pt x="436806" y="810841"/>
                        <a:pt x="414511" y="810841"/>
                      </a:cubicBezTo>
                      <a:close/>
                      <a:moveTo>
                        <a:pt x="330075" y="810841"/>
                      </a:moveTo>
                      <a:cubicBezTo>
                        <a:pt x="307780" y="810841"/>
                        <a:pt x="289707" y="828914"/>
                        <a:pt x="289707" y="851209"/>
                      </a:cubicBezTo>
                      <a:cubicBezTo>
                        <a:pt x="289707" y="873504"/>
                        <a:pt x="307780" y="891577"/>
                        <a:pt x="330075" y="891577"/>
                      </a:cubicBezTo>
                      <a:cubicBezTo>
                        <a:pt x="352370" y="891577"/>
                        <a:pt x="370443" y="873504"/>
                        <a:pt x="370443" y="851209"/>
                      </a:cubicBezTo>
                      <a:cubicBezTo>
                        <a:pt x="370443" y="828914"/>
                        <a:pt x="352370" y="810841"/>
                        <a:pt x="330075" y="810841"/>
                      </a:cubicBezTo>
                      <a:close/>
                      <a:moveTo>
                        <a:pt x="245639" y="810841"/>
                      </a:moveTo>
                      <a:cubicBezTo>
                        <a:pt x="223344" y="810841"/>
                        <a:pt x="205271" y="828914"/>
                        <a:pt x="205271" y="851209"/>
                      </a:cubicBezTo>
                      <a:cubicBezTo>
                        <a:pt x="205271" y="873504"/>
                        <a:pt x="223344" y="891577"/>
                        <a:pt x="245639" y="891577"/>
                      </a:cubicBezTo>
                      <a:cubicBezTo>
                        <a:pt x="267934" y="891577"/>
                        <a:pt x="286007" y="873504"/>
                        <a:pt x="286007" y="851209"/>
                      </a:cubicBezTo>
                      <a:cubicBezTo>
                        <a:pt x="286007" y="828914"/>
                        <a:pt x="267934" y="810841"/>
                        <a:pt x="245639" y="810841"/>
                      </a:cubicBezTo>
                      <a:close/>
                      <a:moveTo>
                        <a:pt x="161202" y="810841"/>
                      </a:moveTo>
                      <a:cubicBezTo>
                        <a:pt x="138907" y="810841"/>
                        <a:pt x="120834" y="828914"/>
                        <a:pt x="120834" y="851209"/>
                      </a:cubicBezTo>
                      <a:cubicBezTo>
                        <a:pt x="120834" y="873504"/>
                        <a:pt x="138907" y="891577"/>
                        <a:pt x="161202" y="891577"/>
                      </a:cubicBezTo>
                      <a:cubicBezTo>
                        <a:pt x="183497" y="891577"/>
                        <a:pt x="201570" y="873504"/>
                        <a:pt x="201570" y="851209"/>
                      </a:cubicBezTo>
                      <a:cubicBezTo>
                        <a:pt x="201570" y="828914"/>
                        <a:pt x="183497" y="810841"/>
                        <a:pt x="161202" y="810841"/>
                      </a:cubicBezTo>
                      <a:close/>
                      <a:moveTo>
                        <a:pt x="76766" y="810841"/>
                      </a:moveTo>
                      <a:cubicBezTo>
                        <a:pt x="54471" y="810841"/>
                        <a:pt x="36398" y="828914"/>
                        <a:pt x="36398" y="851209"/>
                      </a:cubicBezTo>
                      <a:cubicBezTo>
                        <a:pt x="36398" y="873504"/>
                        <a:pt x="54471" y="891577"/>
                        <a:pt x="76766" y="891577"/>
                      </a:cubicBezTo>
                      <a:cubicBezTo>
                        <a:pt x="99061" y="891577"/>
                        <a:pt x="117134" y="873504"/>
                        <a:pt x="117134" y="851209"/>
                      </a:cubicBezTo>
                      <a:cubicBezTo>
                        <a:pt x="117134" y="828914"/>
                        <a:pt x="99061" y="810841"/>
                        <a:pt x="76766" y="810841"/>
                      </a:cubicBezTo>
                      <a:close/>
                      <a:moveTo>
                        <a:pt x="1343312" y="724792"/>
                      </a:moveTo>
                      <a:cubicBezTo>
                        <a:pt x="1321017" y="724792"/>
                        <a:pt x="1302944" y="742865"/>
                        <a:pt x="1302944" y="765160"/>
                      </a:cubicBezTo>
                      <a:cubicBezTo>
                        <a:pt x="1302944" y="787455"/>
                        <a:pt x="1321017" y="805528"/>
                        <a:pt x="1343312" y="805528"/>
                      </a:cubicBezTo>
                      <a:cubicBezTo>
                        <a:pt x="1365607" y="805528"/>
                        <a:pt x="1383680" y="787455"/>
                        <a:pt x="1383680" y="765160"/>
                      </a:cubicBezTo>
                      <a:cubicBezTo>
                        <a:pt x="1383680" y="742865"/>
                        <a:pt x="1365607" y="724792"/>
                        <a:pt x="1343312" y="724792"/>
                      </a:cubicBezTo>
                      <a:close/>
                      <a:moveTo>
                        <a:pt x="1258874" y="724792"/>
                      </a:moveTo>
                      <a:cubicBezTo>
                        <a:pt x="1236579" y="724792"/>
                        <a:pt x="1218506" y="742865"/>
                        <a:pt x="1218506" y="765160"/>
                      </a:cubicBezTo>
                      <a:cubicBezTo>
                        <a:pt x="1218506" y="787455"/>
                        <a:pt x="1236579" y="805528"/>
                        <a:pt x="1258874" y="805528"/>
                      </a:cubicBezTo>
                      <a:cubicBezTo>
                        <a:pt x="1281169" y="805528"/>
                        <a:pt x="1299242" y="787455"/>
                        <a:pt x="1299242" y="765160"/>
                      </a:cubicBezTo>
                      <a:cubicBezTo>
                        <a:pt x="1299242" y="742865"/>
                        <a:pt x="1281169" y="724792"/>
                        <a:pt x="1258874" y="724792"/>
                      </a:cubicBezTo>
                      <a:close/>
                      <a:moveTo>
                        <a:pt x="1174438" y="724792"/>
                      </a:moveTo>
                      <a:cubicBezTo>
                        <a:pt x="1152143" y="724792"/>
                        <a:pt x="1134070" y="742865"/>
                        <a:pt x="1134070" y="765160"/>
                      </a:cubicBezTo>
                      <a:cubicBezTo>
                        <a:pt x="1134070" y="787455"/>
                        <a:pt x="1152143" y="805528"/>
                        <a:pt x="1174438" y="805528"/>
                      </a:cubicBezTo>
                      <a:cubicBezTo>
                        <a:pt x="1196733" y="805528"/>
                        <a:pt x="1214806" y="787455"/>
                        <a:pt x="1214806" y="765160"/>
                      </a:cubicBezTo>
                      <a:cubicBezTo>
                        <a:pt x="1214806" y="742865"/>
                        <a:pt x="1196733" y="724792"/>
                        <a:pt x="1174438" y="724792"/>
                      </a:cubicBezTo>
                      <a:close/>
                      <a:moveTo>
                        <a:pt x="1090002" y="724792"/>
                      </a:moveTo>
                      <a:cubicBezTo>
                        <a:pt x="1067707" y="724792"/>
                        <a:pt x="1049634" y="742865"/>
                        <a:pt x="1049634" y="765160"/>
                      </a:cubicBezTo>
                      <a:cubicBezTo>
                        <a:pt x="1049634" y="787455"/>
                        <a:pt x="1067707" y="805528"/>
                        <a:pt x="1090002" y="805528"/>
                      </a:cubicBezTo>
                      <a:cubicBezTo>
                        <a:pt x="1112297" y="805528"/>
                        <a:pt x="1130370" y="787455"/>
                        <a:pt x="1130370" y="765160"/>
                      </a:cubicBezTo>
                      <a:cubicBezTo>
                        <a:pt x="1130370" y="742865"/>
                        <a:pt x="1112297" y="724792"/>
                        <a:pt x="1090002" y="724792"/>
                      </a:cubicBezTo>
                      <a:close/>
                      <a:moveTo>
                        <a:pt x="1005565" y="724792"/>
                      </a:moveTo>
                      <a:cubicBezTo>
                        <a:pt x="983270" y="724792"/>
                        <a:pt x="965197" y="742865"/>
                        <a:pt x="965197" y="765160"/>
                      </a:cubicBezTo>
                      <a:cubicBezTo>
                        <a:pt x="965197" y="787455"/>
                        <a:pt x="983270" y="805528"/>
                        <a:pt x="1005565" y="805528"/>
                      </a:cubicBezTo>
                      <a:cubicBezTo>
                        <a:pt x="1027860" y="805528"/>
                        <a:pt x="1045933" y="787455"/>
                        <a:pt x="1045933" y="765160"/>
                      </a:cubicBezTo>
                      <a:cubicBezTo>
                        <a:pt x="1045933" y="742865"/>
                        <a:pt x="1027860" y="724792"/>
                        <a:pt x="1005565" y="724792"/>
                      </a:cubicBezTo>
                      <a:close/>
                      <a:moveTo>
                        <a:pt x="921129" y="724792"/>
                      </a:moveTo>
                      <a:cubicBezTo>
                        <a:pt x="898834" y="724792"/>
                        <a:pt x="880761" y="742865"/>
                        <a:pt x="880761" y="765160"/>
                      </a:cubicBezTo>
                      <a:cubicBezTo>
                        <a:pt x="880761" y="787455"/>
                        <a:pt x="898834" y="805528"/>
                        <a:pt x="921129" y="805528"/>
                      </a:cubicBezTo>
                      <a:cubicBezTo>
                        <a:pt x="943424" y="805528"/>
                        <a:pt x="961497" y="787455"/>
                        <a:pt x="961497" y="765160"/>
                      </a:cubicBezTo>
                      <a:cubicBezTo>
                        <a:pt x="961497" y="742865"/>
                        <a:pt x="943424" y="724792"/>
                        <a:pt x="921129" y="724792"/>
                      </a:cubicBezTo>
                      <a:close/>
                      <a:moveTo>
                        <a:pt x="836693" y="724792"/>
                      </a:moveTo>
                      <a:cubicBezTo>
                        <a:pt x="814398" y="724792"/>
                        <a:pt x="796325" y="742865"/>
                        <a:pt x="796325" y="765160"/>
                      </a:cubicBezTo>
                      <a:cubicBezTo>
                        <a:pt x="796325" y="787455"/>
                        <a:pt x="814398" y="805528"/>
                        <a:pt x="836693" y="805528"/>
                      </a:cubicBezTo>
                      <a:cubicBezTo>
                        <a:pt x="858988" y="805528"/>
                        <a:pt x="877061" y="787455"/>
                        <a:pt x="877061" y="765160"/>
                      </a:cubicBezTo>
                      <a:cubicBezTo>
                        <a:pt x="877061" y="742865"/>
                        <a:pt x="858988" y="724792"/>
                        <a:pt x="836693" y="724792"/>
                      </a:cubicBezTo>
                      <a:close/>
                      <a:moveTo>
                        <a:pt x="752256" y="724792"/>
                      </a:moveTo>
                      <a:cubicBezTo>
                        <a:pt x="729961" y="724792"/>
                        <a:pt x="711888" y="742865"/>
                        <a:pt x="711888" y="765160"/>
                      </a:cubicBezTo>
                      <a:cubicBezTo>
                        <a:pt x="711888" y="787455"/>
                        <a:pt x="729961" y="805528"/>
                        <a:pt x="752256" y="805528"/>
                      </a:cubicBezTo>
                      <a:cubicBezTo>
                        <a:pt x="774551" y="805528"/>
                        <a:pt x="792624" y="787455"/>
                        <a:pt x="792624" y="765160"/>
                      </a:cubicBezTo>
                      <a:cubicBezTo>
                        <a:pt x="792624" y="742865"/>
                        <a:pt x="774551" y="724792"/>
                        <a:pt x="752256" y="724792"/>
                      </a:cubicBezTo>
                      <a:close/>
                      <a:moveTo>
                        <a:pt x="667820" y="724792"/>
                      </a:moveTo>
                      <a:cubicBezTo>
                        <a:pt x="645525" y="724792"/>
                        <a:pt x="627452" y="742865"/>
                        <a:pt x="627452" y="765160"/>
                      </a:cubicBezTo>
                      <a:cubicBezTo>
                        <a:pt x="627452" y="787455"/>
                        <a:pt x="645525" y="805528"/>
                        <a:pt x="667820" y="805528"/>
                      </a:cubicBezTo>
                      <a:cubicBezTo>
                        <a:pt x="690115" y="805528"/>
                        <a:pt x="708188" y="787455"/>
                        <a:pt x="708188" y="765160"/>
                      </a:cubicBezTo>
                      <a:cubicBezTo>
                        <a:pt x="708188" y="742865"/>
                        <a:pt x="690115" y="724792"/>
                        <a:pt x="667820" y="724792"/>
                      </a:cubicBezTo>
                      <a:close/>
                      <a:moveTo>
                        <a:pt x="583384" y="724792"/>
                      </a:moveTo>
                      <a:cubicBezTo>
                        <a:pt x="561089" y="724792"/>
                        <a:pt x="543016" y="742865"/>
                        <a:pt x="543016" y="765160"/>
                      </a:cubicBezTo>
                      <a:cubicBezTo>
                        <a:pt x="543016" y="787455"/>
                        <a:pt x="561089" y="805528"/>
                        <a:pt x="583384" y="805528"/>
                      </a:cubicBezTo>
                      <a:cubicBezTo>
                        <a:pt x="605679" y="805528"/>
                        <a:pt x="623752" y="787455"/>
                        <a:pt x="623752" y="765160"/>
                      </a:cubicBezTo>
                      <a:cubicBezTo>
                        <a:pt x="623752" y="742865"/>
                        <a:pt x="605679" y="724792"/>
                        <a:pt x="583384" y="724792"/>
                      </a:cubicBezTo>
                      <a:close/>
                      <a:moveTo>
                        <a:pt x="498947" y="724792"/>
                      </a:moveTo>
                      <a:cubicBezTo>
                        <a:pt x="476652" y="724792"/>
                        <a:pt x="458579" y="742865"/>
                        <a:pt x="458579" y="765160"/>
                      </a:cubicBezTo>
                      <a:cubicBezTo>
                        <a:pt x="458579" y="787455"/>
                        <a:pt x="476652" y="805528"/>
                        <a:pt x="498947" y="805528"/>
                      </a:cubicBezTo>
                      <a:cubicBezTo>
                        <a:pt x="521242" y="805528"/>
                        <a:pt x="539315" y="787455"/>
                        <a:pt x="539315" y="765160"/>
                      </a:cubicBezTo>
                      <a:cubicBezTo>
                        <a:pt x="539315" y="742865"/>
                        <a:pt x="521242" y="724792"/>
                        <a:pt x="498947" y="724792"/>
                      </a:cubicBezTo>
                      <a:close/>
                      <a:moveTo>
                        <a:pt x="414511" y="724792"/>
                      </a:moveTo>
                      <a:cubicBezTo>
                        <a:pt x="392216" y="724792"/>
                        <a:pt x="374143" y="742865"/>
                        <a:pt x="374143" y="765160"/>
                      </a:cubicBezTo>
                      <a:cubicBezTo>
                        <a:pt x="374143" y="787455"/>
                        <a:pt x="392216" y="805528"/>
                        <a:pt x="414511" y="805528"/>
                      </a:cubicBezTo>
                      <a:cubicBezTo>
                        <a:pt x="436806" y="805528"/>
                        <a:pt x="454879" y="787455"/>
                        <a:pt x="454879" y="765160"/>
                      </a:cubicBezTo>
                      <a:cubicBezTo>
                        <a:pt x="454879" y="742865"/>
                        <a:pt x="436806" y="724792"/>
                        <a:pt x="414511" y="724792"/>
                      </a:cubicBezTo>
                      <a:close/>
                      <a:moveTo>
                        <a:pt x="330075" y="724792"/>
                      </a:moveTo>
                      <a:cubicBezTo>
                        <a:pt x="307780" y="724792"/>
                        <a:pt x="289707" y="742865"/>
                        <a:pt x="289707" y="765160"/>
                      </a:cubicBezTo>
                      <a:cubicBezTo>
                        <a:pt x="289707" y="787455"/>
                        <a:pt x="307780" y="805528"/>
                        <a:pt x="330075" y="805528"/>
                      </a:cubicBezTo>
                      <a:cubicBezTo>
                        <a:pt x="352370" y="805528"/>
                        <a:pt x="370443" y="787455"/>
                        <a:pt x="370443" y="765160"/>
                      </a:cubicBezTo>
                      <a:cubicBezTo>
                        <a:pt x="370443" y="742865"/>
                        <a:pt x="352370" y="724792"/>
                        <a:pt x="330075" y="724792"/>
                      </a:cubicBezTo>
                      <a:close/>
                      <a:moveTo>
                        <a:pt x="245639" y="724792"/>
                      </a:moveTo>
                      <a:cubicBezTo>
                        <a:pt x="223344" y="724792"/>
                        <a:pt x="205271" y="742865"/>
                        <a:pt x="205271" y="765160"/>
                      </a:cubicBezTo>
                      <a:cubicBezTo>
                        <a:pt x="205271" y="787455"/>
                        <a:pt x="223344" y="805528"/>
                        <a:pt x="245639" y="805528"/>
                      </a:cubicBezTo>
                      <a:cubicBezTo>
                        <a:pt x="267934" y="805528"/>
                        <a:pt x="286007" y="787455"/>
                        <a:pt x="286007" y="765160"/>
                      </a:cubicBezTo>
                      <a:cubicBezTo>
                        <a:pt x="286007" y="742865"/>
                        <a:pt x="267934" y="724792"/>
                        <a:pt x="245639" y="724792"/>
                      </a:cubicBezTo>
                      <a:close/>
                      <a:moveTo>
                        <a:pt x="161202" y="724792"/>
                      </a:moveTo>
                      <a:cubicBezTo>
                        <a:pt x="138907" y="724792"/>
                        <a:pt x="120834" y="742865"/>
                        <a:pt x="120834" y="765160"/>
                      </a:cubicBezTo>
                      <a:cubicBezTo>
                        <a:pt x="120834" y="787455"/>
                        <a:pt x="138907" y="805528"/>
                        <a:pt x="161202" y="805528"/>
                      </a:cubicBezTo>
                      <a:cubicBezTo>
                        <a:pt x="183497" y="805528"/>
                        <a:pt x="201570" y="787455"/>
                        <a:pt x="201570" y="765160"/>
                      </a:cubicBezTo>
                      <a:cubicBezTo>
                        <a:pt x="201570" y="742865"/>
                        <a:pt x="183497" y="724792"/>
                        <a:pt x="161202" y="724792"/>
                      </a:cubicBezTo>
                      <a:close/>
                      <a:moveTo>
                        <a:pt x="76766" y="724792"/>
                      </a:moveTo>
                      <a:cubicBezTo>
                        <a:pt x="54471" y="724792"/>
                        <a:pt x="36398" y="742865"/>
                        <a:pt x="36398" y="765160"/>
                      </a:cubicBezTo>
                      <a:cubicBezTo>
                        <a:pt x="36398" y="787455"/>
                        <a:pt x="54471" y="805528"/>
                        <a:pt x="76766" y="805528"/>
                      </a:cubicBezTo>
                      <a:cubicBezTo>
                        <a:pt x="99061" y="805528"/>
                        <a:pt x="117134" y="787455"/>
                        <a:pt x="117134" y="765160"/>
                      </a:cubicBezTo>
                      <a:cubicBezTo>
                        <a:pt x="117134" y="742865"/>
                        <a:pt x="99061" y="724792"/>
                        <a:pt x="76766" y="724792"/>
                      </a:cubicBezTo>
                      <a:close/>
                      <a:moveTo>
                        <a:pt x="1343312" y="638743"/>
                      </a:moveTo>
                      <a:cubicBezTo>
                        <a:pt x="1321017" y="638743"/>
                        <a:pt x="1302944" y="656816"/>
                        <a:pt x="1302944" y="679111"/>
                      </a:cubicBezTo>
                      <a:cubicBezTo>
                        <a:pt x="1302944" y="701406"/>
                        <a:pt x="1321017" y="719479"/>
                        <a:pt x="1343312" y="719479"/>
                      </a:cubicBezTo>
                      <a:cubicBezTo>
                        <a:pt x="1365607" y="719479"/>
                        <a:pt x="1383680" y="701406"/>
                        <a:pt x="1383680" y="679111"/>
                      </a:cubicBezTo>
                      <a:cubicBezTo>
                        <a:pt x="1383680" y="656816"/>
                        <a:pt x="1365607" y="638743"/>
                        <a:pt x="1343312" y="638743"/>
                      </a:cubicBezTo>
                      <a:close/>
                      <a:moveTo>
                        <a:pt x="1258874" y="638743"/>
                      </a:moveTo>
                      <a:cubicBezTo>
                        <a:pt x="1236579" y="638743"/>
                        <a:pt x="1218506" y="656816"/>
                        <a:pt x="1218506" y="679111"/>
                      </a:cubicBezTo>
                      <a:cubicBezTo>
                        <a:pt x="1218506" y="701406"/>
                        <a:pt x="1236579" y="719479"/>
                        <a:pt x="1258874" y="719479"/>
                      </a:cubicBezTo>
                      <a:cubicBezTo>
                        <a:pt x="1281169" y="719479"/>
                        <a:pt x="1299242" y="701406"/>
                        <a:pt x="1299242" y="679111"/>
                      </a:cubicBezTo>
                      <a:cubicBezTo>
                        <a:pt x="1299242" y="656816"/>
                        <a:pt x="1281169" y="638743"/>
                        <a:pt x="1258874" y="638743"/>
                      </a:cubicBezTo>
                      <a:close/>
                      <a:moveTo>
                        <a:pt x="1174438" y="638743"/>
                      </a:moveTo>
                      <a:cubicBezTo>
                        <a:pt x="1152143" y="638743"/>
                        <a:pt x="1134070" y="656816"/>
                        <a:pt x="1134070" y="679111"/>
                      </a:cubicBezTo>
                      <a:cubicBezTo>
                        <a:pt x="1134070" y="701406"/>
                        <a:pt x="1152143" y="719479"/>
                        <a:pt x="1174438" y="719479"/>
                      </a:cubicBezTo>
                      <a:cubicBezTo>
                        <a:pt x="1196733" y="719479"/>
                        <a:pt x="1214806" y="701406"/>
                        <a:pt x="1214806" y="679111"/>
                      </a:cubicBezTo>
                      <a:cubicBezTo>
                        <a:pt x="1214806" y="656816"/>
                        <a:pt x="1196733" y="638743"/>
                        <a:pt x="1174438" y="638743"/>
                      </a:cubicBezTo>
                      <a:close/>
                      <a:moveTo>
                        <a:pt x="1090002" y="638743"/>
                      </a:moveTo>
                      <a:cubicBezTo>
                        <a:pt x="1067707" y="638743"/>
                        <a:pt x="1049634" y="656816"/>
                        <a:pt x="1049634" y="679111"/>
                      </a:cubicBezTo>
                      <a:cubicBezTo>
                        <a:pt x="1049634" y="701406"/>
                        <a:pt x="1067707" y="719479"/>
                        <a:pt x="1090002" y="719479"/>
                      </a:cubicBezTo>
                      <a:cubicBezTo>
                        <a:pt x="1112297" y="719479"/>
                        <a:pt x="1130370" y="701406"/>
                        <a:pt x="1130370" y="679111"/>
                      </a:cubicBezTo>
                      <a:cubicBezTo>
                        <a:pt x="1130370" y="656816"/>
                        <a:pt x="1112297" y="638743"/>
                        <a:pt x="1090002" y="638743"/>
                      </a:cubicBezTo>
                      <a:close/>
                      <a:moveTo>
                        <a:pt x="1005565" y="638743"/>
                      </a:moveTo>
                      <a:cubicBezTo>
                        <a:pt x="983270" y="638743"/>
                        <a:pt x="965197" y="656816"/>
                        <a:pt x="965197" y="679111"/>
                      </a:cubicBezTo>
                      <a:cubicBezTo>
                        <a:pt x="965197" y="701406"/>
                        <a:pt x="983270" y="719479"/>
                        <a:pt x="1005565" y="719479"/>
                      </a:cubicBezTo>
                      <a:cubicBezTo>
                        <a:pt x="1027860" y="719479"/>
                        <a:pt x="1045933" y="701406"/>
                        <a:pt x="1045933" y="679111"/>
                      </a:cubicBezTo>
                      <a:cubicBezTo>
                        <a:pt x="1045933" y="656816"/>
                        <a:pt x="1027860" y="638743"/>
                        <a:pt x="1005565" y="638743"/>
                      </a:cubicBezTo>
                      <a:close/>
                      <a:moveTo>
                        <a:pt x="921129" y="638743"/>
                      </a:moveTo>
                      <a:cubicBezTo>
                        <a:pt x="898834" y="638743"/>
                        <a:pt x="880761" y="656816"/>
                        <a:pt x="880761" y="679111"/>
                      </a:cubicBezTo>
                      <a:cubicBezTo>
                        <a:pt x="880761" y="701406"/>
                        <a:pt x="898834" y="719479"/>
                        <a:pt x="921129" y="719479"/>
                      </a:cubicBezTo>
                      <a:cubicBezTo>
                        <a:pt x="943424" y="719479"/>
                        <a:pt x="961497" y="701406"/>
                        <a:pt x="961497" y="679111"/>
                      </a:cubicBezTo>
                      <a:cubicBezTo>
                        <a:pt x="961497" y="656816"/>
                        <a:pt x="943424" y="638743"/>
                        <a:pt x="921129" y="638743"/>
                      </a:cubicBezTo>
                      <a:close/>
                      <a:moveTo>
                        <a:pt x="836693" y="638743"/>
                      </a:moveTo>
                      <a:cubicBezTo>
                        <a:pt x="814398" y="638743"/>
                        <a:pt x="796325" y="656816"/>
                        <a:pt x="796325" y="679111"/>
                      </a:cubicBezTo>
                      <a:cubicBezTo>
                        <a:pt x="796325" y="701406"/>
                        <a:pt x="814398" y="719479"/>
                        <a:pt x="836693" y="719479"/>
                      </a:cubicBezTo>
                      <a:cubicBezTo>
                        <a:pt x="858988" y="719479"/>
                        <a:pt x="877061" y="701406"/>
                        <a:pt x="877061" y="679111"/>
                      </a:cubicBezTo>
                      <a:cubicBezTo>
                        <a:pt x="877061" y="656816"/>
                        <a:pt x="858988" y="638743"/>
                        <a:pt x="836693" y="638743"/>
                      </a:cubicBezTo>
                      <a:close/>
                      <a:moveTo>
                        <a:pt x="752256" y="638743"/>
                      </a:moveTo>
                      <a:cubicBezTo>
                        <a:pt x="729961" y="638743"/>
                        <a:pt x="711888" y="656816"/>
                        <a:pt x="711888" y="679111"/>
                      </a:cubicBezTo>
                      <a:cubicBezTo>
                        <a:pt x="711888" y="701406"/>
                        <a:pt x="729961" y="719479"/>
                        <a:pt x="752256" y="719479"/>
                      </a:cubicBezTo>
                      <a:cubicBezTo>
                        <a:pt x="774551" y="719479"/>
                        <a:pt x="792624" y="701406"/>
                        <a:pt x="792624" y="679111"/>
                      </a:cubicBezTo>
                      <a:cubicBezTo>
                        <a:pt x="792624" y="656816"/>
                        <a:pt x="774551" y="638743"/>
                        <a:pt x="752256" y="638743"/>
                      </a:cubicBezTo>
                      <a:close/>
                      <a:moveTo>
                        <a:pt x="667820" y="638743"/>
                      </a:moveTo>
                      <a:cubicBezTo>
                        <a:pt x="645525" y="638743"/>
                        <a:pt x="627452" y="656816"/>
                        <a:pt x="627452" y="679111"/>
                      </a:cubicBezTo>
                      <a:cubicBezTo>
                        <a:pt x="627452" y="701406"/>
                        <a:pt x="645525" y="719479"/>
                        <a:pt x="667820" y="719479"/>
                      </a:cubicBezTo>
                      <a:cubicBezTo>
                        <a:pt x="690115" y="719479"/>
                        <a:pt x="708188" y="701406"/>
                        <a:pt x="708188" y="679111"/>
                      </a:cubicBezTo>
                      <a:cubicBezTo>
                        <a:pt x="708188" y="656816"/>
                        <a:pt x="690115" y="638743"/>
                        <a:pt x="667820" y="638743"/>
                      </a:cubicBezTo>
                      <a:close/>
                      <a:moveTo>
                        <a:pt x="583384" y="638743"/>
                      </a:moveTo>
                      <a:cubicBezTo>
                        <a:pt x="561089" y="638743"/>
                        <a:pt x="543016" y="656816"/>
                        <a:pt x="543016" y="679111"/>
                      </a:cubicBezTo>
                      <a:cubicBezTo>
                        <a:pt x="543016" y="701406"/>
                        <a:pt x="561089" y="719479"/>
                        <a:pt x="583384" y="719479"/>
                      </a:cubicBezTo>
                      <a:cubicBezTo>
                        <a:pt x="605679" y="719479"/>
                        <a:pt x="623752" y="701406"/>
                        <a:pt x="623752" y="679111"/>
                      </a:cubicBezTo>
                      <a:cubicBezTo>
                        <a:pt x="623752" y="656816"/>
                        <a:pt x="605679" y="638743"/>
                        <a:pt x="583384" y="638743"/>
                      </a:cubicBezTo>
                      <a:close/>
                      <a:moveTo>
                        <a:pt x="498947" y="638743"/>
                      </a:moveTo>
                      <a:cubicBezTo>
                        <a:pt x="476652" y="638743"/>
                        <a:pt x="458579" y="656816"/>
                        <a:pt x="458579" y="679111"/>
                      </a:cubicBezTo>
                      <a:cubicBezTo>
                        <a:pt x="458579" y="701406"/>
                        <a:pt x="476652" y="719479"/>
                        <a:pt x="498947" y="719479"/>
                      </a:cubicBezTo>
                      <a:cubicBezTo>
                        <a:pt x="521242" y="719479"/>
                        <a:pt x="539315" y="701406"/>
                        <a:pt x="539315" y="679111"/>
                      </a:cubicBezTo>
                      <a:cubicBezTo>
                        <a:pt x="539315" y="656816"/>
                        <a:pt x="521242" y="638743"/>
                        <a:pt x="498947" y="638743"/>
                      </a:cubicBezTo>
                      <a:close/>
                      <a:moveTo>
                        <a:pt x="414511" y="638743"/>
                      </a:moveTo>
                      <a:cubicBezTo>
                        <a:pt x="392216" y="638743"/>
                        <a:pt x="374143" y="656816"/>
                        <a:pt x="374143" y="679111"/>
                      </a:cubicBezTo>
                      <a:cubicBezTo>
                        <a:pt x="374143" y="701406"/>
                        <a:pt x="392216" y="719479"/>
                        <a:pt x="414511" y="719479"/>
                      </a:cubicBezTo>
                      <a:cubicBezTo>
                        <a:pt x="436806" y="719479"/>
                        <a:pt x="454879" y="701406"/>
                        <a:pt x="454879" y="679111"/>
                      </a:cubicBezTo>
                      <a:cubicBezTo>
                        <a:pt x="454879" y="656816"/>
                        <a:pt x="436806" y="638743"/>
                        <a:pt x="414511" y="638743"/>
                      </a:cubicBezTo>
                      <a:close/>
                      <a:moveTo>
                        <a:pt x="330075" y="638743"/>
                      </a:moveTo>
                      <a:cubicBezTo>
                        <a:pt x="307780" y="638743"/>
                        <a:pt x="289707" y="656816"/>
                        <a:pt x="289707" y="679111"/>
                      </a:cubicBezTo>
                      <a:cubicBezTo>
                        <a:pt x="289707" y="701406"/>
                        <a:pt x="307780" y="719479"/>
                        <a:pt x="330075" y="719479"/>
                      </a:cubicBezTo>
                      <a:cubicBezTo>
                        <a:pt x="352370" y="719479"/>
                        <a:pt x="370443" y="701406"/>
                        <a:pt x="370443" y="679111"/>
                      </a:cubicBezTo>
                      <a:cubicBezTo>
                        <a:pt x="370443" y="656816"/>
                        <a:pt x="352370" y="638743"/>
                        <a:pt x="330075" y="638743"/>
                      </a:cubicBezTo>
                      <a:close/>
                      <a:moveTo>
                        <a:pt x="245639" y="638743"/>
                      </a:moveTo>
                      <a:cubicBezTo>
                        <a:pt x="223344" y="638743"/>
                        <a:pt x="205271" y="656816"/>
                        <a:pt x="205271" y="679111"/>
                      </a:cubicBezTo>
                      <a:cubicBezTo>
                        <a:pt x="205271" y="701406"/>
                        <a:pt x="223344" y="719479"/>
                        <a:pt x="245639" y="719479"/>
                      </a:cubicBezTo>
                      <a:cubicBezTo>
                        <a:pt x="267934" y="719479"/>
                        <a:pt x="286007" y="701406"/>
                        <a:pt x="286007" y="679111"/>
                      </a:cubicBezTo>
                      <a:cubicBezTo>
                        <a:pt x="286007" y="656816"/>
                        <a:pt x="267934" y="638743"/>
                        <a:pt x="245639" y="638743"/>
                      </a:cubicBezTo>
                      <a:close/>
                      <a:moveTo>
                        <a:pt x="161202" y="638743"/>
                      </a:moveTo>
                      <a:cubicBezTo>
                        <a:pt x="138907" y="638743"/>
                        <a:pt x="120834" y="656816"/>
                        <a:pt x="120834" y="679111"/>
                      </a:cubicBezTo>
                      <a:cubicBezTo>
                        <a:pt x="120834" y="701406"/>
                        <a:pt x="138907" y="719479"/>
                        <a:pt x="161202" y="719479"/>
                      </a:cubicBezTo>
                      <a:cubicBezTo>
                        <a:pt x="183497" y="719479"/>
                        <a:pt x="201570" y="701406"/>
                        <a:pt x="201570" y="679111"/>
                      </a:cubicBezTo>
                      <a:cubicBezTo>
                        <a:pt x="201570" y="656816"/>
                        <a:pt x="183497" y="638743"/>
                        <a:pt x="161202" y="638743"/>
                      </a:cubicBezTo>
                      <a:close/>
                      <a:moveTo>
                        <a:pt x="76766" y="638743"/>
                      </a:moveTo>
                      <a:cubicBezTo>
                        <a:pt x="54471" y="638743"/>
                        <a:pt x="36398" y="656816"/>
                        <a:pt x="36398" y="679111"/>
                      </a:cubicBezTo>
                      <a:cubicBezTo>
                        <a:pt x="36398" y="701406"/>
                        <a:pt x="54471" y="719479"/>
                        <a:pt x="76766" y="719479"/>
                      </a:cubicBezTo>
                      <a:cubicBezTo>
                        <a:pt x="99061" y="719479"/>
                        <a:pt x="117134" y="701406"/>
                        <a:pt x="117134" y="679111"/>
                      </a:cubicBezTo>
                      <a:cubicBezTo>
                        <a:pt x="117134" y="656816"/>
                        <a:pt x="99061" y="638743"/>
                        <a:pt x="76766" y="638743"/>
                      </a:cubicBezTo>
                      <a:close/>
                      <a:moveTo>
                        <a:pt x="1343312" y="552694"/>
                      </a:moveTo>
                      <a:cubicBezTo>
                        <a:pt x="1321017" y="552694"/>
                        <a:pt x="1302944" y="570767"/>
                        <a:pt x="1302944" y="593062"/>
                      </a:cubicBezTo>
                      <a:cubicBezTo>
                        <a:pt x="1302944" y="615357"/>
                        <a:pt x="1321017" y="633430"/>
                        <a:pt x="1343312" y="633430"/>
                      </a:cubicBezTo>
                      <a:cubicBezTo>
                        <a:pt x="1365607" y="633430"/>
                        <a:pt x="1383680" y="615357"/>
                        <a:pt x="1383680" y="593062"/>
                      </a:cubicBezTo>
                      <a:cubicBezTo>
                        <a:pt x="1383680" y="570767"/>
                        <a:pt x="1365607" y="552694"/>
                        <a:pt x="1343312" y="552694"/>
                      </a:cubicBezTo>
                      <a:close/>
                      <a:moveTo>
                        <a:pt x="1258874" y="552694"/>
                      </a:moveTo>
                      <a:cubicBezTo>
                        <a:pt x="1236579" y="552694"/>
                        <a:pt x="1218506" y="570767"/>
                        <a:pt x="1218506" y="593062"/>
                      </a:cubicBezTo>
                      <a:cubicBezTo>
                        <a:pt x="1218506" y="615357"/>
                        <a:pt x="1236579" y="633430"/>
                        <a:pt x="1258874" y="633430"/>
                      </a:cubicBezTo>
                      <a:cubicBezTo>
                        <a:pt x="1281169" y="633430"/>
                        <a:pt x="1299242" y="615357"/>
                        <a:pt x="1299242" y="593062"/>
                      </a:cubicBezTo>
                      <a:cubicBezTo>
                        <a:pt x="1299242" y="570767"/>
                        <a:pt x="1281169" y="552694"/>
                        <a:pt x="1258874" y="552694"/>
                      </a:cubicBezTo>
                      <a:close/>
                      <a:moveTo>
                        <a:pt x="1174438" y="552694"/>
                      </a:moveTo>
                      <a:cubicBezTo>
                        <a:pt x="1152143" y="552694"/>
                        <a:pt x="1134070" y="570767"/>
                        <a:pt x="1134070" y="593062"/>
                      </a:cubicBezTo>
                      <a:cubicBezTo>
                        <a:pt x="1134070" y="615357"/>
                        <a:pt x="1152143" y="633430"/>
                        <a:pt x="1174438" y="633430"/>
                      </a:cubicBezTo>
                      <a:cubicBezTo>
                        <a:pt x="1196733" y="633430"/>
                        <a:pt x="1214806" y="615357"/>
                        <a:pt x="1214806" y="593062"/>
                      </a:cubicBezTo>
                      <a:cubicBezTo>
                        <a:pt x="1214806" y="570767"/>
                        <a:pt x="1196733" y="552694"/>
                        <a:pt x="1174438" y="552694"/>
                      </a:cubicBezTo>
                      <a:close/>
                      <a:moveTo>
                        <a:pt x="1090002" y="552694"/>
                      </a:moveTo>
                      <a:cubicBezTo>
                        <a:pt x="1067707" y="552694"/>
                        <a:pt x="1049634" y="570767"/>
                        <a:pt x="1049634" y="593062"/>
                      </a:cubicBezTo>
                      <a:cubicBezTo>
                        <a:pt x="1049634" y="615357"/>
                        <a:pt x="1067707" y="633430"/>
                        <a:pt x="1090002" y="633430"/>
                      </a:cubicBezTo>
                      <a:cubicBezTo>
                        <a:pt x="1112297" y="633430"/>
                        <a:pt x="1130370" y="615357"/>
                        <a:pt x="1130370" y="593062"/>
                      </a:cubicBezTo>
                      <a:cubicBezTo>
                        <a:pt x="1130370" y="570767"/>
                        <a:pt x="1112297" y="552694"/>
                        <a:pt x="1090002" y="552694"/>
                      </a:cubicBezTo>
                      <a:close/>
                      <a:moveTo>
                        <a:pt x="1005565" y="552694"/>
                      </a:moveTo>
                      <a:cubicBezTo>
                        <a:pt x="983270" y="552694"/>
                        <a:pt x="965197" y="570767"/>
                        <a:pt x="965197" y="593062"/>
                      </a:cubicBezTo>
                      <a:cubicBezTo>
                        <a:pt x="965197" y="615357"/>
                        <a:pt x="983270" y="633430"/>
                        <a:pt x="1005565" y="633430"/>
                      </a:cubicBezTo>
                      <a:cubicBezTo>
                        <a:pt x="1027860" y="633430"/>
                        <a:pt x="1045933" y="615357"/>
                        <a:pt x="1045933" y="593062"/>
                      </a:cubicBezTo>
                      <a:cubicBezTo>
                        <a:pt x="1045933" y="570767"/>
                        <a:pt x="1027860" y="552694"/>
                        <a:pt x="1005565" y="552694"/>
                      </a:cubicBezTo>
                      <a:close/>
                      <a:moveTo>
                        <a:pt x="921129" y="552694"/>
                      </a:moveTo>
                      <a:cubicBezTo>
                        <a:pt x="898834" y="552694"/>
                        <a:pt x="880761" y="570767"/>
                        <a:pt x="880761" y="593062"/>
                      </a:cubicBezTo>
                      <a:cubicBezTo>
                        <a:pt x="880761" y="615357"/>
                        <a:pt x="898834" y="633430"/>
                        <a:pt x="921129" y="633430"/>
                      </a:cubicBezTo>
                      <a:cubicBezTo>
                        <a:pt x="943424" y="633430"/>
                        <a:pt x="961497" y="615357"/>
                        <a:pt x="961497" y="593062"/>
                      </a:cubicBezTo>
                      <a:cubicBezTo>
                        <a:pt x="961497" y="570767"/>
                        <a:pt x="943424" y="552694"/>
                        <a:pt x="921129" y="552694"/>
                      </a:cubicBezTo>
                      <a:close/>
                      <a:moveTo>
                        <a:pt x="836693" y="552694"/>
                      </a:moveTo>
                      <a:cubicBezTo>
                        <a:pt x="814398" y="552694"/>
                        <a:pt x="796325" y="570767"/>
                        <a:pt x="796325" y="593062"/>
                      </a:cubicBezTo>
                      <a:cubicBezTo>
                        <a:pt x="796325" y="615357"/>
                        <a:pt x="814398" y="633430"/>
                        <a:pt x="836693" y="633430"/>
                      </a:cubicBezTo>
                      <a:cubicBezTo>
                        <a:pt x="858988" y="633430"/>
                        <a:pt x="877061" y="615357"/>
                        <a:pt x="877061" y="593062"/>
                      </a:cubicBezTo>
                      <a:cubicBezTo>
                        <a:pt x="877061" y="570767"/>
                        <a:pt x="858988" y="552694"/>
                        <a:pt x="836693" y="552694"/>
                      </a:cubicBezTo>
                      <a:close/>
                      <a:moveTo>
                        <a:pt x="752256" y="552694"/>
                      </a:moveTo>
                      <a:cubicBezTo>
                        <a:pt x="729961" y="552694"/>
                        <a:pt x="711888" y="570767"/>
                        <a:pt x="711888" y="593062"/>
                      </a:cubicBezTo>
                      <a:cubicBezTo>
                        <a:pt x="711888" y="615357"/>
                        <a:pt x="729961" y="633430"/>
                        <a:pt x="752256" y="633430"/>
                      </a:cubicBezTo>
                      <a:cubicBezTo>
                        <a:pt x="774551" y="633430"/>
                        <a:pt x="792624" y="615357"/>
                        <a:pt x="792624" y="593062"/>
                      </a:cubicBezTo>
                      <a:cubicBezTo>
                        <a:pt x="792624" y="570767"/>
                        <a:pt x="774551" y="552694"/>
                        <a:pt x="752256" y="552694"/>
                      </a:cubicBezTo>
                      <a:close/>
                      <a:moveTo>
                        <a:pt x="667820" y="552694"/>
                      </a:moveTo>
                      <a:cubicBezTo>
                        <a:pt x="645525" y="552694"/>
                        <a:pt x="627452" y="570767"/>
                        <a:pt x="627452" y="593062"/>
                      </a:cubicBezTo>
                      <a:cubicBezTo>
                        <a:pt x="627452" y="615357"/>
                        <a:pt x="645525" y="633430"/>
                        <a:pt x="667820" y="633430"/>
                      </a:cubicBezTo>
                      <a:cubicBezTo>
                        <a:pt x="690115" y="633430"/>
                        <a:pt x="708188" y="615357"/>
                        <a:pt x="708188" y="593062"/>
                      </a:cubicBezTo>
                      <a:cubicBezTo>
                        <a:pt x="708188" y="570767"/>
                        <a:pt x="690115" y="552694"/>
                        <a:pt x="667820" y="552694"/>
                      </a:cubicBezTo>
                      <a:close/>
                      <a:moveTo>
                        <a:pt x="583384" y="552694"/>
                      </a:moveTo>
                      <a:cubicBezTo>
                        <a:pt x="561089" y="552694"/>
                        <a:pt x="543016" y="570767"/>
                        <a:pt x="543016" y="593062"/>
                      </a:cubicBezTo>
                      <a:cubicBezTo>
                        <a:pt x="543016" y="615357"/>
                        <a:pt x="561089" y="633430"/>
                        <a:pt x="583384" y="633430"/>
                      </a:cubicBezTo>
                      <a:cubicBezTo>
                        <a:pt x="605679" y="633430"/>
                        <a:pt x="623752" y="615357"/>
                        <a:pt x="623752" y="593062"/>
                      </a:cubicBezTo>
                      <a:cubicBezTo>
                        <a:pt x="623752" y="570767"/>
                        <a:pt x="605679" y="552694"/>
                        <a:pt x="583384" y="552694"/>
                      </a:cubicBezTo>
                      <a:close/>
                      <a:moveTo>
                        <a:pt x="498947" y="552694"/>
                      </a:moveTo>
                      <a:cubicBezTo>
                        <a:pt x="476652" y="552694"/>
                        <a:pt x="458579" y="570767"/>
                        <a:pt x="458579" y="593062"/>
                      </a:cubicBezTo>
                      <a:cubicBezTo>
                        <a:pt x="458579" y="615357"/>
                        <a:pt x="476652" y="633430"/>
                        <a:pt x="498947" y="633430"/>
                      </a:cubicBezTo>
                      <a:cubicBezTo>
                        <a:pt x="521242" y="633430"/>
                        <a:pt x="539315" y="615357"/>
                        <a:pt x="539315" y="593062"/>
                      </a:cubicBezTo>
                      <a:cubicBezTo>
                        <a:pt x="539315" y="570767"/>
                        <a:pt x="521242" y="552694"/>
                        <a:pt x="498947" y="552694"/>
                      </a:cubicBezTo>
                      <a:close/>
                      <a:moveTo>
                        <a:pt x="414511" y="552694"/>
                      </a:moveTo>
                      <a:cubicBezTo>
                        <a:pt x="392216" y="552694"/>
                        <a:pt x="374143" y="570767"/>
                        <a:pt x="374143" y="593062"/>
                      </a:cubicBezTo>
                      <a:cubicBezTo>
                        <a:pt x="374143" y="615357"/>
                        <a:pt x="392216" y="633430"/>
                        <a:pt x="414511" y="633430"/>
                      </a:cubicBezTo>
                      <a:cubicBezTo>
                        <a:pt x="436806" y="633430"/>
                        <a:pt x="454879" y="615357"/>
                        <a:pt x="454879" y="593062"/>
                      </a:cubicBezTo>
                      <a:cubicBezTo>
                        <a:pt x="454879" y="570767"/>
                        <a:pt x="436806" y="552694"/>
                        <a:pt x="414511" y="552694"/>
                      </a:cubicBezTo>
                      <a:close/>
                      <a:moveTo>
                        <a:pt x="330075" y="552694"/>
                      </a:moveTo>
                      <a:cubicBezTo>
                        <a:pt x="307780" y="552694"/>
                        <a:pt x="289707" y="570767"/>
                        <a:pt x="289707" y="593062"/>
                      </a:cubicBezTo>
                      <a:cubicBezTo>
                        <a:pt x="289707" y="615357"/>
                        <a:pt x="307780" y="633430"/>
                        <a:pt x="330075" y="633430"/>
                      </a:cubicBezTo>
                      <a:cubicBezTo>
                        <a:pt x="352370" y="633430"/>
                        <a:pt x="370443" y="615357"/>
                        <a:pt x="370443" y="593062"/>
                      </a:cubicBezTo>
                      <a:cubicBezTo>
                        <a:pt x="370443" y="570767"/>
                        <a:pt x="352370" y="552694"/>
                        <a:pt x="330075" y="552694"/>
                      </a:cubicBezTo>
                      <a:close/>
                      <a:moveTo>
                        <a:pt x="245639" y="552694"/>
                      </a:moveTo>
                      <a:cubicBezTo>
                        <a:pt x="223344" y="552694"/>
                        <a:pt x="205271" y="570767"/>
                        <a:pt x="205271" y="593062"/>
                      </a:cubicBezTo>
                      <a:cubicBezTo>
                        <a:pt x="205271" y="615357"/>
                        <a:pt x="223344" y="633430"/>
                        <a:pt x="245639" y="633430"/>
                      </a:cubicBezTo>
                      <a:cubicBezTo>
                        <a:pt x="267934" y="633430"/>
                        <a:pt x="286007" y="615357"/>
                        <a:pt x="286007" y="593062"/>
                      </a:cubicBezTo>
                      <a:cubicBezTo>
                        <a:pt x="286007" y="570767"/>
                        <a:pt x="267934" y="552694"/>
                        <a:pt x="245639" y="552694"/>
                      </a:cubicBezTo>
                      <a:close/>
                      <a:moveTo>
                        <a:pt x="161202" y="552694"/>
                      </a:moveTo>
                      <a:cubicBezTo>
                        <a:pt x="138907" y="552694"/>
                        <a:pt x="120834" y="570767"/>
                        <a:pt x="120834" y="593062"/>
                      </a:cubicBezTo>
                      <a:cubicBezTo>
                        <a:pt x="120834" y="615357"/>
                        <a:pt x="138907" y="633430"/>
                        <a:pt x="161202" y="633430"/>
                      </a:cubicBezTo>
                      <a:cubicBezTo>
                        <a:pt x="183497" y="633430"/>
                        <a:pt x="201570" y="615357"/>
                        <a:pt x="201570" y="593062"/>
                      </a:cubicBezTo>
                      <a:cubicBezTo>
                        <a:pt x="201570" y="570767"/>
                        <a:pt x="183497" y="552694"/>
                        <a:pt x="161202" y="552694"/>
                      </a:cubicBezTo>
                      <a:close/>
                      <a:moveTo>
                        <a:pt x="76766" y="552694"/>
                      </a:moveTo>
                      <a:cubicBezTo>
                        <a:pt x="54471" y="552694"/>
                        <a:pt x="36398" y="570767"/>
                        <a:pt x="36398" y="593062"/>
                      </a:cubicBezTo>
                      <a:cubicBezTo>
                        <a:pt x="36398" y="615357"/>
                        <a:pt x="54471" y="633430"/>
                        <a:pt x="76766" y="633430"/>
                      </a:cubicBezTo>
                      <a:cubicBezTo>
                        <a:pt x="99061" y="633430"/>
                        <a:pt x="117134" y="615357"/>
                        <a:pt x="117134" y="593062"/>
                      </a:cubicBezTo>
                      <a:cubicBezTo>
                        <a:pt x="117134" y="570767"/>
                        <a:pt x="99061" y="552694"/>
                        <a:pt x="76766" y="552694"/>
                      </a:cubicBezTo>
                      <a:close/>
                      <a:moveTo>
                        <a:pt x="1343312" y="466644"/>
                      </a:moveTo>
                      <a:cubicBezTo>
                        <a:pt x="1321017" y="466644"/>
                        <a:pt x="1302944" y="484717"/>
                        <a:pt x="1302944" y="507012"/>
                      </a:cubicBezTo>
                      <a:cubicBezTo>
                        <a:pt x="1302944" y="529307"/>
                        <a:pt x="1321017" y="547380"/>
                        <a:pt x="1343312" y="547380"/>
                      </a:cubicBezTo>
                      <a:cubicBezTo>
                        <a:pt x="1365607" y="547380"/>
                        <a:pt x="1383680" y="529307"/>
                        <a:pt x="1383680" y="507012"/>
                      </a:cubicBezTo>
                      <a:cubicBezTo>
                        <a:pt x="1383680" y="484717"/>
                        <a:pt x="1365607" y="466644"/>
                        <a:pt x="1343312" y="466644"/>
                      </a:cubicBezTo>
                      <a:close/>
                      <a:moveTo>
                        <a:pt x="1258874" y="466644"/>
                      </a:moveTo>
                      <a:cubicBezTo>
                        <a:pt x="1236579" y="466644"/>
                        <a:pt x="1218506" y="484717"/>
                        <a:pt x="1218506" y="507012"/>
                      </a:cubicBezTo>
                      <a:cubicBezTo>
                        <a:pt x="1218506" y="529307"/>
                        <a:pt x="1236579" y="547380"/>
                        <a:pt x="1258874" y="547380"/>
                      </a:cubicBezTo>
                      <a:cubicBezTo>
                        <a:pt x="1281169" y="547380"/>
                        <a:pt x="1299242" y="529307"/>
                        <a:pt x="1299242" y="507012"/>
                      </a:cubicBezTo>
                      <a:cubicBezTo>
                        <a:pt x="1299242" y="484717"/>
                        <a:pt x="1281169" y="466644"/>
                        <a:pt x="1258874" y="466644"/>
                      </a:cubicBezTo>
                      <a:close/>
                      <a:moveTo>
                        <a:pt x="1174438" y="466644"/>
                      </a:moveTo>
                      <a:cubicBezTo>
                        <a:pt x="1152143" y="466644"/>
                        <a:pt x="1134070" y="484717"/>
                        <a:pt x="1134070" y="507012"/>
                      </a:cubicBezTo>
                      <a:cubicBezTo>
                        <a:pt x="1134070" y="529307"/>
                        <a:pt x="1152143" y="547380"/>
                        <a:pt x="1174438" y="547380"/>
                      </a:cubicBezTo>
                      <a:cubicBezTo>
                        <a:pt x="1196733" y="547380"/>
                        <a:pt x="1214806" y="529307"/>
                        <a:pt x="1214806" y="507012"/>
                      </a:cubicBezTo>
                      <a:cubicBezTo>
                        <a:pt x="1214806" y="484717"/>
                        <a:pt x="1196733" y="466644"/>
                        <a:pt x="1174438" y="466644"/>
                      </a:cubicBezTo>
                      <a:close/>
                      <a:moveTo>
                        <a:pt x="1090002" y="466644"/>
                      </a:moveTo>
                      <a:cubicBezTo>
                        <a:pt x="1067707" y="466644"/>
                        <a:pt x="1049634" y="484717"/>
                        <a:pt x="1049634" y="507012"/>
                      </a:cubicBezTo>
                      <a:cubicBezTo>
                        <a:pt x="1049634" y="529307"/>
                        <a:pt x="1067707" y="547380"/>
                        <a:pt x="1090002" y="547380"/>
                      </a:cubicBezTo>
                      <a:cubicBezTo>
                        <a:pt x="1112297" y="547380"/>
                        <a:pt x="1130370" y="529307"/>
                        <a:pt x="1130370" y="507012"/>
                      </a:cubicBezTo>
                      <a:cubicBezTo>
                        <a:pt x="1130370" y="484717"/>
                        <a:pt x="1112297" y="466644"/>
                        <a:pt x="1090002" y="466644"/>
                      </a:cubicBezTo>
                      <a:close/>
                      <a:moveTo>
                        <a:pt x="1005565" y="466644"/>
                      </a:moveTo>
                      <a:cubicBezTo>
                        <a:pt x="983270" y="466644"/>
                        <a:pt x="965197" y="484717"/>
                        <a:pt x="965197" y="507012"/>
                      </a:cubicBezTo>
                      <a:cubicBezTo>
                        <a:pt x="965197" y="529307"/>
                        <a:pt x="983270" y="547380"/>
                        <a:pt x="1005565" y="547380"/>
                      </a:cubicBezTo>
                      <a:cubicBezTo>
                        <a:pt x="1027860" y="547380"/>
                        <a:pt x="1045933" y="529307"/>
                        <a:pt x="1045933" y="507012"/>
                      </a:cubicBezTo>
                      <a:cubicBezTo>
                        <a:pt x="1045933" y="484717"/>
                        <a:pt x="1027860" y="466644"/>
                        <a:pt x="1005565" y="466644"/>
                      </a:cubicBezTo>
                      <a:close/>
                      <a:moveTo>
                        <a:pt x="921129" y="466644"/>
                      </a:moveTo>
                      <a:cubicBezTo>
                        <a:pt x="898834" y="466644"/>
                        <a:pt x="880761" y="484717"/>
                        <a:pt x="880761" y="507012"/>
                      </a:cubicBezTo>
                      <a:cubicBezTo>
                        <a:pt x="880761" y="529307"/>
                        <a:pt x="898834" y="547380"/>
                        <a:pt x="921129" y="547380"/>
                      </a:cubicBezTo>
                      <a:cubicBezTo>
                        <a:pt x="943424" y="547380"/>
                        <a:pt x="961497" y="529307"/>
                        <a:pt x="961497" y="507012"/>
                      </a:cubicBezTo>
                      <a:cubicBezTo>
                        <a:pt x="961497" y="484717"/>
                        <a:pt x="943424" y="466644"/>
                        <a:pt x="921129" y="466644"/>
                      </a:cubicBezTo>
                      <a:close/>
                      <a:moveTo>
                        <a:pt x="836693" y="466644"/>
                      </a:moveTo>
                      <a:cubicBezTo>
                        <a:pt x="814398" y="466644"/>
                        <a:pt x="796325" y="484717"/>
                        <a:pt x="796325" y="507012"/>
                      </a:cubicBezTo>
                      <a:cubicBezTo>
                        <a:pt x="796325" y="529307"/>
                        <a:pt x="814398" y="547380"/>
                        <a:pt x="836693" y="547380"/>
                      </a:cubicBezTo>
                      <a:cubicBezTo>
                        <a:pt x="858988" y="547380"/>
                        <a:pt x="877061" y="529307"/>
                        <a:pt x="877061" y="507012"/>
                      </a:cubicBezTo>
                      <a:cubicBezTo>
                        <a:pt x="877061" y="484717"/>
                        <a:pt x="858988" y="466644"/>
                        <a:pt x="836693" y="466644"/>
                      </a:cubicBezTo>
                      <a:close/>
                      <a:moveTo>
                        <a:pt x="752256" y="466644"/>
                      </a:moveTo>
                      <a:cubicBezTo>
                        <a:pt x="729961" y="466644"/>
                        <a:pt x="711888" y="484717"/>
                        <a:pt x="711888" y="507012"/>
                      </a:cubicBezTo>
                      <a:cubicBezTo>
                        <a:pt x="711888" y="529307"/>
                        <a:pt x="729961" y="547380"/>
                        <a:pt x="752256" y="547380"/>
                      </a:cubicBezTo>
                      <a:cubicBezTo>
                        <a:pt x="774551" y="547380"/>
                        <a:pt x="792624" y="529307"/>
                        <a:pt x="792624" y="507012"/>
                      </a:cubicBezTo>
                      <a:cubicBezTo>
                        <a:pt x="792624" y="484717"/>
                        <a:pt x="774551" y="466644"/>
                        <a:pt x="752256" y="466644"/>
                      </a:cubicBezTo>
                      <a:close/>
                      <a:moveTo>
                        <a:pt x="667820" y="466644"/>
                      </a:moveTo>
                      <a:cubicBezTo>
                        <a:pt x="645525" y="466644"/>
                        <a:pt x="627452" y="484717"/>
                        <a:pt x="627452" y="507012"/>
                      </a:cubicBezTo>
                      <a:cubicBezTo>
                        <a:pt x="627452" y="529307"/>
                        <a:pt x="645525" y="547380"/>
                        <a:pt x="667820" y="547380"/>
                      </a:cubicBezTo>
                      <a:cubicBezTo>
                        <a:pt x="690115" y="547380"/>
                        <a:pt x="708188" y="529307"/>
                        <a:pt x="708188" y="507012"/>
                      </a:cubicBezTo>
                      <a:cubicBezTo>
                        <a:pt x="708188" y="484717"/>
                        <a:pt x="690115" y="466644"/>
                        <a:pt x="667820" y="466644"/>
                      </a:cubicBezTo>
                      <a:close/>
                      <a:moveTo>
                        <a:pt x="583384" y="466644"/>
                      </a:moveTo>
                      <a:cubicBezTo>
                        <a:pt x="561089" y="466644"/>
                        <a:pt x="543016" y="484717"/>
                        <a:pt x="543016" y="507012"/>
                      </a:cubicBezTo>
                      <a:cubicBezTo>
                        <a:pt x="543016" y="529307"/>
                        <a:pt x="561089" y="547380"/>
                        <a:pt x="583384" y="547380"/>
                      </a:cubicBezTo>
                      <a:cubicBezTo>
                        <a:pt x="605679" y="547380"/>
                        <a:pt x="623752" y="529307"/>
                        <a:pt x="623752" y="507012"/>
                      </a:cubicBezTo>
                      <a:cubicBezTo>
                        <a:pt x="623752" y="484717"/>
                        <a:pt x="605679" y="466644"/>
                        <a:pt x="583384" y="466644"/>
                      </a:cubicBezTo>
                      <a:close/>
                      <a:moveTo>
                        <a:pt x="498947" y="466644"/>
                      </a:moveTo>
                      <a:cubicBezTo>
                        <a:pt x="476652" y="466644"/>
                        <a:pt x="458579" y="484717"/>
                        <a:pt x="458579" y="507012"/>
                      </a:cubicBezTo>
                      <a:cubicBezTo>
                        <a:pt x="458579" y="529307"/>
                        <a:pt x="476652" y="547380"/>
                        <a:pt x="498947" y="547380"/>
                      </a:cubicBezTo>
                      <a:cubicBezTo>
                        <a:pt x="521242" y="547380"/>
                        <a:pt x="539315" y="529307"/>
                        <a:pt x="539315" y="507012"/>
                      </a:cubicBezTo>
                      <a:cubicBezTo>
                        <a:pt x="539315" y="484717"/>
                        <a:pt x="521242" y="466644"/>
                        <a:pt x="498947" y="466644"/>
                      </a:cubicBezTo>
                      <a:close/>
                      <a:moveTo>
                        <a:pt x="414511" y="466644"/>
                      </a:moveTo>
                      <a:cubicBezTo>
                        <a:pt x="392216" y="466644"/>
                        <a:pt x="374143" y="484717"/>
                        <a:pt x="374143" y="507012"/>
                      </a:cubicBezTo>
                      <a:cubicBezTo>
                        <a:pt x="374143" y="529307"/>
                        <a:pt x="392216" y="547380"/>
                        <a:pt x="414511" y="547380"/>
                      </a:cubicBezTo>
                      <a:cubicBezTo>
                        <a:pt x="436806" y="547380"/>
                        <a:pt x="454879" y="529307"/>
                        <a:pt x="454879" y="507012"/>
                      </a:cubicBezTo>
                      <a:cubicBezTo>
                        <a:pt x="454879" y="484717"/>
                        <a:pt x="436806" y="466644"/>
                        <a:pt x="414511" y="466644"/>
                      </a:cubicBezTo>
                      <a:close/>
                      <a:moveTo>
                        <a:pt x="330075" y="466644"/>
                      </a:moveTo>
                      <a:cubicBezTo>
                        <a:pt x="307780" y="466644"/>
                        <a:pt x="289707" y="484717"/>
                        <a:pt x="289707" y="507012"/>
                      </a:cubicBezTo>
                      <a:cubicBezTo>
                        <a:pt x="289707" y="529307"/>
                        <a:pt x="307780" y="547380"/>
                        <a:pt x="330075" y="547380"/>
                      </a:cubicBezTo>
                      <a:cubicBezTo>
                        <a:pt x="352370" y="547380"/>
                        <a:pt x="370443" y="529307"/>
                        <a:pt x="370443" y="507012"/>
                      </a:cubicBezTo>
                      <a:cubicBezTo>
                        <a:pt x="370443" y="484717"/>
                        <a:pt x="352370" y="466644"/>
                        <a:pt x="330075" y="466644"/>
                      </a:cubicBezTo>
                      <a:close/>
                      <a:moveTo>
                        <a:pt x="245639" y="466644"/>
                      </a:moveTo>
                      <a:cubicBezTo>
                        <a:pt x="223344" y="466644"/>
                        <a:pt x="205271" y="484717"/>
                        <a:pt x="205271" y="507012"/>
                      </a:cubicBezTo>
                      <a:cubicBezTo>
                        <a:pt x="205271" y="529307"/>
                        <a:pt x="223344" y="547380"/>
                        <a:pt x="245639" y="547380"/>
                      </a:cubicBezTo>
                      <a:cubicBezTo>
                        <a:pt x="267934" y="547380"/>
                        <a:pt x="286007" y="529307"/>
                        <a:pt x="286007" y="507012"/>
                      </a:cubicBezTo>
                      <a:cubicBezTo>
                        <a:pt x="286007" y="484717"/>
                        <a:pt x="267934" y="466644"/>
                        <a:pt x="245639" y="466644"/>
                      </a:cubicBezTo>
                      <a:close/>
                      <a:moveTo>
                        <a:pt x="161202" y="466644"/>
                      </a:moveTo>
                      <a:cubicBezTo>
                        <a:pt x="138907" y="466644"/>
                        <a:pt x="120834" y="484717"/>
                        <a:pt x="120834" y="507012"/>
                      </a:cubicBezTo>
                      <a:cubicBezTo>
                        <a:pt x="120834" y="529307"/>
                        <a:pt x="138907" y="547380"/>
                        <a:pt x="161202" y="547380"/>
                      </a:cubicBezTo>
                      <a:cubicBezTo>
                        <a:pt x="183497" y="547380"/>
                        <a:pt x="201570" y="529307"/>
                        <a:pt x="201570" y="507012"/>
                      </a:cubicBezTo>
                      <a:cubicBezTo>
                        <a:pt x="201570" y="484717"/>
                        <a:pt x="183497" y="466644"/>
                        <a:pt x="161202" y="466644"/>
                      </a:cubicBezTo>
                      <a:close/>
                      <a:moveTo>
                        <a:pt x="76766" y="466644"/>
                      </a:moveTo>
                      <a:cubicBezTo>
                        <a:pt x="54471" y="466644"/>
                        <a:pt x="36398" y="484717"/>
                        <a:pt x="36398" y="507012"/>
                      </a:cubicBezTo>
                      <a:cubicBezTo>
                        <a:pt x="36398" y="529307"/>
                        <a:pt x="54471" y="547380"/>
                        <a:pt x="76766" y="547380"/>
                      </a:cubicBezTo>
                      <a:cubicBezTo>
                        <a:pt x="99061" y="547380"/>
                        <a:pt x="117134" y="529307"/>
                        <a:pt x="117134" y="507012"/>
                      </a:cubicBezTo>
                      <a:cubicBezTo>
                        <a:pt x="117134" y="484717"/>
                        <a:pt x="99061" y="466644"/>
                        <a:pt x="76766" y="466644"/>
                      </a:cubicBezTo>
                      <a:close/>
                      <a:moveTo>
                        <a:pt x="1343312" y="380595"/>
                      </a:moveTo>
                      <a:cubicBezTo>
                        <a:pt x="1321017" y="380595"/>
                        <a:pt x="1302944" y="398668"/>
                        <a:pt x="1302944" y="420963"/>
                      </a:cubicBezTo>
                      <a:cubicBezTo>
                        <a:pt x="1302944" y="443258"/>
                        <a:pt x="1321017" y="461331"/>
                        <a:pt x="1343312" y="461331"/>
                      </a:cubicBezTo>
                      <a:cubicBezTo>
                        <a:pt x="1365607" y="461331"/>
                        <a:pt x="1383680" y="443258"/>
                        <a:pt x="1383680" y="420963"/>
                      </a:cubicBezTo>
                      <a:cubicBezTo>
                        <a:pt x="1383680" y="398668"/>
                        <a:pt x="1365607" y="380595"/>
                        <a:pt x="1343312" y="380595"/>
                      </a:cubicBezTo>
                      <a:close/>
                      <a:moveTo>
                        <a:pt x="1258874" y="380595"/>
                      </a:moveTo>
                      <a:cubicBezTo>
                        <a:pt x="1236579" y="380595"/>
                        <a:pt x="1218506" y="398668"/>
                        <a:pt x="1218506" y="420963"/>
                      </a:cubicBezTo>
                      <a:cubicBezTo>
                        <a:pt x="1218506" y="443258"/>
                        <a:pt x="1236579" y="461331"/>
                        <a:pt x="1258874" y="461331"/>
                      </a:cubicBezTo>
                      <a:cubicBezTo>
                        <a:pt x="1281169" y="461331"/>
                        <a:pt x="1299242" y="443258"/>
                        <a:pt x="1299242" y="420963"/>
                      </a:cubicBezTo>
                      <a:cubicBezTo>
                        <a:pt x="1299242" y="398668"/>
                        <a:pt x="1281169" y="380595"/>
                        <a:pt x="1258874" y="380595"/>
                      </a:cubicBezTo>
                      <a:close/>
                      <a:moveTo>
                        <a:pt x="1174438" y="380595"/>
                      </a:moveTo>
                      <a:cubicBezTo>
                        <a:pt x="1152143" y="380595"/>
                        <a:pt x="1134070" y="398668"/>
                        <a:pt x="1134070" y="420963"/>
                      </a:cubicBezTo>
                      <a:cubicBezTo>
                        <a:pt x="1134070" y="443258"/>
                        <a:pt x="1152143" y="461331"/>
                        <a:pt x="1174438" y="461331"/>
                      </a:cubicBezTo>
                      <a:cubicBezTo>
                        <a:pt x="1196733" y="461331"/>
                        <a:pt x="1214806" y="443258"/>
                        <a:pt x="1214806" y="420963"/>
                      </a:cubicBezTo>
                      <a:cubicBezTo>
                        <a:pt x="1214806" y="398668"/>
                        <a:pt x="1196733" y="380595"/>
                        <a:pt x="1174438" y="380595"/>
                      </a:cubicBezTo>
                      <a:close/>
                      <a:moveTo>
                        <a:pt x="1090002" y="380595"/>
                      </a:moveTo>
                      <a:cubicBezTo>
                        <a:pt x="1067707" y="380595"/>
                        <a:pt x="1049634" y="398668"/>
                        <a:pt x="1049634" y="420963"/>
                      </a:cubicBezTo>
                      <a:cubicBezTo>
                        <a:pt x="1049634" y="443258"/>
                        <a:pt x="1067707" y="461331"/>
                        <a:pt x="1090002" y="461331"/>
                      </a:cubicBezTo>
                      <a:cubicBezTo>
                        <a:pt x="1112297" y="461331"/>
                        <a:pt x="1130370" y="443258"/>
                        <a:pt x="1130370" y="420963"/>
                      </a:cubicBezTo>
                      <a:cubicBezTo>
                        <a:pt x="1130370" y="398668"/>
                        <a:pt x="1112297" y="380595"/>
                        <a:pt x="1090002" y="380595"/>
                      </a:cubicBezTo>
                      <a:close/>
                      <a:moveTo>
                        <a:pt x="1005565" y="380595"/>
                      </a:moveTo>
                      <a:cubicBezTo>
                        <a:pt x="983270" y="380595"/>
                        <a:pt x="965197" y="398668"/>
                        <a:pt x="965197" y="420963"/>
                      </a:cubicBezTo>
                      <a:cubicBezTo>
                        <a:pt x="965197" y="443258"/>
                        <a:pt x="983270" y="461331"/>
                        <a:pt x="1005565" y="461331"/>
                      </a:cubicBezTo>
                      <a:cubicBezTo>
                        <a:pt x="1027860" y="461331"/>
                        <a:pt x="1045933" y="443258"/>
                        <a:pt x="1045933" y="420963"/>
                      </a:cubicBezTo>
                      <a:cubicBezTo>
                        <a:pt x="1045933" y="398668"/>
                        <a:pt x="1027860" y="380595"/>
                        <a:pt x="1005565" y="380595"/>
                      </a:cubicBezTo>
                      <a:close/>
                      <a:moveTo>
                        <a:pt x="921129" y="380595"/>
                      </a:moveTo>
                      <a:cubicBezTo>
                        <a:pt x="898834" y="380595"/>
                        <a:pt x="880761" y="398668"/>
                        <a:pt x="880761" y="420963"/>
                      </a:cubicBezTo>
                      <a:cubicBezTo>
                        <a:pt x="880761" y="443258"/>
                        <a:pt x="898834" y="461331"/>
                        <a:pt x="921129" y="461331"/>
                      </a:cubicBezTo>
                      <a:cubicBezTo>
                        <a:pt x="943424" y="461331"/>
                        <a:pt x="961497" y="443258"/>
                        <a:pt x="961497" y="420963"/>
                      </a:cubicBezTo>
                      <a:cubicBezTo>
                        <a:pt x="961497" y="398668"/>
                        <a:pt x="943424" y="380595"/>
                        <a:pt x="921129" y="380595"/>
                      </a:cubicBezTo>
                      <a:close/>
                      <a:moveTo>
                        <a:pt x="836693" y="380595"/>
                      </a:moveTo>
                      <a:cubicBezTo>
                        <a:pt x="814398" y="380595"/>
                        <a:pt x="796325" y="398668"/>
                        <a:pt x="796325" y="420963"/>
                      </a:cubicBezTo>
                      <a:cubicBezTo>
                        <a:pt x="796325" y="443258"/>
                        <a:pt x="814398" y="461331"/>
                        <a:pt x="836693" y="461331"/>
                      </a:cubicBezTo>
                      <a:cubicBezTo>
                        <a:pt x="858988" y="461331"/>
                        <a:pt x="877061" y="443258"/>
                        <a:pt x="877061" y="420963"/>
                      </a:cubicBezTo>
                      <a:cubicBezTo>
                        <a:pt x="877061" y="398668"/>
                        <a:pt x="858988" y="380595"/>
                        <a:pt x="836693" y="380595"/>
                      </a:cubicBezTo>
                      <a:close/>
                      <a:moveTo>
                        <a:pt x="752256" y="380595"/>
                      </a:moveTo>
                      <a:cubicBezTo>
                        <a:pt x="729961" y="380595"/>
                        <a:pt x="711888" y="398668"/>
                        <a:pt x="711888" y="420963"/>
                      </a:cubicBezTo>
                      <a:cubicBezTo>
                        <a:pt x="711888" y="443258"/>
                        <a:pt x="729961" y="461331"/>
                        <a:pt x="752256" y="461331"/>
                      </a:cubicBezTo>
                      <a:cubicBezTo>
                        <a:pt x="774551" y="461331"/>
                        <a:pt x="792624" y="443258"/>
                        <a:pt x="792624" y="420963"/>
                      </a:cubicBezTo>
                      <a:cubicBezTo>
                        <a:pt x="792624" y="398668"/>
                        <a:pt x="774551" y="380595"/>
                        <a:pt x="752256" y="380595"/>
                      </a:cubicBezTo>
                      <a:close/>
                      <a:moveTo>
                        <a:pt x="667820" y="380595"/>
                      </a:moveTo>
                      <a:cubicBezTo>
                        <a:pt x="645525" y="380595"/>
                        <a:pt x="627452" y="398668"/>
                        <a:pt x="627452" y="420963"/>
                      </a:cubicBezTo>
                      <a:cubicBezTo>
                        <a:pt x="627452" y="443258"/>
                        <a:pt x="645525" y="461331"/>
                        <a:pt x="667820" y="461331"/>
                      </a:cubicBezTo>
                      <a:cubicBezTo>
                        <a:pt x="690115" y="461331"/>
                        <a:pt x="708188" y="443258"/>
                        <a:pt x="708188" y="420963"/>
                      </a:cubicBezTo>
                      <a:cubicBezTo>
                        <a:pt x="708188" y="398668"/>
                        <a:pt x="690115" y="380595"/>
                        <a:pt x="667820" y="380595"/>
                      </a:cubicBezTo>
                      <a:close/>
                      <a:moveTo>
                        <a:pt x="583384" y="380595"/>
                      </a:moveTo>
                      <a:cubicBezTo>
                        <a:pt x="561089" y="380595"/>
                        <a:pt x="543016" y="398668"/>
                        <a:pt x="543016" y="420963"/>
                      </a:cubicBezTo>
                      <a:cubicBezTo>
                        <a:pt x="543016" y="443258"/>
                        <a:pt x="561089" y="461331"/>
                        <a:pt x="583384" y="461331"/>
                      </a:cubicBezTo>
                      <a:cubicBezTo>
                        <a:pt x="605679" y="461331"/>
                        <a:pt x="623752" y="443258"/>
                        <a:pt x="623752" y="420963"/>
                      </a:cubicBezTo>
                      <a:cubicBezTo>
                        <a:pt x="623752" y="398668"/>
                        <a:pt x="605679" y="380595"/>
                        <a:pt x="583384" y="380595"/>
                      </a:cubicBezTo>
                      <a:close/>
                      <a:moveTo>
                        <a:pt x="498947" y="380595"/>
                      </a:moveTo>
                      <a:cubicBezTo>
                        <a:pt x="476652" y="380595"/>
                        <a:pt x="458579" y="398668"/>
                        <a:pt x="458579" y="420963"/>
                      </a:cubicBezTo>
                      <a:cubicBezTo>
                        <a:pt x="458579" y="443258"/>
                        <a:pt x="476652" y="461331"/>
                        <a:pt x="498947" y="461331"/>
                      </a:cubicBezTo>
                      <a:cubicBezTo>
                        <a:pt x="521242" y="461331"/>
                        <a:pt x="539315" y="443258"/>
                        <a:pt x="539315" y="420963"/>
                      </a:cubicBezTo>
                      <a:cubicBezTo>
                        <a:pt x="539315" y="398668"/>
                        <a:pt x="521242" y="380595"/>
                        <a:pt x="498947" y="380595"/>
                      </a:cubicBezTo>
                      <a:close/>
                      <a:moveTo>
                        <a:pt x="414511" y="380595"/>
                      </a:moveTo>
                      <a:cubicBezTo>
                        <a:pt x="392216" y="380595"/>
                        <a:pt x="374143" y="398668"/>
                        <a:pt x="374143" y="420963"/>
                      </a:cubicBezTo>
                      <a:cubicBezTo>
                        <a:pt x="374143" y="443258"/>
                        <a:pt x="392216" y="461331"/>
                        <a:pt x="414511" y="461331"/>
                      </a:cubicBezTo>
                      <a:cubicBezTo>
                        <a:pt x="436806" y="461331"/>
                        <a:pt x="454879" y="443258"/>
                        <a:pt x="454879" y="420963"/>
                      </a:cubicBezTo>
                      <a:cubicBezTo>
                        <a:pt x="454879" y="398668"/>
                        <a:pt x="436806" y="380595"/>
                        <a:pt x="414511" y="380595"/>
                      </a:cubicBezTo>
                      <a:close/>
                      <a:moveTo>
                        <a:pt x="330075" y="380595"/>
                      </a:moveTo>
                      <a:cubicBezTo>
                        <a:pt x="307780" y="380595"/>
                        <a:pt x="289707" y="398668"/>
                        <a:pt x="289707" y="420963"/>
                      </a:cubicBezTo>
                      <a:cubicBezTo>
                        <a:pt x="289707" y="443258"/>
                        <a:pt x="307780" y="461331"/>
                        <a:pt x="330075" y="461331"/>
                      </a:cubicBezTo>
                      <a:cubicBezTo>
                        <a:pt x="352370" y="461331"/>
                        <a:pt x="370443" y="443258"/>
                        <a:pt x="370443" y="420963"/>
                      </a:cubicBezTo>
                      <a:cubicBezTo>
                        <a:pt x="370443" y="398668"/>
                        <a:pt x="352370" y="380595"/>
                        <a:pt x="330075" y="380595"/>
                      </a:cubicBezTo>
                      <a:close/>
                      <a:moveTo>
                        <a:pt x="245639" y="380595"/>
                      </a:moveTo>
                      <a:cubicBezTo>
                        <a:pt x="223344" y="380595"/>
                        <a:pt x="205271" y="398668"/>
                        <a:pt x="205271" y="420963"/>
                      </a:cubicBezTo>
                      <a:cubicBezTo>
                        <a:pt x="205271" y="443258"/>
                        <a:pt x="223344" y="461331"/>
                        <a:pt x="245639" y="461331"/>
                      </a:cubicBezTo>
                      <a:cubicBezTo>
                        <a:pt x="267934" y="461331"/>
                        <a:pt x="286007" y="443258"/>
                        <a:pt x="286007" y="420963"/>
                      </a:cubicBezTo>
                      <a:cubicBezTo>
                        <a:pt x="286007" y="398668"/>
                        <a:pt x="267934" y="380595"/>
                        <a:pt x="245639" y="380595"/>
                      </a:cubicBezTo>
                      <a:close/>
                      <a:moveTo>
                        <a:pt x="161202" y="380595"/>
                      </a:moveTo>
                      <a:cubicBezTo>
                        <a:pt x="138907" y="380595"/>
                        <a:pt x="120834" y="398668"/>
                        <a:pt x="120834" y="420963"/>
                      </a:cubicBezTo>
                      <a:cubicBezTo>
                        <a:pt x="120834" y="443258"/>
                        <a:pt x="138907" y="461331"/>
                        <a:pt x="161202" y="461331"/>
                      </a:cubicBezTo>
                      <a:cubicBezTo>
                        <a:pt x="183497" y="461331"/>
                        <a:pt x="201570" y="443258"/>
                        <a:pt x="201570" y="420963"/>
                      </a:cubicBezTo>
                      <a:cubicBezTo>
                        <a:pt x="201570" y="398668"/>
                        <a:pt x="183497" y="380595"/>
                        <a:pt x="161202" y="380595"/>
                      </a:cubicBezTo>
                      <a:close/>
                      <a:moveTo>
                        <a:pt x="76766" y="380595"/>
                      </a:moveTo>
                      <a:cubicBezTo>
                        <a:pt x="54471" y="380595"/>
                        <a:pt x="36398" y="398668"/>
                        <a:pt x="36398" y="420963"/>
                      </a:cubicBezTo>
                      <a:cubicBezTo>
                        <a:pt x="36398" y="443258"/>
                        <a:pt x="54471" y="461331"/>
                        <a:pt x="76766" y="461331"/>
                      </a:cubicBezTo>
                      <a:cubicBezTo>
                        <a:pt x="99061" y="461331"/>
                        <a:pt x="117134" y="443258"/>
                        <a:pt x="117134" y="420963"/>
                      </a:cubicBezTo>
                      <a:cubicBezTo>
                        <a:pt x="117134" y="398668"/>
                        <a:pt x="99061" y="380595"/>
                        <a:pt x="76766" y="380595"/>
                      </a:cubicBezTo>
                      <a:close/>
                      <a:moveTo>
                        <a:pt x="1343312" y="294546"/>
                      </a:moveTo>
                      <a:cubicBezTo>
                        <a:pt x="1321017" y="294546"/>
                        <a:pt x="1302944" y="312619"/>
                        <a:pt x="1302944" y="334914"/>
                      </a:cubicBezTo>
                      <a:cubicBezTo>
                        <a:pt x="1302944" y="357209"/>
                        <a:pt x="1321017" y="375282"/>
                        <a:pt x="1343312" y="375282"/>
                      </a:cubicBezTo>
                      <a:cubicBezTo>
                        <a:pt x="1365607" y="375282"/>
                        <a:pt x="1383680" y="357209"/>
                        <a:pt x="1383680" y="334914"/>
                      </a:cubicBezTo>
                      <a:cubicBezTo>
                        <a:pt x="1383680" y="312619"/>
                        <a:pt x="1365607" y="294546"/>
                        <a:pt x="1343312" y="294546"/>
                      </a:cubicBezTo>
                      <a:close/>
                      <a:moveTo>
                        <a:pt x="1258874" y="294546"/>
                      </a:moveTo>
                      <a:cubicBezTo>
                        <a:pt x="1236579" y="294546"/>
                        <a:pt x="1218506" y="312619"/>
                        <a:pt x="1218506" y="334914"/>
                      </a:cubicBezTo>
                      <a:cubicBezTo>
                        <a:pt x="1218506" y="357209"/>
                        <a:pt x="1236579" y="375282"/>
                        <a:pt x="1258874" y="375282"/>
                      </a:cubicBezTo>
                      <a:cubicBezTo>
                        <a:pt x="1281169" y="375282"/>
                        <a:pt x="1299242" y="357209"/>
                        <a:pt x="1299242" y="334914"/>
                      </a:cubicBezTo>
                      <a:cubicBezTo>
                        <a:pt x="1299242" y="312619"/>
                        <a:pt x="1281169" y="294546"/>
                        <a:pt x="1258874" y="294546"/>
                      </a:cubicBezTo>
                      <a:close/>
                      <a:moveTo>
                        <a:pt x="1174438" y="294546"/>
                      </a:moveTo>
                      <a:cubicBezTo>
                        <a:pt x="1152143" y="294546"/>
                        <a:pt x="1134070" y="312619"/>
                        <a:pt x="1134070" y="334914"/>
                      </a:cubicBezTo>
                      <a:cubicBezTo>
                        <a:pt x="1134070" y="357209"/>
                        <a:pt x="1152143" y="375282"/>
                        <a:pt x="1174438" y="375282"/>
                      </a:cubicBezTo>
                      <a:cubicBezTo>
                        <a:pt x="1196733" y="375282"/>
                        <a:pt x="1214806" y="357209"/>
                        <a:pt x="1214806" y="334914"/>
                      </a:cubicBezTo>
                      <a:cubicBezTo>
                        <a:pt x="1214806" y="312619"/>
                        <a:pt x="1196733" y="294546"/>
                        <a:pt x="1174438" y="294546"/>
                      </a:cubicBezTo>
                      <a:close/>
                      <a:moveTo>
                        <a:pt x="1090002" y="294546"/>
                      </a:moveTo>
                      <a:cubicBezTo>
                        <a:pt x="1067707" y="294546"/>
                        <a:pt x="1049634" y="312619"/>
                        <a:pt x="1049634" y="334914"/>
                      </a:cubicBezTo>
                      <a:cubicBezTo>
                        <a:pt x="1049634" y="357209"/>
                        <a:pt x="1067707" y="375282"/>
                        <a:pt x="1090002" y="375282"/>
                      </a:cubicBezTo>
                      <a:cubicBezTo>
                        <a:pt x="1112297" y="375282"/>
                        <a:pt x="1130370" y="357209"/>
                        <a:pt x="1130370" y="334914"/>
                      </a:cubicBezTo>
                      <a:cubicBezTo>
                        <a:pt x="1130370" y="312619"/>
                        <a:pt x="1112297" y="294546"/>
                        <a:pt x="1090002" y="294546"/>
                      </a:cubicBezTo>
                      <a:close/>
                      <a:moveTo>
                        <a:pt x="1005565" y="294546"/>
                      </a:moveTo>
                      <a:cubicBezTo>
                        <a:pt x="983270" y="294546"/>
                        <a:pt x="965197" y="312619"/>
                        <a:pt x="965197" y="334914"/>
                      </a:cubicBezTo>
                      <a:cubicBezTo>
                        <a:pt x="965197" y="357209"/>
                        <a:pt x="983270" y="375282"/>
                        <a:pt x="1005565" y="375282"/>
                      </a:cubicBezTo>
                      <a:cubicBezTo>
                        <a:pt x="1027860" y="375282"/>
                        <a:pt x="1045933" y="357209"/>
                        <a:pt x="1045933" y="334914"/>
                      </a:cubicBezTo>
                      <a:cubicBezTo>
                        <a:pt x="1045933" y="312619"/>
                        <a:pt x="1027860" y="294546"/>
                        <a:pt x="1005565" y="294546"/>
                      </a:cubicBezTo>
                      <a:close/>
                      <a:moveTo>
                        <a:pt x="921129" y="294546"/>
                      </a:moveTo>
                      <a:cubicBezTo>
                        <a:pt x="898834" y="294546"/>
                        <a:pt x="880761" y="312619"/>
                        <a:pt x="880761" y="334914"/>
                      </a:cubicBezTo>
                      <a:cubicBezTo>
                        <a:pt x="880761" y="357209"/>
                        <a:pt x="898834" y="375282"/>
                        <a:pt x="921129" y="375282"/>
                      </a:cubicBezTo>
                      <a:cubicBezTo>
                        <a:pt x="943424" y="375282"/>
                        <a:pt x="961497" y="357209"/>
                        <a:pt x="961497" y="334914"/>
                      </a:cubicBezTo>
                      <a:cubicBezTo>
                        <a:pt x="961497" y="312619"/>
                        <a:pt x="943424" y="294546"/>
                        <a:pt x="921129" y="294546"/>
                      </a:cubicBezTo>
                      <a:close/>
                      <a:moveTo>
                        <a:pt x="836693" y="294546"/>
                      </a:moveTo>
                      <a:cubicBezTo>
                        <a:pt x="814398" y="294546"/>
                        <a:pt x="796325" y="312619"/>
                        <a:pt x="796325" y="334914"/>
                      </a:cubicBezTo>
                      <a:cubicBezTo>
                        <a:pt x="796325" y="357209"/>
                        <a:pt x="814398" y="375282"/>
                        <a:pt x="836693" y="375282"/>
                      </a:cubicBezTo>
                      <a:cubicBezTo>
                        <a:pt x="858988" y="375282"/>
                        <a:pt x="877061" y="357209"/>
                        <a:pt x="877061" y="334914"/>
                      </a:cubicBezTo>
                      <a:cubicBezTo>
                        <a:pt x="877061" y="312619"/>
                        <a:pt x="858988" y="294546"/>
                        <a:pt x="836693" y="294546"/>
                      </a:cubicBezTo>
                      <a:close/>
                      <a:moveTo>
                        <a:pt x="752256" y="294546"/>
                      </a:moveTo>
                      <a:cubicBezTo>
                        <a:pt x="729961" y="294546"/>
                        <a:pt x="711888" y="312619"/>
                        <a:pt x="711888" y="334914"/>
                      </a:cubicBezTo>
                      <a:cubicBezTo>
                        <a:pt x="711888" y="357209"/>
                        <a:pt x="729961" y="375282"/>
                        <a:pt x="752256" y="375282"/>
                      </a:cubicBezTo>
                      <a:cubicBezTo>
                        <a:pt x="774551" y="375282"/>
                        <a:pt x="792624" y="357209"/>
                        <a:pt x="792624" y="334914"/>
                      </a:cubicBezTo>
                      <a:cubicBezTo>
                        <a:pt x="792624" y="312619"/>
                        <a:pt x="774551" y="294546"/>
                        <a:pt x="752256" y="294546"/>
                      </a:cubicBezTo>
                      <a:close/>
                      <a:moveTo>
                        <a:pt x="667820" y="294546"/>
                      </a:moveTo>
                      <a:cubicBezTo>
                        <a:pt x="645525" y="294546"/>
                        <a:pt x="627452" y="312619"/>
                        <a:pt x="627452" y="334914"/>
                      </a:cubicBezTo>
                      <a:cubicBezTo>
                        <a:pt x="627452" y="357209"/>
                        <a:pt x="645525" y="375282"/>
                        <a:pt x="667820" y="375282"/>
                      </a:cubicBezTo>
                      <a:cubicBezTo>
                        <a:pt x="690115" y="375282"/>
                        <a:pt x="708188" y="357209"/>
                        <a:pt x="708188" y="334914"/>
                      </a:cubicBezTo>
                      <a:cubicBezTo>
                        <a:pt x="708188" y="312619"/>
                        <a:pt x="690115" y="294546"/>
                        <a:pt x="667820" y="294546"/>
                      </a:cubicBezTo>
                      <a:close/>
                      <a:moveTo>
                        <a:pt x="583384" y="294546"/>
                      </a:moveTo>
                      <a:cubicBezTo>
                        <a:pt x="561089" y="294546"/>
                        <a:pt x="543016" y="312619"/>
                        <a:pt x="543016" y="334914"/>
                      </a:cubicBezTo>
                      <a:cubicBezTo>
                        <a:pt x="543016" y="357209"/>
                        <a:pt x="561089" y="375282"/>
                        <a:pt x="583384" y="375282"/>
                      </a:cubicBezTo>
                      <a:cubicBezTo>
                        <a:pt x="605679" y="375282"/>
                        <a:pt x="623752" y="357209"/>
                        <a:pt x="623752" y="334914"/>
                      </a:cubicBezTo>
                      <a:cubicBezTo>
                        <a:pt x="623752" y="312619"/>
                        <a:pt x="605679" y="294546"/>
                        <a:pt x="583384" y="294546"/>
                      </a:cubicBezTo>
                      <a:close/>
                      <a:moveTo>
                        <a:pt x="498947" y="294546"/>
                      </a:moveTo>
                      <a:cubicBezTo>
                        <a:pt x="476652" y="294546"/>
                        <a:pt x="458579" y="312619"/>
                        <a:pt x="458579" y="334914"/>
                      </a:cubicBezTo>
                      <a:cubicBezTo>
                        <a:pt x="458579" y="357209"/>
                        <a:pt x="476652" y="375282"/>
                        <a:pt x="498947" y="375282"/>
                      </a:cubicBezTo>
                      <a:cubicBezTo>
                        <a:pt x="521242" y="375282"/>
                        <a:pt x="539315" y="357209"/>
                        <a:pt x="539315" y="334914"/>
                      </a:cubicBezTo>
                      <a:cubicBezTo>
                        <a:pt x="539315" y="312619"/>
                        <a:pt x="521242" y="294546"/>
                        <a:pt x="498947" y="294546"/>
                      </a:cubicBezTo>
                      <a:close/>
                      <a:moveTo>
                        <a:pt x="414511" y="294546"/>
                      </a:moveTo>
                      <a:cubicBezTo>
                        <a:pt x="392216" y="294546"/>
                        <a:pt x="374143" y="312619"/>
                        <a:pt x="374143" y="334914"/>
                      </a:cubicBezTo>
                      <a:cubicBezTo>
                        <a:pt x="374143" y="357209"/>
                        <a:pt x="392216" y="375282"/>
                        <a:pt x="414511" y="375282"/>
                      </a:cubicBezTo>
                      <a:cubicBezTo>
                        <a:pt x="436806" y="375282"/>
                        <a:pt x="454879" y="357209"/>
                        <a:pt x="454879" y="334914"/>
                      </a:cubicBezTo>
                      <a:cubicBezTo>
                        <a:pt x="454879" y="312619"/>
                        <a:pt x="436806" y="294546"/>
                        <a:pt x="414511" y="294546"/>
                      </a:cubicBezTo>
                      <a:close/>
                      <a:moveTo>
                        <a:pt x="330075" y="294546"/>
                      </a:moveTo>
                      <a:cubicBezTo>
                        <a:pt x="307780" y="294546"/>
                        <a:pt x="289707" y="312619"/>
                        <a:pt x="289707" y="334914"/>
                      </a:cubicBezTo>
                      <a:cubicBezTo>
                        <a:pt x="289707" y="357209"/>
                        <a:pt x="307780" y="375282"/>
                        <a:pt x="330075" y="375282"/>
                      </a:cubicBezTo>
                      <a:cubicBezTo>
                        <a:pt x="352370" y="375282"/>
                        <a:pt x="370443" y="357209"/>
                        <a:pt x="370443" y="334914"/>
                      </a:cubicBezTo>
                      <a:cubicBezTo>
                        <a:pt x="370443" y="312619"/>
                        <a:pt x="352370" y="294546"/>
                        <a:pt x="330075" y="294546"/>
                      </a:cubicBezTo>
                      <a:close/>
                      <a:moveTo>
                        <a:pt x="245639" y="294546"/>
                      </a:moveTo>
                      <a:cubicBezTo>
                        <a:pt x="223344" y="294546"/>
                        <a:pt x="205271" y="312619"/>
                        <a:pt x="205271" y="334914"/>
                      </a:cubicBezTo>
                      <a:cubicBezTo>
                        <a:pt x="205271" y="357209"/>
                        <a:pt x="223344" y="375282"/>
                        <a:pt x="245639" y="375282"/>
                      </a:cubicBezTo>
                      <a:cubicBezTo>
                        <a:pt x="267934" y="375282"/>
                        <a:pt x="286007" y="357209"/>
                        <a:pt x="286007" y="334914"/>
                      </a:cubicBezTo>
                      <a:cubicBezTo>
                        <a:pt x="286007" y="312619"/>
                        <a:pt x="267934" y="294546"/>
                        <a:pt x="245639" y="294546"/>
                      </a:cubicBezTo>
                      <a:close/>
                      <a:moveTo>
                        <a:pt x="161202" y="294546"/>
                      </a:moveTo>
                      <a:cubicBezTo>
                        <a:pt x="138907" y="294546"/>
                        <a:pt x="120834" y="312619"/>
                        <a:pt x="120834" y="334914"/>
                      </a:cubicBezTo>
                      <a:cubicBezTo>
                        <a:pt x="120834" y="357209"/>
                        <a:pt x="138907" y="375282"/>
                        <a:pt x="161202" y="375282"/>
                      </a:cubicBezTo>
                      <a:cubicBezTo>
                        <a:pt x="183497" y="375282"/>
                        <a:pt x="201570" y="357209"/>
                        <a:pt x="201570" y="334914"/>
                      </a:cubicBezTo>
                      <a:cubicBezTo>
                        <a:pt x="201570" y="312619"/>
                        <a:pt x="183497" y="294546"/>
                        <a:pt x="161202" y="294546"/>
                      </a:cubicBezTo>
                      <a:close/>
                      <a:moveTo>
                        <a:pt x="76766" y="294546"/>
                      </a:moveTo>
                      <a:cubicBezTo>
                        <a:pt x="54471" y="294546"/>
                        <a:pt x="36398" y="312619"/>
                        <a:pt x="36398" y="334914"/>
                      </a:cubicBezTo>
                      <a:cubicBezTo>
                        <a:pt x="36398" y="357209"/>
                        <a:pt x="54471" y="375282"/>
                        <a:pt x="76766" y="375282"/>
                      </a:cubicBezTo>
                      <a:cubicBezTo>
                        <a:pt x="99061" y="375282"/>
                        <a:pt x="117134" y="357209"/>
                        <a:pt x="117134" y="334914"/>
                      </a:cubicBezTo>
                      <a:cubicBezTo>
                        <a:pt x="117134" y="312619"/>
                        <a:pt x="99061" y="294546"/>
                        <a:pt x="76766" y="294546"/>
                      </a:cubicBezTo>
                      <a:close/>
                      <a:moveTo>
                        <a:pt x="1343312" y="208497"/>
                      </a:moveTo>
                      <a:cubicBezTo>
                        <a:pt x="1321017" y="208497"/>
                        <a:pt x="1302944" y="226570"/>
                        <a:pt x="1302944" y="248865"/>
                      </a:cubicBezTo>
                      <a:cubicBezTo>
                        <a:pt x="1302944" y="271160"/>
                        <a:pt x="1321017" y="289233"/>
                        <a:pt x="1343312" y="289233"/>
                      </a:cubicBezTo>
                      <a:cubicBezTo>
                        <a:pt x="1365607" y="289233"/>
                        <a:pt x="1383680" y="271160"/>
                        <a:pt x="1383680" y="248865"/>
                      </a:cubicBezTo>
                      <a:cubicBezTo>
                        <a:pt x="1383680" y="226570"/>
                        <a:pt x="1365607" y="208497"/>
                        <a:pt x="1343312" y="208497"/>
                      </a:cubicBezTo>
                      <a:close/>
                      <a:moveTo>
                        <a:pt x="1258874" y="208497"/>
                      </a:moveTo>
                      <a:cubicBezTo>
                        <a:pt x="1236579" y="208497"/>
                        <a:pt x="1218506" y="226570"/>
                        <a:pt x="1218506" y="248865"/>
                      </a:cubicBezTo>
                      <a:cubicBezTo>
                        <a:pt x="1218506" y="271160"/>
                        <a:pt x="1236579" y="289233"/>
                        <a:pt x="1258874" y="289233"/>
                      </a:cubicBezTo>
                      <a:cubicBezTo>
                        <a:pt x="1281169" y="289233"/>
                        <a:pt x="1299242" y="271160"/>
                        <a:pt x="1299242" y="248865"/>
                      </a:cubicBezTo>
                      <a:cubicBezTo>
                        <a:pt x="1299242" y="226570"/>
                        <a:pt x="1281169" y="208497"/>
                        <a:pt x="1258874" y="208497"/>
                      </a:cubicBezTo>
                      <a:close/>
                      <a:moveTo>
                        <a:pt x="1174438" y="208497"/>
                      </a:moveTo>
                      <a:cubicBezTo>
                        <a:pt x="1152143" y="208497"/>
                        <a:pt x="1134070" y="226570"/>
                        <a:pt x="1134070" y="248865"/>
                      </a:cubicBezTo>
                      <a:cubicBezTo>
                        <a:pt x="1134070" y="271160"/>
                        <a:pt x="1152143" y="289233"/>
                        <a:pt x="1174438" y="289233"/>
                      </a:cubicBezTo>
                      <a:cubicBezTo>
                        <a:pt x="1196733" y="289233"/>
                        <a:pt x="1214806" y="271160"/>
                        <a:pt x="1214806" y="248865"/>
                      </a:cubicBezTo>
                      <a:cubicBezTo>
                        <a:pt x="1214806" y="226570"/>
                        <a:pt x="1196733" y="208497"/>
                        <a:pt x="1174438" y="208497"/>
                      </a:cubicBezTo>
                      <a:close/>
                      <a:moveTo>
                        <a:pt x="1090002" y="208497"/>
                      </a:moveTo>
                      <a:cubicBezTo>
                        <a:pt x="1067707" y="208497"/>
                        <a:pt x="1049634" y="226570"/>
                        <a:pt x="1049634" y="248865"/>
                      </a:cubicBezTo>
                      <a:cubicBezTo>
                        <a:pt x="1049634" y="271160"/>
                        <a:pt x="1067707" y="289233"/>
                        <a:pt x="1090002" y="289233"/>
                      </a:cubicBezTo>
                      <a:cubicBezTo>
                        <a:pt x="1112297" y="289233"/>
                        <a:pt x="1130370" y="271160"/>
                        <a:pt x="1130370" y="248865"/>
                      </a:cubicBezTo>
                      <a:cubicBezTo>
                        <a:pt x="1130370" y="226570"/>
                        <a:pt x="1112297" y="208497"/>
                        <a:pt x="1090002" y="208497"/>
                      </a:cubicBezTo>
                      <a:close/>
                      <a:moveTo>
                        <a:pt x="1005565" y="208497"/>
                      </a:moveTo>
                      <a:cubicBezTo>
                        <a:pt x="983270" y="208497"/>
                        <a:pt x="965197" y="226570"/>
                        <a:pt x="965197" y="248865"/>
                      </a:cubicBezTo>
                      <a:cubicBezTo>
                        <a:pt x="965197" y="271160"/>
                        <a:pt x="983270" y="289233"/>
                        <a:pt x="1005565" y="289233"/>
                      </a:cubicBezTo>
                      <a:cubicBezTo>
                        <a:pt x="1027860" y="289233"/>
                        <a:pt x="1045933" y="271160"/>
                        <a:pt x="1045933" y="248865"/>
                      </a:cubicBezTo>
                      <a:cubicBezTo>
                        <a:pt x="1045933" y="226570"/>
                        <a:pt x="1027860" y="208497"/>
                        <a:pt x="1005565" y="208497"/>
                      </a:cubicBezTo>
                      <a:close/>
                      <a:moveTo>
                        <a:pt x="921129" y="208497"/>
                      </a:moveTo>
                      <a:cubicBezTo>
                        <a:pt x="898834" y="208497"/>
                        <a:pt x="880761" y="226570"/>
                        <a:pt x="880761" y="248865"/>
                      </a:cubicBezTo>
                      <a:cubicBezTo>
                        <a:pt x="880761" y="271160"/>
                        <a:pt x="898834" y="289233"/>
                        <a:pt x="921129" y="289233"/>
                      </a:cubicBezTo>
                      <a:cubicBezTo>
                        <a:pt x="943424" y="289233"/>
                        <a:pt x="961497" y="271160"/>
                        <a:pt x="961497" y="248865"/>
                      </a:cubicBezTo>
                      <a:cubicBezTo>
                        <a:pt x="961497" y="226570"/>
                        <a:pt x="943424" y="208497"/>
                        <a:pt x="921129" y="208497"/>
                      </a:cubicBezTo>
                      <a:close/>
                      <a:moveTo>
                        <a:pt x="836693" y="208497"/>
                      </a:moveTo>
                      <a:cubicBezTo>
                        <a:pt x="814398" y="208497"/>
                        <a:pt x="796325" y="226570"/>
                        <a:pt x="796325" y="248865"/>
                      </a:cubicBezTo>
                      <a:cubicBezTo>
                        <a:pt x="796325" y="271160"/>
                        <a:pt x="814398" y="289233"/>
                        <a:pt x="836693" y="289233"/>
                      </a:cubicBezTo>
                      <a:cubicBezTo>
                        <a:pt x="858988" y="289233"/>
                        <a:pt x="877061" y="271160"/>
                        <a:pt x="877061" y="248865"/>
                      </a:cubicBezTo>
                      <a:cubicBezTo>
                        <a:pt x="877061" y="226570"/>
                        <a:pt x="858988" y="208497"/>
                        <a:pt x="836693" y="208497"/>
                      </a:cubicBezTo>
                      <a:close/>
                      <a:moveTo>
                        <a:pt x="752256" y="208497"/>
                      </a:moveTo>
                      <a:cubicBezTo>
                        <a:pt x="729961" y="208497"/>
                        <a:pt x="711888" y="226570"/>
                        <a:pt x="711888" y="248865"/>
                      </a:cubicBezTo>
                      <a:cubicBezTo>
                        <a:pt x="711888" y="271160"/>
                        <a:pt x="729961" y="289233"/>
                        <a:pt x="752256" y="289233"/>
                      </a:cubicBezTo>
                      <a:cubicBezTo>
                        <a:pt x="774551" y="289233"/>
                        <a:pt x="792624" y="271160"/>
                        <a:pt x="792624" y="248865"/>
                      </a:cubicBezTo>
                      <a:cubicBezTo>
                        <a:pt x="792624" y="226570"/>
                        <a:pt x="774551" y="208497"/>
                        <a:pt x="752256" y="208497"/>
                      </a:cubicBezTo>
                      <a:close/>
                      <a:moveTo>
                        <a:pt x="667820" y="208497"/>
                      </a:moveTo>
                      <a:cubicBezTo>
                        <a:pt x="645525" y="208497"/>
                        <a:pt x="627452" y="226570"/>
                        <a:pt x="627452" y="248865"/>
                      </a:cubicBezTo>
                      <a:cubicBezTo>
                        <a:pt x="627452" y="271160"/>
                        <a:pt x="645525" y="289233"/>
                        <a:pt x="667820" y="289233"/>
                      </a:cubicBezTo>
                      <a:cubicBezTo>
                        <a:pt x="690115" y="289233"/>
                        <a:pt x="708188" y="271160"/>
                        <a:pt x="708188" y="248865"/>
                      </a:cubicBezTo>
                      <a:cubicBezTo>
                        <a:pt x="708188" y="226570"/>
                        <a:pt x="690115" y="208497"/>
                        <a:pt x="667820" y="208497"/>
                      </a:cubicBezTo>
                      <a:close/>
                      <a:moveTo>
                        <a:pt x="583384" y="208497"/>
                      </a:moveTo>
                      <a:cubicBezTo>
                        <a:pt x="561089" y="208497"/>
                        <a:pt x="543016" y="226570"/>
                        <a:pt x="543016" y="248865"/>
                      </a:cubicBezTo>
                      <a:cubicBezTo>
                        <a:pt x="543016" y="271160"/>
                        <a:pt x="561089" y="289233"/>
                        <a:pt x="583384" y="289233"/>
                      </a:cubicBezTo>
                      <a:cubicBezTo>
                        <a:pt x="605679" y="289233"/>
                        <a:pt x="623752" y="271160"/>
                        <a:pt x="623752" y="248865"/>
                      </a:cubicBezTo>
                      <a:cubicBezTo>
                        <a:pt x="623752" y="226570"/>
                        <a:pt x="605679" y="208497"/>
                        <a:pt x="583384" y="208497"/>
                      </a:cubicBezTo>
                      <a:close/>
                      <a:moveTo>
                        <a:pt x="498947" y="208497"/>
                      </a:moveTo>
                      <a:cubicBezTo>
                        <a:pt x="476652" y="208497"/>
                        <a:pt x="458579" y="226570"/>
                        <a:pt x="458579" y="248865"/>
                      </a:cubicBezTo>
                      <a:cubicBezTo>
                        <a:pt x="458579" y="271160"/>
                        <a:pt x="476652" y="289233"/>
                        <a:pt x="498947" y="289233"/>
                      </a:cubicBezTo>
                      <a:cubicBezTo>
                        <a:pt x="521242" y="289233"/>
                        <a:pt x="539315" y="271160"/>
                        <a:pt x="539315" y="248865"/>
                      </a:cubicBezTo>
                      <a:cubicBezTo>
                        <a:pt x="539315" y="226570"/>
                        <a:pt x="521242" y="208497"/>
                        <a:pt x="498947" y="208497"/>
                      </a:cubicBezTo>
                      <a:close/>
                      <a:moveTo>
                        <a:pt x="414511" y="208497"/>
                      </a:moveTo>
                      <a:cubicBezTo>
                        <a:pt x="392216" y="208497"/>
                        <a:pt x="374143" y="226570"/>
                        <a:pt x="374143" y="248865"/>
                      </a:cubicBezTo>
                      <a:cubicBezTo>
                        <a:pt x="374143" y="271160"/>
                        <a:pt x="392216" y="289233"/>
                        <a:pt x="414511" y="289233"/>
                      </a:cubicBezTo>
                      <a:cubicBezTo>
                        <a:pt x="436806" y="289233"/>
                        <a:pt x="454879" y="271160"/>
                        <a:pt x="454879" y="248865"/>
                      </a:cubicBezTo>
                      <a:cubicBezTo>
                        <a:pt x="454879" y="226570"/>
                        <a:pt x="436806" y="208497"/>
                        <a:pt x="414511" y="208497"/>
                      </a:cubicBezTo>
                      <a:close/>
                      <a:moveTo>
                        <a:pt x="330075" y="208497"/>
                      </a:moveTo>
                      <a:cubicBezTo>
                        <a:pt x="307780" y="208497"/>
                        <a:pt x="289707" y="226570"/>
                        <a:pt x="289707" y="248865"/>
                      </a:cubicBezTo>
                      <a:cubicBezTo>
                        <a:pt x="289707" y="271160"/>
                        <a:pt x="307780" y="289233"/>
                        <a:pt x="330075" y="289233"/>
                      </a:cubicBezTo>
                      <a:cubicBezTo>
                        <a:pt x="352370" y="289233"/>
                        <a:pt x="370443" y="271160"/>
                        <a:pt x="370443" y="248865"/>
                      </a:cubicBezTo>
                      <a:cubicBezTo>
                        <a:pt x="370443" y="226570"/>
                        <a:pt x="352370" y="208497"/>
                        <a:pt x="330075" y="208497"/>
                      </a:cubicBezTo>
                      <a:close/>
                      <a:moveTo>
                        <a:pt x="245639" y="208497"/>
                      </a:moveTo>
                      <a:cubicBezTo>
                        <a:pt x="223344" y="208497"/>
                        <a:pt x="205271" y="226570"/>
                        <a:pt x="205271" y="248865"/>
                      </a:cubicBezTo>
                      <a:cubicBezTo>
                        <a:pt x="205271" y="271160"/>
                        <a:pt x="223344" y="289233"/>
                        <a:pt x="245639" y="289233"/>
                      </a:cubicBezTo>
                      <a:cubicBezTo>
                        <a:pt x="267934" y="289233"/>
                        <a:pt x="286007" y="271160"/>
                        <a:pt x="286007" y="248865"/>
                      </a:cubicBezTo>
                      <a:cubicBezTo>
                        <a:pt x="286007" y="226570"/>
                        <a:pt x="267934" y="208497"/>
                        <a:pt x="245639" y="208497"/>
                      </a:cubicBezTo>
                      <a:close/>
                      <a:moveTo>
                        <a:pt x="161202" y="208497"/>
                      </a:moveTo>
                      <a:cubicBezTo>
                        <a:pt x="138907" y="208497"/>
                        <a:pt x="120834" y="226570"/>
                        <a:pt x="120834" y="248865"/>
                      </a:cubicBezTo>
                      <a:cubicBezTo>
                        <a:pt x="120834" y="271160"/>
                        <a:pt x="138907" y="289233"/>
                        <a:pt x="161202" y="289233"/>
                      </a:cubicBezTo>
                      <a:cubicBezTo>
                        <a:pt x="183497" y="289233"/>
                        <a:pt x="201570" y="271160"/>
                        <a:pt x="201570" y="248865"/>
                      </a:cubicBezTo>
                      <a:cubicBezTo>
                        <a:pt x="201570" y="226570"/>
                        <a:pt x="183497" y="208497"/>
                        <a:pt x="161202" y="208497"/>
                      </a:cubicBezTo>
                      <a:close/>
                      <a:moveTo>
                        <a:pt x="76766" y="208497"/>
                      </a:moveTo>
                      <a:cubicBezTo>
                        <a:pt x="54471" y="208497"/>
                        <a:pt x="36398" y="226570"/>
                        <a:pt x="36398" y="248865"/>
                      </a:cubicBezTo>
                      <a:cubicBezTo>
                        <a:pt x="36398" y="271160"/>
                        <a:pt x="54471" y="289233"/>
                        <a:pt x="76766" y="289233"/>
                      </a:cubicBezTo>
                      <a:cubicBezTo>
                        <a:pt x="99061" y="289233"/>
                        <a:pt x="117134" y="271160"/>
                        <a:pt x="117134" y="248865"/>
                      </a:cubicBezTo>
                      <a:cubicBezTo>
                        <a:pt x="117134" y="226570"/>
                        <a:pt x="99061" y="208497"/>
                        <a:pt x="76766" y="208497"/>
                      </a:cubicBezTo>
                      <a:close/>
                      <a:moveTo>
                        <a:pt x="1343312" y="122448"/>
                      </a:moveTo>
                      <a:cubicBezTo>
                        <a:pt x="1321017" y="122448"/>
                        <a:pt x="1302944" y="140521"/>
                        <a:pt x="1302944" y="162815"/>
                      </a:cubicBezTo>
                      <a:cubicBezTo>
                        <a:pt x="1302944" y="185110"/>
                        <a:pt x="1321017" y="203183"/>
                        <a:pt x="1343312" y="203183"/>
                      </a:cubicBezTo>
                      <a:cubicBezTo>
                        <a:pt x="1365607" y="203183"/>
                        <a:pt x="1383680" y="185110"/>
                        <a:pt x="1383680" y="162815"/>
                      </a:cubicBezTo>
                      <a:cubicBezTo>
                        <a:pt x="1383680" y="140521"/>
                        <a:pt x="1365607" y="122448"/>
                        <a:pt x="1343312" y="122448"/>
                      </a:cubicBezTo>
                      <a:close/>
                      <a:moveTo>
                        <a:pt x="1258874" y="122448"/>
                      </a:moveTo>
                      <a:cubicBezTo>
                        <a:pt x="1236579" y="122448"/>
                        <a:pt x="1218506" y="140521"/>
                        <a:pt x="1218506" y="162816"/>
                      </a:cubicBezTo>
                      <a:cubicBezTo>
                        <a:pt x="1218506" y="185110"/>
                        <a:pt x="1236579" y="203183"/>
                        <a:pt x="1258874" y="203183"/>
                      </a:cubicBezTo>
                      <a:cubicBezTo>
                        <a:pt x="1281169" y="203183"/>
                        <a:pt x="1299242" y="185110"/>
                        <a:pt x="1299242" y="162816"/>
                      </a:cubicBezTo>
                      <a:cubicBezTo>
                        <a:pt x="1299242" y="140521"/>
                        <a:pt x="1281169" y="122448"/>
                        <a:pt x="1258874" y="122448"/>
                      </a:cubicBezTo>
                      <a:close/>
                      <a:moveTo>
                        <a:pt x="1174438" y="122448"/>
                      </a:moveTo>
                      <a:cubicBezTo>
                        <a:pt x="1152143" y="122448"/>
                        <a:pt x="1134070" y="140521"/>
                        <a:pt x="1134070" y="162816"/>
                      </a:cubicBezTo>
                      <a:cubicBezTo>
                        <a:pt x="1134070" y="185110"/>
                        <a:pt x="1152143" y="203183"/>
                        <a:pt x="1174438" y="203183"/>
                      </a:cubicBezTo>
                      <a:cubicBezTo>
                        <a:pt x="1196733" y="203183"/>
                        <a:pt x="1214806" y="185110"/>
                        <a:pt x="1214806" y="162816"/>
                      </a:cubicBezTo>
                      <a:cubicBezTo>
                        <a:pt x="1214806" y="140521"/>
                        <a:pt x="1196733" y="122448"/>
                        <a:pt x="1174438" y="122448"/>
                      </a:cubicBezTo>
                      <a:close/>
                      <a:moveTo>
                        <a:pt x="1090002" y="122448"/>
                      </a:moveTo>
                      <a:cubicBezTo>
                        <a:pt x="1067707" y="122448"/>
                        <a:pt x="1049634" y="140521"/>
                        <a:pt x="1049634" y="162816"/>
                      </a:cubicBezTo>
                      <a:cubicBezTo>
                        <a:pt x="1049634" y="185110"/>
                        <a:pt x="1067707" y="203183"/>
                        <a:pt x="1090002" y="203183"/>
                      </a:cubicBezTo>
                      <a:cubicBezTo>
                        <a:pt x="1112297" y="203183"/>
                        <a:pt x="1130370" y="185110"/>
                        <a:pt x="1130370" y="162816"/>
                      </a:cubicBezTo>
                      <a:cubicBezTo>
                        <a:pt x="1130370" y="140521"/>
                        <a:pt x="1112297" y="122448"/>
                        <a:pt x="1090002" y="122448"/>
                      </a:cubicBezTo>
                      <a:close/>
                      <a:moveTo>
                        <a:pt x="1005565" y="122448"/>
                      </a:moveTo>
                      <a:cubicBezTo>
                        <a:pt x="983270" y="122448"/>
                        <a:pt x="965197" y="140521"/>
                        <a:pt x="965197" y="162816"/>
                      </a:cubicBezTo>
                      <a:cubicBezTo>
                        <a:pt x="965197" y="185110"/>
                        <a:pt x="983270" y="203183"/>
                        <a:pt x="1005565" y="203183"/>
                      </a:cubicBezTo>
                      <a:cubicBezTo>
                        <a:pt x="1027860" y="203183"/>
                        <a:pt x="1045933" y="185110"/>
                        <a:pt x="1045933" y="162816"/>
                      </a:cubicBezTo>
                      <a:cubicBezTo>
                        <a:pt x="1045933" y="140521"/>
                        <a:pt x="1027860" y="122448"/>
                        <a:pt x="1005565" y="122448"/>
                      </a:cubicBezTo>
                      <a:close/>
                      <a:moveTo>
                        <a:pt x="921129" y="122448"/>
                      </a:moveTo>
                      <a:cubicBezTo>
                        <a:pt x="898834" y="122448"/>
                        <a:pt x="880761" y="140521"/>
                        <a:pt x="880761" y="162816"/>
                      </a:cubicBezTo>
                      <a:cubicBezTo>
                        <a:pt x="880761" y="185110"/>
                        <a:pt x="898834" y="203183"/>
                        <a:pt x="921129" y="203183"/>
                      </a:cubicBezTo>
                      <a:cubicBezTo>
                        <a:pt x="943424" y="203183"/>
                        <a:pt x="961497" y="185110"/>
                        <a:pt x="961497" y="162816"/>
                      </a:cubicBezTo>
                      <a:cubicBezTo>
                        <a:pt x="961497" y="140521"/>
                        <a:pt x="943424" y="122448"/>
                        <a:pt x="921129" y="122448"/>
                      </a:cubicBezTo>
                      <a:close/>
                      <a:moveTo>
                        <a:pt x="836693" y="122448"/>
                      </a:moveTo>
                      <a:cubicBezTo>
                        <a:pt x="814398" y="122448"/>
                        <a:pt x="796325" y="140521"/>
                        <a:pt x="796325" y="162816"/>
                      </a:cubicBezTo>
                      <a:cubicBezTo>
                        <a:pt x="796325" y="185110"/>
                        <a:pt x="814398" y="203183"/>
                        <a:pt x="836693" y="203183"/>
                      </a:cubicBezTo>
                      <a:cubicBezTo>
                        <a:pt x="858988" y="203183"/>
                        <a:pt x="877061" y="185110"/>
                        <a:pt x="877061" y="162816"/>
                      </a:cubicBezTo>
                      <a:cubicBezTo>
                        <a:pt x="877061" y="140521"/>
                        <a:pt x="858988" y="122448"/>
                        <a:pt x="836693" y="122448"/>
                      </a:cubicBezTo>
                      <a:close/>
                      <a:moveTo>
                        <a:pt x="752256" y="122448"/>
                      </a:moveTo>
                      <a:cubicBezTo>
                        <a:pt x="729961" y="122448"/>
                        <a:pt x="711888" y="140521"/>
                        <a:pt x="711888" y="162816"/>
                      </a:cubicBezTo>
                      <a:cubicBezTo>
                        <a:pt x="711888" y="185110"/>
                        <a:pt x="729961" y="203183"/>
                        <a:pt x="752256" y="203183"/>
                      </a:cubicBezTo>
                      <a:cubicBezTo>
                        <a:pt x="774551" y="203183"/>
                        <a:pt x="792624" y="185110"/>
                        <a:pt x="792624" y="162816"/>
                      </a:cubicBezTo>
                      <a:cubicBezTo>
                        <a:pt x="792624" y="140521"/>
                        <a:pt x="774551" y="122448"/>
                        <a:pt x="752256" y="122448"/>
                      </a:cubicBezTo>
                      <a:close/>
                      <a:moveTo>
                        <a:pt x="667820" y="122448"/>
                      </a:moveTo>
                      <a:cubicBezTo>
                        <a:pt x="645525" y="122448"/>
                        <a:pt x="627452" y="140521"/>
                        <a:pt x="627452" y="162816"/>
                      </a:cubicBezTo>
                      <a:cubicBezTo>
                        <a:pt x="627452" y="185110"/>
                        <a:pt x="645525" y="203183"/>
                        <a:pt x="667820" y="203183"/>
                      </a:cubicBezTo>
                      <a:cubicBezTo>
                        <a:pt x="690115" y="203183"/>
                        <a:pt x="708188" y="185110"/>
                        <a:pt x="708188" y="162816"/>
                      </a:cubicBezTo>
                      <a:cubicBezTo>
                        <a:pt x="708188" y="140521"/>
                        <a:pt x="690115" y="122448"/>
                        <a:pt x="667820" y="122448"/>
                      </a:cubicBezTo>
                      <a:close/>
                      <a:moveTo>
                        <a:pt x="583384" y="122448"/>
                      </a:moveTo>
                      <a:cubicBezTo>
                        <a:pt x="561089" y="122448"/>
                        <a:pt x="543016" y="140521"/>
                        <a:pt x="543016" y="162816"/>
                      </a:cubicBezTo>
                      <a:cubicBezTo>
                        <a:pt x="543016" y="185110"/>
                        <a:pt x="561089" y="203183"/>
                        <a:pt x="583384" y="203183"/>
                      </a:cubicBezTo>
                      <a:cubicBezTo>
                        <a:pt x="605679" y="203183"/>
                        <a:pt x="623752" y="185110"/>
                        <a:pt x="623752" y="162816"/>
                      </a:cubicBezTo>
                      <a:cubicBezTo>
                        <a:pt x="623752" y="140521"/>
                        <a:pt x="605679" y="122448"/>
                        <a:pt x="583384" y="122448"/>
                      </a:cubicBezTo>
                      <a:close/>
                      <a:moveTo>
                        <a:pt x="498947" y="122448"/>
                      </a:moveTo>
                      <a:cubicBezTo>
                        <a:pt x="476652" y="122448"/>
                        <a:pt x="458579" y="140521"/>
                        <a:pt x="458579" y="162816"/>
                      </a:cubicBezTo>
                      <a:cubicBezTo>
                        <a:pt x="458579" y="185110"/>
                        <a:pt x="476652" y="203183"/>
                        <a:pt x="498947" y="203183"/>
                      </a:cubicBezTo>
                      <a:cubicBezTo>
                        <a:pt x="521242" y="203183"/>
                        <a:pt x="539315" y="185110"/>
                        <a:pt x="539315" y="162816"/>
                      </a:cubicBezTo>
                      <a:cubicBezTo>
                        <a:pt x="539315" y="140521"/>
                        <a:pt x="521242" y="122448"/>
                        <a:pt x="498947" y="122448"/>
                      </a:cubicBezTo>
                      <a:close/>
                      <a:moveTo>
                        <a:pt x="414511" y="122448"/>
                      </a:moveTo>
                      <a:cubicBezTo>
                        <a:pt x="392216" y="122448"/>
                        <a:pt x="374143" y="140521"/>
                        <a:pt x="374143" y="162816"/>
                      </a:cubicBezTo>
                      <a:cubicBezTo>
                        <a:pt x="374143" y="185110"/>
                        <a:pt x="392216" y="203183"/>
                        <a:pt x="414511" y="203183"/>
                      </a:cubicBezTo>
                      <a:cubicBezTo>
                        <a:pt x="436806" y="203183"/>
                        <a:pt x="454879" y="185110"/>
                        <a:pt x="454879" y="162816"/>
                      </a:cubicBezTo>
                      <a:cubicBezTo>
                        <a:pt x="454879" y="140521"/>
                        <a:pt x="436806" y="122448"/>
                        <a:pt x="414511" y="122448"/>
                      </a:cubicBezTo>
                      <a:close/>
                      <a:moveTo>
                        <a:pt x="330075" y="122448"/>
                      </a:moveTo>
                      <a:cubicBezTo>
                        <a:pt x="307780" y="122448"/>
                        <a:pt x="289707" y="140521"/>
                        <a:pt x="289707" y="162816"/>
                      </a:cubicBezTo>
                      <a:cubicBezTo>
                        <a:pt x="289707" y="185110"/>
                        <a:pt x="307780" y="203183"/>
                        <a:pt x="330075" y="203183"/>
                      </a:cubicBezTo>
                      <a:cubicBezTo>
                        <a:pt x="352370" y="203183"/>
                        <a:pt x="370443" y="185110"/>
                        <a:pt x="370443" y="162816"/>
                      </a:cubicBezTo>
                      <a:cubicBezTo>
                        <a:pt x="370443" y="140521"/>
                        <a:pt x="352370" y="122448"/>
                        <a:pt x="330075" y="122448"/>
                      </a:cubicBezTo>
                      <a:close/>
                      <a:moveTo>
                        <a:pt x="245639" y="122448"/>
                      </a:moveTo>
                      <a:cubicBezTo>
                        <a:pt x="223344" y="122448"/>
                        <a:pt x="205271" y="140521"/>
                        <a:pt x="205271" y="162816"/>
                      </a:cubicBezTo>
                      <a:cubicBezTo>
                        <a:pt x="205271" y="185110"/>
                        <a:pt x="223344" y="203183"/>
                        <a:pt x="245639" y="203183"/>
                      </a:cubicBezTo>
                      <a:cubicBezTo>
                        <a:pt x="267934" y="203183"/>
                        <a:pt x="286007" y="185110"/>
                        <a:pt x="286007" y="162816"/>
                      </a:cubicBezTo>
                      <a:cubicBezTo>
                        <a:pt x="286007" y="140521"/>
                        <a:pt x="267934" y="122448"/>
                        <a:pt x="245639" y="122448"/>
                      </a:cubicBezTo>
                      <a:close/>
                      <a:moveTo>
                        <a:pt x="161202" y="122448"/>
                      </a:moveTo>
                      <a:cubicBezTo>
                        <a:pt x="138907" y="122448"/>
                        <a:pt x="120834" y="140521"/>
                        <a:pt x="120834" y="162816"/>
                      </a:cubicBezTo>
                      <a:cubicBezTo>
                        <a:pt x="120834" y="185110"/>
                        <a:pt x="138907" y="203183"/>
                        <a:pt x="161202" y="203183"/>
                      </a:cubicBezTo>
                      <a:cubicBezTo>
                        <a:pt x="183497" y="203183"/>
                        <a:pt x="201570" y="185110"/>
                        <a:pt x="201570" y="162816"/>
                      </a:cubicBezTo>
                      <a:cubicBezTo>
                        <a:pt x="201570" y="140521"/>
                        <a:pt x="183497" y="122448"/>
                        <a:pt x="161202" y="122448"/>
                      </a:cubicBezTo>
                      <a:close/>
                      <a:moveTo>
                        <a:pt x="76766" y="122448"/>
                      </a:moveTo>
                      <a:cubicBezTo>
                        <a:pt x="54471" y="122448"/>
                        <a:pt x="36398" y="140521"/>
                        <a:pt x="36398" y="162816"/>
                      </a:cubicBezTo>
                      <a:cubicBezTo>
                        <a:pt x="36398" y="185110"/>
                        <a:pt x="54471" y="203183"/>
                        <a:pt x="76766" y="203183"/>
                      </a:cubicBezTo>
                      <a:cubicBezTo>
                        <a:pt x="99061" y="203183"/>
                        <a:pt x="117134" y="185110"/>
                        <a:pt x="117134" y="162816"/>
                      </a:cubicBezTo>
                      <a:cubicBezTo>
                        <a:pt x="117134" y="140521"/>
                        <a:pt x="99061" y="122448"/>
                        <a:pt x="76766" y="122448"/>
                      </a:cubicBezTo>
                      <a:close/>
                      <a:moveTo>
                        <a:pt x="1343312" y="36400"/>
                      </a:moveTo>
                      <a:cubicBezTo>
                        <a:pt x="1321017" y="36400"/>
                        <a:pt x="1302944" y="54473"/>
                        <a:pt x="1302944" y="76768"/>
                      </a:cubicBezTo>
                      <a:cubicBezTo>
                        <a:pt x="1302944" y="99062"/>
                        <a:pt x="1321017" y="117135"/>
                        <a:pt x="1343312" y="117135"/>
                      </a:cubicBezTo>
                      <a:cubicBezTo>
                        <a:pt x="1365607" y="117135"/>
                        <a:pt x="1383680" y="99062"/>
                        <a:pt x="1383680" y="76768"/>
                      </a:cubicBezTo>
                      <a:cubicBezTo>
                        <a:pt x="1383680" y="54473"/>
                        <a:pt x="1365607" y="36400"/>
                        <a:pt x="1343312" y="36400"/>
                      </a:cubicBezTo>
                      <a:close/>
                      <a:moveTo>
                        <a:pt x="1258874" y="36400"/>
                      </a:moveTo>
                      <a:cubicBezTo>
                        <a:pt x="1236579" y="36400"/>
                        <a:pt x="1218506" y="54473"/>
                        <a:pt x="1218506" y="76768"/>
                      </a:cubicBezTo>
                      <a:cubicBezTo>
                        <a:pt x="1218506" y="99062"/>
                        <a:pt x="1236579" y="117135"/>
                        <a:pt x="1258874" y="117135"/>
                      </a:cubicBezTo>
                      <a:cubicBezTo>
                        <a:pt x="1281169" y="117135"/>
                        <a:pt x="1299242" y="99062"/>
                        <a:pt x="1299242" y="76768"/>
                      </a:cubicBezTo>
                      <a:cubicBezTo>
                        <a:pt x="1299242" y="54473"/>
                        <a:pt x="1281169" y="36400"/>
                        <a:pt x="1258874" y="36400"/>
                      </a:cubicBezTo>
                      <a:close/>
                      <a:moveTo>
                        <a:pt x="1174438" y="36400"/>
                      </a:moveTo>
                      <a:cubicBezTo>
                        <a:pt x="1152143" y="36400"/>
                        <a:pt x="1134070" y="54473"/>
                        <a:pt x="1134070" y="76768"/>
                      </a:cubicBezTo>
                      <a:cubicBezTo>
                        <a:pt x="1134070" y="99062"/>
                        <a:pt x="1152143" y="117135"/>
                        <a:pt x="1174438" y="117135"/>
                      </a:cubicBezTo>
                      <a:cubicBezTo>
                        <a:pt x="1196733" y="117135"/>
                        <a:pt x="1214806" y="99062"/>
                        <a:pt x="1214806" y="76768"/>
                      </a:cubicBezTo>
                      <a:cubicBezTo>
                        <a:pt x="1214806" y="54473"/>
                        <a:pt x="1196733" y="36400"/>
                        <a:pt x="1174438" y="36400"/>
                      </a:cubicBezTo>
                      <a:close/>
                      <a:moveTo>
                        <a:pt x="1090002" y="36400"/>
                      </a:moveTo>
                      <a:cubicBezTo>
                        <a:pt x="1067707" y="36400"/>
                        <a:pt x="1049634" y="54473"/>
                        <a:pt x="1049634" y="76768"/>
                      </a:cubicBezTo>
                      <a:cubicBezTo>
                        <a:pt x="1049634" y="99062"/>
                        <a:pt x="1067707" y="117136"/>
                        <a:pt x="1090002" y="117136"/>
                      </a:cubicBezTo>
                      <a:cubicBezTo>
                        <a:pt x="1112297" y="117136"/>
                        <a:pt x="1130370" y="99062"/>
                        <a:pt x="1130370" y="76768"/>
                      </a:cubicBezTo>
                      <a:cubicBezTo>
                        <a:pt x="1130370" y="54473"/>
                        <a:pt x="1112297" y="36400"/>
                        <a:pt x="1090002" y="36400"/>
                      </a:cubicBezTo>
                      <a:close/>
                      <a:moveTo>
                        <a:pt x="1005565" y="36400"/>
                      </a:moveTo>
                      <a:cubicBezTo>
                        <a:pt x="983270" y="36400"/>
                        <a:pt x="965197" y="54473"/>
                        <a:pt x="965197" y="76768"/>
                      </a:cubicBezTo>
                      <a:cubicBezTo>
                        <a:pt x="965197" y="99062"/>
                        <a:pt x="983270" y="117136"/>
                        <a:pt x="1005565" y="117136"/>
                      </a:cubicBezTo>
                      <a:cubicBezTo>
                        <a:pt x="1027860" y="117136"/>
                        <a:pt x="1045933" y="99062"/>
                        <a:pt x="1045933" y="76768"/>
                      </a:cubicBezTo>
                      <a:cubicBezTo>
                        <a:pt x="1045933" y="54473"/>
                        <a:pt x="1027860" y="36400"/>
                        <a:pt x="1005565" y="36400"/>
                      </a:cubicBezTo>
                      <a:close/>
                      <a:moveTo>
                        <a:pt x="921129" y="36400"/>
                      </a:moveTo>
                      <a:cubicBezTo>
                        <a:pt x="898834" y="36400"/>
                        <a:pt x="880761" y="54473"/>
                        <a:pt x="880761" y="76768"/>
                      </a:cubicBezTo>
                      <a:cubicBezTo>
                        <a:pt x="880761" y="99062"/>
                        <a:pt x="898834" y="117136"/>
                        <a:pt x="921129" y="117136"/>
                      </a:cubicBezTo>
                      <a:cubicBezTo>
                        <a:pt x="943424" y="117136"/>
                        <a:pt x="961497" y="99062"/>
                        <a:pt x="961497" y="76768"/>
                      </a:cubicBezTo>
                      <a:cubicBezTo>
                        <a:pt x="961497" y="54473"/>
                        <a:pt x="943424" y="36400"/>
                        <a:pt x="921129" y="36400"/>
                      </a:cubicBezTo>
                      <a:close/>
                      <a:moveTo>
                        <a:pt x="836693" y="36400"/>
                      </a:moveTo>
                      <a:cubicBezTo>
                        <a:pt x="814398" y="36400"/>
                        <a:pt x="796325" y="54473"/>
                        <a:pt x="796325" y="76768"/>
                      </a:cubicBezTo>
                      <a:cubicBezTo>
                        <a:pt x="796325" y="99062"/>
                        <a:pt x="814398" y="117136"/>
                        <a:pt x="836693" y="117136"/>
                      </a:cubicBezTo>
                      <a:cubicBezTo>
                        <a:pt x="858988" y="117136"/>
                        <a:pt x="877061" y="99062"/>
                        <a:pt x="877061" y="76768"/>
                      </a:cubicBezTo>
                      <a:cubicBezTo>
                        <a:pt x="877061" y="54473"/>
                        <a:pt x="858988" y="36400"/>
                        <a:pt x="836693" y="36400"/>
                      </a:cubicBezTo>
                      <a:close/>
                      <a:moveTo>
                        <a:pt x="752256" y="36400"/>
                      </a:moveTo>
                      <a:cubicBezTo>
                        <a:pt x="729961" y="36400"/>
                        <a:pt x="711888" y="54473"/>
                        <a:pt x="711888" y="76768"/>
                      </a:cubicBezTo>
                      <a:cubicBezTo>
                        <a:pt x="711888" y="99062"/>
                        <a:pt x="729961" y="117136"/>
                        <a:pt x="752256" y="117136"/>
                      </a:cubicBezTo>
                      <a:cubicBezTo>
                        <a:pt x="774551" y="117136"/>
                        <a:pt x="792624" y="99062"/>
                        <a:pt x="792624" y="76768"/>
                      </a:cubicBezTo>
                      <a:cubicBezTo>
                        <a:pt x="792624" y="54473"/>
                        <a:pt x="774551" y="36400"/>
                        <a:pt x="752256" y="36400"/>
                      </a:cubicBezTo>
                      <a:close/>
                      <a:moveTo>
                        <a:pt x="667820" y="36400"/>
                      </a:moveTo>
                      <a:cubicBezTo>
                        <a:pt x="645525" y="36400"/>
                        <a:pt x="627452" y="54473"/>
                        <a:pt x="627452" y="76768"/>
                      </a:cubicBezTo>
                      <a:cubicBezTo>
                        <a:pt x="627452" y="99062"/>
                        <a:pt x="645525" y="117136"/>
                        <a:pt x="667820" y="117136"/>
                      </a:cubicBezTo>
                      <a:cubicBezTo>
                        <a:pt x="690115" y="117136"/>
                        <a:pt x="708188" y="99062"/>
                        <a:pt x="708188" y="76768"/>
                      </a:cubicBezTo>
                      <a:cubicBezTo>
                        <a:pt x="708188" y="54473"/>
                        <a:pt x="690115" y="36400"/>
                        <a:pt x="667820" y="36400"/>
                      </a:cubicBezTo>
                      <a:close/>
                      <a:moveTo>
                        <a:pt x="583384" y="36400"/>
                      </a:moveTo>
                      <a:cubicBezTo>
                        <a:pt x="561089" y="36400"/>
                        <a:pt x="543016" y="54473"/>
                        <a:pt x="543016" y="76768"/>
                      </a:cubicBezTo>
                      <a:cubicBezTo>
                        <a:pt x="543016" y="99062"/>
                        <a:pt x="561089" y="117136"/>
                        <a:pt x="583384" y="117136"/>
                      </a:cubicBezTo>
                      <a:cubicBezTo>
                        <a:pt x="605679" y="117136"/>
                        <a:pt x="623752" y="99062"/>
                        <a:pt x="623752" y="76768"/>
                      </a:cubicBezTo>
                      <a:cubicBezTo>
                        <a:pt x="623752" y="54473"/>
                        <a:pt x="605679" y="36400"/>
                        <a:pt x="583384" y="36400"/>
                      </a:cubicBezTo>
                      <a:close/>
                      <a:moveTo>
                        <a:pt x="498947" y="36400"/>
                      </a:moveTo>
                      <a:cubicBezTo>
                        <a:pt x="476652" y="36400"/>
                        <a:pt x="458579" y="54473"/>
                        <a:pt x="458579" y="76768"/>
                      </a:cubicBezTo>
                      <a:cubicBezTo>
                        <a:pt x="458579" y="99062"/>
                        <a:pt x="476652" y="117136"/>
                        <a:pt x="498947" y="117136"/>
                      </a:cubicBezTo>
                      <a:cubicBezTo>
                        <a:pt x="521242" y="117136"/>
                        <a:pt x="539315" y="99062"/>
                        <a:pt x="539315" y="76768"/>
                      </a:cubicBezTo>
                      <a:cubicBezTo>
                        <a:pt x="539315" y="54473"/>
                        <a:pt x="521242" y="36400"/>
                        <a:pt x="498947" y="36400"/>
                      </a:cubicBezTo>
                      <a:close/>
                      <a:moveTo>
                        <a:pt x="414511" y="36400"/>
                      </a:moveTo>
                      <a:cubicBezTo>
                        <a:pt x="392216" y="36400"/>
                        <a:pt x="374143" y="54473"/>
                        <a:pt x="374143" y="76768"/>
                      </a:cubicBezTo>
                      <a:cubicBezTo>
                        <a:pt x="374143" y="99062"/>
                        <a:pt x="392216" y="117136"/>
                        <a:pt x="414511" y="117136"/>
                      </a:cubicBezTo>
                      <a:cubicBezTo>
                        <a:pt x="436806" y="117136"/>
                        <a:pt x="454879" y="99062"/>
                        <a:pt x="454879" y="76768"/>
                      </a:cubicBezTo>
                      <a:cubicBezTo>
                        <a:pt x="454879" y="54473"/>
                        <a:pt x="436806" y="36400"/>
                        <a:pt x="414511" y="36400"/>
                      </a:cubicBezTo>
                      <a:close/>
                      <a:moveTo>
                        <a:pt x="330075" y="36400"/>
                      </a:moveTo>
                      <a:cubicBezTo>
                        <a:pt x="307780" y="36400"/>
                        <a:pt x="289707" y="54473"/>
                        <a:pt x="289707" y="76768"/>
                      </a:cubicBezTo>
                      <a:cubicBezTo>
                        <a:pt x="289707" y="99062"/>
                        <a:pt x="307780" y="117136"/>
                        <a:pt x="330075" y="117136"/>
                      </a:cubicBezTo>
                      <a:cubicBezTo>
                        <a:pt x="352370" y="117136"/>
                        <a:pt x="370443" y="99062"/>
                        <a:pt x="370443" y="76768"/>
                      </a:cubicBezTo>
                      <a:cubicBezTo>
                        <a:pt x="370443" y="54473"/>
                        <a:pt x="352370" y="36400"/>
                        <a:pt x="330075" y="36400"/>
                      </a:cubicBezTo>
                      <a:close/>
                      <a:moveTo>
                        <a:pt x="245639" y="36400"/>
                      </a:moveTo>
                      <a:cubicBezTo>
                        <a:pt x="223344" y="36400"/>
                        <a:pt x="205271" y="54473"/>
                        <a:pt x="205271" y="76768"/>
                      </a:cubicBezTo>
                      <a:cubicBezTo>
                        <a:pt x="205271" y="99062"/>
                        <a:pt x="223344" y="117136"/>
                        <a:pt x="245639" y="117136"/>
                      </a:cubicBezTo>
                      <a:cubicBezTo>
                        <a:pt x="267934" y="117136"/>
                        <a:pt x="286007" y="99062"/>
                        <a:pt x="286007" y="76768"/>
                      </a:cubicBezTo>
                      <a:cubicBezTo>
                        <a:pt x="286007" y="54473"/>
                        <a:pt x="267934" y="36400"/>
                        <a:pt x="245639" y="36400"/>
                      </a:cubicBezTo>
                      <a:close/>
                      <a:moveTo>
                        <a:pt x="161202" y="36400"/>
                      </a:moveTo>
                      <a:cubicBezTo>
                        <a:pt x="138907" y="36400"/>
                        <a:pt x="120834" y="54473"/>
                        <a:pt x="120834" y="76768"/>
                      </a:cubicBezTo>
                      <a:cubicBezTo>
                        <a:pt x="120834" y="99062"/>
                        <a:pt x="138907" y="117136"/>
                        <a:pt x="161202" y="117136"/>
                      </a:cubicBezTo>
                      <a:cubicBezTo>
                        <a:pt x="183497" y="117136"/>
                        <a:pt x="201570" y="99062"/>
                        <a:pt x="201570" y="76768"/>
                      </a:cubicBezTo>
                      <a:cubicBezTo>
                        <a:pt x="201570" y="54473"/>
                        <a:pt x="183497" y="36400"/>
                        <a:pt x="161202" y="36400"/>
                      </a:cubicBezTo>
                      <a:close/>
                      <a:moveTo>
                        <a:pt x="76766" y="36400"/>
                      </a:moveTo>
                      <a:cubicBezTo>
                        <a:pt x="54471" y="36400"/>
                        <a:pt x="36398" y="54473"/>
                        <a:pt x="36398" y="76768"/>
                      </a:cubicBezTo>
                      <a:cubicBezTo>
                        <a:pt x="36398" y="99062"/>
                        <a:pt x="54471" y="117136"/>
                        <a:pt x="76766" y="117136"/>
                      </a:cubicBezTo>
                      <a:cubicBezTo>
                        <a:pt x="99061" y="117136"/>
                        <a:pt x="117134" y="99062"/>
                        <a:pt x="117134" y="76768"/>
                      </a:cubicBezTo>
                      <a:cubicBezTo>
                        <a:pt x="117134" y="54473"/>
                        <a:pt x="99061" y="36400"/>
                        <a:pt x="76766" y="36400"/>
                      </a:cubicBezTo>
                      <a:close/>
                      <a:moveTo>
                        <a:pt x="0" y="0"/>
                      </a:moveTo>
                      <a:lnTo>
                        <a:pt x="1404720" y="0"/>
                      </a:lnTo>
                      <a:lnTo>
                        <a:pt x="1404720" y="2812935"/>
                      </a:lnTo>
                      <a:lnTo>
                        <a:pt x="0" y="281293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816" name="グループ化 815">
                <a:extLst>
                  <a:ext uri="{FF2B5EF4-FFF2-40B4-BE49-F238E27FC236}">
                    <a16:creationId xmlns:a16="http://schemas.microsoft.com/office/drawing/2014/main" id="{C17DFE94-A1B6-FEFB-ECA6-68A4EB26A642}"/>
                  </a:ext>
                </a:extLst>
              </p:cNvPr>
              <p:cNvGrpSpPr/>
              <p:nvPr/>
            </p:nvGrpSpPr>
            <p:grpSpPr>
              <a:xfrm>
                <a:off x="9513507" y="2478550"/>
                <a:ext cx="1665185" cy="1111504"/>
                <a:chOff x="9513507" y="2453150"/>
                <a:chExt cx="1665185" cy="1111504"/>
              </a:xfrm>
            </p:grpSpPr>
            <p:sp>
              <p:nvSpPr>
                <p:cNvPr id="845" name="正方形/長方形 844">
                  <a:extLst>
                    <a:ext uri="{FF2B5EF4-FFF2-40B4-BE49-F238E27FC236}">
                      <a16:creationId xmlns:a16="http://schemas.microsoft.com/office/drawing/2014/main" id="{49F93A63-34B5-8FD3-7AA3-BAC34FCD29F9}"/>
                    </a:ext>
                  </a:extLst>
                </p:cNvPr>
                <p:cNvSpPr/>
                <p:nvPr/>
              </p:nvSpPr>
              <p:spPr bwMode="auto">
                <a:xfrm>
                  <a:off x="9513507" y="2453150"/>
                  <a:ext cx="1665185" cy="1111504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46" name="テキスト ボックス 845">
                  <a:extLst>
                    <a:ext uri="{FF2B5EF4-FFF2-40B4-BE49-F238E27FC236}">
                      <a16:creationId xmlns:a16="http://schemas.microsoft.com/office/drawing/2014/main" id="{BD96265E-7B49-BEF3-5BC3-10DA5AC56B95}"/>
                    </a:ext>
                  </a:extLst>
                </p:cNvPr>
                <p:cNvSpPr txBox="1"/>
                <p:nvPr/>
              </p:nvSpPr>
              <p:spPr>
                <a:xfrm>
                  <a:off x="9564202" y="2501608"/>
                  <a:ext cx="463689" cy="10145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rPr>
                    <a:t>1</a:t>
                  </a:r>
                  <a:endPara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endParaRPr>
                </a:p>
              </p:txBody>
            </p:sp>
            <p:sp>
              <p:nvSpPr>
                <p:cNvPr id="847" name="テキスト ボックス 846">
                  <a:extLst>
                    <a:ext uri="{FF2B5EF4-FFF2-40B4-BE49-F238E27FC236}">
                      <a16:creationId xmlns:a16="http://schemas.microsoft.com/office/drawing/2014/main" id="{DFE8E81C-36A4-353D-1691-111EBA96C2A1}"/>
                    </a:ext>
                  </a:extLst>
                </p:cNvPr>
                <p:cNvSpPr txBox="1"/>
                <p:nvPr/>
              </p:nvSpPr>
              <p:spPr>
                <a:xfrm>
                  <a:off x="10121231" y="2501608"/>
                  <a:ext cx="463689" cy="10145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rPr>
                    <a:t>8</a:t>
                  </a:r>
                  <a:endPara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endParaRPr>
                </a:p>
              </p:txBody>
            </p:sp>
            <p:sp>
              <p:nvSpPr>
                <p:cNvPr id="848" name="テキスト ボックス 847">
                  <a:extLst>
                    <a:ext uri="{FF2B5EF4-FFF2-40B4-BE49-F238E27FC236}">
                      <a16:creationId xmlns:a16="http://schemas.microsoft.com/office/drawing/2014/main" id="{F8896208-4A3F-A5FC-980E-6EB00CD4D680}"/>
                    </a:ext>
                  </a:extLst>
                </p:cNvPr>
                <p:cNvSpPr txBox="1"/>
                <p:nvPr/>
              </p:nvSpPr>
              <p:spPr>
                <a:xfrm>
                  <a:off x="10675250" y="2501608"/>
                  <a:ext cx="463689" cy="10145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rPr>
                    <a:t>2</a:t>
                  </a:r>
                  <a:endPara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endParaRPr>
                </a:p>
              </p:txBody>
            </p:sp>
            <p:sp>
              <p:nvSpPr>
                <p:cNvPr id="849" name="フリーフォーム: 図形 848">
                  <a:extLst>
                    <a:ext uri="{FF2B5EF4-FFF2-40B4-BE49-F238E27FC236}">
                      <a16:creationId xmlns:a16="http://schemas.microsoft.com/office/drawing/2014/main" id="{3EAE92E7-FE17-996F-1222-020C4DA7B44D}"/>
                    </a:ext>
                  </a:extLst>
                </p:cNvPr>
                <p:cNvSpPr/>
                <p:nvPr/>
              </p:nvSpPr>
              <p:spPr bwMode="auto">
                <a:xfrm>
                  <a:off x="9513507" y="2453150"/>
                  <a:ext cx="555062" cy="1111504"/>
                </a:xfrm>
                <a:custGeom>
                  <a:avLst/>
                  <a:gdLst>
                    <a:gd name="connsiteX0" fmla="*/ 1343312 w 1404720"/>
                    <a:gd name="connsiteY0" fmla="*/ 2703931 h 2812935"/>
                    <a:gd name="connsiteX1" fmla="*/ 1302944 w 1404720"/>
                    <a:gd name="connsiteY1" fmla="*/ 2744299 h 2812935"/>
                    <a:gd name="connsiteX2" fmla="*/ 1343312 w 1404720"/>
                    <a:gd name="connsiteY2" fmla="*/ 2784667 h 2812935"/>
                    <a:gd name="connsiteX3" fmla="*/ 1383680 w 1404720"/>
                    <a:gd name="connsiteY3" fmla="*/ 2744299 h 2812935"/>
                    <a:gd name="connsiteX4" fmla="*/ 1343312 w 1404720"/>
                    <a:gd name="connsiteY4" fmla="*/ 2703931 h 2812935"/>
                    <a:gd name="connsiteX5" fmla="*/ 1258874 w 1404720"/>
                    <a:gd name="connsiteY5" fmla="*/ 2703931 h 2812935"/>
                    <a:gd name="connsiteX6" fmla="*/ 1218506 w 1404720"/>
                    <a:gd name="connsiteY6" fmla="*/ 2744299 h 2812935"/>
                    <a:gd name="connsiteX7" fmla="*/ 1258874 w 1404720"/>
                    <a:gd name="connsiteY7" fmla="*/ 2784667 h 2812935"/>
                    <a:gd name="connsiteX8" fmla="*/ 1299242 w 1404720"/>
                    <a:gd name="connsiteY8" fmla="*/ 2744299 h 2812935"/>
                    <a:gd name="connsiteX9" fmla="*/ 1258874 w 1404720"/>
                    <a:gd name="connsiteY9" fmla="*/ 2703931 h 2812935"/>
                    <a:gd name="connsiteX10" fmla="*/ 1174438 w 1404720"/>
                    <a:gd name="connsiteY10" fmla="*/ 2703931 h 2812935"/>
                    <a:gd name="connsiteX11" fmla="*/ 1134070 w 1404720"/>
                    <a:gd name="connsiteY11" fmla="*/ 2744299 h 2812935"/>
                    <a:gd name="connsiteX12" fmla="*/ 1174438 w 1404720"/>
                    <a:gd name="connsiteY12" fmla="*/ 2784667 h 2812935"/>
                    <a:gd name="connsiteX13" fmla="*/ 1214806 w 1404720"/>
                    <a:gd name="connsiteY13" fmla="*/ 2744299 h 2812935"/>
                    <a:gd name="connsiteX14" fmla="*/ 1174438 w 1404720"/>
                    <a:gd name="connsiteY14" fmla="*/ 2703931 h 2812935"/>
                    <a:gd name="connsiteX15" fmla="*/ 1090002 w 1404720"/>
                    <a:gd name="connsiteY15" fmla="*/ 2703931 h 2812935"/>
                    <a:gd name="connsiteX16" fmla="*/ 1049634 w 1404720"/>
                    <a:gd name="connsiteY16" fmla="*/ 2744299 h 2812935"/>
                    <a:gd name="connsiteX17" fmla="*/ 1090002 w 1404720"/>
                    <a:gd name="connsiteY17" fmla="*/ 2784667 h 2812935"/>
                    <a:gd name="connsiteX18" fmla="*/ 1130370 w 1404720"/>
                    <a:gd name="connsiteY18" fmla="*/ 2744299 h 2812935"/>
                    <a:gd name="connsiteX19" fmla="*/ 1090002 w 1404720"/>
                    <a:gd name="connsiteY19" fmla="*/ 2703931 h 2812935"/>
                    <a:gd name="connsiteX20" fmla="*/ 1005565 w 1404720"/>
                    <a:gd name="connsiteY20" fmla="*/ 2703931 h 2812935"/>
                    <a:gd name="connsiteX21" fmla="*/ 965197 w 1404720"/>
                    <a:gd name="connsiteY21" fmla="*/ 2744299 h 2812935"/>
                    <a:gd name="connsiteX22" fmla="*/ 1005565 w 1404720"/>
                    <a:gd name="connsiteY22" fmla="*/ 2784667 h 2812935"/>
                    <a:gd name="connsiteX23" fmla="*/ 1045933 w 1404720"/>
                    <a:gd name="connsiteY23" fmla="*/ 2744299 h 2812935"/>
                    <a:gd name="connsiteX24" fmla="*/ 1005565 w 1404720"/>
                    <a:gd name="connsiteY24" fmla="*/ 2703931 h 2812935"/>
                    <a:gd name="connsiteX25" fmla="*/ 921129 w 1404720"/>
                    <a:gd name="connsiteY25" fmla="*/ 2703931 h 2812935"/>
                    <a:gd name="connsiteX26" fmla="*/ 880761 w 1404720"/>
                    <a:gd name="connsiteY26" fmla="*/ 2744299 h 2812935"/>
                    <a:gd name="connsiteX27" fmla="*/ 921129 w 1404720"/>
                    <a:gd name="connsiteY27" fmla="*/ 2784667 h 2812935"/>
                    <a:gd name="connsiteX28" fmla="*/ 961497 w 1404720"/>
                    <a:gd name="connsiteY28" fmla="*/ 2744299 h 2812935"/>
                    <a:gd name="connsiteX29" fmla="*/ 921129 w 1404720"/>
                    <a:gd name="connsiteY29" fmla="*/ 2703931 h 2812935"/>
                    <a:gd name="connsiteX30" fmla="*/ 836693 w 1404720"/>
                    <a:gd name="connsiteY30" fmla="*/ 2703931 h 2812935"/>
                    <a:gd name="connsiteX31" fmla="*/ 796325 w 1404720"/>
                    <a:gd name="connsiteY31" fmla="*/ 2744299 h 2812935"/>
                    <a:gd name="connsiteX32" fmla="*/ 836693 w 1404720"/>
                    <a:gd name="connsiteY32" fmla="*/ 2784667 h 2812935"/>
                    <a:gd name="connsiteX33" fmla="*/ 877061 w 1404720"/>
                    <a:gd name="connsiteY33" fmla="*/ 2744299 h 2812935"/>
                    <a:gd name="connsiteX34" fmla="*/ 836693 w 1404720"/>
                    <a:gd name="connsiteY34" fmla="*/ 2703931 h 2812935"/>
                    <a:gd name="connsiteX35" fmla="*/ 752256 w 1404720"/>
                    <a:gd name="connsiteY35" fmla="*/ 2703931 h 2812935"/>
                    <a:gd name="connsiteX36" fmla="*/ 711888 w 1404720"/>
                    <a:gd name="connsiteY36" fmla="*/ 2744299 h 2812935"/>
                    <a:gd name="connsiteX37" fmla="*/ 752256 w 1404720"/>
                    <a:gd name="connsiteY37" fmla="*/ 2784667 h 2812935"/>
                    <a:gd name="connsiteX38" fmla="*/ 792624 w 1404720"/>
                    <a:gd name="connsiteY38" fmla="*/ 2744299 h 2812935"/>
                    <a:gd name="connsiteX39" fmla="*/ 752256 w 1404720"/>
                    <a:gd name="connsiteY39" fmla="*/ 2703931 h 2812935"/>
                    <a:gd name="connsiteX40" fmla="*/ 667820 w 1404720"/>
                    <a:gd name="connsiteY40" fmla="*/ 2703931 h 2812935"/>
                    <a:gd name="connsiteX41" fmla="*/ 627452 w 1404720"/>
                    <a:gd name="connsiteY41" fmla="*/ 2744299 h 2812935"/>
                    <a:gd name="connsiteX42" fmla="*/ 667820 w 1404720"/>
                    <a:gd name="connsiteY42" fmla="*/ 2784667 h 2812935"/>
                    <a:gd name="connsiteX43" fmla="*/ 708188 w 1404720"/>
                    <a:gd name="connsiteY43" fmla="*/ 2744299 h 2812935"/>
                    <a:gd name="connsiteX44" fmla="*/ 667820 w 1404720"/>
                    <a:gd name="connsiteY44" fmla="*/ 2703931 h 2812935"/>
                    <a:gd name="connsiteX45" fmla="*/ 583384 w 1404720"/>
                    <a:gd name="connsiteY45" fmla="*/ 2703931 h 2812935"/>
                    <a:gd name="connsiteX46" fmla="*/ 543016 w 1404720"/>
                    <a:gd name="connsiteY46" fmla="*/ 2744299 h 2812935"/>
                    <a:gd name="connsiteX47" fmla="*/ 583384 w 1404720"/>
                    <a:gd name="connsiteY47" fmla="*/ 2784667 h 2812935"/>
                    <a:gd name="connsiteX48" fmla="*/ 623752 w 1404720"/>
                    <a:gd name="connsiteY48" fmla="*/ 2744299 h 2812935"/>
                    <a:gd name="connsiteX49" fmla="*/ 583384 w 1404720"/>
                    <a:gd name="connsiteY49" fmla="*/ 2703931 h 2812935"/>
                    <a:gd name="connsiteX50" fmla="*/ 498947 w 1404720"/>
                    <a:gd name="connsiteY50" fmla="*/ 2703931 h 2812935"/>
                    <a:gd name="connsiteX51" fmla="*/ 458579 w 1404720"/>
                    <a:gd name="connsiteY51" fmla="*/ 2744299 h 2812935"/>
                    <a:gd name="connsiteX52" fmla="*/ 498947 w 1404720"/>
                    <a:gd name="connsiteY52" fmla="*/ 2784667 h 2812935"/>
                    <a:gd name="connsiteX53" fmla="*/ 539315 w 1404720"/>
                    <a:gd name="connsiteY53" fmla="*/ 2744299 h 2812935"/>
                    <a:gd name="connsiteX54" fmla="*/ 498947 w 1404720"/>
                    <a:gd name="connsiteY54" fmla="*/ 2703931 h 2812935"/>
                    <a:gd name="connsiteX55" fmla="*/ 414511 w 1404720"/>
                    <a:gd name="connsiteY55" fmla="*/ 2703931 h 2812935"/>
                    <a:gd name="connsiteX56" fmla="*/ 374143 w 1404720"/>
                    <a:gd name="connsiteY56" fmla="*/ 2744299 h 2812935"/>
                    <a:gd name="connsiteX57" fmla="*/ 414511 w 1404720"/>
                    <a:gd name="connsiteY57" fmla="*/ 2784667 h 2812935"/>
                    <a:gd name="connsiteX58" fmla="*/ 454879 w 1404720"/>
                    <a:gd name="connsiteY58" fmla="*/ 2744299 h 2812935"/>
                    <a:gd name="connsiteX59" fmla="*/ 414511 w 1404720"/>
                    <a:gd name="connsiteY59" fmla="*/ 2703931 h 2812935"/>
                    <a:gd name="connsiteX60" fmla="*/ 330075 w 1404720"/>
                    <a:gd name="connsiteY60" fmla="*/ 2703931 h 2812935"/>
                    <a:gd name="connsiteX61" fmla="*/ 289707 w 1404720"/>
                    <a:gd name="connsiteY61" fmla="*/ 2744299 h 2812935"/>
                    <a:gd name="connsiteX62" fmla="*/ 330075 w 1404720"/>
                    <a:gd name="connsiteY62" fmla="*/ 2784667 h 2812935"/>
                    <a:gd name="connsiteX63" fmla="*/ 370443 w 1404720"/>
                    <a:gd name="connsiteY63" fmla="*/ 2744299 h 2812935"/>
                    <a:gd name="connsiteX64" fmla="*/ 330075 w 1404720"/>
                    <a:gd name="connsiteY64" fmla="*/ 2703931 h 2812935"/>
                    <a:gd name="connsiteX65" fmla="*/ 245639 w 1404720"/>
                    <a:gd name="connsiteY65" fmla="*/ 2703931 h 2812935"/>
                    <a:gd name="connsiteX66" fmla="*/ 205271 w 1404720"/>
                    <a:gd name="connsiteY66" fmla="*/ 2744299 h 2812935"/>
                    <a:gd name="connsiteX67" fmla="*/ 245639 w 1404720"/>
                    <a:gd name="connsiteY67" fmla="*/ 2784667 h 2812935"/>
                    <a:gd name="connsiteX68" fmla="*/ 286007 w 1404720"/>
                    <a:gd name="connsiteY68" fmla="*/ 2744299 h 2812935"/>
                    <a:gd name="connsiteX69" fmla="*/ 245639 w 1404720"/>
                    <a:gd name="connsiteY69" fmla="*/ 2703931 h 2812935"/>
                    <a:gd name="connsiteX70" fmla="*/ 161202 w 1404720"/>
                    <a:gd name="connsiteY70" fmla="*/ 2703931 h 2812935"/>
                    <a:gd name="connsiteX71" fmla="*/ 120834 w 1404720"/>
                    <a:gd name="connsiteY71" fmla="*/ 2744299 h 2812935"/>
                    <a:gd name="connsiteX72" fmla="*/ 161202 w 1404720"/>
                    <a:gd name="connsiteY72" fmla="*/ 2784667 h 2812935"/>
                    <a:gd name="connsiteX73" fmla="*/ 201570 w 1404720"/>
                    <a:gd name="connsiteY73" fmla="*/ 2744299 h 2812935"/>
                    <a:gd name="connsiteX74" fmla="*/ 161202 w 1404720"/>
                    <a:gd name="connsiteY74" fmla="*/ 2703931 h 2812935"/>
                    <a:gd name="connsiteX75" fmla="*/ 76766 w 1404720"/>
                    <a:gd name="connsiteY75" fmla="*/ 2703931 h 2812935"/>
                    <a:gd name="connsiteX76" fmla="*/ 36398 w 1404720"/>
                    <a:gd name="connsiteY76" fmla="*/ 2744299 h 2812935"/>
                    <a:gd name="connsiteX77" fmla="*/ 76766 w 1404720"/>
                    <a:gd name="connsiteY77" fmla="*/ 2784667 h 2812935"/>
                    <a:gd name="connsiteX78" fmla="*/ 117134 w 1404720"/>
                    <a:gd name="connsiteY78" fmla="*/ 2744299 h 2812935"/>
                    <a:gd name="connsiteX79" fmla="*/ 76766 w 1404720"/>
                    <a:gd name="connsiteY79" fmla="*/ 2703931 h 2812935"/>
                    <a:gd name="connsiteX80" fmla="*/ 1343312 w 1404720"/>
                    <a:gd name="connsiteY80" fmla="*/ 2617876 h 2812935"/>
                    <a:gd name="connsiteX81" fmla="*/ 1302944 w 1404720"/>
                    <a:gd name="connsiteY81" fmla="*/ 2658244 h 2812935"/>
                    <a:gd name="connsiteX82" fmla="*/ 1343312 w 1404720"/>
                    <a:gd name="connsiteY82" fmla="*/ 2698612 h 2812935"/>
                    <a:gd name="connsiteX83" fmla="*/ 1383680 w 1404720"/>
                    <a:gd name="connsiteY83" fmla="*/ 2658244 h 2812935"/>
                    <a:gd name="connsiteX84" fmla="*/ 1343312 w 1404720"/>
                    <a:gd name="connsiteY84" fmla="*/ 2617876 h 2812935"/>
                    <a:gd name="connsiteX85" fmla="*/ 1258874 w 1404720"/>
                    <a:gd name="connsiteY85" fmla="*/ 2617876 h 2812935"/>
                    <a:gd name="connsiteX86" fmla="*/ 1218506 w 1404720"/>
                    <a:gd name="connsiteY86" fmla="*/ 2658244 h 2812935"/>
                    <a:gd name="connsiteX87" fmla="*/ 1258874 w 1404720"/>
                    <a:gd name="connsiteY87" fmla="*/ 2698612 h 2812935"/>
                    <a:gd name="connsiteX88" fmla="*/ 1299242 w 1404720"/>
                    <a:gd name="connsiteY88" fmla="*/ 2658244 h 2812935"/>
                    <a:gd name="connsiteX89" fmla="*/ 1258874 w 1404720"/>
                    <a:gd name="connsiteY89" fmla="*/ 2617876 h 2812935"/>
                    <a:gd name="connsiteX90" fmla="*/ 1174438 w 1404720"/>
                    <a:gd name="connsiteY90" fmla="*/ 2617876 h 2812935"/>
                    <a:gd name="connsiteX91" fmla="*/ 1134070 w 1404720"/>
                    <a:gd name="connsiteY91" fmla="*/ 2658244 h 2812935"/>
                    <a:gd name="connsiteX92" fmla="*/ 1174438 w 1404720"/>
                    <a:gd name="connsiteY92" fmla="*/ 2698612 h 2812935"/>
                    <a:gd name="connsiteX93" fmla="*/ 1214806 w 1404720"/>
                    <a:gd name="connsiteY93" fmla="*/ 2658244 h 2812935"/>
                    <a:gd name="connsiteX94" fmla="*/ 1174438 w 1404720"/>
                    <a:gd name="connsiteY94" fmla="*/ 2617876 h 2812935"/>
                    <a:gd name="connsiteX95" fmla="*/ 1090002 w 1404720"/>
                    <a:gd name="connsiteY95" fmla="*/ 2617876 h 2812935"/>
                    <a:gd name="connsiteX96" fmla="*/ 1049634 w 1404720"/>
                    <a:gd name="connsiteY96" fmla="*/ 2658244 h 2812935"/>
                    <a:gd name="connsiteX97" fmla="*/ 1090002 w 1404720"/>
                    <a:gd name="connsiteY97" fmla="*/ 2698612 h 2812935"/>
                    <a:gd name="connsiteX98" fmla="*/ 1130370 w 1404720"/>
                    <a:gd name="connsiteY98" fmla="*/ 2658244 h 2812935"/>
                    <a:gd name="connsiteX99" fmla="*/ 1090002 w 1404720"/>
                    <a:gd name="connsiteY99" fmla="*/ 2617876 h 2812935"/>
                    <a:gd name="connsiteX100" fmla="*/ 1005565 w 1404720"/>
                    <a:gd name="connsiteY100" fmla="*/ 2617876 h 2812935"/>
                    <a:gd name="connsiteX101" fmla="*/ 965197 w 1404720"/>
                    <a:gd name="connsiteY101" fmla="*/ 2658244 h 2812935"/>
                    <a:gd name="connsiteX102" fmla="*/ 1005565 w 1404720"/>
                    <a:gd name="connsiteY102" fmla="*/ 2698612 h 2812935"/>
                    <a:gd name="connsiteX103" fmla="*/ 1045933 w 1404720"/>
                    <a:gd name="connsiteY103" fmla="*/ 2658244 h 2812935"/>
                    <a:gd name="connsiteX104" fmla="*/ 1005565 w 1404720"/>
                    <a:gd name="connsiteY104" fmla="*/ 2617876 h 2812935"/>
                    <a:gd name="connsiteX105" fmla="*/ 921129 w 1404720"/>
                    <a:gd name="connsiteY105" fmla="*/ 2617876 h 2812935"/>
                    <a:gd name="connsiteX106" fmla="*/ 880761 w 1404720"/>
                    <a:gd name="connsiteY106" fmla="*/ 2658244 h 2812935"/>
                    <a:gd name="connsiteX107" fmla="*/ 921129 w 1404720"/>
                    <a:gd name="connsiteY107" fmla="*/ 2698612 h 2812935"/>
                    <a:gd name="connsiteX108" fmla="*/ 961497 w 1404720"/>
                    <a:gd name="connsiteY108" fmla="*/ 2658244 h 2812935"/>
                    <a:gd name="connsiteX109" fmla="*/ 921129 w 1404720"/>
                    <a:gd name="connsiteY109" fmla="*/ 2617876 h 2812935"/>
                    <a:gd name="connsiteX110" fmla="*/ 836693 w 1404720"/>
                    <a:gd name="connsiteY110" fmla="*/ 2617876 h 2812935"/>
                    <a:gd name="connsiteX111" fmla="*/ 796325 w 1404720"/>
                    <a:gd name="connsiteY111" fmla="*/ 2658244 h 2812935"/>
                    <a:gd name="connsiteX112" fmla="*/ 836693 w 1404720"/>
                    <a:gd name="connsiteY112" fmla="*/ 2698612 h 2812935"/>
                    <a:gd name="connsiteX113" fmla="*/ 877061 w 1404720"/>
                    <a:gd name="connsiteY113" fmla="*/ 2658244 h 2812935"/>
                    <a:gd name="connsiteX114" fmla="*/ 836693 w 1404720"/>
                    <a:gd name="connsiteY114" fmla="*/ 2617876 h 2812935"/>
                    <a:gd name="connsiteX115" fmla="*/ 752256 w 1404720"/>
                    <a:gd name="connsiteY115" fmla="*/ 2617876 h 2812935"/>
                    <a:gd name="connsiteX116" fmla="*/ 711888 w 1404720"/>
                    <a:gd name="connsiteY116" fmla="*/ 2658244 h 2812935"/>
                    <a:gd name="connsiteX117" fmla="*/ 752256 w 1404720"/>
                    <a:gd name="connsiteY117" fmla="*/ 2698612 h 2812935"/>
                    <a:gd name="connsiteX118" fmla="*/ 792624 w 1404720"/>
                    <a:gd name="connsiteY118" fmla="*/ 2658244 h 2812935"/>
                    <a:gd name="connsiteX119" fmla="*/ 752256 w 1404720"/>
                    <a:gd name="connsiteY119" fmla="*/ 2617876 h 2812935"/>
                    <a:gd name="connsiteX120" fmla="*/ 667820 w 1404720"/>
                    <a:gd name="connsiteY120" fmla="*/ 2617876 h 2812935"/>
                    <a:gd name="connsiteX121" fmla="*/ 627452 w 1404720"/>
                    <a:gd name="connsiteY121" fmla="*/ 2658244 h 2812935"/>
                    <a:gd name="connsiteX122" fmla="*/ 667820 w 1404720"/>
                    <a:gd name="connsiteY122" fmla="*/ 2698612 h 2812935"/>
                    <a:gd name="connsiteX123" fmla="*/ 708188 w 1404720"/>
                    <a:gd name="connsiteY123" fmla="*/ 2658244 h 2812935"/>
                    <a:gd name="connsiteX124" fmla="*/ 667820 w 1404720"/>
                    <a:gd name="connsiteY124" fmla="*/ 2617876 h 2812935"/>
                    <a:gd name="connsiteX125" fmla="*/ 583384 w 1404720"/>
                    <a:gd name="connsiteY125" fmla="*/ 2617876 h 2812935"/>
                    <a:gd name="connsiteX126" fmla="*/ 543016 w 1404720"/>
                    <a:gd name="connsiteY126" fmla="*/ 2658244 h 2812935"/>
                    <a:gd name="connsiteX127" fmla="*/ 583384 w 1404720"/>
                    <a:gd name="connsiteY127" fmla="*/ 2698612 h 2812935"/>
                    <a:gd name="connsiteX128" fmla="*/ 623752 w 1404720"/>
                    <a:gd name="connsiteY128" fmla="*/ 2658244 h 2812935"/>
                    <a:gd name="connsiteX129" fmla="*/ 583384 w 1404720"/>
                    <a:gd name="connsiteY129" fmla="*/ 2617876 h 2812935"/>
                    <a:gd name="connsiteX130" fmla="*/ 498947 w 1404720"/>
                    <a:gd name="connsiteY130" fmla="*/ 2617876 h 2812935"/>
                    <a:gd name="connsiteX131" fmla="*/ 458579 w 1404720"/>
                    <a:gd name="connsiteY131" fmla="*/ 2658244 h 2812935"/>
                    <a:gd name="connsiteX132" fmla="*/ 498947 w 1404720"/>
                    <a:gd name="connsiteY132" fmla="*/ 2698612 h 2812935"/>
                    <a:gd name="connsiteX133" fmla="*/ 539315 w 1404720"/>
                    <a:gd name="connsiteY133" fmla="*/ 2658244 h 2812935"/>
                    <a:gd name="connsiteX134" fmla="*/ 498947 w 1404720"/>
                    <a:gd name="connsiteY134" fmla="*/ 2617876 h 2812935"/>
                    <a:gd name="connsiteX135" fmla="*/ 414511 w 1404720"/>
                    <a:gd name="connsiteY135" fmla="*/ 2617876 h 2812935"/>
                    <a:gd name="connsiteX136" fmla="*/ 374143 w 1404720"/>
                    <a:gd name="connsiteY136" fmla="*/ 2658244 h 2812935"/>
                    <a:gd name="connsiteX137" fmla="*/ 414511 w 1404720"/>
                    <a:gd name="connsiteY137" fmla="*/ 2698612 h 2812935"/>
                    <a:gd name="connsiteX138" fmla="*/ 454879 w 1404720"/>
                    <a:gd name="connsiteY138" fmla="*/ 2658244 h 2812935"/>
                    <a:gd name="connsiteX139" fmla="*/ 414511 w 1404720"/>
                    <a:gd name="connsiteY139" fmla="*/ 2617876 h 2812935"/>
                    <a:gd name="connsiteX140" fmla="*/ 330075 w 1404720"/>
                    <a:gd name="connsiteY140" fmla="*/ 2617876 h 2812935"/>
                    <a:gd name="connsiteX141" fmla="*/ 289707 w 1404720"/>
                    <a:gd name="connsiteY141" fmla="*/ 2658244 h 2812935"/>
                    <a:gd name="connsiteX142" fmla="*/ 330075 w 1404720"/>
                    <a:gd name="connsiteY142" fmla="*/ 2698612 h 2812935"/>
                    <a:gd name="connsiteX143" fmla="*/ 370443 w 1404720"/>
                    <a:gd name="connsiteY143" fmla="*/ 2658244 h 2812935"/>
                    <a:gd name="connsiteX144" fmla="*/ 330075 w 1404720"/>
                    <a:gd name="connsiteY144" fmla="*/ 2617876 h 2812935"/>
                    <a:gd name="connsiteX145" fmla="*/ 245639 w 1404720"/>
                    <a:gd name="connsiteY145" fmla="*/ 2617876 h 2812935"/>
                    <a:gd name="connsiteX146" fmla="*/ 205271 w 1404720"/>
                    <a:gd name="connsiteY146" fmla="*/ 2658244 h 2812935"/>
                    <a:gd name="connsiteX147" fmla="*/ 245639 w 1404720"/>
                    <a:gd name="connsiteY147" fmla="*/ 2698612 h 2812935"/>
                    <a:gd name="connsiteX148" fmla="*/ 286007 w 1404720"/>
                    <a:gd name="connsiteY148" fmla="*/ 2658244 h 2812935"/>
                    <a:gd name="connsiteX149" fmla="*/ 245639 w 1404720"/>
                    <a:gd name="connsiteY149" fmla="*/ 2617876 h 2812935"/>
                    <a:gd name="connsiteX150" fmla="*/ 161202 w 1404720"/>
                    <a:gd name="connsiteY150" fmla="*/ 2617876 h 2812935"/>
                    <a:gd name="connsiteX151" fmla="*/ 120834 w 1404720"/>
                    <a:gd name="connsiteY151" fmla="*/ 2658244 h 2812935"/>
                    <a:gd name="connsiteX152" fmla="*/ 161202 w 1404720"/>
                    <a:gd name="connsiteY152" fmla="*/ 2698612 h 2812935"/>
                    <a:gd name="connsiteX153" fmla="*/ 201570 w 1404720"/>
                    <a:gd name="connsiteY153" fmla="*/ 2658244 h 2812935"/>
                    <a:gd name="connsiteX154" fmla="*/ 161202 w 1404720"/>
                    <a:gd name="connsiteY154" fmla="*/ 2617876 h 2812935"/>
                    <a:gd name="connsiteX155" fmla="*/ 76766 w 1404720"/>
                    <a:gd name="connsiteY155" fmla="*/ 2617876 h 2812935"/>
                    <a:gd name="connsiteX156" fmla="*/ 36398 w 1404720"/>
                    <a:gd name="connsiteY156" fmla="*/ 2658244 h 2812935"/>
                    <a:gd name="connsiteX157" fmla="*/ 76766 w 1404720"/>
                    <a:gd name="connsiteY157" fmla="*/ 2698612 h 2812935"/>
                    <a:gd name="connsiteX158" fmla="*/ 117134 w 1404720"/>
                    <a:gd name="connsiteY158" fmla="*/ 2658244 h 2812935"/>
                    <a:gd name="connsiteX159" fmla="*/ 76766 w 1404720"/>
                    <a:gd name="connsiteY159" fmla="*/ 2617876 h 2812935"/>
                    <a:gd name="connsiteX160" fmla="*/ 1343312 w 1404720"/>
                    <a:gd name="connsiteY160" fmla="*/ 2531827 h 2812935"/>
                    <a:gd name="connsiteX161" fmla="*/ 1302944 w 1404720"/>
                    <a:gd name="connsiteY161" fmla="*/ 2572195 h 2812935"/>
                    <a:gd name="connsiteX162" fmla="*/ 1343312 w 1404720"/>
                    <a:gd name="connsiteY162" fmla="*/ 2612563 h 2812935"/>
                    <a:gd name="connsiteX163" fmla="*/ 1383680 w 1404720"/>
                    <a:gd name="connsiteY163" fmla="*/ 2572195 h 2812935"/>
                    <a:gd name="connsiteX164" fmla="*/ 1343312 w 1404720"/>
                    <a:gd name="connsiteY164" fmla="*/ 2531827 h 2812935"/>
                    <a:gd name="connsiteX165" fmla="*/ 1258874 w 1404720"/>
                    <a:gd name="connsiteY165" fmla="*/ 2531827 h 2812935"/>
                    <a:gd name="connsiteX166" fmla="*/ 1218506 w 1404720"/>
                    <a:gd name="connsiteY166" fmla="*/ 2572195 h 2812935"/>
                    <a:gd name="connsiteX167" fmla="*/ 1258874 w 1404720"/>
                    <a:gd name="connsiteY167" fmla="*/ 2612563 h 2812935"/>
                    <a:gd name="connsiteX168" fmla="*/ 1299242 w 1404720"/>
                    <a:gd name="connsiteY168" fmla="*/ 2572195 h 2812935"/>
                    <a:gd name="connsiteX169" fmla="*/ 1258874 w 1404720"/>
                    <a:gd name="connsiteY169" fmla="*/ 2531827 h 2812935"/>
                    <a:gd name="connsiteX170" fmla="*/ 1174438 w 1404720"/>
                    <a:gd name="connsiteY170" fmla="*/ 2531827 h 2812935"/>
                    <a:gd name="connsiteX171" fmla="*/ 1134070 w 1404720"/>
                    <a:gd name="connsiteY171" fmla="*/ 2572195 h 2812935"/>
                    <a:gd name="connsiteX172" fmla="*/ 1174438 w 1404720"/>
                    <a:gd name="connsiteY172" fmla="*/ 2612563 h 2812935"/>
                    <a:gd name="connsiteX173" fmla="*/ 1214806 w 1404720"/>
                    <a:gd name="connsiteY173" fmla="*/ 2572195 h 2812935"/>
                    <a:gd name="connsiteX174" fmla="*/ 1174438 w 1404720"/>
                    <a:gd name="connsiteY174" fmla="*/ 2531827 h 2812935"/>
                    <a:gd name="connsiteX175" fmla="*/ 1090002 w 1404720"/>
                    <a:gd name="connsiteY175" fmla="*/ 2531827 h 2812935"/>
                    <a:gd name="connsiteX176" fmla="*/ 1049634 w 1404720"/>
                    <a:gd name="connsiteY176" fmla="*/ 2572195 h 2812935"/>
                    <a:gd name="connsiteX177" fmla="*/ 1090002 w 1404720"/>
                    <a:gd name="connsiteY177" fmla="*/ 2612563 h 2812935"/>
                    <a:gd name="connsiteX178" fmla="*/ 1130370 w 1404720"/>
                    <a:gd name="connsiteY178" fmla="*/ 2572195 h 2812935"/>
                    <a:gd name="connsiteX179" fmla="*/ 1090002 w 1404720"/>
                    <a:gd name="connsiteY179" fmla="*/ 2531827 h 2812935"/>
                    <a:gd name="connsiteX180" fmla="*/ 1005565 w 1404720"/>
                    <a:gd name="connsiteY180" fmla="*/ 2531827 h 2812935"/>
                    <a:gd name="connsiteX181" fmla="*/ 965197 w 1404720"/>
                    <a:gd name="connsiteY181" fmla="*/ 2572195 h 2812935"/>
                    <a:gd name="connsiteX182" fmla="*/ 1005565 w 1404720"/>
                    <a:gd name="connsiteY182" fmla="*/ 2612563 h 2812935"/>
                    <a:gd name="connsiteX183" fmla="*/ 1045933 w 1404720"/>
                    <a:gd name="connsiteY183" fmla="*/ 2572195 h 2812935"/>
                    <a:gd name="connsiteX184" fmla="*/ 1005565 w 1404720"/>
                    <a:gd name="connsiteY184" fmla="*/ 2531827 h 2812935"/>
                    <a:gd name="connsiteX185" fmla="*/ 921129 w 1404720"/>
                    <a:gd name="connsiteY185" fmla="*/ 2531827 h 2812935"/>
                    <a:gd name="connsiteX186" fmla="*/ 880761 w 1404720"/>
                    <a:gd name="connsiteY186" fmla="*/ 2572195 h 2812935"/>
                    <a:gd name="connsiteX187" fmla="*/ 921129 w 1404720"/>
                    <a:gd name="connsiteY187" fmla="*/ 2612563 h 2812935"/>
                    <a:gd name="connsiteX188" fmla="*/ 961497 w 1404720"/>
                    <a:gd name="connsiteY188" fmla="*/ 2572195 h 2812935"/>
                    <a:gd name="connsiteX189" fmla="*/ 921129 w 1404720"/>
                    <a:gd name="connsiteY189" fmla="*/ 2531827 h 2812935"/>
                    <a:gd name="connsiteX190" fmla="*/ 836693 w 1404720"/>
                    <a:gd name="connsiteY190" fmla="*/ 2531827 h 2812935"/>
                    <a:gd name="connsiteX191" fmla="*/ 796325 w 1404720"/>
                    <a:gd name="connsiteY191" fmla="*/ 2572195 h 2812935"/>
                    <a:gd name="connsiteX192" fmla="*/ 836693 w 1404720"/>
                    <a:gd name="connsiteY192" fmla="*/ 2612563 h 2812935"/>
                    <a:gd name="connsiteX193" fmla="*/ 877061 w 1404720"/>
                    <a:gd name="connsiteY193" fmla="*/ 2572195 h 2812935"/>
                    <a:gd name="connsiteX194" fmla="*/ 836693 w 1404720"/>
                    <a:gd name="connsiteY194" fmla="*/ 2531827 h 2812935"/>
                    <a:gd name="connsiteX195" fmla="*/ 752256 w 1404720"/>
                    <a:gd name="connsiteY195" fmla="*/ 2531827 h 2812935"/>
                    <a:gd name="connsiteX196" fmla="*/ 711888 w 1404720"/>
                    <a:gd name="connsiteY196" fmla="*/ 2572195 h 2812935"/>
                    <a:gd name="connsiteX197" fmla="*/ 752256 w 1404720"/>
                    <a:gd name="connsiteY197" fmla="*/ 2612563 h 2812935"/>
                    <a:gd name="connsiteX198" fmla="*/ 792624 w 1404720"/>
                    <a:gd name="connsiteY198" fmla="*/ 2572195 h 2812935"/>
                    <a:gd name="connsiteX199" fmla="*/ 752256 w 1404720"/>
                    <a:gd name="connsiteY199" fmla="*/ 2531827 h 2812935"/>
                    <a:gd name="connsiteX200" fmla="*/ 667820 w 1404720"/>
                    <a:gd name="connsiteY200" fmla="*/ 2531827 h 2812935"/>
                    <a:gd name="connsiteX201" fmla="*/ 627452 w 1404720"/>
                    <a:gd name="connsiteY201" fmla="*/ 2572195 h 2812935"/>
                    <a:gd name="connsiteX202" fmla="*/ 667820 w 1404720"/>
                    <a:gd name="connsiteY202" fmla="*/ 2612563 h 2812935"/>
                    <a:gd name="connsiteX203" fmla="*/ 708188 w 1404720"/>
                    <a:gd name="connsiteY203" fmla="*/ 2572195 h 2812935"/>
                    <a:gd name="connsiteX204" fmla="*/ 667820 w 1404720"/>
                    <a:gd name="connsiteY204" fmla="*/ 2531827 h 2812935"/>
                    <a:gd name="connsiteX205" fmla="*/ 583384 w 1404720"/>
                    <a:gd name="connsiteY205" fmla="*/ 2531827 h 2812935"/>
                    <a:gd name="connsiteX206" fmla="*/ 543016 w 1404720"/>
                    <a:gd name="connsiteY206" fmla="*/ 2572195 h 2812935"/>
                    <a:gd name="connsiteX207" fmla="*/ 583384 w 1404720"/>
                    <a:gd name="connsiteY207" fmla="*/ 2612563 h 2812935"/>
                    <a:gd name="connsiteX208" fmla="*/ 623752 w 1404720"/>
                    <a:gd name="connsiteY208" fmla="*/ 2572195 h 2812935"/>
                    <a:gd name="connsiteX209" fmla="*/ 583384 w 1404720"/>
                    <a:gd name="connsiteY209" fmla="*/ 2531827 h 2812935"/>
                    <a:gd name="connsiteX210" fmla="*/ 498947 w 1404720"/>
                    <a:gd name="connsiteY210" fmla="*/ 2531827 h 2812935"/>
                    <a:gd name="connsiteX211" fmla="*/ 458579 w 1404720"/>
                    <a:gd name="connsiteY211" fmla="*/ 2572195 h 2812935"/>
                    <a:gd name="connsiteX212" fmla="*/ 498947 w 1404720"/>
                    <a:gd name="connsiteY212" fmla="*/ 2612563 h 2812935"/>
                    <a:gd name="connsiteX213" fmla="*/ 539315 w 1404720"/>
                    <a:gd name="connsiteY213" fmla="*/ 2572195 h 2812935"/>
                    <a:gd name="connsiteX214" fmla="*/ 498947 w 1404720"/>
                    <a:gd name="connsiteY214" fmla="*/ 2531827 h 2812935"/>
                    <a:gd name="connsiteX215" fmla="*/ 414511 w 1404720"/>
                    <a:gd name="connsiteY215" fmla="*/ 2531827 h 2812935"/>
                    <a:gd name="connsiteX216" fmla="*/ 374143 w 1404720"/>
                    <a:gd name="connsiteY216" fmla="*/ 2572195 h 2812935"/>
                    <a:gd name="connsiteX217" fmla="*/ 414511 w 1404720"/>
                    <a:gd name="connsiteY217" fmla="*/ 2612563 h 2812935"/>
                    <a:gd name="connsiteX218" fmla="*/ 454879 w 1404720"/>
                    <a:gd name="connsiteY218" fmla="*/ 2572195 h 2812935"/>
                    <a:gd name="connsiteX219" fmla="*/ 414511 w 1404720"/>
                    <a:gd name="connsiteY219" fmla="*/ 2531827 h 2812935"/>
                    <a:gd name="connsiteX220" fmla="*/ 330075 w 1404720"/>
                    <a:gd name="connsiteY220" fmla="*/ 2531827 h 2812935"/>
                    <a:gd name="connsiteX221" fmla="*/ 289707 w 1404720"/>
                    <a:gd name="connsiteY221" fmla="*/ 2572195 h 2812935"/>
                    <a:gd name="connsiteX222" fmla="*/ 330075 w 1404720"/>
                    <a:gd name="connsiteY222" fmla="*/ 2612563 h 2812935"/>
                    <a:gd name="connsiteX223" fmla="*/ 370443 w 1404720"/>
                    <a:gd name="connsiteY223" fmla="*/ 2572195 h 2812935"/>
                    <a:gd name="connsiteX224" fmla="*/ 330075 w 1404720"/>
                    <a:gd name="connsiteY224" fmla="*/ 2531827 h 2812935"/>
                    <a:gd name="connsiteX225" fmla="*/ 245639 w 1404720"/>
                    <a:gd name="connsiteY225" fmla="*/ 2531827 h 2812935"/>
                    <a:gd name="connsiteX226" fmla="*/ 205271 w 1404720"/>
                    <a:gd name="connsiteY226" fmla="*/ 2572195 h 2812935"/>
                    <a:gd name="connsiteX227" fmla="*/ 245639 w 1404720"/>
                    <a:gd name="connsiteY227" fmla="*/ 2612563 h 2812935"/>
                    <a:gd name="connsiteX228" fmla="*/ 286007 w 1404720"/>
                    <a:gd name="connsiteY228" fmla="*/ 2572195 h 2812935"/>
                    <a:gd name="connsiteX229" fmla="*/ 245639 w 1404720"/>
                    <a:gd name="connsiteY229" fmla="*/ 2531827 h 2812935"/>
                    <a:gd name="connsiteX230" fmla="*/ 161202 w 1404720"/>
                    <a:gd name="connsiteY230" fmla="*/ 2531827 h 2812935"/>
                    <a:gd name="connsiteX231" fmla="*/ 120834 w 1404720"/>
                    <a:gd name="connsiteY231" fmla="*/ 2572195 h 2812935"/>
                    <a:gd name="connsiteX232" fmla="*/ 161202 w 1404720"/>
                    <a:gd name="connsiteY232" fmla="*/ 2612563 h 2812935"/>
                    <a:gd name="connsiteX233" fmla="*/ 201570 w 1404720"/>
                    <a:gd name="connsiteY233" fmla="*/ 2572195 h 2812935"/>
                    <a:gd name="connsiteX234" fmla="*/ 161202 w 1404720"/>
                    <a:gd name="connsiteY234" fmla="*/ 2531827 h 2812935"/>
                    <a:gd name="connsiteX235" fmla="*/ 76766 w 1404720"/>
                    <a:gd name="connsiteY235" fmla="*/ 2531827 h 2812935"/>
                    <a:gd name="connsiteX236" fmla="*/ 36398 w 1404720"/>
                    <a:gd name="connsiteY236" fmla="*/ 2572195 h 2812935"/>
                    <a:gd name="connsiteX237" fmla="*/ 76766 w 1404720"/>
                    <a:gd name="connsiteY237" fmla="*/ 2612563 h 2812935"/>
                    <a:gd name="connsiteX238" fmla="*/ 117134 w 1404720"/>
                    <a:gd name="connsiteY238" fmla="*/ 2572195 h 2812935"/>
                    <a:gd name="connsiteX239" fmla="*/ 76766 w 1404720"/>
                    <a:gd name="connsiteY239" fmla="*/ 2531827 h 2812935"/>
                    <a:gd name="connsiteX240" fmla="*/ 1343312 w 1404720"/>
                    <a:gd name="connsiteY240" fmla="*/ 2445777 h 2812935"/>
                    <a:gd name="connsiteX241" fmla="*/ 1302944 w 1404720"/>
                    <a:gd name="connsiteY241" fmla="*/ 2486145 h 2812935"/>
                    <a:gd name="connsiteX242" fmla="*/ 1343312 w 1404720"/>
                    <a:gd name="connsiteY242" fmla="*/ 2526513 h 2812935"/>
                    <a:gd name="connsiteX243" fmla="*/ 1383680 w 1404720"/>
                    <a:gd name="connsiteY243" fmla="*/ 2486145 h 2812935"/>
                    <a:gd name="connsiteX244" fmla="*/ 1343312 w 1404720"/>
                    <a:gd name="connsiteY244" fmla="*/ 2445777 h 2812935"/>
                    <a:gd name="connsiteX245" fmla="*/ 1258874 w 1404720"/>
                    <a:gd name="connsiteY245" fmla="*/ 2445777 h 2812935"/>
                    <a:gd name="connsiteX246" fmla="*/ 1218506 w 1404720"/>
                    <a:gd name="connsiteY246" fmla="*/ 2486145 h 2812935"/>
                    <a:gd name="connsiteX247" fmla="*/ 1258874 w 1404720"/>
                    <a:gd name="connsiteY247" fmla="*/ 2526513 h 2812935"/>
                    <a:gd name="connsiteX248" fmla="*/ 1299242 w 1404720"/>
                    <a:gd name="connsiteY248" fmla="*/ 2486145 h 2812935"/>
                    <a:gd name="connsiteX249" fmla="*/ 1258874 w 1404720"/>
                    <a:gd name="connsiteY249" fmla="*/ 2445777 h 2812935"/>
                    <a:gd name="connsiteX250" fmla="*/ 1174438 w 1404720"/>
                    <a:gd name="connsiteY250" fmla="*/ 2445777 h 2812935"/>
                    <a:gd name="connsiteX251" fmla="*/ 1134070 w 1404720"/>
                    <a:gd name="connsiteY251" fmla="*/ 2486145 h 2812935"/>
                    <a:gd name="connsiteX252" fmla="*/ 1174438 w 1404720"/>
                    <a:gd name="connsiteY252" fmla="*/ 2526513 h 2812935"/>
                    <a:gd name="connsiteX253" fmla="*/ 1214806 w 1404720"/>
                    <a:gd name="connsiteY253" fmla="*/ 2486145 h 2812935"/>
                    <a:gd name="connsiteX254" fmla="*/ 1174438 w 1404720"/>
                    <a:gd name="connsiteY254" fmla="*/ 2445777 h 2812935"/>
                    <a:gd name="connsiteX255" fmla="*/ 1090002 w 1404720"/>
                    <a:gd name="connsiteY255" fmla="*/ 2445777 h 2812935"/>
                    <a:gd name="connsiteX256" fmla="*/ 1049634 w 1404720"/>
                    <a:gd name="connsiteY256" fmla="*/ 2486145 h 2812935"/>
                    <a:gd name="connsiteX257" fmla="*/ 1090002 w 1404720"/>
                    <a:gd name="connsiteY257" fmla="*/ 2526513 h 2812935"/>
                    <a:gd name="connsiteX258" fmla="*/ 1130370 w 1404720"/>
                    <a:gd name="connsiteY258" fmla="*/ 2486145 h 2812935"/>
                    <a:gd name="connsiteX259" fmla="*/ 1090002 w 1404720"/>
                    <a:gd name="connsiteY259" fmla="*/ 2445777 h 2812935"/>
                    <a:gd name="connsiteX260" fmla="*/ 1005565 w 1404720"/>
                    <a:gd name="connsiteY260" fmla="*/ 2445777 h 2812935"/>
                    <a:gd name="connsiteX261" fmla="*/ 965197 w 1404720"/>
                    <a:gd name="connsiteY261" fmla="*/ 2486145 h 2812935"/>
                    <a:gd name="connsiteX262" fmla="*/ 1005565 w 1404720"/>
                    <a:gd name="connsiteY262" fmla="*/ 2526513 h 2812935"/>
                    <a:gd name="connsiteX263" fmla="*/ 1045933 w 1404720"/>
                    <a:gd name="connsiteY263" fmla="*/ 2486145 h 2812935"/>
                    <a:gd name="connsiteX264" fmla="*/ 1005565 w 1404720"/>
                    <a:gd name="connsiteY264" fmla="*/ 2445777 h 2812935"/>
                    <a:gd name="connsiteX265" fmla="*/ 921129 w 1404720"/>
                    <a:gd name="connsiteY265" fmla="*/ 2445777 h 2812935"/>
                    <a:gd name="connsiteX266" fmla="*/ 880761 w 1404720"/>
                    <a:gd name="connsiteY266" fmla="*/ 2486145 h 2812935"/>
                    <a:gd name="connsiteX267" fmla="*/ 921129 w 1404720"/>
                    <a:gd name="connsiteY267" fmla="*/ 2526513 h 2812935"/>
                    <a:gd name="connsiteX268" fmla="*/ 961497 w 1404720"/>
                    <a:gd name="connsiteY268" fmla="*/ 2486145 h 2812935"/>
                    <a:gd name="connsiteX269" fmla="*/ 921129 w 1404720"/>
                    <a:gd name="connsiteY269" fmla="*/ 2445777 h 2812935"/>
                    <a:gd name="connsiteX270" fmla="*/ 836693 w 1404720"/>
                    <a:gd name="connsiteY270" fmla="*/ 2445777 h 2812935"/>
                    <a:gd name="connsiteX271" fmla="*/ 796325 w 1404720"/>
                    <a:gd name="connsiteY271" fmla="*/ 2486145 h 2812935"/>
                    <a:gd name="connsiteX272" fmla="*/ 836693 w 1404720"/>
                    <a:gd name="connsiteY272" fmla="*/ 2526513 h 2812935"/>
                    <a:gd name="connsiteX273" fmla="*/ 877061 w 1404720"/>
                    <a:gd name="connsiteY273" fmla="*/ 2486145 h 2812935"/>
                    <a:gd name="connsiteX274" fmla="*/ 836693 w 1404720"/>
                    <a:gd name="connsiteY274" fmla="*/ 2445777 h 2812935"/>
                    <a:gd name="connsiteX275" fmla="*/ 752256 w 1404720"/>
                    <a:gd name="connsiteY275" fmla="*/ 2445777 h 2812935"/>
                    <a:gd name="connsiteX276" fmla="*/ 711888 w 1404720"/>
                    <a:gd name="connsiteY276" fmla="*/ 2486145 h 2812935"/>
                    <a:gd name="connsiteX277" fmla="*/ 752256 w 1404720"/>
                    <a:gd name="connsiteY277" fmla="*/ 2526513 h 2812935"/>
                    <a:gd name="connsiteX278" fmla="*/ 792624 w 1404720"/>
                    <a:gd name="connsiteY278" fmla="*/ 2486145 h 2812935"/>
                    <a:gd name="connsiteX279" fmla="*/ 752256 w 1404720"/>
                    <a:gd name="connsiteY279" fmla="*/ 2445777 h 2812935"/>
                    <a:gd name="connsiteX280" fmla="*/ 667820 w 1404720"/>
                    <a:gd name="connsiteY280" fmla="*/ 2445777 h 2812935"/>
                    <a:gd name="connsiteX281" fmla="*/ 627452 w 1404720"/>
                    <a:gd name="connsiteY281" fmla="*/ 2486145 h 2812935"/>
                    <a:gd name="connsiteX282" fmla="*/ 667820 w 1404720"/>
                    <a:gd name="connsiteY282" fmla="*/ 2526513 h 2812935"/>
                    <a:gd name="connsiteX283" fmla="*/ 708188 w 1404720"/>
                    <a:gd name="connsiteY283" fmla="*/ 2486145 h 2812935"/>
                    <a:gd name="connsiteX284" fmla="*/ 667820 w 1404720"/>
                    <a:gd name="connsiteY284" fmla="*/ 2445777 h 2812935"/>
                    <a:gd name="connsiteX285" fmla="*/ 583384 w 1404720"/>
                    <a:gd name="connsiteY285" fmla="*/ 2445777 h 2812935"/>
                    <a:gd name="connsiteX286" fmla="*/ 543016 w 1404720"/>
                    <a:gd name="connsiteY286" fmla="*/ 2486145 h 2812935"/>
                    <a:gd name="connsiteX287" fmla="*/ 583384 w 1404720"/>
                    <a:gd name="connsiteY287" fmla="*/ 2526513 h 2812935"/>
                    <a:gd name="connsiteX288" fmla="*/ 623752 w 1404720"/>
                    <a:gd name="connsiteY288" fmla="*/ 2486145 h 2812935"/>
                    <a:gd name="connsiteX289" fmla="*/ 583384 w 1404720"/>
                    <a:gd name="connsiteY289" fmla="*/ 2445777 h 2812935"/>
                    <a:gd name="connsiteX290" fmla="*/ 498947 w 1404720"/>
                    <a:gd name="connsiteY290" fmla="*/ 2445777 h 2812935"/>
                    <a:gd name="connsiteX291" fmla="*/ 458579 w 1404720"/>
                    <a:gd name="connsiteY291" fmla="*/ 2486145 h 2812935"/>
                    <a:gd name="connsiteX292" fmla="*/ 498947 w 1404720"/>
                    <a:gd name="connsiteY292" fmla="*/ 2526513 h 2812935"/>
                    <a:gd name="connsiteX293" fmla="*/ 539315 w 1404720"/>
                    <a:gd name="connsiteY293" fmla="*/ 2486145 h 2812935"/>
                    <a:gd name="connsiteX294" fmla="*/ 498947 w 1404720"/>
                    <a:gd name="connsiteY294" fmla="*/ 2445777 h 2812935"/>
                    <a:gd name="connsiteX295" fmla="*/ 414511 w 1404720"/>
                    <a:gd name="connsiteY295" fmla="*/ 2445777 h 2812935"/>
                    <a:gd name="connsiteX296" fmla="*/ 374143 w 1404720"/>
                    <a:gd name="connsiteY296" fmla="*/ 2486145 h 2812935"/>
                    <a:gd name="connsiteX297" fmla="*/ 414511 w 1404720"/>
                    <a:gd name="connsiteY297" fmla="*/ 2526513 h 2812935"/>
                    <a:gd name="connsiteX298" fmla="*/ 454879 w 1404720"/>
                    <a:gd name="connsiteY298" fmla="*/ 2486145 h 2812935"/>
                    <a:gd name="connsiteX299" fmla="*/ 414511 w 1404720"/>
                    <a:gd name="connsiteY299" fmla="*/ 2445777 h 2812935"/>
                    <a:gd name="connsiteX300" fmla="*/ 330075 w 1404720"/>
                    <a:gd name="connsiteY300" fmla="*/ 2445777 h 2812935"/>
                    <a:gd name="connsiteX301" fmla="*/ 289707 w 1404720"/>
                    <a:gd name="connsiteY301" fmla="*/ 2486145 h 2812935"/>
                    <a:gd name="connsiteX302" fmla="*/ 330075 w 1404720"/>
                    <a:gd name="connsiteY302" fmla="*/ 2526513 h 2812935"/>
                    <a:gd name="connsiteX303" fmla="*/ 370443 w 1404720"/>
                    <a:gd name="connsiteY303" fmla="*/ 2486145 h 2812935"/>
                    <a:gd name="connsiteX304" fmla="*/ 330075 w 1404720"/>
                    <a:gd name="connsiteY304" fmla="*/ 2445777 h 2812935"/>
                    <a:gd name="connsiteX305" fmla="*/ 245639 w 1404720"/>
                    <a:gd name="connsiteY305" fmla="*/ 2445777 h 2812935"/>
                    <a:gd name="connsiteX306" fmla="*/ 205271 w 1404720"/>
                    <a:gd name="connsiteY306" fmla="*/ 2486145 h 2812935"/>
                    <a:gd name="connsiteX307" fmla="*/ 245639 w 1404720"/>
                    <a:gd name="connsiteY307" fmla="*/ 2526513 h 2812935"/>
                    <a:gd name="connsiteX308" fmla="*/ 286007 w 1404720"/>
                    <a:gd name="connsiteY308" fmla="*/ 2486145 h 2812935"/>
                    <a:gd name="connsiteX309" fmla="*/ 245639 w 1404720"/>
                    <a:gd name="connsiteY309" fmla="*/ 2445777 h 2812935"/>
                    <a:gd name="connsiteX310" fmla="*/ 161202 w 1404720"/>
                    <a:gd name="connsiteY310" fmla="*/ 2445777 h 2812935"/>
                    <a:gd name="connsiteX311" fmla="*/ 120834 w 1404720"/>
                    <a:gd name="connsiteY311" fmla="*/ 2486145 h 2812935"/>
                    <a:gd name="connsiteX312" fmla="*/ 161202 w 1404720"/>
                    <a:gd name="connsiteY312" fmla="*/ 2526513 h 2812935"/>
                    <a:gd name="connsiteX313" fmla="*/ 201570 w 1404720"/>
                    <a:gd name="connsiteY313" fmla="*/ 2486145 h 2812935"/>
                    <a:gd name="connsiteX314" fmla="*/ 161202 w 1404720"/>
                    <a:gd name="connsiteY314" fmla="*/ 2445777 h 2812935"/>
                    <a:gd name="connsiteX315" fmla="*/ 76766 w 1404720"/>
                    <a:gd name="connsiteY315" fmla="*/ 2445777 h 2812935"/>
                    <a:gd name="connsiteX316" fmla="*/ 36398 w 1404720"/>
                    <a:gd name="connsiteY316" fmla="*/ 2486145 h 2812935"/>
                    <a:gd name="connsiteX317" fmla="*/ 76766 w 1404720"/>
                    <a:gd name="connsiteY317" fmla="*/ 2526513 h 2812935"/>
                    <a:gd name="connsiteX318" fmla="*/ 117134 w 1404720"/>
                    <a:gd name="connsiteY318" fmla="*/ 2486145 h 2812935"/>
                    <a:gd name="connsiteX319" fmla="*/ 76766 w 1404720"/>
                    <a:gd name="connsiteY319" fmla="*/ 2445777 h 2812935"/>
                    <a:gd name="connsiteX320" fmla="*/ 1343312 w 1404720"/>
                    <a:gd name="connsiteY320" fmla="*/ 2359728 h 2812935"/>
                    <a:gd name="connsiteX321" fmla="*/ 1302944 w 1404720"/>
                    <a:gd name="connsiteY321" fmla="*/ 2400096 h 2812935"/>
                    <a:gd name="connsiteX322" fmla="*/ 1343312 w 1404720"/>
                    <a:gd name="connsiteY322" fmla="*/ 2440464 h 2812935"/>
                    <a:gd name="connsiteX323" fmla="*/ 1383680 w 1404720"/>
                    <a:gd name="connsiteY323" fmla="*/ 2400096 h 2812935"/>
                    <a:gd name="connsiteX324" fmla="*/ 1343312 w 1404720"/>
                    <a:gd name="connsiteY324" fmla="*/ 2359728 h 2812935"/>
                    <a:gd name="connsiteX325" fmla="*/ 1258874 w 1404720"/>
                    <a:gd name="connsiteY325" fmla="*/ 2359728 h 2812935"/>
                    <a:gd name="connsiteX326" fmla="*/ 1218506 w 1404720"/>
                    <a:gd name="connsiteY326" fmla="*/ 2400096 h 2812935"/>
                    <a:gd name="connsiteX327" fmla="*/ 1258874 w 1404720"/>
                    <a:gd name="connsiteY327" fmla="*/ 2440464 h 2812935"/>
                    <a:gd name="connsiteX328" fmla="*/ 1299242 w 1404720"/>
                    <a:gd name="connsiteY328" fmla="*/ 2400096 h 2812935"/>
                    <a:gd name="connsiteX329" fmla="*/ 1258874 w 1404720"/>
                    <a:gd name="connsiteY329" fmla="*/ 2359728 h 2812935"/>
                    <a:gd name="connsiteX330" fmla="*/ 1174438 w 1404720"/>
                    <a:gd name="connsiteY330" fmla="*/ 2359728 h 2812935"/>
                    <a:gd name="connsiteX331" fmla="*/ 1134070 w 1404720"/>
                    <a:gd name="connsiteY331" fmla="*/ 2400096 h 2812935"/>
                    <a:gd name="connsiteX332" fmla="*/ 1174438 w 1404720"/>
                    <a:gd name="connsiteY332" fmla="*/ 2440464 h 2812935"/>
                    <a:gd name="connsiteX333" fmla="*/ 1214806 w 1404720"/>
                    <a:gd name="connsiteY333" fmla="*/ 2400096 h 2812935"/>
                    <a:gd name="connsiteX334" fmla="*/ 1174438 w 1404720"/>
                    <a:gd name="connsiteY334" fmla="*/ 2359728 h 2812935"/>
                    <a:gd name="connsiteX335" fmla="*/ 1090002 w 1404720"/>
                    <a:gd name="connsiteY335" fmla="*/ 2359728 h 2812935"/>
                    <a:gd name="connsiteX336" fmla="*/ 1049634 w 1404720"/>
                    <a:gd name="connsiteY336" fmla="*/ 2400096 h 2812935"/>
                    <a:gd name="connsiteX337" fmla="*/ 1090002 w 1404720"/>
                    <a:gd name="connsiteY337" fmla="*/ 2440464 h 2812935"/>
                    <a:gd name="connsiteX338" fmla="*/ 1130370 w 1404720"/>
                    <a:gd name="connsiteY338" fmla="*/ 2400096 h 2812935"/>
                    <a:gd name="connsiteX339" fmla="*/ 1090002 w 1404720"/>
                    <a:gd name="connsiteY339" fmla="*/ 2359728 h 2812935"/>
                    <a:gd name="connsiteX340" fmla="*/ 1005565 w 1404720"/>
                    <a:gd name="connsiteY340" fmla="*/ 2359728 h 2812935"/>
                    <a:gd name="connsiteX341" fmla="*/ 965197 w 1404720"/>
                    <a:gd name="connsiteY341" fmla="*/ 2400096 h 2812935"/>
                    <a:gd name="connsiteX342" fmla="*/ 1005565 w 1404720"/>
                    <a:gd name="connsiteY342" fmla="*/ 2440464 h 2812935"/>
                    <a:gd name="connsiteX343" fmla="*/ 1045933 w 1404720"/>
                    <a:gd name="connsiteY343" fmla="*/ 2400096 h 2812935"/>
                    <a:gd name="connsiteX344" fmla="*/ 1005565 w 1404720"/>
                    <a:gd name="connsiteY344" fmla="*/ 2359728 h 2812935"/>
                    <a:gd name="connsiteX345" fmla="*/ 921129 w 1404720"/>
                    <a:gd name="connsiteY345" fmla="*/ 2359728 h 2812935"/>
                    <a:gd name="connsiteX346" fmla="*/ 880761 w 1404720"/>
                    <a:gd name="connsiteY346" fmla="*/ 2400096 h 2812935"/>
                    <a:gd name="connsiteX347" fmla="*/ 921129 w 1404720"/>
                    <a:gd name="connsiteY347" fmla="*/ 2440464 h 2812935"/>
                    <a:gd name="connsiteX348" fmla="*/ 961497 w 1404720"/>
                    <a:gd name="connsiteY348" fmla="*/ 2400096 h 2812935"/>
                    <a:gd name="connsiteX349" fmla="*/ 921129 w 1404720"/>
                    <a:gd name="connsiteY349" fmla="*/ 2359728 h 2812935"/>
                    <a:gd name="connsiteX350" fmla="*/ 836693 w 1404720"/>
                    <a:gd name="connsiteY350" fmla="*/ 2359728 h 2812935"/>
                    <a:gd name="connsiteX351" fmla="*/ 796325 w 1404720"/>
                    <a:gd name="connsiteY351" fmla="*/ 2400096 h 2812935"/>
                    <a:gd name="connsiteX352" fmla="*/ 836693 w 1404720"/>
                    <a:gd name="connsiteY352" fmla="*/ 2440464 h 2812935"/>
                    <a:gd name="connsiteX353" fmla="*/ 877061 w 1404720"/>
                    <a:gd name="connsiteY353" fmla="*/ 2400096 h 2812935"/>
                    <a:gd name="connsiteX354" fmla="*/ 836693 w 1404720"/>
                    <a:gd name="connsiteY354" fmla="*/ 2359728 h 2812935"/>
                    <a:gd name="connsiteX355" fmla="*/ 752256 w 1404720"/>
                    <a:gd name="connsiteY355" fmla="*/ 2359728 h 2812935"/>
                    <a:gd name="connsiteX356" fmla="*/ 711888 w 1404720"/>
                    <a:gd name="connsiteY356" fmla="*/ 2400096 h 2812935"/>
                    <a:gd name="connsiteX357" fmla="*/ 752256 w 1404720"/>
                    <a:gd name="connsiteY357" fmla="*/ 2440464 h 2812935"/>
                    <a:gd name="connsiteX358" fmla="*/ 792624 w 1404720"/>
                    <a:gd name="connsiteY358" fmla="*/ 2400096 h 2812935"/>
                    <a:gd name="connsiteX359" fmla="*/ 752256 w 1404720"/>
                    <a:gd name="connsiteY359" fmla="*/ 2359728 h 2812935"/>
                    <a:gd name="connsiteX360" fmla="*/ 667820 w 1404720"/>
                    <a:gd name="connsiteY360" fmla="*/ 2359728 h 2812935"/>
                    <a:gd name="connsiteX361" fmla="*/ 627452 w 1404720"/>
                    <a:gd name="connsiteY361" fmla="*/ 2400096 h 2812935"/>
                    <a:gd name="connsiteX362" fmla="*/ 667820 w 1404720"/>
                    <a:gd name="connsiteY362" fmla="*/ 2440464 h 2812935"/>
                    <a:gd name="connsiteX363" fmla="*/ 708188 w 1404720"/>
                    <a:gd name="connsiteY363" fmla="*/ 2400096 h 2812935"/>
                    <a:gd name="connsiteX364" fmla="*/ 667820 w 1404720"/>
                    <a:gd name="connsiteY364" fmla="*/ 2359728 h 2812935"/>
                    <a:gd name="connsiteX365" fmla="*/ 583384 w 1404720"/>
                    <a:gd name="connsiteY365" fmla="*/ 2359728 h 2812935"/>
                    <a:gd name="connsiteX366" fmla="*/ 543016 w 1404720"/>
                    <a:gd name="connsiteY366" fmla="*/ 2400096 h 2812935"/>
                    <a:gd name="connsiteX367" fmla="*/ 583384 w 1404720"/>
                    <a:gd name="connsiteY367" fmla="*/ 2440464 h 2812935"/>
                    <a:gd name="connsiteX368" fmla="*/ 623752 w 1404720"/>
                    <a:gd name="connsiteY368" fmla="*/ 2400096 h 2812935"/>
                    <a:gd name="connsiteX369" fmla="*/ 583384 w 1404720"/>
                    <a:gd name="connsiteY369" fmla="*/ 2359728 h 2812935"/>
                    <a:gd name="connsiteX370" fmla="*/ 498947 w 1404720"/>
                    <a:gd name="connsiteY370" fmla="*/ 2359728 h 2812935"/>
                    <a:gd name="connsiteX371" fmla="*/ 458579 w 1404720"/>
                    <a:gd name="connsiteY371" fmla="*/ 2400096 h 2812935"/>
                    <a:gd name="connsiteX372" fmla="*/ 498947 w 1404720"/>
                    <a:gd name="connsiteY372" fmla="*/ 2440464 h 2812935"/>
                    <a:gd name="connsiteX373" fmla="*/ 539315 w 1404720"/>
                    <a:gd name="connsiteY373" fmla="*/ 2400096 h 2812935"/>
                    <a:gd name="connsiteX374" fmla="*/ 498947 w 1404720"/>
                    <a:gd name="connsiteY374" fmla="*/ 2359728 h 2812935"/>
                    <a:gd name="connsiteX375" fmla="*/ 414511 w 1404720"/>
                    <a:gd name="connsiteY375" fmla="*/ 2359728 h 2812935"/>
                    <a:gd name="connsiteX376" fmla="*/ 374143 w 1404720"/>
                    <a:gd name="connsiteY376" fmla="*/ 2400096 h 2812935"/>
                    <a:gd name="connsiteX377" fmla="*/ 414511 w 1404720"/>
                    <a:gd name="connsiteY377" fmla="*/ 2440464 h 2812935"/>
                    <a:gd name="connsiteX378" fmla="*/ 454879 w 1404720"/>
                    <a:gd name="connsiteY378" fmla="*/ 2400096 h 2812935"/>
                    <a:gd name="connsiteX379" fmla="*/ 414511 w 1404720"/>
                    <a:gd name="connsiteY379" fmla="*/ 2359728 h 2812935"/>
                    <a:gd name="connsiteX380" fmla="*/ 330075 w 1404720"/>
                    <a:gd name="connsiteY380" fmla="*/ 2359728 h 2812935"/>
                    <a:gd name="connsiteX381" fmla="*/ 289707 w 1404720"/>
                    <a:gd name="connsiteY381" fmla="*/ 2400096 h 2812935"/>
                    <a:gd name="connsiteX382" fmla="*/ 330075 w 1404720"/>
                    <a:gd name="connsiteY382" fmla="*/ 2440464 h 2812935"/>
                    <a:gd name="connsiteX383" fmla="*/ 370443 w 1404720"/>
                    <a:gd name="connsiteY383" fmla="*/ 2400096 h 2812935"/>
                    <a:gd name="connsiteX384" fmla="*/ 330075 w 1404720"/>
                    <a:gd name="connsiteY384" fmla="*/ 2359728 h 2812935"/>
                    <a:gd name="connsiteX385" fmla="*/ 245639 w 1404720"/>
                    <a:gd name="connsiteY385" fmla="*/ 2359728 h 2812935"/>
                    <a:gd name="connsiteX386" fmla="*/ 205271 w 1404720"/>
                    <a:gd name="connsiteY386" fmla="*/ 2400096 h 2812935"/>
                    <a:gd name="connsiteX387" fmla="*/ 245639 w 1404720"/>
                    <a:gd name="connsiteY387" fmla="*/ 2440464 h 2812935"/>
                    <a:gd name="connsiteX388" fmla="*/ 286007 w 1404720"/>
                    <a:gd name="connsiteY388" fmla="*/ 2400096 h 2812935"/>
                    <a:gd name="connsiteX389" fmla="*/ 245639 w 1404720"/>
                    <a:gd name="connsiteY389" fmla="*/ 2359728 h 2812935"/>
                    <a:gd name="connsiteX390" fmla="*/ 161202 w 1404720"/>
                    <a:gd name="connsiteY390" fmla="*/ 2359728 h 2812935"/>
                    <a:gd name="connsiteX391" fmla="*/ 120834 w 1404720"/>
                    <a:gd name="connsiteY391" fmla="*/ 2400096 h 2812935"/>
                    <a:gd name="connsiteX392" fmla="*/ 161202 w 1404720"/>
                    <a:gd name="connsiteY392" fmla="*/ 2440464 h 2812935"/>
                    <a:gd name="connsiteX393" fmla="*/ 201570 w 1404720"/>
                    <a:gd name="connsiteY393" fmla="*/ 2400096 h 2812935"/>
                    <a:gd name="connsiteX394" fmla="*/ 161202 w 1404720"/>
                    <a:gd name="connsiteY394" fmla="*/ 2359728 h 2812935"/>
                    <a:gd name="connsiteX395" fmla="*/ 76766 w 1404720"/>
                    <a:gd name="connsiteY395" fmla="*/ 2359728 h 2812935"/>
                    <a:gd name="connsiteX396" fmla="*/ 36398 w 1404720"/>
                    <a:gd name="connsiteY396" fmla="*/ 2400096 h 2812935"/>
                    <a:gd name="connsiteX397" fmla="*/ 76766 w 1404720"/>
                    <a:gd name="connsiteY397" fmla="*/ 2440464 h 2812935"/>
                    <a:gd name="connsiteX398" fmla="*/ 117134 w 1404720"/>
                    <a:gd name="connsiteY398" fmla="*/ 2400096 h 2812935"/>
                    <a:gd name="connsiteX399" fmla="*/ 76766 w 1404720"/>
                    <a:gd name="connsiteY399" fmla="*/ 2359728 h 2812935"/>
                    <a:gd name="connsiteX400" fmla="*/ 1343312 w 1404720"/>
                    <a:gd name="connsiteY400" fmla="*/ 2273679 h 2812935"/>
                    <a:gd name="connsiteX401" fmla="*/ 1302944 w 1404720"/>
                    <a:gd name="connsiteY401" fmla="*/ 2314047 h 2812935"/>
                    <a:gd name="connsiteX402" fmla="*/ 1343312 w 1404720"/>
                    <a:gd name="connsiteY402" fmla="*/ 2354415 h 2812935"/>
                    <a:gd name="connsiteX403" fmla="*/ 1383680 w 1404720"/>
                    <a:gd name="connsiteY403" fmla="*/ 2314047 h 2812935"/>
                    <a:gd name="connsiteX404" fmla="*/ 1343312 w 1404720"/>
                    <a:gd name="connsiteY404" fmla="*/ 2273679 h 2812935"/>
                    <a:gd name="connsiteX405" fmla="*/ 1258874 w 1404720"/>
                    <a:gd name="connsiteY405" fmla="*/ 2273679 h 2812935"/>
                    <a:gd name="connsiteX406" fmla="*/ 1218506 w 1404720"/>
                    <a:gd name="connsiteY406" fmla="*/ 2314047 h 2812935"/>
                    <a:gd name="connsiteX407" fmla="*/ 1258874 w 1404720"/>
                    <a:gd name="connsiteY407" fmla="*/ 2354415 h 2812935"/>
                    <a:gd name="connsiteX408" fmla="*/ 1299242 w 1404720"/>
                    <a:gd name="connsiteY408" fmla="*/ 2314047 h 2812935"/>
                    <a:gd name="connsiteX409" fmla="*/ 1258874 w 1404720"/>
                    <a:gd name="connsiteY409" fmla="*/ 2273679 h 2812935"/>
                    <a:gd name="connsiteX410" fmla="*/ 1174438 w 1404720"/>
                    <a:gd name="connsiteY410" fmla="*/ 2273679 h 2812935"/>
                    <a:gd name="connsiteX411" fmla="*/ 1134070 w 1404720"/>
                    <a:gd name="connsiteY411" fmla="*/ 2314047 h 2812935"/>
                    <a:gd name="connsiteX412" fmla="*/ 1174438 w 1404720"/>
                    <a:gd name="connsiteY412" fmla="*/ 2354415 h 2812935"/>
                    <a:gd name="connsiteX413" fmla="*/ 1214806 w 1404720"/>
                    <a:gd name="connsiteY413" fmla="*/ 2314047 h 2812935"/>
                    <a:gd name="connsiteX414" fmla="*/ 1174438 w 1404720"/>
                    <a:gd name="connsiteY414" fmla="*/ 2273679 h 2812935"/>
                    <a:gd name="connsiteX415" fmla="*/ 1090002 w 1404720"/>
                    <a:gd name="connsiteY415" fmla="*/ 2273679 h 2812935"/>
                    <a:gd name="connsiteX416" fmla="*/ 1049634 w 1404720"/>
                    <a:gd name="connsiteY416" fmla="*/ 2314047 h 2812935"/>
                    <a:gd name="connsiteX417" fmla="*/ 1090002 w 1404720"/>
                    <a:gd name="connsiteY417" fmla="*/ 2354415 h 2812935"/>
                    <a:gd name="connsiteX418" fmla="*/ 1130370 w 1404720"/>
                    <a:gd name="connsiteY418" fmla="*/ 2314047 h 2812935"/>
                    <a:gd name="connsiteX419" fmla="*/ 1090002 w 1404720"/>
                    <a:gd name="connsiteY419" fmla="*/ 2273679 h 2812935"/>
                    <a:gd name="connsiteX420" fmla="*/ 1005565 w 1404720"/>
                    <a:gd name="connsiteY420" fmla="*/ 2273679 h 2812935"/>
                    <a:gd name="connsiteX421" fmla="*/ 965197 w 1404720"/>
                    <a:gd name="connsiteY421" fmla="*/ 2314047 h 2812935"/>
                    <a:gd name="connsiteX422" fmla="*/ 1005565 w 1404720"/>
                    <a:gd name="connsiteY422" fmla="*/ 2354415 h 2812935"/>
                    <a:gd name="connsiteX423" fmla="*/ 1045933 w 1404720"/>
                    <a:gd name="connsiteY423" fmla="*/ 2314047 h 2812935"/>
                    <a:gd name="connsiteX424" fmla="*/ 1005565 w 1404720"/>
                    <a:gd name="connsiteY424" fmla="*/ 2273679 h 2812935"/>
                    <a:gd name="connsiteX425" fmla="*/ 921129 w 1404720"/>
                    <a:gd name="connsiteY425" fmla="*/ 2273679 h 2812935"/>
                    <a:gd name="connsiteX426" fmla="*/ 880761 w 1404720"/>
                    <a:gd name="connsiteY426" fmla="*/ 2314047 h 2812935"/>
                    <a:gd name="connsiteX427" fmla="*/ 921129 w 1404720"/>
                    <a:gd name="connsiteY427" fmla="*/ 2354415 h 2812935"/>
                    <a:gd name="connsiteX428" fmla="*/ 961497 w 1404720"/>
                    <a:gd name="connsiteY428" fmla="*/ 2314047 h 2812935"/>
                    <a:gd name="connsiteX429" fmla="*/ 921129 w 1404720"/>
                    <a:gd name="connsiteY429" fmla="*/ 2273679 h 2812935"/>
                    <a:gd name="connsiteX430" fmla="*/ 836693 w 1404720"/>
                    <a:gd name="connsiteY430" fmla="*/ 2273679 h 2812935"/>
                    <a:gd name="connsiteX431" fmla="*/ 796325 w 1404720"/>
                    <a:gd name="connsiteY431" fmla="*/ 2314047 h 2812935"/>
                    <a:gd name="connsiteX432" fmla="*/ 836693 w 1404720"/>
                    <a:gd name="connsiteY432" fmla="*/ 2354415 h 2812935"/>
                    <a:gd name="connsiteX433" fmla="*/ 877061 w 1404720"/>
                    <a:gd name="connsiteY433" fmla="*/ 2314047 h 2812935"/>
                    <a:gd name="connsiteX434" fmla="*/ 836693 w 1404720"/>
                    <a:gd name="connsiteY434" fmla="*/ 2273679 h 2812935"/>
                    <a:gd name="connsiteX435" fmla="*/ 752256 w 1404720"/>
                    <a:gd name="connsiteY435" fmla="*/ 2273679 h 2812935"/>
                    <a:gd name="connsiteX436" fmla="*/ 711888 w 1404720"/>
                    <a:gd name="connsiteY436" fmla="*/ 2314047 h 2812935"/>
                    <a:gd name="connsiteX437" fmla="*/ 752256 w 1404720"/>
                    <a:gd name="connsiteY437" fmla="*/ 2354415 h 2812935"/>
                    <a:gd name="connsiteX438" fmla="*/ 792624 w 1404720"/>
                    <a:gd name="connsiteY438" fmla="*/ 2314047 h 2812935"/>
                    <a:gd name="connsiteX439" fmla="*/ 752256 w 1404720"/>
                    <a:gd name="connsiteY439" fmla="*/ 2273679 h 2812935"/>
                    <a:gd name="connsiteX440" fmla="*/ 667820 w 1404720"/>
                    <a:gd name="connsiteY440" fmla="*/ 2273679 h 2812935"/>
                    <a:gd name="connsiteX441" fmla="*/ 627452 w 1404720"/>
                    <a:gd name="connsiteY441" fmla="*/ 2314047 h 2812935"/>
                    <a:gd name="connsiteX442" fmla="*/ 667820 w 1404720"/>
                    <a:gd name="connsiteY442" fmla="*/ 2354415 h 2812935"/>
                    <a:gd name="connsiteX443" fmla="*/ 708188 w 1404720"/>
                    <a:gd name="connsiteY443" fmla="*/ 2314047 h 2812935"/>
                    <a:gd name="connsiteX444" fmla="*/ 667820 w 1404720"/>
                    <a:gd name="connsiteY444" fmla="*/ 2273679 h 2812935"/>
                    <a:gd name="connsiteX445" fmla="*/ 583384 w 1404720"/>
                    <a:gd name="connsiteY445" fmla="*/ 2273679 h 2812935"/>
                    <a:gd name="connsiteX446" fmla="*/ 543016 w 1404720"/>
                    <a:gd name="connsiteY446" fmla="*/ 2314047 h 2812935"/>
                    <a:gd name="connsiteX447" fmla="*/ 583384 w 1404720"/>
                    <a:gd name="connsiteY447" fmla="*/ 2354415 h 2812935"/>
                    <a:gd name="connsiteX448" fmla="*/ 623752 w 1404720"/>
                    <a:gd name="connsiteY448" fmla="*/ 2314047 h 2812935"/>
                    <a:gd name="connsiteX449" fmla="*/ 583384 w 1404720"/>
                    <a:gd name="connsiteY449" fmla="*/ 2273679 h 2812935"/>
                    <a:gd name="connsiteX450" fmla="*/ 498947 w 1404720"/>
                    <a:gd name="connsiteY450" fmla="*/ 2273679 h 2812935"/>
                    <a:gd name="connsiteX451" fmla="*/ 458579 w 1404720"/>
                    <a:gd name="connsiteY451" fmla="*/ 2314047 h 2812935"/>
                    <a:gd name="connsiteX452" fmla="*/ 498947 w 1404720"/>
                    <a:gd name="connsiteY452" fmla="*/ 2354415 h 2812935"/>
                    <a:gd name="connsiteX453" fmla="*/ 539315 w 1404720"/>
                    <a:gd name="connsiteY453" fmla="*/ 2314047 h 2812935"/>
                    <a:gd name="connsiteX454" fmla="*/ 498947 w 1404720"/>
                    <a:gd name="connsiteY454" fmla="*/ 2273679 h 2812935"/>
                    <a:gd name="connsiteX455" fmla="*/ 414511 w 1404720"/>
                    <a:gd name="connsiteY455" fmla="*/ 2273679 h 2812935"/>
                    <a:gd name="connsiteX456" fmla="*/ 374143 w 1404720"/>
                    <a:gd name="connsiteY456" fmla="*/ 2314047 h 2812935"/>
                    <a:gd name="connsiteX457" fmla="*/ 414511 w 1404720"/>
                    <a:gd name="connsiteY457" fmla="*/ 2354415 h 2812935"/>
                    <a:gd name="connsiteX458" fmla="*/ 454879 w 1404720"/>
                    <a:gd name="connsiteY458" fmla="*/ 2314047 h 2812935"/>
                    <a:gd name="connsiteX459" fmla="*/ 414511 w 1404720"/>
                    <a:gd name="connsiteY459" fmla="*/ 2273679 h 2812935"/>
                    <a:gd name="connsiteX460" fmla="*/ 330075 w 1404720"/>
                    <a:gd name="connsiteY460" fmla="*/ 2273679 h 2812935"/>
                    <a:gd name="connsiteX461" fmla="*/ 289707 w 1404720"/>
                    <a:gd name="connsiteY461" fmla="*/ 2314047 h 2812935"/>
                    <a:gd name="connsiteX462" fmla="*/ 330075 w 1404720"/>
                    <a:gd name="connsiteY462" fmla="*/ 2354415 h 2812935"/>
                    <a:gd name="connsiteX463" fmla="*/ 370443 w 1404720"/>
                    <a:gd name="connsiteY463" fmla="*/ 2314047 h 2812935"/>
                    <a:gd name="connsiteX464" fmla="*/ 330075 w 1404720"/>
                    <a:gd name="connsiteY464" fmla="*/ 2273679 h 2812935"/>
                    <a:gd name="connsiteX465" fmla="*/ 245639 w 1404720"/>
                    <a:gd name="connsiteY465" fmla="*/ 2273679 h 2812935"/>
                    <a:gd name="connsiteX466" fmla="*/ 205271 w 1404720"/>
                    <a:gd name="connsiteY466" fmla="*/ 2314047 h 2812935"/>
                    <a:gd name="connsiteX467" fmla="*/ 245639 w 1404720"/>
                    <a:gd name="connsiteY467" fmla="*/ 2354415 h 2812935"/>
                    <a:gd name="connsiteX468" fmla="*/ 286007 w 1404720"/>
                    <a:gd name="connsiteY468" fmla="*/ 2314047 h 2812935"/>
                    <a:gd name="connsiteX469" fmla="*/ 245639 w 1404720"/>
                    <a:gd name="connsiteY469" fmla="*/ 2273679 h 2812935"/>
                    <a:gd name="connsiteX470" fmla="*/ 161202 w 1404720"/>
                    <a:gd name="connsiteY470" fmla="*/ 2273679 h 2812935"/>
                    <a:gd name="connsiteX471" fmla="*/ 120834 w 1404720"/>
                    <a:gd name="connsiteY471" fmla="*/ 2314047 h 2812935"/>
                    <a:gd name="connsiteX472" fmla="*/ 161202 w 1404720"/>
                    <a:gd name="connsiteY472" fmla="*/ 2354415 h 2812935"/>
                    <a:gd name="connsiteX473" fmla="*/ 201570 w 1404720"/>
                    <a:gd name="connsiteY473" fmla="*/ 2314047 h 2812935"/>
                    <a:gd name="connsiteX474" fmla="*/ 161202 w 1404720"/>
                    <a:gd name="connsiteY474" fmla="*/ 2273679 h 2812935"/>
                    <a:gd name="connsiteX475" fmla="*/ 76766 w 1404720"/>
                    <a:gd name="connsiteY475" fmla="*/ 2273679 h 2812935"/>
                    <a:gd name="connsiteX476" fmla="*/ 36398 w 1404720"/>
                    <a:gd name="connsiteY476" fmla="*/ 2314047 h 2812935"/>
                    <a:gd name="connsiteX477" fmla="*/ 76766 w 1404720"/>
                    <a:gd name="connsiteY477" fmla="*/ 2354415 h 2812935"/>
                    <a:gd name="connsiteX478" fmla="*/ 117134 w 1404720"/>
                    <a:gd name="connsiteY478" fmla="*/ 2314047 h 2812935"/>
                    <a:gd name="connsiteX479" fmla="*/ 76766 w 1404720"/>
                    <a:gd name="connsiteY479" fmla="*/ 2273679 h 2812935"/>
                    <a:gd name="connsiteX480" fmla="*/ 1343312 w 1404720"/>
                    <a:gd name="connsiteY480" fmla="*/ 2187630 h 2812935"/>
                    <a:gd name="connsiteX481" fmla="*/ 1302944 w 1404720"/>
                    <a:gd name="connsiteY481" fmla="*/ 2227998 h 2812935"/>
                    <a:gd name="connsiteX482" fmla="*/ 1343312 w 1404720"/>
                    <a:gd name="connsiteY482" fmla="*/ 2268366 h 2812935"/>
                    <a:gd name="connsiteX483" fmla="*/ 1383680 w 1404720"/>
                    <a:gd name="connsiteY483" fmla="*/ 2227998 h 2812935"/>
                    <a:gd name="connsiteX484" fmla="*/ 1343312 w 1404720"/>
                    <a:gd name="connsiteY484" fmla="*/ 2187630 h 2812935"/>
                    <a:gd name="connsiteX485" fmla="*/ 1258874 w 1404720"/>
                    <a:gd name="connsiteY485" fmla="*/ 2187630 h 2812935"/>
                    <a:gd name="connsiteX486" fmla="*/ 1218506 w 1404720"/>
                    <a:gd name="connsiteY486" fmla="*/ 2227998 h 2812935"/>
                    <a:gd name="connsiteX487" fmla="*/ 1258874 w 1404720"/>
                    <a:gd name="connsiteY487" fmla="*/ 2268366 h 2812935"/>
                    <a:gd name="connsiteX488" fmla="*/ 1299242 w 1404720"/>
                    <a:gd name="connsiteY488" fmla="*/ 2227998 h 2812935"/>
                    <a:gd name="connsiteX489" fmla="*/ 1258874 w 1404720"/>
                    <a:gd name="connsiteY489" fmla="*/ 2187630 h 2812935"/>
                    <a:gd name="connsiteX490" fmla="*/ 1174438 w 1404720"/>
                    <a:gd name="connsiteY490" fmla="*/ 2187630 h 2812935"/>
                    <a:gd name="connsiteX491" fmla="*/ 1134070 w 1404720"/>
                    <a:gd name="connsiteY491" fmla="*/ 2227998 h 2812935"/>
                    <a:gd name="connsiteX492" fmla="*/ 1174438 w 1404720"/>
                    <a:gd name="connsiteY492" fmla="*/ 2268366 h 2812935"/>
                    <a:gd name="connsiteX493" fmla="*/ 1214806 w 1404720"/>
                    <a:gd name="connsiteY493" fmla="*/ 2227998 h 2812935"/>
                    <a:gd name="connsiteX494" fmla="*/ 1174438 w 1404720"/>
                    <a:gd name="connsiteY494" fmla="*/ 2187630 h 2812935"/>
                    <a:gd name="connsiteX495" fmla="*/ 1090002 w 1404720"/>
                    <a:gd name="connsiteY495" fmla="*/ 2187630 h 2812935"/>
                    <a:gd name="connsiteX496" fmla="*/ 1049634 w 1404720"/>
                    <a:gd name="connsiteY496" fmla="*/ 2227998 h 2812935"/>
                    <a:gd name="connsiteX497" fmla="*/ 1090002 w 1404720"/>
                    <a:gd name="connsiteY497" fmla="*/ 2268366 h 2812935"/>
                    <a:gd name="connsiteX498" fmla="*/ 1130370 w 1404720"/>
                    <a:gd name="connsiteY498" fmla="*/ 2227998 h 2812935"/>
                    <a:gd name="connsiteX499" fmla="*/ 1090002 w 1404720"/>
                    <a:gd name="connsiteY499" fmla="*/ 2187630 h 2812935"/>
                    <a:gd name="connsiteX500" fmla="*/ 1005565 w 1404720"/>
                    <a:gd name="connsiteY500" fmla="*/ 2187630 h 2812935"/>
                    <a:gd name="connsiteX501" fmla="*/ 965197 w 1404720"/>
                    <a:gd name="connsiteY501" fmla="*/ 2227998 h 2812935"/>
                    <a:gd name="connsiteX502" fmla="*/ 1005565 w 1404720"/>
                    <a:gd name="connsiteY502" fmla="*/ 2268366 h 2812935"/>
                    <a:gd name="connsiteX503" fmla="*/ 1045933 w 1404720"/>
                    <a:gd name="connsiteY503" fmla="*/ 2227998 h 2812935"/>
                    <a:gd name="connsiteX504" fmla="*/ 1005565 w 1404720"/>
                    <a:gd name="connsiteY504" fmla="*/ 2187630 h 2812935"/>
                    <a:gd name="connsiteX505" fmla="*/ 921129 w 1404720"/>
                    <a:gd name="connsiteY505" fmla="*/ 2187630 h 2812935"/>
                    <a:gd name="connsiteX506" fmla="*/ 880761 w 1404720"/>
                    <a:gd name="connsiteY506" fmla="*/ 2227998 h 2812935"/>
                    <a:gd name="connsiteX507" fmla="*/ 921129 w 1404720"/>
                    <a:gd name="connsiteY507" fmla="*/ 2268366 h 2812935"/>
                    <a:gd name="connsiteX508" fmla="*/ 961497 w 1404720"/>
                    <a:gd name="connsiteY508" fmla="*/ 2227998 h 2812935"/>
                    <a:gd name="connsiteX509" fmla="*/ 921129 w 1404720"/>
                    <a:gd name="connsiteY509" fmla="*/ 2187630 h 2812935"/>
                    <a:gd name="connsiteX510" fmla="*/ 836693 w 1404720"/>
                    <a:gd name="connsiteY510" fmla="*/ 2187630 h 2812935"/>
                    <a:gd name="connsiteX511" fmla="*/ 796325 w 1404720"/>
                    <a:gd name="connsiteY511" fmla="*/ 2227998 h 2812935"/>
                    <a:gd name="connsiteX512" fmla="*/ 836693 w 1404720"/>
                    <a:gd name="connsiteY512" fmla="*/ 2268366 h 2812935"/>
                    <a:gd name="connsiteX513" fmla="*/ 877061 w 1404720"/>
                    <a:gd name="connsiteY513" fmla="*/ 2227998 h 2812935"/>
                    <a:gd name="connsiteX514" fmla="*/ 836693 w 1404720"/>
                    <a:gd name="connsiteY514" fmla="*/ 2187630 h 2812935"/>
                    <a:gd name="connsiteX515" fmla="*/ 752256 w 1404720"/>
                    <a:gd name="connsiteY515" fmla="*/ 2187630 h 2812935"/>
                    <a:gd name="connsiteX516" fmla="*/ 711888 w 1404720"/>
                    <a:gd name="connsiteY516" fmla="*/ 2227998 h 2812935"/>
                    <a:gd name="connsiteX517" fmla="*/ 752256 w 1404720"/>
                    <a:gd name="connsiteY517" fmla="*/ 2268366 h 2812935"/>
                    <a:gd name="connsiteX518" fmla="*/ 792624 w 1404720"/>
                    <a:gd name="connsiteY518" fmla="*/ 2227998 h 2812935"/>
                    <a:gd name="connsiteX519" fmla="*/ 752256 w 1404720"/>
                    <a:gd name="connsiteY519" fmla="*/ 2187630 h 2812935"/>
                    <a:gd name="connsiteX520" fmla="*/ 667820 w 1404720"/>
                    <a:gd name="connsiteY520" fmla="*/ 2187630 h 2812935"/>
                    <a:gd name="connsiteX521" fmla="*/ 627452 w 1404720"/>
                    <a:gd name="connsiteY521" fmla="*/ 2227998 h 2812935"/>
                    <a:gd name="connsiteX522" fmla="*/ 667820 w 1404720"/>
                    <a:gd name="connsiteY522" fmla="*/ 2268366 h 2812935"/>
                    <a:gd name="connsiteX523" fmla="*/ 708188 w 1404720"/>
                    <a:gd name="connsiteY523" fmla="*/ 2227998 h 2812935"/>
                    <a:gd name="connsiteX524" fmla="*/ 667820 w 1404720"/>
                    <a:gd name="connsiteY524" fmla="*/ 2187630 h 2812935"/>
                    <a:gd name="connsiteX525" fmla="*/ 583384 w 1404720"/>
                    <a:gd name="connsiteY525" fmla="*/ 2187630 h 2812935"/>
                    <a:gd name="connsiteX526" fmla="*/ 543016 w 1404720"/>
                    <a:gd name="connsiteY526" fmla="*/ 2227998 h 2812935"/>
                    <a:gd name="connsiteX527" fmla="*/ 583384 w 1404720"/>
                    <a:gd name="connsiteY527" fmla="*/ 2268366 h 2812935"/>
                    <a:gd name="connsiteX528" fmla="*/ 623752 w 1404720"/>
                    <a:gd name="connsiteY528" fmla="*/ 2227998 h 2812935"/>
                    <a:gd name="connsiteX529" fmla="*/ 583384 w 1404720"/>
                    <a:gd name="connsiteY529" fmla="*/ 2187630 h 2812935"/>
                    <a:gd name="connsiteX530" fmla="*/ 498947 w 1404720"/>
                    <a:gd name="connsiteY530" fmla="*/ 2187630 h 2812935"/>
                    <a:gd name="connsiteX531" fmla="*/ 458579 w 1404720"/>
                    <a:gd name="connsiteY531" fmla="*/ 2227998 h 2812935"/>
                    <a:gd name="connsiteX532" fmla="*/ 498947 w 1404720"/>
                    <a:gd name="connsiteY532" fmla="*/ 2268366 h 2812935"/>
                    <a:gd name="connsiteX533" fmla="*/ 539315 w 1404720"/>
                    <a:gd name="connsiteY533" fmla="*/ 2227998 h 2812935"/>
                    <a:gd name="connsiteX534" fmla="*/ 498947 w 1404720"/>
                    <a:gd name="connsiteY534" fmla="*/ 2187630 h 2812935"/>
                    <a:gd name="connsiteX535" fmla="*/ 414511 w 1404720"/>
                    <a:gd name="connsiteY535" fmla="*/ 2187630 h 2812935"/>
                    <a:gd name="connsiteX536" fmla="*/ 374143 w 1404720"/>
                    <a:gd name="connsiteY536" fmla="*/ 2227998 h 2812935"/>
                    <a:gd name="connsiteX537" fmla="*/ 414511 w 1404720"/>
                    <a:gd name="connsiteY537" fmla="*/ 2268366 h 2812935"/>
                    <a:gd name="connsiteX538" fmla="*/ 454879 w 1404720"/>
                    <a:gd name="connsiteY538" fmla="*/ 2227998 h 2812935"/>
                    <a:gd name="connsiteX539" fmla="*/ 414511 w 1404720"/>
                    <a:gd name="connsiteY539" fmla="*/ 2187630 h 2812935"/>
                    <a:gd name="connsiteX540" fmla="*/ 330075 w 1404720"/>
                    <a:gd name="connsiteY540" fmla="*/ 2187630 h 2812935"/>
                    <a:gd name="connsiteX541" fmla="*/ 289707 w 1404720"/>
                    <a:gd name="connsiteY541" fmla="*/ 2227998 h 2812935"/>
                    <a:gd name="connsiteX542" fmla="*/ 330075 w 1404720"/>
                    <a:gd name="connsiteY542" fmla="*/ 2268366 h 2812935"/>
                    <a:gd name="connsiteX543" fmla="*/ 370443 w 1404720"/>
                    <a:gd name="connsiteY543" fmla="*/ 2227998 h 2812935"/>
                    <a:gd name="connsiteX544" fmla="*/ 330075 w 1404720"/>
                    <a:gd name="connsiteY544" fmla="*/ 2187630 h 2812935"/>
                    <a:gd name="connsiteX545" fmla="*/ 245639 w 1404720"/>
                    <a:gd name="connsiteY545" fmla="*/ 2187630 h 2812935"/>
                    <a:gd name="connsiteX546" fmla="*/ 205271 w 1404720"/>
                    <a:gd name="connsiteY546" fmla="*/ 2227998 h 2812935"/>
                    <a:gd name="connsiteX547" fmla="*/ 245639 w 1404720"/>
                    <a:gd name="connsiteY547" fmla="*/ 2268366 h 2812935"/>
                    <a:gd name="connsiteX548" fmla="*/ 286007 w 1404720"/>
                    <a:gd name="connsiteY548" fmla="*/ 2227998 h 2812935"/>
                    <a:gd name="connsiteX549" fmla="*/ 245639 w 1404720"/>
                    <a:gd name="connsiteY549" fmla="*/ 2187630 h 2812935"/>
                    <a:gd name="connsiteX550" fmla="*/ 161202 w 1404720"/>
                    <a:gd name="connsiteY550" fmla="*/ 2187630 h 2812935"/>
                    <a:gd name="connsiteX551" fmla="*/ 120834 w 1404720"/>
                    <a:gd name="connsiteY551" fmla="*/ 2227998 h 2812935"/>
                    <a:gd name="connsiteX552" fmla="*/ 161202 w 1404720"/>
                    <a:gd name="connsiteY552" fmla="*/ 2268366 h 2812935"/>
                    <a:gd name="connsiteX553" fmla="*/ 201570 w 1404720"/>
                    <a:gd name="connsiteY553" fmla="*/ 2227998 h 2812935"/>
                    <a:gd name="connsiteX554" fmla="*/ 161202 w 1404720"/>
                    <a:gd name="connsiteY554" fmla="*/ 2187630 h 2812935"/>
                    <a:gd name="connsiteX555" fmla="*/ 76766 w 1404720"/>
                    <a:gd name="connsiteY555" fmla="*/ 2187630 h 2812935"/>
                    <a:gd name="connsiteX556" fmla="*/ 36398 w 1404720"/>
                    <a:gd name="connsiteY556" fmla="*/ 2227998 h 2812935"/>
                    <a:gd name="connsiteX557" fmla="*/ 76766 w 1404720"/>
                    <a:gd name="connsiteY557" fmla="*/ 2268366 h 2812935"/>
                    <a:gd name="connsiteX558" fmla="*/ 117134 w 1404720"/>
                    <a:gd name="connsiteY558" fmla="*/ 2227998 h 2812935"/>
                    <a:gd name="connsiteX559" fmla="*/ 76766 w 1404720"/>
                    <a:gd name="connsiteY559" fmla="*/ 2187630 h 2812935"/>
                    <a:gd name="connsiteX560" fmla="*/ 1343312 w 1404720"/>
                    <a:gd name="connsiteY560" fmla="*/ 2101580 h 2812935"/>
                    <a:gd name="connsiteX561" fmla="*/ 1302944 w 1404720"/>
                    <a:gd name="connsiteY561" fmla="*/ 2141948 h 2812935"/>
                    <a:gd name="connsiteX562" fmla="*/ 1343312 w 1404720"/>
                    <a:gd name="connsiteY562" fmla="*/ 2182316 h 2812935"/>
                    <a:gd name="connsiteX563" fmla="*/ 1383680 w 1404720"/>
                    <a:gd name="connsiteY563" fmla="*/ 2141948 h 2812935"/>
                    <a:gd name="connsiteX564" fmla="*/ 1343312 w 1404720"/>
                    <a:gd name="connsiteY564" fmla="*/ 2101580 h 2812935"/>
                    <a:gd name="connsiteX565" fmla="*/ 1258874 w 1404720"/>
                    <a:gd name="connsiteY565" fmla="*/ 2101580 h 2812935"/>
                    <a:gd name="connsiteX566" fmla="*/ 1218506 w 1404720"/>
                    <a:gd name="connsiteY566" fmla="*/ 2141948 h 2812935"/>
                    <a:gd name="connsiteX567" fmla="*/ 1258874 w 1404720"/>
                    <a:gd name="connsiteY567" fmla="*/ 2182316 h 2812935"/>
                    <a:gd name="connsiteX568" fmla="*/ 1299242 w 1404720"/>
                    <a:gd name="connsiteY568" fmla="*/ 2141948 h 2812935"/>
                    <a:gd name="connsiteX569" fmla="*/ 1258874 w 1404720"/>
                    <a:gd name="connsiteY569" fmla="*/ 2101580 h 2812935"/>
                    <a:gd name="connsiteX570" fmla="*/ 1174438 w 1404720"/>
                    <a:gd name="connsiteY570" fmla="*/ 2101580 h 2812935"/>
                    <a:gd name="connsiteX571" fmla="*/ 1134070 w 1404720"/>
                    <a:gd name="connsiteY571" fmla="*/ 2141948 h 2812935"/>
                    <a:gd name="connsiteX572" fmla="*/ 1174438 w 1404720"/>
                    <a:gd name="connsiteY572" fmla="*/ 2182316 h 2812935"/>
                    <a:gd name="connsiteX573" fmla="*/ 1214806 w 1404720"/>
                    <a:gd name="connsiteY573" fmla="*/ 2141948 h 2812935"/>
                    <a:gd name="connsiteX574" fmla="*/ 1174438 w 1404720"/>
                    <a:gd name="connsiteY574" fmla="*/ 2101580 h 2812935"/>
                    <a:gd name="connsiteX575" fmla="*/ 1090002 w 1404720"/>
                    <a:gd name="connsiteY575" fmla="*/ 2101580 h 2812935"/>
                    <a:gd name="connsiteX576" fmla="*/ 1049634 w 1404720"/>
                    <a:gd name="connsiteY576" fmla="*/ 2141948 h 2812935"/>
                    <a:gd name="connsiteX577" fmla="*/ 1090002 w 1404720"/>
                    <a:gd name="connsiteY577" fmla="*/ 2182316 h 2812935"/>
                    <a:gd name="connsiteX578" fmla="*/ 1130370 w 1404720"/>
                    <a:gd name="connsiteY578" fmla="*/ 2141948 h 2812935"/>
                    <a:gd name="connsiteX579" fmla="*/ 1090002 w 1404720"/>
                    <a:gd name="connsiteY579" fmla="*/ 2101580 h 2812935"/>
                    <a:gd name="connsiteX580" fmla="*/ 1005565 w 1404720"/>
                    <a:gd name="connsiteY580" fmla="*/ 2101580 h 2812935"/>
                    <a:gd name="connsiteX581" fmla="*/ 965197 w 1404720"/>
                    <a:gd name="connsiteY581" fmla="*/ 2141948 h 2812935"/>
                    <a:gd name="connsiteX582" fmla="*/ 1005565 w 1404720"/>
                    <a:gd name="connsiteY582" fmla="*/ 2182316 h 2812935"/>
                    <a:gd name="connsiteX583" fmla="*/ 1045933 w 1404720"/>
                    <a:gd name="connsiteY583" fmla="*/ 2141948 h 2812935"/>
                    <a:gd name="connsiteX584" fmla="*/ 1005565 w 1404720"/>
                    <a:gd name="connsiteY584" fmla="*/ 2101580 h 2812935"/>
                    <a:gd name="connsiteX585" fmla="*/ 921129 w 1404720"/>
                    <a:gd name="connsiteY585" fmla="*/ 2101580 h 2812935"/>
                    <a:gd name="connsiteX586" fmla="*/ 880761 w 1404720"/>
                    <a:gd name="connsiteY586" fmla="*/ 2141948 h 2812935"/>
                    <a:gd name="connsiteX587" fmla="*/ 921129 w 1404720"/>
                    <a:gd name="connsiteY587" fmla="*/ 2182316 h 2812935"/>
                    <a:gd name="connsiteX588" fmla="*/ 961497 w 1404720"/>
                    <a:gd name="connsiteY588" fmla="*/ 2141948 h 2812935"/>
                    <a:gd name="connsiteX589" fmla="*/ 921129 w 1404720"/>
                    <a:gd name="connsiteY589" fmla="*/ 2101580 h 2812935"/>
                    <a:gd name="connsiteX590" fmla="*/ 836693 w 1404720"/>
                    <a:gd name="connsiteY590" fmla="*/ 2101580 h 2812935"/>
                    <a:gd name="connsiteX591" fmla="*/ 796325 w 1404720"/>
                    <a:gd name="connsiteY591" fmla="*/ 2141948 h 2812935"/>
                    <a:gd name="connsiteX592" fmla="*/ 836693 w 1404720"/>
                    <a:gd name="connsiteY592" fmla="*/ 2182316 h 2812935"/>
                    <a:gd name="connsiteX593" fmla="*/ 877061 w 1404720"/>
                    <a:gd name="connsiteY593" fmla="*/ 2141948 h 2812935"/>
                    <a:gd name="connsiteX594" fmla="*/ 836693 w 1404720"/>
                    <a:gd name="connsiteY594" fmla="*/ 2101580 h 2812935"/>
                    <a:gd name="connsiteX595" fmla="*/ 752256 w 1404720"/>
                    <a:gd name="connsiteY595" fmla="*/ 2101580 h 2812935"/>
                    <a:gd name="connsiteX596" fmla="*/ 711888 w 1404720"/>
                    <a:gd name="connsiteY596" fmla="*/ 2141948 h 2812935"/>
                    <a:gd name="connsiteX597" fmla="*/ 752256 w 1404720"/>
                    <a:gd name="connsiteY597" fmla="*/ 2182316 h 2812935"/>
                    <a:gd name="connsiteX598" fmla="*/ 792624 w 1404720"/>
                    <a:gd name="connsiteY598" fmla="*/ 2141948 h 2812935"/>
                    <a:gd name="connsiteX599" fmla="*/ 752256 w 1404720"/>
                    <a:gd name="connsiteY599" fmla="*/ 2101580 h 2812935"/>
                    <a:gd name="connsiteX600" fmla="*/ 667820 w 1404720"/>
                    <a:gd name="connsiteY600" fmla="*/ 2101580 h 2812935"/>
                    <a:gd name="connsiteX601" fmla="*/ 627452 w 1404720"/>
                    <a:gd name="connsiteY601" fmla="*/ 2141948 h 2812935"/>
                    <a:gd name="connsiteX602" fmla="*/ 667820 w 1404720"/>
                    <a:gd name="connsiteY602" fmla="*/ 2182316 h 2812935"/>
                    <a:gd name="connsiteX603" fmla="*/ 708188 w 1404720"/>
                    <a:gd name="connsiteY603" fmla="*/ 2141948 h 2812935"/>
                    <a:gd name="connsiteX604" fmla="*/ 667820 w 1404720"/>
                    <a:gd name="connsiteY604" fmla="*/ 2101580 h 2812935"/>
                    <a:gd name="connsiteX605" fmla="*/ 583384 w 1404720"/>
                    <a:gd name="connsiteY605" fmla="*/ 2101580 h 2812935"/>
                    <a:gd name="connsiteX606" fmla="*/ 543016 w 1404720"/>
                    <a:gd name="connsiteY606" fmla="*/ 2141948 h 2812935"/>
                    <a:gd name="connsiteX607" fmla="*/ 583384 w 1404720"/>
                    <a:gd name="connsiteY607" fmla="*/ 2182316 h 2812935"/>
                    <a:gd name="connsiteX608" fmla="*/ 623752 w 1404720"/>
                    <a:gd name="connsiteY608" fmla="*/ 2141948 h 2812935"/>
                    <a:gd name="connsiteX609" fmla="*/ 583384 w 1404720"/>
                    <a:gd name="connsiteY609" fmla="*/ 2101580 h 2812935"/>
                    <a:gd name="connsiteX610" fmla="*/ 498947 w 1404720"/>
                    <a:gd name="connsiteY610" fmla="*/ 2101580 h 2812935"/>
                    <a:gd name="connsiteX611" fmla="*/ 458579 w 1404720"/>
                    <a:gd name="connsiteY611" fmla="*/ 2141948 h 2812935"/>
                    <a:gd name="connsiteX612" fmla="*/ 498947 w 1404720"/>
                    <a:gd name="connsiteY612" fmla="*/ 2182316 h 2812935"/>
                    <a:gd name="connsiteX613" fmla="*/ 539315 w 1404720"/>
                    <a:gd name="connsiteY613" fmla="*/ 2141948 h 2812935"/>
                    <a:gd name="connsiteX614" fmla="*/ 498947 w 1404720"/>
                    <a:gd name="connsiteY614" fmla="*/ 2101580 h 2812935"/>
                    <a:gd name="connsiteX615" fmla="*/ 414511 w 1404720"/>
                    <a:gd name="connsiteY615" fmla="*/ 2101580 h 2812935"/>
                    <a:gd name="connsiteX616" fmla="*/ 374143 w 1404720"/>
                    <a:gd name="connsiteY616" fmla="*/ 2141948 h 2812935"/>
                    <a:gd name="connsiteX617" fmla="*/ 414511 w 1404720"/>
                    <a:gd name="connsiteY617" fmla="*/ 2182316 h 2812935"/>
                    <a:gd name="connsiteX618" fmla="*/ 454879 w 1404720"/>
                    <a:gd name="connsiteY618" fmla="*/ 2141948 h 2812935"/>
                    <a:gd name="connsiteX619" fmla="*/ 414511 w 1404720"/>
                    <a:gd name="connsiteY619" fmla="*/ 2101580 h 2812935"/>
                    <a:gd name="connsiteX620" fmla="*/ 330075 w 1404720"/>
                    <a:gd name="connsiteY620" fmla="*/ 2101580 h 2812935"/>
                    <a:gd name="connsiteX621" fmla="*/ 289707 w 1404720"/>
                    <a:gd name="connsiteY621" fmla="*/ 2141948 h 2812935"/>
                    <a:gd name="connsiteX622" fmla="*/ 330075 w 1404720"/>
                    <a:gd name="connsiteY622" fmla="*/ 2182316 h 2812935"/>
                    <a:gd name="connsiteX623" fmla="*/ 370443 w 1404720"/>
                    <a:gd name="connsiteY623" fmla="*/ 2141948 h 2812935"/>
                    <a:gd name="connsiteX624" fmla="*/ 330075 w 1404720"/>
                    <a:gd name="connsiteY624" fmla="*/ 2101580 h 2812935"/>
                    <a:gd name="connsiteX625" fmla="*/ 245639 w 1404720"/>
                    <a:gd name="connsiteY625" fmla="*/ 2101580 h 2812935"/>
                    <a:gd name="connsiteX626" fmla="*/ 205271 w 1404720"/>
                    <a:gd name="connsiteY626" fmla="*/ 2141948 h 2812935"/>
                    <a:gd name="connsiteX627" fmla="*/ 245639 w 1404720"/>
                    <a:gd name="connsiteY627" fmla="*/ 2182316 h 2812935"/>
                    <a:gd name="connsiteX628" fmla="*/ 286007 w 1404720"/>
                    <a:gd name="connsiteY628" fmla="*/ 2141948 h 2812935"/>
                    <a:gd name="connsiteX629" fmla="*/ 245639 w 1404720"/>
                    <a:gd name="connsiteY629" fmla="*/ 2101580 h 2812935"/>
                    <a:gd name="connsiteX630" fmla="*/ 161202 w 1404720"/>
                    <a:gd name="connsiteY630" fmla="*/ 2101580 h 2812935"/>
                    <a:gd name="connsiteX631" fmla="*/ 120834 w 1404720"/>
                    <a:gd name="connsiteY631" fmla="*/ 2141948 h 2812935"/>
                    <a:gd name="connsiteX632" fmla="*/ 161202 w 1404720"/>
                    <a:gd name="connsiteY632" fmla="*/ 2182316 h 2812935"/>
                    <a:gd name="connsiteX633" fmla="*/ 201570 w 1404720"/>
                    <a:gd name="connsiteY633" fmla="*/ 2141948 h 2812935"/>
                    <a:gd name="connsiteX634" fmla="*/ 161202 w 1404720"/>
                    <a:gd name="connsiteY634" fmla="*/ 2101580 h 2812935"/>
                    <a:gd name="connsiteX635" fmla="*/ 76766 w 1404720"/>
                    <a:gd name="connsiteY635" fmla="*/ 2101580 h 2812935"/>
                    <a:gd name="connsiteX636" fmla="*/ 36398 w 1404720"/>
                    <a:gd name="connsiteY636" fmla="*/ 2141948 h 2812935"/>
                    <a:gd name="connsiteX637" fmla="*/ 76766 w 1404720"/>
                    <a:gd name="connsiteY637" fmla="*/ 2182316 h 2812935"/>
                    <a:gd name="connsiteX638" fmla="*/ 117134 w 1404720"/>
                    <a:gd name="connsiteY638" fmla="*/ 2141948 h 2812935"/>
                    <a:gd name="connsiteX639" fmla="*/ 76766 w 1404720"/>
                    <a:gd name="connsiteY639" fmla="*/ 2101580 h 2812935"/>
                    <a:gd name="connsiteX640" fmla="*/ 1343312 w 1404720"/>
                    <a:gd name="connsiteY640" fmla="*/ 2015531 h 2812935"/>
                    <a:gd name="connsiteX641" fmla="*/ 1302944 w 1404720"/>
                    <a:gd name="connsiteY641" fmla="*/ 2055899 h 2812935"/>
                    <a:gd name="connsiteX642" fmla="*/ 1343312 w 1404720"/>
                    <a:gd name="connsiteY642" fmla="*/ 2096267 h 2812935"/>
                    <a:gd name="connsiteX643" fmla="*/ 1383680 w 1404720"/>
                    <a:gd name="connsiteY643" fmla="*/ 2055899 h 2812935"/>
                    <a:gd name="connsiteX644" fmla="*/ 1343312 w 1404720"/>
                    <a:gd name="connsiteY644" fmla="*/ 2015531 h 2812935"/>
                    <a:gd name="connsiteX645" fmla="*/ 1258874 w 1404720"/>
                    <a:gd name="connsiteY645" fmla="*/ 2015531 h 2812935"/>
                    <a:gd name="connsiteX646" fmla="*/ 1218506 w 1404720"/>
                    <a:gd name="connsiteY646" fmla="*/ 2055899 h 2812935"/>
                    <a:gd name="connsiteX647" fmla="*/ 1258874 w 1404720"/>
                    <a:gd name="connsiteY647" fmla="*/ 2096267 h 2812935"/>
                    <a:gd name="connsiteX648" fmla="*/ 1299242 w 1404720"/>
                    <a:gd name="connsiteY648" fmla="*/ 2055899 h 2812935"/>
                    <a:gd name="connsiteX649" fmla="*/ 1258874 w 1404720"/>
                    <a:gd name="connsiteY649" fmla="*/ 2015531 h 2812935"/>
                    <a:gd name="connsiteX650" fmla="*/ 1174438 w 1404720"/>
                    <a:gd name="connsiteY650" fmla="*/ 2015531 h 2812935"/>
                    <a:gd name="connsiteX651" fmla="*/ 1134070 w 1404720"/>
                    <a:gd name="connsiteY651" fmla="*/ 2055899 h 2812935"/>
                    <a:gd name="connsiteX652" fmla="*/ 1174438 w 1404720"/>
                    <a:gd name="connsiteY652" fmla="*/ 2096267 h 2812935"/>
                    <a:gd name="connsiteX653" fmla="*/ 1214806 w 1404720"/>
                    <a:gd name="connsiteY653" fmla="*/ 2055899 h 2812935"/>
                    <a:gd name="connsiteX654" fmla="*/ 1174438 w 1404720"/>
                    <a:gd name="connsiteY654" fmla="*/ 2015531 h 2812935"/>
                    <a:gd name="connsiteX655" fmla="*/ 1090002 w 1404720"/>
                    <a:gd name="connsiteY655" fmla="*/ 2015531 h 2812935"/>
                    <a:gd name="connsiteX656" fmla="*/ 1049634 w 1404720"/>
                    <a:gd name="connsiteY656" fmla="*/ 2055899 h 2812935"/>
                    <a:gd name="connsiteX657" fmla="*/ 1090002 w 1404720"/>
                    <a:gd name="connsiteY657" fmla="*/ 2096267 h 2812935"/>
                    <a:gd name="connsiteX658" fmla="*/ 1130370 w 1404720"/>
                    <a:gd name="connsiteY658" fmla="*/ 2055899 h 2812935"/>
                    <a:gd name="connsiteX659" fmla="*/ 1090002 w 1404720"/>
                    <a:gd name="connsiteY659" fmla="*/ 2015531 h 2812935"/>
                    <a:gd name="connsiteX660" fmla="*/ 1005565 w 1404720"/>
                    <a:gd name="connsiteY660" fmla="*/ 2015531 h 2812935"/>
                    <a:gd name="connsiteX661" fmla="*/ 965197 w 1404720"/>
                    <a:gd name="connsiteY661" fmla="*/ 2055899 h 2812935"/>
                    <a:gd name="connsiteX662" fmla="*/ 1005565 w 1404720"/>
                    <a:gd name="connsiteY662" fmla="*/ 2096267 h 2812935"/>
                    <a:gd name="connsiteX663" fmla="*/ 1045933 w 1404720"/>
                    <a:gd name="connsiteY663" fmla="*/ 2055899 h 2812935"/>
                    <a:gd name="connsiteX664" fmla="*/ 1005565 w 1404720"/>
                    <a:gd name="connsiteY664" fmla="*/ 2015531 h 2812935"/>
                    <a:gd name="connsiteX665" fmla="*/ 921129 w 1404720"/>
                    <a:gd name="connsiteY665" fmla="*/ 2015531 h 2812935"/>
                    <a:gd name="connsiteX666" fmla="*/ 880761 w 1404720"/>
                    <a:gd name="connsiteY666" fmla="*/ 2055899 h 2812935"/>
                    <a:gd name="connsiteX667" fmla="*/ 921129 w 1404720"/>
                    <a:gd name="connsiteY667" fmla="*/ 2096267 h 2812935"/>
                    <a:gd name="connsiteX668" fmla="*/ 961497 w 1404720"/>
                    <a:gd name="connsiteY668" fmla="*/ 2055899 h 2812935"/>
                    <a:gd name="connsiteX669" fmla="*/ 921129 w 1404720"/>
                    <a:gd name="connsiteY669" fmla="*/ 2015531 h 2812935"/>
                    <a:gd name="connsiteX670" fmla="*/ 836693 w 1404720"/>
                    <a:gd name="connsiteY670" fmla="*/ 2015531 h 2812935"/>
                    <a:gd name="connsiteX671" fmla="*/ 796325 w 1404720"/>
                    <a:gd name="connsiteY671" fmla="*/ 2055899 h 2812935"/>
                    <a:gd name="connsiteX672" fmla="*/ 836693 w 1404720"/>
                    <a:gd name="connsiteY672" fmla="*/ 2096267 h 2812935"/>
                    <a:gd name="connsiteX673" fmla="*/ 877061 w 1404720"/>
                    <a:gd name="connsiteY673" fmla="*/ 2055899 h 2812935"/>
                    <a:gd name="connsiteX674" fmla="*/ 836693 w 1404720"/>
                    <a:gd name="connsiteY674" fmla="*/ 2015531 h 2812935"/>
                    <a:gd name="connsiteX675" fmla="*/ 752256 w 1404720"/>
                    <a:gd name="connsiteY675" fmla="*/ 2015531 h 2812935"/>
                    <a:gd name="connsiteX676" fmla="*/ 711888 w 1404720"/>
                    <a:gd name="connsiteY676" fmla="*/ 2055899 h 2812935"/>
                    <a:gd name="connsiteX677" fmla="*/ 752256 w 1404720"/>
                    <a:gd name="connsiteY677" fmla="*/ 2096267 h 2812935"/>
                    <a:gd name="connsiteX678" fmla="*/ 792624 w 1404720"/>
                    <a:gd name="connsiteY678" fmla="*/ 2055899 h 2812935"/>
                    <a:gd name="connsiteX679" fmla="*/ 752256 w 1404720"/>
                    <a:gd name="connsiteY679" fmla="*/ 2015531 h 2812935"/>
                    <a:gd name="connsiteX680" fmla="*/ 667820 w 1404720"/>
                    <a:gd name="connsiteY680" fmla="*/ 2015531 h 2812935"/>
                    <a:gd name="connsiteX681" fmla="*/ 627452 w 1404720"/>
                    <a:gd name="connsiteY681" fmla="*/ 2055899 h 2812935"/>
                    <a:gd name="connsiteX682" fmla="*/ 667820 w 1404720"/>
                    <a:gd name="connsiteY682" fmla="*/ 2096267 h 2812935"/>
                    <a:gd name="connsiteX683" fmla="*/ 708188 w 1404720"/>
                    <a:gd name="connsiteY683" fmla="*/ 2055899 h 2812935"/>
                    <a:gd name="connsiteX684" fmla="*/ 667820 w 1404720"/>
                    <a:gd name="connsiteY684" fmla="*/ 2015531 h 2812935"/>
                    <a:gd name="connsiteX685" fmla="*/ 583384 w 1404720"/>
                    <a:gd name="connsiteY685" fmla="*/ 2015531 h 2812935"/>
                    <a:gd name="connsiteX686" fmla="*/ 543016 w 1404720"/>
                    <a:gd name="connsiteY686" fmla="*/ 2055899 h 2812935"/>
                    <a:gd name="connsiteX687" fmla="*/ 583384 w 1404720"/>
                    <a:gd name="connsiteY687" fmla="*/ 2096267 h 2812935"/>
                    <a:gd name="connsiteX688" fmla="*/ 623752 w 1404720"/>
                    <a:gd name="connsiteY688" fmla="*/ 2055899 h 2812935"/>
                    <a:gd name="connsiteX689" fmla="*/ 583384 w 1404720"/>
                    <a:gd name="connsiteY689" fmla="*/ 2015531 h 2812935"/>
                    <a:gd name="connsiteX690" fmla="*/ 498947 w 1404720"/>
                    <a:gd name="connsiteY690" fmla="*/ 2015531 h 2812935"/>
                    <a:gd name="connsiteX691" fmla="*/ 458579 w 1404720"/>
                    <a:gd name="connsiteY691" fmla="*/ 2055899 h 2812935"/>
                    <a:gd name="connsiteX692" fmla="*/ 498947 w 1404720"/>
                    <a:gd name="connsiteY692" fmla="*/ 2096267 h 2812935"/>
                    <a:gd name="connsiteX693" fmla="*/ 539315 w 1404720"/>
                    <a:gd name="connsiteY693" fmla="*/ 2055899 h 2812935"/>
                    <a:gd name="connsiteX694" fmla="*/ 498947 w 1404720"/>
                    <a:gd name="connsiteY694" fmla="*/ 2015531 h 2812935"/>
                    <a:gd name="connsiteX695" fmla="*/ 414511 w 1404720"/>
                    <a:gd name="connsiteY695" fmla="*/ 2015531 h 2812935"/>
                    <a:gd name="connsiteX696" fmla="*/ 374143 w 1404720"/>
                    <a:gd name="connsiteY696" fmla="*/ 2055899 h 2812935"/>
                    <a:gd name="connsiteX697" fmla="*/ 414511 w 1404720"/>
                    <a:gd name="connsiteY697" fmla="*/ 2096267 h 2812935"/>
                    <a:gd name="connsiteX698" fmla="*/ 454879 w 1404720"/>
                    <a:gd name="connsiteY698" fmla="*/ 2055899 h 2812935"/>
                    <a:gd name="connsiteX699" fmla="*/ 414511 w 1404720"/>
                    <a:gd name="connsiteY699" fmla="*/ 2015531 h 2812935"/>
                    <a:gd name="connsiteX700" fmla="*/ 330075 w 1404720"/>
                    <a:gd name="connsiteY700" fmla="*/ 2015531 h 2812935"/>
                    <a:gd name="connsiteX701" fmla="*/ 289707 w 1404720"/>
                    <a:gd name="connsiteY701" fmla="*/ 2055899 h 2812935"/>
                    <a:gd name="connsiteX702" fmla="*/ 330075 w 1404720"/>
                    <a:gd name="connsiteY702" fmla="*/ 2096267 h 2812935"/>
                    <a:gd name="connsiteX703" fmla="*/ 370443 w 1404720"/>
                    <a:gd name="connsiteY703" fmla="*/ 2055899 h 2812935"/>
                    <a:gd name="connsiteX704" fmla="*/ 330075 w 1404720"/>
                    <a:gd name="connsiteY704" fmla="*/ 2015531 h 2812935"/>
                    <a:gd name="connsiteX705" fmla="*/ 245639 w 1404720"/>
                    <a:gd name="connsiteY705" fmla="*/ 2015531 h 2812935"/>
                    <a:gd name="connsiteX706" fmla="*/ 205271 w 1404720"/>
                    <a:gd name="connsiteY706" fmla="*/ 2055899 h 2812935"/>
                    <a:gd name="connsiteX707" fmla="*/ 245639 w 1404720"/>
                    <a:gd name="connsiteY707" fmla="*/ 2096267 h 2812935"/>
                    <a:gd name="connsiteX708" fmla="*/ 286007 w 1404720"/>
                    <a:gd name="connsiteY708" fmla="*/ 2055899 h 2812935"/>
                    <a:gd name="connsiteX709" fmla="*/ 245639 w 1404720"/>
                    <a:gd name="connsiteY709" fmla="*/ 2015531 h 2812935"/>
                    <a:gd name="connsiteX710" fmla="*/ 161202 w 1404720"/>
                    <a:gd name="connsiteY710" fmla="*/ 2015531 h 2812935"/>
                    <a:gd name="connsiteX711" fmla="*/ 120834 w 1404720"/>
                    <a:gd name="connsiteY711" fmla="*/ 2055899 h 2812935"/>
                    <a:gd name="connsiteX712" fmla="*/ 161202 w 1404720"/>
                    <a:gd name="connsiteY712" fmla="*/ 2096267 h 2812935"/>
                    <a:gd name="connsiteX713" fmla="*/ 201570 w 1404720"/>
                    <a:gd name="connsiteY713" fmla="*/ 2055899 h 2812935"/>
                    <a:gd name="connsiteX714" fmla="*/ 161202 w 1404720"/>
                    <a:gd name="connsiteY714" fmla="*/ 2015531 h 2812935"/>
                    <a:gd name="connsiteX715" fmla="*/ 76766 w 1404720"/>
                    <a:gd name="connsiteY715" fmla="*/ 2015531 h 2812935"/>
                    <a:gd name="connsiteX716" fmla="*/ 36398 w 1404720"/>
                    <a:gd name="connsiteY716" fmla="*/ 2055899 h 2812935"/>
                    <a:gd name="connsiteX717" fmla="*/ 76766 w 1404720"/>
                    <a:gd name="connsiteY717" fmla="*/ 2096267 h 2812935"/>
                    <a:gd name="connsiteX718" fmla="*/ 117134 w 1404720"/>
                    <a:gd name="connsiteY718" fmla="*/ 2055899 h 2812935"/>
                    <a:gd name="connsiteX719" fmla="*/ 76766 w 1404720"/>
                    <a:gd name="connsiteY719" fmla="*/ 2015531 h 2812935"/>
                    <a:gd name="connsiteX720" fmla="*/ 1343312 w 1404720"/>
                    <a:gd name="connsiteY720" fmla="*/ 1929482 h 2812935"/>
                    <a:gd name="connsiteX721" fmla="*/ 1302944 w 1404720"/>
                    <a:gd name="connsiteY721" fmla="*/ 1969850 h 2812935"/>
                    <a:gd name="connsiteX722" fmla="*/ 1343312 w 1404720"/>
                    <a:gd name="connsiteY722" fmla="*/ 2010218 h 2812935"/>
                    <a:gd name="connsiteX723" fmla="*/ 1383680 w 1404720"/>
                    <a:gd name="connsiteY723" fmla="*/ 1969850 h 2812935"/>
                    <a:gd name="connsiteX724" fmla="*/ 1343312 w 1404720"/>
                    <a:gd name="connsiteY724" fmla="*/ 1929482 h 2812935"/>
                    <a:gd name="connsiteX725" fmla="*/ 1258874 w 1404720"/>
                    <a:gd name="connsiteY725" fmla="*/ 1929482 h 2812935"/>
                    <a:gd name="connsiteX726" fmla="*/ 1218506 w 1404720"/>
                    <a:gd name="connsiteY726" fmla="*/ 1969850 h 2812935"/>
                    <a:gd name="connsiteX727" fmla="*/ 1258874 w 1404720"/>
                    <a:gd name="connsiteY727" fmla="*/ 2010218 h 2812935"/>
                    <a:gd name="connsiteX728" fmla="*/ 1299242 w 1404720"/>
                    <a:gd name="connsiteY728" fmla="*/ 1969850 h 2812935"/>
                    <a:gd name="connsiteX729" fmla="*/ 1258874 w 1404720"/>
                    <a:gd name="connsiteY729" fmla="*/ 1929482 h 2812935"/>
                    <a:gd name="connsiteX730" fmla="*/ 1174438 w 1404720"/>
                    <a:gd name="connsiteY730" fmla="*/ 1929482 h 2812935"/>
                    <a:gd name="connsiteX731" fmla="*/ 1134070 w 1404720"/>
                    <a:gd name="connsiteY731" fmla="*/ 1969850 h 2812935"/>
                    <a:gd name="connsiteX732" fmla="*/ 1174438 w 1404720"/>
                    <a:gd name="connsiteY732" fmla="*/ 2010218 h 2812935"/>
                    <a:gd name="connsiteX733" fmla="*/ 1214806 w 1404720"/>
                    <a:gd name="connsiteY733" fmla="*/ 1969850 h 2812935"/>
                    <a:gd name="connsiteX734" fmla="*/ 1174438 w 1404720"/>
                    <a:gd name="connsiteY734" fmla="*/ 1929482 h 2812935"/>
                    <a:gd name="connsiteX735" fmla="*/ 1090002 w 1404720"/>
                    <a:gd name="connsiteY735" fmla="*/ 1929482 h 2812935"/>
                    <a:gd name="connsiteX736" fmla="*/ 1049634 w 1404720"/>
                    <a:gd name="connsiteY736" fmla="*/ 1969850 h 2812935"/>
                    <a:gd name="connsiteX737" fmla="*/ 1090002 w 1404720"/>
                    <a:gd name="connsiteY737" fmla="*/ 2010218 h 2812935"/>
                    <a:gd name="connsiteX738" fmla="*/ 1130370 w 1404720"/>
                    <a:gd name="connsiteY738" fmla="*/ 1969850 h 2812935"/>
                    <a:gd name="connsiteX739" fmla="*/ 1090002 w 1404720"/>
                    <a:gd name="connsiteY739" fmla="*/ 1929482 h 2812935"/>
                    <a:gd name="connsiteX740" fmla="*/ 1005565 w 1404720"/>
                    <a:gd name="connsiteY740" fmla="*/ 1929482 h 2812935"/>
                    <a:gd name="connsiteX741" fmla="*/ 965197 w 1404720"/>
                    <a:gd name="connsiteY741" fmla="*/ 1969850 h 2812935"/>
                    <a:gd name="connsiteX742" fmla="*/ 1005565 w 1404720"/>
                    <a:gd name="connsiteY742" fmla="*/ 2010218 h 2812935"/>
                    <a:gd name="connsiteX743" fmla="*/ 1045933 w 1404720"/>
                    <a:gd name="connsiteY743" fmla="*/ 1969850 h 2812935"/>
                    <a:gd name="connsiteX744" fmla="*/ 1005565 w 1404720"/>
                    <a:gd name="connsiteY744" fmla="*/ 1929482 h 2812935"/>
                    <a:gd name="connsiteX745" fmla="*/ 921129 w 1404720"/>
                    <a:gd name="connsiteY745" fmla="*/ 1929482 h 2812935"/>
                    <a:gd name="connsiteX746" fmla="*/ 880761 w 1404720"/>
                    <a:gd name="connsiteY746" fmla="*/ 1969850 h 2812935"/>
                    <a:gd name="connsiteX747" fmla="*/ 921129 w 1404720"/>
                    <a:gd name="connsiteY747" fmla="*/ 2010218 h 2812935"/>
                    <a:gd name="connsiteX748" fmla="*/ 961497 w 1404720"/>
                    <a:gd name="connsiteY748" fmla="*/ 1969850 h 2812935"/>
                    <a:gd name="connsiteX749" fmla="*/ 921129 w 1404720"/>
                    <a:gd name="connsiteY749" fmla="*/ 1929482 h 2812935"/>
                    <a:gd name="connsiteX750" fmla="*/ 836693 w 1404720"/>
                    <a:gd name="connsiteY750" fmla="*/ 1929482 h 2812935"/>
                    <a:gd name="connsiteX751" fmla="*/ 796325 w 1404720"/>
                    <a:gd name="connsiteY751" fmla="*/ 1969850 h 2812935"/>
                    <a:gd name="connsiteX752" fmla="*/ 836693 w 1404720"/>
                    <a:gd name="connsiteY752" fmla="*/ 2010218 h 2812935"/>
                    <a:gd name="connsiteX753" fmla="*/ 877061 w 1404720"/>
                    <a:gd name="connsiteY753" fmla="*/ 1969850 h 2812935"/>
                    <a:gd name="connsiteX754" fmla="*/ 836693 w 1404720"/>
                    <a:gd name="connsiteY754" fmla="*/ 1929482 h 2812935"/>
                    <a:gd name="connsiteX755" fmla="*/ 752256 w 1404720"/>
                    <a:gd name="connsiteY755" fmla="*/ 1929482 h 2812935"/>
                    <a:gd name="connsiteX756" fmla="*/ 711888 w 1404720"/>
                    <a:gd name="connsiteY756" fmla="*/ 1969850 h 2812935"/>
                    <a:gd name="connsiteX757" fmla="*/ 752256 w 1404720"/>
                    <a:gd name="connsiteY757" fmla="*/ 2010218 h 2812935"/>
                    <a:gd name="connsiteX758" fmla="*/ 792624 w 1404720"/>
                    <a:gd name="connsiteY758" fmla="*/ 1969850 h 2812935"/>
                    <a:gd name="connsiteX759" fmla="*/ 752256 w 1404720"/>
                    <a:gd name="connsiteY759" fmla="*/ 1929482 h 2812935"/>
                    <a:gd name="connsiteX760" fmla="*/ 667820 w 1404720"/>
                    <a:gd name="connsiteY760" fmla="*/ 1929482 h 2812935"/>
                    <a:gd name="connsiteX761" fmla="*/ 627452 w 1404720"/>
                    <a:gd name="connsiteY761" fmla="*/ 1969850 h 2812935"/>
                    <a:gd name="connsiteX762" fmla="*/ 667820 w 1404720"/>
                    <a:gd name="connsiteY762" fmla="*/ 2010218 h 2812935"/>
                    <a:gd name="connsiteX763" fmla="*/ 708188 w 1404720"/>
                    <a:gd name="connsiteY763" fmla="*/ 1969850 h 2812935"/>
                    <a:gd name="connsiteX764" fmla="*/ 667820 w 1404720"/>
                    <a:gd name="connsiteY764" fmla="*/ 1929482 h 2812935"/>
                    <a:gd name="connsiteX765" fmla="*/ 583384 w 1404720"/>
                    <a:gd name="connsiteY765" fmla="*/ 1929482 h 2812935"/>
                    <a:gd name="connsiteX766" fmla="*/ 543016 w 1404720"/>
                    <a:gd name="connsiteY766" fmla="*/ 1969850 h 2812935"/>
                    <a:gd name="connsiteX767" fmla="*/ 583384 w 1404720"/>
                    <a:gd name="connsiteY767" fmla="*/ 2010218 h 2812935"/>
                    <a:gd name="connsiteX768" fmla="*/ 623752 w 1404720"/>
                    <a:gd name="connsiteY768" fmla="*/ 1969850 h 2812935"/>
                    <a:gd name="connsiteX769" fmla="*/ 583384 w 1404720"/>
                    <a:gd name="connsiteY769" fmla="*/ 1929482 h 2812935"/>
                    <a:gd name="connsiteX770" fmla="*/ 498947 w 1404720"/>
                    <a:gd name="connsiteY770" fmla="*/ 1929482 h 2812935"/>
                    <a:gd name="connsiteX771" fmla="*/ 458579 w 1404720"/>
                    <a:gd name="connsiteY771" fmla="*/ 1969850 h 2812935"/>
                    <a:gd name="connsiteX772" fmla="*/ 498947 w 1404720"/>
                    <a:gd name="connsiteY772" fmla="*/ 2010218 h 2812935"/>
                    <a:gd name="connsiteX773" fmla="*/ 539315 w 1404720"/>
                    <a:gd name="connsiteY773" fmla="*/ 1969850 h 2812935"/>
                    <a:gd name="connsiteX774" fmla="*/ 498947 w 1404720"/>
                    <a:gd name="connsiteY774" fmla="*/ 1929482 h 2812935"/>
                    <a:gd name="connsiteX775" fmla="*/ 414511 w 1404720"/>
                    <a:gd name="connsiteY775" fmla="*/ 1929482 h 2812935"/>
                    <a:gd name="connsiteX776" fmla="*/ 374143 w 1404720"/>
                    <a:gd name="connsiteY776" fmla="*/ 1969850 h 2812935"/>
                    <a:gd name="connsiteX777" fmla="*/ 414511 w 1404720"/>
                    <a:gd name="connsiteY777" fmla="*/ 2010218 h 2812935"/>
                    <a:gd name="connsiteX778" fmla="*/ 454879 w 1404720"/>
                    <a:gd name="connsiteY778" fmla="*/ 1969850 h 2812935"/>
                    <a:gd name="connsiteX779" fmla="*/ 414511 w 1404720"/>
                    <a:gd name="connsiteY779" fmla="*/ 1929482 h 2812935"/>
                    <a:gd name="connsiteX780" fmla="*/ 330075 w 1404720"/>
                    <a:gd name="connsiteY780" fmla="*/ 1929482 h 2812935"/>
                    <a:gd name="connsiteX781" fmla="*/ 289707 w 1404720"/>
                    <a:gd name="connsiteY781" fmla="*/ 1969850 h 2812935"/>
                    <a:gd name="connsiteX782" fmla="*/ 330075 w 1404720"/>
                    <a:gd name="connsiteY782" fmla="*/ 2010218 h 2812935"/>
                    <a:gd name="connsiteX783" fmla="*/ 370443 w 1404720"/>
                    <a:gd name="connsiteY783" fmla="*/ 1969850 h 2812935"/>
                    <a:gd name="connsiteX784" fmla="*/ 330075 w 1404720"/>
                    <a:gd name="connsiteY784" fmla="*/ 1929482 h 2812935"/>
                    <a:gd name="connsiteX785" fmla="*/ 245639 w 1404720"/>
                    <a:gd name="connsiteY785" fmla="*/ 1929482 h 2812935"/>
                    <a:gd name="connsiteX786" fmla="*/ 205271 w 1404720"/>
                    <a:gd name="connsiteY786" fmla="*/ 1969850 h 2812935"/>
                    <a:gd name="connsiteX787" fmla="*/ 245639 w 1404720"/>
                    <a:gd name="connsiteY787" fmla="*/ 2010218 h 2812935"/>
                    <a:gd name="connsiteX788" fmla="*/ 286007 w 1404720"/>
                    <a:gd name="connsiteY788" fmla="*/ 1969850 h 2812935"/>
                    <a:gd name="connsiteX789" fmla="*/ 245639 w 1404720"/>
                    <a:gd name="connsiteY789" fmla="*/ 1929482 h 2812935"/>
                    <a:gd name="connsiteX790" fmla="*/ 161202 w 1404720"/>
                    <a:gd name="connsiteY790" fmla="*/ 1929482 h 2812935"/>
                    <a:gd name="connsiteX791" fmla="*/ 120834 w 1404720"/>
                    <a:gd name="connsiteY791" fmla="*/ 1969850 h 2812935"/>
                    <a:gd name="connsiteX792" fmla="*/ 161202 w 1404720"/>
                    <a:gd name="connsiteY792" fmla="*/ 2010218 h 2812935"/>
                    <a:gd name="connsiteX793" fmla="*/ 201570 w 1404720"/>
                    <a:gd name="connsiteY793" fmla="*/ 1969850 h 2812935"/>
                    <a:gd name="connsiteX794" fmla="*/ 161202 w 1404720"/>
                    <a:gd name="connsiteY794" fmla="*/ 1929482 h 2812935"/>
                    <a:gd name="connsiteX795" fmla="*/ 76766 w 1404720"/>
                    <a:gd name="connsiteY795" fmla="*/ 1929482 h 2812935"/>
                    <a:gd name="connsiteX796" fmla="*/ 36398 w 1404720"/>
                    <a:gd name="connsiteY796" fmla="*/ 1969850 h 2812935"/>
                    <a:gd name="connsiteX797" fmla="*/ 76766 w 1404720"/>
                    <a:gd name="connsiteY797" fmla="*/ 2010218 h 2812935"/>
                    <a:gd name="connsiteX798" fmla="*/ 117134 w 1404720"/>
                    <a:gd name="connsiteY798" fmla="*/ 1969850 h 2812935"/>
                    <a:gd name="connsiteX799" fmla="*/ 76766 w 1404720"/>
                    <a:gd name="connsiteY799" fmla="*/ 1929482 h 2812935"/>
                    <a:gd name="connsiteX800" fmla="*/ 1343312 w 1404720"/>
                    <a:gd name="connsiteY800" fmla="*/ 1843433 h 2812935"/>
                    <a:gd name="connsiteX801" fmla="*/ 1302944 w 1404720"/>
                    <a:gd name="connsiteY801" fmla="*/ 1883801 h 2812935"/>
                    <a:gd name="connsiteX802" fmla="*/ 1343312 w 1404720"/>
                    <a:gd name="connsiteY802" fmla="*/ 1924169 h 2812935"/>
                    <a:gd name="connsiteX803" fmla="*/ 1383680 w 1404720"/>
                    <a:gd name="connsiteY803" fmla="*/ 1883801 h 2812935"/>
                    <a:gd name="connsiteX804" fmla="*/ 1343312 w 1404720"/>
                    <a:gd name="connsiteY804" fmla="*/ 1843433 h 2812935"/>
                    <a:gd name="connsiteX805" fmla="*/ 1258874 w 1404720"/>
                    <a:gd name="connsiteY805" fmla="*/ 1843433 h 2812935"/>
                    <a:gd name="connsiteX806" fmla="*/ 1218506 w 1404720"/>
                    <a:gd name="connsiteY806" fmla="*/ 1883801 h 2812935"/>
                    <a:gd name="connsiteX807" fmla="*/ 1258874 w 1404720"/>
                    <a:gd name="connsiteY807" fmla="*/ 1924169 h 2812935"/>
                    <a:gd name="connsiteX808" fmla="*/ 1299242 w 1404720"/>
                    <a:gd name="connsiteY808" fmla="*/ 1883801 h 2812935"/>
                    <a:gd name="connsiteX809" fmla="*/ 1258874 w 1404720"/>
                    <a:gd name="connsiteY809" fmla="*/ 1843433 h 2812935"/>
                    <a:gd name="connsiteX810" fmla="*/ 1174438 w 1404720"/>
                    <a:gd name="connsiteY810" fmla="*/ 1843433 h 2812935"/>
                    <a:gd name="connsiteX811" fmla="*/ 1134070 w 1404720"/>
                    <a:gd name="connsiteY811" fmla="*/ 1883801 h 2812935"/>
                    <a:gd name="connsiteX812" fmla="*/ 1174438 w 1404720"/>
                    <a:gd name="connsiteY812" fmla="*/ 1924169 h 2812935"/>
                    <a:gd name="connsiteX813" fmla="*/ 1214806 w 1404720"/>
                    <a:gd name="connsiteY813" fmla="*/ 1883801 h 2812935"/>
                    <a:gd name="connsiteX814" fmla="*/ 1174438 w 1404720"/>
                    <a:gd name="connsiteY814" fmla="*/ 1843433 h 2812935"/>
                    <a:gd name="connsiteX815" fmla="*/ 1090002 w 1404720"/>
                    <a:gd name="connsiteY815" fmla="*/ 1843433 h 2812935"/>
                    <a:gd name="connsiteX816" fmla="*/ 1049634 w 1404720"/>
                    <a:gd name="connsiteY816" fmla="*/ 1883801 h 2812935"/>
                    <a:gd name="connsiteX817" fmla="*/ 1090002 w 1404720"/>
                    <a:gd name="connsiteY817" fmla="*/ 1924169 h 2812935"/>
                    <a:gd name="connsiteX818" fmla="*/ 1130370 w 1404720"/>
                    <a:gd name="connsiteY818" fmla="*/ 1883801 h 2812935"/>
                    <a:gd name="connsiteX819" fmla="*/ 1090002 w 1404720"/>
                    <a:gd name="connsiteY819" fmla="*/ 1843433 h 2812935"/>
                    <a:gd name="connsiteX820" fmla="*/ 1005565 w 1404720"/>
                    <a:gd name="connsiteY820" fmla="*/ 1843433 h 2812935"/>
                    <a:gd name="connsiteX821" fmla="*/ 965197 w 1404720"/>
                    <a:gd name="connsiteY821" fmla="*/ 1883801 h 2812935"/>
                    <a:gd name="connsiteX822" fmla="*/ 1005565 w 1404720"/>
                    <a:gd name="connsiteY822" fmla="*/ 1924169 h 2812935"/>
                    <a:gd name="connsiteX823" fmla="*/ 1045933 w 1404720"/>
                    <a:gd name="connsiteY823" fmla="*/ 1883801 h 2812935"/>
                    <a:gd name="connsiteX824" fmla="*/ 1005565 w 1404720"/>
                    <a:gd name="connsiteY824" fmla="*/ 1843433 h 2812935"/>
                    <a:gd name="connsiteX825" fmla="*/ 921129 w 1404720"/>
                    <a:gd name="connsiteY825" fmla="*/ 1843433 h 2812935"/>
                    <a:gd name="connsiteX826" fmla="*/ 880761 w 1404720"/>
                    <a:gd name="connsiteY826" fmla="*/ 1883801 h 2812935"/>
                    <a:gd name="connsiteX827" fmla="*/ 921129 w 1404720"/>
                    <a:gd name="connsiteY827" fmla="*/ 1924169 h 2812935"/>
                    <a:gd name="connsiteX828" fmla="*/ 961497 w 1404720"/>
                    <a:gd name="connsiteY828" fmla="*/ 1883801 h 2812935"/>
                    <a:gd name="connsiteX829" fmla="*/ 921129 w 1404720"/>
                    <a:gd name="connsiteY829" fmla="*/ 1843433 h 2812935"/>
                    <a:gd name="connsiteX830" fmla="*/ 836693 w 1404720"/>
                    <a:gd name="connsiteY830" fmla="*/ 1843433 h 2812935"/>
                    <a:gd name="connsiteX831" fmla="*/ 796325 w 1404720"/>
                    <a:gd name="connsiteY831" fmla="*/ 1883801 h 2812935"/>
                    <a:gd name="connsiteX832" fmla="*/ 836693 w 1404720"/>
                    <a:gd name="connsiteY832" fmla="*/ 1924169 h 2812935"/>
                    <a:gd name="connsiteX833" fmla="*/ 877061 w 1404720"/>
                    <a:gd name="connsiteY833" fmla="*/ 1883801 h 2812935"/>
                    <a:gd name="connsiteX834" fmla="*/ 836693 w 1404720"/>
                    <a:gd name="connsiteY834" fmla="*/ 1843433 h 2812935"/>
                    <a:gd name="connsiteX835" fmla="*/ 752256 w 1404720"/>
                    <a:gd name="connsiteY835" fmla="*/ 1843433 h 2812935"/>
                    <a:gd name="connsiteX836" fmla="*/ 711888 w 1404720"/>
                    <a:gd name="connsiteY836" fmla="*/ 1883801 h 2812935"/>
                    <a:gd name="connsiteX837" fmla="*/ 752256 w 1404720"/>
                    <a:gd name="connsiteY837" fmla="*/ 1924169 h 2812935"/>
                    <a:gd name="connsiteX838" fmla="*/ 792624 w 1404720"/>
                    <a:gd name="connsiteY838" fmla="*/ 1883801 h 2812935"/>
                    <a:gd name="connsiteX839" fmla="*/ 752256 w 1404720"/>
                    <a:gd name="connsiteY839" fmla="*/ 1843433 h 2812935"/>
                    <a:gd name="connsiteX840" fmla="*/ 667820 w 1404720"/>
                    <a:gd name="connsiteY840" fmla="*/ 1843433 h 2812935"/>
                    <a:gd name="connsiteX841" fmla="*/ 627452 w 1404720"/>
                    <a:gd name="connsiteY841" fmla="*/ 1883801 h 2812935"/>
                    <a:gd name="connsiteX842" fmla="*/ 667820 w 1404720"/>
                    <a:gd name="connsiteY842" fmla="*/ 1924169 h 2812935"/>
                    <a:gd name="connsiteX843" fmla="*/ 708188 w 1404720"/>
                    <a:gd name="connsiteY843" fmla="*/ 1883801 h 2812935"/>
                    <a:gd name="connsiteX844" fmla="*/ 667820 w 1404720"/>
                    <a:gd name="connsiteY844" fmla="*/ 1843433 h 2812935"/>
                    <a:gd name="connsiteX845" fmla="*/ 583384 w 1404720"/>
                    <a:gd name="connsiteY845" fmla="*/ 1843433 h 2812935"/>
                    <a:gd name="connsiteX846" fmla="*/ 543016 w 1404720"/>
                    <a:gd name="connsiteY846" fmla="*/ 1883801 h 2812935"/>
                    <a:gd name="connsiteX847" fmla="*/ 583384 w 1404720"/>
                    <a:gd name="connsiteY847" fmla="*/ 1924169 h 2812935"/>
                    <a:gd name="connsiteX848" fmla="*/ 623752 w 1404720"/>
                    <a:gd name="connsiteY848" fmla="*/ 1883801 h 2812935"/>
                    <a:gd name="connsiteX849" fmla="*/ 583384 w 1404720"/>
                    <a:gd name="connsiteY849" fmla="*/ 1843433 h 2812935"/>
                    <a:gd name="connsiteX850" fmla="*/ 498947 w 1404720"/>
                    <a:gd name="connsiteY850" fmla="*/ 1843433 h 2812935"/>
                    <a:gd name="connsiteX851" fmla="*/ 458579 w 1404720"/>
                    <a:gd name="connsiteY851" fmla="*/ 1883801 h 2812935"/>
                    <a:gd name="connsiteX852" fmla="*/ 498947 w 1404720"/>
                    <a:gd name="connsiteY852" fmla="*/ 1924169 h 2812935"/>
                    <a:gd name="connsiteX853" fmla="*/ 539315 w 1404720"/>
                    <a:gd name="connsiteY853" fmla="*/ 1883801 h 2812935"/>
                    <a:gd name="connsiteX854" fmla="*/ 498947 w 1404720"/>
                    <a:gd name="connsiteY854" fmla="*/ 1843433 h 2812935"/>
                    <a:gd name="connsiteX855" fmla="*/ 414511 w 1404720"/>
                    <a:gd name="connsiteY855" fmla="*/ 1843433 h 2812935"/>
                    <a:gd name="connsiteX856" fmla="*/ 374143 w 1404720"/>
                    <a:gd name="connsiteY856" fmla="*/ 1883801 h 2812935"/>
                    <a:gd name="connsiteX857" fmla="*/ 414511 w 1404720"/>
                    <a:gd name="connsiteY857" fmla="*/ 1924169 h 2812935"/>
                    <a:gd name="connsiteX858" fmla="*/ 454879 w 1404720"/>
                    <a:gd name="connsiteY858" fmla="*/ 1883801 h 2812935"/>
                    <a:gd name="connsiteX859" fmla="*/ 414511 w 1404720"/>
                    <a:gd name="connsiteY859" fmla="*/ 1843433 h 2812935"/>
                    <a:gd name="connsiteX860" fmla="*/ 330075 w 1404720"/>
                    <a:gd name="connsiteY860" fmla="*/ 1843433 h 2812935"/>
                    <a:gd name="connsiteX861" fmla="*/ 289707 w 1404720"/>
                    <a:gd name="connsiteY861" fmla="*/ 1883801 h 2812935"/>
                    <a:gd name="connsiteX862" fmla="*/ 330075 w 1404720"/>
                    <a:gd name="connsiteY862" fmla="*/ 1924169 h 2812935"/>
                    <a:gd name="connsiteX863" fmla="*/ 370443 w 1404720"/>
                    <a:gd name="connsiteY863" fmla="*/ 1883801 h 2812935"/>
                    <a:gd name="connsiteX864" fmla="*/ 330075 w 1404720"/>
                    <a:gd name="connsiteY864" fmla="*/ 1843433 h 2812935"/>
                    <a:gd name="connsiteX865" fmla="*/ 245639 w 1404720"/>
                    <a:gd name="connsiteY865" fmla="*/ 1843433 h 2812935"/>
                    <a:gd name="connsiteX866" fmla="*/ 205271 w 1404720"/>
                    <a:gd name="connsiteY866" fmla="*/ 1883801 h 2812935"/>
                    <a:gd name="connsiteX867" fmla="*/ 245639 w 1404720"/>
                    <a:gd name="connsiteY867" fmla="*/ 1924169 h 2812935"/>
                    <a:gd name="connsiteX868" fmla="*/ 286007 w 1404720"/>
                    <a:gd name="connsiteY868" fmla="*/ 1883801 h 2812935"/>
                    <a:gd name="connsiteX869" fmla="*/ 245639 w 1404720"/>
                    <a:gd name="connsiteY869" fmla="*/ 1843433 h 2812935"/>
                    <a:gd name="connsiteX870" fmla="*/ 161202 w 1404720"/>
                    <a:gd name="connsiteY870" fmla="*/ 1843433 h 2812935"/>
                    <a:gd name="connsiteX871" fmla="*/ 120834 w 1404720"/>
                    <a:gd name="connsiteY871" fmla="*/ 1883801 h 2812935"/>
                    <a:gd name="connsiteX872" fmla="*/ 161202 w 1404720"/>
                    <a:gd name="connsiteY872" fmla="*/ 1924169 h 2812935"/>
                    <a:gd name="connsiteX873" fmla="*/ 201570 w 1404720"/>
                    <a:gd name="connsiteY873" fmla="*/ 1883801 h 2812935"/>
                    <a:gd name="connsiteX874" fmla="*/ 161202 w 1404720"/>
                    <a:gd name="connsiteY874" fmla="*/ 1843433 h 2812935"/>
                    <a:gd name="connsiteX875" fmla="*/ 76766 w 1404720"/>
                    <a:gd name="connsiteY875" fmla="*/ 1843433 h 2812935"/>
                    <a:gd name="connsiteX876" fmla="*/ 36398 w 1404720"/>
                    <a:gd name="connsiteY876" fmla="*/ 1883801 h 2812935"/>
                    <a:gd name="connsiteX877" fmla="*/ 76766 w 1404720"/>
                    <a:gd name="connsiteY877" fmla="*/ 1924169 h 2812935"/>
                    <a:gd name="connsiteX878" fmla="*/ 117134 w 1404720"/>
                    <a:gd name="connsiteY878" fmla="*/ 1883801 h 2812935"/>
                    <a:gd name="connsiteX879" fmla="*/ 76766 w 1404720"/>
                    <a:gd name="connsiteY879" fmla="*/ 1843433 h 2812935"/>
                    <a:gd name="connsiteX880" fmla="*/ 1343312 w 1404720"/>
                    <a:gd name="connsiteY880" fmla="*/ 1757383 h 2812935"/>
                    <a:gd name="connsiteX881" fmla="*/ 1302944 w 1404720"/>
                    <a:gd name="connsiteY881" fmla="*/ 1797751 h 2812935"/>
                    <a:gd name="connsiteX882" fmla="*/ 1343312 w 1404720"/>
                    <a:gd name="connsiteY882" fmla="*/ 1838119 h 2812935"/>
                    <a:gd name="connsiteX883" fmla="*/ 1383680 w 1404720"/>
                    <a:gd name="connsiteY883" fmla="*/ 1797751 h 2812935"/>
                    <a:gd name="connsiteX884" fmla="*/ 1343312 w 1404720"/>
                    <a:gd name="connsiteY884" fmla="*/ 1757383 h 2812935"/>
                    <a:gd name="connsiteX885" fmla="*/ 1258874 w 1404720"/>
                    <a:gd name="connsiteY885" fmla="*/ 1757383 h 2812935"/>
                    <a:gd name="connsiteX886" fmla="*/ 1218506 w 1404720"/>
                    <a:gd name="connsiteY886" fmla="*/ 1797751 h 2812935"/>
                    <a:gd name="connsiteX887" fmla="*/ 1258874 w 1404720"/>
                    <a:gd name="connsiteY887" fmla="*/ 1838119 h 2812935"/>
                    <a:gd name="connsiteX888" fmla="*/ 1299242 w 1404720"/>
                    <a:gd name="connsiteY888" fmla="*/ 1797751 h 2812935"/>
                    <a:gd name="connsiteX889" fmla="*/ 1258874 w 1404720"/>
                    <a:gd name="connsiteY889" fmla="*/ 1757383 h 2812935"/>
                    <a:gd name="connsiteX890" fmla="*/ 1174438 w 1404720"/>
                    <a:gd name="connsiteY890" fmla="*/ 1757383 h 2812935"/>
                    <a:gd name="connsiteX891" fmla="*/ 1134070 w 1404720"/>
                    <a:gd name="connsiteY891" fmla="*/ 1797751 h 2812935"/>
                    <a:gd name="connsiteX892" fmla="*/ 1174438 w 1404720"/>
                    <a:gd name="connsiteY892" fmla="*/ 1838119 h 2812935"/>
                    <a:gd name="connsiteX893" fmla="*/ 1214806 w 1404720"/>
                    <a:gd name="connsiteY893" fmla="*/ 1797751 h 2812935"/>
                    <a:gd name="connsiteX894" fmla="*/ 1174438 w 1404720"/>
                    <a:gd name="connsiteY894" fmla="*/ 1757383 h 2812935"/>
                    <a:gd name="connsiteX895" fmla="*/ 1090002 w 1404720"/>
                    <a:gd name="connsiteY895" fmla="*/ 1757383 h 2812935"/>
                    <a:gd name="connsiteX896" fmla="*/ 1049634 w 1404720"/>
                    <a:gd name="connsiteY896" fmla="*/ 1797751 h 2812935"/>
                    <a:gd name="connsiteX897" fmla="*/ 1090002 w 1404720"/>
                    <a:gd name="connsiteY897" fmla="*/ 1838119 h 2812935"/>
                    <a:gd name="connsiteX898" fmla="*/ 1130370 w 1404720"/>
                    <a:gd name="connsiteY898" fmla="*/ 1797751 h 2812935"/>
                    <a:gd name="connsiteX899" fmla="*/ 1090002 w 1404720"/>
                    <a:gd name="connsiteY899" fmla="*/ 1757383 h 2812935"/>
                    <a:gd name="connsiteX900" fmla="*/ 1005565 w 1404720"/>
                    <a:gd name="connsiteY900" fmla="*/ 1757383 h 2812935"/>
                    <a:gd name="connsiteX901" fmla="*/ 965197 w 1404720"/>
                    <a:gd name="connsiteY901" fmla="*/ 1797751 h 2812935"/>
                    <a:gd name="connsiteX902" fmla="*/ 1005565 w 1404720"/>
                    <a:gd name="connsiteY902" fmla="*/ 1838119 h 2812935"/>
                    <a:gd name="connsiteX903" fmla="*/ 1045933 w 1404720"/>
                    <a:gd name="connsiteY903" fmla="*/ 1797751 h 2812935"/>
                    <a:gd name="connsiteX904" fmla="*/ 1005565 w 1404720"/>
                    <a:gd name="connsiteY904" fmla="*/ 1757383 h 2812935"/>
                    <a:gd name="connsiteX905" fmla="*/ 921129 w 1404720"/>
                    <a:gd name="connsiteY905" fmla="*/ 1757383 h 2812935"/>
                    <a:gd name="connsiteX906" fmla="*/ 880761 w 1404720"/>
                    <a:gd name="connsiteY906" fmla="*/ 1797751 h 2812935"/>
                    <a:gd name="connsiteX907" fmla="*/ 921129 w 1404720"/>
                    <a:gd name="connsiteY907" fmla="*/ 1838119 h 2812935"/>
                    <a:gd name="connsiteX908" fmla="*/ 961497 w 1404720"/>
                    <a:gd name="connsiteY908" fmla="*/ 1797751 h 2812935"/>
                    <a:gd name="connsiteX909" fmla="*/ 921129 w 1404720"/>
                    <a:gd name="connsiteY909" fmla="*/ 1757383 h 2812935"/>
                    <a:gd name="connsiteX910" fmla="*/ 836693 w 1404720"/>
                    <a:gd name="connsiteY910" fmla="*/ 1757383 h 2812935"/>
                    <a:gd name="connsiteX911" fmla="*/ 796325 w 1404720"/>
                    <a:gd name="connsiteY911" fmla="*/ 1797751 h 2812935"/>
                    <a:gd name="connsiteX912" fmla="*/ 836693 w 1404720"/>
                    <a:gd name="connsiteY912" fmla="*/ 1838119 h 2812935"/>
                    <a:gd name="connsiteX913" fmla="*/ 877061 w 1404720"/>
                    <a:gd name="connsiteY913" fmla="*/ 1797751 h 2812935"/>
                    <a:gd name="connsiteX914" fmla="*/ 836693 w 1404720"/>
                    <a:gd name="connsiteY914" fmla="*/ 1757383 h 2812935"/>
                    <a:gd name="connsiteX915" fmla="*/ 752256 w 1404720"/>
                    <a:gd name="connsiteY915" fmla="*/ 1757383 h 2812935"/>
                    <a:gd name="connsiteX916" fmla="*/ 711888 w 1404720"/>
                    <a:gd name="connsiteY916" fmla="*/ 1797751 h 2812935"/>
                    <a:gd name="connsiteX917" fmla="*/ 752256 w 1404720"/>
                    <a:gd name="connsiteY917" fmla="*/ 1838119 h 2812935"/>
                    <a:gd name="connsiteX918" fmla="*/ 792624 w 1404720"/>
                    <a:gd name="connsiteY918" fmla="*/ 1797751 h 2812935"/>
                    <a:gd name="connsiteX919" fmla="*/ 752256 w 1404720"/>
                    <a:gd name="connsiteY919" fmla="*/ 1757383 h 2812935"/>
                    <a:gd name="connsiteX920" fmla="*/ 667820 w 1404720"/>
                    <a:gd name="connsiteY920" fmla="*/ 1757383 h 2812935"/>
                    <a:gd name="connsiteX921" fmla="*/ 627452 w 1404720"/>
                    <a:gd name="connsiteY921" fmla="*/ 1797751 h 2812935"/>
                    <a:gd name="connsiteX922" fmla="*/ 667820 w 1404720"/>
                    <a:gd name="connsiteY922" fmla="*/ 1838119 h 2812935"/>
                    <a:gd name="connsiteX923" fmla="*/ 708188 w 1404720"/>
                    <a:gd name="connsiteY923" fmla="*/ 1797751 h 2812935"/>
                    <a:gd name="connsiteX924" fmla="*/ 667820 w 1404720"/>
                    <a:gd name="connsiteY924" fmla="*/ 1757383 h 2812935"/>
                    <a:gd name="connsiteX925" fmla="*/ 583384 w 1404720"/>
                    <a:gd name="connsiteY925" fmla="*/ 1757383 h 2812935"/>
                    <a:gd name="connsiteX926" fmla="*/ 543016 w 1404720"/>
                    <a:gd name="connsiteY926" fmla="*/ 1797751 h 2812935"/>
                    <a:gd name="connsiteX927" fmla="*/ 583384 w 1404720"/>
                    <a:gd name="connsiteY927" fmla="*/ 1838119 h 2812935"/>
                    <a:gd name="connsiteX928" fmla="*/ 623752 w 1404720"/>
                    <a:gd name="connsiteY928" fmla="*/ 1797751 h 2812935"/>
                    <a:gd name="connsiteX929" fmla="*/ 583384 w 1404720"/>
                    <a:gd name="connsiteY929" fmla="*/ 1757383 h 2812935"/>
                    <a:gd name="connsiteX930" fmla="*/ 498947 w 1404720"/>
                    <a:gd name="connsiteY930" fmla="*/ 1757383 h 2812935"/>
                    <a:gd name="connsiteX931" fmla="*/ 458579 w 1404720"/>
                    <a:gd name="connsiteY931" fmla="*/ 1797751 h 2812935"/>
                    <a:gd name="connsiteX932" fmla="*/ 498947 w 1404720"/>
                    <a:gd name="connsiteY932" fmla="*/ 1838119 h 2812935"/>
                    <a:gd name="connsiteX933" fmla="*/ 539315 w 1404720"/>
                    <a:gd name="connsiteY933" fmla="*/ 1797751 h 2812935"/>
                    <a:gd name="connsiteX934" fmla="*/ 498947 w 1404720"/>
                    <a:gd name="connsiteY934" fmla="*/ 1757383 h 2812935"/>
                    <a:gd name="connsiteX935" fmla="*/ 414511 w 1404720"/>
                    <a:gd name="connsiteY935" fmla="*/ 1757383 h 2812935"/>
                    <a:gd name="connsiteX936" fmla="*/ 374143 w 1404720"/>
                    <a:gd name="connsiteY936" fmla="*/ 1797751 h 2812935"/>
                    <a:gd name="connsiteX937" fmla="*/ 414511 w 1404720"/>
                    <a:gd name="connsiteY937" fmla="*/ 1838119 h 2812935"/>
                    <a:gd name="connsiteX938" fmla="*/ 454879 w 1404720"/>
                    <a:gd name="connsiteY938" fmla="*/ 1797751 h 2812935"/>
                    <a:gd name="connsiteX939" fmla="*/ 414511 w 1404720"/>
                    <a:gd name="connsiteY939" fmla="*/ 1757383 h 2812935"/>
                    <a:gd name="connsiteX940" fmla="*/ 330075 w 1404720"/>
                    <a:gd name="connsiteY940" fmla="*/ 1757383 h 2812935"/>
                    <a:gd name="connsiteX941" fmla="*/ 289707 w 1404720"/>
                    <a:gd name="connsiteY941" fmla="*/ 1797751 h 2812935"/>
                    <a:gd name="connsiteX942" fmla="*/ 330075 w 1404720"/>
                    <a:gd name="connsiteY942" fmla="*/ 1838119 h 2812935"/>
                    <a:gd name="connsiteX943" fmla="*/ 370443 w 1404720"/>
                    <a:gd name="connsiteY943" fmla="*/ 1797751 h 2812935"/>
                    <a:gd name="connsiteX944" fmla="*/ 330075 w 1404720"/>
                    <a:gd name="connsiteY944" fmla="*/ 1757383 h 2812935"/>
                    <a:gd name="connsiteX945" fmla="*/ 245639 w 1404720"/>
                    <a:gd name="connsiteY945" fmla="*/ 1757383 h 2812935"/>
                    <a:gd name="connsiteX946" fmla="*/ 205271 w 1404720"/>
                    <a:gd name="connsiteY946" fmla="*/ 1797751 h 2812935"/>
                    <a:gd name="connsiteX947" fmla="*/ 245639 w 1404720"/>
                    <a:gd name="connsiteY947" fmla="*/ 1838119 h 2812935"/>
                    <a:gd name="connsiteX948" fmla="*/ 286007 w 1404720"/>
                    <a:gd name="connsiteY948" fmla="*/ 1797751 h 2812935"/>
                    <a:gd name="connsiteX949" fmla="*/ 245639 w 1404720"/>
                    <a:gd name="connsiteY949" fmla="*/ 1757383 h 2812935"/>
                    <a:gd name="connsiteX950" fmla="*/ 161202 w 1404720"/>
                    <a:gd name="connsiteY950" fmla="*/ 1757383 h 2812935"/>
                    <a:gd name="connsiteX951" fmla="*/ 120834 w 1404720"/>
                    <a:gd name="connsiteY951" fmla="*/ 1797751 h 2812935"/>
                    <a:gd name="connsiteX952" fmla="*/ 161202 w 1404720"/>
                    <a:gd name="connsiteY952" fmla="*/ 1838119 h 2812935"/>
                    <a:gd name="connsiteX953" fmla="*/ 201570 w 1404720"/>
                    <a:gd name="connsiteY953" fmla="*/ 1797751 h 2812935"/>
                    <a:gd name="connsiteX954" fmla="*/ 161202 w 1404720"/>
                    <a:gd name="connsiteY954" fmla="*/ 1757383 h 2812935"/>
                    <a:gd name="connsiteX955" fmla="*/ 76766 w 1404720"/>
                    <a:gd name="connsiteY955" fmla="*/ 1757383 h 2812935"/>
                    <a:gd name="connsiteX956" fmla="*/ 36398 w 1404720"/>
                    <a:gd name="connsiteY956" fmla="*/ 1797751 h 2812935"/>
                    <a:gd name="connsiteX957" fmla="*/ 76766 w 1404720"/>
                    <a:gd name="connsiteY957" fmla="*/ 1838119 h 2812935"/>
                    <a:gd name="connsiteX958" fmla="*/ 117134 w 1404720"/>
                    <a:gd name="connsiteY958" fmla="*/ 1797751 h 2812935"/>
                    <a:gd name="connsiteX959" fmla="*/ 76766 w 1404720"/>
                    <a:gd name="connsiteY959" fmla="*/ 1757383 h 2812935"/>
                    <a:gd name="connsiteX960" fmla="*/ 1343312 w 1404720"/>
                    <a:gd name="connsiteY960" fmla="*/ 1671334 h 2812935"/>
                    <a:gd name="connsiteX961" fmla="*/ 1302944 w 1404720"/>
                    <a:gd name="connsiteY961" fmla="*/ 1711702 h 2812935"/>
                    <a:gd name="connsiteX962" fmla="*/ 1343312 w 1404720"/>
                    <a:gd name="connsiteY962" fmla="*/ 1752070 h 2812935"/>
                    <a:gd name="connsiteX963" fmla="*/ 1383680 w 1404720"/>
                    <a:gd name="connsiteY963" fmla="*/ 1711702 h 2812935"/>
                    <a:gd name="connsiteX964" fmla="*/ 1343312 w 1404720"/>
                    <a:gd name="connsiteY964" fmla="*/ 1671334 h 2812935"/>
                    <a:gd name="connsiteX965" fmla="*/ 1258874 w 1404720"/>
                    <a:gd name="connsiteY965" fmla="*/ 1671334 h 2812935"/>
                    <a:gd name="connsiteX966" fmla="*/ 1218506 w 1404720"/>
                    <a:gd name="connsiteY966" fmla="*/ 1711702 h 2812935"/>
                    <a:gd name="connsiteX967" fmla="*/ 1258874 w 1404720"/>
                    <a:gd name="connsiteY967" fmla="*/ 1752070 h 2812935"/>
                    <a:gd name="connsiteX968" fmla="*/ 1299242 w 1404720"/>
                    <a:gd name="connsiteY968" fmla="*/ 1711702 h 2812935"/>
                    <a:gd name="connsiteX969" fmla="*/ 1258874 w 1404720"/>
                    <a:gd name="connsiteY969" fmla="*/ 1671334 h 2812935"/>
                    <a:gd name="connsiteX970" fmla="*/ 1174438 w 1404720"/>
                    <a:gd name="connsiteY970" fmla="*/ 1671334 h 2812935"/>
                    <a:gd name="connsiteX971" fmla="*/ 1134070 w 1404720"/>
                    <a:gd name="connsiteY971" fmla="*/ 1711702 h 2812935"/>
                    <a:gd name="connsiteX972" fmla="*/ 1174438 w 1404720"/>
                    <a:gd name="connsiteY972" fmla="*/ 1752070 h 2812935"/>
                    <a:gd name="connsiteX973" fmla="*/ 1214806 w 1404720"/>
                    <a:gd name="connsiteY973" fmla="*/ 1711702 h 2812935"/>
                    <a:gd name="connsiteX974" fmla="*/ 1174438 w 1404720"/>
                    <a:gd name="connsiteY974" fmla="*/ 1671334 h 2812935"/>
                    <a:gd name="connsiteX975" fmla="*/ 1090002 w 1404720"/>
                    <a:gd name="connsiteY975" fmla="*/ 1671334 h 2812935"/>
                    <a:gd name="connsiteX976" fmla="*/ 1049634 w 1404720"/>
                    <a:gd name="connsiteY976" fmla="*/ 1711702 h 2812935"/>
                    <a:gd name="connsiteX977" fmla="*/ 1090002 w 1404720"/>
                    <a:gd name="connsiteY977" fmla="*/ 1752070 h 2812935"/>
                    <a:gd name="connsiteX978" fmla="*/ 1130370 w 1404720"/>
                    <a:gd name="connsiteY978" fmla="*/ 1711702 h 2812935"/>
                    <a:gd name="connsiteX979" fmla="*/ 1090002 w 1404720"/>
                    <a:gd name="connsiteY979" fmla="*/ 1671334 h 2812935"/>
                    <a:gd name="connsiteX980" fmla="*/ 1005565 w 1404720"/>
                    <a:gd name="connsiteY980" fmla="*/ 1671334 h 2812935"/>
                    <a:gd name="connsiteX981" fmla="*/ 965197 w 1404720"/>
                    <a:gd name="connsiteY981" fmla="*/ 1711702 h 2812935"/>
                    <a:gd name="connsiteX982" fmla="*/ 1005565 w 1404720"/>
                    <a:gd name="connsiteY982" fmla="*/ 1752070 h 2812935"/>
                    <a:gd name="connsiteX983" fmla="*/ 1045933 w 1404720"/>
                    <a:gd name="connsiteY983" fmla="*/ 1711702 h 2812935"/>
                    <a:gd name="connsiteX984" fmla="*/ 1005565 w 1404720"/>
                    <a:gd name="connsiteY984" fmla="*/ 1671334 h 2812935"/>
                    <a:gd name="connsiteX985" fmla="*/ 921129 w 1404720"/>
                    <a:gd name="connsiteY985" fmla="*/ 1671334 h 2812935"/>
                    <a:gd name="connsiteX986" fmla="*/ 880761 w 1404720"/>
                    <a:gd name="connsiteY986" fmla="*/ 1711702 h 2812935"/>
                    <a:gd name="connsiteX987" fmla="*/ 921129 w 1404720"/>
                    <a:gd name="connsiteY987" fmla="*/ 1752070 h 2812935"/>
                    <a:gd name="connsiteX988" fmla="*/ 961497 w 1404720"/>
                    <a:gd name="connsiteY988" fmla="*/ 1711702 h 2812935"/>
                    <a:gd name="connsiteX989" fmla="*/ 921129 w 1404720"/>
                    <a:gd name="connsiteY989" fmla="*/ 1671334 h 2812935"/>
                    <a:gd name="connsiteX990" fmla="*/ 836693 w 1404720"/>
                    <a:gd name="connsiteY990" fmla="*/ 1671334 h 2812935"/>
                    <a:gd name="connsiteX991" fmla="*/ 796325 w 1404720"/>
                    <a:gd name="connsiteY991" fmla="*/ 1711702 h 2812935"/>
                    <a:gd name="connsiteX992" fmla="*/ 836693 w 1404720"/>
                    <a:gd name="connsiteY992" fmla="*/ 1752070 h 2812935"/>
                    <a:gd name="connsiteX993" fmla="*/ 877061 w 1404720"/>
                    <a:gd name="connsiteY993" fmla="*/ 1711702 h 2812935"/>
                    <a:gd name="connsiteX994" fmla="*/ 836693 w 1404720"/>
                    <a:gd name="connsiteY994" fmla="*/ 1671334 h 2812935"/>
                    <a:gd name="connsiteX995" fmla="*/ 752256 w 1404720"/>
                    <a:gd name="connsiteY995" fmla="*/ 1671334 h 2812935"/>
                    <a:gd name="connsiteX996" fmla="*/ 711888 w 1404720"/>
                    <a:gd name="connsiteY996" fmla="*/ 1711702 h 2812935"/>
                    <a:gd name="connsiteX997" fmla="*/ 752256 w 1404720"/>
                    <a:gd name="connsiteY997" fmla="*/ 1752070 h 2812935"/>
                    <a:gd name="connsiteX998" fmla="*/ 792624 w 1404720"/>
                    <a:gd name="connsiteY998" fmla="*/ 1711702 h 2812935"/>
                    <a:gd name="connsiteX999" fmla="*/ 752256 w 1404720"/>
                    <a:gd name="connsiteY999" fmla="*/ 1671334 h 2812935"/>
                    <a:gd name="connsiteX1000" fmla="*/ 667820 w 1404720"/>
                    <a:gd name="connsiteY1000" fmla="*/ 1671334 h 2812935"/>
                    <a:gd name="connsiteX1001" fmla="*/ 627452 w 1404720"/>
                    <a:gd name="connsiteY1001" fmla="*/ 1711702 h 2812935"/>
                    <a:gd name="connsiteX1002" fmla="*/ 667820 w 1404720"/>
                    <a:gd name="connsiteY1002" fmla="*/ 1752070 h 2812935"/>
                    <a:gd name="connsiteX1003" fmla="*/ 708188 w 1404720"/>
                    <a:gd name="connsiteY1003" fmla="*/ 1711702 h 2812935"/>
                    <a:gd name="connsiteX1004" fmla="*/ 667820 w 1404720"/>
                    <a:gd name="connsiteY1004" fmla="*/ 1671334 h 2812935"/>
                    <a:gd name="connsiteX1005" fmla="*/ 583384 w 1404720"/>
                    <a:gd name="connsiteY1005" fmla="*/ 1671334 h 2812935"/>
                    <a:gd name="connsiteX1006" fmla="*/ 543016 w 1404720"/>
                    <a:gd name="connsiteY1006" fmla="*/ 1711702 h 2812935"/>
                    <a:gd name="connsiteX1007" fmla="*/ 583384 w 1404720"/>
                    <a:gd name="connsiteY1007" fmla="*/ 1752070 h 2812935"/>
                    <a:gd name="connsiteX1008" fmla="*/ 623752 w 1404720"/>
                    <a:gd name="connsiteY1008" fmla="*/ 1711702 h 2812935"/>
                    <a:gd name="connsiteX1009" fmla="*/ 583384 w 1404720"/>
                    <a:gd name="connsiteY1009" fmla="*/ 1671334 h 2812935"/>
                    <a:gd name="connsiteX1010" fmla="*/ 498947 w 1404720"/>
                    <a:gd name="connsiteY1010" fmla="*/ 1671334 h 2812935"/>
                    <a:gd name="connsiteX1011" fmla="*/ 458579 w 1404720"/>
                    <a:gd name="connsiteY1011" fmla="*/ 1711702 h 2812935"/>
                    <a:gd name="connsiteX1012" fmla="*/ 498947 w 1404720"/>
                    <a:gd name="connsiteY1012" fmla="*/ 1752070 h 2812935"/>
                    <a:gd name="connsiteX1013" fmla="*/ 539315 w 1404720"/>
                    <a:gd name="connsiteY1013" fmla="*/ 1711702 h 2812935"/>
                    <a:gd name="connsiteX1014" fmla="*/ 498947 w 1404720"/>
                    <a:gd name="connsiteY1014" fmla="*/ 1671334 h 2812935"/>
                    <a:gd name="connsiteX1015" fmla="*/ 414511 w 1404720"/>
                    <a:gd name="connsiteY1015" fmla="*/ 1671334 h 2812935"/>
                    <a:gd name="connsiteX1016" fmla="*/ 374143 w 1404720"/>
                    <a:gd name="connsiteY1016" fmla="*/ 1711702 h 2812935"/>
                    <a:gd name="connsiteX1017" fmla="*/ 414511 w 1404720"/>
                    <a:gd name="connsiteY1017" fmla="*/ 1752070 h 2812935"/>
                    <a:gd name="connsiteX1018" fmla="*/ 454879 w 1404720"/>
                    <a:gd name="connsiteY1018" fmla="*/ 1711702 h 2812935"/>
                    <a:gd name="connsiteX1019" fmla="*/ 414511 w 1404720"/>
                    <a:gd name="connsiteY1019" fmla="*/ 1671334 h 2812935"/>
                    <a:gd name="connsiteX1020" fmla="*/ 330075 w 1404720"/>
                    <a:gd name="connsiteY1020" fmla="*/ 1671334 h 2812935"/>
                    <a:gd name="connsiteX1021" fmla="*/ 289707 w 1404720"/>
                    <a:gd name="connsiteY1021" fmla="*/ 1711702 h 2812935"/>
                    <a:gd name="connsiteX1022" fmla="*/ 330075 w 1404720"/>
                    <a:gd name="connsiteY1022" fmla="*/ 1752070 h 2812935"/>
                    <a:gd name="connsiteX1023" fmla="*/ 370443 w 1404720"/>
                    <a:gd name="connsiteY1023" fmla="*/ 1711702 h 2812935"/>
                    <a:gd name="connsiteX1024" fmla="*/ 330075 w 1404720"/>
                    <a:gd name="connsiteY1024" fmla="*/ 1671334 h 2812935"/>
                    <a:gd name="connsiteX1025" fmla="*/ 245639 w 1404720"/>
                    <a:gd name="connsiteY1025" fmla="*/ 1671334 h 2812935"/>
                    <a:gd name="connsiteX1026" fmla="*/ 205271 w 1404720"/>
                    <a:gd name="connsiteY1026" fmla="*/ 1711702 h 2812935"/>
                    <a:gd name="connsiteX1027" fmla="*/ 245639 w 1404720"/>
                    <a:gd name="connsiteY1027" fmla="*/ 1752070 h 2812935"/>
                    <a:gd name="connsiteX1028" fmla="*/ 286007 w 1404720"/>
                    <a:gd name="connsiteY1028" fmla="*/ 1711702 h 2812935"/>
                    <a:gd name="connsiteX1029" fmla="*/ 245639 w 1404720"/>
                    <a:gd name="connsiteY1029" fmla="*/ 1671334 h 2812935"/>
                    <a:gd name="connsiteX1030" fmla="*/ 161202 w 1404720"/>
                    <a:gd name="connsiteY1030" fmla="*/ 1671334 h 2812935"/>
                    <a:gd name="connsiteX1031" fmla="*/ 120834 w 1404720"/>
                    <a:gd name="connsiteY1031" fmla="*/ 1711702 h 2812935"/>
                    <a:gd name="connsiteX1032" fmla="*/ 161202 w 1404720"/>
                    <a:gd name="connsiteY1032" fmla="*/ 1752070 h 2812935"/>
                    <a:gd name="connsiteX1033" fmla="*/ 201570 w 1404720"/>
                    <a:gd name="connsiteY1033" fmla="*/ 1711702 h 2812935"/>
                    <a:gd name="connsiteX1034" fmla="*/ 161202 w 1404720"/>
                    <a:gd name="connsiteY1034" fmla="*/ 1671334 h 2812935"/>
                    <a:gd name="connsiteX1035" fmla="*/ 76766 w 1404720"/>
                    <a:gd name="connsiteY1035" fmla="*/ 1671334 h 2812935"/>
                    <a:gd name="connsiteX1036" fmla="*/ 36398 w 1404720"/>
                    <a:gd name="connsiteY1036" fmla="*/ 1711702 h 2812935"/>
                    <a:gd name="connsiteX1037" fmla="*/ 76766 w 1404720"/>
                    <a:gd name="connsiteY1037" fmla="*/ 1752070 h 2812935"/>
                    <a:gd name="connsiteX1038" fmla="*/ 117134 w 1404720"/>
                    <a:gd name="connsiteY1038" fmla="*/ 1711702 h 2812935"/>
                    <a:gd name="connsiteX1039" fmla="*/ 76766 w 1404720"/>
                    <a:gd name="connsiteY1039" fmla="*/ 1671334 h 2812935"/>
                    <a:gd name="connsiteX1040" fmla="*/ 1343312 w 1404720"/>
                    <a:gd name="connsiteY1040" fmla="*/ 1585285 h 2812935"/>
                    <a:gd name="connsiteX1041" fmla="*/ 1302944 w 1404720"/>
                    <a:gd name="connsiteY1041" fmla="*/ 1625653 h 2812935"/>
                    <a:gd name="connsiteX1042" fmla="*/ 1343312 w 1404720"/>
                    <a:gd name="connsiteY1042" fmla="*/ 1666021 h 2812935"/>
                    <a:gd name="connsiteX1043" fmla="*/ 1383680 w 1404720"/>
                    <a:gd name="connsiteY1043" fmla="*/ 1625653 h 2812935"/>
                    <a:gd name="connsiteX1044" fmla="*/ 1343312 w 1404720"/>
                    <a:gd name="connsiteY1044" fmla="*/ 1585285 h 2812935"/>
                    <a:gd name="connsiteX1045" fmla="*/ 1258874 w 1404720"/>
                    <a:gd name="connsiteY1045" fmla="*/ 1585285 h 2812935"/>
                    <a:gd name="connsiteX1046" fmla="*/ 1218506 w 1404720"/>
                    <a:gd name="connsiteY1046" fmla="*/ 1625653 h 2812935"/>
                    <a:gd name="connsiteX1047" fmla="*/ 1258874 w 1404720"/>
                    <a:gd name="connsiteY1047" fmla="*/ 1666021 h 2812935"/>
                    <a:gd name="connsiteX1048" fmla="*/ 1299242 w 1404720"/>
                    <a:gd name="connsiteY1048" fmla="*/ 1625653 h 2812935"/>
                    <a:gd name="connsiteX1049" fmla="*/ 1258874 w 1404720"/>
                    <a:gd name="connsiteY1049" fmla="*/ 1585285 h 2812935"/>
                    <a:gd name="connsiteX1050" fmla="*/ 1174438 w 1404720"/>
                    <a:gd name="connsiteY1050" fmla="*/ 1585285 h 2812935"/>
                    <a:gd name="connsiteX1051" fmla="*/ 1134070 w 1404720"/>
                    <a:gd name="connsiteY1051" fmla="*/ 1625653 h 2812935"/>
                    <a:gd name="connsiteX1052" fmla="*/ 1174438 w 1404720"/>
                    <a:gd name="connsiteY1052" fmla="*/ 1666021 h 2812935"/>
                    <a:gd name="connsiteX1053" fmla="*/ 1214806 w 1404720"/>
                    <a:gd name="connsiteY1053" fmla="*/ 1625653 h 2812935"/>
                    <a:gd name="connsiteX1054" fmla="*/ 1174438 w 1404720"/>
                    <a:gd name="connsiteY1054" fmla="*/ 1585285 h 2812935"/>
                    <a:gd name="connsiteX1055" fmla="*/ 1090002 w 1404720"/>
                    <a:gd name="connsiteY1055" fmla="*/ 1585285 h 2812935"/>
                    <a:gd name="connsiteX1056" fmla="*/ 1049634 w 1404720"/>
                    <a:gd name="connsiteY1056" fmla="*/ 1625653 h 2812935"/>
                    <a:gd name="connsiteX1057" fmla="*/ 1090002 w 1404720"/>
                    <a:gd name="connsiteY1057" fmla="*/ 1666021 h 2812935"/>
                    <a:gd name="connsiteX1058" fmla="*/ 1130370 w 1404720"/>
                    <a:gd name="connsiteY1058" fmla="*/ 1625653 h 2812935"/>
                    <a:gd name="connsiteX1059" fmla="*/ 1090002 w 1404720"/>
                    <a:gd name="connsiteY1059" fmla="*/ 1585285 h 2812935"/>
                    <a:gd name="connsiteX1060" fmla="*/ 1005565 w 1404720"/>
                    <a:gd name="connsiteY1060" fmla="*/ 1585285 h 2812935"/>
                    <a:gd name="connsiteX1061" fmla="*/ 965197 w 1404720"/>
                    <a:gd name="connsiteY1061" fmla="*/ 1625653 h 2812935"/>
                    <a:gd name="connsiteX1062" fmla="*/ 1005565 w 1404720"/>
                    <a:gd name="connsiteY1062" fmla="*/ 1666021 h 2812935"/>
                    <a:gd name="connsiteX1063" fmla="*/ 1045933 w 1404720"/>
                    <a:gd name="connsiteY1063" fmla="*/ 1625653 h 2812935"/>
                    <a:gd name="connsiteX1064" fmla="*/ 1005565 w 1404720"/>
                    <a:gd name="connsiteY1064" fmla="*/ 1585285 h 2812935"/>
                    <a:gd name="connsiteX1065" fmla="*/ 921129 w 1404720"/>
                    <a:gd name="connsiteY1065" fmla="*/ 1585285 h 2812935"/>
                    <a:gd name="connsiteX1066" fmla="*/ 880761 w 1404720"/>
                    <a:gd name="connsiteY1066" fmla="*/ 1625653 h 2812935"/>
                    <a:gd name="connsiteX1067" fmla="*/ 921129 w 1404720"/>
                    <a:gd name="connsiteY1067" fmla="*/ 1666021 h 2812935"/>
                    <a:gd name="connsiteX1068" fmla="*/ 961497 w 1404720"/>
                    <a:gd name="connsiteY1068" fmla="*/ 1625653 h 2812935"/>
                    <a:gd name="connsiteX1069" fmla="*/ 921129 w 1404720"/>
                    <a:gd name="connsiteY1069" fmla="*/ 1585285 h 2812935"/>
                    <a:gd name="connsiteX1070" fmla="*/ 836693 w 1404720"/>
                    <a:gd name="connsiteY1070" fmla="*/ 1585285 h 2812935"/>
                    <a:gd name="connsiteX1071" fmla="*/ 796325 w 1404720"/>
                    <a:gd name="connsiteY1071" fmla="*/ 1625653 h 2812935"/>
                    <a:gd name="connsiteX1072" fmla="*/ 836693 w 1404720"/>
                    <a:gd name="connsiteY1072" fmla="*/ 1666021 h 2812935"/>
                    <a:gd name="connsiteX1073" fmla="*/ 877061 w 1404720"/>
                    <a:gd name="connsiteY1073" fmla="*/ 1625653 h 2812935"/>
                    <a:gd name="connsiteX1074" fmla="*/ 836693 w 1404720"/>
                    <a:gd name="connsiteY1074" fmla="*/ 1585285 h 2812935"/>
                    <a:gd name="connsiteX1075" fmla="*/ 752256 w 1404720"/>
                    <a:gd name="connsiteY1075" fmla="*/ 1585285 h 2812935"/>
                    <a:gd name="connsiteX1076" fmla="*/ 711888 w 1404720"/>
                    <a:gd name="connsiteY1076" fmla="*/ 1625653 h 2812935"/>
                    <a:gd name="connsiteX1077" fmla="*/ 752256 w 1404720"/>
                    <a:gd name="connsiteY1077" fmla="*/ 1666021 h 2812935"/>
                    <a:gd name="connsiteX1078" fmla="*/ 792624 w 1404720"/>
                    <a:gd name="connsiteY1078" fmla="*/ 1625653 h 2812935"/>
                    <a:gd name="connsiteX1079" fmla="*/ 752256 w 1404720"/>
                    <a:gd name="connsiteY1079" fmla="*/ 1585285 h 2812935"/>
                    <a:gd name="connsiteX1080" fmla="*/ 667820 w 1404720"/>
                    <a:gd name="connsiteY1080" fmla="*/ 1585285 h 2812935"/>
                    <a:gd name="connsiteX1081" fmla="*/ 627452 w 1404720"/>
                    <a:gd name="connsiteY1081" fmla="*/ 1625653 h 2812935"/>
                    <a:gd name="connsiteX1082" fmla="*/ 667820 w 1404720"/>
                    <a:gd name="connsiteY1082" fmla="*/ 1666021 h 2812935"/>
                    <a:gd name="connsiteX1083" fmla="*/ 708188 w 1404720"/>
                    <a:gd name="connsiteY1083" fmla="*/ 1625653 h 2812935"/>
                    <a:gd name="connsiteX1084" fmla="*/ 667820 w 1404720"/>
                    <a:gd name="connsiteY1084" fmla="*/ 1585285 h 2812935"/>
                    <a:gd name="connsiteX1085" fmla="*/ 583384 w 1404720"/>
                    <a:gd name="connsiteY1085" fmla="*/ 1585285 h 2812935"/>
                    <a:gd name="connsiteX1086" fmla="*/ 543016 w 1404720"/>
                    <a:gd name="connsiteY1086" fmla="*/ 1625653 h 2812935"/>
                    <a:gd name="connsiteX1087" fmla="*/ 583384 w 1404720"/>
                    <a:gd name="connsiteY1087" fmla="*/ 1666021 h 2812935"/>
                    <a:gd name="connsiteX1088" fmla="*/ 623752 w 1404720"/>
                    <a:gd name="connsiteY1088" fmla="*/ 1625653 h 2812935"/>
                    <a:gd name="connsiteX1089" fmla="*/ 583384 w 1404720"/>
                    <a:gd name="connsiteY1089" fmla="*/ 1585285 h 2812935"/>
                    <a:gd name="connsiteX1090" fmla="*/ 498947 w 1404720"/>
                    <a:gd name="connsiteY1090" fmla="*/ 1585285 h 2812935"/>
                    <a:gd name="connsiteX1091" fmla="*/ 458579 w 1404720"/>
                    <a:gd name="connsiteY1091" fmla="*/ 1625653 h 2812935"/>
                    <a:gd name="connsiteX1092" fmla="*/ 498947 w 1404720"/>
                    <a:gd name="connsiteY1092" fmla="*/ 1666021 h 2812935"/>
                    <a:gd name="connsiteX1093" fmla="*/ 539315 w 1404720"/>
                    <a:gd name="connsiteY1093" fmla="*/ 1625653 h 2812935"/>
                    <a:gd name="connsiteX1094" fmla="*/ 498947 w 1404720"/>
                    <a:gd name="connsiteY1094" fmla="*/ 1585285 h 2812935"/>
                    <a:gd name="connsiteX1095" fmla="*/ 414511 w 1404720"/>
                    <a:gd name="connsiteY1095" fmla="*/ 1585285 h 2812935"/>
                    <a:gd name="connsiteX1096" fmla="*/ 374143 w 1404720"/>
                    <a:gd name="connsiteY1096" fmla="*/ 1625653 h 2812935"/>
                    <a:gd name="connsiteX1097" fmla="*/ 414511 w 1404720"/>
                    <a:gd name="connsiteY1097" fmla="*/ 1666021 h 2812935"/>
                    <a:gd name="connsiteX1098" fmla="*/ 454879 w 1404720"/>
                    <a:gd name="connsiteY1098" fmla="*/ 1625653 h 2812935"/>
                    <a:gd name="connsiteX1099" fmla="*/ 414511 w 1404720"/>
                    <a:gd name="connsiteY1099" fmla="*/ 1585285 h 2812935"/>
                    <a:gd name="connsiteX1100" fmla="*/ 330075 w 1404720"/>
                    <a:gd name="connsiteY1100" fmla="*/ 1585285 h 2812935"/>
                    <a:gd name="connsiteX1101" fmla="*/ 289707 w 1404720"/>
                    <a:gd name="connsiteY1101" fmla="*/ 1625653 h 2812935"/>
                    <a:gd name="connsiteX1102" fmla="*/ 330075 w 1404720"/>
                    <a:gd name="connsiteY1102" fmla="*/ 1666021 h 2812935"/>
                    <a:gd name="connsiteX1103" fmla="*/ 370443 w 1404720"/>
                    <a:gd name="connsiteY1103" fmla="*/ 1625653 h 2812935"/>
                    <a:gd name="connsiteX1104" fmla="*/ 330075 w 1404720"/>
                    <a:gd name="connsiteY1104" fmla="*/ 1585285 h 2812935"/>
                    <a:gd name="connsiteX1105" fmla="*/ 245639 w 1404720"/>
                    <a:gd name="connsiteY1105" fmla="*/ 1585285 h 2812935"/>
                    <a:gd name="connsiteX1106" fmla="*/ 205271 w 1404720"/>
                    <a:gd name="connsiteY1106" fmla="*/ 1625653 h 2812935"/>
                    <a:gd name="connsiteX1107" fmla="*/ 245639 w 1404720"/>
                    <a:gd name="connsiteY1107" fmla="*/ 1666021 h 2812935"/>
                    <a:gd name="connsiteX1108" fmla="*/ 286007 w 1404720"/>
                    <a:gd name="connsiteY1108" fmla="*/ 1625653 h 2812935"/>
                    <a:gd name="connsiteX1109" fmla="*/ 245639 w 1404720"/>
                    <a:gd name="connsiteY1109" fmla="*/ 1585285 h 2812935"/>
                    <a:gd name="connsiteX1110" fmla="*/ 161202 w 1404720"/>
                    <a:gd name="connsiteY1110" fmla="*/ 1585285 h 2812935"/>
                    <a:gd name="connsiteX1111" fmla="*/ 120834 w 1404720"/>
                    <a:gd name="connsiteY1111" fmla="*/ 1625653 h 2812935"/>
                    <a:gd name="connsiteX1112" fmla="*/ 161202 w 1404720"/>
                    <a:gd name="connsiteY1112" fmla="*/ 1666021 h 2812935"/>
                    <a:gd name="connsiteX1113" fmla="*/ 201570 w 1404720"/>
                    <a:gd name="connsiteY1113" fmla="*/ 1625653 h 2812935"/>
                    <a:gd name="connsiteX1114" fmla="*/ 161202 w 1404720"/>
                    <a:gd name="connsiteY1114" fmla="*/ 1585285 h 2812935"/>
                    <a:gd name="connsiteX1115" fmla="*/ 76766 w 1404720"/>
                    <a:gd name="connsiteY1115" fmla="*/ 1585285 h 2812935"/>
                    <a:gd name="connsiteX1116" fmla="*/ 36398 w 1404720"/>
                    <a:gd name="connsiteY1116" fmla="*/ 1625653 h 2812935"/>
                    <a:gd name="connsiteX1117" fmla="*/ 76766 w 1404720"/>
                    <a:gd name="connsiteY1117" fmla="*/ 1666021 h 2812935"/>
                    <a:gd name="connsiteX1118" fmla="*/ 117134 w 1404720"/>
                    <a:gd name="connsiteY1118" fmla="*/ 1625653 h 2812935"/>
                    <a:gd name="connsiteX1119" fmla="*/ 76766 w 1404720"/>
                    <a:gd name="connsiteY1119" fmla="*/ 1585285 h 2812935"/>
                    <a:gd name="connsiteX1120" fmla="*/ 1343312 w 1404720"/>
                    <a:gd name="connsiteY1120" fmla="*/ 1499236 h 2812935"/>
                    <a:gd name="connsiteX1121" fmla="*/ 1302944 w 1404720"/>
                    <a:gd name="connsiteY1121" fmla="*/ 1539604 h 2812935"/>
                    <a:gd name="connsiteX1122" fmla="*/ 1343312 w 1404720"/>
                    <a:gd name="connsiteY1122" fmla="*/ 1579972 h 2812935"/>
                    <a:gd name="connsiteX1123" fmla="*/ 1383680 w 1404720"/>
                    <a:gd name="connsiteY1123" fmla="*/ 1539604 h 2812935"/>
                    <a:gd name="connsiteX1124" fmla="*/ 1343312 w 1404720"/>
                    <a:gd name="connsiteY1124" fmla="*/ 1499236 h 2812935"/>
                    <a:gd name="connsiteX1125" fmla="*/ 1258874 w 1404720"/>
                    <a:gd name="connsiteY1125" fmla="*/ 1499236 h 2812935"/>
                    <a:gd name="connsiteX1126" fmla="*/ 1218506 w 1404720"/>
                    <a:gd name="connsiteY1126" fmla="*/ 1539604 h 2812935"/>
                    <a:gd name="connsiteX1127" fmla="*/ 1258874 w 1404720"/>
                    <a:gd name="connsiteY1127" fmla="*/ 1579972 h 2812935"/>
                    <a:gd name="connsiteX1128" fmla="*/ 1299242 w 1404720"/>
                    <a:gd name="connsiteY1128" fmla="*/ 1539604 h 2812935"/>
                    <a:gd name="connsiteX1129" fmla="*/ 1258874 w 1404720"/>
                    <a:gd name="connsiteY1129" fmla="*/ 1499236 h 2812935"/>
                    <a:gd name="connsiteX1130" fmla="*/ 1174438 w 1404720"/>
                    <a:gd name="connsiteY1130" fmla="*/ 1499236 h 2812935"/>
                    <a:gd name="connsiteX1131" fmla="*/ 1134070 w 1404720"/>
                    <a:gd name="connsiteY1131" fmla="*/ 1539604 h 2812935"/>
                    <a:gd name="connsiteX1132" fmla="*/ 1174438 w 1404720"/>
                    <a:gd name="connsiteY1132" fmla="*/ 1579972 h 2812935"/>
                    <a:gd name="connsiteX1133" fmla="*/ 1214806 w 1404720"/>
                    <a:gd name="connsiteY1133" fmla="*/ 1539604 h 2812935"/>
                    <a:gd name="connsiteX1134" fmla="*/ 1174438 w 1404720"/>
                    <a:gd name="connsiteY1134" fmla="*/ 1499236 h 2812935"/>
                    <a:gd name="connsiteX1135" fmla="*/ 1090002 w 1404720"/>
                    <a:gd name="connsiteY1135" fmla="*/ 1499236 h 2812935"/>
                    <a:gd name="connsiteX1136" fmla="*/ 1049634 w 1404720"/>
                    <a:gd name="connsiteY1136" fmla="*/ 1539604 h 2812935"/>
                    <a:gd name="connsiteX1137" fmla="*/ 1090002 w 1404720"/>
                    <a:gd name="connsiteY1137" fmla="*/ 1579972 h 2812935"/>
                    <a:gd name="connsiteX1138" fmla="*/ 1130370 w 1404720"/>
                    <a:gd name="connsiteY1138" fmla="*/ 1539604 h 2812935"/>
                    <a:gd name="connsiteX1139" fmla="*/ 1090002 w 1404720"/>
                    <a:gd name="connsiteY1139" fmla="*/ 1499236 h 2812935"/>
                    <a:gd name="connsiteX1140" fmla="*/ 1005565 w 1404720"/>
                    <a:gd name="connsiteY1140" fmla="*/ 1499236 h 2812935"/>
                    <a:gd name="connsiteX1141" fmla="*/ 965197 w 1404720"/>
                    <a:gd name="connsiteY1141" fmla="*/ 1539604 h 2812935"/>
                    <a:gd name="connsiteX1142" fmla="*/ 1005565 w 1404720"/>
                    <a:gd name="connsiteY1142" fmla="*/ 1579972 h 2812935"/>
                    <a:gd name="connsiteX1143" fmla="*/ 1045933 w 1404720"/>
                    <a:gd name="connsiteY1143" fmla="*/ 1539604 h 2812935"/>
                    <a:gd name="connsiteX1144" fmla="*/ 1005565 w 1404720"/>
                    <a:gd name="connsiteY1144" fmla="*/ 1499236 h 2812935"/>
                    <a:gd name="connsiteX1145" fmla="*/ 921129 w 1404720"/>
                    <a:gd name="connsiteY1145" fmla="*/ 1499236 h 2812935"/>
                    <a:gd name="connsiteX1146" fmla="*/ 880761 w 1404720"/>
                    <a:gd name="connsiteY1146" fmla="*/ 1539604 h 2812935"/>
                    <a:gd name="connsiteX1147" fmla="*/ 921129 w 1404720"/>
                    <a:gd name="connsiteY1147" fmla="*/ 1579972 h 2812935"/>
                    <a:gd name="connsiteX1148" fmla="*/ 961497 w 1404720"/>
                    <a:gd name="connsiteY1148" fmla="*/ 1539604 h 2812935"/>
                    <a:gd name="connsiteX1149" fmla="*/ 921129 w 1404720"/>
                    <a:gd name="connsiteY1149" fmla="*/ 1499236 h 2812935"/>
                    <a:gd name="connsiteX1150" fmla="*/ 836693 w 1404720"/>
                    <a:gd name="connsiteY1150" fmla="*/ 1499236 h 2812935"/>
                    <a:gd name="connsiteX1151" fmla="*/ 796325 w 1404720"/>
                    <a:gd name="connsiteY1151" fmla="*/ 1539604 h 2812935"/>
                    <a:gd name="connsiteX1152" fmla="*/ 836693 w 1404720"/>
                    <a:gd name="connsiteY1152" fmla="*/ 1579972 h 2812935"/>
                    <a:gd name="connsiteX1153" fmla="*/ 877061 w 1404720"/>
                    <a:gd name="connsiteY1153" fmla="*/ 1539604 h 2812935"/>
                    <a:gd name="connsiteX1154" fmla="*/ 836693 w 1404720"/>
                    <a:gd name="connsiteY1154" fmla="*/ 1499236 h 2812935"/>
                    <a:gd name="connsiteX1155" fmla="*/ 752256 w 1404720"/>
                    <a:gd name="connsiteY1155" fmla="*/ 1499236 h 2812935"/>
                    <a:gd name="connsiteX1156" fmla="*/ 711888 w 1404720"/>
                    <a:gd name="connsiteY1156" fmla="*/ 1539604 h 2812935"/>
                    <a:gd name="connsiteX1157" fmla="*/ 752256 w 1404720"/>
                    <a:gd name="connsiteY1157" fmla="*/ 1579972 h 2812935"/>
                    <a:gd name="connsiteX1158" fmla="*/ 792624 w 1404720"/>
                    <a:gd name="connsiteY1158" fmla="*/ 1539604 h 2812935"/>
                    <a:gd name="connsiteX1159" fmla="*/ 752256 w 1404720"/>
                    <a:gd name="connsiteY1159" fmla="*/ 1499236 h 2812935"/>
                    <a:gd name="connsiteX1160" fmla="*/ 667820 w 1404720"/>
                    <a:gd name="connsiteY1160" fmla="*/ 1499236 h 2812935"/>
                    <a:gd name="connsiteX1161" fmla="*/ 627452 w 1404720"/>
                    <a:gd name="connsiteY1161" fmla="*/ 1539604 h 2812935"/>
                    <a:gd name="connsiteX1162" fmla="*/ 667820 w 1404720"/>
                    <a:gd name="connsiteY1162" fmla="*/ 1579972 h 2812935"/>
                    <a:gd name="connsiteX1163" fmla="*/ 708188 w 1404720"/>
                    <a:gd name="connsiteY1163" fmla="*/ 1539604 h 2812935"/>
                    <a:gd name="connsiteX1164" fmla="*/ 667820 w 1404720"/>
                    <a:gd name="connsiteY1164" fmla="*/ 1499236 h 2812935"/>
                    <a:gd name="connsiteX1165" fmla="*/ 583384 w 1404720"/>
                    <a:gd name="connsiteY1165" fmla="*/ 1499236 h 2812935"/>
                    <a:gd name="connsiteX1166" fmla="*/ 543016 w 1404720"/>
                    <a:gd name="connsiteY1166" fmla="*/ 1539604 h 2812935"/>
                    <a:gd name="connsiteX1167" fmla="*/ 583384 w 1404720"/>
                    <a:gd name="connsiteY1167" fmla="*/ 1579972 h 2812935"/>
                    <a:gd name="connsiteX1168" fmla="*/ 623752 w 1404720"/>
                    <a:gd name="connsiteY1168" fmla="*/ 1539604 h 2812935"/>
                    <a:gd name="connsiteX1169" fmla="*/ 583384 w 1404720"/>
                    <a:gd name="connsiteY1169" fmla="*/ 1499236 h 2812935"/>
                    <a:gd name="connsiteX1170" fmla="*/ 498947 w 1404720"/>
                    <a:gd name="connsiteY1170" fmla="*/ 1499236 h 2812935"/>
                    <a:gd name="connsiteX1171" fmla="*/ 458579 w 1404720"/>
                    <a:gd name="connsiteY1171" fmla="*/ 1539604 h 2812935"/>
                    <a:gd name="connsiteX1172" fmla="*/ 498947 w 1404720"/>
                    <a:gd name="connsiteY1172" fmla="*/ 1579972 h 2812935"/>
                    <a:gd name="connsiteX1173" fmla="*/ 539315 w 1404720"/>
                    <a:gd name="connsiteY1173" fmla="*/ 1539604 h 2812935"/>
                    <a:gd name="connsiteX1174" fmla="*/ 498947 w 1404720"/>
                    <a:gd name="connsiteY1174" fmla="*/ 1499236 h 2812935"/>
                    <a:gd name="connsiteX1175" fmla="*/ 414511 w 1404720"/>
                    <a:gd name="connsiteY1175" fmla="*/ 1499236 h 2812935"/>
                    <a:gd name="connsiteX1176" fmla="*/ 374143 w 1404720"/>
                    <a:gd name="connsiteY1176" fmla="*/ 1539604 h 2812935"/>
                    <a:gd name="connsiteX1177" fmla="*/ 414511 w 1404720"/>
                    <a:gd name="connsiteY1177" fmla="*/ 1579972 h 2812935"/>
                    <a:gd name="connsiteX1178" fmla="*/ 454879 w 1404720"/>
                    <a:gd name="connsiteY1178" fmla="*/ 1539604 h 2812935"/>
                    <a:gd name="connsiteX1179" fmla="*/ 414511 w 1404720"/>
                    <a:gd name="connsiteY1179" fmla="*/ 1499236 h 2812935"/>
                    <a:gd name="connsiteX1180" fmla="*/ 330075 w 1404720"/>
                    <a:gd name="connsiteY1180" fmla="*/ 1499236 h 2812935"/>
                    <a:gd name="connsiteX1181" fmla="*/ 289707 w 1404720"/>
                    <a:gd name="connsiteY1181" fmla="*/ 1539604 h 2812935"/>
                    <a:gd name="connsiteX1182" fmla="*/ 330075 w 1404720"/>
                    <a:gd name="connsiteY1182" fmla="*/ 1579972 h 2812935"/>
                    <a:gd name="connsiteX1183" fmla="*/ 370443 w 1404720"/>
                    <a:gd name="connsiteY1183" fmla="*/ 1539604 h 2812935"/>
                    <a:gd name="connsiteX1184" fmla="*/ 330075 w 1404720"/>
                    <a:gd name="connsiteY1184" fmla="*/ 1499236 h 2812935"/>
                    <a:gd name="connsiteX1185" fmla="*/ 245639 w 1404720"/>
                    <a:gd name="connsiteY1185" fmla="*/ 1499236 h 2812935"/>
                    <a:gd name="connsiteX1186" fmla="*/ 205271 w 1404720"/>
                    <a:gd name="connsiteY1186" fmla="*/ 1539604 h 2812935"/>
                    <a:gd name="connsiteX1187" fmla="*/ 245639 w 1404720"/>
                    <a:gd name="connsiteY1187" fmla="*/ 1579972 h 2812935"/>
                    <a:gd name="connsiteX1188" fmla="*/ 286007 w 1404720"/>
                    <a:gd name="connsiteY1188" fmla="*/ 1539604 h 2812935"/>
                    <a:gd name="connsiteX1189" fmla="*/ 245639 w 1404720"/>
                    <a:gd name="connsiteY1189" fmla="*/ 1499236 h 2812935"/>
                    <a:gd name="connsiteX1190" fmla="*/ 161202 w 1404720"/>
                    <a:gd name="connsiteY1190" fmla="*/ 1499236 h 2812935"/>
                    <a:gd name="connsiteX1191" fmla="*/ 120834 w 1404720"/>
                    <a:gd name="connsiteY1191" fmla="*/ 1539604 h 2812935"/>
                    <a:gd name="connsiteX1192" fmla="*/ 161202 w 1404720"/>
                    <a:gd name="connsiteY1192" fmla="*/ 1579972 h 2812935"/>
                    <a:gd name="connsiteX1193" fmla="*/ 201570 w 1404720"/>
                    <a:gd name="connsiteY1193" fmla="*/ 1539604 h 2812935"/>
                    <a:gd name="connsiteX1194" fmla="*/ 161202 w 1404720"/>
                    <a:gd name="connsiteY1194" fmla="*/ 1499236 h 2812935"/>
                    <a:gd name="connsiteX1195" fmla="*/ 76766 w 1404720"/>
                    <a:gd name="connsiteY1195" fmla="*/ 1499236 h 2812935"/>
                    <a:gd name="connsiteX1196" fmla="*/ 36398 w 1404720"/>
                    <a:gd name="connsiteY1196" fmla="*/ 1539604 h 2812935"/>
                    <a:gd name="connsiteX1197" fmla="*/ 76766 w 1404720"/>
                    <a:gd name="connsiteY1197" fmla="*/ 1579972 h 2812935"/>
                    <a:gd name="connsiteX1198" fmla="*/ 117134 w 1404720"/>
                    <a:gd name="connsiteY1198" fmla="*/ 1539604 h 2812935"/>
                    <a:gd name="connsiteX1199" fmla="*/ 76766 w 1404720"/>
                    <a:gd name="connsiteY1199" fmla="*/ 1499236 h 2812935"/>
                    <a:gd name="connsiteX1200" fmla="*/ 1343312 w 1404720"/>
                    <a:gd name="connsiteY1200" fmla="*/ 1413186 h 2812935"/>
                    <a:gd name="connsiteX1201" fmla="*/ 1302944 w 1404720"/>
                    <a:gd name="connsiteY1201" fmla="*/ 1453554 h 2812935"/>
                    <a:gd name="connsiteX1202" fmla="*/ 1343312 w 1404720"/>
                    <a:gd name="connsiteY1202" fmla="*/ 1493922 h 2812935"/>
                    <a:gd name="connsiteX1203" fmla="*/ 1383680 w 1404720"/>
                    <a:gd name="connsiteY1203" fmla="*/ 1453554 h 2812935"/>
                    <a:gd name="connsiteX1204" fmla="*/ 1343312 w 1404720"/>
                    <a:gd name="connsiteY1204" fmla="*/ 1413186 h 2812935"/>
                    <a:gd name="connsiteX1205" fmla="*/ 1258874 w 1404720"/>
                    <a:gd name="connsiteY1205" fmla="*/ 1413186 h 2812935"/>
                    <a:gd name="connsiteX1206" fmla="*/ 1218506 w 1404720"/>
                    <a:gd name="connsiteY1206" fmla="*/ 1453554 h 2812935"/>
                    <a:gd name="connsiteX1207" fmla="*/ 1258874 w 1404720"/>
                    <a:gd name="connsiteY1207" fmla="*/ 1493922 h 2812935"/>
                    <a:gd name="connsiteX1208" fmla="*/ 1299242 w 1404720"/>
                    <a:gd name="connsiteY1208" fmla="*/ 1453554 h 2812935"/>
                    <a:gd name="connsiteX1209" fmla="*/ 1258874 w 1404720"/>
                    <a:gd name="connsiteY1209" fmla="*/ 1413186 h 2812935"/>
                    <a:gd name="connsiteX1210" fmla="*/ 1174438 w 1404720"/>
                    <a:gd name="connsiteY1210" fmla="*/ 1413186 h 2812935"/>
                    <a:gd name="connsiteX1211" fmla="*/ 1134070 w 1404720"/>
                    <a:gd name="connsiteY1211" fmla="*/ 1453554 h 2812935"/>
                    <a:gd name="connsiteX1212" fmla="*/ 1174438 w 1404720"/>
                    <a:gd name="connsiteY1212" fmla="*/ 1493922 h 2812935"/>
                    <a:gd name="connsiteX1213" fmla="*/ 1214806 w 1404720"/>
                    <a:gd name="connsiteY1213" fmla="*/ 1453554 h 2812935"/>
                    <a:gd name="connsiteX1214" fmla="*/ 1174438 w 1404720"/>
                    <a:gd name="connsiteY1214" fmla="*/ 1413186 h 2812935"/>
                    <a:gd name="connsiteX1215" fmla="*/ 1090002 w 1404720"/>
                    <a:gd name="connsiteY1215" fmla="*/ 1413186 h 2812935"/>
                    <a:gd name="connsiteX1216" fmla="*/ 1049634 w 1404720"/>
                    <a:gd name="connsiteY1216" fmla="*/ 1453554 h 2812935"/>
                    <a:gd name="connsiteX1217" fmla="*/ 1090002 w 1404720"/>
                    <a:gd name="connsiteY1217" fmla="*/ 1493922 h 2812935"/>
                    <a:gd name="connsiteX1218" fmla="*/ 1130370 w 1404720"/>
                    <a:gd name="connsiteY1218" fmla="*/ 1453554 h 2812935"/>
                    <a:gd name="connsiteX1219" fmla="*/ 1090002 w 1404720"/>
                    <a:gd name="connsiteY1219" fmla="*/ 1413186 h 2812935"/>
                    <a:gd name="connsiteX1220" fmla="*/ 1005565 w 1404720"/>
                    <a:gd name="connsiteY1220" fmla="*/ 1413186 h 2812935"/>
                    <a:gd name="connsiteX1221" fmla="*/ 965197 w 1404720"/>
                    <a:gd name="connsiteY1221" fmla="*/ 1453554 h 2812935"/>
                    <a:gd name="connsiteX1222" fmla="*/ 1005565 w 1404720"/>
                    <a:gd name="connsiteY1222" fmla="*/ 1493922 h 2812935"/>
                    <a:gd name="connsiteX1223" fmla="*/ 1045933 w 1404720"/>
                    <a:gd name="connsiteY1223" fmla="*/ 1453554 h 2812935"/>
                    <a:gd name="connsiteX1224" fmla="*/ 1005565 w 1404720"/>
                    <a:gd name="connsiteY1224" fmla="*/ 1413186 h 2812935"/>
                    <a:gd name="connsiteX1225" fmla="*/ 921129 w 1404720"/>
                    <a:gd name="connsiteY1225" fmla="*/ 1413186 h 2812935"/>
                    <a:gd name="connsiteX1226" fmla="*/ 880761 w 1404720"/>
                    <a:gd name="connsiteY1226" fmla="*/ 1453554 h 2812935"/>
                    <a:gd name="connsiteX1227" fmla="*/ 921129 w 1404720"/>
                    <a:gd name="connsiteY1227" fmla="*/ 1493922 h 2812935"/>
                    <a:gd name="connsiteX1228" fmla="*/ 961497 w 1404720"/>
                    <a:gd name="connsiteY1228" fmla="*/ 1453554 h 2812935"/>
                    <a:gd name="connsiteX1229" fmla="*/ 921129 w 1404720"/>
                    <a:gd name="connsiteY1229" fmla="*/ 1413186 h 2812935"/>
                    <a:gd name="connsiteX1230" fmla="*/ 836693 w 1404720"/>
                    <a:gd name="connsiteY1230" fmla="*/ 1413186 h 2812935"/>
                    <a:gd name="connsiteX1231" fmla="*/ 796325 w 1404720"/>
                    <a:gd name="connsiteY1231" fmla="*/ 1453554 h 2812935"/>
                    <a:gd name="connsiteX1232" fmla="*/ 836693 w 1404720"/>
                    <a:gd name="connsiteY1232" fmla="*/ 1493922 h 2812935"/>
                    <a:gd name="connsiteX1233" fmla="*/ 877061 w 1404720"/>
                    <a:gd name="connsiteY1233" fmla="*/ 1453554 h 2812935"/>
                    <a:gd name="connsiteX1234" fmla="*/ 836693 w 1404720"/>
                    <a:gd name="connsiteY1234" fmla="*/ 1413186 h 2812935"/>
                    <a:gd name="connsiteX1235" fmla="*/ 752256 w 1404720"/>
                    <a:gd name="connsiteY1235" fmla="*/ 1413186 h 2812935"/>
                    <a:gd name="connsiteX1236" fmla="*/ 711888 w 1404720"/>
                    <a:gd name="connsiteY1236" fmla="*/ 1453554 h 2812935"/>
                    <a:gd name="connsiteX1237" fmla="*/ 752256 w 1404720"/>
                    <a:gd name="connsiteY1237" fmla="*/ 1493922 h 2812935"/>
                    <a:gd name="connsiteX1238" fmla="*/ 792624 w 1404720"/>
                    <a:gd name="connsiteY1238" fmla="*/ 1453554 h 2812935"/>
                    <a:gd name="connsiteX1239" fmla="*/ 752256 w 1404720"/>
                    <a:gd name="connsiteY1239" fmla="*/ 1413186 h 2812935"/>
                    <a:gd name="connsiteX1240" fmla="*/ 667820 w 1404720"/>
                    <a:gd name="connsiteY1240" fmla="*/ 1413186 h 2812935"/>
                    <a:gd name="connsiteX1241" fmla="*/ 627452 w 1404720"/>
                    <a:gd name="connsiteY1241" fmla="*/ 1453554 h 2812935"/>
                    <a:gd name="connsiteX1242" fmla="*/ 667820 w 1404720"/>
                    <a:gd name="connsiteY1242" fmla="*/ 1493922 h 2812935"/>
                    <a:gd name="connsiteX1243" fmla="*/ 708188 w 1404720"/>
                    <a:gd name="connsiteY1243" fmla="*/ 1453554 h 2812935"/>
                    <a:gd name="connsiteX1244" fmla="*/ 667820 w 1404720"/>
                    <a:gd name="connsiteY1244" fmla="*/ 1413186 h 2812935"/>
                    <a:gd name="connsiteX1245" fmla="*/ 583384 w 1404720"/>
                    <a:gd name="connsiteY1245" fmla="*/ 1413186 h 2812935"/>
                    <a:gd name="connsiteX1246" fmla="*/ 543016 w 1404720"/>
                    <a:gd name="connsiteY1246" fmla="*/ 1453554 h 2812935"/>
                    <a:gd name="connsiteX1247" fmla="*/ 583384 w 1404720"/>
                    <a:gd name="connsiteY1247" fmla="*/ 1493922 h 2812935"/>
                    <a:gd name="connsiteX1248" fmla="*/ 623752 w 1404720"/>
                    <a:gd name="connsiteY1248" fmla="*/ 1453554 h 2812935"/>
                    <a:gd name="connsiteX1249" fmla="*/ 583384 w 1404720"/>
                    <a:gd name="connsiteY1249" fmla="*/ 1413186 h 2812935"/>
                    <a:gd name="connsiteX1250" fmla="*/ 498947 w 1404720"/>
                    <a:gd name="connsiteY1250" fmla="*/ 1413186 h 2812935"/>
                    <a:gd name="connsiteX1251" fmla="*/ 458579 w 1404720"/>
                    <a:gd name="connsiteY1251" fmla="*/ 1453554 h 2812935"/>
                    <a:gd name="connsiteX1252" fmla="*/ 498947 w 1404720"/>
                    <a:gd name="connsiteY1252" fmla="*/ 1493922 h 2812935"/>
                    <a:gd name="connsiteX1253" fmla="*/ 539315 w 1404720"/>
                    <a:gd name="connsiteY1253" fmla="*/ 1453554 h 2812935"/>
                    <a:gd name="connsiteX1254" fmla="*/ 498947 w 1404720"/>
                    <a:gd name="connsiteY1254" fmla="*/ 1413186 h 2812935"/>
                    <a:gd name="connsiteX1255" fmla="*/ 414511 w 1404720"/>
                    <a:gd name="connsiteY1255" fmla="*/ 1413186 h 2812935"/>
                    <a:gd name="connsiteX1256" fmla="*/ 374143 w 1404720"/>
                    <a:gd name="connsiteY1256" fmla="*/ 1453554 h 2812935"/>
                    <a:gd name="connsiteX1257" fmla="*/ 414511 w 1404720"/>
                    <a:gd name="connsiteY1257" fmla="*/ 1493922 h 2812935"/>
                    <a:gd name="connsiteX1258" fmla="*/ 454879 w 1404720"/>
                    <a:gd name="connsiteY1258" fmla="*/ 1453554 h 2812935"/>
                    <a:gd name="connsiteX1259" fmla="*/ 414511 w 1404720"/>
                    <a:gd name="connsiteY1259" fmla="*/ 1413186 h 2812935"/>
                    <a:gd name="connsiteX1260" fmla="*/ 330075 w 1404720"/>
                    <a:gd name="connsiteY1260" fmla="*/ 1413186 h 2812935"/>
                    <a:gd name="connsiteX1261" fmla="*/ 289707 w 1404720"/>
                    <a:gd name="connsiteY1261" fmla="*/ 1453554 h 2812935"/>
                    <a:gd name="connsiteX1262" fmla="*/ 330075 w 1404720"/>
                    <a:gd name="connsiteY1262" fmla="*/ 1493922 h 2812935"/>
                    <a:gd name="connsiteX1263" fmla="*/ 370443 w 1404720"/>
                    <a:gd name="connsiteY1263" fmla="*/ 1453554 h 2812935"/>
                    <a:gd name="connsiteX1264" fmla="*/ 330075 w 1404720"/>
                    <a:gd name="connsiteY1264" fmla="*/ 1413186 h 2812935"/>
                    <a:gd name="connsiteX1265" fmla="*/ 245639 w 1404720"/>
                    <a:gd name="connsiteY1265" fmla="*/ 1413186 h 2812935"/>
                    <a:gd name="connsiteX1266" fmla="*/ 205271 w 1404720"/>
                    <a:gd name="connsiteY1266" fmla="*/ 1453554 h 2812935"/>
                    <a:gd name="connsiteX1267" fmla="*/ 245639 w 1404720"/>
                    <a:gd name="connsiteY1267" fmla="*/ 1493922 h 2812935"/>
                    <a:gd name="connsiteX1268" fmla="*/ 286007 w 1404720"/>
                    <a:gd name="connsiteY1268" fmla="*/ 1453554 h 2812935"/>
                    <a:gd name="connsiteX1269" fmla="*/ 245639 w 1404720"/>
                    <a:gd name="connsiteY1269" fmla="*/ 1413186 h 2812935"/>
                    <a:gd name="connsiteX1270" fmla="*/ 161202 w 1404720"/>
                    <a:gd name="connsiteY1270" fmla="*/ 1413186 h 2812935"/>
                    <a:gd name="connsiteX1271" fmla="*/ 120834 w 1404720"/>
                    <a:gd name="connsiteY1271" fmla="*/ 1453554 h 2812935"/>
                    <a:gd name="connsiteX1272" fmla="*/ 161202 w 1404720"/>
                    <a:gd name="connsiteY1272" fmla="*/ 1493922 h 2812935"/>
                    <a:gd name="connsiteX1273" fmla="*/ 201570 w 1404720"/>
                    <a:gd name="connsiteY1273" fmla="*/ 1453554 h 2812935"/>
                    <a:gd name="connsiteX1274" fmla="*/ 161202 w 1404720"/>
                    <a:gd name="connsiteY1274" fmla="*/ 1413186 h 2812935"/>
                    <a:gd name="connsiteX1275" fmla="*/ 76766 w 1404720"/>
                    <a:gd name="connsiteY1275" fmla="*/ 1413186 h 2812935"/>
                    <a:gd name="connsiteX1276" fmla="*/ 36398 w 1404720"/>
                    <a:gd name="connsiteY1276" fmla="*/ 1453554 h 2812935"/>
                    <a:gd name="connsiteX1277" fmla="*/ 76766 w 1404720"/>
                    <a:gd name="connsiteY1277" fmla="*/ 1493922 h 2812935"/>
                    <a:gd name="connsiteX1278" fmla="*/ 117134 w 1404720"/>
                    <a:gd name="connsiteY1278" fmla="*/ 1453554 h 2812935"/>
                    <a:gd name="connsiteX1279" fmla="*/ 76766 w 1404720"/>
                    <a:gd name="connsiteY1279" fmla="*/ 1413186 h 2812935"/>
                    <a:gd name="connsiteX1280" fmla="*/ 1343312 w 1404720"/>
                    <a:gd name="connsiteY1280" fmla="*/ 1327137 h 2812935"/>
                    <a:gd name="connsiteX1281" fmla="*/ 1302944 w 1404720"/>
                    <a:gd name="connsiteY1281" fmla="*/ 1367505 h 2812935"/>
                    <a:gd name="connsiteX1282" fmla="*/ 1343312 w 1404720"/>
                    <a:gd name="connsiteY1282" fmla="*/ 1407873 h 2812935"/>
                    <a:gd name="connsiteX1283" fmla="*/ 1383680 w 1404720"/>
                    <a:gd name="connsiteY1283" fmla="*/ 1367505 h 2812935"/>
                    <a:gd name="connsiteX1284" fmla="*/ 1343312 w 1404720"/>
                    <a:gd name="connsiteY1284" fmla="*/ 1327137 h 2812935"/>
                    <a:gd name="connsiteX1285" fmla="*/ 1258874 w 1404720"/>
                    <a:gd name="connsiteY1285" fmla="*/ 1327137 h 2812935"/>
                    <a:gd name="connsiteX1286" fmla="*/ 1218506 w 1404720"/>
                    <a:gd name="connsiteY1286" fmla="*/ 1367505 h 2812935"/>
                    <a:gd name="connsiteX1287" fmla="*/ 1258874 w 1404720"/>
                    <a:gd name="connsiteY1287" fmla="*/ 1407873 h 2812935"/>
                    <a:gd name="connsiteX1288" fmla="*/ 1299242 w 1404720"/>
                    <a:gd name="connsiteY1288" fmla="*/ 1367505 h 2812935"/>
                    <a:gd name="connsiteX1289" fmla="*/ 1258874 w 1404720"/>
                    <a:gd name="connsiteY1289" fmla="*/ 1327137 h 2812935"/>
                    <a:gd name="connsiteX1290" fmla="*/ 1174438 w 1404720"/>
                    <a:gd name="connsiteY1290" fmla="*/ 1327137 h 2812935"/>
                    <a:gd name="connsiteX1291" fmla="*/ 1134070 w 1404720"/>
                    <a:gd name="connsiteY1291" fmla="*/ 1367505 h 2812935"/>
                    <a:gd name="connsiteX1292" fmla="*/ 1174438 w 1404720"/>
                    <a:gd name="connsiteY1292" fmla="*/ 1407873 h 2812935"/>
                    <a:gd name="connsiteX1293" fmla="*/ 1214806 w 1404720"/>
                    <a:gd name="connsiteY1293" fmla="*/ 1367505 h 2812935"/>
                    <a:gd name="connsiteX1294" fmla="*/ 1174438 w 1404720"/>
                    <a:gd name="connsiteY1294" fmla="*/ 1327137 h 2812935"/>
                    <a:gd name="connsiteX1295" fmla="*/ 1090002 w 1404720"/>
                    <a:gd name="connsiteY1295" fmla="*/ 1327137 h 2812935"/>
                    <a:gd name="connsiteX1296" fmla="*/ 1049634 w 1404720"/>
                    <a:gd name="connsiteY1296" fmla="*/ 1367505 h 2812935"/>
                    <a:gd name="connsiteX1297" fmla="*/ 1090002 w 1404720"/>
                    <a:gd name="connsiteY1297" fmla="*/ 1407873 h 2812935"/>
                    <a:gd name="connsiteX1298" fmla="*/ 1130370 w 1404720"/>
                    <a:gd name="connsiteY1298" fmla="*/ 1367505 h 2812935"/>
                    <a:gd name="connsiteX1299" fmla="*/ 1090002 w 1404720"/>
                    <a:gd name="connsiteY1299" fmla="*/ 1327137 h 2812935"/>
                    <a:gd name="connsiteX1300" fmla="*/ 1005565 w 1404720"/>
                    <a:gd name="connsiteY1300" fmla="*/ 1327137 h 2812935"/>
                    <a:gd name="connsiteX1301" fmla="*/ 965197 w 1404720"/>
                    <a:gd name="connsiteY1301" fmla="*/ 1367505 h 2812935"/>
                    <a:gd name="connsiteX1302" fmla="*/ 1005565 w 1404720"/>
                    <a:gd name="connsiteY1302" fmla="*/ 1407873 h 2812935"/>
                    <a:gd name="connsiteX1303" fmla="*/ 1045933 w 1404720"/>
                    <a:gd name="connsiteY1303" fmla="*/ 1367505 h 2812935"/>
                    <a:gd name="connsiteX1304" fmla="*/ 1005565 w 1404720"/>
                    <a:gd name="connsiteY1304" fmla="*/ 1327137 h 2812935"/>
                    <a:gd name="connsiteX1305" fmla="*/ 921129 w 1404720"/>
                    <a:gd name="connsiteY1305" fmla="*/ 1327137 h 2812935"/>
                    <a:gd name="connsiteX1306" fmla="*/ 880761 w 1404720"/>
                    <a:gd name="connsiteY1306" fmla="*/ 1367505 h 2812935"/>
                    <a:gd name="connsiteX1307" fmla="*/ 921129 w 1404720"/>
                    <a:gd name="connsiteY1307" fmla="*/ 1407873 h 2812935"/>
                    <a:gd name="connsiteX1308" fmla="*/ 961497 w 1404720"/>
                    <a:gd name="connsiteY1308" fmla="*/ 1367505 h 2812935"/>
                    <a:gd name="connsiteX1309" fmla="*/ 921129 w 1404720"/>
                    <a:gd name="connsiteY1309" fmla="*/ 1327137 h 2812935"/>
                    <a:gd name="connsiteX1310" fmla="*/ 836693 w 1404720"/>
                    <a:gd name="connsiteY1310" fmla="*/ 1327137 h 2812935"/>
                    <a:gd name="connsiteX1311" fmla="*/ 796325 w 1404720"/>
                    <a:gd name="connsiteY1311" fmla="*/ 1367505 h 2812935"/>
                    <a:gd name="connsiteX1312" fmla="*/ 836693 w 1404720"/>
                    <a:gd name="connsiteY1312" fmla="*/ 1407873 h 2812935"/>
                    <a:gd name="connsiteX1313" fmla="*/ 877061 w 1404720"/>
                    <a:gd name="connsiteY1313" fmla="*/ 1367505 h 2812935"/>
                    <a:gd name="connsiteX1314" fmla="*/ 836693 w 1404720"/>
                    <a:gd name="connsiteY1314" fmla="*/ 1327137 h 2812935"/>
                    <a:gd name="connsiteX1315" fmla="*/ 752256 w 1404720"/>
                    <a:gd name="connsiteY1315" fmla="*/ 1327137 h 2812935"/>
                    <a:gd name="connsiteX1316" fmla="*/ 711888 w 1404720"/>
                    <a:gd name="connsiteY1316" fmla="*/ 1367505 h 2812935"/>
                    <a:gd name="connsiteX1317" fmla="*/ 752256 w 1404720"/>
                    <a:gd name="connsiteY1317" fmla="*/ 1407873 h 2812935"/>
                    <a:gd name="connsiteX1318" fmla="*/ 792624 w 1404720"/>
                    <a:gd name="connsiteY1318" fmla="*/ 1367505 h 2812935"/>
                    <a:gd name="connsiteX1319" fmla="*/ 752256 w 1404720"/>
                    <a:gd name="connsiteY1319" fmla="*/ 1327137 h 2812935"/>
                    <a:gd name="connsiteX1320" fmla="*/ 667820 w 1404720"/>
                    <a:gd name="connsiteY1320" fmla="*/ 1327137 h 2812935"/>
                    <a:gd name="connsiteX1321" fmla="*/ 627452 w 1404720"/>
                    <a:gd name="connsiteY1321" fmla="*/ 1367505 h 2812935"/>
                    <a:gd name="connsiteX1322" fmla="*/ 667820 w 1404720"/>
                    <a:gd name="connsiteY1322" fmla="*/ 1407873 h 2812935"/>
                    <a:gd name="connsiteX1323" fmla="*/ 708188 w 1404720"/>
                    <a:gd name="connsiteY1323" fmla="*/ 1367505 h 2812935"/>
                    <a:gd name="connsiteX1324" fmla="*/ 667820 w 1404720"/>
                    <a:gd name="connsiteY1324" fmla="*/ 1327137 h 2812935"/>
                    <a:gd name="connsiteX1325" fmla="*/ 583384 w 1404720"/>
                    <a:gd name="connsiteY1325" fmla="*/ 1327137 h 2812935"/>
                    <a:gd name="connsiteX1326" fmla="*/ 543016 w 1404720"/>
                    <a:gd name="connsiteY1326" fmla="*/ 1367505 h 2812935"/>
                    <a:gd name="connsiteX1327" fmla="*/ 583384 w 1404720"/>
                    <a:gd name="connsiteY1327" fmla="*/ 1407873 h 2812935"/>
                    <a:gd name="connsiteX1328" fmla="*/ 623752 w 1404720"/>
                    <a:gd name="connsiteY1328" fmla="*/ 1367505 h 2812935"/>
                    <a:gd name="connsiteX1329" fmla="*/ 583384 w 1404720"/>
                    <a:gd name="connsiteY1329" fmla="*/ 1327137 h 2812935"/>
                    <a:gd name="connsiteX1330" fmla="*/ 498947 w 1404720"/>
                    <a:gd name="connsiteY1330" fmla="*/ 1327137 h 2812935"/>
                    <a:gd name="connsiteX1331" fmla="*/ 458579 w 1404720"/>
                    <a:gd name="connsiteY1331" fmla="*/ 1367505 h 2812935"/>
                    <a:gd name="connsiteX1332" fmla="*/ 498947 w 1404720"/>
                    <a:gd name="connsiteY1332" fmla="*/ 1407873 h 2812935"/>
                    <a:gd name="connsiteX1333" fmla="*/ 539315 w 1404720"/>
                    <a:gd name="connsiteY1333" fmla="*/ 1367505 h 2812935"/>
                    <a:gd name="connsiteX1334" fmla="*/ 498947 w 1404720"/>
                    <a:gd name="connsiteY1334" fmla="*/ 1327137 h 2812935"/>
                    <a:gd name="connsiteX1335" fmla="*/ 414511 w 1404720"/>
                    <a:gd name="connsiteY1335" fmla="*/ 1327137 h 2812935"/>
                    <a:gd name="connsiteX1336" fmla="*/ 374143 w 1404720"/>
                    <a:gd name="connsiteY1336" fmla="*/ 1367505 h 2812935"/>
                    <a:gd name="connsiteX1337" fmla="*/ 414511 w 1404720"/>
                    <a:gd name="connsiteY1337" fmla="*/ 1407873 h 2812935"/>
                    <a:gd name="connsiteX1338" fmla="*/ 454879 w 1404720"/>
                    <a:gd name="connsiteY1338" fmla="*/ 1367505 h 2812935"/>
                    <a:gd name="connsiteX1339" fmla="*/ 414511 w 1404720"/>
                    <a:gd name="connsiteY1339" fmla="*/ 1327137 h 2812935"/>
                    <a:gd name="connsiteX1340" fmla="*/ 330075 w 1404720"/>
                    <a:gd name="connsiteY1340" fmla="*/ 1327137 h 2812935"/>
                    <a:gd name="connsiteX1341" fmla="*/ 289707 w 1404720"/>
                    <a:gd name="connsiteY1341" fmla="*/ 1367505 h 2812935"/>
                    <a:gd name="connsiteX1342" fmla="*/ 330075 w 1404720"/>
                    <a:gd name="connsiteY1342" fmla="*/ 1407873 h 2812935"/>
                    <a:gd name="connsiteX1343" fmla="*/ 370443 w 1404720"/>
                    <a:gd name="connsiteY1343" fmla="*/ 1367505 h 2812935"/>
                    <a:gd name="connsiteX1344" fmla="*/ 330075 w 1404720"/>
                    <a:gd name="connsiteY1344" fmla="*/ 1327137 h 2812935"/>
                    <a:gd name="connsiteX1345" fmla="*/ 245639 w 1404720"/>
                    <a:gd name="connsiteY1345" fmla="*/ 1327137 h 2812935"/>
                    <a:gd name="connsiteX1346" fmla="*/ 205271 w 1404720"/>
                    <a:gd name="connsiteY1346" fmla="*/ 1367505 h 2812935"/>
                    <a:gd name="connsiteX1347" fmla="*/ 245639 w 1404720"/>
                    <a:gd name="connsiteY1347" fmla="*/ 1407873 h 2812935"/>
                    <a:gd name="connsiteX1348" fmla="*/ 286007 w 1404720"/>
                    <a:gd name="connsiteY1348" fmla="*/ 1367505 h 2812935"/>
                    <a:gd name="connsiteX1349" fmla="*/ 245639 w 1404720"/>
                    <a:gd name="connsiteY1349" fmla="*/ 1327137 h 2812935"/>
                    <a:gd name="connsiteX1350" fmla="*/ 161202 w 1404720"/>
                    <a:gd name="connsiteY1350" fmla="*/ 1327137 h 2812935"/>
                    <a:gd name="connsiteX1351" fmla="*/ 120834 w 1404720"/>
                    <a:gd name="connsiteY1351" fmla="*/ 1367505 h 2812935"/>
                    <a:gd name="connsiteX1352" fmla="*/ 161202 w 1404720"/>
                    <a:gd name="connsiteY1352" fmla="*/ 1407873 h 2812935"/>
                    <a:gd name="connsiteX1353" fmla="*/ 201570 w 1404720"/>
                    <a:gd name="connsiteY1353" fmla="*/ 1367505 h 2812935"/>
                    <a:gd name="connsiteX1354" fmla="*/ 161202 w 1404720"/>
                    <a:gd name="connsiteY1354" fmla="*/ 1327137 h 2812935"/>
                    <a:gd name="connsiteX1355" fmla="*/ 76766 w 1404720"/>
                    <a:gd name="connsiteY1355" fmla="*/ 1327137 h 2812935"/>
                    <a:gd name="connsiteX1356" fmla="*/ 36398 w 1404720"/>
                    <a:gd name="connsiteY1356" fmla="*/ 1367505 h 2812935"/>
                    <a:gd name="connsiteX1357" fmla="*/ 76766 w 1404720"/>
                    <a:gd name="connsiteY1357" fmla="*/ 1407873 h 2812935"/>
                    <a:gd name="connsiteX1358" fmla="*/ 117134 w 1404720"/>
                    <a:gd name="connsiteY1358" fmla="*/ 1367505 h 2812935"/>
                    <a:gd name="connsiteX1359" fmla="*/ 76766 w 1404720"/>
                    <a:gd name="connsiteY1359" fmla="*/ 1327137 h 2812935"/>
                    <a:gd name="connsiteX1360" fmla="*/ 1343312 w 1404720"/>
                    <a:gd name="connsiteY1360" fmla="*/ 1241088 h 2812935"/>
                    <a:gd name="connsiteX1361" fmla="*/ 1302944 w 1404720"/>
                    <a:gd name="connsiteY1361" fmla="*/ 1281456 h 2812935"/>
                    <a:gd name="connsiteX1362" fmla="*/ 1343312 w 1404720"/>
                    <a:gd name="connsiteY1362" fmla="*/ 1321824 h 2812935"/>
                    <a:gd name="connsiteX1363" fmla="*/ 1383680 w 1404720"/>
                    <a:gd name="connsiteY1363" fmla="*/ 1281456 h 2812935"/>
                    <a:gd name="connsiteX1364" fmla="*/ 1343312 w 1404720"/>
                    <a:gd name="connsiteY1364" fmla="*/ 1241088 h 2812935"/>
                    <a:gd name="connsiteX1365" fmla="*/ 1258874 w 1404720"/>
                    <a:gd name="connsiteY1365" fmla="*/ 1241088 h 2812935"/>
                    <a:gd name="connsiteX1366" fmla="*/ 1218506 w 1404720"/>
                    <a:gd name="connsiteY1366" fmla="*/ 1281456 h 2812935"/>
                    <a:gd name="connsiteX1367" fmla="*/ 1258874 w 1404720"/>
                    <a:gd name="connsiteY1367" fmla="*/ 1321824 h 2812935"/>
                    <a:gd name="connsiteX1368" fmla="*/ 1299242 w 1404720"/>
                    <a:gd name="connsiteY1368" fmla="*/ 1281456 h 2812935"/>
                    <a:gd name="connsiteX1369" fmla="*/ 1258874 w 1404720"/>
                    <a:gd name="connsiteY1369" fmla="*/ 1241088 h 2812935"/>
                    <a:gd name="connsiteX1370" fmla="*/ 1174438 w 1404720"/>
                    <a:gd name="connsiteY1370" fmla="*/ 1241088 h 2812935"/>
                    <a:gd name="connsiteX1371" fmla="*/ 1134070 w 1404720"/>
                    <a:gd name="connsiteY1371" fmla="*/ 1281456 h 2812935"/>
                    <a:gd name="connsiteX1372" fmla="*/ 1174438 w 1404720"/>
                    <a:gd name="connsiteY1372" fmla="*/ 1321824 h 2812935"/>
                    <a:gd name="connsiteX1373" fmla="*/ 1214806 w 1404720"/>
                    <a:gd name="connsiteY1373" fmla="*/ 1281456 h 2812935"/>
                    <a:gd name="connsiteX1374" fmla="*/ 1174438 w 1404720"/>
                    <a:gd name="connsiteY1374" fmla="*/ 1241088 h 2812935"/>
                    <a:gd name="connsiteX1375" fmla="*/ 1090002 w 1404720"/>
                    <a:gd name="connsiteY1375" fmla="*/ 1241088 h 2812935"/>
                    <a:gd name="connsiteX1376" fmla="*/ 1049634 w 1404720"/>
                    <a:gd name="connsiteY1376" fmla="*/ 1281456 h 2812935"/>
                    <a:gd name="connsiteX1377" fmla="*/ 1090002 w 1404720"/>
                    <a:gd name="connsiteY1377" fmla="*/ 1321824 h 2812935"/>
                    <a:gd name="connsiteX1378" fmla="*/ 1130370 w 1404720"/>
                    <a:gd name="connsiteY1378" fmla="*/ 1281456 h 2812935"/>
                    <a:gd name="connsiteX1379" fmla="*/ 1090002 w 1404720"/>
                    <a:gd name="connsiteY1379" fmla="*/ 1241088 h 2812935"/>
                    <a:gd name="connsiteX1380" fmla="*/ 1005565 w 1404720"/>
                    <a:gd name="connsiteY1380" fmla="*/ 1241088 h 2812935"/>
                    <a:gd name="connsiteX1381" fmla="*/ 965197 w 1404720"/>
                    <a:gd name="connsiteY1381" fmla="*/ 1281456 h 2812935"/>
                    <a:gd name="connsiteX1382" fmla="*/ 1005565 w 1404720"/>
                    <a:gd name="connsiteY1382" fmla="*/ 1321824 h 2812935"/>
                    <a:gd name="connsiteX1383" fmla="*/ 1045933 w 1404720"/>
                    <a:gd name="connsiteY1383" fmla="*/ 1281456 h 2812935"/>
                    <a:gd name="connsiteX1384" fmla="*/ 1005565 w 1404720"/>
                    <a:gd name="connsiteY1384" fmla="*/ 1241088 h 2812935"/>
                    <a:gd name="connsiteX1385" fmla="*/ 921129 w 1404720"/>
                    <a:gd name="connsiteY1385" fmla="*/ 1241088 h 2812935"/>
                    <a:gd name="connsiteX1386" fmla="*/ 880761 w 1404720"/>
                    <a:gd name="connsiteY1386" fmla="*/ 1281456 h 2812935"/>
                    <a:gd name="connsiteX1387" fmla="*/ 921129 w 1404720"/>
                    <a:gd name="connsiteY1387" fmla="*/ 1321824 h 2812935"/>
                    <a:gd name="connsiteX1388" fmla="*/ 961497 w 1404720"/>
                    <a:gd name="connsiteY1388" fmla="*/ 1281456 h 2812935"/>
                    <a:gd name="connsiteX1389" fmla="*/ 921129 w 1404720"/>
                    <a:gd name="connsiteY1389" fmla="*/ 1241088 h 2812935"/>
                    <a:gd name="connsiteX1390" fmla="*/ 836693 w 1404720"/>
                    <a:gd name="connsiteY1390" fmla="*/ 1241088 h 2812935"/>
                    <a:gd name="connsiteX1391" fmla="*/ 796325 w 1404720"/>
                    <a:gd name="connsiteY1391" fmla="*/ 1281456 h 2812935"/>
                    <a:gd name="connsiteX1392" fmla="*/ 836693 w 1404720"/>
                    <a:gd name="connsiteY1392" fmla="*/ 1321824 h 2812935"/>
                    <a:gd name="connsiteX1393" fmla="*/ 877061 w 1404720"/>
                    <a:gd name="connsiteY1393" fmla="*/ 1281456 h 2812935"/>
                    <a:gd name="connsiteX1394" fmla="*/ 836693 w 1404720"/>
                    <a:gd name="connsiteY1394" fmla="*/ 1241088 h 2812935"/>
                    <a:gd name="connsiteX1395" fmla="*/ 752256 w 1404720"/>
                    <a:gd name="connsiteY1395" fmla="*/ 1241088 h 2812935"/>
                    <a:gd name="connsiteX1396" fmla="*/ 711888 w 1404720"/>
                    <a:gd name="connsiteY1396" fmla="*/ 1281456 h 2812935"/>
                    <a:gd name="connsiteX1397" fmla="*/ 752256 w 1404720"/>
                    <a:gd name="connsiteY1397" fmla="*/ 1321824 h 2812935"/>
                    <a:gd name="connsiteX1398" fmla="*/ 792624 w 1404720"/>
                    <a:gd name="connsiteY1398" fmla="*/ 1281456 h 2812935"/>
                    <a:gd name="connsiteX1399" fmla="*/ 752256 w 1404720"/>
                    <a:gd name="connsiteY1399" fmla="*/ 1241088 h 2812935"/>
                    <a:gd name="connsiteX1400" fmla="*/ 667820 w 1404720"/>
                    <a:gd name="connsiteY1400" fmla="*/ 1241088 h 2812935"/>
                    <a:gd name="connsiteX1401" fmla="*/ 627452 w 1404720"/>
                    <a:gd name="connsiteY1401" fmla="*/ 1281456 h 2812935"/>
                    <a:gd name="connsiteX1402" fmla="*/ 667820 w 1404720"/>
                    <a:gd name="connsiteY1402" fmla="*/ 1321824 h 2812935"/>
                    <a:gd name="connsiteX1403" fmla="*/ 708188 w 1404720"/>
                    <a:gd name="connsiteY1403" fmla="*/ 1281456 h 2812935"/>
                    <a:gd name="connsiteX1404" fmla="*/ 667820 w 1404720"/>
                    <a:gd name="connsiteY1404" fmla="*/ 1241088 h 2812935"/>
                    <a:gd name="connsiteX1405" fmla="*/ 583384 w 1404720"/>
                    <a:gd name="connsiteY1405" fmla="*/ 1241088 h 2812935"/>
                    <a:gd name="connsiteX1406" fmla="*/ 543016 w 1404720"/>
                    <a:gd name="connsiteY1406" fmla="*/ 1281456 h 2812935"/>
                    <a:gd name="connsiteX1407" fmla="*/ 583384 w 1404720"/>
                    <a:gd name="connsiteY1407" fmla="*/ 1321824 h 2812935"/>
                    <a:gd name="connsiteX1408" fmla="*/ 623752 w 1404720"/>
                    <a:gd name="connsiteY1408" fmla="*/ 1281456 h 2812935"/>
                    <a:gd name="connsiteX1409" fmla="*/ 583384 w 1404720"/>
                    <a:gd name="connsiteY1409" fmla="*/ 1241088 h 2812935"/>
                    <a:gd name="connsiteX1410" fmla="*/ 498947 w 1404720"/>
                    <a:gd name="connsiteY1410" fmla="*/ 1241088 h 2812935"/>
                    <a:gd name="connsiteX1411" fmla="*/ 458579 w 1404720"/>
                    <a:gd name="connsiteY1411" fmla="*/ 1281456 h 2812935"/>
                    <a:gd name="connsiteX1412" fmla="*/ 498947 w 1404720"/>
                    <a:gd name="connsiteY1412" fmla="*/ 1321824 h 2812935"/>
                    <a:gd name="connsiteX1413" fmla="*/ 539315 w 1404720"/>
                    <a:gd name="connsiteY1413" fmla="*/ 1281456 h 2812935"/>
                    <a:gd name="connsiteX1414" fmla="*/ 498947 w 1404720"/>
                    <a:gd name="connsiteY1414" fmla="*/ 1241088 h 2812935"/>
                    <a:gd name="connsiteX1415" fmla="*/ 414511 w 1404720"/>
                    <a:gd name="connsiteY1415" fmla="*/ 1241088 h 2812935"/>
                    <a:gd name="connsiteX1416" fmla="*/ 374143 w 1404720"/>
                    <a:gd name="connsiteY1416" fmla="*/ 1281456 h 2812935"/>
                    <a:gd name="connsiteX1417" fmla="*/ 414511 w 1404720"/>
                    <a:gd name="connsiteY1417" fmla="*/ 1321824 h 2812935"/>
                    <a:gd name="connsiteX1418" fmla="*/ 454879 w 1404720"/>
                    <a:gd name="connsiteY1418" fmla="*/ 1281456 h 2812935"/>
                    <a:gd name="connsiteX1419" fmla="*/ 414511 w 1404720"/>
                    <a:gd name="connsiteY1419" fmla="*/ 1241088 h 2812935"/>
                    <a:gd name="connsiteX1420" fmla="*/ 330075 w 1404720"/>
                    <a:gd name="connsiteY1420" fmla="*/ 1241088 h 2812935"/>
                    <a:gd name="connsiteX1421" fmla="*/ 289707 w 1404720"/>
                    <a:gd name="connsiteY1421" fmla="*/ 1281456 h 2812935"/>
                    <a:gd name="connsiteX1422" fmla="*/ 330075 w 1404720"/>
                    <a:gd name="connsiteY1422" fmla="*/ 1321824 h 2812935"/>
                    <a:gd name="connsiteX1423" fmla="*/ 370443 w 1404720"/>
                    <a:gd name="connsiteY1423" fmla="*/ 1281456 h 2812935"/>
                    <a:gd name="connsiteX1424" fmla="*/ 330075 w 1404720"/>
                    <a:gd name="connsiteY1424" fmla="*/ 1241088 h 2812935"/>
                    <a:gd name="connsiteX1425" fmla="*/ 245639 w 1404720"/>
                    <a:gd name="connsiteY1425" fmla="*/ 1241088 h 2812935"/>
                    <a:gd name="connsiteX1426" fmla="*/ 205271 w 1404720"/>
                    <a:gd name="connsiteY1426" fmla="*/ 1281456 h 2812935"/>
                    <a:gd name="connsiteX1427" fmla="*/ 245639 w 1404720"/>
                    <a:gd name="connsiteY1427" fmla="*/ 1321824 h 2812935"/>
                    <a:gd name="connsiteX1428" fmla="*/ 286007 w 1404720"/>
                    <a:gd name="connsiteY1428" fmla="*/ 1281456 h 2812935"/>
                    <a:gd name="connsiteX1429" fmla="*/ 245639 w 1404720"/>
                    <a:gd name="connsiteY1429" fmla="*/ 1241088 h 2812935"/>
                    <a:gd name="connsiteX1430" fmla="*/ 161202 w 1404720"/>
                    <a:gd name="connsiteY1430" fmla="*/ 1241088 h 2812935"/>
                    <a:gd name="connsiteX1431" fmla="*/ 120834 w 1404720"/>
                    <a:gd name="connsiteY1431" fmla="*/ 1281456 h 2812935"/>
                    <a:gd name="connsiteX1432" fmla="*/ 161202 w 1404720"/>
                    <a:gd name="connsiteY1432" fmla="*/ 1321824 h 2812935"/>
                    <a:gd name="connsiteX1433" fmla="*/ 201570 w 1404720"/>
                    <a:gd name="connsiteY1433" fmla="*/ 1281456 h 2812935"/>
                    <a:gd name="connsiteX1434" fmla="*/ 161202 w 1404720"/>
                    <a:gd name="connsiteY1434" fmla="*/ 1241088 h 2812935"/>
                    <a:gd name="connsiteX1435" fmla="*/ 76766 w 1404720"/>
                    <a:gd name="connsiteY1435" fmla="*/ 1241088 h 2812935"/>
                    <a:gd name="connsiteX1436" fmla="*/ 36398 w 1404720"/>
                    <a:gd name="connsiteY1436" fmla="*/ 1281456 h 2812935"/>
                    <a:gd name="connsiteX1437" fmla="*/ 76766 w 1404720"/>
                    <a:gd name="connsiteY1437" fmla="*/ 1321824 h 2812935"/>
                    <a:gd name="connsiteX1438" fmla="*/ 117134 w 1404720"/>
                    <a:gd name="connsiteY1438" fmla="*/ 1281456 h 2812935"/>
                    <a:gd name="connsiteX1439" fmla="*/ 76766 w 1404720"/>
                    <a:gd name="connsiteY1439" fmla="*/ 1241088 h 2812935"/>
                    <a:gd name="connsiteX1440" fmla="*/ 1343312 w 1404720"/>
                    <a:gd name="connsiteY1440" fmla="*/ 1155038 h 2812935"/>
                    <a:gd name="connsiteX1441" fmla="*/ 1302944 w 1404720"/>
                    <a:gd name="connsiteY1441" fmla="*/ 1195406 h 2812935"/>
                    <a:gd name="connsiteX1442" fmla="*/ 1343312 w 1404720"/>
                    <a:gd name="connsiteY1442" fmla="*/ 1235774 h 2812935"/>
                    <a:gd name="connsiteX1443" fmla="*/ 1383680 w 1404720"/>
                    <a:gd name="connsiteY1443" fmla="*/ 1195406 h 2812935"/>
                    <a:gd name="connsiteX1444" fmla="*/ 1343312 w 1404720"/>
                    <a:gd name="connsiteY1444" fmla="*/ 1155038 h 2812935"/>
                    <a:gd name="connsiteX1445" fmla="*/ 1258874 w 1404720"/>
                    <a:gd name="connsiteY1445" fmla="*/ 1155038 h 2812935"/>
                    <a:gd name="connsiteX1446" fmla="*/ 1218506 w 1404720"/>
                    <a:gd name="connsiteY1446" fmla="*/ 1195406 h 2812935"/>
                    <a:gd name="connsiteX1447" fmla="*/ 1258874 w 1404720"/>
                    <a:gd name="connsiteY1447" fmla="*/ 1235774 h 2812935"/>
                    <a:gd name="connsiteX1448" fmla="*/ 1299242 w 1404720"/>
                    <a:gd name="connsiteY1448" fmla="*/ 1195406 h 2812935"/>
                    <a:gd name="connsiteX1449" fmla="*/ 1258874 w 1404720"/>
                    <a:gd name="connsiteY1449" fmla="*/ 1155038 h 2812935"/>
                    <a:gd name="connsiteX1450" fmla="*/ 1174438 w 1404720"/>
                    <a:gd name="connsiteY1450" fmla="*/ 1155038 h 2812935"/>
                    <a:gd name="connsiteX1451" fmla="*/ 1134070 w 1404720"/>
                    <a:gd name="connsiteY1451" fmla="*/ 1195406 h 2812935"/>
                    <a:gd name="connsiteX1452" fmla="*/ 1174438 w 1404720"/>
                    <a:gd name="connsiteY1452" fmla="*/ 1235774 h 2812935"/>
                    <a:gd name="connsiteX1453" fmla="*/ 1214806 w 1404720"/>
                    <a:gd name="connsiteY1453" fmla="*/ 1195406 h 2812935"/>
                    <a:gd name="connsiteX1454" fmla="*/ 1174438 w 1404720"/>
                    <a:gd name="connsiteY1454" fmla="*/ 1155038 h 2812935"/>
                    <a:gd name="connsiteX1455" fmla="*/ 1090002 w 1404720"/>
                    <a:gd name="connsiteY1455" fmla="*/ 1155038 h 2812935"/>
                    <a:gd name="connsiteX1456" fmla="*/ 1049634 w 1404720"/>
                    <a:gd name="connsiteY1456" fmla="*/ 1195406 h 2812935"/>
                    <a:gd name="connsiteX1457" fmla="*/ 1090002 w 1404720"/>
                    <a:gd name="connsiteY1457" fmla="*/ 1235774 h 2812935"/>
                    <a:gd name="connsiteX1458" fmla="*/ 1130370 w 1404720"/>
                    <a:gd name="connsiteY1458" fmla="*/ 1195406 h 2812935"/>
                    <a:gd name="connsiteX1459" fmla="*/ 1090002 w 1404720"/>
                    <a:gd name="connsiteY1459" fmla="*/ 1155038 h 2812935"/>
                    <a:gd name="connsiteX1460" fmla="*/ 1005565 w 1404720"/>
                    <a:gd name="connsiteY1460" fmla="*/ 1155038 h 2812935"/>
                    <a:gd name="connsiteX1461" fmla="*/ 965197 w 1404720"/>
                    <a:gd name="connsiteY1461" fmla="*/ 1195406 h 2812935"/>
                    <a:gd name="connsiteX1462" fmla="*/ 1005565 w 1404720"/>
                    <a:gd name="connsiteY1462" fmla="*/ 1235774 h 2812935"/>
                    <a:gd name="connsiteX1463" fmla="*/ 1045933 w 1404720"/>
                    <a:gd name="connsiteY1463" fmla="*/ 1195406 h 2812935"/>
                    <a:gd name="connsiteX1464" fmla="*/ 1005565 w 1404720"/>
                    <a:gd name="connsiteY1464" fmla="*/ 1155038 h 2812935"/>
                    <a:gd name="connsiteX1465" fmla="*/ 921129 w 1404720"/>
                    <a:gd name="connsiteY1465" fmla="*/ 1155038 h 2812935"/>
                    <a:gd name="connsiteX1466" fmla="*/ 880761 w 1404720"/>
                    <a:gd name="connsiteY1466" fmla="*/ 1195406 h 2812935"/>
                    <a:gd name="connsiteX1467" fmla="*/ 921129 w 1404720"/>
                    <a:gd name="connsiteY1467" fmla="*/ 1235774 h 2812935"/>
                    <a:gd name="connsiteX1468" fmla="*/ 961497 w 1404720"/>
                    <a:gd name="connsiteY1468" fmla="*/ 1195406 h 2812935"/>
                    <a:gd name="connsiteX1469" fmla="*/ 921129 w 1404720"/>
                    <a:gd name="connsiteY1469" fmla="*/ 1155038 h 2812935"/>
                    <a:gd name="connsiteX1470" fmla="*/ 836693 w 1404720"/>
                    <a:gd name="connsiteY1470" fmla="*/ 1155038 h 2812935"/>
                    <a:gd name="connsiteX1471" fmla="*/ 796325 w 1404720"/>
                    <a:gd name="connsiteY1471" fmla="*/ 1195406 h 2812935"/>
                    <a:gd name="connsiteX1472" fmla="*/ 836693 w 1404720"/>
                    <a:gd name="connsiteY1472" fmla="*/ 1235774 h 2812935"/>
                    <a:gd name="connsiteX1473" fmla="*/ 877061 w 1404720"/>
                    <a:gd name="connsiteY1473" fmla="*/ 1195406 h 2812935"/>
                    <a:gd name="connsiteX1474" fmla="*/ 836693 w 1404720"/>
                    <a:gd name="connsiteY1474" fmla="*/ 1155038 h 2812935"/>
                    <a:gd name="connsiteX1475" fmla="*/ 752256 w 1404720"/>
                    <a:gd name="connsiteY1475" fmla="*/ 1155038 h 2812935"/>
                    <a:gd name="connsiteX1476" fmla="*/ 711888 w 1404720"/>
                    <a:gd name="connsiteY1476" fmla="*/ 1195406 h 2812935"/>
                    <a:gd name="connsiteX1477" fmla="*/ 752256 w 1404720"/>
                    <a:gd name="connsiteY1477" fmla="*/ 1235774 h 2812935"/>
                    <a:gd name="connsiteX1478" fmla="*/ 792624 w 1404720"/>
                    <a:gd name="connsiteY1478" fmla="*/ 1195406 h 2812935"/>
                    <a:gd name="connsiteX1479" fmla="*/ 752256 w 1404720"/>
                    <a:gd name="connsiteY1479" fmla="*/ 1155038 h 2812935"/>
                    <a:gd name="connsiteX1480" fmla="*/ 667820 w 1404720"/>
                    <a:gd name="connsiteY1480" fmla="*/ 1155038 h 2812935"/>
                    <a:gd name="connsiteX1481" fmla="*/ 627452 w 1404720"/>
                    <a:gd name="connsiteY1481" fmla="*/ 1195406 h 2812935"/>
                    <a:gd name="connsiteX1482" fmla="*/ 667820 w 1404720"/>
                    <a:gd name="connsiteY1482" fmla="*/ 1235774 h 2812935"/>
                    <a:gd name="connsiteX1483" fmla="*/ 708188 w 1404720"/>
                    <a:gd name="connsiteY1483" fmla="*/ 1195406 h 2812935"/>
                    <a:gd name="connsiteX1484" fmla="*/ 667820 w 1404720"/>
                    <a:gd name="connsiteY1484" fmla="*/ 1155038 h 2812935"/>
                    <a:gd name="connsiteX1485" fmla="*/ 583384 w 1404720"/>
                    <a:gd name="connsiteY1485" fmla="*/ 1155038 h 2812935"/>
                    <a:gd name="connsiteX1486" fmla="*/ 543016 w 1404720"/>
                    <a:gd name="connsiteY1486" fmla="*/ 1195406 h 2812935"/>
                    <a:gd name="connsiteX1487" fmla="*/ 583384 w 1404720"/>
                    <a:gd name="connsiteY1487" fmla="*/ 1235774 h 2812935"/>
                    <a:gd name="connsiteX1488" fmla="*/ 623752 w 1404720"/>
                    <a:gd name="connsiteY1488" fmla="*/ 1195406 h 2812935"/>
                    <a:gd name="connsiteX1489" fmla="*/ 583384 w 1404720"/>
                    <a:gd name="connsiteY1489" fmla="*/ 1155038 h 2812935"/>
                    <a:gd name="connsiteX1490" fmla="*/ 498947 w 1404720"/>
                    <a:gd name="connsiteY1490" fmla="*/ 1155038 h 2812935"/>
                    <a:gd name="connsiteX1491" fmla="*/ 458579 w 1404720"/>
                    <a:gd name="connsiteY1491" fmla="*/ 1195406 h 2812935"/>
                    <a:gd name="connsiteX1492" fmla="*/ 498947 w 1404720"/>
                    <a:gd name="connsiteY1492" fmla="*/ 1235774 h 2812935"/>
                    <a:gd name="connsiteX1493" fmla="*/ 539315 w 1404720"/>
                    <a:gd name="connsiteY1493" fmla="*/ 1195406 h 2812935"/>
                    <a:gd name="connsiteX1494" fmla="*/ 498947 w 1404720"/>
                    <a:gd name="connsiteY1494" fmla="*/ 1155038 h 2812935"/>
                    <a:gd name="connsiteX1495" fmla="*/ 414511 w 1404720"/>
                    <a:gd name="connsiteY1495" fmla="*/ 1155038 h 2812935"/>
                    <a:gd name="connsiteX1496" fmla="*/ 374143 w 1404720"/>
                    <a:gd name="connsiteY1496" fmla="*/ 1195406 h 2812935"/>
                    <a:gd name="connsiteX1497" fmla="*/ 414511 w 1404720"/>
                    <a:gd name="connsiteY1497" fmla="*/ 1235774 h 2812935"/>
                    <a:gd name="connsiteX1498" fmla="*/ 454879 w 1404720"/>
                    <a:gd name="connsiteY1498" fmla="*/ 1195406 h 2812935"/>
                    <a:gd name="connsiteX1499" fmla="*/ 414511 w 1404720"/>
                    <a:gd name="connsiteY1499" fmla="*/ 1155038 h 2812935"/>
                    <a:gd name="connsiteX1500" fmla="*/ 330075 w 1404720"/>
                    <a:gd name="connsiteY1500" fmla="*/ 1155038 h 2812935"/>
                    <a:gd name="connsiteX1501" fmla="*/ 289707 w 1404720"/>
                    <a:gd name="connsiteY1501" fmla="*/ 1195406 h 2812935"/>
                    <a:gd name="connsiteX1502" fmla="*/ 330075 w 1404720"/>
                    <a:gd name="connsiteY1502" fmla="*/ 1235774 h 2812935"/>
                    <a:gd name="connsiteX1503" fmla="*/ 370443 w 1404720"/>
                    <a:gd name="connsiteY1503" fmla="*/ 1195406 h 2812935"/>
                    <a:gd name="connsiteX1504" fmla="*/ 330075 w 1404720"/>
                    <a:gd name="connsiteY1504" fmla="*/ 1155038 h 2812935"/>
                    <a:gd name="connsiteX1505" fmla="*/ 245639 w 1404720"/>
                    <a:gd name="connsiteY1505" fmla="*/ 1155038 h 2812935"/>
                    <a:gd name="connsiteX1506" fmla="*/ 205271 w 1404720"/>
                    <a:gd name="connsiteY1506" fmla="*/ 1195406 h 2812935"/>
                    <a:gd name="connsiteX1507" fmla="*/ 245639 w 1404720"/>
                    <a:gd name="connsiteY1507" fmla="*/ 1235774 h 2812935"/>
                    <a:gd name="connsiteX1508" fmla="*/ 286007 w 1404720"/>
                    <a:gd name="connsiteY1508" fmla="*/ 1195406 h 2812935"/>
                    <a:gd name="connsiteX1509" fmla="*/ 245639 w 1404720"/>
                    <a:gd name="connsiteY1509" fmla="*/ 1155038 h 2812935"/>
                    <a:gd name="connsiteX1510" fmla="*/ 161202 w 1404720"/>
                    <a:gd name="connsiteY1510" fmla="*/ 1155038 h 2812935"/>
                    <a:gd name="connsiteX1511" fmla="*/ 120834 w 1404720"/>
                    <a:gd name="connsiteY1511" fmla="*/ 1195406 h 2812935"/>
                    <a:gd name="connsiteX1512" fmla="*/ 161202 w 1404720"/>
                    <a:gd name="connsiteY1512" fmla="*/ 1235774 h 2812935"/>
                    <a:gd name="connsiteX1513" fmla="*/ 201570 w 1404720"/>
                    <a:gd name="connsiteY1513" fmla="*/ 1195406 h 2812935"/>
                    <a:gd name="connsiteX1514" fmla="*/ 161202 w 1404720"/>
                    <a:gd name="connsiteY1514" fmla="*/ 1155038 h 2812935"/>
                    <a:gd name="connsiteX1515" fmla="*/ 76766 w 1404720"/>
                    <a:gd name="connsiteY1515" fmla="*/ 1155038 h 2812935"/>
                    <a:gd name="connsiteX1516" fmla="*/ 36398 w 1404720"/>
                    <a:gd name="connsiteY1516" fmla="*/ 1195406 h 2812935"/>
                    <a:gd name="connsiteX1517" fmla="*/ 76766 w 1404720"/>
                    <a:gd name="connsiteY1517" fmla="*/ 1235774 h 2812935"/>
                    <a:gd name="connsiteX1518" fmla="*/ 117134 w 1404720"/>
                    <a:gd name="connsiteY1518" fmla="*/ 1195406 h 2812935"/>
                    <a:gd name="connsiteX1519" fmla="*/ 76766 w 1404720"/>
                    <a:gd name="connsiteY1519" fmla="*/ 1155038 h 2812935"/>
                    <a:gd name="connsiteX1520" fmla="*/ 1343312 w 1404720"/>
                    <a:gd name="connsiteY1520" fmla="*/ 1068989 h 2812935"/>
                    <a:gd name="connsiteX1521" fmla="*/ 1302944 w 1404720"/>
                    <a:gd name="connsiteY1521" fmla="*/ 1109357 h 2812935"/>
                    <a:gd name="connsiteX1522" fmla="*/ 1343312 w 1404720"/>
                    <a:gd name="connsiteY1522" fmla="*/ 1149725 h 2812935"/>
                    <a:gd name="connsiteX1523" fmla="*/ 1383680 w 1404720"/>
                    <a:gd name="connsiteY1523" fmla="*/ 1109357 h 2812935"/>
                    <a:gd name="connsiteX1524" fmla="*/ 1343312 w 1404720"/>
                    <a:gd name="connsiteY1524" fmla="*/ 1068989 h 2812935"/>
                    <a:gd name="connsiteX1525" fmla="*/ 1258874 w 1404720"/>
                    <a:gd name="connsiteY1525" fmla="*/ 1068989 h 2812935"/>
                    <a:gd name="connsiteX1526" fmla="*/ 1218506 w 1404720"/>
                    <a:gd name="connsiteY1526" fmla="*/ 1109357 h 2812935"/>
                    <a:gd name="connsiteX1527" fmla="*/ 1258874 w 1404720"/>
                    <a:gd name="connsiteY1527" fmla="*/ 1149725 h 2812935"/>
                    <a:gd name="connsiteX1528" fmla="*/ 1299242 w 1404720"/>
                    <a:gd name="connsiteY1528" fmla="*/ 1109357 h 2812935"/>
                    <a:gd name="connsiteX1529" fmla="*/ 1258874 w 1404720"/>
                    <a:gd name="connsiteY1529" fmla="*/ 1068989 h 2812935"/>
                    <a:gd name="connsiteX1530" fmla="*/ 1174438 w 1404720"/>
                    <a:gd name="connsiteY1530" fmla="*/ 1068989 h 2812935"/>
                    <a:gd name="connsiteX1531" fmla="*/ 1134070 w 1404720"/>
                    <a:gd name="connsiteY1531" fmla="*/ 1109357 h 2812935"/>
                    <a:gd name="connsiteX1532" fmla="*/ 1174438 w 1404720"/>
                    <a:gd name="connsiteY1532" fmla="*/ 1149725 h 2812935"/>
                    <a:gd name="connsiteX1533" fmla="*/ 1214806 w 1404720"/>
                    <a:gd name="connsiteY1533" fmla="*/ 1109357 h 2812935"/>
                    <a:gd name="connsiteX1534" fmla="*/ 1174438 w 1404720"/>
                    <a:gd name="connsiteY1534" fmla="*/ 1068989 h 2812935"/>
                    <a:gd name="connsiteX1535" fmla="*/ 1090002 w 1404720"/>
                    <a:gd name="connsiteY1535" fmla="*/ 1068989 h 2812935"/>
                    <a:gd name="connsiteX1536" fmla="*/ 1049634 w 1404720"/>
                    <a:gd name="connsiteY1536" fmla="*/ 1109357 h 2812935"/>
                    <a:gd name="connsiteX1537" fmla="*/ 1090002 w 1404720"/>
                    <a:gd name="connsiteY1537" fmla="*/ 1149725 h 2812935"/>
                    <a:gd name="connsiteX1538" fmla="*/ 1130370 w 1404720"/>
                    <a:gd name="connsiteY1538" fmla="*/ 1109357 h 2812935"/>
                    <a:gd name="connsiteX1539" fmla="*/ 1090002 w 1404720"/>
                    <a:gd name="connsiteY1539" fmla="*/ 1068989 h 2812935"/>
                    <a:gd name="connsiteX1540" fmla="*/ 1005565 w 1404720"/>
                    <a:gd name="connsiteY1540" fmla="*/ 1068989 h 2812935"/>
                    <a:gd name="connsiteX1541" fmla="*/ 965197 w 1404720"/>
                    <a:gd name="connsiteY1541" fmla="*/ 1109357 h 2812935"/>
                    <a:gd name="connsiteX1542" fmla="*/ 1005565 w 1404720"/>
                    <a:gd name="connsiteY1542" fmla="*/ 1149725 h 2812935"/>
                    <a:gd name="connsiteX1543" fmla="*/ 1045933 w 1404720"/>
                    <a:gd name="connsiteY1543" fmla="*/ 1109357 h 2812935"/>
                    <a:gd name="connsiteX1544" fmla="*/ 1005565 w 1404720"/>
                    <a:gd name="connsiteY1544" fmla="*/ 1068989 h 2812935"/>
                    <a:gd name="connsiteX1545" fmla="*/ 921129 w 1404720"/>
                    <a:gd name="connsiteY1545" fmla="*/ 1068989 h 2812935"/>
                    <a:gd name="connsiteX1546" fmla="*/ 880761 w 1404720"/>
                    <a:gd name="connsiteY1546" fmla="*/ 1109357 h 2812935"/>
                    <a:gd name="connsiteX1547" fmla="*/ 921129 w 1404720"/>
                    <a:gd name="connsiteY1547" fmla="*/ 1149725 h 2812935"/>
                    <a:gd name="connsiteX1548" fmla="*/ 961497 w 1404720"/>
                    <a:gd name="connsiteY1548" fmla="*/ 1109357 h 2812935"/>
                    <a:gd name="connsiteX1549" fmla="*/ 921129 w 1404720"/>
                    <a:gd name="connsiteY1549" fmla="*/ 1068989 h 2812935"/>
                    <a:gd name="connsiteX1550" fmla="*/ 836693 w 1404720"/>
                    <a:gd name="connsiteY1550" fmla="*/ 1068989 h 2812935"/>
                    <a:gd name="connsiteX1551" fmla="*/ 796325 w 1404720"/>
                    <a:gd name="connsiteY1551" fmla="*/ 1109357 h 2812935"/>
                    <a:gd name="connsiteX1552" fmla="*/ 836693 w 1404720"/>
                    <a:gd name="connsiteY1552" fmla="*/ 1149725 h 2812935"/>
                    <a:gd name="connsiteX1553" fmla="*/ 877061 w 1404720"/>
                    <a:gd name="connsiteY1553" fmla="*/ 1109357 h 2812935"/>
                    <a:gd name="connsiteX1554" fmla="*/ 836693 w 1404720"/>
                    <a:gd name="connsiteY1554" fmla="*/ 1068989 h 2812935"/>
                    <a:gd name="connsiteX1555" fmla="*/ 752256 w 1404720"/>
                    <a:gd name="connsiteY1555" fmla="*/ 1068989 h 2812935"/>
                    <a:gd name="connsiteX1556" fmla="*/ 711888 w 1404720"/>
                    <a:gd name="connsiteY1556" fmla="*/ 1109357 h 2812935"/>
                    <a:gd name="connsiteX1557" fmla="*/ 752256 w 1404720"/>
                    <a:gd name="connsiteY1557" fmla="*/ 1149725 h 2812935"/>
                    <a:gd name="connsiteX1558" fmla="*/ 792624 w 1404720"/>
                    <a:gd name="connsiteY1558" fmla="*/ 1109357 h 2812935"/>
                    <a:gd name="connsiteX1559" fmla="*/ 752256 w 1404720"/>
                    <a:gd name="connsiteY1559" fmla="*/ 1068989 h 2812935"/>
                    <a:gd name="connsiteX1560" fmla="*/ 667820 w 1404720"/>
                    <a:gd name="connsiteY1560" fmla="*/ 1068989 h 2812935"/>
                    <a:gd name="connsiteX1561" fmla="*/ 627452 w 1404720"/>
                    <a:gd name="connsiteY1561" fmla="*/ 1109357 h 2812935"/>
                    <a:gd name="connsiteX1562" fmla="*/ 667820 w 1404720"/>
                    <a:gd name="connsiteY1562" fmla="*/ 1149725 h 2812935"/>
                    <a:gd name="connsiteX1563" fmla="*/ 708188 w 1404720"/>
                    <a:gd name="connsiteY1563" fmla="*/ 1109357 h 2812935"/>
                    <a:gd name="connsiteX1564" fmla="*/ 667820 w 1404720"/>
                    <a:gd name="connsiteY1564" fmla="*/ 1068989 h 2812935"/>
                    <a:gd name="connsiteX1565" fmla="*/ 583384 w 1404720"/>
                    <a:gd name="connsiteY1565" fmla="*/ 1068989 h 2812935"/>
                    <a:gd name="connsiteX1566" fmla="*/ 543016 w 1404720"/>
                    <a:gd name="connsiteY1566" fmla="*/ 1109357 h 2812935"/>
                    <a:gd name="connsiteX1567" fmla="*/ 583384 w 1404720"/>
                    <a:gd name="connsiteY1567" fmla="*/ 1149725 h 2812935"/>
                    <a:gd name="connsiteX1568" fmla="*/ 623752 w 1404720"/>
                    <a:gd name="connsiteY1568" fmla="*/ 1109357 h 2812935"/>
                    <a:gd name="connsiteX1569" fmla="*/ 583384 w 1404720"/>
                    <a:gd name="connsiteY1569" fmla="*/ 1068989 h 2812935"/>
                    <a:gd name="connsiteX1570" fmla="*/ 498947 w 1404720"/>
                    <a:gd name="connsiteY1570" fmla="*/ 1068989 h 2812935"/>
                    <a:gd name="connsiteX1571" fmla="*/ 458579 w 1404720"/>
                    <a:gd name="connsiteY1571" fmla="*/ 1109357 h 2812935"/>
                    <a:gd name="connsiteX1572" fmla="*/ 498947 w 1404720"/>
                    <a:gd name="connsiteY1572" fmla="*/ 1149725 h 2812935"/>
                    <a:gd name="connsiteX1573" fmla="*/ 539315 w 1404720"/>
                    <a:gd name="connsiteY1573" fmla="*/ 1109357 h 2812935"/>
                    <a:gd name="connsiteX1574" fmla="*/ 498947 w 1404720"/>
                    <a:gd name="connsiteY1574" fmla="*/ 1068989 h 2812935"/>
                    <a:gd name="connsiteX1575" fmla="*/ 414511 w 1404720"/>
                    <a:gd name="connsiteY1575" fmla="*/ 1068989 h 2812935"/>
                    <a:gd name="connsiteX1576" fmla="*/ 374143 w 1404720"/>
                    <a:gd name="connsiteY1576" fmla="*/ 1109357 h 2812935"/>
                    <a:gd name="connsiteX1577" fmla="*/ 414511 w 1404720"/>
                    <a:gd name="connsiteY1577" fmla="*/ 1149725 h 2812935"/>
                    <a:gd name="connsiteX1578" fmla="*/ 454879 w 1404720"/>
                    <a:gd name="connsiteY1578" fmla="*/ 1109357 h 2812935"/>
                    <a:gd name="connsiteX1579" fmla="*/ 414511 w 1404720"/>
                    <a:gd name="connsiteY1579" fmla="*/ 1068989 h 2812935"/>
                    <a:gd name="connsiteX1580" fmla="*/ 330075 w 1404720"/>
                    <a:gd name="connsiteY1580" fmla="*/ 1068989 h 2812935"/>
                    <a:gd name="connsiteX1581" fmla="*/ 289707 w 1404720"/>
                    <a:gd name="connsiteY1581" fmla="*/ 1109357 h 2812935"/>
                    <a:gd name="connsiteX1582" fmla="*/ 330075 w 1404720"/>
                    <a:gd name="connsiteY1582" fmla="*/ 1149725 h 2812935"/>
                    <a:gd name="connsiteX1583" fmla="*/ 370443 w 1404720"/>
                    <a:gd name="connsiteY1583" fmla="*/ 1109357 h 2812935"/>
                    <a:gd name="connsiteX1584" fmla="*/ 330075 w 1404720"/>
                    <a:gd name="connsiteY1584" fmla="*/ 1068989 h 2812935"/>
                    <a:gd name="connsiteX1585" fmla="*/ 245639 w 1404720"/>
                    <a:gd name="connsiteY1585" fmla="*/ 1068989 h 2812935"/>
                    <a:gd name="connsiteX1586" fmla="*/ 205271 w 1404720"/>
                    <a:gd name="connsiteY1586" fmla="*/ 1109357 h 2812935"/>
                    <a:gd name="connsiteX1587" fmla="*/ 245639 w 1404720"/>
                    <a:gd name="connsiteY1587" fmla="*/ 1149725 h 2812935"/>
                    <a:gd name="connsiteX1588" fmla="*/ 286007 w 1404720"/>
                    <a:gd name="connsiteY1588" fmla="*/ 1109357 h 2812935"/>
                    <a:gd name="connsiteX1589" fmla="*/ 245639 w 1404720"/>
                    <a:gd name="connsiteY1589" fmla="*/ 1068989 h 2812935"/>
                    <a:gd name="connsiteX1590" fmla="*/ 161202 w 1404720"/>
                    <a:gd name="connsiteY1590" fmla="*/ 1068989 h 2812935"/>
                    <a:gd name="connsiteX1591" fmla="*/ 120834 w 1404720"/>
                    <a:gd name="connsiteY1591" fmla="*/ 1109357 h 2812935"/>
                    <a:gd name="connsiteX1592" fmla="*/ 161202 w 1404720"/>
                    <a:gd name="connsiteY1592" fmla="*/ 1149725 h 2812935"/>
                    <a:gd name="connsiteX1593" fmla="*/ 201570 w 1404720"/>
                    <a:gd name="connsiteY1593" fmla="*/ 1109357 h 2812935"/>
                    <a:gd name="connsiteX1594" fmla="*/ 161202 w 1404720"/>
                    <a:gd name="connsiteY1594" fmla="*/ 1068989 h 2812935"/>
                    <a:gd name="connsiteX1595" fmla="*/ 76766 w 1404720"/>
                    <a:gd name="connsiteY1595" fmla="*/ 1068989 h 2812935"/>
                    <a:gd name="connsiteX1596" fmla="*/ 36398 w 1404720"/>
                    <a:gd name="connsiteY1596" fmla="*/ 1109357 h 2812935"/>
                    <a:gd name="connsiteX1597" fmla="*/ 76766 w 1404720"/>
                    <a:gd name="connsiteY1597" fmla="*/ 1149725 h 2812935"/>
                    <a:gd name="connsiteX1598" fmla="*/ 117134 w 1404720"/>
                    <a:gd name="connsiteY1598" fmla="*/ 1109357 h 2812935"/>
                    <a:gd name="connsiteX1599" fmla="*/ 76766 w 1404720"/>
                    <a:gd name="connsiteY1599" fmla="*/ 1068989 h 2812935"/>
                    <a:gd name="connsiteX1600" fmla="*/ 1343312 w 1404720"/>
                    <a:gd name="connsiteY1600" fmla="*/ 982940 h 2812935"/>
                    <a:gd name="connsiteX1601" fmla="*/ 1302944 w 1404720"/>
                    <a:gd name="connsiteY1601" fmla="*/ 1023308 h 2812935"/>
                    <a:gd name="connsiteX1602" fmla="*/ 1343312 w 1404720"/>
                    <a:gd name="connsiteY1602" fmla="*/ 1063676 h 2812935"/>
                    <a:gd name="connsiteX1603" fmla="*/ 1383680 w 1404720"/>
                    <a:gd name="connsiteY1603" fmla="*/ 1023308 h 2812935"/>
                    <a:gd name="connsiteX1604" fmla="*/ 1343312 w 1404720"/>
                    <a:gd name="connsiteY1604" fmla="*/ 982940 h 2812935"/>
                    <a:gd name="connsiteX1605" fmla="*/ 1258874 w 1404720"/>
                    <a:gd name="connsiteY1605" fmla="*/ 982940 h 2812935"/>
                    <a:gd name="connsiteX1606" fmla="*/ 1218506 w 1404720"/>
                    <a:gd name="connsiteY1606" fmla="*/ 1023308 h 2812935"/>
                    <a:gd name="connsiteX1607" fmla="*/ 1258874 w 1404720"/>
                    <a:gd name="connsiteY1607" fmla="*/ 1063676 h 2812935"/>
                    <a:gd name="connsiteX1608" fmla="*/ 1299242 w 1404720"/>
                    <a:gd name="connsiteY1608" fmla="*/ 1023308 h 2812935"/>
                    <a:gd name="connsiteX1609" fmla="*/ 1258874 w 1404720"/>
                    <a:gd name="connsiteY1609" fmla="*/ 982940 h 2812935"/>
                    <a:gd name="connsiteX1610" fmla="*/ 1174438 w 1404720"/>
                    <a:gd name="connsiteY1610" fmla="*/ 982940 h 2812935"/>
                    <a:gd name="connsiteX1611" fmla="*/ 1134070 w 1404720"/>
                    <a:gd name="connsiteY1611" fmla="*/ 1023308 h 2812935"/>
                    <a:gd name="connsiteX1612" fmla="*/ 1174438 w 1404720"/>
                    <a:gd name="connsiteY1612" fmla="*/ 1063676 h 2812935"/>
                    <a:gd name="connsiteX1613" fmla="*/ 1214806 w 1404720"/>
                    <a:gd name="connsiteY1613" fmla="*/ 1023308 h 2812935"/>
                    <a:gd name="connsiteX1614" fmla="*/ 1174438 w 1404720"/>
                    <a:gd name="connsiteY1614" fmla="*/ 982940 h 2812935"/>
                    <a:gd name="connsiteX1615" fmla="*/ 1090002 w 1404720"/>
                    <a:gd name="connsiteY1615" fmla="*/ 982940 h 2812935"/>
                    <a:gd name="connsiteX1616" fmla="*/ 1049634 w 1404720"/>
                    <a:gd name="connsiteY1616" fmla="*/ 1023308 h 2812935"/>
                    <a:gd name="connsiteX1617" fmla="*/ 1090002 w 1404720"/>
                    <a:gd name="connsiteY1617" fmla="*/ 1063676 h 2812935"/>
                    <a:gd name="connsiteX1618" fmla="*/ 1130370 w 1404720"/>
                    <a:gd name="connsiteY1618" fmla="*/ 1023308 h 2812935"/>
                    <a:gd name="connsiteX1619" fmla="*/ 1090002 w 1404720"/>
                    <a:gd name="connsiteY1619" fmla="*/ 982940 h 2812935"/>
                    <a:gd name="connsiteX1620" fmla="*/ 1005565 w 1404720"/>
                    <a:gd name="connsiteY1620" fmla="*/ 982940 h 2812935"/>
                    <a:gd name="connsiteX1621" fmla="*/ 965197 w 1404720"/>
                    <a:gd name="connsiteY1621" fmla="*/ 1023308 h 2812935"/>
                    <a:gd name="connsiteX1622" fmla="*/ 1005565 w 1404720"/>
                    <a:gd name="connsiteY1622" fmla="*/ 1063676 h 2812935"/>
                    <a:gd name="connsiteX1623" fmla="*/ 1045933 w 1404720"/>
                    <a:gd name="connsiteY1623" fmla="*/ 1023308 h 2812935"/>
                    <a:gd name="connsiteX1624" fmla="*/ 1005565 w 1404720"/>
                    <a:gd name="connsiteY1624" fmla="*/ 982940 h 2812935"/>
                    <a:gd name="connsiteX1625" fmla="*/ 921129 w 1404720"/>
                    <a:gd name="connsiteY1625" fmla="*/ 982940 h 2812935"/>
                    <a:gd name="connsiteX1626" fmla="*/ 880761 w 1404720"/>
                    <a:gd name="connsiteY1626" fmla="*/ 1023308 h 2812935"/>
                    <a:gd name="connsiteX1627" fmla="*/ 921129 w 1404720"/>
                    <a:gd name="connsiteY1627" fmla="*/ 1063676 h 2812935"/>
                    <a:gd name="connsiteX1628" fmla="*/ 961497 w 1404720"/>
                    <a:gd name="connsiteY1628" fmla="*/ 1023308 h 2812935"/>
                    <a:gd name="connsiteX1629" fmla="*/ 921129 w 1404720"/>
                    <a:gd name="connsiteY1629" fmla="*/ 982940 h 2812935"/>
                    <a:gd name="connsiteX1630" fmla="*/ 836693 w 1404720"/>
                    <a:gd name="connsiteY1630" fmla="*/ 982940 h 2812935"/>
                    <a:gd name="connsiteX1631" fmla="*/ 796325 w 1404720"/>
                    <a:gd name="connsiteY1631" fmla="*/ 1023308 h 2812935"/>
                    <a:gd name="connsiteX1632" fmla="*/ 836693 w 1404720"/>
                    <a:gd name="connsiteY1632" fmla="*/ 1063676 h 2812935"/>
                    <a:gd name="connsiteX1633" fmla="*/ 877061 w 1404720"/>
                    <a:gd name="connsiteY1633" fmla="*/ 1023308 h 2812935"/>
                    <a:gd name="connsiteX1634" fmla="*/ 836693 w 1404720"/>
                    <a:gd name="connsiteY1634" fmla="*/ 982940 h 2812935"/>
                    <a:gd name="connsiteX1635" fmla="*/ 752256 w 1404720"/>
                    <a:gd name="connsiteY1635" fmla="*/ 982940 h 2812935"/>
                    <a:gd name="connsiteX1636" fmla="*/ 711888 w 1404720"/>
                    <a:gd name="connsiteY1636" fmla="*/ 1023308 h 2812935"/>
                    <a:gd name="connsiteX1637" fmla="*/ 752256 w 1404720"/>
                    <a:gd name="connsiteY1637" fmla="*/ 1063676 h 2812935"/>
                    <a:gd name="connsiteX1638" fmla="*/ 792624 w 1404720"/>
                    <a:gd name="connsiteY1638" fmla="*/ 1023308 h 2812935"/>
                    <a:gd name="connsiteX1639" fmla="*/ 752256 w 1404720"/>
                    <a:gd name="connsiteY1639" fmla="*/ 982940 h 2812935"/>
                    <a:gd name="connsiteX1640" fmla="*/ 667820 w 1404720"/>
                    <a:gd name="connsiteY1640" fmla="*/ 982940 h 2812935"/>
                    <a:gd name="connsiteX1641" fmla="*/ 627452 w 1404720"/>
                    <a:gd name="connsiteY1641" fmla="*/ 1023308 h 2812935"/>
                    <a:gd name="connsiteX1642" fmla="*/ 667820 w 1404720"/>
                    <a:gd name="connsiteY1642" fmla="*/ 1063676 h 2812935"/>
                    <a:gd name="connsiteX1643" fmla="*/ 708188 w 1404720"/>
                    <a:gd name="connsiteY1643" fmla="*/ 1023308 h 2812935"/>
                    <a:gd name="connsiteX1644" fmla="*/ 667820 w 1404720"/>
                    <a:gd name="connsiteY1644" fmla="*/ 982940 h 2812935"/>
                    <a:gd name="connsiteX1645" fmla="*/ 583384 w 1404720"/>
                    <a:gd name="connsiteY1645" fmla="*/ 982940 h 2812935"/>
                    <a:gd name="connsiteX1646" fmla="*/ 543016 w 1404720"/>
                    <a:gd name="connsiteY1646" fmla="*/ 1023308 h 2812935"/>
                    <a:gd name="connsiteX1647" fmla="*/ 583384 w 1404720"/>
                    <a:gd name="connsiteY1647" fmla="*/ 1063676 h 2812935"/>
                    <a:gd name="connsiteX1648" fmla="*/ 623752 w 1404720"/>
                    <a:gd name="connsiteY1648" fmla="*/ 1023308 h 2812935"/>
                    <a:gd name="connsiteX1649" fmla="*/ 583384 w 1404720"/>
                    <a:gd name="connsiteY1649" fmla="*/ 982940 h 2812935"/>
                    <a:gd name="connsiteX1650" fmla="*/ 498947 w 1404720"/>
                    <a:gd name="connsiteY1650" fmla="*/ 982940 h 2812935"/>
                    <a:gd name="connsiteX1651" fmla="*/ 458579 w 1404720"/>
                    <a:gd name="connsiteY1651" fmla="*/ 1023308 h 2812935"/>
                    <a:gd name="connsiteX1652" fmla="*/ 498947 w 1404720"/>
                    <a:gd name="connsiteY1652" fmla="*/ 1063676 h 2812935"/>
                    <a:gd name="connsiteX1653" fmla="*/ 539315 w 1404720"/>
                    <a:gd name="connsiteY1653" fmla="*/ 1023308 h 2812935"/>
                    <a:gd name="connsiteX1654" fmla="*/ 498947 w 1404720"/>
                    <a:gd name="connsiteY1654" fmla="*/ 982940 h 2812935"/>
                    <a:gd name="connsiteX1655" fmla="*/ 414511 w 1404720"/>
                    <a:gd name="connsiteY1655" fmla="*/ 982940 h 2812935"/>
                    <a:gd name="connsiteX1656" fmla="*/ 374143 w 1404720"/>
                    <a:gd name="connsiteY1656" fmla="*/ 1023308 h 2812935"/>
                    <a:gd name="connsiteX1657" fmla="*/ 414511 w 1404720"/>
                    <a:gd name="connsiteY1657" fmla="*/ 1063676 h 2812935"/>
                    <a:gd name="connsiteX1658" fmla="*/ 454879 w 1404720"/>
                    <a:gd name="connsiteY1658" fmla="*/ 1023308 h 2812935"/>
                    <a:gd name="connsiteX1659" fmla="*/ 414511 w 1404720"/>
                    <a:gd name="connsiteY1659" fmla="*/ 982940 h 2812935"/>
                    <a:gd name="connsiteX1660" fmla="*/ 330075 w 1404720"/>
                    <a:gd name="connsiteY1660" fmla="*/ 982940 h 2812935"/>
                    <a:gd name="connsiteX1661" fmla="*/ 289707 w 1404720"/>
                    <a:gd name="connsiteY1661" fmla="*/ 1023308 h 2812935"/>
                    <a:gd name="connsiteX1662" fmla="*/ 330075 w 1404720"/>
                    <a:gd name="connsiteY1662" fmla="*/ 1063676 h 2812935"/>
                    <a:gd name="connsiteX1663" fmla="*/ 370443 w 1404720"/>
                    <a:gd name="connsiteY1663" fmla="*/ 1023308 h 2812935"/>
                    <a:gd name="connsiteX1664" fmla="*/ 330075 w 1404720"/>
                    <a:gd name="connsiteY1664" fmla="*/ 982940 h 2812935"/>
                    <a:gd name="connsiteX1665" fmla="*/ 245639 w 1404720"/>
                    <a:gd name="connsiteY1665" fmla="*/ 982940 h 2812935"/>
                    <a:gd name="connsiteX1666" fmla="*/ 205271 w 1404720"/>
                    <a:gd name="connsiteY1666" fmla="*/ 1023308 h 2812935"/>
                    <a:gd name="connsiteX1667" fmla="*/ 245639 w 1404720"/>
                    <a:gd name="connsiteY1667" fmla="*/ 1063676 h 2812935"/>
                    <a:gd name="connsiteX1668" fmla="*/ 286007 w 1404720"/>
                    <a:gd name="connsiteY1668" fmla="*/ 1023308 h 2812935"/>
                    <a:gd name="connsiteX1669" fmla="*/ 245639 w 1404720"/>
                    <a:gd name="connsiteY1669" fmla="*/ 982940 h 2812935"/>
                    <a:gd name="connsiteX1670" fmla="*/ 161202 w 1404720"/>
                    <a:gd name="connsiteY1670" fmla="*/ 982940 h 2812935"/>
                    <a:gd name="connsiteX1671" fmla="*/ 120834 w 1404720"/>
                    <a:gd name="connsiteY1671" fmla="*/ 1023308 h 2812935"/>
                    <a:gd name="connsiteX1672" fmla="*/ 161202 w 1404720"/>
                    <a:gd name="connsiteY1672" fmla="*/ 1063676 h 2812935"/>
                    <a:gd name="connsiteX1673" fmla="*/ 201570 w 1404720"/>
                    <a:gd name="connsiteY1673" fmla="*/ 1023308 h 2812935"/>
                    <a:gd name="connsiteX1674" fmla="*/ 161202 w 1404720"/>
                    <a:gd name="connsiteY1674" fmla="*/ 982940 h 2812935"/>
                    <a:gd name="connsiteX1675" fmla="*/ 76766 w 1404720"/>
                    <a:gd name="connsiteY1675" fmla="*/ 982940 h 2812935"/>
                    <a:gd name="connsiteX1676" fmla="*/ 36398 w 1404720"/>
                    <a:gd name="connsiteY1676" fmla="*/ 1023308 h 2812935"/>
                    <a:gd name="connsiteX1677" fmla="*/ 76766 w 1404720"/>
                    <a:gd name="connsiteY1677" fmla="*/ 1063676 h 2812935"/>
                    <a:gd name="connsiteX1678" fmla="*/ 117134 w 1404720"/>
                    <a:gd name="connsiteY1678" fmla="*/ 1023308 h 2812935"/>
                    <a:gd name="connsiteX1679" fmla="*/ 76766 w 1404720"/>
                    <a:gd name="connsiteY1679" fmla="*/ 982940 h 2812935"/>
                    <a:gd name="connsiteX1680" fmla="*/ 1343312 w 1404720"/>
                    <a:gd name="connsiteY1680" fmla="*/ 896891 h 2812935"/>
                    <a:gd name="connsiteX1681" fmla="*/ 1302944 w 1404720"/>
                    <a:gd name="connsiteY1681" fmla="*/ 937259 h 2812935"/>
                    <a:gd name="connsiteX1682" fmla="*/ 1343312 w 1404720"/>
                    <a:gd name="connsiteY1682" fmla="*/ 977627 h 2812935"/>
                    <a:gd name="connsiteX1683" fmla="*/ 1383680 w 1404720"/>
                    <a:gd name="connsiteY1683" fmla="*/ 937259 h 2812935"/>
                    <a:gd name="connsiteX1684" fmla="*/ 1343312 w 1404720"/>
                    <a:gd name="connsiteY1684" fmla="*/ 896891 h 2812935"/>
                    <a:gd name="connsiteX1685" fmla="*/ 1258874 w 1404720"/>
                    <a:gd name="connsiteY1685" fmla="*/ 896891 h 2812935"/>
                    <a:gd name="connsiteX1686" fmla="*/ 1218506 w 1404720"/>
                    <a:gd name="connsiteY1686" fmla="*/ 937259 h 2812935"/>
                    <a:gd name="connsiteX1687" fmla="*/ 1258874 w 1404720"/>
                    <a:gd name="connsiteY1687" fmla="*/ 977627 h 2812935"/>
                    <a:gd name="connsiteX1688" fmla="*/ 1299242 w 1404720"/>
                    <a:gd name="connsiteY1688" fmla="*/ 937259 h 2812935"/>
                    <a:gd name="connsiteX1689" fmla="*/ 1258874 w 1404720"/>
                    <a:gd name="connsiteY1689" fmla="*/ 896891 h 2812935"/>
                    <a:gd name="connsiteX1690" fmla="*/ 1174438 w 1404720"/>
                    <a:gd name="connsiteY1690" fmla="*/ 896891 h 2812935"/>
                    <a:gd name="connsiteX1691" fmla="*/ 1134070 w 1404720"/>
                    <a:gd name="connsiteY1691" fmla="*/ 937259 h 2812935"/>
                    <a:gd name="connsiteX1692" fmla="*/ 1174438 w 1404720"/>
                    <a:gd name="connsiteY1692" fmla="*/ 977627 h 2812935"/>
                    <a:gd name="connsiteX1693" fmla="*/ 1214806 w 1404720"/>
                    <a:gd name="connsiteY1693" fmla="*/ 937259 h 2812935"/>
                    <a:gd name="connsiteX1694" fmla="*/ 1174438 w 1404720"/>
                    <a:gd name="connsiteY1694" fmla="*/ 896891 h 2812935"/>
                    <a:gd name="connsiteX1695" fmla="*/ 1090002 w 1404720"/>
                    <a:gd name="connsiteY1695" fmla="*/ 896891 h 2812935"/>
                    <a:gd name="connsiteX1696" fmla="*/ 1049634 w 1404720"/>
                    <a:gd name="connsiteY1696" fmla="*/ 937259 h 2812935"/>
                    <a:gd name="connsiteX1697" fmla="*/ 1090002 w 1404720"/>
                    <a:gd name="connsiteY1697" fmla="*/ 977627 h 2812935"/>
                    <a:gd name="connsiteX1698" fmla="*/ 1130370 w 1404720"/>
                    <a:gd name="connsiteY1698" fmla="*/ 937259 h 2812935"/>
                    <a:gd name="connsiteX1699" fmla="*/ 1090002 w 1404720"/>
                    <a:gd name="connsiteY1699" fmla="*/ 896891 h 2812935"/>
                    <a:gd name="connsiteX1700" fmla="*/ 1005565 w 1404720"/>
                    <a:gd name="connsiteY1700" fmla="*/ 896891 h 2812935"/>
                    <a:gd name="connsiteX1701" fmla="*/ 965197 w 1404720"/>
                    <a:gd name="connsiteY1701" fmla="*/ 937259 h 2812935"/>
                    <a:gd name="connsiteX1702" fmla="*/ 1005565 w 1404720"/>
                    <a:gd name="connsiteY1702" fmla="*/ 977627 h 2812935"/>
                    <a:gd name="connsiteX1703" fmla="*/ 1045933 w 1404720"/>
                    <a:gd name="connsiteY1703" fmla="*/ 937259 h 2812935"/>
                    <a:gd name="connsiteX1704" fmla="*/ 1005565 w 1404720"/>
                    <a:gd name="connsiteY1704" fmla="*/ 896891 h 2812935"/>
                    <a:gd name="connsiteX1705" fmla="*/ 921129 w 1404720"/>
                    <a:gd name="connsiteY1705" fmla="*/ 896891 h 2812935"/>
                    <a:gd name="connsiteX1706" fmla="*/ 880761 w 1404720"/>
                    <a:gd name="connsiteY1706" fmla="*/ 937259 h 2812935"/>
                    <a:gd name="connsiteX1707" fmla="*/ 921129 w 1404720"/>
                    <a:gd name="connsiteY1707" fmla="*/ 977627 h 2812935"/>
                    <a:gd name="connsiteX1708" fmla="*/ 961497 w 1404720"/>
                    <a:gd name="connsiteY1708" fmla="*/ 937259 h 2812935"/>
                    <a:gd name="connsiteX1709" fmla="*/ 921129 w 1404720"/>
                    <a:gd name="connsiteY1709" fmla="*/ 896891 h 2812935"/>
                    <a:gd name="connsiteX1710" fmla="*/ 836693 w 1404720"/>
                    <a:gd name="connsiteY1710" fmla="*/ 896891 h 2812935"/>
                    <a:gd name="connsiteX1711" fmla="*/ 796325 w 1404720"/>
                    <a:gd name="connsiteY1711" fmla="*/ 937259 h 2812935"/>
                    <a:gd name="connsiteX1712" fmla="*/ 836693 w 1404720"/>
                    <a:gd name="connsiteY1712" fmla="*/ 977627 h 2812935"/>
                    <a:gd name="connsiteX1713" fmla="*/ 877061 w 1404720"/>
                    <a:gd name="connsiteY1713" fmla="*/ 937259 h 2812935"/>
                    <a:gd name="connsiteX1714" fmla="*/ 836693 w 1404720"/>
                    <a:gd name="connsiteY1714" fmla="*/ 896891 h 2812935"/>
                    <a:gd name="connsiteX1715" fmla="*/ 752256 w 1404720"/>
                    <a:gd name="connsiteY1715" fmla="*/ 896891 h 2812935"/>
                    <a:gd name="connsiteX1716" fmla="*/ 711888 w 1404720"/>
                    <a:gd name="connsiteY1716" fmla="*/ 937259 h 2812935"/>
                    <a:gd name="connsiteX1717" fmla="*/ 752256 w 1404720"/>
                    <a:gd name="connsiteY1717" fmla="*/ 977627 h 2812935"/>
                    <a:gd name="connsiteX1718" fmla="*/ 792624 w 1404720"/>
                    <a:gd name="connsiteY1718" fmla="*/ 937259 h 2812935"/>
                    <a:gd name="connsiteX1719" fmla="*/ 752256 w 1404720"/>
                    <a:gd name="connsiteY1719" fmla="*/ 896891 h 2812935"/>
                    <a:gd name="connsiteX1720" fmla="*/ 667820 w 1404720"/>
                    <a:gd name="connsiteY1720" fmla="*/ 896891 h 2812935"/>
                    <a:gd name="connsiteX1721" fmla="*/ 627452 w 1404720"/>
                    <a:gd name="connsiteY1721" fmla="*/ 937259 h 2812935"/>
                    <a:gd name="connsiteX1722" fmla="*/ 667820 w 1404720"/>
                    <a:gd name="connsiteY1722" fmla="*/ 977627 h 2812935"/>
                    <a:gd name="connsiteX1723" fmla="*/ 708188 w 1404720"/>
                    <a:gd name="connsiteY1723" fmla="*/ 937259 h 2812935"/>
                    <a:gd name="connsiteX1724" fmla="*/ 667820 w 1404720"/>
                    <a:gd name="connsiteY1724" fmla="*/ 896891 h 2812935"/>
                    <a:gd name="connsiteX1725" fmla="*/ 583384 w 1404720"/>
                    <a:gd name="connsiteY1725" fmla="*/ 896891 h 2812935"/>
                    <a:gd name="connsiteX1726" fmla="*/ 543016 w 1404720"/>
                    <a:gd name="connsiteY1726" fmla="*/ 937259 h 2812935"/>
                    <a:gd name="connsiteX1727" fmla="*/ 583384 w 1404720"/>
                    <a:gd name="connsiteY1727" fmla="*/ 977627 h 2812935"/>
                    <a:gd name="connsiteX1728" fmla="*/ 623752 w 1404720"/>
                    <a:gd name="connsiteY1728" fmla="*/ 937259 h 2812935"/>
                    <a:gd name="connsiteX1729" fmla="*/ 583384 w 1404720"/>
                    <a:gd name="connsiteY1729" fmla="*/ 896891 h 2812935"/>
                    <a:gd name="connsiteX1730" fmla="*/ 498947 w 1404720"/>
                    <a:gd name="connsiteY1730" fmla="*/ 896891 h 2812935"/>
                    <a:gd name="connsiteX1731" fmla="*/ 458579 w 1404720"/>
                    <a:gd name="connsiteY1731" fmla="*/ 937259 h 2812935"/>
                    <a:gd name="connsiteX1732" fmla="*/ 498947 w 1404720"/>
                    <a:gd name="connsiteY1732" fmla="*/ 977627 h 2812935"/>
                    <a:gd name="connsiteX1733" fmla="*/ 539315 w 1404720"/>
                    <a:gd name="connsiteY1733" fmla="*/ 937259 h 2812935"/>
                    <a:gd name="connsiteX1734" fmla="*/ 498947 w 1404720"/>
                    <a:gd name="connsiteY1734" fmla="*/ 896891 h 2812935"/>
                    <a:gd name="connsiteX1735" fmla="*/ 414511 w 1404720"/>
                    <a:gd name="connsiteY1735" fmla="*/ 896891 h 2812935"/>
                    <a:gd name="connsiteX1736" fmla="*/ 374143 w 1404720"/>
                    <a:gd name="connsiteY1736" fmla="*/ 937259 h 2812935"/>
                    <a:gd name="connsiteX1737" fmla="*/ 414511 w 1404720"/>
                    <a:gd name="connsiteY1737" fmla="*/ 977627 h 2812935"/>
                    <a:gd name="connsiteX1738" fmla="*/ 454879 w 1404720"/>
                    <a:gd name="connsiteY1738" fmla="*/ 937259 h 2812935"/>
                    <a:gd name="connsiteX1739" fmla="*/ 414511 w 1404720"/>
                    <a:gd name="connsiteY1739" fmla="*/ 896891 h 2812935"/>
                    <a:gd name="connsiteX1740" fmla="*/ 330075 w 1404720"/>
                    <a:gd name="connsiteY1740" fmla="*/ 896891 h 2812935"/>
                    <a:gd name="connsiteX1741" fmla="*/ 289707 w 1404720"/>
                    <a:gd name="connsiteY1741" fmla="*/ 937259 h 2812935"/>
                    <a:gd name="connsiteX1742" fmla="*/ 330075 w 1404720"/>
                    <a:gd name="connsiteY1742" fmla="*/ 977627 h 2812935"/>
                    <a:gd name="connsiteX1743" fmla="*/ 370443 w 1404720"/>
                    <a:gd name="connsiteY1743" fmla="*/ 937259 h 2812935"/>
                    <a:gd name="connsiteX1744" fmla="*/ 330075 w 1404720"/>
                    <a:gd name="connsiteY1744" fmla="*/ 896891 h 2812935"/>
                    <a:gd name="connsiteX1745" fmla="*/ 245639 w 1404720"/>
                    <a:gd name="connsiteY1745" fmla="*/ 896891 h 2812935"/>
                    <a:gd name="connsiteX1746" fmla="*/ 205271 w 1404720"/>
                    <a:gd name="connsiteY1746" fmla="*/ 937259 h 2812935"/>
                    <a:gd name="connsiteX1747" fmla="*/ 245639 w 1404720"/>
                    <a:gd name="connsiteY1747" fmla="*/ 977627 h 2812935"/>
                    <a:gd name="connsiteX1748" fmla="*/ 286007 w 1404720"/>
                    <a:gd name="connsiteY1748" fmla="*/ 937259 h 2812935"/>
                    <a:gd name="connsiteX1749" fmla="*/ 245639 w 1404720"/>
                    <a:gd name="connsiteY1749" fmla="*/ 896891 h 2812935"/>
                    <a:gd name="connsiteX1750" fmla="*/ 161202 w 1404720"/>
                    <a:gd name="connsiteY1750" fmla="*/ 896891 h 2812935"/>
                    <a:gd name="connsiteX1751" fmla="*/ 120834 w 1404720"/>
                    <a:gd name="connsiteY1751" fmla="*/ 937259 h 2812935"/>
                    <a:gd name="connsiteX1752" fmla="*/ 161202 w 1404720"/>
                    <a:gd name="connsiteY1752" fmla="*/ 977627 h 2812935"/>
                    <a:gd name="connsiteX1753" fmla="*/ 201570 w 1404720"/>
                    <a:gd name="connsiteY1753" fmla="*/ 937259 h 2812935"/>
                    <a:gd name="connsiteX1754" fmla="*/ 161202 w 1404720"/>
                    <a:gd name="connsiteY1754" fmla="*/ 896891 h 2812935"/>
                    <a:gd name="connsiteX1755" fmla="*/ 76766 w 1404720"/>
                    <a:gd name="connsiteY1755" fmla="*/ 896891 h 2812935"/>
                    <a:gd name="connsiteX1756" fmla="*/ 36398 w 1404720"/>
                    <a:gd name="connsiteY1756" fmla="*/ 937259 h 2812935"/>
                    <a:gd name="connsiteX1757" fmla="*/ 76766 w 1404720"/>
                    <a:gd name="connsiteY1757" fmla="*/ 977627 h 2812935"/>
                    <a:gd name="connsiteX1758" fmla="*/ 117134 w 1404720"/>
                    <a:gd name="connsiteY1758" fmla="*/ 937259 h 2812935"/>
                    <a:gd name="connsiteX1759" fmla="*/ 76766 w 1404720"/>
                    <a:gd name="connsiteY1759" fmla="*/ 896891 h 2812935"/>
                    <a:gd name="connsiteX1760" fmla="*/ 1343312 w 1404720"/>
                    <a:gd name="connsiteY1760" fmla="*/ 810841 h 2812935"/>
                    <a:gd name="connsiteX1761" fmla="*/ 1302944 w 1404720"/>
                    <a:gd name="connsiteY1761" fmla="*/ 851209 h 2812935"/>
                    <a:gd name="connsiteX1762" fmla="*/ 1343312 w 1404720"/>
                    <a:gd name="connsiteY1762" fmla="*/ 891577 h 2812935"/>
                    <a:gd name="connsiteX1763" fmla="*/ 1383680 w 1404720"/>
                    <a:gd name="connsiteY1763" fmla="*/ 851209 h 2812935"/>
                    <a:gd name="connsiteX1764" fmla="*/ 1343312 w 1404720"/>
                    <a:gd name="connsiteY1764" fmla="*/ 810841 h 2812935"/>
                    <a:gd name="connsiteX1765" fmla="*/ 1258874 w 1404720"/>
                    <a:gd name="connsiteY1765" fmla="*/ 810841 h 2812935"/>
                    <a:gd name="connsiteX1766" fmla="*/ 1218506 w 1404720"/>
                    <a:gd name="connsiteY1766" fmla="*/ 851209 h 2812935"/>
                    <a:gd name="connsiteX1767" fmla="*/ 1258874 w 1404720"/>
                    <a:gd name="connsiteY1767" fmla="*/ 891577 h 2812935"/>
                    <a:gd name="connsiteX1768" fmla="*/ 1299242 w 1404720"/>
                    <a:gd name="connsiteY1768" fmla="*/ 851209 h 2812935"/>
                    <a:gd name="connsiteX1769" fmla="*/ 1258874 w 1404720"/>
                    <a:gd name="connsiteY1769" fmla="*/ 810841 h 2812935"/>
                    <a:gd name="connsiteX1770" fmla="*/ 1174438 w 1404720"/>
                    <a:gd name="connsiteY1770" fmla="*/ 810841 h 2812935"/>
                    <a:gd name="connsiteX1771" fmla="*/ 1134070 w 1404720"/>
                    <a:gd name="connsiteY1771" fmla="*/ 851209 h 2812935"/>
                    <a:gd name="connsiteX1772" fmla="*/ 1174438 w 1404720"/>
                    <a:gd name="connsiteY1772" fmla="*/ 891577 h 2812935"/>
                    <a:gd name="connsiteX1773" fmla="*/ 1214806 w 1404720"/>
                    <a:gd name="connsiteY1773" fmla="*/ 851209 h 2812935"/>
                    <a:gd name="connsiteX1774" fmla="*/ 1174438 w 1404720"/>
                    <a:gd name="connsiteY1774" fmla="*/ 810841 h 2812935"/>
                    <a:gd name="connsiteX1775" fmla="*/ 1090002 w 1404720"/>
                    <a:gd name="connsiteY1775" fmla="*/ 810841 h 2812935"/>
                    <a:gd name="connsiteX1776" fmla="*/ 1049634 w 1404720"/>
                    <a:gd name="connsiteY1776" fmla="*/ 851209 h 2812935"/>
                    <a:gd name="connsiteX1777" fmla="*/ 1090002 w 1404720"/>
                    <a:gd name="connsiteY1777" fmla="*/ 891577 h 2812935"/>
                    <a:gd name="connsiteX1778" fmla="*/ 1130370 w 1404720"/>
                    <a:gd name="connsiteY1778" fmla="*/ 851209 h 2812935"/>
                    <a:gd name="connsiteX1779" fmla="*/ 1090002 w 1404720"/>
                    <a:gd name="connsiteY1779" fmla="*/ 810841 h 2812935"/>
                    <a:gd name="connsiteX1780" fmla="*/ 1005565 w 1404720"/>
                    <a:gd name="connsiteY1780" fmla="*/ 810841 h 2812935"/>
                    <a:gd name="connsiteX1781" fmla="*/ 965197 w 1404720"/>
                    <a:gd name="connsiteY1781" fmla="*/ 851209 h 2812935"/>
                    <a:gd name="connsiteX1782" fmla="*/ 1005565 w 1404720"/>
                    <a:gd name="connsiteY1782" fmla="*/ 891577 h 2812935"/>
                    <a:gd name="connsiteX1783" fmla="*/ 1045933 w 1404720"/>
                    <a:gd name="connsiteY1783" fmla="*/ 851209 h 2812935"/>
                    <a:gd name="connsiteX1784" fmla="*/ 1005565 w 1404720"/>
                    <a:gd name="connsiteY1784" fmla="*/ 810841 h 2812935"/>
                    <a:gd name="connsiteX1785" fmla="*/ 921129 w 1404720"/>
                    <a:gd name="connsiteY1785" fmla="*/ 810841 h 2812935"/>
                    <a:gd name="connsiteX1786" fmla="*/ 880761 w 1404720"/>
                    <a:gd name="connsiteY1786" fmla="*/ 851209 h 2812935"/>
                    <a:gd name="connsiteX1787" fmla="*/ 921129 w 1404720"/>
                    <a:gd name="connsiteY1787" fmla="*/ 891577 h 2812935"/>
                    <a:gd name="connsiteX1788" fmla="*/ 961497 w 1404720"/>
                    <a:gd name="connsiteY1788" fmla="*/ 851209 h 2812935"/>
                    <a:gd name="connsiteX1789" fmla="*/ 921129 w 1404720"/>
                    <a:gd name="connsiteY1789" fmla="*/ 810841 h 2812935"/>
                    <a:gd name="connsiteX1790" fmla="*/ 836693 w 1404720"/>
                    <a:gd name="connsiteY1790" fmla="*/ 810841 h 2812935"/>
                    <a:gd name="connsiteX1791" fmla="*/ 796325 w 1404720"/>
                    <a:gd name="connsiteY1791" fmla="*/ 851209 h 2812935"/>
                    <a:gd name="connsiteX1792" fmla="*/ 836693 w 1404720"/>
                    <a:gd name="connsiteY1792" fmla="*/ 891577 h 2812935"/>
                    <a:gd name="connsiteX1793" fmla="*/ 877061 w 1404720"/>
                    <a:gd name="connsiteY1793" fmla="*/ 851209 h 2812935"/>
                    <a:gd name="connsiteX1794" fmla="*/ 836693 w 1404720"/>
                    <a:gd name="connsiteY1794" fmla="*/ 810841 h 2812935"/>
                    <a:gd name="connsiteX1795" fmla="*/ 752256 w 1404720"/>
                    <a:gd name="connsiteY1795" fmla="*/ 810841 h 2812935"/>
                    <a:gd name="connsiteX1796" fmla="*/ 711888 w 1404720"/>
                    <a:gd name="connsiteY1796" fmla="*/ 851209 h 2812935"/>
                    <a:gd name="connsiteX1797" fmla="*/ 752256 w 1404720"/>
                    <a:gd name="connsiteY1797" fmla="*/ 891577 h 2812935"/>
                    <a:gd name="connsiteX1798" fmla="*/ 792624 w 1404720"/>
                    <a:gd name="connsiteY1798" fmla="*/ 851209 h 2812935"/>
                    <a:gd name="connsiteX1799" fmla="*/ 752256 w 1404720"/>
                    <a:gd name="connsiteY1799" fmla="*/ 810841 h 2812935"/>
                    <a:gd name="connsiteX1800" fmla="*/ 667820 w 1404720"/>
                    <a:gd name="connsiteY1800" fmla="*/ 810841 h 2812935"/>
                    <a:gd name="connsiteX1801" fmla="*/ 627452 w 1404720"/>
                    <a:gd name="connsiteY1801" fmla="*/ 851209 h 2812935"/>
                    <a:gd name="connsiteX1802" fmla="*/ 667820 w 1404720"/>
                    <a:gd name="connsiteY1802" fmla="*/ 891577 h 2812935"/>
                    <a:gd name="connsiteX1803" fmla="*/ 708188 w 1404720"/>
                    <a:gd name="connsiteY1803" fmla="*/ 851209 h 2812935"/>
                    <a:gd name="connsiteX1804" fmla="*/ 667820 w 1404720"/>
                    <a:gd name="connsiteY1804" fmla="*/ 810841 h 2812935"/>
                    <a:gd name="connsiteX1805" fmla="*/ 583384 w 1404720"/>
                    <a:gd name="connsiteY1805" fmla="*/ 810841 h 2812935"/>
                    <a:gd name="connsiteX1806" fmla="*/ 543016 w 1404720"/>
                    <a:gd name="connsiteY1806" fmla="*/ 851209 h 2812935"/>
                    <a:gd name="connsiteX1807" fmla="*/ 583384 w 1404720"/>
                    <a:gd name="connsiteY1807" fmla="*/ 891577 h 2812935"/>
                    <a:gd name="connsiteX1808" fmla="*/ 623752 w 1404720"/>
                    <a:gd name="connsiteY1808" fmla="*/ 851209 h 2812935"/>
                    <a:gd name="connsiteX1809" fmla="*/ 583384 w 1404720"/>
                    <a:gd name="connsiteY1809" fmla="*/ 810841 h 2812935"/>
                    <a:gd name="connsiteX1810" fmla="*/ 498947 w 1404720"/>
                    <a:gd name="connsiteY1810" fmla="*/ 810841 h 2812935"/>
                    <a:gd name="connsiteX1811" fmla="*/ 458579 w 1404720"/>
                    <a:gd name="connsiteY1811" fmla="*/ 851209 h 2812935"/>
                    <a:gd name="connsiteX1812" fmla="*/ 498947 w 1404720"/>
                    <a:gd name="connsiteY1812" fmla="*/ 891577 h 2812935"/>
                    <a:gd name="connsiteX1813" fmla="*/ 539315 w 1404720"/>
                    <a:gd name="connsiteY1813" fmla="*/ 851209 h 2812935"/>
                    <a:gd name="connsiteX1814" fmla="*/ 498947 w 1404720"/>
                    <a:gd name="connsiteY1814" fmla="*/ 810841 h 2812935"/>
                    <a:gd name="connsiteX1815" fmla="*/ 414511 w 1404720"/>
                    <a:gd name="connsiteY1815" fmla="*/ 810841 h 2812935"/>
                    <a:gd name="connsiteX1816" fmla="*/ 374143 w 1404720"/>
                    <a:gd name="connsiteY1816" fmla="*/ 851209 h 2812935"/>
                    <a:gd name="connsiteX1817" fmla="*/ 414511 w 1404720"/>
                    <a:gd name="connsiteY1817" fmla="*/ 891577 h 2812935"/>
                    <a:gd name="connsiteX1818" fmla="*/ 454879 w 1404720"/>
                    <a:gd name="connsiteY1818" fmla="*/ 851209 h 2812935"/>
                    <a:gd name="connsiteX1819" fmla="*/ 414511 w 1404720"/>
                    <a:gd name="connsiteY1819" fmla="*/ 810841 h 2812935"/>
                    <a:gd name="connsiteX1820" fmla="*/ 330075 w 1404720"/>
                    <a:gd name="connsiteY1820" fmla="*/ 810841 h 2812935"/>
                    <a:gd name="connsiteX1821" fmla="*/ 289707 w 1404720"/>
                    <a:gd name="connsiteY1821" fmla="*/ 851209 h 2812935"/>
                    <a:gd name="connsiteX1822" fmla="*/ 330075 w 1404720"/>
                    <a:gd name="connsiteY1822" fmla="*/ 891577 h 2812935"/>
                    <a:gd name="connsiteX1823" fmla="*/ 370443 w 1404720"/>
                    <a:gd name="connsiteY1823" fmla="*/ 851209 h 2812935"/>
                    <a:gd name="connsiteX1824" fmla="*/ 330075 w 1404720"/>
                    <a:gd name="connsiteY1824" fmla="*/ 810841 h 2812935"/>
                    <a:gd name="connsiteX1825" fmla="*/ 245639 w 1404720"/>
                    <a:gd name="connsiteY1825" fmla="*/ 810841 h 2812935"/>
                    <a:gd name="connsiteX1826" fmla="*/ 205271 w 1404720"/>
                    <a:gd name="connsiteY1826" fmla="*/ 851209 h 2812935"/>
                    <a:gd name="connsiteX1827" fmla="*/ 245639 w 1404720"/>
                    <a:gd name="connsiteY1827" fmla="*/ 891577 h 2812935"/>
                    <a:gd name="connsiteX1828" fmla="*/ 286007 w 1404720"/>
                    <a:gd name="connsiteY1828" fmla="*/ 851209 h 2812935"/>
                    <a:gd name="connsiteX1829" fmla="*/ 245639 w 1404720"/>
                    <a:gd name="connsiteY1829" fmla="*/ 810841 h 2812935"/>
                    <a:gd name="connsiteX1830" fmla="*/ 161202 w 1404720"/>
                    <a:gd name="connsiteY1830" fmla="*/ 810841 h 2812935"/>
                    <a:gd name="connsiteX1831" fmla="*/ 120834 w 1404720"/>
                    <a:gd name="connsiteY1831" fmla="*/ 851209 h 2812935"/>
                    <a:gd name="connsiteX1832" fmla="*/ 161202 w 1404720"/>
                    <a:gd name="connsiteY1832" fmla="*/ 891577 h 2812935"/>
                    <a:gd name="connsiteX1833" fmla="*/ 201570 w 1404720"/>
                    <a:gd name="connsiteY1833" fmla="*/ 851209 h 2812935"/>
                    <a:gd name="connsiteX1834" fmla="*/ 161202 w 1404720"/>
                    <a:gd name="connsiteY1834" fmla="*/ 810841 h 2812935"/>
                    <a:gd name="connsiteX1835" fmla="*/ 76766 w 1404720"/>
                    <a:gd name="connsiteY1835" fmla="*/ 810841 h 2812935"/>
                    <a:gd name="connsiteX1836" fmla="*/ 36398 w 1404720"/>
                    <a:gd name="connsiteY1836" fmla="*/ 851209 h 2812935"/>
                    <a:gd name="connsiteX1837" fmla="*/ 76766 w 1404720"/>
                    <a:gd name="connsiteY1837" fmla="*/ 891577 h 2812935"/>
                    <a:gd name="connsiteX1838" fmla="*/ 117134 w 1404720"/>
                    <a:gd name="connsiteY1838" fmla="*/ 851209 h 2812935"/>
                    <a:gd name="connsiteX1839" fmla="*/ 76766 w 1404720"/>
                    <a:gd name="connsiteY1839" fmla="*/ 810841 h 2812935"/>
                    <a:gd name="connsiteX1840" fmla="*/ 1343312 w 1404720"/>
                    <a:gd name="connsiteY1840" fmla="*/ 724792 h 2812935"/>
                    <a:gd name="connsiteX1841" fmla="*/ 1302944 w 1404720"/>
                    <a:gd name="connsiteY1841" fmla="*/ 765160 h 2812935"/>
                    <a:gd name="connsiteX1842" fmla="*/ 1343312 w 1404720"/>
                    <a:gd name="connsiteY1842" fmla="*/ 805528 h 2812935"/>
                    <a:gd name="connsiteX1843" fmla="*/ 1383680 w 1404720"/>
                    <a:gd name="connsiteY1843" fmla="*/ 765160 h 2812935"/>
                    <a:gd name="connsiteX1844" fmla="*/ 1343312 w 1404720"/>
                    <a:gd name="connsiteY1844" fmla="*/ 724792 h 2812935"/>
                    <a:gd name="connsiteX1845" fmla="*/ 1258874 w 1404720"/>
                    <a:gd name="connsiteY1845" fmla="*/ 724792 h 2812935"/>
                    <a:gd name="connsiteX1846" fmla="*/ 1218506 w 1404720"/>
                    <a:gd name="connsiteY1846" fmla="*/ 765160 h 2812935"/>
                    <a:gd name="connsiteX1847" fmla="*/ 1258874 w 1404720"/>
                    <a:gd name="connsiteY1847" fmla="*/ 805528 h 2812935"/>
                    <a:gd name="connsiteX1848" fmla="*/ 1299242 w 1404720"/>
                    <a:gd name="connsiteY1848" fmla="*/ 765160 h 2812935"/>
                    <a:gd name="connsiteX1849" fmla="*/ 1258874 w 1404720"/>
                    <a:gd name="connsiteY1849" fmla="*/ 724792 h 2812935"/>
                    <a:gd name="connsiteX1850" fmla="*/ 1174438 w 1404720"/>
                    <a:gd name="connsiteY1850" fmla="*/ 724792 h 2812935"/>
                    <a:gd name="connsiteX1851" fmla="*/ 1134070 w 1404720"/>
                    <a:gd name="connsiteY1851" fmla="*/ 765160 h 2812935"/>
                    <a:gd name="connsiteX1852" fmla="*/ 1174438 w 1404720"/>
                    <a:gd name="connsiteY1852" fmla="*/ 805528 h 2812935"/>
                    <a:gd name="connsiteX1853" fmla="*/ 1214806 w 1404720"/>
                    <a:gd name="connsiteY1853" fmla="*/ 765160 h 2812935"/>
                    <a:gd name="connsiteX1854" fmla="*/ 1174438 w 1404720"/>
                    <a:gd name="connsiteY1854" fmla="*/ 724792 h 2812935"/>
                    <a:gd name="connsiteX1855" fmla="*/ 1090002 w 1404720"/>
                    <a:gd name="connsiteY1855" fmla="*/ 724792 h 2812935"/>
                    <a:gd name="connsiteX1856" fmla="*/ 1049634 w 1404720"/>
                    <a:gd name="connsiteY1856" fmla="*/ 765160 h 2812935"/>
                    <a:gd name="connsiteX1857" fmla="*/ 1090002 w 1404720"/>
                    <a:gd name="connsiteY1857" fmla="*/ 805528 h 2812935"/>
                    <a:gd name="connsiteX1858" fmla="*/ 1130370 w 1404720"/>
                    <a:gd name="connsiteY1858" fmla="*/ 765160 h 2812935"/>
                    <a:gd name="connsiteX1859" fmla="*/ 1090002 w 1404720"/>
                    <a:gd name="connsiteY1859" fmla="*/ 724792 h 2812935"/>
                    <a:gd name="connsiteX1860" fmla="*/ 1005565 w 1404720"/>
                    <a:gd name="connsiteY1860" fmla="*/ 724792 h 2812935"/>
                    <a:gd name="connsiteX1861" fmla="*/ 965197 w 1404720"/>
                    <a:gd name="connsiteY1861" fmla="*/ 765160 h 2812935"/>
                    <a:gd name="connsiteX1862" fmla="*/ 1005565 w 1404720"/>
                    <a:gd name="connsiteY1862" fmla="*/ 805528 h 2812935"/>
                    <a:gd name="connsiteX1863" fmla="*/ 1045933 w 1404720"/>
                    <a:gd name="connsiteY1863" fmla="*/ 765160 h 2812935"/>
                    <a:gd name="connsiteX1864" fmla="*/ 1005565 w 1404720"/>
                    <a:gd name="connsiteY1864" fmla="*/ 724792 h 2812935"/>
                    <a:gd name="connsiteX1865" fmla="*/ 921129 w 1404720"/>
                    <a:gd name="connsiteY1865" fmla="*/ 724792 h 2812935"/>
                    <a:gd name="connsiteX1866" fmla="*/ 880761 w 1404720"/>
                    <a:gd name="connsiteY1866" fmla="*/ 765160 h 2812935"/>
                    <a:gd name="connsiteX1867" fmla="*/ 921129 w 1404720"/>
                    <a:gd name="connsiteY1867" fmla="*/ 805528 h 2812935"/>
                    <a:gd name="connsiteX1868" fmla="*/ 961497 w 1404720"/>
                    <a:gd name="connsiteY1868" fmla="*/ 765160 h 2812935"/>
                    <a:gd name="connsiteX1869" fmla="*/ 921129 w 1404720"/>
                    <a:gd name="connsiteY1869" fmla="*/ 724792 h 2812935"/>
                    <a:gd name="connsiteX1870" fmla="*/ 836693 w 1404720"/>
                    <a:gd name="connsiteY1870" fmla="*/ 724792 h 2812935"/>
                    <a:gd name="connsiteX1871" fmla="*/ 796325 w 1404720"/>
                    <a:gd name="connsiteY1871" fmla="*/ 765160 h 2812935"/>
                    <a:gd name="connsiteX1872" fmla="*/ 836693 w 1404720"/>
                    <a:gd name="connsiteY1872" fmla="*/ 805528 h 2812935"/>
                    <a:gd name="connsiteX1873" fmla="*/ 877061 w 1404720"/>
                    <a:gd name="connsiteY1873" fmla="*/ 765160 h 2812935"/>
                    <a:gd name="connsiteX1874" fmla="*/ 836693 w 1404720"/>
                    <a:gd name="connsiteY1874" fmla="*/ 724792 h 2812935"/>
                    <a:gd name="connsiteX1875" fmla="*/ 752256 w 1404720"/>
                    <a:gd name="connsiteY1875" fmla="*/ 724792 h 2812935"/>
                    <a:gd name="connsiteX1876" fmla="*/ 711888 w 1404720"/>
                    <a:gd name="connsiteY1876" fmla="*/ 765160 h 2812935"/>
                    <a:gd name="connsiteX1877" fmla="*/ 752256 w 1404720"/>
                    <a:gd name="connsiteY1877" fmla="*/ 805528 h 2812935"/>
                    <a:gd name="connsiteX1878" fmla="*/ 792624 w 1404720"/>
                    <a:gd name="connsiteY1878" fmla="*/ 765160 h 2812935"/>
                    <a:gd name="connsiteX1879" fmla="*/ 752256 w 1404720"/>
                    <a:gd name="connsiteY1879" fmla="*/ 724792 h 2812935"/>
                    <a:gd name="connsiteX1880" fmla="*/ 667820 w 1404720"/>
                    <a:gd name="connsiteY1880" fmla="*/ 724792 h 2812935"/>
                    <a:gd name="connsiteX1881" fmla="*/ 627452 w 1404720"/>
                    <a:gd name="connsiteY1881" fmla="*/ 765160 h 2812935"/>
                    <a:gd name="connsiteX1882" fmla="*/ 667820 w 1404720"/>
                    <a:gd name="connsiteY1882" fmla="*/ 805528 h 2812935"/>
                    <a:gd name="connsiteX1883" fmla="*/ 708188 w 1404720"/>
                    <a:gd name="connsiteY1883" fmla="*/ 765160 h 2812935"/>
                    <a:gd name="connsiteX1884" fmla="*/ 667820 w 1404720"/>
                    <a:gd name="connsiteY1884" fmla="*/ 724792 h 2812935"/>
                    <a:gd name="connsiteX1885" fmla="*/ 583384 w 1404720"/>
                    <a:gd name="connsiteY1885" fmla="*/ 724792 h 2812935"/>
                    <a:gd name="connsiteX1886" fmla="*/ 543016 w 1404720"/>
                    <a:gd name="connsiteY1886" fmla="*/ 765160 h 2812935"/>
                    <a:gd name="connsiteX1887" fmla="*/ 583384 w 1404720"/>
                    <a:gd name="connsiteY1887" fmla="*/ 805528 h 2812935"/>
                    <a:gd name="connsiteX1888" fmla="*/ 623752 w 1404720"/>
                    <a:gd name="connsiteY1888" fmla="*/ 765160 h 2812935"/>
                    <a:gd name="connsiteX1889" fmla="*/ 583384 w 1404720"/>
                    <a:gd name="connsiteY1889" fmla="*/ 724792 h 2812935"/>
                    <a:gd name="connsiteX1890" fmla="*/ 498947 w 1404720"/>
                    <a:gd name="connsiteY1890" fmla="*/ 724792 h 2812935"/>
                    <a:gd name="connsiteX1891" fmla="*/ 458579 w 1404720"/>
                    <a:gd name="connsiteY1891" fmla="*/ 765160 h 2812935"/>
                    <a:gd name="connsiteX1892" fmla="*/ 498947 w 1404720"/>
                    <a:gd name="connsiteY1892" fmla="*/ 805528 h 2812935"/>
                    <a:gd name="connsiteX1893" fmla="*/ 539315 w 1404720"/>
                    <a:gd name="connsiteY1893" fmla="*/ 765160 h 2812935"/>
                    <a:gd name="connsiteX1894" fmla="*/ 498947 w 1404720"/>
                    <a:gd name="connsiteY1894" fmla="*/ 724792 h 2812935"/>
                    <a:gd name="connsiteX1895" fmla="*/ 414511 w 1404720"/>
                    <a:gd name="connsiteY1895" fmla="*/ 724792 h 2812935"/>
                    <a:gd name="connsiteX1896" fmla="*/ 374143 w 1404720"/>
                    <a:gd name="connsiteY1896" fmla="*/ 765160 h 2812935"/>
                    <a:gd name="connsiteX1897" fmla="*/ 414511 w 1404720"/>
                    <a:gd name="connsiteY1897" fmla="*/ 805528 h 2812935"/>
                    <a:gd name="connsiteX1898" fmla="*/ 454879 w 1404720"/>
                    <a:gd name="connsiteY1898" fmla="*/ 765160 h 2812935"/>
                    <a:gd name="connsiteX1899" fmla="*/ 414511 w 1404720"/>
                    <a:gd name="connsiteY1899" fmla="*/ 724792 h 2812935"/>
                    <a:gd name="connsiteX1900" fmla="*/ 330075 w 1404720"/>
                    <a:gd name="connsiteY1900" fmla="*/ 724792 h 2812935"/>
                    <a:gd name="connsiteX1901" fmla="*/ 289707 w 1404720"/>
                    <a:gd name="connsiteY1901" fmla="*/ 765160 h 2812935"/>
                    <a:gd name="connsiteX1902" fmla="*/ 330075 w 1404720"/>
                    <a:gd name="connsiteY1902" fmla="*/ 805528 h 2812935"/>
                    <a:gd name="connsiteX1903" fmla="*/ 370443 w 1404720"/>
                    <a:gd name="connsiteY1903" fmla="*/ 765160 h 2812935"/>
                    <a:gd name="connsiteX1904" fmla="*/ 330075 w 1404720"/>
                    <a:gd name="connsiteY1904" fmla="*/ 724792 h 2812935"/>
                    <a:gd name="connsiteX1905" fmla="*/ 245639 w 1404720"/>
                    <a:gd name="connsiteY1905" fmla="*/ 724792 h 2812935"/>
                    <a:gd name="connsiteX1906" fmla="*/ 205271 w 1404720"/>
                    <a:gd name="connsiteY1906" fmla="*/ 765160 h 2812935"/>
                    <a:gd name="connsiteX1907" fmla="*/ 245639 w 1404720"/>
                    <a:gd name="connsiteY1907" fmla="*/ 805528 h 2812935"/>
                    <a:gd name="connsiteX1908" fmla="*/ 286007 w 1404720"/>
                    <a:gd name="connsiteY1908" fmla="*/ 765160 h 2812935"/>
                    <a:gd name="connsiteX1909" fmla="*/ 245639 w 1404720"/>
                    <a:gd name="connsiteY1909" fmla="*/ 724792 h 2812935"/>
                    <a:gd name="connsiteX1910" fmla="*/ 161202 w 1404720"/>
                    <a:gd name="connsiteY1910" fmla="*/ 724792 h 2812935"/>
                    <a:gd name="connsiteX1911" fmla="*/ 120834 w 1404720"/>
                    <a:gd name="connsiteY1911" fmla="*/ 765160 h 2812935"/>
                    <a:gd name="connsiteX1912" fmla="*/ 161202 w 1404720"/>
                    <a:gd name="connsiteY1912" fmla="*/ 805528 h 2812935"/>
                    <a:gd name="connsiteX1913" fmla="*/ 201570 w 1404720"/>
                    <a:gd name="connsiteY1913" fmla="*/ 765160 h 2812935"/>
                    <a:gd name="connsiteX1914" fmla="*/ 161202 w 1404720"/>
                    <a:gd name="connsiteY1914" fmla="*/ 724792 h 2812935"/>
                    <a:gd name="connsiteX1915" fmla="*/ 76766 w 1404720"/>
                    <a:gd name="connsiteY1915" fmla="*/ 724792 h 2812935"/>
                    <a:gd name="connsiteX1916" fmla="*/ 36398 w 1404720"/>
                    <a:gd name="connsiteY1916" fmla="*/ 765160 h 2812935"/>
                    <a:gd name="connsiteX1917" fmla="*/ 76766 w 1404720"/>
                    <a:gd name="connsiteY1917" fmla="*/ 805528 h 2812935"/>
                    <a:gd name="connsiteX1918" fmla="*/ 117134 w 1404720"/>
                    <a:gd name="connsiteY1918" fmla="*/ 765160 h 2812935"/>
                    <a:gd name="connsiteX1919" fmla="*/ 76766 w 1404720"/>
                    <a:gd name="connsiteY1919" fmla="*/ 724792 h 2812935"/>
                    <a:gd name="connsiteX1920" fmla="*/ 1343312 w 1404720"/>
                    <a:gd name="connsiteY1920" fmla="*/ 638743 h 2812935"/>
                    <a:gd name="connsiteX1921" fmla="*/ 1302944 w 1404720"/>
                    <a:gd name="connsiteY1921" fmla="*/ 679111 h 2812935"/>
                    <a:gd name="connsiteX1922" fmla="*/ 1343312 w 1404720"/>
                    <a:gd name="connsiteY1922" fmla="*/ 719479 h 2812935"/>
                    <a:gd name="connsiteX1923" fmla="*/ 1383680 w 1404720"/>
                    <a:gd name="connsiteY1923" fmla="*/ 679111 h 2812935"/>
                    <a:gd name="connsiteX1924" fmla="*/ 1343312 w 1404720"/>
                    <a:gd name="connsiteY1924" fmla="*/ 638743 h 2812935"/>
                    <a:gd name="connsiteX1925" fmla="*/ 1258874 w 1404720"/>
                    <a:gd name="connsiteY1925" fmla="*/ 638743 h 2812935"/>
                    <a:gd name="connsiteX1926" fmla="*/ 1218506 w 1404720"/>
                    <a:gd name="connsiteY1926" fmla="*/ 679111 h 2812935"/>
                    <a:gd name="connsiteX1927" fmla="*/ 1258874 w 1404720"/>
                    <a:gd name="connsiteY1927" fmla="*/ 719479 h 2812935"/>
                    <a:gd name="connsiteX1928" fmla="*/ 1299242 w 1404720"/>
                    <a:gd name="connsiteY1928" fmla="*/ 679111 h 2812935"/>
                    <a:gd name="connsiteX1929" fmla="*/ 1258874 w 1404720"/>
                    <a:gd name="connsiteY1929" fmla="*/ 638743 h 2812935"/>
                    <a:gd name="connsiteX1930" fmla="*/ 1174438 w 1404720"/>
                    <a:gd name="connsiteY1930" fmla="*/ 638743 h 2812935"/>
                    <a:gd name="connsiteX1931" fmla="*/ 1134070 w 1404720"/>
                    <a:gd name="connsiteY1931" fmla="*/ 679111 h 2812935"/>
                    <a:gd name="connsiteX1932" fmla="*/ 1174438 w 1404720"/>
                    <a:gd name="connsiteY1932" fmla="*/ 719479 h 2812935"/>
                    <a:gd name="connsiteX1933" fmla="*/ 1214806 w 1404720"/>
                    <a:gd name="connsiteY1933" fmla="*/ 679111 h 2812935"/>
                    <a:gd name="connsiteX1934" fmla="*/ 1174438 w 1404720"/>
                    <a:gd name="connsiteY1934" fmla="*/ 638743 h 2812935"/>
                    <a:gd name="connsiteX1935" fmla="*/ 1090002 w 1404720"/>
                    <a:gd name="connsiteY1935" fmla="*/ 638743 h 2812935"/>
                    <a:gd name="connsiteX1936" fmla="*/ 1049634 w 1404720"/>
                    <a:gd name="connsiteY1936" fmla="*/ 679111 h 2812935"/>
                    <a:gd name="connsiteX1937" fmla="*/ 1090002 w 1404720"/>
                    <a:gd name="connsiteY1937" fmla="*/ 719479 h 2812935"/>
                    <a:gd name="connsiteX1938" fmla="*/ 1130370 w 1404720"/>
                    <a:gd name="connsiteY1938" fmla="*/ 679111 h 2812935"/>
                    <a:gd name="connsiteX1939" fmla="*/ 1090002 w 1404720"/>
                    <a:gd name="connsiteY1939" fmla="*/ 638743 h 2812935"/>
                    <a:gd name="connsiteX1940" fmla="*/ 1005565 w 1404720"/>
                    <a:gd name="connsiteY1940" fmla="*/ 638743 h 2812935"/>
                    <a:gd name="connsiteX1941" fmla="*/ 965197 w 1404720"/>
                    <a:gd name="connsiteY1941" fmla="*/ 679111 h 2812935"/>
                    <a:gd name="connsiteX1942" fmla="*/ 1005565 w 1404720"/>
                    <a:gd name="connsiteY1942" fmla="*/ 719479 h 2812935"/>
                    <a:gd name="connsiteX1943" fmla="*/ 1045933 w 1404720"/>
                    <a:gd name="connsiteY1943" fmla="*/ 679111 h 2812935"/>
                    <a:gd name="connsiteX1944" fmla="*/ 1005565 w 1404720"/>
                    <a:gd name="connsiteY1944" fmla="*/ 638743 h 2812935"/>
                    <a:gd name="connsiteX1945" fmla="*/ 921129 w 1404720"/>
                    <a:gd name="connsiteY1945" fmla="*/ 638743 h 2812935"/>
                    <a:gd name="connsiteX1946" fmla="*/ 880761 w 1404720"/>
                    <a:gd name="connsiteY1946" fmla="*/ 679111 h 2812935"/>
                    <a:gd name="connsiteX1947" fmla="*/ 921129 w 1404720"/>
                    <a:gd name="connsiteY1947" fmla="*/ 719479 h 2812935"/>
                    <a:gd name="connsiteX1948" fmla="*/ 961497 w 1404720"/>
                    <a:gd name="connsiteY1948" fmla="*/ 679111 h 2812935"/>
                    <a:gd name="connsiteX1949" fmla="*/ 921129 w 1404720"/>
                    <a:gd name="connsiteY1949" fmla="*/ 638743 h 2812935"/>
                    <a:gd name="connsiteX1950" fmla="*/ 836693 w 1404720"/>
                    <a:gd name="connsiteY1950" fmla="*/ 638743 h 2812935"/>
                    <a:gd name="connsiteX1951" fmla="*/ 796325 w 1404720"/>
                    <a:gd name="connsiteY1951" fmla="*/ 679111 h 2812935"/>
                    <a:gd name="connsiteX1952" fmla="*/ 836693 w 1404720"/>
                    <a:gd name="connsiteY1952" fmla="*/ 719479 h 2812935"/>
                    <a:gd name="connsiteX1953" fmla="*/ 877061 w 1404720"/>
                    <a:gd name="connsiteY1953" fmla="*/ 679111 h 2812935"/>
                    <a:gd name="connsiteX1954" fmla="*/ 836693 w 1404720"/>
                    <a:gd name="connsiteY1954" fmla="*/ 638743 h 2812935"/>
                    <a:gd name="connsiteX1955" fmla="*/ 752256 w 1404720"/>
                    <a:gd name="connsiteY1955" fmla="*/ 638743 h 2812935"/>
                    <a:gd name="connsiteX1956" fmla="*/ 711888 w 1404720"/>
                    <a:gd name="connsiteY1956" fmla="*/ 679111 h 2812935"/>
                    <a:gd name="connsiteX1957" fmla="*/ 752256 w 1404720"/>
                    <a:gd name="connsiteY1957" fmla="*/ 719479 h 2812935"/>
                    <a:gd name="connsiteX1958" fmla="*/ 792624 w 1404720"/>
                    <a:gd name="connsiteY1958" fmla="*/ 679111 h 2812935"/>
                    <a:gd name="connsiteX1959" fmla="*/ 752256 w 1404720"/>
                    <a:gd name="connsiteY1959" fmla="*/ 638743 h 2812935"/>
                    <a:gd name="connsiteX1960" fmla="*/ 667820 w 1404720"/>
                    <a:gd name="connsiteY1960" fmla="*/ 638743 h 2812935"/>
                    <a:gd name="connsiteX1961" fmla="*/ 627452 w 1404720"/>
                    <a:gd name="connsiteY1961" fmla="*/ 679111 h 2812935"/>
                    <a:gd name="connsiteX1962" fmla="*/ 667820 w 1404720"/>
                    <a:gd name="connsiteY1962" fmla="*/ 719479 h 2812935"/>
                    <a:gd name="connsiteX1963" fmla="*/ 708188 w 1404720"/>
                    <a:gd name="connsiteY1963" fmla="*/ 679111 h 2812935"/>
                    <a:gd name="connsiteX1964" fmla="*/ 667820 w 1404720"/>
                    <a:gd name="connsiteY1964" fmla="*/ 638743 h 2812935"/>
                    <a:gd name="connsiteX1965" fmla="*/ 583384 w 1404720"/>
                    <a:gd name="connsiteY1965" fmla="*/ 638743 h 2812935"/>
                    <a:gd name="connsiteX1966" fmla="*/ 543016 w 1404720"/>
                    <a:gd name="connsiteY1966" fmla="*/ 679111 h 2812935"/>
                    <a:gd name="connsiteX1967" fmla="*/ 583384 w 1404720"/>
                    <a:gd name="connsiteY1967" fmla="*/ 719479 h 2812935"/>
                    <a:gd name="connsiteX1968" fmla="*/ 623752 w 1404720"/>
                    <a:gd name="connsiteY1968" fmla="*/ 679111 h 2812935"/>
                    <a:gd name="connsiteX1969" fmla="*/ 583384 w 1404720"/>
                    <a:gd name="connsiteY1969" fmla="*/ 638743 h 2812935"/>
                    <a:gd name="connsiteX1970" fmla="*/ 498947 w 1404720"/>
                    <a:gd name="connsiteY1970" fmla="*/ 638743 h 2812935"/>
                    <a:gd name="connsiteX1971" fmla="*/ 458579 w 1404720"/>
                    <a:gd name="connsiteY1971" fmla="*/ 679111 h 2812935"/>
                    <a:gd name="connsiteX1972" fmla="*/ 498947 w 1404720"/>
                    <a:gd name="connsiteY1972" fmla="*/ 719479 h 2812935"/>
                    <a:gd name="connsiteX1973" fmla="*/ 539315 w 1404720"/>
                    <a:gd name="connsiteY1973" fmla="*/ 679111 h 2812935"/>
                    <a:gd name="connsiteX1974" fmla="*/ 498947 w 1404720"/>
                    <a:gd name="connsiteY1974" fmla="*/ 638743 h 2812935"/>
                    <a:gd name="connsiteX1975" fmla="*/ 414511 w 1404720"/>
                    <a:gd name="connsiteY1975" fmla="*/ 638743 h 2812935"/>
                    <a:gd name="connsiteX1976" fmla="*/ 374143 w 1404720"/>
                    <a:gd name="connsiteY1976" fmla="*/ 679111 h 2812935"/>
                    <a:gd name="connsiteX1977" fmla="*/ 414511 w 1404720"/>
                    <a:gd name="connsiteY1977" fmla="*/ 719479 h 2812935"/>
                    <a:gd name="connsiteX1978" fmla="*/ 454879 w 1404720"/>
                    <a:gd name="connsiteY1978" fmla="*/ 679111 h 2812935"/>
                    <a:gd name="connsiteX1979" fmla="*/ 414511 w 1404720"/>
                    <a:gd name="connsiteY1979" fmla="*/ 638743 h 2812935"/>
                    <a:gd name="connsiteX1980" fmla="*/ 330075 w 1404720"/>
                    <a:gd name="connsiteY1980" fmla="*/ 638743 h 2812935"/>
                    <a:gd name="connsiteX1981" fmla="*/ 289707 w 1404720"/>
                    <a:gd name="connsiteY1981" fmla="*/ 679111 h 2812935"/>
                    <a:gd name="connsiteX1982" fmla="*/ 330075 w 1404720"/>
                    <a:gd name="connsiteY1982" fmla="*/ 719479 h 2812935"/>
                    <a:gd name="connsiteX1983" fmla="*/ 370443 w 1404720"/>
                    <a:gd name="connsiteY1983" fmla="*/ 679111 h 2812935"/>
                    <a:gd name="connsiteX1984" fmla="*/ 330075 w 1404720"/>
                    <a:gd name="connsiteY1984" fmla="*/ 638743 h 2812935"/>
                    <a:gd name="connsiteX1985" fmla="*/ 245639 w 1404720"/>
                    <a:gd name="connsiteY1985" fmla="*/ 638743 h 2812935"/>
                    <a:gd name="connsiteX1986" fmla="*/ 205271 w 1404720"/>
                    <a:gd name="connsiteY1986" fmla="*/ 679111 h 2812935"/>
                    <a:gd name="connsiteX1987" fmla="*/ 245639 w 1404720"/>
                    <a:gd name="connsiteY1987" fmla="*/ 719479 h 2812935"/>
                    <a:gd name="connsiteX1988" fmla="*/ 286007 w 1404720"/>
                    <a:gd name="connsiteY1988" fmla="*/ 679111 h 2812935"/>
                    <a:gd name="connsiteX1989" fmla="*/ 245639 w 1404720"/>
                    <a:gd name="connsiteY1989" fmla="*/ 638743 h 2812935"/>
                    <a:gd name="connsiteX1990" fmla="*/ 161202 w 1404720"/>
                    <a:gd name="connsiteY1990" fmla="*/ 638743 h 2812935"/>
                    <a:gd name="connsiteX1991" fmla="*/ 120834 w 1404720"/>
                    <a:gd name="connsiteY1991" fmla="*/ 679111 h 2812935"/>
                    <a:gd name="connsiteX1992" fmla="*/ 161202 w 1404720"/>
                    <a:gd name="connsiteY1992" fmla="*/ 719479 h 2812935"/>
                    <a:gd name="connsiteX1993" fmla="*/ 201570 w 1404720"/>
                    <a:gd name="connsiteY1993" fmla="*/ 679111 h 2812935"/>
                    <a:gd name="connsiteX1994" fmla="*/ 161202 w 1404720"/>
                    <a:gd name="connsiteY1994" fmla="*/ 638743 h 2812935"/>
                    <a:gd name="connsiteX1995" fmla="*/ 76766 w 1404720"/>
                    <a:gd name="connsiteY1995" fmla="*/ 638743 h 2812935"/>
                    <a:gd name="connsiteX1996" fmla="*/ 36398 w 1404720"/>
                    <a:gd name="connsiteY1996" fmla="*/ 679111 h 2812935"/>
                    <a:gd name="connsiteX1997" fmla="*/ 76766 w 1404720"/>
                    <a:gd name="connsiteY1997" fmla="*/ 719479 h 2812935"/>
                    <a:gd name="connsiteX1998" fmla="*/ 117134 w 1404720"/>
                    <a:gd name="connsiteY1998" fmla="*/ 679111 h 2812935"/>
                    <a:gd name="connsiteX1999" fmla="*/ 76766 w 1404720"/>
                    <a:gd name="connsiteY1999" fmla="*/ 638743 h 2812935"/>
                    <a:gd name="connsiteX2000" fmla="*/ 1343312 w 1404720"/>
                    <a:gd name="connsiteY2000" fmla="*/ 552694 h 2812935"/>
                    <a:gd name="connsiteX2001" fmla="*/ 1302944 w 1404720"/>
                    <a:gd name="connsiteY2001" fmla="*/ 593062 h 2812935"/>
                    <a:gd name="connsiteX2002" fmla="*/ 1343312 w 1404720"/>
                    <a:gd name="connsiteY2002" fmla="*/ 633430 h 2812935"/>
                    <a:gd name="connsiteX2003" fmla="*/ 1383680 w 1404720"/>
                    <a:gd name="connsiteY2003" fmla="*/ 593062 h 2812935"/>
                    <a:gd name="connsiteX2004" fmla="*/ 1343312 w 1404720"/>
                    <a:gd name="connsiteY2004" fmla="*/ 552694 h 2812935"/>
                    <a:gd name="connsiteX2005" fmla="*/ 1258874 w 1404720"/>
                    <a:gd name="connsiteY2005" fmla="*/ 552694 h 2812935"/>
                    <a:gd name="connsiteX2006" fmla="*/ 1218506 w 1404720"/>
                    <a:gd name="connsiteY2006" fmla="*/ 593062 h 2812935"/>
                    <a:gd name="connsiteX2007" fmla="*/ 1258874 w 1404720"/>
                    <a:gd name="connsiteY2007" fmla="*/ 633430 h 2812935"/>
                    <a:gd name="connsiteX2008" fmla="*/ 1299242 w 1404720"/>
                    <a:gd name="connsiteY2008" fmla="*/ 593062 h 2812935"/>
                    <a:gd name="connsiteX2009" fmla="*/ 1258874 w 1404720"/>
                    <a:gd name="connsiteY2009" fmla="*/ 552694 h 2812935"/>
                    <a:gd name="connsiteX2010" fmla="*/ 1174438 w 1404720"/>
                    <a:gd name="connsiteY2010" fmla="*/ 552694 h 2812935"/>
                    <a:gd name="connsiteX2011" fmla="*/ 1134070 w 1404720"/>
                    <a:gd name="connsiteY2011" fmla="*/ 593062 h 2812935"/>
                    <a:gd name="connsiteX2012" fmla="*/ 1174438 w 1404720"/>
                    <a:gd name="connsiteY2012" fmla="*/ 633430 h 2812935"/>
                    <a:gd name="connsiteX2013" fmla="*/ 1214806 w 1404720"/>
                    <a:gd name="connsiteY2013" fmla="*/ 593062 h 2812935"/>
                    <a:gd name="connsiteX2014" fmla="*/ 1174438 w 1404720"/>
                    <a:gd name="connsiteY2014" fmla="*/ 552694 h 2812935"/>
                    <a:gd name="connsiteX2015" fmla="*/ 1090002 w 1404720"/>
                    <a:gd name="connsiteY2015" fmla="*/ 552694 h 2812935"/>
                    <a:gd name="connsiteX2016" fmla="*/ 1049634 w 1404720"/>
                    <a:gd name="connsiteY2016" fmla="*/ 593062 h 2812935"/>
                    <a:gd name="connsiteX2017" fmla="*/ 1090002 w 1404720"/>
                    <a:gd name="connsiteY2017" fmla="*/ 633430 h 2812935"/>
                    <a:gd name="connsiteX2018" fmla="*/ 1130370 w 1404720"/>
                    <a:gd name="connsiteY2018" fmla="*/ 593062 h 2812935"/>
                    <a:gd name="connsiteX2019" fmla="*/ 1090002 w 1404720"/>
                    <a:gd name="connsiteY2019" fmla="*/ 552694 h 2812935"/>
                    <a:gd name="connsiteX2020" fmla="*/ 1005565 w 1404720"/>
                    <a:gd name="connsiteY2020" fmla="*/ 552694 h 2812935"/>
                    <a:gd name="connsiteX2021" fmla="*/ 965197 w 1404720"/>
                    <a:gd name="connsiteY2021" fmla="*/ 593062 h 2812935"/>
                    <a:gd name="connsiteX2022" fmla="*/ 1005565 w 1404720"/>
                    <a:gd name="connsiteY2022" fmla="*/ 633430 h 2812935"/>
                    <a:gd name="connsiteX2023" fmla="*/ 1045933 w 1404720"/>
                    <a:gd name="connsiteY2023" fmla="*/ 593062 h 2812935"/>
                    <a:gd name="connsiteX2024" fmla="*/ 1005565 w 1404720"/>
                    <a:gd name="connsiteY2024" fmla="*/ 552694 h 2812935"/>
                    <a:gd name="connsiteX2025" fmla="*/ 921129 w 1404720"/>
                    <a:gd name="connsiteY2025" fmla="*/ 552694 h 2812935"/>
                    <a:gd name="connsiteX2026" fmla="*/ 880761 w 1404720"/>
                    <a:gd name="connsiteY2026" fmla="*/ 593062 h 2812935"/>
                    <a:gd name="connsiteX2027" fmla="*/ 921129 w 1404720"/>
                    <a:gd name="connsiteY2027" fmla="*/ 633430 h 2812935"/>
                    <a:gd name="connsiteX2028" fmla="*/ 961497 w 1404720"/>
                    <a:gd name="connsiteY2028" fmla="*/ 593062 h 2812935"/>
                    <a:gd name="connsiteX2029" fmla="*/ 921129 w 1404720"/>
                    <a:gd name="connsiteY2029" fmla="*/ 552694 h 2812935"/>
                    <a:gd name="connsiteX2030" fmla="*/ 836693 w 1404720"/>
                    <a:gd name="connsiteY2030" fmla="*/ 552694 h 2812935"/>
                    <a:gd name="connsiteX2031" fmla="*/ 796325 w 1404720"/>
                    <a:gd name="connsiteY2031" fmla="*/ 593062 h 2812935"/>
                    <a:gd name="connsiteX2032" fmla="*/ 836693 w 1404720"/>
                    <a:gd name="connsiteY2032" fmla="*/ 633430 h 2812935"/>
                    <a:gd name="connsiteX2033" fmla="*/ 877061 w 1404720"/>
                    <a:gd name="connsiteY2033" fmla="*/ 593062 h 2812935"/>
                    <a:gd name="connsiteX2034" fmla="*/ 836693 w 1404720"/>
                    <a:gd name="connsiteY2034" fmla="*/ 552694 h 2812935"/>
                    <a:gd name="connsiteX2035" fmla="*/ 752256 w 1404720"/>
                    <a:gd name="connsiteY2035" fmla="*/ 552694 h 2812935"/>
                    <a:gd name="connsiteX2036" fmla="*/ 711888 w 1404720"/>
                    <a:gd name="connsiteY2036" fmla="*/ 593062 h 2812935"/>
                    <a:gd name="connsiteX2037" fmla="*/ 752256 w 1404720"/>
                    <a:gd name="connsiteY2037" fmla="*/ 633430 h 2812935"/>
                    <a:gd name="connsiteX2038" fmla="*/ 792624 w 1404720"/>
                    <a:gd name="connsiteY2038" fmla="*/ 593062 h 2812935"/>
                    <a:gd name="connsiteX2039" fmla="*/ 752256 w 1404720"/>
                    <a:gd name="connsiteY2039" fmla="*/ 552694 h 2812935"/>
                    <a:gd name="connsiteX2040" fmla="*/ 667820 w 1404720"/>
                    <a:gd name="connsiteY2040" fmla="*/ 552694 h 2812935"/>
                    <a:gd name="connsiteX2041" fmla="*/ 627452 w 1404720"/>
                    <a:gd name="connsiteY2041" fmla="*/ 593062 h 2812935"/>
                    <a:gd name="connsiteX2042" fmla="*/ 667820 w 1404720"/>
                    <a:gd name="connsiteY2042" fmla="*/ 633430 h 2812935"/>
                    <a:gd name="connsiteX2043" fmla="*/ 708188 w 1404720"/>
                    <a:gd name="connsiteY2043" fmla="*/ 593062 h 2812935"/>
                    <a:gd name="connsiteX2044" fmla="*/ 667820 w 1404720"/>
                    <a:gd name="connsiteY2044" fmla="*/ 552694 h 2812935"/>
                    <a:gd name="connsiteX2045" fmla="*/ 583384 w 1404720"/>
                    <a:gd name="connsiteY2045" fmla="*/ 552694 h 2812935"/>
                    <a:gd name="connsiteX2046" fmla="*/ 543016 w 1404720"/>
                    <a:gd name="connsiteY2046" fmla="*/ 593062 h 2812935"/>
                    <a:gd name="connsiteX2047" fmla="*/ 583384 w 1404720"/>
                    <a:gd name="connsiteY2047" fmla="*/ 633430 h 2812935"/>
                    <a:gd name="connsiteX2048" fmla="*/ 623752 w 1404720"/>
                    <a:gd name="connsiteY2048" fmla="*/ 593062 h 2812935"/>
                    <a:gd name="connsiteX2049" fmla="*/ 583384 w 1404720"/>
                    <a:gd name="connsiteY2049" fmla="*/ 552694 h 2812935"/>
                    <a:gd name="connsiteX2050" fmla="*/ 498947 w 1404720"/>
                    <a:gd name="connsiteY2050" fmla="*/ 552694 h 2812935"/>
                    <a:gd name="connsiteX2051" fmla="*/ 458579 w 1404720"/>
                    <a:gd name="connsiteY2051" fmla="*/ 593062 h 2812935"/>
                    <a:gd name="connsiteX2052" fmla="*/ 498947 w 1404720"/>
                    <a:gd name="connsiteY2052" fmla="*/ 633430 h 2812935"/>
                    <a:gd name="connsiteX2053" fmla="*/ 539315 w 1404720"/>
                    <a:gd name="connsiteY2053" fmla="*/ 593062 h 2812935"/>
                    <a:gd name="connsiteX2054" fmla="*/ 498947 w 1404720"/>
                    <a:gd name="connsiteY2054" fmla="*/ 552694 h 2812935"/>
                    <a:gd name="connsiteX2055" fmla="*/ 414511 w 1404720"/>
                    <a:gd name="connsiteY2055" fmla="*/ 552694 h 2812935"/>
                    <a:gd name="connsiteX2056" fmla="*/ 374143 w 1404720"/>
                    <a:gd name="connsiteY2056" fmla="*/ 593062 h 2812935"/>
                    <a:gd name="connsiteX2057" fmla="*/ 414511 w 1404720"/>
                    <a:gd name="connsiteY2057" fmla="*/ 633430 h 2812935"/>
                    <a:gd name="connsiteX2058" fmla="*/ 454879 w 1404720"/>
                    <a:gd name="connsiteY2058" fmla="*/ 593062 h 2812935"/>
                    <a:gd name="connsiteX2059" fmla="*/ 414511 w 1404720"/>
                    <a:gd name="connsiteY2059" fmla="*/ 552694 h 2812935"/>
                    <a:gd name="connsiteX2060" fmla="*/ 330075 w 1404720"/>
                    <a:gd name="connsiteY2060" fmla="*/ 552694 h 2812935"/>
                    <a:gd name="connsiteX2061" fmla="*/ 289707 w 1404720"/>
                    <a:gd name="connsiteY2061" fmla="*/ 593062 h 2812935"/>
                    <a:gd name="connsiteX2062" fmla="*/ 330075 w 1404720"/>
                    <a:gd name="connsiteY2062" fmla="*/ 633430 h 2812935"/>
                    <a:gd name="connsiteX2063" fmla="*/ 370443 w 1404720"/>
                    <a:gd name="connsiteY2063" fmla="*/ 593062 h 2812935"/>
                    <a:gd name="connsiteX2064" fmla="*/ 330075 w 1404720"/>
                    <a:gd name="connsiteY2064" fmla="*/ 552694 h 2812935"/>
                    <a:gd name="connsiteX2065" fmla="*/ 245639 w 1404720"/>
                    <a:gd name="connsiteY2065" fmla="*/ 552694 h 2812935"/>
                    <a:gd name="connsiteX2066" fmla="*/ 205271 w 1404720"/>
                    <a:gd name="connsiteY2066" fmla="*/ 593062 h 2812935"/>
                    <a:gd name="connsiteX2067" fmla="*/ 245639 w 1404720"/>
                    <a:gd name="connsiteY2067" fmla="*/ 633430 h 2812935"/>
                    <a:gd name="connsiteX2068" fmla="*/ 286007 w 1404720"/>
                    <a:gd name="connsiteY2068" fmla="*/ 593062 h 2812935"/>
                    <a:gd name="connsiteX2069" fmla="*/ 245639 w 1404720"/>
                    <a:gd name="connsiteY2069" fmla="*/ 552694 h 2812935"/>
                    <a:gd name="connsiteX2070" fmla="*/ 161202 w 1404720"/>
                    <a:gd name="connsiteY2070" fmla="*/ 552694 h 2812935"/>
                    <a:gd name="connsiteX2071" fmla="*/ 120834 w 1404720"/>
                    <a:gd name="connsiteY2071" fmla="*/ 593062 h 2812935"/>
                    <a:gd name="connsiteX2072" fmla="*/ 161202 w 1404720"/>
                    <a:gd name="connsiteY2072" fmla="*/ 633430 h 2812935"/>
                    <a:gd name="connsiteX2073" fmla="*/ 201570 w 1404720"/>
                    <a:gd name="connsiteY2073" fmla="*/ 593062 h 2812935"/>
                    <a:gd name="connsiteX2074" fmla="*/ 161202 w 1404720"/>
                    <a:gd name="connsiteY2074" fmla="*/ 552694 h 2812935"/>
                    <a:gd name="connsiteX2075" fmla="*/ 76766 w 1404720"/>
                    <a:gd name="connsiteY2075" fmla="*/ 552694 h 2812935"/>
                    <a:gd name="connsiteX2076" fmla="*/ 36398 w 1404720"/>
                    <a:gd name="connsiteY2076" fmla="*/ 593062 h 2812935"/>
                    <a:gd name="connsiteX2077" fmla="*/ 76766 w 1404720"/>
                    <a:gd name="connsiteY2077" fmla="*/ 633430 h 2812935"/>
                    <a:gd name="connsiteX2078" fmla="*/ 117134 w 1404720"/>
                    <a:gd name="connsiteY2078" fmla="*/ 593062 h 2812935"/>
                    <a:gd name="connsiteX2079" fmla="*/ 76766 w 1404720"/>
                    <a:gd name="connsiteY2079" fmla="*/ 552694 h 2812935"/>
                    <a:gd name="connsiteX2080" fmla="*/ 1343312 w 1404720"/>
                    <a:gd name="connsiteY2080" fmla="*/ 466644 h 2812935"/>
                    <a:gd name="connsiteX2081" fmla="*/ 1302944 w 1404720"/>
                    <a:gd name="connsiteY2081" fmla="*/ 507012 h 2812935"/>
                    <a:gd name="connsiteX2082" fmla="*/ 1343312 w 1404720"/>
                    <a:gd name="connsiteY2082" fmla="*/ 547380 h 2812935"/>
                    <a:gd name="connsiteX2083" fmla="*/ 1383680 w 1404720"/>
                    <a:gd name="connsiteY2083" fmla="*/ 507012 h 2812935"/>
                    <a:gd name="connsiteX2084" fmla="*/ 1343312 w 1404720"/>
                    <a:gd name="connsiteY2084" fmla="*/ 466644 h 2812935"/>
                    <a:gd name="connsiteX2085" fmla="*/ 1258874 w 1404720"/>
                    <a:gd name="connsiteY2085" fmla="*/ 466644 h 2812935"/>
                    <a:gd name="connsiteX2086" fmla="*/ 1218506 w 1404720"/>
                    <a:gd name="connsiteY2086" fmla="*/ 507012 h 2812935"/>
                    <a:gd name="connsiteX2087" fmla="*/ 1258874 w 1404720"/>
                    <a:gd name="connsiteY2087" fmla="*/ 547380 h 2812935"/>
                    <a:gd name="connsiteX2088" fmla="*/ 1299242 w 1404720"/>
                    <a:gd name="connsiteY2088" fmla="*/ 507012 h 2812935"/>
                    <a:gd name="connsiteX2089" fmla="*/ 1258874 w 1404720"/>
                    <a:gd name="connsiteY2089" fmla="*/ 466644 h 2812935"/>
                    <a:gd name="connsiteX2090" fmla="*/ 1174438 w 1404720"/>
                    <a:gd name="connsiteY2090" fmla="*/ 466644 h 2812935"/>
                    <a:gd name="connsiteX2091" fmla="*/ 1134070 w 1404720"/>
                    <a:gd name="connsiteY2091" fmla="*/ 507012 h 2812935"/>
                    <a:gd name="connsiteX2092" fmla="*/ 1174438 w 1404720"/>
                    <a:gd name="connsiteY2092" fmla="*/ 547380 h 2812935"/>
                    <a:gd name="connsiteX2093" fmla="*/ 1214806 w 1404720"/>
                    <a:gd name="connsiteY2093" fmla="*/ 507012 h 2812935"/>
                    <a:gd name="connsiteX2094" fmla="*/ 1174438 w 1404720"/>
                    <a:gd name="connsiteY2094" fmla="*/ 466644 h 2812935"/>
                    <a:gd name="connsiteX2095" fmla="*/ 1090002 w 1404720"/>
                    <a:gd name="connsiteY2095" fmla="*/ 466644 h 2812935"/>
                    <a:gd name="connsiteX2096" fmla="*/ 1049634 w 1404720"/>
                    <a:gd name="connsiteY2096" fmla="*/ 507012 h 2812935"/>
                    <a:gd name="connsiteX2097" fmla="*/ 1090002 w 1404720"/>
                    <a:gd name="connsiteY2097" fmla="*/ 547380 h 2812935"/>
                    <a:gd name="connsiteX2098" fmla="*/ 1130370 w 1404720"/>
                    <a:gd name="connsiteY2098" fmla="*/ 507012 h 2812935"/>
                    <a:gd name="connsiteX2099" fmla="*/ 1090002 w 1404720"/>
                    <a:gd name="connsiteY2099" fmla="*/ 466644 h 2812935"/>
                    <a:gd name="connsiteX2100" fmla="*/ 1005565 w 1404720"/>
                    <a:gd name="connsiteY2100" fmla="*/ 466644 h 2812935"/>
                    <a:gd name="connsiteX2101" fmla="*/ 965197 w 1404720"/>
                    <a:gd name="connsiteY2101" fmla="*/ 507012 h 2812935"/>
                    <a:gd name="connsiteX2102" fmla="*/ 1005565 w 1404720"/>
                    <a:gd name="connsiteY2102" fmla="*/ 547380 h 2812935"/>
                    <a:gd name="connsiteX2103" fmla="*/ 1045933 w 1404720"/>
                    <a:gd name="connsiteY2103" fmla="*/ 507012 h 2812935"/>
                    <a:gd name="connsiteX2104" fmla="*/ 1005565 w 1404720"/>
                    <a:gd name="connsiteY2104" fmla="*/ 466644 h 2812935"/>
                    <a:gd name="connsiteX2105" fmla="*/ 921129 w 1404720"/>
                    <a:gd name="connsiteY2105" fmla="*/ 466644 h 2812935"/>
                    <a:gd name="connsiteX2106" fmla="*/ 880761 w 1404720"/>
                    <a:gd name="connsiteY2106" fmla="*/ 507012 h 2812935"/>
                    <a:gd name="connsiteX2107" fmla="*/ 921129 w 1404720"/>
                    <a:gd name="connsiteY2107" fmla="*/ 547380 h 2812935"/>
                    <a:gd name="connsiteX2108" fmla="*/ 961497 w 1404720"/>
                    <a:gd name="connsiteY2108" fmla="*/ 507012 h 2812935"/>
                    <a:gd name="connsiteX2109" fmla="*/ 921129 w 1404720"/>
                    <a:gd name="connsiteY2109" fmla="*/ 466644 h 2812935"/>
                    <a:gd name="connsiteX2110" fmla="*/ 836693 w 1404720"/>
                    <a:gd name="connsiteY2110" fmla="*/ 466644 h 2812935"/>
                    <a:gd name="connsiteX2111" fmla="*/ 796325 w 1404720"/>
                    <a:gd name="connsiteY2111" fmla="*/ 507012 h 2812935"/>
                    <a:gd name="connsiteX2112" fmla="*/ 836693 w 1404720"/>
                    <a:gd name="connsiteY2112" fmla="*/ 547380 h 2812935"/>
                    <a:gd name="connsiteX2113" fmla="*/ 877061 w 1404720"/>
                    <a:gd name="connsiteY2113" fmla="*/ 507012 h 2812935"/>
                    <a:gd name="connsiteX2114" fmla="*/ 836693 w 1404720"/>
                    <a:gd name="connsiteY2114" fmla="*/ 466644 h 2812935"/>
                    <a:gd name="connsiteX2115" fmla="*/ 752256 w 1404720"/>
                    <a:gd name="connsiteY2115" fmla="*/ 466644 h 2812935"/>
                    <a:gd name="connsiteX2116" fmla="*/ 711888 w 1404720"/>
                    <a:gd name="connsiteY2116" fmla="*/ 507012 h 2812935"/>
                    <a:gd name="connsiteX2117" fmla="*/ 752256 w 1404720"/>
                    <a:gd name="connsiteY2117" fmla="*/ 547380 h 2812935"/>
                    <a:gd name="connsiteX2118" fmla="*/ 792624 w 1404720"/>
                    <a:gd name="connsiteY2118" fmla="*/ 507012 h 2812935"/>
                    <a:gd name="connsiteX2119" fmla="*/ 752256 w 1404720"/>
                    <a:gd name="connsiteY2119" fmla="*/ 466644 h 2812935"/>
                    <a:gd name="connsiteX2120" fmla="*/ 667820 w 1404720"/>
                    <a:gd name="connsiteY2120" fmla="*/ 466644 h 2812935"/>
                    <a:gd name="connsiteX2121" fmla="*/ 627452 w 1404720"/>
                    <a:gd name="connsiteY2121" fmla="*/ 507012 h 2812935"/>
                    <a:gd name="connsiteX2122" fmla="*/ 667820 w 1404720"/>
                    <a:gd name="connsiteY2122" fmla="*/ 547380 h 2812935"/>
                    <a:gd name="connsiteX2123" fmla="*/ 708188 w 1404720"/>
                    <a:gd name="connsiteY2123" fmla="*/ 507012 h 2812935"/>
                    <a:gd name="connsiteX2124" fmla="*/ 667820 w 1404720"/>
                    <a:gd name="connsiteY2124" fmla="*/ 466644 h 2812935"/>
                    <a:gd name="connsiteX2125" fmla="*/ 583384 w 1404720"/>
                    <a:gd name="connsiteY2125" fmla="*/ 466644 h 2812935"/>
                    <a:gd name="connsiteX2126" fmla="*/ 543016 w 1404720"/>
                    <a:gd name="connsiteY2126" fmla="*/ 507012 h 2812935"/>
                    <a:gd name="connsiteX2127" fmla="*/ 583384 w 1404720"/>
                    <a:gd name="connsiteY2127" fmla="*/ 547380 h 2812935"/>
                    <a:gd name="connsiteX2128" fmla="*/ 623752 w 1404720"/>
                    <a:gd name="connsiteY2128" fmla="*/ 507012 h 2812935"/>
                    <a:gd name="connsiteX2129" fmla="*/ 583384 w 1404720"/>
                    <a:gd name="connsiteY2129" fmla="*/ 466644 h 2812935"/>
                    <a:gd name="connsiteX2130" fmla="*/ 498947 w 1404720"/>
                    <a:gd name="connsiteY2130" fmla="*/ 466644 h 2812935"/>
                    <a:gd name="connsiteX2131" fmla="*/ 458579 w 1404720"/>
                    <a:gd name="connsiteY2131" fmla="*/ 507012 h 2812935"/>
                    <a:gd name="connsiteX2132" fmla="*/ 498947 w 1404720"/>
                    <a:gd name="connsiteY2132" fmla="*/ 547380 h 2812935"/>
                    <a:gd name="connsiteX2133" fmla="*/ 539315 w 1404720"/>
                    <a:gd name="connsiteY2133" fmla="*/ 507012 h 2812935"/>
                    <a:gd name="connsiteX2134" fmla="*/ 498947 w 1404720"/>
                    <a:gd name="connsiteY2134" fmla="*/ 466644 h 2812935"/>
                    <a:gd name="connsiteX2135" fmla="*/ 414511 w 1404720"/>
                    <a:gd name="connsiteY2135" fmla="*/ 466644 h 2812935"/>
                    <a:gd name="connsiteX2136" fmla="*/ 374143 w 1404720"/>
                    <a:gd name="connsiteY2136" fmla="*/ 507012 h 2812935"/>
                    <a:gd name="connsiteX2137" fmla="*/ 414511 w 1404720"/>
                    <a:gd name="connsiteY2137" fmla="*/ 547380 h 2812935"/>
                    <a:gd name="connsiteX2138" fmla="*/ 454879 w 1404720"/>
                    <a:gd name="connsiteY2138" fmla="*/ 507012 h 2812935"/>
                    <a:gd name="connsiteX2139" fmla="*/ 414511 w 1404720"/>
                    <a:gd name="connsiteY2139" fmla="*/ 466644 h 2812935"/>
                    <a:gd name="connsiteX2140" fmla="*/ 330075 w 1404720"/>
                    <a:gd name="connsiteY2140" fmla="*/ 466644 h 2812935"/>
                    <a:gd name="connsiteX2141" fmla="*/ 289707 w 1404720"/>
                    <a:gd name="connsiteY2141" fmla="*/ 507012 h 2812935"/>
                    <a:gd name="connsiteX2142" fmla="*/ 330075 w 1404720"/>
                    <a:gd name="connsiteY2142" fmla="*/ 547380 h 2812935"/>
                    <a:gd name="connsiteX2143" fmla="*/ 370443 w 1404720"/>
                    <a:gd name="connsiteY2143" fmla="*/ 507012 h 2812935"/>
                    <a:gd name="connsiteX2144" fmla="*/ 330075 w 1404720"/>
                    <a:gd name="connsiteY2144" fmla="*/ 466644 h 2812935"/>
                    <a:gd name="connsiteX2145" fmla="*/ 245639 w 1404720"/>
                    <a:gd name="connsiteY2145" fmla="*/ 466644 h 2812935"/>
                    <a:gd name="connsiteX2146" fmla="*/ 205271 w 1404720"/>
                    <a:gd name="connsiteY2146" fmla="*/ 507012 h 2812935"/>
                    <a:gd name="connsiteX2147" fmla="*/ 245639 w 1404720"/>
                    <a:gd name="connsiteY2147" fmla="*/ 547380 h 2812935"/>
                    <a:gd name="connsiteX2148" fmla="*/ 286007 w 1404720"/>
                    <a:gd name="connsiteY2148" fmla="*/ 507012 h 2812935"/>
                    <a:gd name="connsiteX2149" fmla="*/ 245639 w 1404720"/>
                    <a:gd name="connsiteY2149" fmla="*/ 466644 h 2812935"/>
                    <a:gd name="connsiteX2150" fmla="*/ 161202 w 1404720"/>
                    <a:gd name="connsiteY2150" fmla="*/ 466644 h 2812935"/>
                    <a:gd name="connsiteX2151" fmla="*/ 120834 w 1404720"/>
                    <a:gd name="connsiteY2151" fmla="*/ 507012 h 2812935"/>
                    <a:gd name="connsiteX2152" fmla="*/ 161202 w 1404720"/>
                    <a:gd name="connsiteY2152" fmla="*/ 547380 h 2812935"/>
                    <a:gd name="connsiteX2153" fmla="*/ 201570 w 1404720"/>
                    <a:gd name="connsiteY2153" fmla="*/ 507012 h 2812935"/>
                    <a:gd name="connsiteX2154" fmla="*/ 161202 w 1404720"/>
                    <a:gd name="connsiteY2154" fmla="*/ 466644 h 2812935"/>
                    <a:gd name="connsiteX2155" fmla="*/ 76766 w 1404720"/>
                    <a:gd name="connsiteY2155" fmla="*/ 466644 h 2812935"/>
                    <a:gd name="connsiteX2156" fmla="*/ 36398 w 1404720"/>
                    <a:gd name="connsiteY2156" fmla="*/ 507012 h 2812935"/>
                    <a:gd name="connsiteX2157" fmla="*/ 76766 w 1404720"/>
                    <a:gd name="connsiteY2157" fmla="*/ 547380 h 2812935"/>
                    <a:gd name="connsiteX2158" fmla="*/ 117134 w 1404720"/>
                    <a:gd name="connsiteY2158" fmla="*/ 507012 h 2812935"/>
                    <a:gd name="connsiteX2159" fmla="*/ 76766 w 1404720"/>
                    <a:gd name="connsiteY2159" fmla="*/ 466644 h 2812935"/>
                    <a:gd name="connsiteX2160" fmla="*/ 1343312 w 1404720"/>
                    <a:gd name="connsiteY2160" fmla="*/ 380595 h 2812935"/>
                    <a:gd name="connsiteX2161" fmla="*/ 1302944 w 1404720"/>
                    <a:gd name="connsiteY2161" fmla="*/ 420963 h 2812935"/>
                    <a:gd name="connsiteX2162" fmla="*/ 1343312 w 1404720"/>
                    <a:gd name="connsiteY2162" fmla="*/ 461331 h 2812935"/>
                    <a:gd name="connsiteX2163" fmla="*/ 1383680 w 1404720"/>
                    <a:gd name="connsiteY2163" fmla="*/ 420963 h 2812935"/>
                    <a:gd name="connsiteX2164" fmla="*/ 1343312 w 1404720"/>
                    <a:gd name="connsiteY2164" fmla="*/ 380595 h 2812935"/>
                    <a:gd name="connsiteX2165" fmla="*/ 1258874 w 1404720"/>
                    <a:gd name="connsiteY2165" fmla="*/ 380595 h 2812935"/>
                    <a:gd name="connsiteX2166" fmla="*/ 1218506 w 1404720"/>
                    <a:gd name="connsiteY2166" fmla="*/ 420963 h 2812935"/>
                    <a:gd name="connsiteX2167" fmla="*/ 1258874 w 1404720"/>
                    <a:gd name="connsiteY2167" fmla="*/ 461331 h 2812935"/>
                    <a:gd name="connsiteX2168" fmla="*/ 1299242 w 1404720"/>
                    <a:gd name="connsiteY2168" fmla="*/ 420963 h 2812935"/>
                    <a:gd name="connsiteX2169" fmla="*/ 1258874 w 1404720"/>
                    <a:gd name="connsiteY2169" fmla="*/ 380595 h 2812935"/>
                    <a:gd name="connsiteX2170" fmla="*/ 1174438 w 1404720"/>
                    <a:gd name="connsiteY2170" fmla="*/ 380595 h 2812935"/>
                    <a:gd name="connsiteX2171" fmla="*/ 1134070 w 1404720"/>
                    <a:gd name="connsiteY2171" fmla="*/ 420963 h 2812935"/>
                    <a:gd name="connsiteX2172" fmla="*/ 1174438 w 1404720"/>
                    <a:gd name="connsiteY2172" fmla="*/ 461331 h 2812935"/>
                    <a:gd name="connsiteX2173" fmla="*/ 1214806 w 1404720"/>
                    <a:gd name="connsiteY2173" fmla="*/ 420963 h 2812935"/>
                    <a:gd name="connsiteX2174" fmla="*/ 1174438 w 1404720"/>
                    <a:gd name="connsiteY2174" fmla="*/ 380595 h 2812935"/>
                    <a:gd name="connsiteX2175" fmla="*/ 1090002 w 1404720"/>
                    <a:gd name="connsiteY2175" fmla="*/ 380595 h 2812935"/>
                    <a:gd name="connsiteX2176" fmla="*/ 1049634 w 1404720"/>
                    <a:gd name="connsiteY2176" fmla="*/ 420963 h 2812935"/>
                    <a:gd name="connsiteX2177" fmla="*/ 1090002 w 1404720"/>
                    <a:gd name="connsiteY2177" fmla="*/ 461331 h 2812935"/>
                    <a:gd name="connsiteX2178" fmla="*/ 1130370 w 1404720"/>
                    <a:gd name="connsiteY2178" fmla="*/ 420963 h 2812935"/>
                    <a:gd name="connsiteX2179" fmla="*/ 1090002 w 1404720"/>
                    <a:gd name="connsiteY2179" fmla="*/ 380595 h 2812935"/>
                    <a:gd name="connsiteX2180" fmla="*/ 1005565 w 1404720"/>
                    <a:gd name="connsiteY2180" fmla="*/ 380595 h 2812935"/>
                    <a:gd name="connsiteX2181" fmla="*/ 965197 w 1404720"/>
                    <a:gd name="connsiteY2181" fmla="*/ 420963 h 2812935"/>
                    <a:gd name="connsiteX2182" fmla="*/ 1005565 w 1404720"/>
                    <a:gd name="connsiteY2182" fmla="*/ 461331 h 2812935"/>
                    <a:gd name="connsiteX2183" fmla="*/ 1045933 w 1404720"/>
                    <a:gd name="connsiteY2183" fmla="*/ 420963 h 2812935"/>
                    <a:gd name="connsiteX2184" fmla="*/ 1005565 w 1404720"/>
                    <a:gd name="connsiteY2184" fmla="*/ 380595 h 2812935"/>
                    <a:gd name="connsiteX2185" fmla="*/ 921129 w 1404720"/>
                    <a:gd name="connsiteY2185" fmla="*/ 380595 h 2812935"/>
                    <a:gd name="connsiteX2186" fmla="*/ 880761 w 1404720"/>
                    <a:gd name="connsiteY2186" fmla="*/ 420963 h 2812935"/>
                    <a:gd name="connsiteX2187" fmla="*/ 921129 w 1404720"/>
                    <a:gd name="connsiteY2187" fmla="*/ 461331 h 2812935"/>
                    <a:gd name="connsiteX2188" fmla="*/ 961497 w 1404720"/>
                    <a:gd name="connsiteY2188" fmla="*/ 420963 h 2812935"/>
                    <a:gd name="connsiteX2189" fmla="*/ 921129 w 1404720"/>
                    <a:gd name="connsiteY2189" fmla="*/ 380595 h 2812935"/>
                    <a:gd name="connsiteX2190" fmla="*/ 836693 w 1404720"/>
                    <a:gd name="connsiteY2190" fmla="*/ 380595 h 2812935"/>
                    <a:gd name="connsiteX2191" fmla="*/ 796325 w 1404720"/>
                    <a:gd name="connsiteY2191" fmla="*/ 420963 h 2812935"/>
                    <a:gd name="connsiteX2192" fmla="*/ 836693 w 1404720"/>
                    <a:gd name="connsiteY2192" fmla="*/ 461331 h 2812935"/>
                    <a:gd name="connsiteX2193" fmla="*/ 877061 w 1404720"/>
                    <a:gd name="connsiteY2193" fmla="*/ 420963 h 2812935"/>
                    <a:gd name="connsiteX2194" fmla="*/ 836693 w 1404720"/>
                    <a:gd name="connsiteY2194" fmla="*/ 380595 h 2812935"/>
                    <a:gd name="connsiteX2195" fmla="*/ 752256 w 1404720"/>
                    <a:gd name="connsiteY2195" fmla="*/ 380595 h 2812935"/>
                    <a:gd name="connsiteX2196" fmla="*/ 711888 w 1404720"/>
                    <a:gd name="connsiteY2196" fmla="*/ 420963 h 2812935"/>
                    <a:gd name="connsiteX2197" fmla="*/ 752256 w 1404720"/>
                    <a:gd name="connsiteY2197" fmla="*/ 461331 h 2812935"/>
                    <a:gd name="connsiteX2198" fmla="*/ 792624 w 1404720"/>
                    <a:gd name="connsiteY2198" fmla="*/ 420963 h 2812935"/>
                    <a:gd name="connsiteX2199" fmla="*/ 752256 w 1404720"/>
                    <a:gd name="connsiteY2199" fmla="*/ 380595 h 2812935"/>
                    <a:gd name="connsiteX2200" fmla="*/ 667820 w 1404720"/>
                    <a:gd name="connsiteY2200" fmla="*/ 380595 h 2812935"/>
                    <a:gd name="connsiteX2201" fmla="*/ 627452 w 1404720"/>
                    <a:gd name="connsiteY2201" fmla="*/ 420963 h 2812935"/>
                    <a:gd name="connsiteX2202" fmla="*/ 667820 w 1404720"/>
                    <a:gd name="connsiteY2202" fmla="*/ 461331 h 2812935"/>
                    <a:gd name="connsiteX2203" fmla="*/ 708188 w 1404720"/>
                    <a:gd name="connsiteY2203" fmla="*/ 420963 h 2812935"/>
                    <a:gd name="connsiteX2204" fmla="*/ 667820 w 1404720"/>
                    <a:gd name="connsiteY2204" fmla="*/ 380595 h 2812935"/>
                    <a:gd name="connsiteX2205" fmla="*/ 583384 w 1404720"/>
                    <a:gd name="connsiteY2205" fmla="*/ 380595 h 2812935"/>
                    <a:gd name="connsiteX2206" fmla="*/ 543016 w 1404720"/>
                    <a:gd name="connsiteY2206" fmla="*/ 420963 h 2812935"/>
                    <a:gd name="connsiteX2207" fmla="*/ 583384 w 1404720"/>
                    <a:gd name="connsiteY2207" fmla="*/ 461331 h 2812935"/>
                    <a:gd name="connsiteX2208" fmla="*/ 623752 w 1404720"/>
                    <a:gd name="connsiteY2208" fmla="*/ 420963 h 2812935"/>
                    <a:gd name="connsiteX2209" fmla="*/ 583384 w 1404720"/>
                    <a:gd name="connsiteY2209" fmla="*/ 380595 h 2812935"/>
                    <a:gd name="connsiteX2210" fmla="*/ 498947 w 1404720"/>
                    <a:gd name="connsiteY2210" fmla="*/ 380595 h 2812935"/>
                    <a:gd name="connsiteX2211" fmla="*/ 458579 w 1404720"/>
                    <a:gd name="connsiteY2211" fmla="*/ 420963 h 2812935"/>
                    <a:gd name="connsiteX2212" fmla="*/ 498947 w 1404720"/>
                    <a:gd name="connsiteY2212" fmla="*/ 461331 h 2812935"/>
                    <a:gd name="connsiteX2213" fmla="*/ 539315 w 1404720"/>
                    <a:gd name="connsiteY2213" fmla="*/ 420963 h 2812935"/>
                    <a:gd name="connsiteX2214" fmla="*/ 498947 w 1404720"/>
                    <a:gd name="connsiteY2214" fmla="*/ 380595 h 2812935"/>
                    <a:gd name="connsiteX2215" fmla="*/ 414511 w 1404720"/>
                    <a:gd name="connsiteY2215" fmla="*/ 380595 h 2812935"/>
                    <a:gd name="connsiteX2216" fmla="*/ 374143 w 1404720"/>
                    <a:gd name="connsiteY2216" fmla="*/ 420963 h 2812935"/>
                    <a:gd name="connsiteX2217" fmla="*/ 414511 w 1404720"/>
                    <a:gd name="connsiteY2217" fmla="*/ 461331 h 2812935"/>
                    <a:gd name="connsiteX2218" fmla="*/ 454879 w 1404720"/>
                    <a:gd name="connsiteY2218" fmla="*/ 420963 h 2812935"/>
                    <a:gd name="connsiteX2219" fmla="*/ 414511 w 1404720"/>
                    <a:gd name="connsiteY2219" fmla="*/ 380595 h 2812935"/>
                    <a:gd name="connsiteX2220" fmla="*/ 330075 w 1404720"/>
                    <a:gd name="connsiteY2220" fmla="*/ 380595 h 2812935"/>
                    <a:gd name="connsiteX2221" fmla="*/ 289707 w 1404720"/>
                    <a:gd name="connsiteY2221" fmla="*/ 420963 h 2812935"/>
                    <a:gd name="connsiteX2222" fmla="*/ 330075 w 1404720"/>
                    <a:gd name="connsiteY2222" fmla="*/ 461331 h 2812935"/>
                    <a:gd name="connsiteX2223" fmla="*/ 370443 w 1404720"/>
                    <a:gd name="connsiteY2223" fmla="*/ 420963 h 2812935"/>
                    <a:gd name="connsiteX2224" fmla="*/ 330075 w 1404720"/>
                    <a:gd name="connsiteY2224" fmla="*/ 380595 h 2812935"/>
                    <a:gd name="connsiteX2225" fmla="*/ 245639 w 1404720"/>
                    <a:gd name="connsiteY2225" fmla="*/ 380595 h 2812935"/>
                    <a:gd name="connsiteX2226" fmla="*/ 205271 w 1404720"/>
                    <a:gd name="connsiteY2226" fmla="*/ 420963 h 2812935"/>
                    <a:gd name="connsiteX2227" fmla="*/ 245639 w 1404720"/>
                    <a:gd name="connsiteY2227" fmla="*/ 461331 h 2812935"/>
                    <a:gd name="connsiteX2228" fmla="*/ 286007 w 1404720"/>
                    <a:gd name="connsiteY2228" fmla="*/ 420963 h 2812935"/>
                    <a:gd name="connsiteX2229" fmla="*/ 245639 w 1404720"/>
                    <a:gd name="connsiteY2229" fmla="*/ 380595 h 2812935"/>
                    <a:gd name="connsiteX2230" fmla="*/ 161202 w 1404720"/>
                    <a:gd name="connsiteY2230" fmla="*/ 380595 h 2812935"/>
                    <a:gd name="connsiteX2231" fmla="*/ 120834 w 1404720"/>
                    <a:gd name="connsiteY2231" fmla="*/ 420963 h 2812935"/>
                    <a:gd name="connsiteX2232" fmla="*/ 161202 w 1404720"/>
                    <a:gd name="connsiteY2232" fmla="*/ 461331 h 2812935"/>
                    <a:gd name="connsiteX2233" fmla="*/ 201570 w 1404720"/>
                    <a:gd name="connsiteY2233" fmla="*/ 420963 h 2812935"/>
                    <a:gd name="connsiteX2234" fmla="*/ 161202 w 1404720"/>
                    <a:gd name="connsiteY2234" fmla="*/ 380595 h 2812935"/>
                    <a:gd name="connsiteX2235" fmla="*/ 76766 w 1404720"/>
                    <a:gd name="connsiteY2235" fmla="*/ 380595 h 2812935"/>
                    <a:gd name="connsiteX2236" fmla="*/ 36398 w 1404720"/>
                    <a:gd name="connsiteY2236" fmla="*/ 420963 h 2812935"/>
                    <a:gd name="connsiteX2237" fmla="*/ 76766 w 1404720"/>
                    <a:gd name="connsiteY2237" fmla="*/ 461331 h 2812935"/>
                    <a:gd name="connsiteX2238" fmla="*/ 117134 w 1404720"/>
                    <a:gd name="connsiteY2238" fmla="*/ 420963 h 2812935"/>
                    <a:gd name="connsiteX2239" fmla="*/ 76766 w 1404720"/>
                    <a:gd name="connsiteY2239" fmla="*/ 380595 h 2812935"/>
                    <a:gd name="connsiteX2240" fmla="*/ 1343312 w 1404720"/>
                    <a:gd name="connsiteY2240" fmla="*/ 294546 h 2812935"/>
                    <a:gd name="connsiteX2241" fmla="*/ 1302944 w 1404720"/>
                    <a:gd name="connsiteY2241" fmla="*/ 334914 h 2812935"/>
                    <a:gd name="connsiteX2242" fmla="*/ 1343312 w 1404720"/>
                    <a:gd name="connsiteY2242" fmla="*/ 375282 h 2812935"/>
                    <a:gd name="connsiteX2243" fmla="*/ 1383680 w 1404720"/>
                    <a:gd name="connsiteY2243" fmla="*/ 334914 h 2812935"/>
                    <a:gd name="connsiteX2244" fmla="*/ 1343312 w 1404720"/>
                    <a:gd name="connsiteY2244" fmla="*/ 294546 h 2812935"/>
                    <a:gd name="connsiteX2245" fmla="*/ 1258874 w 1404720"/>
                    <a:gd name="connsiteY2245" fmla="*/ 294546 h 2812935"/>
                    <a:gd name="connsiteX2246" fmla="*/ 1218506 w 1404720"/>
                    <a:gd name="connsiteY2246" fmla="*/ 334914 h 2812935"/>
                    <a:gd name="connsiteX2247" fmla="*/ 1258874 w 1404720"/>
                    <a:gd name="connsiteY2247" fmla="*/ 375282 h 2812935"/>
                    <a:gd name="connsiteX2248" fmla="*/ 1299242 w 1404720"/>
                    <a:gd name="connsiteY2248" fmla="*/ 334914 h 2812935"/>
                    <a:gd name="connsiteX2249" fmla="*/ 1258874 w 1404720"/>
                    <a:gd name="connsiteY2249" fmla="*/ 294546 h 2812935"/>
                    <a:gd name="connsiteX2250" fmla="*/ 1174438 w 1404720"/>
                    <a:gd name="connsiteY2250" fmla="*/ 294546 h 2812935"/>
                    <a:gd name="connsiteX2251" fmla="*/ 1134070 w 1404720"/>
                    <a:gd name="connsiteY2251" fmla="*/ 334914 h 2812935"/>
                    <a:gd name="connsiteX2252" fmla="*/ 1174438 w 1404720"/>
                    <a:gd name="connsiteY2252" fmla="*/ 375282 h 2812935"/>
                    <a:gd name="connsiteX2253" fmla="*/ 1214806 w 1404720"/>
                    <a:gd name="connsiteY2253" fmla="*/ 334914 h 2812935"/>
                    <a:gd name="connsiteX2254" fmla="*/ 1174438 w 1404720"/>
                    <a:gd name="connsiteY2254" fmla="*/ 294546 h 2812935"/>
                    <a:gd name="connsiteX2255" fmla="*/ 1090002 w 1404720"/>
                    <a:gd name="connsiteY2255" fmla="*/ 294546 h 2812935"/>
                    <a:gd name="connsiteX2256" fmla="*/ 1049634 w 1404720"/>
                    <a:gd name="connsiteY2256" fmla="*/ 334914 h 2812935"/>
                    <a:gd name="connsiteX2257" fmla="*/ 1090002 w 1404720"/>
                    <a:gd name="connsiteY2257" fmla="*/ 375282 h 2812935"/>
                    <a:gd name="connsiteX2258" fmla="*/ 1130370 w 1404720"/>
                    <a:gd name="connsiteY2258" fmla="*/ 334914 h 2812935"/>
                    <a:gd name="connsiteX2259" fmla="*/ 1090002 w 1404720"/>
                    <a:gd name="connsiteY2259" fmla="*/ 294546 h 2812935"/>
                    <a:gd name="connsiteX2260" fmla="*/ 1005565 w 1404720"/>
                    <a:gd name="connsiteY2260" fmla="*/ 294546 h 2812935"/>
                    <a:gd name="connsiteX2261" fmla="*/ 965197 w 1404720"/>
                    <a:gd name="connsiteY2261" fmla="*/ 334914 h 2812935"/>
                    <a:gd name="connsiteX2262" fmla="*/ 1005565 w 1404720"/>
                    <a:gd name="connsiteY2262" fmla="*/ 375282 h 2812935"/>
                    <a:gd name="connsiteX2263" fmla="*/ 1045933 w 1404720"/>
                    <a:gd name="connsiteY2263" fmla="*/ 334914 h 2812935"/>
                    <a:gd name="connsiteX2264" fmla="*/ 1005565 w 1404720"/>
                    <a:gd name="connsiteY2264" fmla="*/ 294546 h 2812935"/>
                    <a:gd name="connsiteX2265" fmla="*/ 921129 w 1404720"/>
                    <a:gd name="connsiteY2265" fmla="*/ 294546 h 2812935"/>
                    <a:gd name="connsiteX2266" fmla="*/ 880761 w 1404720"/>
                    <a:gd name="connsiteY2266" fmla="*/ 334914 h 2812935"/>
                    <a:gd name="connsiteX2267" fmla="*/ 921129 w 1404720"/>
                    <a:gd name="connsiteY2267" fmla="*/ 375282 h 2812935"/>
                    <a:gd name="connsiteX2268" fmla="*/ 961497 w 1404720"/>
                    <a:gd name="connsiteY2268" fmla="*/ 334914 h 2812935"/>
                    <a:gd name="connsiteX2269" fmla="*/ 921129 w 1404720"/>
                    <a:gd name="connsiteY2269" fmla="*/ 294546 h 2812935"/>
                    <a:gd name="connsiteX2270" fmla="*/ 836693 w 1404720"/>
                    <a:gd name="connsiteY2270" fmla="*/ 294546 h 2812935"/>
                    <a:gd name="connsiteX2271" fmla="*/ 796325 w 1404720"/>
                    <a:gd name="connsiteY2271" fmla="*/ 334914 h 2812935"/>
                    <a:gd name="connsiteX2272" fmla="*/ 836693 w 1404720"/>
                    <a:gd name="connsiteY2272" fmla="*/ 375282 h 2812935"/>
                    <a:gd name="connsiteX2273" fmla="*/ 877061 w 1404720"/>
                    <a:gd name="connsiteY2273" fmla="*/ 334914 h 2812935"/>
                    <a:gd name="connsiteX2274" fmla="*/ 836693 w 1404720"/>
                    <a:gd name="connsiteY2274" fmla="*/ 294546 h 2812935"/>
                    <a:gd name="connsiteX2275" fmla="*/ 752256 w 1404720"/>
                    <a:gd name="connsiteY2275" fmla="*/ 294546 h 2812935"/>
                    <a:gd name="connsiteX2276" fmla="*/ 711888 w 1404720"/>
                    <a:gd name="connsiteY2276" fmla="*/ 334914 h 2812935"/>
                    <a:gd name="connsiteX2277" fmla="*/ 752256 w 1404720"/>
                    <a:gd name="connsiteY2277" fmla="*/ 375282 h 2812935"/>
                    <a:gd name="connsiteX2278" fmla="*/ 792624 w 1404720"/>
                    <a:gd name="connsiteY2278" fmla="*/ 334914 h 2812935"/>
                    <a:gd name="connsiteX2279" fmla="*/ 752256 w 1404720"/>
                    <a:gd name="connsiteY2279" fmla="*/ 294546 h 2812935"/>
                    <a:gd name="connsiteX2280" fmla="*/ 667820 w 1404720"/>
                    <a:gd name="connsiteY2280" fmla="*/ 294546 h 2812935"/>
                    <a:gd name="connsiteX2281" fmla="*/ 627452 w 1404720"/>
                    <a:gd name="connsiteY2281" fmla="*/ 334914 h 2812935"/>
                    <a:gd name="connsiteX2282" fmla="*/ 667820 w 1404720"/>
                    <a:gd name="connsiteY2282" fmla="*/ 375282 h 2812935"/>
                    <a:gd name="connsiteX2283" fmla="*/ 708188 w 1404720"/>
                    <a:gd name="connsiteY2283" fmla="*/ 334914 h 2812935"/>
                    <a:gd name="connsiteX2284" fmla="*/ 667820 w 1404720"/>
                    <a:gd name="connsiteY2284" fmla="*/ 294546 h 2812935"/>
                    <a:gd name="connsiteX2285" fmla="*/ 583384 w 1404720"/>
                    <a:gd name="connsiteY2285" fmla="*/ 294546 h 2812935"/>
                    <a:gd name="connsiteX2286" fmla="*/ 543016 w 1404720"/>
                    <a:gd name="connsiteY2286" fmla="*/ 334914 h 2812935"/>
                    <a:gd name="connsiteX2287" fmla="*/ 583384 w 1404720"/>
                    <a:gd name="connsiteY2287" fmla="*/ 375282 h 2812935"/>
                    <a:gd name="connsiteX2288" fmla="*/ 623752 w 1404720"/>
                    <a:gd name="connsiteY2288" fmla="*/ 334914 h 2812935"/>
                    <a:gd name="connsiteX2289" fmla="*/ 583384 w 1404720"/>
                    <a:gd name="connsiteY2289" fmla="*/ 294546 h 2812935"/>
                    <a:gd name="connsiteX2290" fmla="*/ 498947 w 1404720"/>
                    <a:gd name="connsiteY2290" fmla="*/ 294546 h 2812935"/>
                    <a:gd name="connsiteX2291" fmla="*/ 458579 w 1404720"/>
                    <a:gd name="connsiteY2291" fmla="*/ 334914 h 2812935"/>
                    <a:gd name="connsiteX2292" fmla="*/ 498947 w 1404720"/>
                    <a:gd name="connsiteY2292" fmla="*/ 375282 h 2812935"/>
                    <a:gd name="connsiteX2293" fmla="*/ 539315 w 1404720"/>
                    <a:gd name="connsiteY2293" fmla="*/ 334914 h 2812935"/>
                    <a:gd name="connsiteX2294" fmla="*/ 498947 w 1404720"/>
                    <a:gd name="connsiteY2294" fmla="*/ 294546 h 2812935"/>
                    <a:gd name="connsiteX2295" fmla="*/ 414511 w 1404720"/>
                    <a:gd name="connsiteY2295" fmla="*/ 294546 h 2812935"/>
                    <a:gd name="connsiteX2296" fmla="*/ 374143 w 1404720"/>
                    <a:gd name="connsiteY2296" fmla="*/ 334914 h 2812935"/>
                    <a:gd name="connsiteX2297" fmla="*/ 414511 w 1404720"/>
                    <a:gd name="connsiteY2297" fmla="*/ 375282 h 2812935"/>
                    <a:gd name="connsiteX2298" fmla="*/ 454879 w 1404720"/>
                    <a:gd name="connsiteY2298" fmla="*/ 334914 h 2812935"/>
                    <a:gd name="connsiteX2299" fmla="*/ 414511 w 1404720"/>
                    <a:gd name="connsiteY2299" fmla="*/ 294546 h 2812935"/>
                    <a:gd name="connsiteX2300" fmla="*/ 330075 w 1404720"/>
                    <a:gd name="connsiteY2300" fmla="*/ 294546 h 2812935"/>
                    <a:gd name="connsiteX2301" fmla="*/ 289707 w 1404720"/>
                    <a:gd name="connsiteY2301" fmla="*/ 334914 h 2812935"/>
                    <a:gd name="connsiteX2302" fmla="*/ 330075 w 1404720"/>
                    <a:gd name="connsiteY2302" fmla="*/ 375282 h 2812935"/>
                    <a:gd name="connsiteX2303" fmla="*/ 370443 w 1404720"/>
                    <a:gd name="connsiteY2303" fmla="*/ 334914 h 2812935"/>
                    <a:gd name="connsiteX2304" fmla="*/ 330075 w 1404720"/>
                    <a:gd name="connsiteY2304" fmla="*/ 294546 h 2812935"/>
                    <a:gd name="connsiteX2305" fmla="*/ 245639 w 1404720"/>
                    <a:gd name="connsiteY2305" fmla="*/ 294546 h 2812935"/>
                    <a:gd name="connsiteX2306" fmla="*/ 205271 w 1404720"/>
                    <a:gd name="connsiteY2306" fmla="*/ 334914 h 2812935"/>
                    <a:gd name="connsiteX2307" fmla="*/ 245639 w 1404720"/>
                    <a:gd name="connsiteY2307" fmla="*/ 375282 h 2812935"/>
                    <a:gd name="connsiteX2308" fmla="*/ 286007 w 1404720"/>
                    <a:gd name="connsiteY2308" fmla="*/ 334914 h 2812935"/>
                    <a:gd name="connsiteX2309" fmla="*/ 245639 w 1404720"/>
                    <a:gd name="connsiteY2309" fmla="*/ 294546 h 2812935"/>
                    <a:gd name="connsiteX2310" fmla="*/ 161202 w 1404720"/>
                    <a:gd name="connsiteY2310" fmla="*/ 294546 h 2812935"/>
                    <a:gd name="connsiteX2311" fmla="*/ 120834 w 1404720"/>
                    <a:gd name="connsiteY2311" fmla="*/ 334914 h 2812935"/>
                    <a:gd name="connsiteX2312" fmla="*/ 161202 w 1404720"/>
                    <a:gd name="connsiteY2312" fmla="*/ 375282 h 2812935"/>
                    <a:gd name="connsiteX2313" fmla="*/ 201570 w 1404720"/>
                    <a:gd name="connsiteY2313" fmla="*/ 334914 h 2812935"/>
                    <a:gd name="connsiteX2314" fmla="*/ 161202 w 1404720"/>
                    <a:gd name="connsiteY2314" fmla="*/ 294546 h 2812935"/>
                    <a:gd name="connsiteX2315" fmla="*/ 76766 w 1404720"/>
                    <a:gd name="connsiteY2315" fmla="*/ 294546 h 2812935"/>
                    <a:gd name="connsiteX2316" fmla="*/ 36398 w 1404720"/>
                    <a:gd name="connsiteY2316" fmla="*/ 334914 h 2812935"/>
                    <a:gd name="connsiteX2317" fmla="*/ 76766 w 1404720"/>
                    <a:gd name="connsiteY2317" fmla="*/ 375282 h 2812935"/>
                    <a:gd name="connsiteX2318" fmla="*/ 117134 w 1404720"/>
                    <a:gd name="connsiteY2318" fmla="*/ 334914 h 2812935"/>
                    <a:gd name="connsiteX2319" fmla="*/ 76766 w 1404720"/>
                    <a:gd name="connsiteY2319" fmla="*/ 294546 h 2812935"/>
                    <a:gd name="connsiteX2320" fmla="*/ 1343312 w 1404720"/>
                    <a:gd name="connsiteY2320" fmla="*/ 208497 h 2812935"/>
                    <a:gd name="connsiteX2321" fmla="*/ 1302944 w 1404720"/>
                    <a:gd name="connsiteY2321" fmla="*/ 248865 h 2812935"/>
                    <a:gd name="connsiteX2322" fmla="*/ 1343312 w 1404720"/>
                    <a:gd name="connsiteY2322" fmla="*/ 289233 h 2812935"/>
                    <a:gd name="connsiteX2323" fmla="*/ 1383680 w 1404720"/>
                    <a:gd name="connsiteY2323" fmla="*/ 248865 h 2812935"/>
                    <a:gd name="connsiteX2324" fmla="*/ 1343312 w 1404720"/>
                    <a:gd name="connsiteY2324" fmla="*/ 208497 h 2812935"/>
                    <a:gd name="connsiteX2325" fmla="*/ 1258874 w 1404720"/>
                    <a:gd name="connsiteY2325" fmla="*/ 208497 h 2812935"/>
                    <a:gd name="connsiteX2326" fmla="*/ 1218506 w 1404720"/>
                    <a:gd name="connsiteY2326" fmla="*/ 248865 h 2812935"/>
                    <a:gd name="connsiteX2327" fmla="*/ 1258874 w 1404720"/>
                    <a:gd name="connsiteY2327" fmla="*/ 289233 h 2812935"/>
                    <a:gd name="connsiteX2328" fmla="*/ 1299242 w 1404720"/>
                    <a:gd name="connsiteY2328" fmla="*/ 248865 h 2812935"/>
                    <a:gd name="connsiteX2329" fmla="*/ 1258874 w 1404720"/>
                    <a:gd name="connsiteY2329" fmla="*/ 208497 h 2812935"/>
                    <a:gd name="connsiteX2330" fmla="*/ 1174438 w 1404720"/>
                    <a:gd name="connsiteY2330" fmla="*/ 208497 h 2812935"/>
                    <a:gd name="connsiteX2331" fmla="*/ 1134070 w 1404720"/>
                    <a:gd name="connsiteY2331" fmla="*/ 248865 h 2812935"/>
                    <a:gd name="connsiteX2332" fmla="*/ 1174438 w 1404720"/>
                    <a:gd name="connsiteY2332" fmla="*/ 289233 h 2812935"/>
                    <a:gd name="connsiteX2333" fmla="*/ 1214806 w 1404720"/>
                    <a:gd name="connsiteY2333" fmla="*/ 248865 h 2812935"/>
                    <a:gd name="connsiteX2334" fmla="*/ 1174438 w 1404720"/>
                    <a:gd name="connsiteY2334" fmla="*/ 208497 h 2812935"/>
                    <a:gd name="connsiteX2335" fmla="*/ 1090002 w 1404720"/>
                    <a:gd name="connsiteY2335" fmla="*/ 208497 h 2812935"/>
                    <a:gd name="connsiteX2336" fmla="*/ 1049634 w 1404720"/>
                    <a:gd name="connsiteY2336" fmla="*/ 248865 h 2812935"/>
                    <a:gd name="connsiteX2337" fmla="*/ 1090002 w 1404720"/>
                    <a:gd name="connsiteY2337" fmla="*/ 289233 h 2812935"/>
                    <a:gd name="connsiteX2338" fmla="*/ 1130370 w 1404720"/>
                    <a:gd name="connsiteY2338" fmla="*/ 248865 h 2812935"/>
                    <a:gd name="connsiteX2339" fmla="*/ 1090002 w 1404720"/>
                    <a:gd name="connsiteY2339" fmla="*/ 208497 h 2812935"/>
                    <a:gd name="connsiteX2340" fmla="*/ 1005565 w 1404720"/>
                    <a:gd name="connsiteY2340" fmla="*/ 208497 h 2812935"/>
                    <a:gd name="connsiteX2341" fmla="*/ 965197 w 1404720"/>
                    <a:gd name="connsiteY2341" fmla="*/ 248865 h 2812935"/>
                    <a:gd name="connsiteX2342" fmla="*/ 1005565 w 1404720"/>
                    <a:gd name="connsiteY2342" fmla="*/ 289233 h 2812935"/>
                    <a:gd name="connsiteX2343" fmla="*/ 1045933 w 1404720"/>
                    <a:gd name="connsiteY2343" fmla="*/ 248865 h 2812935"/>
                    <a:gd name="connsiteX2344" fmla="*/ 1005565 w 1404720"/>
                    <a:gd name="connsiteY2344" fmla="*/ 208497 h 2812935"/>
                    <a:gd name="connsiteX2345" fmla="*/ 921129 w 1404720"/>
                    <a:gd name="connsiteY2345" fmla="*/ 208497 h 2812935"/>
                    <a:gd name="connsiteX2346" fmla="*/ 880761 w 1404720"/>
                    <a:gd name="connsiteY2346" fmla="*/ 248865 h 2812935"/>
                    <a:gd name="connsiteX2347" fmla="*/ 921129 w 1404720"/>
                    <a:gd name="connsiteY2347" fmla="*/ 289233 h 2812935"/>
                    <a:gd name="connsiteX2348" fmla="*/ 961497 w 1404720"/>
                    <a:gd name="connsiteY2348" fmla="*/ 248865 h 2812935"/>
                    <a:gd name="connsiteX2349" fmla="*/ 921129 w 1404720"/>
                    <a:gd name="connsiteY2349" fmla="*/ 208497 h 2812935"/>
                    <a:gd name="connsiteX2350" fmla="*/ 836693 w 1404720"/>
                    <a:gd name="connsiteY2350" fmla="*/ 208497 h 2812935"/>
                    <a:gd name="connsiteX2351" fmla="*/ 796325 w 1404720"/>
                    <a:gd name="connsiteY2351" fmla="*/ 248865 h 2812935"/>
                    <a:gd name="connsiteX2352" fmla="*/ 836693 w 1404720"/>
                    <a:gd name="connsiteY2352" fmla="*/ 289233 h 2812935"/>
                    <a:gd name="connsiteX2353" fmla="*/ 877061 w 1404720"/>
                    <a:gd name="connsiteY2353" fmla="*/ 248865 h 2812935"/>
                    <a:gd name="connsiteX2354" fmla="*/ 836693 w 1404720"/>
                    <a:gd name="connsiteY2354" fmla="*/ 208497 h 2812935"/>
                    <a:gd name="connsiteX2355" fmla="*/ 752256 w 1404720"/>
                    <a:gd name="connsiteY2355" fmla="*/ 208497 h 2812935"/>
                    <a:gd name="connsiteX2356" fmla="*/ 711888 w 1404720"/>
                    <a:gd name="connsiteY2356" fmla="*/ 248865 h 2812935"/>
                    <a:gd name="connsiteX2357" fmla="*/ 752256 w 1404720"/>
                    <a:gd name="connsiteY2357" fmla="*/ 289233 h 2812935"/>
                    <a:gd name="connsiteX2358" fmla="*/ 792624 w 1404720"/>
                    <a:gd name="connsiteY2358" fmla="*/ 248865 h 2812935"/>
                    <a:gd name="connsiteX2359" fmla="*/ 752256 w 1404720"/>
                    <a:gd name="connsiteY2359" fmla="*/ 208497 h 2812935"/>
                    <a:gd name="connsiteX2360" fmla="*/ 667820 w 1404720"/>
                    <a:gd name="connsiteY2360" fmla="*/ 208497 h 2812935"/>
                    <a:gd name="connsiteX2361" fmla="*/ 627452 w 1404720"/>
                    <a:gd name="connsiteY2361" fmla="*/ 248865 h 2812935"/>
                    <a:gd name="connsiteX2362" fmla="*/ 667820 w 1404720"/>
                    <a:gd name="connsiteY2362" fmla="*/ 289233 h 2812935"/>
                    <a:gd name="connsiteX2363" fmla="*/ 708188 w 1404720"/>
                    <a:gd name="connsiteY2363" fmla="*/ 248865 h 2812935"/>
                    <a:gd name="connsiteX2364" fmla="*/ 667820 w 1404720"/>
                    <a:gd name="connsiteY2364" fmla="*/ 208497 h 2812935"/>
                    <a:gd name="connsiteX2365" fmla="*/ 583384 w 1404720"/>
                    <a:gd name="connsiteY2365" fmla="*/ 208497 h 2812935"/>
                    <a:gd name="connsiteX2366" fmla="*/ 543016 w 1404720"/>
                    <a:gd name="connsiteY2366" fmla="*/ 248865 h 2812935"/>
                    <a:gd name="connsiteX2367" fmla="*/ 583384 w 1404720"/>
                    <a:gd name="connsiteY2367" fmla="*/ 289233 h 2812935"/>
                    <a:gd name="connsiteX2368" fmla="*/ 623752 w 1404720"/>
                    <a:gd name="connsiteY2368" fmla="*/ 248865 h 2812935"/>
                    <a:gd name="connsiteX2369" fmla="*/ 583384 w 1404720"/>
                    <a:gd name="connsiteY2369" fmla="*/ 208497 h 2812935"/>
                    <a:gd name="connsiteX2370" fmla="*/ 498947 w 1404720"/>
                    <a:gd name="connsiteY2370" fmla="*/ 208497 h 2812935"/>
                    <a:gd name="connsiteX2371" fmla="*/ 458579 w 1404720"/>
                    <a:gd name="connsiteY2371" fmla="*/ 248865 h 2812935"/>
                    <a:gd name="connsiteX2372" fmla="*/ 498947 w 1404720"/>
                    <a:gd name="connsiteY2372" fmla="*/ 289233 h 2812935"/>
                    <a:gd name="connsiteX2373" fmla="*/ 539315 w 1404720"/>
                    <a:gd name="connsiteY2373" fmla="*/ 248865 h 2812935"/>
                    <a:gd name="connsiteX2374" fmla="*/ 498947 w 1404720"/>
                    <a:gd name="connsiteY2374" fmla="*/ 208497 h 2812935"/>
                    <a:gd name="connsiteX2375" fmla="*/ 414511 w 1404720"/>
                    <a:gd name="connsiteY2375" fmla="*/ 208497 h 2812935"/>
                    <a:gd name="connsiteX2376" fmla="*/ 374143 w 1404720"/>
                    <a:gd name="connsiteY2376" fmla="*/ 248865 h 2812935"/>
                    <a:gd name="connsiteX2377" fmla="*/ 414511 w 1404720"/>
                    <a:gd name="connsiteY2377" fmla="*/ 289233 h 2812935"/>
                    <a:gd name="connsiteX2378" fmla="*/ 454879 w 1404720"/>
                    <a:gd name="connsiteY2378" fmla="*/ 248865 h 2812935"/>
                    <a:gd name="connsiteX2379" fmla="*/ 414511 w 1404720"/>
                    <a:gd name="connsiteY2379" fmla="*/ 208497 h 2812935"/>
                    <a:gd name="connsiteX2380" fmla="*/ 330075 w 1404720"/>
                    <a:gd name="connsiteY2380" fmla="*/ 208497 h 2812935"/>
                    <a:gd name="connsiteX2381" fmla="*/ 289707 w 1404720"/>
                    <a:gd name="connsiteY2381" fmla="*/ 248865 h 2812935"/>
                    <a:gd name="connsiteX2382" fmla="*/ 330075 w 1404720"/>
                    <a:gd name="connsiteY2382" fmla="*/ 289233 h 2812935"/>
                    <a:gd name="connsiteX2383" fmla="*/ 370443 w 1404720"/>
                    <a:gd name="connsiteY2383" fmla="*/ 248865 h 2812935"/>
                    <a:gd name="connsiteX2384" fmla="*/ 330075 w 1404720"/>
                    <a:gd name="connsiteY2384" fmla="*/ 208497 h 2812935"/>
                    <a:gd name="connsiteX2385" fmla="*/ 245639 w 1404720"/>
                    <a:gd name="connsiteY2385" fmla="*/ 208497 h 2812935"/>
                    <a:gd name="connsiteX2386" fmla="*/ 205271 w 1404720"/>
                    <a:gd name="connsiteY2386" fmla="*/ 248865 h 2812935"/>
                    <a:gd name="connsiteX2387" fmla="*/ 245639 w 1404720"/>
                    <a:gd name="connsiteY2387" fmla="*/ 289233 h 2812935"/>
                    <a:gd name="connsiteX2388" fmla="*/ 286007 w 1404720"/>
                    <a:gd name="connsiteY2388" fmla="*/ 248865 h 2812935"/>
                    <a:gd name="connsiteX2389" fmla="*/ 245639 w 1404720"/>
                    <a:gd name="connsiteY2389" fmla="*/ 208497 h 2812935"/>
                    <a:gd name="connsiteX2390" fmla="*/ 161202 w 1404720"/>
                    <a:gd name="connsiteY2390" fmla="*/ 208497 h 2812935"/>
                    <a:gd name="connsiteX2391" fmla="*/ 120834 w 1404720"/>
                    <a:gd name="connsiteY2391" fmla="*/ 248865 h 2812935"/>
                    <a:gd name="connsiteX2392" fmla="*/ 161202 w 1404720"/>
                    <a:gd name="connsiteY2392" fmla="*/ 289233 h 2812935"/>
                    <a:gd name="connsiteX2393" fmla="*/ 201570 w 1404720"/>
                    <a:gd name="connsiteY2393" fmla="*/ 248865 h 2812935"/>
                    <a:gd name="connsiteX2394" fmla="*/ 161202 w 1404720"/>
                    <a:gd name="connsiteY2394" fmla="*/ 208497 h 2812935"/>
                    <a:gd name="connsiteX2395" fmla="*/ 76766 w 1404720"/>
                    <a:gd name="connsiteY2395" fmla="*/ 208497 h 2812935"/>
                    <a:gd name="connsiteX2396" fmla="*/ 36398 w 1404720"/>
                    <a:gd name="connsiteY2396" fmla="*/ 248865 h 2812935"/>
                    <a:gd name="connsiteX2397" fmla="*/ 76766 w 1404720"/>
                    <a:gd name="connsiteY2397" fmla="*/ 289233 h 2812935"/>
                    <a:gd name="connsiteX2398" fmla="*/ 117134 w 1404720"/>
                    <a:gd name="connsiteY2398" fmla="*/ 248865 h 2812935"/>
                    <a:gd name="connsiteX2399" fmla="*/ 76766 w 1404720"/>
                    <a:gd name="connsiteY2399" fmla="*/ 208497 h 2812935"/>
                    <a:gd name="connsiteX2400" fmla="*/ 1343312 w 1404720"/>
                    <a:gd name="connsiteY2400" fmla="*/ 122448 h 2812935"/>
                    <a:gd name="connsiteX2401" fmla="*/ 1302944 w 1404720"/>
                    <a:gd name="connsiteY2401" fmla="*/ 162815 h 2812935"/>
                    <a:gd name="connsiteX2402" fmla="*/ 1343312 w 1404720"/>
                    <a:gd name="connsiteY2402" fmla="*/ 203183 h 2812935"/>
                    <a:gd name="connsiteX2403" fmla="*/ 1383680 w 1404720"/>
                    <a:gd name="connsiteY2403" fmla="*/ 162815 h 2812935"/>
                    <a:gd name="connsiteX2404" fmla="*/ 1343312 w 1404720"/>
                    <a:gd name="connsiteY2404" fmla="*/ 122448 h 2812935"/>
                    <a:gd name="connsiteX2405" fmla="*/ 1258874 w 1404720"/>
                    <a:gd name="connsiteY2405" fmla="*/ 122448 h 2812935"/>
                    <a:gd name="connsiteX2406" fmla="*/ 1218506 w 1404720"/>
                    <a:gd name="connsiteY2406" fmla="*/ 162816 h 2812935"/>
                    <a:gd name="connsiteX2407" fmla="*/ 1258874 w 1404720"/>
                    <a:gd name="connsiteY2407" fmla="*/ 203183 h 2812935"/>
                    <a:gd name="connsiteX2408" fmla="*/ 1299242 w 1404720"/>
                    <a:gd name="connsiteY2408" fmla="*/ 162816 h 2812935"/>
                    <a:gd name="connsiteX2409" fmla="*/ 1258874 w 1404720"/>
                    <a:gd name="connsiteY2409" fmla="*/ 122448 h 2812935"/>
                    <a:gd name="connsiteX2410" fmla="*/ 1174438 w 1404720"/>
                    <a:gd name="connsiteY2410" fmla="*/ 122448 h 2812935"/>
                    <a:gd name="connsiteX2411" fmla="*/ 1134070 w 1404720"/>
                    <a:gd name="connsiteY2411" fmla="*/ 162816 h 2812935"/>
                    <a:gd name="connsiteX2412" fmla="*/ 1174438 w 1404720"/>
                    <a:gd name="connsiteY2412" fmla="*/ 203183 h 2812935"/>
                    <a:gd name="connsiteX2413" fmla="*/ 1214806 w 1404720"/>
                    <a:gd name="connsiteY2413" fmla="*/ 162816 h 2812935"/>
                    <a:gd name="connsiteX2414" fmla="*/ 1174438 w 1404720"/>
                    <a:gd name="connsiteY2414" fmla="*/ 122448 h 2812935"/>
                    <a:gd name="connsiteX2415" fmla="*/ 1090002 w 1404720"/>
                    <a:gd name="connsiteY2415" fmla="*/ 122448 h 2812935"/>
                    <a:gd name="connsiteX2416" fmla="*/ 1049634 w 1404720"/>
                    <a:gd name="connsiteY2416" fmla="*/ 162816 h 2812935"/>
                    <a:gd name="connsiteX2417" fmla="*/ 1090002 w 1404720"/>
                    <a:gd name="connsiteY2417" fmla="*/ 203183 h 2812935"/>
                    <a:gd name="connsiteX2418" fmla="*/ 1130370 w 1404720"/>
                    <a:gd name="connsiteY2418" fmla="*/ 162816 h 2812935"/>
                    <a:gd name="connsiteX2419" fmla="*/ 1090002 w 1404720"/>
                    <a:gd name="connsiteY2419" fmla="*/ 122448 h 2812935"/>
                    <a:gd name="connsiteX2420" fmla="*/ 1005565 w 1404720"/>
                    <a:gd name="connsiteY2420" fmla="*/ 122448 h 2812935"/>
                    <a:gd name="connsiteX2421" fmla="*/ 965197 w 1404720"/>
                    <a:gd name="connsiteY2421" fmla="*/ 162816 h 2812935"/>
                    <a:gd name="connsiteX2422" fmla="*/ 1005565 w 1404720"/>
                    <a:gd name="connsiteY2422" fmla="*/ 203183 h 2812935"/>
                    <a:gd name="connsiteX2423" fmla="*/ 1045933 w 1404720"/>
                    <a:gd name="connsiteY2423" fmla="*/ 162816 h 2812935"/>
                    <a:gd name="connsiteX2424" fmla="*/ 1005565 w 1404720"/>
                    <a:gd name="connsiteY2424" fmla="*/ 122448 h 2812935"/>
                    <a:gd name="connsiteX2425" fmla="*/ 921129 w 1404720"/>
                    <a:gd name="connsiteY2425" fmla="*/ 122448 h 2812935"/>
                    <a:gd name="connsiteX2426" fmla="*/ 880761 w 1404720"/>
                    <a:gd name="connsiteY2426" fmla="*/ 162816 h 2812935"/>
                    <a:gd name="connsiteX2427" fmla="*/ 921129 w 1404720"/>
                    <a:gd name="connsiteY2427" fmla="*/ 203183 h 2812935"/>
                    <a:gd name="connsiteX2428" fmla="*/ 961497 w 1404720"/>
                    <a:gd name="connsiteY2428" fmla="*/ 162816 h 2812935"/>
                    <a:gd name="connsiteX2429" fmla="*/ 921129 w 1404720"/>
                    <a:gd name="connsiteY2429" fmla="*/ 122448 h 2812935"/>
                    <a:gd name="connsiteX2430" fmla="*/ 836693 w 1404720"/>
                    <a:gd name="connsiteY2430" fmla="*/ 122448 h 2812935"/>
                    <a:gd name="connsiteX2431" fmla="*/ 796325 w 1404720"/>
                    <a:gd name="connsiteY2431" fmla="*/ 162816 h 2812935"/>
                    <a:gd name="connsiteX2432" fmla="*/ 836693 w 1404720"/>
                    <a:gd name="connsiteY2432" fmla="*/ 203183 h 2812935"/>
                    <a:gd name="connsiteX2433" fmla="*/ 877061 w 1404720"/>
                    <a:gd name="connsiteY2433" fmla="*/ 162816 h 2812935"/>
                    <a:gd name="connsiteX2434" fmla="*/ 836693 w 1404720"/>
                    <a:gd name="connsiteY2434" fmla="*/ 122448 h 2812935"/>
                    <a:gd name="connsiteX2435" fmla="*/ 752256 w 1404720"/>
                    <a:gd name="connsiteY2435" fmla="*/ 122448 h 2812935"/>
                    <a:gd name="connsiteX2436" fmla="*/ 711888 w 1404720"/>
                    <a:gd name="connsiteY2436" fmla="*/ 162816 h 2812935"/>
                    <a:gd name="connsiteX2437" fmla="*/ 752256 w 1404720"/>
                    <a:gd name="connsiteY2437" fmla="*/ 203183 h 2812935"/>
                    <a:gd name="connsiteX2438" fmla="*/ 792624 w 1404720"/>
                    <a:gd name="connsiteY2438" fmla="*/ 162816 h 2812935"/>
                    <a:gd name="connsiteX2439" fmla="*/ 752256 w 1404720"/>
                    <a:gd name="connsiteY2439" fmla="*/ 122448 h 2812935"/>
                    <a:gd name="connsiteX2440" fmla="*/ 667820 w 1404720"/>
                    <a:gd name="connsiteY2440" fmla="*/ 122448 h 2812935"/>
                    <a:gd name="connsiteX2441" fmla="*/ 627452 w 1404720"/>
                    <a:gd name="connsiteY2441" fmla="*/ 162816 h 2812935"/>
                    <a:gd name="connsiteX2442" fmla="*/ 667820 w 1404720"/>
                    <a:gd name="connsiteY2442" fmla="*/ 203183 h 2812935"/>
                    <a:gd name="connsiteX2443" fmla="*/ 708188 w 1404720"/>
                    <a:gd name="connsiteY2443" fmla="*/ 162816 h 2812935"/>
                    <a:gd name="connsiteX2444" fmla="*/ 667820 w 1404720"/>
                    <a:gd name="connsiteY2444" fmla="*/ 122448 h 2812935"/>
                    <a:gd name="connsiteX2445" fmla="*/ 583384 w 1404720"/>
                    <a:gd name="connsiteY2445" fmla="*/ 122448 h 2812935"/>
                    <a:gd name="connsiteX2446" fmla="*/ 543016 w 1404720"/>
                    <a:gd name="connsiteY2446" fmla="*/ 162816 h 2812935"/>
                    <a:gd name="connsiteX2447" fmla="*/ 583384 w 1404720"/>
                    <a:gd name="connsiteY2447" fmla="*/ 203183 h 2812935"/>
                    <a:gd name="connsiteX2448" fmla="*/ 623752 w 1404720"/>
                    <a:gd name="connsiteY2448" fmla="*/ 162816 h 2812935"/>
                    <a:gd name="connsiteX2449" fmla="*/ 583384 w 1404720"/>
                    <a:gd name="connsiteY2449" fmla="*/ 122448 h 2812935"/>
                    <a:gd name="connsiteX2450" fmla="*/ 498947 w 1404720"/>
                    <a:gd name="connsiteY2450" fmla="*/ 122448 h 2812935"/>
                    <a:gd name="connsiteX2451" fmla="*/ 458579 w 1404720"/>
                    <a:gd name="connsiteY2451" fmla="*/ 162816 h 2812935"/>
                    <a:gd name="connsiteX2452" fmla="*/ 498947 w 1404720"/>
                    <a:gd name="connsiteY2452" fmla="*/ 203183 h 2812935"/>
                    <a:gd name="connsiteX2453" fmla="*/ 539315 w 1404720"/>
                    <a:gd name="connsiteY2453" fmla="*/ 162816 h 2812935"/>
                    <a:gd name="connsiteX2454" fmla="*/ 498947 w 1404720"/>
                    <a:gd name="connsiteY2454" fmla="*/ 122448 h 2812935"/>
                    <a:gd name="connsiteX2455" fmla="*/ 414511 w 1404720"/>
                    <a:gd name="connsiteY2455" fmla="*/ 122448 h 2812935"/>
                    <a:gd name="connsiteX2456" fmla="*/ 374143 w 1404720"/>
                    <a:gd name="connsiteY2456" fmla="*/ 162816 h 2812935"/>
                    <a:gd name="connsiteX2457" fmla="*/ 414511 w 1404720"/>
                    <a:gd name="connsiteY2457" fmla="*/ 203183 h 2812935"/>
                    <a:gd name="connsiteX2458" fmla="*/ 454879 w 1404720"/>
                    <a:gd name="connsiteY2458" fmla="*/ 162816 h 2812935"/>
                    <a:gd name="connsiteX2459" fmla="*/ 414511 w 1404720"/>
                    <a:gd name="connsiteY2459" fmla="*/ 122448 h 2812935"/>
                    <a:gd name="connsiteX2460" fmla="*/ 330075 w 1404720"/>
                    <a:gd name="connsiteY2460" fmla="*/ 122448 h 2812935"/>
                    <a:gd name="connsiteX2461" fmla="*/ 289707 w 1404720"/>
                    <a:gd name="connsiteY2461" fmla="*/ 162816 h 2812935"/>
                    <a:gd name="connsiteX2462" fmla="*/ 330075 w 1404720"/>
                    <a:gd name="connsiteY2462" fmla="*/ 203183 h 2812935"/>
                    <a:gd name="connsiteX2463" fmla="*/ 370443 w 1404720"/>
                    <a:gd name="connsiteY2463" fmla="*/ 162816 h 2812935"/>
                    <a:gd name="connsiteX2464" fmla="*/ 330075 w 1404720"/>
                    <a:gd name="connsiteY2464" fmla="*/ 122448 h 2812935"/>
                    <a:gd name="connsiteX2465" fmla="*/ 245639 w 1404720"/>
                    <a:gd name="connsiteY2465" fmla="*/ 122448 h 2812935"/>
                    <a:gd name="connsiteX2466" fmla="*/ 205271 w 1404720"/>
                    <a:gd name="connsiteY2466" fmla="*/ 162816 h 2812935"/>
                    <a:gd name="connsiteX2467" fmla="*/ 245639 w 1404720"/>
                    <a:gd name="connsiteY2467" fmla="*/ 203183 h 2812935"/>
                    <a:gd name="connsiteX2468" fmla="*/ 286007 w 1404720"/>
                    <a:gd name="connsiteY2468" fmla="*/ 162816 h 2812935"/>
                    <a:gd name="connsiteX2469" fmla="*/ 245639 w 1404720"/>
                    <a:gd name="connsiteY2469" fmla="*/ 122448 h 2812935"/>
                    <a:gd name="connsiteX2470" fmla="*/ 161202 w 1404720"/>
                    <a:gd name="connsiteY2470" fmla="*/ 122448 h 2812935"/>
                    <a:gd name="connsiteX2471" fmla="*/ 120834 w 1404720"/>
                    <a:gd name="connsiteY2471" fmla="*/ 162816 h 2812935"/>
                    <a:gd name="connsiteX2472" fmla="*/ 161202 w 1404720"/>
                    <a:gd name="connsiteY2472" fmla="*/ 203183 h 2812935"/>
                    <a:gd name="connsiteX2473" fmla="*/ 201570 w 1404720"/>
                    <a:gd name="connsiteY2473" fmla="*/ 162816 h 2812935"/>
                    <a:gd name="connsiteX2474" fmla="*/ 161202 w 1404720"/>
                    <a:gd name="connsiteY2474" fmla="*/ 122448 h 2812935"/>
                    <a:gd name="connsiteX2475" fmla="*/ 76766 w 1404720"/>
                    <a:gd name="connsiteY2475" fmla="*/ 122448 h 2812935"/>
                    <a:gd name="connsiteX2476" fmla="*/ 36398 w 1404720"/>
                    <a:gd name="connsiteY2476" fmla="*/ 162816 h 2812935"/>
                    <a:gd name="connsiteX2477" fmla="*/ 76766 w 1404720"/>
                    <a:gd name="connsiteY2477" fmla="*/ 203183 h 2812935"/>
                    <a:gd name="connsiteX2478" fmla="*/ 117134 w 1404720"/>
                    <a:gd name="connsiteY2478" fmla="*/ 162816 h 2812935"/>
                    <a:gd name="connsiteX2479" fmla="*/ 76766 w 1404720"/>
                    <a:gd name="connsiteY2479" fmla="*/ 122448 h 2812935"/>
                    <a:gd name="connsiteX2480" fmla="*/ 1343312 w 1404720"/>
                    <a:gd name="connsiteY2480" fmla="*/ 36400 h 2812935"/>
                    <a:gd name="connsiteX2481" fmla="*/ 1302944 w 1404720"/>
                    <a:gd name="connsiteY2481" fmla="*/ 76768 h 2812935"/>
                    <a:gd name="connsiteX2482" fmla="*/ 1343312 w 1404720"/>
                    <a:gd name="connsiteY2482" fmla="*/ 117135 h 2812935"/>
                    <a:gd name="connsiteX2483" fmla="*/ 1383680 w 1404720"/>
                    <a:gd name="connsiteY2483" fmla="*/ 76768 h 2812935"/>
                    <a:gd name="connsiteX2484" fmla="*/ 1343312 w 1404720"/>
                    <a:gd name="connsiteY2484" fmla="*/ 36400 h 2812935"/>
                    <a:gd name="connsiteX2485" fmla="*/ 1258874 w 1404720"/>
                    <a:gd name="connsiteY2485" fmla="*/ 36400 h 2812935"/>
                    <a:gd name="connsiteX2486" fmla="*/ 1218506 w 1404720"/>
                    <a:gd name="connsiteY2486" fmla="*/ 76768 h 2812935"/>
                    <a:gd name="connsiteX2487" fmla="*/ 1258874 w 1404720"/>
                    <a:gd name="connsiteY2487" fmla="*/ 117135 h 2812935"/>
                    <a:gd name="connsiteX2488" fmla="*/ 1299242 w 1404720"/>
                    <a:gd name="connsiteY2488" fmla="*/ 76768 h 2812935"/>
                    <a:gd name="connsiteX2489" fmla="*/ 1258874 w 1404720"/>
                    <a:gd name="connsiteY2489" fmla="*/ 36400 h 2812935"/>
                    <a:gd name="connsiteX2490" fmla="*/ 1174438 w 1404720"/>
                    <a:gd name="connsiteY2490" fmla="*/ 36400 h 2812935"/>
                    <a:gd name="connsiteX2491" fmla="*/ 1134070 w 1404720"/>
                    <a:gd name="connsiteY2491" fmla="*/ 76768 h 2812935"/>
                    <a:gd name="connsiteX2492" fmla="*/ 1174438 w 1404720"/>
                    <a:gd name="connsiteY2492" fmla="*/ 117135 h 2812935"/>
                    <a:gd name="connsiteX2493" fmla="*/ 1214806 w 1404720"/>
                    <a:gd name="connsiteY2493" fmla="*/ 76768 h 2812935"/>
                    <a:gd name="connsiteX2494" fmla="*/ 1174438 w 1404720"/>
                    <a:gd name="connsiteY2494" fmla="*/ 36400 h 2812935"/>
                    <a:gd name="connsiteX2495" fmla="*/ 1090002 w 1404720"/>
                    <a:gd name="connsiteY2495" fmla="*/ 36400 h 2812935"/>
                    <a:gd name="connsiteX2496" fmla="*/ 1049634 w 1404720"/>
                    <a:gd name="connsiteY2496" fmla="*/ 76768 h 2812935"/>
                    <a:gd name="connsiteX2497" fmla="*/ 1090002 w 1404720"/>
                    <a:gd name="connsiteY2497" fmla="*/ 117136 h 2812935"/>
                    <a:gd name="connsiteX2498" fmla="*/ 1130370 w 1404720"/>
                    <a:gd name="connsiteY2498" fmla="*/ 76768 h 2812935"/>
                    <a:gd name="connsiteX2499" fmla="*/ 1090002 w 1404720"/>
                    <a:gd name="connsiteY2499" fmla="*/ 36400 h 2812935"/>
                    <a:gd name="connsiteX2500" fmla="*/ 1005565 w 1404720"/>
                    <a:gd name="connsiteY2500" fmla="*/ 36400 h 2812935"/>
                    <a:gd name="connsiteX2501" fmla="*/ 965197 w 1404720"/>
                    <a:gd name="connsiteY2501" fmla="*/ 76768 h 2812935"/>
                    <a:gd name="connsiteX2502" fmla="*/ 1005565 w 1404720"/>
                    <a:gd name="connsiteY2502" fmla="*/ 117136 h 2812935"/>
                    <a:gd name="connsiteX2503" fmla="*/ 1045933 w 1404720"/>
                    <a:gd name="connsiteY2503" fmla="*/ 76768 h 2812935"/>
                    <a:gd name="connsiteX2504" fmla="*/ 1005565 w 1404720"/>
                    <a:gd name="connsiteY2504" fmla="*/ 36400 h 2812935"/>
                    <a:gd name="connsiteX2505" fmla="*/ 921129 w 1404720"/>
                    <a:gd name="connsiteY2505" fmla="*/ 36400 h 2812935"/>
                    <a:gd name="connsiteX2506" fmla="*/ 880761 w 1404720"/>
                    <a:gd name="connsiteY2506" fmla="*/ 76768 h 2812935"/>
                    <a:gd name="connsiteX2507" fmla="*/ 921129 w 1404720"/>
                    <a:gd name="connsiteY2507" fmla="*/ 117136 h 2812935"/>
                    <a:gd name="connsiteX2508" fmla="*/ 961497 w 1404720"/>
                    <a:gd name="connsiteY2508" fmla="*/ 76768 h 2812935"/>
                    <a:gd name="connsiteX2509" fmla="*/ 921129 w 1404720"/>
                    <a:gd name="connsiteY2509" fmla="*/ 36400 h 2812935"/>
                    <a:gd name="connsiteX2510" fmla="*/ 836693 w 1404720"/>
                    <a:gd name="connsiteY2510" fmla="*/ 36400 h 2812935"/>
                    <a:gd name="connsiteX2511" fmla="*/ 796325 w 1404720"/>
                    <a:gd name="connsiteY2511" fmla="*/ 76768 h 2812935"/>
                    <a:gd name="connsiteX2512" fmla="*/ 836693 w 1404720"/>
                    <a:gd name="connsiteY2512" fmla="*/ 117136 h 2812935"/>
                    <a:gd name="connsiteX2513" fmla="*/ 877061 w 1404720"/>
                    <a:gd name="connsiteY2513" fmla="*/ 76768 h 2812935"/>
                    <a:gd name="connsiteX2514" fmla="*/ 836693 w 1404720"/>
                    <a:gd name="connsiteY2514" fmla="*/ 36400 h 2812935"/>
                    <a:gd name="connsiteX2515" fmla="*/ 752256 w 1404720"/>
                    <a:gd name="connsiteY2515" fmla="*/ 36400 h 2812935"/>
                    <a:gd name="connsiteX2516" fmla="*/ 711888 w 1404720"/>
                    <a:gd name="connsiteY2516" fmla="*/ 76768 h 2812935"/>
                    <a:gd name="connsiteX2517" fmla="*/ 752256 w 1404720"/>
                    <a:gd name="connsiteY2517" fmla="*/ 117136 h 2812935"/>
                    <a:gd name="connsiteX2518" fmla="*/ 792624 w 1404720"/>
                    <a:gd name="connsiteY2518" fmla="*/ 76768 h 2812935"/>
                    <a:gd name="connsiteX2519" fmla="*/ 752256 w 1404720"/>
                    <a:gd name="connsiteY2519" fmla="*/ 36400 h 2812935"/>
                    <a:gd name="connsiteX2520" fmla="*/ 667820 w 1404720"/>
                    <a:gd name="connsiteY2520" fmla="*/ 36400 h 2812935"/>
                    <a:gd name="connsiteX2521" fmla="*/ 627452 w 1404720"/>
                    <a:gd name="connsiteY2521" fmla="*/ 76768 h 2812935"/>
                    <a:gd name="connsiteX2522" fmla="*/ 667820 w 1404720"/>
                    <a:gd name="connsiteY2522" fmla="*/ 117136 h 2812935"/>
                    <a:gd name="connsiteX2523" fmla="*/ 708188 w 1404720"/>
                    <a:gd name="connsiteY2523" fmla="*/ 76768 h 2812935"/>
                    <a:gd name="connsiteX2524" fmla="*/ 667820 w 1404720"/>
                    <a:gd name="connsiteY2524" fmla="*/ 36400 h 2812935"/>
                    <a:gd name="connsiteX2525" fmla="*/ 583384 w 1404720"/>
                    <a:gd name="connsiteY2525" fmla="*/ 36400 h 2812935"/>
                    <a:gd name="connsiteX2526" fmla="*/ 543016 w 1404720"/>
                    <a:gd name="connsiteY2526" fmla="*/ 76768 h 2812935"/>
                    <a:gd name="connsiteX2527" fmla="*/ 583384 w 1404720"/>
                    <a:gd name="connsiteY2527" fmla="*/ 117136 h 2812935"/>
                    <a:gd name="connsiteX2528" fmla="*/ 623752 w 1404720"/>
                    <a:gd name="connsiteY2528" fmla="*/ 76768 h 2812935"/>
                    <a:gd name="connsiteX2529" fmla="*/ 583384 w 1404720"/>
                    <a:gd name="connsiteY2529" fmla="*/ 36400 h 2812935"/>
                    <a:gd name="connsiteX2530" fmla="*/ 498947 w 1404720"/>
                    <a:gd name="connsiteY2530" fmla="*/ 36400 h 2812935"/>
                    <a:gd name="connsiteX2531" fmla="*/ 458579 w 1404720"/>
                    <a:gd name="connsiteY2531" fmla="*/ 76768 h 2812935"/>
                    <a:gd name="connsiteX2532" fmla="*/ 498947 w 1404720"/>
                    <a:gd name="connsiteY2532" fmla="*/ 117136 h 2812935"/>
                    <a:gd name="connsiteX2533" fmla="*/ 539315 w 1404720"/>
                    <a:gd name="connsiteY2533" fmla="*/ 76768 h 2812935"/>
                    <a:gd name="connsiteX2534" fmla="*/ 498947 w 1404720"/>
                    <a:gd name="connsiteY2534" fmla="*/ 36400 h 2812935"/>
                    <a:gd name="connsiteX2535" fmla="*/ 414511 w 1404720"/>
                    <a:gd name="connsiteY2535" fmla="*/ 36400 h 2812935"/>
                    <a:gd name="connsiteX2536" fmla="*/ 374143 w 1404720"/>
                    <a:gd name="connsiteY2536" fmla="*/ 76768 h 2812935"/>
                    <a:gd name="connsiteX2537" fmla="*/ 414511 w 1404720"/>
                    <a:gd name="connsiteY2537" fmla="*/ 117136 h 2812935"/>
                    <a:gd name="connsiteX2538" fmla="*/ 454879 w 1404720"/>
                    <a:gd name="connsiteY2538" fmla="*/ 76768 h 2812935"/>
                    <a:gd name="connsiteX2539" fmla="*/ 414511 w 1404720"/>
                    <a:gd name="connsiteY2539" fmla="*/ 36400 h 2812935"/>
                    <a:gd name="connsiteX2540" fmla="*/ 330075 w 1404720"/>
                    <a:gd name="connsiteY2540" fmla="*/ 36400 h 2812935"/>
                    <a:gd name="connsiteX2541" fmla="*/ 289707 w 1404720"/>
                    <a:gd name="connsiteY2541" fmla="*/ 76768 h 2812935"/>
                    <a:gd name="connsiteX2542" fmla="*/ 330075 w 1404720"/>
                    <a:gd name="connsiteY2542" fmla="*/ 117136 h 2812935"/>
                    <a:gd name="connsiteX2543" fmla="*/ 370443 w 1404720"/>
                    <a:gd name="connsiteY2543" fmla="*/ 76768 h 2812935"/>
                    <a:gd name="connsiteX2544" fmla="*/ 330075 w 1404720"/>
                    <a:gd name="connsiteY2544" fmla="*/ 36400 h 2812935"/>
                    <a:gd name="connsiteX2545" fmla="*/ 245639 w 1404720"/>
                    <a:gd name="connsiteY2545" fmla="*/ 36400 h 2812935"/>
                    <a:gd name="connsiteX2546" fmla="*/ 205271 w 1404720"/>
                    <a:gd name="connsiteY2546" fmla="*/ 76768 h 2812935"/>
                    <a:gd name="connsiteX2547" fmla="*/ 245639 w 1404720"/>
                    <a:gd name="connsiteY2547" fmla="*/ 117136 h 2812935"/>
                    <a:gd name="connsiteX2548" fmla="*/ 286007 w 1404720"/>
                    <a:gd name="connsiteY2548" fmla="*/ 76768 h 2812935"/>
                    <a:gd name="connsiteX2549" fmla="*/ 245639 w 1404720"/>
                    <a:gd name="connsiteY2549" fmla="*/ 36400 h 2812935"/>
                    <a:gd name="connsiteX2550" fmla="*/ 161202 w 1404720"/>
                    <a:gd name="connsiteY2550" fmla="*/ 36400 h 2812935"/>
                    <a:gd name="connsiteX2551" fmla="*/ 120834 w 1404720"/>
                    <a:gd name="connsiteY2551" fmla="*/ 76768 h 2812935"/>
                    <a:gd name="connsiteX2552" fmla="*/ 161202 w 1404720"/>
                    <a:gd name="connsiteY2552" fmla="*/ 117136 h 2812935"/>
                    <a:gd name="connsiteX2553" fmla="*/ 201570 w 1404720"/>
                    <a:gd name="connsiteY2553" fmla="*/ 76768 h 2812935"/>
                    <a:gd name="connsiteX2554" fmla="*/ 161202 w 1404720"/>
                    <a:gd name="connsiteY2554" fmla="*/ 36400 h 2812935"/>
                    <a:gd name="connsiteX2555" fmla="*/ 76766 w 1404720"/>
                    <a:gd name="connsiteY2555" fmla="*/ 36400 h 2812935"/>
                    <a:gd name="connsiteX2556" fmla="*/ 36398 w 1404720"/>
                    <a:gd name="connsiteY2556" fmla="*/ 76768 h 2812935"/>
                    <a:gd name="connsiteX2557" fmla="*/ 76766 w 1404720"/>
                    <a:gd name="connsiteY2557" fmla="*/ 117136 h 2812935"/>
                    <a:gd name="connsiteX2558" fmla="*/ 117134 w 1404720"/>
                    <a:gd name="connsiteY2558" fmla="*/ 76768 h 2812935"/>
                    <a:gd name="connsiteX2559" fmla="*/ 76766 w 1404720"/>
                    <a:gd name="connsiteY2559" fmla="*/ 36400 h 2812935"/>
                    <a:gd name="connsiteX2560" fmla="*/ 0 w 1404720"/>
                    <a:gd name="connsiteY2560" fmla="*/ 0 h 2812935"/>
                    <a:gd name="connsiteX2561" fmla="*/ 1404720 w 1404720"/>
                    <a:gd name="connsiteY2561" fmla="*/ 0 h 2812935"/>
                    <a:gd name="connsiteX2562" fmla="*/ 1404720 w 1404720"/>
                    <a:gd name="connsiteY2562" fmla="*/ 2812935 h 2812935"/>
                    <a:gd name="connsiteX2563" fmla="*/ 0 w 1404720"/>
                    <a:gd name="connsiteY2563" fmla="*/ 2812935 h 281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  <a:cxn ang="0">
                      <a:pos x="connsiteX2088" y="connsiteY2088"/>
                    </a:cxn>
                    <a:cxn ang="0">
                      <a:pos x="connsiteX2089" y="connsiteY2089"/>
                    </a:cxn>
                    <a:cxn ang="0">
                      <a:pos x="connsiteX2090" y="connsiteY2090"/>
                    </a:cxn>
                    <a:cxn ang="0">
                      <a:pos x="connsiteX2091" y="connsiteY2091"/>
                    </a:cxn>
                    <a:cxn ang="0">
                      <a:pos x="connsiteX2092" y="connsiteY2092"/>
                    </a:cxn>
                    <a:cxn ang="0">
                      <a:pos x="connsiteX2093" y="connsiteY2093"/>
                    </a:cxn>
                    <a:cxn ang="0">
                      <a:pos x="connsiteX2094" y="connsiteY2094"/>
                    </a:cxn>
                    <a:cxn ang="0">
                      <a:pos x="connsiteX2095" y="connsiteY2095"/>
                    </a:cxn>
                    <a:cxn ang="0">
                      <a:pos x="connsiteX2096" y="connsiteY2096"/>
                    </a:cxn>
                    <a:cxn ang="0">
                      <a:pos x="connsiteX2097" y="connsiteY2097"/>
                    </a:cxn>
                    <a:cxn ang="0">
                      <a:pos x="connsiteX2098" y="connsiteY2098"/>
                    </a:cxn>
                    <a:cxn ang="0">
                      <a:pos x="connsiteX2099" y="connsiteY2099"/>
                    </a:cxn>
                    <a:cxn ang="0">
                      <a:pos x="connsiteX2100" y="connsiteY2100"/>
                    </a:cxn>
                    <a:cxn ang="0">
                      <a:pos x="connsiteX2101" y="connsiteY2101"/>
                    </a:cxn>
                    <a:cxn ang="0">
                      <a:pos x="connsiteX2102" y="connsiteY2102"/>
                    </a:cxn>
                    <a:cxn ang="0">
                      <a:pos x="connsiteX2103" y="connsiteY2103"/>
                    </a:cxn>
                    <a:cxn ang="0">
                      <a:pos x="connsiteX2104" y="connsiteY2104"/>
                    </a:cxn>
                    <a:cxn ang="0">
                      <a:pos x="connsiteX2105" y="connsiteY2105"/>
                    </a:cxn>
                    <a:cxn ang="0">
                      <a:pos x="connsiteX2106" y="connsiteY2106"/>
                    </a:cxn>
                    <a:cxn ang="0">
                      <a:pos x="connsiteX2107" y="connsiteY2107"/>
                    </a:cxn>
                    <a:cxn ang="0">
                      <a:pos x="connsiteX2108" y="connsiteY2108"/>
                    </a:cxn>
                    <a:cxn ang="0">
                      <a:pos x="connsiteX2109" y="connsiteY2109"/>
                    </a:cxn>
                    <a:cxn ang="0">
                      <a:pos x="connsiteX2110" y="connsiteY2110"/>
                    </a:cxn>
                    <a:cxn ang="0">
                      <a:pos x="connsiteX2111" y="connsiteY2111"/>
                    </a:cxn>
                    <a:cxn ang="0">
                      <a:pos x="connsiteX2112" y="connsiteY2112"/>
                    </a:cxn>
                    <a:cxn ang="0">
                      <a:pos x="connsiteX2113" y="connsiteY2113"/>
                    </a:cxn>
                    <a:cxn ang="0">
                      <a:pos x="connsiteX2114" y="connsiteY2114"/>
                    </a:cxn>
                    <a:cxn ang="0">
                      <a:pos x="connsiteX2115" y="connsiteY2115"/>
                    </a:cxn>
                    <a:cxn ang="0">
                      <a:pos x="connsiteX2116" y="connsiteY2116"/>
                    </a:cxn>
                    <a:cxn ang="0">
                      <a:pos x="connsiteX2117" y="connsiteY2117"/>
                    </a:cxn>
                    <a:cxn ang="0">
                      <a:pos x="connsiteX2118" y="connsiteY2118"/>
                    </a:cxn>
                    <a:cxn ang="0">
                      <a:pos x="connsiteX2119" y="connsiteY2119"/>
                    </a:cxn>
                    <a:cxn ang="0">
                      <a:pos x="connsiteX2120" y="connsiteY2120"/>
                    </a:cxn>
                    <a:cxn ang="0">
                      <a:pos x="connsiteX2121" y="connsiteY2121"/>
                    </a:cxn>
                    <a:cxn ang="0">
                      <a:pos x="connsiteX2122" y="connsiteY2122"/>
                    </a:cxn>
                    <a:cxn ang="0">
                      <a:pos x="connsiteX2123" y="connsiteY2123"/>
                    </a:cxn>
                    <a:cxn ang="0">
                      <a:pos x="connsiteX2124" y="connsiteY2124"/>
                    </a:cxn>
                    <a:cxn ang="0">
                      <a:pos x="connsiteX2125" y="connsiteY2125"/>
                    </a:cxn>
                    <a:cxn ang="0">
                      <a:pos x="connsiteX2126" y="connsiteY2126"/>
                    </a:cxn>
                    <a:cxn ang="0">
                      <a:pos x="connsiteX2127" y="connsiteY2127"/>
                    </a:cxn>
                    <a:cxn ang="0">
                      <a:pos x="connsiteX2128" y="connsiteY2128"/>
                    </a:cxn>
                    <a:cxn ang="0">
                      <a:pos x="connsiteX2129" y="connsiteY2129"/>
                    </a:cxn>
                    <a:cxn ang="0">
                      <a:pos x="connsiteX2130" y="connsiteY2130"/>
                    </a:cxn>
                    <a:cxn ang="0">
                      <a:pos x="connsiteX2131" y="connsiteY2131"/>
                    </a:cxn>
                    <a:cxn ang="0">
                      <a:pos x="connsiteX2132" y="connsiteY2132"/>
                    </a:cxn>
                    <a:cxn ang="0">
                      <a:pos x="connsiteX2133" y="connsiteY2133"/>
                    </a:cxn>
                    <a:cxn ang="0">
                      <a:pos x="connsiteX2134" y="connsiteY2134"/>
                    </a:cxn>
                    <a:cxn ang="0">
                      <a:pos x="connsiteX2135" y="connsiteY2135"/>
                    </a:cxn>
                    <a:cxn ang="0">
                      <a:pos x="connsiteX2136" y="connsiteY2136"/>
                    </a:cxn>
                    <a:cxn ang="0">
                      <a:pos x="connsiteX2137" y="connsiteY2137"/>
                    </a:cxn>
                    <a:cxn ang="0">
                      <a:pos x="connsiteX2138" y="connsiteY2138"/>
                    </a:cxn>
                    <a:cxn ang="0">
                      <a:pos x="connsiteX2139" y="connsiteY2139"/>
                    </a:cxn>
                    <a:cxn ang="0">
                      <a:pos x="connsiteX2140" y="connsiteY2140"/>
                    </a:cxn>
                    <a:cxn ang="0">
                      <a:pos x="connsiteX2141" y="connsiteY2141"/>
                    </a:cxn>
                    <a:cxn ang="0">
                      <a:pos x="connsiteX2142" y="connsiteY2142"/>
                    </a:cxn>
                    <a:cxn ang="0">
                      <a:pos x="connsiteX2143" y="connsiteY2143"/>
                    </a:cxn>
                    <a:cxn ang="0">
                      <a:pos x="connsiteX2144" y="connsiteY2144"/>
                    </a:cxn>
                    <a:cxn ang="0">
                      <a:pos x="connsiteX2145" y="connsiteY2145"/>
                    </a:cxn>
                    <a:cxn ang="0">
                      <a:pos x="connsiteX2146" y="connsiteY2146"/>
                    </a:cxn>
                    <a:cxn ang="0">
                      <a:pos x="connsiteX2147" y="connsiteY2147"/>
                    </a:cxn>
                    <a:cxn ang="0">
                      <a:pos x="connsiteX2148" y="connsiteY2148"/>
                    </a:cxn>
                    <a:cxn ang="0">
                      <a:pos x="connsiteX2149" y="connsiteY2149"/>
                    </a:cxn>
                    <a:cxn ang="0">
                      <a:pos x="connsiteX2150" y="connsiteY2150"/>
                    </a:cxn>
                    <a:cxn ang="0">
                      <a:pos x="connsiteX2151" y="connsiteY2151"/>
                    </a:cxn>
                    <a:cxn ang="0">
                      <a:pos x="connsiteX2152" y="connsiteY2152"/>
                    </a:cxn>
                    <a:cxn ang="0">
                      <a:pos x="connsiteX2153" y="connsiteY2153"/>
                    </a:cxn>
                    <a:cxn ang="0">
                      <a:pos x="connsiteX2154" y="connsiteY2154"/>
                    </a:cxn>
                    <a:cxn ang="0">
                      <a:pos x="connsiteX2155" y="connsiteY2155"/>
                    </a:cxn>
                    <a:cxn ang="0">
                      <a:pos x="connsiteX2156" y="connsiteY2156"/>
                    </a:cxn>
                    <a:cxn ang="0">
                      <a:pos x="connsiteX2157" y="connsiteY2157"/>
                    </a:cxn>
                    <a:cxn ang="0">
                      <a:pos x="connsiteX2158" y="connsiteY2158"/>
                    </a:cxn>
                    <a:cxn ang="0">
                      <a:pos x="connsiteX2159" y="connsiteY2159"/>
                    </a:cxn>
                    <a:cxn ang="0">
                      <a:pos x="connsiteX2160" y="connsiteY2160"/>
                    </a:cxn>
                    <a:cxn ang="0">
                      <a:pos x="connsiteX2161" y="connsiteY2161"/>
                    </a:cxn>
                    <a:cxn ang="0">
                      <a:pos x="connsiteX2162" y="connsiteY2162"/>
                    </a:cxn>
                    <a:cxn ang="0">
                      <a:pos x="connsiteX2163" y="connsiteY2163"/>
                    </a:cxn>
                    <a:cxn ang="0">
                      <a:pos x="connsiteX2164" y="connsiteY2164"/>
                    </a:cxn>
                    <a:cxn ang="0">
                      <a:pos x="connsiteX2165" y="connsiteY2165"/>
                    </a:cxn>
                    <a:cxn ang="0">
                      <a:pos x="connsiteX2166" y="connsiteY2166"/>
                    </a:cxn>
                    <a:cxn ang="0">
                      <a:pos x="connsiteX2167" y="connsiteY2167"/>
                    </a:cxn>
                    <a:cxn ang="0">
                      <a:pos x="connsiteX2168" y="connsiteY2168"/>
                    </a:cxn>
                    <a:cxn ang="0">
                      <a:pos x="connsiteX2169" y="connsiteY2169"/>
                    </a:cxn>
                    <a:cxn ang="0">
                      <a:pos x="connsiteX2170" y="connsiteY2170"/>
                    </a:cxn>
                    <a:cxn ang="0">
                      <a:pos x="connsiteX2171" y="connsiteY2171"/>
                    </a:cxn>
                    <a:cxn ang="0">
                      <a:pos x="connsiteX2172" y="connsiteY2172"/>
                    </a:cxn>
                    <a:cxn ang="0">
                      <a:pos x="connsiteX2173" y="connsiteY2173"/>
                    </a:cxn>
                    <a:cxn ang="0">
                      <a:pos x="connsiteX2174" y="connsiteY2174"/>
                    </a:cxn>
                    <a:cxn ang="0">
                      <a:pos x="connsiteX2175" y="connsiteY2175"/>
                    </a:cxn>
                    <a:cxn ang="0">
                      <a:pos x="connsiteX2176" y="connsiteY2176"/>
                    </a:cxn>
                    <a:cxn ang="0">
                      <a:pos x="connsiteX2177" y="connsiteY2177"/>
                    </a:cxn>
                    <a:cxn ang="0">
                      <a:pos x="connsiteX2178" y="connsiteY2178"/>
                    </a:cxn>
                    <a:cxn ang="0">
                      <a:pos x="connsiteX2179" y="connsiteY2179"/>
                    </a:cxn>
                    <a:cxn ang="0">
                      <a:pos x="connsiteX2180" y="connsiteY2180"/>
                    </a:cxn>
                    <a:cxn ang="0">
                      <a:pos x="connsiteX2181" y="connsiteY2181"/>
                    </a:cxn>
                    <a:cxn ang="0">
                      <a:pos x="connsiteX2182" y="connsiteY2182"/>
                    </a:cxn>
                    <a:cxn ang="0">
                      <a:pos x="connsiteX2183" y="connsiteY2183"/>
                    </a:cxn>
                    <a:cxn ang="0">
                      <a:pos x="connsiteX2184" y="connsiteY2184"/>
                    </a:cxn>
                    <a:cxn ang="0">
                      <a:pos x="connsiteX2185" y="connsiteY2185"/>
                    </a:cxn>
                    <a:cxn ang="0">
                      <a:pos x="connsiteX2186" y="connsiteY2186"/>
                    </a:cxn>
                    <a:cxn ang="0">
                      <a:pos x="connsiteX2187" y="connsiteY2187"/>
                    </a:cxn>
                    <a:cxn ang="0">
                      <a:pos x="connsiteX2188" y="connsiteY2188"/>
                    </a:cxn>
                    <a:cxn ang="0">
                      <a:pos x="connsiteX2189" y="connsiteY2189"/>
                    </a:cxn>
                    <a:cxn ang="0">
                      <a:pos x="connsiteX2190" y="connsiteY2190"/>
                    </a:cxn>
                    <a:cxn ang="0">
                      <a:pos x="connsiteX2191" y="connsiteY2191"/>
                    </a:cxn>
                    <a:cxn ang="0">
                      <a:pos x="connsiteX2192" y="connsiteY2192"/>
                    </a:cxn>
                    <a:cxn ang="0">
                      <a:pos x="connsiteX2193" y="connsiteY2193"/>
                    </a:cxn>
                    <a:cxn ang="0">
                      <a:pos x="connsiteX2194" y="connsiteY2194"/>
                    </a:cxn>
                    <a:cxn ang="0">
                      <a:pos x="connsiteX2195" y="connsiteY2195"/>
                    </a:cxn>
                    <a:cxn ang="0">
                      <a:pos x="connsiteX2196" y="connsiteY2196"/>
                    </a:cxn>
                    <a:cxn ang="0">
                      <a:pos x="connsiteX2197" y="connsiteY2197"/>
                    </a:cxn>
                    <a:cxn ang="0">
                      <a:pos x="connsiteX2198" y="connsiteY2198"/>
                    </a:cxn>
                    <a:cxn ang="0">
                      <a:pos x="connsiteX2199" y="connsiteY2199"/>
                    </a:cxn>
                    <a:cxn ang="0">
                      <a:pos x="connsiteX2200" y="connsiteY2200"/>
                    </a:cxn>
                    <a:cxn ang="0">
                      <a:pos x="connsiteX2201" y="connsiteY2201"/>
                    </a:cxn>
                    <a:cxn ang="0">
                      <a:pos x="connsiteX2202" y="connsiteY2202"/>
                    </a:cxn>
                    <a:cxn ang="0">
                      <a:pos x="connsiteX2203" y="connsiteY2203"/>
                    </a:cxn>
                    <a:cxn ang="0">
                      <a:pos x="connsiteX2204" y="connsiteY2204"/>
                    </a:cxn>
                    <a:cxn ang="0">
                      <a:pos x="connsiteX2205" y="connsiteY2205"/>
                    </a:cxn>
                    <a:cxn ang="0">
                      <a:pos x="connsiteX2206" y="connsiteY2206"/>
                    </a:cxn>
                    <a:cxn ang="0">
                      <a:pos x="connsiteX2207" y="connsiteY2207"/>
                    </a:cxn>
                    <a:cxn ang="0">
                      <a:pos x="connsiteX2208" y="connsiteY2208"/>
                    </a:cxn>
                    <a:cxn ang="0">
                      <a:pos x="connsiteX2209" y="connsiteY2209"/>
                    </a:cxn>
                    <a:cxn ang="0">
                      <a:pos x="connsiteX2210" y="connsiteY2210"/>
                    </a:cxn>
                    <a:cxn ang="0">
                      <a:pos x="connsiteX2211" y="connsiteY2211"/>
                    </a:cxn>
                    <a:cxn ang="0">
                      <a:pos x="connsiteX2212" y="connsiteY2212"/>
                    </a:cxn>
                    <a:cxn ang="0">
                      <a:pos x="connsiteX2213" y="connsiteY2213"/>
                    </a:cxn>
                    <a:cxn ang="0">
                      <a:pos x="connsiteX2214" y="connsiteY2214"/>
                    </a:cxn>
                    <a:cxn ang="0">
                      <a:pos x="connsiteX2215" y="connsiteY2215"/>
                    </a:cxn>
                    <a:cxn ang="0">
                      <a:pos x="connsiteX2216" y="connsiteY2216"/>
                    </a:cxn>
                    <a:cxn ang="0">
                      <a:pos x="connsiteX2217" y="connsiteY2217"/>
                    </a:cxn>
                    <a:cxn ang="0">
                      <a:pos x="connsiteX2218" y="connsiteY2218"/>
                    </a:cxn>
                    <a:cxn ang="0">
                      <a:pos x="connsiteX2219" y="connsiteY2219"/>
                    </a:cxn>
                    <a:cxn ang="0">
                      <a:pos x="connsiteX2220" y="connsiteY2220"/>
                    </a:cxn>
                    <a:cxn ang="0">
                      <a:pos x="connsiteX2221" y="connsiteY2221"/>
                    </a:cxn>
                    <a:cxn ang="0">
                      <a:pos x="connsiteX2222" y="connsiteY2222"/>
                    </a:cxn>
                    <a:cxn ang="0">
                      <a:pos x="connsiteX2223" y="connsiteY2223"/>
                    </a:cxn>
                    <a:cxn ang="0">
                      <a:pos x="connsiteX2224" y="connsiteY2224"/>
                    </a:cxn>
                    <a:cxn ang="0">
                      <a:pos x="connsiteX2225" y="connsiteY2225"/>
                    </a:cxn>
                    <a:cxn ang="0">
                      <a:pos x="connsiteX2226" y="connsiteY2226"/>
                    </a:cxn>
                    <a:cxn ang="0">
                      <a:pos x="connsiteX2227" y="connsiteY2227"/>
                    </a:cxn>
                    <a:cxn ang="0">
                      <a:pos x="connsiteX2228" y="connsiteY2228"/>
                    </a:cxn>
                    <a:cxn ang="0">
                      <a:pos x="connsiteX2229" y="connsiteY2229"/>
                    </a:cxn>
                    <a:cxn ang="0">
                      <a:pos x="connsiteX2230" y="connsiteY2230"/>
                    </a:cxn>
                    <a:cxn ang="0">
                      <a:pos x="connsiteX2231" y="connsiteY2231"/>
                    </a:cxn>
                    <a:cxn ang="0">
                      <a:pos x="connsiteX2232" y="connsiteY2232"/>
                    </a:cxn>
                    <a:cxn ang="0">
                      <a:pos x="connsiteX2233" y="connsiteY2233"/>
                    </a:cxn>
                    <a:cxn ang="0">
                      <a:pos x="connsiteX2234" y="connsiteY2234"/>
                    </a:cxn>
                    <a:cxn ang="0">
                      <a:pos x="connsiteX2235" y="connsiteY2235"/>
                    </a:cxn>
                    <a:cxn ang="0">
                      <a:pos x="connsiteX2236" y="connsiteY2236"/>
                    </a:cxn>
                    <a:cxn ang="0">
                      <a:pos x="connsiteX2237" y="connsiteY2237"/>
                    </a:cxn>
                    <a:cxn ang="0">
                      <a:pos x="connsiteX2238" y="connsiteY2238"/>
                    </a:cxn>
                    <a:cxn ang="0">
                      <a:pos x="connsiteX2239" y="connsiteY2239"/>
                    </a:cxn>
                    <a:cxn ang="0">
                      <a:pos x="connsiteX2240" y="connsiteY2240"/>
                    </a:cxn>
                    <a:cxn ang="0">
                      <a:pos x="connsiteX2241" y="connsiteY2241"/>
                    </a:cxn>
                    <a:cxn ang="0">
                      <a:pos x="connsiteX2242" y="connsiteY2242"/>
                    </a:cxn>
                    <a:cxn ang="0">
                      <a:pos x="connsiteX2243" y="connsiteY2243"/>
                    </a:cxn>
                    <a:cxn ang="0">
                      <a:pos x="connsiteX2244" y="connsiteY2244"/>
                    </a:cxn>
                    <a:cxn ang="0">
                      <a:pos x="connsiteX2245" y="connsiteY2245"/>
                    </a:cxn>
                    <a:cxn ang="0">
                      <a:pos x="connsiteX2246" y="connsiteY2246"/>
                    </a:cxn>
                    <a:cxn ang="0">
                      <a:pos x="connsiteX2247" y="connsiteY2247"/>
                    </a:cxn>
                    <a:cxn ang="0">
                      <a:pos x="connsiteX2248" y="connsiteY2248"/>
                    </a:cxn>
                    <a:cxn ang="0">
                      <a:pos x="connsiteX2249" y="connsiteY2249"/>
                    </a:cxn>
                    <a:cxn ang="0">
                      <a:pos x="connsiteX2250" y="connsiteY2250"/>
                    </a:cxn>
                    <a:cxn ang="0">
                      <a:pos x="connsiteX2251" y="connsiteY2251"/>
                    </a:cxn>
                    <a:cxn ang="0">
                      <a:pos x="connsiteX2252" y="connsiteY2252"/>
                    </a:cxn>
                    <a:cxn ang="0">
                      <a:pos x="connsiteX2253" y="connsiteY2253"/>
                    </a:cxn>
                    <a:cxn ang="0">
                      <a:pos x="connsiteX2254" y="connsiteY2254"/>
                    </a:cxn>
                    <a:cxn ang="0">
                      <a:pos x="connsiteX2255" y="connsiteY2255"/>
                    </a:cxn>
                    <a:cxn ang="0">
                      <a:pos x="connsiteX2256" y="connsiteY2256"/>
                    </a:cxn>
                    <a:cxn ang="0">
                      <a:pos x="connsiteX2257" y="connsiteY2257"/>
                    </a:cxn>
                    <a:cxn ang="0">
                      <a:pos x="connsiteX2258" y="connsiteY2258"/>
                    </a:cxn>
                    <a:cxn ang="0">
                      <a:pos x="connsiteX2259" y="connsiteY2259"/>
                    </a:cxn>
                    <a:cxn ang="0">
                      <a:pos x="connsiteX2260" y="connsiteY2260"/>
                    </a:cxn>
                    <a:cxn ang="0">
                      <a:pos x="connsiteX2261" y="connsiteY2261"/>
                    </a:cxn>
                    <a:cxn ang="0">
                      <a:pos x="connsiteX2262" y="connsiteY2262"/>
                    </a:cxn>
                    <a:cxn ang="0">
                      <a:pos x="connsiteX2263" y="connsiteY2263"/>
                    </a:cxn>
                    <a:cxn ang="0">
                      <a:pos x="connsiteX2264" y="connsiteY2264"/>
                    </a:cxn>
                    <a:cxn ang="0">
                      <a:pos x="connsiteX2265" y="connsiteY2265"/>
                    </a:cxn>
                    <a:cxn ang="0">
                      <a:pos x="connsiteX2266" y="connsiteY2266"/>
                    </a:cxn>
                    <a:cxn ang="0">
                      <a:pos x="connsiteX2267" y="connsiteY2267"/>
                    </a:cxn>
                    <a:cxn ang="0">
                      <a:pos x="connsiteX2268" y="connsiteY2268"/>
                    </a:cxn>
                    <a:cxn ang="0">
                      <a:pos x="connsiteX2269" y="connsiteY2269"/>
                    </a:cxn>
                    <a:cxn ang="0">
                      <a:pos x="connsiteX2270" y="connsiteY2270"/>
                    </a:cxn>
                    <a:cxn ang="0">
                      <a:pos x="connsiteX2271" y="connsiteY2271"/>
                    </a:cxn>
                    <a:cxn ang="0">
                      <a:pos x="connsiteX2272" y="connsiteY2272"/>
                    </a:cxn>
                    <a:cxn ang="0">
                      <a:pos x="connsiteX2273" y="connsiteY2273"/>
                    </a:cxn>
                    <a:cxn ang="0">
                      <a:pos x="connsiteX2274" y="connsiteY2274"/>
                    </a:cxn>
                    <a:cxn ang="0">
                      <a:pos x="connsiteX2275" y="connsiteY2275"/>
                    </a:cxn>
                    <a:cxn ang="0">
                      <a:pos x="connsiteX2276" y="connsiteY2276"/>
                    </a:cxn>
                    <a:cxn ang="0">
                      <a:pos x="connsiteX2277" y="connsiteY2277"/>
                    </a:cxn>
                    <a:cxn ang="0">
                      <a:pos x="connsiteX2278" y="connsiteY2278"/>
                    </a:cxn>
                    <a:cxn ang="0">
                      <a:pos x="connsiteX2279" y="connsiteY2279"/>
                    </a:cxn>
                    <a:cxn ang="0">
                      <a:pos x="connsiteX2280" y="connsiteY2280"/>
                    </a:cxn>
                    <a:cxn ang="0">
                      <a:pos x="connsiteX2281" y="connsiteY2281"/>
                    </a:cxn>
                    <a:cxn ang="0">
                      <a:pos x="connsiteX2282" y="connsiteY2282"/>
                    </a:cxn>
                    <a:cxn ang="0">
                      <a:pos x="connsiteX2283" y="connsiteY2283"/>
                    </a:cxn>
                    <a:cxn ang="0">
                      <a:pos x="connsiteX2284" y="connsiteY2284"/>
                    </a:cxn>
                    <a:cxn ang="0">
                      <a:pos x="connsiteX2285" y="connsiteY2285"/>
                    </a:cxn>
                    <a:cxn ang="0">
                      <a:pos x="connsiteX2286" y="connsiteY2286"/>
                    </a:cxn>
                    <a:cxn ang="0">
                      <a:pos x="connsiteX2287" y="connsiteY2287"/>
                    </a:cxn>
                    <a:cxn ang="0">
                      <a:pos x="connsiteX2288" y="connsiteY2288"/>
                    </a:cxn>
                    <a:cxn ang="0">
                      <a:pos x="connsiteX2289" y="connsiteY2289"/>
                    </a:cxn>
                    <a:cxn ang="0">
                      <a:pos x="connsiteX2290" y="connsiteY2290"/>
                    </a:cxn>
                    <a:cxn ang="0">
                      <a:pos x="connsiteX2291" y="connsiteY2291"/>
                    </a:cxn>
                    <a:cxn ang="0">
                      <a:pos x="connsiteX2292" y="connsiteY2292"/>
                    </a:cxn>
                    <a:cxn ang="0">
                      <a:pos x="connsiteX2293" y="connsiteY2293"/>
                    </a:cxn>
                    <a:cxn ang="0">
                      <a:pos x="connsiteX2294" y="connsiteY2294"/>
                    </a:cxn>
                    <a:cxn ang="0">
                      <a:pos x="connsiteX2295" y="connsiteY2295"/>
                    </a:cxn>
                    <a:cxn ang="0">
                      <a:pos x="connsiteX2296" y="connsiteY2296"/>
                    </a:cxn>
                    <a:cxn ang="0">
                      <a:pos x="connsiteX2297" y="connsiteY2297"/>
                    </a:cxn>
                    <a:cxn ang="0">
                      <a:pos x="connsiteX2298" y="connsiteY2298"/>
                    </a:cxn>
                    <a:cxn ang="0">
                      <a:pos x="connsiteX2299" y="connsiteY2299"/>
                    </a:cxn>
                    <a:cxn ang="0">
                      <a:pos x="connsiteX2300" y="connsiteY2300"/>
                    </a:cxn>
                    <a:cxn ang="0">
                      <a:pos x="connsiteX2301" y="connsiteY2301"/>
                    </a:cxn>
                    <a:cxn ang="0">
                      <a:pos x="connsiteX2302" y="connsiteY2302"/>
                    </a:cxn>
                    <a:cxn ang="0">
                      <a:pos x="connsiteX2303" y="connsiteY2303"/>
                    </a:cxn>
                    <a:cxn ang="0">
                      <a:pos x="connsiteX2304" y="connsiteY2304"/>
                    </a:cxn>
                    <a:cxn ang="0">
                      <a:pos x="connsiteX2305" y="connsiteY2305"/>
                    </a:cxn>
                    <a:cxn ang="0">
                      <a:pos x="connsiteX2306" y="connsiteY2306"/>
                    </a:cxn>
                    <a:cxn ang="0">
                      <a:pos x="connsiteX2307" y="connsiteY2307"/>
                    </a:cxn>
                    <a:cxn ang="0">
                      <a:pos x="connsiteX2308" y="connsiteY2308"/>
                    </a:cxn>
                    <a:cxn ang="0">
                      <a:pos x="connsiteX2309" y="connsiteY2309"/>
                    </a:cxn>
                    <a:cxn ang="0">
                      <a:pos x="connsiteX2310" y="connsiteY2310"/>
                    </a:cxn>
                    <a:cxn ang="0">
                      <a:pos x="connsiteX2311" y="connsiteY2311"/>
                    </a:cxn>
                    <a:cxn ang="0">
                      <a:pos x="connsiteX2312" y="connsiteY2312"/>
                    </a:cxn>
                    <a:cxn ang="0">
                      <a:pos x="connsiteX2313" y="connsiteY2313"/>
                    </a:cxn>
                    <a:cxn ang="0">
                      <a:pos x="connsiteX2314" y="connsiteY2314"/>
                    </a:cxn>
                    <a:cxn ang="0">
                      <a:pos x="connsiteX2315" y="connsiteY2315"/>
                    </a:cxn>
                    <a:cxn ang="0">
                      <a:pos x="connsiteX2316" y="connsiteY2316"/>
                    </a:cxn>
                    <a:cxn ang="0">
                      <a:pos x="connsiteX2317" y="connsiteY2317"/>
                    </a:cxn>
                    <a:cxn ang="0">
                      <a:pos x="connsiteX2318" y="connsiteY2318"/>
                    </a:cxn>
                    <a:cxn ang="0">
                      <a:pos x="connsiteX2319" y="connsiteY2319"/>
                    </a:cxn>
                    <a:cxn ang="0">
                      <a:pos x="connsiteX2320" y="connsiteY2320"/>
                    </a:cxn>
                    <a:cxn ang="0">
                      <a:pos x="connsiteX2321" y="connsiteY2321"/>
                    </a:cxn>
                    <a:cxn ang="0">
                      <a:pos x="connsiteX2322" y="connsiteY2322"/>
                    </a:cxn>
                    <a:cxn ang="0">
                      <a:pos x="connsiteX2323" y="connsiteY2323"/>
                    </a:cxn>
                    <a:cxn ang="0">
                      <a:pos x="connsiteX2324" y="connsiteY2324"/>
                    </a:cxn>
                    <a:cxn ang="0">
                      <a:pos x="connsiteX2325" y="connsiteY2325"/>
                    </a:cxn>
                    <a:cxn ang="0">
                      <a:pos x="connsiteX2326" y="connsiteY2326"/>
                    </a:cxn>
                    <a:cxn ang="0">
                      <a:pos x="connsiteX2327" y="connsiteY2327"/>
                    </a:cxn>
                    <a:cxn ang="0">
                      <a:pos x="connsiteX2328" y="connsiteY2328"/>
                    </a:cxn>
                    <a:cxn ang="0">
                      <a:pos x="connsiteX2329" y="connsiteY2329"/>
                    </a:cxn>
                    <a:cxn ang="0">
                      <a:pos x="connsiteX2330" y="connsiteY2330"/>
                    </a:cxn>
                    <a:cxn ang="0">
                      <a:pos x="connsiteX2331" y="connsiteY2331"/>
                    </a:cxn>
                    <a:cxn ang="0">
                      <a:pos x="connsiteX2332" y="connsiteY2332"/>
                    </a:cxn>
                    <a:cxn ang="0">
                      <a:pos x="connsiteX2333" y="connsiteY2333"/>
                    </a:cxn>
                    <a:cxn ang="0">
                      <a:pos x="connsiteX2334" y="connsiteY2334"/>
                    </a:cxn>
                    <a:cxn ang="0">
                      <a:pos x="connsiteX2335" y="connsiteY2335"/>
                    </a:cxn>
                    <a:cxn ang="0">
                      <a:pos x="connsiteX2336" y="connsiteY2336"/>
                    </a:cxn>
                    <a:cxn ang="0">
                      <a:pos x="connsiteX2337" y="connsiteY2337"/>
                    </a:cxn>
                    <a:cxn ang="0">
                      <a:pos x="connsiteX2338" y="connsiteY2338"/>
                    </a:cxn>
                    <a:cxn ang="0">
                      <a:pos x="connsiteX2339" y="connsiteY2339"/>
                    </a:cxn>
                    <a:cxn ang="0">
                      <a:pos x="connsiteX2340" y="connsiteY2340"/>
                    </a:cxn>
                    <a:cxn ang="0">
                      <a:pos x="connsiteX2341" y="connsiteY2341"/>
                    </a:cxn>
                    <a:cxn ang="0">
                      <a:pos x="connsiteX2342" y="connsiteY2342"/>
                    </a:cxn>
                    <a:cxn ang="0">
                      <a:pos x="connsiteX2343" y="connsiteY2343"/>
                    </a:cxn>
                    <a:cxn ang="0">
                      <a:pos x="connsiteX2344" y="connsiteY2344"/>
                    </a:cxn>
                    <a:cxn ang="0">
                      <a:pos x="connsiteX2345" y="connsiteY2345"/>
                    </a:cxn>
                    <a:cxn ang="0">
                      <a:pos x="connsiteX2346" y="connsiteY2346"/>
                    </a:cxn>
                    <a:cxn ang="0">
                      <a:pos x="connsiteX2347" y="connsiteY2347"/>
                    </a:cxn>
                    <a:cxn ang="0">
                      <a:pos x="connsiteX2348" y="connsiteY2348"/>
                    </a:cxn>
                    <a:cxn ang="0">
                      <a:pos x="connsiteX2349" y="connsiteY2349"/>
                    </a:cxn>
                    <a:cxn ang="0">
                      <a:pos x="connsiteX2350" y="connsiteY2350"/>
                    </a:cxn>
                    <a:cxn ang="0">
                      <a:pos x="connsiteX2351" y="connsiteY2351"/>
                    </a:cxn>
                    <a:cxn ang="0">
                      <a:pos x="connsiteX2352" y="connsiteY2352"/>
                    </a:cxn>
                    <a:cxn ang="0">
                      <a:pos x="connsiteX2353" y="connsiteY2353"/>
                    </a:cxn>
                    <a:cxn ang="0">
                      <a:pos x="connsiteX2354" y="connsiteY2354"/>
                    </a:cxn>
                    <a:cxn ang="0">
                      <a:pos x="connsiteX2355" y="connsiteY2355"/>
                    </a:cxn>
                    <a:cxn ang="0">
                      <a:pos x="connsiteX2356" y="connsiteY2356"/>
                    </a:cxn>
                    <a:cxn ang="0">
                      <a:pos x="connsiteX2357" y="connsiteY2357"/>
                    </a:cxn>
                    <a:cxn ang="0">
                      <a:pos x="connsiteX2358" y="connsiteY2358"/>
                    </a:cxn>
                    <a:cxn ang="0">
                      <a:pos x="connsiteX2359" y="connsiteY2359"/>
                    </a:cxn>
                    <a:cxn ang="0">
                      <a:pos x="connsiteX2360" y="connsiteY2360"/>
                    </a:cxn>
                    <a:cxn ang="0">
                      <a:pos x="connsiteX2361" y="connsiteY2361"/>
                    </a:cxn>
                    <a:cxn ang="0">
                      <a:pos x="connsiteX2362" y="connsiteY2362"/>
                    </a:cxn>
                    <a:cxn ang="0">
                      <a:pos x="connsiteX2363" y="connsiteY2363"/>
                    </a:cxn>
                    <a:cxn ang="0">
                      <a:pos x="connsiteX2364" y="connsiteY2364"/>
                    </a:cxn>
                    <a:cxn ang="0">
                      <a:pos x="connsiteX2365" y="connsiteY2365"/>
                    </a:cxn>
                    <a:cxn ang="0">
                      <a:pos x="connsiteX2366" y="connsiteY2366"/>
                    </a:cxn>
                    <a:cxn ang="0">
                      <a:pos x="connsiteX2367" y="connsiteY2367"/>
                    </a:cxn>
                    <a:cxn ang="0">
                      <a:pos x="connsiteX2368" y="connsiteY2368"/>
                    </a:cxn>
                    <a:cxn ang="0">
                      <a:pos x="connsiteX2369" y="connsiteY2369"/>
                    </a:cxn>
                    <a:cxn ang="0">
                      <a:pos x="connsiteX2370" y="connsiteY2370"/>
                    </a:cxn>
                    <a:cxn ang="0">
                      <a:pos x="connsiteX2371" y="connsiteY2371"/>
                    </a:cxn>
                    <a:cxn ang="0">
                      <a:pos x="connsiteX2372" y="connsiteY2372"/>
                    </a:cxn>
                    <a:cxn ang="0">
                      <a:pos x="connsiteX2373" y="connsiteY2373"/>
                    </a:cxn>
                    <a:cxn ang="0">
                      <a:pos x="connsiteX2374" y="connsiteY2374"/>
                    </a:cxn>
                    <a:cxn ang="0">
                      <a:pos x="connsiteX2375" y="connsiteY2375"/>
                    </a:cxn>
                    <a:cxn ang="0">
                      <a:pos x="connsiteX2376" y="connsiteY2376"/>
                    </a:cxn>
                    <a:cxn ang="0">
                      <a:pos x="connsiteX2377" y="connsiteY2377"/>
                    </a:cxn>
                    <a:cxn ang="0">
                      <a:pos x="connsiteX2378" y="connsiteY2378"/>
                    </a:cxn>
                    <a:cxn ang="0">
                      <a:pos x="connsiteX2379" y="connsiteY2379"/>
                    </a:cxn>
                    <a:cxn ang="0">
                      <a:pos x="connsiteX2380" y="connsiteY2380"/>
                    </a:cxn>
                    <a:cxn ang="0">
                      <a:pos x="connsiteX2381" y="connsiteY2381"/>
                    </a:cxn>
                    <a:cxn ang="0">
                      <a:pos x="connsiteX2382" y="connsiteY2382"/>
                    </a:cxn>
                    <a:cxn ang="0">
                      <a:pos x="connsiteX2383" y="connsiteY2383"/>
                    </a:cxn>
                    <a:cxn ang="0">
                      <a:pos x="connsiteX2384" y="connsiteY2384"/>
                    </a:cxn>
                    <a:cxn ang="0">
                      <a:pos x="connsiteX2385" y="connsiteY2385"/>
                    </a:cxn>
                    <a:cxn ang="0">
                      <a:pos x="connsiteX2386" y="connsiteY2386"/>
                    </a:cxn>
                    <a:cxn ang="0">
                      <a:pos x="connsiteX2387" y="connsiteY2387"/>
                    </a:cxn>
                    <a:cxn ang="0">
                      <a:pos x="connsiteX2388" y="connsiteY2388"/>
                    </a:cxn>
                    <a:cxn ang="0">
                      <a:pos x="connsiteX2389" y="connsiteY2389"/>
                    </a:cxn>
                    <a:cxn ang="0">
                      <a:pos x="connsiteX2390" y="connsiteY2390"/>
                    </a:cxn>
                    <a:cxn ang="0">
                      <a:pos x="connsiteX2391" y="connsiteY2391"/>
                    </a:cxn>
                    <a:cxn ang="0">
                      <a:pos x="connsiteX2392" y="connsiteY2392"/>
                    </a:cxn>
                    <a:cxn ang="0">
                      <a:pos x="connsiteX2393" y="connsiteY2393"/>
                    </a:cxn>
                    <a:cxn ang="0">
                      <a:pos x="connsiteX2394" y="connsiteY2394"/>
                    </a:cxn>
                    <a:cxn ang="0">
                      <a:pos x="connsiteX2395" y="connsiteY2395"/>
                    </a:cxn>
                    <a:cxn ang="0">
                      <a:pos x="connsiteX2396" y="connsiteY2396"/>
                    </a:cxn>
                    <a:cxn ang="0">
                      <a:pos x="connsiteX2397" y="connsiteY2397"/>
                    </a:cxn>
                    <a:cxn ang="0">
                      <a:pos x="connsiteX2398" y="connsiteY2398"/>
                    </a:cxn>
                    <a:cxn ang="0">
                      <a:pos x="connsiteX2399" y="connsiteY2399"/>
                    </a:cxn>
                    <a:cxn ang="0">
                      <a:pos x="connsiteX2400" y="connsiteY2400"/>
                    </a:cxn>
                    <a:cxn ang="0">
                      <a:pos x="connsiteX2401" y="connsiteY2401"/>
                    </a:cxn>
                    <a:cxn ang="0">
                      <a:pos x="connsiteX2402" y="connsiteY2402"/>
                    </a:cxn>
                    <a:cxn ang="0">
                      <a:pos x="connsiteX2403" y="connsiteY2403"/>
                    </a:cxn>
                    <a:cxn ang="0">
                      <a:pos x="connsiteX2404" y="connsiteY2404"/>
                    </a:cxn>
                    <a:cxn ang="0">
                      <a:pos x="connsiteX2405" y="connsiteY2405"/>
                    </a:cxn>
                    <a:cxn ang="0">
                      <a:pos x="connsiteX2406" y="connsiteY2406"/>
                    </a:cxn>
                    <a:cxn ang="0">
                      <a:pos x="connsiteX2407" y="connsiteY2407"/>
                    </a:cxn>
                    <a:cxn ang="0">
                      <a:pos x="connsiteX2408" y="connsiteY2408"/>
                    </a:cxn>
                    <a:cxn ang="0">
                      <a:pos x="connsiteX2409" y="connsiteY2409"/>
                    </a:cxn>
                    <a:cxn ang="0">
                      <a:pos x="connsiteX2410" y="connsiteY2410"/>
                    </a:cxn>
                    <a:cxn ang="0">
                      <a:pos x="connsiteX2411" y="connsiteY2411"/>
                    </a:cxn>
                    <a:cxn ang="0">
                      <a:pos x="connsiteX2412" y="connsiteY2412"/>
                    </a:cxn>
                    <a:cxn ang="0">
                      <a:pos x="connsiteX2413" y="connsiteY2413"/>
                    </a:cxn>
                    <a:cxn ang="0">
                      <a:pos x="connsiteX2414" y="connsiteY2414"/>
                    </a:cxn>
                    <a:cxn ang="0">
                      <a:pos x="connsiteX2415" y="connsiteY2415"/>
                    </a:cxn>
                    <a:cxn ang="0">
                      <a:pos x="connsiteX2416" y="connsiteY2416"/>
                    </a:cxn>
                    <a:cxn ang="0">
                      <a:pos x="connsiteX2417" y="connsiteY2417"/>
                    </a:cxn>
                    <a:cxn ang="0">
                      <a:pos x="connsiteX2418" y="connsiteY2418"/>
                    </a:cxn>
                    <a:cxn ang="0">
                      <a:pos x="connsiteX2419" y="connsiteY2419"/>
                    </a:cxn>
                    <a:cxn ang="0">
                      <a:pos x="connsiteX2420" y="connsiteY2420"/>
                    </a:cxn>
                    <a:cxn ang="0">
                      <a:pos x="connsiteX2421" y="connsiteY2421"/>
                    </a:cxn>
                    <a:cxn ang="0">
                      <a:pos x="connsiteX2422" y="connsiteY2422"/>
                    </a:cxn>
                    <a:cxn ang="0">
                      <a:pos x="connsiteX2423" y="connsiteY2423"/>
                    </a:cxn>
                    <a:cxn ang="0">
                      <a:pos x="connsiteX2424" y="connsiteY2424"/>
                    </a:cxn>
                    <a:cxn ang="0">
                      <a:pos x="connsiteX2425" y="connsiteY2425"/>
                    </a:cxn>
                    <a:cxn ang="0">
                      <a:pos x="connsiteX2426" y="connsiteY2426"/>
                    </a:cxn>
                    <a:cxn ang="0">
                      <a:pos x="connsiteX2427" y="connsiteY2427"/>
                    </a:cxn>
                    <a:cxn ang="0">
                      <a:pos x="connsiteX2428" y="connsiteY2428"/>
                    </a:cxn>
                    <a:cxn ang="0">
                      <a:pos x="connsiteX2429" y="connsiteY2429"/>
                    </a:cxn>
                    <a:cxn ang="0">
                      <a:pos x="connsiteX2430" y="connsiteY2430"/>
                    </a:cxn>
                    <a:cxn ang="0">
                      <a:pos x="connsiteX2431" y="connsiteY2431"/>
                    </a:cxn>
                    <a:cxn ang="0">
                      <a:pos x="connsiteX2432" y="connsiteY2432"/>
                    </a:cxn>
                    <a:cxn ang="0">
                      <a:pos x="connsiteX2433" y="connsiteY2433"/>
                    </a:cxn>
                    <a:cxn ang="0">
                      <a:pos x="connsiteX2434" y="connsiteY2434"/>
                    </a:cxn>
                    <a:cxn ang="0">
                      <a:pos x="connsiteX2435" y="connsiteY2435"/>
                    </a:cxn>
                    <a:cxn ang="0">
                      <a:pos x="connsiteX2436" y="connsiteY2436"/>
                    </a:cxn>
                    <a:cxn ang="0">
                      <a:pos x="connsiteX2437" y="connsiteY2437"/>
                    </a:cxn>
                    <a:cxn ang="0">
                      <a:pos x="connsiteX2438" y="connsiteY2438"/>
                    </a:cxn>
                    <a:cxn ang="0">
                      <a:pos x="connsiteX2439" y="connsiteY2439"/>
                    </a:cxn>
                    <a:cxn ang="0">
                      <a:pos x="connsiteX2440" y="connsiteY2440"/>
                    </a:cxn>
                    <a:cxn ang="0">
                      <a:pos x="connsiteX2441" y="connsiteY2441"/>
                    </a:cxn>
                    <a:cxn ang="0">
                      <a:pos x="connsiteX2442" y="connsiteY2442"/>
                    </a:cxn>
                    <a:cxn ang="0">
                      <a:pos x="connsiteX2443" y="connsiteY2443"/>
                    </a:cxn>
                    <a:cxn ang="0">
                      <a:pos x="connsiteX2444" y="connsiteY2444"/>
                    </a:cxn>
                    <a:cxn ang="0">
                      <a:pos x="connsiteX2445" y="connsiteY2445"/>
                    </a:cxn>
                    <a:cxn ang="0">
                      <a:pos x="connsiteX2446" y="connsiteY2446"/>
                    </a:cxn>
                    <a:cxn ang="0">
                      <a:pos x="connsiteX2447" y="connsiteY2447"/>
                    </a:cxn>
                    <a:cxn ang="0">
                      <a:pos x="connsiteX2448" y="connsiteY2448"/>
                    </a:cxn>
                    <a:cxn ang="0">
                      <a:pos x="connsiteX2449" y="connsiteY2449"/>
                    </a:cxn>
                    <a:cxn ang="0">
                      <a:pos x="connsiteX2450" y="connsiteY2450"/>
                    </a:cxn>
                    <a:cxn ang="0">
                      <a:pos x="connsiteX2451" y="connsiteY2451"/>
                    </a:cxn>
                    <a:cxn ang="0">
                      <a:pos x="connsiteX2452" y="connsiteY2452"/>
                    </a:cxn>
                    <a:cxn ang="0">
                      <a:pos x="connsiteX2453" y="connsiteY2453"/>
                    </a:cxn>
                    <a:cxn ang="0">
                      <a:pos x="connsiteX2454" y="connsiteY2454"/>
                    </a:cxn>
                    <a:cxn ang="0">
                      <a:pos x="connsiteX2455" y="connsiteY2455"/>
                    </a:cxn>
                    <a:cxn ang="0">
                      <a:pos x="connsiteX2456" y="connsiteY2456"/>
                    </a:cxn>
                    <a:cxn ang="0">
                      <a:pos x="connsiteX2457" y="connsiteY2457"/>
                    </a:cxn>
                    <a:cxn ang="0">
                      <a:pos x="connsiteX2458" y="connsiteY2458"/>
                    </a:cxn>
                    <a:cxn ang="0">
                      <a:pos x="connsiteX2459" y="connsiteY2459"/>
                    </a:cxn>
                    <a:cxn ang="0">
                      <a:pos x="connsiteX2460" y="connsiteY2460"/>
                    </a:cxn>
                    <a:cxn ang="0">
                      <a:pos x="connsiteX2461" y="connsiteY2461"/>
                    </a:cxn>
                    <a:cxn ang="0">
                      <a:pos x="connsiteX2462" y="connsiteY2462"/>
                    </a:cxn>
                    <a:cxn ang="0">
                      <a:pos x="connsiteX2463" y="connsiteY2463"/>
                    </a:cxn>
                    <a:cxn ang="0">
                      <a:pos x="connsiteX2464" y="connsiteY2464"/>
                    </a:cxn>
                    <a:cxn ang="0">
                      <a:pos x="connsiteX2465" y="connsiteY2465"/>
                    </a:cxn>
                    <a:cxn ang="0">
                      <a:pos x="connsiteX2466" y="connsiteY2466"/>
                    </a:cxn>
                    <a:cxn ang="0">
                      <a:pos x="connsiteX2467" y="connsiteY2467"/>
                    </a:cxn>
                    <a:cxn ang="0">
                      <a:pos x="connsiteX2468" y="connsiteY2468"/>
                    </a:cxn>
                    <a:cxn ang="0">
                      <a:pos x="connsiteX2469" y="connsiteY2469"/>
                    </a:cxn>
                    <a:cxn ang="0">
                      <a:pos x="connsiteX2470" y="connsiteY2470"/>
                    </a:cxn>
                    <a:cxn ang="0">
                      <a:pos x="connsiteX2471" y="connsiteY2471"/>
                    </a:cxn>
                    <a:cxn ang="0">
                      <a:pos x="connsiteX2472" y="connsiteY2472"/>
                    </a:cxn>
                    <a:cxn ang="0">
                      <a:pos x="connsiteX2473" y="connsiteY2473"/>
                    </a:cxn>
                    <a:cxn ang="0">
                      <a:pos x="connsiteX2474" y="connsiteY2474"/>
                    </a:cxn>
                    <a:cxn ang="0">
                      <a:pos x="connsiteX2475" y="connsiteY2475"/>
                    </a:cxn>
                    <a:cxn ang="0">
                      <a:pos x="connsiteX2476" y="connsiteY2476"/>
                    </a:cxn>
                    <a:cxn ang="0">
                      <a:pos x="connsiteX2477" y="connsiteY2477"/>
                    </a:cxn>
                    <a:cxn ang="0">
                      <a:pos x="connsiteX2478" y="connsiteY2478"/>
                    </a:cxn>
                    <a:cxn ang="0">
                      <a:pos x="connsiteX2479" y="connsiteY2479"/>
                    </a:cxn>
                    <a:cxn ang="0">
                      <a:pos x="connsiteX2480" y="connsiteY2480"/>
                    </a:cxn>
                    <a:cxn ang="0">
                      <a:pos x="connsiteX2481" y="connsiteY2481"/>
                    </a:cxn>
                    <a:cxn ang="0">
                      <a:pos x="connsiteX2482" y="connsiteY2482"/>
                    </a:cxn>
                    <a:cxn ang="0">
                      <a:pos x="connsiteX2483" y="connsiteY2483"/>
                    </a:cxn>
                    <a:cxn ang="0">
                      <a:pos x="connsiteX2484" y="connsiteY2484"/>
                    </a:cxn>
                    <a:cxn ang="0">
                      <a:pos x="connsiteX2485" y="connsiteY2485"/>
                    </a:cxn>
                    <a:cxn ang="0">
                      <a:pos x="connsiteX2486" y="connsiteY2486"/>
                    </a:cxn>
                    <a:cxn ang="0">
                      <a:pos x="connsiteX2487" y="connsiteY2487"/>
                    </a:cxn>
                    <a:cxn ang="0">
                      <a:pos x="connsiteX2488" y="connsiteY2488"/>
                    </a:cxn>
                    <a:cxn ang="0">
                      <a:pos x="connsiteX2489" y="connsiteY2489"/>
                    </a:cxn>
                    <a:cxn ang="0">
                      <a:pos x="connsiteX2490" y="connsiteY2490"/>
                    </a:cxn>
                    <a:cxn ang="0">
                      <a:pos x="connsiteX2491" y="connsiteY2491"/>
                    </a:cxn>
                    <a:cxn ang="0">
                      <a:pos x="connsiteX2492" y="connsiteY2492"/>
                    </a:cxn>
                    <a:cxn ang="0">
                      <a:pos x="connsiteX2493" y="connsiteY2493"/>
                    </a:cxn>
                    <a:cxn ang="0">
                      <a:pos x="connsiteX2494" y="connsiteY2494"/>
                    </a:cxn>
                    <a:cxn ang="0">
                      <a:pos x="connsiteX2495" y="connsiteY2495"/>
                    </a:cxn>
                    <a:cxn ang="0">
                      <a:pos x="connsiteX2496" y="connsiteY2496"/>
                    </a:cxn>
                    <a:cxn ang="0">
                      <a:pos x="connsiteX2497" y="connsiteY2497"/>
                    </a:cxn>
                    <a:cxn ang="0">
                      <a:pos x="connsiteX2498" y="connsiteY2498"/>
                    </a:cxn>
                    <a:cxn ang="0">
                      <a:pos x="connsiteX2499" y="connsiteY2499"/>
                    </a:cxn>
                    <a:cxn ang="0">
                      <a:pos x="connsiteX2500" y="connsiteY2500"/>
                    </a:cxn>
                    <a:cxn ang="0">
                      <a:pos x="connsiteX2501" y="connsiteY2501"/>
                    </a:cxn>
                    <a:cxn ang="0">
                      <a:pos x="connsiteX2502" y="connsiteY2502"/>
                    </a:cxn>
                    <a:cxn ang="0">
                      <a:pos x="connsiteX2503" y="connsiteY2503"/>
                    </a:cxn>
                    <a:cxn ang="0">
                      <a:pos x="connsiteX2504" y="connsiteY2504"/>
                    </a:cxn>
                    <a:cxn ang="0">
                      <a:pos x="connsiteX2505" y="connsiteY2505"/>
                    </a:cxn>
                    <a:cxn ang="0">
                      <a:pos x="connsiteX2506" y="connsiteY2506"/>
                    </a:cxn>
                    <a:cxn ang="0">
                      <a:pos x="connsiteX2507" y="connsiteY2507"/>
                    </a:cxn>
                    <a:cxn ang="0">
                      <a:pos x="connsiteX2508" y="connsiteY2508"/>
                    </a:cxn>
                    <a:cxn ang="0">
                      <a:pos x="connsiteX2509" y="connsiteY2509"/>
                    </a:cxn>
                    <a:cxn ang="0">
                      <a:pos x="connsiteX2510" y="connsiteY2510"/>
                    </a:cxn>
                    <a:cxn ang="0">
                      <a:pos x="connsiteX2511" y="connsiteY2511"/>
                    </a:cxn>
                    <a:cxn ang="0">
                      <a:pos x="connsiteX2512" y="connsiteY2512"/>
                    </a:cxn>
                    <a:cxn ang="0">
                      <a:pos x="connsiteX2513" y="connsiteY2513"/>
                    </a:cxn>
                    <a:cxn ang="0">
                      <a:pos x="connsiteX2514" y="connsiteY2514"/>
                    </a:cxn>
                    <a:cxn ang="0">
                      <a:pos x="connsiteX2515" y="connsiteY2515"/>
                    </a:cxn>
                    <a:cxn ang="0">
                      <a:pos x="connsiteX2516" y="connsiteY2516"/>
                    </a:cxn>
                    <a:cxn ang="0">
                      <a:pos x="connsiteX2517" y="connsiteY2517"/>
                    </a:cxn>
                    <a:cxn ang="0">
                      <a:pos x="connsiteX2518" y="connsiteY2518"/>
                    </a:cxn>
                    <a:cxn ang="0">
                      <a:pos x="connsiteX2519" y="connsiteY2519"/>
                    </a:cxn>
                    <a:cxn ang="0">
                      <a:pos x="connsiteX2520" y="connsiteY2520"/>
                    </a:cxn>
                    <a:cxn ang="0">
                      <a:pos x="connsiteX2521" y="connsiteY2521"/>
                    </a:cxn>
                    <a:cxn ang="0">
                      <a:pos x="connsiteX2522" y="connsiteY2522"/>
                    </a:cxn>
                    <a:cxn ang="0">
                      <a:pos x="connsiteX2523" y="connsiteY2523"/>
                    </a:cxn>
                    <a:cxn ang="0">
                      <a:pos x="connsiteX2524" y="connsiteY2524"/>
                    </a:cxn>
                    <a:cxn ang="0">
                      <a:pos x="connsiteX2525" y="connsiteY2525"/>
                    </a:cxn>
                    <a:cxn ang="0">
                      <a:pos x="connsiteX2526" y="connsiteY2526"/>
                    </a:cxn>
                    <a:cxn ang="0">
                      <a:pos x="connsiteX2527" y="connsiteY2527"/>
                    </a:cxn>
                    <a:cxn ang="0">
                      <a:pos x="connsiteX2528" y="connsiteY2528"/>
                    </a:cxn>
                    <a:cxn ang="0">
                      <a:pos x="connsiteX2529" y="connsiteY2529"/>
                    </a:cxn>
                    <a:cxn ang="0">
                      <a:pos x="connsiteX2530" y="connsiteY2530"/>
                    </a:cxn>
                    <a:cxn ang="0">
                      <a:pos x="connsiteX2531" y="connsiteY2531"/>
                    </a:cxn>
                    <a:cxn ang="0">
                      <a:pos x="connsiteX2532" y="connsiteY2532"/>
                    </a:cxn>
                    <a:cxn ang="0">
                      <a:pos x="connsiteX2533" y="connsiteY2533"/>
                    </a:cxn>
                    <a:cxn ang="0">
                      <a:pos x="connsiteX2534" y="connsiteY2534"/>
                    </a:cxn>
                    <a:cxn ang="0">
                      <a:pos x="connsiteX2535" y="connsiteY2535"/>
                    </a:cxn>
                    <a:cxn ang="0">
                      <a:pos x="connsiteX2536" y="connsiteY2536"/>
                    </a:cxn>
                    <a:cxn ang="0">
                      <a:pos x="connsiteX2537" y="connsiteY2537"/>
                    </a:cxn>
                    <a:cxn ang="0">
                      <a:pos x="connsiteX2538" y="connsiteY2538"/>
                    </a:cxn>
                    <a:cxn ang="0">
                      <a:pos x="connsiteX2539" y="connsiteY2539"/>
                    </a:cxn>
                    <a:cxn ang="0">
                      <a:pos x="connsiteX2540" y="connsiteY2540"/>
                    </a:cxn>
                    <a:cxn ang="0">
                      <a:pos x="connsiteX2541" y="connsiteY2541"/>
                    </a:cxn>
                    <a:cxn ang="0">
                      <a:pos x="connsiteX2542" y="connsiteY2542"/>
                    </a:cxn>
                    <a:cxn ang="0">
                      <a:pos x="connsiteX2543" y="connsiteY2543"/>
                    </a:cxn>
                    <a:cxn ang="0">
                      <a:pos x="connsiteX2544" y="connsiteY2544"/>
                    </a:cxn>
                    <a:cxn ang="0">
                      <a:pos x="connsiteX2545" y="connsiteY2545"/>
                    </a:cxn>
                    <a:cxn ang="0">
                      <a:pos x="connsiteX2546" y="connsiteY2546"/>
                    </a:cxn>
                    <a:cxn ang="0">
                      <a:pos x="connsiteX2547" y="connsiteY2547"/>
                    </a:cxn>
                    <a:cxn ang="0">
                      <a:pos x="connsiteX2548" y="connsiteY2548"/>
                    </a:cxn>
                    <a:cxn ang="0">
                      <a:pos x="connsiteX2549" y="connsiteY2549"/>
                    </a:cxn>
                    <a:cxn ang="0">
                      <a:pos x="connsiteX2550" y="connsiteY2550"/>
                    </a:cxn>
                    <a:cxn ang="0">
                      <a:pos x="connsiteX2551" y="connsiteY2551"/>
                    </a:cxn>
                    <a:cxn ang="0">
                      <a:pos x="connsiteX2552" y="connsiteY2552"/>
                    </a:cxn>
                    <a:cxn ang="0">
                      <a:pos x="connsiteX2553" y="connsiteY2553"/>
                    </a:cxn>
                    <a:cxn ang="0">
                      <a:pos x="connsiteX2554" y="connsiteY2554"/>
                    </a:cxn>
                    <a:cxn ang="0">
                      <a:pos x="connsiteX2555" y="connsiteY2555"/>
                    </a:cxn>
                    <a:cxn ang="0">
                      <a:pos x="connsiteX2556" y="connsiteY2556"/>
                    </a:cxn>
                    <a:cxn ang="0">
                      <a:pos x="connsiteX2557" y="connsiteY2557"/>
                    </a:cxn>
                    <a:cxn ang="0">
                      <a:pos x="connsiteX2558" y="connsiteY2558"/>
                    </a:cxn>
                    <a:cxn ang="0">
                      <a:pos x="connsiteX2559" y="connsiteY2559"/>
                    </a:cxn>
                    <a:cxn ang="0">
                      <a:pos x="connsiteX2560" y="connsiteY2560"/>
                    </a:cxn>
                    <a:cxn ang="0">
                      <a:pos x="connsiteX2561" y="connsiteY2561"/>
                    </a:cxn>
                    <a:cxn ang="0">
                      <a:pos x="connsiteX2562" y="connsiteY2562"/>
                    </a:cxn>
                    <a:cxn ang="0">
                      <a:pos x="connsiteX2563" y="connsiteY2563"/>
                    </a:cxn>
                  </a:cxnLst>
                  <a:rect l="l" t="t" r="r" b="b"/>
                  <a:pathLst>
                    <a:path w="1404720" h="2812935">
                      <a:moveTo>
                        <a:pt x="1343312" y="2703931"/>
                      </a:moveTo>
                      <a:cubicBezTo>
                        <a:pt x="1321017" y="2703931"/>
                        <a:pt x="1302944" y="2722004"/>
                        <a:pt x="1302944" y="2744299"/>
                      </a:cubicBezTo>
                      <a:cubicBezTo>
                        <a:pt x="1302944" y="2766594"/>
                        <a:pt x="1321017" y="2784667"/>
                        <a:pt x="1343312" y="2784667"/>
                      </a:cubicBezTo>
                      <a:cubicBezTo>
                        <a:pt x="1365607" y="2784667"/>
                        <a:pt x="1383680" y="2766594"/>
                        <a:pt x="1383680" y="2744299"/>
                      </a:cubicBezTo>
                      <a:cubicBezTo>
                        <a:pt x="1383680" y="2722004"/>
                        <a:pt x="1365607" y="2703931"/>
                        <a:pt x="1343312" y="2703931"/>
                      </a:cubicBezTo>
                      <a:close/>
                      <a:moveTo>
                        <a:pt x="1258874" y="2703931"/>
                      </a:moveTo>
                      <a:cubicBezTo>
                        <a:pt x="1236579" y="2703931"/>
                        <a:pt x="1218506" y="2722004"/>
                        <a:pt x="1218506" y="2744299"/>
                      </a:cubicBezTo>
                      <a:cubicBezTo>
                        <a:pt x="1218506" y="2766594"/>
                        <a:pt x="1236579" y="2784667"/>
                        <a:pt x="1258874" y="2784667"/>
                      </a:cubicBezTo>
                      <a:cubicBezTo>
                        <a:pt x="1281169" y="2784667"/>
                        <a:pt x="1299242" y="2766594"/>
                        <a:pt x="1299242" y="2744299"/>
                      </a:cubicBezTo>
                      <a:cubicBezTo>
                        <a:pt x="1299242" y="2722004"/>
                        <a:pt x="1281169" y="2703931"/>
                        <a:pt x="1258874" y="2703931"/>
                      </a:cubicBezTo>
                      <a:close/>
                      <a:moveTo>
                        <a:pt x="1174438" y="2703931"/>
                      </a:moveTo>
                      <a:cubicBezTo>
                        <a:pt x="1152143" y="2703931"/>
                        <a:pt x="1134070" y="2722004"/>
                        <a:pt x="1134070" y="2744299"/>
                      </a:cubicBezTo>
                      <a:cubicBezTo>
                        <a:pt x="1134070" y="2766594"/>
                        <a:pt x="1152143" y="2784667"/>
                        <a:pt x="1174438" y="2784667"/>
                      </a:cubicBezTo>
                      <a:cubicBezTo>
                        <a:pt x="1196733" y="2784667"/>
                        <a:pt x="1214806" y="2766594"/>
                        <a:pt x="1214806" y="2744299"/>
                      </a:cubicBezTo>
                      <a:cubicBezTo>
                        <a:pt x="1214806" y="2722004"/>
                        <a:pt x="1196733" y="2703931"/>
                        <a:pt x="1174438" y="2703931"/>
                      </a:cubicBezTo>
                      <a:close/>
                      <a:moveTo>
                        <a:pt x="1090002" y="2703931"/>
                      </a:moveTo>
                      <a:cubicBezTo>
                        <a:pt x="1067707" y="2703931"/>
                        <a:pt x="1049634" y="2722004"/>
                        <a:pt x="1049634" y="2744299"/>
                      </a:cubicBezTo>
                      <a:cubicBezTo>
                        <a:pt x="1049634" y="2766594"/>
                        <a:pt x="1067707" y="2784667"/>
                        <a:pt x="1090002" y="2784667"/>
                      </a:cubicBezTo>
                      <a:cubicBezTo>
                        <a:pt x="1112297" y="2784667"/>
                        <a:pt x="1130370" y="2766594"/>
                        <a:pt x="1130370" y="2744299"/>
                      </a:cubicBezTo>
                      <a:cubicBezTo>
                        <a:pt x="1130370" y="2722004"/>
                        <a:pt x="1112297" y="2703931"/>
                        <a:pt x="1090002" y="2703931"/>
                      </a:cubicBezTo>
                      <a:close/>
                      <a:moveTo>
                        <a:pt x="1005565" y="2703931"/>
                      </a:moveTo>
                      <a:cubicBezTo>
                        <a:pt x="983270" y="2703931"/>
                        <a:pt x="965197" y="2722004"/>
                        <a:pt x="965197" y="2744299"/>
                      </a:cubicBezTo>
                      <a:cubicBezTo>
                        <a:pt x="965197" y="2766594"/>
                        <a:pt x="983270" y="2784667"/>
                        <a:pt x="1005565" y="2784667"/>
                      </a:cubicBezTo>
                      <a:cubicBezTo>
                        <a:pt x="1027860" y="2784667"/>
                        <a:pt x="1045933" y="2766594"/>
                        <a:pt x="1045933" y="2744299"/>
                      </a:cubicBezTo>
                      <a:cubicBezTo>
                        <a:pt x="1045933" y="2722004"/>
                        <a:pt x="1027860" y="2703931"/>
                        <a:pt x="1005565" y="2703931"/>
                      </a:cubicBezTo>
                      <a:close/>
                      <a:moveTo>
                        <a:pt x="921129" y="2703931"/>
                      </a:moveTo>
                      <a:cubicBezTo>
                        <a:pt x="898834" y="2703931"/>
                        <a:pt x="880761" y="2722004"/>
                        <a:pt x="880761" y="2744299"/>
                      </a:cubicBezTo>
                      <a:cubicBezTo>
                        <a:pt x="880761" y="2766594"/>
                        <a:pt x="898834" y="2784667"/>
                        <a:pt x="921129" y="2784667"/>
                      </a:cubicBezTo>
                      <a:cubicBezTo>
                        <a:pt x="943424" y="2784667"/>
                        <a:pt x="961497" y="2766594"/>
                        <a:pt x="961497" y="2744299"/>
                      </a:cubicBezTo>
                      <a:cubicBezTo>
                        <a:pt x="961497" y="2722004"/>
                        <a:pt x="943424" y="2703931"/>
                        <a:pt x="921129" y="2703931"/>
                      </a:cubicBezTo>
                      <a:close/>
                      <a:moveTo>
                        <a:pt x="836693" y="2703931"/>
                      </a:moveTo>
                      <a:cubicBezTo>
                        <a:pt x="814398" y="2703931"/>
                        <a:pt x="796325" y="2722004"/>
                        <a:pt x="796325" y="2744299"/>
                      </a:cubicBezTo>
                      <a:cubicBezTo>
                        <a:pt x="796325" y="2766594"/>
                        <a:pt x="814398" y="2784667"/>
                        <a:pt x="836693" y="2784667"/>
                      </a:cubicBezTo>
                      <a:cubicBezTo>
                        <a:pt x="858988" y="2784667"/>
                        <a:pt x="877061" y="2766594"/>
                        <a:pt x="877061" y="2744299"/>
                      </a:cubicBezTo>
                      <a:cubicBezTo>
                        <a:pt x="877061" y="2722004"/>
                        <a:pt x="858988" y="2703931"/>
                        <a:pt x="836693" y="2703931"/>
                      </a:cubicBezTo>
                      <a:close/>
                      <a:moveTo>
                        <a:pt x="752256" y="2703931"/>
                      </a:moveTo>
                      <a:cubicBezTo>
                        <a:pt x="729961" y="2703931"/>
                        <a:pt x="711888" y="2722004"/>
                        <a:pt x="711888" y="2744299"/>
                      </a:cubicBezTo>
                      <a:cubicBezTo>
                        <a:pt x="711888" y="2766594"/>
                        <a:pt x="729961" y="2784667"/>
                        <a:pt x="752256" y="2784667"/>
                      </a:cubicBezTo>
                      <a:cubicBezTo>
                        <a:pt x="774551" y="2784667"/>
                        <a:pt x="792624" y="2766594"/>
                        <a:pt x="792624" y="2744299"/>
                      </a:cubicBezTo>
                      <a:cubicBezTo>
                        <a:pt x="792624" y="2722004"/>
                        <a:pt x="774551" y="2703931"/>
                        <a:pt x="752256" y="2703931"/>
                      </a:cubicBezTo>
                      <a:close/>
                      <a:moveTo>
                        <a:pt x="667820" y="2703931"/>
                      </a:moveTo>
                      <a:cubicBezTo>
                        <a:pt x="645525" y="2703931"/>
                        <a:pt x="627452" y="2722004"/>
                        <a:pt x="627452" y="2744299"/>
                      </a:cubicBezTo>
                      <a:cubicBezTo>
                        <a:pt x="627452" y="2766594"/>
                        <a:pt x="645525" y="2784667"/>
                        <a:pt x="667820" y="2784667"/>
                      </a:cubicBezTo>
                      <a:cubicBezTo>
                        <a:pt x="690115" y="2784667"/>
                        <a:pt x="708188" y="2766594"/>
                        <a:pt x="708188" y="2744299"/>
                      </a:cubicBezTo>
                      <a:cubicBezTo>
                        <a:pt x="708188" y="2722004"/>
                        <a:pt x="690115" y="2703931"/>
                        <a:pt x="667820" y="2703931"/>
                      </a:cubicBezTo>
                      <a:close/>
                      <a:moveTo>
                        <a:pt x="583384" y="2703931"/>
                      </a:moveTo>
                      <a:cubicBezTo>
                        <a:pt x="561089" y="2703931"/>
                        <a:pt x="543016" y="2722004"/>
                        <a:pt x="543016" y="2744299"/>
                      </a:cubicBezTo>
                      <a:cubicBezTo>
                        <a:pt x="543016" y="2766594"/>
                        <a:pt x="561089" y="2784667"/>
                        <a:pt x="583384" y="2784667"/>
                      </a:cubicBezTo>
                      <a:cubicBezTo>
                        <a:pt x="605679" y="2784667"/>
                        <a:pt x="623752" y="2766594"/>
                        <a:pt x="623752" y="2744299"/>
                      </a:cubicBezTo>
                      <a:cubicBezTo>
                        <a:pt x="623752" y="2722004"/>
                        <a:pt x="605679" y="2703931"/>
                        <a:pt x="583384" y="2703931"/>
                      </a:cubicBezTo>
                      <a:close/>
                      <a:moveTo>
                        <a:pt x="498947" y="2703931"/>
                      </a:moveTo>
                      <a:cubicBezTo>
                        <a:pt x="476652" y="2703931"/>
                        <a:pt x="458579" y="2722004"/>
                        <a:pt x="458579" y="2744299"/>
                      </a:cubicBezTo>
                      <a:cubicBezTo>
                        <a:pt x="458579" y="2766594"/>
                        <a:pt x="476652" y="2784667"/>
                        <a:pt x="498947" y="2784667"/>
                      </a:cubicBezTo>
                      <a:cubicBezTo>
                        <a:pt x="521242" y="2784667"/>
                        <a:pt x="539315" y="2766594"/>
                        <a:pt x="539315" y="2744299"/>
                      </a:cubicBezTo>
                      <a:cubicBezTo>
                        <a:pt x="539315" y="2722004"/>
                        <a:pt x="521242" y="2703931"/>
                        <a:pt x="498947" y="2703931"/>
                      </a:cubicBezTo>
                      <a:close/>
                      <a:moveTo>
                        <a:pt x="414511" y="2703931"/>
                      </a:moveTo>
                      <a:cubicBezTo>
                        <a:pt x="392216" y="2703931"/>
                        <a:pt x="374143" y="2722004"/>
                        <a:pt x="374143" y="2744299"/>
                      </a:cubicBezTo>
                      <a:cubicBezTo>
                        <a:pt x="374143" y="2766594"/>
                        <a:pt x="392216" y="2784667"/>
                        <a:pt x="414511" y="2784667"/>
                      </a:cubicBezTo>
                      <a:cubicBezTo>
                        <a:pt x="436806" y="2784667"/>
                        <a:pt x="454879" y="2766594"/>
                        <a:pt x="454879" y="2744299"/>
                      </a:cubicBezTo>
                      <a:cubicBezTo>
                        <a:pt x="454879" y="2722004"/>
                        <a:pt x="436806" y="2703931"/>
                        <a:pt x="414511" y="2703931"/>
                      </a:cubicBezTo>
                      <a:close/>
                      <a:moveTo>
                        <a:pt x="330075" y="2703931"/>
                      </a:moveTo>
                      <a:cubicBezTo>
                        <a:pt x="307780" y="2703931"/>
                        <a:pt x="289707" y="2722004"/>
                        <a:pt x="289707" y="2744299"/>
                      </a:cubicBezTo>
                      <a:cubicBezTo>
                        <a:pt x="289707" y="2766594"/>
                        <a:pt x="307780" y="2784667"/>
                        <a:pt x="330075" y="2784667"/>
                      </a:cubicBezTo>
                      <a:cubicBezTo>
                        <a:pt x="352370" y="2784667"/>
                        <a:pt x="370443" y="2766594"/>
                        <a:pt x="370443" y="2744299"/>
                      </a:cubicBezTo>
                      <a:cubicBezTo>
                        <a:pt x="370443" y="2722004"/>
                        <a:pt x="352370" y="2703931"/>
                        <a:pt x="330075" y="2703931"/>
                      </a:cubicBezTo>
                      <a:close/>
                      <a:moveTo>
                        <a:pt x="245639" y="2703931"/>
                      </a:moveTo>
                      <a:cubicBezTo>
                        <a:pt x="223344" y="2703931"/>
                        <a:pt x="205271" y="2722004"/>
                        <a:pt x="205271" y="2744299"/>
                      </a:cubicBezTo>
                      <a:cubicBezTo>
                        <a:pt x="205271" y="2766594"/>
                        <a:pt x="223344" y="2784667"/>
                        <a:pt x="245639" y="2784667"/>
                      </a:cubicBezTo>
                      <a:cubicBezTo>
                        <a:pt x="267934" y="2784667"/>
                        <a:pt x="286007" y="2766594"/>
                        <a:pt x="286007" y="2744299"/>
                      </a:cubicBezTo>
                      <a:cubicBezTo>
                        <a:pt x="286007" y="2722004"/>
                        <a:pt x="267934" y="2703931"/>
                        <a:pt x="245639" y="2703931"/>
                      </a:cubicBezTo>
                      <a:close/>
                      <a:moveTo>
                        <a:pt x="161202" y="2703931"/>
                      </a:moveTo>
                      <a:cubicBezTo>
                        <a:pt x="138907" y="2703931"/>
                        <a:pt x="120834" y="2722004"/>
                        <a:pt x="120834" y="2744299"/>
                      </a:cubicBezTo>
                      <a:cubicBezTo>
                        <a:pt x="120834" y="2766594"/>
                        <a:pt x="138907" y="2784667"/>
                        <a:pt x="161202" y="2784667"/>
                      </a:cubicBezTo>
                      <a:cubicBezTo>
                        <a:pt x="183497" y="2784667"/>
                        <a:pt x="201570" y="2766594"/>
                        <a:pt x="201570" y="2744299"/>
                      </a:cubicBezTo>
                      <a:cubicBezTo>
                        <a:pt x="201570" y="2722004"/>
                        <a:pt x="183497" y="2703931"/>
                        <a:pt x="161202" y="2703931"/>
                      </a:cubicBezTo>
                      <a:close/>
                      <a:moveTo>
                        <a:pt x="76766" y="2703931"/>
                      </a:moveTo>
                      <a:cubicBezTo>
                        <a:pt x="54471" y="2703931"/>
                        <a:pt x="36398" y="2722004"/>
                        <a:pt x="36398" y="2744299"/>
                      </a:cubicBezTo>
                      <a:cubicBezTo>
                        <a:pt x="36398" y="2766594"/>
                        <a:pt x="54471" y="2784667"/>
                        <a:pt x="76766" y="2784667"/>
                      </a:cubicBezTo>
                      <a:cubicBezTo>
                        <a:pt x="99061" y="2784667"/>
                        <a:pt x="117134" y="2766594"/>
                        <a:pt x="117134" y="2744299"/>
                      </a:cubicBezTo>
                      <a:cubicBezTo>
                        <a:pt x="117134" y="2722004"/>
                        <a:pt x="99061" y="2703931"/>
                        <a:pt x="76766" y="2703931"/>
                      </a:cubicBezTo>
                      <a:close/>
                      <a:moveTo>
                        <a:pt x="1343312" y="2617876"/>
                      </a:moveTo>
                      <a:cubicBezTo>
                        <a:pt x="1321017" y="2617876"/>
                        <a:pt x="1302944" y="2635949"/>
                        <a:pt x="1302944" y="2658244"/>
                      </a:cubicBezTo>
                      <a:cubicBezTo>
                        <a:pt x="1302944" y="2680539"/>
                        <a:pt x="1321017" y="2698612"/>
                        <a:pt x="1343312" y="2698612"/>
                      </a:cubicBezTo>
                      <a:cubicBezTo>
                        <a:pt x="1365607" y="2698612"/>
                        <a:pt x="1383680" y="2680539"/>
                        <a:pt x="1383680" y="2658244"/>
                      </a:cubicBezTo>
                      <a:cubicBezTo>
                        <a:pt x="1383680" y="2635949"/>
                        <a:pt x="1365607" y="2617876"/>
                        <a:pt x="1343312" y="2617876"/>
                      </a:cubicBezTo>
                      <a:close/>
                      <a:moveTo>
                        <a:pt x="1258874" y="2617876"/>
                      </a:moveTo>
                      <a:cubicBezTo>
                        <a:pt x="1236579" y="2617876"/>
                        <a:pt x="1218506" y="2635949"/>
                        <a:pt x="1218506" y="2658244"/>
                      </a:cubicBezTo>
                      <a:cubicBezTo>
                        <a:pt x="1218506" y="2680539"/>
                        <a:pt x="1236579" y="2698612"/>
                        <a:pt x="1258874" y="2698612"/>
                      </a:cubicBezTo>
                      <a:cubicBezTo>
                        <a:pt x="1281169" y="2698612"/>
                        <a:pt x="1299242" y="2680539"/>
                        <a:pt x="1299242" y="2658244"/>
                      </a:cubicBezTo>
                      <a:cubicBezTo>
                        <a:pt x="1299242" y="2635949"/>
                        <a:pt x="1281169" y="2617876"/>
                        <a:pt x="1258874" y="2617876"/>
                      </a:cubicBezTo>
                      <a:close/>
                      <a:moveTo>
                        <a:pt x="1174438" y="2617876"/>
                      </a:moveTo>
                      <a:cubicBezTo>
                        <a:pt x="1152143" y="2617876"/>
                        <a:pt x="1134070" y="2635949"/>
                        <a:pt x="1134070" y="2658244"/>
                      </a:cubicBezTo>
                      <a:cubicBezTo>
                        <a:pt x="1134070" y="2680539"/>
                        <a:pt x="1152143" y="2698612"/>
                        <a:pt x="1174438" y="2698612"/>
                      </a:cubicBezTo>
                      <a:cubicBezTo>
                        <a:pt x="1196733" y="2698612"/>
                        <a:pt x="1214806" y="2680539"/>
                        <a:pt x="1214806" y="2658244"/>
                      </a:cubicBezTo>
                      <a:cubicBezTo>
                        <a:pt x="1214806" y="2635949"/>
                        <a:pt x="1196733" y="2617876"/>
                        <a:pt x="1174438" y="2617876"/>
                      </a:cubicBezTo>
                      <a:close/>
                      <a:moveTo>
                        <a:pt x="1090002" y="2617876"/>
                      </a:moveTo>
                      <a:cubicBezTo>
                        <a:pt x="1067707" y="2617876"/>
                        <a:pt x="1049634" y="2635949"/>
                        <a:pt x="1049634" y="2658244"/>
                      </a:cubicBezTo>
                      <a:cubicBezTo>
                        <a:pt x="1049634" y="2680539"/>
                        <a:pt x="1067707" y="2698612"/>
                        <a:pt x="1090002" y="2698612"/>
                      </a:cubicBezTo>
                      <a:cubicBezTo>
                        <a:pt x="1112297" y="2698612"/>
                        <a:pt x="1130370" y="2680539"/>
                        <a:pt x="1130370" y="2658244"/>
                      </a:cubicBezTo>
                      <a:cubicBezTo>
                        <a:pt x="1130370" y="2635949"/>
                        <a:pt x="1112297" y="2617876"/>
                        <a:pt x="1090002" y="2617876"/>
                      </a:cubicBezTo>
                      <a:close/>
                      <a:moveTo>
                        <a:pt x="1005565" y="2617876"/>
                      </a:moveTo>
                      <a:cubicBezTo>
                        <a:pt x="983270" y="2617876"/>
                        <a:pt x="965197" y="2635949"/>
                        <a:pt x="965197" y="2658244"/>
                      </a:cubicBezTo>
                      <a:cubicBezTo>
                        <a:pt x="965197" y="2680539"/>
                        <a:pt x="983270" y="2698612"/>
                        <a:pt x="1005565" y="2698612"/>
                      </a:cubicBezTo>
                      <a:cubicBezTo>
                        <a:pt x="1027860" y="2698612"/>
                        <a:pt x="1045933" y="2680539"/>
                        <a:pt x="1045933" y="2658244"/>
                      </a:cubicBezTo>
                      <a:cubicBezTo>
                        <a:pt x="1045933" y="2635949"/>
                        <a:pt x="1027860" y="2617876"/>
                        <a:pt x="1005565" y="2617876"/>
                      </a:cubicBezTo>
                      <a:close/>
                      <a:moveTo>
                        <a:pt x="921129" y="2617876"/>
                      </a:moveTo>
                      <a:cubicBezTo>
                        <a:pt x="898834" y="2617876"/>
                        <a:pt x="880761" y="2635949"/>
                        <a:pt x="880761" y="2658244"/>
                      </a:cubicBezTo>
                      <a:cubicBezTo>
                        <a:pt x="880761" y="2680539"/>
                        <a:pt x="898834" y="2698612"/>
                        <a:pt x="921129" y="2698612"/>
                      </a:cubicBezTo>
                      <a:cubicBezTo>
                        <a:pt x="943424" y="2698612"/>
                        <a:pt x="961497" y="2680539"/>
                        <a:pt x="961497" y="2658244"/>
                      </a:cubicBezTo>
                      <a:cubicBezTo>
                        <a:pt x="961497" y="2635949"/>
                        <a:pt x="943424" y="2617876"/>
                        <a:pt x="921129" y="2617876"/>
                      </a:cubicBezTo>
                      <a:close/>
                      <a:moveTo>
                        <a:pt x="836693" y="2617876"/>
                      </a:moveTo>
                      <a:cubicBezTo>
                        <a:pt x="814398" y="2617876"/>
                        <a:pt x="796325" y="2635949"/>
                        <a:pt x="796325" y="2658244"/>
                      </a:cubicBezTo>
                      <a:cubicBezTo>
                        <a:pt x="796325" y="2680539"/>
                        <a:pt x="814398" y="2698612"/>
                        <a:pt x="836693" y="2698612"/>
                      </a:cubicBezTo>
                      <a:cubicBezTo>
                        <a:pt x="858988" y="2698612"/>
                        <a:pt x="877061" y="2680539"/>
                        <a:pt x="877061" y="2658244"/>
                      </a:cubicBezTo>
                      <a:cubicBezTo>
                        <a:pt x="877061" y="2635949"/>
                        <a:pt x="858988" y="2617876"/>
                        <a:pt x="836693" y="2617876"/>
                      </a:cubicBezTo>
                      <a:close/>
                      <a:moveTo>
                        <a:pt x="752256" y="2617876"/>
                      </a:moveTo>
                      <a:cubicBezTo>
                        <a:pt x="729961" y="2617876"/>
                        <a:pt x="711888" y="2635949"/>
                        <a:pt x="711888" y="2658244"/>
                      </a:cubicBezTo>
                      <a:cubicBezTo>
                        <a:pt x="711888" y="2680539"/>
                        <a:pt x="729961" y="2698612"/>
                        <a:pt x="752256" y="2698612"/>
                      </a:cubicBezTo>
                      <a:cubicBezTo>
                        <a:pt x="774551" y="2698612"/>
                        <a:pt x="792624" y="2680539"/>
                        <a:pt x="792624" y="2658244"/>
                      </a:cubicBezTo>
                      <a:cubicBezTo>
                        <a:pt x="792624" y="2635949"/>
                        <a:pt x="774551" y="2617876"/>
                        <a:pt x="752256" y="2617876"/>
                      </a:cubicBezTo>
                      <a:close/>
                      <a:moveTo>
                        <a:pt x="667820" y="2617876"/>
                      </a:moveTo>
                      <a:cubicBezTo>
                        <a:pt x="645525" y="2617876"/>
                        <a:pt x="627452" y="2635949"/>
                        <a:pt x="627452" y="2658244"/>
                      </a:cubicBezTo>
                      <a:cubicBezTo>
                        <a:pt x="627452" y="2680539"/>
                        <a:pt x="645525" y="2698612"/>
                        <a:pt x="667820" y="2698612"/>
                      </a:cubicBezTo>
                      <a:cubicBezTo>
                        <a:pt x="690115" y="2698612"/>
                        <a:pt x="708188" y="2680539"/>
                        <a:pt x="708188" y="2658244"/>
                      </a:cubicBezTo>
                      <a:cubicBezTo>
                        <a:pt x="708188" y="2635949"/>
                        <a:pt x="690115" y="2617876"/>
                        <a:pt x="667820" y="2617876"/>
                      </a:cubicBezTo>
                      <a:close/>
                      <a:moveTo>
                        <a:pt x="583384" y="2617876"/>
                      </a:moveTo>
                      <a:cubicBezTo>
                        <a:pt x="561089" y="2617876"/>
                        <a:pt x="543016" y="2635949"/>
                        <a:pt x="543016" y="2658244"/>
                      </a:cubicBezTo>
                      <a:cubicBezTo>
                        <a:pt x="543016" y="2680539"/>
                        <a:pt x="561089" y="2698612"/>
                        <a:pt x="583384" y="2698612"/>
                      </a:cubicBezTo>
                      <a:cubicBezTo>
                        <a:pt x="605679" y="2698612"/>
                        <a:pt x="623752" y="2680539"/>
                        <a:pt x="623752" y="2658244"/>
                      </a:cubicBezTo>
                      <a:cubicBezTo>
                        <a:pt x="623752" y="2635949"/>
                        <a:pt x="605679" y="2617876"/>
                        <a:pt x="583384" y="2617876"/>
                      </a:cubicBezTo>
                      <a:close/>
                      <a:moveTo>
                        <a:pt x="498947" y="2617876"/>
                      </a:moveTo>
                      <a:cubicBezTo>
                        <a:pt x="476652" y="2617876"/>
                        <a:pt x="458579" y="2635949"/>
                        <a:pt x="458579" y="2658244"/>
                      </a:cubicBezTo>
                      <a:cubicBezTo>
                        <a:pt x="458579" y="2680539"/>
                        <a:pt x="476652" y="2698612"/>
                        <a:pt x="498947" y="2698612"/>
                      </a:cubicBezTo>
                      <a:cubicBezTo>
                        <a:pt x="521242" y="2698612"/>
                        <a:pt x="539315" y="2680539"/>
                        <a:pt x="539315" y="2658244"/>
                      </a:cubicBezTo>
                      <a:cubicBezTo>
                        <a:pt x="539315" y="2635949"/>
                        <a:pt x="521242" y="2617876"/>
                        <a:pt x="498947" y="2617876"/>
                      </a:cubicBezTo>
                      <a:close/>
                      <a:moveTo>
                        <a:pt x="414511" y="2617876"/>
                      </a:moveTo>
                      <a:cubicBezTo>
                        <a:pt x="392216" y="2617876"/>
                        <a:pt x="374143" y="2635949"/>
                        <a:pt x="374143" y="2658244"/>
                      </a:cubicBezTo>
                      <a:cubicBezTo>
                        <a:pt x="374143" y="2680539"/>
                        <a:pt x="392216" y="2698612"/>
                        <a:pt x="414511" y="2698612"/>
                      </a:cubicBezTo>
                      <a:cubicBezTo>
                        <a:pt x="436806" y="2698612"/>
                        <a:pt x="454879" y="2680539"/>
                        <a:pt x="454879" y="2658244"/>
                      </a:cubicBezTo>
                      <a:cubicBezTo>
                        <a:pt x="454879" y="2635949"/>
                        <a:pt x="436806" y="2617876"/>
                        <a:pt x="414511" y="2617876"/>
                      </a:cubicBezTo>
                      <a:close/>
                      <a:moveTo>
                        <a:pt x="330075" y="2617876"/>
                      </a:moveTo>
                      <a:cubicBezTo>
                        <a:pt x="307780" y="2617876"/>
                        <a:pt x="289707" y="2635949"/>
                        <a:pt x="289707" y="2658244"/>
                      </a:cubicBezTo>
                      <a:cubicBezTo>
                        <a:pt x="289707" y="2680539"/>
                        <a:pt x="307780" y="2698612"/>
                        <a:pt x="330075" y="2698612"/>
                      </a:cubicBezTo>
                      <a:cubicBezTo>
                        <a:pt x="352370" y="2698612"/>
                        <a:pt x="370443" y="2680539"/>
                        <a:pt x="370443" y="2658244"/>
                      </a:cubicBezTo>
                      <a:cubicBezTo>
                        <a:pt x="370443" y="2635949"/>
                        <a:pt x="352370" y="2617876"/>
                        <a:pt x="330075" y="2617876"/>
                      </a:cubicBezTo>
                      <a:close/>
                      <a:moveTo>
                        <a:pt x="245639" y="2617876"/>
                      </a:moveTo>
                      <a:cubicBezTo>
                        <a:pt x="223344" y="2617876"/>
                        <a:pt x="205271" y="2635949"/>
                        <a:pt x="205271" y="2658244"/>
                      </a:cubicBezTo>
                      <a:cubicBezTo>
                        <a:pt x="205271" y="2680539"/>
                        <a:pt x="223344" y="2698612"/>
                        <a:pt x="245639" y="2698612"/>
                      </a:cubicBezTo>
                      <a:cubicBezTo>
                        <a:pt x="267934" y="2698612"/>
                        <a:pt x="286007" y="2680539"/>
                        <a:pt x="286007" y="2658244"/>
                      </a:cubicBezTo>
                      <a:cubicBezTo>
                        <a:pt x="286007" y="2635949"/>
                        <a:pt x="267934" y="2617876"/>
                        <a:pt x="245639" y="2617876"/>
                      </a:cubicBezTo>
                      <a:close/>
                      <a:moveTo>
                        <a:pt x="161202" y="2617876"/>
                      </a:moveTo>
                      <a:cubicBezTo>
                        <a:pt x="138907" y="2617876"/>
                        <a:pt x="120834" y="2635949"/>
                        <a:pt x="120834" y="2658244"/>
                      </a:cubicBezTo>
                      <a:cubicBezTo>
                        <a:pt x="120834" y="2680539"/>
                        <a:pt x="138907" y="2698612"/>
                        <a:pt x="161202" y="2698612"/>
                      </a:cubicBezTo>
                      <a:cubicBezTo>
                        <a:pt x="183497" y="2698612"/>
                        <a:pt x="201570" y="2680539"/>
                        <a:pt x="201570" y="2658244"/>
                      </a:cubicBezTo>
                      <a:cubicBezTo>
                        <a:pt x="201570" y="2635949"/>
                        <a:pt x="183497" y="2617876"/>
                        <a:pt x="161202" y="2617876"/>
                      </a:cubicBezTo>
                      <a:close/>
                      <a:moveTo>
                        <a:pt x="76766" y="2617876"/>
                      </a:moveTo>
                      <a:cubicBezTo>
                        <a:pt x="54471" y="2617876"/>
                        <a:pt x="36398" y="2635949"/>
                        <a:pt x="36398" y="2658244"/>
                      </a:cubicBezTo>
                      <a:cubicBezTo>
                        <a:pt x="36398" y="2680539"/>
                        <a:pt x="54471" y="2698612"/>
                        <a:pt x="76766" y="2698612"/>
                      </a:cubicBezTo>
                      <a:cubicBezTo>
                        <a:pt x="99061" y="2698612"/>
                        <a:pt x="117134" y="2680539"/>
                        <a:pt x="117134" y="2658244"/>
                      </a:cubicBezTo>
                      <a:cubicBezTo>
                        <a:pt x="117134" y="2635949"/>
                        <a:pt x="99061" y="2617876"/>
                        <a:pt x="76766" y="2617876"/>
                      </a:cubicBezTo>
                      <a:close/>
                      <a:moveTo>
                        <a:pt x="1343312" y="2531827"/>
                      </a:moveTo>
                      <a:cubicBezTo>
                        <a:pt x="1321017" y="2531827"/>
                        <a:pt x="1302944" y="2549900"/>
                        <a:pt x="1302944" y="2572195"/>
                      </a:cubicBezTo>
                      <a:cubicBezTo>
                        <a:pt x="1302944" y="2594490"/>
                        <a:pt x="1321017" y="2612563"/>
                        <a:pt x="1343312" y="2612563"/>
                      </a:cubicBezTo>
                      <a:cubicBezTo>
                        <a:pt x="1365607" y="2612563"/>
                        <a:pt x="1383680" y="2594490"/>
                        <a:pt x="1383680" y="2572195"/>
                      </a:cubicBezTo>
                      <a:cubicBezTo>
                        <a:pt x="1383680" y="2549900"/>
                        <a:pt x="1365607" y="2531827"/>
                        <a:pt x="1343312" y="2531827"/>
                      </a:cubicBezTo>
                      <a:close/>
                      <a:moveTo>
                        <a:pt x="1258874" y="2531827"/>
                      </a:moveTo>
                      <a:cubicBezTo>
                        <a:pt x="1236579" y="2531827"/>
                        <a:pt x="1218506" y="2549900"/>
                        <a:pt x="1218506" y="2572195"/>
                      </a:cubicBezTo>
                      <a:cubicBezTo>
                        <a:pt x="1218506" y="2594490"/>
                        <a:pt x="1236579" y="2612563"/>
                        <a:pt x="1258874" y="2612563"/>
                      </a:cubicBezTo>
                      <a:cubicBezTo>
                        <a:pt x="1281169" y="2612563"/>
                        <a:pt x="1299242" y="2594490"/>
                        <a:pt x="1299242" y="2572195"/>
                      </a:cubicBezTo>
                      <a:cubicBezTo>
                        <a:pt x="1299242" y="2549900"/>
                        <a:pt x="1281169" y="2531827"/>
                        <a:pt x="1258874" y="2531827"/>
                      </a:cubicBezTo>
                      <a:close/>
                      <a:moveTo>
                        <a:pt x="1174438" y="2531827"/>
                      </a:moveTo>
                      <a:cubicBezTo>
                        <a:pt x="1152143" y="2531827"/>
                        <a:pt x="1134070" y="2549900"/>
                        <a:pt x="1134070" y="2572195"/>
                      </a:cubicBezTo>
                      <a:cubicBezTo>
                        <a:pt x="1134070" y="2594490"/>
                        <a:pt x="1152143" y="2612563"/>
                        <a:pt x="1174438" y="2612563"/>
                      </a:cubicBezTo>
                      <a:cubicBezTo>
                        <a:pt x="1196733" y="2612563"/>
                        <a:pt x="1214806" y="2594490"/>
                        <a:pt x="1214806" y="2572195"/>
                      </a:cubicBezTo>
                      <a:cubicBezTo>
                        <a:pt x="1214806" y="2549900"/>
                        <a:pt x="1196733" y="2531827"/>
                        <a:pt x="1174438" y="2531827"/>
                      </a:cubicBezTo>
                      <a:close/>
                      <a:moveTo>
                        <a:pt x="1090002" y="2531827"/>
                      </a:moveTo>
                      <a:cubicBezTo>
                        <a:pt x="1067707" y="2531827"/>
                        <a:pt x="1049634" y="2549900"/>
                        <a:pt x="1049634" y="2572195"/>
                      </a:cubicBezTo>
                      <a:cubicBezTo>
                        <a:pt x="1049634" y="2594490"/>
                        <a:pt x="1067707" y="2612563"/>
                        <a:pt x="1090002" y="2612563"/>
                      </a:cubicBezTo>
                      <a:cubicBezTo>
                        <a:pt x="1112297" y="2612563"/>
                        <a:pt x="1130370" y="2594490"/>
                        <a:pt x="1130370" y="2572195"/>
                      </a:cubicBezTo>
                      <a:cubicBezTo>
                        <a:pt x="1130370" y="2549900"/>
                        <a:pt x="1112297" y="2531827"/>
                        <a:pt x="1090002" y="2531827"/>
                      </a:cubicBezTo>
                      <a:close/>
                      <a:moveTo>
                        <a:pt x="1005565" y="2531827"/>
                      </a:moveTo>
                      <a:cubicBezTo>
                        <a:pt x="983270" y="2531827"/>
                        <a:pt x="965197" y="2549900"/>
                        <a:pt x="965197" y="2572195"/>
                      </a:cubicBezTo>
                      <a:cubicBezTo>
                        <a:pt x="965197" y="2594490"/>
                        <a:pt x="983270" y="2612563"/>
                        <a:pt x="1005565" y="2612563"/>
                      </a:cubicBezTo>
                      <a:cubicBezTo>
                        <a:pt x="1027860" y="2612563"/>
                        <a:pt x="1045933" y="2594490"/>
                        <a:pt x="1045933" y="2572195"/>
                      </a:cubicBezTo>
                      <a:cubicBezTo>
                        <a:pt x="1045933" y="2549900"/>
                        <a:pt x="1027860" y="2531827"/>
                        <a:pt x="1005565" y="2531827"/>
                      </a:cubicBezTo>
                      <a:close/>
                      <a:moveTo>
                        <a:pt x="921129" y="2531827"/>
                      </a:moveTo>
                      <a:cubicBezTo>
                        <a:pt x="898834" y="2531827"/>
                        <a:pt x="880761" y="2549900"/>
                        <a:pt x="880761" y="2572195"/>
                      </a:cubicBezTo>
                      <a:cubicBezTo>
                        <a:pt x="880761" y="2594490"/>
                        <a:pt x="898834" y="2612563"/>
                        <a:pt x="921129" y="2612563"/>
                      </a:cubicBezTo>
                      <a:cubicBezTo>
                        <a:pt x="943424" y="2612563"/>
                        <a:pt x="961497" y="2594490"/>
                        <a:pt x="961497" y="2572195"/>
                      </a:cubicBezTo>
                      <a:cubicBezTo>
                        <a:pt x="961497" y="2549900"/>
                        <a:pt x="943424" y="2531827"/>
                        <a:pt x="921129" y="2531827"/>
                      </a:cubicBezTo>
                      <a:close/>
                      <a:moveTo>
                        <a:pt x="836693" y="2531827"/>
                      </a:moveTo>
                      <a:cubicBezTo>
                        <a:pt x="814398" y="2531827"/>
                        <a:pt x="796325" y="2549900"/>
                        <a:pt x="796325" y="2572195"/>
                      </a:cubicBezTo>
                      <a:cubicBezTo>
                        <a:pt x="796325" y="2594490"/>
                        <a:pt x="814398" y="2612563"/>
                        <a:pt x="836693" y="2612563"/>
                      </a:cubicBezTo>
                      <a:cubicBezTo>
                        <a:pt x="858988" y="2612563"/>
                        <a:pt x="877061" y="2594490"/>
                        <a:pt x="877061" y="2572195"/>
                      </a:cubicBezTo>
                      <a:cubicBezTo>
                        <a:pt x="877061" y="2549900"/>
                        <a:pt x="858988" y="2531827"/>
                        <a:pt x="836693" y="2531827"/>
                      </a:cubicBezTo>
                      <a:close/>
                      <a:moveTo>
                        <a:pt x="752256" y="2531827"/>
                      </a:moveTo>
                      <a:cubicBezTo>
                        <a:pt x="729961" y="2531827"/>
                        <a:pt x="711888" y="2549900"/>
                        <a:pt x="711888" y="2572195"/>
                      </a:cubicBezTo>
                      <a:cubicBezTo>
                        <a:pt x="711888" y="2594490"/>
                        <a:pt x="729961" y="2612563"/>
                        <a:pt x="752256" y="2612563"/>
                      </a:cubicBezTo>
                      <a:cubicBezTo>
                        <a:pt x="774551" y="2612563"/>
                        <a:pt x="792624" y="2594490"/>
                        <a:pt x="792624" y="2572195"/>
                      </a:cubicBezTo>
                      <a:cubicBezTo>
                        <a:pt x="792624" y="2549900"/>
                        <a:pt x="774551" y="2531827"/>
                        <a:pt x="752256" y="2531827"/>
                      </a:cubicBezTo>
                      <a:close/>
                      <a:moveTo>
                        <a:pt x="667820" y="2531827"/>
                      </a:moveTo>
                      <a:cubicBezTo>
                        <a:pt x="645525" y="2531827"/>
                        <a:pt x="627452" y="2549900"/>
                        <a:pt x="627452" y="2572195"/>
                      </a:cubicBezTo>
                      <a:cubicBezTo>
                        <a:pt x="627452" y="2594490"/>
                        <a:pt x="645525" y="2612563"/>
                        <a:pt x="667820" y="2612563"/>
                      </a:cubicBezTo>
                      <a:cubicBezTo>
                        <a:pt x="690115" y="2612563"/>
                        <a:pt x="708188" y="2594490"/>
                        <a:pt x="708188" y="2572195"/>
                      </a:cubicBezTo>
                      <a:cubicBezTo>
                        <a:pt x="708188" y="2549900"/>
                        <a:pt x="690115" y="2531827"/>
                        <a:pt x="667820" y="2531827"/>
                      </a:cubicBezTo>
                      <a:close/>
                      <a:moveTo>
                        <a:pt x="583384" y="2531827"/>
                      </a:moveTo>
                      <a:cubicBezTo>
                        <a:pt x="561089" y="2531827"/>
                        <a:pt x="543016" y="2549900"/>
                        <a:pt x="543016" y="2572195"/>
                      </a:cubicBezTo>
                      <a:cubicBezTo>
                        <a:pt x="543016" y="2594490"/>
                        <a:pt x="561089" y="2612563"/>
                        <a:pt x="583384" y="2612563"/>
                      </a:cubicBezTo>
                      <a:cubicBezTo>
                        <a:pt x="605679" y="2612563"/>
                        <a:pt x="623752" y="2594490"/>
                        <a:pt x="623752" y="2572195"/>
                      </a:cubicBezTo>
                      <a:cubicBezTo>
                        <a:pt x="623752" y="2549900"/>
                        <a:pt x="605679" y="2531827"/>
                        <a:pt x="583384" y="2531827"/>
                      </a:cubicBezTo>
                      <a:close/>
                      <a:moveTo>
                        <a:pt x="498947" y="2531827"/>
                      </a:moveTo>
                      <a:cubicBezTo>
                        <a:pt x="476652" y="2531827"/>
                        <a:pt x="458579" y="2549900"/>
                        <a:pt x="458579" y="2572195"/>
                      </a:cubicBezTo>
                      <a:cubicBezTo>
                        <a:pt x="458579" y="2594490"/>
                        <a:pt x="476652" y="2612563"/>
                        <a:pt x="498947" y="2612563"/>
                      </a:cubicBezTo>
                      <a:cubicBezTo>
                        <a:pt x="521242" y="2612563"/>
                        <a:pt x="539315" y="2594490"/>
                        <a:pt x="539315" y="2572195"/>
                      </a:cubicBezTo>
                      <a:cubicBezTo>
                        <a:pt x="539315" y="2549900"/>
                        <a:pt x="521242" y="2531827"/>
                        <a:pt x="498947" y="2531827"/>
                      </a:cubicBezTo>
                      <a:close/>
                      <a:moveTo>
                        <a:pt x="414511" y="2531827"/>
                      </a:moveTo>
                      <a:cubicBezTo>
                        <a:pt x="392216" y="2531827"/>
                        <a:pt x="374143" y="2549900"/>
                        <a:pt x="374143" y="2572195"/>
                      </a:cubicBezTo>
                      <a:cubicBezTo>
                        <a:pt x="374143" y="2594490"/>
                        <a:pt x="392216" y="2612563"/>
                        <a:pt x="414511" y="2612563"/>
                      </a:cubicBezTo>
                      <a:cubicBezTo>
                        <a:pt x="436806" y="2612563"/>
                        <a:pt x="454879" y="2594490"/>
                        <a:pt x="454879" y="2572195"/>
                      </a:cubicBezTo>
                      <a:cubicBezTo>
                        <a:pt x="454879" y="2549900"/>
                        <a:pt x="436806" y="2531827"/>
                        <a:pt x="414511" y="2531827"/>
                      </a:cubicBezTo>
                      <a:close/>
                      <a:moveTo>
                        <a:pt x="330075" y="2531827"/>
                      </a:moveTo>
                      <a:cubicBezTo>
                        <a:pt x="307780" y="2531827"/>
                        <a:pt x="289707" y="2549900"/>
                        <a:pt x="289707" y="2572195"/>
                      </a:cubicBezTo>
                      <a:cubicBezTo>
                        <a:pt x="289707" y="2594490"/>
                        <a:pt x="307780" y="2612563"/>
                        <a:pt x="330075" y="2612563"/>
                      </a:cubicBezTo>
                      <a:cubicBezTo>
                        <a:pt x="352370" y="2612563"/>
                        <a:pt x="370443" y="2594490"/>
                        <a:pt x="370443" y="2572195"/>
                      </a:cubicBezTo>
                      <a:cubicBezTo>
                        <a:pt x="370443" y="2549900"/>
                        <a:pt x="352370" y="2531827"/>
                        <a:pt x="330075" y="2531827"/>
                      </a:cubicBezTo>
                      <a:close/>
                      <a:moveTo>
                        <a:pt x="245639" y="2531827"/>
                      </a:moveTo>
                      <a:cubicBezTo>
                        <a:pt x="223344" y="2531827"/>
                        <a:pt x="205271" y="2549900"/>
                        <a:pt x="205271" y="2572195"/>
                      </a:cubicBezTo>
                      <a:cubicBezTo>
                        <a:pt x="205271" y="2594490"/>
                        <a:pt x="223344" y="2612563"/>
                        <a:pt x="245639" y="2612563"/>
                      </a:cubicBezTo>
                      <a:cubicBezTo>
                        <a:pt x="267934" y="2612563"/>
                        <a:pt x="286007" y="2594490"/>
                        <a:pt x="286007" y="2572195"/>
                      </a:cubicBezTo>
                      <a:cubicBezTo>
                        <a:pt x="286007" y="2549900"/>
                        <a:pt x="267934" y="2531827"/>
                        <a:pt x="245639" y="2531827"/>
                      </a:cubicBezTo>
                      <a:close/>
                      <a:moveTo>
                        <a:pt x="161202" y="2531827"/>
                      </a:moveTo>
                      <a:cubicBezTo>
                        <a:pt x="138907" y="2531827"/>
                        <a:pt x="120834" y="2549900"/>
                        <a:pt x="120834" y="2572195"/>
                      </a:cubicBezTo>
                      <a:cubicBezTo>
                        <a:pt x="120834" y="2594490"/>
                        <a:pt x="138907" y="2612563"/>
                        <a:pt x="161202" y="2612563"/>
                      </a:cubicBezTo>
                      <a:cubicBezTo>
                        <a:pt x="183497" y="2612563"/>
                        <a:pt x="201570" y="2594490"/>
                        <a:pt x="201570" y="2572195"/>
                      </a:cubicBezTo>
                      <a:cubicBezTo>
                        <a:pt x="201570" y="2549900"/>
                        <a:pt x="183497" y="2531827"/>
                        <a:pt x="161202" y="2531827"/>
                      </a:cubicBezTo>
                      <a:close/>
                      <a:moveTo>
                        <a:pt x="76766" y="2531827"/>
                      </a:moveTo>
                      <a:cubicBezTo>
                        <a:pt x="54471" y="2531827"/>
                        <a:pt x="36398" y="2549900"/>
                        <a:pt x="36398" y="2572195"/>
                      </a:cubicBezTo>
                      <a:cubicBezTo>
                        <a:pt x="36398" y="2594490"/>
                        <a:pt x="54471" y="2612563"/>
                        <a:pt x="76766" y="2612563"/>
                      </a:cubicBezTo>
                      <a:cubicBezTo>
                        <a:pt x="99061" y="2612563"/>
                        <a:pt x="117134" y="2594490"/>
                        <a:pt x="117134" y="2572195"/>
                      </a:cubicBezTo>
                      <a:cubicBezTo>
                        <a:pt x="117134" y="2549900"/>
                        <a:pt x="99061" y="2531827"/>
                        <a:pt x="76766" y="2531827"/>
                      </a:cubicBezTo>
                      <a:close/>
                      <a:moveTo>
                        <a:pt x="1343312" y="2445777"/>
                      </a:moveTo>
                      <a:cubicBezTo>
                        <a:pt x="1321017" y="2445777"/>
                        <a:pt x="1302944" y="2463850"/>
                        <a:pt x="1302944" y="2486145"/>
                      </a:cubicBezTo>
                      <a:cubicBezTo>
                        <a:pt x="1302944" y="2508440"/>
                        <a:pt x="1321017" y="2526513"/>
                        <a:pt x="1343312" y="2526513"/>
                      </a:cubicBezTo>
                      <a:cubicBezTo>
                        <a:pt x="1365607" y="2526513"/>
                        <a:pt x="1383680" y="2508440"/>
                        <a:pt x="1383680" y="2486145"/>
                      </a:cubicBezTo>
                      <a:cubicBezTo>
                        <a:pt x="1383680" y="2463850"/>
                        <a:pt x="1365607" y="2445777"/>
                        <a:pt x="1343312" y="2445777"/>
                      </a:cubicBezTo>
                      <a:close/>
                      <a:moveTo>
                        <a:pt x="1258874" y="2445777"/>
                      </a:moveTo>
                      <a:cubicBezTo>
                        <a:pt x="1236579" y="2445777"/>
                        <a:pt x="1218506" y="2463850"/>
                        <a:pt x="1218506" y="2486145"/>
                      </a:cubicBezTo>
                      <a:cubicBezTo>
                        <a:pt x="1218506" y="2508440"/>
                        <a:pt x="1236579" y="2526513"/>
                        <a:pt x="1258874" y="2526513"/>
                      </a:cubicBezTo>
                      <a:cubicBezTo>
                        <a:pt x="1281169" y="2526513"/>
                        <a:pt x="1299242" y="2508440"/>
                        <a:pt x="1299242" y="2486145"/>
                      </a:cubicBezTo>
                      <a:cubicBezTo>
                        <a:pt x="1299242" y="2463850"/>
                        <a:pt x="1281169" y="2445777"/>
                        <a:pt x="1258874" y="2445777"/>
                      </a:cubicBezTo>
                      <a:close/>
                      <a:moveTo>
                        <a:pt x="1174438" y="2445777"/>
                      </a:moveTo>
                      <a:cubicBezTo>
                        <a:pt x="1152143" y="2445777"/>
                        <a:pt x="1134070" y="2463850"/>
                        <a:pt x="1134070" y="2486145"/>
                      </a:cubicBezTo>
                      <a:cubicBezTo>
                        <a:pt x="1134070" y="2508440"/>
                        <a:pt x="1152143" y="2526513"/>
                        <a:pt x="1174438" y="2526513"/>
                      </a:cubicBezTo>
                      <a:cubicBezTo>
                        <a:pt x="1196733" y="2526513"/>
                        <a:pt x="1214806" y="2508440"/>
                        <a:pt x="1214806" y="2486145"/>
                      </a:cubicBezTo>
                      <a:cubicBezTo>
                        <a:pt x="1214806" y="2463850"/>
                        <a:pt x="1196733" y="2445777"/>
                        <a:pt x="1174438" y="2445777"/>
                      </a:cubicBezTo>
                      <a:close/>
                      <a:moveTo>
                        <a:pt x="1090002" y="2445777"/>
                      </a:moveTo>
                      <a:cubicBezTo>
                        <a:pt x="1067707" y="2445777"/>
                        <a:pt x="1049634" y="2463850"/>
                        <a:pt x="1049634" y="2486145"/>
                      </a:cubicBezTo>
                      <a:cubicBezTo>
                        <a:pt x="1049634" y="2508440"/>
                        <a:pt x="1067707" y="2526513"/>
                        <a:pt x="1090002" y="2526513"/>
                      </a:cubicBezTo>
                      <a:cubicBezTo>
                        <a:pt x="1112297" y="2526513"/>
                        <a:pt x="1130370" y="2508440"/>
                        <a:pt x="1130370" y="2486145"/>
                      </a:cubicBezTo>
                      <a:cubicBezTo>
                        <a:pt x="1130370" y="2463850"/>
                        <a:pt x="1112297" y="2445777"/>
                        <a:pt x="1090002" y="2445777"/>
                      </a:cubicBezTo>
                      <a:close/>
                      <a:moveTo>
                        <a:pt x="1005565" y="2445777"/>
                      </a:moveTo>
                      <a:cubicBezTo>
                        <a:pt x="983270" y="2445777"/>
                        <a:pt x="965197" y="2463850"/>
                        <a:pt x="965197" y="2486145"/>
                      </a:cubicBezTo>
                      <a:cubicBezTo>
                        <a:pt x="965197" y="2508440"/>
                        <a:pt x="983270" y="2526513"/>
                        <a:pt x="1005565" y="2526513"/>
                      </a:cubicBezTo>
                      <a:cubicBezTo>
                        <a:pt x="1027860" y="2526513"/>
                        <a:pt x="1045933" y="2508440"/>
                        <a:pt x="1045933" y="2486145"/>
                      </a:cubicBezTo>
                      <a:cubicBezTo>
                        <a:pt x="1045933" y="2463850"/>
                        <a:pt x="1027860" y="2445777"/>
                        <a:pt x="1005565" y="2445777"/>
                      </a:cubicBezTo>
                      <a:close/>
                      <a:moveTo>
                        <a:pt x="921129" y="2445777"/>
                      </a:moveTo>
                      <a:cubicBezTo>
                        <a:pt x="898834" y="2445777"/>
                        <a:pt x="880761" y="2463850"/>
                        <a:pt x="880761" y="2486145"/>
                      </a:cubicBezTo>
                      <a:cubicBezTo>
                        <a:pt x="880761" y="2508440"/>
                        <a:pt x="898834" y="2526513"/>
                        <a:pt x="921129" y="2526513"/>
                      </a:cubicBezTo>
                      <a:cubicBezTo>
                        <a:pt x="943424" y="2526513"/>
                        <a:pt x="961497" y="2508440"/>
                        <a:pt x="961497" y="2486145"/>
                      </a:cubicBezTo>
                      <a:cubicBezTo>
                        <a:pt x="961497" y="2463850"/>
                        <a:pt x="943424" y="2445777"/>
                        <a:pt x="921129" y="2445777"/>
                      </a:cubicBezTo>
                      <a:close/>
                      <a:moveTo>
                        <a:pt x="836693" y="2445777"/>
                      </a:moveTo>
                      <a:cubicBezTo>
                        <a:pt x="814398" y="2445777"/>
                        <a:pt x="796325" y="2463850"/>
                        <a:pt x="796325" y="2486145"/>
                      </a:cubicBezTo>
                      <a:cubicBezTo>
                        <a:pt x="796325" y="2508440"/>
                        <a:pt x="814398" y="2526513"/>
                        <a:pt x="836693" y="2526513"/>
                      </a:cubicBezTo>
                      <a:cubicBezTo>
                        <a:pt x="858988" y="2526513"/>
                        <a:pt x="877061" y="2508440"/>
                        <a:pt x="877061" y="2486145"/>
                      </a:cubicBezTo>
                      <a:cubicBezTo>
                        <a:pt x="877061" y="2463850"/>
                        <a:pt x="858988" y="2445777"/>
                        <a:pt x="836693" y="2445777"/>
                      </a:cubicBezTo>
                      <a:close/>
                      <a:moveTo>
                        <a:pt x="752256" y="2445777"/>
                      </a:moveTo>
                      <a:cubicBezTo>
                        <a:pt x="729961" y="2445777"/>
                        <a:pt x="711888" y="2463850"/>
                        <a:pt x="711888" y="2486145"/>
                      </a:cubicBezTo>
                      <a:cubicBezTo>
                        <a:pt x="711888" y="2508440"/>
                        <a:pt x="729961" y="2526513"/>
                        <a:pt x="752256" y="2526513"/>
                      </a:cubicBezTo>
                      <a:cubicBezTo>
                        <a:pt x="774551" y="2526513"/>
                        <a:pt x="792624" y="2508440"/>
                        <a:pt x="792624" y="2486145"/>
                      </a:cubicBezTo>
                      <a:cubicBezTo>
                        <a:pt x="792624" y="2463850"/>
                        <a:pt x="774551" y="2445777"/>
                        <a:pt x="752256" y="2445777"/>
                      </a:cubicBezTo>
                      <a:close/>
                      <a:moveTo>
                        <a:pt x="667820" y="2445777"/>
                      </a:moveTo>
                      <a:cubicBezTo>
                        <a:pt x="645525" y="2445777"/>
                        <a:pt x="627452" y="2463850"/>
                        <a:pt x="627452" y="2486145"/>
                      </a:cubicBezTo>
                      <a:cubicBezTo>
                        <a:pt x="627452" y="2508440"/>
                        <a:pt x="645525" y="2526513"/>
                        <a:pt x="667820" y="2526513"/>
                      </a:cubicBezTo>
                      <a:cubicBezTo>
                        <a:pt x="690115" y="2526513"/>
                        <a:pt x="708188" y="2508440"/>
                        <a:pt x="708188" y="2486145"/>
                      </a:cubicBezTo>
                      <a:cubicBezTo>
                        <a:pt x="708188" y="2463850"/>
                        <a:pt x="690115" y="2445777"/>
                        <a:pt x="667820" y="2445777"/>
                      </a:cubicBezTo>
                      <a:close/>
                      <a:moveTo>
                        <a:pt x="583384" y="2445777"/>
                      </a:moveTo>
                      <a:cubicBezTo>
                        <a:pt x="561089" y="2445777"/>
                        <a:pt x="543016" y="2463850"/>
                        <a:pt x="543016" y="2486145"/>
                      </a:cubicBezTo>
                      <a:cubicBezTo>
                        <a:pt x="543016" y="2508440"/>
                        <a:pt x="561089" y="2526513"/>
                        <a:pt x="583384" y="2526513"/>
                      </a:cubicBezTo>
                      <a:cubicBezTo>
                        <a:pt x="605679" y="2526513"/>
                        <a:pt x="623752" y="2508440"/>
                        <a:pt x="623752" y="2486145"/>
                      </a:cubicBezTo>
                      <a:cubicBezTo>
                        <a:pt x="623752" y="2463850"/>
                        <a:pt x="605679" y="2445777"/>
                        <a:pt x="583384" y="2445777"/>
                      </a:cubicBezTo>
                      <a:close/>
                      <a:moveTo>
                        <a:pt x="498947" y="2445777"/>
                      </a:moveTo>
                      <a:cubicBezTo>
                        <a:pt x="476652" y="2445777"/>
                        <a:pt x="458579" y="2463850"/>
                        <a:pt x="458579" y="2486145"/>
                      </a:cubicBezTo>
                      <a:cubicBezTo>
                        <a:pt x="458579" y="2508440"/>
                        <a:pt x="476652" y="2526513"/>
                        <a:pt x="498947" y="2526513"/>
                      </a:cubicBezTo>
                      <a:cubicBezTo>
                        <a:pt x="521242" y="2526513"/>
                        <a:pt x="539315" y="2508440"/>
                        <a:pt x="539315" y="2486145"/>
                      </a:cubicBezTo>
                      <a:cubicBezTo>
                        <a:pt x="539315" y="2463850"/>
                        <a:pt x="521242" y="2445777"/>
                        <a:pt x="498947" y="2445777"/>
                      </a:cubicBezTo>
                      <a:close/>
                      <a:moveTo>
                        <a:pt x="414511" y="2445777"/>
                      </a:moveTo>
                      <a:cubicBezTo>
                        <a:pt x="392216" y="2445777"/>
                        <a:pt x="374143" y="2463850"/>
                        <a:pt x="374143" y="2486145"/>
                      </a:cubicBezTo>
                      <a:cubicBezTo>
                        <a:pt x="374143" y="2508440"/>
                        <a:pt x="392216" y="2526513"/>
                        <a:pt x="414511" y="2526513"/>
                      </a:cubicBezTo>
                      <a:cubicBezTo>
                        <a:pt x="436806" y="2526513"/>
                        <a:pt x="454879" y="2508440"/>
                        <a:pt x="454879" y="2486145"/>
                      </a:cubicBezTo>
                      <a:cubicBezTo>
                        <a:pt x="454879" y="2463850"/>
                        <a:pt x="436806" y="2445777"/>
                        <a:pt x="414511" y="2445777"/>
                      </a:cubicBezTo>
                      <a:close/>
                      <a:moveTo>
                        <a:pt x="330075" y="2445777"/>
                      </a:moveTo>
                      <a:cubicBezTo>
                        <a:pt x="307780" y="2445777"/>
                        <a:pt x="289707" y="2463850"/>
                        <a:pt x="289707" y="2486145"/>
                      </a:cubicBezTo>
                      <a:cubicBezTo>
                        <a:pt x="289707" y="2508440"/>
                        <a:pt x="307780" y="2526513"/>
                        <a:pt x="330075" y="2526513"/>
                      </a:cubicBezTo>
                      <a:cubicBezTo>
                        <a:pt x="352370" y="2526513"/>
                        <a:pt x="370443" y="2508440"/>
                        <a:pt x="370443" y="2486145"/>
                      </a:cubicBezTo>
                      <a:cubicBezTo>
                        <a:pt x="370443" y="2463850"/>
                        <a:pt x="352370" y="2445777"/>
                        <a:pt x="330075" y="2445777"/>
                      </a:cubicBezTo>
                      <a:close/>
                      <a:moveTo>
                        <a:pt x="245639" y="2445777"/>
                      </a:moveTo>
                      <a:cubicBezTo>
                        <a:pt x="223344" y="2445777"/>
                        <a:pt x="205271" y="2463850"/>
                        <a:pt x="205271" y="2486145"/>
                      </a:cubicBezTo>
                      <a:cubicBezTo>
                        <a:pt x="205271" y="2508440"/>
                        <a:pt x="223344" y="2526513"/>
                        <a:pt x="245639" y="2526513"/>
                      </a:cubicBezTo>
                      <a:cubicBezTo>
                        <a:pt x="267934" y="2526513"/>
                        <a:pt x="286007" y="2508440"/>
                        <a:pt x="286007" y="2486145"/>
                      </a:cubicBezTo>
                      <a:cubicBezTo>
                        <a:pt x="286007" y="2463850"/>
                        <a:pt x="267934" y="2445777"/>
                        <a:pt x="245639" y="2445777"/>
                      </a:cubicBezTo>
                      <a:close/>
                      <a:moveTo>
                        <a:pt x="161202" y="2445777"/>
                      </a:moveTo>
                      <a:cubicBezTo>
                        <a:pt x="138907" y="2445777"/>
                        <a:pt x="120834" y="2463850"/>
                        <a:pt x="120834" y="2486145"/>
                      </a:cubicBezTo>
                      <a:cubicBezTo>
                        <a:pt x="120834" y="2508440"/>
                        <a:pt x="138907" y="2526513"/>
                        <a:pt x="161202" y="2526513"/>
                      </a:cubicBezTo>
                      <a:cubicBezTo>
                        <a:pt x="183497" y="2526513"/>
                        <a:pt x="201570" y="2508440"/>
                        <a:pt x="201570" y="2486145"/>
                      </a:cubicBezTo>
                      <a:cubicBezTo>
                        <a:pt x="201570" y="2463850"/>
                        <a:pt x="183497" y="2445777"/>
                        <a:pt x="161202" y="2445777"/>
                      </a:cubicBezTo>
                      <a:close/>
                      <a:moveTo>
                        <a:pt x="76766" y="2445777"/>
                      </a:moveTo>
                      <a:cubicBezTo>
                        <a:pt x="54471" y="2445777"/>
                        <a:pt x="36398" y="2463850"/>
                        <a:pt x="36398" y="2486145"/>
                      </a:cubicBezTo>
                      <a:cubicBezTo>
                        <a:pt x="36398" y="2508440"/>
                        <a:pt x="54471" y="2526513"/>
                        <a:pt x="76766" y="2526513"/>
                      </a:cubicBezTo>
                      <a:cubicBezTo>
                        <a:pt x="99061" y="2526513"/>
                        <a:pt x="117134" y="2508440"/>
                        <a:pt x="117134" y="2486145"/>
                      </a:cubicBezTo>
                      <a:cubicBezTo>
                        <a:pt x="117134" y="2463850"/>
                        <a:pt x="99061" y="2445777"/>
                        <a:pt x="76766" y="2445777"/>
                      </a:cubicBezTo>
                      <a:close/>
                      <a:moveTo>
                        <a:pt x="1343312" y="2359728"/>
                      </a:moveTo>
                      <a:cubicBezTo>
                        <a:pt x="1321017" y="2359728"/>
                        <a:pt x="1302944" y="2377801"/>
                        <a:pt x="1302944" y="2400096"/>
                      </a:cubicBezTo>
                      <a:cubicBezTo>
                        <a:pt x="1302944" y="2422391"/>
                        <a:pt x="1321017" y="2440464"/>
                        <a:pt x="1343312" y="2440464"/>
                      </a:cubicBezTo>
                      <a:cubicBezTo>
                        <a:pt x="1365607" y="2440464"/>
                        <a:pt x="1383680" y="2422391"/>
                        <a:pt x="1383680" y="2400096"/>
                      </a:cubicBezTo>
                      <a:cubicBezTo>
                        <a:pt x="1383680" y="2377801"/>
                        <a:pt x="1365607" y="2359728"/>
                        <a:pt x="1343312" y="2359728"/>
                      </a:cubicBezTo>
                      <a:close/>
                      <a:moveTo>
                        <a:pt x="1258874" y="2359728"/>
                      </a:moveTo>
                      <a:cubicBezTo>
                        <a:pt x="1236579" y="2359728"/>
                        <a:pt x="1218506" y="2377801"/>
                        <a:pt x="1218506" y="2400096"/>
                      </a:cubicBezTo>
                      <a:cubicBezTo>
                        <a:pt x="1218506" y="2422391"/>
                        <a:pt x="1236579" y="2440464"/>
                        <a:pt x="1258874" y="2440464"/>
                      </a:cubicBezTo>
                      <a:cubicBezTo>
                        <a:pt x="1281169" y="2440464"/>
                        <a:pt x="1299242" y="2422391"/>
                        <a:pt x="1299242" y="2400096"/>
                      </a:cubicBezTo>
                      <a:cubicBezTo>
                        <a:pt x="1299242" y="2377801"/>
                        <a:pt x="1281169" y="2359728"/>
                        <a:pt x="1258874" y="2359728"/>
                      </a:cubicBezTo>
                      <a:close/>
                      <a:moveTo>
                        <a:pt x="1174438" y="2359728"/>
                      </a:moveTo>
                      <a:cubicBezTo>
                        <a:pt x="1152143" y="2359728"/>
                        <a:pt x="1134070" y="2377801"/>
                        <a:pt x="1134070" y="2400096"/>
                      </a:cubicBezTo>
                      <a:cubicBezTo>
                        <a:pt x="1134070" y="2422391"/>
                        <a:pt x="1152143" y="2440464"/>
                        <a:pt x="1174438" y="2440464"/>
                      </a:cubicBezTo>
                      <a:cubicBezTo>
                        <a:pt x="1196733" y="2440464"/>
                        <a:pt x="1214806" y="2422391"/>
                        <a:pt x="1214806" y="2400096"/>
                      </a:cubicBezTo>
                      <a:cubicBezTo>
                        <a:pt x="1214806" y="2377801"/>
                        <a:pt x="1196733" y="2359728"/>
                        <a:pt x="1174438" y="2359728"/>
                      </a:cubicBezTo>
                      <a:close/>
                      <a:moveTo>
                        <a:pt x="1090002" y="2359728"/>
                      </a:moveTo>
                      <a:cubicBezTo>
                        <a:pt x="1067707" y="2359728"/>
                        <a:pt x="1049634" y="2377801"/>
                        <a:pt x="1049634" y="2400096"/>
                      </a:cubicBezTo>
                      <a:cubicBezTo>
                        <a:pt x="1049634" y="2422391"/>
                        <a:pt x="1067707" y="2440464"/>
                        <a:pt x="1090002" y="2440464"/>
                      </a:cubicBezTo>
                      <a:cubicBezTo>
                        <a:pt x="1112297" y="2440464"/>
                        <a:pt x="1130370" y="2422391"/>
                        <a:pt x="1130370" y="2400096"/>
                      </a:cubicBezTo>
                      <a:cubicBezTo>
                        <a:pt x="1130370" y="2377801"/>
                        <a:pt x="1112297" y="2359728"/>
                        <a:pt x="1090002" y="2359728"/>
                      </a:cubicBezTo>
                      <a:close/>
                      <a:moveTo>
                        <a:pt x="1005565" y="2359728"/>
                      </a:moveTo>
                      <a:cubicBezTo>
                        <a:pt x="983270" y="2359728"/>
                        <a:pt x="965197" y="2377801"/>
                        <a:pt x="965197" y="2400096"/>
                      </a:cubicBezTo>
                      <a:cubicBezTo>
                        <a:pt x="965197" y="2422391"/>
                        <a:pt x="983270" y="2440464"/>
                        <a:pt x="1005565" y="2440464"/>
                      </a:cubicBezTo>
                      <a:cubicBezTo>
                        <a:pt x="1027860" y="2440464"/>
                        <a:pt x="1045933" y="2422391"/>
                        <a:pt x="1045933" y="2400096"/>
                      </a:cubicBezTo>
                      <a:cubicBezTo>
                        <a:pt x="1045933" y="2377801"/>
                        <a:pt x="1027860" y="2359728"/>
                        <a:pt x="1005565" y="2359728"/>
                      </a:cubicBezTo>
                      <a:close/>
                      <a:moveTo>
                        <a:pt x="921129" y="2359728"/>
                      </a:moveTo>
                      <a:cubicBezTo>
                        <a:pt x="898834" y="2359728"/>
                        <a:pt x="880761" y="2377801"/>
                        <a:pt x="880761" y="2400096"/>
                      </a:cubicBezTo>
                      <a:cubicBezTo>
                        <a:pt x="880761" y="2422391"/>
                        <a:pt x="898834" y="2440464"/>
                        <a:pt x="921129" y="2440464"/>
                      </a:cubicBezTo>
                      <a:cubicBezTo>
                        <a:pt x="943424" y="2440464"/>
                        <a:pt x="961497" y="2422391"/>
                        <a:pt x="961497" y="2400096"/>
                      </a:cubicBezTo>
                      <a:cubicBezTo>
                        <a:pt x="961497" y="2377801"/>
                        <a:pt x="943424" y="2359728"/>
                        <a:pt x="921129" y="2359728"/>
                      </a:cubicBezTo>
                      <a:close/>
                      <a:moveTo>
                        <a:pt x="836693" y="2359728"/>
                      </a:moveTo>
                      <a:cubicBezTo>
                        <a:pt x="814398" y="2359728"/>
                        <a:pt x="796325" y="2377801"/>
                        <a:pt x="796325" y="2400096"/>
                      </a:cubicBezTo>
                      <a:cubicBezTo>
                        <a:pt x="796325" y="2422391"/>
                        <a:pt x="814398" y="2440464"/>
                        <a:pt x="836693" y="2440464"/>
                      </a:cubicBezTo>
                      <a:cubicBezTo>
                        <a:pt x="858988" y="2440464"/>
                        <a:pt x="877061" y="2422391"/>
                        <a:pt x="877061" y="2400096"/>
                      </a:cubicBezTo>
                      <a:cubicBezTo>
                        <a:pt x="877061" y="2377801"/>
                        <a:pt x="858988" y="2359728"/>
                        <a:pt x="836693" y="2359728"/>
                      </a:cubicBezTo>
                      <a:close/>
                      <a:moveTo>
                        <a:pt x="752256" y="2359728"/>
                      </a:moveTo>
                      <a:cubicBezTo>
                        <a:pt x="729961" y="2359728"/>
                        <a:pt x="711888" y="2377801"/>
                        <a:pt x="711888" y="2400096"/>
                      </a:cubicBezTo>
                      <a:cubicBezTo>
                        <a:pt x="711888" y="2422391"/>
                        <a:pt x="729961" y="2440464"/>
                        <a:pt x="752256" y="2440464"/>
                      </a:cubicBezTo>
                      <a:cubicBezTo>
                        <a:pt x="774551" y="2440464"/>
                        <a:pt x="792624" y="2422391"/>
                        <a:pt x="792624" y="2400096"/>
                      </a:cubicBezTo>
                      <a:cubicBezTo>
                        <a:pt x="792624" y="2377801"/>
                        <a:pt x="774551" y="2359728"/>
                        <a:pt x="752256" y="2359728"/>
                      </a:cubicBezTo>
                      <a:close/>
                      <a:moveTo>
                        <a:pt x="667820" y="2359728"/>
                      </a:moveTo>
                      <a:cubicBezTo>
                        <a:pt x="645525" y="2359728"/>
                        <a:pt x="627452" y="2377801"/>
                        <a:pt x="627452" y="2400096"/>
                      </a:cubicBezTo>
                      <a:cubicBezTo>
                        <a:pt x="627452" y="2422391"/>
                        <a:pt x="645525" y="2440464"/>
                        <a:pt x="667820" y="2440464"/>
                      </a:cubicBezTo>
                      <a:cubicBezTo>
                        <a:pt x="690115" y="2440464"/>
                        <a:pt x="708188" y="2422391"/>
                        <a:pt x="708188" y="2400096"/>
                      </a:cubicBezTo>
                      <a:cubicBezTo>
                        <a:pt x="708188" y="2377801"/>
                        <a:pt x="690115" y="2359728"/>
                        <a:pt x="667820" y="2359728"/>
                      </a:cubicBezTo>
                      <a:close/>
                      <a:moveTo>
                        <a:pt x="583384" y="2359728"/>
                      </a:moveTo>
                      <a:cubicBezTo>
                        <a:pt x="561089" y="2359728"/>
                        <a:pt x="543016" y="2377801"/>
                        <a:pt x="543016" y="2400096"/>
                      </a:cubicBezTo>
                      <a:cubicBezTo>
                        <a:pt x="543016" y="2422391"/>
                        <a:pt x="561089" y="2440464"/>
                        <a:pt x="583384" y="2440464"/>
                      </a:cubicBezTo>
                      <a:cubicBezTo>
                        <a:pt x="605679" y="2440464"/>
                        <a:pt x="623752" y="2422391"/>
                        <a:pt x="623752" y="2400096"/>
                      </a:cubicBezTo>
                      <a:cubicBezTo>
                        <a:pt x="623752" y="2377801"/>
                        <a:pt x="605679" y="2359728"/>
                        <a:pt x="583384" y="2359728"/>
                      </a:cubicBezTo>
                      <a:close/>
                      <a:moveTo>
                        <a:pt x="498947" y="2359728"/>
                      </a:moveTo>
                      <a:cubicBezTo>
                        <a:pt x="476652" y="2359728"/>
                        <a:pt x="458579" y="2377801"/>
                        <a:pt x="458579" y="2400096"/>
                      </a:cubicBezTo>
                      <a:cubicBezTo>
                        <a:pt x="458579" y="2422391"/>
                        <a:pt x="476652" y="2440464"/>
                        <a:pt x="498947" y="2440464"/>
                      </a:cubicBezTo>
                      <a:cubicBezTo>
                        <a:pt x="521242" y="2440464"/>
                        <a:pt x="539315" y="2422391"/>
                        <a:pt x="539315" y="2400096"/>
                      </a:cubicBezTo>
                      <a:cubicBezTo>
                        <a:pt x="539315" y="2377801"/>
                        <a:pt x="521242" y="2359728"/>
                        <a:pt x="498947" y="2359728"/>
                      </a:cubicBezTo>
                      <a:close/>
                      <a:moveTo>
                        <a:pt x="414511" y="2359728"/>
                      </a:moveTo>
                      <a:cubicBezTo>
                        <a:pt x="392216" y="2359728"/>
                        <a:pt x="374143" y="2377801"/>
                        <a:pt x="374143" y="2400096"/>
                      </a:cubicBezTo>
                      <a:cubicBezTo>
                        <a:pt x="374143" y="2422391"/>
                        <a:pt x="392216" y="2440464"/>
                        <a:pt x="414511" y="2440464"/>
                      </a:cubicBezTo>
                      <a:cubicBezTo>
                        <a:pt x="436806" y="2440464"/>
                        <a:pt x="454879" y="2422391"/>
                        <a:pt x="454879" y="2400096"/>
                      </a:cubicBezTo>
                      <a:cubicBezTo>
                        <a:pt x="454879" y="2377801"/>
                        <a:pt x="436806" y="2359728"/>
                        <a:pt x="414511" y="2359728"/>
                      </a:cubicBezTo>
                      <a:close/>
                      <a:moveTo>
                        <a:pt x="330075" y="2359728"/>
                      </a:moveTo>
                      <a:cubicBezTo>
                        <a:pt x="307780" y="2359728"/>
                        <a:pt x="289707" y="2377801"/>
                        <a:pt x="289707" y="2400096"/>
                      </a:cubicBezTo>
                      <a:cubicBezTo>
                        <a:pt x="289707" y="2422391"/>
                        <a:pt x="307780" y="2440464"/>
                        <a:pt x="330075" y="2440464"/>
                      </a:cubicBezTo>
                      <a:cubicBezTo>
                        <a:pt x="352370" y="2440464"/>
                        <a:pt x="370443" y="2422391"/>
                        <a:pt x="370443" y="2400096"/>
                      </a:cubicBezTo>
                      <a:cubicBezTo>
                        <a:pt x="370443" y="2377801"/>
                        <a:pt x="352370" y="2359728"/>
                        <a:pt x="330075" y="2359728"/>
                      </a:cubicBezTo>
                      <a:close/>
                      <a:moveTo>
                        <a:pt x="245639" y="2359728"/>
                      </a:moveTo>
                      <a:cubicBezTo>
                        <a:pt x="223344" y="2359728"/>
                        <a:pt x="205271" y="2377801"/>
                        <a:pt x="205271" y="2400096"/>
                      </a:cubicBezTo>
                      <a:cubicBezTo>
                        <a:pt x="205271" y="2422391"/>
                        <a:pt x="223344" y="2440464"/>
                        <a:pt x="245639" y="2440464"/>
                      </a:cubicBezTo>
                      <a:cubicBezTo>
                        <a:pt x="267934" y="2440464"/>
                        <a:pt x="286007" y="2422391"/>
                        <a:pt x="286007" y="2400096"/>
                      </a:cubicBezTo>
                      <a:cubicBezTo>
                        <a:pt x="286007" y="2377801"/>
                        <a:pt x="267934" y="2359728"/>
                        <a:pt x="245639" y="2359728"/>
                      </a:cubicBezTo>
                      <a:close/>
                      <a:moveTo>
                        <a:pt x="161202" y="2359728"/>
                      </a:moveTo>
                      <a:cubicBezTo>
                        <a:pt x="138907" y="2359728"/>
                        <a:pt x="120834" y="2377801"/>
                        <a:pt x="120834" y="2400096"/>
                      </a:cubicBezTo>
                      <a:cubicBezTo>
                        <a:pt x="120834" y="2422391"/>
                        <a:pt x="138907" y="2440464"/>
                        <a:pt x="161202" y="2440464"/>
                      </a:cubicBezTo>
                      <a:cubicBezTo>
                        <a:pt x="183497" y="2440464"/>
                        <a:pt x="201570" y="2422391"/>
                        <a:pt x="201570" y="2400096"/>
                      </a:cubicBezTo>
                      <a:cubicBezTo>
                        <a:pt x="201570" y="2377801"/>
                        <a:pt x="183497" y="2359728"/>
                        <a:pt x="161202" y="2359728"/>
                      </a:cubicBezTo>
                      <a:close/>
                      <a:moveTo>
                        <a:pt x="76766" y="2359728"/>
                      </a:moveTo>
                      <a:cubicBezTo>
                        <a:pt x="54471" y="2359728"/>
                        <a:pt x="36398" y="2377801"/>
                        <a:pt x="36398" y="2400096"/>
                      </a:cubicBezTo>
                      <a:cubicBezTo>
                        <a:pt x="36398" y="2422391"/>
                        <a:pt x="54471" y="2440464"/>
                        <a:pt x="76766" y="2440464"/>
                      </a:cubicBezTo>
                      <a:cubicBezTo>
                        <a:pt x="99061" y="2440464"/>
                        <a:pt x="117134" y="2422391"/>
                        <a:pt x="117134" y="2400096"/>
                      </a:cubicBezTo>
                      <a:cubicBezTo>
                        <a:pt x="117134" y="2377801"/>
                        <a:pt x="99061" y="2359728"/>
                        <a:pt x="76766" y="2359728"/>
                      </a:cubicBezTo>
                      <a:close/>
                      <a:moveTo>
                        <a:pt x="1343312" y="2273679"/>
                      </a:moveTo>
                      <a:cubicBezTo>
                        <a:pt x="1321017" y="2273679"/>
                        <a:pt x="1302944" y="2291752"/>
                        <a:pt x="1302944" y="2314047"/>
                      </a:cubicBezTo>
                      <a:cubicBezTo>
                        <a:pt x="1302944" y="2336342"/>
                        <a:pt x="1321017" y="2354415"/>
                        <a:pt x="1343312" y="2354415"/>
                      </a:cubicBezTo>
                      <a:cubicBezTo>
                        <a:pt x="1365607" y="2354415"/>
                        <a:pt x="1383680" y="2336342"/>
                        <a:pt x="1383680" y="2314047"/>
                      </a:cubicBezTo>
                      <a:cubicBezTo>
                        <a:pt x="1383680" y="2291752"/>
                        <a:pt x="1365607" y="2273679"/>
                        <a:pt x="1343312" y="2273679"/>
                      </a:cubicBezTo>
                      <a:close/>
                      <a:moveTo>
                        <a:pt x="1258874" y="2273679"/>
                      </a:moveTo>
                      <a:cubicBezTo>
                        <a:pt x="1236579" y="2273679"/>
                        <a:pt x="1218506" y="2291752"/>
                        <a:pt x="1218506" y="2314047"/>
                      </a:cubicBezTo>
                      <a:cubicBezTo>
                        <a:pt x="1218506" y="2336342"/>
                        <a:pt x="1236579" y="2354415"/>
                        <a:pt x="1258874" y="2354415"/>
                      </a:cubicBezTo>
                      <a:cubicBezTo>
                        <a:pt x="1281169" y="2354415"/>
                        <a:pt x="1299242" y="2336342"/>
                        <a:pt x="1299242" y="2314047"/>
                      </a:cubicBezTo>
                      <a:cubicBezTo>
                        <a:pt x="1299242" y="2291752"/>
                        <a:pt x="1281169" y="2273679"/>
                        <a:pt x="1258874" y="2273679"/>
                      </a:cubicBezTo>
                      <a:close/>
                      <a:moveTo>
                        <a:pt x="1174438" y="2273679"/>
                      </a:moveTo>
                      <a:cubicBezTo>
                        <a:pt x="1152143" y="2273679"/>
                        <a:pt x="1134070" y="2291752"/>
                        <a:pt x="1134070" y="2314047"/>
                      </a:cubicBezTo>
                      <a:cubicBezTo>
                        <a:pt x="1134070" y="2336342"/>
                        <a:pt x="1152143" y="2354415"/>
                        <a:pt x="1174438" y="2354415"/>
                      </a:cubicBezTo>
                      <a:cubicBezTo>
                        <a:pt x="1196733" y="2354415"/>
                        <a:pt x="1214806" y="2336342"/>
                        <a:pt x="1214806" y="2314047"/>
                      </a:cubicBezTo>
                      <a:cubicBezTo>
                        <a:pt x="1214806" y="2291752"/>
                        <a:pt x="1196733" y="2273679"/>
                        <a:pt x="1174438" y="2273679"/>
                      </a:cubicBezTo>
                      <a:close/>
                      <a:moveTo>
                        <a:pt x="1090002" y="2273679"/>
                      </a:moveTo>
                      <a:cubicBezTo>
                        <a:pt x="1067707" y="2273679"/>
                        <a:pt x="1049634" y="2291752"/>
                        <a:pt x="1049634" y="2314047"/>
                      </a:cubicBezTo>
                      <a:cubicBezTo>
                        <a:pt x="1049634" y="2336342"/>
                        <a:pt x="1067707" y="2354415"/>
                        <a:pt x="1090002" y="2354415"/>
                      </a:cubicBezTo>
                      <a:cubicBezTo>
                        <a:pt x="1112297" y="2354415"/>
                        <a:pt x="1130370" y="2336342"/>
                        <a:pt x="1130370" y="2314047"/>
                      </a:cubicBezTo>
                      <a:cubicBezTo>
                        <a:pt x="1130370" y="2291752"/>
                        <a:pt x="1112297" y="2273679"/>
                        <a:pt x="1090002" y="2273679"/>
                      </a:cubicBezTo>
                      <a:close/>
                      <a:moveTo>
                        <a:pt x="1005565" y="2273679"/>
                      </a:moveTo>
                      <a:cubicBezTo>
                        <a:pt x="983270" y="2273679"/>
                        <a:pt x="965197" y="2291752"/>
                        <a:pt x="965197" y="2314047"/>
                      </a:cubicBezTo>
                      <a:cubicBezTo>
                        <a:pt x="965197" y="2336342"/>
                        <a:pt x="983270" y="2354415"/>
                        <a:pt x="1005565" y="2354415"/>
                      </a:cubicBezTo>
                      <a:cubicBezTo>
                        <a:pt x="1027860" y="2354415"/>
                        <a:pt x="1045933" y="2336342"/>
                        <a:pt x="1045933" y="2314047"/>
                      </a:cubicBezTo>
                      <a:cubicBezTo>
                        <a:pt x="1045933" y="2291752"/>
                        <a:pt x="1027860" y="2273679"/>
                        <a:pt x="1005565" y="2273679"/>
                      </a:cubicBezTo>
                      <a:close/>
                      <a:moveTo>
                        <a:pt x="921129" y="2273679"/>
                      </a:moveTo>
                      <a:cubicBezTo>
                        <a:pt x="898834" y="2273679"/>
                        <a:pt x="880761" y="2291752"/>
                        <a:pt x="880761" y="2314047"/>
                      </a:cubicBezTo>
                      <a:cubicBezTo>
                        <a:pt x="880761" y="2336342"/>
                        <a:pt x="898834" y="2354415"/>
                        <a:pt x="921129" y="2354415"/>
                      </a:cubicBezTo>
                      <a:cubicBezTo>
                        <a:pt x="943424" y="2354415"/>
                        <a:pt x="961497" y="2336342"/>
                        <a:pt x="961497" y="2314047"/>
                      </a:cubicBezTo>
                      <a:cubicBezTo>
                        <a:pt x="961497" y="2291752"/>
                        <a:pt x="943424" y="2273679"/>
                        <a:pt x="921129" y="2273679"/>
                      </a:cubicBezTo>
                      <a:close/>
                      <a:moveTo>
                        <a:pt x="836693" y="2273679"/>
                      </a:moveTo>
                      <a:cubicBezTo>
                        <a:pt x="814398" y="2273679"/>
                        <a:pt x="796325" y="2291752"/>
                        <a:pt x="796325" y="2314047"/>
                      </a:cubicBezTo>
                      <a:cubicBezTo>
                        <a:pt x="796325" y="2336342"/>
                        <a:pt x="814398" y="2354415"/>
                        <a:pt x="836693" y="2354415"/>
                      </a:cubicBezTo>
                      <a:cubicBezTo>
                        <a:pt x="858988" y="2354415"/>
                        <a:pt x="877061" y="2336342"/>
                        <a:pt x="877061" y="2314047"/>
                      </a:cubicBezTo>
                      <a:cubicBezTo>
                        <a:pt x="877061" y="2291752"/>
                        <a:pt x="858988" y="2273679"/>
                        <a:pt x="836693" y="2273679"/>
                      </a:cubicBezTo>
                      <a:close/>
                      <a:moveTo>
                        <a:pt x="752256" y="2273679"/>
                      </a:moveTo>
                      <a:cubicBezTo>
                        <a:pt x="729961" y="2273679"/>
                        <a:pt x="711888" y="2291752"/>
                        <a:pt x="711888" y="2314047"/>
                      </a:cubicBezTo>
                      <a:cubicBezTo>
                        <a:pt x="711888" y="2336342"/>
                        <a:pt x="729961" y="2354415"/>
                        <a:pt x="752256" y="2354415"/>
                      </a:cubicBezTo>
                      <a:cubicBezTo>
                        <a:pt x="774551" y="2354415"/>
                        <a:pt x="792624" y="2336342"/>
                        <a:pt x="792624" y="2314047"/>
                      </a:cubicBezTo>
                      <a:cubicBezTo>
                        <a:pt x="792624" y="2291752"/>
                        <a:pt x="774551" y="2273679"/>
                        <a:pt x="752256" y="2273679"/>
                      </a:cubicBezTo>
                      <a:close/>
                      <a:moveTo>
                        <a:pt x="667820" y="2273679"/>
                      </a:moveTo>
                      <a:cubicBezTo>
                        <a:pt x="645525" y="2273679"/>
                        <a:pt x="627452" y="2291752"/>
                        <a:pt x="627452" y="2314047"/>
                      </a:cubicBezTo>
                      <a:cubicBezTo>
                        <a:pt x="627452" y="2336342"/>
                        <a:pt x="645525" y="2354415"/>
                        <a:pt x="667820" y="2354415"/>
                      </a:cubicBezTo>
                      <a:cubicBezTo>
                        <a:pt x="690115" y="2354415"/>
                        <a:pt x="708188" y="2336342"/>
                        <a:pt x="708188" y="2314047"/>
                      </a:cubicBezTo>
                      <a:cubicBezTo>
                        <a:pt x="708188" y="2291752"/>
                        <a:pt x="690115" y="2273679"/>
                        <a:pt x="667820" y="2273679"/>
                      </a:cubicBezTo>
                      <a:close/>
                      <a:moveTo>
                        <a:pt x="583384" y="2273679"/>
                      </a:moveTo>
                      <a:cubicBezTo>
                        <a:pt x="561089" y="2273679"/>
                        <a:pt x="543016" y="2291752"/>
                        <a:pt x="543016" y="2314047"/>
                      </a:cubicBezTo>
                      <a:cubicBezTo>
                        <a:pt x="543016" y="2336342"/>
                        <a:pt x="561089" y="2354415"/>
                        <a:pt x="583384" y="2354415"/>
                      </a:cubicBezTo>
                      <a:cubicBezTo>
                        <a:pt x="605679" y="2354415"/>
                        <a:pt x="623752" y="2336342"/>
                        <a:pt x="623752" y="2314047"/>
                      </a:cubicBezTo>
                      <a:cubicBezTo>
                        <a:pt x="623752" y="2291752"/>
                        <a:pt x="605679" y="2273679"/>
                        <a:pt x="583384" y="2273679"/>
                      </a:cubicBezTo>
                      <a:close/>
                      <a:moveTo>
                        <a:pt x="498947" y="2273679"/>
                      </a:moveTo>
                      <a:cubicBezTo>
                        <a:pt x="476652" y="2273679"/>
                        <a:pt x="458579" y="2291752"/>
                        <a:pt x="458579" y="2314047"/>
                      </a:cubicBezTo>
                      <a:cubicBezTo>
                        <a:pt x="458579" y="2336342"/>
                        <a:pt x="476652" y="2354415"/>
                        <a:pt x="498947" y="2354415"/>
                      </a:cubicBezTo>
                      <a:cubicBezTo>
                        <a:pt x="521242" y="2354415"/>
                        <a:pt x="539315" y="2336342"/>
                        <a:pt x="539315" y="2314047"/>
                      </a:cubicBezTo>
                      <a:cubicBezTo>
                        <a:pt x="539315" y="2291752"/>
                        <a:pt x="521242" y="2273679"/>
                        <a:pt x="498947" y="2273679"/>
                      </a:cubicBezTo>
                      <a:close/>
                      <a:moveTo>
                        <a:pt x="414511" y="2273679"/>
                      </a:moveTo>
                      <a:cubicBezTo>
                        <a:pt x="392216" y="2273679"/>
                        <a:pt x="374143" y="2291752"/>
                        <a:pt x="374143" y="2314047"/>
                      </a:cubicBezTo>
                      <a:cubicBezTo>
                        <a:pt x="374143" y="2336342"/>
                        <a:pt x="392216" y="2354415"/>
                        <a:pt x="414511" y="2354415"/>
                      </a:cubicBezTo>
                      <a:cubicBezTo>
                        <a:pt x="436806" y="2354415"/>
                        <a:pt x="454879" y="2336342"/>
                        <a:pt x="454879" y="2314047"/>
                      </a:cubicBezTo>
                      <a:cubicBezTo>
                        <a:pt x="454879" y="2291752"/>
                        <a:pt x="436806" y="2273679"/>
                        <a:pt x="414511" y="2273679"/>
                      </a:cubicBezTo>
                      <a:close/>
                      <a:moveTo>
                        <a:pt x="330075" y="2273679"/>
                      </a:moveTo>
                      <a:cubicBezTo>
                        <a:pt x="307780" y="2273679"/>
                        <a:pt x="289707" y="2291752"/>
                        <a:pt x="289707" y="2314047"/>
                      </a:cubicBezTo>
                      <a:cubicBezTo>
                        <a:pt x="289707" y="2336342"/>
                        <a:pt x="307780" y="2354415"/>
                        <a:pt x="330075" y="2354415"/>
                      </a:cubicBezTo>
                      <a:cubicBezTo>
                        <a:pt x="352370" y="2354415"/>
                        <a:pt x="370443" y="2336342"/>
                        <a:pt x="370443" y="2314047"/>
                      </a:cubicBezTo>
                      <a:cubicBezTo>
                        <a:pt x="370443" y="2291752"/>
                        <a:pt x="352370" y="2273679"/>
                        <a:pt x="330075" y="2273679"/>
                      </a:cubicBezTo>
                      <a:close/>
                      <a:moveTo>
                        <a:pt x="245639" y="2273679"/>
                      </a:moveTo>
                      <a:cubicBezTo>
                        <a:pt x="223344" y="2273679"/>
                        <a:pt x="205271" y="2291752"/>
                        <a:pt x="205271" y="2314047"/>
                      </a:cubicBezTo>
                      <a:cubicBezTo>
                        <a:pt x="205271" y="2336342"/>
                        <a:pt x="223344" y="2354415"/>
                        <a:pt x="245639" y="2354415"/>
                      </a:cubicBezTo>
                      <a:cubicBezTo>
                        <a:pt x="267934" y="2354415"/>
                        <a:pt x="286007" y="2336342"/>
                        <a:pt x="286007" y="2314047"/>
                      </a:cubicBezTo>
                      <a:cubicBezTo>
                        <a:pt x="286007" y="2291752"/>
                        <a:pt x="267934" y="2273679"/>
                        <a:pt x="245639" y="2273679"/>
                      </a:cubicBezTo>
                      <a:close/>
                      <a:moveTo>
                        <a:pt x="161202" y="2273679"/>
                      </a:moveTo>
                      <a:cubicBezTo>
                        <a:pt x="138907" y="2273679"/>
                        <a:pt x="120834" y="2291752"/>
                        <a:pt x="120834" y="2314047"/>
                      </a:cubicBezTo>
                      <a:cubicBezTo>
                        <a:pt x="120834" y="2336342"/>
                        <a:pt x="138907" y="2354415"/>
                        <a:pt x="161202" y="2354415"/>
                      </a:cubicBezTo>
                      <a:cubicBezTo>
                        <a:pt x="183497" y="2354415"/>
                        <a:pt x="201570" y="2336342"/>
                        <a:pt x="201570" y="2314047"/>
                      </a:cubicBezTo>
                      <a:cubicBezTo>
                        <a:pt x="201570" y="2291752"/>
                        <a:pt x="183497" y="2273679"/>
                        <a:pt x="161202" y="2273679"/>
                      </a:cubicBezTo>
                      <a:close/>
                      <a:moveTo>
                        <a:pt x="76766" y="2273679"/>
                      </a:moveTo>
                      <a:cubicBezTo>
                        <a:pt x="54471" y="2273679"/>
                        <a:pt x="36398" y="2291752"/>
                        <a:pt x="36398" y="2314047"/>
                      </a:cubicBezTo>
                      <a:cubicBezTo>
                        <a:pt x="36398" y="2336342"/>
                        <a:pt x="54471" y="2354415"/>
                        <a:pt x="76766" y="2354415"/>
                      </a:cubicBezTo>
                      <a:cubicBezTo>
                        <a:pt x="99061" y="2354415"/>
                        <a:pt x="117134" y="2336342"/>
                        <a:pt x="117134" y="2314047"/>
                      </a:cubicBezTo>
                      <a:cubicBezTo>
                        <a:pt x="117134" y="2291752"/>
                        <a:pt x="99061" y="2273679"/>
                        <a:pt x="76766" y="2273679"/>
                      </a:cubicBezTo>
                      <a:close/>
                      <a:moveTo>
                        <a:pt x="1343312" y="2187630"/>
                      </a:moveTo>
                      <a:cubicBezTo>
                        <a:pt x="1321017" y="2187630"/>
                        <a:pt x="1302944" y="2205703"/>
                        <a:pt x="1302944" y="2227998"/>
                      </a:cubicBezTo>
                      <a:cubicBezTo>
                        <a:pt x="1302944" y="2250293"/>
                        <a:pt x="1321017" y="2268366"/>
                        <a:pt x="1343312" y="2268366"/>
                      </a:cubicBezTo>
                      <a:cubicBezTo>
                        <a:pt x="1365607" y="2268366"/>
                        <a:pt x="1383680" y="2250293"/>
                        <a:pt x="1383680" y="2227998"/>
                      </a:cubicBezTo>
                      <a:cubicBezTo>
                        <a:pt x="1383680" y="2205703"/>
                        <a:pt x="1365607" y="2187630"/>
                        <a:pt x="1343312" y="2187630"/>
                      </a:cubicBezTo>
                      <a:close/>
                      <a:moveTo>
                        <a:pt x="1258874" y="2187630"/>
                      </a:moveTo>
                      <a:cubicBezTo>
                        <a:pt x="1236579" y="2187630"/>
                        <a:pt x="1218506" y="2205703"/>
                        <a:pt x="1218506" y="2227998"/>
                      </a:cubicBezTo>
                      <a:cubicBezTo>
                        <a:pt x="1218506" y="2250293"/>
                        <a:pt x="1236579" y="2268366"/>
                        <a:pt x="1258874" y="2268366"/>
                      </a:cubicBezTo>
                      <a:cubicBezTo>
                        <a:pt x="1281169" y="2268366"/>
                        <a:pt x="1299242" y="2250293"/>
                        <a:pt x="1299242" y="2227998"/>
                      </a:cubicBezTo>
                      <a:cubicBezTo>
                        <a:pt x="1299242" y="2205703"/>
                        <a:pt x="1281169" y="2187630"/>
                        <a:pt x="1258874" y="2187630"/>
                      </a:cubicBezTo>
                      <a:close/>
                      <a:moveTo>
                        <a:pt x="1174438" y="2187630"/>
                      </a:moveTo>
                      <a:cubicBezTo>
                        <a:pt x="1152143" y="2187630"/>
                        <a:pt x="1134070" y="2205703"/>
                        <a:pt x="1134070" y="2227998"/>
                      </a:cubicBezTo>
                      <a:cubicBezTo>
                        <a:pt x="1134070" y="2250293"/>
                        <a:pt x="1152143" y="2268366"/>
                        <a:pt x="1174438" y="2268366"/>
                      </a:cubicBezTo>
                      <a:cubicBezTo>
                        <a:pt x="1196733" y="2268366"/>
                        <a:pt x="1214806" y="2250293"/>
                        <a:pt x="1214806" y="2227998"/>
                      </a:cubicBezTo>
                      <a:cubicBezTo>
                        <a:pt x="1214806" y="2205703"/>
                        <a:pt x="1196733" y="2187630"/>
                        <a:pt x="1174438" y="2187630"/>
                      </a:cubicBezTo>
                      <a:close/>
                      <a:moveTo>
                        <a:pt x="1090002" y="2187630"/>
                      </a:moveTo>
                      <a:cubicBezTo>
                        <a:pt x="1067707" y="2187630"/>
                        <a:pt x="1049634" y="2205703"/>
                        <a:pt x="1049634" y="2227998"/>
                      </a:cubicBezTo>
                      <a:cubicBezTo>
                        <a:pt x="1049634" y="2250293"/>
                        <a:pt x="1067707" y="2268366"/>
                        <a:pt x="1090002" y="2268366"/>
                      </a:cubicBezTo>
                      <a:cubicBezTo>
                        <a:pt x="1112297" y="2268366"/>
                        <a:pt x="1130370" y="2250293"/>
                        <a:pt x="1130370" y="2227998"/>
                      </a:cubicBezTo>
                      <a:cubicBezTo>
                        <a:pt x="1130370" y="2205703"/>
                        <a:pt x="1112297" y="2187630"/>
                        <a:pt x="1090002" y="2187630"/>
                      </a:cubicBezTo>
                      <a:close/>
                      <a:moveTo>
                        <a:pt x="1005565" y="2187630"/>
                      </a:moveTo>
                      <a:cubicBezTo>
                        <a:pt x="983270" y="2187630"/>
                        <a:pt x="965197" y="2205703"/>
                        <a:pt x="965197" y="2227998"/>
                      </a:cubicBezTo>
                      <a:cubicBezTo>
                        <a:pt x="965197" y="2250293"/>
                        <a:pt x="983270" y="2268366"/>
                        <a:pt x="1005565" y="2268366"/>
                      </a:cubicBezTo>
                      <a:cubicBezTo>
                        <a:pt x="1027860" y="2268366"/>
                        <a:pt x="1045933" y="2250293"/>
                        <a:pt x="1045933" y="2227998"/>
                      </a:cubicBezTo>
                      <a:cubicBezTo>
                        <a:pt x="1045933" y="2205703"/>
                        <a:pt x="1027860" y="2187630"/>
                        <a:pt x="1005565" y="2187630"/>
                      </a:cubicBezTo>
                      <a:close/>
                      <a:moveTo>
                        <a:pt x="921129" y="2187630"/>
                      </a:moveTo>
                      <a:cubicBezTo>
                        <a:pt x="898834" y="2187630"/>
                        <a:pt x="880761" y="2205703"/>
                        <a:pt x="880761" y="2227998"/>
                      </a:cubicBezTo>
                      <a:cubicBezTo>
                        <a:pt x="880761" y="2250293"/>
                        <a:pt x="898834" y="2268366"/>
                        <a:pt x="921129" y="2268366"/>
                      </a:cubicBezTo>
                      <a:cubicBezTo>
                        <a:pt x="943424" y="2268366"/>
                        <a:pt x="961497" y="2250293"/>
                        <a:pt x="961497" y="2227998"/>
                      </a:cubicBezTo>
                      <a:cubicBezTo>
                        <a:pt x="961497" y="2205703"/>
                        <a:pt x="943424" y="2187630"/>
                        <a:pt x="921129" y="2187630"/>
                      </a:cubicBezTo>
                      <a:close/>
                      <a:moveTo>
                        <a:pt x="836693" y="2187630"/>
                      </a:moveTo>
                      <a:cubicBezTo>
                        <a:pt x="814398" y="2187630"/>
                        <a:pt x="796325" y="2205703"/>
                        <a:pt x="796325" y="2227998"/>
                      </a:cubicBezTo>
                      <a:cubicBezTo>
                        <a:pt x="796325" y="2250293"/>
                        <a:pt x="814398" y="2268366"/>
                        <a:pt x="836693" y="2268366"/>
                      </a:cubicBezTo>
                      <a:cubicBezTo>
                        <a:pt x="858988" y="2268366"/>
                        <a:pt x="877061" y="2250293"/>
                        <a:pt x="877061" y="2227998"/>
                      </a:cubicBezTo>
                      <a:cubicBezTo>
                        <a:pt x="877061" y="2205703"/>
                        <a:pt x="858988" y="2187630"/>
                        <a:pt x="836693" y="2187630"/>
                      </a:cubicBezTo>
                      <a:close/>
                      <a:moveTo>
                        <a:pt x="752256" y="2187630"/>
                      </a:moveTo>
                      <a:cubicBezTo>
                        <a:pt x="729961" y="2187630"/>
                        <a:pt x="711888" y="2205703"/>
                        <a:pt x="711888" y="2227998"/>
                      </a:cubicBezTo>
                      <a:cubicBezTo>
                        <a:pt x="711888" y="2250293"/>
                        <a:pt x="729961" y="2268366"/>
                        <a:pt x="752256" y="2268366"/>
                      </a:cubicBezTo>
                      <a:cubicBezTo>
                        <a:pt x="774551" y="2268366"/>
                        <a:pt x="792624" y="2250293"/>
                        <a:pt x="792624" y="2227998"/>
                      </a:cubicBezTo>
                      <a:cubicBezTo>
                        <a:pt x="792624" y="2205703"/>
                        <a:pt x="774551" y="2187630"/>
                        <a:pt x="752256" y="2187630"/>
                      </a:cubicBezTo>
                      <a:close/>
                      <a:moveTo>
                        <a:pt x="667820" y="2187630"/>
                      </a:moveTo>
                      <a:cubicBezTo>
                        <a:pt x="645525" y="2187630"/>
                        <a:pt x="627452" y="2205703"/>
                        <a:pt x="627452" y="2227998"/>
                      </a:cubicBezTo>
                      <a:cubicBezTo>
                        <a:pt x="627452" y="2250293"/>
                        <a:pt x="645525" y="2268366"/>
                        <a:pt x="667820" y="2268366"/>
                      </a:cubicBezTo>
                      <a:cubicBezTo>
                        <a:pt x="690115" y="2268366"/>
                        <a:pt x="708188" y="2250293"/>
                        <a:pt x="708188" y="2227998"/>
                      </a:cubicBezTo>
                      <a:cubicBezTo>
                        <a:pt x="708188" y="2205703"/>
                        <a:pt x="690115" y="2187630"/>
                        <a:pt x="667820" y="2187630"/>
                      </a:cubicBezTo>
                      <a:close/>
                      <a:moveTo>
                        <a:pt x="583384" y="2187630"/>
                      </a:moveTo>
                      <a:cubicBezTo>
                        <a:pt x="561089" y="2187630"/>
                        <a:pt x="543016" y="2205703"/>
                        <a:pt x="543016" y="2227998"/>
                      </a:cubicBezTo>
                      <a:cubicBezTo>
                        <a:pt x="543016" y="2250293"/>
                        <a:pt x="561089" y="2268366"/>
                        <a:pt x="583384" y="2268366"/>
                      </a:cubicBezTo>
                      <a:cubicBezTo>
                        <a:pt x="605679" y="2268366"/>
                        <a:pt x="623752" y="2250293"/>
                        <a:pt x="623752" y="2227998"/>
                      </a:cubicBezTo>
                      <a:cubicBezTo>
                        <a:pt x="623752" y="2205703"/>
                        <a:pt x="605679" y="2187630"/>
                        <a:pt x="583384" y="2187630"/>
                      </a:cubicBezTo>
                      <a:close/>
                      <a:moveTo>
                        <a:pt x="498947" y="2187630"/>
                      </a:moveTo>
                      <a:cubicBezTo>
                        <a:pt x="476652" y="2187630"/>
                        <a:pt x="458579" y="2205703"/>
                        <a:pt x="458579" y="2227998"/>
                      </a:cubicBezTo>
                      <a:cubicBezTo>
                        <a:pt x="458579" y="2250293"/>
                        <a:pt x="476652" y="2268366"/>
                        <a:pt x="498947" y="2268366"/>
                      </a:cubicBezTo>
                      <a:cubicBezTo>
                        <a:pt x="521242" y="2268366"/>
                        <a:pt x="539315" y="2250293"/>
                        <a:pt x="539315" y="2227998"/>
                      </a:cubicBezTo>
                      <a:cubicBezTo>
                        <a:pt x="539315" y="2205703"/>
                        <a:pt x="521242" y="2187630"/>
                        <a:pt x="498947" y="2187630"/>
                      </a:cubicBezTo>
                      <a:close/>
                      <a:moveTo>
                        <a:pt x="414511" y="2187630"/>
                      </a:moveTo>
                      <a:cubicBezTo>
                        <a:pt x="392216" y="2187630"/>
                        <a:pt x="374143" y="2205703"/>
                        <a:pt x="374143" y="2227998"/>
                      </a:cubicBezTo>
                      <a:cubicBezTo>
                        <a:pt x="374143" y="2250293"/>
                        <a:pt x="392216" y="2268366"/>
                        <a:pt x="414511" y="2268366"/>
                      </a:cubicBezTo>
                      <a:cubicBezTo>
                        <a:pt x="436806" y="2268366"/>
                        <a:pt x="454879" y="2250293"/>
                        <a:pt x="454879" y="2227998"/>
                      </a:cubicBezTo>
                      <a:cubicBezTo>
                        <a:pt x="454879" y="2205703"/>
                        <a:pt x="436806" y="2187630"/>
                        <a:pt x="414511" y="2187630"/>
                      </a:cubicBezTo>
                      <a:close/>
                      <a:moveTo>
                        <a:pt x="330075" y="2187630"/>
                      </a:moveTo>
                      <a:cubicBezTo>
                        <a:pt x="307780" y="2187630"/>
                        <a:pt x="289707" y="2205703"/>
                        <a:pt x="289707" y="2227998"/>
                      </a:cubicBezTo>
                      <a:cubicBezTo>
                        <a:pt x="289707" y="2250293"/>
                        <a:pt x="307780" y="2268366"/>
                        <a:pt x="330075" y="2268366"/>
                      </a:cubicBezTo>
                      <a:cubicBezTo>
                        <a:pt x="352370" y="2268366"/>
                        <a:pt x="370443" y="2250293"/>
                        <a:pt x="370443" y="2227998"/>
                      </a:cubicBezTo>
                      <a:cubicBezTo>
                        <a:pt x="370443" y="2205703"/>
                        <a:pt x="352370" y="2187630"/>
                        <a:pt x="330075" y="2187630"/>
                      </a:cubicBezTo>
                      <a:close/>
                      <a:moveTo>
                        <a:pt x="245639" y="2187630"/>
                      </a:moveTo>
                      <a:cubicBezTo>
                        <a:pt x="223344" y="2187630"/>
                        <a:pt x="205271" y="2205703"/>
                        <a:pt x="205271" y="2227998"/>
                      </a:cubicBezTo>
                      <a:cubicBezTo>
                        <a:pt x="205271" y="2250293"/>
                        <a:pt x="223344" y="2268366"/>
                        <a:pt x="245639" y="2268366"/>
                      </a:cubicBezTo>
                      <a:cubicBezTo>
                        <a:pt x="267934" y="2268366"/>
                        <a:pt x="286007" y="2250293"/>
                        <a:pt x="286007" y="2227998"/>
                      </a:cubicBezTo>
                      <a:cubicBezTo>
                        <a:pt x="286007" y="2205703"/>
                        <a:pt x="267934" y="2187630"/>
                        <a:pt x="245639" y="2187630"/>
                      </a:cubicBezTo>
                      <a:close/>
                      <a:moveTo>
                        <a:pt x="161202" y="2187630"/>
                      </a:moveTo>
                      <a:cubicBezTo>
                        <a:pt x="138907" y="2187630"/>
                        <a:pt x="120834" y="2205703"/>
                        <a:pt x="120834" y="2227998"/>
                      </a:cubicBezTo>
                      <a:cubicBezTo>
                        <a:pt x="120834" y="2250293"/>
                        <a:pt x="138907" y="2268366"/>
                        <a:pt x="161202" y="2268366"/>
                      </a:cubicBezTo>
                      <a:cubicBezTo>
                        <a:pt x="183497" y="2268366"/>
                        <a:pt x="201570" y="2250293"/>
                        <a:pt x="201570" y="2227998"/>
                      </a:cubicBezTo>
                      <a:cubicBezTo>
                        <a:pt x="201570" y="2205703"/>
                        <a:pt x="183497" y="2187630"/>
                        <a:pt x="161202" y="2187630"/>
                      </a:cubicBezTo>
                      <a:close/>
                      <a:moveTo>
                        <a:pt x="76766" y="2187630"/>
                      </a:moveTo>
                      <a:cubicBezTo>
                        <a:pt x="54471" y="2187630"/>
                        <a:pt x="36398" y="2205703"/>
                        <a:pt x="36398" y="2227998"/>
                      </a:cubicBezTo>
                      <a:cubicBezTo>
                        <a:pt x="36398" y="2250293"/>
                        <a:pt x="54471" y="2268366"/>
                        <a:pt x="76766" y="2268366"/>
                      </a:cubicBezTo>
                      <a:cubicBezTo>
                        <a:pt x="99061" y="2268366"/>
                        <a:pt x="117134" y="2250293"/>
                        <a:pt x="117134" y="2227998"/>
                      </a:cubicBezTo>
                      <a:cubicBezTo>
                        <a:pt x="117134" y="2205703"/>
                        <a:pt x="99061" y="2187630"/>
                        <a:pt x="76766" y="2187630"/>
                      </a:cubicBezTo>
                      <a:close/>
                      <a:moveTo>
                        <a:pt x="1343312" y="2101580"/>
                      </a:moveTo>
                      <a:cubicBezTo>
                        <a:pt x="1321017" y="2101580"/>
                        <a:pt x="1302944" y="2119653"/>
                        <a:pt x="1302944" y="2141948"/>
                      </a:cubicBezTo>
                      <a:cubicBezTo>
                        <a:pt x="1302944" y="2164243"/>
                        <a:pt x="1321017" y="2182316"/>
                        <a:pt x="1343312" y="2182316"/>
                      </a:cubicBezTo>
                      <a:cubicBezTo>
                        <a:pt x="1365607" y="2182316"/>
                        <a:pt x="1383680" y="2164243"/>
                        <a:pt x="1383680" y="2141948"/>
                      </a:cubicBezTo>
                      <a:cubicBezTo>
                        <a:pt x="1383680" y="2119653"/>
                        <a:pt x="1365607" y="2101580"/>
                        <a:pt x="1343312" y="2101580"/>
                      </a:cubicBezTo>
                      <a:close/>
                      <a:moveTo>
                        <a:pt x="1258874" y="2101580"/>
                      </a:moveTo>
                      <a:cubicBezTo>
                        <a:pt x="1236579" y="2101580"/>
                        <a:pt x="1218506" y="2119653"/>
                        <a:pt x="1218506" y="2141948"/>
                      </a:cubicBezTo>
                      <a:cubicBezTo>
                        <a:pt x="1218506" y="2164243"/>
                        <a:pt x="1236579" y="2182316"/>
                        <a:pt x="1258874" y="2182316"/>
                      </a:cubicBezTo>
                      <a:cubicBezTo>
                        <a:pt x="1281169" y="2182316"/>
                        <a:pt x="1299242" y="2164243"/>
                        <a:pt x="1299242" y="2141948"/>
                      </a:cubicBezTo>
                      <a:cubicBezTo>
                        <a:pt x="1299242" y="2119653"/>
                        <a:pt x="1281169" y="2101580"/>
                        <a:pt x="1258874" y="2101580"/>
                      </a:cubicBezTo>
                      <a:close/>
                      <a:moveTo>
                        <a:pt x="1174438" y="2101580"/>
                      </a:moveTo>
                      <a:cubicBezTo>
                        <a:pt x="1152143" y="2101580"/>
                        <a:pt x="1134070" y="2119653"/>
                        <a:pt x="1134070" y="2141948"/>
                      </a:cubicBezTo>
                      <a:cubicBezTo>
                        <a:pt x="1134070" y="2164243"/>
                        <a:pt x="1152143" y="2182316"/>
                        <a:pt x="1174438" y="2182316"/>
                      </a:cubicBezTo>
                      <a:cubicBezTo>
                        <a:pt x="1196733" y="2182316"/>
                        <a:pt x="1214806" y="2164243"/>
                        <a:pt x="1214806" y="2141948"/>
                      </a:cubicBezTo>
                      <a:cubicBezTo>
                        <a:pt x="1214806" y="2119653"/>
                        <a:pt x="1196733" y="2101580"/>
                        <a:pt x="1174438" y="2101580"/>
                      </a:cubicBezTo>
                      <a:close/>
                      <a:moveTo>
                        <a:pt x="1090002" y="2101580"/>
                      </a:moveTo>
                      <a:cubicBezTo>
                        <a:pt x="1067707" y="2101580"/>
                        <a:pt x="1049634" y="2119653"/>
                        <a:pt x="1049634" y="2141948"/>
                      </a:cubicBezTo>
                      <a:cubicBezTo>
                        <a:pt x="1049634" y="2164243"/>
                        <a:pt x="1067707" y="2182316"/>
                        <a:pt x="1090002" y="2182316"/>
                      </a:cubicBezTo>
                      <a:cubicBezTo>
                        <a:pt x="1112297" y="2182316"/>
                        <a:pt x="1130370" y="2164243"/>
                        <a:pt x="1130370" y="2141948"/>
                      </a:cubicBezTo>
                      <a:cubicBezTo>
                        <a:pt x="1130370" y="2119653"/>
                        <a:pt x="1112297" y="2101580"/>
                        <a:pt x="1090002" y="2101580"/>
                      </a:cubicBezTo>
                      <a:close/>
                      <a:moveTo>
                        <a:pt x="1005565" y="2101580"/>
                      </a:moveTo>
                      <a:cubicBezTo>
                        <a:pt x="983270" y="2101580"/>
                        <a:pt x="965197" y="2119653"/>
                        <a:pt x="965197" y="2141948"/>
                      </a:cubicBezTo>
                      <a:cubicBezTo>
                        <a:pt x="965197" y="2164243"/>
                        <a:pt x="983270" y="2182316"/>
                        <a:pt x="1005565" y="2182316"/>
                      </a:cubicBezTo>
                      <a:cubicBezTo>
                        <a:pt x="1027860" y="2182316"/>
                        <a:pt x="1045933" y="2164243"/>
                        <a:pt x="1045933" y="2141948"/>
                      </a:cubicBezTo>
                      <a:cubicBezTo>
                        <a:pt x="1045933" y="2119653"/>
                        <a:pt x="1027860" y="2101580"/>
                        <a:pt x="1005565" y="2101580"/>
                      </a:cubicBezTo>
                      <a:close/>
                      <a:moveTo>
                        <a:pt x="921129" y="2101580"/>
                      </a:moveTo>
                      <a:cubicBezTo>
                        <a:pt x="898834" y="2101580"/>
                        <a:pt x="880761" y="2119653"/>
                        <a:pt x="880761" y="2141948"/>
                      </a:cubicBezTo>
                      <a:cubicBezTo>
                        <a:pt x="880761" y="2164243"/>
                        <a:pt x="898834" y="2182316"/>
                        <a:pt x="921129" y="2182316"/>
                      </a:cubicBezTo>
                      <a:cubicBezTo>
                        <a:pt x="943424" y="2182316"/>
                        <a:pt x="961497" y="2164243"/>
                        <a:pt x="961497" y="2141948"/>
                      </a:cubicBezTo>
                      <a:cubicBezTo>
                        <a:pt x="961497" y="2119653"/>
                        <a:pt x="943424" y="2101580"/>
                        <a:pt x="921129" y="2101580"/>
                      </a:cubicBezTo>
                      <a:close/>
                      <a:moveTo>
                        <a:pt x="836693" y="2101580"/>
                      </a:moveTo>
                      <a:cubicBezTo>
                        <a:pt x="814398" y="2101580"/>
                        <a:pt x="796325" y="2119653"/>
                        <a:pt x="796325" y="2141948"/>
                      </a:cubicBezTo>
                      <a:cubicBezTo>
                        <a:pt x="796325" y="2164243"/>
                        <a:pt x="814398" y="2182316"/>
                        <a:pt x="836693" y="2182316"/>
                      </a:cubicBezTo>
                      <a:cubicBezTo>
                        <a:pt x="858988" y="2182316"/>
                        <a:pt x="877061" y="2164243"/>
                        <a:pt x="877061" y="2141948"/>
                      </a:cubicBezTo>
                      <a:cubicBezTo>
                        <a:pt x="877061" y="2119653"/>
                        <a:pt x="858988" y="2101580"/>
                        <a:pt x="836693" y="2101580"/>
                      </a:cubicBezTo>
                      <a:close/>
                      <a:moveTo>
                        <a:pt x="752256" y="2101580"/>
                      </a:moveTo>
                      <a:cubicBezTo>
                        <a:pt x="729961" y="2101580"/>
                        <a:pt x="711888" y="2119653"/>
                        <a:pt x="711888" y="2141948"/>
                      </a:cubicBezTo>
                      <a:cubicBezTo>
                        <a:pt x="711888" y="2164243"/>
                        <a:pt x="729961" y="2182316"/>
                        <a:pt x="752256" y="2182316"/>
                      </a:cubicBezTo>
                      <a:cubicBezTo>
                        <a:pt x="774551" y="2182316"/>
                        <a:pt x="792624" y="2164243"/>
                        <a:pt x="792624" y="2141948"/>
                      </a:cubicBezTo>
                      <a:cubicBezTo>
                        <a:pt x="792624" y="2119653"/>
                        <a:pt x="774551" y="2101580"/>
                        <a:pt x="752256" y="2101580"/>
                      </a:cubicBezTo>
                      <a:close/>
                      <a:moveTo>
                        <a:pt x="667820" y="2101580"/>
                      </a:moveTo>
                      <a:cubicBezTo>
                        <a:pt x="645525" y="2101580"/>
                        <a:pt x="627452" y="2119653"/>
                        <a:pt x="627452" y="2141948"/>
                      </a:cubicBezTo>
                      <a:cubicBezTo>
                        <a:pt x="627452" y="2164243"/>
                        <a:pt x="645525" y="2182316"/>
                        <a:pt x="667820" y="2182316"/>
                      </a:cubicBezTo>
                      <a:cubicBezTo>
                        <a:pt x="690115" y="2182316"/>
                        <a:pt x="708188" y="2164243"/>
                        <a:pt x="708188" y="2141948"/>
                      </a:cubicBezTo>
                      <a:cubicBezTo>
                        <a:pt x="708188" y="2119653"/>
                        <a:pt x="690115" y="2101580"/>
                        <a:pt x="667820" y="2101580"/>
                      </a:cubicBezTo>
                      <a:close/>
                      <a:moveTo>
                        <a:pt x="583384" y="2101580"/>
                      </a:moveTo>
                      <a:cubicBezTo>
                        <a:pt x="561089" y="2101580"/>
                        <a:pt x="543016" y="2119653"/>
                        <a:pt x="543016" y="2141948"/>
                      </a:cubicBezTo>
                      <a:cubicBezTo>
                        <a:pt x="543016" y="2164243"/>
                        <a:pt x="561089" y="2182316"/>
                        <a:pt x="583384" y="2182316"/>
                      </a:cubicBezTo>
                      <a:cubicBezTo>
                        <a:pt x="605679" y="2182316"/>
                        <a:pt x="623752" y="2164243"/>
                        <a:pt x="623752" y="2141948"/>
                      </a:cubicBezTo>
                      <a:cubicBezTo>
                        <a:pt x="623752" y="2119653"/>
                        <a:pt x="605679" y="2101580"/>
                        <a:pt x="583384" y="2101580"/>
                      </a:cubicBezTo>
                      <a:close/>
                      <a:moveTo>
                        <a:pt x="498947" y="2101580"/>
                      </a:moveTo>
                      <a:cubicBezTo>
                        <a:pt x="476652" y="2101580"/>
                        <a:pt x="458579" y="2119653"/>
                        <a:pt x="458579" y="2141948"/>
                      </a:cubicBezTo>
                      <a:cubicBezTo>
                        <a:pt x="458579" y="2164243"/>
                        <a:pt x="476652" y="2182316"/>
                        <a:pt x="498947" y="2182316"/>
                      </a:cubicBezTo>
                      <a:cubicBezTo>
                        <a:pt x="521242" y="2182316"/>
                        <a:pt x="539315" y="2164243"/>
                        <a:pt x="539315" y="2141948"/>
                      </a:cubicBezTo>
                      <a:cubicBezTo>
                        <a:pt x="539315" y="2119653"/>
                        <a:pt x="521242" y="2101580"/>
                        <a:pt x="498947" y="2101580"/>
                      </a:cubicBezTo>
                      <a:close/>
                      <a:moveTo>
                        <a:pt x="414511" y="2101580"/>
                      </a:moveTo>
                      <a:cubicBezTo>
                        <a:pt x="392216" y="2101580"/>
                        <a:pt x="374143" y="2119653"/>
                        <a:pt x="374143" y="2141948"/>
                      </a:cubicBezTo>
                      <a:cubicBezTo>
                        <a:pt x="374143" y="2164243"/>
                        <a:pt x="392216" y="2182316"/>
                        <a:pt x="414511" y="2182316"/>
                      </a:cubicBezTo>
                      <a:cubicBezTo>
                        <a:pt x="436806" y="2182316"/>
                        <a:pt x="454879" y="2164243"/>
                        <a:pt x="454879" y="2141948"/>
                      </a:cubicBezTo>
                      <a:cubicBezTo>
                        <a:pt x="454879" y="2119653"/>
                        <a:pt x="436806" y="2101580"/>
                        <a:pt x="414511" y="2101580"/>
                      </a:cubicBezTo>
                      <a:close/>
                      <a:moveTo>
                        <a:pt x="330075" y="2101580"/>
                      </a:moveTo>
                      <a:cubicBezTo>
                        <a:pt x="307780" y="2101580"/>
                        <a:pt x="289707" y="2119653"/>
                        <a:pt x="289707" y="2141948"/>
                      </a:cubicBezTo>
                      <a:cubicBezTo>
                        <a:pt x="289707" y="2164243"/>
                        <a:pt x="307780" y="2182316"/>
                        <a:pt x="330075" y="2182316"/>
                      </a:cubicBezTo>
                      <a:cubicBezTo>
                        <a:pt x="352370" y="2182316"/>
                        <a:pt x="370443" y="2164243"/>
                        <a:pt x="370443" y="2141948"/>
                      </a:cubicBezTo>
                      <a:cubicBezTo>
                        <a:pt x="370443" y="2119653"/>
                        <a:pt x="352370" y="2101580"/>
                        <a:pt x="330075" y="2101580"/>
                      </a:cubicBezTo>
                      <a:close/>
                      <a:moveTo>
                        <a:pt x="245639" y="2101580"/>
                      </a:moveTo>
                      <a:cubicBezTo>
                        <a:pt x="223344" y="2101580"/>
                        <a:pt x="205271" y="2119653"/>
                        <a:pt x="205271" y="2141948"/>
                      </a:cubicBezTo>
                      <a:cubicBezTo>
                        <a:pt x="205271" y="2164243"/>
                        <a:pt x="223344" y="2182316"/>
                        <a:pt x="245639" y="2182316"/>
                      </a:cubicBezTo>
                      <a:cubicBezTo>
                        <a:pt x="267934" y="2182316"/>
                        <a:pt x="286007" y="2164243"/>
                        <a:pt x="286007" y="2141948"/>
                      </a:cubicBezTo>
                      <a:cubicBezTo>
                        <a:pt x="286007" y="2119653"/>
                        <a:pt x="267934" y="2101580"/>
                        <a:pt x="245639" y="2101580"/>
                      </a:cubicBezTo>
                      <a:close/>
                      <a:moveTo>
                        <a:pt x="161202" y="2101580"/>
                      </a:moveTo>
                      <a:cubicBezTo>
                        <a:pt x="138907" y="2101580"/>
                        <a:pt x="120834" y="2119653"/>
                        <a:pt x="120834" y="2141948"/>
                      </a:cubicBezTo>
                      <a:cubicBezTo>
                        <a:pt x="120834" y="2164243"/>
                        <a:pt x="138907" y="2182316"/>
                        <a:pt x="161202" y="2182316"/>
                      </a:cubicBezTo>
                      <a:cubicBezTo>
                        <a:pt x="183497" y="2182316"/>
                        <a:pt x="201570" y="2164243"/>
                        <a:pt x="201570" y="2141948"/>
                      </a:cubicBezTo>
                      <a:cubicBezTo>
                        <a:pt x="201570" y="2119653"/>
                        <a:pt x="183497" y="2101580"/>
                        <a:pt x="161202" y="2101580"/>
                      </a:cubicBezTo>
                      <a:close/>
                      <a:moveTo>
                        <a:pt x="76766" y="2101580"/>
                      </a:moveTo>
                      <a:cubicBezTo>
                        <a:pt x="54471" y="2101580"/>
                        <a:pt x="36398" y="2119653"/>
                        <a:pt x="36398" y="2141948"/>
                      </a:cubicBezTo>
                      <a:cubicBezTo>
                        <a:pt x="36398" y="2164243"/>
                        <a:pt x="54471" y="2182316"/>
                        <a:pt x="76766" y="2182316"/>
                      </a:cubicBezTo>
                      <a:cubicBezTo>
                        <a:pt x="99061" y="2182316"/>
                        <a:pt x="117134" y="2164243"/>
                        <a:pt x="117134" y="2141948"/>
                      </a:cubicBezTo>
                      <a:cubicBezTo>
                        <a:pt x="117134" y="2119653"/>
                        <a:pt x="99061" y="2101580"/>
                        <a:pt x="76766" y="2101580"/>
                      </a:cubicBezTo>
                      <a:close/>
                      <a:moveTo>
                        <a:pt x="1343312" y="2015531"/>
                      </a:moveTo>
                      <a:cubicBezTo>
                        <a:pt x="1321017" y="2015531"/>
                        <a:pt x="1302944" y="2033604"/>
                        <a:pt x="1302944" y="2055899"/>
                      </a:cubicBezTo>
                      <a:cubicBezTo>
                        <a:pt x="1302944" y="2078194"/>
                        <a:pt x="1321017" y="2096267"/>
                        <a:pt x="1343312" y="2096267"/>
                      </a:cubicBezTo>
                      <a:cubicBezTo>
                        <a:pt x="1365607" y="2096267"/>
                        <a:pt x="1383680" y="2078194"/>
                        <a:pt x="1383680" y="2055899"/>
                      </a:cubicBezTo>
                      <a:cubicBezTo>
                        <a:pt x="1383680" y="2033604"/>
                        <a:pt x="1365607" y="2015531"/>
                        <a:pt x="1343312" y="2015531"/>
                      </a:cubicBezTo>
                      <a:close/>
                      <a:moveTo>
                        <a:pt x="1258874" y="2015531"/>
                      </a:moveTo>
                      <a:cubicBezTo>
                        <a:pt x="1236579" y="2015531"/>
                        <a:pt x="1218506" y="2033604"/>
                        <a:pt x="1218506" y="2055899"/>
                      </a:cubicBezTo>
                      <a:cubicBezTo>
                        <a:pt x="1218506" y="2078194"/>
                        <a:pt x="1236579" y="2096267"/>
                        <a:pt x="1258874" y="2096267"/>
                      </a:cubicBezTo>
                      <a:cubicBezTo>
                        <a:pt x="1281169" y="2096267"/>
                        <a:pt x="1299242" y="2078194"/>
                        <a:pt x="1299242" y="2055899"/>
                      </a:cubicBezTo>
                      <a:cubicBezTo>
                        <a:pt x="1299242" y="2033604"/>
                        <a:pt x="1281169" y="2015531"/>
                        <a:pt x="1258874" y="2015531"/>
                      </a:cubicBezTo>
                      <a:close/>
                      <a:moveTo>
                        <a:pt x="1174438" y="2015531"/>
                      </a:moveTo>
                      <a:cubicBezTo>
                        <a:pt x="1152143" y="2015531"/>
                        <a:pt x="1134070" y="2033604"/>
                        <a:pt x="1134070" y="2055899"/>
                      </a:cubicBezTo>
                      <a:cubicBezTo>
                        <a:pt x="1134070" y="2078194"/>
                        <a:pt x="1152143" y="2096267"/>
                        <a:pt x="1174438" y="2096267"/>
                      </a:cubicBezTo>
                      <a:cubicBezTo>
                        <a:pt x="1196733" y="2096267"/>
                        <a:pt x="1214806" y="2078194"/>
                        <a:pt x="1214806" y="2055899"/>
                      </a:cubicBezTo>
                      <a:cubicBezTo>
                        <a:pt x="1214806" y="2033604"/>
                        <a:pt x="1196733" y="2015531"/>
                        <a:pt x="1174438" y="2015531"/>
                      </a:cubicBezTo>
                      <a:close/>
                      <a:moveTo>
                        <a:pt x="1090002" y="2015531"/>
                      </a:moveTo>
                      <a:cubicBezTo>
                        <a:pt x="1067707" y="2015531"/>
                        <a:pt x="1049634" y="2033604"/>
                        <a:pt x="1049634" y="2055899"/>
                      </a:cubicBezTo>
                      <a:cubicBezTo>
                        <a:pt x="1049634" y="2078194"/>
                        <a:pt x="1067707" y="2096267"/>
                        <a:pt x="1090002" y="2096267"/>
                      </a:cubicBezTo>
                      <a:cubicBezTo>
                        <a:pt x="1112297" y="2096267"/>
                        <a:pt x="1130370" y="2078194"/>
                        <a:pt x="1130370" y="2055899"/>
                      </a:cubicBezTo>
                      <a:cubicBezTo>
                        <a:pt x="1130370" y="2033604"/>
                        <a:pt x="1112297" y="2015531"/>
                        <a:pt x="1090002" y="2015531"/>
                      </a:cubicBezTo>
                      <a:close/>
                      <a:moveTo>
                        <a:pt x="1005565" y="2015531"/>
                      </a:moveTo>
                      <a:cubicBezTo>
                        <a:pt x="983270" y="2015531"/>
                        <a:pt x="965197" y="2033604"/>
                        <a:pt x="965197" y="2055899"/>
                      </a:cubicBezTo>
                      <a:cubicBezTo>
                        <a:pt x="965197" y="2078194"/>
                        <a:pt x="983270" y="2096267"/>
                        <a:pt x="1005565" y="2096267"/>
                      </a:cubicBezTo>
                      <a:cubicBezTo>
                        <a:pt x="1027860" y="2096267"/>
                        <a:pt x="1045933" y="2078194"/>
                        <a:pt x="1045933" y="2055899"/>
                      </a:cubicBezTo>
                      <a:cubicBezTo>
                        <a:pt x="1045933" y="2033604"/>
                        <a:pt x="1027860" y="2015531"/>
                        <a:pt x="1005565" y="2015531"/>
                      </a:cubicBezTo>
                      <a:close/>
                      <a:moveTo>
                        <a:pt x="921129" y="2015531"/>
                      </a:moveTo>
                      <a:cubicBezTo>
                        <a:pt x="898834" y="2015531"/>
                        <a:pt x="880761" y="2033604"/>
                        <a:pt x="880761" y="2055899"/>
                      </a:cubicBezTo>
                      <a:cubicBezTo>
                        <a:pt x="880761" y="2078194"/>
                        <a:pt x="898834" y="2096267"/>
                        <a:pt x="921129" y="2096267"/>
                      </a:cubicBezTo>
                      <a:cubicBezTo>
                        <a:pt x="943424" y="2096267"/>
                        <a:pt x="961497" y="2078194"/>
                        <a:pt x="961497" y="2055899"/>
                      </a:cubicBezTo>
                      <a:cubicBezTo>
                        <a:pt x="961497" y="2033604"/>
                        <a:pt x="943424" y="2015531"/>
                        <a:pt x="921129" y="2015531"/>
                      </a:cubicBezTo>
                      <a:close/>
                      <a:moveTo>
                        <a:pt x="836693" y="2015531"/>
                      </a:moveTo>
                      <a:cubicBezTo>
                        <a:pt x="814398" y="2015531"/>
                        <a:pt x="796325" y="2033604"/>
                        <a:pt x="796325" y="2055899"/>
                      </a:cubicBezTo>
                      <a:cubicBezTo>
                        <a:pt x="796325" y="2078194"/>
                        <a:pt x="814398" y="2096267"/>
                        <a:pt x="836693" y="2096267"/>
                      </a:cubicBezTo>
                      <a:cubicBezTo>
                        <a:pt x="858988" y="2096267"/>
                        <a:pt x="877061" y="2078194"/>
                        <a:pt x="877061" y="2055899"/>
                      </a:cubicBezTo>
                      <a:cubicBezTo>
                        <a:pt x="877061" y="2033604"/>
                        <a:pt x="858988" y="2015531"/>
                        <a:pt x="836693" y="2015531"/>
                      </a:cubicBezTo>
                      <a:close/>
                      <a:moveTo>
                        <a:pt x="752256" y="2015531"/>
                      </a:moveTo>
                      <a:cubicBezTo>
                        <a:pt x="729961" y="2015531"/>
                        <a:pt x="711888" y="2033604"/>
                        <a:pt x="711888" y="2055899"/>
                      </a:cubicBezTo>
                      <a:cubicBezTo>
                        <a:pt x="711888" y="2078194"/>
                        <a:pt x="729961" y="2096267"/>
                        <a:pt x="752256" y="2096267"/>
                      </a:cubicBezTo>
                      <a:cubicBezTo>
                        <a:pt x="774551" y="2096267"/>
                        <a:pt x="792624" y="2078194"/>
                        <a:pt x="792624" y="2055899"/>
                      </a:cubicBezTo>
                      <a:cubicBezTo>
                        <a:pt x="792624" y="2033604"/>
                        <a:pt x="774551" y="2015531"/>
                        <a:pt x="752256" y="2015531"/>
                      </a:cubicBezTo>
                      <a:close/>
                      <a:moveTo>
                        <a:pt x="667820" y="2015531"/>
                      </a:moveTo>
                      <a:cubicBezTo>
                        <a:pt x="645525" y="2015531"/>
                        <a:pt x="627452" y="2033604"/>
                        <a:pt x="627452" y="2055899"/>
                      </a:cubicBezTo>
                      <a:cubicBezTo>
                        <a:pt x="627452" y="2078194"/>
                        <a:pt x="645525" y="2096267"/>
                        <a:pt x="667820" y="2096267"/>
                      </a:cubicBezTo>
                      <a:cubicBezTo>
                        <a:pt x="690115" y="2096267"/>
                        <a:pt x="708188" y="2078194"/>
                        <a:pt x="708188" y="2055899"/>
                      </a:cubicBezTo>
                      <a:cubicBezTo>
                        <a:pt x="708188" y="2033604"/>
                        <a:pt x="690115" y="2015531"/>
                        <a:pt x="667820" y="2015531"/>
                      </a:cubicBezTo>
                      <a:close/>
                      <a:moveTo>
                        <a:pt x="583384" y="2015531"/>
                      </a:moveTo>
                      <a:cubicBezTo>
                        <a:pt x="561089" y="2015531"/>
                        <a:pt x="543016" y="2033604"/>
                        <a:pt x="543016" y="2055899"/>
                      </a:cubicBezTo>
                      <a:cubicBezTo>
                        <a:pt x="543016" y="2078194"/>
                        <a:pt x="561089" y="2096267"/>
                        <a:pt x="583384" y="2096267"/>
                      </a:cubicBezTo>
                      <a:cubicBezTo>
                        <a:pt x="605679" y="2096267"/>
                        <a:pt x="623752" y="2078194"/>
                        <a:pt x="623752" y="2055899"/>
                      </a:cubicBezTo>
                      <a:cubicBezTo>
                        <a:pt x="623752" y="2033604"/>
                        <a:pt x="605679" y="2015531"/>
                        <a:pt x="583384" y="2015531"/>
                      </a:cubicBezTo>
                      <a:close/>
                      <a:moveTo>
                        <a:pt x="498947" y="2015531"/>
                      </a:moveTo>
                      <a:cubicBezTo>
                        <a:pt x="476652" y="2015531"/>
                        <a:pt x="458579" y="2033604"/>
                        <a:pt x="458579" y="2055899"/>
                      </a:cubicBezTo>
                      <a:cubicBezTo>
                        <a:pt x="458579" y="2078194"/>
                        <a:pt x="476652" y="2096267"/>
                        <a:pt x="498947" y="2096267"/>
                      </a:cubicBezTo>
                      <a:cubicBezTo>
                        <a:pt x="521242" y="2096267"/>
                        <a:pt x="539315" y="2078194"/>
                        <a:pt x="539315" y="2055899"/>
                      </a:cubicBezTo>
                      <a:cubicBezTo>
                        <a:pt x="539315" y="2033604"/>
                        <a:pt x="521242" y="2015531"/>
                        <a:pt x="498947" y="2015531"/>
                      </a:cubicBezTo>
                      <a:close/>
                      <a:moveTo>
                        <a:pt x="414511" y="2015531"/>
                      </a:moveTo>
                      <a:cubicBezTo>
                        <a:pt x="392216" y="2015531"/>
                        <a:pt x="374143" y="2033604"/>
                        <a:pt x="374143" y="2055899"/>
                      </a:cubicBezTo>
                      <a:cubicBezTo>
                        <a:pt x="374143" y="2078194"/>
                        <a:pt x="392216" y="2096267"/>
                        <a:pt x="414511" y="2096267"/>
                      </a:cubicBezTo>
                      <a:cubicBezTo>
                        <a:pt x="436806" y="2096267"/>
                        <a:pt x="454879" y="2078194"/>
                        <a:pt x="454879" y="2055899"/>
                      </a:cubicBezTo>
                      <a:cubicBezTo>
                        <a:pt x="454879" y="2033604"/>
                        <a:pt x="436806" y="2015531"/>
                        <a:pt x="414511" y="2015531"/>
                      </a:cubicBezTo>
                      <a:close/>
                      <a:moveTo>
                        <a:pt x="330075" y="2015531"/>
                      </a:moveTo>
                      <a:cubicBezTo>
                        <a:pt x="307780" y="2015531"/>
                        <a:pt x="289707" y="2033604"/>
                        <a:pt x="289707" y="2055899"/>
                      </a:cubicBezTo>
                      <a:cubicBezTo>
                        <a:pt x="289707" y="2078194"/>
                        <a:pt x="307780" y="2096267"/>
                        <a:pt x="330075" y="2096267"/>
                      </a:cubicBezTo>
                      <a:cubicBezTo>
                        <a:pt x="352370" y="2096267"/>
                        <a:pt x="370443" y="2078194"/>
                        <a:pt x="370443" y="2055899"/>
                      </a:cubicBezTo>
                      <a:cubicBezTo>
                        <a:pt x="370443" y="2033604"/>
                        <a:pt x="352370" y="2015531"/>
                        <a:pt x="330075" y="2015531"/>
                      </a:cubicBezTo>
                      <a:close/>
                      <a:moveTo>
                        <a:pt x="245639" y="2015531"/>
                      </a:moveTo>
                      <a:cubicBezTo>
                        <a:pt x="223344" y="2015531"/>
                        <a:pt x="205271" y="2033604"/>
                        <a:pt x="205271" y="2055899"/>
                      </a:cubicBezTo>
                      <a:cubicBezTo>
                        <a:pt x="205271" y="2078194"/>
                        <a:pt x="223344" y="2096267"/>
                        <a:pt x="245639" y="2096267"/>
                      </a:cubicBezTo>
                      <a:cubicBezTo>
                        <a:pt x="267934" y="2096267"/>
                        <a:pt x="286007" y="2078194"/>
                        <a:pt x="286007" y="2055899"/>
                      </a:cubicBezTo>
                      <a:cubicBezTo>
                        <a:pt x="286007" y="2033604"/>
                        <a:pt x="267934" y="2015531"/>
                        <a:pt x="245639" y="2015531"/>
                      </a:cubicBezTo>
                      <a:close/>
                      <a:moveTo>
                        <a:pt x="161202" y="2015531"/>
                      </a:moveTo>
                      <a:cubicBezTo>
                        <a:pt x="138907" y="2015531"/>
                        <a:pt x="120834" y="2033604"/>
                        <a:pt x="120834" y="2055899"/>
                      </a:cubicBezTo>
                      <a:cubicBezTo>
                        <a:pt x="120834" y="2078194"/>
                        <a:pt x="138907" y="2096267"/>
                        <a:pt x="161202" y="2096267"/>
                      </a:cubicBezTo>
                      <a:cubicBezTo>
                        <a:pt x="183497" y="2096267"/>
                        <a:pt x="201570" y="2078194"/>
                        <a:pt x="201570" y="2055899"/>
                      </a:cubicBezTo>
                      <a:cubicBezTo>
                        <a:pt x="201570" y="2033604"/>
                        <a:pt x="183497" y="2015531"/>
                        <a:pt x="161202" y="2015531"/>
                      </a:cubicBezTo>
                      <a:close/>
                      <a:moveTo>
                        <a:pt x="76766" y="2015531"/>
                      </a:moveTo>
                      <a:cubicBezTo>
                        <a:pt x="54471" y="2015531"/>
                        <a:pt x="36398" y="2033604"/>
                        <a:pt x="36398" y="2055899"/>
                      </a:cubicBezTo>
                      <a:cubicBezTo>
                        <a:pt x="36398" y="2078194"/>
                        <a:pt x="54471" y="2096267"/>
                        <a:pt x="76766" y="2096267"/>
                      </a:cubicBezTo>
                      <a:cubicBezTo>
                        <a:pt x="99061" y="2096267"/>
                        <a:pt x="117134" y="2078194"/>
                        <a:pt x="117134" y="2055899"/>
                      </a:cubicBezTo>
                      <a:cubicBezTo>
                        <a:pt x="117134" y="2033604"/>
                        <a:pt x="99061" y="2015531"/>
                        <a:pt x="76766" y="2015531"/>
                      </a:cubicBezTo>
                      <a:close/>
                      <a:moveTo>
                        <a:pt x="1343312" y="1929482"/>
                      </a:moveTo>
                      <a:cubicBezTo>
                        <a:pt x="1321017" y="1929482"/>
                        <a:pt x="1302944" y="1947555"/>
                        <a:pt x="1302944" y="1969850"/>
                      </a:cubicBezTo>
                      <a:cubicBezTo>
                        <a:pt x="1302944" y="1992145"/>
                        <a:pt x="1321017" y="2010218"/>
                        <a:pt x="1343312" y="2010218"/>
                      </a:cubicBezTo>
                      <a:cubicBezTo>
                        <a:pt x="1365607" y="2010218"/>
                        <a:pt x="1383680" y="1992145"/>
                        <a:pt x="1383680" y="1969850"/>
                      </a:cubicBezTo>
                      <a:cubicBezTo>
                        <a:pt x="1383680" y="1947555"/>
                        <a:pt x="1365607" y="1929482"/>
                        <a:pt x="1343312" y="1929482"/>
                      </a:cubicBezTo>
                      <a:close/>
                      <a:moveTo>
                        <a:pt x="1258874" y="1929482"/>
                      </a:moveTo>
                      <a:cubicBezTo>
                        <a:pt x="1236579" y="1929482"/>
                        <a:pt x="1218506" y="1947555"/>
                        <a:pt x="1218506" y="1969850"/>
                      </a:cubicBezTo>
                      <a:cubicBezTo>
                        <a:pt x="1218506" y="1992145"/>
                        <a:pt x="1236579" y="2010218"/>
                        <a:pt x="1258874" y="2010218"/>
                      </a:cubicBezTo>
                      <a:cubicBezTo>
                        <a:pt x="1281169" y="2010218"/>
                        <a:pt x="1299242" y="1992145"/>
                        <a:pt x="1299242" y="1969850"/>
                      </a:cubicBezTo>
                      <a:cubicBezTo>
                        <a:pt x="1299242" y="1947555"/>
                        <a:pt x="1281169" y="1929482"/>
                        <a:pt x="1258874" y="1929482"/>
                      </a:cubicBezTo>
                      <a:close/>
                      <a:moveTo>
                        <a:pt x="1174438" y="1929482"/>
                      </a:moveTo>
                      <a:cubicBezTo>
                        <a:pt x="1152143" y="1929482"/>
                        <a:pt x="1134070" y="1947555"/>
                        <a:pt x="1134070" y="1969850"/>
                      </a:cubicBezTo>
                      <a:cubicBezTo>
                        <a:pt x="1134070" y="1992145"/>
                        <a:pt x="1152143" y="2010218"/>
                        <a:pt x="1174438" y="2010218"/>
                      </a:cubicBezTo>
                      <a:cubicBezTo>
                        <a:pt x="1196733" y="2010218"/>
                        <a:pt x="1214806" y="1992145"/>
                        <a:pt x="1214806" y="1969850"/>
                      </a:cubicBezTo>
                      <a:cubicBezTo>
                        <a:pt x="1214806" y="1947555"/>
                        <a:pt x="1196733" y="1929482"/>
                        <a:pt x="1174438" y="1929482"/>
                      </a:cubicBezTo>
                      <a:close/>
                      <a:moveTo>
                        <a:pt x="1090002" y="1929482"/>
                      </a:moveTo>
                      <a:cubicBezTo>
                        <a:pt x="1067707" y="1929482"/>
                        <a:pt x="1049634" y="1947555"/>
                        <a:pt x="1049634" y="1969850"/>
                      </a:cubicBezTo>
                      <a:cubicBezTo>
                        <a:pt x="1049634" y="1992145"/>
                        <a:pt x="1067707" y="2010218"/>
                        <a:pt x="1090002" y="2010218"/>
                      </a:cubicBezTo>
                      <a:cubicBezTo>
                        <a:pt x="1112297" y="2010218"/>
                        <a:pt x="1130370" y="1992145"/>
                        <a:pt x="1130370" y="1969850"/>
                      </a:cubicBezTo>
                      <a:cubicBezTo>
                        <a:pt x="1130370" y="1947555"/>
                        <a:pt x="1112297" y="1929482"/>
                        <a:pt x="1090002" y="1929482"/>
                      </a:cubicBezTo>
                      <a:close/>
                      <a:moveTo>
                        <a:pt x="1005565" y="1929482"/>
                      </a:moveTo>
                      <a:cubicBezTo>
                        <a:pt x="983270" y="1929482"/>
                        <a:pt x="965197" y="1947555"/>
                        <a:pt x="965197" y="1969850"/>
                      </a:cubicBezTo>
                      <a:cubicBezTo>
                        <a:pt x="965197" y="1992145"/>
                        <a:pt x="983270" y="2010218"/>
                        <a:pt x="1005565" y="2010218"/>
                      </a:cubicBezTo>
                      <a:cubicBezTo>
                        <a:pt x="1027860" y="2010218"/>
                        <a:pt x="1045933" y="1992145"/>
                        <a:pt x="1045933" y="1969850"/>
                      </a:cubicBezTo>
                      <a:cubicBezTo>
                        <a:pt x="1045933" y="1947555"/>
                        <a:pt x="1027860" y="1929482"/>
                        <a:pt x="1005565" y="1929482"/>
                      </a:cubicBezTo>
                      <a:close/>
                      <a:moveTo>
                        <a:pt x="921129" y="1929482"/>
                      </a:moveTo>
                      <a:cubicBezTo>
                        <a:pt x="898834" y="1929482"/>
                        <a:pt x="880761" y="1947555"/>
                        <a:pt x="880761" y="1969850"/>
                      </a:cubicBezTo>
                      <a:cubicBezTo>
                        <a:pt x="880761" y="1992145"/>
                        <a:pt x="898834" y="2010218"/>
                        <a:pt x="921129" y="2010218"/>
                      </a:cubicBezTo>
                      <a:cubicBezTo>
                        <a:pt x="943424" y="2010218"/>
                        <a:pt x="961497" y="1992145"/>
                        <a:pt x="961497" y="1969850"/>
                      </a:cubicBezTo>
                      <a:cubicBezTo>
                        <a:pt x="961497" y="1947555"/>
                        <a:pt x="943424" y="1929482"/>
                        <a:pt x="921129" y="1929482"/>
                      </a:cubicBezTo>
                      <a:close/>
                      <a:moveTo>
                        <a:pt x="836693" y="1929482"/>
                      </a:moveTo>
                      <a:cubicBezTo>
                        <a:pt x="814398" y="1929482"/>
                        <a:pt x="796325" y="1947555"/>
                        <a:pt x="796325" y="1969850"/>
                      </a:cubicBezTo>
                      <a:cubicBezTo>
                        <a:pt x="796325" y="1992145"/>
                        <a:pt x="814398" y="2010218"/>
                        <a:pt x="836693" y="2010218"/>
                      </a:cubicBezTo>
                      <a:cubicBezTo>
                        <a:pt x="858988" y="2010218"/>
                        <a:pt x="877061" y="1992145"/>
                        <a:pt x="877061" y="1969850"/>
                      </a:cubicBezTo>
                      <a:cubicBezTo>
                        <a:pt x="877061" y="1947555"/>
                        <a:pt x="858988" y="1929482"/>
                        <a:pt x="836693" y="1929482"/>
                      </a:cubicBezTo>
                      <a:close/>
                      <a:moveTo>
                        <a:pt x="752256" y="1929482"/>
                      </a:moveTo>
                      <a:cubicBezTo>
                        <a:pt x="729961" y="1929482"/>
                        <a:pt x="711888" y="1947555"/>
                        <a:pt x="711888" y="1969850"/>
                      </a:cubicBezTo>
                      <a:cubicBezTo>
                        <a:pt x="711888" y="1992145"/>
                        <a:pt x="729961" y="2010218"/>
                        <a:pt x="752256" y="2010218"/>
                      </a:cubicBezTo>
                      <a:cubicBezTo>
                        <a:pt x="774551" y="2010218"/>
                        <a:pt x="792624" y="1992145"/>
                        <a:pt x="792624" y="1969850"/>
                      </a:cubicBezTo>
                      <a:cubicBezTo>
                        <a:pt x="792624" y="1947555"/>
                        <a:pt x="774551" y="1929482"/>
                        <a:pt x="752256" y="1929482"/>
                      </a:cubicBezTo>
                      <a:close/>
                      <a:moveTo>
                        <a:pt x="667820" y="1929482"/>
                      </a:moveTo>
                      <a:cubicBezTo>
                        <a:pt x="645525" y="1929482"/>
                        <a:pt x="627452" y="1947555"/>
                        <a:pt x="627452" y="1969850"/>
                      </a:cubicBezTo>
                      <a:cubicBezTo>
                        <a:pt x="627452" y="1992145"/>
                        <a:pt x="645525" y="2010218"/>
                        <a:pt x="667820" y="2010218"/>
                      </a:cubicBezTo>
                      <a:cubicBezTo>
                        <a:pt x="690115" y="2010218"/>
                        <a:pt x="708188" y="1992145"/>
                        <a:pt x="708188" y="1969850"/>
                      </a:cubicBezTo>
                      <a:cubicBezTo>
                        <a:pt x="708188" y="1947555"/>
                        <a:pt x="690115" y="1929482"/>
                        <a:pt x="667820" y="1929482"/>
                      </a:cubicBezTo>
                      <a:close/>
                      <a:moveTo>
                        <a:pt x="583384" y="1929482"/>
                      </a:moveTo>
                      <a:cubicBezTo>
                        <a:pt x="561089" y="1929482"/>
                        <a:pt x="543016" y="1947555"/>
                        <a:pt x="543016" y="1969850"/>
                      </a:cubicBezTo>
                      <a:cubicBezTo>
                        <a:pt x="543016" y="1992145"/>
                        <a:pt x="561089" y="2010218"/>
                        <a:pt x="583384" y="2010218"/>
                      </a:cubicBezTo>
                      <a:cubicBezTo>
                        <a:pt x="605679" y="2010218"/>
                        <a:pt x="623752" y="1992145"/>
                        <a:pt x="623752" y="1969850"/>
                      </a:cubicBezTo>
                      <a:cubicBezTo>
                        <a:pt x="623752" y="1947555"/>
                        <a:pt x="605679" y="1929482"/>
                        <a:pt x="583384" y="1929482"/>
                      </a:cubicBezTo>
                      <a:close/>
                      <a:moveTo>
                        <a:pt x="498947" y="1929482"/>
                      </a:moveTo>
                      <a:cubicBezTo>
                        <a:pt x="476652" y="1929482"/>
                        <a:pt x="458579" y="1947555"/>
                        <a:pt x="458579" y="1969850"/>
                      </a:cubicBezTo>
                      <a:cubicBezTo>
                        <a:pt x="458579" y="1992145"/>
                        <a:pt x="476652" y="2010218"/>
                        <a:pt x="498947" y="2010218"/>
                      </a:cubicBezTo>
                      <a:cubicBezTo>
                        <a:pt x="521242" y="2010218"/>
                        <a:pt x="539315" y="1992145"/>
                        <a:pt x="539315" y="1969850"/>
                      </a:cubicBezTo>
                      <a:cubicBezTo>
                        <a:pt x="539315" y="1947555"/>
                        <a:pt x="521242" y="1929482"/>
                        <a:pt x="498947" y="1929482"/>
                      </a:cubicBezTo>
                      <a:close/>
                      <a:moveTo>
                        <a:pt x="414511" y="1929482"/>
                      </a:moveTo>
                      <a:cubicBezTo>
                        <a:pt x="392216" y="1929482"/>
                        <a:pt x="374143" y="1947555"/>
                        <a:pt x="374143" y="1969850"/>
                      </a:cubicBezTo>
                      <a:cubicBezTo>
                        <a:pt x="374143" y="1992145"/>
                        <a:pt x="392216" y="2010218"/>
                        <a:pt x="414511" y="2010218"/>
                      </a:cubicBezTo>
                      <a:cubicBezTo>
                        <a:pt x="436806" y="2010218"/>
                        <a:pt x="454879" y="1992145"/>
                        <a:pt x="454879" y="1969850"/>
                      </a:cubicBezTo>
                      <a:cubicBezTo>
                        <a:pt x="454879" y="1947555"/>
                        <a:pt x="436806" y="1929482"/>
                        <a:pt x="414511" y="1929482"/>
                      </a:cubicBezTo>
                      <a:close/>
                      <a:moveTo>
                        <a:pt x="330075" y="1929482"/>
                      </a:moveTo>
                      <a:cubicBezTo>
                        <a:pt x="307780" y="1929482"/>
                        <a:pt x="289707" y="1947555"/>
                        <a:pt x="289707" y="1969850"/>
                      </a:cubicBezTo>
                      <a:cubicBezTo>
                        <a:pt x="289707" y="1992145"/>
                        <a:pt x="307780" y="2010218"/>
                        <a:pt x="330075" y="2010218"/>
                      </a:cubicBezTo>
                      <a:cubicBezTo>
                        <a:pt x="352370" y="2010218"/>
                        <a:pt x="370443" y="1992145"/>
                        <a:pt x="370443" y="1969850"/>
                      </a:cubicBezTo>
                      <a:cubicBezTo>
                        <a:pt x="370443" y="1947555"/>
                        <a:pt x="352370" y="1929482"/>
                        <a:pt x="330075" y="1929482"/>
                      </a:cubicBezTo>
                      <a:close/>
                      <a:moveTo>
                        <a:pt x="245639" y="1929482"/>
                      </a:moveTo>
                      <a:cubicBezTo>
                        <a:pt x="223344" y="1929482"/>
                        <a:pt x="205271" y="1947555"/>
                        <a:pt x="205271" y="1969850"/>
                      </a:cubicBezTo>
                      <a:cubicBezTo>
                        <a:pt x="205271" y="1992145"/>
                        <a:pt x="223344" y="2010218"/>
                        <a:pt x="245639" y="2010218"/>
                      </a:cubicBezTo>
                      <a:cubicBezTo>
                        <a:pt x="267934" y="2010218"/>
                        <a:pt x="286007" y="1992145"/>
                        <a:pt x="286007" y="1969850"/>
                      </a:cubicBezTo>
                      <a:cubicBezTo>
                        <a:pt x="286007" y="1947555"/>
                        <a:pt x="267934" y="1929482"/>
                        <a:pt x="245639" y="1929482"/>
                      </a:cubicBezTo>
                      <a:close/>
                      <a:moveTo>
                        <a:pt x="161202" y="1929482"/>
                      </a:moveTo>
                      <a:cubicBezTo>
                        <a:pt x="138907" y="1929482"/>
                        <a:pt x="120834" y="1947555"/>
                        <a:pt x="120834" y="1969850"/>
                      </a:cubicBezTo>
                      <a:cubicBezTo>
                        <a:pt x="120834" y="1992145"/>
                        <a:pt x="138907" y="2010218"/>
                        <a:pt x="161202" y="2010218"/>
                      </a:cubicBezTo>
                      <a:cubicBezTo>
                        <a:pt x="183497" y="2010218"/>
                        <a:pt x="201570" y="1992145"/>
                        <a:pt x="201570" y="1969850"/>
                      </a:cubicBezTo>
                      <a:cubicBezTo>
                        <a:pt x="201570" y="1947555"/>
                        <a:pt x="183497" y="1929482"/>
                        <a:pt x="161202" y="1929482"/>
                      </a:cubicBezTo>
                      <a:close/>
                      <a:moveTo>
                        <a:pt x="76766" y="1929482"/>
                      </a:moveTo>
                      <a:cubicBezTo>
                        <a:pt x="54471" y="1929482"/>
                        <a:pt x="36398" y="1947555"/>
                        <a:pt x="36398" y="1969850"/>
                      </a:cubicBezTo>
                      <a:cubicBezTo>
                        <a:pt x="36398" y="1992145"/>
                        <a:pt x="54471" y="2010218"/>
                        <a:pt x="76766" y="2010218"/>
                      </a:cubicBezTo>
                      <a:cubicBezTo>
                        <a:pt x="99061" y="2010218"/>
                        <a:pt x="117134" y="1992145"/>
                        <a:pt x="117134" y="1969850"/>
                      </a:cubicBezTo>
                      <a:cubicBezTo>
                        <a:pt x="117134" y="1947555"/>
                        <a:pt x="99061" y="1929482"/>
                        <a:pt x="76766" y="1929482"/>
                      </a:cubicBezTo>
                      <a:close/>
                      <a:moveTo>
                        <a:pt x="1343312" y="1843433"/>
                      </a:moveTo>
                      <a:cubicBezTo>
                        <a:pt x="1321017" y="1843433"/>
                        <a:pt x="1302944" y="1861506"/>
                        <a:pt x="1302944" y="1883801"/>
                      </a:cubicBezTo>
                      <a:cubicBezTo>
                        <a:pt x="1302944" y="1906096"/>
                        <a:pt x="1321017" y="1924169"/>
                        <a:pt x="1343312" y="1924169"/>
                      </a:cubicBezTo>
                      <a:cubicBezTo>
                        <a:pt x="1365607" y="1924169"/>
                        <a:pt x="1383680" y="1906096"/>
                        <a:pt x="1383680" y="1883801"/>
                      </a:cubicBezTo>
                      <a:cubicBezTo>
                        <a:pt x="1383680" y="1861506"/>
                        <a:pt x="1365607" y="1843433"/>
                        <a:pt x="1343312" y="1843433"/>
                      </a:cubicBezTo>
                      <a:close/>
                      <a:moveTo>
                        <a:pt x="1258874" y="1843433"/>
                      </a:moveTo>
                      <a:cubicBezTo>
                        <a:pt x="1236579" y="1843433"/>
                        <a:pt x="1218506" y="1861506"/>
                        <a:pt x="1218506" y="1883801"/>
                      </a:cubicBezTo>
                      <a:cubicBezTo>
                        <a:pt x="1218506" y="1906096"/>
                        <a:pt x="1236579" y="1924169"/>
                        <a:pt x="1258874" y="1924169"/>
                      </a:cubicBezTo>
                      <a:cubicBezTo>
                        <a:pt x="1281169" y="1924169"/>
                        <a:pt x="1299242" y="1906096"/>
                        <a:pt x="1299242" y="1883801"/>
                      </a:cubicBezTo>
                      <a:cubicBezTo>
                        <a:pt x="1299242" y="1861506"/>
                        <a:pt x="1281169" y="1843433"/>
                        <a:pt x="1258874" y="1843433"/>
                      </a:cubicBezTo>
                      <a:close/>
                      <a:moveTo>
                        <a:pt x="1174438" y="1843433"/>
                      </a:moveTo>
                      <a:cubicBezTo>
                        <a:pt x="1152143" y="1843433"/>
                        <a:pt x="1134070" y="1861506"/>
                        <a:pt x="1134070" y="1883801"/>
                      </a:cubicBezTo>
                      <a:cubicBezTo>
                        <a:pt x="1134070" y="1906096"/>
                        <a:pt x="1152143" y="1924169"/>
                        <a:pt x="1174438" y="1924169"/>
                      </a:cubicBezTo>
                      <a:cubicBezTo>
                        <a:pt x="1196733" y="1924169"/>
                        <a:pt x="1214806" y="1906096"/>
                        <a:pt x="1214806" y="1883801"/>
                      </a:cubicBezTo>
                      <a:cubicBezTo>
                        <a:pt x="1214806" y="1861506"/>
                        <a:pt x="1196733" y="1843433"/>
                        <a:pt x="1174438" y="1843433"/>
                      </a:cubicBezTo>
                      <a:close/>
                      <a:moveTo>
                        <a:pt x="1090002" y="1843433"/>
                      </a:moveTo>
                      <a:cubicBezTo>
                        <a:pt x="1067707" y="1843433"/>
                        <a:pt x="1049634" y="1861506"/>
                        <a:pt x="1049634" y="1883801"/>
                      </a:cubicBezTo>
                      <a:cubicBezTo>
                        <a:pt x="1049634" y="1906096"/>
                        <a:pt x="1067707" y="1924169"/>
                        <a:pt x="1090002" y="1924169"/>
                      </a:cubicBezTo>
                      <a:cubicBezTo>
                        <a:pt x="1112297" y="1924169"/>
                        <a:pt x="1130370" y="1906096"/>
                        <a:pt x="1130370" y="1883801"/>
                      </a:cubicBezTo>
                      <a:cubicBezTo>
                        <a:pt x="1130370" y="1861506"/>
                        <a:pt x="1112297" y="1843433"/>
                        <a:pt x="1090002" y="1843433"/>
                      </a:cubicBezTo>
                      <a:close/>
                      <a:moveTo>
                        <a:pt x="1005565" y="1843433"/>
                      </a:moveTo>
                      <a:cubicBezTo>
                        <a:pt x="983270" y="1843433"/>
                        <a:pt x="965197" y="1861506"/>
                        <a:pt x="965197" y="1883801"/>
                      </a:cubicBezTo>
                      <a:cubicBezTo>
                        <a:pt x="965197" y="1906096"/>
                        <a:pt x="983270" y="1924169"/>
                        <a:pt x="1005565" y="1924169"/>
                      </a:cubicBezTo>
                      <a:cubicBezTo>
                        <a:pt x="1027860" y="1924169"/>
                        <a:pt x="1045933" y="1906096"/>
                        <a:pt x="1045933" y="1883801"/>
                      </a:cubicBezTo>
                      <a:cubicBezTo>
                        <a:pt x="1045933" y="1861506"/>
                        <a:pt x="1027860" y="1843433"/>
                        <a:pt x="1005565" y="1843433"/>
                      </a:cubicBezTo>
                      <a:close/>
                      <a:moveTo>
                        <a:pt x="921129" y="1843433"/>
                      </a:moveTo>
                      <a:cubicBezTo>
                        <a:pt x="898834" y="1843433"/>
                        <a:pt x="880761" y="1861506"/>
                        <a:pt x="880761" y="1883801"/>
                      </a:cubicBezTo>
                      <a:cubicBezTo>
                        <a:pt x="880761" y="1906096"/>
                        <a:pt x="898834" y="1924169"/>
                        <a:pt x="921129" y="1924169"/>
                      </a:cubicBezTo>
                      <a:cubicBezTo>
                        <a:pt x="943424" y="1924169"/>
                        <a:pt x="961497" y="1906096"/>
                        <a:pt x="961497" y="1883801"/>
                      </a:cubicBezTo>
                      <a:cubicBezTo>
                        <a:pt x="961497" y="1861506"/>
                        <a:pt x="943424" y="1843433"/>
                        <a:pt x="921129" y="1843433"/>
                      </a:cubicBezTo>
                      <a:close/>
                      <a:moveTo>
                        <a:pt x="836693" y="1843433"/>
                      </a:moveTo>
                      <a:cubicBezTo>
                        <a:pt x="814398" y="1843433"/>
                        <a:pt x="796325" y="1861506"/>
                        <a:pt x="796325" y="1883801"/>
                      </a:cubicBezTo>
                      <a:cubicBezTo>
                        <a:pt x="796325" y="1906096"/>
                        <a:pt x="814398" y="1924169"/>
                        <a:pt x="836693" y="1924169"/>
                      </a:cubicBezTo>
                      <a:cubicBezTo>
                        <a:pt x="858988" y="1924169"/>
                        <a:pt x="877061" y="1906096"/>
                        <a:pt x="877061" y="1883801"/>
                      </a:cubicBezTo>
                      <a:cubicBezTo>
                        <a:pt x="877061" y="1861506"/>
                        <a:pt x="858988" y="1843433"/>
                        <a:pt x="836693" y="1843433"/>
                      </a:cubicBezTo>
                      <a:close/>
                      <a:moveTo>
                        <a:pt x="752256" y="1843433"/>
                      </a:moveTo>
                      <a:cubicBezTo>
                        <a:pt x="729961" y="1843433"/>
                        <a:pt x="711888" y="1861506"/>
                        <a:pt x="711888" y="1883801"/>
                      </a:cubicBezTo>
                      <a:cubicBezTo>
                        <a:pt x="711888" y="1906096"/>
                        <a:pt x="729961" y="1924169"/>
                        <a:pt x="752256" y="1924169"/>
                      </a:cubicBezTo>
                      <a:cubicBezTo>
                        <a:pt x="774551" y="1924169"/>
                        <a:pt x="792624" y="1906096"/>
                        <a:pt x="792624" y="1883801"/>
                      </a:cubicBezTo>
                      <a:cubicBezTo>
                        <a:pt x="792624" y="1861506"/>
                        <a:pt x="774551" y="1843433"/>
                        <a:pt x="752256" y="1843433"/>
                      </a:cubicBezTo>
                      <a:close/>
                      <a:moveTo>
                        <a:pt x="667820" y="1843433"/>
                      </a:moveTo>
                      <a:cubicBezTo>
                        <a:pt x="645525" y="1843433"/>
                        <a:pt x="627452" y="1861506"/>
                        <a:pt x="627452" y="1883801"/>
                      </a:cubicBezTo>
                      <a:cubicBezTo>
                        <a:pt x="627452" y="1906096"/>
                        <a:pt x="645525" y="1924169"/>
                        <a:pt x="667820" y="1924169"/>
                      </a:cubicBezTo>
                      <a:cubicBezTo>
                        <a:pt x="690115" y="1924169"/>
                        <a:pt x="708188" y="1906096"/>
                        <a:pt x="708188" y="1883801"/>
                      </a:cubicBezTo>
                      <a:cubicBezTo>
                        <a:pt x="708188" y="1861506"/>
                        <a:pt x="690115" y="1843433"/>
                        <a:pt x="667820" y="1843433"/>
                      </a:cubicBezTo>
                      <a:close/>
                      <a:moveTo>
                        <a:pt x="583384" y="1843433"/>
                      </a:moveTo>
                      <a:cubicBezTo>
                        <a:pt x="561089" y="1843433"/>
                        <a:pt x="543016" y="1861506"/>
                        <a:pt x="543016" y="1883801"/>
                      </a:cubicBezTo>
                      <a:cubicBezTo>
                        <a:pt x="543016" y="1906096"/>
                        <a:pt x="561089" y="1924169"/>
                        <a:pt x="583384" y="1924169"/>
                      </a:cubicBezTo>
                      <a:cubicBezTo>
                        <a:pt x="605679" y="1924169"/>
                        <a:pt x="623752" y="1906096"/>
                        <a:pt x="623752" y="1883801"/>
                      </a:cubicBezTo>
                      <a:cubicBezTo>
                        <a:pt x="623752" y="1861506"/>
                        <a:pt x="605679" y="1843433"/>
                        <a:pt x="583384" y="1843433"/>
                      </a:cubicBezTo>
                      <a:close/>
                      <a:moveTo>
                        <a:pt x="498947" y="1843433"/>
                      </a:moveTo>
                      <a:cubicBezTo>
                        <a:pt x="476652" y="1843433"/>
                        <a:pt x="458579" y="1861506"/>
                        <a:pt x="458579" y="1883801"/>
                      </a:cubicBezTo>
                      <a:cubicBezTo>
                        <a:pt x="458579" y="1906096"/>
                        <a:pt x="476652" y="1924169"/>
                        <a:pt x="498947" y="1924169"/>
                      </a:cubicBezTo>
                      <a:cubicBezTo>
                        <a:pt x="521242" y="1924169"/>
                        <a:pt x="539315" y="1906096"/>
                        <a:pt x="539315" y="1883801"/>
                      </a:cubicBezTo>
                      <a:cubicBezTo>
                        <a:pt x="539315" y="1861506"/>
                        <a:pt x="521242" y="1843433"/>
                        <a:pt x="498947" y="1843433"/>
                      </a:cubicBezTo>
                      <a:close/>
                      <a:moveTo>
                        <a:pt x="414511" y="1843433"/>
                      </a:moveTo>
                      <a:cubicBezTo>
                        <a:pt x="392216" y="1843433"/>
                        <a:pt x="374143" y="1861506"/>
                        <a:pt x="374143" y="1883801"/>
                      </a:cubicBezTo>
                      <a:cubicBezTo>
                        <a:pt x="374143" y="1906096"/>
                        <a:pt x="392216" y="1924169"/>
                        <a:pt x="414511" y="1924169"/>
                      </a:cubicBezTo>
                      <a:cubicBezTo>
                        <a:pt x="436806" y="1924169"/>
                        <a:pt x="454879" y="1906096"/>
                        <a:pt x="454879" y="1883801"/>
                      </a:cubicBezTo>
                      <a:cubicBezTo>
                        <a:pt x="454879" y="1861506"/>
                        <a:pt x="436806" y="1843433"/>
                        <a:pt x="414511" y="1843433"/>
                      </a:cubicBezTo>
                      <a:close/>
                      <a:moveTo>
                        <a:pt x="330075" y="1843433"/>
                      </a:moveTo>
                      <a:cubicBezTo>
                        <a:pt x="307780" y="1843433"/>
                        <a:pt x="289707" y="1861506"/>
                        <a:pt x="289707" y="1883801"/>
                      </a:cubicBezTo>
                      <a:cubicBezTo>
                        <a:pt x="289707" y="1906096"/>
                        <a:pt x="307780" y="1924169"/>
                        <a:pt x="330075" y="1924169"/>
                      </a:cubicBezTo>
                      <a:cubicBezTo>
                        <a:pt x="352370" y="1924169"/>
                        <a:pt x="370443" y="1906096"/>
                        <a:pt x="370443" y="1883801"/>
                      </a:cubicBezTo>
                      <a:cubicBezTo>
                        <a:pt x="370443" y="1861506"/>
                        <a:pt x="352370" y="1843433"/>
                        <a:pt x="330075" y="1843433"/>
                      </a:cubicBezTo>
                      <a:close/>
                      <a:moveTo>
                        <a:pt x="245639" y="1843433"/>
                      </a:moveTo>
                      <a:cubicBezTo>
                        <a:pt x="223344" y="1843433"/>
                        <a:pt x="205271" y="1861506"/>
                        <a:pt x="205271" y="1883801"/>
                      </a:cubicBezTo>
                      <a:cubicBezTo>
                        <a:pt x="205271" y="1906096"/>
                        <a:pt x="223344" y="1924169"/>
                        <a:pt x="245639" y="1924169"/>
                      </a:cubicBezTo>
                      <a:cubicBezTo>
                        <a:pt x="267934" y="1924169"/>
                        <a:pt x="286007" y="1906096"/>
                        <a:pt x="286007" y="1883801"/>
                      </a:cubicBezTo>
                      <a:cubicBezTo>
                        <a:pt x="286007" y="1861506"/>
                        <a:pt x="267934" y="1843433"/>
                        <a:pt x="245639" y="1843433"/>
                      </a:cubicBezTo>
                      <a:close/>
                      <a:moveTo>
                        <a:pt x="161202" y="1843433"/>
                      </a:moveTo>
                      <a:cubicBezTo>
                        <a:pt x="138907" y="1843433"/>
                        <a:pt x="120834" y="1861506"/>
                        <a:pt x="120834" y="1883801"/>
                      </a:cubicBezTo>
                      <a:cubicBezTo>
                        <a:pt x="120834" y="1906096"/>
                        <a:pt x="138907" y="1924169"/>
                        <a:pt x="161202" y="1924169"/>
                      </a:cubicBezTo>
                      <a:cubicBezTo>
                        <a:pt x="183497" y="1924169"/>
                        <a:pt x="201570" y="1906096"/>
                        <a:pt x="201570" y="1883801"/>
                      </a:cubicBezTo>
                      <a:cubicBezTo>
                        <a:pt x="201570" y="1861506"/>
                        <a:pt x="183497" y="1843433"/>
                        <a:pt x="161202" y="1843433"/>
                      </a:cubicBezTo>
                      <a:close/>
                      <a:moveTo>
                        <a:pt x="76766" y="1843433"/>
                      </a:moveTo>
                      <a:cubicBezTo>
                        <a:pt x="54471" y="1843433"/>
                        <a:pt x="36398" y="1861506"/>
                        <a:pt x="36398" y="1883801"/>
                      </a:cubicBezTo>
                      <a:cubicBezTo>
                        <a:pt x="36398" y="1906096"/>
                        <a:pt x="54471" y="1924169"/>
                        <a:pt x="76766" y="1924169"/>
                      </a:cubicBezTo>
                      <a:cubicBezTo>
                        <a:pt x="99061" y="1924169"/>
                        <a:pt x="117134" y="1906096"/>
                        <a:pt x="117134" y="1883801"/>
                      </a:cubicBezTo>
                      <a:cubicBezTo>
                        <a:pt x="117134" y="1861506"/>
                        <a:pt x="99061" y="1843433"/>
                        <a:pt x="76766" y="1843433"/>
                      </a:cubicBezTo>
                      <a:close/>
                      <a:moveTo>
                        <a:pt x="1343312" y="1757383"/>
                      </a:moveTo>
                      <a:cubicBezTo>
                        <a:pt x="1321017" y="1757383"/>
                        <a:pt x="1302944" y="1775456"/>
                        <a:pt x="1302944" y="1797751"/>
                      </a:cubicBezTo>
                      <a:cubicBezTo>
                        <a:pt x="1302944" y="1820046"/>
                        <a:pt x="1321017" y="1838119"/>
                        <a:pt x="1343312" y="1838119"/>
                      </a:cubicBezTo>
                      <a:cubicBezTo>
                        <a:pt x="1365607" y="1838119"/>
                        <a:pt x="1383680" y="1820046"/>
                        <a:pt x="1383680" y="1797751"/>
                      </a:cubicBezTo>
                      <a:cubicBezTo>
                        <a:pt x="1383680" y="1775456"/>
                        <a:pt x="1365607" y="1757383"/>
                        <a:pt x="1343312" y="1757383"/>
                      </a:cubicBezTo>
                      <a:close/>
                      <a:moveTo>
                        <a:pt x="1258874" y="1757383"/>
                      </a:moveTo>
                      <a:cubicBezTo>
                        <a:pt x="1236579" y="1757383"/>
                        <a:pt x="1218506" y="1775456"/>
                        <a:pt x="1218506" y="1797751"/>
                      </a:cubicBezTo>
                      <a:cubicBezTo>
                        <a:pt x="1218506" y="1820046"/>
                        <a:pt x="1236579" y="1838119"/>
                        <a:pt x="1258874" y="1838119"/>
                      </a:cubicBezTo>
                      <a:cubicBezTo>
                        <a:pt x="1281169" y="1838119"/>
                        <a:pt x="1299242" y="1820046"/>
                        <a:pt x="1299242" y="1797751"/>
                      </a:cubicBezTo>
                      <a:cubicBezTo>
                        <a:pt x="1299242" y="1775456"/>
                        <a:pt x="1281169" y="1757383"/>
                        <a:pt x="1258874" y="1757383"/>
                      </a:cubicBezTo>
                      <a:close/>
                      <a:moveTo>
                        <a:pt x="1174438" y="1757383"/>
                      </a:moveTo>
                      <a:cubicBezTo>
                        <a:pt x="1152143" y="1757383"/>
                        <a:pt x="1134070" y="1775456"/>
                        <a:pt x="1134070" y="1797751"/>
                      </a:cubicBezTo>
                      <a:cubicBezTo>
                        <a:pt x="1134070" y="1820046"/>
                        <a:pt x="1152143" y="1838119"/>
                        <a:pt x="1174438" y="1838119"/>
                      </a:cubicBezTo>
                      <a:cubicBezTo>
                        <a:pt x="1196733" y="1838119"/>
                        <a:pt x="1214806" y="1820046"/>
                        <a:pt x="1214806" y="1797751"/>
                      </a:cubicBezTo>
                      <a:cubicBezTo>
                        <a:pt x="1214806" y="1775456"/>
                        <a:pt x="1196733" y="1757383"/>
                        <a:pt x="1174438" y="1757383"/>
                      </a:cubicBezTo>
                      <a:close/>
                      <a:moveTo>
                        <a:pt x="1090002" y="1757383"/>
                      </a:moveTo>
                      <a:cubicBezTo>
                        <a:pt x="1067707" y="1757383"/>
                        <a:pt x="1049634" y="1775456"/>
                        <a:pt x="1049634" y="1797751"/>
                      </a:cubicBezTo>
                      <a:cubicBezTo>
                        <a:pt x="1049634" y="1820046"/>
                        <a:pt x="1067707" y="1838119"/>
                        <a:pt x="1090002" y="1838119"/>
                      </a:cubicBezTo>
                      <a:cubicBezTo>
                        <a:pt x="1112297" y="1838119"/>
                        <a:pt x="1130370" y="1820046"/>
                        <a:pt x="1130370" y="1797751"/>
                      </a:cubicBezTo>
                      <a:cubicBezTo>
                        <a:pt x="1130370" y="1775456"/>
                        <a:pt x="1112297" y="1757383"/>
                        <a:pt x="1090002" y="1757383"/>
                      </a:cubicBezTo>
                      <a:close/>
                      <a:moveTo>
                        <a:pt x="1005565" y="1757383"/>
                      </a:moveTo>
                      <a:cubicBezTo>
                        <a:pt x="983270" y="1757383"/>
                        <a:pt x="965197" y="1775456"/>
                        <a:pt x="965197" y="1797751"/>
                      </a:cubicBezTo>
                      <a:cubicBezTo>
                        <a:pt x="965197" y="1820046"/>
                        <a:pt x="983270" y="1838119"/>
                        <a:pt x="1005565" y="1838119"/>
                      </a:cubicBezTo>
                      <a:cubicBezTo>
                        <a:pt x="1027860" y="1838119"/>
                        <a:pt x="1045933" y="1820046"/>
                        <a:pt x="1045933" y="1797751"/>
                      </a:cubicBezTo>
                      <a:cubicBezTo>
                        <a:pt x="1045933" y="1775456"/>
                        <a:pt x="1027860" y="1757383"/>
                        <a:pt x="1005565" y="1757383"/>
                      </a:cubicBezTo>
                      <a:close/>
                      <a:moveTo>
                        <a:pt x="921129" y="1757383"/>
                      </a:moveTo>
                      <a:cubicBezTo>
                        <a:pt x="898834" y="1757383"/>
                        <a:pt x="880761" y="1775456"/>
                        <a:pt x="880761" y="1797751"/>
                      </a:cubicBezTo>
                      <a:cubicBezTo>
                        <a:pt x="880761" y="1820046"/>
                        <a:pt x="898834" y="1838119"/>
                        <a:pt x="921129" y="1838119"/>
                      </a:cubicBezTo>
                      <a:cubicBezTo>
                        <a:pt x="943424" y="1838119"/>
                        <a:pt x="961497" y="1820046"/>
                        <a:pt x="961497" y="1797751"/>
                      </a:cubicBezTo>
                      <a:cubicBezTo>
                        <a:pt x="961497" y="1775456"/>
                        <a:pt x="943424" y="1757383"/>
                        <a:pt x="921129" y="1757383"/>
                      </a:cubicBezTo>
                      <a:close/>
                      <a:moveTo>
                        <a:pt x="836693" y="1757383"/>
                      </a:moveTo>
                      <a:cubicBezTo>
                        <a:pt x="814398" y="1757383"/>
                        <a:pt x="796325" y="1775456"/>
                        <a:pt x="796325" y="1797751"/>
                      </a:cubicBezTo>
                      <a:cubicBezTo>
                        <a:pt x="796325" y="1820046"/>
                        <a:pt x="814398" y="1838119"/>
                        <a:pt x="836693" y="1838119"/>
                      </a:cubicBezTo>
                      <a:cubicBezTo>
                        <a:pt x="858988" y="1838119"/>
                        <a:pt x="877061" y="1820046"/>
                        <a:pt x="877061" y="1797751"/>
                      </a:cubicBezTo>
                      <a:cubicBezTo>
                        <a:pt x="877061" y="1775456"/>
                        <a:pt x="858988" y="1757383"/>
                        <a:pt x="836693" y="1757383"/>
                      </a:cubicBezTo>
                      <a:close/>
                      <a:moveTo>
                        <a:pt x="752256" y="1757383"/>
                      </a:moveTo>
                      <a:cubicBezTo>
                        <a:pt x="729961" y="1757383"/>
                        <a:pt x="711888" y="1775456"/>
                        <a:pt x="711888" y="1797751"/>
                      </a:cubicBezTo>
                      <a:cubicBezTo>
                        <a:pt x="711888" y="1820046"/>
                        <a:pt x="729961" y="1838119"/>
                        <a:pt x="752256" y="1838119"/>
                      </a:cubicBezTo>
                      <a:cubicBezTo>
                        <a:pt x="774551" y="1838119"/>
                        <a:pt x="792624" y="1820046"/>
                        <a:pt x="792624" y="1797751"/>
                      </a:cubicBezTo>
                      <a:cubicBezTo>
                        <a:pt x="792624" y="1775456"/>
                        <a:pt x="774551" y="1757383"/>
                        <a:pt x="752256" y="1757383"/>
                      </a:cubicBezTo>
                      <a:close/>
                      <a:moveTo>
                        <a:pt x="667820" y="1757383"/>
                      </a:moveTo>
                      <a:cubicBezTo>
                        <a:pt x="645525" y="1757383"/>
                        <a:pt x="627452" y="1775456"/>
                        <a:pt x="627452" y="1797751"/>
                      </a:cubicBezTo>
                      <a:cubicBezTo>
                        <a:pt x="627452" y="1820046"/>
                        <a:pt x="645525" y="1838119"/>
                        <a:pt x="667820" y="1838119"/>
                      </a:cubicBezTo>
                      <a:cubicBezTo>
                        <a:pt x="690115" y="1838119"/>
                        <a:pt x="708188" y="1820046"/>
                        <a:pt x="708188" y="1797751"/>
                      </a:cubicBezTo>
                      <a:cubicBezTo>
                        <a:pt x="708188" y="1775456"/>
                        <a:pt x="690115" y="1757383"/>
                        <a:pt x="667820" y="1757383"/>
                      </a:cubicBezTo>
                      <a:close/>
                      <a:moveTo>
                        <a:pt x="583384" y="1757383"/>
                      </a:moveTo>
                      <a:cubicBezTo>
                        <a:pt x="561089" y="1757383"/>
                        <a:pt x="543016" y="1775456"/>
                        <a:pt x="543016" y="1797751"/>
                      </a:cubicBezTo>
                      <a:cubicBezTo>
                        <a:pt x="543016" y="1820046"/>
                        <a:pt x="561089" y="1838119"/>
                        <a:pt x="583384" y="1838119"/>
                      </a:cubicBezTo>
                      <a:cubicBezTo>
                        <a:pt x="605679" y="1838119"/>
                        <a:pt x="623752" y="1820046"/>
                        <a:pt x="623752" y="1797751"/>
                      </a:cubicBezTo>
                      <a:cubicBezTo>
                        <a:pt x="623752" y="1775456"/>
                        <a:pt x="605679" y="1757383"/>
                        <a:pt x="583384" y="1757383"/>
                      </a:cubicBezTo>
                      <a:close/>
                      <a:moveTo>
                        <a:pt x="498947" y="1757383"/>
                      </a:moveTo>
                      <a:cubicBezTo>
                        <a:pt x="476652" y="1757383"/>
                        <a:pt x="458579" y="1775456"/>
                        <a:pt x="458579" y="1797751"/>
                      </a:cubicBezTo>
                      <a:cubicBezTo>
                        <a:pt x="458579" y="1820046"/>
                        <a:pt x="476652" y="1838119"/>
                        <a:pt x="498947" y="1838119"/>
                      </a:cubicBezTo>
                      <a:cubicBezTo>
                        <a:pt x="521242" y="1838119"/>
                        <a:pt x="539315" y="1820046"/>
                        <a:pt x="539315" y="1797751"/>
                      </a:cubicBezTo>
                      <a:cubicBezTo>
                        <a:pt x="539315" y="1775456"/>
                        <a:pt x="521242" y="1757383"/>
                        <a:pt x="498947" y="1757383"/>
                      </a:cubicBezTo>
                      <a:close/>
                      <a:moveTo>
                        <a:pt x="414511" y="1757383"/>
                      </a:moveTo>
                      <a:cubicBezTo>
                        <a:pt x="392216" y="1757383"/>
                        <a:pt x="374143" y="1775456"/>
                        <a:pt x="374143" y="1797751"/>
                      </a:cubicBezTo>
                      <a:cubicBezTo>
                        <a:pt x="374143" y="1820046"/>
                        <a:pt x="392216" y="1838119"/>
                        <a:pt x="414511" y="1838119"/>
                      </a:cubicBezTo>
                      <a:cubicBezTo>
                        <a:pt x="436806" y="1838119"/>
                        <a:pt x="454879" y="1820046"/>
                        <a:pt x="454879" y="1797751"/>
                      </a:cubicBezTo>
                      <a:cubicBezTo>
                        <a:pt x="454879" y="1775456"/>
                        <a:pt x="436806" y="1757383"/>
                        <a:pt x="414511" y="1757383"/>
                      </a:cubicBezTo>
                      <a:close/>
                      <a:moveTo>
                        <a:pt x="330075" y="1757383"/>
                      </a:moveTo>
                      <a:cubicBezTo>
                        <a:pt x="307780" y="1757383"/>
                        <a:pt x="289707" y="1775456"/>
                        <a:pt x="289707" y="1797751"/>
                      </a:cubicBezTo>
                      <a:cubicBezTo>
                        <a:pt x="289707" y="1820046"/>
                        <a:pt x="307780" y="1838119"/>
                        <a:pt x="330075" y="1838119"/>
                      </a:cubicBezTo>
                      <a:cubicBezTo>
                        <a:pt x="352370" y="1838119"/>
                        <a:pt x="370443" y="1820046"/>
                        <a:pt x="370443" y="1797751"/>
                      </a:cubicBezTo>
                      <a:cubicBezTo>
                        <a:pt x="370443" y="1775456"/>
                        <a:pt x="352370" y="1757383"/>
                        <a:pt x="330075" y="1757383"/>
                      </a:cubicBezTo>
                      <a:close/>
                      <a:moveTo>
                        <a:pt x="245639" y="1757383"/>
                      </a:moveTo>
                      <a:cubicBezTo>
                        <a:pt x="223344" y="1757383"/>
                        <a:pt x="205271" y="1775456"/>
                        <a:pt x="205271" y="1797751"/>
                      </a:cubicBezTo>
                      <a:cubicBezTo>
                        <a:pt x="205271" y="1820046"/>
                        <a:pt x="223344" y="1838119"/>
                        <a:pt x="245639" y="1838119"/>
                      </a:cubicBezTo>
                      <a:cubicBezTo>
                        <a:pt x="267934" y="1838119"/>
                        <a:pt x="286007" y="1820046"/>
                        <a:pt x="286007" y="1797751"/>
                      </a:cubicBezTo>
                      <a:cubicBezTo>
                        <a:pt x="286007" y="1775456"/>
                        <a:pt x="267934" y="1757383"/>
                        <a:pt x="245639" y="1757383"/>
                      </a:cubicBezTo>
                      <a:close/>
                      <a:moveTo>
                        <a:pt x="161202" y="1757383"/>
                      </a:moveTo>
                      <a:cubicBezTo>
                        <a:pt x="138907" y="1757383"/>
                        <a:pt x="120834" y="1775456"/>
                        <a:pt x="120834" y="1797751"/>
                      </a:cubicBezTo>
                      <a:cubicBezTo>
                        <a:pt x="120834" y="1820046"/>
                        <a:pt x="138907" y="1838119"/>
                        <a:pt x="161202" y="1838119"/>
                      </a:cubicBezTo>
                      <a:cubicBezTo>
                        <a:pt x="183497" y="1838119"/>
                        <a:pt x="201570" y="1820046"/>
                        <a:pt x="201570" y="1797751"/>
                      </a:cubicBezTo>
                      <a:cubicBezTo>
                        <a:pt x="201570" y="1775456"/>
                        <a:pt x="183497" y="1757383"/>
                        <a:pt x="161202" y="1757383"/>
                      </a:cubicBezTo>
                      <a:close/>
                      <a:moveTo>
                        <a:pt x="76766" y="1757383"/>
                      </a:moveTo>
                      <a:cubicBezTo>
                        <a:pt x="54471" y="1757383"/>
                        <a:pt x="36398" y="1775456"/>
                        <a:pt x="36398" y="1797751"/>
                      </a:cubicBezTo>
                      <a:cubicBezTo>
                        <a:pt x="36398" y="1820046"/>
                        <a:pt x="54471" y="1838119"/>
                        <a:pt x="76766" y="1838119"/>
                      </a:cubicBezTo>
                      <a:cubicBezTo>
                        <a:pt x="99061" y="1838119"/>
                        <a:pt x="117134" y="1820046"/>
                        <a:pt x="117134" y="1797751"/>
                      </a:cubicBezTo>
                      <a:cubicBezTo>
                        <a:pt x="117134" y="1775456"/>
                        <a:pt x="99061" y="1757383"/>
                        <a:pt x="76766" y="1757383"/>
                      </a:cubicBezTo>
                      <a:close/>
                      <a:moveTo>
                        <a:pt x="1343312" y="1671334"/>
                      </a:moveTo>
                      <a:cubicBezTo>
                        <a:pt x="1321017" y="1671334"/>
                        <a:pt x="1302944" y="1689407"/>
                        <a:pt x="1302944" y="1711702"/>
                      </a:cubicBezTo>
                      <a:cubicBezTo>
                        <a:pt x="1302944" y="1733997"/>
                        <a:pt x="1321017" y="1752070"/>
                        <a:pt x="1343312" y="1752070"/>
                      </a:cubicBezTo>
                      <a:cubicBezTo>
                        <a:pt x="1365607" y="1752070"/>
                        <a:pt x="1383680" y="1733997"/>
                        <a:pt x="1383680" y="1711702"/>
                      </a:cubicBezTo>
                      <a:cubicBezTo>
                        <a:pt x="1383680" y="1689407"/>
                        <a:pt x="1365607" y="1671334"/>
                        <a:pt x="1343312" y="1671334"/>
                      </a:cubicBezTo>
                      <a:close/>
                      <a:moveTo>
                        <a:pt x="1258874" y="1671334"/>
                      </a:moveTo>
                      <a:cubicBezTo>
                        <a:pt x="1236579" y="1671334"/>
                        <a:pt x="1218506" y="1689407"/>
                        <a:pt x="1218506" y="1711702"/>
                      </a:cubicBezTo>
                      <a:cubicBezTo>
                        <a:pt x="1218506" y="1733997"/>
                        <a:pt x="1236579" y="1752070"/>
                        <a:pt x="1258874" y="1752070"/>
                      </a:cubicBezTo>
                      <a:cubicBezTo>
                        <a:pt x="1281169" y="1752070"/>
                        <a:pt x="1299242" y="1733997"/>
                        <a:pt x="1299242" y="1711702"/>
                      </a:cubicBezTo>
                      <a:cubicBezTo>
                        <a:pt x="1299242" y="1689407"/>
                        <a:pt x="1281169" y="1671334"/>
                        <a:pt x="1258874" y="1671334"/>
                      </a:cubicBezTo>
                      <a:close/>
                      <a:moveTo>
                        <a:pt x="1174438" y="1671334"/>
                      </a:moveTo>
                      <a:cubicBezTo>
                        <a:pt x="1152143" y="1671334"/>
                        <a:pt x="1134070" y="1689407"/>
                        <a:pt x="1134070" y="1711702"/>
                      </a:cubicBezTo>
                      <a:cubicBezTo>
                        <a:pt x="1134070" y="1733997"/>
                        <a:pt x="1152143" y="1752070"/>
                        <a:pt x="1174438" y="1752070"/>
                      </a:cubicBezTo>
                      <a:cubicBezTo>
                        <a:pt x="1196733" y="1752070"/>
                        <a:pt x="1214806" y="1733997"/>
                        <a:pt x="1214806" y="1711702"/>
                      </a:cubicBezTo>
                      <a:cubicBezTo>
                        <a:pt x="1214806" y="1689407"/>
                        <a:pt x="1196733" y="1671334"/>
                        <a:pt x="1174438" y="1671334"/>
                      </a:cubicBezTo>
                      <a:close/>
                      <a:moveTo>
                        <a:pt x="1090002" y="1671334"/>
                      </a:moveTo>
                      <a:cubicBezTo>
                        <a:pt x="1067707" y="1671334"/>
                        <a:pt x="1049634" y="1689407"/>
                        <a:pt x="1049634" y="1711702"/>
                      </a:cubicBezTo>
                      <a:cubicBezTo>
                        <a:pt x="1049634" y="1733997"/>
                        <a:pt x="1067707" y="1752070"/>
                        <a:pt x="1090002" y="1752070"/>
                      </a:cubicBezTo>
                      <a:cubicBezTo>
                        <a:pt x="1112297" y="1752070"/>
                        <a:pt x="1130370" y="1733997"/>
                        <a:pt x="1130370" y="1711702"/>
                      </a:cubicBezTo>
                      <a:cubicBezTo>
                        <a:pt x="1130370" y="1689407"/>
                        <a:pt x="1112297" y="1671334"/>
                        <a:pt x="1090002" y="1671334"/>
                      </a:cubicBezTo>
                      <a:close/>
                      <a:moveTo>
                        <a:pt x="1005565" y="1671334"/>
                      </a:moveTo>
                      <a:cubicBezTo>
                        <a:pt x="983270" y="1671334"/>
                        <a:pt x="965197" y="1689407"/>
                        <a:pt x="965197" y="1711702"/>
                      </a:cubicBezTo>
                      <a:cubicBezTo>
                        <a:pt x="965197" y="1733997"/>
                        <a:pt x="983270" y="1752070"/>
                        <a:pt x="1005565" y="1752070"/>
                      </a:cubicBezTo>
                      <a:cubicBezTo>
                        <a:pt x="1027860" y="1752070"/>
                        <a:pt x="1045933" y="1733997"/>
                        <a:pt x="1045933" y="1711702"/>
                      </a:cubicBezTo>
                      <a:cubicBezTo>
                        <a:pt x="1045933" y="1689407"/>
                        <a:pt x="1027860" y="1671334"/>
                        <a:pt x="1005565" y="1671334"/>
                      </a:cubicBezTo>
                      <a:close/>
                      <a:moveTo>
                        <a:pt x="921129" y="1671334"/>
                      </a:moveTo>
                      <a:cubicBezTo>
                        <a:pt x="898834" y="1671334"/>
                        <a:pt x="880761" y="1689407"/>
                        <a:pt x="880761" y="1711702"/>
                      </a:cubicBezTo>
                      <a:cubicBezTo>
                        <a:pt x="880761" y="1733997"/>
                        <a:pt x="898834" y="1752070"/>
                        <a:pt x="921129" y="1752070"/>
                      </a:cubicBezTo>
                      <a:cubicBezTo>
                        <a:pt x="943424" y="1752070"/>
                        <a:pt x="961497" y="1733997"/>
                        <a:pt x="961497" y="1711702"/>
                      </a:cubicBezTo>
                      <a:cubicBezTo>
                        <a:pt x="961497" y="1689407"/>
                        <a:pt x="943424" y="1671334"/>
                        <a:pt x="921129" y="1671334"/>
                      </a:cubicBezTo>
                      <a:close/>
                      <a:moveTo>
                        <a:pt x="836693" y="1671334"/>
                      </a:moveTo>
                      <a:cubicBezTo>
                        <a:pt x="814398" y="1671334"/>
                        <a:pt x="796325" y="1689407"/>
                        <a:pt x="796325" y="1711702"/>
                      </a:cubicBezTo>
                      <a:cubicBezTo>
                        <a:pt x="796325" y="1733997"/>
                        <a:pt x="814398" y="1752070"/>
                        <a:pt x="836693" y="1752070"/>
                      </a:cubicBezTo>
                      <a:cubicBezTo>
                        <a:pt x="858988" y="1752070"/>
                        <a:pt x="877061" y="1733997"/>
                        <a:pt x="877061" y="1711702"/>
                      </a:cubicBezTo>
                      <a:cubicBezTo>
                        <a:pt x="877061" y="1689407"/>
                        <a:pt x="858988" y="1671334"/>
                        <a:pt x="836693" y="1671334"/>
                      </a:cubicBezTo>
                      <a:close/>
                      <a:moveTo>
                        <a:pt x="752256" y="1671334"/>
                      </a:moveTo>
                      <a:cubicBezTo>
                        <a:pt x="729961" y="1671334"/>
                        <a:pt x="711888" y="1689407"/>
                        <a:pt x="711888" y="1711702"/>
                      </a:cubicBezTo>
                      <a:cubicBezTo>
                        <a:pt x="711888" y="1733997"/>
                        <a:pt x="729961" y="1752070"/>
                        <a:pt x="752256" y="1752070"/>
                      </a:cubicBezTo>
                      <a:cubicBezTo>
                        <a:pt x="774551" y="1752070"/>
                        <a:pt x="792624" y="1733997"/>
                        <a:pt x="792624" y="1711702"/>
                      </a:cubicBezTo>
                      <a:cubicBezTo>
                        <a:pt x="792624" y="1689407"/>
                        <a:pt x="774551" y="1671334"/>
                        <a:pt x="752256" y="1671334"/>
                      </a:cubicBezTo>
                      <a:close/>
                      <a:moveTo>
                        <a:pt x="667820" y="1671334"/>
                      </a:moveTo>
                      <a:cubicBezTo>
                        <a:pt x="645525" y="1671334"/>
                        <a:pt x="627452" y="1689407"/>
                        <a:pt x="627452" y="1711702"/>
                      </a:cubicBezTo>
                      <a:cubicBezTo>
                        <a:pt x="627452" y="1733997"/>
                        <a:pt x="645525" y="1752070"/>
                        <a:pt x="667820" y="1752070"/>
                      </a:cubicBezTo>
                      <a:cubicBezTo>
                        <a:pt x="690115" y="1752070"/>
                        <a:pt x="708188" y="1733997"/>
                        <a:pt x="708188" y="1711702"/>
                      </a:cubicBezTo>
                      <a:cubicBezTo>
                        <a:pt x="708188" y="1689407"/>
                        <a:pt x="690115" y="1671334"/>
                        <a:pt x="667820" y="1671334"/>
                      </a:cubicBezTo>
                      <a:close/>
                      <a:moveTo>
                        <a:pt x="583384" y="1671334"/>
                      </a:moveTo>
                      <a:cubicBezTo>
                        <a:pt x="561089" y="1671334"/>
                        <a:pt x="543016" y="1689407"/>
                        <a:pt x="543016" y="1711702"/>
                      </a:cubicBezTo>
                      <a:cubicBezTo>
                        <a:pt x="543016" y="1733997"/>
                        <a:pt x="561089" y="1752070"/>
                        <a:pt x="583384" y="1752070"/>
                      </a:cubicBezTo>
                      <a:cubicBezTo>
                        <a:pt x="605679" y="1752070"/>
                        <a:pt x="623752" y="1733997"/>
                        <a:pt x="623752" y="1711702"/>
                      </a:cubicBezTo>
                      <a:cubicBezTo>
                        <a:pt x="623752" y="1689407"/>
                        <a:pt x="605679" y="1671334"/>
                        <a:pt x="583384" y="1671334"/>
                      </a:cubicBezTo>
                      <a:close/>
                      <a:moveTo>
                        <a:pt x="498947" y="1671334"/>
                      </a:moveTo>
                      <a:cubicBezTo>
                        <a:pt x="476652" y="1671334"/>
                        <a:pt x="458579" y="1689407"/>
                        <a:pt x="458579" y="1711702"/>
                      </a:cubicBezTo>
                      <a:cubicBezTo>
                        <a:pt x="458579" y="1733997"/>
                        <a:pt x="476652" y="1752070"/>
                        <a:pt x="498947" y="1752070"/>
                      </a:cubicBezTo>
                      <a:cubicBezTo>
                        <a:pt x="521242" y="1752070"/>
                        <a:pt x="539315" y="1733997"/>
                        <a:pt x="539315" y="1711702"/>
                      </a:cubicBezTo>
                      <a:cubicBezTo>
                        <a:pt x="539315" y="1689407"/>
                        <a:pt x="521242" y="1671334"/>
                        <a:pt x="498947" y="1671334"/>
                      </a:cubicBezTo>
                      <a:close/>
                      <a:moveTo>
                        <a:pt x="414511" y="1671334"/>
                      </a:moveTo>
                      <a:cubicBezTo>
                        <a:pt x="392216" y="1671334"/>
                        <a:pt x="374143" y="1689407"/>
                        <a:pt x="374143" y="1711702"/>
                      </a:cubicBezTo>
                      <a:cubicBezTo>
                        <a:pt x="374143" y="1733997"/>
                        <a:pt x="392216" y="1752070"/>
                        <a:pt x="414511" y="1752070"/>
                      </a:cubicBezTo>
                      <a:cubicBezTo>
                        <a:pt x="436806" y="1752070"/>
                        <a:pt x="454879" y="1733997"/>
                        <a:pt x="454879" y="1711702"/>
                      </a:cubicBezTo>
                      <a:cubicBezTo>
                        <a:pt x="454879" y="1689407"/>
                        <a:pt x="436806" y="1671334"/>
                        <a:pt x="414511" y="1671334"/>
                      </a:cubicBezTo>
                      <a:close/>
                      <a:moveTo>
                        <a:pt x="330075" y="1671334"/>
                      </a:moveTo>
                      <a:cubicBezTo>
                        <a:pt x="307780" y="1671334"/>
                        <a:pt x="289707" y="1689407"/>
                        <a:pt x="289707" y="1711702"/>
                      </a:cubicBezTo>
                      <a:cubicBezTo>
                        <a:pt x="289707" y="1733997"/>
                        <a:pt x="307780" y="1752070"/>
                        <a:pt x="330075" y="1752070"/>
                      </a:cubicBezTo>
                      <a:cubicBezTo>
                        <a:pt x="352370" y="1752070"/>
                        <a:pt x="370443" y="1733997"/>
                        <a:pt x="370443" y="1711702"/>
                      </a:cubicBezTo>
                      <a:cubicBezTo>
                        <a:pt x="370443" y="1689407"/>
                        <a:pt x="352370" y="1671334"/>
                        <a:pt x="330075" y="1671334"/>
                      </a:cubicBezTo>
                      <a:close/>
                      <a:moveTo>
                        <a:pt x="245639" y="1671334"/>
                      </a:moveTo>
                      <a:cubicBezTo>
                        <a:pt x="223344" y="1671334"/>
                        <a:pt x="205271" y="1689407"/>
                        <a:pt x="205271" y="1711702"/>
                      </a:cubicBezTo>
                      <a:cubicBezTo>
                        <a:pt x="205271" y="1733997"/>
                        <a:pt x="223344" y="1752070"/>
                        <a:pt x="245639" y="1752070"/>
                      </a:cubicBezTo>
                      <a:cubicBezTo>
                        <a:pt x="267934" y="1752070"/>
                        <a:pt x="286007" y="1733997"/>
                        <a:pt x="286007" y="1711702"/>
                      </a:cubicBezTo>
                      <a:cubicBezTo>
                        <a:pt x="286007" y="1689407"/>
                        <a:pt x="267934" y="1671334"/>
                        <a:pt x="245639" y="1671334"/>
                      </a:cubicBezTo>
                      <a:close/>
                      <a:moveTo>
                        <a:pt x="161202" y="1671334"/>
                      </a:moveTo>
                      <a:cubicBezTo>
                        <a:pt x="138907" y="1671334"/>
                        <a:pt x="120834" y="1689407"/>
                        <a:pt x="120834" y="1711702"/>
                      </a:cubicBezTo>
                      <a:cubicBezTo>
                        <a:pt x="120834" y="1733997"/>
                        <a:pt x="138907" y="1752070"/>
                        <a:pt x="161202" y="1752070"/>
                      </a:cubicBezTo>
                      <a:cubicBezTo>
                        <a:pt x="183497" y="1752070"/>
                        <a:pt x="201570" y="1733997"/>
                        <a:pt x="201570" y="1711702"/>
                      </a:cubicBezTo>
                      <a:cubicBezTo>
                        <a:pt x="201570" y="1689407"/>
                        <a:pt x="183497" y="1671334"/>
                        <a:pt x="161202" y="1671334"/>
                      </a:cubicBezTo>
                      <a:close/>
                      <a:moveTo>
                        <a:pt x="76766" y="1671334"/>
                      </a:moveTo>
                      <a:cubicBezTo>
                        <a:pt x="54471" y="1671334"/>
                        <a:pt x="36398" y="1689407"/>
                        <a:pt x="36398" y="1711702"/>
                      </a:cubicBezTo>
                      <a:cubicBezTo>
                        <a:pt x="36398" y="1733997"/>
                        <a:pt x="54471" y="1752070"/>
                        <a:pt x="76766" y="1752070"/>
                      </a:cubicBezTo>
                      <a:cubicBezTo>
                        <a:pt x="99061" y="1752070"/>
                        <a:pt x="117134" y="1733997"/>
                        <a:pt x="117134" y="1711702"/>
                      </a:cubicBezTo>
                      <a:cubicBezTo>
                        <a:pt x="117134" y="1689407"/>
                        <a:pt x="99061" y="1671334"/>
                        <a:pt x="76766" y="1671334"/>
                      </a:cubicBezTo>
                      <a:close/>
                      <a:moveTo>
                        <a:pt x="1343312" y="1585285"/>
                      </a:moveTo>
                      <a:cubicBezTo>
                        <a:pt x="1321017" y="1585285"/>
                        <a:pt x="1302944" y="1603358"/>
                        <a:pt x="1302944" y="1625653"/>
                      </a:cubicBezTo>
                      <a:cubicBezTo>
                        <a:pt x="1302944" y="1647948"/>
                        <a:pt x="1321017" y="1666021"/>
                        <a:pt x="1343312" y="1666021"/>
                      </a:cubicBezTo>
                      <a:cubicBezTo>
                        <a:pt x="1365607" y="1666021"/>
                        <a:pt x="1383680" y="1647948"/>
                        <a:pt x="1383680" y="1625653"/>
                      </a:cubicBezTo>
                      <a:cubicBezTo>
                        <a:pt x="1383680" y="1603358"/>
                        <a:pt x="1365607" y="1585285"/>
                        <a:pt x="1343312" y="1585285"/>
                      </a:cubicBezTo>
                      <a:close/>
                      <a:moveTo>
                        <a:pt x="1258874" y="1585285"/>
                      </a:moveTo>
                      <a:cubicBezTo>
                        <a:pt x="1236579" y="1585285"/>
                        <a:pt x="1218506" y="1603358"/>
                        <a:pt x="1218506" y="1625653"/>
                      </a:cubicBezTo>
                      <a:cubicBezTo>
                        <a:pt x="1218506" y="1647948"/>
                        <a:pt x="1236579" y="1666021"/>
                        <a:pt x="1258874" y="1666021"/>
                      </a:cubicBezTo>
                      <a:cubicBezTo>
                        <a:pt x="1281169" y="1666021"/>
                        <a:pt x="1299242" y="1647948"/>
                        <a:pt x="1299242" y="1625653"/>
                      </a:cubicBezTo>
                      <a:cubicBezTo>
                        <a:pt x="1299242" y="1603358"/>
                        <a:pt x="1281169" y="1585285"/>
                        <a:pt x="1258874" y="1585285"/>
                      </a:cubicBezTo>
                      <a:close/>
                      <a:moveTo>
                        <a:pt x="1174438" y="1585285"/>
                      </a:moveTo>
                      <a:cubicBezTo>
                        <a:pt x="1152143" y="1585285"/>
                        <a:pt x="1134070" y="1603358"/>
                        <a:pt x="1134070" y="1625653"/>
                      </a:cubicBezTo>
                      <a:cubicBezTo>
                        <a:pt x="1134070" y="1647948"/>
                        <a:pt x="1152143" y="1666021"/>
                        <a:pt x="1174438" y="1666021"/>
                      </a:cubicBezTo>
                      <a:cubicBezTo>
                        <a:pt x="1196733" y="1666021"/>
                        <a:pt x="1214806" y="1647948"/>
                        <a:pt x="1214806" y="1625653"/>
                      </a:cubicBezTo>
                      <a:cubicBezTo>
                        <a:pt x="1214806" y="1603358"/>
                        <a:pt x="1196733" y="1585285"/>
                        <a:pt x="1174438" y="1585285"/>
                      </a:cubicBezTo>
                      <a:close/>
                      <a:moveTo>
                        <a:pt x="1090002" y="1585285"/>
                      </a:moveTo>
                      <a:cubicBezTo>
                        <a:pt x="1067707" y="1585285"/>
                        <a:pt x="1049634" y="1603358"/>
                        <a:pt x="1049634" y="1625653"/>
                      </a:cubicBezTo>
                      <a:cubicBezTo>
                        <a:pt x="1049634" y="1647948"/>
                        <a:pt x="1067707" y="1666021"/>
                        <a:pt x="1090002" y="1666021"/>
                      </a:cubicBezTo>
                      <a:cubicBezTo>
                        <a:pt x="1112297" y="1666021"/>
                        <a:pt x="1130370" y="1647948"/>
                        <a:pt x="1130370" y="1625653"/>
                      </a:cubicBezTo>
                      <a:cubicBezTo>
                        <a:pt x="1130370" y="1603358"/>
                        <a:pt x="1112297" y="1585285"/>
                        <a:pt x="1090002" y="1585285"/>
                      </a:cubicBezTo>
                      <a:close/>
                      <a:moveTo>
                        <a:pt x="1005565" y="1585285"/>
                      </a:moveTo>
                      <a:cubicBezTo>
                        <a:pt x="983270" y="1585285"/>
                        <a:pt x="965197" y="1603358"/>
                        <a:pt x="965197" y="1625653"/>
                      </a:cubicBezTo>
                      <a:cubicBezTo>
                        <a:pt x="965197" y="1647948"/>
                        <a:pt x="983270" y="1666021"/>
                        <a:pt x="1005565" y="1666021"/>
                      </a:cubicBezTo>
                      <a:cubicBezTo>
                        <a:pt x="1027860" y="1666021"/>
                        <a:pt x="1045933" y="1647948"/>
                        <a:pt x="1045933" y="1625653"/>
                      </a:cubicBezTo>
                      <a:cubicBezTo>
                        <a:pt x="1045933" y="1603358"/>
                        <a:pt x="1027860" y="1585285"/>
                        <a:pt x="1005565" y="1585285"/>
                      </a:cubicBezTo>
                      <a:close/>
                      <a:moveTo>
                        <a:pt x="921129" y="1585285"/>
                      </a:moveTo>
                      <a:cubicBezTo>
                        <a:pt x="898834" y="1585285"/>
                        <a:pt x="880761" y="1603358"/>
                        <a:pt x="880761" y="1625653"/>
                      </a:cubicBezTo>
                      <a:cubicBezTo>
                        <a:pt x="880761" y="1647948"/>
                        <a:pt x="898834" y="1666021"/>
                        <a:pt x="921129" y="1666021"/>
                      </a:cubicBezTo>
                      <a:cubicBezTo>
                        <a:pt x="943424" y="1666021"/>
                        <a:pt x="961497" y="1647948"/>
                        <a:pt x="961497" y="1625653"/>
                      </a:cubicBezTo>
                      <a:cubicBezTo>
                        <a:pt x="961497" y="1603358"/>
                        <a:pt x="943424" y="1585285"/>
                        <a:pt x="921129" y="1585285"/>
                      </a:cubicBezTo>
                      <a:close/>
                      <a:moveTo>
                        <a:pt x="836693" y="1585285"/>
                      </a:moveTo>
                      <a:cubicBezTo>
                        <a:pt x="814398" y="1585285"/>
                        <a:pt x="796325" y="1603358"/>
                        <a:pt x="796325" y="1625653"/>
                      </a:cubicBezTo>
                      <a:cubicBezTo>
                        <a:pt x="796325" y="1647948"/>
                        <a:pt x="814398" y="1666021"/>
                        <a:pt x="836693" y="1666021"/>
                      </a:cubicBezTo>
                      <a:cubicBezTo>
                        <a:pt x="858988" y="1666021"/>
                        <a:pt x="877061" y="1647948"/>
                        <a:pt x="877061" y="1625653"/>
                      </a:cubicBezTo>
                      <a:cubicBezTo>
                        <a:pt x="877061" y="1603358"/>
                        <a:pt x="858988" y="1585285"/>
                        <a:pt x="836693" y="1585285"/>
                      </a:cubicBezTo>
                      <a:close/>
                      <a:moveTo>
                        <a:pt x="752256" y="1585285"/>
                      </a:moveTo>
                      <a:cubicBezTo>
                        <a:pt x="729961" y="1585285"/>
                        <a:pt x="711888" y="1603358"/>
                        <a:pt x="711888" y="1625653"/>
                      </a:cubicBezTo>
                      <a:cubicBezTo>
                        <a:pt x="711888" y="1647948"/>
                        <a:pt x="729961" y="1666021"/>
                        <a:pt x="752256" y="1666021"/>
                      </a:cubicBezTo>
                      <a:cubicBezTo>
                        <a:pt x="774551" y="1666021"/>
                        <a:pt x="792624" y="1647948"/>
                        <a:pt x="792624" y="1625653"/>
                      </a:cubicBezTo>
                      <a:cubicBezTo>
                        <a:pt x="792624" y="1603358"/>
                        <a:pt x="774551" y="1585285"/>
                        <a:pt x="752256" y="1585285"/>
                      </a:cubicBezTo>
                      <a:close/>
                      <a:moveTo>
                        <a:pt x="667820" y="1585285"/>
                      </a:moveTo>
                      <a:cubicBezTo>
                        <a:pt x="645525" y="1585285"/>
                        <a:pt x="627452" y="1603358"/>
                        <a:pt x="627452" y="1625653"/>
                      </a:cubicBezTo>
                      <a:cubicBezTo>
                        <a:pt x="627452" y="1647948"/>
                        <a:pt x="645525" y="1666021"/>
                        <a:pt x="667820" y="1666021"/>
                      </a:cubicBezTo>
                      <a:cubicBezTo>
                        <a:pt x="690115" y="1666021"/>
                        <a:pt x="708188" y="1647948"/>
                        <a:pt x="708188" y="1625653"/>
                      </a:cubicBezTo>
                      <a:cubicBezTo>
                        <a:pt x="708188" y="1603358"/>
                        <a:pt x="690115" y="1585285"/>
                        <a:pt x="667820" y="1585285"/>
                      </a:cubicBezTo>
                      <a:close/>
                      <a:moveTo>
                        <a:pt x="583384" y="1585285"/>
                      </a:moveTo>
                      <a:cubicBezTo>
                        <a:pt x="561089" y="1585285"/>
                        <a:pt x="543016" y="1603358"/>
                        <a:pt x="543016" y="1625653"/>
                      </a:cubicBezTo>
                      <a:cubicBezTo>
                        <a:pt x="543016" y="1647948"/>
                        <a:pt x="561089" y="1666021"/>
                        <a:pt x="583384" y="1666021"/>
                      </a:cubicBezTo>
                      <a:cubicBezTo>
                        <a:pt x="605679" y="1666021"/>
                        <a:pt x="623752" y="1647948"/>
                        <a:pt x="623752" y="1625653"/>
                      </a:cubicBezTo>
                      <a:cubicBezTo>
                        <a:pt x="623752" y="1603358"/>
                        <a:pt x="605679" y="1585285"/>
                        <a:pt x="583384" y="1585285"/>
                      </a:cubicBezTo>
                      <a:close/>
                      <a:moveTo>
                        <a:pt x="498947" y="1585285"/>
                      </a:moveTo>
                      <a:cubicBezTo>
                        <a:pt x="476652" y="1585285"/>
                        <a:pt x="458579" y="1603358"/>
                        <a:pt x="458579" y="1625653"/>
                      </a:cubicBezTo>
                      <a:cubicBezTo>
                        <a:pt x="458579" y="1647948"/>
                        <a:pt x="476652" y="1666021"/>
                        <a:pt x="498947" y="1666021"/>
                      </a:cubicBezTo>
                      <a:cubicBezTo>
                        <a:pt x="521242" y="1666021"/>
                        <a:pt x="539315" y="1647948"/>
                        <a:pt x="539315" y="1625653"/>
                      </a:cubicBezTo>
                      <a:cubicBezTo>
                        <a:pt x="539315" y="1603358"/>
                        <a:pt x="521242" y="1585285"/>
                        <a:pt x="498947" y="1585285"/>
                      </a:cubicBezTo>
                      <a:close/>
                      <a:moveTo>
                        <a:pt x="414511" y="1585285"/>
                      </a:moveTo>
                      <a:cubicBezTo>
                        <a:pt x="392216" y="1585285"/>
                        <a:pt x="374143" y="1603358"/>
                        <a:pt x="374143" y="1625653"/>
                      </a:cubicBezTo>
                      <a:cubicBezTo>
                        <a:pt x="374143" y="1647948"/>
                        <a:pt x="392216" y="1666021"/>
                        <a:pt x="414511" y="1666021"/>
                      </a:cubicBezTo>
                      <a:cubicBezTo>
                        <a:pt x="436806" y="1666021"/>
                        <a:pt x="454879" y="1647948"/>
                        <a:pt x="454879" y="1625653"/>
                      </a:cubicBezTo>
                      <a:cubicBezTo>
                        <a:pt x="454879" y="1603358"/>
                        <a:pt x="436806" y="1585285"/>
                        <a:pt x="414511" y="1585285"/>
                      </a:cubicBezTo>
                      <a:close/>
                      <a:moveTo>
                        <a:pt x="330075" y="1585285"/>
                      </a:moveTo>
                      <a:cubicBezTo>
                        <a:pt x="307780" y="1585285"/>
                        <a:pt x="289707" y="1603358"/>
                        <a:pt x="289707" y="1625653"/>
                      </a:cubicBezTo>
                      <a:cubicBezTo>
                        <a:pt x="289707" y="1647948"/>
                        <a:pt x="307780" y="1666021"/>
                        <a:pt x="330075" y="1666021"/>
                      </a:cubicBezTo>
                      <a:cubicBezTo>
                        <a:pt x="352370" y="1666021"/>
                        <a:pt x="370443" y="1647948"/>
                        <a:pt x="370443" y="1625653"/>
                      </a:cubicBezTo>
                      <a:cubicBezTo>
                        <a:pt x="370443" y="1603358"/>
                        <a:pt x="352370" y="1585285"/>
                        <a:pt x="330075" y="1585285"/>
                      </a:cubicBezTo>
                      <a:close/>
                      <a:moveTo>
                        <a:pt x="245639" y="1585285"/>
                      </a:moveTo>
                      <a:cubicBezTo>
                        <a:pt x="223344" y="1585285"/>
                        <a:pt x="205271" y="1603358"/>
                        <a:pt x="205271" y="1625653"/>
                      </a:cubicBezTo>
                      <a:cubicBezTo>
                        <a:pt x="205271" y="1647948"/>
                        <a:pt x="223344" y="1666021"/>
                        <a:pt x="245639" y="1666021"/>
                      </a:cubicBezTo>
                      <a:cubicBezTo>
                        <a:pt x="267934" y="1666021"/>
                        <a:pt x="286007" y="1647948"/>
                        <a:pt x="286007" y="1625653"/>
                      </a:cubicBezTo>
                      <a:cubicBezTo>
                        <a:pt x="286007" y="1603358"/>
                        <a:pt x="267934" y="1585285"/>
                        <a:pt x="245639" y="1585285"/>
                      </a:cubicBezTo>
                      <a:close/>
                      <a:moveTo>
                        <a:pt x="161202" y="1585285"/>
                      </a:moveTo>
                      <a:cubicBezTo>
                        <a:pt x="138907" y="1585285"/>
                        <a:pt x="120834" y="1603358"/>
                        <a:pt x="120834" y="1625653"/>
                      </a:cubicBezTo>
                      <a:cubicBezTo>
                        <a:pt x="120834" y="1647948"/>
                        <a:pt x="138907" y="1666021"/>
                        <a:pt x="161202" y="1666021"/>
                      </a:cubicBezTo>
                      <a:cubicBezTo>
                        <a:pt x="183497" y="1666021"/>
                        <a:pt x="201570" y="1647948"/>
                        <a:pt x="201570" y="1625653"/>
                      </a:cubicBezTo>
                      <a:cubicBezTo>
                        <a:pt x="201570" y="1603358"/>
                        <a:pt x="183497" y="1585285"/>
                        <a:pt x="161202" y="1585285"/>
                      </a:cubicBezTo>
                      <a:close/>
                      <a:moveTo>
                        <a:pt x="76766" y="1585285"/>
                      </a:moveTo>
                      <a:cubicBezTo>
                        <a:pt x="54471" y="1585285"/>
                        <a:pt x="36398" y="1603358"/>
                        <a:pt x="36398" y="1625653"/>
                      </a:cubicBezTo>
                      <a:cubicBezTo>
                        <a:pt x="36398" y="1647948"/>
                        <a:pt x="54471" y="1666021"/>
                        <a:pt x="76766" y="1666021"/>
                      </a:cubicBezTo>
                      <a:cubicBezTo>
                        <a:pt x="99061" y="1666021"/>
                        <a:pt x="117134" y="1647948"/>
                        <a:pt x="117134" y="1625653"/>
                      </a:cubicBezTo>
                      <a:cubicBezTo>
                        <a:pt x="117134" y="1603358"/>
                        <a:pt x="99061" y="1585285"/>
                        <a:pt x="76766" y="1585285"/>
                      </a:cubicBezTo>
                      <a:close/>
                      <a:moveTo>
                        <a:pt x="1343312" y="1499236"/>
                      </a:moveTo>
                      <a:cubicBezTo>
                        <a:pt x="1321017" y="1499236"/>
                        <a:pt x="1302944" y="1517309"/>
                        <a:pt x="1302944" y="1539604"/>
                      </a:cubicBezTo>
                      <a:cubicBezTo>
                        <a:pt x="1302944" y="1561899"/>
                        <a:pt x="1321017" y="1579972"/>
                        <a:pt x="1343312" y="1579972"/>
                      </a:cubicBezTo>
                      <a:cubicBezTo>
                        <a:pt x="1365607" y="1579972"/>
                        <a:pt x="1383680" y="1561899"/>
                        <a:pt x="1383680" y="1539604"/>
                      </a:cubicBezTo>
                      <a:cubicBezTo>
                        <a:pt x="1383680" y="1517309"/>
                        <a:pt x="1365607" y="1499236"/>
                        <a:pt x="1343312" y="1499236"/>
                      </a:cubicBezTo>
                      <a:close/>
                      <a:moveTo>
                        <a:pt x="1258874" y="1499236"/>
                      </a:moveTo>
                      <a:cubicBezTo>
                        <a:pt x="1236579" y="1499236"/>
                        <a:pt x="1218506" y="1517309"/>
                        <a:pt x="1218506" y="1539604"/>
                      </a:cubicBezTo>
                      <a:cubicBezTo>
                        <a:pt x="1218506" y="1561899"/>
                        <a:pt x="1236579" y="1579972"/>
                        <a:pt x="1258874" y="1579972"/>
                      </a:cubicBezTo>
                      <a:cubicBezTo>
                        <a:pt x="1281169" y="1579972"/>
                        <a:pt x="1299242" y="1561899"/>
                        <a:pt x="1299242" y="1539604"/>
                      </a:cubicBezTo>
                      <a:cubicBezTo>
                        <a:pt x="1299242" y="1517309"/>
                        <a:pt x="1281169" y="1499236"/>
                        <a:pt x="1258874" y="1499236"/>
                      </a:cubicBezTo>
                      <a:close/>
                      <a:moveTo>
                        <a:pt x="1174438" y="1499236"/>
                      </a:moveTo>
                      <a:cubicBezTo>
                        <a:pt x="1152143" y="1499236"/>
                        <a:pt x="1134070" y="1517309"/>
                        <a:pt x="1134070" y="1539604"/>
                      </a:cubicBezTo>
                      <a:cubicBezTo>
                        <a:pt x="1134070" y="1561899"/>
                        <a:pt x="1152143" y="1579972"/>
                        <a:pt x="1174438" y="1579972"/>
                      </a:cubicBezTo>
                      <a:cubicBezTo>
                        <a:pt x="1196733" y="1579972"/>
                        <a:pt x="1214806" y="1561899"/>
                        <a:pt x="1214806" y="1539604"/>
                      </a:cubicBezTo>
                      <a:cubicBezTo>
                        <a:pt x="1214806" y="1517309"/>
                        <a:pt x="1196733" y="1499236"/>
                        <a:pt x="1174438" y="1499236"/>
                      </a:cubicBezTo>
                      <a:close/>
                      <a:moveTo>
                        <a:pt x="1090002" y="1499236"/>
                      </a:moveTo>
                      <a:cubicBezTo>
                        <a:pt x="1067707" y="1499236"/>
                        <a:pt x="1049634" y="1517309"/>
                        <a:pt x="1049634" y="1539604"/>
                      </a:cubicBezTo>
                      <a:cubicBezTo>
                        <a:pt x="1049634" y="1561899"/>
                        <a:pt x="1067707" y="1579972"/>
                        <a:pt x="1090002" y="1579972"/>
                      </a:cubicBezTo>
                      <a:cubicBezTo>
                        <a:pt x="1112297" y="1579972"/>
                        <a:pt x="1130370" y="1561899"/>
                        <a:pt x="1130370" y="1539604"/>
                      </a:cubicBezTo>
                      <a:cubicBezTo>
                        <a:pt x="1130370" y="1517309"/>
                        <a:pt x="1112297" y="1499236"/>
                        <a:pt x="1090002" y="1499236"/>
                      </a:cubicBezTo>
                      <a:close/>
                      <a:moveTo>
                        <a:pt x="1005565" y="1499236"/>
                      </a:moveTo>
                      <a:cubicBezTo>
                        <a:pt x="983270" y="1499236"/>
                        <a:pt x="965197" y="1517309"/>
                        <a:pt x="965197" y="1539604"/>
                      </a:cubicBezTo>
                      <a:cubicBezTo>
                        <a:pt x="965197" y="1561899"/>
                        <a:pt x="983270" y="1579972"/>
                        <a:pt x="1005565" y="1579972"/>
                      </a:cubicBezTo>
                      <a:cubicBezTo>
                        <a:pt x="1027860" y="1579972"/>
                        <a:pt x="1045933" y="1561899"/>
                        <a:pt x="1045933" y="1539604"/>
                      </a:cubicBezTo>
                      <a:cubicBezTo>
                        <a:pt x="1045933" y="1517309"/>
                        <a:pt x="1027860" y="1499236"/>
                        <a:pt x="1005565" y="1499236"/>
                      </a:cubicBezTo>
                      <a:close/>
                      <a:moveTo>
                        <a:pt x="921129" y="1499236"/>
                      </a:moveTo>
                      <a:cubicBezTo>
                        <a:pt x="898834" y="1499236"/>
                        <a:pt x="880761" y="1517309"/>
                        <a:pt x="880761" y="1539604"/>
                      </a:cubicBezTo>
                      <a:cubicBezTo>
                        <a:pt x="880761" y="1561899"/>
                        <a:pt x="898834" y="1579972"/>
                        <a:pt x="921129" y="1579972"/>
                      </a:cubicBezTo>
                      <a:cubicBezTo>
                        <a:pt x="943424" y="1579972"/>
                        <a:pt x="961497" y="1561899"/>
                        <a:pt x="961497" y="1539604"/>
                      </a:cubicBezTo>
                      <a:cubicBezTo>
                        <a:pt x="961497" y="1517309"/>
                        <a:pt x="943424" y="1499236"/>
                        <a:pt x="921129" y="1499236"/>
                      </a:cubicBezTo>
                      <a:close/>
                      <a:moveTo>
                        <a:pt x="836693" y="1499236"/>
                      </a:moveTo>
                      <a:cubicBezTo>
                        <a:pt x="814398" y="1499236"/>
                        <a:pt x="796325" y="1517309"/>
                        <a:pt x="796325" y="1539604"/>
                      </a:cubicBezTo>
                      <a:cubicBezTo>
                        <a:pt x="796325" y="1561899"/>
                        <a:pt x="814398" y="1579972"/>
                        <a:pt x="836693" y="1579972"/>
                      </a:cubicBezTo>
                      <a:cubicBezTo>
                        <a:pt x="858988" y="1579972"/>
                        <a:pt x="877061" y="1561899"/>
                        <a:pt x="877061" y="1539604"/>
                      </a:cubicBezTo>
                      <a:cubicBezTo>
                        <a:pt x="877061" y="1517309"/>
                        <a:pt x="858988" y="1499236"/>
                        <a:pt x="836693" y="1499236"/>
                      </a:cubicBezTo>
                      <a:close/>
                      <a:moveTo>
                        <a:pt x="752256" y="1499236"/>
                      </a:moveTo>
                      <a:cubicBezTo>
                        <a:pt x="729961" y="1499236"/>
                        <a:pt x="711888" y="1517309"/>
                        <a:pt x="711888" y="1539604"/>
                      </a:cubicBezTo>
                      <a:cubicBezTo>
                        <a:pt x="711888" y="1561899"/>
                        <a:pt x="729961" y="1579972"/>
                        <a:pt x="752256" y="1579972"/>
                      </a:cubicBezTo>
                      <a:cubicBezTo>
                        <a:pt x="774551" y="1579972"/>
                        <a:pt x="792624" y="1561899"/>
                        <a:pt x="792624" y="1539604"/>
                      </a:cubicBezTo>
                      <a:cubicBezTo>
                        <a:pt x="792624" y="1517309"/>
                        <a:pt x="774551" y="1499236"/>
                        <a:pt x="752256" y="1499236"/>
                      </a:cubicBezTo>
                      <a:close/>
                      <a:moveTo>
                        <a:pt x="667820" y="1499236"/>
                      </a:moveTo>
                      <a:cubicBezTo>
                        <a:pt x="645525" y="1499236"/>
                        <a:pt x="627452" y="1517309"/>
                        <a:pt x="627452" y="1539604"/>
                      </a:cubicBezTo>
                      <a:cubicBezTo>
                        <a:pt x="627452" y="1561899"/>
                        <a:pt x="645525" y="1579972"/>
                        <a:pt x="667820" y="1579972"/>
                      </a:cubicBezTo>
                      <a:cubicBezTo>
                        <a:pt x="690115" y="1579972"/>
                        <a:pt x="708188" y="1561899"/>
                        <a:pt x="708188" y="1539604"/>
                      </a:cubicBezTo>
                      <a:cubicBezTo>
                        <a:pt x="708188" y="1517309"/>
                        <a:pt x="690115" y="1499236"/>
                        <a:pt x="667820" y="1499236"/>
                      </a:cubicBezTo>
                      <a:close/>
                      <a:moveTo>
                        <a:pt x="583384" y="1499236"/>
                      </a:moveTo>
                      <a:cubicBezTo>
                        <a:pt x="561089" y="1499236"/>
                        <a:pt x="543016" y="1517309"/>
                        <a:pt x="543016" y="1539604"/>
                      </a:cubicBezTo>
                      <a:cubicBezTo>
                        <a:pt x="543016" y="1561899"/>
                        <a:pt x="561089" y="1579972"/>
                        <a:pt x="583384" y="1579972"/>
                      </a:cubicBezTo>
                      <a:cubicBezTo>
                        <a:pt x="605679" y="1579972"/>
                        <a:pt x="623752" y="1561899"/>
                        <a:pt x="623752" y="1539604"/>
                      </a:cubicBezTo>
                      <a:cubicBezTo>
                        <a:pt x="623752" y="1517309"/>
                        <a:pt x="605679" y="1499236"/>
                        <a:pt x="583384" y="1499236"/>
                      </a:cubicBezTo>
                      <a:close/>
                      <a:moveTo>
                        <a:pt x="498947" y="1499236"/>
                      </a:moveTo>
                      <a:cubicBezTo>
                        <a:pt x="476652" y="1499236"/>
                        <a:pt x="458579" y="1517309"/>
                        <a:pt x="458579" y="1539604"/>
                      </a:cubicBezTo>
                      <a:cubicBezTo>
                        <a:pt x="458579" y="1561899"/>
                        <a:pt x="476652" y="1579972"/>
                        <a:pt x="498947" y="1579972"/>
                      </a:cubicBezTo>
                      <a:cubicBezTo>
                        <a:pt x="521242" y="1579972"/>
                        <a:pt x="539315" y="1561899"/>
                        <a:pt x="539315" y="1539604"/>
                      </a:cubicBezTo>
                      <a:cubicBezTo>
                        <a:pt x="539315" y="1517309"/>
                        <a:pt x="521242" y="1499236"/>
                        <a:pt x="498947" y="1499236"/>
                      </a:cubicBezTo>
                      <a:close/>
                      <a:moveTo>
                        <a:pt x="414511" y="1499236"/>
                      </a:moveTo>
                      <a:cubicBezTo>
                        <a:pt x="392216" y="1499236"/>
                        <a:pt x="374143" y="1517309"/>
                        <a:pt x="374143" y="1539604"/>
                      </a:cubicBezTo>
                      <a:cubicBezTo>
                        <a:pt x="374143" y="1561899"/>
                        <a:pt x="392216" y="1579972"/>
                        <a:pt x="414511" y="1579972"/>
                      </a:cubicBezTo>
                      <a:cubicBezTo>
                        <a:pt x="436806" y="1579972"/>
                        <a:pt x="454879" y="1561899"/>
                        <a:pt x="454879" y="1539604"/>
                      </a:cubicBezTo>
                      <a:cubicBezTo>
                        <a:pt x="454879" y="1517309"/>
                        <a:pt x="436806" y="1499236"/>
                        <a:pt x="414511" y="1499236"/>
                      </a:cubicBezTo>
                      <a:close/>
                      <a:moveTo>
                        <a:pt x="330075" y="1499236"/>
                      </a:moveTo>
                      <a:cubicBezTo>
                        <a:pt x="307780" y="1499236"/>
                        <a:pt x="289707" y="1517309"/>
                        <a:pt x="289707" y="1539604"/>
                      </a:cubicBezTo>
                      <a:cubicBezTo>
                        <a:pt x="289707" y="1561899"/>
                        <a:pt x="307780" y="1579972"/>
                        <a:pt x="330075" y="1579972"/>
                      </a:cubicBezTo>
                      <a:cubicBezTo>
                        <a:pt x="352370" y="1579972"/>
                        <a:pt x="370443" y="1561899"/>
                        <a:pt x="370443" y="1539604"/>
                      </a:cubicBezTo>
                      <a:cubicBezTo>
                        <a:pt x="370443" y="1517309"/>
                        <a:pt x="352370" y="1499236"/>
                        <a:pt x="330075" y="1499236"/>
                      </a:cubicBezTo>
                      <a:close/>
                      <a:moveTo>
                        <a:pt x="245639" y="1499236"/>
                      </a:moveTo>
                      <a:cubicBezTo>
                        <a:pt x="223344" y="1499236"/>
                        <a:pt x="205271" y="1517309"/>
                        <a:pt x="205271" y="1539604"/>
                      </a:cubicBezTo>
                      <a:cubicBezTo>
                        <a:pt x="205271" y="1561899"/>
                        <a:pt x="223344" y="1579972"/>
                        <a:pt x="245639" y="1579972"/>
                      </a:cubicBezTo>
                      <a:cubicBezTo>
                        <a:pt x="267934" y="1579972"/>
                        <a:pt x="286007" y="1561899"/>
                        <a:pt x="286007" y="1539604"/>
                      </a:cubicBezTo>
                      <a:cubicBezTo>
                        <a:pt x="286007" y="1517309"/>
                        <a:pt x="267934" y="1499236"/>
                        <a:pt x="245639" y="1499236"/>
                      </a:cubicBezTo>
                      <a:close/>
                      <a:moveTo>
                        <a:pt x="161202" y="1499236"/>
                      </a:moveTo>
                      <a:cubicBezTo>
                        <a:pt x="138907" y="1499236"/>
                        <a:pt x="120834" y="1517309"/>
                        <a:pt x="120834" y="1539604"/>
                      </a:cubicBezTo>
                      <a:cubicBezTo>
                        <a:pt x="120834" y="1561899"/>
                        <a:pt x="138907" y="1579972"/>
                        <a:pt x="161202" y="1579972"/>
                      </a:cubicBezTo>
                      <a:cubicBezTo>
                        <a:pt x="183497" y="1579972"/>
                        <a:pt x="201570" y="1561899"/>
                        <a:pt x="201570" y="1539604"/>
                      </a:cubicBezTo>
                      <a:cubicBezTo>
                        <a:pt x="201570" y="1517309"/>
                        <a:pt x="183497" y="1499236"/>
                        <a:pt x="161202" y="1499236"/>
                      </a:cubicBezTo>
                      <a:close/>
                      <a:moveTo>
                        <a:pt x="76766" y="1499236"/>
                      </a:moveTo>
                      <a:cubicBezTo>
                        <a:pt x="54471" y="1499236"/>
                        <a:pt x="36398" y="1517309"/>
                        <a:pt x="36398" y="1539604"/>
                      </a:cubicBezTo>
                      <a:cubicBezTo>
                        <a:pt x="36398" y="1561899"/>
                        <a:pt x="54471" y="1579972"/>
                        <a:pt x="76766" y="1579972"/>
                      </a:cubicBezTo>
                      <a:cubicBezTo>
                        <a:pt x="99061" y="1579972"/>
                        <a:pt x="117134" y="1561899"/>
                        <a:pt x="117134" y="1539604"/>
                      </a:cubicBezTo>
                      <a:cubicBezTo>
                        <a:pt x="117134" y="1517309"/>
                        <a:pt x="99061" y="1499236"/>
                        <a:pt x="76766" y="1499236"/>
                      </a:cubicBezTo>
                      <a:close/>
                      <a:moveTo>
                        <a:pt x="1343312" y="1413186"/>
                      </a:moveTo>
                      <a:cubicBezTo>
                        <a:pt x="1321017" y="1413186"/>
                        <a:pt x="1302944" y="1431259"/>
                        <a:pt x="1302944" y="1453554"/>
                      </a:cubicBezTo>
                      <a:cubicBezTo>
                        <a:pt x="1302944" y="1475849"/>
                        <a:pt x="1321017" y="1493922"/>
                        <a:pt x="1343312" y="1493922"/>
                      </a:cubicBezTo>
                      <a:cubicBezTo>
                        <a:pt x="1365607" y="1493922"/>
                        <a:pt x="1383680" y="1475849"/>
                        <a:pt x="1383680" y="1453554"/>
                      </a:cubicBezTo>
                      <a:cubicBezTo>
                        <a:pt x="1383680" y="1431259"/>
                        <a:pt x="1365607" y="1413186"/>
                        <a:pt x="1343312" y="1413186"/>
                      </a:cubicBezTo>
                      <a:close/>
                      <a:moveTo>
                        <a:pt x="1258874" y="1413186"/>
                      </a:moveTo>
                      <a:cubicBezTo>
                        <a:pt x="1236579" y="1413186"/>
                        <a:pt x="1218506" y="1431259"/>
                        <a:pt x="1218506" y="1453554"/>
                      </a:cubicBezTo>
                      <a:cubicBezTo>
                        <a:pt x="1218506" y="1475849"/>
                        <a:pt x="1236579" y="1493922"/>
                        <a:pt x="1258874" y="1493922"/>
                      </a:cubicBezTo>
                      <a:cubicBezTo>
                        <a:pt x="1281169" y="1493922"/>
                        <a:pt x="1299242" y="1475849"/>
                        <a:pt x="1299242" y="1453554"/>
                      </a:cubicBezTo>
                      <a:cubicBezTo>
                        <a:pt x="1299242" y="1431259"/>
                        <a:pt x="1281169" y="1413186"/>
                        <a:pt x="1258874" y="1413186"/>
                      </a:cubicBezTo>
                      <a:close/>
                      <a:moveTo>
                        <a:pt x="1174438" y="1413186"/>
                      </a:moveTo>
                      <a:cubicBezTo>
                        <a:pt x="1152143" y="1413186"/>
                        <a:pt x="1134070" y="1431259"/>
                        <a:pt x="1134070" y="1453554"/>
                      </a:cubicBezTo>
                      <a:cubicBezTo>
                        <a:pt x="1134070" y="1475849"/>
                        <a:pt x="1152143" y="1493922"/>
                        <a:pt x="1174438" y="1493922"/>
                      </a:cubicBezTo>
                      <a:cubicBezTo>
                        <a:pt x="1196733" y="1493922"/>
                        <a:pt x="1214806" y="1475849"/>
                        <a:pt x="1214806" y="1453554"/>
                      </a:cubicBezTo>
                      <a:cubicBezTo>
                        <a:pt x="1214806" y="1431259"/>
                        <a:pt x="1196733" y="1413186"/>
                        <a:pt x="1174438" y="1413186"/>
                      </a:cubicBezTo>
                      <a:close/>
                      <a:moveTo>
                        <a:pt x="1090002" y="1413186"/>
                      </a:moveTo>
                      <a:cubicBezTo>
                        <a:pt x="1067707" y="1413186"/>
                        <a:pt x="1049634" y="1431259"/>
                        <a:pt x="1049634" y="1453554"/>
                      </a:cubicBezTo>
                      <a:cubicBezTo>
                        <a:pt x="1049634" y="1475849"/>
                        <a:pt x="1067707" y="1493922"/>
                        <a:pt x="1090002" y="1493922"/>
                      </a:cubicBezTo>
                      <a:cubicBezTo>
                        <a:pt x="1112297" y="1493922"/>
                        <a:pt x="1130370" y="1475849"/>
                        <a:pt x="1130370" y="1453554"/>
                      </a:cubicBezTo>
                      <a:cubicBezTo>
                        <a:pt x="1130370" y="1431259"/>
                        <a:pt x="1112297" y="1413186"/>
                        <a:pt x="1090002" y="1413186"/>
                      </a:cubicBezTo>
                      <a:close/>
                      <a:moveTo>
                        <a:pt x="1005565" y="1413186"/>
                      </a:moveTo>
                      <a:cubicBezTo>
                        <a:pt x="983270" y="1413186"/>
                        <a:pt x="965197" y="1431259"/>
                        <a:pt x="965197" y="1453554"/>
                      </a:cubicBezTo>
                      <a:cubicBezTo>
                        <a:pt x="965197" y="1475849"/>
                        <a:pt x="983270" y="1493922"/>
                        <a:pt x="1005565" y="1493922"/>
                      </a:cubicBezTo>
                      <a:cubicBezTo>
                        <a:pt x="1027860" y="1493922"/>
                        <a:pt x="1045933" y="1475849"/>
                        <a:pt x="1045933" y="1453554"/>
                      </a:cubicBezTo>
                      <a:cubicBezTo>
                        <a:pt x="1045933" y="1431259"/>
                        <a:pt x="1027860" y="1413186"/>
                        <a:pt x="1005565" y="1413186"/>
                      </a:cubicBezTo>
                      <a:close/>
                      <a:moveTo>
                        <a:pt x="921129" y="1413186"/>
                      </a:moveTo>
                      <a:cubicBezTo>
                        <a:pt x="898834" y="1413186"/>
                        <a:pt x="880761" y="1431259"/>
                        <a:pt x="880761" y="1453554"/>
                      </a:cubicBezTo>
                      <a:cubicBezTo>
                        <a:pt x="880761" y="1475849"/>
                        <a:pt x="898834" y="1493922"/>
                        <a:pt x="921129" y="1493922"/>
                      </a:cubicBezTo>
                      <a:cubicBezTo>
                        <a:pt x="943424" y="1493922"/>
                        <a:pt x="961497" y="1475849"/>
                        <a:pt x="961497" y="1453554"/>
                      </a:cubicBezTo>
                      <a:cubicBezTo>
                        <a:pt x="961497" y="1431259"/>
                        <a:pt x="943424" y="1413186"/>
                        <a:pt x="921129" y="1413186"/>
                      </a:cubicBezTo>
                      <a:close/>
                      <a:moveTo>
                        <a:pt x="836693" y="1413186"/>
                      </a:moveTo>
                      <a:cubicBezTo>
                        <a:pt x="814398" y="1413186"/>
                        <a:pt x="796325" y="1431259"/>
                        <a:pt x="796325" y="1453554"/>
                      </a:cubicBezTo>
                      <a:cubicBezTo>
                        <a:pt x="796325" y="1475849"/>
                        <a:pt x="814398" y="1493922"/>
                        <a:pt x="836693" y="1493922"/>
                      </a:cubicBezTo>
                      <a:cubicBezTo>
                        <a:pt x="858988" y="1493922"/>
                        <a:pt x="877061" y="1475849"/>
                        <a:pt x="877061" y="1453554"/>
                      </a:cubicBezTo>
                      <a:cubicBezTo>
                        <a:pt x="877061" y="1431259"/>
                        <a:pt x="858988" y="1413186"/>
                        <a:pt x="836693" y="1413186"/>
                      </a:cubicBezTo>
                      <a:close/>
                      <a:moveTo>
                        <a:pt x="752256" y="1413186"/>
                      </a:moveTo>
                      <a:cubicBezTo>
                        <a:pt x="729961" y="1413186"/>
                        <a:pt x="711888" y="1431259"/>
                        <a:pt x="711888" y="1453554"/>
                      </a:cubicBezTo>
                      <a:cubicBezTo>
                        <a:pt x="711888" y="1475849"/>
                        <a:pt x="729961" y="1493922"/>
                        <a:pt x="752256" y="1493922"/>
                      </a:cubicBezTo>
                      <a:cubicBezTo>
                        <a:pt x="774551" y="1493922"/>
                        <a:pt x="792624" y="1475849"/>
                        <a:pt x="792624" y="1453554"/>
                      </a:cubicBezTo>
                      <a:cubicBezTo>
                        <a:pt x="792624" y="1431259"/>
                        <a:pt x="774551" y="1413186"/>
                        <a:pt x="752256" y="1413186"/>
                      </a:cubicBezTo>
                      <a:close/>
                      <a:moveTo>
                        <a:pt x="667820" y="1413186"/>
                      </a:moveTo>
                      <a:cubicBezTo>
                        <a:pt x="645525" y="1413186"/>
                        <a:pt x="627452" y="1431259"/>
                        <a:pt x="627452" y="1453554"/>
                      </a:cubicBezTo>
                      <a:cubicBezTo>
                        <a:pt x="627452" y="1475849"/>
                        <a:pt x="645525" y="1493922"/>
                        <a:pt x="667820" y="1493922"/>
                      </a:cubicBezTo>
                      <a:cubicBezTo>
                        <a:pt x="690115" y="1493922"/>
                        <a:pt x="708188" y="1475849"/>
                        <a:pt x="708188" y="1453554"/>
                      </a:cubicBezTo>
                      <a:cubicBezTo>
                        <a:pt x="708188" y="1431259"/>
                        <a:pt x="690115" y="1413186"/>
                        <a:pt x="667820" y="1413186"/>
                      </a:cubicBezTo>
                      <a:close/>
                      <a:moveTo>
                        <a:pt x="583384" y="1413186"/>
                      </a:moveTo>
                      <a:cubicBezTo>
                        <a:pt x="561089" y="1413186"/>
                        <a:pt x="543016" y="1431259"/>
                        <a:pt x="543016" y="1453554"/>
                      </a:cubicBezTo>
                      <a:cubicBezTo>
                        <a:pt x="543016" y="1475849"/>
                        <a:pt x="561089" y="1493922"/>
                        <a:pt x="583384" y="1493922"/>
                      </a:cubicBezTo>
                      <a:cubicBezTo>
                        <a:pt x="605679" y="1493922"/>
                        <a:pt x="623752" y="1475849"/>
                        <a:pt x="623752" y="1453554"/>
                      </a:cubicBezTo>
                      <a:cubicBezTo>
                        <a:pt x="623752" y="1431259"/>
                        <a:pt x="605679" y="1413186"/>
                        <a:pt x="583384" y="1413186"/>
                      </a:cubicBezTo>
                      <a:close/>
                      <a:moveTo>
                        <a:pt x="498947" y="1413186"/>
                      </a:moveTo>
                      <a:cubicBezTo>
                        <a:pt x="476652" y="1413186"/>
                        <a:pt x="458579" y="1431259"/>
                        <a:pt x="458579" y="1453554"/>
                      </a:cubicBezTo>
                      <a:cubicBezTo>
                        <a:pt x="458579" y="1475849"/>
                        <a:pt x="476652" y="1493922"/>
                        <a:pt x="498947" y="1493922"/>
                      </a:cubicBezTo>
                      <a:cubicBezTo>
                        <a:pt x="521242" y="1493922"/>
                        <a:pt x="539315" y="1475849"/>
                        <a:pt x="539315" y="1453554"/>
                      </a:cubicBezTo>
                      <a:cubicBezTo>
                        <a:pt x="539315" y="1431259"/>
                        <a:pt x="521242" y="1413186"/>
                        <a:pt x="498947" y="1413186"/>
                      </a:cubicBezTo>
                      <a:close/>
                      <a:moveTo>
                        <a:pt x="414511" y="1413186"/>
                      </a:moveTo>
                      <a:cubicBezTo>
                        <a:pt x="392216" y="1413186"/>
                        <a:pt x="374143" y="1431259"/>
                        <a:pt x="374143" y="1453554"/>
                      </a:cubicBezTo>
                      <a:cubicBezTo>
                        <a:pt x="374143" y="1475849"/>
                        <a:pt x="392216" y="1493922"/>
                        <a:pt x="414511" y="1493922"/>
                      </a:cubicBezTo>
                      <a:cubicBezTo>
                        <a:pt x="436806" y="1493922"/>
                        <a:pt x="454879" y="1475849"/>
                        <a:pt x="454879" y="1453554"/>
                      </a:cubicBezTo>
                      <a:cubicBezTo>
                        <a:pt x="454879" y="1431259"/>
                        <a:pt x="436806" y="1413186"/>
                        <a:pt x="414511" y="1413186"/>
                      </a:cubicBezTo>
                      <a:close/>
                      <a:moveTo>
                        <a:pt x="330075" y="1413186"/>
                      </a:moveTo>
                      <a:cubicBezTo>
                        <a:pt x="307780" y="1413186"/>
                        <a:pt x="289707" y="1431259"/>
                        <a:pt x="289707" y="1453554"/>
                      </a:cubicBezTo>
                      <a:cubicBezTo>
                        <a:pt x="289707" y="1475849"/>
                        <a:pt x="307780" y="1493922"/>
                        <a:pt x="330075" y="1493922"/>
                      </a:cubicBezTo>
                      <a:cubicBezTo>
                        <a:pt x="352370" y="1493922"/>
                        <a:pt x="370443" y="1475849"/>
                        <a:pt x="370443" y="1453554"/>
                      </a:cubicBezTo>
                      <a:cubicBezTo>
                        <a:pt x="370443" y="1431259"/>
                        <a:pt x="352370" y="1413186"/>
                        <a:pt x="330075" y="1413186"/>
                      </a:cubicBezTo>
                      <a:close/>
                      <a:moveTo>
                        <a:pt x="245639" y="1413186"/>
                      </a:moveTo>
                      <a:cubicBezTo>
                        <a:pt x="223344" y="1413186"/>
                        <a:pt x="205271" y="1431259"/>
                        <a:pt x="205271" y="1453554"/>
                      </a:cubicBezTo>
                      <a:cubicBezTo>
                        <a:pt x="205271" y="1475849"/>
                        <a:pt x="223344" y="1493922"/>
                        <a:pt x="245639" y="1493922"/>
                      </a:cubicBezTo>
                      <a:cubicBezTo>
                        <a:pt x="267934" y="1493922"/>
                        <a:pt x="286007" y="1475849"/>
                        <a:pt x="286007" y="1453554"/>
                      </a:cubicBezTo>
                      <a:cubicBezTo>
                        <a:pt x="286007" y="1431259"/>
                        <a:pt x="267934" y="1413186"/>
                        <a:pt x="245639" y="1413186"/>
                      </a:cubicBezTo>
                      <a:close/>
                      <a:moveTo>
                        <a:pt x="161202" y="1413186"/>
                      </a:moveTo>
                      <a:cubicBezTo>
                        <a:pt x="138907" y="1413186"/>
                        <a:pt x="120834" y="1431259"/>
                        <a:pt x="120834" y="1453554"/>
                      </a:cubicBezTo>
                      <a:cubicBezTo>
                        <a:pt x="120834" y="1475849"/>
                        <a:pt x="138907" y="1493922"/>
                        <a:pt x="161202" y="1493922"/>
                      </a:cubicBezTo>
                      <a:cubicBezTo>
                        <a:pt x="183497" y="1493922"/>
                        <a:pt x="201570" y="1475849"/>
                        <a:pt x="201570" y="1453554"/>
                      </a:cubicBezTo>
                      <a:cubicBezTo>
                        <a:pt x="201570" y="1431259"/>
                        <a:pt x="183497" y="1413186"/>
                        <a:pt x="161202" y="1413186"/>
                      </a:cubicBezTo>
                      <a:close/>
                      <a:moveTo>
                        <a:pt x="76766" y="1413186"/>
                      </a:moveTo>
                      <a:cubicBezTo>
                        <a:pt x="54471" y="1413186"/>
                        <a:pt x="36398" y="1431259"/>
                        <a:pt x="36398" y="1453554"/>
                      </a:cubicBezTo>
                      <a:cubicBezTo>
                        <a:pt x="36398" y="1475849"/>
                        <a:pt x="54471" y="1493922"/>
                        <a:pt x="76766" y="1493922"/>
                      </a:cubicBezTo>
                      <a:cubicBezTo>
                        <a:pt x="99061" y="1493922"/>
                        <a:pt x="117134" y="1475849"/>
                        <a:pt x="117134" y="1453554"/>
                      </a:cubicBezTo>
                      <a:cubicBezTo>
                        <a:pt x="117134" y="1431259"/>
                        <a:pt x="99061" y="1413186"/>
                        <a:pt x="76766" y="1413186"/>
                      </a:cubicBezTo>
                      <a:close/>
                      <a:moveTo>
                        <a:pt x="1343312" y="1327137"/>
                      </a:moveTo>
                      <a:cubicBezTo>
                        <a:pt x="1321017" y="1327137"/>
                        <a:pt x="1302944" y="1345210"/>
                        <a:pt x="1302944" y="1367505"/>
                      </a:cubicBezTo>
                      <a:cubicBezTo>
                        <a:pt x="1302944" y="1389800"/>
                        <a:pt x="1321017" y="1407873"/>
                        <a:pt x="1343312" y="1407873"/>
                      </a:cubicBezTo>
                      <a:cubicBezTo>
                        <a:pt x="1365607" y="1407873"/>
                        <a:pt x="1383680" y="1389800"/>
                        <a:pt x="1383680" y="1367505"/>
                      </a:cubicBezTo>
                      <a:cubicBezTo>
                        <a:pt x="1383680" y="1345210"/>
                        <a:pt x="1365607" y="1327137"/>
                        <a:pt x="1343312" y="1327137"/>
                      </a:cubicBezTo>
                      <a:close/>
                      <a:moveTo>
                        <a:pt x="1258874" y="1327137"/>
                      </a:moveTo>
                      <a:cubicBezTo>
                        <a:pt x="1236579" y="1327137"/>
                        <a:pt x="1218506" y="1345210"/>
                        <a:pt x="1218506" y="1367505"/>
                      </a:cubicBezTo>
                      <a:cubicBezTo>
                        <a:pt x="1218506" y="1389800"/>
                        <a:pt x="1236579" y="1407873"/>
                        <a:pt x="1258874" y="1407873"/>
                      </a:cubicBezTo>
                      <a:cubicBezTo>
                        <a:pt x="1281169" y="1407873"/>
                        <a:pt x="1299242" y="1389800"/>
                        <a:pt x="1299242" y="1367505"/>
                      </a:cubicBezTo>
                      <a:cubicBezTo>
                        <a:pt x="1299242" y="1345210"/>
                        <a:pt x="1281169" y="1327137"/>
                        <a:pt x="1258874" y="1327137"/>
                      </a:cubicBezTo>
                      <a:close/>
                      <a:moveTo>
                        <a:pt x="1174438" y="1327137"/>
                      </a:moveTo>
                      <a:cubicBezTo>
                        <a:pt x="1152143" y="1327137"/>
                        <a:pt x="1134070" y="1345210"/>
                        <a:pt x="1134070" y="1367505"/>
                      </a:cubicBezTo>
                      <a:cubicBezTo>
                        <a:pt x="1134070" y="1389800"/>
                        <a:pt x="1152143" y="1407873"/>
                        <a:pt x="1174438" y="1407873"/>
                      </a:cubicBezTo>
                      <a:cubicBezTo>
                        <a:pt x="1196733" y="1407873"/>
                        <a:pt x="1214806" y="1389800"/>
                        <a:pt x="1214806" y="1367505"/>
                      </a:cubicBezTo>
                      <a:cubicBezTo>
                        <a:pt x="1214806" y="1345210"/>
                        <a:pt x="1196733" y="1327137"/>
                        <a:pt x="1174438" y="1327137"/>
                      </a:cubicBezTo>
                      <a:close/>
                      <a:moveTo>
                        <a:pt x="1090002" y="1327137"/>
                      </a:moveTo>
                      <a:cubicBezTo>
                        <a:pt x="1067707" y="1327137"/>
                        <a:pt x="1049634" y="1345210"/>
                        <a:pt x="1049634" y="1367505"/>
                      </a:cubicBezTo>
                      <a:cubicBezTo>
                        <a:pt x="1049634" y="1389800"/>
                        <a:pt x="1067707" y="1407873"/>
                        <a:pt x="1090002" y="1407873"/>
                      </a:cubicBezTo>
                      <a:cubicBezTo>
                        <a:pt x="1112297" y="1407873"/>
                        <a:pt x="1130370" y="1389800"/>
                        <a:pt x="1130370" y="1367505"/>
                      </a:cubicBezTo>
                      <a:cubicBezTo>
                        <a:pt x="1130370" y="1345210"/>
                        <a:pt x="1112297" y="1327137"/>
                        <a:pt x="1090002" y="1327137"/>
                      </a:cubicBezTo>
                      <a:close/>
                      <a:moveTo>
                        <a:pt x="1005565" y="1327137"/>
                      </a:moveTo>
                      <a:cubicBezTo>
                        <a:pt x="983270" y="1327137"/>
                        <a:pt x="965197" y="1345210"/>
                        <a:pt x="965197" y="1367505"/>
                      </a:cubicBezTo>
                      <a:cubicBezTo>
                        <a:pt x="965197" y="1389800"/>
                        <a:pt x="983270" y="1407873"/>
                        <a:pt x="1005565" y="1407873"/>
                      </a:cubicBezTo>
                      <a:cubicBezTo>
                        <a:pt x="1027860" y="1407873"/>
                        <a:pt x="1045933" y="1389800"/>
                        <a:pt x="1045933" y="1367505"/>
                      </a:cubicBezTo>
                      <a:cubicBezTo>
                        <a:pt x="1045933" y="1345210"/>
                        <a:pt x="1027860" y="1327137"/>
                        <a:pt x="1005565" y="1327137"/>
                      </a:cubicBezTo>
                      <a:close/>
                      <a:moveTo>
                        <a:pt x="921129" y="1327137"/>
                      </a:moveTo>
                      <a:cubicBezTo>
                        <a:pt x="898834" y="1327137"/>
                        <a:pt x="880761" y="1345210"/>
                        <a:pt x="880761" y="1367505"/>
                      </a:cubicBezTo>
                      <a:cubicBezTo>
                        <a:pt x="880761" y="1389800"/>
                        <a:pt x="898834" y="1407873"/>
                        <a:pt x="921129" y="1407873"/>
                      </a:cubicBezTo>
                      <a:cubicBezTo>
                        <a:pt x="943424" y="1407873"/>
                        <a:pt x="961497" y="1389800"/>
                        <a:pt x="961497" y="1367505"/>
                      </a:cubicBezTo>
                      <a:cubicBezTo>
                        <a:pt x="961497" y="1345210"/>
                        <a:pt x="943424" y="1327137"/>
                        <a:pt x="921129" y="1327137"/>
                      </a:cubicBezTo>
                      <a:close/>
                      <a:moveTo>
                        <a:pt x="836693" y="1327137"/>
                      </a:moveTo>
                      <a:cubicBezTo>
                        <a:pt x="814398" y="1327137"/>
                        <a:pt x="796325" y="1345210"/>
                        <a:pt x="796325" y="1367505"/>
                      </a:cubicBezTo>
                      <a:cubicBezTo>
                        <a:pt x="796325" y="1389800"/>
                        <a:pt x="814398" y="1407873"/>
                        <a:pt x="836693" y="1407873"/>
                      </a:cubicBezTo>
                      <a:cubicBezTo>
                        <a:pt x="858988" y="1407873"/>
                        <a:pt x="877061" y="1389800"/>
                        <a:pt x="877061" y="1367505"/>
                      </a:cubicBezTo>
                      <a:cubicBezTo>
                        <a:pt x="877061" y="1345210"/>
                        <a:pt x="858988" y="1327137"/>
                        <a:pt x="836693" y="1327137"/>
                      </a:cubicBezTo>
                      <a:close/>
                      <a:moveTo>
                        <a:pt x="752256" y="1327137"/>
                      </a:moveTo>
                      <a:cubicBezTo>
                        <a:pt x="729961" y="1327137"/>
                        <a:pt x="711888" y="1345210"/>
                        <a:pt x="711888" y="1367505"/>
                      </a:cubicBezTo>
                      <a:cubicBezTo>
                        <a:pt x="711888" y="1389800"/>
                        <a:pt x="729961" y="1407873"/>
                        <a:pt x="752256" y="1407873"/>
                      </a:cubicBezTo>
                      <a:cubicBezTo>
                        <a:pt x="774551" y="1407873"/>
                        <a:pt x="792624" y="1389800"/>
                        <a:pt x="792624" y="1367505"/>
                      </a:cubicBezTo>
                      <a:cubicBezTo>
                        <a:pt x="792624" y="1345210"/>
                        <a:pt x="774551" y="1327137"/>
                        <a:pt x="752256" y="1327137"/>
                      </a:cubicBezTo>
                      <a:close/>
                      <a:moveTo>
                        <a:pt x="667820" y="1327137"/>
                      </a:moveTo>
                      <a:cubicBezTo>
                        <a:pt x="645525" y="1327137"/>
                        <a:pt x="627452" y="1345210"/>
                        <a:pt x="627452" y="1367505"/>
                      </a:cubicBezTo>
                      <a:cubicBezTo>
                        <a:pt x="627452" y="1389800"/>
                        <a:pt x="645525" y="1407873"/>
                        <a:pt x="667820" y="1407873"/>
                      </a:cubicBezTo>
                      <a:cubicBezTo>
                        <a:pt x="690115" y="1407873"/>
                        <a:pt x="708188" y="1389800"/>
                        <a:pt x="708188" y="1367505"/>
                      </a:cubicBezTo>
                      <a:cubicBezTo>
                        <a:pt x="708188" y="1345210"/>
                        <a:pt x="690115" y="1327137"/>
                        <a:pt x="667820" y="1327137"/>
                      </a:cubicBezTo>
                      <a:close/>
                      <a:moveTo>
                        <a:pt x="583384" y="1327137"/>
                      </a:moveTo>
                      <a:cubicBezTo>
                        <a:pt x="561089" y="1327137"/>
                        <a:pt x="543016" y="1345210"/>
                        <a:pt x="543016" y="1367505"/>
                      </a:cubicBezTo>
                      <a:cubicBezTo>
                        <a:pt x="543016" y="1389800"/>
                        <a:pt x="561089" y="1407873"/>
                        <a:pt x="583384" y="1407873"/>
                      </a:cubicBezTo>
                      <a:cubicBezTo>
                        <a:pt x="605679" y="1407873"/>
                        <a:pt x="623752" y="1389800"/>
                        <a:pt x="623752" y="1367505"/>
                      </a:cubicBezTo>
                      <a:cubicBezTo>
                        <a:pt x="623752" y="1345210"/>
                        <a:pt x="605679" y="1327137"/>
                        <a:pt x="583384" y="1327137"/>
                      </a:cubicBezTo>
                      <a:close/>
                      <a:moveTo>
                        <a:pt x="498947" y="1327137"/>
                      </a:moveTo>
                      <a:cubicBezTo>
                        <a:pt x="476652" y="1327137"/>
                        <a:pt x="458579" y="1345210"/>
                        <a:pt x="458579" y="1367505"/>
                      </a:cubicBezTo>
                      <a:cubicBezTo>
                        <a:pt x="458579" y="1389800"/>
                        <a:pt x="476652" y="1407873"/>
                        <a:pt x="498947" y="1407873"/>
                      </a:cubicBezTo>
                      <a:cubicBezTo>
                        <a:pt x="521242" y="1407873"/>
                        <a:pt x="539315" y="1389800"/>
                        <a:pt x="539315" y="1367505"/>
                      </a:cubicBezTo>
                      <a:cubicBezTo>
                        <a:pt x="539315" y="1345210"/>
                        <a:pt x="521242" y="1327137"/>
                        <a:pt x="498947" y="1327137"/>
                      </a:cubicBezTo>
                      <a:close/>
                      <a:moveTo>
                        <a:pt x="414511" y="1327137"/>
                      </a:moveTo>
                      <a:cubicBezTo>
                        <a:pt x="392216" y="1327137"/>
                        <a:pt x="374143" y="1345210"/>
                        <a:pt x="374143" y="1367505"/>
                      </a:cubicBezTo>
                      <a:cubicBezTo>
                        <a:pt x="374143" y="1389800"/>
                        <a:pt x="392216" y="1407873"/>
                        <a:pt x="414511" y="1407873"/>
                      </a:cubicBezTo>
                      <a:cubicBezTo>
                        <a:pt x="436806" y="1407873"/>
                        <a:pt x="454879" y="1389800"/>
                        <a:pt x="454879" y="1367505"/>
                      </a:cubicBezTo>
                      <a:cubicBezTo>
                        <a:pt x="454879" y="1345210"/>
                        <a:pt x="436806" y="1327137"/>
                        <a:pt x="414511" y="1327137"/>
                      </a:cubicBezTo>
                      <a:close/>
                      <a:moveTo>
                        <a:pt x="330075" y="1327137"/>
                      </a:moveTo>
                      <a:cubicBezTo>
                        <a:pt x="307780" y="1327137"/>
                        <a:pt x="289707" y="1345210"/>
                        <a:pt x="289707" y="1367505"/>
                      </a:cubicBezTo>
                      <a:cubicBezTo>
                        <a:pt x="289707" y="1389800"/>
                        <a:pt x="307780" y="1407873"/>
                        <a:pt x="330075" y="1407873"/>
                      </a:cubicBezTo>
                      <a:cubicBezTo>
                        <a:pt x="352370" y="1407873"/>
                        <a:pt x="370443" y="1389800"/>
                        <a:pt x="370443" y="1367505"/>
                      </a:cubicBezTo>
                      <a:cubicBezTo>
                        <a:pt x="370443" y="1345210"/>
                        <a:pt x="352370" y="1327137"/>
                        <a:pt x="330075" y="1327137"/>
                      </a:cubicBezTo>
                      <a:close/>
                      <a:moveTo>
                        <a:pt x="245639" y="1327137"/>
                      </a:moveTo>
                      <a:cubicBezTo>
                        <a:pt x="223344" y="1327137"/>
                        <a:pt x="205271" y="1345210"/>
                        <a:pt x="205271" y="1367505"/>
                      </a:cubicBezTo>
                      <a:cubicBezTo>
                        <a:pt x="205271" y="1389800"/>
                        <a:pt x="223344" y="1407873"/>
                        <a:pt x="245639" y="1407873"/>
                      </a:cubicBezTo>
                      <a:cubicBezTo>
                        <a:pt x="267934" y="1407873"/>
                        <a:pt x="286007" y="1389800"/>
                        <a:pt x="286007" y="1367505"/>
                      </a:cubicBezTo>
                      <a:cubicBezTo>
                        <a:pt x="286007" y="1345210"/>
                        <a:pt x="267934" y="1327137"/>
                        <a:pt x="245639" y="1327137"/>
                      </a:cubicBezTo>
                      <a:close/>
                      <a:moveTo>
                        <a:pt x="161202" y="1327137"/>
                      </a:moveTo>
                      <a:cubicBezTo>
                        <a:pt x="138907" y="1327137"/>
                        <a:pt x="120834" y="1345210"/>
                        <a:pt x="120834" y="1367505"/>
                      </a:cubicBezTo>
                      <a:cubicBezTo>
                        <a:pt x="120834" y="1389800"/>
                        <a:pt x="138907" y="1407873"/>
                        <a:pt x="161202" y="1407873"/>
                      </a:cubicBezTo>
                      <a:cubicBezTo>
                        <a:pt x="183497" y="1407873"/>
                        <a:pt x="201570" y="1389800"/>
                        <a:pt x="201570" y="1367505"/>
                      </a:cubicBezTo>
                      <a:cubicBezTo>
                        <a:pt x="201570" y="1345210"/>
                        <a:pt x="183497" y="1327137"/>
                        <a:pt x="161202" y="1327137"/>
                      </a:cubicBezTo>
                      <a:close/>
                      <a:moveTo>
                        <a:pt x="76766" y="1327137"/>
                      </a:moveTo>
                      <a:cubicBezTo>
                        <a:pt x="54471" y="1327137"/>
                        <a:pt x="36398" y="1345210"/>
                        <a:pt x="36398" y="1367505"/>
                      </a:cubicBezTo>
                      <a:cubicBezTo>
                        <a:pt x="36398" y="1389800"/>
                        <a:pt x="54471" y="1407873"/>
                        <a:pt x="76766" y="1407873"/>
                      </a:cubicBezTo>
                      <a:cubicBezTo>
                        <a:pt x="99061" y="1407873"/>
                        <a:pt x="117134" y="1389800"/>
                        <a:pt x="117134" y="1367505"/>
                      </a:cubicBezTo>
                      <a:cubicBezTo>
                        <a:pt x="117134" y="1345210"/>
                        <a:pt x="99061" y="1327137"/>
                        <a:pt x="76766" y="1327137"/>
                      </a:cubicBezTo>
                      <a:close/>
                      <a:moveTo>
                        <a:pt x="1343312" y="1241088"/>
                      </a:moveTo>
                      <a:cubicBezTo>
                        <a:pt x="1321017" y="1241088"/>
                        <a:pt x="1302944" y="1259161"/>
                        <a:pt x="1302944" y="1281456"/>
                      </a:cubicBezTo>
                      <a:cubicBezTo>
                        <a:pt x="1302944" y="1303751"/>
                        <a:pt x="1321017" y="1321824"/>
                        <a:pt x="1343312" y="1321824"/>
                      </a:cubicBezTo>
                      <a:cubicBezTo>
                        <a:pt x="1365607" y="1321824"/>
                        <a:pt x="1383680" y="1303751"/>
                        <a:pt x="1383680" y="1281456"/>
                      </a:cubicBezTo>
                      <a:cubicBezTo>
                        <a:pt x="1383680" y="1259161"/>
                        <a:pt x="1365607" y="1241088"/>
                        <a:pt x="1343312" y="1241088"/>
                      </a:cubicBezTo>
                      <a:close/>
                      <a:moveTo>
                        <a:pt x="1258874" y="1241088"/>
                      </a:moveTo>
                      <a:cubicBezTo>
                        <a:pt x="1236579" y="1241088"/>
                        <a:pt x="1218506" y="1259161"/>
                        <a:pt x="1218506" y="1281456"/>
                      </a:cubicBezTo>
                      <a:cubicBezTo>
                        <a:pt x="1218506" y="1303751"/>
                        <a:pt x="1236579" y="1321824"/>
                        <a:pt x="1258874" y="1321824"/>
                      </a:cubicBezTo>
                      <a:cubicBezTo>
                        <a:pt x="1281169" y="1321824"/>
                        <a:pt x="1299242" y="1303751"/>
                        <a:pt x="1299242" y="1281456"/>
                      </a:cubicBezTo>
                      <a:cubicBezTo>
                        <a:pt x="1299242" y="1259161"/>
                        <a:pt x="1281169" y="1241088"/>
                        <a:pt x="1258874" y="1241088"/>
                      </a:cubicBezTo>
                      <a:close/>
                      <a:moveTo>
                        <a:pt x="1174438" y="1241088"/>
                      </a:moveTo>
                      <a:cubicBezTo>
                        <a:pt x="1152143" y="1241088"/>
                        <a:pt x="1134070" y="1259161"/>
                        <a:pt x="1134070" y="1281456"/>
                      </a:cubicBezTo>
                      <a:cubicBezTo>
                        <a:pt x="1134070" y="1303751"/>
                        <a:pt x="1152143" y="1321824"/>
                        <a:pt x="1174438" y="1321824"/>
                      </a:cubicBezTo>
                      <a:cubicBezTo>
                        <a:pt x="1196733" y="1321824"/>
                        <a:pt x="1214806" y="1303751"/>
                        <a:pt x="1214806" y="1281456"/>
                      </a:cubicBezTo>
                      <a:cubicBezTo>
                        <a:pt x="1214806" y="1259161"/>
                        <a:pt x="1196733" y="1241088"/>
                        <a:pt x="1174438" y="1241088"/>
                      </a:cubicBezTo>
                      <a:close/>
                      <a:moveTo>
                        <a:pt x="1090002" y="1241088"/>
                      </a:moveTo>
                      <a:cubicBezTo>
                        <a:pt x="1067707" y="1241088"/>
                        <a:pt x="1049634" y="1259161"/>
                        <a:pt x="1049634" y="1281456"/>
                      </a:cubicBezTo>
                      <a:cubicBezTo>
                        <a:pt x="1049634" y="1303751"/>
                        <a:pt x="1067707" y="1321824"/>
                        <a:pt x="1090002" y="1321824"/>
                      </a:cubicBezTo>
                      <a:cubicBezTo>
                        <a:pt x="1112297" y="1321824"/>
                        <a:pt x="1130370" y="1303751"/>
                        <a:pt x="1130370" y="1281456"/>
                      </a:cubicBezTo>
                      <a:cubicBezTo>
                        <a:pt x="1130370" y="1259161"/>
                        <a:pt x="1112297" y="1241088"/>
                        <a:pt x="1090002" y="1241088"/>
                      </a:cubicBezTo>
                      <a:close/>
                      <a:moveTo>
                        <a:pt x="1005565" y="1241088"/>
                      </a:moveTo>
                      <a:cubicBezTo>
                        <a:pt x="983270" y="1241088"/>
                        <a:pt x="965197" y="1259161"/>
                        <a:pt x="965197" y="1281456"/>
                      </a:cubicBezTo>
                      <a:cubicBezTo>
                        <a:pt x="965197" y="1303751"/>
                        <a:pt x="983270" y="1321824"/>
                        <a:pt x="1005565" y="1321824"/>
                      </a:cubicBezTo>
                      <a:cubicBezTo>
                        <a:pt x="1027860" y="1321824"/>
                        <a:pt x="1045933" y="1303751"/>
                        <a:pt x="1045933" y="1281456"/>
                      </a:cubicBezTo>
                      <a:cubicBezTo>
                        <a:pt x="1045933" y="1259161"/>
                        <a:pt x="1027860" y="1241088"/>
                        <a:pt x="1005565" y="1241088"/>
                      </a:cubicBezTo>
                      <a:close/>
                      <a:moveTo>
                        <a:pt x="921129" y="1241088"/>
                      </a:moveTo>
                      <a:cubicBezTo>
                        <a:pt x="898834" y="1241088"/>
                        <a:pt x="880761" y="1259161"/>
                        <a:pt x="880761" y="1281456"/>
                      </a:cubicBezTo>
                      <a:cubicBezTo>
                        <a:pt x="880761" y="1303751"/>
                        <a:pt x="898834" y="1321824"/>
                        <a:pt x="921129" y="1321824"/>
                      </a:cubicBezTo>
                      <a:cubicBezTo>
                        <a:pt x="943424" y="1321824"/>
                        <a:pt x="961497" y="1303751"/>
                        <a:pt x="961497" y="1281456"/>
                      </a:cubicBezTo>
                      <a:cubicBezTo>
                        <a:pt x="961497" y="1259161"/>
                        <a:pt x="943424" y="1241088"/>
                        <a:pt x="921129" y="1241088"/>
                      </a:cubicBezTo>
                      <a:close/>
                      <a:moveTo>
                        <a:pt x="836693" y="1241088"/>
                      </a:moveTo>
                      <a:cubicBezTo>
                        <a:pt x="814398" y="1241088"/>
                        <a:pt x="796325" y="1259161"/>
                        <a:pt x="796325" y="1281456"/>
                      </a:cubicBezTo>
                      <a:cubicBezTo>
                        <a:pt x="796325" y="1303751"/>
                        <a:pt x="814398" y="1321824"/>
                        <a:pt x="836693" y="1321824"/>
                      </a:cubicBezTo>
                      <a:cubicBezTo>
                        <a:pt x="858988" y="1321824"/>
                        <a:pt x="877061" y="1303751"/>
                        <a:pt x="877061" y="1281456"/>
                      </a:cubicBezTo>
                      <a:cubicBezTo>
                        <a:pt x="877061" y="1259161"/>
                        <a:pt x="858988" y="1241088"/>
                        <a:pt x="836693" y="1241088"/>
                      </a:cubicBezTo>
                      <a:close/>
                      <a:moveTo>
                        <a:pt x="752256" y="1241088"/>
                      </a:moveTo>
                      <a:cubicBezTo>
                        <a:pt x="729961" y="1241088"/>
                        <a:pt x="711888" y="1259161"/>
                        <a:pt x="711888" y="1281456"/>
                      </a:cubicBezTo>
                      <a:cubicBezTo>
                        <a:pt x="711888" y="1303751"/>
                        <a:pt x="729961" y="1321824"/>
                        <a:pt x="752256" y="1321824"/>
                      </a:cubicBezTo>
                      <a:cubicBezTo>
                        <a:pt x="774551" y="1321824"/>
                        <a:pt x="792624" y="1303751"/>
                        <a:pt x="792624" y="1281456"/>
                      </a:cubicBezTo>
                      <a:cubicBezTo>
                        <a:pt x="792624" y="1259161"/>
                        <a:pt x="774551" y="1241088"/>
                        <a:pt x="752256" y="1241088"/>
                      </a:cubicBezTo>
                      <a:close/>
                      <a:moveTo>
                        <a:pt x="667820" y="1241088"/>
                      </a:moveTo>
                      <a:cubicBezTo>
                        <a:pt x="645525" y="1241088"/>
                        <a:pt x="627452" y="1259161"/>
                        <a:pt x="627452" y="1281456"/>
                      </a:cubicBezTo>
                      <a:cubicBezTo>
                        <a:pt x="627452" y="1303751"/>
                        <a:pt x="645525" y="1321824"/>
                        <a:pt x="667820" y="1321824"/>
                      </a:cubicBezTo>
                      <a:cubicBezTo>
                        <a:pt x="690115" y="1321824"/>
                        <a:pt x="708188" y="1303751"/>
                        <a:pt x="708188" y="1281456"/>
                      </a:cubicBezTo>
                      <a:cubicBezTo>
                        <a:pt x="708188" y="1259161"/>
                        <a:pt x="690115" y="1241088"/>
                        <a:pt x="667820" y="1241088"/>
                      </a:cubicBezTo>
                      <a:close/>
                      <a:moveTo>
                        <a:pt x="583384" y="1241088"/>
                      </a:moveTo>
                      <a:cubicBezTo>
                        <a:pt x="561089" y="1241088"/>
                        <a:pt x="543016" y="1259161"/>
                        <a:pt x="543016" y="1281456"/>
                      </a:cubicBezTo>
                      <a:cubicBezTo>
                        <a:pt x="543016" y="1303751"/>
                        <a:pt x="561089" y="1321824"/>
                        <a:pt x="583384" y="1321824"/>
                      </a:cubicBezTo>
                      <a:cubicBezTo>
                        <a:pt x="605679" y="1321824"/>
                        <a:pt x="623752" y="1303751"/>
                        <a:pt x="623752" y="1281456"/>
                      </a:cubicBezTo>
                      <a:cubicBezTo>
                        <a:pt x="623752" y="1259161"/>
                        <a:pt x="605679" y="1241088"/>
                        <a:pt x="583384" y="1241088"/>
                      </a:cubicBezTo>
                      <a:close/>
                      <a:moveTo>
                        <a:pt x="498947" y="1241088"/>
                      </a:moveTo>
                      <a:cubicBezTo>
                        <a:pt x="476652" y="1241088"/>
                        <a:pt x="458579" y="1259161"/>
                        <a:pt x="458579" y="1281456"/>
                      </a:cubicBezTo>
                      <a:cubicBezTo>
                        <a:pt x="458579" y="1303751"/>
                        <a:pt x="476652" y="1321824"/>
                        <a:pt x="498947" y="1321824"/>
                      </a:cubicBezTo>
                      <a:cubicBezTo>
                        <a:pt x="521242" y="1321824"/>
                        <a:pt x="539315" y="1303751"/>
                        <a:pt x="539315" y="1281456"/>
                      </a:cubicBezTo>
                      <a:cubicBezTo>
                        <a:pt x="539315" y="1259161"/>
                        <a:pt x="521242" y="1241088"/>
                        <a:pt x="498947" y="1241088"/>
                      </a:cubicBezTo>
                      <a:close/>
                      <a:moveTo>
                        <a:pt x="414511" y="1241088"/>
                      </a:moveTo>
                      <a:cubicBezTo>
                        <a:pt x="392216" y="1241088"/>
                        <a:pt x="374143" y="1259161"/>
                        <a:pt x="374143" y="1281456"/>
                      </a:cubicBezTo>
                      <a:cubicBezTo>
                        <a:pt x="374143" y="1303751"/>
                        <a:pt x="392216" y="1321824"/>
                        <a:pt x="414511" y="1321824"/>
                      </a:cubicBezTo>
                      <a:cubicBezTo>
                        <a:pt x="436806" y="1321824"/>
                        <a:pt x="454879" y="1303751"/>
                        <a:pt x="454879" y="1281456"/>
                      </a:cubicBezTo>
                      <a:cubicBezTo>
                        <a:pt x="454879" y="1259161"/>
                        <a:pt x="436806" y="1241088"/>
                        <a:pt x="414511" y="1241088"/>
                      </a:cubicBezTo>
                      <a:close/>
                      <a:moveTo>
                        <a:pt x="330075" y="1241088"/>
                      </a:moveTo>
                      <a:cubicBezTo>
                        <a:pt x="307780" y="1241088"/>
                        <a:pt x="289707" y="1259161"/>
                        <a:pt x="289707" y="1281456"/>
                      </a:cubicBezTo>
                      <a:cubicBezTo>
                        <a:pt x="289707" y="1303751"/>
                        <a:pt x="307780" y="1321824"/>
                        <a:pt x="330075" y="1321824"/>
                      </a:cubicBezTo>
                      <a:cubicBezTo>
                        <a:pt x="352370" y="1321824"/>
                        <a:pt x="370443" y="1303751"/>
                        <a:pt x="370443" y="1281456"/>
                      </a:cubicBezTo>
                      <a:cubicBezTo>
                        <a:pt x="370443" y="1259161"/>
                        <a:pt x="352370" y="1241088"/>
                        <a:pt x="330075" y="1241088"/>
                      </a:cubicBezTo>
                      <a:close/>
                      <a:moveTo>
                        <a:pt x="245639" y="1241088"/>
                      </a:moveTo>
                      <a:cubicBezTo>
                        <a:pt x="223344" y="1241088"/>
                        <a:pt x="205271" y="1259161"/>
                        <a:pt x="205271" y="1281456"/>
                      </a:cubicBezTo>
                      <a:cubicBezTo>
                        <a:pt x="205271" y="1303751"/>
                        <a:pt x="223344" y="1321824"/>
                        <a:pt x="245639" y="1321824"/>
                      </a:cubicBezTo>
                      <a:cubicBezTo>
                        <a:pt x="267934" y="1321824"/>
                        <a:pt x="286007" y="1303751"/>
                        <a:pt x="286007" y="1281456"/>
                      </a:cubicBezTo>
                      <a:cubicBezTo>
                        <a:pt x="286007" y="1259161"/>
                        <a:pt x="267934" y="1241088"/>
                        <a:pt x="245639" y="1241088"/>
                      </a:cubicBezTo>
                      <a:close/>
                      <a:moveTo>
                        <a:pt x="161202" y="1241088"/>
                      </a:moveTo>
                      <a:cubicBezTo>
                        <a:pt x="138907" y="1241088"/>
                        <a:pt x="120834" y="1259161"/>
                        <a:pt x="120834" y="1281456"/>
                      </a:cubicBezTo>
                      <a:cubicBezTo>
                        <a:pt x="120834" y="1303751"/>
                        <a:pt x="138907" y="1321824"/>
                        <a:pt x="161202" y="1321824"/>
                      </a:cubicBezTo>
                      <a:cubicBezTo>
                        <a:pt x="183497" y="1321824"/>
                        <a:pt x="201570" y="1303751"/>
                        <a:pt x="201570" y="1281456"/>
                      </a:cubicBezTo>
                      <a:cubicBezTo>
                        <a:pt x="201570" y="1259161"/>
                        <a:pt x="183497" y="1241088"/>
                        <a:pt x="161202" y="1241088"/>
                      </a:cubicBezTo>
                      <a:close/>
                      <a:moveTo>
                        <a:pt x="76766" y="1241088"/>
                      </a:moveTo>
                      <a:cubicBezTo>
                        <a:pt x="54471" y="1241088"/>
                        <a:pt x="36398" y="1259161"/>
                        <a:pt x="36398" y="1281456"/>
                      </a:cubicBezTo>
                      <a:cubicBezTo>
                        <a:pt x="36398" y="1303751"/>
                        <a:pt x="54471" y="1321824"/>
                        <a:pt x="76766" y="1321824"/>
                      </a:cubicBezTo>
                      <a:cubicBezTo>
                        <a:pt x="99061" y="1321824"/>
                        <a:pt x="117134" y="1303751"/>
                        <a:pt x="117134" y="1281456"/>
                      </a:cubicBezTo>
                      <a:cubicBezTo>
                        <a:pt x="117134" y="1259161"/>
                        <a:pt x="99061" y="1241088"/>
                        <a:pt x="76766" y="1241088"/>
                      </a:cubicBezTo>
                      <a:close/>
                      <a:moveTo>
                        <a:pt x="1343312" y="1155038"/>
                      </a:moveTo>
                      <a:cubicBezTo>
                        <a:pt x="1321017" y="1155038"/>
                        <a:pt x="1302944" y="1173111"/>
                        <a:pt x="1302944" y="1195406"/>
                      </a:cubicBezTo>
                      <a:cubicBezTo>
                        <a:pt x="1302944" y="1217701"/>
                        <a:pt x="1321017" y="1235774"/>
                        <a:pt x="1343312" y="1235774"/>
                      </a:cubicBezTo>
                      <a:cubicBezTo>
                        <a:pt x="1365607" y="1235774"/>
                        <a:pt x="1383680" y="1217701"/>
                        <a:pt x="1383680" y="1195406"/>
                      </a:cubicBezTo>
                      <a:cubicBezTo>
                        <a:pt x="1383680" y="1173111"/>
                        <a:pt x="1365607" y="1155038"/>
                        <a:pt x="1343312" y="1155038"/>
                      </a:cubicBezTo>
                      <a:close/>
                      <a:moveTo>
                        <a:pt x="1258874" y="1155038"/>
                      </a:moveTo>
                      <a:cubicBezTo>
                        <a:pt x="1236579" y="1155038"/>
                        <a:pt x="1218506" y="1173111"/>
                        <a:pt x="1218506" y="1195406"/>
                      </a:cubicBezTo>
                      <a:cubicBezTo>
                        <a:pt x="1218506" y="1217701"/>
                        <a:pt x="1236579" y="1235774"/>
                        <a:pt x="1258874" y="1235774"/>
                      </a:cubicBezTo>
                      <a:cubicBezTo>
                        <a:pt x="1281169" y="1235774"/>
                        <a:pt x="1299242" y="1217701"/>
                        <a:pt x="1299242" y="1195406"/>
                      </a:cubicBezTo>
                      <a:cubicBezTo>
                        <a:pt x="1299242" y="1173111"/>
                        <a:pt x="1281169" y="1155038"/>
                        <a:pt x="1258874" y="1155038"/>
                      </a:cubicBezTo>
                      <a:close/>
                      <a:moveTo>
                        <a:pt x="1174438" y="1155038"/>
                      </a:moveTo>
                      <a:cubicBezTo>
                        <a:pt x="1152143" y="1155038"/>
                        <a:pt x="1134070" y="1173111"/>
                        <a:pt x="1134070" y="1195406"/>
                      </a:cubicBezTo>
                      <a:cubicBezTo>
                        <a:pt x="1134070" y="1217701"/>
                        <a:pt x="1152143" y="1235774"/>
                        <a:pt x="1174438" y="1235774"/>
                      </a:cubicBezTo>
                      <a:cubicBezTo>
                        <a:pt x="1196733" y="1235774"/>
                        <a:pt x="1214806" y="1217701"/>
                        <a:pt x="1214806" y="1195406"/>
                      </a:cubicBezTo>
                      <a:cubicBezTo>
                        <a:pt x="1214806" y="1173111"/>
                        <a:pt x="1196733" y="1155038"/>
                        <a:pt x="1174438" y="1155038"/>
                      </a:cubicBezTo>
                      <a:close/>
                      <a:moveTo>
                        <a:pt x="1090002" y="1155038"/>
                      </a:moveTo>
                      <a:cubicBezTo>
                        <a:pt x="1067707" y="1155038"/>
                        <a:pt x="1049634" y="1173111"/>
                        <a:pt x="1049634" y="1195406"/>
                      </a:cubicBezTo>
                      <a:cubicBezTo>
                        <a:pt x="1049634" y="1217701"/>
                        <a:pt x="1067707" y="1235774"/>
                        <a:pt x="1090002" y="1235774"/>
                      </a:cubicBezTo>
                      <a:cubicBezTo>
                        <a:pt x="1112297" y="1235774"/>
                        <a:pt x="1130370" y="1217701"/>
                        <a:pt x="1130370" y="1195406"/>
                      </a:cubicBezTo>
                      <a:cubicBezTo>
                        <a:pt x="1130370" y="1173111"/>
                        <a:pt x="1112297" y="1155038"/>
                        <a:pt x="1090002" y="1155038"/>
                      </a:cubicBezTo>
                      <a:close/>
                      <a:moveTo>
                        <a:pt x="1005565" y="1155038"/>
                      </a:moveTo>
                      <a:cubicBezTo>
                        <a:pt x="983270" y="1155038"/>
                        <a:pt x="965197" y="1173111"/>
                        <a:pt x="965197" y="1195406"/>
                      </a:cubicBezTo>
                      <a:cubicBezTo>
                        <a:pt x="965197" y="1217701"/>
                        <a:pt x="983270" y="1235774"/>
                        <a:pt x="1005565" y="1235774"/>
                      </a:cubicBezTo>
                      <a:cubicBezTo>
                        <a:pt x="1027860" y="1235774"/>
                        <a:pt x="1045933" y="1217701"/>
                        <a:pt x="1045933" y="1195406"/>
                      </a:cubicBezTo>
                      <a:cubicBezTo>
                        <a:pt x="1045933" y="1173111"/>
                        <a:pt x="1027860" y="1155038"/>
                        <a:pt x="1005565" y="1155038"/>
                      </a:cubicBezTo>
                      <a:close/>
                      <a:moveTo>
                        <a:pt x="921129" y="1155038"/>
                      </a:moveTo>
                      <a:cubicBezTo>
                        <a:pt x="898834" y="1155038"/>
                        <a:pt x="880761" y="1173111"/>
                        <a:pt x="880761" y="1195406"/>
                      </a:cubicBezTo>
                      <a:cubicBezTo>
                        <a:pt x="880761" y="1217701"/>
                        <a:pt x="898834" y="1235774"/>
                        <a:pt x="921129" y="1235774"/>
                      </a:cubicBezTo>
                      <a:cubicBezTo>
                        <a:pt x="943424" y="1235774"/>
                        <a:pt x="961497" y="1217701"/>
                        <a:pt x="961497" y="1195406"/>
                      </a:cubicBezTo>
                      <a:cubicBezTo>
                        <a:pt x="961497" y="1173111"/>
                        <a:pt x="943424" y="1155038"/>
                        <a:pt x="921129" y="1155038"/>
                      </a:cubicBezTo>
                      <a:close/>
                      <a:moveTo>
                        <a:pt x="836693" y="1155038"/>
                      </a:moveTo>
                      <a:cubicBezTo>
                        <a:pt x="814398" y="1155038"/>
                        <a:pt x="796325" y="1173111"/>
                        <a:pt x="796325" y="1195406"/>
                      </a:cubicBezTo>
                      <a:cubicBezTo>
                        <a:pt x="796325" y="1217701"/>
                        <a:pt x="814398" y="1235774"/>
                        <a:pt x="836693" y="1235774"/>
                      </a:cubicBezTo>
                      <a:cubicBezTo>
                        <a:pt x="858988" y="1235774"/>
                        <a:pt x="877061" y="1217701"/>
                        <a:pt x="877061" y="1195406"/>
                      </a:cubicBezTo>
                      <a:cubicBezTo>
                        <a:pt x="877061" y="1173111"/>
                        <a:pt x="858988" y="1155038"/>
                        <a:pt x="836693" y="1155038"/>
                      </a:cubicBezTo>
                      <a:close/>
                      <a:moveTo>
                        <a:pt x="752256" y="1155038"/>
                      </a:moveTo>
                      <a:cubicBezTo>
                        <a:pt x="729961" y="1155038"/>
                        <a:pt x="711888" y="1173111"/>
                        <a:pt x="711888" y="1195406"/>
                      </a:cubicBezTo>
                      <a:cubicBezTo>
                        <a:pt x="711888" y="1217701"/>
                        <a:pt x="729961" y="1235774"/>
                        <a:pt x="752256" y="1235774"/>
                      </a:cubicBezTo>
                      <a:cubicBezTo>
                        <a:pt x="774551" y="1235774"/>
                        <a:pt x="792624" y="1217701"/>
                        <a:pt x="792624" y="1195406"/>
                      </a:cubicBezTo>
                      <a:cubicBezTo>
                        <a:pt x="792624" y="1173111"/>
                        <a:pt x="774551" y="1155038"/>
                        <a:pt x="752256" y="1155038"/>
                      </a:cubicBezTo>
                      <a:close/>
                      <a:moveTo>
                        <a:pt x="667820" y="1155038"/>
                      </a:moveTo>
                      <a:cubicBezTo>
                        <a:pt x="645525" y="1155038"/>
                        <a:pt x="627452" y="1173111"/>
                        <a:pt x="627452" y="1195406"/>
                      </a:cubicBezTo>
                      <a:cubicBezTo>
                        <a:pt x="627452" y="1217701"/>
                        <a:pt x="645525" y="1235774"/>
                        <a:pt x="667820" y="1235774"/>
                      </a:cubicBezTo>
                      <a:cubicBezTo>
                        <a:pt x="690115" y="1235774"/>
                        <a:pt x="708188" y="1217701"/>
                        <a:pt x="708188" y="1195406"/>
                      </a:cubicBezTo>
                      <a:cubicBezTo>
                        <a:pt x="708188" y="1173111"/>
                        <a:pt x="690115" y="1155038"/>
                        <a:pt x="667820" y="1155038"/>
                      </a:cubicBezTo>
                      <a:close/>
                      <a:moveTo>
                        <a:pt x="583384" y="1155038"/>
                      </a:moveTo>
                      <a:cubicBezTo>
                        <a:pt x="561089" y="1155038"/>
                        <a:pt x="543016" y="1173111"/>
                        <a:pt x="543016" y="1195406"/>
                      </a:cubicBezTo>
                      <a:cubicBezTo>
                        <a:pt x="543016" y="1217701"/>
                        <a:pt x="561089" y="1235774"/>
                        <a:pt x="583384" y="1235774"/>
                      </a:cubicBezTo>
                      <a:cubicBezTo>
                        <a:pt x="605679" y="1235774"/>
                        <a:pt x="623752" y="1217701"/>
                        <a:pt x="623752" y="1195406"/>
                      </a:cubicBezTo>
                      <a:cubicBezTo>
                        <a:pt x="623752" y="1173111"/>
                        <a:pt x="605679" y="1155038"/>
                        <a:pt x="583384" y="1155038"/>
                      </a:cubicBezTo>
                      <a:close/>
                      <a:moveTo>
                        <a:pt x="498947" y="1155038"/>
                      </a:moveTo>
                      <a:cubicBezTo>
                        <a:pt x="476652" y="1155038"/>
                        <a:pt x="458579" y="1173111"/>
                        <a:pt x="458579" y="1195406"/>
                      </a:cubicBezTo>
                      <a:cubicBezTo>
                        <a:pt x="458579" y="1217701"/>
                        <a:pt x="476652" y="1235774"/>
                        <a:pt x="498947" y="1235774"/>
                      </a:cubicBezTo>
                      <a:cubicBezTo>
                        <a:pt x="521242" y="1235774"/>
                        <a:pt x="539315" y="1217701"/>
                        <a:pt x="539315" y="1195406"/>
                      </a:cubicBezTo>
                      <a:cubicBezTo>
                        <a:pt x="539315" y="1173111"/>
                        <a:pt x="521242" y="1155038"/>
                        <a:pt x="498947" y="1155038"/>
                      </a:cubicBezTo>
                      <a:close/>
                      <a:moveTo>
                        <a:pt x="414511" y="1155038"/>
                      </a:moveTo>
                      <a:cubicBezTo>
                        <a:pt x="392216" y="1155038"/>
                        <a:pt x="374143" y="1173111"/>
                        <a:pt x="374143" y="1195406"/>
                      </a:cubicBezTo>
                      <a:cubicBezTo>
                        <a:pt x="374143" y="1217701"/>
                        <a:pt x="392216" y="1235774"/>
                        <a:pt x="414511" y="1235774"/>
                      </a:cubicBezTo>
                      <a:cubicBezTo>
                        <a:pt x="436806" y="1235774"/>
                        <a:pt x="454879" y="1217701"/>
                        <a:pt x="454879" y="1195406"/>
                      </a:cubicBezTo>
                      <a:cubicBezTo>
                        <a:pt x="454879" y="1173111"/>
                        <a:pt x="436806" y="1155038"/>
                        <a:pt x="414511" y="1155038"/>
                      </a:cubicBezTo>
                      <a:close/>
                      <a:moveTo>
                        <a:pt x="330075" y="1155038"/>
                      </a:moveTo>
                      <a:cubicBezTo>
                        <a:pt x="307780" y="1155038"/>
                        <a:pt x="289707" y="1173111"/>
                        <a:pt x="289707" y="1195406"/>
                      </a:cubicBezTo>
                      <a:cubicBezTo>
                        <a:pt x="289707" y="1217701"/>
                        <a:pt x="307780" y="1235774"/>
                        <a:pt x="330075" y="1235774"/>
                      </a:cubicBezTo>
                      <a:cubicBezTo>
                        <a:pt x="352370" y="1235774"/>
                        <a:pt x="370443" y="1217701"/>
                        <a:pt x="370443" y="1195406"/>
                      </a:cubicBezTo>
                      <a:cubicBezTo>
                        <a:pt x="370443" y="1173111"/>
                        <a:pt x="352370" y="1155038"/>
                        <a:pt x="330075" y="1155038"/>
                      </a:cubicBezTo>
                      <a:close/>
                      <a:moveTo>
                        <a:pt x="245639" y="1155038"/>
                      </a:moveTo>
                      <a:cubicBezTo>
                        <a:pt x="223344" y="1155038"/>
                        <a:pt x="205271" y="1173111"/>
                        <a:pt x="205271" y="1195406"/>
                      </a:cubicBezTo>
                      <a:cubicBezTo>
                        <a:pt x="205271" y="1217701"/>
                        <a:pt x="223344" y="1235774"/>
                        <a:pt x="245639" y="1235774"/>
                      </a:cubicBezTo>
                      <a:cubicBezTo>
                        <a:pt x="267934" y="1235774"/>
                        <a:pt x="286007" y="1217701"/>
                        <a:pt x="286007" y="1195406"/>
                      </a:cubicBezTo>
                      <a:cubicBezTo>
                        <a:pt x="286007" y="1173111"/>
                        <a:pt x="267934" y="1155038"/>
                        <a:pt x="245639" y="1155038"/>
                      </a:cubicBezTo>
                      <a:close/>
                      <a:moveTo>
                        <a:pt x="161202" y="1155038"/>
                      </a:moveTo>
                      <a:cubicBezTo>
                        <a:pt x="138907" y="1155038"/>
                        <a:pt x="120834" y="1173111"/>
                        <a:pt x="120834" y="1195406"/>
                      </a:cubicBezTo>
                      <a:cubicBezTo>
                        <a:pt x="120834" y="1217701"/>
                        <a:pt x="138907" y="1235774"/>
                        <a:pt x="161202" y="1235774"/>
                      </a:cubicBezTo>
                      <a:cubicBezTo>
                        <a:pt x="183497" y="1235774"/>
                        <a:pt x="201570" y="1217701"/>
                        <a:pt x="201570" y="1195406"/>
                      </a:cubicBezTo>
                      <a:cubicBezTo>
                        <a:pt x="201570" y="1173111"/>
                        <a:pt x="183497" y="1155038"/>
                        <a:pt x="161202" y="1155038"/>
                      </a:cubicBezTo>
                      <a:close/>
                      <a:moveTo>
                        <a:pt x="76766" y="1155038"/>
                      </a:moveTo>
                      <a:cubicBezTo>
                        <a:pt x="54471" y="1155038"/>
                        <a:pt x="36398" y="1173111"/>
                        <a:pt x="36398" y="1195406"/>
                      </a:cubicBezTo>
                      <a:cubicBezTo>
                        <a:pt x="36398" y="1217701"/>
                        <a:pt x="54471" y="1235774"/>
                        <a:pt x="76766" y="1235774"/>
                      </a:cubicBezTo>
                      <a:cubicBezTo>
                        <a:pt x="99061" y="1235774"/>
                        <a:pt x="117134" y="1217701"/>
                        <a:pt x="117134" y="1195406"/>
                      </a:cubicBezTo>
                      <a:cubicBezTo>
                        <a:pt x="117134" y="1173111"/>
                        <a:pt x="99061" y="1155038"/>
                        <a:pt x="76766" y="1155038"/>
                      </a:cubicBezTo>
                      <a:close/>
                      <a:moveTo>
                        <a:pt x="1343312" y="1068989"/>
                      </a:moveTo>
                      <a:cubicBezTo>
                        <a:pt x="1321017" y="1068989"/>
                        <a:pt x="1302944" y="1087062"/>
                        <a:pt x="1302944" y="1109357"/>
                      </a:cubicBezTo>
                      <a:cubicBezTo>
                        <a:pt x="1302944" y="1131652"/>
                        <a:pt x="1321017" y="1149725"/>
                        <a:pt x="1343312" y="1149725"/>
                      </a:cubicBezTo>
                      <a:cubicBezTo>
                        <a:pt x="1365607" y="1149725"/>
                        <a:pt x="1383680" y="1131652"/>
                        <a:pt x="1383680" y="1109357"/>
                      </a:cubicBezTo>
                      <a:cubicBezTo>
                        <a:pt x="1383680" y="1087062"/>
                        <a:pt x="1365607" y="1068989"/>
                        <a:pt x="1343312" y="1068989"/>
                      </a:cubicBezTo>
                      <a:close/>
                      <a:moveTo>
                        <a:pt x="1258874" y="1068989"/>
                      </a:moveTo>
                      <a:cubicBezTo>
                        <a:pt x="1236579" y="1068989"/>
                        <a:pt x="1218506" y="1087062"/>
                        <a:pt x="1218506" y="1109357"/>
                      </a:cubicBezTo>
                      <a:cubicBezTo>
                        <a:pt x="1218506" y="1131652"/>
                        <a:pt x="1236579" y="1149725"/>
                        <a:pt x="1258874" y="1149725"/>
                      </a:cubicBezTo>
                      <a:cubicBezTo>
                        <a:pt x="1281169" y="1149725"/>
                        <a:pt x="1299242" y="1131652"/>
                        <a:pt x="1299242" y="1109357"/>
                      </a:cubicBezTo>
                      <a:cubicBezTo>
                        <a:pt x="1299242" y="1087062"/>
                        <a:pt x="1281169" y="1068989"/>
                        <a:pt x="1258874" y="1068989"/>
                      </a:cubicBezTo>
                      <a:close/>
                      <a:moveTo>
                        <a:pt x="1174438" y="1068989"/>
                      </a:moveTo>
                      <a:cubicBezTo>
                        <a:pt x="1152143" y="1068989"/>
                        <a:pt x="1134070" y="1087062"/>
                        <a:pt x="1134070" y="1109357"/>
                      </a:cubicBezTo>
                      <a:cubicBezTo>
                        <a:pt x="1134070" y="1131652"/>
                        <a:pt x="1152143" y="1149725"/>
                        <a:pt x="1174438" y="1149725"/>
                      </a:cubicBezTo>
                      <a:cubicBezTo>
                        <a:pt x="1196733" y="1149725"/>
                        <a:pt x="1214806" y="1131652"/>
                        <a:pt x="1214806" y="1109357"/>
                      </a:cubicBezTo>
                      <a:cubicBezTo>
                        <a:pt x="1214806" y="1087062"/>
                        <a:pt x="1196733" y="1068989"/>
                        <a:pt x="1174438" y="1068989"/>
                      </a:cubicBezTo>
                      <a:close/>
                      <a:moveTo>
                        <a:pt x="1090002" y="1068989"/>
                      </a:moveTo>
                      <a:cubicBezTo>
                        <a:pt x="1067707" y="1068989"/>
                        <a:pt x="1049634" y="1087062"/>
                        <a:pt x="1049634" y="1109357"/>
                      </a:cubicBezTo>
                      <a:cubicBezTo>
                        <a:pt x="1049634" y="1131652"/>
                        <a:pt x="1067707" y="1149725"/>
                        <a:pt x="1090002" y="1149725"/>
                      </a:cubicBezTo>
                      <a:cubicBezTo>
                        <a:pt x="1112297" y="1149725"/>
                        <a:pt x="1130370" y="1131652"/>
                        <a:pt x="1130370" y="1109357"/>
                      </a:cubicBezTo>
                      <a:cubicBezTo>
                        <a:pt x="1130370" y="1087062"/>
                        <a:pt x="1112297" y="1068989"/>
                        <a:pt x="1090002" y="1068989"/>
                      </a:cubicBezTo>
                      <a:close/>
                      <a:moveTo>
                        <a:pt x="1005565" y="1068989"/>
                      </a:moveTo>
                      <a:cubicBezTo>
                        <a:pt x="983270" y="1068989"/>
                        <a:pt x="965197" y="1087062"/>
                        <a:pt x="965197" y="1109357"/>
                      </a:cubicBezTo>
                      <a:cubicBezTo>
                        <a:pt x="965197" y="1131652"/>
                        <a:pt x="983270" y="1149725"/>
                        <a:pt x="1005565" y="1149725"/>
                      </a:cubicBezTo>
                      <a:cubicBezTo>
                        <a:pt x="1027860" y="1149725"/>
                        <a:pt x="1045933" y="1131652"/>
                        <a:pt x="1045933" y="1109357"/>
                      </a:cubicBezTo>
                      <a:cubicBezTo>
                        <a:pt x="1045933" y="1087062"/>
                        <a:pt x="1027860" y="1068989"/>
                        <a:pt x="1005565" y="1068989"/>
                      </a:cubicBezTo>
                      <a:close/>
                      <a:moveTo>
                        <a:pt x="921129" y="1068989"/>
                      </a:moveTo>
                      <a:cubicBezTo>
                        <a:pt x="898834" y="1068989"/>
                        <a:pt x="880761" y="1087062"/>
                        <a:pt x="880761" y="1109357"/>
                      </a:cubicBezTo>
                      <a:cubicBezTo>
                        <a:pt x="880761" y="1131652"/>
                        <a:pt x="898834" y="1149725"/>
                        <a:pt x="921129" y="1149725"/>
                      </a:cubicBezTo>
                      <a:cubicBezTo>
                        <a:pt x="943424" y="1149725"/>
                        <a:pt x="961497" y="1131652"/>
                        <a:pt x="961497" y="1109357"/>
                      </a:cubicBezTo>
                      <a:cubicBezTo>
                        <a:pt x="961497" y="1087062"/>
                        <a:pt x="943424" y="1068989"/>
                        <a:pt x="921129" y="1068989"/>
                      </a:cubicBezTo>
                      <a:close/>
                      <a:moveTo>
                        <a:pt x="836693" y="1068989"/>
                      </a:moveTo>
                      <a:cubicBezTo>
                        <a:pt x="814398" y="1068989"/>
                        <a:pt x="796325" y="1087062"/>
                        <a:pt x="796325" y="1109357"/>
                      </a:cubicBezTo>
                      <a:cubicBezTo>
                        <a:pt x="796325" y="1131652"/>
                        <a:pt x="814398" y="1149725"/>
                        <a:pt x="836693" y="1149725"/>
                      </a:cubicBezTo>
                      <a:cubicBezTo>
                        <a:pt x="858988" y="1149725"/>
                        <a:pt x="877061" y="1131652"/>
                        <a:pt x="877061" y="1109357"/>
                      </a:cubicBezTo>
                      <a:cubicBezTo>
                        <a:pt x="877061" y="1087062"/>
                        <a:pt x="858988" y="1068989"/>
                        <a:pt x="836693" y="1068989"/>
                      </a:cubicBezTo>
                      <a:close/>
                      <a:moveTo>
                        <a:pt x="752256" y="1068989"/>
                      </a:moveTo>
                      <a:cubicBezTo>
                        <a:pt x="729961" y="1068989"/>
                        <a:pt x="711888" y="1087062"/>
                        <a:pt x="711888" y="1109357"/>
                      </a:cubicBezTo>
                      <a:cubicBezTo>
                        <a:pt x="711888" y="1131652"/>
                        <a:pt x="729961" y="1149725"/>
                        <a:pt x="752256" y="1149725"/>
                      </a:cubicBezTo>
                      <a:cubicBezTo>
                        <a:pt x="774551" y="1149725"/>
                        <a:pt x="792624" y="1131652"/>
                        <a:pt x="792624" y="1109357"/>
                      </a:cubicBezTo>
                      <a:cubicBezTo>
                        <a:pt x="792624" y="1087062"/>
                        <a:pt x="774551" y="1068989"/>
                        <a:pt x="752256" y="1068989"/>
                      </a:cubicBezTo>
                      <a:close/>
                      <a:moveTo>
                        <a:pt x="667820" y="1068989"/>
                      </a:moveTo>
                      <a:cubicBezTo>
                        <a:pt x="645525" y="1068989"/>
                        <a:pt x="627452" y="1087062"/>
                        <a:pt x="627452" y="1109357"/>
                      </a:cubicBezTo>
                      <a:cubicBezTo>
                        <a:pt x="627452" y="1131652"/>
                        <a:pt x="645525" y="1149725"/>
                        <a:pt x="667820" y="1149725"/>
                      </a:cubicBezTo>
                      <a:cubicBezTo>
                        <a:pt x="690115" y="1149725"/>
                        <a:pt x="708188" y="1131652"/>
                        <a:pt x="708188" y="1109357"/>
                      </a:cubicBezTo>
                      <a:cubicBezTo>
                        <a:pt x="708188" y="1087062"/>
                        <a:pt x="690115" y="1068989"/>
                        <a:pt x="667820" y="1068989"/>
                      </a:cubicBezTo>
                      <a:close/>
                      <a:moveTo>
                        <a:pt x="583384" y="1068989"/>
                      </a:moveTo>
                      <a:cubicBezTo>
                        <a:pt x="561089" y="1068989"/>
                        <a:pt x="543016" y="1087062"/>
                        <a:pt x="543016" y="1109357"/>
                      </a:cubicBezTo>
                      <a:cubicBezTo>
                        <a:pt x="543016" y="1131652"/>
                        <a:pt x="561089" y="1149725"/>
                        <a:pt x="583384" y="1149725"/>
                      </a:cubicBezTo>
                      <a:cubicBezTo>
                        <a:pt x="605679" y="1149725"/>
                        <a:pt x="623752" y="1131652"/>
                        <a:pt x="623752" y="1109357"/>
                      </a:cubicBezTo>
                      <a:cubicBezTo>
                        <a:pt x="623752" y="1087062"/>
                        <a:pt x="605679" y="1068989"/>
                        <a:pt x="583384" y="1068989"/>
                      </a:cubicBezTo>
                      <a:close/>
                      <a:moveTo>
                        <a:pt x="498947" y="1068989"/>
                      </a:moveTo>
                      <a:cubicBezTo>
                        <a:pt x="476652" y="1068989"/>
                        <a:pt x="458579" y="1087062"/>
                        <a:pt x="458579" y="1109357"/>
                      </a:cubicBezTo>
                      <a:cubicBezTo>
                        <a:pt x="458579" y="1131652"/>
                        <a:pt x="476652" y="1149725"/>
                        <a:pt x="498947" y="1149725"/>
                      </a:cubicBezTo>
                      <a:cubicBezTo>
                        <a:pt x="521242" y="1149725"/>
                        <a:pt x="539315" y="1131652"/>
                        <a:pt x="539315" y="1109357"/>
                      </a:cubicBezTo>
                      <a:cubicBezTo>
                        <a:pt x="539315" y="1087062"/>
                        <a:pt x="521242" y="1068989"/>
                        <a:pt x="498947" y="1068989"/>
                      </a:cubicBezTo>
                      <a:close/>
                      <a:moveTo>
                        <a:pt x="414511" y="1068989"/>
                      </a:moveTo>
                      <a:cubicBezTo>
                        <a:pt x="392216" y="1068989"/>
                        <a:pt x="374143" y="1087062"/>
                        <a:pt x="374143" y="1109357"/>
                      </a:cubicBezTo>
                      <a:cubicBezTo>
                        <a:pt x="374143" y="1131652"/>
                        <a:pt x="392216" y="1149725"/>
                        <a:pt x="414511" y="1149725"/>
                      </a:cubicBezTo>
                      <a:cubicBezTo>
                        <a:pt x="436806" y="1149725"/>
                        <a:pt x="454879" y="1131652"/>
                        <a:pt x="454879" y="1109357"/>
                      </a:cubicBezTo>
                      <a:cubicBezTo>
                        <a:pt x="454879" y="1087062"/>
                        <a:pt x="436806" y="1068989"/>
                        <a:pt x="414511" y="1068989"/>
                      </a:cubicBezTo>
                      <a:close/>
                      <a:moveTo>
                        <a:pt x="330075" y="1068989"/>
                      </a:moveTo>
                      <a:cubicBezTo>
                        <a:pt x="307780" y="1068989"/>
                        <a:pt x="289707" y="1087062"/>
                        <a:pt x="289707" y="1109357"/>
                      </a:cubicBezTo>
                      <a:cubicBezTo>
                        <a:pt x="289707" y="1131652"/>
                        <a:pt x="307780" y="1149725"/>
                        <a:pt x="330075" y="1149725"/>
                      </a:cubicBezTo>
                      <a:cubicBezTo>
                        <a:pt x="352370" y="1149725"/>
                        <a:pt x="370443" y="1131652"/>
                        <a:pt x="370443" y="1109357"/>
                      </a:cubicBezTo>
                      <a:cubicBezTo>
                        <a:pt x="370443" y="1087062"/>
                        <a:pt x="352370" y="1068989"/>
                        <a:pt x="330075" y="1068989"/>
                      </a:cubicBezTo>
                      <a:close/>
                      <a:moveTo>
                        <a:pt x="245639" y="1068989"/>
                      </a:moveTo>
                      <a:cubicBezTo>
                        <a:pt x="223344" y="1068989"/>
                        <a:pt x="205271" y="1087062"/>
                        <a:pt x="205271" y="1109357"/>
                      </a:cubicBezTo>
                      <a:cubicBezTo>
                        <a:pt x="205271" y="1131652"/>
                        <a:pt x="223344" y="1149725"/>
                        <a:pt x="245639" y="1149725"/>
                      </a:cubicBezTo>
                      <a:cubicBezTo>
                        <a:pt x="267934" y="1149725"/>
                        <a:pt x="286007" y="1131652"/>
                        <a:pt x="286007" y="1109357"/>
                      </a:cubicBezTo>
                      <a:cubicBezTo>
                        <a:pt x="286007" y="1087062"/>
                        <a:pt x="267934" y="1068989"/>
                        <a:pt x="245639" y="1068989"/>
                      </a:cubicBezTo>
                      <a:close/>
                      <a:moveTo>
                        <a:pt x="161202" y="1068989"/>
                      </a:moveTo>
                      <a:cubicBezTo>
                        <a:pt x="138907" y="1068989"/>
                        <a:pt x="120834" y="1087062"/>
                        <a:pt x="120834" y="1109357"/>
                      </a:cubicBezTo>
                      <a:cubicBezTo>
                        <a:pt x="120834" y="1131652"/>
                        <a:pt x="138907" y="1149725"/>
                        <a:pt x="161202" y="1149725"/>
                      </a:cubicBezTo>
                      <a:cubicBezTo>
                        <a:pt x="183497" y="1149725"/>
                        <a:pt x="201570" y="1131652"/>
                        <a:pt x="201570" y="1109357"/>
                      </a:cubicBezTo>
                      <a:cubicBezTo>
                        <a:pt x="201570" y="1087062"/>
                        <a:pt x="183497" y="1068989"/>
                        <a:pt x="161202" y="1068989"/>
                      </a:cubicBezTo>
                      <a:close/>
                      <a:moveTo>
                        <a:pt x="76766" y="1068989"/>
                      </a:moveTo>
                      <a:cubicBezTo>
                        <a:pt x="54471" y="1068989"/>
                        <a:pt x="36398" y="1087062"/>
                        <a:pt x="36398" y="1109357"/>
                      </a:cubicBezTo>
                      <a:cubicBezTo>
                        <a:pt x="36398" y="1131652"/>
                        <a:pt x="54471" y="1149725"/>
                        <a:pt x="76766" y="1149725"/>
                      </a:cubicBezTo>
                      <a:cubicBezTo>
                        <a:pt x="99061" y="1149725"/>
                        <a:pt x="117134" y="1131652"/>
                        <a:pt x="117134" y="1109357"/>
                      </a:cubicBezTo>
                      <a:cubicBezTo>
                        <a:pt x="117134" y="1087062"/>
                        <a:pt x="99061" y="1068989"/>
                        <a:pt x="76766" y="1068989"/>
                      </a:cubicBezTo>
                      <a:close/>
                      <a:moveTo>
                        <a:pt x="1343312" y="982940"/>
                      </a:moveTo>
                      <a:cubicBezTo>
                        <a:pt x="1321017" y="982940"/>
                        <a:pt x="1302944" y="1001013"/>
                        <a:pt x="1302944" y="1023308"/>
                      </a:cubicBezTo>
                      <a:cubicBezTo>
                        <a:pt x="1302944" y="1045603"/>
                        <a:pt x="1321017" y="1063676"/>
                        <a:pt x="1343312" y="1063676"/>
                      </a:cubicBezTo>
                      <a:cubicBezTo>
                        <a:pt x="1365607" y="1063676"/>
                        <a:pt x="1383680" y="1045603"/>
                        <a:pt x="1383680" y="1023308"/>
                      </a:cubicBezTo>
                      <a:cubicBezTo>
                        <a:pt x="1383680" y="1001013"/>
                        <a:pt x="1365607" y="982940"/>
                        <a:pt x="1343312" y="982940"/>
                      </a:cubicBezTo>
                      <a:close/>
                      <a:moveTo>
                        <a:pt x="1258874" y="982940"/>
                      </a:moveTo>
                      <a:cubicBezTo>
                        <a:pt x="1236579" y="982940"/>
                        <a:pt x="1218506" y="1001013"/>
                        <a:pt x="1218506" y="1023308"/>
                      </a:cubicBezTo>
                      <a:cubicBezTo>
                        <a:pt x="1218506" y="1045603"/>
                        <a:pt x="1236579" y="1063676"/>
                        <a:pt x="1258874" y="1063676"/>
                      </a:cubicBezTo>
                      <a:cubicBezTo>
                        <a:pt x="1281169" y="1063676"/>
                        <a:pt x="1299242" y="1045603"/>
                        <a:pt x="1299242" y="1023308"/>
                      </a:cubicBezTo>
                      <a:cubicBezTo>
                        <a:pt x="1299242" y="1001013"/>
                        <a:pt x="1281169" y="982940"/>
                        <a:pt x="1258874" y="982940"/>
                      </a:cubicBezTo>
                      <a:close/>
                      <a:moveTo>
                        <a:pt x="1174438" y="982940"/>
                      </a:moveTo>
                      <a:cubicBezTo>
                        <a:pt x="1152143" y="982940"/>
                        <a:pt x="1134070" y="1001013"/>
                        <a:pt x="1134070" y="1023308"/>
                      </a:cubicBezTo>
                      <a:cubicBezTo>
                        <a:pt x="1134070" y="1045603"/>
                        <a:pt x="1152143" y="1063676"/>
                        <a:pt x="1174438" y="1063676"/>
                      </a:cubicBezTo>
                      <a:cubicBezTo>
                        <a:pt x="1196733" y="1063676"/>
                        <a:pt x="1214806" y="1045603"/>
                        <a:pt x="1214806" y="1023308"/>
                      </a:cubicBezTo>
                      <a:cubicBezTo>
                        <a:pt x="1214806" y="1001013"/>
                        <a:pt x="1196733" y="982940"/>
                        <a:pt x="1174438" y="982940"/>
                      </a:cubicBezTo>
                      <a:close/>
                      <a:moveTo>
                        <a:pt x="1090002" y="982940"/>
                      </a:moveTo>
                      <a:cubicBezTo>
                        <a:pt x="1067707" y="982940"/>
                        <a:pt x="1049634" y="1001013"/>
                        <a:pt x="1049634" y="1023308"/>
                      </a:cubicBezTo>
                      <a:cubicBezTo>
                        <a:pt x="1049634" y="1045603"/>
                        <a:pt x="1067707" y="1063676"/>
                        <a:pt x="1090002" y="1063676"/>
                      </a:cubicBezTo>
                      <a:cubicBezTo>
                        <a:pt x="1112297" y="1063676"/>
                        <a:pt x="1130370" y="1045603"/>
                        <a:pt x="1130370" y="1023308"/>
                      </a:cubicBezTo>
                      <a:cubicBezTo>
                        <a:pt x="1130370" y="1001013"/>
                        <a:pt x="1112297" y="982940"/>
                        <a:pt x="1090002" y="982940"/>
                      </a:cubicBezTo>
                      <a:close/>
                      <a:moveTo>
                        <a:pt x="1005565" y="982940"/>
                      </a:moveTo>
                      <a:cubicBezTo>
                        <a:pt x="983270" y="982940"/>
                        <a:pt x="965197" y="1001013"/>
                        <a:pt x="965197" y="1023308"/>
                      </a:cubicBezTo>
                      <a:cubicBezTo>
                        <a:pt x="965197" y="1045603"/>
                        <a:pt x="983270" y="1063676"/>
                        <a:pt x="1005565" y="1063676"/>
                      </a:cubicBezTo>
                      <a:cubicBezTo>
                        <a:pt x="1027860" y="1063676"/>
                        <a:pt x="1045933" y="1045603"/>
                        <a:pt x="1045933" y="1023308"/>
                      </a:cubicBezTo>
                      <a:cubicBezTo>
                        <a:pt x="1045933" y="1001013"/>
                        <a:pt x="1027860" y="982940"/>
                        <a:pt x="1005565" y="982940"/>
                      </a:cubicBezTo>
                      <a:close/>
                      <a:moveTo>
                        <a:pt x="921129" y="982940"/>
                      </a:moveTo>
                      <a:cubicBezTo>
                        <a:pt x="898834" y="982940"/>
                        <a:pt x="880761" y="1001013"/>
                        <a:pt x="880761" y="1023308"/>
                      </a:cubicBezTo>
                      <a:cubicBezTo>
                        <a:pt x="880761" y="1045603"/>
                        <a:pt x="898834" y="1063676"/>
                        <a:pt x="921129" y="1063676"/>
                      </a:cubicBezTo>
                      <a:cubicBezTo>
                        <a:pt x="943424" y="1063676"/>
                        <a:pt x="961497" y="1045603"/>
                        <a:pt x="961497" y="1023308"/>
                      </a:cubicBezTo>
                      <a:cubicBezTo>
                        <a:pt x="961497" y="1001013"/>
                        <a:pt x="943424" y="982940"/>
                        <a:pt x="921129" y="982940"/>
                      </a:cubicBezTo>
                      <a:close/>
                      <a:moveTo>
                        <a:pt x="836693" y="982940"/>
                      </a:moveTo>
                      <a:cubicBezTo>
                        <a:pt x="814398" y="982940"/>
                        <a:pt x="796325" y="1001013"/>
                        <a:pt x="796325" y="1023308"/>
                      </a:cubicBezTo>
                      <a:cubicBezTo>
                        <a:pt x="796325" y="1045603"/>
                        <a:pt x="814398" y="1063676"/>
                        <a:pt x="836693" y="1063676"/>
                      </a:cubicBezTo>
                      <a:cubicBezTo>
                        <a:pt x="858988" y="1063676"/>
                        <a:pt x="877061" y="1045603"/>
                        <a:pt x="877061" y="1023308"/>
                      </a:cubicBezTo>
                      <a:cubicBezTo>
                        <a:pt x="877061" y="1001013"/>
                        <a:pt x="858988" y="982940"/>
                        <a:pt x="836693" y="982940"/>
                      </a:cubicBezTo>
                      <a:close/>
                      <a:moveTo>
                        <a:pt x="752256" y="982940"/>
                      </a:moveTo>
                      <a:cubicBezTo>
                        <a:pt x="729961" y="982940"/>
                        <a:pt x="711888" y="1001013"/>
                        <a:pt x="711888" y="1023308"/>
                      </a:cubicBezTo>
                      <a:cubicBezTo>
                        <a:pt x="711888" y="1045603"/>
                        <a:pt x="729961" y="1063676"/>
                        <a:pt x="752256" y="1063676"/>
                      </a:cubicBezTo>
                      <a:cubicBezTo>
                        <a:pt x="774551" y="1063676"/>
                        <a:pt x="792624" y="1045603"/>
                        <a:pt x="792624" y="1023308"/>
                      </a:cubicBezTo>
                      <a:cubicBezTo>
                        <a:pt x="792624" y="1001013"/>
                        <a:pt x="774551" y="982940"/>
                        <a:pt x="752256" y="982940"/>
                      </a:cubicBezTo>
                      <a:close/>
                      <a:moveTo>
                        <a:pt x="667820" y="982940"/>
                      </a:moveTo>
                      <a:cubicBezTo>
                        <a:pt x="645525" y="982940"/>
                        <a:pt x="627452" y="1001013"/>
                        <a:pt x="627452" y="1023308"/>
                      </a:cubicBezTo>
                      <a:cubicBezTo>
                        <a:pt x="627452" y="1045603"/>
                        <a:pt x="645525" y="1063676"/>
                        <a:pt x="667820" y="1063676"/>
                      </a:cubicBezTo>
                      <a:cubicBezTo>
                        <a:pt x="690115" y="1063676"/>
                        <a:pt x="708188" y="1045603"/>
                        <a:pt x="708188" y="1023308"/>
                      </a:cubicBezTo>
                      <a:cubicBezTo>
                        <a:pt x="708188" y="1001013"/>
                        <a:pt x="690115" y="982940"/>
                        <a:pt x="667820" y="982940"/>
                      </a:cubicBezTo>
                      <a:close/>
                      <a:moveTo>
                        <a:pt x="583384" y="982940"/>
                      </a:moveTo>
                      <a:cubicBezTo>
                        <a:pt x="561089" y="982940"/>
                        <a:pt x="543016" y="1001013"/>
                        <a:pt x="543016" y="1023308"/>
                      </a:cubicBezTo>
                      <a:cubicBezTo>
                        <a:pt x="543016" y="1045603"/>
                        <a:pt x="561089" y="1063676"/>
                        <a:pt x="583384" y="1063676"/>
                      </a:cubicBezTo>
                      <a:cubicBezTo>
                        <a:pt x="605679" y="1063676"/>
                        <a:pt x="623752" y="1045603"/>
                        <a:pt x="623752" y="1023308"/>
                      </a:cubicBezTo>
                      <a:cubicBezTo>
                        <a:pt x="623752" y="1001013"/>
                        <a:pt x="605679" y="982940"/>
                        <a:pt x="583384" y="982940"/>
                      </a:cubicBezTo>
                      <a:close/>
                      <a:moveTo>
                        <a:pt x="498947" y="982940"/>
                      </a:moveTo>
                      <a:cubicBezTo>
                        <a:pt x="476652" y="982940"/>
                        <a:pt x="458579" y="1001013"/>
                        <a:pt x="458579" y="1023308"/>
                      </a:cubicBezTo>
                      <a:cubicBezTo>
                        <a:pt x="458579" y="1045603"/>
                        <a:pt x="476652" y="1063676"/>
                        <a:pt x="498947" y="1063676"/>
                      </a:cubicBezTo>
                      <a:cubicBezTo>
                        <a:pt x="521242" y="1063676"/>
                        <a:pt x="539315" y="1045603"/>
                        <a:pt x="539315" y="1023308"/>
                      </a:cubicBezTo>
                      <a:cubicBezTo>
                        <a:pt x="539315" y="1001013"/>
                        <a:pt x="521242" y="982940"/>
                        <a:pt x="498947" y="982940"/>
                      </a:cubicBezTo>
                      <a:close/>
                      <a:moveTo>
                        <a:pt x="414511" y="982940"/>
                      </a:moveTo>
                      <a:cubicBezTo>
                        <a:pt x="392216" y="982940"/>
                        <a:pt x="374143" y="1001013"/>
                        <a:pt x="374143" y="1023308"/>
                      </a:cubicBezTo>
                      <a:cubicBezTo>
                        <a:pt x="374143" y="1045603"/>
                        <a:pt x="392216" y="1063676"/>
                        <a:pt x="414511" y="1063676"/>
                      </a:cubicBezTo>
                      <a:cubicBezTo>
                        <a:pt x="436806" y="1063676"/>
                        <a:pt x="454879" y="1045603"/>
                        <a:pt x="454879" y="1023308"/>
                      </a:cubicBezTo>
                      <a:cubicBezTo>
                        <a:pt x="454879" y="1001013"/>
                        <a:pt x="436806" y="982940"/>
                        <a:pt x="414511" y="982940"/>
                      </a:cubicBezTo>
                      <a:close/>
                      <a:moveTo>
                        <a:pt x="330075" y="982940"/>
                      </a:moveTo>
                      <a:cubicBezTo>
                        <a:pt x="307780" y="982940"/>
                        <a:pt x="289707" y="1001013"/>
                        <a:pt x="289707" y="1023308"/>
                      </a:cubicBezTo>
                      <a:cubicBezTo>
                        <a:pt x="289707" y="1045603"/>
                        <a:pt x="307780" y="1063676"/>
                        <a:pt x="330075" y="1063676"/>
                      </a:cubicBezTo>
                      <a:cubicBezTo>
                        <a:pt x="352370" y="1063676"/>
                        <a:pt x="370443" y="1045603"/>
                        <a:pt x="370443" y="1023308"/>
                      </a:cubicBezTo>
                      <a:cubicBezTo>
                        <a:pt x="370443" y="1001013"/>
                        <a:pt x="352370" y="982940"/>
                        <a:pt x="330075" y="982940"/>
                      </a:cubicBezTo>
                      <a:close/>
                      <a:moveTo>
                        <a:pt x="245639" y="982940"/>
                      </a:moveTo>
                      <a:cubicBezTo>
                        <a:pt x="223344" y="982940"/>
                        <a:pt x="205271" y="1001013"/>
                        <a:pt x="205271" y="1023308"/>
                      </a:cubicBezTo>
                      <a:cubicBezTo>
                        <a:pt x="205271" y="1045603"/>
                        <a:pt x="223344" y="1063676"/>
                        <a:pt x="245639" y="1063676"/>
                      </a:cubicBezTo>
                      <a:cubicBezTo>
                        <a:pt x="267934" y="1063676"/>
                        <a:pt x="286007" y="1045603"/>
                        <a:pt x="286007" y="1023308"/>
                      </a:cubicBezTo>
                      <a:cubicBezTo>
                        <a:pt x="286007" y="1001013"/>
                        <a:pt x="267934" y="982940"/>
                        <a:pt x="245639" y="982940"/>
                      </a:cubicBezTo>
                      <a:close/>
                      <a:moveTo>
                        <a:pt x="161202" y="982940"/>
                      </a:moveTo>
                      <a:cubicBezTo>
                        <a:pt x="138907" y="982940"/>
                        <a:pt x="120834" y="1001013"/>
                        <a:pt x="120834" y="1023308"/>
                      </a:cubicBezTo>
                      <a:cubicBezTo>
                        <a:pt x="120834" y="1045603"/>
                        <a:pt x="138907" y="1063676"/>
                        <a:pt x="161202" y="1063676"/>
                      </a:cubicBezTo>
                      <a:cubicBezTo>
                        <a:pt x="183497" y="1063676"/>
                        <a:pt x="201570" y="1045603"/>
                        <a:pt x="201570" y="1023308"/>
                      </a:cubicBezTo>
                      <a:cubicBezTo>
                        <a:pt x="201570" y="1001013"/>
                        <a:pt x="183497" y="982940"/>
                        <a:pt x="161202" y="982940"/>
                      </a:cubicBezTo>
                      <a:close/>
                      <a:moveTo>
                        <a:pt x="76766" y="982940"/>
                      </a:moveTo>
                      <a:cubicBezTo>
                        <a:pt x="54471" y="982940"/>
                        <a:pt x="36398" y="1001013"/>
                        <a:pt x="36398" y="1023308"/>
                      </a:cubicBezTo>
                      <a:cubicBezTo>
                        <a:pt x="36398" y="1045603"/>
                        <a:pt x="54471" y="1063676"/>
                        <a:pt x="76766" y="1063676"/>
                      </a:cubicBezTo>
                      <a:cubicBezTo>
                        <a:pt x="99061" y="1063676"/>
                        <a:pt x="117134" y="1045603"/>
                        <a:pt x="117134" y="1023308"/>
                      </a:cubicBezTo>
                      <a:cubicBezTo>
                        <a:pt x="117134" y="1001013"/>
                        <a:pt x="99061" y="982940"/>
                        <a:pt x="76766" y="982940"/>
                      </a:cubicBezTo>
                      <a:close/>
                      <a:moveTo>
                        <a:pt x="1343312" y="896891"/>
                      </a:moveTo>
                      <a:cubicBezTo>
                        <a:pt x="1321017" y="896891"/>
                        <a:pt x="1302944" y="914964"/>
                        <a:pt x="1302944" y="937259"/>
                      </a:cubicBezTo>
                      <a:cubicBezTo>
                        <a:pt x="1302944" y="959554"/>
                        <a:pt x="1321017" y="977627"/>
                        <a:pt x="1343312" y="977627"/>
                      </a:cubicBezTo>
                      <a:cubicBezTo>
                        <a:pt x="1365607" y="977627"/>
                        <a:pt x="1383680" y="959554"/>
                        <a:pt x="1383680" y="937259"/>
                      </a:cubicBezTo>
                      <a:cubicBezTo>
                        <a:pt x="1383680" y="914964"/>
                        <a:pt x="1365607" y="896891"/>
                        <a:pt x="1343312" y="896891"/>
                      </a:cubicBezTo>
                      <a:close/>
                      <a:moveTo>
                        <a:pt x="1258874" y="896891"/>
                      </a:moveTo>
                      <a:cubicBezTo>
                        <a:pt x="1236579" y="896891"/>
                        <a:pt x="1218506" y="914964"/>
                        <a:pt x="1218506" y="937259"/>
                      </a:cubicBezTo>
                      <a:cubicBezTo>
                        <a:pt x="1218506" y="959554"/>
                        <a:pt x="1236579" y="977627"/>
                        <a:pt x="1258874" y="977627"/>
                      </a:cubicBezTo>
                      <a:cubicBezTo>
                        <a:pt x="1281169" y="977627"/>
                        <a:pt x="1299242" y="959554"/>
                        <a:pt x="1299242" y="937259"/>
                      </a:cubicBezTo>
                      <a:cubicBezTo>
                        <a:pt x="1299242" y="914964"/>
                        <a:pt x="1281169" y="896891"/>
                        <a:pt x="1258874" y="896891"/>
                      </a:cubicBezTo>
                      <a:close/>
                      <a:moveTo>
                        <a:pt x="1174438" y="896891"/>
                      </a:moveTo>
                      <a:cubicBezTo>
                        <a:pt x="1152143" y="896891"/>
                        <a:pt x="1134070" y="914964"/>
                        <a:pt x="1134070" y="937259"/>
                      </a:cubicBezTo>
                      <a:cubicBezTo>
                        <a:pt x="1134070" y="959554"/>
                        <a:pt x="1152143" y="977627"/>
                        <a:pt x="1174438" y="977627"/>
                      </a:cubicBezTo>
                      <a:cubicBezTo>
                        <a:pt x="1196733" y="977627"/>
                        <a:pt x="1214806" y="959554"/>
                        <a:pt x="1214806" y="937259"/>
                      </a:cubicBezTo>
                      <a:cubicBezTo>
                        <a:pt x="1214806" y="914964"/>
                        <a:pt x="1196733" y="896891"/>
                        <a:pt x="1174438" y="896891"/>
                      </a:cubicBezTo>
                      <a:close/>
                      <a:moveTo>
                        <a:pt x="1090002" y="896891"/>
                      </a:moveTo>
                      <a:cubicBezTo>
                        <a:pt x="1067707" y="896891"/>
                        <a:pt x="1049634" y="914964"/>
                        <a:pt x="1049634" y="937259"/>
                      </a:cubicBezTo>
                      <a:cubicBezTo>
                        <a:pt x="1049634" y="959554"/>
                        <a:pt x="1067707" y="977627"/>
                        <a:pt x="1090002" y="977627"/>
                      </a:cubicBezTo>
                      <a:cubicBezTo>
                        <a:pt x="1112297" y="977627"/>
                        <a:pt x="1130370" y="959554"/>
                        <a:pt x="1130370" y="937259"/>
                      </a:cubicBezTo>
                      <a:cubicBezTo>
                        <a:pt x="1130370" y="914964"/>
                        <a:pt x="1112297" y="896891"/>
                        <a:pt x="1090002" y="896891"/>
                      </a:cubicBezTo>
                      <a:close/>
                      <a:moveTo>
                        <a:pt x="1005565" y="896891"/>
                      </a:moveTo>
                      <a:cubicBezTo>
                        <a:pt x="983270" y="896891"/>
                        <a:pt x="965197" y="914964"/>
                        <a:pt x="965197" y="937259"/>
                      </a:cubicBezTo>
                      <a:cubicBezTo>
                        <a:pt x="965197" y="959554"/>
                        <a:pt x="983270" y="977627"/>
                        <a:pt x="1005565" y="977627"/>
                      </a:cubicBezTo>
                      <a:cubicBezTo>
                        <a:pt x="1027860" y="977627"/>
                        <a:pt x="1045933" y="959554"/>
                        <a:pt x="1045933" y="937259"/>
                      </a:cubicBezTo>
                      <a:cubicBezTo>
                        <a:pt x="1045933" y="914964"/>
                        <a:pt x="1027860" y="896891"/>
                        <a:pt x="1005565" y="896891"/>
                      </a:cubicBezTo>
                      <a:close/>
                      <a:moveTo>
                        <a:pt x="921129" y="896891"/>
                      </a:moveTo>
                      <a:cubicBezTo>
                        <a:pt x="898834" y="896891"/>
                        <a:pt x="880761" y="914964"/>
                        <a:pt x="880761" y="937259"/>
                      </a:cubicBezTo>
                      <a:cubicBezTo>
                        <a:pt x="880761" y="959554"/>
                        <a:pt x="898834" y="977627"/>
                        <a:pt x="921129" y="977627"/>
                      </a:cubicBezTo>
                      <a:cubicBezTo>
                        <a:pt x="943424" y="977627"/>
                        <a:pt x="961497" y="959554"/>
                        <a:pt x="961497" y="937259"/>
                      </a:cubicBezTo>
                      <a:cubicBezTo>
                        <a:pt x="961497" y="914964"/>
                        <a:pt x="943424" y="896891"/>
                        <a:pt x="921129" y="896891"/>
                      </a:cubicBezTo>
                      <a:close/>
                      <a:moveTo>
                        <a:pt x="836693" y="896891"/>
                      </a:moveTo>
                      <a:cubicBezTo>
                        <a:pt x="814398" y="896891"/>
                        <a:pt x="796325" y="914964"/>
                        <a:pt x="796325" y="937259"/>
                      </a:cubicBezTo>
                      <a:cubicBezTo>
                        <a:pt x="796325" y="959554"/>
                        <a:pt x="814398" y="977627"/>
                        <a:pt x="836693" y="977627"/>
                      </a:cubicBezTo>
                      <a:cubicBezTo>
                        <a:pt x="858988" y="977627"/>
                        <a:pt x="877061" y="959554"/>
                        <a:pt x="877061" y="937259"/>
                      </a:cubicBezTo>
                      <a:cubicBezTo>
                        <a:pt x="877061" y="914964"/>
                        <a:pt x="858988" y="896891"/>
                        <a:pt x="836693" y="896891"/>
                      </a:cubicBezTo>
                      <a:close/>
                      <a:moveTo>
                        <a:pt x="752256" y="896891"/>
                      </a:moveTo>
                      <a:cubicBezTo>
                        <a:pt x="729961" y="896891"/>
                        <a:pt x="711888" y="914964"/>
                        <a:pt x="711888" y="937259"/>
                      </a:cubicBezTo>
                      <a:cubicBezTo>
                        <a:pt x="711888" y="959554"/>
                        <a:pt x="729961" y="977627"/>
                        <a:pt x="752256" y="977627"/>
                      </a:cubicBezTo>
                      <a:cubicBezTo>
                        <a:pt x="774551" y="977627"/>
                        <a:pt x="792624" y="959554"/>
                        <a:pt x="792624" y="937259"/>
                      </a:cubicBezTo>
                      <a:cubicBezTo>
                        <a:pt x="792624" y="914964"/>
                        <a:pt x="774551" y="896891"/>
                        <a:pt x="752256" y="896891"/>
                      </a:cubicBezTo>
                      <a:close/>
                      <a:moveTo>
                        <a:pt x="667820" y="896891"/>
                      </a:moveTo>
                      <a:cubicBezTo>
                        <a:pt x="645525" y="896891"/>
                        <a:pt x="627452" y="914964"/>
                        <a:pt x="627452" y="937259"/>
                      </a:cubicBezTo>
                      <a:cubicBezTo>
                        <a:pt x="627452" y="959554"/>
                        <a:pt x="645525" y="977627"/>
                        <a:pt x="667820" y="977627"/>
                      </a:cubicBezTo>
                      <a:cubicBezTo>
                        <a:pt x="690115" y="977627"/>
                        <a:pt x="708188" y="959554"/>
                        <a:pt x="708188" y="937259"/>
                      </a:cubicBezTo>
                      <a:cubicBezTo>
                        <a:pt x="708188" y="914964"/>
                        <a:pt x="690115" y="896891"/>
                        <a:pt x="667820" y="896891"/>
                      </a:cubicBezTo>
                      <a:close/>
                      <a:moveTo>
                        <a:pt x="583384" y="896891"/>
                      </a:moveTo>
                      <a:cubicBezTo>
                        <a:pt x="561089" y="896891"/>
                        <a:pt x="543016" y="914964"/>
                        <a:pt x="543016" y="937259"/>
                      </a:cubicBezTo>
                      <a:cubicBezTo>
                        <a:pt x="543016" y="959554"/>
                        <a:pt x="561089" y="977627"/>
                        <a:pt x="583384" y="977627"/>
                      </a:cubicBezTo>
                      <a:cubicBezTo>
                        <a:pt x="605679" y="977627"/>
                        <a:pt x="623752" y="959554"/>
                        <a:pt x="623752" y="937259"/>
                      </a:cubicBezTo>
                      <a:cubicBezTo>
                        <a:pt x="623752" y="914964"/>
                        <a:pt x="605679" y="896891"/>
                        <a:pt x="583384" y="896891"/>
                      </a:cubicBezTo>
                      <a:close/>
                      <a:moveTo>
                        <a:pt x="498947" y="896891"/>
                      </a:moveTo>
                      <a:cubicBezTo>
                        <a:pt x="476652" y="896891"/>
                        <a:pt x="458579" y="914964"/>
                        <a:pt x="458579" y="937259"/>
                      </a:cubicBezTo>
                      <a:cubicBezTo>
                        <a:pt x="458579" y="959554"/>
                        <a:pt x="476652" y="977627"/>
                        <a:pt x="498947" y="977627"/>
                      </a:cubicBezTo>
                      <a:cubicBezTo>
                        <a:pt x="521242" y="977627"/>
                        <a:pt x="539315" y="959554"/>
                        <a:pt x="539315" y="937259"/>
                      </a:cubicBezTo>
                      <a:cubicBezTo>
                        <a:pt x="539315" y="914964"/>
                        <a:pt x="521242" y="896891"/>
                        <a:pt x="498947" y="896891"/>
                      </a:cubicBezTo>
                      <a:close/>
                      <a:moveTo>
                        <a:pt x="414511" y="896891"/>
                      </a:moveTo>
                      <a:cubicBezTo>
                        <a:pt x="392216" y="896891"/>
                        <a:pt x="374143" y="914964"/>
                        <a:pt x="374143" y="937259"/>
                      </a:cubicBezTo>
                      <a:cubicBezTo>
                        <a:pt x="374143" y="959554"/>
                        <a:pt x="392216" y="977627"/>
                        <a:pt x="414511" y="977627"/>
                      </a:cubicBezTo>
                      <a:cubicBezTo>
                        <a:pt x="436806" y="977627"/>
                        <a:pt x="454879" y="959554"/>
                        <a:pt x="454879" y="937259"/>
                      </a:cubicBezTo>
                      <a:cubicBezTo>
                        <a:pt x="454879" y="914964"/>
                        <a:pt x="436806" y="896891"/>
                        <a:pt x="414511" y="896891"/>
                      </a:cubicBezTo>
                      <a:close/>
                      <a:moveTo>
                        <a:pt x="330075" y="896891"/>
                      </a:moveTo>
                      <a:cubicBezTo>
                        <a:pt x="307780" y="896891"/>
                        <a:pt x="289707" y="914964"/>
                        <a:pt x="289707" y="937259"/>
                      </a:cubicBezTo>
                      <a:cubicBezTo>
                        <a:pt x="289707" y="959554"/>
                        <a:pt x="307780" y="977627"/>
                        <a:pt x="330075" y="977627"/>
                      </a:cubicBezTo>
                      <a:cubicBezTo>
                        <a:pt x="352370" y="977627"/>
                        <a:pt x="370443" y="959554"/>
                        <a:pt x="370443" y="937259"/>
                      </a:cubicBezTo>
                      <a:cubicBezTo>
                        <a:pt x="370443" y="914964"/>
                        <a:pt x="352370" y="896891"/>
                        <a:pt x="330075" y="896891"/>
                      </a:cubicBezTo>
                      <a:close/>
                      <a:moveTo>
                        <a:pt x="245639" y="896891"/>
                      </a:moveTo>
                      <a:cubicBezTo>
                        <a:pt x="223344" y="896891"/>
                        <a:pt x="205271" y="914964"/>
                        <a:pt x="205271" y="937259"/>
                      </a:cubicBezTo>
                      <a:cubicBezTo>
                        <a:pt x="205271" y="959554"/>
                        <a:pt x="223344" y="977627"/>
                        <a:pt x="245639" y="977627"/>
                      </a:cubicBezTo>
                      <a:cubicBezTo>
                        <a:pt x="267934" y="977627"/>
                        <a:pt x="286007" y="959554"/>
                        <a:pt x="286007" y="937259"/>
                      </a:cubicBezTo>
                      <a:cubicBezTo>
                        <a:pt x="286007" y="914964"/>
                        <a:pt x="267934" y="896891"/>
                        <a:pt x="245639" y="896891"/>
                      </a:cubicBezTo>
                      <a:close/>
                      <a:moveTo>
                        <a:pt x="161202" y="896891"/>
                      </a:moveTo>
                      <a:cubicBezTo>
                        <a:pt x="138907" y="896891"/>
                        <a:pt x="120834" y="914964"/>
                        <a:pt x="120834" y="937259"/>
                      </a:cubicBezTo>
                      <a:cubicBezTo>
                        <a:pt x="120834" y="959554"/>
                        <a:pt x="138907" y="977627"/>
                        <a:pt x="161202" y="977627"/>
                      </a:cubicBezTo>
                      <a:cubicBezTo>
                        <a:pt x="183497" y="977627"/>
                        <a:pt x="201570" y="959554"/>
                        <a:pt x="201570" y="937259"/>
                      </a:cubicBezTo>
                      <a:cubicBezTo>
                        <a:pt x="201570" y="914964"/>
                        <a:pt x="183497" y="896891"/>
                        <a:pt x="161202" y="896891"/>
                      </a:cubicBezTo>
                      <a:close/>
                      <a:moveTo>
                        <a:pt x="76766" y="896891"/>
                      </a:moveTo>
                      <a:cubicBezTo>
                        <a:pt x="54471" y="896891"/>
                        <a:pt x="36398" y="914964"/>
                        <a:pt x="36398" y="937259"/>
                      </a:cubicBezTo>
                      <a:cubicBezTo>
                        <a:pt x="36398" y="959554"/>
                        <a:pt x="54471" y="977627"/>
                        <a:pt x="76766" y="977627"/>
                      </a:cubicBezTo>
                      <a:cubicBezTo>
                        <a:pt x="99061" y="977627"/>
                        <a:pt x="117134" y="959554"/>
                        <a:pt x="117134" y="937259"/>
                      </a:cubicBezTo>
                      <a:cubicBezTo>
                        <a:pt x="117134" y="914964"/>
                        <a:pt x="99061" y="896891"/>
                        <a:pt x="76766" y="896891"/>
                      </a:cubicBezTo>
                      <a:close/>
                      <a:moveTo>
                        <a:pt x="1343312" y="810841"/>
                      </a:moveTo>
                      <a:cubicBezTo>
                        <a:pt x="1321017" y="810841"/>
                        <a:pt x="1302944" y="828914"/>
                        <a:pt x="1302944" y="851209"/>
                      </a:cubicBezTo>
                      <a:cubicBezTo>
                        <a:pt x="1302944" y="873504"/>
                        <a:pt x="1321017" y="891577"/>
                        <a:pt x="1343312" y="891577"/>
                      </a:cubicBezTo>
                      <a:cubicBezTo>
                        <a:pt x="1365607" y="891577"/>
                        <a:pt x="1383680" y="873504"/>
                        <a:pt x="1383680" y="851209"/>
                      </a:cubicBezTo>
                      <a:cubicBezTo>
                        <a:pt x="1383680" y="828914"/>
                        <a:pt x="1365607" y="810841"/>
                        <a:pt x="1343312" y="810841"/>
                      </a:cubicBezTo>
                      <a:close/>
                      <a:moveTo>
                        <a:pt x="1258874" y="810841"/>
                      </a:moveTo>
                      <a:cubicBezTo>
                        <a:pt x="1236579" y="810841"/>
                        <a:pt x="1218506" y="828914"/>
                        <a:pt x="1218506" y="851209"/>
                      </a:cubicBezTo>
                      <a:cubicBezTo>
                        <a:pt x="1218506" y="873504"/>
                        <a:pt x="1236579" y="891577"/>
                        <a:pt x="1258874" y="891577"/>
                      </a:cubicBezTo>
                      <a:cubicBezTo>
                        <a:pt x="1281169" y="891577"/>
                        <a:pt x="1299242" y="873504"/>
                        <a:pt x="1299242" y="851209"/>
                      </a:cubicBezTo>
                      <a:cubicBezTo>
                        <a:pt x="1299242" y="828914"/>
                        <a:pt x="1281169" y="810841"/>
                        <a:pt x="1258874" y="810841"/>
                      </a:cubicBezTo>
                      <a:close/>
                      <a:moveTo>
                        <a:pt x="1174438" y="810841"/>
                      </a:moveTo>
                      <a:cubicBezTo>
                        <a:pt x="1152143" y="810841"/>
                        <a:pt x="1134070" y="828914"/>
                        <a:pt x="1134070" y="851209"/>
                      </a:cubicBezTo>
                      <a:cubicBezTo>
                        <a:pt x="1134070" y="873504"/>
                        <a:pt x="1152143" y="891577"/>
                        <a:pt x="1174438" y="891577"/>
                      </a:cubicBezTo>
                      <a:cubicBezTo>
                        <a:pt x="1196733" y="891577"/>
                        <a:pt x="1214806" y="873504"/>
                        <a:pt x="1214806" y="851209"/>
                      </a:cubicBezTo>
                      <a:cubicBezTo>
                        <a:pt x="1214806" y="828914"/>
                        <a:pt x="1196733" y="810841"/>
                        <a:pt x="1174438" y="810841"/>
                      </a:cubicBezTo>
                      <a:close/>
                      <a:moveTo>
                        <a:pt x="1090002" y="810841"/>
                      </a:moveTo>
                      <a:cubicBezTo>
                        <a:pt x="1067707" y="810841"/>
                        <a:pt x="1049634" y="828914"/>
                        <a:pt x="1049634" y="851209"/>
                      </a:cubicBezTo>
                      <a:cubicBezTo>
                        <a:pt x="1049634" y="873504"/>
                        <a:pt x="1067707" y="891577"/>
                        <a:pt x="1090002" y="891577"/>
                      </a:cubicBezTo>
                      <a:cubicBezTo>
                        <a:pt x="1112297" y="891577"/>
                        <a:pt x="1130370" y="873504"/>
                        <a:pt x="1130370" y="851209"/>
                      </a:cubicBezTo>
                      <a:cubicBezTo>
                        <a:pt x="1130370" y="828914"/>
                        <a:pt x="1112297" y="810841"/>
                        <a:pt x="1090002" y="810841"/>
                      </a:cubicBezTo>
                      <a:close/>
                      <a:moveTo>
                        <a:pt x="1005565" y="810841"/>
                      </a:moveTo>
                      <a:cubicBezTo>
                        <a:pt x="983270" y="810841"/>
                        <a:pt x="965197" y="828914"/>
                        <a:pt x="965197" y="851209"/>
                      </a:cubicBezTo>
                      <a:cubicBezTo>
                        <a:pt x="965197" y="873504"/>
                        <a:pt x="983270" y="891577"/>
                        <a:pt x="1005565" y="891577"/>
                      </a:cubicBezTo>
                      <a:cubicBezTo>
                        <a:pt x="1027860" y="891577"/>
                        <a:pt x="1045933" y="873504"/>
                        <a:pt x="1045933" y="851209"/>
                      </a:cubicBezTo>
                      <a:cubicBezTo>
                        <a:pt x="1045933" y="828914"/>
                        <a:pt x="1027860" y="810841"/>
                        <a:pt x="1005565" y="810841"/>
                      </a:cubicBezTo>
                      <a:close/>
                      <a:moveTo>
                        <a:pt x="921129" y="810841"/>
                      </a:moveTo>
                      <a:cubicBezTo>
                        <a:pt x="898834" y="810841"/>
                        <a:pt x="880761" y="828914"/>
                        <a:pt x="880761" y="851209"/>
                      </a:cubicBezTo>
                      <a:cubicBezTo>
                        <a:pt x="880761" y="873504"/>
                        <a:pt x="898834" y="891577"/>
                        <a:pt x="921129" y="891577"/>
                      </a:cubicBezTo>
                      <a:cubicBezTo>
                        <a:pt x="943424" y="891577"/>
                        <a:pt x="961497" y="873504"/>
                        <a:pt x="961497" y="851209"/>
                      </a:cubicBezTo>
                      <a:cubicBezTo>
                        <a:pt x="961497" y="828914"/>
                        <a:pt x="943424" y="810841"/>
                        <a:pt x="921129" y="810841"/>
                      </a:cubicBezTo>
                      <a:close/>
                      <a:moveTo>
                        <a:pt x="836693" y="810841"/>
                      </a:moveTo>
                      <a:cubicBezTo>
                        <a:pt x="814398" y="810841"/>
                        <a:pt x="796325" y="828914"/>
                        <a:pt x="796325" y="851209"/>
                      </a:cubicBezTo>
                      <a:cubicBezTo>
                        <a:pt x="796325" y="873504"/>
                        <a:pt x="814398" y="891577"/>
                        <a:pt x="836693" y="891577"/>
                      </a:cubicBezTo>
                      <a:cubicBezTo>
                        <a:pt x="858988" y="891577"/>
                        <a:pt x="877061" y="873504"/>
                        <a:pt x="877061" y="851209"/>
                      </a:cubicBezTo>
                      <a:cubicBezTo>
                        <a:pt x="877061" y="828914"/>
                        <a:pt x="858988" y="810841"/>
                        <a:pt x="836693" y="810841"/>
                      </a:cubicBezTo>
                      <a:close/>
                      <a:moveTo>
                        <a:pt x="752256" y="810841"/>
                      </a:moveTo>
                      <a:cubicBezTo>
                        <a:pt x="729961" y="810841"/>
                        <a:pt x="711888" y="828914"/>
                        <a:pt x="711888" y="851209"/>
                      </a:cubicBezTo>
                      <a:cubicBezTo>
                        <a:pt x="711888" y="873504"/>
                        <a:pt x="729961" y="891577"/>
                        <a:pt x="752256" y="891577"/>
                      </a:cubicBezTo>
                      <a:cubicBezTo>
                        <a:pt x="774551" y="891577"/>
                        <a:pt x="792624" y="873504"/>
                        <a:pt x="792624" y="851209"/>
                      </a:cubicBezTo>
                      <a:cubicBezTo>
                        <a:pt x="792624" y="828914"/>
                        <a:pt x="774551" y="810841"/>
                        <a:pt x="752256" y="810841"/>
                      </a:cubicBezTo>
                      <a:close/>
                      <a:moveTo>
                        <a:pt x="667820" y="810841"/>
                      </a:moveTo>
                      <a:cubicBezTo>
                        <a:pt x="645525" y="810841"/>
                        <a:pt x="627452" y="828914"/>
                        <a:pt x="627452" y="851209"/>
                      </a:cubicBezTo>
                      <a:cubicBezTo>
                        <a:pt x="627452" y="873504"/>
                        <a:pt x="645525" y="891577"/>
                        <a:pt x="667820" y="891577"/>
                      </a:cubicBezTo>
                      <a:cubicBezTo>
                        <a:pt x="690115" y="891577"/>
                        <a:pt x="708188" y="873504"/>
                        <a:pt x="708188" y="851209"/>
                      </a:cubicBezTo>
                      <a:cubicBezTo>
                        <a:pt x="708188" y="828914"/>
                        <a:pt x="690115" y="810841"/>
                        <a:pt x="667820" y="810841"/>
                      </a:cubicBezTo>
                      <a:close/>
                      <a:moveTo>
                        <a:pt x="583384" y="810841"/>
                      </a:moveTo>
                      <a:cubicBezTo>
                        <a:pt x="561089" y="810841"/>
                        <a:pt x="543016" y="828914"/>
                        <a:pt x="543016" y="851209"/>
                      </a:cubicBezTo>
                      <a:cubicBezTo>
                        <a:pt x="543016" y="873504"/>
                        <a:pt x="561089" y="891577"/>
                        <a:pt x="583384" y="891577"/>
                      </a:cubicBezTo>
                      <a:cubicBezTo>
                        <a:pt x="605679" y="891577"/>
                        <a:pt x="623752" y="873504"/>
                        <a:pt x="623752" y="851209"/>
                      </a:cubicBezTo>
                      <a:cubicBezTo>
                        <a:pt x="623752" y="828914"/>
                        <a:pt x="605679" y="810841"/>
                        <a:pt x="583384" y="810841"/>
                      </a:cubicBezTo>
                      <a:close/>
                      <a:moveTo>
                        <a:pt x="498947" y="810841"/>
                      </a:moveTo>
                      <a:cubicBezTo>
                        <a:pt x="476652" y="810841"/>
                        <a:pt x="458579" y="828914"/>
                        <a:pt x="458579" y="851209"/>
                      </a:cubicBezTo>
                      <a:cubicBezTo>
                        <a:pt x="458579" y="873504"/>
                        <a:pt x="476652" y="891577"/>
                        <a:pt x="498947" y="891577"/>
                      </a:cubicBezTo>
                      <a:cubicBezTo>
                        <a:pt x="521242" y="891577"/>
                        <a:pt x="539315" y="873504"/>
                        <a:pt x="539315" y="851209"/>
                      </a:cubicBezTo>
                      <a:cubicBezTo>
                        <a:pt x="539315" y="828914"/>
                        <a:pt x="521242" y="810841"/>
                        <a:pt x="498947" y="810841"/>
                      </a:cubicBezTo>
                      <a:close/>
                      <a:moveTo>
                        <a:pt x="414511" y="810841"/>
                      </a:moveTo>
                      <a:cubicBezTo>
                        <a:pt x="392216" y="810841"/>
                        <a:pt x="374143" y="828914"/>
                        <a:pt x="374143" y="851209"/>
                      </a:cubicBezTo>
                      <a:cubicBezTo>
                        <a:pt x="374143" y="873504"/>
                        <a:pt x="392216" y="891577"/>
                        <a:pt x="414511" y="891577"/>
                      </a:cubicBezTo>
                      <a:cubicBezTo>
                        <a:pt x="436806" y="891577"/>
                        <a:pt x="454879" y="873504"/>
                        <a:pt x="454879" y="851209"/>
                      </a:cubicBezTo>
                      <a:cubicBezTo>
                        <a:pt x="454879" y="828914"/>
                        <a:pt x="436806" y="810841"/>
                        <a:pt x="414511" y="810841"/>
                      </a:cubicBezTo>
                      <a:close/>
                      <a:moveTo>
                        <a:pt x="330075" y="810841"/>
                      </a:moveTo>
                      <a:cubicBezTo>
                        <a:pt x="307780" y="810841"/>
                        <a:pt x="289707" y="828914"/>
                        <a:pt x="289707" y="851209"/>
                      </a:cubicBezTo>
                      <a:cubicBezTo>
                        <a:pt x="289707" y="873504"/>
                        <a:pt x="307780" y="891577"/>
                        <a:pt x="330075" y="891577"/>
                      </a:cubicBezTo>
                      <a:cubicBezTo>
                        <a:pt x="352370" y="891577"/>
                        <a:pt x="370443" y="873504"/>
                        <a:pt x="370443" y="851209"/>
                      </a:cubicBezTo>
                      <a:cubicBezTo>
                        <a:pt x="370443" y="828914"/>
                        <a:pt x="352370" y="810841"/>
                        <a:pt x="330075" y="810841"/>
                      </a:cubicBezTo>
                      <a:close/>
                      <a:moveTo>
                        <a:pt x="245639" y="810841"/>
                      </a:moveTo>
                      <a:cubicBezTo>
                        <a:pt x="223344" y="810841"/>
                        <a:pt x="205271" y="828914"/>
                        <a:pt x="205271" y="851209"/>
                      </a:cubicBezTo>
                      <a:cubicBezTo>
                        <a:pt x="205271" y="873504"/>
                        <a:pt x="223344" y="891577"/>
                        <a:pt x="245639" y="891577"/>
                      </a:cubicBezTo>
                      <a:cubicBezTo>
                        <a:pt x="267934" y="891577"/>
                        <a:pt x="286007" y="873504"/>
                        <a:pt x="286007" y="851209"/>
                      </a:cubicBezTo>
                      <a:cubicBezTo>
                        <a:pt x="286007" y="828914"/>
                        <a:pt x="267934" y="810841"/>
                        <a:pt x="245639" y="810841"/>
                      </a:cubicBezTo>
                      <a:close/>
                      <a:moveTo>
                        <a:pt x="161202" y="810841"/>
                      </a:moveTo>
                      <a:cubicBezTo>
                        <a:pt x="138907" y="810841"/>
                        <a:pt x="120834" y="828914"/>
                        <a:pt x="120834" y="851209"/>
                      </a:cubicBezTo>
                      <a:cubicBezTo>
                        <a:pt x="120834" y="873504"/>
                        <a:pt x="138907" y="891577"/>
                        <a:pt x="161202" y="891577"/>
                      </a:cubicBezTo>
                      <a:cubicBezTo>
                        <a:pt x="183497" y="891577"/>
                        <a:pt x="201570" y="873504"/>
                        <a:pt x="201570" y="851209"/>
                      </a:cubicBezTo>
                      <a:cubicBezTo>
                        <a:pt x="201570" y="828914"/>
                        <a:pt x="183497" y="810841"/>
                        <a:pt x="161202" y="810841"/>
                      </a:cubicBezTo>
                      <a:close/>
                      <a:moveTo>
                        <a:pt x="76766" y="810841"/>
                      </a:moveTo>
                      <a:cubicBezTo>
                        <a:pt x="54471" y="810841"/>
                        <a:pt x="36398" y="828914"/>
                        <a:pt x="36398" y="851209"/>
                      </a:cubicBezTo>
                      <a:cubicBezTo>
                        <a:pt x="36398" y="873504"/>
                        <a:pt x="54471" y="891577"/>
                        <a:pt x="76766" y="891577"/>
                      </a:cubicBezTo>
                      <a:cubicBezTo>
                        <a:pt x="99061" y="891577"/>
                        <a:pt x="117134" y="873504"/>
                        <a:pt x="117134" y="851209"/>
                      </a:cubicBezTo>
                      <a:cubicBezTo>
                        <a:pt x="117134" y="828914"/>
                        <a:pt x="99061" y="810841"/>
                        <a:pt x="76766" y="810841"/>
                      </a:cubicBezTo>
                      <a:close/>
                      <a:moveTo>
                        <a:pt x="1343312" y="724792"/>
                      </a:moveTo>
                      <a:cubicBezTo>
                        <a:pt x="1321017" y="724792"/>
                        <a:pt x="1302944" y="742865"/>
                        <a:pt x="1302944" y="765160"/>
                      </a:cubicBezTo>
                      <a:cubicBezTo>
                        <a:pt x="1302944" y="787455"/>
                        <a:pt x="1321017" y="805528"/>
                        <a:pt x="1343312" y="805528"/>
                      </a:cubicBezTo>
                      <a:cubicBezTo>
                        <a:pt x="1365607" y="805528"/>
                        <a:pt x="1383680" y="787455"/>
                        <a:pt x="1383680" y="765160"/>
                      </a:cubicBezTo>
                      <a:cubicBezTo>
                        <a:pt x="1383680" y="742865"/>
                        <a:pt x="1365607" y="724792"/>
                        <a:pt x="1343312" y="724792"/>
                      </a:cubicBezTo>
                      <a:close/>
                      <a:moveTo>
                        <a:pt x="1258874" y="724792"/>
                      </a:moveTo>
                      <a:cubicBezTo>
                        <a:pt x="1236579" y="724792"/>
                        <a:pt x="1218506" y="742865"/>
                        <a:pt x="1218506" y="765160"/>
                      </a:cubicBezTo>
                      <a:cubicBezTo>
                        <a:pt x="1218506" y="787455"/>
                        <a:pt x="1236579" y="805528"/>
                        <a:pt x="1258874" y="805528"/>
                      </a:cubicBezTo>
                      <a:cubicBezTo>
                        <a:pt x="1281169" y="805528"/>
                        <a:pt x="1299242" y="787455"/>
                        <a:pt x="1299242" y="765160"/>
                      </a:cubicBezTo>
                      <a:cubicBezTo>
                        <a:pt x="1299242" y="742865"/>
                        <a:pt x="1281169" y="724792"/>
                        <a:pt x="1258874" y="724792"/>
                      </a:cubicBezTo>
                      <a:close/>
                      <a:moveTo>
                        <a:pt x="1174438" y="724792"/>
                      </a:moveTo>
                      <a:cubicBezTo>
                        <a:pt x="1152143" y="724792"/>
                        <a:pt x="1134070" y="742865"/>
                        <a:pt x="1134070" y="765160"/>
                      </a:cubicBezTo>
                      <a:cubicBezTo>
                        <a:pt x="1134070" y="787455"/>
                        <a:pt x="1152143" y="805528"/>
                        <a:pt x="1174438" y="805528"/>
                      </a:cubicBezTo>
                      <a:cubicBezTo>
                        <a:pt x="1196733" y="805528"/>
                        <a:pt x="1214806" y="787455"/>
                        <a:pt x="1214806" y="765160"/>
                      </a:cubicBezTo>
                      <a:cubicBezTo>
                        <a:pt x="1214806" y="742865"/>
                        <a:pt x="1196733" y="724792"/>
                        <a:pt x="1174438" y="724792"/>
                      </a:cubicBezTo>
                      <a:close/>
                      <a:moveTo>
                        <a:pt x="1090002" y="724792"/>
                      </a:moveTo>
                      <a:cubicBezTo>
                        <a:pt x="1067707" y="724792"/>
                        <a:pt x="1049634" y="742865"/>
                        <a:pt x="1049634" y="765160"/>
                      </a:cubicBezTo>
                      <a:cubicBezTo>
                        <a:pt x="1049634" y="787455"/>
                        <a:pt x="1067707" y="805528"/>
                        <a:pt x="1090002" y="805528"/>
                      </a:cubicBezTo>
                      <a:cubicBezTo>
                        <a:pt x="1112297" y="805528"/>
                        <a:pt x="1130370" y="787455"/>
                        <a:pt x="1130370" y="765160"/>
                      </a:cubicBezTo>
                      <a:cubicBezTo>
                        <a:pt x="1130370" y="742865"/>
                        <a:pt x="1112297" y="724792"/>
                        <a:pt x="1090002" y="724792"/>
                      </a:cubicBezTo>
                      <a:close/>
                      <a:moveTo>
                        <a:pt x="1005565" y="724792"/>
                      </a:moveTo>
                      <a:cubicBezTo>
                        <a:pt x="983270" y="724792"/>
                        <a:pt x="965197" y="742865"/>
                        <a:pt x="965197" y="765160"/>
                      </a:cubicBezTo>
                      <a:cubicBezTo>
                        <a:pt x="965197" y="787455"/>
                        <a:pt x="983270" y="805528"/>
                        <a:pt x="1005565" y="805528"/>
                      </a:cubicBezTo>
                      <a:cubicBezTo>
                        <a:pt x="1027860" y="805528"/>
                        <a:pt x="1045933" y="787455"/>
                        <a:pt x="1045933" y="765160"/>
                      </a:cubicBezTo>
                      <a:cubicBezTo>
                        <a:pt x="1045933" y="742865"/>
                        <a:pt x="1027860" y="724792"/>
                        <a:pt x="1005565" y="724792"/>
                      </a:cubicBezTo>
                      <a:close/>
                      <a:moveTo>
                        <a:pt x="921129" y="724792"/>
                      </a:moveTo>
                      <a:cubicBezTo>
                        <a:pt x="898834" y="724792"/>
                        <a:pt x="880761" y="742865"/>
                        <a:pt x="880761" y="765160"/>
                      </a:cubicBezTo>
                      <a:cubicBezTo>
                        <a:pt x="880761" y="787455"/>
                        <a:pt x="898834" y="805528"/>
                        <a:pt x="921129" y="805528"/>
                      </a:cubicBezTo>
                      <a:cubicBezTo>
                        <a:pt x="943424" y="805528"/>
                        <a:pt x="961497" y="787455"/>
                        <a:pt x="961497" y="765160"/>
                      </a:cubicBezTo>
                      <a:cubicBezTo>
                        <a:pt x="961497" y="742865"/>
                        <a:pt x="943424" y="724792"/>
                        <a:pt x="921129" y="724792"/>
                      </a:cubicBezTo>
                      <a:close/>
                      <a:moveTo>
                        <a:pt x="836693" y="724792"/>
                      </a:moveTo>
                      <a:cubicBezTo>
                        <a:pt x="814398" y="724792"/>
                        <a:pt x="796325" y="742865"/>
                        <a:pt x="796325" y="765160"/>
                      </a:cubicBezTo>
                      <a:cubicBezTo>
                        <a:pt x="796325" y="787455"/>
                        <a:pt x="814398" y="805528"/>
                        <a:pt x="836693" y="805528"/>
                      </a:cubicBezTo>
                      <a:cubicBezTo>
                        <a:pt x="858988" y="805528"/>
                        <a:pt x="877061" y="787455"/>
                        <a:pt x="877061" y="765160"/>
                      </a:cubicBezTo>
                      <a:cubicBezTo>
                        <a:pt x="877061" y="742865"/>
                        <a:pt x="858988" y="724792"/>
                        <a:pt x="836693" y="724792"/>
                      </a:cubicBezTo>
                      <a:close/>
                      <a:moveTo>
                        <a:pt x="752256" y="724792"/>
                      </a:moveTo>
                      <a:cubicBezTo>
                        <a:pt x="729961" y="724792"/>
                        <a:pt x="711888" y="742865"/>
                        <a:pt x="711888" y="765160"/>
                      </a:cubicBezTo>
                      <a:cubicBezTo>
                        <a:pt x="711888" y="787455"/>
                        <a:pt x="729961" y="805528"/>
                        <a:pt x="752256" y="805528"/>
                      </a:cubicBezTo>
                      <a:cubicBezTo>
                        <a:pt x="774551" y="805528"/>
                        <a:pt x="792624" y="787455"/>
                        <a:pt x="792624" y="765160"/>
                      </a:cubicBezTo>
                      <a:cubicBezTo>
                        <a:pt x="792624" y="742865"/>
                        <a:pt x="774551" y="724792"/>
                        <a:pt x="752256" y="724792"/>
                      </a:cubicBezTo>
                      <a:close/>
                      <a:moveTo>
                        <a:pt x="667820" y="724792"/>
                      </a:moveTo>
                      <a:cubicBezTo>
                        <a:pt x="645525" y="724792"/>
                        <a:pt x="627452" y="742865"/>
                        <a:pt x="627452" y="765160"/>
                      </a:cubicBezTo>
                      <a:cubicBezTo>
                        <a:pt x="627452" y="787455"/>
                        <a:pt x="645525" y="805528"/>
                        <a:pt x="667820" y="805528"/>
                      </a:cubicBezTo>
                      <a:cubicBezTo>
                        <a:pt x="690115" y="805528"/>
                        <a:pt x="708188" y="787455"/>
                        <a:pt x="708188" y="765160"/>
                      </a:cubicBezTo>
                      <a:cubicBezTo>
                        <a:pt x="708188" y="742865"/>
                        <a:pt x="690115" y="724792"/>
                        <a:pt x="667820" y="724792"/>
                      </a:cubicBezTo>
                      <a:close/>
                      <a:moveTo>
                        <a:pt x="583384" y="724792"/>
                      </a:moveTo>
                      <a:cubicBezTo>
                        <a:pt x="561089" y="724792"/>
                        <a:pt x="543016" y="742865"/>
                        <a:pt x="543016" y="765160"/>
                      </a:cubicBezTo>
                      <a:cubicBezTo>
                        <a:pt x="543016" y="787455"/>
                        <a:pt x="561089" y="805528"/>
                        <a:pt x="583384" y="805528"/>
                      </a:cubicBezTo>
                      <a:cubicBezTo>
                        <a:pt x="605679" y="805528"/>
                        <a:pt x="623752" y="787455"/>
                        <a:pt x="623752" y="765160"/>
                      </a:cubicBezTo>
                      <a:cubicBezTo>
                        <a:pt x="623752" y="742865"/>
                        <a:pt x="605679" y="724792"/>
                        <a:pt x="583384" y="724792"/>
                      </a:cubicBezTo>
                      <a:close/>
                      <a:moveTo>
                        <a:pt x="498947" y="724792"/>
                      </a:moveTo>
                      <a:cubicBezTo>
                        <a:pt x="476652" y="724792"/>
                        <a:pt x="458579" y="742865"/>
                        <a:pt x="458579" y="765160"/>
                      </a:cubicBezTo>
                      <a:cubicBezTo>
                        <a:pt x="458579" y="787455"/>
                        <a:pt x="476652" y="805528"/>
                        <a:pt x="498947" y="805528"/>
                      </a:cubicBezTo>
                      <a:cubicBezTo>
                        <a:pt x="521242" y="805528"/>
                        <a:pt x="539315" y="787455"/>
                        <a:pt x="539315" y="765160"/>
                      </a:cubicBezTo>
                      <a:cubicBezTo>
                        <a:pt x="539315" y="742865"/>
                        <a:pt x="521242" y="724792"/>
                        <a:pt x="498947" y="724792"/>
                      </a:cubicBezTo>
                      <a:close/>
                      <a:moveTo>
                        <a:pt x="414511" y="724792"/>
                      </a:moveTo>
                      <a:cubicBezTo>
                        <a:pt x="392216" y="724792"/>
                        <a:pt x="374143" y="742865"/>
                        <a:pt x="374143" y="765160"/>
                      </a:cubicBezTo>
                      <a:cubicBezTo>
                        <a:pt x="374143" y="787455"/>
                        <a:pt x="392216" y="805528"/>
                        <a:pt x="414511" y="805528"/>
                      </a:cubicBezTo>
                      <a:cubicBezTo>
                        <a:pt x="436806" y="805528"/>
                        <a:pt x="454879" y="787455"/>
                        <a:pt x="454879" y="765160"/>
                      </a:cubicBezTo>
                      <a:cubicBezTo>
                        <a:pt x="454879" y="742865"/>
                        <a:pt x="436806" y="724792"/>
                        <a:pt x="414511" y="724792"/>
                      </a:cubicBezTo>
                      <a:close/>
                      <a:moveTo>
                        <a:pt x="330075" y="724792"/>
                      </a:moveTo>
                      <a:cubicBezTo>
                        <a:pt x="307780" y="724792"/>
                        <a:pt x="289707" y="742865"/>
                        <a:pt x="289707" y="765160"/>
                      </a:cubicBezTo>
                      <a:cubicBezTo>
                        <a:pt x="289707" y="787455"/>
                        <a:pt x="307780" y="805528"/>
                        <a:pt x="330075" y="805528"/>
                      </a:cubicBezTo>
                      <a:cubicBezTo>
                        <a:pt x="352370" y="805528"/>
                        <a:pt x="370443" y="787455"/>
                        <a:pt x="370443" y="765160"/>
                      </a:cubicBezTo>
                      <a:cubicBezTo>
                        <a:pt x="370443" y="742865"/>
                        <a:pt x="352370" y="724792"/>
                        <a:pt x="330075" y="724792"/>
                      </a:cubicBezTo>
                      <a:close/>
                      <a:moveTo>
                        <a:pt x="245639" y="724792"/>
                      </a:moveTo>
                      <a:cubicBezTo>
                        <a:pt x="223344" y="724792"/>
                        <a:pt x="205271" y="742865"/>
                        <a:pt x="205271" y="765160"/>
                      </a:cubicBezTo>
                      <a:cubicBezTo>
                        <a:pt x="205271" y="787455"/>
                        <a:pt x="223344" y="805528"/>
                        <a:pt x="245639" y="805528"/>
                      </a:cubicBezTo>
                      <a:cubicBezTo>
                        <a:pt x="267934" y="805528"/>
                        <a:pt x="286007" y="787455"/>
                        <a:pt x="286007" y="765160"/>
                      </a:cubicBezTo>
                      <a:cubicBezTo>
                        <a:pt x="286007" y="742865"/>
                        <a:pt x="267934" y="724792"/>
                        <a:pt x="245639" y="724792"/>
                      </a:cubicBezTo>
                      <a:close/>
                      <a:moveTo>
                        <a:pt x="161202" y="724792"/>
                      </a:moveTo>
                      <a:cubicBezTo>
                        <a:pt x="138907" y="724792"/>
                        <a:pt x="120834" y="742865"/>
                        <a:pt x="120834" y="765160"/>
                      </a:cubicBezTo>
                      <a:cubicBezTo>
                        <a:pt x="120834" y="787455"/>
                        <a:pt x="138907" y="805528"/>
                        <a:pt x="161202" y="805528"/>
                      </a:cubicBezTo>
                      <a:cubicBezTo>
                        <a:pt x="183497" y="805528"/>
                        <a:pt x="201570" y="787455"/>
                        <a:pt x="201570" y="765160"/>
                      </a:cubicBezTo>
                      <a:cubicBezTo>
                        <a:pt x="201570" y="742865"/>
                        <a:pt x="183497" y="724792"/>
                        <a:pt x="161202" y="724792"/>
                      </a:cubicBezTo>
                      <a:close/>
                      <a:moveTo>
                        <a:pt x="76766" y="724792"/>
                      </a:moveTo>
                      <a:cubicBezTo>
                        <a:pt x="54471" y="724792"/>
                        <a:pt x="36398" y="742865"/>
                        <a:pt x="36398" y="765160"/>
                      </a:cubicBezTo>
                      <a:cubicBezTo>
                        <a:pt x="36398" y="787455"/>
                        <a:pt x="54471" y="805528"/>
                        <a:pt x="76766" y="805528"/>
                      </a:cubicBezTo>
                      <a:cubicBezTo>
                        <a:pt x="99061" y="805528"/>
                        <a:pt x="117134" y="787455"/>
                        <a:pt x="117134" y="765160"/>
                      </a:cubicBezTo>
                      <a:cubicBezTo>
                        <a:pt x="117134" y="742865"/>
                        <a:pt x="99061" y="724792"/>
                        <a:pt x="76766" y="724792"/>
                      </a:cubicBezTo>
                      <a:close/>
                      <a:moveTo>
                        <a:pt x="1343312" y="638743"/>
                      </a:moveTo>
                      <a:cubicBezTo>
                        <a:pt x="1321017" y="638743"/>
                        <a:pt x="1302944" y="656816"/>
                        <a:pt x="1302944" y="679111"/>
                      </a:cubicBezTo>
                      <a:cubicBezTo>
                        <a:pt x="1302944" y="701406"/>
                        <a:pt x="1321017" y="719479"/>
                        <a:pt x="1343312" y="719479"/>
                      </a:cubicBezTo>
                      <a:cubicBezTo>
                        <a:pt x="1365607" y="719479"/>
                        <a:pt x="1383680" y="701406"/>
                        <a:pt x="1383680" y="679111"/>
                      </a:cubicBezTo>
                      <a:cubicBezTo>
                        <a:pt x="1383680" y="656816"/>
                        <a:pt x="1365607" y="638743"/>
                        <a:pt x="1343312" y="638743"/>
                      </a:cubicBezTo>
                      <a:close/>
                      <a:moveTo>
                        <a:pt x="1258874" y="638743"/>
                      </a:moveTo>
                      <a:cubicBezTo>
                        <a:pt x="1236579" y="638743"/>
                        <a:pt x="1218506" y="656816"/>
                        <a:pt x="1218506" y="679111"/>
                      </a:cubicBezTo>
                      <a:cubicBezTo>
                        <a:pt x="1218506" y="701406"/>
                        <a:pt x="1236579" y="719479"/>
                        <a:pt x="1258874" y="719479"/>
                      </a:cubicBezTo>
                      <a:cubicBezTo>
                        <a:pt x="1281169" y="719479"/>
                        <a:pt x="1299242" y="701406"/>
                        <a:pt x="1299242" y="679111"/>
                      </a:cubicBezTo>
                      <a:cubicBezTo>
                        <a:pt x="1299242" y="656816"/>
                        <a:pt x="1281169" y="638743"/>
                        <a:pt x="1258874" y="638743"/>
                      </a:cubicBezTo>
                      <a:close/>
                      <a:moveTo>
                        <a:pt x="1174438" y="638743"/>
                      </a:moveTo>
                      <a:cubicBezTo>
                        <a:pt x="1152143" y="638743"/>
                        <a:pt x="1134070" y="656816"/>
                        <a:pt x="1134070" y="679111"/>
                      </a:cubicBezTo>
                      <a:cubicBezTo>
                        <a:pt x="1134070" y="701406"/>
                        <a:pt x="1152143" y="719479"/>
                        <a:pt x="1174438" y="719479"/>
                      </a:cubicBezTo>
                      <a:cubicBezTo>
                        <a:pt x="1196733" y="719479"/>
                        <a:pt x="1214806" y="701406"/>
                        <a:pt x="1214806" y="679111"/>
                      </a:cubicBezTo>
                      <a:cubicBezTo>
                        <a:pt x="1214806" y="656816"/>
                        <a:pt x="1196733" y="638743"/>
                        <a:pt x="1174438" y="638743"/>
                      </a:cubicBezTo>
                      <a:close/>
                      <a:moveTo>
                        <a:pt x="1090002" y="638743"/>
                      </a:moveTo>
                      <a:cubicBezTo>
                        <a:pt x="1067707" y="638743"/>
                        <a:pt x="1049634" y="656816"/>
                        <a:pt x="1049634" y="679111"/>
                      </a:cubicBezTo>
                      <a:cubicBezTo>
                        <a:pt x="1049634" y="701406"/>
                        <a:pt x="1067707" y="719479"/>
                        <a:pt x="1090002" y="719479"/>
                      </a:cubicBezTo>
                      <a:cubicBezTo>
                        <a:pt x="1112297" y="719479"/>
                        <a:pt x="1130370" y="701406"/>
                        <a:pt x="1130370" y="679111"/>
                      </a:cubicBezTo>
                      <a:cubicBezTo>
                        <a:pt x="1130370" y="656816"/>
                        <a:pt x="1112297" y="638743"/>
                        <a:pt x="1090002" y="638743"/>
                      </a:cubicBezTo>
                      <a:close/>
                      <a:moveTo>
                        <a:pt x="1005565" y="638743"/>
                      </a:moveTo>
                      <a:cubicBezTo>
                        <a:pt x="983270" y="638743"/>
                        <a:pt x="965197" y="656816"/>
                        <a:pt x="965197" y="679111"/>
                      </a:cubicBezTo>
                      <a:cubicBezTo>
                        <a:pt x="965197" y="701406"/>
                        <a:pt x="983270" y="719479"/>
                        <a:pt x="1005565" y="719479"/>
                      </a:cubicBezTo>
                      <a:cubicBezTo>
                        <a:pt x="1027860" y="719479"/>
                        <a:pt x="1045933" y="701406"/>
                        <a:pt x="1045933" y="679111"/>
                      </a:cubicBezTo>
                      <a:cubicBezTo>
                        <a:pt x="1045933" y="656816"/>
                        <a:pt x="1027860" y="638743"/>
                        <a:pt x="1005565" y="638743"/>
                      </a:cubicBezTo>
                      <a:close/>
                      <a:moveTo>
                        <a:pt x="921129" y="638743"/>
                      </a:moveTo>
                      <a:cubicBezTo>
                        <a:pt x="898834" y="638743"/>
                        <a:pt x="880761" y="656816"/>
                        <a:pt x="880761" y="679111"/>
                      </a:cubicBezTo>
                      <a:cubicBezTo>
                        <a:pt x="880761" y="701406"/>
                        <a:pt x="898834" y="719479"/>
                        <a:pt x="921129" y="719479"/>
                      </a:cubicBezTo>
                      <a:cubicBezTo>
                        <a:pt x="943424" y="719479"/>
                        <a:pt x="961497" y="701406"/>
                        <a:pt x="961497" y="679111"/>
                      </a:cubicBezTo>
                      <a:cubicBezTo>
                        <a:pt x="961497" y="656816"/>
                        <a:pt x="943424" y="638743"/>
                        <a:pt x="921129" y="638743"/>
                      </a:cubicBezTo>
                      <a:close/>
                      <a:moveTo>
                        <a:pt x="836693" y="638743"/>
                      </a:moveTo>
                      <a:cubicBezTo>
                        <a:pt x="814398" y="638743"/>
                        <a:pt x="796325" y="656816"/>
                        <a:pt x="796325" y="679111"/>
                      </a:cubicBezTo>
                      <a:cubicBezTo>
                        <a:pt x="796325" y="701406"/>
                        <a:pt x="814398" y="719479"/>
                        <a:pt x="836693" y="719479"/>
                      </a:cubicBezTo>
                      <a:cubicBezTo>
                        <a:pt x="858988" y="719479"/>
                        <a:pt x="877061" y="701406"/>
                        <a:pt x="877061" y="679111"/>
                      </a:cubicBezTo>
                      <a:cubicBezTo>
                        <a:pt x="877061" y="656816"/>
                        <a:pt x="858988" y="638743"/>
                        <a:pt x="836693" y="638743"/>
                      </a:cubicBezTo>
                      <a:close/>
                      <a:moveTo>
                        <a:pt x="752256" y="638743"/>
                      </a:moveTo>
                      <a:cubicBezTo>
                        <a:pt x="729961" y="638743"/>
                        <a:pt x="711888" y="656816"/>
                        <a:pt x="711888" y="679111"/>
                      </a:cubicBezTo>
                      <a:cubicBezTo>
                        <a:pt x="711888" y="701406"/>
                        <a:pt x="729961" y="719479"/>
                        <a:pt x="752256" y="719479"/>
                      </a:cubicBezTo>
                      <a:cubicBezTo>
                        <a:pt x="774551" y="719479"/>
                        <a:pt x="792624" y="701406"/>
                        <a:pt x="792624" y="679111"/>
                      </a:cubicBezTo>
                      <a:cubicBezTo>
                        <a:pt x="792624" y="656816"/>
                        <a:pt x="774551" y="638743"/>
                        <a:pt x="752256" y="638743"/>
                      </a:cubicBezTo>
                      <a:close/>
                      <a:moveTo>
                        <a:pt x="667820" y="638743"/>
                      </a:moveTo>
                      <a:cubicBezTo>
                        <a:pt x="645525" y="638743"/>
                        <a:pt x="627452" y="656816"/>
                        <a:pt x="627452" y="679111"/>
                      </a:cubicBezTo>
                      <a:cubicBezTo>
                        <a:pt x="627452" y="701406"/>
                        <a:pt x="645525" y="719479"/>
                        <a:pt x="667820" y="719479"/>
                      </a:cubicBezTo>
                      <a:cubicBezTo>
                        <a:pt x="690115" y="719479"/>
                        <a:pt x="708188" y="701406"/>
                        <a:pt x="708188" y="679111"/>
                      </a:cubicBezTo>
                      <a:cubicBezTo>
                        <a:pt x="708188" y="656816"/>
                        <a:pt x="690115" y="638743"/>
                        <a:pt x="667820" y="638743"/>
                      </a:cubicBezTo>
                      <a:close/>
                      <a:moveTo>
                        <a:pt x="583384" y="638743"/>
                      </a:moveTo>
                      <a:cubicBezTo>
                        <a:pt x="561089" y="638743"/>
                        <a:pt x="543016" y="656816"/>
                        <a:pt x="543016" y="679111"/>
                      </a:cubicBezTo>
                      <a:cubicBezTo>
                        <a:pt x="543016" y="701406"/>
                        <a:pt x="561089" y="719479"/>
                        <a:pt x="583384" y="719479"/>
                      </a:cubicBezTo>
                      <a:cubicBezTo>
                        <a:pt x="605679" y="719479"/>
                        <a:pt x="623752" y="701406"/>
                        <a:pt x="623752" y="679111"/>
                      </a:cubicBezTo>
                      <a:cubicBezTo>
                        <a:pt x="623752" y="656816"/>
                        <a:pt x="605679" y="638743"/>
                        <a:pt x="583384" y="638743"/>
                      </a:cubicBezTo>
                      <a:close/>
                      <a:moveTo>
                        <a:pt x="498947" y="638743"/>
                      </a:moveTo>
                      <a:cubicBezTo>
                        <a:pt x="476652" y="638743"/>
                        <a:pt x="458579" y="656816"/>
                        <a:pt x="458579" y="679111"/>
                      </a:cubicBezTo>
                      <a:cubicBezTo>
                        <a:pt x="458579" y="701406"/>
                        <a:pt x="476652" y="719479"/>
                        <a:pt x="498947" y="719479"/>
                      </a:cubicBezTo>
                      <a:cubicBezTo>
                        <a:pt x="521242" y="719479"/>
                        <a:pt x="539315" y="701406"/>
                        <a:pt x="539315" y="679111"/>
                      </a:cubicBezTo>
                      <a:cubicBezTo>
                        <a:pt x="539315" y="656816"/>
                        <a:pt x="521242" y="638743"/>
                        <a:pt x="498947" y="638743"/>
                      </a:cubicBezTo>
                      <a:close/>
                      <a:moveTo>
                        <a:pt x="414511" y="638743"/>
                      </a:moveTo>
                      <a:cubicBezTo>
                        <a:pt x="392216" y="638743"/>
                        <a:pt x="374143" y="656816"/>
                        <a:pt x="374143" y="679111"/>
                      </a:cubicBezTo>
                      <a:cubicBezTo>
                        <a:pt x="374143" y="701406"/>
                        <a:pt x="392216" y="719479"/>
                        <a:pt x="414511" y="719479"/>
                      </a:cubicBezTo>
                      <a:cubicBezTo>
                        <a:pt x="436806" y="719479"/>
                        <a:pt x="454879" y="701406"/>
                        <a:pt x="454879" y="679111"/>
                      </a:cubicBezTo>
                      <a:cubicBezTo>
                        <a:pt x="454879" y="656816"/>
                        <a:pt x="436806" y="638743"/>
                        <a:pt x="414511" y="638743"/>
                      </a:cubicBezTo>
                      <a:close/>
                      <a:moveTo>
                        <a:pt x="330075" y="638743"/>
                      </a:moveTo>
                      <a:cubicBezTo>
                        <a:pt x="307780" y="638743"/>
                        <a:pt x="289707" y="656816"/>
                        <a:pt x="289707" y="679111"/>
                      </a:cubicBezTo>
                      <a:cubicBezTo>
                        <a:pt x="289707" y="701406"/>
                        <a:pt x="307780" y="719479"/>
                        <a:pt x="330075" y="719479"/>
                      </a:cubicBezTo>
                      <a:cubicBezTo>
                        <a:pt x="352370" y="719479"/>
                        <a:pt x="370443" y="701406"/>
                        <a:pt x="370443" y="679111"/>
                      </a:cubicBezTo>
                      <a:cubicBezTo>
                        <a:pt x="370443" y="656816"/>
                        <a:pt x="352370" y="638743"/>
                        <a:pt x="330075" y="638743"/>
                      </a:cubicBezTo>
                      <a:close/>
                      <a:moveTo>
                        <a:pt x="245639" y="638743"/>
                      </a:moveTo>
                      <a:cubicBezTo>
                        <a:pt x="223344" y="638743"/>
                        <a:pt x="205271" y="656816"/>
                        <a:pt x="205271" y="679111"/>
                      </a:cubicBezTo>
                      <a:cubicBezTo>
                        <a:pt x="205271" y="701406"/>
                        <a:pt x="223344" y="719479"/>
                        <a:pt x="245639" y="719479"/>
                      </a:cubicBezTo>
                      <a:cubicBezTo>
                        <a:pt x="267934" y="719479"/>
                        <a:pt x="286007" y="701406"/>
                        <a:pt x="286007" y="679111"/>
                      </a:cubicBezTo>
                      <a:cubicBezTo>
                        <a:pt x="286007" y="656816"/>
                        <a:pt x="267934" y="638743"/>
                        <a:pt x="245639" y="638743"/>
                      </a:cubicBezTo>
                      <a:close/>
                      <a:moveTo>
                        <a:pt x="161202" y="638743"/>
                      </a:moveTo>
                      <a:cubicBezTo>
                        <a:pt x="138907" y="638743"/>
                        <a:pt x="120834" y="656816"/>
                        <a:pt x="120834" y="679111"/>
                      </a:cubicBezTo>
                      <a:cubicBezTo>
                        <a:pt x="120834" y="701406"/>
                        <a:pt x="138907" y="719479"/>
                        <a:pt x="161202" y="719479"/>
                      </a:cubicBezTo>
                      <a:cubicBezTo>
                        <a:pt x="183497" y="719479"/>
                        <a:pt x="201570" y="701406"/>
                        <a:pt x="201570" y="679111"/>
                      </a:cubicBezTo>
                      <a:cubicBezTo>
                        <a:pt x="201570" y="656816"/>
                        <a:pt x="183497" y="638743"/>
                        <a:pt x="161202" y="638743"/>
                      </a:cubicBezTo>
                      <a:close/>
                      <a:moveTo>
                        <a:pt x="76766" y="638743"/>
                      </a:moveTo>
                      <a:cubicBezTo>
                        <a:pt x="54471" y="638743"/>
                        <a:pt x="36398" y="656816"/>
                        <a:pt x="36398" y="679111"/>
                      </a:cubicBezTo>
                      <a:cubicBezTo>
                        <a:pt x="36398" y="701406"/>
                        <a:pt x="54471" y="719479"/>
                        <a:pt x="76766" y="719479"/>
                      </a:cubicBezTo>
                      <a:cubicBezTo>
                        <a:pt x="99061" y="719479"/>
                        <a:pt x="117134" y="701406"/>
                        <a:pt x="117134" y="679111"/>
                      </a:cubicBezTo>
                      <a:cubicBezTo>
                        <a:pt x="117134" y="656816"/>
                        <a:pt x="99061" y="638743"/>
                        <a:pt x="76766" y="638743"/>
                      </a:cubicBezTo>
                      <a:close/>
                      <a:moveTo>
                        <a:pt x="1343312" y="552694"/>
                      </a:moveTo>
                      <a:cubicBezTo>
                        <a:pt x="1321017" y="552694"/>
                        <a:pt x="1302944" y="570767"/>
                        <a:pt x="1302944" y="593062"/>
                      </a:cubicBezTo>
                      <a:cubicBezTo>
                        <a:pt x="1302944" y="615357"/>
                        <a:pt x="1321017" y="633430"/>
                        <a:pt x="1343312" y="633430"/>
                      </a:cubicBezTo>
                      <a:cubicBezTo>
                        <a:pt x="1365607" y="633430"/>
                        <a:pt x="1383680" y="615357"/>
                        <a:pt x="1383680" y="593062"/>
                      </a:cubicBezTo>
                      <a:cubicBezTo>
                        <a:pt x="1383680" y="570767"/>
                        <a:pt x="1365607" y="552694"/>
                        <a:pt x="1343312" y="552694"/>
                      </a:cubicBezTo>
                      <a:close/>
                      <a:moveTo>
                        <a:pt x="1258874" y="552694"/>
                      </a:moveTo>
                      <a:cubicBezTo>
                        <a:pt x="1236579" y="552694"/>
                        <a:pt x="1218506" y="570767"/>
                        <a:pt x="1218506" y="593062"/>
                      </a:cubicBezTo>
                      <a:cubicBezTo>
                        <a:pt x="1218506" y="615357"/>
                        <a:pt x="1236579" y="633430"/>
                        <a:pt x="1258874" y="633430"/>
                      </a:cubicBezTo>
                      <a:cubicBezTo>
                        <a:pt x="1281169" y="633430"/>
                        <a:pt x="1299242" y="615357"/>
                        <a:pt x="1299242" y="593062"/>
                      </a:cubicBezTo>
                      <a:cubicBezTo>
                        <a:pt x="1299242" y="570767"/>
                        <a:pt x="1281169" y="552694"/>
                        <a:pt x="1258874" y="552694"/>
                      </a:cubicBezTo>
                      <a:close/>
                      <a:moveTo>
                        <a:pt x="1174438" y="552694"/>
                      </a:moveTo>
                      <a:cubicBezTo>
                        <a:pt x="1152143" y="552694"/>
                        <a:pt x="1134070" y="570767"/>
                        <a:pt x="1134070" y="593062"/>
                      </a:cubicBezTo>
                      <a:cubicBezTo>
                        <a:pt x="1134070" y="615357"/>
                        <a:pt x="1152143" y="633430"/>
                        <a:pt x="1174438" y="633430"/>
                      </a:cubicBezTo>
                      <a:cubicBezTo>
                        <a:pt x="1196733" y="633430"/>
                        <a:pt x="1214806" y="615357"/>
                        <a:pt x="1214806" y="593062"/>
                      </a:cubicBezTo>
                      <a:cubicBezTo>
                        <a:pt x="1214806" y="570767"/>
                        <a:pt x="1196733" y="552694"/>
                        <a:pt x="1174438" y="552694"/>
                      </a:cubicBezTo>
                      <a:close/>
                      <a:moveTo>
                        <a:pt x="1090002" y="552694"/>
                      </a:moveTo>
                      <a:cubicBezTo>
                        <a:pt x="1067707" y="552694"/>
                        <a:pt x="1049634" y="570767"/>
                        <a:pt x="1049634" y="593062"/>
                      </a:cubicBezTo>
                      <a:cubicBezTo>
                        <a:pt x="1049634" y="615357"/>
                        <a:pt x="1067707" y="633430"/>
                        <a:pt x="1090002" y="633430"/>
                      </a:cubicBezTo>
                      <a:cubicBezTo>
                        <a:pt x="1112297" y="633430"/>
                        <a:pt x="1130370" y="615357"/>
                        <a:pt x="1130370" y="593062"/>
                      </a:cubicBezTo>
                      <a:cubicBezTo>
                        <a:pt x="1130370" y="570767"/>
                        <a:pt x="1112297" y="552694"/>
                        <a:pt x="1090002" y="552694"/>
                      </a:cubicBezTo>
                      <a:close/>
                      <a:moveTo>
                        <a:pt x="1005565" y="552694"/>
                      </a:moveTo>
                      <a:cubicBezTo>
                        <a:pt x="983270" y="552694"/>
                        <a:pt x="965197" y="570767"/>
                        <a:pt x="965197" y="593062"/>
                      </a:cubicBezTo>
                      <a:cubicBezTo>
                        <a:pt x="965197" y="615357"/>
                        <a:pt x="983270" y="633430"/>
                        <a:pt x="1005565" y="633430"/>
                      </a:cubicBezTo>
                      <a:cubicBezTo>
                        <a:pt x="1027860" y="633430"/>
                        <a:pt x="1045933" y="615357"/>
                        <a:pt x="1045933" y="593062"/>
                      </a:cubicBezTo>
                      <a:cubicBezTo>
                        <a:pt x="1045933" y="570767"/>
                        <a:pt x="1027860" y="552694"/>
                        <a:pt x="1005565" y="552694"/>
                      </a:cubicBezTo>
                      <a:close/>
                      <a:moveTo>
                        <a:pt x="921129" y="552694"/>
                      </a:moveTo>
                      <a:cubicBezTo>
                        <a:pt x="898834" y="552694"/>
                        <a:pt x="880761" y="570767"/>
                        <a:pt x="880761" y="593062"/>
                      </a:cubicBezTo>
                      <a:cubicBezTo>
                        <a:pt x="880761" y="615357"/>
                        <a:pt x="898834" y="633430"/>
                        <a:pt x="921129" y="633430"/>
                      </a:cubicBezTo>
                      <a:cubicBezTo>
                        <a:pt x="943424" y="633430"/>
                        <a:pt x="961497" y="615357"/>
                        <a:pt x="961497" y="593062"/>
                      </a:cubicBezTo>
                      <a:cubicBezTo>
                        <a:pt x="961497" y="570767"/>
                        <a:pt x="943424" y="552694"/>
                        <a:pt x="921129" y="552694"/>
                      </a:cubicBezTo>
                      <a:close/>
                      <a:moveTo>
                        <a:pt x="836693" y="552694"/>
                      </a:moveTo>
                      <a:cubicBezTo>
                        <a:pt x="814398" y="552694"/>
                        <a:pt x="796325" y="570767"/>
                        <a:pt x="796325" y="593062"/>
                      </a:cubicBezTo>
                      <a:cubicBezTo>
                        <a:pt x="796325" y="615357"/>
                        <a:pt x="814398" y="633430"/>
                        <a:pt x="836693" y="633430"/>
                      </a:cubicBezTo>
                      <a:cubicBezTo>
                        <a:pt x="858988" y="633430"/>
                        <a:pt x="877061" y="615357"/>
                        <a:pt x="877061" y="593062"/>
                      </a:cubicBezTo>
                      <a:cubicBezTo>
                        <a:pt x="877061" y="570767"/>
                        <a:pt x="858988" y="552694"/>
                        <a:pt x="836693" y="552694"/>
                      </a:cubicBezTo>
                      <a:close/>
                      <a:moveTo>
                        <a:pt x="752256" y="552694"/>
                      </a:moveTo>
                      <a:cubicBezTo>
                        <a:pt x="729961" y="552694"/>
                        <a:pt x="711888" y="570767"/>
                        <a:pt x="711888" y="593062"/>
                      </a:cubicBezTo>
                      <a:cubicBezTo>
                        <a:pt x="711888" y="615357"/>
                        <a:pt x="729961" y="633430"/>
                        <a:pt x="752256" y="633430"/>
                      </a:cubicBezTo>
                      <a:cubicBezTo>
                        <a:pt x="774551" y="633430"/>
                        <a:pt x="792624" y="615357"/>
                        <a:pt x="792624" y="593062"/>
                      </a:cubicBezTo>
                      <a:cubicBezTo>
                        <a:pt x="792624" y="570767"/>
                        <a:pt x="774551" y="552694"/>
                        <a:pt x="752256" y="552694"/>
                      </a:cubicBezTo>
                      <a:close/>
                      <a:moveTo>
                        <a:pt x="667820" y="552694"/>
                      </a:moveTo>
                      <a:cubicBezTo>
                        <a:pt x="645525" y="552694"/>
                        <a:pt x="627452" y="570767"/>
                        <a:pt x="627452" y="593062"/>
                      </a:cubicBezTo>
                      <a:cubicBezTo>
                        <a:pt x="627452" y="615357"/>
                        <a:pt x="645525" y="633430"/>
                        <a:pt x="667820" y="633430"/>
                      </a:cubicBezTo>
                      <a:cubicBezTo>
                        <a:pt x="690115" y="633430"/>
                        <a:pt x="708188" y="615357"/>
                        <a:pt x="708188" y="593062"/>
                      </a:cubicBezTo>
                      <a:cubicBezTo>
                        <a:pt x="708188" y="570767"/>
                        <a:pt x="690115" y="552694"/>
                        <a:pt x="667820" y="552694"/>
                      </a:cubicBezTo>
                      <a:close/>
                      <a:moveTo>
                        <a:pt x="583384" y="552694"/>
                      </a:moveTo>
                      <a:cubicBezTo>
                        <a:pt x="561089" y="552694"/>
                        <a:pt x="543016" y="570767"/>
                        <a:pt x="543016" y="593062"/>
                      </a:cubicBezTo>
                      <a:cubicBezTo>
                        <a:pt x="543016" y="615357"/>
                        <a:pt x="561089" y="633430"/>
                        <a:pt x="583384" y="633430"/>
                      </a:cubicBezTo>
                      <a:cubicBezTo>
                        <a:pt x="605679" y="633430"/>
                        <a:pt x="623752" y="615357"/>
                        <a:pt x="623752" y="593062"/>
                      </a:cubicBezTo>
                      <a:cubicBezTo>
                        <a:pt x="623752" y="570767"/>
                        <a:pt x="605679" y="552694"/>
                        <a:pt x="583384" y="552694"/>
                      </a:cubicBezTo>
                      <a:close/>
                      <a:moveTo>
                        <a:pt x="498947" y="552694"/>
                      </a:moveTo>
                      <a:cubicBezTo>
                        <a:pt x="476652" y="552694"/>
                        <a:pt x="458579" y="570767"/>
                        <a:pt x="458579" y="593062"/>
                      </a:cubicBezTo>
                      <a:cubicBezTo>
                        <a:pt x="458579" y="615357"/>
                        <a:pt x="476652" y="633430"/>
                        <a:pt x="498947" y="633430"/>
                      </a:cubicBezTo>
                      <a:cubicBezTo>
                        <a:pt x="521242" y="633430"/>
                        <a:pt x="539315" y="615357"/>
                        <a:pt x="539315" y="593062"/>
                      </a:cubicBezTo>
                      <a:cubicBezTo>
                        <a:pt x="539315" y="570767"/>
                        <a:pt x="521242" y="552694"/>
                        <a:pt x="498947" y="552694"/>
                      </a:cubicBezTo>
                      <a:close/>
                      <a:moveTo>
                        <a:pt x="414511" y="552694"/>
                      </a:moveTo>
                      <a:cubicBezTo>
                        <a:pt x="392216" y="552694"/>
                        <a:pt x="374143" y="570767"/>
                        <a:pt x="374143" y="593062"/>
                      </a:cubicBezTo>
                      <a:cubicBezTo>
                        <a:pt x="374143" y="615357"/>
                        <a:pt x="392216" y="633430"/>
                        <a:pt x="414511" y="633430"/>
                      </a:cubicBezTo>
                      <a:cubicBezTo>
                        <a:pt x="436806" y="633430"/>
                        <a:pt x="454879" y="615357"/>
                        <a:pt x="454879" y="593062"/>
                      </a:cubicBezTo>
                      <a:cubicBezTo>
                        <a:pt x="454879" y="570767"/>
                        <a:pt x="436806" y="552694"/>
                        <a:pt x="414511" y="552694"/>
                      </a:cubicBezTo>
                      <a:close/>
                      <a:moveTo>
                        <a:pt x="330075" y="552694"/>
                      </a:moveTo>
                      <a:cubicBezTo>
                        <a:pt x="307780" y="552694"/>
                        <a:pt x="289707" y="570767"/>
                        <a:pt x="289707" y="593062"/>
                      </a:cubicBezTo>
                      <a:cubicBezTo>
                        <a:pt x="289707" y="615357"/>
                        <a:pt x="307780" y="633430"/>
                        <a:pt x="330075" y="633430"/>
                      </a:cubicBezTo>
                      <a:cubicBezTo>
                        <a:pt x="352370" y="633430"/>
                        <a:pt x="370443" y="615357"/>
                        <a:pt x="370443" y="593062"/>
                      </a:cubicBezTo>
                      <a:cubicBezTo>
                        <a:pt x="370443" y="570767"/>
                        <a:pt x="352370" y="552694"/>
                        <a:pt x="330075" y="552694"/>
                      </a:cubicBezTo>
                      <a:close/>
                      <a:moveTo>
                        <a:pt x="245639" y="552694"/>
                      </a:moveTo>
                      <a:cubicBezTo>
                        <a:pt x="223344" y="552694"/>
                        <a:pt x="205271" y="570767"/>
                        <a:pt x="205271" y="593062"/>
                      </a:cubicBezTo>
                      <a:cubicBezTo>
                        <a:pt x="205271" y="615357"/>
                        <a:pt x="223344" y="633430"/>
                        <a:pt x="245639" y="633430"/>
                      </a:cubicBezTo>
                      <a:cubicBezTo>
                        <a:pt x="267934" y="633430"/>
                        <a:pt x="286007" y="615357"/>
                        <a:pt x="286007" y="593062"/>
                      </a:cubicBezTo>
                      <a:cubicBezTo>
                        <a:pt x="286007" y="570767"/>
                        <a:pt x="267934" y="552694"/>
                        <a:pt x="245639" y="552694"/>
                      </a:cubicBezTo>
                      <a:close/>
                      <a:moveTo>
                        <a:pt x="161202" y="552694"/>
                      </a:moveTo>
                      <a:cubicBezTo>
                        <a:pt x="138907" y="552694"/>
                        <a:pt x="120834" y="570767"/>
                        <a:pt x="120834" y="593062"/>
                      </a:cubicBezTo>
                      <a:cubicBezTo>
                        <a:pt x="120834" y="615357"/>
                        <a:pt x="138907" y="633430"/>
                        <a:pt x="161202" y="633430"/>
                      </a:cubicBezTo>
                      <a:cubicBezTo>
                        <a:pt x="183497" y="633430"/>
                        <a:pt x="201570" y="615357"/>
                        <a:pt x="201570" y="593062"/>
                      </a:cubicBezTo>
                      <a:cubicBezTo>
                        <a:pt x="201570" y="570767"/>
                        <a:pt x="183497" y="552694"/>
                        <a:pt x="161202" y="552694"/>
                      </a:cubicBezTo>
                      <a:close/>
                      <a:moveTo>
                        <a:pt x="76766" y="552694"/>
                      </a:moveTo>
                      <a:cubicBezTo>
                        <a:pt x="54471" y="552694"/>
                        <a:pt x="36398" y="570767"/>
                        <a:pt x="36398" y="593062"/>
                      </a:cubicBezTo>
                      <a:cubicBezTo>
                        <a:pt x="36398" y="615357"/>
                        <a:pt x="54471" y="633430"/>
                        <a:pt x="76766" y="633430"/>
                      </a:cubicBezTo>
                      <a:cubicBezTo>
                        <a:pt x="99061" y="633430"/>
                        <a:pt x="117134" y="615357"/>
                        <a:pt x="117134" y="593062"/>
                      </a:cubicBezTo>
                      <a:cubicBezTo>
                        <a:pt x="117134" y="570767"/>
                        <a:pt x="99061" y="552694"/>
                        <a:pt x="76766" y="552694"/>
                      </a:cubicBezTo>
                      <a:close/>
                      <a:moveTo>
                        <a:pt x="1343312" y="466644"/>
                      </a:moveTo>
                      <a:cubicBezTo>
                        <a:pt x="1321017" y="466644"/>
                        <a:pt x="1302944" y="484717"/>
                        <a:pt x="1302944" y="507012"/>
                      </a:cubicBezTo>
                      <a:cubicBezTo>
                        <a:pt x="1302944" y="529307"/>
                        <a:pt x="1321017" y="547380"/>
                        <a:pt x="1343312" y="547380"/>
                      </a:cubicBezTo>
                      <a:cubicBezTo>
                        <a:pt x="1365607" y="547380"/>
                        <a:pt x="1383680" y="529307"/>
                        <a:pt x="1383680" y="507012"/>
                      </a:cubicBezTo>
                      <a:cubicBezTo>
                        <a:pt x="1383680" y="484717"/>
                        <a:pt x="1365607" y="466644"/>
                        <a:pt x="1343312" y="466644"/>
                      </a:cubicBezTo>
                      <a:close/>
                      <a:moveTo>
                        <a:pt x="1258874" y="466644"/>
                      </a:moveTo>
                      <a:cubicBezTo>
                        <a:pt x="1236579" y="466644"/>
                        <a:pt x="1218506" y="484717"/>
                        <a:pt x="1218506" y="507012"/>
                      </a:cubicBezTo>
                      <a:cubicBezTo>
                        <a:pt x="1218506" y="529307"/>
                        <a:pt x="1236579" y="547380"/>
                        <a:pt x="1258874" y="547380"/>
                      </a:cubicBezTo>
                      <a:cubicBezTo>
                        <a:pt x="1281169" y="547380"/>
                        <a:pt x="1299242" y="529307"/>
                        <a:pt x="1299242" y="507012"/>
                      </a:cubicBezTo>
                      <a:cubicBezTo>
                        <a:pt x="1299242" y="484717"/>
                        <a:pt x="1281169" y="466644"/>
                        <a:pt x="1258874" y="466644"/>
                      </a:cubicBezTo>
                      <a:close/>
                      <a:moveTo>
                        <a:pt x="1174438" y="466644"/>
                      </a:moveTo>
                      <a:cubicBezTo>
                        <a:pt x="1152143" y="466644"/>
                        <a:pt x="1134070" y="484717"/>
                        <a:pt x="1134070" y="507012"/>
                      </a:cubicBezTo>
                      <a:cubicBezTo>
                        <a:pt x="1134070" y="529307"/>
                        <a:pt x="1152143" y="547380"/>
                        <a:pt x="1174438" y="547380"/>
                      </a:cubicBezTo>
                      <a:cubicBezTo>
                        <a:pt x="1196733" y="547380"/>
                        <a:pt x="1214806" y="529307"/>
                        <a:pt x="1214806" y="507012"/>
                      </a:cubicBezTo>
                      <a:cubicBezTo>
                        <a:pt x="1214806" y="484717"/>
                        <a:pt x="1196733" y="466644"/>
                        <a:pt x="1174438" y="466644"/>
                      </a:cubicBezTo>
                      <a:close/>
                      <a:moveTo>
                        <a:pt x="1090002" y="466644"/>
                      </a:moveTo>
                      <a:cubicBezTo>
                        <a:pt x="1067707" y="466644"/>
                        <a:pt x="1049634" y="484717"/>
                        <a:pt x="1049634" y="507012"/>
                      </a:cubicBezTo>
                      <a:cubicBezTo>
                        <a:pt x="1049634" y="529307"/>
                        <a:pt x="1067707" y="547380"/>
                        <a:pt x="1090002" y="547380"/>
                      </a:cubicBezTo>
                      <a:cubicBezTo>
                        <a:pt x="1112297" y="547380"/>
                        <a:pt x="1130370" y="529307"/>
                        <a:pt x="1130370" y="507012"/>
                      </a:cubicBezTo>
                      <a:cubicBezTo>
                        <a:pt x="1130370" y="484717"/>
                        <a:pt x="1112297" y="466644"/>
                        <a:pt x="1090002" y="466644"/>
                      </a:cubicBezTo>
                      <a:close/>
                      <a:moveTo>
                        <a:pt x="1005565" y="466644"/>
                      </a:moveTo>
                      <a:cubicBezTo>
                        <a:pt x="983270" y="466644"/>
                        <a:pt x="965197" y="484717"/>
                        <a:pt x="965197" y="507012"/>
                      </a:cubicBezTo>
                      <a:cubicBezTo>
                        <a:pt x="965197" y="529307"/>
                        <a:pt x="983270" y="547380"/>
                        <a:pt x="1005565" y="547380"/>
                      </a:cubicBezTo>
                      <a:cubicBezTo>
                        <a:pt x="1027860" y="547380"/>
                        <a:pt x="1045933" y="529307"/>
                        <a:pt x="1045933" y="507012"/>
                      </a:cubicBezTo>
                      <a:cubicBezTo>
                        <a:pt x="1045933" y="484717"/>
                        <a:pt x="1027860" y="466644"/>
                        <a:pt x="1005565" y="466644"/>
                      </a:cubicBezTo>
                      <a:close/>
                      <a:moveTo>
                        <a:pt x="921129" y="466644"/>
                      </a:moveTo>
                      <a:cubicBezTo>
                        <a:pt x="898834" y="466644"/>
                        <a:pt x="880761" y="484717"/>
                        <a:pt x="880761" y="507012"/>
                      </a:cubicBezTo>
                      <a:cubicBezTo>
                        <a:pt x="880761" y="529307"/>
                        <a:pt x="898834" y="547380"/>
                        <a:pt x="921129" y="547380"/>
                      </a:cubicBezTo>
                      <a:cubicBezTo>
                        <a:pt x="943424" y="547380"/>
                        <a:pt x="961497" y="529307"/>
                        <a:pt x="961497" y="507012"/>
                      </a:cubicBezTo>
                      <a:cubicBezTo>
                        <a:pt x="961497" y="484717"/>
                        <a:pt x="943424" y="466644"/>
                        <a:pt x="921129" y="466644"/>
                      </a:cubicBezTo>
                      <a:close/>
                      <a:moveTo>
                        <a:pt x="836693" y="466644"/>
                      </a:moveTo>
                      <a:cubicBezTo>
                        <a:pt x="814398" y="466644"/>
                        <a:pt x="796325" y="484717"/>
                        <a:pt x="796325" y="507012"/>
                      </a:cubicBezTo>
                      <a:cubicBezTo>
                        <a:pt x="796325" y="529307"/>
                        <a:pt x="814398" y="547380"/>
                        <a:pt x="836693" y="547380"/>
                      </a:cubicBezTo>
                      <a:cubicBezTo>
                        <a:pt x="858988" y="547380"/>
                        <a:pt x="877061" y="529307"/>
                        <a:pt x="877061" y="507012"/>
                      </a:cubicBezTo>
                      <a:cubicBezTo>
                        <a:pt x="877061" y="484717"/>
                        <a:pt x="858988" y="466644"/>
                        <a:pt x="836693" y="466644"/>
                      </a:cubicBezTo>
                      <a:close/>
                      <a:moveTo>
                        <a:pt x="752256" y="466644"/>
                      </a:moveTo>
                      <a:cubicBezTo>
                        <a:pt x="729961" y="466644"/>
                        <a:pt x="711888" y="484717"/>
                        <a:pt x="711888" y="507012"/>
                      </a:cubicBezTo>
                      <a:cubicBezTo>
                        <a:pt x="711888" y="529307"/>
                        <a:pt x="729961" y="547380"/>
                        <a:pt x="752256" y="547380"/>
                      </a:cubicBezTo>
                      <a:cubicBezTo>
                        <a:pt x="774551" y="547380"/>
                        <a:pt x="792624" y="529307"/>
                        <a:pt x="792624" y="507012"/>
                      </a:cubicBezTo>
                      <a:cubicBezTo>
                        <a:pt x="792624" y="484717"/>
                        <a:pt x="774551" y="466644"/>
                        <a:pt x="752256" y="466644"/>
                      </a:cubicBezTo>
                      <a:close/>
                      <a:moveTo>
                        <a:pt x="667820" y="466644"/>
                      </a:moveTo>
                      <a:cubicBezTo>
                        <a:pt x="645525" y="466644"/>
                        <a:pt x="627452" y="484717"/>
                        <a:pt x="627452" y="507012"/>
                      </a:cubicBezTo>
                      <a:cubicBezTo>
                        <a:pt x="627452" y="529307"/>
                        <a:pt x="645525" y="547380"/>
                        <a:pt x="667820" y="547380"/>
                      </a:cubicBezTo>
                      <a:cubicBezTo>
                        <a:pt x="690115" y="547380"/>
                        <a:pt x="708188" y="529307"/>
                        <a:pt x="708188" y="507012"/>
                      </a:cubicBezTo>
                      <a:cubicBezTo>
                        <a:pt x="708188" y="484717"/>
                        <a:pt x="690115" y="466644"/>
                        <a:pt x="667820" y="466644"/>
                      </a:cubicBezTo>
                      <a:close/>
                      <a:moveTo>
                        <a:pt x="583384" y="466644"/>
                      </a:moveTo>
                      <a:cubicBezTo>
                        <a:pt x="561089" y="466644"/>
                        <a:pt x="543016" y="484717"/>
                        <a:pt x="543016" y="507012"/>
                      </a:cubicBezTo>
                      <a:cubicBezTo>
                        <a:pt x="543016" y="529307"/>
                        <a:pt x="561089" y="547380"/>
                        <a:pt x="583384" y="547380"/>
                      </a:cubicBezTo>
                      <a:cubicBezTo>
                        <a:pt x="605679" y="547380"/>
                        <a:pt x="623752" y="529307"/>
                        <a:pt x="623752" y="507012"/>
                      </a:cubicBezTo>
                      <a:cubicBezTo>
                        <a:pt x="623752" y="484717"/>
                        <a:pt x="605679" y="466644"/>
                        <a:pt x="583384" y="466644"/>
                      </a:cubicBezTo>
                      <a:close/>
                      <a:moveTo>
                        <a:pt x="498947" y="466644"/>
                      </a:moveTo>
                      <a:cubicBezTo>
                        <a:pt x="476652" y="466644"/>
                        <a:pt x="458579" y="484717"/>
                        <a:pt x="458579" y="507012"/>
                      </a:cubicBezTo>
                      <a:cubicBezTo>
                        <a:pt x="458579" y="529307"/>
                        <a:pt x="476652" y="547380"/>
                        <a:pt x="498947" y="547380"/>
                      </a:cubicBezTo>
                      <a:cubicBezTo>
                        <a:pt x="521242" y="547380"/>
                        <a:pt x="539315" y="529307"/>
                        <a:pt x="539315" y="507012"/>
                      </a:cubicBezTo>
                      <a:cubicBezTo>
                        <a:pt x="539315" y="484717"/>
                        <a:pt x="521242" y="466644"/>
                        <a:pt x="498947" y="466644"/>
                      </a:cubicBezTo>
                      <a:close/>
                      <a:moveTo>
                        <a:pt x="414511" y="466644"/>
                      </a:moveTo>
                      <a:cubicBezTo>
                        <a:pt x="392216" y="466644"/>
                        <a:pt x="374143" y="484717"/>
                        <a:pt x="374143" y="507012"/>
                      </a:cubicBezTo>
                      <a:cubicBezTo>
                        <a:pt x="374143" y="529307"/>
                        <a:pt x="392216" y="547380"/>
                        <a:pt x="414511" y="547380"/>
                      </a:cubicBezTo>
                      <a:cubicBezTo>
                        <a:pt x="436806" y="547380"/>
                        <a:pt x="454879" y="529307"/>
                        <a:pt x="454879" y="507012"/>
                      </a:cubicBezTo>
                      <a:cubicBezTo>
                        <a:pt x="454879" y="484717"/>
                        <a:pt x="436806" y="466644"/>
                        <a:pt x="414511" y="466644"/>
                      </a:cubicBezTo>
                      <a:close/>
                      <a:moveTo>
                        <a:pt x="330075" y="466644"/>
                      </a:moveTo>
                      <a:cubicBezTo>
                        <a:pt x="307780" y="466644"/>
                        <a:pt x="289707" y="484717"/>
                        <a:pt x="289707" y="507012"/>
                      </a:cubicBezTo>
                      <a:cubicBezTo>
                        <a:pt x="289707" y="529307"/>
                        <a:pt x="307780" y="547380"/>
                        <a:pt x="330075" y="547380"/>
                      </a:cubicBezTo>
                      <a:cubicBezTo>
                        <a:pt x="352370" y="547380"/>
                        <a:pt x="370443" y="529307"/>
                        <a:pt x="370443" y="507012"/>
                      </a:cubicBezTo>
                      <a:cubicBezTo>
                        <a:pt x="370443" y="484717"/>
                        <a:pt x="352370" y="466644"/>
                        <a:pt x="330075" y="466644"/>
                      </a:cubicBezTo>
                      <a:close/>
                      <a:moveTo>
                        <a:pt x="245639" y="466644"/>
                      </a:moveTo>
                      <a:cubicBezTo>
                        <a:pt x="223344" y="466644"/>
                        <a:pt x="205271" y="484717"/>
                        <a:pt x="205271" y="507012"/>
                      </a:cubicBezTo>
                      <a:cubicBezTo>
                        <a:pt x="205271" y="529307"/>
                        <a:pt x="223344" y="547380"/>
                        <a:pt x="245639" y="547380"/>
                      </a:cubicBezTo>
                      <a:cubicBezTo>
                        <a:pt x="267934" y="547380"/>
                        <a:pt x="286007" y="529307"/>
                        <a:pt x="286007" y="507012"/>
                      </a:cubicBezTo>
                      <a:cubicBezTo>
                        <a:pt x="286007" y="484717"/>
                        <a:pt x="267934" y="466644"/>
                        <a:pt x="245639" y="466644"/>
                      </a:cubicBezTo>
                      <a:close/>
                      <a:moveTo>
                        <a:pt x="161202" y="466644"/>
                      </a:moveTo>
                      <a:cubicBezTo>
                        <a:pt x="138907" y="466644"/>
                        <a:pt x="120834" y="484717"/>
                        <a:pt x="120834" y="507012"/>
                      </a:cubicBezTo>
                      <a:cubicBezTo>
                        <a:pt x="120834" y="529307"/>
                        <a:pt x="138907" y="547380"/>
                        <a:pt x="161202" y="547380"/>
                      </a:cubicBezTo>
                      <a:cubicBezTo>
                        <a:pt x="183497" y="547380"/>
                        <a:pt x="201570" y="529307"/>
                        <a:pt x="201570" y="507012"/>
                      </a:cubicBezTo>
                      <a:cubicBezTo>
                        <a:pt x="201570" y="484717"/>
                        <a:pt x="183497" y="466644"/>
                        <a:pt x="161202" y="466644"/>
                      </a:cubicBezTo>
                      <a:close/>
                      <a:moveTo>
                        <a:pt x="76766" y="466644"/>
                      </a:moveTo>
                      <a:cubicBezTo>
                        <a:pt x="54471" y="466644"/>
                        <a:pt x="36398" y="484717"/>
                        <a:pt x="36398" y="507012"/>
                      </a:cubicBezTo>
                      <a:cubicBezTo>
                        <a:pt x="36398" y="529307"/>
                        <a:pt x="54471" y="547380"/>
                        <a:pt x="76766" y="547380"/>
                      </a:cubicBezTo>
                      <a:cubicBezTo>
                        <a:pt x="99061" y="547380"/>
                        <a:pt x="117134" y="529307"/>
                        <a:pt x="117134" y="507012"/>
                      </a:cubicBezTo>
                      <a:cubicBezTo>
                        <a:pt x="117134" y="484717"/>
                        <a:pt x="99061" y="466644"/>
                        <a:pt x="76766" y="466644"/>
                      </a:cubicBezTo>
                      <a:close/>
                      <a:moveTo>
                        <a:pt x="1343312" y="380595"/>
                      </a:moveTo>
                      <a:cubicBezTo>
                        <a:pt x="1321017" y="380595"/>
                        <a:pt x="1302944" y="398668"/>
                        <a:pt x="1302944" y="420963"/>
                      </a:cubicBezTo>
                      <a:cubicBezTo>
                        <a:pt x="1302944" y="443258"/>
                        <a:pt x="1321017" y="461331"/>
                        <a:pt x="1343312" y="461331"/>
                      </a:cubicBezTo>
                      <a:cubicBezTo>
                        <a:pt x="1365607" y="461331"/>
                        <a:pt x="1383680" y="443258"/>
                        <a:pt x="1383680" y="420963"/>
                      </a:cubicBezTo>
                      <a:cubicBezTo>
                        <a:pt x="1383680" y="398668"/>
                        <a:pt x="1365607" y="380595"/>
                        <a:pt x="1343312" y="380595"/>
                      </a:cubicBezTo>
                      <a:close/>
                      <a:moveTo>
                        <a:pt x="1258874" y="380595"/>
                      </a:moveTo>
                      <a:cubicBezTo>
                        <a:pt x="1236579" y="380595"/>
                        <a:pt x="1218506" y="398668"/>
                        <a:pt x="1218506" y="420963"/>
                      </a:cubicBezTo>
                      <a:cubicBezTo>
                        <a:pt x="1218506" y="443258"/>
                        <a:pt x="1236579" y="461331"/>
                        <a:pt x="1258874" y="461331"/>
                      </a:cubicBezTo>
                      <a:cubicBezTo>
                        <a:pt x="1281169" y="461331"/>
                        <a:pt x="1299242" y="443258"/>
                        <a:pt x="1299242" y="420963"/>
                      </a:cubicBezTo>
                      <a:cubicBezTo>
                        <a:pt x="1299242" y="398668"/>
                        <a:pt x="1281169" y="380595"/>
                        <a:pt x="1258874" y="380595"/>
                      </a:cubicBezTo>
                      <a:close/>
                      <a:moveTo>
                        <a:pt x="1174438" y="380595"/>
                      </a:moveTo>
                      <a:cubicBezTo>
                        <a:pt x="1152143" y="380595"/>
                        <a:pt x="1134070" y="398668"/>
                        <a:pt x="1134070" y="420963"/>
                      </a:cubicBezTo>
                      <a:cubicBezTo>
                        <a:pt x="1134070" y="443258"/>
                        <a:pt x="1152143" y="461331"/>
                        <a:pt x="1174438" y="461331"/>
                      </a:cubicBezTo>
                      <a:cubicBezTo>
                        <a:pt x="1196733" y="461331"/>
                        <a:pt x="1214806" y="443258"/>
                        <a:pt x="1214806" y="420963"/>
                      </a:cubicBezTo>
                      <a:cubicBezTo>
                        <a:pt x="1214806" y="398668"/>
                        <a:pt x="1196733" y="380595"/>
                        <a:pt x="1174438" y="380595"/>
                      </a:cubicBezTo>
                      <a:close/>
                      <a:moveTo>
                        <a:pt x="1090002" y="380595"/>
                      </a:moveTo>
                      <a:cubicBezTo>
                        <a:pt x="1067707" y="380595"/>
                        <a:pt x="1049634" y="398668"/>
                        <a:pt x="1049634" y="420963"/>
                      </a:cubicBezTo>
                      <a:cubicBezTo>
                        <a:pt x="1049634" y="443258"/>
                        <a:pt x="1067707" y="461331"/>
                        <a:pt x="1090002" y="461331"/>
                      </a:cubicBezTo>
                      <a:cubicBezTo>
                        <a:pt x="1112297" y="461331"/>
                        <a:pt x="1130370" y="443258"/>
                        <a:pt x="1130370" y="420963"/>
                      </a:cubicBezTo>
                      <a:cubicBezTo>
                        <a:pt x="1130370" y="398668"/>
                        <a:pt x="1112297" y="380595"/>
                        <a:pt x="1090002" y="380595"/>
                      </a:cubicBezTo>
                      <a:close/>
                      <a:moveTo>
                        <a:pt x="1005565" y="380595"/>
                      </a:moveTo>
                      <a:cubicBezTo>
                        <a:pt x="983270" y="380595"/>
                        <a:pt x="965197" y="398668"/>
                        <a:pt x="965197" y="420963"/>
                      </a:cubicBezTo>
                      <a:cubicBezTo>
                        <a:pt x="965197" y="443258"/>
                        <a:pt x="983270" y="461331"/>
                        <a:pt x="1005565" y="461331"/>
                      </a:cubicBezTo>
                      <a:cubicBezTo>
                        <a:pt x="1027860" y="461331"/>
                        <a:pt x="1045933" y="443258"/>
                        <a:pt x="1045933" y="420963"/>
                      </a:cubicBezTo>
                      <a:cubicBezTo>
                        <a:pt x="1045933" y="398668"/>
                        <a:pt x="1027860" y="380595"/>
                        <a:pt x="1005565" y="380595"/>
                      </a:cubicBezTo>
                      <a:close/>
                      <a:moveTo>
                        <a:pt x="921129" y="380595"/>
                      </a:moveTo>
                      <a:cubicBezTo>
                        <a:pt x="898834" y="380595"/>
                        <a:pt x="880761" y="398668"/>
                        <a:pt x="880761" y="420963"/>
                      </a:cubicBezTo>
                      <a:cubicBezTo>
                        <a:pt x="880761" y="443258"/>
                        <a:pt x="898834" y="461331"/>
                        <a:pt x="921129" y="461331"/>
                      </a:cubicBezTo>
                      <a:cubicBezTo>
                        <a:pt x="943424" y="461331"/>
                        <a:pt x="961497" y="443258"/>
                        <a:pt x="961497" y="420963"/>
                      </a:cubicBezTo>
                      <a:cubicBezTo>
                        <a:pt x="961497" y="398668"/>
                        <a:pt x="943424" y="380595"/>
                        <a:pt x="921129" y="380595"/>
                      </a:cubicBezTo>
                      <a:close/>
                      <a:moveTo>
                        <a:pt x="836693" y="380595"/>
                      </a:moveTo>
                      <a:cubicBezTo>
                        <a:pt x="814398" y="380595"/>
                        <a:pt x="796325" y="398668"/>
                        <a:pt x="796325" y="420963"/>
                      </a:cubicBezTo>
                      <a:cubicBezTo>
                        <a:pt x="796325" y="443258"/>
                        <a:pt x="814398" y="461331"/>
                        <a:pt x="836693" y="461331"/>
                      </a:cubicBezTo>
                      <a:cubicBezTo>
                        <a:pt x="858988" y="461331"/>
                        <a:pt x="877061" y="443258"/>
                        <a:pt x="877061" y="420963"/>
                      </a:cubicBezTo>
                      <a:cubicBezTo>
                        <a:pt x="877061" y="398668"/>
                        <a:pt x="858988" y="380595"/>
                        <a:pt x="836693" y="380595"/>
                      </a:cubicBezTo>
                      <a:close/>
                      <a:moveTo>
                        <a:pt x="752256" y="380595"/>
                      </a:moveTo>
                      <a:cubicBezTo>
                        <a:pt x="729961" y="380595"/>
                        <a:pt x="711888" y="398668"/>
                        <a:pt x="711888" y="420963"/>
                      </a:cubicBezTo>
                      <a:cubicBezTo>
                        <a:pt x="711888" y="443258"/>
                        <a:pt x="729961" y="461331"/>
                        <a:pt x="752256" y="461331"/>
                      </a:cubicBezTo>
                      <a:cubicBezTo>
                        <a:pt x="774551" y="461331"/>
                        <a:pt x="792624" y="443258"/>
                        <a:pt x="792624" y="420963"/>
                      </a:cubicBezTo>
                      <a:cubicBezTo>
                        <a:pt x="792624" y="398668"/>
                        <a:pt x="774551" y="380595"/>
                        <a:pt x="752256" y="380595"/>
                      </a:cubicBezTo>
                      <a:close/>
                      <a:moveTo>
                        <a:pt x="667820" y="380595"/>
                      </a:moveTo>
                      <a:cubicBezTo>
                        <a:pt x="645525" y="380595"/>
                        <a:pt x="627452" y="398668"/>
                        <a:pt x="627452" y="420963"/>
                      </a:cubicBezTo>
                      <a:cubicBezTo>
                        <a:pt x="627452" y="443258"/>
                        <a:pt x="645525" y="461331"/>
                        <a:pt x="667820" y="461331"/>
                      </a:cubicBezTo>
                      <a:cubicBezTo>
                        <a:pt x="690115" y="461331"/>
                        <a:pt x="708188" y="443258"/>
                        <a:pt x="708188" y="420963"/>
                      </a:cubicBezTo>
                      <a:cubicBezTo>
                        <a:pt x="708188" y="398668"/>
                        <a:pt x="690115" y="380595"/>
                        <a:pt x="667820" y="380595"/>
                      </a:cubicBezTo>
                      <a:close/>
                      <a:moveTo>
                        <a:pt x="583384" y="380595"/>
                      </a:moveTo>
                      <a:cubicBezTo>
                        <a:pt x="561089" y="380595"/>
                        <a:pt x="543016" y="398668"/>
                        <a:pt x="543016" y="420963"/>
                      </a:cubicBezTo>
                      <a:cubicBezTo>
                        <a:pt x="543016" y="443258"/>
                        <a:pt x="561089" y="461331"/>
                        <a:pt x="583384" y="461331"/>
                      </a:cubicBezTo>
                      <a:cubicBezTo>
                        <a:pt x="605679" y="461331"/>
                        <a:pt x="623752" y="443258"/>
                        <a:pt x="623752" y="420963"/>
                      </a:cubicBezTo>
                      <a:cubicBezTo>
                        <a:pt x="623752" y="398668"/>
                        <a:pt x="605679" y="380595"/>
                        <a:pt x="583384" y="380595"/>
                      </a:cubicBezTo>
                      <a:close/>
                      <a:moveTo>
                        <a:pt x="498947" y="380595"/>
                      </a:moveTo>
                      <a:cubicBezTo>
                        <a:pt x="476652" y="380595"/>
                        <a:pt x="458579" y="398668"/>
                        <a:pt x="458579" y="420963"/>
                      </a:cubicBezTo>
                      <a:cubicBezTo>
                        <a:pt x="458579" y="443258"/>
                        <a:pt x="476652" y="461331"/>
                        <a:pt x="498947" y="461331"/>
                      </a:cubicBezTo>
                      <a:cubicBezTo>
                        <a:pt x="521242" y="461331"/>
                        <a:pt x="539315" y="443258"/>
                        <a:pt x="539315" y="420963"/>
                      </a:cubicBezTo>
                      <a:cubicBezTo>
                        <a:pt x="539315" y="398668"/>
                        <a:pt x="521242" y="380595"/>
                        <a:pt x="498947" y="380595"/>
                      </a:cubicBezTo>
                      <a:close/>
                      <a:moveTo>
                        <a:pt x="414511" y="380595"/>
                      </a:moveTo>
                      <a:cubicBezTo>
                        <a:pt x="392216" y="380595"/>
                        <a:pt x="374143" y="398668"/>
                        <a:pt x="374143" y="420963"/>
                      </a:cubicBezTo>
                      <a:cubicBezTo>
                        <a:pt x="374143" y="443258"/>
                        <a:pt x="392216" y="461331"/>
                        <a:pt x="414511" y="461331"/>
                      </a:cubicBezTo>
                      <a:cubicBezTo>
                        <a:pt x="436806" y="461331"/>
                        <a:pt x="454879" y="443258"/>
                        <a:pt x="454879" y="420963"/>
                      </a:cubicBezTo>
                      <a:cubicBezTo>
                        <a:pt x="454879" y="398668"/>
                        <a:pt x="436806" y="380595"/>
                        <a:pt x="414511" y="380595"/>
                      </a:cubicBezTo>
                      <a:close/>
                      <a:moveTo>
                        <a:pt x="330075" y="380595"/>
                      </a:moveTo>
                      <a:cubicBezTo>
                        <a:pt x="307780" y="380595"/>
                        <a:pt x="289707" y="398668"/>
                        <a:pt x="289707" y="420963"/>
                      </a:cubicBezTo>
                      <a:cubicBezTo>
                        <a:pt x="289707" y="443258"/>
                        <a:pt x="307780" y="461331"/>
                        <a:pt x="330075" y="461331"/>
                      </a:cubicBezTo>
                      <a:cubicBezTo>
                        <a:pt x="352370" y="461331"/>
                        <a:pt x="370443" y="443258"/>
                        <a:pt x="370443" y="420963"/>
                      </a:cubicBezTo>
                      <a:cubicBezTo>
                        <a:pt x="370443" y="398668"/>
                        <a:pt x="352370" y="380595"/>
                        <a:pt x="330075" y="380595"/>
                      </a:cubicBezTo>
                      <a:close/>
                      <a:moveTo>
                        <a:pt x="245639" y="380595"/>
                      </a:moveTo>
                      <a:cubicBezTo>
                        <a:pt x="223344" y="380595"/>
                        <a:pt x="205271" y="398668"/>
                        <a:pt x="205271" y="420963"/>
                      </a:cubicBezTo>
                      <a:cubicBezTo>
                        <a:pt x="205271" y="443258"/>
                        <a:pt x="223344" y="461331"/>
                        <a:pt x="245639" y="461331"/>
                      </a:cubicBezTo>
                      <a:cubicBezTo>
                        <a:pt x="267934" y="461331"/>
                        <a:pt x="286007" y="443258"/>
                        <a:pt x="286007" y="420963"/>
                      </a:cubicBezTo>
                      <a:cubicBezTo>
                        <a:pt x="286007" y="398668"/>
                        <a:pt x="267934" y="380595"/>
                        <a:pt x="245639" y="380595"/>
                      </a:cubicBezTo>
                      <a:close/>
                      <a:moveTo>
                        <a:pt x="161202" y="380595"/>
                      </a:moveTo>
                      <a:cubicBezTo>
                        <a:pt x="138907" y="380595"/>
                        <a:pt x="120834" y="398668"/>
                        <a:pt x="120834" y="420963"/>
                      </a:cubicBezTo>
                      <a:cubicBezTo>
                        <a:pt x="120834" y="443258"/>
                        <a:pt x="138907" y="461331"/>
                        <a:pt x="161202" y="461331"/>
                      </a:cubicBezTo>
                      <a:cubicBezTo>
                        <a:pt x="183497" y="461331"/>
                        <a:pt x="201570" y="443258"/>
                        <a:pt x="201570" y="420963"/>
                      </a:cubicBezTo>
                      <a:cubicBezTo>
                        <a:pt x="201570" y="398668"/>
                        <a:pt x="183497" y="380595"/>
                        <a:pt x="161202" y="380595"/>
                      </a:cubicBezTo>
                      <a:close/>
                      <a:moveTo>
                        <a:pt x="76766" y="380595"/>
                      </a:moveTo>
                      <a:cubicBezTo>
                        <a:pt x="54471" y="380595"/>
                        <a:pt x="36398" y="398668"/>
                        <a:pt x="36398" y="420963"/>
                      </a:cubicBezTo>
                      <a:cubicBezTo>
                        <a:pt x="36398" y="443258"/>
                        <a:pt x="54471" y="461331"/>
                        <a:pt x="76766" y="461331"/>
                      </a:cubicBezTo>
                      <a:cubicBezTo>
                        <a:pt x="99061" y="461331"/>
                        <a:pt x="117134" y="443258"/>
                        <a:pt x="117134" y="420963"/>
                      </a:cubicBezTo>
                      <a:cubicBezTo>
                        <a:pt x="117134" y="398668"/>
                        <a:pt x="99061" y="380595"/>
                        <a:pt x="76766" y="380595"/>
                      </a:cubicBezTo>
                      <a:close/>
                      <a:moveTo>
                        <a:pt x="1343312" y="294546"/>
                      </a:moveTo>
                      <a:cubicBezTo>
                        <a:pt x="1321017" y="294546"/>
                        <a:pt x="1302944" y="312619"/>
                        <a:pt x="1302944" y="334914"/>
                      </a:cubicBezTo>
                      <a:cubicBezTo>
                        <a:pt x="1302944" y="357209"/>
                        <a:pt x="1321017" y="375282"/>
                        <a:pt x="1343312" y="375282"/>
                      </a:cubicBezTo>
                      <a:cubicBezTo>
                        <a:pt x="1365607" y="375282"/>
                        <a:pt x="1383680" y="357209"/>
                        <a:pt x="1383680" y="334914"/>
                      </a:cubicBezTo>
                      <a:cubicBezTo>
                        <a:pt x="1383680" y="312619"/>
                        <a:pt x="1365607" y="294546"/>
                        <a:pt x="1343312" y="294546"/>
                      </a:cubicBezTo>
                      <a:close/>
                      <a:moveTo>
                        <a:pt x="1258874" y="294546"/>
                      </a:moveTo>
                      <a:cubicBezTo>
                        <a:pt x="1236579" y="294546"/>
                        <a:pt x="1218506" y="312619"/>
                        <a:pt x="1218506" y="334914"/>
                      </a:cubicBezTo>
                      <a:cubicBezTo>
                        <a:pt x="1218506" y="357209"/>
                        <a:pt x="1236579" y="375282"/>
                        <a:pt x="1258874" y="375282"/>
                      </a:cubicBezTo>
                      <a:cubicBezTo>
                        <a:pt x="1281169" y="375282"/>
                        <a:pt x="1299242" y="357209"/>
                        <a:pt x="1299242" y="334914"/>
                      </a:cubicBezTo>
                      <a:cubicBezTo>
                        <a:pt x="1299242" y="312619"/>
                        <a:pt x="1281169" y="294546"/>
                        <a:pt x="1258874" y="294546"/>
                      </a:cubicBezTo>
                      <a:close/>
                      <a:moveTo>
                        <a:pt x="1174438" y="294546"/>
                      </a:moveTo>
                      <a:cubicBezTo>
                        <a:pt x="1152143" y="294546"/>
                        <a:pt x="1134070" y="312619"/>
                        <a:pt x="1134070" y="334914"/>
                      </a:cubicBezTo>
                      <a:cubicBezTo>
                        <a:pt x="1134070" y="357209"/>
                        <a:pt x="1152143" y="375282"/>
                        <a:pt x="1174438" y="375282"/>
                      </a:cubicBezTo>
                      <a:cubicBezTo>
                        <a:pt x="1196733" y="375282"/>
                        <a:pt x="1214806" y="357209"/>
                        <a:pt x="1214806" y="334914"/>
                      </a:cubicBezTo>
                      <a:cubicBezTo>
                        <a:pt x="1214806" y="312619"/>
                        <a:pt x="1196733" y="294546"/>
                        <a:pt x="1174438" y="294546"/>
                      </a:cubicBezTo>
                      <a:close/>
                      <a:moveTo>
                        <a:pt x="1090002" y="294546"/>
                      </a:moveTo>
                      <a:cubicBezTo>
                        <a:pt x="1067707" y="294546"/>
                        <a:pt x="1049634" y="312619"/>
                        <a:pt x="1049634" y="334914"/>
                      </a:cubicBezTo>
                      <a:cubicBezTo>
                        <a:pt x="1049634" y="357209"/>
                        <a:pt x="1067707" y="375282"/>
                        <a:pt x="1090002" y="375282"/>
                      </a:cubicBezTo>
                      <a:cubicBezTo>
                        <a:pt x="1112297" y="375282"/>
                        <a:pt x="1130370" y="357209"/>
                        <a:pt x="1130370" y="334914"/>
                      </a:cubicBezTo>
                      <a:cubicBezTo>
                        <a:pt x="1130370" y="312619"/>
                        <a:pt x="1112297" y="294546"/>
                        <a:pt x="1090002" y="294546"/>
                      </a:cubicBezTo>
                      <a:close/>
                      <a:moveTo>
                        <a:pt x="1005565" y="294546"/>
                      </a:moveTo>
                      <a:cubicBezTo>
                        <a:pt x="983270" y="294546"/>
                        <a:pt x="965197" y="312619"/>
                        <a:pt x="965197" y="334914"/>
                      </a:cubicBezTo>
                      <a:cubicBezTo>
                        <a:pt x="965197" y="357209"/>
                        <a:pt x="983270" y="375282"/>
                        <a:pt x="1005565" y="375282"/>
                      </a:cubicBezTo>
                      <a:cubicBezTo>
                        <a:pt x="1027860" y="375282"/>
                        <a:pt x="1045933" y="357209"/>
                        <a:pt x="1045933" y="334914"/>
                      </a:cubicBezTo>
                      <a:cubicBezTo>
                        <a:pt x="1045933" y="312619"/>
                        <a:pt x="1027860" y="294546"/>
                        <a:pt x="1005565" y="294546"/>
                      </a:cubicBezTo>
                      <a:close/>
                      <a:moveTo>
                        <a:pt x="921129" y="294546"/>
                      </a:moveTo>
                      <a:cubicBezTo>
                        <a:pt x="898834" y="294546"/>
                        <a:pt x="880761" y="312619"/>
                        <a:pt x="880761" y="334914"/>
                      </a:cubicBezTo>
                      <a:cubicBezTo>
                        <a:pt x="880761" y="357209"/>
                        <a:pt x="898834" y="375282"/>
                        <a:pt x="921129" y="375282"/>
                      </a:cubicBezTo>
                      <a:cubicBezTo>
                        <a:pt x="943424" y="375282"/>
                        <a:pt x="961497" y="357209"/>
                        <a:pt x="961497" y="334914"/>
                      </a:cubicBezTo>
                      <a:cubicBezTo>
                        <a:pt x="961497" y="312619"/>
                        <a:pt x="943424" y="294546"/>
                        <a:pt x="921129" y="294546"/>
                      </a:cubicBezTo>
                      <a:close/>
                      <a:moveTo>
                        <a:pt x="836693" y="294546"/>
                      </a:moveTo>
                      <a:cubicBezTo>
                        <a:pt x="814398" y="294546"/>
                        <a:pt x="796325" y="312619"/>
                        <a:pt x="796325" y="334914"/>
                      </a:cubicBezTo>
                      <a:cubicBezTo>
                        <a:pt x="796325" y="357209"/>
                        <a:pt x="814398" y="375282"/>
                        <a:pt x="836693" y="375282"/>
                      </a:cubicBezTo>
                      <a:cubicBezTo>
                        <a:pt x="858988" y="375282"/>
                        <a:pt x="877061" y="357209"/>
                        <a:pt x="877061" y="334914"/>
                      </a:cubicBezTo>
                      <a:cubicBezTo>
                        <a:pt x="877061" y="312619"/>
                        <a:pt x="858988" y="294546"/>
                        <a:pt x="836693" y="294546"/>
                      </a:cubicBezTo>
                      <a:close/>
                      <a:moveTo>
                        <a:pt x="752256" y="294546"/>
                      </a:moveTo>
                      <a:cubicBezTo>
                        <a:pt x="729961" y="294546"/>
                        <a:pt x="711888" y="312619"/>
                        <a:pt x="711888" y="334914"/>
                      </a:cubicBezTo>
                      <a:cubicBezTo>
                        <a:pt x="711888" y="357209"/>
                        <a:pt x="729961" y="375282"/>
                        <a:pt x="752256" y="375282"/>
                      </a:cubicBezTo>
                      <a:cubicBezTo>
                        <a:pt x="774551" y="375282"/>
                        <a:pt x="792624" y="357209"/>
                        <a:pt x="792624" y="334914"/>
                      </a:cubicBezTo>
                      <a:cubicBezTo>
                        <a:pt x="792624" y="312619"/>
                        <a:pt x="774551" y="294546"/>
                        <a:pt x="752256" y="294546"/>
                      </a:cubicBezTo>
                      <a:close/>
                      <a:moveTo>
                        <a:pt x="667820" y="294546"/>
                      </a:moveTo>
                      <a:cubicBezTo>
                        <a:pt x="645525" y="294546"/>
                        <a:pt x="627452" y="312619"/>
                        <a:pt x="627452" y="334914"/>
                      </a:cubicBezTo>
                      <a:cubicBezTo>
                        <a:pt x="627452" y="357209"/>
                        <a:pt x="645525" y="375282"/>
                        <a:pt x="667820" y="375282"/>
                      </a:cubicBezTo>
                      <a:cubicBezTo>
                        <a:pt x="690115" y="375282"/>
                        <a:pt x="708188" y="357209"/>
                        <a:pt x="708188" y="334914"/>
                      </a:cubicBezTo>
                      <a:cubicBezTo>
                        <a:pt x="708188" y="312619"/>
                        <a:pt x="690115" y="294546"/>
                        <a:pt x="667820" y="294546"/>
                      </a:cubicBezTo>
                      <a:close/>
                      <a:moveTo>
                        <a:pt x="583384" y="294546"/>
                      </a:moveTo>
                      <a:cubicBezTo>
                        <a:pt x="561089" y="294546"/>
                        <a:pt x="543016" y="312619"/>
                        <a:pt x="543016" y="334914"/>
                      </a:cubicBezTo>
                      <a:cubicBezTo>
                        <a:pt x="543016" y="357209"/>
                        <a:pt x="561089" y="375282"/>
                        <a:pt x="583384" y="375282"/>
                      </a:cubicBezTo>
                      <a:cubicBezTo>
                        <a:pt x="605679" y="375282"/>
                        <a:pt x="623752" y="357209"/>
                        <a:pt x="623752" y="334914"/>
                      </a:cubicBezTo>
                      <a:cubicBezTo>
                        <a:pt x="623752" y="312619"/>
                        <a:pt x="605679" y="294546"/>
                        <a:pt x="583384" y="294546"/>
                      </a:cubicBezTo>
                      <a:close/>
                      <a:moveTo>
                        <a:pt x="498947" y="294546"/>
                      </a:moveTo>
                      <a:cubicBezTo>
                        <a:pt x="476652" y="294546"/>
                        <a:pt x="458579" y="312619"/>
                        <a:pt x="458579" y="334914"/>
                      </a:cubicBezTo>
                      <a:cubicBezTo>
                        <a:pt x="458579" y="357209"/>
                        <a:pt x="476652" y="375282"/>
                        <a:pt x="498947" y="375282"/>
                      </a:cubicBezTo>
                      <a:cubicBezTo>
                        <a:pt x="521242" y="375282"/>
                        <a:pt x="539315" y="357209"/>
                        <a:pt x="539315" y="334914"/>
                      </a:cubicBezTo>
                      <a:cubicBezTo>
                        <a:pt x="539315" y="312619"/>
                        <a:pt x="521242" y="294546"/>
                        <a:pt x="498947" y="294546"/>
                      </a:cubicBezTo>
                      <a:close/>
                      <a:moveTo>
                        <a:pt x="414511" y="294546"/>
                      </a:moveTo>
                      <a:cubicBezTo>
                        <a:pt x="392216" y="294546"/>
                        <a:pt x="374143" y="312619"/>
                        <a:pt x="374143" y="334914"/>
                      </a:cubicBezTo>
                      <a:cubicBezTo>
                        <a:pt x="374143" y="357209"/>
                        <a:pt x="392216" y="375282"/>
                        <a:pt x="414511" y="375282"/>
                      </a:cubicBezTo>
                      <a:cubicBezTo>
                        <a:pt x="436806" y="375282"/>
                        <a:pt x="454879" y="357209"/>
                        <a:pt x="454879" y="334914"/>
                      </a:cubicBezTo>
                      <a:cubicBezTo>
                        <a:pt x="454879" y="312619"/>
                        <a:pt x="436806" y="294546"/>
                        <a:pt x="414511" y="294546"/>
                      </a:cubicBezTo>
                      <a:close/>
                      <a:moveTo>
                        <a:pt x="330075" y="294546"/>
                      </a:moveTo>
                      <a:cubicBezTo>
                        <a:pt x="307780" y="294546"/>
                        <a:pt x="289707" y="312619"/>
                        <a:pt x="289707" y="334914"/>
                      </a:cubicBezTo>
                      <a:cubicBezTo>
                        <a:pt x="289707" y="357209"/>
                        <a:pt x="307780" y="375282"/>
                        <a:pt x="330075" y="375282"/>
                      </a:cubicBezTo>
                      <a:cubicBezTo>
                        <a:pt x="352370" y="375282"/>
                        <a:pt x="370443" y="357209"/>
                        <a:pt x="370443" y="334914"/>
                      </a:cubicBezTo>
                      <a:cubicBezTo>
                        <a:pt x="370443" y="312619"/>
                        <a:pt x="352370" y="294546"/>
                        <a:pt x="330075" y="294546"/>
                      </a:cubicBezTo>
                      <a:close/>
                      <a:moveTo>
                        <a:pt x="245639" y="294546"/>
                      </a:moveTo>
                      <a:cubicBezTo>
                        <a:pt x="223344" y="294546"/>
                        <a:pt x="205271" y="312619"/>
                        <a:pt x="205271" y="334914"/>
                      </a:cubicBezTo>
                      <a:cubicBezTo>
                        <a:pt x="205271" y="357209"/>
                        <a:pt x="223344" y="375282"/>
                        <a:pt x="245639" y="375282"/>
                      </a:cubicBezTo>
                      <a:cubicBezTo>
                        <a:pt x="267934" y="375282"/>
                        <a:pt x="286007" y="357209"/>
                        <a:pt x="286007" y="334914"/>
                      </a:cubicBezTo>
                      <a:cubicBezTo>
                        <a:pt x="286007" y="312619"/>
                        <a:pt x="267934" y="294546"/>
                        <a:pt x="245639" y="294546"/>
                      </a:cubicBezTo>
                      <a:close/>
                      <a:moveTo>
                        <a:pt x="161202" y="294546"/>
                      </a:moveTo>
                      <a:cubicBezTo>
                        <a:pt x="138907" y="294546"/>
                        <a:pt x="120834" y="312619"/>
                        <a:pt x="120834" y="334914"/>
                      </a:cubicBezTo>
                      <a:cubicBezTo>
                        <a:pt x="120834" y="357209"/>
                        <a:pt x="138907" y="375282"/>
                        <a:pt x="161202" y="375282"/>
                      </a:cubicBezTo>
                      <a:cubicBezTo>
                        <a:pt x="183497" y="375282"/>
                        <a:pt x="201570" y="357209"/>
                        <a:pt x="201570" y="334914"/>
                      </a:cubicBezTo>
                      <a:cubicBezTo>
                        <a:pt x="201570" y="312619"/>
                        <a:pt x="183497" y="294546"/>
                        <a:pt x="161202" y="294546"/>
                      </a:cubicBezTo>
                      <a:close/>
                      <a:moveTo>
                        <a:pt x="76766" y="294546"/>
                      </a:moveTo>
                      <a:cubicBezTo>
                        <a:pt x="54471" y="294546"/>
                        <a:pt x="36398" y="312619"/>
                        <a:pt x="36398" y="334914"/>
                      </a:cubicBezTo>
                      <a:cubicBezTo>
                        <a:pt x="36398" y="357209"/>
                        <a:pt x="54471" y="375282"/>
                        <a:pt x="76766" y="375282"/>
                      </a:cubicBezTo>
                      <a:cubicBezTo>
                        <a:pt x="99061" y="375282"/>
                        <a:pt x="117134" y="357209"/>
                        <a:pt x="117134" y="334914"/>
                      </a:cubicBezTo>
                      <a:cubicBezTo>
                        <a:pt x="117134" y="312619"/>
                        <a:pt x="99061" y="294546"/>
                        <a:pt x="76766" y="294546"/>
                      </a:cubicBezTo>
                      <a:close/>
                      <a:moveTo>
                        <a:pt x="1343312" y="208497"/>
                      </a:moveTo>
                      <a:cubicBezTo>
                        <a:pt x="1321017" y="208497"/>
                        <a:pt x="1302944" y="226570"/>
                        <a:pt x="1302944" y="248865"/>
                      </a:cubicBezTo>
                      <a:cubicBezTo>
                        <a:pt x="1302944" y="271160"/>
                        <a:pt x="1321017" y="289233"/>
                        <a:pt x="1343312" y="289233"/>
                      </a:cubicBezTo>
                      <a:cubicBezTo>
                        <a:pt x="1365607" y="289233"/>
                        <a:pt x="1383680" y="271160"/>
                        <a:pt x="1383680" y="248865"/>
                      </a:cubicBezTo>
                      <a:cubicBezTo>
                        <a:pt x="1383680" y="226570"/>
                        <a:pt x="1365607" y="208497"/>
                        <a:pt x="1343312" y="208497"/>
                      </a:cubicBezTo>
                      <a:close/>
                      <a:moveTo>
                        <a:pt x="1258874" y="208497"/>
                      </a:moveTo>
                      <a:cubicBezTo>
                        <a:pt x="1236579" y="208497"/>
                        <a:pt x="1218506" y="226570"/>
                        <a:pt x="1218506" y="248865"/>
                      </a:cubicBezTo>
                      <a:cubicBezTo>
                        <a:pt x="1218506" y="271160"/>
                        <a:pt x="1236579" y="289233"/>
                        <a:pt x="1258874" y="289233"/>
                      </a:cubicBezTo>
                      <a:cubicBezTo>
                        <a:pt x="1281169" y="289233"/>
                        <a:pt x="1299242" y="271160"/>
                        <a:pt x="1299242" y="248865"/>
                      </a:cubicBezTo>
                      <a:cubicBezTo>
                        <a:pt x="1299242" y="226570"/>
                        <a:pt x="1281169" y="208497"/>
                        <a:pt x="1258874" y="208497"/>
                      </a:cubicBezTo>
                      <a:close/>
                      <a:moveTo>
                        <a:pt x="1174438" y="208497"/>
                      </a:moveTo>
                      <a:cubicBezTo>
                        <a:pt x="1152143" y="208497"/>
                        <a:pt x="1134070" y="226570"/>
                        <a:pt x="1134070" y="248865"/>
                      </a:cubicBezTo>
                      <a:cubicBezTo>
                        <a:pt x="1134070" y="271160"/>
                        <a:pt x="1152143" y="289233"/>
                        <a:pt x="1174438" y="289233"/>
                      </a:cubicBezTo>
                      <a:cubicBezTo>
                        <a:pt x="1196733" y="289233"/>
                        <a:pt x="1214806" y="271160"/>
                        <a:pt x="1214806" y="248865"/>
                      </a:cubicBezTo>
                      <a:cubicBezTo>
                        <a:pt x="1214806" y="226570"/>
                        <a:pt x="1196733" y="208497"/>
                        <a:pt x="1174438" y="208497"/>
                      </a:cubicBezTo>
                      <a:close/>
                      <a:moveTo>
                        <a:pt x="1090002" y="208497"/>
                      </a:moveTo>
                      <a:cubicBezTo>
                        <a:pt x="1067707" y="208497"/>
                        <a:pt x="1049634" y="226570"/>
                        <a:pt x="1049634" y="248865"/>
                      </a:cubicBezTo>
                      <a:cubicBezTo>
                        <a:pt x="1049634" y="271160"/>
                        <a:pt x="1067707" y="289233"/>
                        <a:pt x="1090002" y="289233"/>
                      </a:cubicBezTo>
                      <a:cubicBezTo>
                        <a:pt x="1112297" y="289233"/>
                        <a:pt x="1130370" y="271160"/>
                        <a:pt x="1130370" y="248865"/>
                      </a:cubicBezTo>
                      <a:cubicBezTo>
                        <a:pt x="1130370" y="226570"/>
                        <a:pt x="1112297" y="208497"/>
                        <a:pt x="1090002" y="208497"/>
                      </a:cubicBezTo>
                      <a:close/>
                      <a:moveTo>
                        <a:pt x="1005565" y="208497"/>
                      </a:moveTo>
                      <a:cubicBezTo>
                        <a:pt x="983270" y="208497"/>
                        <a:pt x="965197" y="226570"/>
                        <a:pt x="965197" y="248865"/>
                      </a:cubicBezTo>
                      <a:cubicBezTo>
                        <a:pt x="965197" y="271160"/>
                        <a:pt x="983270" y="289233"/>
                        <a:pt x="1005565" y="289233"/>
                      </a:cubicBezTo>
                      <a:cubicBezTo>
                        <a:pt x="1027860" y="289233"/>
                        <a:pt x="1045933" y="271160"/>
                        <a:pt x="1045933" y="248865"/>
                      </a:cubicBezTo>
                      <a:cubicBezTo>
                        <a:pt x="1045933" y="226570"/>
                        <a:pt x="1027860" y="208497"/>
                        <a:pt x="1005565" y="208497"/>
                      </a:cubicBezTo>
                      <a:close/>
                      <a:moveTo>
                        <a:pt x="921129" y="208497"/>
                      </a:moveTo>
                      <a:cubicBezTo>
                        <a:pt x="898834" y="208497"/>
                        <a:pt x="880761" y="226570"/>
                        <a:pt x="880761" y="248865"/>
                      </a:cubicBezTo>
                      <a:cubicBezTo>
                        <a:pt x="880761" y="271160"/>
                        <a:pt x="898834" y="289233"/>
                        <a:pt x="921129" y="289233"/>
                      </a:cubicBezTo>
                      <a:cubicBezTo>
                        <a:pt x="943424" y="289233"/>
                        <a:pt x="961497" y="271160"/>
                        <a:pt x="961497" y="248865"/>
                      </a:cubicBezTo>
                      <a:cubicBezTo>
                        <a:pt x="961497" y="226570"/>
                        <a:pt x="943424" y="208497"/>
                        <a:pt x="921129" y="208497"/>
                      </a:cubicBezTo>
                      <a:close/>
                      <a:moveTo>
                        <a:pt x="836693" y="208497"/>
                      </a:moveTo>
                      <a:cubicBezTo>
                        <a:pt x="814398" y="208497"/>
                        <a:pt x="796325" y="226570"/>
                        <a:pt x="796325" y="248865"/>
                      </a:cubicBezTo>
                      <a:cubicBezTo>
                        <a:pt x="796325" y="271160"/>
                        <a:pt x="814398" y="289233"/>
                        <a:pt x="836693" y="289233"/>
                      </a:cubicBezTo>
                      <a:cubicBezTo>
                        <a:pt x="858988" y="289233"/>
                        <a:pt x="877061" y="271160"/>
                        <a:pt x="877061" y="248865"/>
                      </a:cubicBezTo>
                      <a:cubicBezTo>
                        <a:pt x="877061" y="226570"/>
                        <a:pt x="858988" y="208497"/>
                        <a:pt x="836693" y="208497"/>
                      </a:cubicBezTo>
                      <a:close/>
                      <a:moveTo>
                        <a:pt x="752256" y="208497"/>
                      </a:moveTo>
                      <a:cubicBezTo>
                        <a:pt x="729961" y="208497"/>
                        <a:pt x="711888" y="226570"/>
                        <a:pt x="711888" y="248865"/>
                      </a:cubicBezTo>
                      <a:cubicBezTo>
                        <a:pt x="711888" y="271160"/>
                        <a:pt x="729961" y="289233"/>
                        <a:pt x="752256" y="289233"/>
                      </a:cubicBezTo>
                      <a:cubicBezTo>
                        <a:pt x="774551" y="289233"/>
                        <a:pt x="792624" y="271160"/>
                        <a:pt x="792624" y="248865"/>
                      </a:cubicBezTo>
                      <a:cubicBezTo>
                        <a:pt x="792624" y="226570"/>
                        <a:pt x="774551" y="208497"/>
                        <a:pt x="752256" y="208497"/>
                      </a:cubicBezTo>
                      <a:close/>
                      <a:moveTo>
                        <a:pt x="667820" y="208497"/>
                      </a:moveTo>
                      <a:cubicBezTo>
                        <a:pt x="645525" y="208497"/>
                        <a:pt x="627452" y="226570"/>
                        <a:pt x="627452" y="248865"/>
                      </a:cubicBezTo>
                      <a:cubicBezTo>
                        <a:pt x="627452" y="271160"/>
                        <a:pt x="645525" y="289233"/>
                        <a:pt x="667820" y="289233"/>
                      </a:cubicBezTo>
                      <a:cubicBezTo>
                        <a:pt x="690115" y="289233"/>
                        <a:pt x="708188" y="271160"/>
                        <a:pt x="708188" y="248865"/>
                      </a:cubicBezTo>
                      <a:cubicBezTo>
                        <a:pt x="708188" y="226570"/>
                        <a:pt x="690115" y="208497"/>
                        <a:pt x="667820" y="208497"/>
                      </a:cubicBezTo>
                      <a:close/>
                      <a:moveTo>
                        <a:pt x="583384" y="208497"/>
                      </a:moveTo>
                      <a:cubicBezTo>
                        <a:pt x="561089" y="208497"/>
                        <a:pt x="543016" y="226570"/>
                        <a:pt x="543016" y="248865"/>
                      </a:cubicBezTo>
                      <a:cubicBezTo>
                        <a:pt x="543016" y="271160"/>
                        <a:pt x="561089" y="289233"/>
                        <a:pt x="583384" y="289233"/>
                      </a:cubicBezTo>
                      <a:cubicBezTo>
                        <a:pt x="605679" y="289233"/>
                        <a:pt x="623752" y="271160"/>
                        <a:pt x="623752" y="248865"/>
                      </a:cubicBezTo>
                      <a:cubicBezTo>
                        <a:pt x="623752" y="226570"/>
                        <a:pt x="605679" y="208497"/>
                        <a:pt x="583384" y="208497"/>
                      </a:cubicBezTo>
                      <a:close/>
                      <a:moveTo>
                        <a:pt x="498947" y="208497"/>
                      </a:moveTo>
                      <a:cubicBezTo>
                        <a:pt x="476652" y="208497"/>
                        <a:pt x="458579" y="226570"/>
                        <a:pt x="458579" y="248865"/>
                      </a:cubicBezTo>
                      <a:cubicBezTo>
                        <a:pt x="458579" y="271160"/>
                        <a:pt x="476652" y="289233"/>
                        <a:pt x="498947" y="289233"/>
                      </a:cubicBezTo>
                      <a:cubicBezTo>
                        <a:pt x="521242" y="289233"/>
                        <a:pt x="539315" y="271160"/>
                        <a:pt x="539315" y="248865"/>
                      </a:cubicBezTo>
                      <a:cubicBezTo>
                        <a:pt x="539315" y="226570"/>
                        <a:pt x="521242" y="208497"/>
                        <a:pt x="498947" y="208497"/>
                      </a:cubicBezTo>
                      <a:close/>
                      <a:moveTo>
                        <a:pt x="414511" y="208497"/>
                      </a:moveTo>
                      <a:cubicBezTo>
                        <a:pt x="392216" y="208497"/>
                        <a:pt x="374143" y="226570"/>
                        <a:pt x="374143" y="248865"/>
                      </a:cubicBezTo>
                      <a:cubicBezTo>
                        <a:pt x="374143" y="271160"/>
                        <a:pt x="392216" y="289233"/>
                        <a:pt x="414511" y="289233"/>
                      </a:cubicBezTo>
                      <a:cubicBezTo>
                        <a:pt x="436806" y="289233"/>
                        <a:pt x="454879" y="271160"/>
                        <a:pt x="454879" y="248865"/>
                      </a:cubicBezTo>
                      <a:cubicBezTo>
                        <a:pt x="454879" y="226570"/>
                        <a:pt x="436806" y="208497"/>
                        <a:pt x="414511" y="208497"/>
                      </a:cubicBezTo>
                      <a:close/>
                      <a:moveTo>
                        <a:pt x="330075" y="208497"/>
                      </a:moveTo>
                      <a:cubicBezTo>
                        <a:pt x="307780" y="208497"/>
                        <a:pt x="289707" y="226570"/>
                        <a:pt x="289707" y="248865"/>
                      </a:cubicBezTo>
                      <a:cubicBezTo>
                        <a:pt x="289707" y="271160"/>
                        <a:pt x="307780" y="289233"/>
                        <a:pt x="330075" y="289233"/>
                      </a:cubicBezTo>
                      <a:cubicBezTo>
                        <a:pt x="352370" y="289233"/>
                        <a:pt x="370443" y="271160"/>
                        <a:pt x="370443" y="248865"/>
                      </a:cubicBezTo>
                      <a:cubicBezTo>
                        <a:pt x="370443" y="226570"/>
                        <a:pt x="352370" y="208497"/>
                        <a:pt x="330075" y="208497"/>
                      </a:cubicBezTo>
                      <a:close/>
                      <a:moveTo>
                        <a:pt x="245639" y="208497"/>
                      </a:moveTo>
                      <a:cubicBezTo>
                        <a:pt x="223344" y="208497"/>
                        <a:pt x="205271" y="226570"/>
                        <a:pt x="205271" y="248865"/>
                      </a:cubicBezTo>
                      <a:cubicBezTo>
                        <a:pt x="205271" y="271160"/>
                        <a:pt x="223344" y="289233"/>
                        <a:pt x="245639" y="289233"/>
                      </a:cubicBezTo>
                      <a:cubicBezTo>
                        <a:pt x="267934" y="289233"/>
                        <a:pt x="286007" y="271160"/>
                        <a:pt x="286007" y="248865"/>
                      </a:cubicBezTo>
                      <a:cubicBezTo>
                        <a:pt x="286007" y="226570"/>
                        <a:pt x="267934" y="208497"/>
                        <a:pt x="245639" y="208497"/>
                      </a:cubicBezTo>
                      <a:close/>
                      <a:moveTo>
                        <a:pt x="161202" y="208497"/>
                      </a:moveTo>
                      <a:cubicBezTo>
                        <a:pt x="138907" y="208497"/>
                        <a:pt x="120834" y="226570"/>
                        <a:pt x="120834" y="248865"/>
                      </a:cubicBezTo>
                      <a:cubicBezTo>
                        <a:pt x="120834" y="271160"/>
                        <a:pt x="138907" y="289233"/>
                        <a:pt x="161202" y="289233"/>
                      </a:cubicBezTo>
                      <a:cubicBezTo>
                        <a:pt x="183497" y="289233"/>
                        <a:pt x="201570" y="271160"/>
                        <a:pt x="201570" y="248865"/>
                      </a:cubicBezTo>
                      <a:cubicBezTo>
                        <a:pt x="201570" y="226570"/>
                        <a:pt x="183497" y="208497"/>
                        <a:pt x="161202" y="208497"/>
                      </a:cubicBezTo>
                      <a:close/>
                      <a:moveTo>
                        <a:pt x="76766" y="208497"/>
                      </a:moveTo>
                      <a:cubicBezTo>
                        <a:pt x="54471" y="208497"/>
                        <a:pt x="36398" y="226570"/>
                        <a:pt x="36398" y="248865"/>
                      </a:cubicBezTo>
                      <a:cubicBezTo>
                        <a:pt x="36398" y="271160"/>
                        <a:pt x="54471" y="289233"/>
                        <a:pt x="76766" y="289233"/>
                      </a:cubicBezTo>
                      <a:cubicBezTo>
                        <a:pt x="99061" y="289233"/>
                        <a:pt x="117134" y="271160"/>
                        <a:pt x="117134" y="248865"/>
                      </a:cubicBezTo>
                      <a:cubicBezTo>
                        <a:pt x="117134" y="226570"/>
                        <a:pt x="99061" y="208497"/>
                        <a:pt x="76766" y="208497"/>
                      </a:cubicBezTo>
                      <a:close/>
                      <a:moveTo>
                        <a:pt x="1343312" y="122448"/>
                      </a:moveTo>
                      <a:cubicBezTo>
                        <a:pt x="1321017" y="122448"/>
                        <a:pt x="1302944" y="140521"/>
                        <a:pt x="1302944" y="162815"/>
                      </a:cubicBezTo>
                      <a:cubicBezTo>
                        <a:pt x="1302944" y="185110"/>
                        <a:pt x="1321017" y="203183"/>
                        <a:pt x="1343312" y="203183"/>
                      </a:cubicBezTo>
                      <a:cubicBezTo>
                        <a:pt x="1365607" y="203183"/>
                        <a:pt x="1383680" y="185110"/>
                        <a:pt x="1383680" y="162815"/>
                      </a:cubicBezTo>
                      <a:cubicBezTo>
                        <a:pt x="1383680" y="140521"/>
                        <a:pt x="1365607" y="122448"/>
                        <a:pt x="1343312" y="122448"/>
                      </a:cubicBezTo>
                      <a:close/>
                      <a:moveTo>
                        <a:pt x="1258874" y="122448"/>
                      </a:moveTo>
                      <a:cubicBezTo>
                        <a:pt x="1236579" y="122448"/>
                        <a:pt x="1218506" y="140521"/>
                        <a:pt x="1218506" y="162816"/>
                      </a:cubicBezTo>
                      <a:cubicBezTo>
                        <a:pt x="1218506" y="185110"/>
                        <a:pt x="1236579" y="203183"/>
                        <a:pt x="1258874" y="203183"/>
                      </a:cubicBezTo>
                      <a:cubicBezTo>
                        <a:pt x="1281169" y="203183"/>
                        <a:pt x="1299242" y="185110"/>
                        <a:pt x="1299242" y="162816"/>
                      </a:cubicBezTo>
                      <a:cubicBezTo>
                        <a:pt x="1299242" y="140521"/>
                        <a:pt x="1281169" y="122448"/>
                        <a:pt x="1258874" y="122448"/>
                      </a:cubicBezTo>
                      <a:close/>
                      <a:moveTo>
                        <a:pt x="1174438" y="122448"/>
                      </a:moveTo>
                      <a:cubicBezTo>
                        <a:pt x="1152143" y="122448"/>
                        <a:pt x="1134070" y="140521"/>
                        <a:pt x="1134070" y="162816"/>
                      </a:cubicBezTo>
                      <a:cubicBezTo>
                        <a:pt x="1134070" y="185110"/>
                        <a:pt x="1152143" y="203183"/>
                        <a:pt x="1174438" y="203183"/>
                      </a:cubicBezTo>
                      <a:cubicBezTo>
                        <a:pt x="1196733" y="203183"/>
                        <a:pt x="1214806" y="185110"/>
                        <a:pt x="1214806" y="162816"/>
                      </a:cubicBezTo>
                      <a:cubicBezTo>
                        <a:pt x="1214806" y="140521"/>
                        <a:pt x="1196733" y="122448"/>
                        <a:pt x="1174438" y="122448"/>
                      </a:cubicBezTo>
                      <a:close/>
                      <a:moveTo>
                        <a:pt x="1090002" y="122448"/>
                      </a:moveTo>
                      <a:cubicBezTo>
                        <a:pt x="1067707" y="122448"/>
                        <a:pt x="1049634" y="140521"/>
                        <a:pt x="1049634" y="162816"/>
                      </a:cubicBezTo>
                      <a:cubicBezTo>
                        <a:pt x="1049634" y="185110"/>
                        <a:pt x="1067707" y="203183"/>
                        <a:pt x="1090002" y="203183"/>
                      </a:cubicBezTo>
                      <a:cubicBezTo>
                        <a:pt x="1112297" y="203183"/>
                        <a:pt x="1130370" y="185110"/>
                        <a:pt x="1130370" y="162816"/>
                      </a:cubicBezTo>
                      <a:cubicBezTo>
                        <a:pt x="1130370" y="140521"/>
                        <a:pt x="1112297" y="122448"/>
                        <a:pt x="1090002" y="122448"/>
                      </a:cubicBezTo>
                      <a:close/>
                      <a:moveTo>
                        <a:pt x="1005565" y="122448"/>
                      </a:moveTo>
                      <a:cubicBezTo>
                        <a:pt x="983270" y="122448"/>
                        <a:pt x="965197" y="140521"/>
                        <a:pt x="965197" y="162816"/>
                      </a:cubicBezTo>
                      <a:cubicBezTo>
                        <a:pt x="965197" y="185110"/>
                        <a:pt x="983270" y="203183"/>
                        <a:pt x="1005565" y="203183"/>
                      </a:cubicBezTo>
                      <a:cubicBezTo>
                        <a:pt x="1027860" y="203183"/>
                        <a:pt x="1045933" y="185110"/>
                        <a:pt x="1045933" y="162816"/>
                      </a:cubicBezTo>
                      <a:cubicBezTo>
                        <a:pt x="1045933" y="140521"/>
                        <a:pt x="1027860" y="122448"/>
                        <a:pt x="1005565" y="122448"/>
                      </a:cubicBezTo>
                      <a:close/>
                      <a:moveTo>
                        <a:pt x="921129" y="122448"/>
                      </a:moveTo>
                      <a:cubicBezTo>
                        <a:pt x="898834" y="122448"/>
                        <a:pt x="880761" y="140521"/>
                        <a:pt x="880761" y="162816"/>
                      </a:cubicBezTo>
                      <a:cubicBezTo>
                        <a:pt x="880761" y="185110"/>
                        <a:pt x="898834" y="203183"/>
                        <a:pt x="921129" y="203183"/>
                      </a:cubicBezTo>
                      <a:cubicBezTo>
                        <a:pt x="943424" y="203183"/>
                        <a:pt x="961497" y="185110"/>
                        <a:pt x="961497" y="162816"/>
                      </a:cubicBezTo>
                      <a:cubicBezTo>
                        <a:pt x="961497" y="140521"/>
                        <a:pt x="943424" y="122448"/>
                        <a:pt x="921129" y="122448"/>
                      </a:cubicBezTo>
                      <a:close/>
                      <a:moveTo>
                        <a:pt x="836693" y="122448"/>
                      </a:moveTo>
                      <a:cubicBezTo>
                        <a:pt x="814398" y="122448"/>
                        <a:pt x="796325" y="140521"/>
                        <a:pt x="796325" y="162816"/>
                      </a:cubicBezTo>
                      <a:cubicBezTo>
                        <a:pt x="796325" y="185110"/>
                        <a:pt x="814398" y="203183"/>
                        <a:pt x="836693" y="203183"/>
                      </a:cubicBezTo>
                      <a:cubicBezTo>
                        <a:pt x="858988" y="203183"/>
                        <a:pt x="877061" y="185110"/>
                        <a:pt x="877061" y="162816"/>
                      </a:cubicBezTo>
                      <a:cubicBezTo>
                        <a:pt x="877061" y="140521"/>
                        <a:pt x="858988" y="122448"/>
                        <a:pt x="836693" y="122448"/>
                      </a:cubicBezTo>
                      <a:close/>
                      <a:moveTo>
                        <a:pt x="752256" y="122448"/>
                      </a:moveTo>
                      <a:cubicBezTo>
                        <a:pt x="729961" y="122448"/>
                        <a:pt x="711888" y="140521"/>
                        <a:pt x="711888" y="162816"/>
                      </a:cubicBezTo>
                      <a:cubicBezTo>
                        <a:pt x="711888" y="185110"/>
                        <a:pt x="729961" y="203183"/>
                        <a:pt x="752256" y="203183"/>
                      </a:cubicBezTo>
                      <a:cubicBezTo>
                        <a:pt x="774551" y="203183"/>
                        <a:pt x="792624" y="185110"/>
                        <a:pt x="792624" y="162816"/>
                      </a:cubicBezTo>
                      <a:cubicBezTo>
                        <a:pt x="792624" y="140521"/>
                        <a:pt x="774551" y="122448"/>
                        <a:pt x="752256" y="122448"/>
                      </a:cubicBezTo>
                      <a:close/>
                      <a:moveTo>
                        <a:pt x="667820" y="122448"/>
                      </a:moveTo>
                      <a:cubicBezTo>
                        <a:pt x="645525" y="122448"/>
                        <a:pt x="627452" y="140521"/>
                        <a:pt x="627452" y="162816"/>
                      </a:cubicBezTo>
                      <a:cubicBezTo>
                        <a:pt x="627452" y="185110"/>
                        <a:pt x="645525" y="203183"/>
                        <a:pt x="667820" y="203183"/>
                      </a:cubicBezTo>
                      <a:cubicBezTo>
                        <a:pt x="690115" y="203183"/>
                        <a:pt x="708188" y="185110"/>
                        <a:pt x="708188" y="162816"/>
                      </a:cubicBezTo>
                      <a:cubicBezTo>
                        <a:pt x="708188" y="140521"/>
                        <a:pt x="690115" y="122448"/>
                        <a:pt x="667820" y="122448"/>
                      </a:cubicBezTo>
                      <a:close/>
                      <a:moveTo>
                        <a:pt x="583384" y="122448"/>
                      </a:moveTo>
                      <a:cubicBezTo>
                        <a:pt x="561089" y="122448"/>
                        <a:pt x="543016" y="140521"/>
                        <a:pt x="543016" y="162816"/>
                      </a:cubicBezTo>
                      <a:cubicBezTo>
                        <a:pt x="543016" y="185110"/>
                        <a:pt x="561089" y="203183"/>
                        <a:pt x="583384" y="203183"/>
                      </a:cubicBezTo>
                      <a:cubicBezTo>
                        <a:pt x="605679" y="203183"/>
                        <a:pt x="623752" y="185110"/>
                        <a:pt x="623752" y="162816"/>
                      </a:cubicBezTo>
                      <a:cubicBezTo>
                        <a:pt x="623752" y="140521"/>
                        <a:pt x="605679" y="122448"/>
                        <a:pt x="583384" y="122448"/>
                      </a:cubicBezTo>
                      <a:close/>
                      <a:moveTo>
                        <a:pt x="498947" y="122448"/>
                      </a:moveTo>
                      <a:cubicBezTo>
                        <a:pt x="476652" y="122448"/>
                        <a:pt x="458579" y="140521"/>
                        <a:pt x="458579" y="162816"/>
                      </a:cubicBezTo>
                      <a:cubicBezTo>
                        <a:pt x="458579" y="185110"/>
                        <a:pt x="476652" y="203183"/>
                        <a:pt x="498947" y="203183"/>
                      </a:cubicBezTo>
                      <a:cubicBezTo>
                        <a:pt x="521242" y="203183"/>
                        <a:pt x="539315" y="185110"/>
                        <a:pt x="539315" y="162816"/>
                      </a:cubicBezTo>
                      <a:cubicBezTo>
                        <a:pt x="539315" y="140521"/>
                        <a:pt x="521242" y="122448"/>
                        <a:pt x="498947" y="122448"/>
                      </a:cubicBezTo>
                      <a:close/>
                      <a:moveTo>
                        <a:pt x="414511" y="122448"/>
                      </a:moveTo>
                      <a:cubicBezTo>
                        <a:pt x="392216" y="122448"/>
                        <a:pt x="374143" y="140521"/>
                        <a:pt x="374143" y="162816"/>
                      </a:cubicBezTo>
                      <a:cubicBezTo>
                        <a:pt x="374143" y="185110"/>
                        <a:pt x="392216" y="203183"/>
                        <a:pt x="414511" y="203183"/>
                      </a:cubicBezTo>
                      <a:cubicBezTo>
                        <a:pt x="436806" y="203183"/>
                        <a:pt x="454879" y="185110"/>
                        <a:pt x="454879" y="162816"/>
                      </a:cubicBezTo>
                      <a:cubicBezTo>
                        <a:pt x="454879" y="140521"/>
                        <a:pt x="436806" y="122448"/>
                        <a:pt x="414511" y="122448"/>
                      </a:cubicBezTo>
                      <a:close/>
                      <a:moveTo>
                        <a:pt x="330075" y="122448"/>
                      </a:moveTo>
                      <a:cubicBezTo>
                        <a:pt x="307780" y="122448"/>
                        <a:pt x="289707" y="140521"/>
                        <a:pt x="289707" y="162816"/>
                      </a:cubicBezTo>
                      <a:cubicBezTo>
                        <a:pt x="289707" y="185110"/>
                        <a:pt x="307780" y="203183"/>
                        <a:pt x="330075" y="203183"/>
                      </a:cubicBezTo>
                      <a:cubicBezTo>
                        <a:pt x="352370" y="203183"/>
                        <a:pt x="370443" y="185110"/>
                        <a:pt x="370443" y="162816"/>
                      </a:cubicBezTo>
                      <a:cubicBezTo>
                        <a:pt x="370443" y="140521"/>
                        <a:pt x="352370" y="122448"/>
                        <a:pt x="330075" y="122448"/>
                      </a:cubicBezTo>
                      <a:close/>
                      <a:moveTo>
                        <a:pt x="245639" y="122448"/>
                      </a:moveTo>
                      <a:cubicBezTo>
                        <a:pt x="223344" y="122448"/>
                        <a:pt x="205271" y="140521"/>
                        <a:pt x="205271" y="162816"/>
                      </a:cubicBezTo>
                      <a:cubicBezTo>
                        <a:pt x="205271" y="185110"/>
                        <a:pt x="223344" y="203183"/>
                        <a:pt x="245639" y="203183"/>
                      </a:cubicBezTo>
                      <a:cubicBezTo>
                        <a:pt x="267934" y="203183"/>
                        <a:pt x="286007" y="185110"/>
                        <a:pt x="286007" y="162816"/>
                      </a:cubicBezTo>
                      <a:cubicBezTo>
                        <a:pt x="286007" y="140521"/>
                        <a:pt x="267934" y="122448"/>
                        <a:pt x="245639" y="122448"/>
                      </a:cubicBezTo>
                      <a:close/>
                      <a:moveTo>
                        <a:pt x="161202" y="122448"/>
                      </a:moveTo>
                      <a:cubicBezTo>
                        <a:pt x="138907" y="122448"/>
                        <a:pt x="120834" y="140521"/>
                        <a:pt x="120834" y="162816"/>
                      </a:cubicBezTo>
                      <a:cubicBezTo>
                        <a:pt x="120834" y="185110"/>
                        <a:pt x="138907" y="203183"/>
                        <a:pt x="161202" y="203183"/>
                      </a:cubicBezTo>
                      <a:cubicBezTo>
                        <a:pt x="183497" y="203183"/>
                        <a:pt x="201570" y="185110"/>
                        <a:pt x="201570" y="162816"/>
                      </a:cubicBezTo>
                      <a:cubicBezTo>
                        <a:pt x="201570" y="140521"/>
                        <a:pt x="183497" y="122448"/>
                        <a:pt x="161202" y="122448"/>
                      </a:cubicBezTo>
                      <a:close/>
                      <a:moveTo>
                        <a:pt x="76766" y="122448"/>
                      </a:moveTo>
                      <a:cubicBezTo>
                        <a:pt x="54471" y="122448"/>
                        <a:pt x="36398" y="140521"/>
                        <a:pt x="36398" y="162816"/>
                      </a:cubicBezTo>
                      <a:cubicBezTo>
                        <a:pt x="36398" y="185110"/>
                        <a:pt x="54471" y="203183"/>
                        <a:pt x="76766" y="203183"/>
                      </a:cubicBezTo>
                      <a:cubicBezTo>
                        <a:pt x="99061" y="203183"/>
                        <a:pt x="117134" y="185110"/>
                        <a:pt x="117134" y="162816"/>
                      </a:cubicBezTo>
                      <a:cubicBezTo>
                        <a:pt x="117134" y="140521"/>
                        <a:pt x="99061" y="122448"/>
                        <a:pt x="76766" y="122448"/>
                      </a:cubicBezTo>
                      <a:close/>
                      <a:moveTo>
                        <a:pt x="1343312" y="36400"/>
                      </a:moveTo>
                      <a:cubicBezTo>
                        <a:pt x="1321017" y="36400"/>
                        <a:pt x="1302944" y="54473"/>
                        <a:pt x="1302944" y="76768"/>
                      </a:cubicBezTo>
                      <a:cubicBezTo>
                        <a:pt x="1302944" y="99062"/>
                        <a:pt x="1321017" y="117135"/>
                        <a:pt x="1343312" y="117135"/>
                      </a:cubicBezTo>
                      <a:cubicBezTo>
                        <a:pt x="1365607" y="117135"/>
                        <a:pt x="1383680" y="99062"/>
                        <a:pt x="1383680" y="76768"/>
                      </a:cubicBezTo>
                      <a:cubicBezTo>
                        <a:pt x="1383680" y="54473"/>
                        <a:pt x="1365607" y="36400"/>
                        <a:pt x="1343312" y="36400"/>
                      </a:cubicBezTo>
                      <a:close/>
                      <a:moveTo>
                        <a:pt x="1258874" y="36400"/>
                      </a:moveTo>
                      <a:cubicBezTo>
                        <a:pt x="1236579" y="36400"/>
                        <a:pt x="1218506" y="54473"/>
                        <a:pt x="1218506" y="76768"/>
                      </a:cubicBezTo>
                      <a:cubicBezTo>
                        <a:pt x="1218506" y="99062"/>
                        <a:pt x="1236579" y="117135"/>
                        <a:pt x="1258874" y="117135"/>
                      </a:cubicBezTo>
                      <a:cubicBezTo>
                        <a:pt x="1281169" y="117135"/>
                        <a:pt x="1299242" y="99062"/>
                        <a:pt x="1299242" y="76768"/>
                      </a:cubicBezTo>
                      <a:cubicBezTo>
                        <a:pt x="1299242" y="54473"/>
                        <a:pt x="1281169" y="36400"/>
                        <a:pt x="1258874" y="36400"/>
                      </a:cubicBezTo>
                      <a:close/>
                      <a:moveTo>
                        <a:pt x="1174438" y="36400"/>
                      </a:moveTo>
                      <a:cubicBezTo>
                        <a:pt x="1152143" y="36400"/>
                        <a:pt x="1134070" y="54473"/>
                        <a:pt x="1134070" y="76768"/>
                      </a:cubicBezTo>
                      <a:cubicBezTo>
                        <a:pt x="1134070" y="99062"/>
                        <a:pt x="1152143" y="117135"/>
                        <a:pt x="1174438" y="117135"/>
                      </a:cubicBezTo>
                      <a:cubicBezTo>
                        <a:pt x="1196733" y="117135"/>
                        <a:pt x="1214806" y="99062"/>
                        <a:pt x="1214806" y="76768"/>
                      </a:cubicBezTo>
                      <a:cubicBezTo>
                        <a:pt x="1214806" y="54473"/>
                        <a:pt x="1196733" y="36400"/>
                        <a:pt x="1174438" y="36400"/>
                      </a:cubicBezTo>
                      <a:close/>
                      <a:moveTo>
                        <a:pt x="1090002" y="36400"/>
                      </a:moveTo>
                      <a:cubicBezTo>
                        <a:pt x="1067707" y="36400"/>
                        <a:pt x="1049634" y="54473"/>
                        <a:pt x="1049634" y="76768"/>
                      </a:cubicBezTo>
                      <a:cubicBezTo>
                        <a:pt x="1049634" y="99062"/>
                        <a:pt x="1067707" y="117136"/>
                        <a:pt x="1090002" y="117136"/>
                      </a:cubicBezTo>
                      <a:cubicBezTo>
                        <a:pt x="1112297" y="117136"/>
                        <a:pt x="1130370" y="99062"/>
                        <a:pt x="1130370" y="76768"/>
                      </a:cubicBezTo>
                      <a:cubicBezTo>
                        <a:pt x="1130370" y="54473"/>
                        <a:pt x="1112297" y="36400"/>
                        <a:pt x="1090002" y="36400"/>
                      </a:cubicBezTo>
                      <a:close/>
                      <a:moveTo>
                        <a:pt x="1005565" y="36400"/>
                      </a:moveTo>
                      <a:cubicBezTo>
                        <a:pt x="983270" y="36400"/>
                        <a:pt x="965197" y="54473"/>
                        <a:pt x="965197" y="76768"/>
                      </a:cubicBezTo>
                      <a:cubicBezTo>
                        <a:pt x="965197" y="99062"/>
                        <a:pt x="983270" y="117136"/>
                        <a:pt x="1005565" y="117136"/>
                      </a:cubicBezTo>
                      <a:cubicBezTo>
                        <a:pt x="1027860" y="117136"/>
                        <a:pt x="1045933" y="99062"/>
                        <a:pt x="1045933" y="76768"/>
                      </a:cubicBezTo>
                      <a:cubicBezTo>
                        <a:pt x="1045933" y="54473"/>
                        <a:pt x="1027860" y="36400"/>
                        <a:pt x="1005565" y="36400"/>
                      </a:cubicBezTo>
                      <a:close/>
                      <a:moveTo>
                        <a:pt x="921129" y="36400"/>
                      </a:moveTo>
                      <a:cubicBezTo>
                        <a:pt x="898834" y="36400"/>
                        <a:pt x="880761" y="54473"/>
                        <a:pt x="880761" y="76768"/>
                      </a:cubicBezTo>
                      <a:cubicBezTo>
                        <a:pt x="880761" y="99062"/>
                        <a:pt x="898834" y="117136"/>
                        <a:pt x="921129" y="117136"/>
                      </a:cubicBezTo>
                      <a:cubicBezTo>
                        <a:pt x="943424" y="117136"/>
                        <a:pt x="961497" y="99062"/>
                        <a:pt x="961497" y="76768"/>
                      </a:cubicBezTo>
                      <a:cubicBezTo>
                        <a:pt x="961497" y="54473"/>
                        <a:pt x="943424" y="36400"/>
                        <a:pt x="921129" y="36400"/>
                      </a:cubicBezTo>
                      <a:close/>
                      <a:moveTo>
                        <a:pt x="836693" y="36400"/>
                      </a:moveTo>
                      <a:cubicBezTo>
                        <a:pt x="814398" y="36400"/>
                        <a:pt x="796325" y="54473"/>
                        <a:pt x="796325" y="76768"/>
                      </a:cubicBezTo>
                      <a:cubicBezTo>
                        <a:pt x="796325" y="99062"/>
                        <a:pt x="814398" y="117136"/>
                        <a:pt x="836693" y="117136"/>
                      </a:cubicBezTo>
                      <a:cubicBezTo>
                        <a:pt x="858988" y="117136"/>
                        <a:pt x="877061" y="99062"/>
                        <a:pt x="877061" y="76768"/>
                      </a:cubicBezTo>
                      <a:cubicBezTo>
                        <a:pt x="877061" y="54473"/>
                        <a:pt x="858988" y="36400"/>
                        <a:pt x="836693" y="36400"/>
                      </a:cubicBezTo>
                      <a:close/>
                      <a:moveTo>
                        <a:pt x="752256" y="36400"/>
                      </a:moveTo>
                      <a:cubicBezTo>
                        <a:pt x="729961" y="36400"/>
                        <a:pt x="711888" y="54473"/>
                        <a:pt x="711888" y="76768"/>
                      </a:cubicBezTo>
                      <a:cubicBezTo>
                        <a:pt x="711888" y="99062"/>
                        <a:pt x="729961" y="117136"/>
                        <a:pt x="752256" y="117136"/>
                      </a:cubicBezTo>
                      <a:cubicBezTo>
                        <a:pt x="774551" y="117136"/>
                        <a:pt x="792624" y="99062"/>
                        <a:pt x="792624" y="76768"/>
                      </a:cubicBezTo>
                      <a:cubicBezTo>
                        <a:pt x="792624" y="54473"/>
                        <a:pt x="774551" y="36400"/>
                        <a:pt x="752256" y="36400"/>
                      </a:cubicBezTo>
                      <a:close/>
                      <a:moveTo>
                        <a:pt x="667820" y="36400"/>
                      </a:moveTo>
                      <a:cubicBezTo>
                        <a:pt x="645525" y="36400"/>
                        <a:pt x="627452" y="54473"/>
                        <a:pt x="627452" y="76768"/>
                      </a:cubicBezTo>
                      <a:cubicBezTo>
                        <a:pt x="627452" y="99062"/>
                        <a:pt x="645525" y="117136"/>
                        <a:pt x="667820" y="117136"/>
                      </a:cubicBezTo>
                      <a:cubicBezTo>
                        <a:pt x="690115" y="117136"/>
                        <a:pt x="708188" y="99062"/>
                        <a:pt x="708188" y="76768"/>
                      </a:cubicBezTo>
                      <a:cubicBezTo>
                        <a:pt x="708188" y="54473"/>
                        <a:pt x="690115" y="36400"/>
                        <a:pt x="667820" y="36400"/>
                      </a:cubicBezTo>
                      <a:close/>
                      <a:moveTo>
                        <a:pt x="583384" y="36400"/>
                      </a:moveTo>
                      <a:cubicBezTo>
                        <a:pt x="561089" y="36400"/>
                        <a:pt x="543016" y="54473"/>
                        <a:pt x="543016" y="76768"/>
                      </a:cubicBezTo>
                      <a:cubicBezTo>
                        <a:pt x="543016" y="99062"/>
                        <a:pt x="561089" y="117136"/>
                        <a:pt x="583384" y="117136"/>
                      </a:cubicBezTo>
                      <a:cubicBezTo>
                        <a:pt x="605679" y="117136"/>
                        <a:pt x="623752" y="99062"/>
                        <a:pt x="623752" y="76768"/>
                      </a:cubicBezTo>
                      <a:cubicBezTo>
                        <a:pt x="623752" y="54473"/>
                        <a:pt x="605679" y="36400"/>
                        <a:pt x="583384" y="36400"/>
                      </a:cubicBezTo>
                      <a:close/>
                      <a:moveTo>
                        <a:pt x="498947" y="36400"/>
                      </a:moveTo>
                      <a:cubicBezTo>
                        <a:pt x="476652" y="36400"/>
                        <a:pt x="458579" y="54473"/>
                        <a:pt x="458579" y="76768"/>
                      </a:cubicBezTo>
                      <a:cubicBezTo>
                        <a:pt x="458579" y="99062"/>
                        <a:pt x="476652" y="117136"/>
                        <a:pt x="498947" y="117136"/>
                      </a:cubicBezTo>
                      <a:cubicBezTo>
                        <a:pt x="521242" y="117136"/>
                        <a:pt x="539315" y="99062"/>
                        <a:pt x="539315" y="76768"/>
                      </a:cubicBezTo>
                      <a:cubicBezTo>
                        <a:pt x="539315" y="54473"/>
                        <a:pt x="521242" y="36400"/>
                        <a:pt x="498947" y="36400"/>
                      </a:cubicBezTo>
                      <a:close/>
                      <a:moveTo>
                        <a:pt x="414511" y="36400"/>
                      </a:moveTo>
                      <a:cubicBezTo>
                        <a:pt x="392216" y="36400"/>
                        <a:pt x="374143" y="54473"/>
                        <a:pt x="374143" y="76768"/>
                      </a:cubicBezTo>
                      <a:cubicBezTo>
                        <a:pt x="374143" y="99062"/>
                        <a:pt x="392216" y="117136"/>
                        <a:pt x="414511" y="117136"/>
                      </a:cubicBezTo>
                      <a:cubicBezTo>
                        <a:pt x="436806" y="117136"/>
                        <a:pt x="454879" y="99062"/>
                        <a:pt x="454879" y="76768"/>
                      </a:cubicBezTo>
                      <a:cubicBezTo>
                        <a:pt x="454879" y="54473"/>
                        <a:pt x="436806" y="36400"/>
                        <a:pt x="414511" y="36400"/>
                      </a:cubicBezTo>
                      <a:close/>
                      <a:moveTo>
                        <a:pt x="330075" y="36400"/>
                      </a:moveTo>
                      <a:cubicBezTo>
                        <a:pt x="307780" y="36400"/>
                        <a:pt x="289707" y="54473"/>
                        <a:pt x="289707" y="76768"/>
                      </a:cubicBezTo>
                      <a:cubicBezTo>
                        <a:pt x="289707" y="99062"/>
                        <a:pt x="307780" y="117136"/>
                        <a:pt x="330075" y="117136"/>
                      </a:cubicBezTo>
                      <a:cubicBezTo>
                        <a:pt x="352370" y="117136"/>
                        <a:pt x="370443" y="99062"/>
                        <a:pt x="370443" y="76768"/>
                      </a:cubicBezTo>
                      <a:cubicBezTo>
                        <a:pt x="370443" y="54473"/>
                        <a:pt x="352370" y="36400"/>
                        <a:pt x="330075" y="36400"/>
                      </a:cubicBezTo>
                      <a:close/>
                      <a:moveTo>
                        <a:pt x="245639" y="36400"/>
                      </a:moveTo>
                      <a:cubicBezTo>
                        <a:pt x="223344" y="36400"/>
                        <a:pt x="205271" y="54473"/>
                        <a:pt x="205271" y="76768"/>
                      </a:cubicBezTo>
                      <a:cubicBezTo>
                        <a:pt x="205271" y="99062"/>
                        <a:pt x="223344" y="117136"/>
                        <a:pt x="245639" y="117136"/>
                      </a:cubicBezTo>
                      <a:cubicBezTo>
                        <a:pt x="267934" y="117136"/>
                        <a:pt x="286007" y="99062"/>
                        <a:pt x="286007" y="76768"/>
                      </a:cubicBezTo>
                      <a:cubicBezTo>
                        <a:pt x="286007" y="54473"/>
                        <a:pt x="267934" y="36400"/>
                        <a:pt x="245639" y="36400"/>
                      </a:cubicBezTo>
                      <a:close/>
                      <a:moveTo>
                        <a:pt x="161202" y="36400"/>
                      </a:moveTo>
                      <a:cubicBezTo>
                        <a:pt x="138907" y="36400"/>
                        <a:pt x="120834" y="54473"/>
                        <a:pt x="120834" y="76768"/>
                      </a:cubicBezTo>
                      <a:cubicBezTo>
                        <a:pt x="120834" y="99062"/>
                        <a:pt x="138907" y="117136"/>
                        <a:pt x="161202" y="117136"/>
                      </a:cubicBezTo>
                      <a:cubicBezTo>
                        <a:pt x="183497" y="117136"/>
                        <a:pt x="201570" y="99062"/>
                        <a:pt x="201570" y="76768"/>
                      </a:cubicBezTo>
                      <a:cubicBezTo>
                        <a:pt x="201570" y="54473"/>
                        <a:pt x="183497" y="36400"/>
                        <a:pt x="161202" y="36400"/>
                      </a:cubicBezTo>
                      <a:close/>
                      <a:moveTo>
                        <a:pt x="76766" y="36400"/>
                      </a:moveTo>
                      <a:cubicBezTo>
                        <a:pt x="54471" y="36400"/>
                        <a:pt x="36398" y="54473"/>
                        <a:pt x="36398" y="76768"/>
                      </a:cubicBezTo>
                      <a:cubicBezTo>
                        <a:pt x="36398" y="99062"/>
                        <a:pt x="54471" y="117136"/>
                        <a:pt x="76766" y="117136"/>
                      </a:cubicBezTo>
                      <a:cubicBezTo>
                        <a:pt x="99061" y="117136"/>
                        <a:pt x="117134" y="99062"/>
                        <a:pt x="117134" y="76768"/>
                      </a:cubicBezTo>
                      <a:cubicBezTo>
                        <a:pt x="117134" y="54473"/>
                        <a:pt x="99061" y="36400"/>
                        <a:pt x="76766" y="36400"/>
                      </a:cubicBezTo>
                      <a:close/>
                      <a:moveTo>
                        <a:pt x="0" y="0"/>
                      </a:moveTo>
                      <a:lnTo>
                        <a:pt x="1404720" y="0"/>
                      </a:lnTo>
                      <a:lnTo>
                        <a:pt x="1404720" y="2812935"/>
                      </a:lnTo>
                      <a:lnTo>
                        <a:pt x="0" y="281293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50" name="フリーフォーム: 図形 849">
                  <a:extLst>
                    <a:ext uri="{FF2B5EF4-FFF2-40B4-BE49-F238E27FC236}">
                      <a16:creationId xmlns:a16="http://schemas.microsoft.com/office/drawing/2014/main" id="{8BD39F35-9D44-EA8A-4723-D6BBCAF3107B}"/>
                    </a:ext>
                  </a:extLst>
                </p:cNvPr>
                <p:cNvSpPr/>
                <p:nvPr/>
              </p:nvSpPr>
              <p:spPr bwMode="auto">
                <a:xfrm>
                  <a:off x="10068569" y="2453150"/>
                  <a:ext cx="555062" cy="1111504"/>
                </a:xfrm>
                <a:custGeom>
                  <a:avLst/>
                  <a:gdLst>
                    <a:gd name="connsiteX0" fmla="*/ 1343312 w 1404720"/>
                    <a:gd name="connsiteY0" fmla="*/ 2703931 h 2812935"/>
                    <a:gd name="connsiteX1" fmla="*/ 1302944 w 1404720"/>
                    <a:gd name="connsiteY1" fmla="*/ 2744299 h 2812935"/>
                    <a:gd name="connsiteX2" fmla="*/ 1343312 w 1404720"/>
                    <a:gd name="connsiteY2" fmla="*/ 2784667 h 2812935"/>
                    <a:gd name="connsiteX3" fmla="*/ 1383680 w 1404720"/>
                    <a:gd name="connsiteY3" fmla="*/ 2744299 h 2812935"/>
                    <a:gd name="connsiteX4" fmla="*/ 1343312 w 1404720"/>
                    <a:gd name="connsiteY4" fmla="*/ 2703931 h 2812935"/>
                    <a:gd name="connsiteX5" fmla="*/ 1258874 w 1404720"/>
                    <a:gd name="connsiteY5" fmla="*/ 2703931 h 2812935"/>
                    <a:gd name="connsiteX6" fmla="*/ 1218506 w 1404720"/>
                    <a:gd name="connsiteY6" fmla="*/ 2744299 h 2812935"/>
                    <a:gd name="connsiteX7" fmla="*/ 1258874 w 1404720"/>
                    <a:gd name="connsiteY7" fmla="*/ 2784667 h 2812935"/>
                    <a:gd name="connsiteX8" fmla="*/ 1299242 w 1404720"/>
                    <a:gd name="connsiteY8" fmla="*/ 2744299 h 2812935"/>
                    <a:gd name="connsiteX9" fmla="*/ 1258874 w 1404720"/>
                    <a:gd name="connsiteY9" fmla="*/ 2703931 h 2812935"/>
                    <a:gd name="connsiteX10" fmla="*/ 1174438 w 1404720"/>
                    <a:gd name="connsiteY10" fmla="*/ 2703931 h 2812935"/>
                    <a:gd name="connsiteX11" fmla="*/ 1134070 w 1404720"/>
                    <a:gd name="connsiteY11" fmla="*/ 2744299 h 2812935"/>
                    <a:gd name="connsiteX12" fmla="*/ 1174438 w 1404720"/>
                    <a:gd name="connsiteY12" fmla="*/ 2784667 h 2812935"/>
                    <a:gd name="connsiteX13" fmla="*/ 1214806 w 1404720"/>
                    <a:gd name="connsiteY13" fmla="*/ 2744299 h 2812935"/>
                    <a:gd name="connsiteX14" fmla="*/ 1174438 w 1404720"/>
                    <a:gd name="connsiteY14" fmla="*/ 2703931 h 2812935"/>
                    <a:gd name="connsiteX15" fmla="*/ 1090002 w 1404720"/>
                    <a:gd name="connsiteY15" fmla="*/ 2703931 h 2812935"/>
                    <a:gd name="connsiteX16" fmla="*/ 1049634 w 1404720"/>
                    <a:gd name="connsiteY16" fmla="*/ 2744299 h 2812935"/>
                    <a:gd name="connsiteX17" fmla="*/ 1090002 w 1404720"/>
                    <a:gd name="connsiteY17" fmla="*/ 2784667 h 2812935"/>
                    <a:gd name="connsiteX18" fmla="*/ 1130370 w 1404720"/>
                    <a:gd name="connsiteY18" fmla="*/ 2744299 h 2812935"/>
                    <a:gd name="connsiteX19" fmla="*/ 1090002 w 1404720"/>
                    <a:gd name="connsiteY19" fmla="*/ 2703931 h 2812935"/>
                    <a:gd name="connsiteX20" fmla="*/ 1005565 w 1404720"/>
                    <a:gd name="connsiteY20" fmla="*/ 2703931 h 2812935"/>
                    <a:gd name="connsiteX21" fmla="*/ 965197 w 1404720"/>
                    <a:gd name="connsiteY21" fmla="*/ 2744299 h 2812935"/>
                    <a:gd name="connsiteX22" fmla="*/ 1005565 w 1404720"/>
                    <a:gd name="connsiteY22" fmla="*/ 2784667 h 2812935"/>
                    <a:gd name="connsiteX23" fmla="*/ 1045933 w 1404720"/>
                    <a:gd name="connsiteY23" fmla="*/ 2744299 h 2812935"/>
                    <a:gd name="connsiteX24" fmla="*/ 1005565 w 1404720"/>
                    <a:gd name="connsiteY24" fmla="*/ 2703931 h 2812935"/>
                    <a:gd name="connsiteX25" fmla="*/ 921129 w 1404720"/>
                    <a:gd name="connsiteY25" fmla="*/ 2703931 h 2812935"/>
                    <a:gd name="connsiteX26" fmla="*/ 880761 w 1404720"/>
                    <a:gd name="connsiteY26" fmla="*/ 2744299 h 2812935"/>
                    <a:gd name="connsiteX27" fmla="*/ 921129 w 1404720"/>
                    <a:gd name="connsiteY27" fmla="*/ 2784667 h 2812935"/>
                    <a:gd name="connsiteX28" fmla="*/ 961497 w 1404720"/>
                    <a:gd name="connsiteY28" fmla="*/ 2744299 h 2812935"/>
                    <a:gd name="connsiteX29" fmla="*/ 921129 w 1404720"/>
                    <a:gd name="connsiteY29" fmla="*/ 2703931 h 2812935"/>
                    <a:gd name="connsiteX30" fmla="*/ 836693 w 1404720"/>
                    <a:gd name="connsiteY30" fmla="*/ 2703931 h 2812935"/>
                    <a:gd name="connsiteX31" fmla="*/ 796325 w 1404720"/>
                    <a:gd name="connsiteY31" fmla="*/ 2744299 h 2812935"/>
                    <a:gd name="connsiteX32" fmla="*/ 836693 w 1404720"/>
                    <a:gd name="connsiteY32" fmla="*/ 2784667 h 2812935"/>
                    <a:gd name="connsiteX33" fmla="*/ 877061 w 1404720"/>
                    <a:gd name="connsiteY33" fmla="*/ 2744299 h 2812935"/>
                    <a:gd name="connsiteX34" fmla="*/ 836693 w 1404720"/>
                    <a:gd name="connsiteY34" fmla="*/ 2703931 h 2812935"/>
                    <a:gd name="connsiteX35" fmla="*/ 752256 w 1404720"/>
                    <a:gd name="connsiteY35" fmla="*/ 2703931 h 2812935"/>
                    <a:gd name="connsiteX36" fmla="*/ 711888 w 1404720"/>
                    <a:gd name="connsiteY36" fmla="*/ 2744299 h 2812935"/>
                    <a:gd name="connsiteX37" fmla="*/ 752256 w 1404720"/>
                    <a:gd name="connsiteY37" fmla="*/ 2784667 h 2812935"/>
                    <a:gd name="connsiteX38" fmla="*/ 792624 w 1404720"/>
                    <a:gd name="connsiteY38" fmla="*/ 2744299 h 2812935"/>
                    <a:gd name="connsiteX39" fmla="*/ 752256 w 1404720"/>
                    <a:gd name="connsiteY39" fmla="*/ 2703931 h 2812935"/>
                    <a:gd name="connsiteX40" fmla="*/ 667820 w 1404720"/>
                    <a:gd name="connsiteY40" fmla="*/ 2703931 h 2812935"/>
                    <a:gd name="connsiteX41" fmla="*/ 627452 w 1404720"/>
                    <a:gd name="connsiteY41" fmla="*/ 2744299 h 2812935"/>
                    <a:gd name="connsiteX42" fmla="*/ 667820 w 1404720"/>
                    <a:gd name="connsiteY42" fmla="*/ 2784667 h 2812935"/>
                    <a:gd name="connsiteX43" fmla="*/ 708188 w 1404720"/>
                    <a:gd name="connsiteY43" fmla="*/ 2744299 h 2812935"/>
                    <a:gd name="connsiteX44" fmla="*/ 667820 w 1404720"/>
                    <a:gd name="connsiteY44" fmla="*/ 2703931 h 2812935"/>
                    <a:gd name="connsiteX45" fmla="*/ 583384 w 1404720"/>
                    <a:gd name="connsiteY45" fmla="*/ 2703931 h 2812935"/>
                    <a:gd name="connsiteX46" fmla="*/ 543016 w 1404720"/>
                    <a:gd name="connsiteY46" fmla="*/ 2744299 h 2812935"/>
                    <a:gd name="connsiteX47" fmla="*/ 583384 w 1404720"/>
                    <a:gd name="connsiteY47" fmla="*/ 2784667 h 2812935"/>
                    <a:gd name="connsiteX48" fmla="*/ 623752 w 1404720"/>
                    <a:gd name="connsiteY48" fmla="*/ 2744299 h 2812935"/>
                    <a:gd name="connsiteX49" fmla="*/ 583384 w 1404720"/>
                    <a:gd name="connsiteY49" fmla="*/ 2703931 h 2812935"/>
                    <a:gd name="connsiteX50" fmla="*/ 498947 w 1404720"/>
                    <a:gd name="connsiteY50" fmla="*/ 2703931 h 2812935"/>
                    <a:gd name="connsiteX51" fmla="*/ 458579 w 1404720"/>
                    <a:gd name="connsiteY51" fmla="*/ 2744299 h 2812935"/>
                    <a:gd name="connsiteX52" fmla="*/ 498947 w 1404720"/>
                    <a:gd name="connsiteY52" fmla="*/ 2784667 h 2812935"/>
                    <a:gd name="connsiteX53" fmla="*/ 539315 w 1404720"/>
                    <a:gd name="connsiteY53" fmla="*/ 2744299 h 2812935"/>
                    <a:gd name="connsiteX54" fmla="*/ 498947 w 1404720"/>
                    <a:gd name="connsiteY54" fmla="*/ 2703931 h 2812935"/>
                    <a:gd name="connsiteX55" fmla="*/ 414511 w 1404720"/>
                    <a:gd name="connsiteY55" fmla="*/ 2703931 h 2812935"/>
                    <a:gd name="connsiteX56" fmla="*/ 374143 w 1404720"/>
                    <a:gd name="connsiteY56" fmla="*/ 2744299 h 2812935"/>
                    <a:gd name="connsiteX57" fmla="*/ 414511 w 1404720"/>
                    <a:gd name="connsiteY57" fmla="*/ 2784667 h 2812935"/>
                    <a:gd name="connsiteX58" fmla="*/ 454879 w 1404720"/>
                    <a:gd name="connsiteY58" fmla="*/ 2744299 h 2812935"/>
                    <a:gd name="connsiteX59" fmla="*/ 414511 w 1404720"/>
                    <a:gd name="connsiteY59" fmla="*/ 2703931 h 2812935"/>
                    <a:gd name="connsiteX60" fmla="*/ 330075 w 1404720"/>
                    <a:gd name="connsiteY60" fmla="*/ 2703931 h 2812935"/>
                    <a:gd name="connsiteX61" fmla="*/ 289707 w 1404720"/>
                    <a:gd name="connsiteY61" fmla="*/ 2744299 h 2812935"/>
                    <a:gd name="connsiteX62" fmla="*/ 330075 w 1404720"/>
                    <a:gd name="connsiteY62" fmla="*/ 2784667 h 2812935"/>
                    <a:gd name="connsiteX63" fmla="*/ 370443 w 1404720"/>
                    <a:gd name="connsiteY63" fmla="*/ 2744299 h 2812935"/>
                    <a:gd name="connsiteX64" fmla="*/ 330075 w 1404720"/>
                    <a:gd name="connsiteY64" fmla="*/ 2703931 h 2812935"/>
                    <a:gd name="connsiteX65" fmla="*/ 245639 w 1404720"/>
                    <a:gd name="connsiteY65" fmla="*/ 2703931 h 2812935"/>
                    <a:gd name="connsiteX66" fmla="*/ 205271 w 1404720"/>
                    <a:gd name="connsiteY66" fmla="*/ 2744299 h 2812935"/>
                    <a:gd name="connsiteX67" fmla="*/ 245639 w 1404720"/>
                    <a:gd name="connsiteY67" fmla="*/ 2784667 h 2812935"/>
                    <a:gd name="connsiteX68" fmla="*/ 286007 w 1404720"/>
                    <a:gd name="connsiteY68" fmla="*/ 2744299 h 2812935"/>
                    <a:gd name="connsiteX69" fmla="*/ 245639 w 1404720"/>
                    <a:gd name="connsiteY69" fmla="*/ 2703931 h 2812935"/>
                    <a:gd name="connsiteX70" fmla="*/ 161202 w 1404720"/>
                    <a:gd name="connsiteY70" fmla="*/ 2703931 h 2812935"/>
                    <a:gd name="connsiteX71" fmla="*/ 120834 w 1404720"/>
                    <a:gd name="connsiteY71" fmla="*/ 2744299 h 2812935"/>
                    <a:gd name="connsiteX72" fmla="*/ 161202 w 1404720"/>
                    <a:gd name="connsiteY72" fmla="*/ 2784667 h 2812935"/>
                    <a:gd name="connsiteX73" fmla="*/ 201570 w 1404720"/>
                    <a:gd name="connsiteY73" fmla="*/ 2744299 h 2812935"/>
                    <a:gd name="connsiteX74" fmla="*/ 161202 w 1404720"/>
                    <a:gd name="connsiteY74" fmla="*/ 2703931 h 2812935"/>
                    <a:gd name="connsiteX75" fmla="*/ 76766 w 1404720"/>
                    <a:gd name="connsiteY75" fmla="*/ 2703931 h 2812935"/>
                    <a:gd name="connsiteX76" fmla="*/ 36398 w 1404720"/>
                    <a:gd name="connsiteY76" fmla="*/ 2744299 h 2812935"/>
                    <a:gd name="connsiteX77" fmla="*/ 76766 w 1404720"/>
                    <a:gd name="connsiteY77" fmla="*/ 2784667 h 2812935"/>
                    <a:gd name="connsiteX78" fmla="*/ 117134 w 1404720"/>
                    <a:gd name="connsiteY78" fmla="*/ 2744299 h 2812935"/>
                    <a:gd name="connsiteX79" fmla="*/ 76766 w 1404720"/>
                    <a:gd name="connsiteY79" fmla="*/ 2703931 h 2812935"/>
                    <a:gd name="connsiteX80" fmla="*/ 1343312 w 1404720"/>
                    <a:gd name="connsiteY80" fmla="*/ 2617876 h 2812935"/>
                    <a:gd name="connsiteX81" fmla="*/ 1302944 w 1404720"/>
                    <a:gd name="connsiteY81" fmla="*/ 2658244 h 2812935"/>
                    <a:gd name="connsiteX82" fmla="*/ 1343312 w 1404720"/>
                    <a:gd name="connsiteY82" fmla="*/ 2698612 h 2812935"/>
                    <a:gd name="connsiteX83" fmla="*/ 1383680 w 1404720"/>
                    <a:gd name="connsiteY83" fmla="*/ 2658244 h 2812935"/>
                    <a:gd name="connsiteX84" fmla="*/ 1343312 w 1404720"/>
                    <a:gd name="connsiteY84" fmla="*/ 2617876 h 2812935"/>
                    <a:gd name="connsiteX85" fmla="*/ 1258874 w 1404720"/>
                    <a:gd name="connsiteY85" fmla="*/ 2617876 h 2812935"/>
                    <a:gd name="connsiteX86" fmla="*/ 1218506 w 1404720"/>
                    <a:gd name="connsiteY86" fmla="*/ 2658244 h 2812935"/>
                    <a:gd name="connsiteX87" fmla="*/ 1258874 w 1404720"/>
                    <a:gd name="connsiteY87" fmla="*/ 2698612 h 2812935"/>
                    <a:gd name="connsiteX88" fmla="*/ 1299242 w 1404720"/>
                    <a:gd name="connsiteY88" fmla="*/ 2658244 h 2812935"/>
                    <a:gd name="connsiteX89" fmla="*/ 1258874 w 1404720"/>
                    <a:gd name="connsiteY89" fmla="*/ 2617876 h 2812935"/>
                    <a:gd name="connsiteX90" fmla="*/ 1174438 w 1404720"/>
                    <a:gd name="connsiteY90" fmla="*/ 2617876 h 2812935"/>
                    <a:gd name="connsiteX91" fmla="*/ 1134070 w 1404720"/>
                    <a:gd name="connsiteY91" fmla="*/ 2658244 h 2812935"/>
                    <a:gd name="connsiteX92" fmla="*/ 1174438 w 1404720"/>
                    <a:gd name="connsiteY92" fmla="*/ 2698612 h 2812935"/>
                    <a:gd name="connsiteX93" fmla="*/ 1214806 w 1404720"/>
                    <a:gd name="connsiteY93" fmla="*/ 2658244 h 2812935"/>
                    <a:gd name="connsiteX94" fmla="*/ 1174438 w 1404720"/>
                    <a:gd name="connsiteY94" fmla="*/ 2617876 h 2812935"/>
                    <a:gd name="connsiteX95" fmla="*/ 1090002 w 1404720"/>
                    <a:gd name="connsiteY95" fmla="*/ 2617876 h 2812935"/>
                    <a:gd name="connsiteX96" fmla="*/ 1049634 w 1404720"/>
                    <a:gd name="connsiteY96" fmla="*/ 2658244 h 2812935"/>
                    <a:gd name="connsiteX97" fmla="*/ 1090002 w 1404720"/>
                    <a:gd name="connsiteY97" fmla="*/ 2698612 h 2812935"/>
                    <a:gd name="connsiteX98" fmla="*/ 1130370 w 1404720"/>
                    <a:gd name="connsiteY98" fmla="*/ 2658244 h 2812935"/>
                    <a:gd name="connsiteX99" fmla="*/ 1090002 w 1404720"/>
                    <a:gd name="connsiteY99" fmla="*/ 2617876 h 2812935"/>
                    <a:gd name="connsiteX100" fmla="*/ 1005565 w 1404720"/>
                    <a:gd name="connsiteY100" fmla="*/ 2617876 h 2812935"/>
                    <a:gd name="connsiteX101" fmla="*/ 965197 w 1404720"/>
                    <a:gd name="connsiteY101" fmla="*/ 2658244 h 2812935"/>
                    <a:gd name="connsiteX102" fmla="*/ 1005565 w 1404720"/>
                    <a:gd name="connsiteY102" fmla="*/ 2698612 h 2812935"/>
                    <a:gd name="connsiteX103" fmla="*/ 1045933 w 1404720"/>
                    <a:gd name="connsiteY103" fmla="*/ 2658244 h 2812935"/>
                    <a:gd name="connsiteX104" fmla="*/ 1005565 w 1404720"/>
                    <a:gd name="connsiteY104" fmla="*/ 2617876 h 2812935"/>
                    <a:gd name="connsiteX105" fmla="*/ 921129 w 1404720"/>
                    <a:gd name="connsiteY105" fmla="*/ 2617876 h 2812935"/>
                    <a:gd name="connsiteX106" fmla="*/ 880761 w 1404720"/>
                    <a:gd name="connsiteY106" fmla="*/ 2658244 h 2812935"/>
                    <a:gd name="connsiteX107" fmla="*/ 921129 w 1404720"/>
                    <a:gd name="connsiteY107" fmla="*/ 2698612 h 2812935"/>
                    <a:gd name="connsiteX108" fmla="*/ 961497 w 1404720"/>
                    <a:gd name="connsiteY108" fmla="*/ 2658244 h 2812935"/>
                    <a:gd name="connsiteX109" fmla="*/ 921129 w 1404720"/>
                    <a:gd name="connsiteY109" fmla="*/ 2617876 h 2812935"/>
                    <a:gd name="connsiteX110" fmla="*/ 836693 w 1404720"/>
                    <a:gd name="connsiteY110" fmla="*/ 2617876 h 2812935"/>
                    <a:gd name="connsiteX111" fmla="*/ 796325 w 1404720"/>
                    <a:gd name="connsiteY111" fmla="*/ 2658244 h 2812935"/>
                    <a:gd name="connsiteX112" fmla="*/ 836693 w 1404720"/>
                    <a:gd name="connsiteY112" fmla="*/ 2698612 h 2812935"/>
                    <a:gd name="connsiteX113" fmla="*/ 877061 w 1404720"/>
                    <a:gd name="connsiteY113" fmla="*/ 2658244 h 2812935"/>
                    <a:gd name="connsiteX114" fmla="*/ 836693 w 1404720"/>
                    <a:gd name="connsiteY114" fmla="*/ 2617876 h 2812935"/>
                    <a:gd name="connsiteX115" fmla="*/ 752256 w 1404720"/>
                    <a:gd name="connsiteY115" fmla="*/ 2617876 h 2812935"/>
                    <a:gd name="connsiteX116" fmla="*/ 711888 w 1404720"/>
                    <a:gd name="connsiteY116" fmla="*/ 2658244 h 2812935"/>
                    <a:gd name="connsiteX117" fmla="*/ 752256 w 1404720"/>
                    <a:gd name="connsiteY117" fmla="*/ 2698612 h 2812935"/>
                    <a:gd name="connsiteX118" fmla="*/ 792624 w 1404720"/>
                    <a:gd name="connsiteY118" fmla="*/ 2658244 h 2812935"/>
                    <a:gd name="connsiteX119" fmla="*/ 752256 w 1404720"/>
                    <a:gd name="connsiteY119" fmla="*/ 2617876 h 2812935"/>
                    <a:gd name="connsiteX120" fmla="*/ 667820 w 1404720"/>
                    <a:gd name="connsiteY120" fmla="*/ 2617876 h 2812935"/>
                    <a:gd name="connsiteX121" fmla="*/ 627452 w 1404720"/>
                    <a:gd name="connsiteY121" fmla="*/ 2658244 h 2812935"/>
                    <a:gd name="connsiteX122" fmla="*/ 667820 w 1404720"/>
                    <a:gd name="connsiteY122" fmla="*/ 2698612 h 2812935"/>
                    <a:gd name="connsiteX123" fmla="*/ 708188 w 1404720"/>
                    <a:gd name="connsiteY123" fmla="*/ 2658244 h 2812935"/>
                    <a:gd name="connsiteX124" fmla="*/ 667820 w 1404720"/>
                    <a:gd name="connsiteY124" fmla="*/ 2617876 h 2812935"/>
                    <a:gd name="connsiteX125" fmla="*/ 583384 w 1404720"/>
                    <a:gd name="connsiteY125" fmla="*/ 2617876 h 2812935"/>
                    <a:gd name="connsiteX126" fmla="*/ 543016 w 1404720"/>
                    <a:gd name="connsiteY126" fmla="*/ 2658244 h 2812935"/>
                    <a:gd name="connsiteX127" fmla="*/ 583384 w 1404720"/>
                    <a:gd name="connsiteY127" fmla="*/ 2698612 h 2812935"/>
                    <a:gd name="connsiteX128" fmla="*/ 623752 w 1404720"/>
                    <a:gd name="connsiteY128" fmla="*/ 2658244 h 2812935"/>
                    <a:gd name="connsiteX129" fmla="*/ 583384 w 1404720"/>
                    <a:gd name="connsiteY129" fmla="*/ 2617876 h 2812935"/>
                    <a:gd name="connsiteX130" fmla="*/ 498947 w 1404720"/>
                    <a:gd name="connsiteY130" fmla="*/ 2617876 h 2812935"/>
                    <a:gd name="connsiteX131" fmla="*/ 458579 w 1404720"/>
                    <a:gd name="connsiteY131" fmla="*/ 2658244 h 2812935"/>
                    <a:gd name="connsiteX132" fmla="*/ 498947 w 1404720"/>
                    <a:gd name="connsiteY132" fmla="*/ 2698612 h 2812935"/>
                    <a:gd name="connsiteX133" fmla="*/ 539315 w 1404720"/>
                    <a:gd name="connsiteY133" fmla="*/ 2658244 h 2812935"/>
                    <a:gd name="connsiteX134" fmla="*/ 498947 w 1404720"/>
                    <a:gd name="connsiteY134" fmla="*/ 2617876 h 2812935"/>
                    <a:gd name="connsiteX135" fmla="*/ 414511 w 1404720"/>
                    <a:gd name="connsiteY135" fmla="*/ 2617876 h 2812935"/>
                    <a:gd name="connsiteX136" fmla="*/ 374143 w 1404720"/>
                    <a:gd name="connsiteY136" fmla="*/ 2658244 h 2812935"/>
                    <a:gd name="connsiteX137" fmla="*/ 414511 w 1404720"/>
                    <a:gd name="connsiteY137" fmla="*/ 2698612 h 2812935"/>
                    <a:gd name="connsiteX138" fmla="*/ 454879 w 1404720"/>
                    <a:gd name="connsiteY138" fmla="*/ 2658244 h 2812935"/>
                    <a:gd name="connsiteX139" fmla="*/ 414511 w 1404720"/>
                    <a:gd name="connsiteY139" fmla="*/ 2617876 h 2812935"/>
                    <a:gd name="connsiteX140" fmla="*/ 330075 w 1404720"/>
                    <a:gd name="connsiteY140" fmla="*/ 2617876 h 2812935"/>
                    <a:gd name="connsiteX141" fmla="*/ 289707 w 1404720"/>
                    <a:gd name="connsiteY141" fmla="*/ 2658244 h 2812935"/>
                    <a:gd name="connsiteX142" fmla="*/ 330075 w 1404720"/>
                    <a:gd name="connsiteY142" fmla="*/ 2698612 h 2812935"/>
                    <a:gd name="connsiteX143" fmla="*/ 370443 w 1404720"/>
                    <a:gd name="connsiteY143" fmla="*/ 2658244 h 2812935"/>
                    <a:gd name="connsiteX144" fmla="*/ 330075 w 1404720"/>
                    <a:gd name="connsiteY144" fmla="*/ 2617876 h 2812935"/>
                    <a:gd name="connsiteX145" fmla="*/ 245639 w 1404720"/>
                    <a:gd name="connsiteY145" fmla="*/ 2617876 h 2812935"/>
                    <a:gd name="connsiteX146" fmla="*/ 205271 w 1404720"/>
                    <a:gd name="connsiteY146" fmla="*/ 2658244 h 2812935"/>
                    <a:gd name="connsiteX147" fmla="*/ 245639 w 1404720"/>
                    <a:gd name="connsiteY147" fmla="*/ 2698612 h 2812935"/>
                    <a:gd name="connsiteX148" fmla="*/ 286007 w 1404720"/>
                    <a:gd name="connsiteY148" fmla="*/ 2658244 h 2812935"/>
                    <a:gd name="connsiteX149" fmla="*/ 245639 w 1404720"/>
                    <a:gd name="connsiteY149" fmla="*/ 2617876 h 2812935"/>
                    <a:gd name="connsiteX150" fmla="*/ 161202 w 1404720"/>
                    <a:gd name="connsiteY150" fmla="*/ 2617876 h 2812935"/>
                    <a:gd name="connsiteX151" fmla="*/ 120834 w 1404720"/>
                    <a:gd name="connsiteY151" fmla="*/ 2658244 h 2812935"/>
                    <a:gd name="connsiteX152" fmla="*/ 161202 w 1404720"/>
                    <a:gd name="connsiteY152" fmla="*/ 2698612 h 2812935"/>
                    <a:gd name="connsiteX153" fmla="*/ 201570 w 1404720"/>
                    <a:gd name="connsiteY153" fmla="*/ 2658244 h 2812935"/>
                    <a:gd name="connsiteX154" fmla="*/ 161202 w 1404720"/>
                    <a:gd name="connsiteY154" fmla="*/ 2617876 h 2812935"/>
                    <a:gd name="connsiteX155" fmla="*/ 76766 w 1404720"/>
                    <a:gd name="connsiteY155" fmla="*/ 2617876 h 2812935"/>
                    <a:gd name="connsiteX156" fmla="*/ 36398 w 1404720"/>
                    <a:gd name="connsiteY156" fmla="*/ 2658244 h 2812935"/>
                    <a:gd name="connsiteX157" fmla="*/ 76766 w 1404720"/>
                    <a:gd name="connsiteY157" fmla="*/ 2698612 h 2812935"/>
                    <a:gd name="connsiteX158" fmla="*/ 117134 w 1404720"/>
                    <a:gd name="connsiteY158" fmla="*/ 2658244 h 2812935"/>
                    <a:gd name="connsiteX159" fmla="*/ 76766 w 1404720"/>
                    <a:gd name="connsiteY159" fmla="*/ 2617876 h 2812935"/>
                    <a:gd name="connsiteX160" fmla="*/ 1343312 w 1404720"/>
                    <a:gd name="connsiteY160" fmla="*/ 2531827 h 2812935"/>
                    <a:gd name="connsiteX161" fmla="*/ 1302944 w 1404720"/>
                    <a:gd name="connsiteY161" fmla="*/ 2572195 h 2812935"/>
                    <a:gd name="connsiteX162" fmla="*/ 1343312 w 1404720"/>
                    <a:gd name="connsiteY162" fmla="*/ 2612563 h 2812935"/>
                    <a:gd name="connsiteX163" fmla="*/ 1383680 w 1404720"/>
                    <a:gd name="connsiteY163" fmla="*/ 2572195 h 2812935"/>
                    <a:gd name="connsiteX164" fmla="*/ 1343312 w 1404720"/>
                    <a:gd name="connsiteY164" fmla="*/ 2531827 h 2812935"/>
                    <a:gd name="connsiteX165" fmla="*/ 1258874 w 1404720"/>
                    <a:gd name="connsiteY165" fmla="*/ 2531827 h 2812935"/>
                    <a:gd name="connsiteX166" fmla="*/ 1218506 w 1404720"/>
                    <a:gd name="connsiteY166" fmla="*/ 2572195 h 2812935"/>
                    <a:gd name="connsiteX167" fmla="*/ 1258874 w 1404720"/>
                    <a:gd name="connsiteY167" fmla="*/ 2612563 h 2812935"/>
                    <a:gd name="connsiteX168" fmla="*/ 1299242 w 1404720"/>
                    <a:gd name="connsiteY168" fmla="*/ 2572195 h 2812935"/>
                    <a:gd name="connsiteX169" fmla="*/ 1258874 w 1404720"/>
                    <a:gd name="connsiteY169" fmla="*/ 2531827 h 2812935"/>
                    <a:gd name="connsiteX170" fmla="*/ 1174438 w 1404720"/>
                    <a:gd name="connsiteY170" fmla="*/ 2531827 h 2812935"/>
                    <a:gd name="connsiteX171" fmla="*/ 1134070 w 1404720"/>
                    <a:gd name="connsiteY171" fmla="*/ 2572195 h 2812935"/>
                    <a:gd name="connsiteX172" fmla="*/ 1174438 w 1404720"/>
                    <a:gd name="connsiteY172" fmla="*/ 2612563 h 2812935"/>
                    <a:gd name="connsiteX173" fmla="*/ 1214806 w 1404720"/>
                    <a:gd name="connsiteY173" fmla="*/ 2572195 h 2812935"/>
                    <a:gd name="connsiteX174" fmla="*/ 1174438 w 1404720"/>
                    <a:gd name="connsiteY174" fmla="*/ 2531827 h 2812935"/>
                    <a:gd name="connsiteX175" fmla="*/ 1090002 w 1404720"/>
                    <a:gd name="connsiteY175" fmla="*/ 2531827 h 2812935"/>
                    <a:gd name="connsiteX176" fmla="*/ 1049634 w 1404720"/>
                    <a:gd name="connsiteY176" fmla="*/ 2572195 h 2812935"/>
                    <a:gd name="connsiteX177" fmla="*/ 1090002 w 1404720"/>
                    <a:gd name="connsiteY177" fmla="*/ 2612563 h 2812935"/>
                    <a:gd name="connsiteX178" fmla="*/ 1130370 w 1404720"/>
                    <a:gd name="connsiteY178" fmla="*/ 2572195 h 2812935"/>
                    <a:gd name="connsiteX179" fmla="*/ 1090002 w 1404720"/>
                    <a:gd name="connsiteY179" fmla="*/ 2531827 h 2812935"/>
                    <a:gd name="connsiteX180" fmla="*/ 1005565 w 1404720"/>
                    <a:gd name="connsiteY180" fmla="*/ 2531827 h 2812935"/>
                    <a:gd name="connsiteX181" fmla="*/ 965197 w 1404720"/>
                    <a:gd name="connsiteY181" fmla="*/ 2572195 h 2812935"/>
                    <a:gd name="connsiteX182" fmla="*/ 1005565 w 1404720"/>
                    <a:gd name="connsiteY182" fmla="*/ 2612563 h 2812935"/>
                    <a:gd name="connsiteX183" fmla="*/ 1045933 w 1404720"/>
                    <a:gd name="connsiteY183" fmla="*/ 2572195 h 2812935"/>
                    <a:gd name="connsiteX184" fmla="*/ 1005565 w 1404720"/>
                    <a:gd name="connsiteY184" fmla="*/ 2531827 h 2812935"/>
                    <a:gd name="connsiteX185" fmla="*/ 921129 w 1404720"/>
                    <a:gd name="connsiteY185" fmla="*/ 2531827 h 2812935"/>
                    <a:gd name="connsiteX186" fmla="*/ 880761 w 1404720"/>
                    <a:gd name="connsiteY186" fmla="*/ 2572195 h 2812935"/>
                    <a:gd name="connsiteX187" fmla="*/ 921129 w 1404720"/>
                    <a:gd name="connsiteY187" fmla="*/ 2612563 h 2812935"/>
                    <a:gd name="connsiteX188" fmla="*/ 961497 w 1404720"/>
                    <a:gd name="connsiteY188" fmla="*/ 2572195 h 2812935"/>
                    <a:gd name="connsiteX189" fmla="*/ 921129 w 1404720"/>
                    <a:gd name="connsiteY189" fmla="*/ 2531827 h 2812935"/>
                    <a:gd name="connsiteX190" fmla="*/ 836693 w 1404720"/>
                    <a:gd name="connsiteY190" fmla="*/ 2531827 h 2812935"/>
                    <a:gd name="connsiteX191" fmla="*/ 796325 w 1404720"/>
                    <a:gd name="connsiteY191" fmla="*/ 2572195 h 2812935"/>
                    <a:gd name="connsiteX192" fmla="*/ 836693 w 1404720"/>
                    <a:gd name="connsiteY192" fmla="*/ 2612563 h 2812935"/>
                    <a:gd name="connsiteX193" fmla="*/ 877061 w 1404720"/>
                    <a:gd name="connsiteY193" fmla="*/ 2572195 h 2812935"/>
                    <a:gd name="connsiteX194" fmla="*/ 836693 w 1404720"/>
                    <a:gd name="connsiteY194" fmla="*/ 2531827 h 2812935"/>
                    <a:gd name="connsiteX195" fmla="*/ 752256 w 1404720"/>
                    <a:gd name="connsiteY195" fmla="*/ 2531827 h 2812935"/>
                    <a:gd name="connsiteX196" fmla="*/ 711888 w 1404720"/>
                    <a:gd name="connsiteY196" fmla="*/ 2572195 h 2812935"/>
                    <a:gd name="connsiteX197" fmla="*/ 752256 w 1404720"/>
                    <a:gd name="connsiteY197" fmla="*/ 2612563 h 2812935"/>
                    <a:gd name="connsiteX198" fmla="*/ 792624 w 1404720"/>
                    <a:gd name="connsiteY198" fmla="*/ 2572195 h 2812935"/>
                    <a:gd name="connsiteX199" fmla="*/ 752256 w 1404720"/>
                    <a:gd name="connsiteY199" fmla="*/ 2531827 h 2812935"/>
                    <a:gd name="connsiteX200" fmla="*/ 667820 w 1404720"/>
                    <a:gd name="connsiteY200" fmla="*/ 2531827 h 2812935"/>
                    <a:gd name="connsiteX201" fmla="*/ 627452 w 1404720"/>
                    <a:gd name="connsiteY201" fmla="*/ 2572195 h 2812935"/>
                    <a:gd name="connsiteX202" fmla="*/ 667820 w 1404720"/>
                    <a:gd name="connsiteY202" fmla="*/ 2612563 h 2812935"/>
                    <a:gd name="connsiteX203" fmla="*/ 708188 w 1404720"/>
                    <a:gd name="connsiteY203" fmla="*/ 2572195 h 2812935"/>
                    <a:gd name="connsiteX204" fmla="*/ 667820 w 1404720"/>
                    <a:gd name="connsiteY204" fmla="*/ 2531827 h 2812935"/>
                    <a:gd name="connsiteX205" fmla="*/ 583384 w 1404720"/>
                    <a:gd name="connsiteY205" fmla="*/ 2531827 h 2812935"/>
                    <a:gd name="connsiteX206" fmla="*/ 543016 w 1404720"/>
                    <a:gd name="connsiteY206" fmla="*/ 2572195 h 2812935"/>
                    <a:gd name="connsiteX207" fmla="*/ 583384 w 1404720"/>
                    <a:gd name="connsiteY207" fmla="*/ 2612563 h 2812935"/>
                    <a:gd name="connsiteX208" fmla="*/ 623752 w 1404720"/>
                    <a:gd name="connsiteY208" fmla="*/ 2572195 h 2812935"/>
                    <a:gd name="connsiteX209" fmla="*/ 583384 w 1404720"/>
                    <a:gd name="connsiteY209" fmla="*/ 2531827 h 2812935"/>
                    <a:gd name="connsiteX210" fmla="*/ 498947 w 1404720"/>
                    <a:gd name="connsiteY210" fmla="*/ 2531827 h 2812935"/>
                    <a:gd name="connsiteX211" fmla="*/ 458579 w 1404720"/>
                    <a:gd name="connsiteY211" fmla="*/ 2572195 h 2812935"/>
                    <a:gd name="connsiteX212" fmla="*/ 498947 w 1404720"/>
                    <a:gd name="connsiteY212" fmla="*/ 2612563 h 2812935"/>
                    <a:gd name="connsiteX213" fmla="*/ 539315 w 1404720"/>
                    <a:gd name="connsiteY213" fmla="*/ 2572195 h 2812935"/>
                    <a:gd name="connsiteX214" fmla="*/ 498947 w 1404720"/>
                    <a:gd name="connsiteY214" fmla="*/ 2531827 h 2812935"/>
                    <a:gd name="connsiteX215" fmla="*/ 414511 w 1404720"/>
                    <a:gd name="connsiteY215" fmla="*/ 2531827 h 2812935"/>
                    <a:gd name="connsiteX216" fmla="*/ 374143 w 1404720"/>
                    <a:gd name="connsiteY216" fmla="*/ 2572195 h 2812935"/>
                    <a:gd name="connsiteX217" fmla="*/ 414511 w 1404720"/>
                    <a:gd name="connsiteY217" fmla="*/ 2612563 h 2812935"/>
                    <a:gd name="connsiteX218" fmla="*/ 454879 w 1404720"/>
                    <a:gd name="connsiteY218" fmla="*/ 2572195 h 2812935"/>
                    <a:gd name="connsiteX219" fmla="*/ 414511 w 1404720"/>
                    <a:gd name="connsiteY219" fmla="*/ 2531827 h 2812935"/>
                    <a:gd name="connsiteX220" fmla="*/ 330075 w 1404720"/>
                    <a:gd name="connsiteY220" fmla="*/ 2531827 h 2812935"/>
                    <a:gd name="connsiteX221" fmla="*/ 289707 w 1404720"/>
                    <a:gd name="connsiteY221" fmla="*/ 2572195 h 2812935"/>
                    <a:gd name="connsiteX222" fmla="*/ 330075 w 1404720"/>
                    <a:gd name="connsiteY222" fmla="*/ 2612563 h 2812935"/>
                    <a:gd name="connsiteX223" fmla="*/ 370443 w 1404720"/>
                    <a:gd name="connsiteY223" fmla="*/ 2572195 h 2812935"/>
                    <a:gd name="connsiteX224" fmla="*/ 330075 w 1404720"/>
                    <a:gd name="connsiteY224" fmla="*/ 2531827 h 2812935"/>
                    <a:gd name="connsiteX225" fmla="*/ 245639 w 1404720"/>
                    <a:gd name="connsiteY225" fmla="*/ 2531827 h 2812935"/>
                    <a:gd name="connsiteX226" fmla="*/ 205271 w 1404720"/>
                    <a:gd name="connsiteY226" fmla="*/ 2572195 h 2812935"/>
                    <a:gd name="connsiteX227" fmla="*/ 245639 w 1404720"/>
                    <a:gd name="connsiteY227" fmla="*/ 2612563 h 2812935"/>
                    <a:gd name="connsiteX228" fmla="*/ 286007 w 1404720"/>
                    <a:gd name="connsiteY228" fmla="*/ 2572195 h 2812935"/>
                    <a:gd name="connsiteX229" fmla="*/ 245639 w 1404720"/>
                    <a:gd name="connsiteY229" fmla="*/ 2531827 h 2812935"/>
                    <a:gd name="connsiteX230" fmla="*/ 161202 w 1404720"/>
                    <a:gd name="connsiteY230" fmla="*/ 2531827 h 2812935"/>
                    <a:gd name="connsiteX231" fmla="*/ 120834 w 1404720"/>
                    <a:gd name="connsiteY231" fmla="*/ 2572195 h 2812935"/>
                    <a:gd name="connsiteX232" fmla="*/ 161202 w 1404720"/>
                    <a:gd name="connsiteY232" fmla="*/ 2612563 h 2812935"/>
                    <a:gd name="connsiteX233" fmla="*/ 201570 w 1404720"/>
                    <a:gd name="connsiteY233" fmla="*/ 2572195 h 2812935"/>
                    <a:gd name="connsiteX234" fmla="*/ 161202 w 1404720"/>
                    <a:gd name="connsiteY234" fmla="*/ 2531827 h 2812935"/>
                    <a:gd name="connsiteX235" fmla="*/ 76766 w 1404720"/>
                    <a:gd name="connsiteY235" fmla="*/ 2531827 h 2812935"/>
                    <a:gd name="connsiteX236" fmla="*/ 36398 w 1404720"/>
                    <a:gd name="connsiteY236" fmla="*/ 2572195 h 2812935"/>
                    <a:gd name="connsiteX237" fmla="*/ 76766 w 1404720"/>
                    <a:gd name="connsiteY237" fmla="*/ 2612563 h 2812935"/>
                    <a:gd name="connsiteX238" fmla="*/ 117134 w 1404720"/>
                    <a:gd name="connsiteY238" fmla="*/ 2572195 h 2812935"/>
                    <a:gd name="connsiteX239" fmla="*/ 76766 w 1404720"/>
                    <a:gd name="connsiteY239" fmla="*/ 2531827 h 2812935"/>
                    <a:gd name="connsiteX240" fmla="*/ 1343312 w 1404720"/>
                    <a:gd name="connsiteY240" fmla="*/ 2445777 h 2812935"/>
                    <a:gd name="connsiteX241" fmla="*/ 1302944 w 1404720"/>
                    <a:gd name="connsiteY241" fmla="*/ 2486145 h 2812935"/>
                    <a:gd name="connsiteX242" fmla="*/ 1343312 w 1404720"/>
                    <a:gd name="connsiteY242" fmla="*/ 2526513 h 2812935"/>
                    <a:gd name="connsiteX243" fmla="*/ 1383680 w 1404720"/>
                    <a:gd name="connsiteY243" fmla="*/ 2486145 h 2812935"/>
                    <a:gd name="connsiteX244" fmla="*/ 1343312 w 1404720"/>
                    <a:gd name="connsiteY244" fmla="*/ 2445777 h 2812935"/>
                    <a:gd name="connsiteX245" fmla="*/ 1258874 w 1404720"/>
                    <a:gd name="connsiteY245" fmla="*/ 2445777 h 2812935"/>
                    <a:gd name="connsiteX246" fmla="*/ 1218506 w 1404720"/>
                    <a:gd name="connsiteY246" fmla="*/ 2486145 h 2812935"/>
                    <a:gd name="connsiteX247" fmla="*/ 1258874 w 1404720"/>
                    <a:gd name="connsiteY247" fmla="*/ 2526513 h 2812935"/>
                    <a:gd name="connsiteX248" fmla="*/ 1299242 w 1404720"/>
                    <a:gd name="connsiteY248" fmla="*/ 2486145 h 2812935"/>
                    <a:gd name="connsiteX249" fmla="*/ 1258874 w 1404720"/>
                    <a:gd name="connsiteY249" fmla="*/ 2445777 h 2812935"/>
                    <a:gd name="connsiteX250" fmla="*/ 1174438 w 1404720"/>
                    <a:gd name="connsiteY250" fmla="*/ 2445777 h 2812935"/>
                    <a:gd name="connsiteX251" fmla="*/ 1134070 w 1404720"/>
                    <a:gd name="connsiteY251" fmla="*/ 2486145 h 2812935"/>
                    <a:gd name="connsiteX252" fmla="*/ 1174438 w 1404720"/>
                    <a:gd name="connsiteY252" fmla="*/ 2526513 h 2812935"/>
                    <a:gd name="connsiteX253" fmla="*/ 1214806 w 1404720"/>
                    <a:gd name="connsiteY253" fmla="*/ 2486145 h 2812935"/>
                    <a:gd name="connsiteX254" fmla="*/ 1174438 w 1404720"/>
                    <a:gd name="connsiteY254" fmla="*/ 2445777 h 2812935"/>
                    <a:gd name="connsiteX255" fmla="*/ 1090002 w 1404720"/>
                    <a:gd name="connsiteY255" fmla="*/ 2445777 h 2812935"/>
                    <a:gd name="connsiteX256" fmla="*/ 1049634 w 1404720"/>
                    <a:gd name="connsiteY256" fmla="*/ 2486145 h 2812935"/>
                    <a:gd name="connsiteX257" fmla="*/ 1090002 w 1404720"/>
                    <a:gd name="connsiteY257" fmla="*/ 2526513 h 2812935"/>
                    <a:gd name="connsiteX258" fmla="*/ 1130370 w 1404720"/>
                    <a:gd name="connsiteY258" fmla="*/ 2486145 h 2812935"/>
                    <a:gd name="connsiteX259" fmla="*/ 1090002 w 1404720"/>
                    <a:gd name="connsiteY259" fmla="*/ 2445777 h 2812935"/>
                    <a:gd name="connsiteX260" fmla="*/ 1005565 w 1404720"/>
                    <a:gd name="connsiteY260" fmla="*/ 2445777 h 2812935"/>
                    <a:gd name="connsiteX261" fmla="*/ 965197 w 1404720"/>
                    <a:gd name="connsiteY261" fmla="*/ 2486145 h 2812935"/>
                    <a:gd name="connsiteX262" fmla="*/ 1005565 w 1404720"/>
                    <a:gd name="connsiteY262" fmla="*/ 2526513 h 2812935"/>
                    <a:gd name="connsiteX263" fmla="*/ 1045933 w 1404720"/>
                    <a:gd name="connsiteY263" fmla="*/ 2486145 h 2812935"/>
                    <a:gd name="connsiteX264" fmla="*/ 1005565 w 1404720"/>
                    <a:gd name="connsiteY264" fmla="*/ 2445777 h 2812935"/>
                    <a:gd name="connsiteX265" fmla="*/ 921129 w 1404720"/>
                    <a:gd name="connsiteY265" fmla="*/ 2445777 h 2812935"/>
                    <a:gd name="connsiteX266" fmla="*/ 880761 w 1404720"/>
                    <a:gd name="connsiteY266" fmla="*/ 2486145 h 2812935"/>
                    <a:gd name="connsiteX267" fmla="*/ 921129 w 1404720"/>
                    <a:gd name="connsiteY267" fmla="*/ 2526513 h 2812935"/>
                    <a:gd name="connsiteX268" fmla="*/ 961497 w 1404720"/>
                    <a:gd name="connsiteY268" fmla="*/ 2486145 h 2812935"/>
                    <a:gd name="connsiteX269" fmla="*/ 921129 w 1404720"/>
                    <a:gd name="connsiteY269" fmla="*/ 2445777 h 2812935"/>
                    <a:gd name="connsiteX270" fmla="*/ 836693 w 1404720"/>
                    <a:gd name="connsiteY270" fmla="*/ 2445777 h 2812935"/>
                    <a:gd name="connsiteX271" fmla="*/ 796325 w 1404720"/>
                    <a:gd name="connsiteY271" fmla="*/ 2486145 h 2812935"/>
                    <a:gd name="connsiteX272" fmla="*/ 836693 w 1404720"/>
                    <a:gd name="connsiteY272" fmla="*/ 2526513 h 2812935"/>
                    <a:gd name="connsiteX273" fmla="*/ 877061 w 1404720"/>
                    <a:gd name="connsiteY273" fmla="*/ 2486145 h 2812935"/>
                    <a:gd name="connsiteX274" fmla="*/ 836693 w 1404720"/>
                    <a:gd name="connsiteY274" fmla="*/ 2445777 h 2812935"/>
                    <a:gd name="connsiteX275" fmla="*/ 752256 w 1404720"/>
                    <a:gd name="connsiteY275" fmla="*/ 2445777 h 2812935"/>
                    <a:gd name="connsiteX276" fmla="*/ 711888 w 1404720"/>
                    <a:gd name="connsiteY276" fmla="*/ 2486145 h 2812935"/>
                    <a:gd name="connsiteX277" fmla="*/ 752256 w 1404720"/>
                    <a:gd name="connsiteY277" fmla="*/ 2526513 h 2812935"/>
                    <a:gd name="connsiteX278" fmla="*/ 792624 w 1404720"/>
                    <a:gd name="connsiteY278" fmla="*/ 2486145 h 2812935"/>
                    <a:gd name="connsiteX279" fmla="*/ 752256 w 1404720"/>
                    <a:gd name="connsiteY279" fmla="*/ 2445777 h 2812935"/>
                    <a:gd name="connsiteX280" fmla="*/ 667820 w 1404720"/>
                    <a:gd name="connsiteY280" fmla="*/ 2445777 h 2812935"/>
                    <a:gd name="connsiteX281" fmla="*/ 627452 w 1404720"/>
                    <a:gd name="connsiteY281" fmla="*/ 2486145 h 2812935"/>
                    <a:gd name="connsiteX282" fmla="*/ 667820 w 1404720"/>
                    <a:gd name="connsiteY282" fmla="*/ 2526513 h 2812935"/>
                    <a:gd name="connsiteX283" fmla="*/ 708188 w 1404720"/>
                    <a:gd name="connsiteY283" fmla="*/ 2486145 h 2812935"/>
                    <a:gd name="connsiteX284" fmla="*/ 667820 w 1404720"/>
                    <a:gd name="connsiteY284" fmla="*/ 2445777 h 2812935"/>
                    <a:gd name="connsiteX285" fmla="*/ 583384 w 1404720"/>
                    <a:gd name="connsiteY285" fmla="*/ 2445777 h 2812935"/>
                    <a:gd name="connsiteX286" fmla="*/ 543016 w 1404720"/>
                    <a:gd name="connsiteY286" fmla="*/ 2486145 h 2812935"/>
                    <a:gd name="connsiteX287" fmla="*/ 583384 w 1404720"/>
                    <a:gd name="connsiteY287" fmla="*/ 2526513 h 2812935"/>
                    <a:gd name="connsiteX288" fmla="*/ 623752 w 1404720"/>
                    <a:gd name="connsiteY288" fmla="*/ 2486145 h 2812935"/>
                    <a:gd name="connsiteX289" fmla="*/ 583384 w 1404720"/>
                    <a:gd name="connsiteY289" fmla="*/ 2445777 h 2812935"/>
                    <a:gd name="connsiteX290" fmla="*/ 498947 w 1404720"/>
                    <a:gd name="connsiteY290" fmla="*/ 2445777 h 2812935"/>
                    <a:gd name="connsiteX291" fmla="*/ 458579 w 1404720"/>
                    <a:gd name="connsiteY291" fmla="*/ 2486145 h 2812935"/>
                    <a:gd name="connsiteX292" fmla="*/ 498947 w 1404720"/>
                    <a:gd name="connsiteY292" fmla="*/ 2526513 h 2812935"/>
                    <a:gd name="connsiteX293" fmla="*/ 539315 w 1404720"/>
                    <a:gd name="connsiteY293" fmla="*/ 2486145 h 2812935"/>
                    <a:gd name="connsiteX294" fmla="*/ 498947 w 1404720"/>
                    <a:gd name="connsiteY294" fmla="*/ 2445777 h 2812935"/>
                    <a:gd name="connsiteX295" fmla="*/ 414511 w 1404720"/>
                    <a:gd name="connsiteY295" fmla="*/ 2445777 h 2812935"/>
                    <a:gd name="connsiteX296" fmla="*/ 374143 w 1404720"/>
                    <a:gd name="connsiteY296" fmla="*/ 2486145 h 2812935"/>
                    <a:gd name="connsiteX297" fmla="*/ 414511 w 1404720"/>
                    <a:gd name="connsiteY297" fmla="*/ 2526513 h 2812935"/>
                    <a:gd name="connsiteX298" fmla="*/ 454879 w 1404720"/>
                    <a:gd name="connsiteY298" fmla="*/ 2486145 h 2812935"/>
                    <a:gd name="connsiteX299" fmla="*/ 414511 w 1404720"/>
                    <a:gd name="connsiteY299" fmla="*/ 2445777 h 2812935"/>
                    <a:gd name="connsiteX300" fmla="*/ 330075 w 1404720"/>
                    <a:gd name="connsiteY300" fmla="*/ 2445777 h 2812935"/>
                    <a:gd name="connsiteX301" fmla="*/ 289707 w 1404720"/>
                    <a:gd name="connsiteY301" fmla="*/ 2486145 h 2812935"/>
                    <a:gd name="connsiteX302" fmla="*/ 330075 w 1404720"/>
                    <a:gd name="connsiteY302" fmla="*/ 2526513 h 2812935"/>
                    <a:gd name="connsiteX303" fmla="*/ 370443 w 1404720"/>
                    <a:gd name="connsiteY303" fmla="*/ 2486145 h 2812935"/>
                    <a:gd name="connsiteX304" fmla="*/ 330075 w 1404720"/>
                    <a:gd name="connsiteY304" fmla="*/ 2445777 h 2812935"/>
                    <a:gd name="connsiteX305" fmla="*/ 245639 w 1404720"/>
                    <a:gd name="connsiteY305" fmla="*/ 2445777 h 2812935"/>
                    <a:gd name="connsiteX306" fmla="*/ 205271 w 1404720"/>
                    <a:gd name="connsiteY306" fmla="*/ 2486145 h 2812935"/>
                    <a:gd name="connsiteX307" fmla="*/ 245639 w 1404720"/>
                    <a:gd name="connsiteY307" fmla="*/ 2526513 h 2812935"/>
                    <a:gd name="connsiteX308" fmla="*/ 286007 w 1404720"/>
                    <a:gd name="connsiteY308" fmla="*/ 2486145 h 2812935"/>
                    <a:gd name="connsiteX309" fmla="*/ 245639 w 1404720"/>
                    <a:gd name="connsiteY309" fmla="*/ 2445777 h 2812935"/>
                    <a:gd name="connsiteX310" fmla="*/ 161202 w 1404720"/>
                    <a:gd name="connsiteY310" fmla="*/ 2445777 h 2812935"/>
                    <a:gd name="connsiteX311" fmla="*/ 120834 w 1404720"/>
                    <a:gd name="connsiteY311" fmla="*/ 2486145 h 2812935"/>
                    <a:gd name="connsiteX312" fmla="*/ 161202 w 1404720"/>
                    <a:gd name="connsiteY312" fmla="*/ 2526513 h 2812935"/>
                    <a:gd name="connsiteX313" fmla="*/ 201570 w 1404720"/>
                    <a:gd name="connsiteY313" fmla="*/ 2486145 h 2812935"/>
                    <a:gd name="connsiteX314" fmla="*/ 161202 w 1404720"/>
                    <a:gd name="connsiteY314" fmla="*/ 2445777 h 2812935"/>
                    <a:gd name="connsiteX315" fmla="*/ 76766 w 1404720"/>
                    <a:gd name="connsiteY315" fmla="*/ 2445777 h 2812935"/>
                    <a:gd name="connsiteX316" fmla="*/ 36398 w 1404720"/>
                    <a:gd name="connsiteY316" fmla="*/ 2486145 h 2812935"/>
                    <a:gd name="connsiteX317" fmla="*/ 76766 w 1404720"/>
                    <a:gd name="connsiteY317" fmla="*/ 2526513 h 2812935"/>
                    <a:gd name="connsiteX318" fmla="*/ 117134 w 1404720"/>
                    <a:gd name="connsiteY318" fmla="*/ 2486145 h 2812935"/>
                    <a:gd name="connsiteX319" fmla="*/ 76766 w 1404720"/>
                    <a:gd name="connsiteY319" fmla="*/ 2445777 h 2812935"/>
                    <a:gd name="connsiteX320" fmla="*/ 1343312 w 1404720"/>
                    <a:gd name="connsiteY320" fmla="*/ 2359728 h 2812935"/>
                    <a:gd name="connsiteX321" fmla="*/ 1302944 w 1404720"/>
                    <a:gd name="connsiteY321" fmla="*/ 2400096 h 2812935"/>
                    <a:gd name="connsiteX322" fmla="*/ 1343312 w 1404720"/>
                    <a:gd name="connsiteY322" fmla="*/ 2440464 h 2812935"/>
                    <a:gd name="connsiteX323" fmla="*/ 1383680 w 1404720"/>
                    <a:gd name="connsiteY323" fmla="*/ 2400096 h 2812935"/>
                    <a:gd name="connsiteX324" fmla="*/ 1343312 w 1404720"/>
                    <a:gd name="connsiteY324" fmla="*/ 2359728 h 2812935"/>
                    <a:gd name="connsiteX325" fmla="*/ 1258874 w 1404720"/>
                    <a:gd name="connsiteY325" fmla="*/ 2359728 h 2812935"/>
                    <a:gd name="connsiteX326" fmla="*/ 1218506 w 1404720"/>
                    <a:gd name="connsiteY326" fmla="*/ 2400096 h 2812935"/>
                    <a:gd name="connsiteX327" fmla="*/ 1258874 w 1404720"/>
                    <a:gd name="connsiteY327" fmla="*/ 2440464 h 2812935"/>
                    <a:gd name="connsiteX328" fmla="*/ 1299242 w 1404720"/>
                    <a:gd name="connsiteY328" fmla="*/ 2400096 h 2812935"/>
                    <a:gd name="connsiteX329" fmla="*/ 1258874 w 1404720"/>
                    <a:gd name="connsiteY329" fmla="*/ 2359728 h 2812935"/>
                    <a:gd name="connsiteX330" fmla="*/ 1174438 w 1404720"/>
                    <a:gd name="connsiteY330" fmla="*/ 2359728 h 2812935"/>
                    <a:gd name="connsiteX331" fmla="*/ 1134070 w 1404720"/>
                    <a:gd name="connsiteY331" fmla="*/ 2400096 h 2812935"/>
                    <a:gd name="connsiteX332" fmla="*/ 1174438 w 1404720"/>
                    <a:gd name="connsiteY332" fmla="*/ 2440464 h 2812935"/>
                    <a:gd name="connsiteX333" fmla="*/ 1214806 w 1404720"/>
                    <a:gd name="connsiteY333" fmla="*/ 2400096 h 2812935"/>
                    <a:gd name="connsiteX334" fmla="*/ 1174438 w 1404720"/>
                    <a:gd name="connsiteY334" fmla="*/ 2359728 h 2812935"/>
                    <a:gd name="connsiteX335" fmla="*/ 1090002 w 1404720"/>
                    <a:gd name="connsiteY335" fmla="*/ 2359728 h 2812935"/>
                    <a:gd name="connsiteX336" fmla="*/ 1049634 w 1404720"/>
                    <a:gd name="connsiteY336" fmla="*/ 2400096 h 2812935"/>
                    <a:gd name="connsiteX337" fmla="*/ 1090002 w 1404720"/>
                    <a:gd name="connsiteY337" fmla="*/ 2440464 h 2812935"/>
                    <a:gd name="connsiteX338" fmla="*/ 1130370 w 1404720"/>
                    <a:gd name="connsiteY338" fmla="*/ 2400096 h 2812935"/>
                    <a:gd name="connsiteX339" fmla="*/ 1090002 w 1404720"/>
                    <a:gd name="connsiteY339" fmla="*/ 2359728 h 2812935"/>
                    <a:gd name="connsiteX340" fmla="*/ 1005565 w 1404720"/>
                    <a:gd name="connsiteY340" fmla="*/ 2359728 h 2812935"/>
                    <a:gd name="connsiteX341" fmla="*/ 965197 w 1404720"/>
                    <a:gd name="connsiteY341" fmla="*/ 2400096 h 2812935"/>
                    <a:gd name="connsiteX342" fmla="*/ 1005565 w 1404720"/>
                    <a:gd name="connsiteY342" fmla="*/ 2440464 h 2812935"/>
                    <a:gd name="connsiteX343" fmla="*/ 1045933 w 1404720"/>
                    <a:gd name="connsiteY343" fmla="*/ 2400096 h 2812935"/>
                    <a:gd name="connsiteX344" fmla="*/ 1005565 w 1404720"/>
                    <a:gd name="connsiteY344" fmla="*/ 2359728 h 2812935"/>
                    <a:gd name="connsiteX345" fmla="*/ 921129 w 1404720"/>
                    <a:gd name="connsiteY345" fmla="*/ 2359728 h 2812935"/>
                    <a:gd name="connsiteX346" fmla="*/ 880761 w 1404720"/>
                    <a:gd name="connsiteY346" fmla="*/ 2400096 h 2812935"/>
                    <a:gd name="connsiteX347" fmla="*/ 921129 w 1404720"/>
                    <a:gd name="connsiteY347" fmla="*/ 2440464 h 2812935"/>
                    <a:gd name="connsiteX348" fmla="*/ 961497 w 1404720"/>
                    <a:gd name="connsiteY348" fmla="*/ 2400096 h 2812935"/>
                    <a:gd name="connsiteX349" fmla="*/ 921129 w 1404720"/>
                    <a:gd name="connsiteY349" fmla="*/ 2359728 h 2812935"/>
                    <a:gd name="connsiteX350" fmla="*/ 836693 w 1404720"/>
                    <a:gd name="connsiteY350" fmla="*/ 2359728 h 2812935"/>
                    <a:gd name="connsiteX351" fmla="*/ 796325 w 1404720"/>
                    <a:gd name="connsiteY351" fmla="*/ 2400096 h 2812935"/>
                    <a:gd name="connsiteX352" fmla="*/ 836693 w 1404720"/>
                    <a:gd name="connsiteY352" fmla="*/ 2440464 h 2812935"/>
                    <a:gd name="connsiteX353" fmla="*/ 877061 w 1404720"/>
                    <a:gd name="connsiteY353" fmla="*/ 2400096 h 2812935"/>
                    <a:gd name="connsiteX354" fmla="*/ 836693 w 1404720"/>
                    <a:gd name="connsiteY354" fmla="*/ 2359728 h 2812935"/>
                    <a:gd name="connsiteX355" fmla="*/ 752256 w 1404720"/>
                    <a:gd name="connsiteY355" fmla="*/ 2359728 h 2812935"/>
                    <a:gd name="connsiteX356" fmla="*/ 711888 w 1404720"/>
                    <a:gd name="connsiteY356" fmla="*/ 2400096 h 2812935"/>
                    <a:gd name="connsiteX357" fmla="*/ 752256 w 1404720"/>
                    <a:gd name="connsiteY357" fmla="*/ 2440464 h 2812935"/>
                    <a:gd name="connsiteX358" fmla="*/ 792624 w 1404720"/>
                    <a:gd name="connsiteY358" fmla="*/ 2400096 h 2812935"/>
                    <a:gd name="connsiteX359" fmla="*/ 752256 w 1404720"/>
                    <a:gd name="connsiteY359" fmla="*/ 2359728 h 2812935"/>
                    <a:gd name="connsiteX360" fmla="*/ 667820 w 1404720"/>
                    <a:gd name="connsiteY360" fmla="*/ 2359728 h 2812935"/>
                    <a:gd name="connsiteX361" fmla="*/ 627452 w 1404720"/>
                    <a:gd name="connsiteY361" fmla="*/ 2400096 h 2812935"/>
                    <a:gd name="connsiteX362" fmla="*/ 667820 w 1404720"/>
                    <a:gd name="connsiteY362" fmla="*/ 2440464 h 2812935"/>
                    <a:gd name="connsiteX363" fmla="*/ 708188 w 1404720"/>
                    <a:gd name="connsiteY363" fmla="*/ 2400096 h 2812935"/>
                    <a:gd name="connsiteX364" fmla="*/ 667820 w 1404720"/>
                    <a:gd name="connsiteY364" fmla="*/ 2359728 h 2812935"/>
                    <a:gd name="connsiteX365" fmla="*/ 583384 w 1404720"/>
                    <a:gd name="connsiteY365" fmla="*/ 2359728 h 2812935"/>
                    <a:gd name="connsiteX366" fmla="*/ 543016 w 1404720"/>
                    <a:gd name="connsiteY366" fmla="*/ 2400096 h 2812935"/>
                    <a:gd name="connsiteX367" fmla="*/ 583384 w 1404720"/>
                    <a:gd name="connsiteY367" fmla="*/ 2440464 h 2812935"/>
                    <a:gd name="connsiteX368" fmla="*/ 623752 w 1404720"/>
                    <a:gd name="connsiteY368" fmla="*/ 2400096 h 2812935"/>
                    <a:gd name="connsiteX369" fmla="*/ 583384 w 1404720"/>
                    <a:gd name="connsiteY369" fmla="*/ 2359728 h 2812935"/>
                    <a:gd name="connsiteX370" fmla="*/ 498947 w 1404720"/>
                    <a:gd name="connsiteY370" fmla="*/ 2359728 h 2812935"/>
                    <a:gd name="connsiteX371" fmla="*/ 458579 w 1404720"/>
                    <a:gd name="connsiteY371" fmla="*/ 2400096 h 2812935"/>
                    <a:gd name="connsiteX372" fmla="*/ 498947 w 1404720"/>
                    <a:gd name="connsiteY372" fmla="*/ 2440464 h 2812935"/>
                    <a:gd name="connsiteX373" fmla="*/ 539315 w 1404720"/>
                    <a:gd name="connsiteY373" fmla="*/ 2400096 h 2812935"/>
                    <a:gd name="connsiteX374" fmla="*/ 498947 w 1404720"/>
                    <a:gd name="connsiteY374" fmla="*/ 2359728 h 2812935"/>
                    <a:gd name="connsiteX375" fmla="*/ 414511 w 1404720"/>
                    <a:gd name="connsiteY375" fmla="*/ 2359728 h 2812935"/>
                    <a:gd name="connsiteX376" fmla="*/ 374143 w 1404720"/>
                    <a:gd name="connsiteY376" fmla="*/ 2400096 h 2812935"/>
                    <a:gd name="connsiteX377" fmla="*/ 414511 w 1404720"/>
                    <a:gd name="connsiteY377" fmla="*/ 2440464 h 2812935"/>
                    <a:gd name="connsiteX378" fmla="*/ 454879 w 1404720"/>
                    <a:gd name="connsiteY378" fmla="*/ 2400096 h 2812935"/>
                    <a:gd name="connsiteX379" fmla="*/ 414511 w 1404720"/>
                    <a:gd name="connsiteY379" fmla="*/ 2359728 h 2812935"/>
                    <a:gd name="connsiteX380" fmla="*/ 330075 w 1404720"/>
                    <a:gd name="connsiteY380" fmla="*/ 2359728 h 2812935"/>
                    <a:gd name="connsiteX381" fmla="*/ 289707 w 1404720"/>
                    <a:gd name="connsiteY381" fmla="*/ 2400096 h 2812935"/>
                    <a:gd name="connsiteX382" fmla="*/ 330075 w 1404720"/>
                    <a:gd name="connsiteY382" fmla="*/ 2440464 h 2812935"/>
                    <a:gd name="connsiteX383" fmla="*/ 370443 w 1404720"/>
                    <a:gd name="connsiteY383" fmla="*/ 2400096 h 2812935"/>
                    <a:gd name="connsiteX384" fmla="*/ 330075 w 1404720"/>
                    <a:gd name="connsiteY384" fmla="*/ 2359728 h 2812935"/>
                    <a:gd name="connsiteX385" fmla="*/ 245639 w 1404720"/>
                    <a:gd name="connsiteY385" fmla="*/ 2359728 h 2812935"/>
                    <a:gd name="connsiteX386" fmla="*/ 205271 w 1404720"/>
                    <a:gd name="connsiteY386" fmla="*/ 2400096 h 2812935"/>
                    <a:gd name="connsiteX387" fmla="*/ 245639 w 1404720"/>
                    <a:gd name="connsiteY387" fmla="*/ 2440464 h 2812935"/>
                    <a:gd name="connsiteX388" fmla="*/ 286007 w 1404720"/>
                    <a:gd name="connsiteY388" fmla="*/ 2400096 h 2812935"/>
                    <a:gd name="connsiteX389" fmla="*/ 245639 w 1404720"/>
                    <a:gd name="connsiteY389" fmla="*/ 2359728 h 2812935"/>
                    <a:gd name="connsiteX390" fmla="*/ 161202 w 1404720"/>
                    <a:gd name="connsiteY390" fmla="*/ 2359728 h 2812935"/>
                    <a:gd name="connsiteX391" fmla="*/ 120834 w 1404720"/>
                    <a:gd name="connsiteY391" fmla="*/ 2400096 h 2812935"/>
                    <a:gd name="connsiteX392" fmla="*/ 161202 w 1404720"/>
                    <a:gd name="connsiteY392" fmla="*/ 2440464 h 2812935"/>
                    <a:gd name="connsiteX393" fmla="*/ 201570 w 1404720"/>
                    <a:gd name="connsiteY393" fmla="*/ 2400096 h 2812935"/>
                    <a:gd name="connsiteX394" fmla="*/ 161202 w 1404720"/>
                    <a:gd name="connsiteY394" fmla="*/ 2359728 h 2812935"/>
                    <a:gd name="connsiteX395" fmla="*/ 76766 w 1404720"/>
                    <a:gd name="connsiteY395" fmla="*/ 2359728 h 2812935"/>
                    <a:gd name="connsiteX396" fmla="*/ 36398 w 1404720"/>
                    <a:gd name="connsiteY396" fmla="*/ 2400096 h 2812935"/>
                    <a:gd name="connsiteX397" fmla="*/ 76766 w 1404720"/>
                    <a:gd name="connsiteY397" fmla="*/ 2440464 h 2812935"/>
                    <a:gd name="connsiteX398" fmla="*/ 117134 w 1404720"/>
                    <a:gd name="connsiteY398" fmla="*/ 2400096 h 2812935"/>
                    <a:gd name="connsiteX399" fmla="*/ 76766 w 1404720"/>
                    <a:gd name="connsiteY399" fmla="*/ 2359728 h 2812935"/>
                    <a:gd name="connsiteX400" fmla="*/ 1343312 w 1404720"/>
                    <a:gd name="connsiteY400" fmla="*/ 2273679 h 2812935"/>
                    <a:gd name="connsiteX401" fmla="*/ 1302944 w 1404720"/>
                    <a:gd name="connsiteY401" fmla="*/ 2314047 h 2812935"/>
                    <a:gd name="connsiteX402" fmla="*/ 1343312 w 1404720"/>
                    <a:gd name="connsiteY402" fmla="*/ 2354415 h 2812935"/>
                    <a:gd name="connsiteX403" fmla="*/ 1383680 w 1404720"/>
                    <a:gd name="connsiteY403" fmla="*/ 2314047 h 2812935"/>
                    <a:gd name="connsiteX404" fmla="*/ 1343312 w 1404720"/>
                    <a:gd name="connsiteY404" fmla="*/ 2273679 h 2812935"/>
                    <a:gd name="connsiteX405" fmla="*/ 1258874 w 1404720"/>
                    <a:gd name="connsiteY405" fmla="*/ 2273679 h 2812935"/>
                    <a:gd name="connsiteX406" fmla="*/ 1218506 w 1404720"/>
                    <a:gd name="connsiteY406" fmla="*/ 2314047 h 2812935"/>
                    <a:gd name="connsiteX407" fmla="*/ 1258874 w 1404720"/>
                    <a:gd name="connsiteY407" fmla="*/ 2354415 h 2812935"/>
                    <a:gd name="connsiteX408" fmla="*/ 1299242 w 1404720"/>
                    <a:gd name="connsiteY408" fmla="*/ 2314047 h 2812935"/>
                    <a:gd name="connsiteX409" fmla="*/ 1258874 w 1404720"/>
                    <a:gd name="connsiteY409" fmla="*/ 2273679 h 2812935"/>
                    <a:gd name="connsiteX410" fmla="*/ 1174438 w 1404720"/>
                    <a:gd name="connsiteY410" fmla="*/ 2273679 h 2812935"/>
                    <a:gd name="connsiteX411" fmla="*/ 1134070 w 1404720"/>
                    <a:gd name="connsiteY411" fmla="*/ 2314047 h 2812935"/>
                    <a:gd name="connsiteX412" fmla="*/ 1174438 w 1404720"/>
                    <a:gd name="connsiteY412" fmla="*/ 2354415 h 2812935"/>
                    <a:gd name="connsiteX413" fmla="*/ 1214806 w 1404720"/>
                    <a:gd name="connsiteY413" fmla="*/ 2314047 h 2812935"/>
                    <a:gd name="connsiteX414" fmla="*/ 1174438 w 1404720"/>
                    <a:gd name="connsiteY414" fmla="*/ 2273679 h 2812935"/>
                    <a:gd name="connsiteX415" fmla="*/ 1090002 w 1404720"/>
                    <a:gd name="connsiteY415" fmla="*/ 2273679 h 2812935"/>
                    <a:gd name="connsiteX416" fmla="*/ 1049634 w 1404720"/>
                    <a:gd name="connsiteY416" fmla="*/ 2314047 h 2812935"/>
                    <a:gd name="connsiteX417" fmla="*/ 1090002 w 1404720"/>
                    <a:gd name="connsiteY417" fmla="*/ 2354415 h 2812935"/>
                    <a:gd name="connsiteX418" fmla="*/ 1130370 w 1404720"/>
                    <a:gd name="connsiteY418" fmla="*/ 2314047 h 2812935"/>
                    <a:gd name="connsiteX419" fmla="*/ 1090002 w 1404720"/>
                    <a:gd name="connsiteY419" fmla="*/ 2273679 h 2812935"/>
                    <a:gd name="connsiteX420" fmla="*/ 1005565 w 1404720"/>
                    <a:gd name="connsiteY420" fmla="*/ 2273679 h 2812935"/>
                    <a:gd name="connsiteX421" fmla="*/ 965197 w 1404720"/>
                    <a:gd name="connsiteY421" fmla="*/ 2314047 h 2812935"/>
                    <a:gd name="connsiteX422" fmla="*/ 1005565 w 1404720"/>
                    <a:gd name="connsiteY422" fmla="*/ 2354415 h 2812935"/>
                    <a:gd name="connsiteX423" fmla="*/ 1045933 w 1404720"/>
                    <a:gd name="connsiteY423" fmla="*/ 2314047 h 2812935"/>
                    <a:gd name="connsiteX424" fmla="*/ 1005565 w 1404720"/>
                    <a:gd name="connsiteY424" fmla="*/ 2273679 h 2812935"/>
                    <a:gd name="connsiteX425" fmla="*/ 921129 w 1404720"/>
                    <a:gd name="connsiteY425" fmla="*/ 2273679 h 2812935"/>
                    <a:gd name="connsiteX426" fmla="*/ 880761 w 1404720"/>
                    <a:gd name="connsiteY426" fmla="*/ 2314047 h 2812935"/>
                    <a:gd name="connsiteX427" fmla="*/ 921129 w 1404720"/>
                    <a:gd name="connsiteY427" fmla="*/ 2354415 h 2812935"/>
                    <a:gd name="connsiteX428" fmla="*/ 961497 w 1404720"/>
                    <a:gd name="connsiteY428" fmla="*/ 2314047 h 2812935"/>
                    <a:gd name="connsiteX429" fmla="*/ 921129 w 1404720"/>
                    <a:gd name="connsiteY429" fmla="*/ 2273679 h 2812935"/>
                    <a:gd name="connsiteX430" fmla="*/ 836693 w 1404720"/>
                    <a:gd name="connsiteY430" fmla="*/ 2273679 h 2812935"/>
                    <a:gd name="connsiteX431" fmla="*/ 796325 w 1404720"/>
                    <a:gd name="connsiteY431" fmla="*/ 2314047 h 2812935"/>
                    <a:gd name="connsiteX432" fmla="*/ 836693 w 1404720"/>
                    <a:gd name="connsiteY432" fmla="*/ 2354415 h 2812935"/>
                    <a:gd name="connsiteX433" fmla="*/ 877061 w 1404720"/>
                    <a:gd name="connsiteY433" fmla="*/ 2314047 h 2812935"/>
                    <a:gd name="connsiteX434" fmla="*/ 836693 w 1404720"/>
                    <a:gd name="connsiteY434" fmla="*/ 2273679 h 2812935"/>
                    <a:gd name="connsiteX435" fmla="*/ 752256 w 1404720"/>
                    <a:gd name="connsiteY435" fmla="*/ 2273679 h 2812935"/>
                    <a:gd name="connsiteX436" fmla="*/ 711888 w 1404720"/>
                    <a:gd name="connsiteY436" fmla="*/ 2314047 h 2812935"/>
                    <a:gd name="connsiteX437" fmla="*/ 752256 w 1404720"/>
                    <a:gd name="connsiteY437" fmla="*/ 2354415 h 2812935"/>
                    <a:gd name="connsiteX438" fmla="*/ 792624 w 1404720"/>
                    <a:gd name="connsiteY438" fmla="*/ 2314047 h 2812935"/>
                    <a:gd name="connsiteX439" fmla="*/ 752256 w 1404720"/>
                    <a:gd name="connsiteY439" fmla="*/ 2273679 h 2812935"/>
                    <a:gd name="connsiteX440" fmla="*/ 667820 w 1404720"/>
                    <a:gd name="connsiteY440" fmla="*/ 2273679 h 2812935"/>
                    <a:gd name="connsiteX441" fmla="*/ 627452 w 1404720"/>
                    <a:gd name="connsiteY441" fmla="*/ 2314047 h 2812935"/>
                    <a:gd name="connsiteX442" fmla="*/ 667820 w 1404720"/>
                    <a:gd name="connsiteY442" fmla="*/ 2354415 h 2812935"/>
                    <a:gd name="connsiteX443" fmla="*/ 708188 w 1404720"/>
                    <a:gd name="connsiteY443" fmla="*/ 2314047 h 2812935"/>
                    <a:gd name="connsiteX444" fmla="*/ 667820 w 1404720"/>
                    <a:gd name="connsiteY444" fmla="*/ 2273679 h 2812935"/>
                    <a:gd name="connsiteX445" fmla="*/ 583384 w 1404720"/>
                    <a:gd name="connsiteY445" fmla="*/ 2273679 h 2812935"/>
                    <a:gd name="connsiteX446" fmla="*/ 543016 w 1404720"/>
                    <a:gd name="connsiteY446" fmla="*/ 2314047 h 2812935"/>
                    <a:gd name="connsiteX447" fmla="*/ 583384 w 1404720"/>
                    <a:gd name="connsiteY447" fmla="*/ 2354415 h 2812935"/>
                    <a:gd name="connsiteX448" fmla="*/ 623752 w 1404720"/>
                    <a:gd name="connsiteY448" fmla="*/ 2314047 h 2812935"/>
                    <a:gd name="connsiteX449" fmla="*/ 583384 w 1404720"/>
                    <a:gd name="connsiteY449" fmla="*/ 2273679 h 2812935"/>
                    <a:gd name="connsiteX450" fmla="*/ 498947 w 1404720"/>
                    <a:gd name="connsiteY450" fmla="*/ 2273679 h 2812935"/>
                    <a:gd name="connsiteX451" fmla="*/ 458579 w 1404720"/>
                    <a:gd name="connsiteY451" fmla="*/ 2314047 h 2812935"/>
                    <a:gd name="connsiteX452" fmla="*/ 498947 w 1404720"/>
                    <a:gd name="connsiteY452" fmla="*/ 2354415 h 2812935"/>
                    <a:gd name="connsiteX453" fmla="*/ 539315 w 1404720"/>
                    <a:gd name="connsiteY453" fmla="*/ 2314047 h 2812935"/>
                    <a:gd name="connsiteX454" fmla="*/ 498947 w 1404720"/>
                    <a:gd name="connsiteY454" fmla="*/ 2273679 h 2812935"/>
                    <a:gd name="connsiteX455" fmla="*/ 414511 w 1404720"/>
                    <a:gd name="connsiteY455" fmla="*/ 2273679 h 2812935"/>
                    <a:gd name="connsiteX456" fmla="*/ 374143 w 1404720"/>
                    <a:gd name="connsiteY456" fmla="*/ 2314047 h 2812935"/>
                    <a:gd name="connsiteX457" fmla="*/ 414511 w 1404720"/>
                    <a:gd name="connsiteY457" fmla="*/ 2354415 h 2812935"/>
                    <a:gd name="connsiteX458" fmla="*/ 454879 w 1404720"/>
                    <a:gd name="connsiteY458" fmla="*/ 2314047 h 2812935"/>
                    <a:gd name="connsiteX459" fmla="*/ 414511 w 1404720"/>
                    <a:gd name="connsiteY459" fmla="*/ 2273679 h 2812935"/>
                    <a:gd name="connsiteX460" fmla="*/ 330075 w 1404720"/>
                    <a:gd name="connsiteY460" fmla="*/ 2273679 h 2812935"/>
                    <a:gd name="connsiteX461" fmla="*/ 289707 w 1404720"/>
                    <a:gd name="connsiteY461" fmla="*/ 2314047 h 2812935"/>
                    <a:gd name="connsiteX462" fmla="*/ 330075 w 1404720"/>
                    <a:gd name="connsiteY462" fmla="*/ 2354415 h 2812935"/>
                    <a:gd name="connsiteX463" fmla="*/ 370443 w 1404720"/>
                    <a:gd name="connsiteY463" fmla="*/ 2314047 h 2812935"/>
                    <a:gd name="connsiteX464" fmla="*/ 330075 w 1404720"/>
                    <a:gd name="connsiteY464" fmla="*/ 2273679 h 2812935"/>
                    <a:gd name="connsiteX465" fmla="*/ 245639 w 1404720"/>
                    <a:gd name="connsiteY465" fmla="*/ 2273679 h 2812935"/>
                    <a:gd name="connsiteX466" fmla="*/ 205271 w 1404720"/>
                    <a:gd name="connsiteY466" fmla="*/ 2314047 h 2812935"/>
                    <a:gd name="connsiteX467" fmla="*/ 245639 w 1404720"/>
                    <a:gd name="connsiteY467" fmla="*/ 2354415 h 2812935"/>
                    <a:gd name="connsiteX468" fmla="*/ 286007 w 1404720"/>
                    <a:gd name="connsiteY468" fmla="*/ 2314047 h 2812935"/>
                    <a:gd name="connsiteX469" fmla="*/ 245639 w 1404720"/>
                    <a:gd name="connsiteY469" fmla="*/ 2273679 h 2812935"/>
                    <a:gd name="connsiteX470" fmla="*/ 161202 w 1404720"/>
                    <a:gd name="connsiteY470" fmla="*/ 2273679 h 2812935"/>
                    <a:gd name="connsiteX471" fmla="*/ 120834 w 1404720"/>
                    <a:gd name="connsiteY471" fmla="*/ 2314047 h 2812935"/>
                    <a:gd name="connsiteX472" fmla="*/ 161202 w 1404720"/>
                    <a:gd name="connsiteY472" fmla="*/ 2354415 h 2812935"/>
                    <a:gd name="connsiteX473" fmla="*/ 201570 w 1404720"/>
                    <a:gd name="connsiteY473" fmla="*/ 2314047 h 2812935"/>
                    <a:gd name="connsiteX474" fmla="*/ 161202 w 1404720"/>
                    <a:gd name="connsiteY474" fmla="*/ 2273679 h 2812935"/>
                    <a:gd name="connsiteX475" fmla="*/ 76766 w 1404720"/>
                    <a:gd name="connsiteY475" fmla="*/ 2273679 h 2812935"/>
                    <a:gd name="connsiteX476" fmla="*/ 36398 w 1404720"/>
                    <a:gd name="connsiteY476" fmla="*/ 2314047 h 2812935"/>
                    <a:gd name="connsiteX477" fmla="*/ 76766 w 1404720"/>
                    <a:gd name="connsiteY477" fmla="*/ 2354415 h 2812935"/>
                    <a:gd name="connsiteX478" fmla="*/ 117134 w 1404720"/>
                    <a:gd name="connsiteY478" fmla="*/ 2314047 h 2812935"/>
                    <a:gd name="connsiteX479" fmla="*/ 76766 w 1404720"/>
                    <a:gd name="connsiteY479" fmla="*/ 2273679 h 2812935"/>
                    <a:gd name="connsiteX480" fmla="*/ 1343312 w 1404720"/>
                    <a:gd name="connsiteY480" fmla="*/ 2187630 h 2812935"/>
                    <a:gd name="connsiteX481" fmla="*/ 1302944 w 1404720"/>
                    <a:gd name="connsiteY481" fmla="*/ 2227998 h 2812935"/>
                    <a:gd name="connsiteX482" fmla="*/ 1343312 w 1404720"/>
                    <a:gd name="connsiteY482" fmla="*/ 2268366 h 2812935"/>
                    <a:gd name="connsiteX483" fmla="*/ 1383680 w 1404720"/>
                    <a:gd name="connsiteY483" fmla="*/ 2227998 h 2812935"/>
                    <a:gd name="connsiteX484" fmla="*/ 1343312 w 1404720"/>
                    <a:gd name="connsiteY484" fmla="*/ 2187630 h 2812935"/>
                    <a:gd name="connsiteX485" fmla="*/ 1258874 w 1404720"/>
                    <a:gd name="connsiteY485" fmla="*/ 2187630 h 2812935"/>
                    <a:gd name="connsiteX486" fmla="*/ 1218506 w 1404720"/>
                    <a:gd name="connsiteY486" fmla="*/ 2227998 h 2812935"/>
                    <a:gd name="connsiteX487" fmla="*/ 1258874 w 1404720"/>
                    <a:gd name="connsiteY487" fmla="*/ 2268366 h 2812935"/>
                    <a:gd name="connsiteX488" fmla="*/ 1299242 w 1404720"/>
                    <a:gd name="connsiteY488" fmla="*/ 2227998 h 2812935"/>
                    <a:gd name="connsiteX489" fmla="*/ 1258874 w 1404720"/>
                    <a:gd name="connsiteY489" fmla="*/ 2187630 h 2812935"/>
                    <a:gd name="connsiteX490" fmla="*/ 1174438 w 1404720"/>
                    <a:gd name="connsiteY490" fmla="*/ 2187630 h 2812935"/>
                    <a:gd name="connsiteX491" fmla="*/ 1134070 w 1404720"/>
                    <a:gd name="connsiteY491" fmla="*/ 2227998 h 2812935"/>
                    <a:gd name="connsiteX492" fmla="*/ 1174438 w 1404720"/>
                    <a:gd name="connsiteY492" fmla="*/ 2268366 h 2812935"/>
                    <a:gd name="connsiteX493" fmla="*/ 1214806 w 1404720"/>
                    <a:gd name="connsiteY493" fmla="*/ 2227998 h 2812935"/>
                    <a:gd name="connsiteX494" fmla="*/ 1174438 w 1404720"/>
                    <a:gd name="connsiteY494" fmla="*/ 2187630 h 2812935"/>
                    <a:gd name="connsiteX495" fmla="*/ 1090002 w 1404720"/>
                    <a:gd name="connsiteY495" fmla="*/ 2187630 h 2812935"/>
                    <a:gd name="connsiteX496" fmla="*/ 1049634 w 1404720"/>
                    <a:gd name="connsiteY496" fmla="*/ 2227998 h 2812935"/>
                    <a:gd name="connsiteX497" fmla="*/ 1090002 w 1404720"/>
                    <a:gd name="connsiteY497" fmla="*/ 2268366 h 2812935"/>
                    <a:gd name="connsiteX498" fmla="*/ 1130370 w 1404720"/>
                    <a:gd name="connsiteY498" fmla="*/ 2227998 h 2812935"/>
                    <a:gd name="connsiteX499" fmla="*/ 1090002 w 1404720"/>
                    <a:gd name="connsiteY499" fmla="*/ 2187630 h 2812935"/>
                    <a:gd name="connsiteX500" fmla="*/ 1005565 w 1404720"/>
                    <a:gd name="connsiteY500" fmla="*/ 2187630 h 2812935"/>
                    <a:gd name="connsiteX501" fmla="*/ 965197 w 1404720"/>
                    <a:gd name="connsiteY501" fmla="*/ 2227998 h 2812935"/>
                    <a:gd name="connsiteX502" fmla="*/ 1005565 w 1404720"/>
                    <a:gd name="connsiteY502" fmla="*/ 2268366 h 2812935"/>
                    <a:gd name="connsiteX503" fmla="*/ 1045933 w 1404720"/>
                    <a:gd name="connsiteY503" fmla="*/ 2227998 h 2812935"/>
                    <a:gd name="connsiteX504" fmla="*/ 1005565 w 1404720"/>
                    <a:gd name="connsiteY504" fmla="*/ 2187630 h 2812935"/>
                    <a:gd name="connsiteX505" fmla="*/ 921129 w 1404720"/>
                    <a:gd name="connsiteY505" fmla="*/ 2187630 h 2812935"/>
                    <a:gd name="connsiteX506" fmla="*/ 880761 w 1404720"/>
                    <a:gd name="connsiteY506" fmla="*/ 2227998 h 2812935"/>
                    <a:gd name="connsiteX507" fmla="*/ 921129 w 1404720"/>
                    <a:gd name="connsiteY507" fmla="*/ 2268366 h 2812935"/>
                    <a:gd name="connsiteX508" fmla="*/ 961497 w 1404720"/>
                    <a:gd name="connsiteY508" fmla="*/ 2227998 h 2812935"/>
                    <a:gd name="connsiteX509" fmla="*/ 921129 w 1404720"/>
                    <a:gd name="connsiteY509" fmla="*/ 2187630 h 2812935"/>
                    <a:gd name="connsiteX510" fmla="*/ 836693 w 1404720"/>
                    <a:gd name="connsiteY510" fmla="*/ 2187630 h 2812935"/>
                    <a:gd name="connsiteX511" fmla="*/ 796325 w 1404720"/>
                    <a:gd name="connsiteY511" fmla="*/ 2227998 h 2812935"/>
                    <a:gd name="connsiteX512" fmla="*/ 836693 w 1404720"/>
                    <a:gd name="connsiteY512" fmla="*/ 2268366 h 2812935"/>
                    <a:gd name="connsiteX513" fmla="*/ 877061 w 1404720"/>
                    <a:gd name="connsiteY513" fmla="*/ 2227998 h 2812935"/>
                    <a:gd name="connsiteX514" fmla="*/ 836693 w 1404720"/>
                    <a:gd name="connsiteY514" fmla="*/ 2187630 h 2812935"/>
                    <a:gd name="connsiteX515" fmla="*/ 752256 w 1404720"/>
                    <a:gd name="connsiteY515" fmla="*/ 2187630 h 2812935"/>
                    <a:gd name="connsiteX516" fmla="*/ 711888 w 1404720"/>
                    <a:gd name="connsiteY516" fmla="*/ 2227998 h 2812935"/>
                    <a:gd name="connsiteX517" fmla="*/ 752256 w 1404720"/>
                    <a:gd name="connsiteY517" fmla="*/ 2268366 h 2812935"/>
                    <a:gd name="connsiteX518" fmla="*/ 792624 w 1404720"/>
                    <a:gd name="connsiteY518" fmla="*/ 2227998 h 2812935"/>
                    <a:gd name="connsiteX519" fmla="*/ 752256 w 1404720"/>
                    <a:gd name="connsiteY519" fmla="*/ 2187630 h 2812935"/>
                    <a:gd name="connsiteX520" fmla="*/ 667820 w 1404720"/>
                    <a:gd name="connsiteY520" fmla="*/ 2187630 h 2812935"/>
                    <a:gd name="connsiteX521" fmla="*/ 627452 w 1404720"/>
                    <a:gd name="connsiteY521" fmla="*/ 2227998 h 2812935"/>
                    <a:gd name="connsiteX522" fmla="*/ 667820 w 1404720"/>
                    <a:gd name="connsiteY522" fmla="*/ 2268366 h 2812935"/>
                    <a:gd name="connsiteX523" fmla="*/ 708188 w 1404720"/>
                    <a:gd name="connsiteY523" fmla="*/ 2227998 h 2812935"/>
                    <a:gd name="connsiteX524" fmla="*/ 667820 w 1404720"/>
                    <a:gd name="connsiteY524" fmla="*/ 2187630 h 2812935"/>
                    <a:gd name="connsiteX525" fmla="*/ 583384 w 1404720"/>
                    <a:gd name="connsiteY525" fmla="*/ 2187630 h 2812935"/>
                    <a:gd name="connsiteX526" fmla="*/ 543016 w 1404720"/>
                    <a:gd name="connsiteY526" fmla="*/ 2227998 h 2812935"/>
                    <a:gd name="connsiteX527" fmla="*/ 583384 w 1404720"/>
                    <a:gd name="connsiteY527" fmla="*/ 2268366 h 2812935"/>
                    <a:gd name="connsiteX528" fmla="*/ 623752 w 1404720"/>
                    <a:gd name="connsiteY528" fmla="*/ 2227998 h 2812935"/>
                    <a:gd name="connsiteX529" fmla="*/ 583384 w 1404720"/>
                    <a:gd name="connsiteY529" fmla="*/ 2187630 h 2812935"/>
                    <a:gd name="connsiteX530" fmla="*/ 498947 w 1404720"/>
                    <a:gd name="connsiteY530" fmla="*/ 2187630 h 2812935"/>
                    <a:gd name="connsiteX531" fmla="*/ 458579 w 1404720"/>
                    <a:gd name="connsiteY531" fmla="*/ 2227998 h 2812935"/>
                    <a:gd name="connsiteX532" fmla="*/ 498947 w 1404720"/>
                    <a:gd name="connsiteY532" fmla="*/ 2268366 h 2812935"/>
                    <a:gd name="connsiteX533" fmla="*/ 539315 w 1404720"/>
                    <a:gd name="connsiteY533" fmla="*/ 2227998 h 2812935"/>
                    <a:gd name="connsiteX534" fmla="*/ 498947 w 1404720"/>
                    <a:gd name="connsiteY534" fmla="*/ 2187630 h 2812935"/>
                    <a:gd name="connsiteX535" fmla="*/ 414511 w 1404720"/>
                    <a:gd name="connsiteY535" fmla="*/ 2187630 h 2812935"/>
                    <a:gd name="connsiteX536" fmla="*/ 374143 w 1404720"/>
                    <a:gd name="connsiteY536" fmla="*/ 2227998 h 2812935"/>
                    <a:gd name="connsiteX537" fmla="*/ 414511 w 1404720"/>
                    <a:gd name="connsiteY537" fmla="*/ 2268366 h 2812935"/>
                    <a:gd name="connsiteX538" fmla="*/ 454879 w 1404720"/>
                    <a:gd name="connsiteY538" fmla="*/ 2227998 h 2812935"/>
                    <a:gd name="connsiteX539" fmla="*/ 414511 w 1404720"/>
                    <a:gd name="connsiteY539" fmla="*/ 2187630 h 2812935"/>
                    <a:gd name="connsiteX540" fmla="*/ 330075 w 1404720"/>
                    <a:gd name="connsiteY540" fmla="*/ 2187630 h 2812935"/>
                    <a:gd name="connsiteX541" fmla="*/ 289707 w 1404720"/>
                    <a:gd name="connsiteY541" fmla="*/ 2227998 h 2812935"/>
                    <a:gd name="connsiteX542" fmla="*/ 330075 w 1404720"/>
                    <a:gd name="connsiteY542" fmla="*/ 2268366 h 2812935"/>
                    <a:gd name="connsiteX543" fmla="*/ 370443 w 1404720"/>
                    <a:gd name="connsiteY543" fmla="*/ 2227998 h 2812935"/>
                    <a:gd name="connsiteX544" fmla="*/ 330075 w 1404720"/>
                    <a:gd name="connsiteY544" fmla="*/ 2187630 h 2812935"/>
                    <a:gd name="connsiteX545" fmla="*/ 245639 w 1404720"/>
                    <a:gd name="connsiteY545" fmla="*/ 2187630 h 2812935"/>
                    <a:gd name="connsiteX546" fmla="*/ 205271 w 1404720"/>
                    <a:gd name="connsiteY546" fmla="*/ 2227998 h 2812935"/>
                    <a:gd name="connsiteX547" fmla="*/ 245639 w 1404720"/>
                    <a:gd name="connsiteY547" fmla="*/ 2268366 h 2812935"/>
                    <a:gd name="connsiteX548" fmla="*/ 286007 w 1404720"/>
                    <a:gd name="connsiteY548" fmla="*/ 2227998 h 2812935"/>
                    <a:gd name="connsiteX549" fmla="*/ 245639 w 1404720"/>
                    <a:gd name="connsiteY549" fmla="*/ 2187630 h 2812935"/>
                    <a:gd name="connsiteX550" fmla="*/ 161202 w 1404720"/>
                    <a:gd name="connsiteY550" fmla="*/ 2187630 h 2812935"/>
                    <a:gd name="connsiteX551" fmla="*/ 120834 w 1404720"/>
                    <a:gd name="connsiteY551" fmla="*/ 2227998 h 2812935"/>
                    <a:gd name="connsiteX552" fmla="*/ 161202 w 1404720"/>
                    <a:gd name="connsiteY552" fmla="*/ 2268366 h 2812935"/>
                    <a:gd name="connsiteX553" fmla="*/ 201570 w 1404720"/>
                    <a:gd name="connsiteY553" fmla="*/ 2227998 h 2812935"/>
                    <a:gd name="connsiteX554" fmla="*/ 161202 w 1404720"/>
                    <a:gd name="connsiteY554" fmla="*/ 2187630 h 2812935"/>
                    <a:gd name="connsiteX555" fmla="*/ 76766 w 1404720"/>
                    <a:gd name="connsiteY555" fmla="*/ 2187630 h 2812935"/>
                    <a:gd name="connsiteX556" fmla="*/ 36398 w 1404720"/>
                    <a:gd name="connsiteY556" fmla="*/ 2227998 h 2812935"/>
                    <a:gd name="connsiteX557" fmla="*/ 76766 w 1404720"/>
                    <a:gd name="connsiteY557" fmla="*/ 2268366 h 2812935"/>
                    <a:gd name="connsiteX558" fmla="*/ 117134 w 1404720"/>
                    <a:gd name="connsiteY558" fmla="*/ 2227998 h 2812935"/>
                    <a:gd name="connsiteX559" fmla="*/ 76766 w 1404720"/>
                    <a:gd name="connsiteY559" fmla="*/ 2187630 h 2812935"/>
                    <a:gd name="connsiteX560" fmla="*/ 1343312 w 1404720"/>
                    <a:gd name="connsiteY560" fmla="*/ 2101580 h 2812935"/>
                    <a:gd name="connsiteX561" fmla="*/ 1302944 w 1404720"/>
                    <a:gd name="connsiteY561" fmla="*/ 2141948 h 2812935"/>
                    <a:gd name="connsiteX562" fmla="*/ 1343312 w 1404720"/>
                    <a:gd name="connsiteY562" fmla="*/ 2182316 h 2812935"/>
                    <a:gd name="connsiteX563" fmla="*/ 1383680 w 1404720"/>
                    <a:gd name="connsiteY563" fmla="*/ 2141948 h 2812935"/>
                    <a:gd name="connsiteX564" fmla="*/ 1343312 w 1404720"/>
                    <a:gd name="connsiteY564" fmla="*/ 2101580 h 2812935"/>
                    <a:gd name="connsiteX565" fmla="*/ 1258874 w 1404720"/>
                    <a:gd name="connsiteY565" fmla="*/ 2101580 h 2812935"/>
                    <a:gd name="connsiteX566" fmla="*/ 1218506 w 1404720"/>
                    <a:gd name="connsiteY566" fmla="*/ 2141948 h 2812935"/>
                    <a:gd name="connsiteX567" fmla="*/ 1258874 w 1404720"/>
                    <a:gd name="connsiteY567" fmla="*/ 2182316 h 2812935"/>
                    <a:gd name="connsiteX568" fmla="*/ 1299242 w 1404720"/>
                    <a:gd name="connsiteY568" fmla="*/ 2141948 h 2812935"/>
                    <a:gd name="connsiteX569" fmla="*/ 1258874 w 1404720"/>
                    <a:gd name="connsiteY569" fmla="*/ 2101580 h 2812935"/>
                    <a:gd name="connsiteX570" fmla="*/ 1174438 w 1404720"/>
                    <a:gd name="connsiteY570" fmla="*/ 2101580 h 2812935"/>
                    <a:gd name="connsiteX571" fmla="*/ 1134070 w 1404720"/>
                    <a:gd name="connsiteY571" fmla="*/ 2141948 h 2812935"/>
                    <a:gd name="connsiteX572" fmla="*/ 1174438 w 1404720"/>
                    <a:gd name="connsiteY572" fmla="*/ 2182316 h 2812935"/>
                    <a:gd name="connsiteX573" fmla="*/ 1214806 w 1404720"/>
                    <a:gd name="connsiteY573" fmla="*/ 2141948 h 2812935"/>
                    <a:gd name="connsiteX574" fmla="*/ 1174438 w 1404720"/>
                    <a:gd name="connsiteY574" fmla="*/ 2101580 h 2812935"/>
                    <a:gd name="connsiteX575" fmla="*/ 1090002 w 1404720"/>
                    <a:gd name="connsiteY575" fmla="*/ 2101580 h 2812935"/>
                    <a:gd name="connsiteX576" fmla="*/ 1049634 w 1404720"/>
                    <a:gd name="connsiteY576" fmla="*/ 2141948 h 2812935"/>
                    <a:gd name="connsiteX577" fmla="*/ 1090002 w 1404720"/>
                    <a:gd name="connsiteY577" fmla="*/ 2182316 h 2812935"/>
                    <a:gd name="connsiteX578" fmla="*/ 1130370 w 1404720"/>
                    <a:gd name="connsiteY578" fmla="*/ 2141948 h 2812935"/>
                    <a:gd name="connsiteX579" fmla="*/ 1090002 w 1404720"/>
                    <a:gd name="connsiteY579" fmla="*/ 2101580 h 2812935"/>
                    <a:gd name="connsiteX580" fmla="*/ 1005565 w 1404720"/>
                    <a:gd name="connsiteY580" fmla="*/ 2101580 h 2812935"/>
                    <a:gd name="connsiteX581" fmla="*/ 965197 w 1404720"/>
                    <a:gd name="connsiteY581" fmla="*/ 2141948 h 2812935"/>
                    <a:gd name="connsiteX582" fmla="*/ 1005565 w 1404720"/>
                    <a:gd name="connsiteY582" fmla="*/ 2182316 h 2812935"/>
                    <a:gd name="connsiteX583" fmla="*/ 1045933 w 1404720"/>
                    <a:gd name="connsiteY583" fmla="*/ 2141948 h 2812935"/>
                    <a:gd name="connsiteX584" fmla="*/ 1005565 w 1404720"/>
                    <a:gd name="connsiteY584" fmla="*/ 2101580 h 2812935"/>
                    <a:gd name="connsiteX585" fmla="*/ 921129 w 1404720"/>
                    <a:gd name="connsiteY585" fmla="*/ 2101580 h 2812935"/>
                    <a:gd name="connsiteX586" fmla="*/ 880761 w 1404720"/>
                    <a:gd name="connsiteY586" fmla="*/ 2141948 h 2812935"/>
                    <a:gd name="connsiteX587" fmla="*/ 921129 w 1404720"/>
                    <a:gd name="connsiteY587" fmla="*/ 2182316 h 2812935"/>
                    <a:gd name="connsiteX588" fmla="*/ 961497 w 1404720"/>
                    <a:gd name="connsiteY588" fmla="*/ 2141948 h 2812935"/>
                    <a:gd name="connsiteX589" fmla="*/ 921129 w 1404720"/>
                    <a:gd name="connsiteY589" fmla="*/ 2101580 h 2812935"/>
                    <a:gd name="connsiteX590" fmla="*/ 836693 w 1404720"/>
                    <a:gd name="connsiteY590" fmla="*/ 2101580 h 2812935"/>
                    <a:gd name="connsiteX591" fmla="*/ 796325 w 1404720"/>
                    <a:gd name="connsiteY591" fmla="*/ 2141948 h 2812935"/>
                    <a:gd name="connsiteX592" fmla="*/ 836693 w 1404720"/>
                    <a:gd name="connsiteY592" fmla="*/ 2182316 h 2812935"/>
                    <a:gd name="connsiteX593" fmla="*/ 877061 w 1404720"/>
                    <a:gd name="connsiteY593" fmla="*/ 2141948 h 2812935"/>
                    <a:gd name="connsiteX594" fmla="*/ 836693 w 1404720"/>
                    <a:gd name="connsiteY594" fmla="*/ 2101580 h 2812935"/>
                    <a:gd name="connsiteX595" fmla="*/ 752256 w 1404720"/>
                    <a:gd name="connsiteY595" fmla="*/ 2101580 h 2812935"/>
                    <a:gd name="connsiteX596" fmla="*/ 711888 w 1404720"/>
                    <a:gd name="connsiteY596" fmla="*/ 2141948 h 2812935"/>
                    <a:gd name="connsiteX597" fmla="*/ 752256 w 1404720"/>
                    <a:gd name="connsiteY597" fmla="*/ 2182316 h 2812935"/>
                    <a:gd name="connsiteX598" fmla="*/ 792624 w 1404720"/>
                    <a:gd name="connsiteY598" fmla="*/ 2141948 h 2812935"/>
                    <a:gd name="connsiteX599" fmla="*/ 752256 w 1404720"/>
                    <a:gd name="connsiteY599" fmla="*/ 2101580 h 2812935"/>
                    <a:gd name="connsiteX600" fmla="*/ 667820 w 1404720"/>
                    <a:gd name="connsiteY600" fmla="*/ 2101580 h 2812935"/>
                    <a:gd name="connsiteX601" fmla="*/ 627452 w 1404720"/>
                    <a:gd name="connsiteY601" fmla="*/ 2141948 h 2812935"/>
                    <a:gd name="connsiteX602" fmla="*/ 667820 w 1404720"/>
                    <a:gd name="connsiteY602" fmla="*/ 2182316 h 2812935"/>
                    <a:gd name="connsiteX603" fmla="*/ 708188 w 1404720"/>
                    <a:gd name="connsiteY603" fmla="*/ 2141948 h 2812935"/>
                    <a:gd name="connsiteX604" fmla="*/ 667820 w 1404720"/>
                    <a:gd name="connsiteY604" fmla="*/ 2101580 h 2812935"/>
                    <a:gd name="connsiteX605" fmla="*/ 583384 w 1404720"/>
                    <a:gd name="connsiteY605" fmla="*/ 2101580 h 2812935"/>
                    <a:gd name="connsiteX606" fmla="*/ 543016 w 1404720"/>
                    <a:gd name="connsiteY606" fmla="*/ 2141948 h 2812935"/>
                    <a:gd name="connsiteX607" fmla="*/ 583384 w 1404720"/>
                    <a:gd name="connsiteY607" fmla="*/ 2182316 h 2812935"/>
                    <a:gd name="connsiteX608" fmla="*/ 623752 w 1404720"/>
                    <a:gd name="connsiteY608" fmla="*/ 2141948 h 2812935"/>
                    <a:gd name="connsiteX609" fmla="*/ 583384 w 1404720"/>
                    <a:gd name="connsiteY609" fmla="*/ 2101580 h 2812935"/>
                    <a:gd name="connsiteX610" fmla="*/ 498947 w 1404720"/>
                    <a:gd name="connsiteY610" fmla="*/ 2101580 h 2812935"/>
                    <a:gd name="connsiteX611" fmla="*/ 458579 w 1404720"/>
                    <a:gd name="connsiteY611" fmla="*/ 2141948 h 2812935"/>
                    <a:gd name="connsiteX612" fmla="*/ 498947 w 1404720"/>
                    <a:gd name="connsiteY612" fmla="*/ 2182316 h 2812935"/>
                    <a:gd name="connsiteX613" fmla="*/ 539315 w 1404720"/>
                    <a:gd name="connsiteY613" fmla="*/ 2141948 h 2812935"/>
                    <a:gd name="connsiteX614" fmla="*/ 498947 w 1404720"/>
                    <a:gd name="connsiteY614" fmla="*/ 2101580 h 2812935"/>
                    <a:gd name="connsiteX615" fmla="*/ 414511 w 1404720"/>
                    <a:gd name="connsiteY615" fmla="*/ 2101580 h 2812935"/>
                    <a:gd name="connsiteX616" fmla="*/ 374143 w 1404720"/>
                    <a:gd name="connsiteY616" fmla="*/ 2141948 h 2812935"/>
                    <a:gd name="connsiteX617" fmla="*/ 414511 w 1404720"/>
                    <a:gd name="connsiteY617" fmla="*/ 2182316 h 2812935"/>
                    <a:gd name="connsiteX618" fmla="*/ 454879 w 1404720"/>
                    <a:gd name="connsiteY618" fmla="*/ 2141948 h 2812935"/>
                    <a:gd name="connsiteX619" fmla="*/ 414511 w 1404720"/>
                    <a:gd name="connsiteY619" fmla="*/ 2101580 h 2812935"/>
                    <a:gd name="connsiteX620" fmla="*/ 330075 w 1404720"/>
                    <a:gd name="connsiteY620" fmla="*/ 2101580 h 2812935"/>
                    <a:gd name="connsiteX621" fmla="*/ 289707 w 1404720"/>
                    <a:gd name="connsiteY621" fmla="*/ 2141948 h 2812935"/>
                    <a:gd name="connsiteX622" fmla="*/ 330075 w 1404720"/>
                    <a:gd name="connsiteY622" fmla="*/ 2182316 h 2812935"/>
                    <a:gd name="connsiteX623" fmla="*/ 370443 w 1404720"/>
                    <a:gd name="connsiteY623" fmla="*/ 2141948 h 2812935"/>
                    <a:gd name="connsiteX624" fmla="*/ 330075 w 1404720"/>
                    <a:gd name="connsiteY624" fmla="*/ 2101580 h 2812935"/>
                    <a:gd name="connsiteX625" fmla="*/ 245639 w 1404720"/>
                    <a:gd name="connsiteY625" fmla="*/ 2101580 h 2812935"/>
                    <a:gd name="connsiteX626" fmla="*/ 205271 w 1404720"/>
                    <a:gd name="connsiteY626" fmla="*/ 2141948 h 2812935"/>
                    <a:gd name="connsiteX627" fmla="*/ 245639 w 1404720"/>
                    <a:gd name="connsiteY627" fmla="*/ 2182316 h 2812935"/>
                    <a:gd name="connsiteX628" fmla="*/ 286007 w 1404720"/>
                    <a:gd name="connsiteY628" fmla="*/ 2141948 h 2812935"/>
                    <a:gd name="connsiteX629" fmla="*/ 245639 w 1404720"/>
                    <a:gd name="connsiteY629" fmla="*/ 2101580 h 2812935"/>
                    <a:gd name="connsiteX630" fmla="*/ 161202 w 1404720"/>
                    <a:gd name="connsiteY630" fmla="*/ 2101580 h 2812935"/>
                    <a:gd name="connsiteX631" fmla="*/ 120834 w 1404720"/>
                    <a:gd name="connsiteY631" fmla="*/ 2141948 h 2812935"/>
                    <a:gd name="connsiteX632" fmla="*/ 161202 w 1404720"/>
                    <a:gd name="connsiteY632" fmla="*/ 2182316 h 2812935"/>
                    <a:gd name="connsiteX633" fmla="*/ 201570 w 1404720"/>
                    <a:gd name="connsiteY633" fmla="*/ 2141948 h 2812935"/>
                    <a:gd name="connsiteX634" fmla="*/ 161202 w 1404720"/>
                    <a:gd name="connsiteY634" fmla="*/ 2101580 h 2812935"/>
                    <a:gd name="connsiteX635" fmla="*/ 76766 w 1404720"/>
                    <a:gd name="connsiteY635" fmla="*/ 2101580 h 2812935"/>
                    <a:gd name="connsiteX636" fmla="*/ 36398 w 1404720"/>
                    <a:gd name="connsiteY636" fmla="*/ 2141948 h 2812935"/>
                    <a:gd name="connsiteX637" fmla="*/ 76766 w 1404720"/>
                    <a:gd name="connsiteY637" fmla="*/ 2182316 h 2812935"/>
                    <a:gd name="connsiteX638" fmla="*/ 117134 w 1404720"/>
                    <a:gd name="connsiteY638" fmla="*/ 2141948 h 2812935"/>
                    <a:gd name="connsiteX639" fmla="*/ 76766 w 1404720"/>
                    <a:gd name="connsiteY639" fmla="*/ 2101580 h 2812935"/>
                    <a:gd name="connsiteX640" fmla="*/ 1343312 w 1404720"/>
                    <a:gd name="connsiteY640" fmla="*/ 2015531 h 2812935"/>
                    <a:gd name="connsiteX641" fmla="*/ 1302944 w 1404720"/>
                    <a:gd name="connsiteY641" fmla="*/ 2055899 h 2812935"/>
                    <a:gd name="connsiteX642" fmla="*/ 1343312 w 1404720"/>
                    <a:gd name="connsiteY642" fmla="*/ 2096267 h 2812935"/>
                    <a:gd name="connsiteX643" fmla="*/ 1383680 w 1404720"/>
                    <a:gd name="connsiteY643" fmla="*/ 2055899 h 2812935"/>
                    <a:gd name="connsiteX644" fmla="*/ 1343312 w 1404720"/>
                    <a:gd name="connsiteY644" fmla="*/ 2015531 h 2812935"/>
                    <a:gd name="connsiteX645" fmla="*/ 1258874 w 1404720"/>
                    <a:gd name="connsiteY645" fmla="*/ 2015531 h 2812935"/>
                    <a:gd name="connsiteX646" fmla="*/ 1218506 w 1404720"/>
                    <a:gd name="connsiteY646" fmla="*/ 2055899 h 2812935"/>
                    <a:gd name="connsiteX647" fmla="*/ 1258874 w 1404720"/>
                    <a:gd name="connsiteY647" fmla="*/ 2096267 h 2812935"/>
                    <a:gd name="connsiteX648" fmla="*/ 1299242 w 1404720"/>
                    <a:gd name="connsiteY648" fmla="*/ 2055899 h 2812935"/>
                    <a:gd name="connsiteX649" fmla="*/ 1258874 w 1404720"/>
                    <a:gd name="connsiteY649" fmla="*/ 2015531 h 2812935"/>
                    <a:gd name="connsiteX650" fmla="*/ 1174438 w 1404720"/>
                    <a:gd name="connsiteY650" fmla="*/ 2015531 h 2812935"/>
                    <a:gd name="connsiteX651" fmla="*/ 1134070 w 1404720"/>
                    <a:gd name="connsiteY651" fmla="*/ 2055899 h 2812935"/>
                    <a:gd name="connsiteX652" fmla="*/ 1174438 w 1404720"/>
                    <a:gd name="connsiteY652" fmla="*/ 2096267 h 2812935"/>
                    <a:gd name="connsiteX653" fmla="*/ 1214806 w 1404720"/>
                    <a:gd name="connsiteY653" fmla="*/ 2055899 h 2812935"/>
                    <a:gd name="connsiteX654" fmla="*/ 1174438 w 1404720"/>
                    <a:gd name="connsiteY654" fmla="*/ 2015531 h 2812935"/>
                    <a:gd name="connsiteX655" fmla="*/ 1090002 w 1404720"/>
                    <a:gd name="connsiteY655" fmla="*/ 2015531 h 2812935"/>
                    <a:gd name="connsiteX656" fmla="*/ 1049634 w 1404720"/>
                    <a:gd name="connsiteY656" fmla="*/ 2055899 h 2812935"/>
                    <a:gd name="connsiteX657" fmla="*/ 1090002 w 1404720"/>
                    <a:gd name="connsiteY657" fmla="*/ 2096267 h 2812935"/>
                    <a:gd name="connsiteX658" fmla="*/ 1130370 w 1404720"/>
                    <a:gd name="connsiteY658" fmla="*/ 2055899 h 2812935"/>
                    <a:gd name="connsiteX659" fmla="*/ 1090002 w 1404720"/>
                    <a:gd name="connsiteY659" fmla="*/ 2015531 h 2812935"/>
                    <a:gd name="connsiteX660" fmla="*/ 1005565 w 1404720"/>
                    <a:gd name="connsiteY660" fmla="*/ 2015531 h 2812935"/>
                    <a:gd name="connsiteX661" fmla="*/ 965197 w 1404720"/>
                    <a:gd name="connsiteY661" fmla="*/ 2055899 h 2812935"/>
                    <a:gd name="connsiteX662" fmla="*/ 1005565 w 1404720"/>
                    <a:gd name="connsiteY662" fmla="*/ 2096267 h 2812935"/>
                    <a:gd name="connsiteX663" fmla="*/ 1045933 w 1404720"/>
                    <a:gd name="connsiteY663" fmla="*/ 2055899 h 2812935"/>
                    <a:gd name="connsiteX664" fmla="*/ 1005565 w 1404720"/>
                    <a:gd name="connsiteY664" fmla="*/ 2015531 h 2812935"/>
                    <a:gd name="connsiteX665" fmla="*/ 921129 w 1404720"/>
                    <a:gd name="connsiteY665" fmla="*/ 2015531 h 2812935"/>
                    <a:gd name="connsiteX666" fmla="*/ 880761 w 1404720"/>
                    <a:gd name="connsiteY666" fmla="*/ 2055899 h 2812935"/>
                    <a:gd name="connsiteX667" fmla="*/ 921129 w 1404720"/>
                    <a:gd name="connsiteY667" fmla="*/ 2096267 h 2812935"/>
                    <a:gd name="connsiteX668" fmla="*/ 961497 w 1404720"/>
                    <a:gd name="connsiteY668" fmla="*/ 2055899 h 2812935"/>
                    <a:gd name="connsiteX669" fmla="*/ 921129 w 1404720"/>
                    <a:gd name="connsiteY669" fmla="*/ 2015531 h 2812935"/>
                    <a:gd name="connsiteX670" fmla="*/ 836693 w 1404720"/>
                    <a:gd name="connsiteY670" fmla="*/ 2015531 h 2812935"/>
                    <a:gd name="connsiteX671" fmla="*/ 796325 w 1404720"/>
                    <a:gd name="connsiteY671" fmla="*/ 2055899 h 2812935"/>
                    <a:gd name="connsiteX672" fmla="*/ 836693 w 1404720"/>
                    <a:gd name="connsiteY672" fmla="*/ 2096267 h 2812935"/>
                    <a:gd name="connsiteX673" fmla="*/ 877061 w 1404720"/>
                    <a:gd name="connsiteY673" fmla="*/ 2055899 h 2812935"/>
                    <a:gd name="connsiteX674" fmla="*/ 836693 w 1404720"/>
                    <a:gd name="connsiteY674" fmla="*/ 2015531 h 2812935"/>
                    <a:gd name="connsiteX675" fmla="*/ 752256 w 1404720"/>
                    <a:gd name="connsiteY675" fmla="*/ 2015531 h 2812935"/>
                    <a:gd name="connsiteX676" fmla="*/ 711888 w 1404720"/>
                    <a:gd name="connsiteY676" fmla="*/ 2055899 h 2812935"/>
                    <a:gd name="connsiteX677" fmla="*/ 752256 w 1404720"/>
                    <a:gd name="connsiteY677" fmla="*/ 2096267 h 2812935"/>
                    <a:gd name="connsiteX678" fmla="*/ 792624 w 1404720"/>
                    <a:gd name="connsiteY678" fmla="*/ 2055899 h 2812935"/>
                    <a:gd name="connsiteX679" fmla="*/ 752256 w 1404720"/>
                    <a:gd name="connsiteY679" fmla="*/ 2015531 h 2812935"/>
                    <a:gd name="connsiteX680" fmla="*/ 667820 w 1404720"/>
                    <a:gd name="connsiteY680" fmla="*/ 2015531 h 2812935"/>
                    <a:gd name="connsiteX681" fmla="*/ 627452 w 1404720"/>
                    <a:gd name="connsiteY681" fmla="*/ 2055899 h 2812935"/>
                    <a:gd name="connsiteX682" fmla="*/ 667820 w 1404720"/>
                    <a:gd name="connsiteY682" fmla="*/ 2096267 h 2812935"/>
                    <a:gd name="connsiteX683" fmla="*/ 708188 w 1404720"/>
                    <a:gd name="connsiteY683" fmla="*/ 2055899 h 2812935"/>
                    <a:gd name="connsiteX684" fmla="*/ 667820 w 1404720"/>
                    <a:gd name="connsiteY684" fmla="*/ 2015531 h 2812935"/>
                    <a:gd name="connsiteX685" fmla="*/ 583384 w 1404720"/>
                    <a:gd name="connsiteY685" fmla="*/ 2015531 h 2812935"/>
                    <a:gd name="connsiteX686" fmla="*/ 543016 w 1404720"/>
                    <a:gd name="connsiteY686" fmla="*/ 2055899 h 2812935"/>
                    <a:gd name="connsiteX687" fmla="*/ 583384 w 1404720"/>
                    <a:gd name="connsiteY687" fmla="*/ 2096267 h 2812935"/>
                    <a:gd name="connsiteX688" fmla="*/ 623752 w 1404720"/>
                    <a:gd name="connsiteY688" fmla="*/ 2055899 h 2812935"/>
                    <a:gd name="connsiteX689" fmla="*/ 583384 w 1404720"/>
                    <a:gd name="connsiteY689" fmla="*/ 2015531 h 2812935"/>
                    <a:gd name="connsiteX690" fmla="*/ 498947 w 1404720"/>
                    <a:gd name="connsiteY690" fmla="*/ 2015531 h 2812935"/>
                    <a:gd name="connsiteX691" fmla="*/ 458579 w 1404720"/>
                    <a:gd name="connsiteY691" fmla="*/ 2055899 h 2812935"/>
                    <a:gd name="connsiteX692" fmla="*/ 498947 w 1404720"/>
                    <a:gd name="connsiteY692" fmla="*/ 2096267 h 2812935"/>
                    <a:gd name="connsiteX693" fmla="*/ 539315 w 1404720"/>
                    <a:gd name="connsiteY693" fmla="*/ 2055899 h 2812935"/>
                    <a:gd name="connsiteX694" fmla="*/ 498947 w 1404720"/>
                    <a:gd name="connsiteY694" fmla="*/ 2015531 h 2812935"/>
                    <a:gd name="connsiteX695" fmla="*/ 414511 w 1404720"/>
                    <a:gd name="connsiteY695" fmla="*/ 2015531 h 2812935"/>
                    <a:gd name="connsiteX696" fmla="*/ 374143 w 1404720"/>
                    <a:gd name="connsiteY696" fmla="*/ 2055899 h 2812935"/>
                    <a:gd name="connsiteX697" fmla="*/ 414511 w 1404720"/>
                    <a:gd name="connsiteY697" fmla="*/ 2096267 h 2812935"/>
                    <a:gd name="connsiteX698" fmla="*/ 454879 w 1404720"/>
                    <a:gd name="connsiteY698" fmla="*/ 2055899 h 2812935"/>
                    <a:gd name="connsiteX699" fmla="*/ 414511 w 1404720"/>
                    <a:gd name="connsiteY699" fmla="*/ 2015531 h 2812935"/>
                    <a:gd name="connsiteX700" fmla="*/ 330075 w 1404720"/>
                    <a:gd name="connsiteY700" fmla="*/ 2015531 h 2812935"/>
                    <a:gd name="connsiteX701" fmla="*/ 289707 w 1404720"/>
                    <a:gd name="connsiteY701" fmla="*/ 2055899 h 2812935"/>
                    <a:gd name="connsiteX702" fmla="*/ 330075 w 1404720"/>
                    <a:gd name="connsiteY702" fmla="*/ 2096267 h 2812935"/>
                    <a:gd name="connsiteX703" fmla="*/ 370443 w 1404720"/>
                    <a:gd name="connsiteY703" fmla="*/ 2055899 h 2812935"/>
                    <a:gd name="connsiteX704" fmla="*/ 330075 w 1404720"/>
                    <a:gd name="connsiteY704" fmla="*/ 2015531 h 2812935"/>
                    <a:gd name="connsiteX705" fmla="*/ 245639 w 1404720"/>
                    <a:gd name="connsiteY705" fmla="*/ 2015531 h 2812935"/>
                    <a:gd name="connsiteX706" fmla="*/ 205271 w 1404720"/>
                    <a:gd name="connsiteY706" fmla="*/ 2055899 h 2812935"/>
                    <a:gd name="connsiteX707" fmla="*/ 245639 w 1404720"/>
                    <a:gd name="connsiteY707" fmla="*/ 2096267 h 2812935"/>
                    <a:gd name="connsiteX708" fmla="*/ 286007 w 1404720"/>
                    <a:gd name="connsiteY708" fmla="*/ 2055899 h 2812935"/>
                    <a:gd name="connsiteX709" fmla="*/ 245639 w 1404720"/>
                    <a:gd name="connsiteY709" fmla="*/ 2015531 h 2812935"/>
                    <a:gd name="connsiteX710" fmla="*/ 161202 w 1404720"/>
                    <a:gd name="connsiteY710" fmla="*/ 2015531 h 2812935"/>
                    <a:gd name="connsiteX711" fmla="*/ 120834 w 1404720"/>
                    <a:gd name="connsiteY711" fmla="*/ 2055899 h 2812935"/>
                    <a:gd name="connsiteX712" fmla="*/ 161202 w 1404720"/>
                    <a:gd name="connsiteY712" fmla="*/ 2096267 h 2812935"/>
                    <a:gd name="connsiteX713" fmla="*/ 201570 w 1404720"/>
                    <a:gd name="connsiteY713" fmla="*/ 2055899 h 2812935"/>
                    <a:gd name="connsiteX714" fmla="*/ 161202 w 1404720"/>
                    <a:gd name="connsiteY714" fmla="*/ 2015531 h 2812935"/>
                    <a:gd name="connsiteX715" fmla="*/ 76766 w 1404720"/>
                    <a:gd name="connsiteY715" fmla="*/ 2015531 h 2812935"/>
                    <a:gd name="connsiteX716" fmla="*/ 36398 w 1404720"/>
                    <a:gd name="connsiteY716" fmla="*/ 2055899 h 2812935"/>
                    <a:gd name="connsiteX717" fmla="*/ 76766 w 1404720"/>
                    <a:gd name="connsiteY717" fmla="*/ 2096267 h 2812935"/>
                    <a:gd name="connsiteX718" fmla="*/ 117134 w 1404720"/>
                    <a:gd name="connsiteY718" fmla="*/ 2055899 h 2812935"/>
                    <a:gd name="connsiteX719" fmla="*/ 76766 w 1404720"/>
                    <a:gd name="connsiteY719" fmla="*/ 2015531 h 2812935"/>
                    <a:gd name="connsiteX720" fmla="*/ 1343312 w 1404720"/>
                    <a:gd name="connsiteY720" fmla="*/ 1929482 h 2812935"/>
                    <a:gd name="connsiteX721" fmla="*/ 1302944 w 1404720"/>
                    <a:gd name="connsiteY721" fmla="*/ 1969850 h 2812935"/>
                    <a:gd name="connsiteX722" fmla="*/ 1343312 w 1404720"/>
                    <a:gd name="connsiteY722" fmla="*/ 2010218 h 2812935"/>
                    <a:gd name="connsiteX723" fmla="*/ 1383680 w 1404720"/>
                    <a:gd name="connsiteY723" fmla="*/ 1969850 h 2812935"/>
                    <a:gd name="connsiteX724" fmla="*/ 1343312 w 1404720"/>
                    <a:gd name="connsiteY724" fmla="*/ 1929482 h 2812935"/>
                    <a:gd name="connsiteX725" fmla="*/ 1258874 w 1404720"/>
                    <a:gd name="connsiteY725" fmla="*/ 1929482 h 2812935"/>
                    <a:gd name="connsiteX726" fmla="*/ 1218506 w 1404720"/>
                    <a:gd name="connsiteY726" fmla="*/ 1969850 h 2812935"/>
                    <a:gd name="connsiteX727" fmla="*/ 1258874 w 1404720"/>
                    <a:gd name="connsiteY727" fmla="*/ 2010218 h 2812935"/>
                    <a:gd name="connsiteX728" fmla="*/ 1299242 w 1404720"/>
                    <a:gd name="connsiteY728" fmla="*/ 1969850 h 2812935"/>
                    <a:gd name="connsiteX729" fmla="*/ 1258874 w 1404720"/>
                    <a:gd name="connsiteY729" fmla="*/ 1929482 h 2812935"/>
                    <a:gd name="connsiteX730" fmla="*/ 1174438 w 1404720"/>
                    <a:gd name="connsiteY730" fmla="*/ 1929482 h 2812935"/>
                    <a:gd name="connsiteX731" fmla="*/ 1134070 w 1404720"/>
                    <a:gd name="connsiteY731" fmla="*/ 1969850 h 2812935"/>
                    <a:gd name="connsiteX732" fmla="*/ 1174438 w 1404720"/>
                    <a:gd name="connsiteY732" fmla="*/ 2010218 h 2812935"/>
                    <a:gd name="connsiteX733" fmla="*/ 1214806 w 1404720"/>
                    <a:gd name="connsiteY733" fmla="*/ 1969850 h 2812935"/>
                    <a:gd name="connsiteX734" fmla="*/ 1174438 w 1404720"/>
                    <a:gd name="connsiteY734" fmla="*/ 1929482 h 2812935"/>
                    <a:gd name="connsiteX735" fmla="*/ 1090002 w 1404720"/>
                    <a:gd name="connsiteY735" fmla="*/ 1929482 h 2812935"/>
                    <a:gd name="connsiteX736" fmla="*/ 1049634 w 1404720"/>
                    <a:gd name="connsiteY736" fmla="*/ 1969850 h 2812935"/>
                    <a:gd name="connsiteX737" fmla="*/ 1090002 w 1404720"/>
                    <a:gd name="connsiteY737" fmla="*/ 2010218 h 2812935"/>
                    <a:gd name="connsiteX738" fmla="*/ 1130370 w 1404720"/>
                    <a:gd name="connsiteY738" fmla="*/ 1969850 h 2812935"/>
                    <a:gd name="connsiteX739" fmla="*/ 1090002 w 1404720"/>
                    <a:gd name="connsiteY739" fmla="*/ 1929482 h 2812935"/>
                    <a:gd name="connsiteX740" fmla="*/ 1005565 w 1404720"/>
                    <a:gd name="connsiteY740" fmla="*/ 1929482 h 2812935"/>
                    <a:gd name="connsiteX741" fmla="*/ 965197 w 1404720"/>
                    <a:gd name="connsiteY741" fmla="*/ 1969850 h 2812935"/>
                    <a:gd name="connsiteX742" fmla="*/ 1005565 w 1404720"/>
                    <a:gd name="connsiteY742" fmla="*/ 2010218 h 2812935"/>
                    <a:gd name="connsiteX743" fmla="*/ 1045933 w 1404720"/>
                    <a:gd name="connsiteY743" fmla="*/ 1969850 h 2812935"/>
                    <a:gd name="connsiteX744" fmla="*/ 1005565 w 1404720"/>
                    <a:gd name="connsiteY744" fmla="*/ 1929482 h 2812935"/>
                    <a:gd name="connsiteX745" fmla="*/ 921129 w 1404720"/>
                    <a:gd name="connsiteY745" fmla="*/ 1929482 h 2812935"/>
                    <a:gd name="connsiteX746" fmla="*/ 880761 w 1404720"/>
                    <a:gd name="connsiteY746" fmla="*/ 1969850 h 2812935"/>
                    <a:gd name="connsiteX747" fmla="*/ 921129 w 1404720"/>
                    <a:gd name="connsiteY747" fmla="*/ 2010218 h 2812935"/>
                    <a:gd name="connsiteX748" fmla="*/ 961497 w 1404720"/>
                    <a:gd name="connsiteY748" fmla="*/ 1969850 h 2812935"/>
                    <a:gd name="connsiteX749" fmla="*/ 921129 w 1404720"/>
                    <a:gd name="connsiteY749" fmla="*/ 1929482 h 2812935"/>
                    <a:gd name="connsiteX750" fmla="*/ 836693 w 1404720"/>
                    <a:gd name="connsiteY750" fmla="*/ 1929482 h 2812935"/>
                    <a:gd name="connsiteX751" fmla="*/ 796325 w 1404720"/>
                    <a:gd name="connsiteY751" fmla="*/ 1969850 h 2812935"/>
                    <a:gd name="connsiteX752" fmla="*/ 836693 w 1404720"/>
                    <a:gd name="connsiteY752" fmla="*/ 2010218 h 2812935"/>
                    <a:gd name="connsiteX753" fmla="*/ 877061 w 1404720"/>
                    <a:gd name="connsiteY753" fmla="*/ 1969850 h 2812935"/>
                    <a:gd name="connsiteX754" fmla="*/ 836693 w 1404720"/>
                    <a:gd name="connsiteY754" fmla="*/ 1929482 h 2812935"/>
                    <a:gd name="connsiteX755" fmla="*/ 752256 w 1404720"/>
                    <a:gd name="connsiteY755" fmla="*/ 1929482 h 2812935"/>
                    <a:gd name="connsiteX756" fmla="*/ 711888 w 1404720"/>
                    <a:gd name="connsiteY756" fmla="*/ 1969850 h 2812935"/>
                    <a:gd name="connsiteX757" fmla="*/ 752256 w 1404720"/>
                    <a:gd name="connsiteY757" fmla="*/ 2010218 h 2812935"/>
                    <a:gd name="connsiteX758" fmla="*/ 792624 w 1404720"/>
                    <a:gd name="connsiteY758" fmla="*/ 1969850 h 2812935"/>
                    <a:gd name="connsiteX759" fmla="*/ 752256 w 1404720"/>
                    <a:gd name="connsiteY759" fmla="*/ 1929482 h 2812935"/>
                    <a:gd name="connsiteX760" fmla="*/ 667820 w 1404720"/>
                    <a:gd name="connsiteY760" fmla="*/ 1929482 h 2812935"/>
                    <a:gd name="connsiteX761" fmla="*/ 627452 w 1404720"/>
                    <a:gd name="connsiteY761" fmla="*/ 1969850 h 2812935"/>
                    <a:gd name="connsiteX762" fmla="*/ 667820 w 1404720"/>
                    <a:gd name="connsiteY762" fmla="*/ 2010218 h 2812935"/>
                    <a:gd name="connsiteX763" fmla="*/ 708188 w 1404720"/>
                    <a:gd name="connsiteY763" fmla="*/ 1969850 h 2812935"/>
                    <a:gd name="connsiteX764" fmla="*/ 667820 w 1404720"/>
                    <a:gd name="connsiteY764" fmla="*/ 1929482 h 2812935"/>
                    <a:gd name="connsiteX765" fmla="*/ 583384 w 1404720"/>
                    <a:gd name="connsiteY765" fmla="*/ 1929482 h 2812935"/>
                    <a:gd name="connsiteX766" fmla="*/ 543016 w 1404720"/>
                    <a:gd name="connsiteY766" fmla="*/ 1969850 h 2812935"/>
                    <a:gd name="connsiteX767" fmla="*/ 583384 w 1404720"/>
                    <a:gd name="connsiteY767" fmla="*/ 2010218 h 2812935"/>
                    <a:gd name="connsiteX768" fmla="*/ 623752 w 1404720"/>
                    <a:gd name="connsiteY768" fmla="*/ 1969850 h 2812935"/>
                    <a:gd name="connsiteX769" fmla="*/ 583384 w 1404720"/>
                    <a:gd name="connsiteY769" fmla="*/ 1929482 h 2812935"/>
                    <a:gd name="connsiteX770" fmla="*/ 498947 w 1404720"/>
                    <a:gd name="connsiteY770" fmla="*/ 1929482 h 2812935"/>
                    <a:gd name="connsiteX771" fmla="*/ 458579 w 1404720"/>
                    <a:gd name="connsiteY771" fmla="*/ 1969850 h 2812935"/>
                    <a:gd name="connsiteX772" fmla="*/ 498947 w 1404720"/>
                    <a:gd name="connsiteY772" fmla="*/ 2010218 h 2812935"/>
                    <a:gd name="connsiteX773" fmla="*/ 539315 w 1404720"/>
                    <a:gd name="connsiteY773" fmla="*/ 1969850 h 2812935"/>
                    <a:gd name="connsiteX774" fmla="*/ 498947 w 1404720"/>
                    <a:gd name="connsiteY774" fmla="*/ 1929482 h 2812935"/>
                    <a:gd name="connsiteX775" fmla="*/ 414511 w 1404720"/>
                    <a:gd name="connsiteY775" fmla="*/ 1929482 h 2812935"/>
                    <a:gd name="connsiteX776" fmla="*/ 374143 w 1404720"/>
                    <a:gd name="connsiteY776" fmla="*/ 1969850 h 2812935"/>
                    <a:gd name="connsiteX777" fmla="*/ 414511 w 1404720"/>
                    <a:gd name="connsiteY777" fmla="*/ 2010218 h 2812935"/>
                    <a:gd name="connsiteX778" fmla="*/ 454879 w 1404720"/>
                    <a:gd name="connsiteY778" fmla="*/ 1969850 h 2812935"/>
                    <a:gd name="connsiteX779" fmla="*/ 414511 w 1404720"/>
                    <a:gd name="connsiteY779" fmla="*/ 1929482 h 2812935"/>
                    <a:gd name="connsiteX780" fmla="*/ 330075 w 1404720"/>
                    <a:gd name="connsiteY780" fmla="*/ 1929482 h 2812935"/>
                    <a:gd name="connsiteX781" fmla="*/ 289707 w 1404720"/>
                    <a:gd name="connsiteY781" fmla="*/ 1969850 h 2812935"/>
                    <a:gd name="connsiteX782" fmla="*/ 330075 w 1404720"/>
                    <a:gd name="connsiteY782" fmla="*/ 2010218 h 2812935"/>
                    <a:gd name="connsiteX783" fmla="*/ 370443 w 1404720"/>
                    <a:gd name="connsiteY783" fmla="*/ 1969850 h 2812935"/>
                    <a:gd name="connsiteX784" fmla="*/ 330075 w 1404720"/>
                    <a:gd name="connsiteY784" fmla="*/ 1929482 h 2812935"/>
                    <a:gd name="connsiteX785" fmla="*/ 245639 w 1404720"/>
                    <a:gd name="connsiteY785" fmla="*/ 1929482 h 2812935"/>
                    <a:gd name="connsiteX786" fmla="*/ 205271 w 1404720"/>
                    <a:gd name="connsiteY786" fmla="*/ 1969850 h 2812935"/>
                    <a:gd name="connsiteX787" fmla="*/ 245639 w 1404720"/>
                    <a:gd name="connsiteY787" fmla="*/ 2010218 h 2812935"/>
                    <a:gd name="connsiteX788" fmla="*/ 286007 w 1404720"/>
                    <a:gd name="connsiteY788" fmla="*/ 1969850 h 2812935"/>
                    <a:gd name="connsiteX789" fmla="*/ 245639 w 1404720"/>
                    <a:gd name="connsiteY789" fmla="*/ 1929482 h 2812935"/>
                    <a:gd name="connsiteX790" fmla="*/ 161202 w 1404720"/>
                    <a:gd name="connsiteY790" fmla="*/ 1929482 h 2812935"/>
                    <a:gd name="connsiteX791" fmla="*/ 120834 w 1404720"/>
                    <a:gd name="connsiteY791" fmla="*/ 1969850 h 2812935"/>
                    <a:gd name="connsiteX792" fmla="*/ 161202 w 1404720"/>
                    <a:gd name="connsiteY792" fmla="*/ 2010218 h 2812935"/>
                    <a:gd name="connsiteX793" fmla="*/ 201570 w 1404720"/>
                    <a:gd name="connsiteY793" fmla="*/ 1969850 h 2812935"/>
                    <a:gd name="connsiteX794" fmla="*/ 161202 w 1404720"/>
                    <a:gd name="connsiteY794" fmla="*/ 1929482 h 2812935"/>
                    <a:gd name="connsiteX795" fmla="*/ 76766 w 1404720"/>
                    <a:gd name="connsiteY795" fmla="*/ 1929482 h 2812935"/>
                    <a:gd name="connsiteX796" fmla="*/ 36398 w 1404720"/>
                    <a:gd name="connsiteY796" fmla="*/ 1969850 h 2812935"/>
                    <a:gd name="connsiteX797" fmla="*/ 76766 w 1404720"/>
                    <a:gd name="connsiteY797" fmla="*/ 2010218 h 2812935"/>
                    <a:gd name="connsiteX798" fmla="*/ 117134 w 1404720"/>
                    <a:gd name="connsiteY798" fmla="*/ 1969850 h 2812935"/>
                    <a:gd name="connsiteX799" fmla="*/ 76766 w 1404720"/>
                    <a:gd name="connsiteY799" fmla="*/ 1929482 h 2812935"/>
                    <a:gd name="connsiteX800" fmla="*/ 1343312 w 1404720"/>
                    <a:gd name="connsiteY800" fmla="*/ 1843433 h 2812935"/>
                    <a:gd name="connsiteX801" fmla="*/ 1302944 w 1404720"/>
                    <a:gd name="connsiteY801" fmla="*/ 1883801 h 2812935"/>
                    <a:gd name="connsiteX802" fmla="*/ 1343312 w 1404720"/>
                    <a:gd name="connsiteY802" fmla="*/ 1924169 h 2812935"/>
                    <a:gd name="connsiteX803" fmla="*/ 1383680 w 1404720"/>
                    <a:gd name="connsiteY803" fmla="*/ 1883801 h 2812935"/>
                    <a:gd name="connsiteX804" fmla="*/ 1343312 w 1404720"/>
                    <a:gd name="connsiteY804" fmla="*/ 1843433 h 2812935"/>
                    <a:gd name="connsiteX805" fmla="*/ 1258874 w 1404720"/>
                    <a:gd name="connsiteY805" fmla="*/ 1843433 h 2812935"/>
                    <a:gd name="connsiteX806" fmla="*/ 1218506 w 1404720"/>
                    <a:gd name="connsiteY806" fmla="*/ 1883801 h 2812935"/>
                    <a:gd name="connsiteX807" fmla="*/ 1258874 w 1404720"/>
                    <a:gd name="connsiteY807" fmla="*/ 1924169 h 2812935"/>
                    <a:gd name="connsiteX808" fmla="*/ 1299242 w 1404720"/>
                    <a:gd name="connsiteY808" fmla="*/ 1883801 h 2812935"/>
                    <a:gd name="connsiteX809" fmla="*/ 1258874 w 1404720"/>
                    <a:gd name="connsiteY809" fmla="*/ 1843433 h 2812935"/>
                    <a:gd name="connsiteX810" fmla="*/ 1174438 w 1404720"/>
                    <a:gd name="connsiteY810" fmla="*/ 1843433 h 2812935"/>
                    <a:gd name="connsiteX811" fmla="*/ 1134070 w 1404720"/>
                    <a:gd name="connsiteY811" fmla="*/ 1883801 h 2812935"/>
                    <a:gd name="connsiteX812" fmla="*/ 1174438 w 1404720"/>
                    <a:gd name="connsiteY812" fmla="*/ 1924169 h 2812935"/>
                    <a:gd name="connsiteX813" fmla="*/ 1214806 w 1404720"/>
                    <a:gd name="connsiteY813" fmla="*/ 1883801 h 2812935"/>
                    <a:gd name="connsiteX814" fmla="*/ 1174438 w 1404720"/>
                    <a:gd name="connsiteY814" fmla="*/ 1843433 h 2812935"/>
                    <a:gd name="connsiteX815" fmla="*/ 1090002 w 1404720"/>
                    <a:gd name="connsiteY815" fmla="*/ 1843433 h 2812935"/>
                    <a:gd name="connsiteX816" fmla="*/ 1049634 w 1404720"/>
                    <a:gd name="connsiteY816" fmla="*/ 1883801 h 2812935"/>
                    <a:gd name="connsiteX817" fmla="*/ 1090002 w 1404720"/>
                    <a:gd name="connsiteY817" fmla="*/ 1924169 h 2812935"/>
                    <a:gd name="connsiteX818" fmla="*/ 1130370 w 1404720"/>
                    <a:gd name="connsiteY818" fmla="*/ 1883801 h 2812935"/>
                    <a:gd name="connsiteX819" fmla="*/ 1090002 w 1404720"/>
                    <a:gd name="connsiteY819" fmla="*/ 1843433 h 2812935"/>
                    <a:gd name="connsiteX820" fmla="*/ 1005565 w 1404720"/>
                    <a:gd name="connsiteY820" fmla="*/ 1843433 h 2812935"/>
                    <a:gd name="connsiteX821" fmla="*/ 965197 w 1404720"/>
                    <a:gd name="connsiteY821" fmla="*/ 1883801 h 2812935"/>
                    <a:gd name="connsiteX822" fmla="*/ 1005565 w 1404720"/>
                    <a:gd name="connsiteY822" fmla="*/ 1924169 h 2812935"/>
                    <a:gd name="connsiteX823" fmla="*/ 1045933 w 1404720"/>
                    <a:gd name="connsiteY823" fmla="*/ 1883801 h 2812935"/>
                    <a:gd name="connsiteX824" fmla="*/ 1005565 w 1404720"/>
                    <a:gd name="connsiteY824" fmla="*/ 1843433 h 2812935"/>
                    <a:gd name="connsiteX825" fmla="*/ 921129 w 1404720"/>
                    <a:gd name="connsiteY825" fmla="*/ 1843433 h 2812935"/>
                    <a:gd name="connsiteX826" fmla="*/ 880761 w 1404720"/>
                    <a:gd name="connsiteY826" fmla="*/ 1883801 h 2812935"/>
                    <a:gd name="connsiteX827" fmla="*/ 921129 w 1404720"/>
                    <a:gd name="connsiteY827" fmla="*/ 1924169 h 2812935"/>
                    <a:gd name="connsiteX828" fmla="*/ 961497 w 1404720"/>
                    <a:gd name="connsiteY828" fmla="*/ 1883801 h 2812935"/>
                    <a:gd name="connsiteX829" fmla="*/ 921129 w 1404720"/>
                    <a:gd name="connsiteY829" fmla="*/ 1843433 h 2812935"/>
                    <a:gd name="connsiteX830" fmla="*/ 836693 w 1404720"/>
                    <a:gd name="connsiteY830" fmla="*/ 1843433 h 2812935"/>
                    <a:gd name="connsiteX831" fmla="*/ 796325 w 1404720"/>
                    <a:gd name="connsiteY831" fmla="*/ 1883801 h 2812935"/>
                    <a:gd name="connsiteX832" fmla="*/ 836693 w 1404720"/>
                    <a:gd name="connsiteY832" fmla="*/ 1924169 h 2812935"/>
                    <a:gd name="connsiteX833" fmla="*/ 877061 w 1404720"/>
                    <a:gd name="connsiteY833" fmla="*/ 1883801 h 2812935"/>
                    <a:gd name="connsiteX834" fmla="*/ 836693 w 1404720"/>
                    <a:gd name="connsiteY834" fmla="*/ 1843433 h 2812935"/>
                    <a:gd name="connsiteX835" fmla="*/ 752256 w 1404720"/>
                    <a:gd name="connsiteY835" fmla="*/ 1843433 h 2812935"/>
                    <a:gd name="connsiteX836" fmla="*/ 711888 w 1404720"/>
                    <a:gd name="connsiteY836" fmla="*/ 1883801 h 2812935"/>
                    <a:gd name="connsiteX837" fmla="*/ 752256 w 1404720"/>
                    <a:gd name="connsiteY837" fmla="*/ 1924169 h 2812935"/>
                    <a:gd name="connsiteX838" fmla="*/ 792624 w 1404720"/>
                    <a:gd name="connsiteY838" fmla="*/ 1883801 h 2812935"/>
                    <a:gd name="connsiteX839" fmla="*/ 752256 w 1404720"/>
                    <a:gd name="connsiteY839" fmla="*/ 1843433 h 2812935"/>
                    <a:gd name="connsiteX840" fmla="*/ 667820 w 1404720"/>
                    <a:gd name="connsiteY840" fmla="*/ 1843433 h 2812935"/>
                    <a:gd name="connsiteX841" fmla="*/ 627452 w 1404720"/>
                    <a:gd name="connsiteY841" fmla="*/ 1883801 h 2812935"/>
                    <a:gd name="connsiteX842" fmla="*/ 667820 w 1404720"/>
                    <a:gd name="connsiteY842" fmla="*/ 1924169 h 2812935"/>
                    <a:gd name="connsiteX843" fmla="*/ 708188 w 1404720"/>
                    <a:gd name="connsiteY843" fmla="*/ 1883801 h 2812935"/>
                    <a:gd name="connsiteX844" fmla="*/ 667820 w 1404720"/>
                    <a:gd name="connsiteY844" fmla="*/ 1843433 h 2812935"/>
                    <a:gd name="connsiteX845" fmla="*/ 583384 w 1404720"/>
                    <a:gd name="connsiteY845" fmla="*/ 1843433 h 2812935"/>
                    <a:gd name="connsiteX846" fmla="*/ 543016 w 1404720"/>
                    <a:gd name="connsiteY846" fmla="*/ 1883801 h 2812935"/>
                    <a:gd name="connsiteX847" fmla="*/ 583384 w 1404720"/>
                    <a:gd name="connsiteY847" fmla="*/ 1924169 h 2812935"/>
                    <a:gd name="connsiteX848" fmla="*/ 623752 w 1404720"/>
                    <a:gd name="connsiteY848" fmla="*/ 1883801 h 2812935"/>
                    <a:gd name="connsiteX849" fmla="*/ 583384 w 1404720"/>
                    <a:gd name="connsiteY849" fmla="*/ 1843433 h 2812935"/>
                    <a:gd name="connsiteX850" fmla="*/ 498947 w 1404720"/>
                    <a:gd name="connsiteY850" fmla="*/ 1843433 h 2812935"/>
                    <a:gd name="connsiteX851" fmla="*/ 458579 w 1404720"/>
                    <a:gd name="connsiteY851" fmla="*/ 1883801 h 2812935"/>
                    <a:gd name="connsiteX852" fmla="*/ 498947 w 1404720"/>
                    <a:gd name="connsiteY852" fmla="*/ 1924169 h 2812935"/>
                    <a:gd name="connsiteX853" fmla="*/ 539315 w 1404720"/>
                    <a:gd name="connsiteY853" fmla="*/ 1883801 h 2812935"/>
                    <a:gd name="connsiteX854" fmla="*/ 498947 w 1404720"/>
                    <a:gd name="connsiteY854" fmla="*/ 1843433 h 2812935"/>
                    <a:gd name="connsiteX855" fmla="*/ 414511 w 1404720"/>
                    <a:gd name="connsiteY855" fmla="*/ 1843433 h 2812935"/>
                    <a:gd name="connsiteX856" fmla="*/ 374143 w 1404720"/>
                    <a:gd name="connsiteY856" fmla="*/ 1883801 h 2812935"/>
                    <a:gd name="connsiteX857" fmla="*/ 414511 w 1404720"/>
                    <a:gd name="connsiteY857" fmla="*/ 1924169 h 2812935"/>
                    <a:gd name="connsiteX858" fmla="*/ 454879 w 1404720"/>
                    <a:gd name="connsiteY858" fmla="*/ 1883801 h 2812935"/>
                    <a:gd name="connsiteX859" fmla="*/ 414511 w 1404720"/>
                    <a:gd name="connsiteY859" fmla="*/ 1843433 h 2812935"/>
                    <a:gd name="connsiteX860" fmla="*/ 330075 w 1404720"/>
                    <a:gd name="connsiteY860" fmla="*/ 1843433 h 2812935"/>
                    <a:gd name="connsiteX861" fmla="*/ 289707 w 1404720"/>
                    <a:gd name="connsiteY861" fmla="*/ 1883801 h 2812935"/>
                    <a:gd name="connsiteX862" fmla="*/ 330075 w 1404720"/>
                    <a:gd name="connsiteY862" fmla="*/ 1924169 h 2812935"/>
                    <a:gd name="connsiteX863" fmla="*/ 370443 w 1404720"/>
                    <a:gd name="connsiteY863" fmla="*/ 1883801 h 2812935"/>
                    <a:gd name="connsiteX864" fmla="*/ 330075 w 1404720"/>
                    <a:gd name="connsiteY864" fmla="*/ 1843433 h 2812935"/>
                    <a:gd name="connsiteX865" fmla="*/ 245639 w 1404720"/>
                    <a:gd name="connsiteY865" fmla="*/ 1843433 h 2812935"/>
                    <a:gd name="connsiteX866" fmla="*/ 205271 w 1404720"/>
                    <a:gd name="connsiteY866" fmla="*/ 1883801 h 2812935"/>
                    <a:gd name="connsiteX867" fmla="*/ 245639 w 1404720"/>
                    <a:gd name="connsiteY867" fmla="*/ 1924169 h 2812935"/>
                    <a:gd name="connsiteX868" fmla="*/ 286007 w 1404720"/>
                    <a:gd name="connsiteY868" fmla="*/ 1883801 h 2812935"/>
                    <a:gd name="connsiteX869" fmla="*/ 245639 w 1404720"/>
                    <a:gd name="connsiteY869" fmla="*/ 1843433 h 2812935"/>
                    <a:gd name="connsiteX870" fmla="*/ 161202 w 1404720"/>
                    <a:gd name="connsiteY870" fmla="*/ 1843433 h 2812935"/>
                    <a:gd name="connsiteX871" fmla="*/ 120834 w 1404720"/>
                    <a:gd name="connsiteY871" fmla="*/ 1883801 h 2812935"/>
                    <a:gd name="connsiteX872" fmla="*/ 161202 w 1404720"/>
                    <a:gd name="connsiteY872" fmla="*/ 1924169 h 2812935"/>
                    <a:gd name="connsiteX873" fmla="*/ 201570 w 1404720"/>
                    <a:gd name="connsiteY873" fmla="*/ 1883801 h 2812935"/>
                    <a:gd name="connsiteX874" fmla="*/ 161202 w 1404720"/>
                    <a:gd name="connsiteY874" fmla="*/ 1843433 h 2812935"/>
                    <a:gd name="connsiteX875" fmla="*/ 76766 w 1404720"/>
                    <a:gd name="connsiteY875" fmla="*/ 1843433 h 2812935"/>
                    <a:gd name="connsiteX876" fmla="*/ 36398 w 1404720"/>
                    <a:gd name="connsiteY876" fmla="*/ 1883801 h 2812935"/>
                    <a:gd name="connsiteX877" fmla="*/ 76766 w 1404720"/>
                    <a:gd name="connsiteY877" fmla="*/ 1924169 h 2812935"/>
                    <a:gd name="connsiteX878" fmla="*/ 117134 w 1404720"/>
                    <a:gd name="connsiteY878" fmla="*/ 1883801 h 2812935"/>
                    <a:gd name="connsiteX879" fmla="*/ 76766 w 1404720"/>
                    <a:gd name="connsiteY879" fmla="*/ 1843433 h 2812935"/>
                    <a:gd name="connsiteX880" fmla="*/ 1343312 w 1404720"/>
                    <a:gd name="connsiteY880" fmla="*/ 1757383 h 2812935"/>
                    <a:gd name="connsiteX881" fmla="*/ 1302944 w 1404720"/>
                    <a:gd name="connsiteY881" fmla="*/ 1797751 h 2812935"/>
                    <a:gd name="connsiteX882" fmla="*/ 1343312 w 1404720"/>
                    <a:gd name="connsiteY882" fmla="*/ 1838119 h 2812935"/>
                    <a:gd name="connsiteX883" fmla="*/ 1383680 w 1404720"/>
                    <a:gd name="connsiteY883" fmla="*/ 1797751 h 2812935"/>
                    <a:gd name="connsiteX884" fmla="*/ 1343312 w 1404720"/>
                    <a:gd name="connsiteY884" fmla="*/ 1757383 h 2812935"/>
                    <a:gd name="connsiteX885" fmla="*/ 1258874 w 1404720"/>
                    <a:gd name="connsiteY885" fmla="*/ 1757383 h 2812935"/>
                    <a:gd name="connsiteX886" fmla="*/ 1218506 w 1404720"/>
                    <a:gd name="connsiteY886" fmla="*/ 1797751 h 2812935"/>
                    <a:gd name="connsiteX887" fmla="*/ 1258874 w 1404720"/>
                    <a:gd name="connsiteY887" fmla="*/ 1838119 h 2812935"/>
                    <a:gd name="connsiteX888" fmla="*/ 1299242 w 1404720"/>
                    <a:gd name="connsiteY888" fmla="*/ 1797751 h 2812935"/>
                    <a:gd name="connsiteX889" fmla="*/ 1258874 w 1404720"/>
                    <a:gd name="connsiteY889" fmla="*/ 1757383 h 2812935"/>
                    <a:gd name="connsiteX890" fmla="*/ 1174438 w 1404720"/>
                    <a:gd name="connsiteY890" fmla="*/ 1757383 h 2812935"/>
                    <a:gd name="connsiteX891" fmla="*/ 1134070 w 1404720"/>
                    <a:gd name="connsiteY891" fmla="*/ 1797751 h 2812935"/>
                    <a:gd name="connsiteX892" fmla="*/ 1174438 w 1404720"/>
                    <a:gd name="connsiteY892" fmla="*/ 1838119 h 2812935"/>
                    <a:gd name="connsiteX893" fmla="*/ 1214806 w 1404720"/>
                    <a:gd name="connsiteY893" fmla="*/ 1797751 h 2812935"/>
                    <a:gd name="connsiteX894" fmla="*/ 1174438 w 1404720"/>
                    <a:gd name="connsiteY894" fmla="*/ 1757383 h 2812935"/>
                    <a:gd name="connsiteX895" fmla="*/ 1090002 w 1404720"/>
                    <a:gd name="connsiteY895" fmla="*/ 1757383 h 2812935"/>
                    <a:gd name="connsiteX896" fmla="*/ 1049634 w 1404720"/>
                    <a:gd name="connsiteY896" fmla="*/ 1797751 h 2812935"/>
                    <a:gd name="connsiteX897" fmla="*/ 1090002 w 1404720"/>
                    <a:gd name="connsiteY897" fmla="*/ 1838119 h 2812935"/>
                    <a:gd name="connsiteX898" fmla="*/ 1130370 w 1404720"/>
                    <a:gd name="connsiteY898" fmla="*/ 1797751 h 2812935"/>
                    <a:gd name="connsiteX899" fmla="*/ 1090002 w 1404720"/>
                    <a:gd name="connsiteY899" fmla="*/ 1757383 h 2812935"/>
                    <a:gd name="connsiteX900" fmla="*/ 1005565 w 1404720"/>
                    <a:gd name="connsiteY900" fmla="*/ 1757383 h 2812935"/>
                    <a:gd name="connsiteX901" fmla="*/ 965197 w 1404720"/>
                    <a:gd name="connsiteY901" fmla="*/ 1797751 h 2812935"/>
                    <a:gd name="connsiteX902" fmla="*/ 1005565 w 1404720"/>
                    <a:gd name="connsiteY902" fmla="*/ 1838119 h 2812935"/>
                    <a:gd name="connsiteX903" fmla="*/ 1045933 w 1404720"/>
                    <a:gd name="connsiteY903" fmla="*/ 1797751 h 2812935"/>
                    <a:gd name="connsiteX904" fmla="*/ 1005565 w 1404720"/>
                    <a:gd name="connsiteY904" fmla="*/ 1757383 h 2812935"/>
                    <a:gd name="connsiteX905" fmla="*/ 921129 w 1404720"/>
                    <a:gd name="connsiteY905" fmla="*/ 1757383 h 2812935"/>
                    <a:gd name="connsiteX906" fmla="*/ 880761 w 1404720"/>
                    <a:gd name="connsiteY906" fmla="*/ 1797751 h 2812935"/>
                    <a:gd name="connsiteX907" fmla="*/ 921129 w 1404720"/>
                    <a:gd name="connsiteY907" fmla="*/ 1838119 h 2812935"/>
                    <a:gd name="connsiteX908" fmla="*/ 961497 w 1404720"/>
                    <a:gd name="connsiteY908" fmla="*/ 1797751 h 2812935"/>
                    <a:gd name="connsiteX909" fmla="*/ 921129 w 1404720"/>
                    <a:gd name="connsiteY909" fmla="*/ 1757383 h 2812935"/>
                    <a:gd name="connsiteX910" fmla="*/ 836693 w 1404720"/>
                    <a:gd name="connsiteY910" fmla="*/ 1757383 h 2812935"/>
                    <a:gd name="connsiteX911" fmla="*/ 796325 w 1404720"/>
                    <a:gd name="connsiteY911" fmla="*/ 1797751 h 2812935"/>
                    <a:gd name="connsiteX912" fmla="*/ 836693 w 1404720"/>
                    <a:gd name="connsiteY912" fmla="*/ 1838119 h 2812935"/>
                    <a:gd name="connsiteX913" fmla="*/ 877061 w 1404720"/>
                    <a:gd name="connsiteY913" fmla="*/ 1797751 h 2812935"/>
                    <a:gd name="connsiteX914" fmla="*/ 836693 w 1404720"/>
                    <a:gd name="connsiteY914" fmla="*/ 1757383 h 2812935"/>
                    <a:gd name="connsiteX915" fmla="*/ 752256 w 1404720"/>
                    <a:gd name="connsiteY915" fmla="*/ 1757383 h 2812935"/>
                    <a:gd name="connsiteX916" fmla="*/ 711888 w 1404720"/>
                    <a:gd name="connsiteY916" fmla="*/ 1797751 h 2812935"/>
                    <a:gd name="connsiteX917" fmla="*/ 752256 w 1404720"/>
                    <a:gd name="connsiteY917" fmla="*/ 1838119 h 2812935"/>
                    <a:gd name="connsiteX918" fmla="*/ 792624 w 1404720"/>
                    <a:gd name="connsiteY918" fmla="*/ 1797751 h 2812935"/>
                    <a:gd name="connsiteX919" fmla="*/ 752256 w 1404720"/>
                    <a:gd name="connsiteY919" fmla="*/ 1757383 h 2812935"/>
                    <a:gd name="connsiteX920" fmla="*/ 667820 w 1404720"/>
                    <a:gd name="connsiteY920" fmla="*/ 1757383 h 2812935"/>
                    <a:gd name="connsiteX921" fmla="*/ 627452 w 1404720"/>
                    <a:gd name="connsiteY921" fmla="*/ 1797751 h 2812935"/>
                    <a:gd name="connsiteX922" fmla="*/ 667820 w 1404720"/>
                    <a:gd name="connsiteY922" fmla="*/ 1838119 h 2812935"/>
                    <a:gd name="connsiteX923" fmla="*/ 708188 w 1404720"/>
                    <a:gd name="connsiteY923" fmla="*/ 1797751 h 2812935"/>
                    <a:gd name="connsiteX924" fmla="*/ 667820 w 1404720"/>
                    <a:gd name="connsiteY924" fmla="*/ 1757383 h 2812935"/>
                    <a:gd name="connsiteX925" fmla="*/ 583384 w 1404720"/>
                    <a:gd name="connsiteY925" fmla="*/ 1757383 h 2812935"/>
                    <a:gd name="connsiteX926" fmla="*/ 543016 w 1404720"/>
                    <a:gd name="connsiteY926" fmla="*/ 1797751 h 2812935"/>
                    <a:gd name="connsiteX927" fmla="*/ 583384 w 1404720"/>
                    <a:gd name="connsiteY927" fmla="*/ 1838119 h 2812935"/>
                    <a:gd name="connsiteX928" fmla="*/ 623752 w 1404720"/>
                    <a:gd name="connsiteY928" fmla="*/ 1797751 h 2812935"/>
                    <a:gd name="connsiteX929" fmla="*/ 583384 w 1404720"/>
                    <a:gd name="connsiteY929" fmla="*/ 1757383 h 2812935"/>
                    <a:gd name="connsiteX930" fmla="*/ 498947 w 1404720"/>
                    <a:gd name="connsiteY930" fmla="*/ 1757383 h 2812935"/>
                    <a:gd name="connsiteX931" fmla="*/ 458579 w 1404720"/>
                    <a:gd name="connsiteY931" fmla="*/ 1797751 h 2812935"/>
                    <a:gd name="connsiteX932" fmla="*/ 498947 w 1404720"/>
                    <a:gd name="connsiteY932" fmla="*/ 1838119 h 2812935"/>
                    <a:gd name="connsiteX933" fmla="*/ 539315 w 1404720"/>
                    <a:gd name="connsiteY933" fmla="*/ 1797751 h 2812935"/>
                    <a:gd name="connsiteX934" fmla="*/ 498947 w 1404720"/>
                    <a:gd name="connsiteY934" fmla="*/ 1757383 h 2812935"/>
                    <a:gd name="connsiteX935" fmla="*/ 414511 w 1404720"/>
                    <a:gd name="connsiteY935" fmla="*/ 1757383 h 2812935"/>
                    <a:gd name="connsiteX936" fmla="*/ 374143 w 1404720"/>
                    <a:gd name="connsiteY936" fmla="*/ 1797751 h 2812935"/>
                    <a:gd name="connsiteX937" fmla="*/ 414511 w 1404720"/>
                    <a:gd name="connsiteY937" fmla="*/ 1838119 h 2812935"/>
                    <a:gd name="connsiteX938" fmla="*/ 454879 w 1404720"/>
                    <a:gd name="connsiteY938" fmla="*/ 1797751 h 2812935"/>
                    <a:gd name="connsiteX939" fmla="*/ 414511 w 1404720"/>
                    <a:gd name="connsiteY939" fmla="*/ 1757383 h 2812935"/>
                    <a:gd name="connsiteX940" fmla="*/ 330075 w 1404720"/>
                    <a:gd name="connsiteY940" fmla="*/ 1757383 h 2812935"/>
                    <a:gd name="connsiteX941" fmla="*/ 289707 w 1404720"/>
                    <a:gd name="connsiteY941" fmla="*/ 1797751 h 2812935"/>
                    <a:gd name="connsiteX942" fmla="*/ 330075 w 1404720"/>
                    <a:gd name="connsiteY942" fmla="*/ 1838119 h 2812935"/>
                    <a:gd name="connsiteX943" fmla="*/ 370443 w 1404720"/>
                    <a:gd name="connsiteY943" fmla="*/ 1797751 h 2812935"/>
                    <a:gd name="connsiteX944" fmla="*/ 330075 w 1404720"/>
                    <a:gd name="connsiteY944" fmla="*/ 1757383 h 2812935"/>
                    <a:gd name="connsiteX945" fmla="*/ 245639 w 1404720"/>
                    <a:gd name="connsiteY945" fmla="*/ 1757383 h 2812935"/>
                    <a:gd name="connsiteX946" fmla="*/ 205271 w 1404720"/>
                    <a:gd name="connsiteY946" fmla="*/ 1797751 h 2812935"/>
                    <a:gd name="connsiteX947" fmla="*/ 245639 w 1404720"/>
                    <a:gd name="connsiteY947" fmla="*/ 1838119 h 2812935"/>
                    <a:gd name="connsiteX948" fmla="*/ 286007 w 1404720"/>
                    <a:gd name="connsiteY948" fmla="*/ 1797751 h 2812935"/>
                    <a:gd name="connsiteX949" fmla="*/ 245639 w 1404720"/>
                    <a:gd name="connsiteY949" fmla="*/ 1757383 h 2812935"/>
                    <a:gd name="connsiteX950" fmla="*/ 161202 w 1404720"/>
                    <a:gd name="connsiteY950" fmla="*/ 1757383 h 2812935"/>
                    <a:gd name="connsiteX951" fmla="*/ 120834 w 1404720"/>
                    <a:gd name="connsiteY951" fmla="*/ 1797751 h 2812935"/>
                    <a:gd name="connsiteX952" fmla="*/ 161202 w 1404720"/>
                    <a:gd name="connsiteY952" fmla="*/ 1838119 h 2812935"/>
                    <a:gd name="connsiteX953" fmla="*/ 201570 w 1404720"/>
                    <a:gd name="connsiteY953" fmla="*/ 1797751 h 2812935"/>
                    <a:gd name="connsiteX954" fmla="*/ 161202 w 1404720"/>
                    <a:gd name="connsiteY954" fmla="*/ 1757383 h 2812935"/>
                    <a:gd name="connsiteX955" fmla="*/ 76766 w 1404720"/>
                    <a:gd name="connsiteY955" fmla="*/ 1757383 h 2812935"/>
                    <a:gd name="connsiteX956" fmla="*/ 36398 w 1404720"/>
                    <a:gd name="connsiteY956" fmla="*/ 1797751 h 2812935"/>
                    <a:gd name="connsiteX957" fmla="*/ 76766 w 1404720"/>
                    <a:gd name="connsiteY957" fmla="*/ 1838119 h 2812935"/>
                    <a:gd name="connsiteX958" fmla="*/ 117134 w 1404720"/>
                    <a:gd name="connsiteY958" fmla="*/ 1797751 h 2812935"/>
                    <a:gd name="connsiteX959" fmla="*/ 76766 w 1404720"/>
                    <a:gd name="connsiteY959" fmla="*/ 1757383 h 2812935"/>
                    <a:gd name="connsiteX960" fmla="*/ 1343312 w 1404720"/>
                    <a:gd name="connsiteY960" fmla="*/ 1671334 h 2812935"/>
                    <a:gd name="connsiteX961" fmla="*/ 1302944 w 1404720"/>
                    <a:gd name="connsiteY961" fmla="*/ 1711702 h 2812935"/>
                    <a:gd name="connsiteX962" fmla="*/ 1343312 w 1404720"/>
                    <a:gd name="connsiteY962" fmla="*/ 1752070 h 2812935"/>
                    <a:gd name="connsiteX963" fmla="*/ 1383680 w 1404720"/>
                    <a:gd name="connsiteY963" fmla="*/ 1711702 h 2812935"/>
                    <a:gd name="connsiteX964" fmla="*/ 1343312 w 1404720"/>
                    <a:gd name="connsiteY964" fmla="*/ 1671334 h 2812935"/>
                    <a:gd name="connsiteX965" fmla="*/ 1258874 w 1404720"/>
                    <a:gd name="connsiteY965" fmla="*/ 1671334 h 2812935"/>
                    <a:gd name="connsiteX966" fmla="*/ 1218506 w 1404720"/>
                    <a:gd name="connsiteY966" fmla="*/ 1711702 h 2812935"/>
                    <a:gd name="connsiteX967" fmla="*/ 1258874 w 1404720"/>
                    <a:gd name="connsiteY967" fmla="*/ 1752070 h 2812935"/>
                    <a:gd name="connsiteX968" fmla="*/ 1299242 w 1404720"/>
                    <a:gd name="connsiteY968" fmla="*/ 1711702 h 2812935"/>
                    <a:gd name="connsiteX969" fmla="*/ 1258874 w 1404720"/>
                    <a:gd name="connsiteY969" fmla="*/ 1671334 h 2812935"/>
                    <a:gd name="connsiteX970" fmla="*/ 1174438 w 1404720"/>
                    <a:gd name="connsiteY970" fmla="*/ 1671334 h 2812935"/>
                    <a:gd name="connsiteX971" fmla="*/ 1134070 w 1404720"/>
                    <a:gd name="connsiteY971" fmla="*/ 1711702 h 2812935"/>
                    <a:gd name="connsiteX972" fmla="*/ 1174438 w 1404720"/>
                    <a:gd name="connsiteY972" fmla="*/ 1752070 h 2812935"/>
                    <a:gd name="connsiteX973" fmla="*/ 1214806 w 1404720"/>
                    <a:gd name="connsiteY973" fmla="*/ 1711702 h 2812935"/>
                    <a:gd name="connsiteX974" fmla="*/ 1174438 w 1404720"/>
                    <a:gd name="connsiteY974" fmla="*/ 1671334 h 2812935"/>
                    <a:gd name="connsiteX975" fmla="*/ 1090002 w 1404720"/>
                    <a:gd name="connsiteY975" fmla="*/ 1671334 h 2812935"/>
                    <a:gd name="connsiteX976" fmla="*/ 1049634 w 1404720"/>
                    <a:gd name="connsiteY976" fmla="*/ 1711702 h 2812935"/>
                    <a:gd name="connsiteX977" fmla="*/ 1090002 w 1404720"/>
                    <a:gd name="connsiteY977" fmla="*/ 1752070 h 2812935"/>
                    <a:gd name="connsiteX978" fmla="*/ 1130370 w 1404720"/>
                    <a:gd name="connsiteY978" fmla="*/ 1711702 h 2812935"/>
                    <a:gd name="connsiteX979" fmla="*/ 1090002 w 1404720"/>
                    <a:gd name="connsiteY979" fmla="*/ 1671334 h 2812935"/>
                    <a:gd name="connsiteX980" fmla="*/ 1005565 w 1404720"/>
                    <a:gd name="connsiteY980" fmla="*/ 1671334 h 2812935"/>
                    <a:gd name="connsiteX981" fmla="*/ 965197 w 1404720"/>
                    <a:gd name="connsiteY981" fmla="*/ 1711702 h 2812935"/>
                    <a:gd name="connsiteX982" fmla="*/ 1005565 w 1404720"/>
                    <a:gd name="connsiteY982" fmla="*/ 1752070 h 2812935"/>
                    <a:gd name="connsiteX983" fmla="*/ 1045933 w 1404720"/>
                    <a:gd name="connsiteY983" fmla="*/ 1711702 h 2812935"/>
                    <a:gd name="connsiteX984" fmla="*/ 1005565 w 1404720"/>
                    <a:gd name="connsiteY984" fmla="*/ 1671334 h 2812935"/>
                    <a:gd name="connsiteX985" fmla="*/ 921129 w 1404720"/>
                    <a:gd name="connsiteY985" fmla="*/ 1671334 h 2812935"/>
                    <a:gd name="connsiteX986" fmla="*/ 880761 w 1404720"/>
                    <a:gd name="connsiteY986" fmla="*/ 1711702 h 2812935"/>
                    <a:gd name="connsiteX987" fmla="*/ 921129 w 1404720"/>
                    <a:gd name="connsiteY987" fmla="*/ 1752070 h 2812935"/>
                    <a:gd name="connsiteX988" fmla="*/ 961497 w 1404720"/>
                    <a:gd name="connsiteY988" fmla="*/ 1711702 h 2812935"/>
                    <a:gd name="connsiteX989" fmla="*/ 921129 w 1404720"/>
                    <a:gd name="connsiteY989" fmla="*/ 1671334 h 2812935"/>
                    <a:gd name="connsiteX990" fmla="*/ 836693 w 1404720"/>
                    <a:gd name="connsiteY990" fmla="*/ 1671334 h 2812935"/>
                    <a:gd name="connsiteX991" fmla="*/ 796325 w 1404720"/>
                    <a:gd name="connsiteY991" fmla="*/ 1711702 h 2812935"/>
                    <a:gd name="connsiteX992" fmla="*/ 836693 w 1404720"/>
                    <a:gd name="connsiteY992" fmla="*/ 1752070 h 2812935"/>
                    <a:gd name="connsiteX993" fmla="*/ 877061 w 1404720"/>
                    <a:gd name="connsiteY993" fmla="*/ 1711702 h 2812935"/>
                    <a:gd name="connsiteX994" fmla="*/ 836693 w 1404720"/>
                    <a:gd name="connsiteY994" fmla="*/ 1671334 h 2812935"/>
                    <a:gd name="connsiteX995" fmla="*/ 752256 w 1404720"/>
                    <a:gd name="connsiteY995" fmla="*/ 1671334 h 2812935"/>
                    <a:gd name="connsiteX996" fmla="*/ 711888 w 1404720"/>
                    <a:gd name="connsiteY996" fmla="*/ 1711702 h 2812935"/>
                    <a:gd name="connsiteX997" fmla="*/ 752256 w 1404720"/>
                    <a:gd name="connsiteY997" fmla="*/ 1752070 h 2812935"/>
                    <a:gd name="connsiteX998" fmla="*/ 792624 w 1404720"/>
                    <a:gd name="connsiteY998" fmla="*/ 1711702 h 2812935"/>
                    <a:gd name="connsiteX999" fmla="*/ 752256 w 1404720"/>
                    <a:gd name="connsiteY999" fmla="*/ 1671334 h 2812935"/>
                    <a:gd name="connsiteX1000" fmla="*/ 667820 w 1404720"/>
                    <a:gd name="connsiteY1000" fmla="*/ 1671334 h 2812935"/>
                    <a:gd name="connsiteX1001" fmla="*/ 627452 w 1404720"/>
                    <a:gd name="connsiteY1001" fmla="*/ 1711702 h 2812935"/>
                    <a:gd name="connsiteX1002" fmla="*/ 667820 w 1404720"/>
                    <a:gd name="connsiteY1002" fmla="*/ 1752070 h 2812935"/>
                    <a:gd name="connsiteX1003" fmla="*/ 708188 w 1404720"/>
                    <a:gd name="connsiteY1003" fmla="*/ 1711702 h 2812935"/>
                    <a:gd name="connsiteX1004" fmla="*/ 667820 w 1404720"/>
                    <a:gd name="connsiteY1004" fmla="*/ 1671334 h 2812935"/>
                    <a:gd name="connsiteX1005" fmla="*/ 583384 w 1404720"/>
                    <a:gd name="connsiteY1005" fmla="*/ 1671334 h 2812935"/>
                    <a:gd name="connsiteX1006" fmla="*/ 543016 w 1404720"/>
                    <a:gd name="connsiteY1006" fmla="*/ 1711702 h 2812935"/>
                    <a:gd name="connsiteX1007" fmla="*/ 583384 w 1404720"/>
                    <a:gd name="connsiteY1007" fmla="*/ 1752070 h 2812935"/>
                    <a:gd name="connsiteX1008" fmla="*/ 623752 w 1404720"/>
                    <a:gd name="connsiteY1008" fmla="*/ 1711702 h 2812935"/>
                    <a:gd name="connsiteX1009" fmla="*/ 583384 w 1404720"/>
                    <a:gd name="connsiteY1009" fmla="*/ 1671334 h 2812935"/>
                    <a:gd name="connsiteX1010" fmla="*/ 498947 w 1404720"/>
                    <a:gd name="connsiteY1010" fmla="*/ 1671334 h 2812935"/>
                    <a:gd name="connsiteX1011" fmla="*/ 458579 w 1404720"/>
                    <a:gd name="connsiteY1011" fmla="*/ 1711702 h 2812935"/>
                    <a:gd name="connsiteX1012" fmla="*/ 498947 w 1404720"/>
                    <a:gd name="connsiteY1012" fmla="*/ 1752070 h 2812935"/>
                    <a:gd name="connsiteX1013" fmla="*/ 539315 w 1404720"/>
                    <a:gd name="connsiteY1013" fmla="*/ 1711702 h 2812935"/>
                    <a:gd name="connsiteX1014" fmla="*/ 498947 w 1404720"/>
                    <a:gd name="connsiteY1014" fmla="*/ 1671334 h 2812935"/>
                    <a:gd name="connsiteX1015" fmla="*/ 414511 w 1404720"/>
                    <a:gd name="connsiteY1015" fmla="*/ 1671334 h 2812935"/>
                    <a:gd name="connsiteX1016" fmla="*/ 374143 w 1404720"/>
                    <a:gd name="connsiteY1016" fmla="*/ 1711702 h 2812935"/>
                    <a:gd name="connsiteX1017" fmla="*/ 414511 w 1404720"/>
                    <a:gd name="connsiteY1017" fmla="*/ 1752070 h 2812935"/>
                    <a:gd name="connsiteX1018" fmla="*/ 454879 w 1404720"/>
                    <a:gd name="connsiteY1018" fmla="*/ 1711702 h 2812935"/>
                    <a:gd name="connsiteX1019" fmla="*/ 414511 w 1404720"/>
                    <a:gd name="connsiteY1019" fmla="*/ 1671334 h 2812935"/>
                    <a:gd name="connsiteX1020" fmla="*/ 330075 w 1404720"/>
                    <a:gd name="connsiteY1020" fmla="*/ 1671334 h 2812935"/>
                    <a:gd name="connsiteX1021" fmla="*/ 289707 w 1404720"/>
                    <a:gd name="connsiteY1021" fmla="*/ 1711702 h 2812935"/>
                    <a:gd name="connsiteX1022" fmla="*/ 330075 w 1404720"/>
                    <a:gd name="connsiteY1022" fmla="*/ 1752070 h 2812935"/>
                    <a:gd name="connsiteX1023" fmla="*/ 370443 w 1404720"/>
                    <a:gd name="connsiteY1023" fmla="*/ 1711702 h 2812935"/>
                    <a:gd name="connsiteX1024" fmla="*/ 330075 w 1404720"/>
                    <a:gd name="connsiteY1024" fmla="*/ 1671334 h 2812935"/>
                    <a:gd name="connsiteX1025" fmla="*/ 245639 w 1404720"/>
                    <a:gd name="connsiteY1025" fmla="*/ 1671334 h 2812935"/>
                    <a:gd name="connsiteX1026" fmla="*/ 205271 w 1404720"/>
                    <a:gd name="connsiteY1026" fmla="*/ 1711702 h 2812935"/>
                    <a:gd name="connsiteX1027" fmla="*/ 245639 w 1404720"/>
                    <a:gd name="connsiteY1027" fmla="*/ 1752070 h 2812935"/>
                    <a:gd name="connsiteX1028" fmla="*/ 286007 w 1404720"/>
                    <a:gd name="connsiteY1028" fmla="*/ 1711702 h 2812935"/>
                    <a:gd name="connsiteX1029" fmla="*/ 245639 w 1404720"/>
                    <a:gd name="connsiteY1029" fmla="*/ 1671334 h 2812935"/>
                    <a:gd name="connsiteX1030" fmla="*/ 161202 w 1404720"/>
                    <a:gd name="connsiteY1030" fmla="*/ 1671334 h 2812935"/>
                    <a:gd name="connsiteX1031" fmla="*/ 120834 w 1404720"/>
                    <a:gd name="connsiteY1031" fmla="*/ 1711702 h 2812935"/>
                    <a:gd name="connsiteX1032" fmla="*/ 161202 w 1404720"/>
                    <a:gd name="connsiteY1032" fmla="*/ 1752070 h 2812935"/>
                    <a:gd name="connsiteX1033" fmla="*/ 201570 w 1404720"/>
                    <a:gd name="connsiteY1033" fmla="*/ 1711702 h 2812935"/>
                    <a:gd name="connsiteX1034" fmla="*/ 161202 w 1404720"/>
                    <a:gd name="connsiteY1034" fmla="*/ 1671334 h 2812935"/>
                    <a:gd name="connsiteX1035" fmla="*/ 76766 w 1404720"/>
                    <a:gd name="connsiteY1035" fmla="*/ 1671334 h 2812935"/>
                    <a:gd name="connsiteX1036" fmla="*/ 36398 w 1404720"/>
                    <a:gd name="connsiteY1036" fmla="*/ 1711702 h 2812935"/>
                    <a:gd name="connsiteX1037" fmla="*/ 76766 w 1404720"/>
                    <a:gd name="connsiteY1037" fmla="*/ 1752070 h 2812935"/>
                    <a:gd name="connsiteX1038" fmla="*/ 117134 w 1404720"/>
                    <a:gd name="connsiteY1038" fmla="*/ 1711702 h 2812935"/>
                    <a:gd name="connsiteX1039" fmla="*/ 76766 w 1404720"/>
                    <a:gd name="connsiteY1039" fmla="*/ 1671334 h 2812935"/>
                    <a:gd name="connsiteX1040" fmla="*/ 1343312 w 1404720"/>
                    <a:gd name="connsiteY1040" fmla="*/ 1585285 h 2812935"/>
                    <a:gd name="connsiteX1041" fmla="*/ 1302944 w 1404720"/>
                    <a:gd name="connsiteY1041" fmla="*/ 1625653 h 2812935"/>
                    <a:gd name="connsiteX1042" fmla="*/ 1343312 w 1404720"/>
                    <a:gd name="connsiteY1042" fmla="*/ 1666021 h 2812935"/>
                    <a:gd name="connsiteX1043" fmla="*/ 1383680 w 1404720"/>
                    <a:gd name="connsiteY1043" fmla="*/ 1625653 h 2812935"/>
                    <a:gd name="connsiteX1044" fmla="*/ 1343312 w 1404720"/>
                    <a:gd name="connsiteY1044" fmla="*/ 1585285 h 2812935"/>
                    <a:gd name="connsiteX1045" fmla="*/ 1258874 w 1404720"/>
                    <a:gd name="connsiteY1045" fmla="*/ 1585285 h 2812935"/>
                    <a:gd name="connsiteX1046" fmla="*/ 1218506 w 1404720"/>
                    <a:gd name="connsiteY1046" fmla="*/ 1625653 h 2812935"/>
                    <a:gd name="connsiteX1047" fmla="*/ 1258874 w 1404720"/>
                    <a:gd name="connsiteY1047" fmla="*/ 1666021 h 2812935"/>
                    <a:gd name="connsiteX1048" fmla="*/ 1299242 w 1404720"/>
                    <a:gd name="connsiteY1048" fmla="*/ 1625653 h 2812935"/>
                    <a:gd name="connsiteX1049" fmla="*/ 1258874 w 1404720"/>
                    <a:gd name="connsiteY1049" fmla="*/ 1585285 h 2812935"/>
                    <a:gd name="connsiteX1050" fmla="*/ 1174438 w 1404720"/>
                    <a:gd name="connsiteY1050" fmla="*/ 1585285 h 2812935"/>
                    <a:gd name="connsiteX1051" fmla="*/ 1134070 w 1404720"/>
                    <a:gd name="connsiteY1051" fmla="*/ 1625653 h 2812935"/>
                    <a:gd name="connsiteX1052" fmla="*/ 1174438 w 1404720"/>
                    <a:gd name="connsiteY1052" fmla="*/ 1666021 h 2812935"/>
                    <a:gd name="connsiteX1053" fmla="*/ 1214806 w 1404720"/>
                    <a:gd name="connsiteY1053" fmla="*/ 1625653 h 2812935"/>
                    <a:gd name="connsiteX1054" fmla="*/ 1174438 w 1404720"/>
                    <a:gd name="connsiteY1054" fmla="*/ 1585285 h 2812935"/>
                    <a:gd name="connsiteX1055" fmla="*/ 1090002 w 1404720"/>
                    <a:gd name="connsiteY1055" fmla="*/ 1585285 h 2812935"/>
                    <a:gd name="connsiteX1056" fmla="*/ 1049634 w 1404720"/>
                    <a:gd name="connsiteY1056" fmla="*/ 1625653 h 2812935"/>
                    <a:gd name="connsiteX1057" fmla="*/ 1090002 w 1404720"/>
                    <a:gd name="connsiteY1057" fmla="*/ 1666021 h 2812935"/>
                    <a:gd name="connsiteX1058" fmla="*/ 1130370 w 1404720"/>
                    <a:gd name="connsiteY1058" fmla="*/ 1625653 h 2812935"/>
                    <a:gd name="connsiteX1059" fmla="*/ 1090002 w 1404720"/>
                    <a:gd name="connsiteY1059" fmla="*/ 1585285 h 2812935"/>
                    <a:gd name="connsiteX1060" fmla="*/ 1005565 w 1404720"/>
                    <a:gd name="connsiteY1060" fmla="*/ 1585285 h 2812935"/>
                    <a:gd name="connsiteX1061" fmla="*/ 965197 w 1404720"/>
                    <a:gd name="connsiteY1061" fmla="*/ 1625653 h 2812935"/>
                    <a:gd name="connsiteX1062" fmla="*/ 1005565 w 1404720"/>
                    <a:gd name="connsiteY1062" fmla="*/ 1666021 h 2812935"/>
                    <a:gd name="connsiteX1063" fmla="*/ 1045933 w 1404720"/>
                    <a:gd name="connsiteY1063" fmla="*/ 1625653 h 2812935"/>
                    <a:gd name="connsiteX1064" fmla="*/ 1005565 w 1404720"/>
                    <a:gd name="connsiteY1064" fmla="*/ 1585285 h 2812935"/>
                    <a:gd name="connsiteX1065" fmla="*/ 921129 w 1404720"/>
                    <a:gd name="connsiteY1065" fmla="*/ 1585285 h 2812935"/>
                    <a:gd name="connsiteX1066" fmla="*/ 880761 w 1404720"/>
                    <a:gd name="connsiteY1066" fmla="*/ 1625653 h 2812935"/>
                    <a:gd name="connsiteX1067" fmla="*/ 921129 w 1404720"/>
                    <a:gd name="connsiteY1067" fmla="*/ 1666021 h 2812935"/>
                    <a:gd name="connsiteX1068" fmla="*/ 961497 w 1404720"/>
                    <a:gd name="connsiteY1068" fmla="*/ 1625653 h 2812935"/>
                    <a:gd name="connsiteX1069" fmla="*/ 921129 w 1404720"/>
                    <a:gd name="connsiteY1069" fmla="*/ 1585285 h 2812935"/>
                    <a:gd name="connsiteX1070" fmla="*/ 836693 w 1404720"/>
                    <a:gd name="connsiteY1070" fmla="*/ 1585285 h 2812935"/>
                    <a:gd name="connsiteX1071" fmla="*/ 796325 w 1404720"/>
                    <a:gd name="connsiteY1071" fmla="*/ 1625653 h 2812935"/>
                    <a:gd name="connsiteX1072" fmla="*/ 836693 w 1404720"/>
                    <a:gd name="connsiteY1072" fmla="*/ 1666021 h 2812935"/>
                    <a:gd name="connsiteX1073" fmla="*/ 877061 w 1404720"/>
                    <a:gd name="connsiteY1073" fmla="*/ 1625653 h 2812935"/>
                    <a:gd name="connsiteX1074" fmla="*/ 836693 w 1404720"/>
                    <a:gd name="connsiteY1074" fmla="*/ 1585285 h 2812935"/>
                    <a:gd name="connsiteX1075" fmla="*/ 752256 w 1404720"/>
                    <a:gd name="connsiteY1075" fmla="*/ 1585285 h 2812935"/>
                    <a:gd name="connsiteX1076" fmla="*/ 711888 w 1404720"/>
                    <a:gd name="connsiteY1076" fmla="*/ 1625653 h 2812935"/>
                    <a:gd name="connsiteX1077" fmla="*/ 752256 w 1404720"/>
                    <a:gd name="connsiteY1077" fmla="*/ 1666021 h 2812935"/>
                    <a:gd name="connsiteX1078" fmla="*/ 792624 w 1404720"/>
                    <a:gd name="connsiteY1078" fmla="*/ 1625653 h 2812935"/>
                    <a:gd name="connsiteX1079" fmla="*/ 752256 w 1404720"/>
                    <a:gd name="connsiteY1079" fmla="*/ 1585285 h 2812935"/>
                    <a:gd name="connsiteX1080" fmla="*/ 667820 w 1404720"/>
                    <a:gd name="connsiteY1080" fmla="*/ 1585285 h 2812935"/>
                    <a:gd name="connsiteX1081" fmla="*/ 627452 w 1404720"/>
                    <a:gd name="connsiteY1081" fmla="*/ 1625653 h 2812935"/>
                    <a:gd name="connsiteX1082" fmla="*/ 667820 w 1404720"/>
                    <a:gd name="connsiteY1082" fmla="*/ 1666021 h 2812935"/>
                    <a:gd name="connsiteX1083" fmla="*/ 708188 w 1404720"/>
                    <a:gd name="connsiteY1083" fmla="*/ 1625653 h 2812935"/>
                    <a:gd name="connsiteX1084" fmla="*/ 667820 w 1404720"/>
                    <a:gd name="connsiteY1084" fmla="*/ 1585285 h 2812935"/>
                    <a:gd name="connsiteX1085" fmla="*/ 583384 w 1404720"/>
                    <a:gd name="connsiteY1085" fmla="*/ 1585285 h 2812935"/>
                    <a:gd name="connsiteX1086" fmla="*/ 543016 w 1404720"/>
                    <a:gd name="connsiteY1086" fmla="*/ 1625653 h 2812935"/>
                    <a:gd name="connsiteX1087" fmla="*/ 583384 w 1404720"/>
                    <a:gd name="connsiteY1087" fmla="*/ 1666021 h 2812935"/>
                    <a:gd name="connsiteX1088" fmla="*/ 623752 w 1404720"/>
                    <a:gd name="connsiteY1088" fmla="*/ 1625653 h 2812935"/>
                    <a:gd name="connsiteX1089" fmla="*/ 583384 w 1404720"/>
                    <a:gd name="connsiteY1089" fmla="*/ 1585285 h 2812935"/>
                    <a:gd name="connsiteX1090" fmla="*/ 498947 w 1404720"/>
                    <a:gd name="connsiteY1090" fmla="*/ 1585285 h 2812935"/>
                    <a:gd name="connsiteX1091" fmla="*/ 458579 w 1404720"/>
                    <a:gd name="connsiteY1091" fmla="*/ 1625653 h 2812935"/>
                    <a:gd name="connsiteX1092" fmla="*/ 498947 w 1404720"/>
                    <a:gd name="connsiteY1092" fmla="*/ 1666021 h 2812935"/>
                    <a:gd name="connsiteX1093" fmla="*/ 539315 w 1404720"/>
                    <a:gd name="connsiteY1093" fmla="*/ 1625653 h 2812935"/>
                    <a:gd name="connsiteX1094" fmla="*/ 498947 w 1404720"/>
                    <a:gd name="connsiteY1094" fmla="*/ 1585285 h 2812935"/>
                    <a:gd name="connsiteX1095" fmla="*/ 414511 w 1404720"/>
                    <a:gd name="connsiteY1095" fmla="*/ 1585285 h 2812935"/>
                    <a:gd name="connsiteX1096" fmla="*/ 374143 w 1404720"/>
                    <a:gd name="connsiteY1096" fmla="*/ 1625653 h 2812935"/>
                    <a:gd name="connsiteX1097" fmla="*/ 414511 w 1404720"/>
                    <a:gd name="connsiteY1097" fmla="*/ 1666021 h 2812935"/>
                    <a:gd name="connsiteX1098" fmla="*/ 454879 w 1404720"/>
                    <a:gd name="connsiteY1098" fmla="*/ 1625653 h 2812935"/>
                    <a:gd name="connsiteX1099" fmla="*/ 414511 w 1404720"/>
                    <a:gd name="connsiteY1099" fmla="*/ 1585285 h 2812935"/>
                    <a:gd name="connsiteX1100" fmla="*/ 330075 w 1404720"/>
                    <a:gd name="connsiteY1100" fmla="*/ 1585285 h 2812935"/>
                    <a:gd name="connsiteX1101" fmla="*/ 289707 w 1404720"/>
                    <a:gd name="connsiteY1101" fmla="*/ 1625653 h 2812935"/>
                    <a:gd name="connsiteX1102" fmla="*/ 330075 w 1404720"/>
                    <a:gd name="connsiteY1102" fmla="*/ 1666021 h 2812935"/>
                    <a:gd name="connsiteX1103" fmla="*/ 370443 w 1404720"/>
                    <a:gd name="connsiteY1103" fmla="*/ 1625653 h 2812935"/>
                    <a:gd name="connsiteX1104" fmla="*/ 330075 w 1404720"/>
                    <a:gd name="connsiteY1104" fmla="*/ 1585285 h 2812935"/>
                    <a:gd name="connsiteX1105" fmla="*/ 245639 w 1404720"/>
                    <a:gd name="connsiteY1105" fmla="*/ 1585285 h 2812935"/>
                    <a:gd name="connsiteX1106" fmla="*/ 205271 w 1404720"/>
                    <a:gd name="connsiteY1106" fmla="*/ 1625653 h 2812935"/>
                    <a:gd name="connsiteX1107" fmla="*/ 245639 w 1404720"/>
                    <a:gd name="connsiteY1107" fmla="*/ 1666021 h 2812935"/>
                    <a:gd name="connsiteX1108" fmla="*/ 286007 w 1404720"/>
                    <a:gd name="connsiteY1108" fmla="*/ 1625653 h 2812935"/>
                    <a:gd name="connsiteX1109" fmla="*/ 245639 w 1404720"/>
                    <a:gd name="connsiteY1109" fmla="*/ 1585285 h 2812935"/>
                    <a:gd name="connsiteX1110" fmla="*/ 161202 w 1404720"/>
                    <a:gd name="connsiteY1110" fmla="*/ 1585285 h 2812935"/>
                    <a:gd name="connsiteX1111" fmla="*/ 120834 w 1404720"/>
                    <a:gd name="connsiteY1111" fmla="*/ 1625653 h 2812935"/>
                    <a:gd name="connsiteX1112" fmla="*/ 161202 w 1404720"/>
                    <a:gd name="connsiteY1112" fmla="*/ 1666021 h 2812935"/>
                    <a:gd name="connsiteX1113" fmla="*/ 201570 w 1404720"/>
                    <a:gd name="connsiteY1113" fmla="*/ 1625653 h 2812935"/>
                    <a:gd name="connsiteX1114" fmla="*/ 161202 w 1404720"/>
                    <a:gd name="connsiteY1114" fmla="*/ 1585285 h 2812935"/>
                    <a:gd name="connsiteX1115" fmla="*/ 76766 w 1404720"/>
                    <a:gd name="connsiteY1115" fmla="*/ 1585285 h 2812935"/>
                    <a:gd name="connsiteX1116" fmla="*/ 36398 w 1404720"/>
                    <a:gd name="connsiteY1116" fmla="*/ 1625653 h 2812935"/>
                    <a:gd name="connsiteX1117" fmla="*/ 76766 w 1404720"/>
                    <a:gd name="connsiteY1117" fmla="*/ 1666021 h 2812935"/>
                    <a:gd name="connsiteX1118" fmla="*/ 117134 w 1404720"/>
                    <a:gd name="connsiteY1118" fmla="*/ 1625653 h 2812935"/>
                    <a:gd name="connsiteX1119" fmla="*/ 76766 w 1404720"/>
                    <a:gd name="connsiteY1119" fmla="*/ 1585285 h 2812935"/>
                    <a:gd name="connsiteX1120" fmla="*/ 1343312 w 1404720"/>
                    <a:gd name="connsiteY1120" fmla="*/ 1499236 h 2812935"/>
                    <a:gd name="connsiteX1121" fmla="*/ 1302944 w 1404720"/>
                    <a:gd name="connsiteY1121" fmla="*/ 1539604 h 2812935"/>
                    <a:gd name="connsiteX1122" fmla="*/ 1343312 w 1404720"/>
                    <a:gd name="connsiteY1122" fmla="*/ 1579972 h 2812935"/>
                    <a:gd name="connsiteX1123" fmla="*/ 1383680 w 1404720"/>
                    <a:gd name="connsiteY1123" fmla="*/ 1539604 h 2812935"/>
                    <a:gd name="connsiteX1124" fmla="*/ 1343312 w 1404720"/>
                    <a:gd name="connsiteY1124" fmla="*/ 1499236 h 2812935"/>
                    <a:gd name="connsiteX1125" fmla="*/ 1258874 w 1404720"/>
                    <a:gd name="connsiteY1125" fmla="*/ 1499236 h 2812935"/>
                    <a:gd name="connsiteX1126" fmla="*/ 1218506 w 1404720"/>
                    <a:gd name="connsiteY1126" fmla="*/ 1539604 h 2812935"/>
                    <a:gd name="connsiteX1127" fmla="*/ 1258874 w 1404720"/>
                    <a:gd name="connsiteY1127" fmla="*/ 1579972 h 2812935"/>
                    <a:gd name="connsiteX1128" fmla="*/ 1299242 w 1404720"/>
                    <a:gd name="connsiteY1128" fmla="*/ 1539604 h 2812935"/>
                    <a:gd name="connsiteX1129" fmla="*/ 1258874 w 1404720"/>
                    <a:gd name="connsiteY1129" fmla="*/ 1499236 h 2812935"/>
                    <a:gd name="connsiteX1130" fmla="*/ 1174438 w 1404720"/>
                    <a:gd name="connsiteY1130" fmla="*/ 1499236 h 2812935"/>
                    <a:gd name="connsiteX1131" fmla="*/ 1134070 w 1404720"/>
                    <a:gd name="connsiteY1131" fmla="*/ 1539604 h 2812935"/>
                    <a:gd name="connsiteX1132" fmla="*/ 1174438 w 1404720"/>
                    <a:gd name="connsiteY1132" fmla="*/ 1579972 h 2812935"/>
                    <a:gd name="connsiteX1133" fmla="*/ 1214806 w 1404720"/>
                    <a:gd name="connsiteY1133" fmla="*/ 1539604 h 2812935"/>
                    <a:gd name="connsiteX1134" fmla="*/ 1174438 w 1404720"/>
                    <a:gd name="connsiteY1134" fmla="*/ 1499236 h 2812935"/>
                    <a:gd name="connsiteX1135" fmla="*/ 1090002 w 1404720"/>
                    <a:gd name="connsiteY1135" fmla="*/ 1499236 h 2812935"/>
                    <a:gd name="connsiteX1136" fmla="*/ 1049634 w 1404720"/>
                    <a:gd name="connsiteY1136" fmla="*/ 1539604 h 2812935"/>
                    <a:gd name="connsiteX1137" fmla="*/ 1090002 w 1404720"/>
                    <a:gd name="connsiteY1137" fmla="*/ 1579972 h 2812935"/>
                    <a:gd name="connsiteX1138" fmla="*/ 1130370 w 1404720"/>
                    <a:gd name="connsiteY1138" fmla="*/ 1539604 h 2812935"/>
                    <a:gd name="connsiteX1139" fmla="*/ 1090002 w 1404720"/>
                    <a:gd name="connsiteY1139" fmla="*/ 1499236 h 2812935"/>
                    <a:gd name="connsiteX1140" fmla="*/ 1005565 w 1404720"/>
                    <a:gd name="connsiteY1140" fmla="*/ 1499236 h 2812935"/>
                    <a:gd name="connsiteX1141" fmla="*/ 965197 w 1404720"/>
                    <a:gd name="connsiteY1141" fmla="*/ 1539604 h 2812935"/>
                    <a:gd name="connsiteX1142" fmla="*/ 1005565 w 1404720"/>
                    <a:gd name="connsiteY1142" fmla="*/ 1579972 h 2812935"/>
                    <a:gd name="connsiteX1143" fmla="*/ 1045933 w 1404720"/>
                    <a:gd name="connsiteY1143" fmla="*/ 1539604 h 2812935"/>
                    <a:gd name="connsiteX1144" fmla="*/ 1005565 w 1404720"/>
                    <a:gd name="connsiteY1144" fmla="*/ 1499236 h 2812935"/>
                    <a:gd name="connsiteX1145" fmla="*/ 921129 w 1404720"/>
                    <a:gd name="connsiteY1145" fmla="*/ 1499236 h 2812935"/>
                    <a:gd name="connsiteX1146" fmla="*/ 880761 w 1404720"/>
                    <a:gd name="connsiteY1146" fmla="*/ 1539604 h 2812935"/>
                    <a:gd name="connsiteX1147" fmla="*/ 921129 w 1404720"/>
                    <a:gd name="connsiteY1147" fmla="*/ 1579972 h 2812935"/>
                    <a:gd name="connsiteX1148" fmla="*/ 961497 w 1404720"/>
                    <a:gd name="connsiteY1148" fmla="*/ 1539604 h 2812935"/>
                    <a:gd name="connsiteX1149" fmla="*/ 921129 w 1404720"/>
                    <a:gd name="connsiteY1149" fmla="*/ 1499236 h 2812935"/>
                    <a:gd name="connsiteX1150" fmla="*/ 836693 w 1404720"/>
                    <a:gd name="connsiteY1150" fmla="*/ 1499236 h 2812935"/>
                    <a:gd name="connsiteX1151" fmla="*/ 796325 w 1404720"/>
                    <a:gd name="connsiteY1151" fmla="*/ 1539604 h 2812935"/>
                    <a:gd name="connsiteX1152" fmla="*/ 836693 w 1404720"/>
                    <a:gd name="connsiteY1152" fmla="*/ 1579972 h 2812935"/>
                    <a:gd name="connsiteX1153" fmla="*/ 877061 w 1404720"/>
                    <a:gd name="connsiteY1153" fmla="*/ 1539604 h 2812935"/>
                    <a:gd name="connsiteX1154" fmla="*/ 836693 w 1404720"/>
                    <a:gd name="connsiteY1154" fmla="*/ 1499236 h 2812935"/>
                    <a:gd name="connsiteX1155" fmla="*/ 752256 w 1404720"/>
                    <a:gd name="connsiteY1155" fmla="*/ 1499236 h 2812935"/>
                    <a:gd name="connsiteX1156" fmla="*/ 711888 w 1404720"/>
                    <a:gd name="connsiteY1156" fmla="*/ 1539604 h 2812935"/>
                    <a:gd name="connsiteX1157" fmla="*/ 752256 w 1404720"/>
                    <a:gd name="connsiteY1157" fmla="*/ 1579972 h 2812935"/>
                    <a:gd name="connsiteX1158" fmla="*/ 792624 w 1404720"/>
                    <a:gd name="connsiteY1158" fmla="*/ 1539604 h 2812935"/>
                    <a:gd name="connsiteX1159" fmla="*/ 752256 w 1404720"/>
                    <a:gd name="connsiteY1159" fmla="*/ 1499236 h 2812935"/>
                    <a:gd name="connsiteX1160" fmla="*/ 667820 w 1404720"/>
                    <a:gd name="connsiteY1160" fmla="*/ 1499236 h 2812935"/>
                    <a:gd name="connsiteX1161" fmla="*/ 627452 w 1404720"/>
                    <a:gd name="connsiteY1161" fmla="*/ 1539604 h 2812935"/>
                    <a:gd name="connsiteX1162" fmla="*/ 667820 w 1404720"/>
                    <a:gd name="connsiteY1162" fmla="*/ 1579972 h 2812935"/>
                    <a:gd name="connsiteX1163" fmla="*/ 708188 w 1404720"/>
                    <a:gd name="connsiteY1163" fmla="*/ 1539604 h 2812935"/>
                    <a:gd name="connsiteX1164" fmla="*/ 667820 w 1404720"/>
                    <a:gd name="connsiteY1164" fmla="*/ 1499236 h 2812935"/>
                    <a:gd name="connsiteX1165" fmla="*/ 583384 w 1404720"/>
                    <a:gd name="connsiteY1165" fmla="*/ 1499236 h 2812935"/>
                    <a:gd name="connsiteX1166" fmla="*/ 543016 w 1404720"/>
                    <a:gd name="connsiteY1166" fmla="*/ 1539604 h 2812935"/>
                    <a:gd name="connsiteX1167" fmla="*/ 583384 w 1404720"/>
                    <a:gd name="connsiteY1167" fmla="*/ 1579972 h 2812935"/>
                    <a:gd name="connsiteX1168" fmla="*/ 623752 w 1404720"/>
                    <a:gd name="connsiteY1168" fmla="*/ 1539604 h 2812935"/>
                    <a:gd name="connsiteX1169" fmla="*/ 583384 w 1404720"/>
                    <a:gd name="connsiteY1169" fmla="*/ 1499236 h 2812935"/>
                    <a:gd name="connsiteX1170" fmla="*/ 498947 w 1404720"/>
                    <a:gd name="connsiteY1170" fmla="*/ 1499236 h 2812935"/>
                    <a:gd name="connsiteX1171" fmla="*/ 458579 w 1404720"/>
                    <a:gd name="connsiteY1171" fmla="*/ 1539604 h 2812935"/>
                    <a:gd name="connsiteX1172" fmla="*/ 498947 w 1404720"/>
                    <a:gd name="connsiteY1172" fmla="*/ 1579972 h 2812935"/>
                    <a:gd name="connsiteX1173" fmla="*/ 539315 w 1404720"/>
                    <a:gd name="connsiteY1173" fmla="*/ 1539604 h 2812935"/>
                    <a:gd name="connsiteX1174" fmla="*/ 498947 w 1404720"/>
                    <a:gd name="connsiteY1174" fmla="*/ 1499236 h 2812935"/>
                    <a:gd name="connsiteX1175" fmla="*/ 414511 w 1404720"/>
                    <a:gd name="connsiteY1175" fmla="*/ 1499236 h 2812935"/>
                    <a:gd name="connsiteX1176" fmla="*/ 374143 w 1404720"/>
                    <a:gd name="connsiteY1176" fmla="*/ 1539604 h 2812935"/>
                    <a:gd name="connsiteX1177" fmla="*/ 414511 w 1404720"/>
                    <a:gd name="connsiteY1177" fmla="*/ 1579972 h 2812935"/>
                    <a:gd name="connsiteX1178" fmla="*/ 454879 w 1404720"/>
                    <a:gd name="connsiteY1178" fmla="*/ 1539604 h 2812935"/>
                    <a:gd name="connsiteX1179" fmla="*/ 414511 w 1404720"/>
                    <a:gd name="connsiteY1179" fmla="*/ 1499236 h 2812935"/>
                    <a:gd name="connsiteX1180" fmla="*/ 330075 w 1404720"/>
                    <a:gd name="connsiteY1180" fmla="*/ 1499236 h 2812935"/>
                    <a:gd name="connsiteX1181" fmla="*/ 289707 w 1404720"/>
                    <a:gd name="connsiteY1181" fmla="*/ 1539604 h 2812935"/>
                    <a:gd name="connsiteX1182" fmla="*/ 330075 w 1404720"/>
                    <a:gd name="connsiteY1182" fmla="*/ 1579972 h 2812935"/>
                    <a:gd name="connsiteX1183" fmla="*/ 370443 w 1404720"/>
                    <a:gd name="connsiteY1183" fmla="*/ 1539604 h 2812935"/>
                    <a:gd name="connsiteX1184" fmla="*/ 330075 w 1404720"/>
                    <a:gd name="connsiteY1184" fmla="*/ 1499236 h 2812935"/>
                    <a:gd name="connsiteX1185" fmla="*/ 245639 w 1404720"/>
                    <a:gd name="connsiteY1185" fmla="*/ 1499236 h 2812935"/>
                    <a:gd name="connsiteX1186" fmla="*/ 205271 w 1404720"/>
                    <a:gd name="connsiteY1186" fmla="*/ 1539604 h 2812935"/>
                    <a:gd name="connsiteX1187" fmla="*/ 245639 w 1404720"/>
                    <a:gd name="connsiteY1187" fmla="*/ 1579972 h 2812935"/>
                    <a:gd name="connsiteX1188" fmla="*/ 286007 w 1404720"/>
                    <a:gd name="connsiteY1188" fmla="*/ 1539604 h 2812935"/>
                    <a:gd name="connsiteX1189" fmla="*/ 245639 w 1404720"/>
                    <a:gd name="connsiteY1189" fmla="*/ 1499236 h 2812935"/>
                    <a:gd name="connsiteX1190" fmla="*/ 161202 w 1404720"/>
                    <a:gd name="connsiteY1190" fmla="*/ 1499236 h 2812935"/>
                    <a:gd name="connsiteX1191" fmla="*/ 120834 w 1404720"/>
                    <a:gd name="connsiteY1191" fmla="*/ 1539604 h 2812935"/>
                    <a:gd name="connsiteX1192" fmla="*/ 161202 w 1404720"/>
                    <a:gd name="connsiteY1192" fmla="*/ 1579972 h 2812935"/>
                    <a:gd name="connsiteX1193" fmla="*/ 201570 w 1404720"/>
                    <a:gd name="connsiteY1193" fmla="*/ 1539604 h 2812935"/>
                    <a:gd name="connsiteX1194" fmla="*/ 161202 w 1404720"/>
                    <a:gd name="connsiteY1194" fmla="*/ 1499236 h 2812935"/>
                    <a:gd name="connsiteX1195" fmla="*/ 76766 w 1404720"/>
                    <a:gd name="connsiteY1195" fmla="*/ 1499236 h 2812935"/>
                    <a:gd name="connsiteX1196" fmla="*/ 36398 w 1404720"/>
                    <a:gd name="connsiteY1196" fmla="*/ 1539604 h 2812935"/>
                    <a:gd name="connsiteX1197" fmla="*/ 76766 w 1404720"/>
                    <a:gd name="connsiteY1197" fmla="*/ 1579972 h 2812935"/>
                    <a:gd name="connsiteX1198" fmla="*/ 117134 w 1404720"/>
                    <a:gd name="connsiteY1198" fmla="*/ 1539604 h 2812935"/>
                    <a:gd name="connsiteX1199" fmla="*/ 76766 w 1404720"/>
                    <a:gd name="connsiteY1199" fmla="*/ 1499236 h 2812935"/>
                    <a:gd name="connsiteX1200" fmla="*/ 1343312 w 1404720"/>
                    <a:gd name="connsiteY1200" fmla="*/ 1413186 h 2812935"/>
                    <a:gd name="connsiteX1201" fmla="*/ 1302944 w 1404720"/>
                    <a:gd name="connsiteY1201" fmla="*/ 1453554 h 2812935"/>
                    <a:gd name="connsiteX1202" fmla="*/ 1343312 w 1404720"/>
                    <a:gd name="connsiteY1202" fmla="*/ 1493922 h 2812935"/>
                    <a:gd name="connsiteX1203" fmla="*/ 1383680 w 1404720"/>
                    <a:gd name="connsiteY1203" fmla="*/ 1453554 h 2812935"/>
                    <a:gd name="connsiteX1204" fmla="*/ 1343312 w 1404720"/>
                    <a:gd name="connsiteY1204" fmla="*/ 1413186 h 2812935"/>
                    <a:gd name="connsiteX1205" fmla="*/ 1258874 w 1404720"/>
                    <a:gd name="connsiteY1205" fmla="*/ 1413186 h 2812935"/>
                    <a:gd name="connsiteX1206" fmla="*/ 1218506 w 1404720"/>
                    <a:gd name="connsiteY1206" fmla="*/ 1453554 h 2812935"/>
                    <a:gd name="connsiteX1207" fmla="*/ 1258874 w 1404720"/>
                    <a:gd name="connsiteY1207" fmla="*/ 1493922 h 2812935"/>
                    <a:gd name="connsiteX1208" fmla="*/ 1299242 w 1404720"/>
                    <a:gd name="connsiteY1208" fmla="*/ 1453554 h 2812935"/>
                    <a:gd name="connsiteX1209" fmla="*/ 1258874 w 1404720"/>
                    <a:gd name="connsiteY1209" fmla="*/ 1413186 h 2812935"/>
                    <a:gd name="connsiteX1210" fmla="*/ 1174438 w 1404720"/>
                    <a:gd name="connsiteY1210" fmla="*/ 1413186 h 2812935"/>
                    <a:gd name="connsiteX1211" fmla="*/ 1134070 w 1404720"/>
                    <a:gd name="connsiteY1211" fmla="*/ 1453554 h 2812935"/>
                    <a:gd name="connsiteX1212" fmla="*/ 1174438 w 1404720"/>
                    <a:gd name="connsiteY1212" fmla="*/ 1493922 h 2812935"/>
                    <a:gd name="connsiteX1213" fmla="*/ 1214806 w 1404720"/>
                    <a:gd name="connsiteY1213" fmla="*/ 1453554 h 2812935"/>
                    <a:gd name="connsiteX1214" fmla="*/ 1174438 w 1404720"/>
                    <a:gd name="connsiteY1214" fmla="*/ 1413186 h 2812935"/>
                    <a:gd name="connsiteX1215" fmla="*/ 1090002 w 1404720"/>
                    <a:gd name="connsiteY1215" fmla="*/ 1413186 h 2812935"/>
                    <a:gd name="connsiteX1216" fmla="*/ 1049634 w 1404720"/>
                    <a:gd name="connsiteY1216" fmla="*/ 1453554 h 2812935"/>
                    <a:gd name="connsiteX1217" fmla="*/ 1090002 w 1404720"/>
                    <a:gd name="connsiteY1217" fmla="*/ 1493922 h 2812935"/>
                    <a:gd name="connsiteX1218" fmla="*/ 1130370 w 1404720"/>
                    <a:gd name="connsiteY1218" fmla="*/ 1453554 h 2812935"/>
                    <a:gd name="connsiteX1219" fmla="*/ 1090002 w 1404720"/>
                    <a:gd name="connsiteY1219" fmla="*/ 1413186 h 2812935"/>
                    <a:gd name="connsiteX1220" fmla="*/ 1005565 w 1404720"/>
                    <a:gd name="connsiteY1220" fmla="*/ 1413186 h 2812935"/>
                    <a:gd name="connsiteX1221" fmla="*/ 965197 w 1404720"/>
                    <a:gd name="connsiteY1221" fmla="*/ 1453554 h 2812935"/>
                    <a:gd name="connsiteX1222" fmla="*/ 1005565 w 1404720"/>
                    <a:gd name="connsiteY1222" fmla="*/ 1493922 h 2812935"/>
                    <a:gd name="connsiteX1223" fmla="*/ 1045933 w 1404720"/>
                    <a:gd name="connsiteY1223" fmla="*/ 1453554 h 2812935"/>
                    <a:gd name="connsiteX1224" fmla="*/ 1005565 w 1404720"/>
                    <a:gd name="connsiteY1224" fmla="*/ 1413186 h 2812935"/>
                    <a:gd name="connsiteX1225" fmla="*/ 921129 w 1404720"/>
                    <a:gd name="connsiteY1225" fmla="*/ 1413186 h 2812935"/>
                    <a:gd name="connsiteX1226" fmla="*/ 880761 w 1404720"/>
                    <a:gd name="connsiteY1226" fmla="*/ 1453554 h 2812935"/>
                    <a:gd name="connsiteX1227" fmla="*/ 921129 w 1404720"/>
                    <a:gd name="connsiteY1227" fmla="*/ 1493922 h 2812935"/>
                    <a:gd name="connsiteX1228" fmla="*/ 961497 w 1404720"/>
                    <a:gd name="connsiteY1228" fmla="*/ 1453554 h 2812935"/>
                    <a:gd name="connsiteX1229" fmla="*/ 921129 w 1404720"/>
                    <a:gd name="connsiteY1229" fmla="*/ 1413186 h 2812935"/>
                    <a:gd name="connsiteX1230" fmla="*/ 836693 w 1404720"/>
                    <a:gd name="connsiteY1230" fmla="*/ 1413186 h 2812935"/>
                    <a:gd name="connsiteX1231" fmla="*/ 796325 w 1404720"/>
                    <a:gd name="connsiteY1231" fmla="*/ 1453554 h 2812935"/>
                    <a:gd name="connsiteX1232" fmla="*/ 836693 w 1404720"/>
                    <a:gd name="connsiteY1232" fmla="*/ 1493922 h 2812935"/>
                    <a:gd name="connsiteX1233" fmla="*/ 877061 w 1404720"/>
                    <a:gd name="connsiteY1233" fmla="*/ 1453554 h 2812935"/>
                    <a:gd name="connsiteX1234" fmla="*/ 836693 w 1404720"/>
                    <a:gd name="connsiteY1234" fmla="*/ 1413186 h 2812935"/>
                    <a:gd name="connsiteX1235" fmla="*/ 752256 w 1404720"/>
                    <a:gd name="connsiteY1235" fmla="*/ 1413186 h 2812935"/>
                    <a:gd name="connsiteX1236" fmla="*/ 711888 w 1404720"/>
                    <a:gd name="connsiteY1236" fmla="*/ 1453554 h 2812935"/>
                    <a:gd name="connsiteX1237" fmla="*/ 752256 w 1404720"/>
                    <a:gd name="connsiteY1237" fmla="*/ 1493922 h 2812935"/>
                    <a:gd name="connsiteX1238" fmla="*/ 792624 w 1404720"/>
                    <a:gd name="connsiteY1238" fmla="*/ 1453554 h 2812935"/>
                    <a:gd name="connsiteX1239" fmla="*/ 752256 w 1404720"/>
                    <a:gd name="connsiteY1239" fmla="*/ 1413186 h 2812935"/>
                    <a:gd name="connsiteX1240" fmla="*/ 667820 w 1404720"/>
                    <a:gd name="connsiteY1240" fmla="*/ 1413186 h 2812935"/>
                    <a:gd name="connsiteX1241" fmla="*/ 627452 w 1404720"/>
                    <a:gd name="connsiteY1241" fmla="*/ 1453554 h 2812935"/>
                    <a:gd name="connsiteX1242" fmla="*/ 667820 w 1404720"/>
                    <a:gd name="connsiteY1242" fmla="*/ 1493922 h 2812935"/>
                    <a:gd name="connsiteX1243" fmla="*/ 708188 w 1404720"/>
                    <a:gd name="connsiteY1243" fmla="*/ 1453554 h 2812935"/>
                    <a:gd name="connsiteX1244" fmla="*/ 667820 w 1404720"/>
                    <a:gd name="connsiteY1244" fmla="*/ 1413186 h 2812935"/>
                    <a:gd name="connsiteX1245" fmla="*/ 583384 w 1404720"/>
                    <a:gd name="connsiteY1245" fmla="*/ 1413186 h 2812935"/>
                    <a:gd name="connsiteX1246" fmla="*/ 543016 w 1404720"/>
                    <a:gd name="connsiteY1246" fmla="*/ 1453554 h 2812935"/>
                    <a:gd name="connsiteX1247" fmla="*/ 583384 w 1404720"/>
                    <a:gd name="connsiteY1247" fmla="*/ 1493922 h 2812935"/>
                    <a:gd name="connsiteX1248" fmla="*/ 623752 w 1404720"/>
                    <a:gd name="connsiteY1248" fmla="*/ 1453554 h 2812935"/>
                    <a:gd name="connsiteX1249" fmla="*/ 583384 w 1404720"/>
                    <a:gd name="connsiteY1249" fmla="*/ 1413186 h 2812935"/>
                    <a:gd name="connsiteX1250" fmla="*/ 498947 w 1404720"/>
                    <a:gd name="connsiteY1250" fmla="*/ 1413186 h 2812935"/>
                    <a:gd name="connsiteX1251" fmla="*/ 458579 w 1404720"/>
                    <a:gd name="connsiteY1251" fmla="*/ 1453554 h 2812935"/>
                    <a:gd name="connsiteX1252" fmla="*/ 498947 w 1404720"/>
                    <a:gd name="connsiteY1252" fmla="*/ 1493922 h 2812935"/>
                    <a:gd name="connsiteX1253" fmla="*/ 539315 w 1404720"/>
                    <a:gd name="connsiteY1253" fmla="*/ 1453554 h 2812935"/>
                    <a:gd name="connsiteX1254" fmla="*/ 498947 w 1404720"/>
                    <a:gd name="connsiteY1254" fmla="*/ 1413186 h 2812935"/>
                    <a:gd name="connsiteX1255" fmla="*/ 414511 w 1404720"/>
                    <a:gd name="connsiteY1255" fmla="*/ 1413186 h 2812935"/>
                    <a:gd name="connsiteX1256" fmla="*/ 374143 w 1404720"/>
                    <a:gd name="connsiteY1256" fmla="*/ 1453554 h 2812935"/>
                    <a:gd name="connsiteX1257" fmla="*/ 414511 w 1404720"/>
                    <a:gd name="connsiteY1257" fmla="*/ 1493922 h 2812935"/>
                    <a:gd name="connsiteX1258" fmla="*/ 454879 w 1404720"/>
                    <a:gd name="connsiteY1258" fmla="*/ 1453554 h 2812935"/>
                    <a:gd name="connsiteX1259" fmla="*/ 414511 w 1404720"/>
                    <a:gd name="connsiteY1259" fmla="*/ 1413186 h 2812935"/>
                    <a:gd name="connsiteX1260" fmla="*/ 330075 w 1404720"/>
                    <a:gd name="connsiteY1260" fmla="*/ 1413186 h 2812935"/>
                    <a:gd name="connsiteX1261" fmla="*/ 289707 w 1404720"/>
                    <a:gd name="connsiteY1261" fmla="*/ 1453554 h 2812935"/>
                    <a:gd name="connsiteX1262" fmla="*/ 330075 w 1404720"/>
                    <a:gd name="connsiteY1262" fmla="*/ 1493922 h 2812935"/>
                    <a:gd name="connsiteX1263" fmla="*/ 370443 w 1404720"/>
                    <a:gd name="connsiteY1263" fmla="*/ 1453554 h 2812935"/>
                    <a:gd name="connsiteX1264" fmla="*/ 330075 w 1404720"/>
                    <a:gd name="connsiteY1264" fmla="*/ 1413186 h 2812935"/>
                    <a:gd name="connsiteX1265" fmla="*/ 245639 w 1404720"/>
                    <a:gd name="connsiteY1265" fmla="*/ 1413186 h 2812935"/>
                    <a:gd name="connsiteX1266" fmla="*/ 205271 w 1404720"/>
                    <a:gd name="connsiteY1266" fmla="*/ 1453554 h 2812935"/>
                    <a:gd name="connsiteX1267" fmla="*/ 245639 w 1404720"/>
                    <a:gd name="connsiteY1267" fmla="*/ 1493922 h 2812935"/>
                    <a:gd name="connsiteX1268" fmla="*/ 286007 w 1404720"/>
                    <a:gd name="connsiteY1268" fmla="*/ 1453554 h 2812935"/>
                    <a:gd name="connsiteX1269" fmla="*/ 245639 w 1404720"/>
                    <a:gd name="connsiteY1269" fmla="*/ 1413186 h 2812935"/>
                    <a:gd name="connsiteX1270" fmla="*/ 161202 w 1404720"/>
                    <a:gd name="connsiteY1270" fmla="*/ 1413186 h 2812935"/>
                    <a:gd name="connsiteX1271" fmla="*/ 120834 w 1404720"/>
                    <a:gd name="connsiteY1271" fmla="*/ 1453554 h 2812935"/>
                    <a:gd name="connsiteX1272" fmla="*/ 161202 w 1404720"/>
                    <a:gd name="connsiteY1272" fmla="*/ 1493922 h 2812935"/>
                    <a:gd name="connsiteX1273" fmla="*/ 201570 w 1404720"/>
                    <a:gd name="connsiteY1273" fmla="*/ 1453554 h 2812935"/>
                    <a:gd name="connsiteX1274" fmla="*/ 161202 w 1404720"/>
                    <a:gd name="connsiteY1274" fmla="*/ 1413186 h 2812935"/>
                    <a:gd name="connsiteX1275" fmla="*/ 76766 w 1404720"/>
                    <a:gd name="connsiteY1275" fmla="*/ 1413186 h 2812935"/>
                    <a:gd name="connsiteX1276" fmla="*/ 36398 w 1404720"/>
                    <a:gd name="connsiteY1276" fmla="*/ 1453554 h 2812935"/>
                    <a:gd name="connsiteX1277" fmla="*/ 76766 w 1404720"/>
                    <a:gd name="connsiteY1277" fmla="*/ 1493922 h 2812935"/>
                    <a:gd name="connsiteX1278" fmla="*/ 117134 w 1404720"/>
                    <a:gd name="connsiteY1278" fmla="*/ 1453554 h 2812935"/>
                    <a:gd name="connsiteX1279" fmla="*/ 76766 w 1404720"/>
                    <a:gd name="connsiteY1279" fmla="*/ 1413186 h 2812935"/>
                    <a:gd name="connsiteX1280" fmla="*/ 1343312 w 1404720"/>
                    <a:gd name="connsiteY1280" fmla="*/ 1327137 h 2812935"/>
                    <a:gd name="connsiteX1281" fmla="*/ 1302944 w 1404720"/>
                    <a:gd name="connsiteY1281" fmla="*/ 1367505 h 2812935"/>
                    <a:gd name="connsiteX1282" fmla="*/ 1343312 w 1404720"/>
                    <a:gd name="connsiteY1282" fmla="*/ 1407873 h 2812935"/>
                    <a:gd name="connsiteX1283" fmla="*/ 1383680 w 1404720"/>
                    <a:gd name="connsiteY1283" fmla="*/ 1367505 h 2812935"/>
                    <a:gd name="connsiteX1284" fmla="*/ 1343312 w 1404720"/>
                    <a:gd name="connsiteY1284" fmla="*/ 1327137 h 2812935"/>
                    <a:gd name="connsiteX1285" fmla="*/ 1258874 w 1404720"/>
                    <a:gd name="connsiteY1285" fmla="*/ 1327137 h 2812935"/>
                    <a:gd name="connsiteX1286" fmla="*/ 1218506 w 1404720"/>
                    <a:gd name="connsiteY1286" fmla="*/ 1367505 h 2812935"/>
                    <a:gd name="connsiteX1287" fmla="*/ 1258874 w 1404720"/>
                    <a:gd name="connsiteY1287" fmla="*/ 1407873 h 2812935"/>
                    <a:gd name="connsiteX1288" fmla="*/ 1299242 w 1404720"/>
                    <a:gd name="connsiteY1288" fmla="*/ 1367505 h 2812935"/>
                    <a:gd name="connsiteX1289" fmla="*/ 1258874 w 1404720"/>
                    <a:gd name="connsiteY1289" fmla="*/ 1327137 h 2812935"/>
                    <a:gd name="connsiteX1290" fmla="*/ 1174438 w 1404720"/>
                    <a:gd name="connsiteY1290" fmla="*/ 1327137 h 2812935"/>
                    <a:gd name="connsiteX1291" fmla="*/ 1134070 w 1404720"/>
                    <a:gd name="connsiteY1291" fmla="*/ 1367505 h 2812935"/>
                    <a:gd name="connsiteX1292" fmla="*/ 1174438 w 1404720"/>
                    <a:gd name="connsiteY1292" fmla="*/ 1407873 h 2812935"/>
                    <a:gd name="connsiteX1293" fmla="*/ 1214806 w 1404720"/>
                    <a:gd name="connsiteY1293" fmla="*/ 1367505 h 2812935"/>
                    <a:gd name="connsiteX1294" fmla="*/ 1174438 w 1404720"/>
                    <a:gd name="connsiteY1294" fmla="*/ 1327137 h 2812935"/>
                    <a:gd name="connsiteX1295" fmla="*/ 1090002 w 1404720"/>
                    <a:gd name="connsiteY1295" fmla="*/ 1327137 h 2812935"/>
                    <a:gd name="connsiteX1296" fmla="*/ 1049634 w 1404720"/>
                    <a:gd name="connsiteY1296" fmla="*/ 1367505 h 2812935"/>
                    <a:gd name="connsiteX1297" fmla="*/ 1090002 w 1404720"/>
                    <a:gd name="connsiteY1297" fmla="*/ 1407873 h 2812935"/>
                    <a:gd name="connsiteX1298" fmla="*/ 1130370 w 1404720"/>
                    <a:gd name="connsiteY1298" fmla="*/ 1367505 h 2812935"/>
                    <a:gd name="connsiteX1299" fmla="*/ 1090002 w 1404720"/>
                    <a:gd name="connsiteY1299" fmla="*/ 1327137 h 2812935"/>
                    <a:gd name="connsiteX1300" fmla="*/ 1005565 w 1404720"/>
                    <a:gd name="connsiteY1300" fmla="*/ 1327137 h 2812935"/>
                    <a:gd name="connsiteX1301" fmla="*/ 965197 w 1404720"/>
                    <a:gd name="connsiteY1301" fmla="*/ 1367505 h 2812935"/>
                    <a:gd name="connsiteX1302" fmla="*/ 1005565 w 1404720"/>
                    <a:gd name="connsiteY1302" fmla="*/ 1407873 h 2812935"/>
                    <a:gd name="connsiteX1303" fmla="*/ 1045933 w 1404720"/>
                    <a:gd name="connsiteY1303" fmla="*/ 1367505 h 2812935"/>
                    <a:gd name="connsiteX1304" fmla="*/ 1005565 w 1404720"/>
                    <a:gd name="connsiteY1304" fmla="*/ 1327137 h 2812935"/>
                    <a:gd name="connsiteX1305" fmla="*/ 921129 w 1404720"/>
                    <a:gd name="connsiteY1305" fmla="*/ 1327137 h 2812935"/>
                    <a:gd name="connsiteX1306" fmla="*/ 880761 w 1404720"/>
                    <a:gd name="connsiteY1306" fmla="*/ 1367505 h 2812935"/>
                    <a:gd name="connsiteX1307" fmla="*/ 921129 w 1404720"/>
                    <a:gd name="connsiteY1307" fmla="*/ 1407873 h 2812935"/>
                    <a:gd name="connsiteX1308" fmla="*/ 961497 w 1404720"/>
                    <a:gd name="connsiteY1308" fmla="*/ 1367505 h 2812935"/>
                    <a:gd name="connsiteX1309" fmla="*/ 921129 w 1404720"/>
                    <a:gd name="connsiteY1309" fmla="*/ 1327137 h 2812935"/>
                    <a:gd name="connsiteX1310" fmla="*/ 836693 w 1404720"/>
                    <a:gd name="connsiteY1310" fmla="*/ 1327137 h 2812935"/>
                    <a:gd name="connsiteX1311" fmla="*/ 796325 w 1404720"/>
                    <a:gd name="connsiteY1311" fmla="*/ 1367505 h 2812935"/>
                    <a:gd name="connsiteX1312" fmla="*/ 836693 w 1404720"/>
                    <a:gd name="connsiteY1312" fmla="*/ 1407873 h 2812935"/>
                    <a:gd name="connsiteX1313" fmla="*/ 877061 w 1404720"/>
                    <a:gd name="connsiteY1313" fmla="*/ 1367505 h 2812935"/>
                    <a:gd name="connsiteX1314" fmla="*/ 836693 w 1404720"/>
                    <a:gd name="connsiteY1314" fmla="*/ 1327137 h 2812935"/>
                    <a:gd name="connsiteX1315" fmla="*/ 752256 w 1404720"/>
                    <a:gd name="connsiteY1315" fmla="*/ 1327137 h 2812935"/>
                    <a:gd name="connsiteX1316" fmla="*/ 711888 w 1404720"/>
                    <a:gd name="connsiteY1316" fmla="*/ 1367505 h 2812935"/>
                    <a:gd name="connsiteX1317" fmla="*/ 752256 w 1404720"/>
                    <a:gd name="connsiteY1317" fmla="*/ 1407873 h 2812935"/>
                    <a:gd name="connsiteX1318" fmla="*/ 792624 w 1404720"/>
                    <a:gd name="connsiteY1318" fmla="*/ 1367505 h 2812935"/>
                    <a:gd name="connsiteX1319" fmla="*/ 752256 w 1404720"/>
                    <a:gd name="connsiteY1319" fmla="*/ 1327137 h 2812935"/>
                    <a:gd name="connsiteX1320" fmla="*/ 667820 w 1404720"/>
                    <a:gd name="connsiteY1320" fmla="*/ 1327137 h 2812935"/>
                    <a:gd name="connsiteX1321" fmla="*/ 627452 w 1404720"/>
                    <a:gd name="connsiteY1321" fmla="*/ 1367505 h 2812935"/>
                    <a:gd name="connsiteX1322" fmla="*/ 667820 w 1404720"/>
                    <a:gd name="connsiteY1322" fmla="*/ 1407873 h 2812935"/>
                    <a:gd name="connsiteX1323" fmla="*/ 708188 w 1404720"/>
                    <a:gd name="connsiteY1323" fmla="*/ 1367505 h 2812935"/>
                    <a:gd name="connsiteX1324" fmla="*/ 667820 w 1404720"/>
                    <a:gd name="connsiteY1324" fmla="*/ 1327137 h 2812935"/>
                    <a:gd name="connsiteX1325" fmla="*/ 583384 w 1404720"/>
                    <a:gd name="connsiteY1325" fmla="*/ 1327137 h 2812935"/>
                    <a:gd name="connsiteX1326" fmla="*/ 543016 w 1404720"/>
                    <a:gd name="connsiteY1326" fmla="*/ 1367505 h 2812935"/>
                    <a:gd name="connsiteX1327" fmla="*/ 583384 w 1404720"/>
                    <a:gd name="connsiteY1327" fmla="*/ 1407873 h 2812935"/>
                    <a:gd name="connsiteX1328" fmla="*/ 623752 w 1404720"/>
                    <a:gd name="connsiteY1328" fmla="*/ 1367505 h 2812935"/>
                    <a:gd name="connsiteX1329" fmla="*/ 583384 w 1404720"/>
                    <a:gd name="connsiteY1329" fmla="*/ 1327137 h 2812935"/>
                    <a:gd name="connsiteX1330" fmla="*/ 498947 w 1404720"/>
                    <a:gd name="connsiteY1330" fmla="*/ 1327137 h 2812935"/>
                    <a:gd name="connsiteX1331" fmla="*/ 458579 w 1404720"/>
                    <a:gd name="connsiteY1331" fmla="*/ 1367505 h 2812935"/>
                    <a:gd name="connsiteX1332" fmla="*/ 498947 w 1404720"/>
                    <a:gd name="connsiteY1332" fmla="*/ 1407873 h 2812935"/>
                    <a:gd name="connsiteX1333" fmla="*/ 539315 w 1404720"/>
                    <a:gd name="connsiteY1333" fmla="*/ 1367505 h 2812935"/>
                    <a:gd name="connsiteX1334" fmla="*/ 498947 w 1404720"/>
                    <a:gd name="connsiteY1334" fmla="*/ 1327137 h 2812935"/>
                    <a:gd name="connsiteX1335" fmla="*/ 414511 w 1404720"/>
                    <a:gd name="connsiteY1335" fmla="*/ 1327137 h 2812935"/>
                    <a:gd name="connsiteX1336" fmla="*/ 374143 w 1404720"/>
                    <a:gd name="connsiteY1336" fmla="*/ 1367505 h 2812935"/>
                    <a:gd name="connsiteX1337" fmla="*/ 414511 w 1404720"/>
                    <a:gd name="connsiteY1337" fmla="*/ 1407873 h 2812935"/>
                    <a:gd name="connsiteX1338" fmla="*/ 454879 w 1404720"/>
                    <a:gd name="connsiteY1338" fmla="*/ 1367505 h 2812935"/>
                    <a:gd name="connsiteX1339" fmla="*/ 414511 w 1404720"/>
                    <a:gd name="connsiteY1339" fmla="*/ 1327137 h 2812935"/>
                    <a:gd name="connsiteX1340" fmla="*/ 330075 w 1404720"/>
                    <a:gd name="connsiteY1340" fmla="*/ 1327137 h 2812935"/>
                    <a:gd name="connsiteX1341" fmla="*/ 289707 w 1404720"/>
                    <a:gd name="connsiteY1341" fmla="*/ 1367505 h 2812935"/>
                    <a:gd name="connsiteX1342" fmla="*/ 330075 w 1404720"/>
                    <a:gd name="connsiteY1342" fmla="*/ 1407873 h 2812935"/>
                    <a:gd name="connsiteX1343" fmla="*/ 370443 w 1404720"/>
                    <a:gd name="connsiteY1343" fmla="*/ 1367505 h 2812935"/>
                    <a:gd name="connsiteX1344" fmla="*/ 330075 w 1404720"/>
                    <a:gd name="connsiteY1344" fmla="*/ 1327137 h 2812935"/>
                    <a:gd name="connsiteX1345" fmla="*/ 245639 w 1404720"/>
                    <a:gd name="connsiteY1345" fmla="*/ 1327137 h 2812935"/>
                    <a:gd name="connsiteX1346" fmla="*/ 205271 w 1404720"/>
                    <a:gd name="connsiteY1346" fmla="*/ 1367505 h 2812935"/>
                    <a:gd name="connsiteX1347" fmla="*/ 245639 w 1404720"/>
                    <a:gd name="connsiteY1347" fmla="*/ 1407873 h 2812935"/>
                    <a:gd name="connsiteX1348" fmla="*/ 286007 w 1404720"/>
                    <a:gd name="connsiteY1348" fmla="*/ 1367505 h 2812935"/>
                    <a:gd name="connsiteX1349" fmla="*/ 245639 w 1404720"/>
                    <a:gd name="connsiteY1349" fmla="*/ 1327137 h 2812935"/>
                    <a:gd name="connsiteX1350" fmla="*/ 161202 w 1404720"/>
                    <a:gd name="connsiteY1350" fmla="*/ 1327137 h 2812935"/>
                    <a:gd name="connsiteX1351" fmla="*/ 120834 w 1404720"/>
                    <a:gd name="connsiteY1351" fmla="*/ 1367505 h 2812935"/>
                    <a:gd name="connsiteX1352" fmla="*/ 161202 w 1404720"/>
                    <a:gd name="connsiteY1352" fmla="*/ 1407873 h 2812935"/>
                    <a:gd name="connsiteX1353" fmla="*/ 201570 w 1404720"/>
                    <a:gd name="connsiteY1353" fmla="*/ 1367505 h 2812935"/>
                    <a:gd name="connsiteX1354" fmla="*/ 161202 w 1404720"/>
                    <a:gd name="connsiteY1354" fmla="*/ 1327137 h 2812935"/>
                    <a:gd name="connsiteX1355" fmla="*/ 76766 w 1404720"/>
                    <a:gd name="connsiteY1355" fmla="*/ 1327137 h 2812935"/>
                    <a:gd name="connsiteX1356" fmla="*/ 36398 w 1404720"/>
                    <a:gd name="connsiteY1356" fmla="*/ 1367505 h 2812935"/>
                    <a:gd name="connsiteX1357" fmla="*/ 76766 w 1404720"/>
                    <a:gd name="connsiteY1357" fmla="*/ 1407873 h 2812935"/>
                    <a:gd name="connsiteX1358" fmla="*/ 117134 w 1404720"/>
                    <a:gd name="connsiteY1358" fmla="*/ 1367505 h 2812935"/>
                    <a:gd name="connsiteX1359" fmla="*/ 76766 w 1404720"/>
                    <a:gd name="connsiteY1359" fmla="*/ 1327137 h 2812935"/>
                    <a:gd name="connsiteX1360" fmla="*/ 1343312 w 1404720"/>
                    <a:gd name="connsiteY1360" fmla="*/ 1241088 h 2812935"/>
                    <a:gd name="connsiteX1361" fmla="*/ 1302944 w 1404720"/>
                    <a:gd name="connsiteY1361" fmla="*/ 1281456 h 2812935"/>
                    <a:gd name="connsiteX1362" fmla="*/ 1343312 w 1404720"/>
                    <a:gd name="connsiteY1362" fmla="*/ 1321824 h 2812935"/>
                    <a:gd name="connsiteX1363" fmla="*/ 1383680 w 1404720"/>
                    <a:gd name="connsiteY1363" fmla="*/ 1281456 h 2812935"/>
                    <a:gd name="connsiteX1364" fmla="*/ 1343312 w 1404720"/>
                    <a:gd name="connsiteY1364" fmla="*/ 1241088 h 2812935"/>
                    <a:gd name="connsiteX1365" fmla="*/ 1258874 w 1404720"/>
                    <a:gd name="connsiteY1365" fmla="*/ 1241088 h 2812935"/>
                    <a:gd name="connsiteX1366" fmla="*/ 1218506 w 1404720"/>
                    <a:gd name="connsiteY1366" fmla="*/ 1281456 h 2812935"/>
                    <a:gd name="connsiteX1367" fmla="*/ 1258874 w 1404720"/>
                    <a:gd name="connsiteY1367" fmla="*/ 1321824 h 2812935"/>
                    <a:gd name="connsiteX1368" fmla="*/ 1299242 w 1404720"/>
                    <a:gd name="connsiteY1368" fmla="*/ 1281456 h 2812935"/>
                    <a:gd name="connsiteX1369" fmla="*/ 1258874 w 1404720"/>
                    <a:gd name="connsiteY1369" fmla="*/ 1241088 h 2812935"/>
                    <a:gd name="connsiteX1370" fmla="*/ 1174438 w 1404720"/>
                    <a:gd name="connsiteY1370" fmla="*/ 1241088 h 2812935"/>
                    <a:gd name="connsiteX1371" fmla="*/ 1134070 w 1404720"/>
                    <a:gd name="connsiteY1371" fmla="*/ 1281456 h 2812935"/>
                    <a:gd name="connsiteX1372" fmla="*/ 1174438 w 1404720"/>
                    <a:gd name="connsiteY1372" fmla="*/ 1321824 h 2812935"/>
                    <a:gd name="connsiteX1373" fmla="*/ 1214806 w 1404720"/>
                    <a:gd name="connsiteY1373" fmla="*/ 1281456 h 2812935"/>
                    <a:gd name="connsiteX1374" fmla="*/ 1174438 w 1404720"/>
                    <a:gd name="connsiteY1374" fmla="*/ 1241088 h 2812935"/>
                    <a:gd name="connsiteX1375" fmla="*/ 1090002 w 1404720"/>
                    <a:gd name="connsiteY1375" fmla="*/ 1241088 h 2812935"/>
                    <a:gd name="connsiteX1376" fmla="*/ 1049634 w 1404720"/>
                    <a:gd name="connsiteY1376" fmla="*/ 1281456 h 2812935"/>
                    <a:gd name="connsiteX1377" fmla="*/ 1090002 w 1404720"/>
                    <a:gd name="connsiteY1377" fmla="*/ 1321824 h 2812935"/>
                    <a:gd name="connsiteX1378" fmla="*/ 1130370 w 1404720"/>
                    <a:gd name="connsiteY1378" fmla="*/ 1281456 h 2812935"/>
                    <a:gd name="connsiteX1379" fmla="*/ 1090002 w 1404720"/>
                    <a:gd name="connsiteY1379" fmla="*/ 1241088 h 2812935"/>
                    <a:gd name="connsiteX1380" fmla="*/ 1005565 w 1404720"/>
                    <a:gd name="connsiteY1380" fmla="*/ 1241088 h 2812935"/>
                    <a:gd name="connsiteX1381" fmla="*/ 965197 w 1404720"/>
                    <a:gd name="connsiteY1381" fmla="*/ 1281456 h 2812935"/>
                    <a:gd name="connsiteX1382" fmla="*/ 1005565 w 1404720"/>
                    <a:gd name="connsiteY1382" fmla="*/ 1321824 h 2812935"/>
                    <a:gd name="connsiteX1383" fmla="*/ 1045933 w 1404720"/>
                    <a:gd name="connsiteY1383" fmla="*/ 1281456 h 2812935"/>
                    <a:gd name="connsiteX1384" fmla="*/ 1005565 w 1404720"/>
                    <a:gd name="connsiteY1384" fmla="*/ 1241088 h 2812935"/>
                    <a:gd name="connsiteX1385" fmla="*/ 921129 w 1404720"/>
                    <a:gd name="connsiteY1385" fmla="*/ 1241088 h 2812935"/>
                    <a:gd name="connsiteX1386" fmla="*/ 880761 w 1404720"/>
                    <a:gd name="connsiteY1386" fmla="*/ 1281456 h 2812935"/>
                    <a:gd name="connsiteX1387" fmla="*/ 921129 w 1404720"/>
                    <a:gd name="connsiteY1387" fmla="*/ 1321824 h 2812935"/>
                    <a:gd name="connsiteX1388" fmla="*/ 961497 w 1404720"/>
                    <a:gd name="connsiteY1388" fmla="*/ 1281456 h 2812935"/>
                    <a:gd name="connsiteX1389" fmla="*/ 921129 w 1404720"/>
                    <a:gd name="connsiteY1389" fmla="*/ 1241088 h 2812935"/>
                    <a:gd name="connsiteX1390" fmla="*/ 836693 w 1404720"/>
                    <a:gd name="connsiteY1390" fmla="*/ 1241088 h 2812935"/>
                    <a:gd name="connsiteX1391" fmla="*/ 796325 w 1404720"/>
                    <a:gd name="connsiteY1391" fmla="*/ 1281456 h 2812935"/>
                    <a:gd name="connsiteX1392" fmla="*/ 836693 w 1404720"/>
                    <a:gd name="connsiteY1392" fmla="*/ 1321824 h 2812935"/>
                    <a:gd name="connsiteX1393" fmla="*/ 877061 w 1404720"/>
                    <a:gd name="connsiteY1393" fmla="*/ 1281456 h 2812935"/>
                    <a:gd name="connsiteX1394" fmla="*/ 836693 w 1404720"/>
                    <a:gd name="connsiteY1394" fmla="*/ 1241088 h 2812935"/>
                    <a:gd name="connsiteX1395" fmla="*/ 752256 w 1404720"/>
                    <a:gd name="connsiteY1395" fmla="*/ 1241088 h 2812935"/>
                    <a:gd name="connsiteX1396" fmla="*/ 711888 w 1404720"/>
                    <a:gd name="connsiteY1396" fmla="*/ 1281456 h 2812935"/>
                    <a:gd name="connsiteX1397" fmla="*/ 752256 w 1404720"/>
                    <a:gd name="connsiteY1397" fmla="*/ 1321824 h 2812935"/>
                    <a:gd name="connsiteX1398" fmla="*/ 792624 w 1404720"/>
                    <a:gd name="connsiteY1398" fmla="*/ 1281456 h 2812935"/>
                    <a:gd name="connsiteX1399" fmla="*/ 752256 w 1404720"/>
                    <a:gd name="connsiteY1399" fmla="*/ 1241088 h 2812935"/>
                    <a:gd name="connsiteX1400" fmla="*/ 667820 w 1404720"/>
                    <a:gd name="connsiteY1400" fmla="*/ 1241088 h 2812935"/>
                    <a:gd name="connsiteX1401" fmla="*/ 627452 w 1404720"/>
                    <a:gd name="connsiteY1401" fmla="*/ 1281456 h 2812935"/>
                    <a:gd name="connsiteX1402" fmla="*/ 667820 w 1404720"/>
                    <a:gd name="connsiteY1402" fmla="*/ 1321824 h 2812935"/>
                    <a:gd name="connsiteX1403" fmla="*/ 708188 w 1404720"/>
                    <a:gd name="connsiteY1403" fmla="*/ 1281456 h 2812935"/>
                    <a:gd name="connsiteX1404" fmla="*/ 667820 w 1404720"/>
                    <a:gd name="connsiteY1404" fmla="*/ 1241088 h 2812935"/>
                    <a:gd name="connsiteX1405" fmla="*/ 583384 w 1404720"/>
                    <a:gd name="connsiteY1405" fmla="*/ 1241088 h 2812935"/>
                    <a:gd name="connsiteX1406" fmla="*/ 543016 w 1404720"/>
                    <a:gd name="connsiteY1406" fmla="*/ 1281456 h 2812935"/>
                    <a:gd name="connsiteX1407" fmla="*/ 583384 w 1404720"/>
                    <a:gd name="connsiteY1407" fmla="*/ 1321824 h 2812935"/>
                    <a:gd name="connsiteX1408" fmla="*/ 623752 w 1404720"/>
                    <a:gd name="connsiteY1408" fmla="*/ 1281456 h 2812935"/>
                    <a:gd name="connsiteX1409" fmla="*/ 583384 w 1404720"/>
                    <a:gd name="connsiteY1409" fmla="*/ 1241088 h 2812935"/>
                    <a:gd name="connsiteX1410" fmla="*/ 498947 w 1404720"/>
                    <a:gd name="connsiteY1410" fmla="*/ 1241088 h 2812935"/>
                    <a:gd name="connsiteX1411" fmla="*/ 458579 w 1404720"/>
                    <a:gd name="connsiteY1411" fmla="*/ 1281456 h 2812935"/>
                    <a:gd name="connsiteX1412" fmla="*/ 498947 w 1404720"/>
                    <a:gd name="connsiteY1412" fmla="*/ 1321824 h 2812935"/>
                    <a:gd name="connsiteX1413" fmla="*/ 539315 w 1404720"/>
                    <a:gd name="connsiteY1413" fmla="*/ 1281456 h 2812935"/>
                    <a:gd name="connsiteX1414" fmla="*/ 498947 w 1404720"/>
                    <a:gd name="connsiteY1414" fmla="*/ 1241088 h 2812935"/>
                    <a:gd name="connsiteX1415" fmla="*/ 414511 w 1404720"/>
                    <a:gd name="connsiteY1415" fmla="*/ 1241088 h 2812935"/>
                    <a:gd name="connsiteX1416" fmla="*/ 374143 w 1404720"/>
                    <a:gd name="connsiteY1416" fmla="*/ 1281456 h 2812935"/>
                    <a:gd name="connsiteX1417" fmla="*/ 414511 w 1404720"/>
                    <a:gd name="connsiteY1417" fmla="*/ 1321824 h 2812935"/>
                    <a:gd name="connsiteX1418" fmla="*/ 454879 w 1404720"/>
                    <a:gd name="connsiteY1418" fmla="*/ 1281456 h 2812935"/>
                    <a:gd name="connsiteX1419" fmla="*/ 414511 w 1404720"/>
                    <a:gd name="connsiteY1419" fmla="*/ 1241088 h 2812935"/>
                    <a:gd name="connsiteX1420" fmla="*/ 330075 w 1404720"/>
                    <a:gd name="connsiteY1420" fmla="*/ 1241088 h 2812935"/>
                    <a:gd name="connsiteX1421" fmla="*/ 289707 w 1404720"/>
                    <a:gd name="connsiteY1421" fmla="*/ 1281456 h 2812935"/>
                    <a:gd name="connsiteX1422" fmla="*/ 330075 w 1404720"/>
                    <a:gd name="connsiteY1422" fmla="*/ 1321824 h 2812935"/>
                    <a:gd name="connsiteX1423" fmla="*/ 370443 w 1404720"/>
                    <a:gd name="connsiteY1423" fmla="*/ 1281456 h 2812935"/>
                    <a:gd name="connsiteX1424" fmla="*/ 330075 w 1404720"/>
                    <a:gd name="connsiteY1424" fmla="*/ 1241088 h 2812935"/>
                    <a:gd name="connsiteX1425" fmla="*/ 245639 w 1404720"/>
                    <a:gd name="connsiteY1425" fmla="*/ 1241088 h 2812935"/>
                    <a:gd name="connsiteX1426" fmla="*/ 205271 w 1404720"/>
                    <a:gd name="connsiteY1426" fmla="*/ 1281456 h 2812935"/>
                    <a:gd name="connsiteX1427" fmla="*/ 245639 w 1404720"/>
                    <a:gd name="connsiteY1427" fmla="*/ 1321824 h 2812935"/>
                    <a:gd name="connsiteX1428" fmla="*/ 286007 w 1404720"/>
                    <a:gd name="connsiteY1428" fmla="*/ 1281456 h 2812935"/>
                    <a:gd name="connsiteX1429" fmla="*/ 245639 w 1404720"/>
                    <a:gd name="connsiteY1429" fmla="*/ 1241088 h 2812935"/>
                    <a:gd name="connsiteX1430" fmla="*/ 161202 w 1404720"/>
                    <a:gd name="connsiteY1430" fmla="*/ 1241088 h 2812935"/>
                    <a:gd name="connsiteX1431" fmla="*/ 120834 w 1404720"/>
                    <a:gd name="connsiteY1431" fmla="*/ 1281456 h 2812935"/>
                    <a:gd name="connsiteX1432" fmla="*/ 161202 w 1404720"/>
                    <a:gd name="connsiteY1432" fmla="*/ 1321824 h 2812935"/>
                    <a:gd name="connsiteX1433" fmla="*/ 201570 w 1404720"/>
                    <a:gd name="connsiteY1433" fmla="*/ 1281456 h 2812935"/>
                    <a:gd name="connsiteX1434" fmla="*/ 161202 w 1404720"/>
                    <a:gd name="connsiteY1434" fmla="*/ 1241088 h 2812935"/>
                    <a:gd name="connsiteX1435" fmla="*/ 76766 w 1404720"/>
                    <a:gd name="connsiteY1435" fmla="*/ 1241088 h 2812935"/>
                    <a:gd name="connsiteX1436" fmla="*/ 36398 w 1404720"/>
                    <a:gd name="connsiteY1436" fmla="*/ 1281456 h 2812935"/>
                    <a:gd name="connsiteX1437" fmla="*/ 76766 w 1404720"/>
                    <a:gd name="connsiteY1437" fmla="*/ 1321824 h 2812935"/>
                    <a:gd name="connsiteX1438" fmla="*/ 117134 w 1404720"/>
                    <a:gd name="connsiteY1438" fmla="*/ 1281456 h 2812935"/>
                    <a:gd name="connsiteX1439" fmla="*/ 76766 w 1404720"/>
                    <a:gd name="connsiteY1439" fmla="*/ 1241088 h 2812935"/>
                    <a:gd name="connsiteX1440" fmla="*/ 1343312 w 1404720"/>
                    <a:gd name="connsiteY1440" fmla="*/ 1155038 h 2812935"/>
                    <a:gd name="connsiteX1441" fmla="*/ 1302944 w 1404720"/>
                    <a:gd name="connsiteY1441" fmla="*/ 1195406 h 2812935"/>
                    <a:gd name="connsiteX1442" fmla="*/ 1343312 w 1404720"/>
                    <a:gd name="connsiteY1442" fmla="*/ 1235774 h 2812935"/>
                    <a:gd name="connsiteX1443" fmla="*/ 1383680 w 1404720"/>
                    <a:gd name="connsiteY1443" fmla="*/ 1195406 h 2812935"/>
                    <a:gd name="connsiteX1444" fmla="*/ 1343312 w 1404720"/>
                    <a:gd name="connsiteY1444" fmla="*/ 1155038 h 2812935"/>
                    <a:gd name="connsiteX1445" fmla="*/ 1258874 w 1404720"/>
                    <a:gd name="connsiteY1445" fmla="*/ 1155038 h 2812935"/>
                    <a:gd name="connsiteX1446" fmla="*/ 1218506 w 1404720"/>
                    <a:gd name="connsiteY1446" fmla="*/ 1195406 h 2812935"/>
                    <a:gd name="connsiteX1447" fmla="*/ 1258874 w 1404720"/>
                    <a:gd name="connsiteY1447" fmla="*/ 1235774 h 2812935"/>
                    <a:gd name="connsiteX1448" fmla="*/ 1299242 w 1404720"/>
                    <a:gd name="connsiteY1448" fmla="*/ 1195406 h 2812935"/>
                    <a:gd name="connsiteX1449" fmla="*/ 1258874 w 1404720"/>
                    <a:gd name="connsiteY1449" fmla="*/ 1155038 h 2812935"/>
                    <a:gd name="connsiteX1450" fmla="*/ 1174438 w 1404720"/>
                    <a:gd name="connsiteY1450" fmla="*/ 1155038 h 2812935"/>
                    <a:gd name="connsiteX1451" fmla="*/ 1134070 w 1404720"/>
                    <a:gd name="connsiteY1451" fmla="*/ 1195406 h 2812935"/>
                    <a:gd name="connsiteX1452" fmla="*/ 1174438 w 1404720"/>
                    <a:gd name="connsiteY1452" fmla="*/ 1235774 h 2812935"/>
                    <a:gd name="connsiteX1453" fmla="*/ 1214806 w 1404720"/>
                    <a:gd name="connsiteY1453" fmla="*/ 1195406 h 2812935"/>
                    <a:gd name="connsiteX1454" fmla="*/ 1174438 w 1404720"/>
                    <a:gd name="connsiteY1454" fmla="*/ 1155038 h 2812935"/>
                    <a:gd name="connsiteX1455" fmla="*/ 1090002 w 1404720"/>
                    <a:gd name="connsiteY1455" fmla="*/ 1155038 h 2812935"/>
                    <a:gd name="connsiteX1456" fmla="*/ 1049634 w 1404720"/>
                    <a:gd name="connsiteY1456" fmla="*/ 1195406 h 2812935"/>
                    <a:gd name="connsiteX1457" fmla="*/ 1090002 w 1404720"/>
                    <a:gd name="connsiteY1457" fmla="*/ 1235774 h 2812935"/>
                    <a:gd name="connsiteX1458" fmla="*/ 1130370 w 1404720"/>
                    <a:gd name="connsiteY1458" fmla="*/ 1195406 h 2812935"/>
                    <a:gd name="connsiteX1459" fmla="*/ 1090002 w 1404720"/>
                    <a:gd name="connsiteY1459" fmla="*/ 1155038 h 2812935"/>
                    <a:gd name="connsiteX1460" fmla="*/ 1005565 w 1404720"/>
                    <a:gd name="connsiteY1460" fmla="*/ 1155038 h 2812935"/>
                    <a:gd name="connsiteX1461" fmla="*/ 965197 w 1404720"/>
                    <a:gd name="connsiteY1461" fmla="*/ 1195406 h 2812935"/>
                    <a:gd name="connsiteX1462" fmla="*/ 1005565 w 1404720"/>
                    <a:gd name="connsiteY1462" fmla="*/ 1235774 h 2812935"/>
                    <a:gd name="connsiteX1463" fmla="*/ 1045933 w 1404720"/>
                    <a:gd name="connsiteY1463" fmla="*/ 1195406 h 2812935"/>
                    <a:gd name="connsiteX1464" fmla="*/ 1005565 w 1404720"/>
                    <a:gd name="connsiteY1464" fmla="*/ 1155038 h 2812935"/>
                    <a:gd name="connsiteX1465" fmla="*/ 921129 w 1404720"/>
                    <a:gd name="connsiteY1465" fmla="*/ 1155038 h 2812935"/>
                    <a:gd name="connsiteX1466" fmla="*/ 880761 w 1404720"/>
                    <a:gd name="connsiteY1466" fmla="*/ 1195406 h 2812935"/>
                    <a:gd name="connsiteX1467" fmla="*/ 921129 w 1404720"/>
                    <a:gd name="connsiteY1467" fmla="*/ 1235774 h 2812935"/>
                    <a:gd name="connsiteX1468" fmla="*/ 961497 w 1404720"/>
                    <a:gd name="connsiteY1468" fmla="*/ 1195406 h 2812935"/>
                    <a:gd name="connsiteX1469" fmla="*/ 921129 w 1404720"/>
                    <a:gd name="connsiteY1469" fmla="*/ 1155038 h 2812935"/>
                    <a:gd name="connsiteX1470" fmla="*/ 836693 w 1404720"/>
                    <a:gd name="connsiteY1470" fmla="*/ 1155038 h 2812935"/>
                    <a:gd name="connsiteX1471" fmla="*/ 796325 w 1404720"/>
                    <a:gd name="connsiteY1471" fmla="*/ 1195406 h 2812935"/>
                    <a:gd name="connsiteX1472" fmla="*/ 836693 w 1404720"/>
                    <a:gd name="connsiteY1472" fmla="*/ 1235774 h 2812935"/>
                    <a:gd name="connsiteX1473" fmla="*/ 877061 w 1404720"/>
                    <a:gd name="connsiteY1473" fmla="*/ 1195406 h 2812935"/>
                    <a:gd name="connsiteX1474" fmla="*/ 836693 w 1404720"/>
                    <a:gd name="connsiteY1474" fmla="*/ 1155038 h 2812935"/>
                    <a:gd name="connsiteX1475" fmla="*/ 752256 w 1404720"/>
                    <a:gd name="connsiteY1475" fmla="*/ 1155038 h 2812935"/>
                    <a:gd name="connsiteX1476" fmla="*/ 711888 w 1404720"/>
                    <a:gd name="connsiteY1476" fmla="*/ 1195406 h 2812935"/>
                    <a:gd name="connsiteX1477" fmla="*/ 752256 w 1404720"/>
                    <a:gd name="connsiteY1477" fmla="*/ 1235774 h 2812935"/>
                    <a:gd name="connsiteX1478" fmla="*/ 792624 w 1404720"/>
                    <a:gd name="connsiteY1478" fmla="*/ 1195406 h 2812935"/>
                    <a:gd name="connsiteX1479" fmla="*/ 752256 w 1404720"/>
                    <a:gd name="connsiteY1479" fmla="*/ 1155038 h 2812935"/>
                    <a:gd name="connsiteX1480" fmla="*/ 667820 w 1404720"/>
                    <a:gd name="connsiteY1480" fmla="*/ 1155038 h 2812935"/>
                    <a:gd name="connsiteX1481" fmla="*/ 627452 w 1404720"/>
                    <a:gd name="connsiteY1481" fmla="*/ 1195406 h 2812935"/>
                    <a:gd name="connsiteX1482" fmla="*/ 667820 w 1404720"/>
                    <a:gd name="connsiteY1482" fmla="*/ 1235774 h 2812935"/>
                    <a:gd name="connsiteX1483" fmla="*/ 708188 w 1404720"/>
                    <a:gd name="connsiteY1483" fmla="*/ 1195406 h 2812935"/>
                    <a:gd name="connsiteX1484" fmla="*/ 667820 w 1404720"/>
                    <a:gd name="connsiteY1484" fmla="*/ 1155038 h 2812935"/>
                    <a:gd name="connsiteX1485" fmla="*/ 583384 w 1404720"/>
                    <a:gd name="connsiteY1485" fmla="*/ 1155038 h 2812935"/>
                    <a:gd name="connsiteX1486" fmla="*/ 543016 w 1404720"/>
                    <a:gd name="connsiteY1486" fmla="*/ 1195406 h 2812935"/>
                    <a:gd name="connsiteX1487" fmla="*/ 583384 w 1404720"/>
                    <a:gd name="connsiteY1487" fmla="*/ 1235774 h 2812935"/>
                    <a:gd name="connsiteX1488" fmla="*/ 623752 w 1404720"/>
                    <a:gd name="connsiteY1488" fmla="*/ 1195406 h 2812935"/>
                    <a:gd name="connsiteX1489" fmla="*/ 583384 w 1404720"/>
                    <a:gd name="connsiteY1489" fmla="*/ 1155038 h 2812935"/>
                    <a:gd name="connsiteX1490" fmla="*/ 498947 w 1404720"/>
                    <a:gd name="connsiteY1490" fmla="*/ 1155038 h 2812935"/>
                    <a:gd name="connsiteX1491" fmla="*/ 458579 w 1404720"/>
                    <a:gd name="connsiteY1491" fmla="*/ 1195406 h 2812935"/>
                    <a:gd name="connsiteX1492" fmla="*/ 498947 w 1404720"/>
                    <a:gd name="connsiteY1492" fmla="*/ 1235774 h 2812935"/>
                    <a:gd name="connsiteX1493" fmla="*/ 539315 w 1404720"/>
                    <a:gd name="connsiteY1493" fmla="*/ 1195406 h 2812935"/>
                    <a:gd name="connsiteX1494" fmla="*/ 498947 w 1404720"/>
                    <a:gd name="connsiteY1494" fmla="*/ 1155038 h 2812935"/>
                    <a:gd name="connsiteX1495" fmla="*/ 414511 w 1404720"/>
                    <a:gd name="connsiteY1495" fmla="*/ 1155038 h 2812935"/>
                    <a:gd name="connsiteX1496" fmla="*/ 374143 w 1404720"/>
                    <a:gd name="connsiteY1496" fmla="*/ 1195406 h 2812935"/>
                    <a:gd name="connsiteX1497" fmla="*/ 414511 w 1404720"/>
                    <a:gd name="connsiteY1497" fmla="*/ 1235774 h 2812935"/>
                    <a:gd name="connsiteX1498" fmla="*/ 454879 w 1404720"/>
                    <a:gd name="connsiteY1498" fmla="*/ 1195406 h 2812935"/>
                    <a:gd name="connsiteX1499" fmla="*/ 414511 w 1404720"/>
                    <a:gd name="connsiteY1499" fmla="*/ 1155038 h 2812935"/>
                    <a:gd name="connsiteX1500" fmla="*/ 330075 w 1404720"/>
                    <a:gd name="connsiteY1500" fmla="*/ 1155038 h 2812935"/>
                    <a:gd name="connsiteX1501" fmla="*/ 289707 w 1404720"/>
                    <a:gd name="connsiteY1501" fmla="*/ 1195406 h 2812935"/>
                    <a:gd name="connsiteX1502" fmla="*/ 330075 w 1404720"/>
                    <a:gd name="connsiteY1502" fmla="*/ 1235774 h 2812935"/>
                    <a:gd name="connsiteX1503" fmla="*/ 370443 w 1404720"/>
                    <a:gd name="connsiteY1503" fmla="*/ 1195406 h 2812935"/>
                    <a:gd name="connsiteX1504" fmla="*/ 330075 w 1404720"/>
                    <a:gd name="connsiteY1504" fmla="*/ 1155038 h 2812935"/>
                    <a:gd name="connsiteX1505" fmla="*/ 245639 w 1404720"/>
                    <a:gd name="connsiteY1505" fmla="*/ 1155038 h 2812935"/>
                    <a:gd name="connsiteX1506" fmla="*/ 205271 w 1404720"/>
                    <a:gd name="connsiteY1506" fmla="*/ 1195406 h 2812935"/>
                    <a:gd name="connsiteX1507" fmla="*/ 245639 w 1404720"/>
                    <a:gd name="connsiteY1507" fmla="*/ 1235774 h 2812935"/>
                    <a:gd name="connsiteX1508" fmla="*/ 286007 w 1404720"/>
                    <a:gd name="connsiteY1508" fmla="*/ 1195406 h 2812935"/>
                    <a:gd name="connsiteX1509" fmla="*/ 245639 w 1404720"/>
                    <a:gd name="connsiteY1509" fmla="*/ 1155038 h 2812935"/>
                    <a:gd name="connsiteX1510" fmla="*/ 161202 w 1404720"/>
                    <a:gd name="connsiteY1510" fmla="*/ 1155038 h 2812935"/>
                    <a:gd name="connsiteX1511" fmla="*/ 120834 w 1404720"/>
                    <a:gd name="connsiteY1511" fmla="*/ 1195406 h 2812935"/>
                    <a:gd name="connsiteX1512" fmla="*/ 161202 w 1404720"/>
                    <a:gd name="connsiteY1512" fmla="*/ 1235774 h 2812935"/>
                    <a:gd name="connsiteX1513" fmla="*/ 201570 w 1404720"/>
                    <a:gd name="connsiteY1513" fmla="*/ 1195406 h 2812935"/>
                    <a:gd name="connsiteX1514" fmla="*/ 161202 w 1404720"/>
                    <a:gd name="connsiteY1514" fmla="*/ 1155038 h 2812935"/>
                    <a:gd name="connsiteX1515" fmla="*/ 76766 w 1404720"/>
                    <a:gd name="connsiteY1515" fmla="*/ 1155038 h 2812935"/>
                    <a:gd name="connsiteX1516" fmla="*/ 36398 w 1404720"/>
                    <a:gd name="connsiteY1516" fmla="*/ 1195406 h 2812935"/>
                    <a:gd name="connsiteX1517" fmla="*/ 76766 w 1404720"/>
                    <a:gd name="connsiteY1517" fmla="*/ 1235774 h 2812935"/>
                    <a:gd name="connsiteX1518" fmla="*/ 117134 w 1404720"/>
                    <a:gd name="connsiteY1518" fmla="*/ 1195406 h 2812935"/>
                    <a:gd name="connsiteX1519" fmla="*/ 76766 w 1404720"/>
                    <a:gd name="connsiteY1519" fmla="*/ 1155038 h 2812935"/>
                    <a:gd name="connsiteX1520" fmla="*/ 1343312 w 1404720"/>
                    <a:gd name="connsiteY1520" fmla="*/ 1068989 h 2812935"/>
                    <a:gd name="connsiteX1521" fmla="*/ 1302944 w 1404720"/>
                    <a:gd name="connsiteY1521" fmla="*/ 1109357 h 2812935"/>
                    <a:gd name="connsiteX1522" fmla="*/ 1343312 w 1404720"/>
                    <a:gd name="connsiteY1522" fmla="*/ 1149725 h 2812935"/>
                    <a:gd name="connsiteX1523" fmla="*/ 1383680 w 1404720"/>
                    <a:gd name="connsiteY1523" fmla="*/ 1109357 h 2812935"/>
                    <a:gd name="connsiteX1524" fmla="*/ 1343312 w 1404720"/>
                    <a:gd name="connsiteY1524" fmla="*/ 1068989 h 2812935"/>
                    <a:gd name="connsiteX1525" fmla="*/ 1258874 w 1404720"/>
                    <a:gd name="connsiteY1525" fmla="*/ 1068989 h 2812935"/>
                    <a:gd name="connsiteX1526" fmla="*/ 1218506 w 1404720"/>
                    <a:gd name="connsiteY1526" fmla="*/ 1109357 h 2812935"/>
                    <a:gd name="connsiteX1527" fmla="*/ 1258874 w 1404720"/>
                    <a:gd name="connsiteY1527" fmla="*/ 1149725 h 2812935"/>
                    <a:gd name="connsiteX1528" fmla="*/ 1299242 w 1404720"/>
                    <a:gd name="connsiteY1528" fmla="*/ 1109357 h 2812935"/>
                    <a:gd name="connsiteX1529" fmla="*/ 1258874 w 1404720"/>
                    <a:gd name="connsiteY1529" fmla="*/ 1068989 h 2812935"/>
                    <a:gd name="connsiteX1530" fmla="*/ 1174438 w 1404720"/>
                    <a:gd name="connsiteY1530" fmla="*/ 1068989 h 2812935"/>
                    <a:gd name="connsiteX1531" fmla="*/ 1134070 w 1404720"/>
                    <a:gd name="connsiteY1531" fmla="*/ 1109357 h 2812935"/>
                    <a:gd name="connsiteX1532" fmla="*/ 1174438 w 1404720"/>
                    <a:gd name="connsiteY1532" fmla="*/ 1149725 h 2812935"/>
                    <a:gd name="connsiteX1533" fmla="*/ 1214806 w 1404720"/>
                    <a:gd name="connsiteY1533" fmla="*/ 1109357 h 2812935"/>
                    <a:gd name="connsiteX1534" fmla="*/ 1174438 w 1404720"/>
                    <a:gd name="connsiteY1534" fmla="*/ 1068989 h 2812935"/>
                    <a:gd name="connsiteX1535" fmla="*/ 1090002 w 1404720"/>
                    <a:gd name="connsiteY1535" fmla="*/ 1068989 h 2812935"/>
                    <a:gd name="connsiteX1536" fmla="*/ 1049634 w 1404720"/>
                    <a:gd name="connsiteY1536" fmla="*/ 1109357 h 2812935"/>
                    <a:gd name="connsiteX1537" fmla="*/ 1090002 w 1404720"/>
                    <a:gd name="connsiteY1537" fmla="*/ 1149725 h 2812935"/>
                    <a:gd name="connsiteX1538" fmla="*/ 1130370 w 1404720"/>
                    <a:gd name="connsiteY1538" fmla="*/ 1109357 h 2812935"/>
                    <a:gd name="connsiteX1539" fmla="*/ 1090002 w 1404720"/>
                    <a:gd name="connsiteY1539" fmla="*/ 1068989 h 2812935"/>
                    <a:gd name="connsiteX1540" fmla="*/ 1005565 w 1404720"/>
                    <a:gd name="connsiteY1540" fmla="*/ 1068989 h 2812935"/>
                    <a:gd name="connsiteX1541" fmla="*/ 965197 w 1404720"/>
                    <a:gd name="connsiteY1541" fmla="*/ 1109357 h 2812935"/>
                    <a:gd name="connsiteX1542" fmla="*/ 1005565 w 1404720"/>
                    <a:gd name="connsiteY1542" fmla="*/ 1149725 h 2812935"/>
                    <a:gd name="connsiteX1543" fmla="*/ 1045933 w 1404720"/>
                    <a:gd name="connsiteY1543" fmla="*/ 1109357 h 2812935"/>
                    <a:gd name="connsiteX1544" fmla="*/ 1005565 w 1404720"/>
                    <a:gd name="connsiteY1544" fmla="*/ 1068989 h 2812935"/>
                    <a:gd name="connsiteX1545" fmla="*/ 921129 w 1404720"/>
                    <a:gd name="connsiteY1545" fmla="*/ 1068989 h 2812935"/>
                    <a:gd name="connsiteX1546" fmla="*/ 880761 w 1404720"/>
                    <a:gd name="connsiteY1546" fmla="*/ 1109357 h 2812935"/>
                    <a:gd name="connsiteX1547" fmla="*/ 921129 w 1404720"/>
                    <a:gd name="connsiteY1547" fmla="*/ 1149725 h 2812935"/>
                    <a:gd name="connsiteX1548" fmla="*/ 961497 w 1404720"/>
                    <a:gd name="connsiteY1548" fmla="*/ 1109357 h 2812935"/>
                    <a:gd name="connsiteX1549" fmla="*/ 921129 w 1404720"/>
                    <a:gd name="connsiteY1549" fmla="*/ 1068989 h 2812935"/>
                    <a:gd name="connsiteX1550" fmla="*/ 836693 w 1404720"/>
                    <a:gd name="connsiteY1550" fmla="*/ 1068989 h 2812935"/>
                    <a:gd name="connsiteX1551" fmla="*/ 796325 w 1404720"/>
                    <a:gd name="connsiteY1551" fmla="*/ 1109357 h 2812935"/>
                    <a:gd name="connsiteX1552" fmla="*/ 836693 w 1404720"/>
                    <a:gd name="connsiteY1552" fmla="*/ 1149725 h 2812935"/>
                    <a:gd name="connsiteX1553" fmla="*/ 877061 w 1404720"/>
                    <a:gd name="connsiteY1553" fmla="*/ 1109357 h 2812935"/>
                    <a:gd name="connsiteX1554" fmla="*/ 836693 w 1404720"/>
                    <a:gd name="connsiteY1554" fmla="*/ 1068989 h 2812935"/>
                    <a:gd name="connsiteX1555" fmla="*/ 752256 w 1404720"/>
                    <a:gd name="connsiteY1555" fmla="*/ 1068989 h 2812935"/>
                    <a:gd name="connsiteX1556" fmla="*/ 711888 w 1404720"/>
                    <a:gd name="connsiteY1556" fmla="*/ 1109357 h 2812935"/>
                    <a:gd name="connsiteX1557" fmla="*/ 752256 w 1404720"/>
                    <a:gd name="connsiteY1557" fmla="*/ 1149725 h 2812935"/>
                    <a:gd name="connsiteX1558" fmla="*/ 792624 w 1404720"/>
                    <a:gd name="connsiteY1558" fmla="*/ 1109357 h 2812935"/>
                    <a:gd name="connsiteX1559" fmla="*/ 752256 w 1404720"/>
                    <a:gd name="connsiteY1559" fmla="*/ 1068989 h 2812935"/>
                    <a:gd name="connsiteX1560" fmla="*/ 667820 w 1404720"/>
                    <a:gd name="connsiteY1560" fmla="*/ 1068989 h 2812935"/>
                    <a:gd name="connsiteX1561" fmla="*/ 627452 w 1404720"/>
                    <a:gd name="connsiteY1561" fmla="*/ 1109357 h 2812935"/>
                    <a:gd name="connsiteX1562" fmla="*/ 667820 w 1404720"/>
                    <a:gd name="connsiteY1562" fmla="*/ 1149725 h 2812935"/>
                    <a:gd name="connsiteX1563" fmla="*/ 708188 w 1404720"/>
                    <a:gd name="connsiteY1563" fmla="*/ 1109357 h 2812935"/>
                    <a:gd name="connsiteX1564" fmla="*/ 667820 w 1404720"/>
                    <a:gd name="connsiteY1564" fmla="*/ 1068989 h 2812935"/>
                    <a:gd name="connsiteX1565" fmla="*/ 583384 w 1404720"/>
                    <a:gd name="connsiteY1565" fmla="*/ 1068989 h 2812935"/>
                    <a:gd name="connsiteX1566" fmla="*/ 543016 w 1404720"/>
                    <a:gd name="connsiteY1566" fmla="*/ 1109357 h 2812935"/>
                    <a:gd name="connsiteX1567" fmla="*/ 583384 w 1404720"/>
                    <a:gd name="connsiteY1567" fmla="*/ 1149725 h 2812935"/>
                    <a:gd name="connsiteX1568" fmla="*/ 623752 w 1404720"/>
                    <a:gd name="connsiteY1568" fmla="*/ 1109357 h 2812935"/>
                    <a:gd name="connsiteX1569" fmla="*/ 583384 w 1404720"/>
                    <a:gd name="connsiteY1569" fmla="*/ 1068989 h 2812935"/>
                    <a:gd name="connsiteX1570" fmla="*/ 498947 w 1404720"/>
                    <a:gd name="connsiteY1570" fmla="*/ 1068989 h 2812935"/>
                    <a:gd name="connsiteX1571" fmla="*/ 458579 w 1404720"/>
                    <a:gd name="connsiteY1571" fmla="*/ 1109357 h 2812935"/>
                    <a:gd name="connsiteX1572" fmla="*/ 498947 w 1404720"/>
                    <a:gd name="connsiteY1572" fmla="*/ 1149725 h 2812935"/>
                    <a:gd name="connsiteX1573" fmla="*/ 539315 w 1404720"/>
                    <a:gd name="connsiteY1573" fmla="*/ 1109357 h 2812935"/>
                    <a:gd name="connsiteX1574" fmla="*/ 498947 w 1404720"/>
                    <a:gd name="connsiteY1574" fmla="*/ 1068989 h 2812935"/>
                    <a:gd name="connsiteX1575" fmla="*/ 414511 w 1404720"/>
                    <a:gd name="connsiteY1575" fmla="*/ 1068989 h 2812935"/>
                    <a:gd name="connsiteX1576" fmla="*/ 374143 w 1404720"/>
                    <a:gd name="connsiteY1576" fmla="*/ 1109357 h 2812935"/>
                    <a:gd name="connsiteX1577" fmla="*/ 414511 w 1404720"/>
                    <a:gd name="connsiteY1577" fmla="*/ 1149725 h 2812935"/>
                    <a:gd name="connsiteX1578" fmla="*/ 454879 w 1404720"/>
                    <a:gd name="connsiteY1578" fmla="*/ 1109357 h 2812935"/>
                    <a:gd name="connsiteX1579" fmla="*/ 414511 w 1404720"/>
                    <a:gd name="connsiteY1579" fmla="*/ 1068989 h 2812935"/>
                    <a:gd name="connsiteX1580" fmla="*/ 330075 w 1404720"/>
                    <a:gd name="connsiteY1580" fmla="*/ 1068989 h 2812935"/>
                    <a:gd name="connsiteX1581" fmla="*/ 289707 w 1404720"/>
                    <a:gd name="connsiteY1581" fmla="*/ 1109357 h 2812935"/>
                    <a:gd name="connsiteX1582" fmla="*/ 330075 w 1404720"/>
                    <a:gd name="connsiteY1582" fmla="*/ 1149725 h 2812935"/>
                    <a:gd name="connsiteX1583" fmla="*/ 370443 w 1404720"/>
                    <a:gd name="connsiteY1583" fmla="*/ 1109357 h 2812935"/>
                    <a:gd name="connsiteX1584" fmla="*/ 330075 w 1404720"/>
                    <a:gd name="connsiteY1584" fmla="*/ 1068989 h 2812935"/>
                    <a:gd name="connsiteX1585" fmla="*/ 245639 w 1404720"/>
                    <a:gd name="connsiteY1585" fmla="*/ 1068989 h 2812935"/>
                    <a:gd name="connsiteX1586" fmla="*/ 205271 w 1404720"/>
                    <a:gd name="connsiteY1586" fmla="*/ 1109357 h 2812935"/>
                    <a:gd name="connsiteX1587" fmla="*/ 245639 w 1404720"/>
                    <a:gd name="connsiteY1587" fmla="*/ 1149725 h 2812935"/>
                    <a:gd name="connsiteX1588" fmla="*/ 286007 w 1404720"/>
                    <a:gd name="connsiteY1588" fmla="*/ 1109357 h 2812935"/>
                    <a:gd name="connsiteX1589" fmla="*/ 245639 w 1404720"/>
                    <a:gd name="connsiteY1589" fmla="*/ 1068989 h 2812935"/>
                    <a:gd name="connsiteX1590" fmla="*/ 161202 w 1404720"/>
                    <a:gd name="connsiteY1590" fmla="*/ 1068989 h 2812935"/>
                    <a:gd name="connsiteX1591" fmla="*/ 120834 w 1404720"/>
                    <a:gd name="connsiteY1591" fmla="*/ 1109357 h 2812935"/>
                    <a:gd name="connsiteX1592" fmla="*/ 161202 w 1404720"/>
                    <a:gd name="connsiteY1592" fmla="*/ 1149725 h 2812935"/>
                    <a:gd name="connsiteX1593" fmla="*/ 201570 w 1404720"/>
                    <a:gd name="connsiteY1593" fmla="*/ 1109357 h 2812935"/>
                    <a:gd name="connsiteX1594" fmla="*/ 161202 w 1404720"/>
                    <a:gd name="connsiteY1594" fmla="*/ 1068989 h 2812935"/>
                    <a:gd name="connsiteX1595" fmla="*/ 76766 w 1404720"/>
                    <a:gd name="connsiteY1595" fmla="*/ 1068989 h 2812935"/>
                    <a:gd name="connsiteX1596" fmla="*/ 36398 w 1404720"/>
                    <a:gd name="connsiteY1596" fmla="*/ 1109357 h 2812935"/>
                    <a:gd name="connsiteX1597" fmla="*/ 76766 w 1404720"/>
                    <a:gd name="connsiteY1597" fmla="*/ 1149725 h 2812935"/>
                    <a:gd name="connsiteX1598" fmla="*/ 117134 w 1404720"/>
                    <a:gd name="connsiteY1598" fmla="*/ 1109357 h 2812935"/>
                    <a:gd name="connsiteX1599" fmla="*/ 76766 w 1404720"/>
                    <a:gd name="connsiteY1599" fmla="*/ 1068989 h 2812935"/>
                    <a:gd name="connsiteX1600" fmla="*/ 1343312 w 1404720"/>
                    <a:gd name="connsiteY1600" fmla="*/ 982940 h 2812935"/>
                    <a:gd name="connsiteX1601" fmla="*/ 1302944 w 1404720"/>
                    <a:gd name="connsiteY1601" fmla="*/ 1023308 h 2812935"/>
                    <a:gd name="connsiteX1602" fmla="*/ 1343312 w 1404720"/>
                    <a:gd name="connsiteY1602" fmla="*/ 1063676 h 2812935"/>
                    <a:gd name="connsiteX1603" fmla="*/ 1383680 w 1404720"/>
                    <a:gd name="connsiteY1603" fmla="*/ 1023308 h 2812935"/>
                    <a:gd name="connsiteX1604" fmla="*/ 1343312 w 1404720"/>
                    <a:gd name="connsiteY1604" fmla="*/ 982940 h 2812935"/>
                    <a:gd name="connsiteX1605" fmla="*/ 1258874 w 1404720"/>
                    <a:gd name="connsiteY1605" fmla="*/ 982940 h 2812935"/>
                    <a:gd name="connsiteX1606" fmla="*/ 1218506 w 1404720"/>
                    <a:gd name="connsiteY1606" fmla="*/ 1023308 h 2812935"/>
                    <a:gd name="connsiteX1607" fmla="*/ 1258874 w 1404720"/>
                    <a:gd name="connsiteY1607" fmla="*/ 1063676 h 2812935"/>
                    <a:gd name="connsiteX1608" fmla="*/ 1299242 w 1404720"/>
                    <a:gd name="connsiteY1608" fmla="*/ 1023308 h 2812935"/>
                    <a:gd name="connsiteX1609" fmla="*/ 1258874 w 1404720"/>
                    <a:gd name="connsiteY1609" fmla="*/ 982940 h 2812935"/>
                    <a:gd name="connsiteX1610" fmla="*/ 1174438 w 1404720"/>
                    <a:gd name="connsiteY1610" fmla="*/ 982940 h 2812935"/>
                    <a:gd name="connsiteX1611" fmla="*/ 1134070 w 1404720"/>
                    <a:gd name="connsiteY1611" fmla="*/ 1023308 h 2812935"/>
                    <a:gd name="connsiteX1612" fmla="*/ 1174438 w 1404720"/>
                    <a:gd name="connsiteY1612" fmla="*/ 1063676 h 2812935"/>
                    <a:gd name="connsiteX1613" fmla="*/ 1214806 w 1404720"/>
                    <a:gd name="connsiteY1613" fmla="*/ 1023308 h 2812935"/>
                    <a:gd name="connsiteX1614" fmla="*/ 1174438 w 1404720"/>
                    <a:gd name="connsiteY1614" fmla="*/ 982940 h 2812935"/>
                    <a:gd name="connsiteX1615" fmla="*/ 1090002 w 1404720"/>
                    <a:gd name="connsiteY1615" fmla="*/ 982940 h 2812935"/>
                    <a:gd name="connsiteX1616" fmla="*/ 1049634 w 1404720"/>
                    <a:gd name="connsiteY1616" fmla="*/ 1023308 h 2812935"/>
                    <a:gd name="connsiteX1617" fmla="*/ 1090002 w 1404720"/>
                    <a:gd name="connsiteY1617" fmla="*/ 1063676 h 2812935"/>
                    <a:gd name="connsiteX1618" fmla="*/ 1130370 w 1404720"/>
                    <a:gd name="connsiteY1618" fmla="*/ 1023308 h 2812935"/>
                    <a:gd name="connsiteX1619" fmla="*/ 1090002 w 1404720"/>
                    <a:gd name="connsiteY1619" fmla="*/ 982940 h 2812935"/>
                    <a:gd name="connsiteX1620" fmla="*/ 1005565 w 1404720"/>
                    <a:gd name="connsiteY1620" fmla="*/ 982940 h 2812935"/>
                    <a:gd name="connsiteX1621" fmla="*/ 965197 w 1404720"/>
                    <a:gd name="connsiteY1621" fmla="*/ 1023308 h 2812935"/>
                    <a:gd name="connsiteX1622" fmla="*/ 1005565 w 1404720"/>
                    <a:gd name="connsiteY1622" fmla="*/ 1063676 h 2812935"/>
                    <a:gd name="connsiteX1623" fmla="*/ 1045933 w 1404720"/>
                    <a:gd name="connsiteY1623" fmla="*/ 1023308 h 2812935"/>
                    <a:gd name="connsiteX1624" fmla="*/ 1005565 w 1404720"/>
                    <a:gd name="connsiteY1624" fmla="*/ 982940 h 2812935"/>
                    <a:gd name="connsiteX1625" fmla="*/ 921129 w 1404720"/>
                    <a:gd name="connsiteY1625" fmla="*/ 982940 h 2812935"/>
                    <a:gd name="connsiteX1626" fmla="*/ 880761 w 1404720"/>
                    <a:gd name="connsiteY1626" fmla="*/ 1023308 h 2812935"/>
                    <a:gd name="connsiteX1627" fmla="*/ 921129 w 1404720"/>
                    <a:gd name="connsiteY1627" fmla="*/ 1063676 h 2812935"/>
                    <a:gd name="connsiteX1628" fmla="*/ 961497 w 1404720"/>
                    <a:gd name="connsiteY1628" fmla="*/ 1023308 h 2812935"/>
                    <a:gd name="connsiteX1629" fmla="*/ 921129 w 1404720"/>
                    <a:gd name="connsiteY1629" fmla="*/ 982940 h 2812935"/>
                    <a:gd name="connsiteX1630" fmla="*/ 836693 w 1404720"/>
                    <a:gd name="connsiteY1630" fmla="*/ 982940 h 2812935"/>
                    <a:gd name="connsiteX1631" fmla="*/ 796325 w 1404720"/>
                    <a:gd name="connsiteY1631" fmla="*/ 1023308 h 2812935"/>
                    <a:gd name="connsiteX1632" fmla="*/ 836693 w 1404720"/>
                    <a:gd name="connsiteY1632" fmla="*/ 1063676 h 2812935"/>
                    <a:gd name="connsiteX1633" fmla="*/ 877061 w 1404720"/>
                    <a:gd name="connsiteY1633" fmla="*/ 1023308 h 2812935"/>
                    <a:gd name="connsiteX1634" fmla="*/ 836693 w 1404720"/>
                    <a:gd name="connsiteY1634" fmla="*/ 982940 h 2812935"/>
                    <a:gd name="connsiteX1635" fmla="*/ 752256 w 1404720"/>
                    <a:gd name="connsiteY1635" fmla="*/ 982940 h 2812935"/>
                    <a:gd name="connsiteX1636" fmla="*/ 711888 w 1404720"/>
                    <a:gd name="connsiteY1636" fmla="*/ 1023308 h 2812935"/>
                    <a:gd name="connsiteX1637" fmla="*/ 752256 w 1404720"/>
                    <a:gd name="connsiteY1637" fmla="*/ 1063676 h 2812935"/>
                    <a:gd name="connsiteX1638" fmla="*/ 792624 w 1404720"/>
                    <a:gd name="connsiteY1638" fmla="*/ 1023308 h 2812935"/>
                    <a:gd name="connsiteX1639" fmla="*/ 752256 w 1404720"/>
                    <a:gd name="connsiteY1639" fmla="*/ 982940 h 2812935"/>
                    <a:gd name="connsiteX1640" fmla="*/ 667820 w 1404720"/>
                    <a:gd name="connsiteY1640" fmla="*/ 982940 h 2812935"/>
                    <a:gd name="connsiteX1641" fmla="*/ 627452 w 1404720"/>
                    <a:gd name="connsiteY1641" fmla="*/ 1023308 h 2812935"/>
                    <a:gd name="connsiteX1642" fmla="*/ 667820 w 1404720"/>
                    <a:gd name="connsiteY1642" fmla="*/ 1063676 h 2812935"/>
                    <a:gd name="connsiteX1643" fmla="*/ 708188 w 1404720"/>
                    <a:gd name="connsiteY1643" fmla="*/ 1023308 h 2812935"/>
                    <a:gd name="connsiteX1644" fmla="*/ 667820 w 1404720"/>
                    <a:gd name="connsiteY1644" fmla="*/ 982940 h 2812935"/>
                    <a:gd name="connsiteX1645" fmla="*/ 583384 w 1404720"/>
                    <a:gd name="connsiteY1645" fmla="*/ 982940 h 2812935"/>
                    <a:gd name="connsiteX1646" fmla="*/ 543016 w 1404720"/>
                    <a:gd name="connsiteY1646" fmla="*/ 1023308 h 2812935"/>
                    <a:gd name="connsiteX1647" fmla="*/ 583384 w 1404720"/>
                    <a:gd name="connsiteY1647" fmla="*/ 1063676 h 2812935"/>
                    <a:gd name="connsiteX1648" fmla="*/ 623752 w 1404720"/>
                    <a:gd name="connsiteY1648" fmla="*/ 1023308 h 2812935"/>
                    <a:gd name="connsiteX1649" fmla="*/ 583384 w 1404720"/>
                    <a:gd name="connsiteY1649" fmla="*/ 982940 h 2812935"/>
                    <a:gd name="connsiteX1650" fmla="*/ 498947 w 1404720"/>
                    <a:gd name="connsiteY1650" fmla="*/ 982940 h 2812935"/>
                    <a:gd name="connsiteX1651" fmla="*/ 458579 w 1404720"/>
                    <a:gd name="connsiteY1651" fmla="*/ 1023308 h 2812935"/>
                    <a:gd name="connsiteX1652" fmla="*/ 498947 w 1404720"/>
                    <a:gd name="connsiteY1652" fmla="*/ 1063676 h 2812935"/>
                    <a:gd name="connsiteX1653" fmla="*/ 539315 w 1404720"/>
                    <a:gd name="connsiteY1653" fmla="*/ 1023308 h 2812935"/>
                    <a:gd name="connsiteX1654" fmla="*/ 498947 w 1404720"/>
                    <a:gd name="connsiteY1654" fmla="*/ 982940 h 2812935"/>
                    <a:gd name="connsiteX1655" fmla="*/ 414511 w 1404720"/>
                    <a:gd name="connsiteY1655" fmla="*/ 982940 h 2812935"/>
                    <a:gd name="connsiteX1656" fmla="*/ 374143 w 1404720"/>
                    <a:gd name="connsiteY1656" fmla="*/ 1023308 h 2812935"/>
                    <a:gd name="connsiteX1657" fmla="*/ 414511 w 1404720"/>
                    <a:gd name="connsiteY1657" fmla="*/ 1063676 h 2812935"/>
                    <a:gd name="connsiteX1658" fmla="*/ 454879 w 1404720"/>
                    <a:gd name="connsiteY1658" fmla="*/ 1023308 h 2812935"/>
                    <a:gd name="connsiteX1659" fmla="*/ 414511 w 1404720"/>
                    <a:gd name="connsiteY1659" fmla="*/ 982940 h 2812935"/>
                    <a:gd name="connsiteX1660" fmla="*/ 330075 w 1404720"/>
                    <a:gd name="connsiteY1660" fmla="*/ 982940 h 2812935"/>
                    <a:gd name="connsiteX1661" fmla="*/ 289707 w 1404720"/>
                    <a:gd name="connsiteY1661" fmla="*/ 1023308 h 2812935"/>
                    <a:gd name="connsiteX1662" fmla="*/ 330075 w 1404720"/>
                    <a:gd name="connsiteY1662" fmla="*/ 1063676 h 2812935"/>
                    <a:gd name="connsiteX1663" fmla="*/ 370443 w 1404720"/>
                    <a:gd name="connsiteY1663" fmla="*/ 1023308 h 2812935"/>
                    <a:gd name="connsiteX1664" fmla="*/ 330075 w 1404720"/>
                    <a:gd name="connsiteY1664" fmla="*/ 982940 h 2812935"/>
                    <a:gd name="connsiteX1665" fmla="*/ 245639 w 1404720"/>
                    <a:gd name="connsiteY1665" fmla="*/ 982940 h 2812935"/>
                    <a:gd name="connsiteX1666" fmla="*/ 205271 w 1404720"/>
                    <a:gd name="connsiteY1666" fmla="*/ 1023308 h 2812935"/>
                    <a:gd name="connsiteX1667" fmla="*/ 245639 w 1404720"/>
                    <a:gd name="connsiteY1667" fmla="*/ 1063676 h 2812935"/>
                    <a:gd name="connsiteX1668" fmla="*/ 286007 w 1404720"/>
                    <a:gd name="connsiteY1668" fmla="*/ 1023308 h 2812935"/>
                    <a:gd name="connsiteX1669" fmla="*/ 245639 w 1404720"/>
                    <a:gd name="connsiteY1669" fmla="*/ 982940 h 2812935"/>
                    <a:gd name="connsiteX1670" fmla="*/ 161202 w 1404720"/>
                    <a:gd name="connsiteY1670" fmla="*/ 982940 h 2812935"/>
                    <a:gd name="connsiteX1671" fmla="*/ 120834 w 1404720"/>
                    <a:gd name="connsiteY1671" fmla="*/ 1023308 h 2812935"/>
                    <a:gd name="connsiteX1672" fmla="*/ 161202 w 1404720"/>
                    <a:gd name="connsiteY1672" fmla="*/ 1063676 h 2812935"/>
                    <a:gd name="connsiteX1673" fmla="*/ 201570 w 1404720"/>
                    <a:gd name="connsiteY1673" fmla="*/ 1023308 h 2812935"/>
                    <a:gd name="connsiteX1674" fmla="*/ 161202 w 1404720"/>
                    <a:gd name="connsiteY1674" fmla="*/ 982940 h 2812935"/>
                    <a:gd name="connsiteX1675" fmla="*/ 76766 w 1404720"/>
                    <a:gd name="connsiteY1675" fmla="*/ 982940 h 2812935"/>
                    <a:gd name="connsiteX1676" fmla="*/ 36398 w 1404720"/>
                    <a:gd name="connsiteY1676" fmla="*/ 1023308 h 2812935"/>
                    <a:gd name="connsiteX1677" fmla="*/ 76766 w 1404720"/>
                    <a:gd name="connsiteY1677" fmla="*/ 1063676 h 2812935"/>
                    <a:gd name="connsiteX1678" fmla="*/ 117134 w 1404720"/>
                    <a:gd name="connsiteY1678" fmla="*/ 1023308 h 2812935"/>
                    <a:gd name="connsiteX1679" fmla="*/ 76766 w 1404720"/>
                    <a:gd name="connsiteY1679" fmla="*/ 982940 h 2812935"/>
                    <a:gd name="connsiteX1680" fmla="*/ 1343312 w 1404720"/>
                    <a:gd name="connsiteY1680" fmla="*/ 896891 h 2812935"/>
                    <a:gd name="connsiteX1681" fmla="*/ 1302944 w 1404720"/>
                    <a:gd name="connsiteY1681" fmla="*/ 937259 h 2812935"/>
                    <a:gd name="connsiteX1682" fmla="*/ 1343312 w 1404720"/>
                    <a:gd name="connsiteY1682" fmla="*/ 977627 h 2812935"/>
                    <a:gd name="connsiteX1683" fmla="*/ 1383680 w 1404720"/>
                    <a:gd name="connsiteY1683" fmla="*/ 937259 h 2812935"/>
                    <a:gd name="connsiteX1684" fmla="*/ 1343312 w 1404720"/>
                    <a:gd name="connsiteY1684" fmla="*/ 896891 h 2812935"/>
                    <a:gd name="connsiteX1685" fmla="*/ 1258874 w 1404720"/>
                    <a:gd name="connsiteY1685" fmla="*/ 896891 h 2812935"/>
                    <a:gd name="connsiteX1686" fmla="*/ 1218506 w 1404720"/>
                    <a:gd name="connsiteY1686" fmla="*/ 937259 h 2812935"/>
                    <a:gd name="connsiteX1687" fmla="*/ 1258874 w 1404720"/>
                    <a:gd name="connsiteY1687" fmla="*/ 977627 h 2812935"/>
                    <a:gd name="connsiteX1688" fmla="*/ 1299242 w 1404720"/>
                    <a:gd name="connsiteY1688" fmla="*/ 937259 h 2812935"/>
                    <a:gd name="connsiteX1689" fmla="*/ 1258874 w 1404720"/>
                    <a:gd name="connsiteY1689" fmla="*/ 896891 h 2812935"/>
                    <a:gd name="connsiteX1690" fmla="*/ 1174438 w 1404720"/>
                    <a:gd name="connsiteY1690" fmla="*/ 896891 h 2812935"/>
                    <a:gd name="connsiteX1691" fmla="*/ 1134070 w 1404720"/>
                    <a:gd name="connsiteY1691" fmla="*/ 937259 h 2812935"/>
                    <a:gd name="connsiteX1692" fmla="*/ 1174438 w 1404720"/>
                    <a:gd name="connsiteY1692" fmla="*/ 977627 h 2812935"/>
                    <a:gd name="connsiteX1693" fmla="*/ 1214806 w 1404720"/>
                    <a:gd name="connsiteY1693" fmla="*/ 937259 h 2812935"/>
                    <a:gd name="connsiteX1694" fmla="*/ 1174438 w 1404720"/>
                    <a:gd name="connsiteY1694" fmla="*/ 896891 h 2812935"/>
                    <a:gd name="connsiteX1695" fmla="*/ 1090002 w 1404720"/>
                    <a:gd name="connsiteY1695" fmla="*/ 896891 h 2812935"/>
                    <a:gd name="connsiteX1696" fmla="*/ 1049634 w 1404720"/>
                    <a:gd name="connsiteY1696" fmla="*/ 937259 h 2812935"/>
                    <a:gd name="connsiteX1697" fmla="*/ 1090002 w 1404720"/>
                    <a:gd name="connsiteY1697" fmla="*/ 977627 h 2812935"/>
                    <a:gd name="connsiteX1698" fmla="*/ 1130370 w 1404720"/>
                    <a:gd name="connsiteY1698" fmla="*/ 937259 h 2812935"/>
                    <a:gd name="connsiteX1699" fmla="*/ 1090002 w 1404720"/>
                    <a:gd name="connsiteY1699" fmla="*/ 896891 h 2812935"/>
                    <a:gd name="connsiteX1700" fmla="*/ 1005565 w 1404720"/>
                    <a:gd name="connsiteY1700" fmla="*/ 896891 h 2812935"/>
                    <a:gd name="connsiteX1701" fmla="*/ 965197 w 1404720"/>
                    <a:gd name="connsiteY1701" fmla="*/ 937259 h 2812935"/>
                    <a:gd name="connsiteX1702" fmla="*/ 1005565 w 1404720"/>
                    <a:gd name="connsiteY1702" fmla="*/ 977627 h 2812935"/>
                    <a:gd name="connsiteX1703" fmla="*/ 1045933 w 1404720"/>
                    <a:gd name="connsiteY1703" fmla="*/ 937259 h 2812935"/>
                    <a:gd name="connsiteX1704" fmla="*/ 1005565 w 1404720"/>
                    <a:gd name="connsiteY1704" fmla="*/ 896891 h 2812935"/>
                    <a:gd name="connsiteX1705" fmla="*/ 921129 w 1404720"/>
                    <a:gd name="connsiteY1705" fmla="*/ 896891 h 2812935"/>
                    <a:gd name="connsiteX1706" fmla="*/ 880761 w 1404720"/>
                    <a:gd name="connsiteY1706" fmla="*/ 937259 h 2812935"/>
                    <a:gd name="connsiteX1707" fmla="*/ 921129 w 1404720"/>
                    <a:gd name="connsiteY1707" fmla="*/ 977627 h 2812935"/>
                    <a:gd name="connsiteX1708" fmla="*/ 961497 w 1404720"/>
                    <a:gd name="connsiteY1708" fmla="*/ 937259 h 2812935"/>
                    <a:gd name="connsiteX1709" fmla="*/ 921129 w 1404720"/>
                    <a:gd name="connsiteY1709" fmla="*/ 896891 h 2812935"/>
                    <a:gd name="connsiteX1710" fmla="*/ 836693 w 1404720"/>
                    <a:gd name="connsiteY1710" fmla="*/ 896891 h 2812935"/>
                    <a:gd name="connsiteX1711" fmla="*/ 796325 w 1404720"/>
                    <a:gd name="connsiteY1711" fmla="*/ 937259 h 2812935"/>
                    <a:gd name="connsiteX1712" fmla="*/ 836693 w 1404720"/>
                    <a:gd name="connsiteY1712" fmla="*/ 977627 h 2812935"/>
                    <a:gd name="connsiteX1713" fmla="*/ 877061 w 1404720"/>
                    <a:gd name="connsiteY1713" fmla="*/ 937259 h 2812935"/>
                    <a:gd name="connsiteX1714" fmla="*/ 836693 w 1404720"/>
                    <a:gd name="connsiteY1714" fmla="*/ 896891 h 2812935"/>
                    <a:gd name="connsiteX1715" fmla="*/ 752256 w 1404720"/>
                    <a:gd name="connsiteY1715" fmla="*/ 896891 h 2812935"/>
                    <a:gd name="connsiteX1716" fmla="*/ 711888 w 1404720"/>
                    <a:gd name="connsiteY1716" fmla="*/ 937259 h 2812935"/>
                    <a:gd name="connsiteX1717" fmla="*/ 752256 w 1404720"/>
                    <a:gd name="connsiteY1717" fmla="*/ 977627 h 2812935"/>
                    <a:gd name="connsiteX1718" fmla="*/ 792624 w 1404720"/>
                    <a:gd name="connsiteY1718" fmla="*/ 937259 h 2812935"/>
                    <a:gd name="connsiteX1719" fmla="*/ 752256 w 1404720"/>
                    <a:gd name="connsiteY1719" fmla="*/ 896891 h 2812935"/>
                    <a:gd name="connsiteX1720" fmla="*/ 667820 w 1404720"/>
                    <a:gd name="connsiteY1720" fmla="*/ 896891 h 2812935"/>
                    <a:gd name="connsiteX1721" fmla="*/ 627452 w 1404720"/>
                    <a:gd name="connsiteY1721" fmla="*/ 937259 h 2812935"/>
                    <a:gd name="connsiteX1722" fmla="*/ 667820 w 1404720"/>
                    <a:gd name="connsiteY1722" fmla="*/ 977627 h 2812935"/>
                    <a:gd name="connsiteX1723" fmla="*/ 708188 w 1404720"/>
                    <a:gd name="connsiteY1723" fmla="*/ 937259 h 2812935"/>
                    <a:gd name="connsiteX1724" fmla="*/ 667820 w 1404720"/>
                    <a:gd name="connsiteY1724" fmla="*/ 896891 h 2812935"/>
                    <a:gd name="connsiteX1725" fmla="*/ 583384 w 1404720"/>
                    <a:gd name="connsiteY1725" fmla="*/ 896891 h 2812935"/>
                    <a:gd name="connsiteX1726" fmla="*/ 543016 w 1404720"/>
                    <a:gd name="connsiteY1726" fmla="*/ 937259 h 2812935"/>
                    <a:gd name="connsiteX1727" fmla="*/ 583384 w 1404720"/>
                    <a:gd name="connsiteY1727" fmla="*/ 977627 h 2812935"/>
                    <a:gd name="connsiteX1728" fmla="*/ 623752 w 1404720"/>
                    <a:gd name="connsiteY1728" fmla="*/ 937259 h 2812935"/>
                    <a:gd name="connsiteX1729" fmla="*/ 583384 w 1404720"/>
                    <a:gd name="connsiteY1729" fmla="*/ 896891 h 2812935"/>
                    <a:gd name="connsiteX1730" fmla="*/ 498947 w 1404720"/>
                    <a:gd name="connsiteY1730" fmla="*/ 896891 h 2812935"/>
                    <a:gd name="connsiteX1731" fmla="*/ 458579 w 1404720"/>
                    <a:gd name="connsiteY1731" fmla="*/ 937259 h 2812935"/>
                    <a:gd name="connsiteX1732" fmla="*/ 498947 w 1404720"/>
                    <a:gd name="connsiteY1732" fmla="*/ 977627 h 2812935"/>
                    <a:gd name="connsiteX1733" fmla="*/ 539315 w 1404720"/>
                    <a:gd name="connsiteY1733" fmla="*/ 937259 h 2812935"/>
                    <a:gd name="connsiteX1734" fmla="*/ 498947 w 1404720"/>
                    <a:gd name="connsiteY1734" fmla="*/ 896891 h 2812935"/>
                    <a:gd name="connsiteX1735" fmla="*/ 414511 w 1404720"/>
                    <a:gd name="connsiteY1735" fmla="*/ 896891 h 2812935"/>
                    <a:gd name="connsiteX1736" fmla="*/ 374143 w 1404720"/>
                    <a:gd name="connsiteY1736" fmla="*/ 937259 h 2812935"/>
                    <a:gd name="connsiteX1737" fmla="*/ 414511 w 1404720"/>
                    <a:gd name="connsiteY1737" fmla="*/ 977627 h 2812935"/>
                    <a:gd name="connsiteX1738" fmla="*/ 454879 w 1404720"/>
                    <a:gd name="connsiteY1738" fmla="*/ 937259 h 2812935"/>
                    <a:gd name="connsiteX1739" fmla="*/ 414511 w 1404720"/>
                    <a:gd name="connsiteY1739" fmla="*/ 896891 h 2812935"/>
                    <a:gd name="connsiteX1740" fmla="*/ 330075 w 1404720"/>
                    <a:gd name="connsiteY1740" fmla="*/ 896891 h 2812935"/>
                    <a:gd name="connsiteX1741" fmla="*/ 289707 w 1404720"/>
                    <a:gd name="connsiteY1741" fmla="*/ 937259 h 2812935"/>
                    <a:gd name="connsiteX1742" fmla="*/ 330075 w 1404720"/>
                    <a:gd name="connsiteY1742" fmla="*/ 977627 h 2812935"/>
                    <a:gd name="connsiteX1743" fmla="*/ 370443 w 1404720"/>
                    <a:gd name="connsiteY1743" fmla="*/ 937259 h 2812935"/>
                    <a:gd name="connsiteX1744" fmla="*/ 330075 w 1404720"/>
                    <a:gd name="connsiteY1744" fmla="*/ 896891 h 2812935"/>
                    <a:gd name="connsiteX1745" fmla="*/ 245639 w 1404720"/>
                    <a:gd name="connsiteY1745" fmla="*/ 896891 h 2812935"/>
                    <a:gd name="connsiteX1746" fmla="*/ 205271 w 1404720"/>
                    <a:gd name="connsiteY1746" fmla="*/ 937259 h 2812935"/>
                    <a:gd name="connsiteX1747" fmla="*/ 245639 w 1404720"/>
                    <a:gd name="connsiteY1747" fmla="*/ 977627 h 2812935"/>
                    <a:gd name="connsiteX1748" fmla="*/ 286007 w 1404720"/>
                    <a:gd name="connsiteY1748" fmla="*/ 937259 h 2812935"/>
                    <a:gd name="connsiteX1749" fmla="*/ 245639 w 1404720"/>
                    <a:gd name="connsiteY1749" fmla="*/ 896891 h 2812935"/>
                    <a:gd name="connsiteX1750" fmla="*/ 161202 w 1404720"/>
                    <a:gd name="connsiteY1750" fmla="*/ 896891 h 2812935"/>
                    <a:gd name="connsiteX1751" fmla="*/ 120834 w 1404720"/>
                    <a:gd name="connsiteY1751" fmla="*/ 937259 h 2812935"/>
                    <a:gd name="connsiteX1752" fmla="*/ 161202 w 1404720"/>
                    <a:gd name="connsiteY1752" fmla="*/ 977627 h 2812935"/>
                    <a:gd name="connsiteX1753" fmla="*/ 201570 w 1404720"/>
                    <a:gd name="connsiteY1753" fmla="*/ 937259 h 2812935"/>
                    <a:gd name="connsiteX1754" fmla="*/ 161202 w 1404720"/>
                    <a:gd name="connsiteY1754" fmla="*/ 896891 h 2812935"/>
                    <a:gd name="connsiteX1755" fmla="*/ 76766 w 1404720"/>
                    <a:gd name="connsiteY1755" fmla="*/ 896891 h 2812935"/>
                    <a:gd name="connsiteX1756" fmla="*/ 36398 w 1404720"/>
                    <a:gd name="connsiteY1756" fmla="*/ 937259 h 2812935"/>
                    <a:gd name="connsiteX1757" fmla="*/ 76766 w 1404720"/>
                    <a:gd name="connsiteY1757" fmla="*/ 977627 h 2812935"/>
                    <a:gd name="connsiteX1758" fmla="*/ 117134 w 1404720"/>
                    <a:gd name="connsiteY1758" fmla="*/ 937259 h 2812935"/>
                    <a:gd name="connsiteX1759" fmla="*/ 76766 w 1404720"/>
                    <a:gd name="connsiteY1759" fmla="*/ 896891 h 2812935"/>
                    <a:gd name="connsiteX1760" fmla="*/ 1343312 w 1404720"/>
                    <a:gd name="connsiteY1760" fmla="*/ 810841 h 2812935"/>
                    <a:gd name="connsiteX1761" fmla="*/ 1302944 w 1404720"/>
                    <a:gd name="connsiteY1761" fmla="*/ 851209 h 2812935"/>
                    <a:gd name="connsiteX1762" fmla="*/ 1343312 w 1404720"/>
                    <a:gd name="connsiteY1762" fmla="*/ 891577 h 2812935"/>
                    <a:gd name="connsiteX1763" fmla="*/ 1383680 w 1404720"/>
                    <a:gd name="connsiteY1763" fmla="*/ 851209 h 2812935"/>
                    <a:gd name="connsiteX1764" fmla="*/ 1343312 w 1404720"/>
                    <a:gd name="connsiteY1764" fmla="*/ 810841 h 2812935"/>
                    <a:gd name="connsiteX1765" fmla="*/ 1258874 w 1404720"/>
                    <a:gd name="connsiteY1765" fmla="*/ 810841 h 2812935"/>
                    <a:gd name="connsiteX1766" fmla="*/ 1218506 w 1404720"/>
                    <a:gd name="connsiteY1766" fmla="*/ 851209 h 2812935"/>
                    <a:gd name="connsiteX1767" fmla="*/ 1258874 w 1404720"/>
                    <a:gd name="connsiteY1767" fmla="*/ 891577 h 2812935"/>
                    <a:gd name="connsiteX1768" fmla="*/ 1299242 w 1404720"/>
                    <a:gd name="connsiteY1768" fmla="*/ 851209 h 2812935"/>
                    <a:gd name="connsiteX1769" fmla="*/ 1258874 w 1404720"/>
                    <a:gd name="connsiteY1769" fmla="*/ 810841 h 2812935"/>
                    <a:gd name="connsiteX1770" fmla="*/ 1174438 w 1404720"/>
                    <a:gd name="connsiteY1770" fmla="*/ 810841 h 2812935"/>
                    <a:gd name="connsiteX1771" fmla="*/ 1134070 w 1404720"/>
                    <a:gd name="connsiteY1771" fmla="*/ 851209 h 2812935"/>
                    <a:gd name="connsiteX1772" fmla="*/ 1174438 w 1404720"/>
                    <a:gd name="connsiteY1772" fmla="*/ 891577 h 2812935"/>
                    <a:gd name="connsiteX1773" fmla="*/ 1214806 w 1404720"/>
                    <a:gd name="connsiteY1773" fmla="*/ 851209 h 2812935"/>
                    <a:gd name="connsiteX1774" fmla="*/ 1174438 w 1404720"/>
                    <a:gd name="connsiteY1774" fmla="*/ 810841 h 2812935"/>
                    <a:gd name="connsiteX1775" fmla="*/ 1090002 w 1404720"/>
                    <a:gd name="connsiteY1775" fmla="*/ 810841 h 2812935"/>
                    <a:gd name="connsiteX1776" fmla="*/ 1049634 w 1404720"/>
                    <a:gd name="connsiteY1776" fmla="*/ 851209 h 2812935"/>
                    <a:gd name="connsiteX1777" fmla="*/ 1090002 w 1404720"/>
                    <a:gd name="connsiteY1777" fmla="*/ 891577 h 2812935"/>
                    <a:gd name="connsiteX1778" fmla="*/ 1130370 w 1404720"/>
                    <a:gd name="connsiteY1778" fmla="*/ 851209 h 2812935"/>
                    <a:gd name="connsiteX1779" fmla="*/ 1090002 w 1404720"/>
                    <a:gd name="connsiteY1779" fmla="*/ 810841 h 2812935"/>
                    <a:gd name="connsiteX1780" fmla="*/ 1005565 w 1404720"/>
                    <a:gd name="connsiteY1780" fmla="*/ 810841 h 2812935"/>
                    <a:gd name="connsiteX1781" fmla="*/ 965197 w 1404720"/>
                    <a:gd name="connsiteY1781" fmla="*/ 851209 h 2812935"/>
                    <a:gd name="connsiteX1782" fmla="*/ 1005565 w 1404720"/>
                    <a:gd name="connsiteY1782" fmla="*/ 891577 h 2812935"/>
                    <a:gd name="connsiteX1783" fmla="*/ 1045933 w 1404720"/>
                    <a:gd name="connsiteY1783" fmla="*/ 851209 h 2812935"/>
                    <a:gd name="connsiteX1784" fmla="*/ 1005565 w 1404720"/>
                    <a:gd name="connsiteY1784" fmla="*/ 810841 h 2812935"/>
                    <a:gd name="connsiteX1785" fmla="*/ 921129 w 1404720"/>
                    <a:gd name="connsiteY1785" fmla="*/ 810841 h 2812935"/>
                    <a:gd name="connsiteX1786" fmla="*/ 880761 w 1404720"/>
                    <a:gd name="connsiteY1786" fmla="*/ 851209 h 2812935"/>
                    <a:gd name="connsiteX1787" fmla="*/ 921129 w 1404720"/>
                    <a:gd name="connsiteY1787" fmla="*/ 891577 h 2812935"/>
                    <a:gd name="connsiteX1788" fmla="*/ 961497 w 1404720"/>
                    <a:gd name="connsiteY1788" fmla="*/ 851209 h 2812935"/>
                    <a:gd name="connsiteX1789" fmla="*/ 921129 w 1404720"/>
                    <a:gd name="connsiteY1789" fmla="*/ 810841 h 2812935"/>
                    <a:gd name="connsiteX1790" fmla="*/ 836693 w 1404720"/>
                    <a:gd name="connsiteY1790" fmla="*/ 810841 h 2812935"/>
                    <a:gd name="connsiteX1791" fmla="*/ 796325 w 1404720"/>
                    <a:gd name="connsiteY1791" fmla="*/ 851209 h 2812935"/>
                    <a:gd name="connsiteX1792" fmla="*/ 836693 w 1404720"/>
                    <a:gd name="connsiteY1792" fmla="*/ 891577 h 2812935"/>
                    <a:gd name="connsiteX1793" fmla="*/ 877061 w 1404720"/>
                    <a:gd name="connsiteY1793" fmla="*/ 851209 h 2812935"/>
                    <a:gd name="connsiteX1794" fmla="*/ 836693 w 1404720"/>
                    <a:gd name="connsiteY1794" fmla="*/ 810841 h 2812935"/>
                    <a:gd name="connsiteX1795" fmla="*/ 752256 w 1404720"/>
                    <a:gd name="connsiteY1795" fmla="*/ 810841 h 2812935"/>
                    <a:gd name="connsiteX1796" fmla="*/ 711888 w 1404720"/>
                    <a:gd name="connsiteY1796" fmla="*/ 851209 h 2812935"/>
                    <a:gd name="connsiteX1797" fmla="*/ 752256 w 1404720"/>
                    <a:gd name="connsiteY1797" fmla="*/ 891577 h 2812935"/>
                    <a:gd name="connsiteX1798" fmla="*/ 792624 w 1404720"/>
                    <a:gd name="connsiteY1798" fmla="*/ 851209 h 2812935"/>
                    <a:gd name="connsiteX1799" fmla="*/ 752256 w 1404720"/>
                    <a:gd name="connsiteY1799" fmla="*/ 810841 h 2812935"/>
                    <a:gd name="connsiteX1800" fmla="*/ 667820 w 1404720"/>
                    <a:gd name="connsiteY1800" fmla="*/ 810841 h 2812935"/>
                    <a:gd name="connsiteX1801" fmla="*/ 627452 w 1404720"/>
                    <a:gd name="connsiteY1801" fmla="*/ 851209 h 2812935"/>
                    <a:gd name="connsiteX1802" fmla="*/ 667820 w 1404720"/>
                    <a:gd name="connsiteY1802" fmla="*/ 891577 h 2812935"/>
                    <a:gd name="connsiteX1803" fmla="*/ 708188 w 1404720"/>
                    <a:gd name="connsiteY1803" fmla="*/ 851209 h 2812935"/>
                    <a:gd name="connsiteX1804" fmla="*/ 667820 w 1404720"/>
                    <a:gd name="connsiteY1804" fmla="*/ 810841 h 2812935"/>
                    <a:gd name="connsiteX1805" fmla="*/ 583384 w 1404720"/>
                    <a:gd name="connsiteY1805" fmla="*/ 810841 h 2812935"/>
                    <a:gd name="connsiteX1806" fmla="*/ 543016 w 1404720"/>
                    <a:gd name="connsiteY1806" fmla="*/ 851209 h 2812935"/>
                    <a:gd name="connsiteX1807" fmla="*/ 583384 w 1404720"/>
                    <a:gd name="connsiteY1807" fmla="*/ 891577 h 2812935"/>
                    <a:gd name="connsiteX1808" fmla="*/ 623752 w 1404720"/>
                    <a:gd name="connsiteY1808" fmla="*/ 851209 h 2812935"/>
                    <a:gd name="connsiteX1809" fmla="*/ 583384 w 1404720"/>
                    <a:gd name="connsiteY1809" fmla="*/ 810841 h 2812935"/>
                    <a:gd name="connsiteX1810" fmla="*/ 498947 w 1404720"/>
                    <a:gd name="connsiteY1810" fmla="*/ 810841 h 2812935"/>
                    <a:gd name="connsiteX1811" fmla="*/ 458579 w 1404720"/>
                    <a:gd name="connsiteY1811" fmla="*/ 851209 h 2812935"/>
                    <a:gd name="connsiteX1812" fmla="*/ 498947 w 1404720"/>
                    <a:gd name="connsiteY1812" fmla="*/ 891577 h 2812935"/>
                    <a:gd name="connsiteX1813" fmla="*/ 539315 w 1404720"/>
                    <a:gd name="connsiteY1813" fmla="*/ 851209 h 2812935"/>
                    <a:gd name="connsiteX1814" fmla="*/ 498947 w 1404720"/>
                    <a:gd name="connsiteY1814" fmla="*/ 810841 h 2812935"/>
                    <a:gd name="connsiteX1815" fmla="*/ 414511 w 1404720"/>
                    <a:gd name="connsiteY1815" fmla="*/ 810841 h 2812935"/>
                    <a:gd name="connsiteX1816" fmla="*/ 374143 w 1404720"/>
                    <a:gd name="connsiteY1816" fmla="*/ 851209 h 2812935"/>
                    <a:gd name="connsiteX1817" fmla="*/ 414511 w 1404720"/>
                    <a:gd name="connsiteY1817" fmla="*/ 891577 h 2812935"/>
                    <a:gd name="connsiteX1818" fmla="*/ 454879 w 1404720"/>
                    <a:gd name="connsiteY1818" fmla="*/ 851209 h 2812935"/>
                    <a:gd name="connsiteX1819" fmla="*/ 414511 w 1404720"/>
                    <a:gd name="connsiteY1819" fmla="*/ 810841 h 2812935"/>
                    <a:gd name="connsiteX1820" fmla="*/ 330075 w 1404720"/>
                    <a:gd name="connsiteY1820" fmla="*/ 810841 h 2812935"/>
                    <a:gd name="connsiteX1821" fmla="*/ 289707 w 1404720"/>
                    <a:gd name="connsiteY1821" fmla="*/ 851209 h 2812935"/>
                    <a:gd name="connsiteX1822" fmla="*/ 330075 w 1404720"/>
                    <a:gd name="connsiteY1822" fmla="*/ 891577 h 2812935"/>
                    <a:gd name="connsiteX1823" fmla="*/ 370443 w 1404720"/>
                    <a:gd name="connsiteY1823" fmla="*/ 851209 h 2812935"/>
                    <a:gd name="connsiteX1824" fmla="*/ 330075 w 1404720"/>
                    <a:gd name="connsiteY1824" fmla="*/ 810841 h 2812935"/>
                    <a:gd name="connsiteX1825" fmla="*/ 245639 w 1404720"/>
                    <a:gd name="connsiteY1825" fmla="*/ 810841 h 2812935"/>
                    <a:gd name="connsiteX1826" fmla="*/ 205271 w 1404720"/>
                    <a:gd name="connsiteY1826" fmla="*/ 851209 h 2812935"/>
                    <a:gd name="connsiteX1827" fmla="*/ 245639 w 1404720"/>
                    <a:gd name="connsiteY1827" fmla="*/ 891577 h 2812935"/>
                    <a:gd name="connsiteX1828" fmla="*/ 286007 w 1404720"/>
                    <a:gd name="connsiteY1828" fmla="*/ 851209 h 2812935"/>
                    <a:gd name="connsiteX1829" fmla="*/ 245639 w 1404720"/>
                    <a:gd name="connsiteY1829" fmla="*/ 810841 h 2812935"/>
                    <a:gd name="connsiteX1830" fmla="*/ 161202 w 1404720"/>
                    <a:gd name="connsiteY1830" fmla="*/ 810841 h 2812935"/>
                    <a:gd name="connsiteX1831" fmla="*/ 120834 w 1404720"/>
                    <a:gd name="connsiteY1831" fmla="*/ 851209 h 2812935"/>
                    <a:gd name="connsiteX1832" fmla="*/ 161202 w 1404720"/>
                    <a:gd name="connsiteY1832" fmla="*/ 891577 h 2812935"/>
                    <a:gd name="connsiteX1833" fmla="*/ 201570 w 1404720"/>
                    <a:gd name="connsiteY1833" fmla="*/ 851209 h 2812935"/>
                    <a:gd name="connsiteX1834" fmla="*/ 161202 w 1404720"/>
                    <a:gd name="connsiteY1834" fmla="*/ 810841 h 2812935"/>
                    <a:gd name="connsiteX1835" fmla="*/ 76766 w 1404720"/>
                    <a:gd name="connsiteY1835" fmla="*/ 810841 h 2812935"/>
                    <a:gd name="connsiteX1836" fmla="*/ 36398 w 1404720"/>
                    <a:gd name="connsiteY1836" fmla="*/ 851209 h 2812935"/>
                    <a:gd name="connsiteX1837" fmla="*/ 76766 w 1404720"/>
                    <a:gd name="connsiteY1837" fmla="*/ 891577 h 2812935"/>
                    <a:gd name="connsiteX1838" fmla="*/ 117134 w 1404720"/>
                    <a:gd name="connsiteY1838" fmla="*/ 851209 h 2812935"/>
                    <a:gd name="connsiteX1839" fmla="*/ 76766 w 1404720"/>
                    <a:gd name="connsiteY1839" fmla="*/ 810841 h 2812935"/>
                    <a:gd name="connsiteX1840" fmla="*/ 1343312 w 1404720"/>
                    <a:gd name="connsiteY1840" fmla="*/ 724792 h 2812935"/>
                    <a:gd name="connsiteX1841" fmla="*/ 1302944 w 1404720"/>
                    <a:gd name="connsiteY1841" fmla="*/ 765160 h 2812935"/>
                    <a:gd name="connsiteX1842" fmla="*/ 1343312 w 1404720"/>
                    <a:gd name="connsiteY1842" fmla="*/ 805528 h 2812935"/>
                    <a:gd name="connsiteX1843" fmla="*/ 1383680 w 1404720"/>
                    <a:gd name="connsiteY1843" fmla="*/ 765160 h 2812935"/>
                    <a:gd name="connsiteX1844" fmla="*/ 1343312 w 1404720"/>
                    <a:gd name="connsiteY1844" fmla="*/ 724792 h 2812935"/>
                    <a:gd name="connsiteX1845" fmla="*/ 1258874 w 1404720"/>
                    <a:gd name="connsiteY1845" fmla="*/ 724792 h 2812935"/>
                    <a:gd name="connsiteX1846" fmla="*/ 1218506 w 1404720"/>
                    <a:gd name="connsiteY1846" fmla="*/ 765160 h 2812935"/>
                    <a:gd name="connsiteX1847" fmla="*/ 1258874 w 1404720"/>
                    <a:gd name="connsiteY1847" fmla="*/ 805528 h 2812935"/>
                    <a:gd name="connsiteX1848" fmla="*/ 1299242 w 1404720"/>
                    <a:gd name="connsiteY1848" fmla="*/ 765160 h 2812935"/>
                    <a:gd name="connsiteX1849" fmla="*/ 1258874 w 1404720"/>
                    <a:gd name="connsiteY1849" fmla="*/ 724792 h 2812935"/>
                    <a:gd name="connsiteX1850" fmla="*/ 1174438 w 1404720"/>
                    <a:gd name="connsiteY1850" fmla="*/ 724792 h 2812935"/>
                    <a:gd name="connsiteX1851" fmla="*/ 1134070 w 1404720"/>
                    <a:gd name="connsiteY1851" fmla="*/ 765160 h 2812935"/>
                    <a:gd name="connsiteX1852" fmla="*/ 1174438 w 1404720"/>
                    <a:gd name="connsiteY1852" fmla="*/ 805528 h 2812935"/>
                    <a:gd name="connsiteX1853" fmla="*/ 1214806 w 1404720"/>
                    <a:gd name="connsiteY1853" fmla="*/ 765160 h 2812935"/>
                    <a:gd name="connsiteX1854" fmla="*/ 1174438 w 1404720"/>
                    <a:gd name="connsiteY1854" fmla="*/ 724792 h 2812935"/>
                    <a:gd name="connsiteX1855" fmla="*/ 1090002 w 1404720"/>
                    <a:gd name="connsiteY1855" fmla="*/ 724792 h 2812935"/>
                    <a:gd name="connsiteX1856" fmla="*/ 1049634 w 1404720"/>
                    <a:gd name="connsiteY1856" fmla="*/ 765160 h 2812935"/>
                    <a:gd name="connsiteX1857" fmla="*/ 1090002 w 1404720"/>
                    <a:gd name="connsiteY1857" fmla="*/ 805528 h 2812935"/>
                    <a:gd name="connsiteX1858" fmla="*/ 1130370 w 1404720"/>
                    <a:gd name="connsiteY1858" fmla="*/ 765160 h 2812935"/>
                    <a:gd name="connsiteX1859" fmla="*/ 1090002 w 1404720"/>
                    <a:gd name="connsiteY1859" fmla="*/ 724792 h 2812935"/>
                    <a:gd name="connsiteX1860" fmla="*/ 1005565 w 1404720"/>
                    <a:gd name="connsiteY1860" fmla="*/ 724792 h 2812935"/>
                    <a:gd name="connsiteX1861" fmla="*/ 965197 w 1404720"/>
                    <a:gd name="connsiteY1861" fmla="*/ 765160 h 2812935"/>
                    <a:gd name="connsiteX1862" fmla="*/ 1005565 w 1404720"/>
                    <a:gd name="connsiteY1862" fmla="*/ 805528 h 2812935"/>
                    <a:gd name="connsiteX1863" fmla="*/ 1045933 w 1404720"/>
                    <a:gd name="connsiteY1863" fmla="*/ 765160 h 2812935"/>
                    <a:gd name="connsiteX1864" fmla="*/ 1005565 w 1404720"/>
                    <a:gd name="connsiteY1864" fmla="*/ 724792 h 2812935"/>
                    <a:gd name="connsiteX1865" fmla="*/ 921129 w 1404720"/>
                    <a:gd name="connsiteY1865" fmla="*/ 724792 h 2812935"/>
                    <a:gd name="connsiteX1866" fmla="*/ 880761 w 1404720"/>
                    <a:gd name="connsiteY1866" fmla="*/ 765160 h 2812935"/>
                    <a:gd name="connsiteX1867" fmla="*/ 921129 w 1404720"/>
                    <a:gd name="connsiteY1867" fmla="*/ 805528 h 2812935"/>
                    <a:gd name="connsiteX1868" fmla="*/ 961497 w 1404720"/>
                    <a:gd name="connsiteY1868" fmla="*/ 765160 h 2812935"/>
                    <a:gd name="connsiteX1869" fmla="*/ 921129 w 1404720"/>
                    <a:gd name="connsiteY1869" fmla="*/ 724792 h 2812935"/>
                    <a:gd name="connsiteX1870" fmla="*/ 836693 w 1404720"/>
                    <a:gd name="connsiteY1870" fmla="*/ 724792 h 2812935"/>
                    <a:gd name="connsiteX1871" fmla="*/ 796325 w 1404720"/>
                    <a:gd name="connsiteY1871" fmla="*/ 765160 h 2812935"/>
                    <a:gd name="connsiteX1872" fmla="*/ 836693 w 1404720"/>
                    <a:gd name="connsiteY1872" fmla="*/ 805528 h 2812935"/>
                    <a:gd name="connsiteX1873" fmla="*/ 877061 w 1404720"/>
                    <a:gd name="connsiteY1873" fmla="*/ 765160 h 2812935"/>
                    <a:gd name="connsiteX1874" fmla="*/ 836693 w 1404720"/>
                    <a:gd name="connsiteY1874" fmla="*/ 724792 h 2812935"/>
                    <a:gd name="connsiteX1875" fmla="*/ 752256 w 1404720"/>
                    <a:gd name="connsiteY1875" fmla="*/ 724792 h 2812935"/>
                    <a:gd name="connsiteX1876" fmla="*/ 711888 w 1404720"/>
                    <a:gd name="connsiteY1876" fmla="*/ 765160 h 2812935"/>
                    <a:gd name="connsiteX1877" fmla="*/ 752256 w 1404720"/>
                    <a:gd name="connsiteY1877" fmla="*/ 805528 h 2812935"/>
                    <a:gd name="connsiteX1878" fmla="*/ 792624 w 1404720"/>
                    <a:gd name="connsiteY1878" fmla="*/ 765160 h 2812935"/>
                    <a:gd name="connsiteX1879" fmla="*/ 752256 w 1404720"/>
                    <a:gd name="connsiteY1879" fmla="*/ 724792 h 2812935"/>
                    <a:gd name="connsiteX1880" fmla="*/ 667820 w 1404720"/>
                    <a:gd name="connsiteY1880" fmla="*/ 724792 h 2812935"/>
                    <a:gd name="connsiteX1881" fmla="*/ 627452 w 1404720"/>
                    <a:gd name="connsiteY1881" fmla="*/ 765160 h 2812935"/>
                    <a:gd name="connsiteX1882" fmla="*/ 667820 w 1404720"/>
                    <a:gd name="connsiteY1882" fmla="*/ 805528 h 2812935"/>
                    <a:gd name="connsiteX1883" fmla="*/ 708188 w 1404720"/>
                    <a:gd name="connsiteY1883" fmla="*/ 765160 h 2812935"/>
                    <a:gd name="connsiteX1884" fmla="*/ 667820 w 1404720"/>
                    <a:gd name="connsiteY1884" fmla="*/ 724792 h 2812935"/>
                    <a:gd name="connsiteX1885" fmla="*/ 583384 w 1404720"/>
                    <a:gd name="connsiteY1885" fmla="*/ 724792 h 2812935"/>
                    <a:gd name="connsiteX1886" fmla="*/ 543016 w 1404720"/>
                    <a:gd name="connsiteY1886" fmla="*/ 765160 h 2812935"/>
                    <a:gd name="connsiteX1887" fmla="*/ 583384 w 1404720"/>
                    <a:gd name="connsiteY1887" fmla="*/ 805528 h 2812935"/>
                    <a:gd name="connsiteX1888" fmla="*/ 623752 w 1404720"/>
                    <a:gd name="connsiteY1888" fmla="*/ 765160 h 2812935"/>
                    <a:gd name="connsiteX1889" fmla="*/ 583384 w 1404720"/>
                    <a:gd name="connsiteY1889" fmla="*/ 724792 h 2812935"/>
                    <a:gd name="connsiteX1890" fmla="*/ 498947 w 1404720"/>
                    <a:gd name="connsiteY1890" fmla="*/ 724792 h 2812935"/>
                    <a:gd name="connsiteX1891" fmla="*/ 458579 w 1404720"/>
                    <a:gd name="connsiteY1891" fmla="*/ 765160 h 2812935"/>
                    <a:gd name="connsiteX1892" fmla="*/ 498947 w 1404720"/>
                    <a:gd name="connsiteY1892" fmla="*/ 805528 h 2812935"/>
                    <a:gd name="connsiteX1893" fmla="*/ 539315 w 1404720"/>
                    <a:gd name="connsiteY1893" fmla="*/ 765160 h 2812935"/>
                    <a:gd name="connsiteX1894" fmla="*/ 498947 w 1404720"/>
                    <a:gd name="connsiteY1894" fmla="*/ 724792 h 2812935"/>
                    <a:gd name="connsiteX1895" fmla="*/ 414511 w 1404720"/>
                    <a:gd name="connsiteY1895" fmla="*/ 724792 h 2812935"/>
                    <a:gd name="connsiteX1896" fmla="*/ 374143 w 1404720"/>
                    <a:gd name="connsiteY1896" fmla="*/ 765160 h 2812935"/>
                    <a:gd name="connsiteX1897" fmla="*/ 414511 w 1404720"/>
                    <a:gd name="connsiteY1897" fmla="*/ 805528 h 2812935"/>
                    <a:gd name="connsiteX1898" fmla="*/ 454879 w 1404720"/>
                    <a:gd name="connsiteY1898" fmla="*/ 765160 h 2812935"/>
                    <a:gd name="connsiteX1899" fmla="*/ 414511 w 1404720"/>
                    <a:gd name="connsiteY1899" fmla="*/ 724792 h 2812935"/>
                    <a:gd name="connsiteX1900" fmla="*/ 330075 w 1404720"/>
                    <a:gd name="connsiteY1900" fmla="*/ 724792 h 2812935"/>
                    <a:gd name="connsiteX1901" fmla="*/ 289707 w 1404720"/>
                    <a:gd name="connsiteY1901" fmla="*/ 765160 h 2812935"/>
                    <a:gd name="connsiteX1902" fmla="*/ 330075 w 1404720"/>
                    <a:gd name="connsiteY1902" fmla="*/ 805528 h 2812935"/>
                    <a:gd name="connsiteX1903" fmla="*/ 370443 w 1404720"/>
                    <a:gd name="connsiteY1903" fmla="*/ 765160 h 2812935"/>
                    <a:gd name="connsiteX1904" fmla="*/ 330075 w 1404720"/>
                    <a:gd name="connsiteY1904" fmla="*/ 724792 h 2812935"/>
                    <a:gd name="connsiteX1905" fmla="*/ 245639 w 1404720"/>
                    <a:gd name="connsiteY1905" fmla="*/ 724792 h 2812935"/>
                    <a:gd name="connsiteX1906" fmla="*/ 205271 w 1404720"/>
                    <a:gd name="connsiteY1906" fmla="*/ 765160 h 2812935"/>
                    <a:gd name="connsiteX1907" fmla="*/ 245639 w 1404720"/>
                    <a:gd name="connsiteY1907" fmla="*/ 805528 h 2812935"/>
                    <a:gd name="connsiteX1908" fmla="*/ 286007 w 1404720"/>
                    <a:gd name="connsiteY1908" fmla="*/ 765160 h 2812935"/>
                    <a:gd name="connsiteX1909" fmla="*/ 245639 w 1404720"/>
                    <a:gd name="connsiteY1909" fmla="*/ 724792 h 2812935"/>
                    <a:gd name="connsiteX1910" fmla="*/ 161202 w 1404720"/>
                    <a:gd name="connsiteY1910" fmla="*/ 724792 h 2812935"/>
                    <a:gd name="connsiteX1911" fmla="*/ 120834 w 1404720"/>
                    <a:gd name="connsiteY1911" fmla="*/ 765160 h 2812935"/>
                    <a:gd name="connsiteX1912" fmla="*/ 161202 w 1404720"/>
                    <a:gd name="connsiteY1912" fmla="*/ 805528 h 2812935"/>
                    <a:gd name="connsiteX1913" fmla="*/ 201570 w 1404720"/>
                    <a:gd name="connsiteY1913" fmla="*/ 765160 h 2812935"/>
                    <a:gd name="connsiteX1914" fmla="*/ 161202 w 1404720"/>
                    <a:gd name="connsiteY1914" fmla="*/ 724792 h 2812935"/>
                    <a:gd name="connsiteX1915" fmla="*/ 76766 w 1404720"/>
                    <a:gd name="connsiteY1915" fmla="*/ 724792 h 2812935"/>
                    <a:gd name="connsiteX1916" fmla="*/ 36398 w 1404720"/>
                    <a:gd name="connsiteY1916" fmla="*/ 765160 h 2812935"/>
                    <a:gd name="connsiteX1917" fmla="*/ 76766 w 1404720"/>
                    <a:gd name="connsiteY1917" fmla="*/ 805528 h 2812935"/>
                    <a:gd name="connsiteX1918" fmla="*/ 117134 w 1404720"/>
                    <a:gd name="connsiteY1918" fmla="*/ 765160 h 2812935"/>
                    <a:gd name="connsiteX1919" fmla="*/ 76766 w 1404720"/>
                    <a:gd name="connsiteY1919" fmla="*/ 724792 h 2812935"/>
                    <a:gd name="connsiteX1920" fmla="*/ 1343312 w 1404720"/>
                    <a:gd name="connsiteY1920" fmla="*/ 638743 h 2812935"/>
                    <a:gd name="connsiteX1921" fmla="*/ 1302944 w 1404720"/>
                    <a:gd name="connsiteY1921" fmla="*/ 679111 h 2812935"/>
                    <a:gd name="connsiteX1922" fmla="*/ 1343312 w 1404720"/>
                    <a:gd name="connsiteY1922" fmla="*/ 719479 h 2812935"/>
                    <a:gd name="connsiteX1923" fmla="*/ 1383680 w 1404720"/>
                    <a:gd name="connsiteY1923" fmla="*/ 679111 h 2812935"/>
                    <a:gd name="connsiteX1924" fmla="*/ 1343312 w 1404720"/>
                    <a:gd name="connsiteY1924" fmla="*/ 638743 h 2812935"/>
                    <a:gd name="connsiteX1925" fmla="*/ 1258874 w 1404720"/>
                    <a:gd name="connsiteY1925" fmla="*/ 638743 h 2812935"/>
                    <a:gd name="connsiteX1926" fmla="*/ 1218506 w 1404720"/>
                    <a:gd name="connsiteY1926" fmla="*/ 679111 h 2812935"/>
                    <a:gd name="connsiteX1927" fmla="*/ 1258874 w 1404720"/>
                    <a:gd name="connsiteY1927" fmla="*/ 719479 h 2812935"/>
                    <a:gd name="connsiteX1928" fmla="*/ 1299242 w 1404720"/>
                    <a:gd name="connsiteY1928" fmla="*/ 679111 h 2812935"/>
                    <a:gd name="connsiteX1929" fmla="*/ 1258874 w 1404720"/>
                    <a:gd name="connsiteY1929" fmla="*/ 638743 h 2812935"/>
                    <a:gd name="connsiteX1930" fmla="*/ 1174438 w 1404720"/>
                    <a:gd name="connsiteY1930" fmla="*/ 638743 h 2812935"/>
                    <a:gd name="connsiteX1931" fmla="*/ 1134070 w 1404720"/>
                    <a:gd name="connsiteY1931" fmla="*/ 679111 h 2812935"/>
                    <a:gd name="connsiteX1932" fmla="*/ 1174438 w 1404720"/>
                    <a:gd name="connsiteY1932" fmla="*/ 719479 h 2812935"/>
                    <a:gd name="connsiteX1933" fmla="*/ 1214806 w 1404720"/>
                    <a:gd name="connsiteY1933" fmla="*/ 679111 h 2812935"/>
                    <a:gd name="connsiteX1934" fmla="*/ 1174438 w 1404720"/>
                    <a:gd name="connsiteY1934" fmla="*/ 638743 h 2812935"/>
                    <a:gd name="connsiteX1935" fmla="*/ 1090002 w 1404720"/>
                    <a:gd name="connsiteY1935" fmla="*/ 638743 h 2812935"/>
                    <a:gd name="connsiteX1936" fmla="*/ 1049634 w 1404720"/>
                    <a:gd name="connsiteY1936" fmla="*/ 679111 h 2812935"/>
                    <a:gd name="connsiteX1937" fmla="*/ 1090002 w 1404720"/>
                    <a:gd name="connsiteY1937" fmla="*/ 719479 h 2812935"/>
                    <a:gd name="connsiteX1938" fmla="*/ 1130370 w 1404720"/>
                    <a:gd name="connsiteY1938" fmla="*/ 679111 h 2812935"/>
                    <a:gd name="connsiteX1939" fmla="*/ 1090002 w 1404720"/>
                    <a:gd name="connsiteY1939" fmla="*/ 638743 h 2812935"/>
                    <a:gd name="connsiteX1940" fmla="*/ 1005565 w 1404720"/>
                    <a:gd name="connsiteY1940" fmla="*/ 638743 h 2812935"/>
                    <a:gd name="connsiteX1941" fmla="*/ 965197 w 1404720"/>
                    <a:gd name="connsiteY1941" fmla="*/ 679111 h 2812935"/>
                    <a:gd name="connsiteX1942" fmla="*/ 1005565 w 1404720"/>
                    <a:gd name="connsiteY1942" fmla="*/ 719479 h 2812935"/>
                    <a:gd name="connsiteX1943" fmla="*/ 1045933 w 1404720"/>
                    <a:gd name="connsiteY1943" fmla="*/ 679111 h 2812935"/>
                    <a:gd name="connsiteX1944" fmla="*/ 1005565 w 1404720"/>
                    <a:gd name="connsiteY1944" fmla="*/ 638743 h 2812935"/>
                    <a:gd name="connsiteX1945" fmla="*/ 921129 w 1404720"/>
                    <a:gd name="connsiteY1945" fmla="*/ 638743 h 2812935"/>
                    <a:gd name="connsiteX1946" fmla="*/ 880761 w 1404720"/>
                    <a:gd name="connsiteY1946" fmla="*/ 679111 h 2812935"/>
                    <a:gd name="connsiteX1947" fmla="*/ 921129 w 1404720"/>
                    <a:gd name="connsiteY1947" fmla="*/ 719479 h 2812935"/>
                    <a:gd name="connsiteX1948" fmla="*/ 961497 w 1404720"/>
                    <a:gd name="connsiteY1948" fmla="*/ 679111 h 2812935"/>
                    <a:gd name="connsiteX1949" fmla="*/ 921129 w 1404720"/>
                    <a:gd name="connsiteY1949" fmla="*/ 638743 h 2812935"/>
                    <a:gd name="connsiteX1950" fmla="*/ 836693 w 1404720"/>
                    <a:gd name="connsiteY1950" fmla="*/ 638743 h 2812935"/>
                    <a:gd name="connsiteX1951" fmla="*/ 796325 w 1404720"/>
                    <a:gd name="connsiteY1951" fmla="*/ 679111 h 2812935"/>
                    <a:gd name="connsiteX1952" fmla="*/ 836693 w 1404720"/>
                    <a:gd name="connsiteY1952" fmla="*/ 719479 h 2812935"/>
                    <a:gd name="connsiteX1953" fmla="*/ 877061 w 1404720"/>
                    <a:gd name="connsiteY1953" fmla="*/ 679111 h 2812935"/>
                    <a:gd name="connsiteX1954" fmla="*/ 836693 w 1404720"/>
                    <a:gd name="connsiteY1954" fmla="*/ 638743 h 2812935"/>
                    <a:gd name="connsiteX1955" fmla="*/ 752256 w 1404720"/>
                    <a:gd name="connsiteY1955" fmla="*/ 638743 h 2812935"/>
                    <a:gd name="connsiteX1956" fmla="*/ 711888 w 1404720"/>
                    <a:gd name="connsiteY1956" fmla="*/ 679111 h 2812935"/>
                    <a:gd name="connsiteX1957" fmla="*/ 752256 w 1404720"/>
                    <a:gd name="connsiteY1957" fmla="*/ 719479 h 2812935"/>
                    <a:gd name="connsiteX1958" fmla="*/ 792624 w 1404720"/>
                    <a:gd name="connsiteY1958" fmla="*/ 679111 h 2812935"/>
                    <a:gd name="connsiteX1959" fmla="*/ 752256 w 1404720"/>
                    <a:gd name="connsiteY1959" fmla="*/ 638743 h 2812935"/>
                    <a:gd name="connsiteX1960" fmla="*/ 667820 w 1404720"/>
                    <a:gd name="connsiteY1960" fmla="*/ 638743 h 2812935"/>
                    <a:gd name="connsiteX1961" fmla="*/ 627452 w 1404720"/>
                    <a:gd name="connsiteY1961" fmla="*/ 679111 h 2812935"/>
                    <a:gd name="connsiteX1962" fmla="*/ 667820 w 1404720"/>
                    <a:gd name="connsiteY1962" fmla="*/ 719479 h 2812935"/>
                    <a:gd name="connsiteX1963" fmla="*/ 708188 w 1404720"/>
                    <a:gd name="connsiteY1963" fmla="*/ 679111 h 2812935"/>
                    <a:gd name="connsiteX1964" fmla="*/ 667820 w 1404720"/>
                    <a:gd name="connsiteY1964" fmla="*/ 638743 h 2812935"/>
                    <a:gd name="connsiteX1965" fmla="*/ 583384 w 1404720"/>
                    <a:gd name="connsiteY1965" fmla="*/ 638743 h 2812935"/>
                    <a:gd name="connsiteX1966" fmla="*/ 543016 w 1404720"/>
                    <a:gd name="connsiteY1966" fmla="*/ 679111 h 2812935"/>
                    <a:gd name="connsiteX1967" fmla="*/ 583384 w 1404720"/>
                    <a:gd name="connsiteY1967" fmla="*/ 719479 h 2812935"/>
                    <a:gd name="connsiteX1968" fmla="*/ 623752 w 1404720"/>
                    <a:gd name="connsiteY1968" fmla="*/ 679111 h 2812935"/>
                    <a:gd name="connsiteX1969" fmla="*/ 583384 w 1404720"/>
                    <a:gd name="connsiteY1969" fmla="*/ 638743 h 2812935"/>
                    <a:gd name="connsiteX1970" fmla="*/ 498947 w 1404720"/>
                    <a:gd name="connsiteY1970" fmla="*/ 638743 h 2812935"/>
                    <a:gd name="connsiteX1971" fmla="*/ 458579 w 1404720"/>
                    <a:gd name="connsiteY1971" fmla="*/ 679111 h 2812935"/>
                    <a:gd name="connsiteX1972" fmla="*/ 498947 w 1404720"/>
                    <a:gd name="connsiteY1972" fmla="*/ 719479 h 2812935"/>
                    <a:gd name="connsiteX1973" fmla="*/ 539315 w 1404720"/>
                    <a:gd name="connsiteY1973" fmla="*/ 679111 h 2812935"/>
                    <a:gd name="connsiteX1974" fmla="*/ 498947 w 1404720"/>
                    <a:gd name="connsiteY1974" fmla="*/ 638743 h 2812935"/>
                    <a:gd name="connsiteX1975" fmla="*/ 414511 w 1404720"/>
                    <a:gd name="connsiteY1975" fmla="*/ 638743 h 2812935"/>
                    <a:gd name="connsiteX1976" fmla="*/ 374143 w 1404720"/>
                    <a:gd name="connsiteY1976" fmla="*/ 679111 h 2812935"/>
                    <a:gd name="connsiteX1977" fmla="*/ 414511 w 1404720"/>
                    <a:gd name="connsiteY1977" fmla="*/ 719479 h 2812935"/>
                    <a:gd name="connsiteX1978" fmla="*/ 454879 w 1404720"/>
                    <a:gd name="connsiteY1978" fmla="*/ 679111 h 2812935"/>
                    <a:gd name="connsiteX1979" fmla="*/ 414511 w 1404720"/>
                    <a:gd name="connsiteY1979" fmla="*/ 638743 h 2812935"/>
                    <a:gd name="connsiteX1980" fmla="*/ 330075 w 1404720"/>
                    <a:gd name="connsiteY1980" fmla="*/ 638743 h 2812935"/>
                    <a:gd name="connsiteX1981" fmla="*/ 289707 w 1404720"/>
                    <a:gd name="connsiteY1981" fmla="*/ 679111 h 2812935"/>
                    <a:gd name="connsiteX1982" fmla="*/ 330075 w 1404720"/>
                    <a:gd name="connsiteY1982" fmla="*/ 719479 h 2812935"/>
                    <a:gd name="connsiteX1983" fmla="*/ 370443 w 1404720"/>
                    <a:gd name="connsiteY1983" fmla="*/ 679111 h 2812935"/>
                    <a:gd name="connsiteX1984" fmla="*/ 330075 w 1404720"/>
                    <a:gd name="connsiteY1984" fmla="*/ 638743 h 2812935"/>
                    <a:gd name="connsiteX1985" fmla="*/ 245639 w 1404720"/>
                    <a:gd name="connsiteY1985" fmla="*/ 638743 h 2812935"/>
                    <a:gd name="connsiteX1986" fmla="*/ 205271 w 1404720"/>
                    <a:gd name="connsiteY1986" fmla="*/ 679111 h 2812935"/>
                    <a:gd name="connsiteX1987" fmla="*/ 245639 w 1404720"/>
                    <a:gd name="connsiteY1987" fmla="*/ 719479 h 2812935"/>
                    <a:gd name="connsiteX1988" fmla="*/ 286007 w 1404720"/>
                    <a:gd name="connsiteY1988" fmla="*/ 679111 h 2812935"/>
                    <a:gd name="connsiteX1989" fmla="*/ 245639 w 1404720"/>
                    <a:gd name="connsiteY1989" fmla="*/ 638743 h 2812935"/>
                    <a:gd name="connsiteX1990" fmla="*/ 161202 w 1404720"/>
                    <a:gd name="connsiteY1990" fmla="*/ 638743 h 2812935"/>
                    <a:gd name="connsiteX1991" fmla="*/ 120834 w 1404720"/>
                    <a:gd name="connsiteY1991" fmla="*/ 679111 h 2812935"/>
                    <a:gd name="connsiteX1992" fmla="*/ 161202 w 1404720"/>
                    <a:gd name="connsiteY1992" fmla="*/ 719479 h 2812935"/>
                    <a:gd name="connsiteX1993" fmla="*/ 201570 w 1404720"/>
                    <a:gd name="connsiteY1993" fmla="*/ 679111 h 2812935"/>
                    <a:gd name="connsiteX1994" fmla="*/ 161202 w 1404720"/>
                    <a:gd name="connsiteY1994" fmla="*/ 638743 h 2812935"/>
                    <a:gd name="connsiteX1995" fmla="*/ 76766 w 1404720"/>
                    <a:gd name="connsiteY1995" fmla="*/ 638743 h 2812935"/>
                    <a:gd name="connsiteX1996" fmla="*/ 36398 w 1404720"/>
                    <a:gd name="connsiteY1996" fmla="*/ 679111 h 2812935"/>
                    <a:gd name="connsiteX1997" fmla="*/ 76766 w 1404720"/>
                    <a:gd name="connsiteY1997" fmla="*/ 719479 h 2812935"/>
                    <a:gd name="connsiteX1998" fmla="*/ 117134 w 1404720"/>
                    <a:gd name="connsiteY1998" fmla="*/ 679111 h 2812935"/>
                    <a:gd name="connsiteX1999" fmla="*/ 76766 w 1404720"/>
                    <a:gd name="connsiteY1999" fmla="*/ 638743 h 2812935"/>
                    <a:gd name="connsiteX2000" fmla="*/ 1343312 w 1404720"/>
                    <a:gd name="connsiteY2000" fmla="*/ 552694 h 2812935"/>
                    <a:gd name="connsiteX2001" fmla="*/ 1302944 w 1404720"/>
                    <a:gd name="connsiteY2001" fmla="*/ 593062 h 2812935"/>
                    <a:gd name="connsiteX2002" fmla="*/ 1343312 w 1404720"/>
                    <a:gd name="connsiteY2002" fmla="*/ 633430 h 2812935"/>
                    <a:gd name="connsiteX2003" fmla="*/ 1383680 w 1404720"/>
                    <a:gd name="connsiteY2003" fmla="*/ 593062 h 2812935"/>
                    <a:gd name="connsiteX2004" fmla="*/ 1343312 w 1404720"/>
                    <a:gd name="connsiteY2004" fmla="*/ 552694 h 2812935"/>
                    <a:gd name="connsiteX2005" fmla="*/ 1258874 w 1404720"/>
                    <a:gd name="connsiteY2005" fmla="*/ 552694 h 2812935"/>
                    <a:gd name="connsiteX2006" fmla="*/ 1218506 w 1404720"/>
                    <a:gd name="connsiteY2006" fmla="*/ 593062 h 2812935"/>
                    <a:gd name="connsiteX2007" fmla="*/ 1258874 w 1404720"/>
                    <a:gd name="connsiteY2007" fmla="*/ 633430 h 2812935"/>
                    <a:gd name="connsiteX2008" fmla="*/ 1299242 w 1404720"/>
                    <a:gd name="connsiteY2008" fmla="*/ 593062 h 2812935"/>
                    <a:gd name="connsiteX2009" fmla="*/ 1258874 w 1404720"/>
                    <a:gd name="connsiteY2009" fmla="*/ 552694 h 2812935"/>
                    <a:gd name="connsiteX2010" fmla="*/ 1174438 w 1404720"/>
                    <a:gd name="connsiteY2010" fmla="*/ 552694 h 2812935"/>
                    <a:gd name="connsiteX2011" fmla="*/ 1134070 w 1404720"/>
                    <a:gd name="connsiteY2011" fmla="*/ 593062 h 2812935"/>
                    <a:gd name="connsiteX2012" fmla="*/ 1174438 w 1404720"/>
                    <a:gd name="connsiteY2012" fmla="*/ 633430 h 2812935"/>
                    <a:gd name="connsiteX2013" fmla="*/ 1214806 w 1404720"/>
                    <a:gd name="connsiteY2013" fmla="*/ 593062 h 2812935"/>
                    <a:gd name="connsiteX2014" fmla="*/ 1174438 w 1404720"/>
                    <a:gd name="connsiteY2014" fmla="*/ 552694 h 2812935"/>
                    <a:gd name="connsiteX2015" fmla="*/ 1090002 w 1404720"/>
                    <a:gd name="connsiteY2015" fmla="*/ 552694 h 2812935"/>
                    <a:gd name="connsiteX2016" fmla="*/ 1049634 w 1404720"/>
                    <a:gd name="connsiteY2016" fmla="*/ 593062 h 2812935"/>
                    <a:gd name="connsiteX2017" fmla="*/ 1090002 w 1404720"/>
                    <a:gd name="connsiteY2017" fmla="*/ 633430 h 2812935"/>
                    <a:gd name="connsiteX2018" fmla="*/ 1130370 w 1404720"/>
                    <a:gd name="connsiteY2018" fmla="*/ 593062 h 2812935"/>
                    <a:gd name="connsiteX2019" fmla="*/ 1090002 w 1404720"/>
                    <a:gd name="connsiteY2019" fmla="*/ 552694 h 2812935"/>
                    <a:gd name="connsiteX2020" fmla="*/ 1005565 w 1404720"/>
                    <a:gd name="connsiteY2020" fmla="*/ 552694 h 2812935"/>
                    <a:gd name="connsiteX2021" fmla="*/ 965197 w 1404720"/>
                    <a:gd name="connsiteY2021" fmla="*/ 593062 h 2812935"/>
                    <a:gd name="connsiteX2022" fmla="*/ 1005565 w 1404720"/>
                    <a:gd name="connsiteY2022" fmla="*/ 633430 h 2812935"/>
                    <a:gd name="connsiteX2023" fmla="*/ 1045933 w 1404720"/>
                    <a:gd name="connsiteY2023" fmla="*/ 593062 h 2812935"/>
                    <a:gd name="connsiteX2024" fmla="*/ 1005565 w 1404720"/>
                    <a:gd name="connsiteY2024" fmla="*/ 552694 h 2812935"/>
                    <a:gd name="connsiteX2025" fmla="*/ 921129 w 1404720"/>
                    <a:gd name="connsiteY2025" fmla="*/ 552694 h 2812935"/>
                    <a:gd name="connsiteX2026" fmla="*/ 880761 w 1404720"/>
                    <a:gd name="connsiteY2026" fmla="*/ 593062 h 2812935"/>
                    <a:gd name="connsiteX2027" fmla="*/ 921129 w 1404720"/>
                    <a:gd name="connsiteY2027" fmla="*/ 633430 h 2812935"/>
                    <a:gd name="connsiteX2028" fmla="*/ 961497 w 1404720"/>
                    <a:gd name="connsiteY2028" fmla="*/ 593062 h 2812935"/>
                    <a:gd name="connsiteX2029" fmla="*/ 921129 w 1404720"/>
                    <a:gd name="connsiteY2029" fmla="*/ 552694 h 2812935"/>
                    <a:gd name="connsiteX2030" fmla="*/ 836693 w 1404720"/>
                    <a:gd name="connsiteY2030" fmla="*/ 552694 h 2812935"/>
                    <a:gd name="connsiteX2031" fmla="*/ 796325 w 1404720"/>
                    <a:gd name="connsiteY2031" fmla="*/ 593062 h 2812935"/>
                    <a:gd name="connsiteX2032" fmla="*/ 836693 w 1404720"/>
                    <a:gd name="connsiteY2032" fmla="*/ 633430 h 2812935"/>
                    <a:gd name="connsiteX2033" fmla="*/ 877061 w 1404720"/>
                    <a:gd name="connsiteY2033" fmla="*/ 593062 h 2812935"/>
                    <a:gd name="connsiteX2034" fmla="*/ 836693 w 1404720"/>
                    <a:gd name="connsiteY2034" fmla="*/ 552694 h 2812935"/>
                    <a:gd name="connsiteX2035" fmla="*/ 752256 w 1404720"/>
                    <a:gd name="connsiteY2035" fmla="*/ 552694 h 2812935"/>
                    <a:gd name="connsiteX2036" fmla="*/ 711888 w 1404720"/>
                    <a:gd name="connsiteY2036" fmla="*/ 593062 h 2812935"/>
                    <a:gd name="connsiteX2037" fmla="*/ 752256 w 1404720"/>
                    <a:gd name="connsiteY2037" fmla="*/ 633430 h 2812935"/>
                    <a:gd name="connsiteX2038" fmla="*/ 792624 w 1404720"/>
                    <a:gd name="connsiteY2038" fmla="*/ 593062 h 2812935"/>
                    <a:gd name="connsiteX2039" fmla="*/ 752256 w 1404720"/>
                    <a:gd name="connsiteY2039" fmla="*/ 552694 h 2812935"/>
                    <a:gd name="connsiteX2040" fmla="*/ 667820 w 1404720"/>
                    <a:gd name="connsiteY2040" fmla="*/ 552694 h 2812935"/>
                    <a:gd name="connsiteX2041" fmla="*/ 627452 w 1404720"/>
                    <a:gd name="connsiteY2041" fmla="*/ 593062 h 2812935"/>
                    <a:gd name="connsiteX2042" fmla="*/ 667820 w 1404720"/>
                    <a:gd name="connsiteY2042" fmla="*/ 633430 h 2812935"/>
                    <a:gd name="connsiteX2043" fmla="*/ 708188 w 1404720"/>
                    <a:gd name="connsiteY2043" fmla="*/ 593062 h 2812935"/>
                    <a:gd name="connsiteX2044" fmla="*/ 667820 w 1404720"/>
                    <a:gd name="connsiteY2044" fmla="*/ 552694 h 2812935"/>
                    <a:gd name="connsiteX2045" fmla="*/ 583384 w 1404720"/>
                    <a:gd name="connsiteY2045" fmla="*/ 552694 h 2812935"/>
                    <a:gd name="connsiteX2046" fmla="*/ 543016 w 1404720"/>
                    <a:gd name="connsiteY2046" fmla="*/ 593062 h 2812935"/>
                    <a:gd name="connsiteX2047" fmla="*/ 583384 w 1404720"/>
                    <a:gd name="connsiteY2047" fmla="*/ 633430 h 2812935"/>
                    <a:gd name="connsiteX2048" fmla="*/ 623752 w 1404720"/>
                    <a:gd name="connsiteY2048" fmla="*/ 593062 h 2812935"/>
                    <a:gd name="connsiteX2049" fmla="*/ 583384 w 1404720"/>
                    <a:gd name="connsiteY2049" fmla="*/ 552694 h 2812935"/>
                    <a:gd name="connsiteX2050" fmla="*/ 498947 w 1404720"/>
                    <a:gd name="connsiteY2050" fmla="*/ 552694 h 2812935"/>
                    <a:gd name="connsiteX2051" fmla="*/ 458579 w 1404720"/>
                    <a:gd name="connsiteY2051" fmla="*/ 593062 h 2812935"/>
                    <a:gd name="connsiteX2052" fmla="*/ 498947 w 1404720"/>
                    <a:gd name="connsiteY2052" fmla="*/ 633430 h 2812935"/>
                    <a:gd name="connsiteX2053" fmla="*/ 539315 w 1404720"/>
                    <a:gd name="connsiteY2053" fmla="*/ 593062 h 2812935"/>
                    <a:gd name="connsiteX2054" fmla="*/ 498947 w 1404720"/>
                    <a:gd name="connsiteY2054" fmla="*/ 552694 h 2812935"/>
                    <a:gd name="connsiteX2055" fmla="*/ 414511 w 1404720"/>
                    <a:gd name="connsiteY2055" fmla="*/ 552694 h 2812935"/>
                    <a:gd name="connsiteX2056" fmla="*/ 374143 w 1404720"/>
                    <a:gd name="connsiteY2056" fmla="*/ 593062 h 2812935"/>
                    <a:gd name="connsiteX2057" fmla="*/ 414511 w 1404720"/>
                    <a:gd name="connsiteY2057" fmla="*/ 633430 h 2812935"/>
                    <a:gd name="connsiteX2058" fmla="*/ 454879 w 1404720"/>
                    <a:gd name="connsiteY2058" fmla="*/ 593062 h 2812935"/>
                    <a:gd name="connsiteX2059" fmla="*/ 414511 w 1404720"/>
                    <a:gd name="connsiteY2059" fmla="*/ 552694 h 2812935"/>
                    <a:gd name="connsiteX2060" fmla="*/ 330075 w 1404720"/>
                    <a:gd name="connsiteY2060" fmla="*/ 552694 h 2812935"/>
                    <a:gd name="connsiteX2061" fmla="*/ 289707 w 1404720"/>
                    <a:gd name="connsiteY2061" fmla="*/ 593062 h 2812935"/>
                    <a:gd name="connsiteX2062" fmla="*/ 330075 w 1404720"/>
                    <a:gd name="connsiteY2062" fmla="*/ 633430 h 2812935"/>
                    <a:gd name="connsiteX2063" fmla="*/ 370443 w 1404720"/>
                    <a:gd name="connsiteY2063" fmla="*/ 593062 h 2812935"/>
                    <a:gd name="connsiteX2064" fmla="*/ 330075 w 1404720"/>
                    <a:gd name="connsiteY2064" fmla="*/ 552694 h 2812935"/>
                    <a:gd name="connsiteX2065" fmla="*/ 245639 w 1404720"/>
                    <a:gd name="connsiteY2065" fmla="*/ 552694 h 2812935"/>
                    <a:gd name="connsiteX2066" fmla="*/ 205271 w 1404720"/>
                    <a:gd name="connsiteY2066" fmla="*/ 593062 h 2812935"/>
                    <a:gd name="connsiteX2067" fmla="*/ 245639 w 1404720"/>
                    <a:gd name="connsiteY2067" fmla="*/ 633430 h 2812935"/>
                    <a:gd name="connsiteX2068" fmla="*/ 286007 w 1404720"/>
                    <a:gd name="connsiteY2068" fmla="*/ 593062 h 2812935"/>
                    <a:gd name="connsiteX2069" fmla="*/ 245639 w 1404720"/>
                    <a:gd name="connsiteY2069" fmla="*/ 552694 h 2812935"/>
                    <a:gd name="connsiteX2070" fmla="*/ 161202 w 1404720"/>
                    <a:gd name="connsiteY2070" fmla="*/ 552694 h 2812935"/>
                    <a:gd name="connsiteX2071" fmla="*/ 120834 w 1404720"/>
                    <a:gd name="connsiteY2071" fmla="*/ 593062 h 2812935"/>
                    <a:gd name="connsiteX2072" fmla="*/ 161202 w 1404720"/>
                    <a:gd name="connsiteY2072" fmla="*/ 633430 h 2812935"/>
                    <a:gd name="connsiteX2073" fmla="*/ 201570 w 1404720"/>
                    <a:gd name="connsiteY2073" fmla="*/ 593062 h 2812935"/>
                    <a:gd name="connsiteX2074" fmla="*/ 161202 w 1404720"/>
                    <a:gd name="connsiteY2074" fmla="*/ 552694 h 2812935"/>
                    <a:gd name="connsiteX2075" fmla="*/ 76766 w 1404720"/>
                    <a:gd name="connsiteY2075" fmla="*/ 552694 h 2812935"/>
                    <a:gd name="connsiteX2076" fmla="*/ 36398 w 1404720"/>
                    <a:gd name="connsiteY2076" fmla="*/ 593062 h 2812935"/>
                    <a:gd name="connsiteX2077" fmla="*/ 76766 w 1404720"/>
                    <a:gd name="connsiteY2077" fmla="*/ 633430 h 2812935"/>
                    <a:gd name="connsiteX2078" fmla="*/ 117134 w 1404720"/>
                    <a:gd name="connsiteY2078" fmla="*/ 593062 h 2812935"/>
                    <a:gd name="connsiteX2079" fmla="*/ 76766 w 1404720"/>
                    <a:gd name="connsiteY2079" fmla="*/ 552694 h 2812935"/>
                    <a:gd name="connsiteX2080" fmla="*/ 1343312 w 1404720"/>
                    <a:gd name="connsiteY2080" fmla="*/ 466644 h 2812935"/>
                    <a:gd name="connsiteX2081" fmla="*/ 1302944 w 1404720"/>
                    <a:gd name="connsiteY2081" fmla="*/ 507012 h 2812935"/>
                    <a:gd name="connsiteX2082" fmla="*/ 1343312 w 1404720"/>
                    <a:gd name="connsiteY2082" fmla="*/ 547380 h 2812935"/>
                    <a:gd name="connsiteX2083" fmla="*/ 1383680 w 1404720"/>
                    <a:gd name="connsiteY2083" fmla="*/ 507012 h 2812935"/>
                    <a:gd name="connsiteX2084" fmla="*/ 1343312 w 1404720"/>
                    <a:gd name="connsiteY2084" fmla="*/ 466644 h 2812935"/>
                    <a:gd name="connsiteX2085" fmla="*/ 1258874 w 1404720"/>
                    <a:gd name="connsiteY2085" fmla="*/ 466644 h 2812935"/>
                    <a:gd name="connsiteX2086" fmla="*/ 1218506 w 1404720"/>
                    <a:gd name="connsiteY2086" fmla="*/ 507012 h 2812935"/>
                    <a:gd name="connsiteX2087" fmla="*/ 1258874 w 1404720"/>
                    <a:gd name="connsiteY2087" fmla="*/ 547380 h 2812935"/>
                    <a:gd name="connsiteX2088" fmla="*/ 1299242 w 1404720"/>
                    <a:gd name="connsiteY2088" fmla="*/ 507012 h 2812935"/>
                    <a:gd name="connsiteX2089" fmla="*/ 1258874 w 1404720"/>
                    <a:gd name="connsiteY2089" fmla="*/ 466644 h 2812935"/>
                    <a:gd name="connsiteX2090" fmla="*/ 1174438 w 1404720"/>
                    <a:gd name="connsiteY2090" fmla="*/ 466644 h 2812935"/>
                    <a:gd name="connsiteX2091" fmla="*/ 1134070 w 1404720"/>
                    <a:gd name="connsiteY2091" fmla="*/ 507012 h 2812935"/>
                    <a:gd name="connsiteX2092" fmla="*/ 1174438 w 1404720"/>
                    <a:gd name="connsiteY2092" fmla="*/ 547380 h 2812935"/>
                    <a:gd name="connsiteX2093" fmla="*/ 1214806 w 1404720"/>
                    <a:gd name="connsiteY2093" fmla="*/ 507012 h 2812935"/>
                    <a:gd name="connsiteX2094" fmla="*/ 1174438 w 1404720"/>
                    <a:gd name="connsiteY2094" fmla="*/ 466644 h 2812935"/>
                    <a:gd name="connsiteX2095" fmla="*/ 1090002 w 1404720"/>
                    <a:gd name="connsiteY2095" fmla="*/ 466644 h 2812935"/>
                    <a:gd name="connsiteX2096" fmla="*/ 1049634 w 1404720"/>
                    <a:gd name="connsiteY2096" fmla="*/ 507012 h 2812935"/>
                    <a:gd name="connsiteX2097" fmla="*/ 1090002 w 1404720"/>
                    <a:gd name="connsiteY2097" fmla="*/ 547380 h 2812935"/>
                    <a:gd name="connsiteX2098" fmla="*/ 1130370 w 1404720"/>
                    <a:gd name="connsiteY2098" fmla="*/ 507012 h 2812935"/>
                    <a:gd name="connsiteX2099" fmla="*/ 1090002 w 1404720"/>
                    <a:gd name="connsiteY2099" fmla="*/ 466644 h 2812935"/>
                    <a:gd name="connsiteX2100" fmla="*/ 1005565 w 1404720"/>
                    <a:gd name="connsiteY2100" fmla="*/ 466644 h 2812935"/>
                    <a:gd name="connsiteX2101" fmla="*/ 965197 w 1404720"/>
                    <a:gd name="connsiteY2101" fmla="*/ 507012 h 2812935"/>
                    <a:gd name="connsiteX2102" fmla="*/ 1005565 w 1404720"/>
                    <a:gd name="connsiteY2102" fmla="*/ 547380 h 2812935"/>
                    <a:gd name="connsiteX2103" fmla="*/ 1045933 w 1404720"/>
                    <a:gd name="connsiteY2103" fmla="*/ 507012 h 2812935"/>
                    <a:gd name="connsiteX2104" fmla="*/ 1005565 w 1404720"/>
                    <a:gd name="connsiteY2104" fmla="*/ 466644 h 2812935"/>
                    <a:gd name="connsiteX2105" fmla="*/ 921129 w 1404720"/>
                    <a:gd name="connsiteY2105" fmla="*/ 466644 h 2812935"/>
                    <a:gd name="connsiteX2106" fmla="*/ 880761 w 1404720"/>
                    <a:gd name="connsiteY2106" fmla="*/ 507012 h 2812935"/>
                    <a:gd name="connsiteX2107" fmla="*/ 921129 w 1404720"/>
                    <a:gd name="connsiteY2107" fmla="*/ 547380 h 2812935"/>
                    <a:gd name="connsiteX2108" fmla="*/ 961497 w 1404720"/>
                    <a:gd name="connsiteY2108" fmla="*/ 507012 h 2812935"/>
                    <a:gd name="connsiteX2109" fmla="*/ 921129 w 1404720"/>
                    <a:gd name="connsiteY2109" fmla="*/ 466644 h 2812935"/>
                    <a:gd name="connsiteX2110" fmla="*/ 836693 w 1404720"/>
                    <a:gd name="connsiteY2110" fmla="*/ 466644 h 2812935"/>
                    <a:gd name="connsiteX2111" fmla="*/ 796325 w 1404720"/>
                    <a:gd name="connsiteY2111" fmla="*/ 507012 h 2812935"/>
                    <a:gd name="connsiteX2112" fmla="*/ 836693 w 1404720"/>
                    <a:gd name="connsiteY2112" fmla="*/ 547380 h 2812935"/>
                    <a:gd name="connsiteX2113" fmla="*/ 877061 w 1404720"/>
                    <a:gd name="connsiteY2113" fmla="*/ 507012 h 2812935"/>
                    <a:gd name="connsiteX2114" fmla="*/ 836693 w 1404720"/>
                    <a:gd name="connsiteY2114" fmla="*/ 466644 h 2812935"/>
                    <a:gd name="connsiteX2115" fmla="*/ 752256 w 1404720"/>
                    <a:gd name="connsiteY2115" fmla="*/ 466644 h 2812935"/>
                    <a:gd name="connsiteX2116" fmla="*/ 711888 w 1404720"/>
                    <a:gd name="connsiteY2116" fmla="*/ 507012 h 2812935"/>
                    <a:gd name="connsiteX2117" fmla="*/ 752256 w 1404720"/>
                    <a:gd name="connsiteY2117" fmla="*/ 547380 h 2812935"/>
                    <a:gd name="connsiteX2118" fmla="*/ 792624 w 1404720"/>
                    <a:gd name="connsiteY2118" fmla="*/ 507012 h 2812935"/>
                    <a:gd name="connsiteX2119" fmla="*/ 752256 w 1404720"/>
                    <a:gd name="connsiteY2119" fmla="*/ 466644 h 2812935"/>
                    <a:gd name="connsiteX2120" fmla="*/ 667820 w 1404720"/>
                    <a:gd name="connsiteY2120" fmla="*/ 466644 h 2812935"/>
                    <a:gd name="connsiteX2121" fmla="*/ 627452 w 1404720"/>
                    <a:gd name="connsiteY2121" fmla="*/ 507012 h 2812935"/>
                    <a:gd name="connsiteX2122" fmla="*/ 667820 w 1404720"/>
                    <a:gd name="connsiteY2122" fmla="*/ 547380 h 2812935"/>
                    <a:gd name="connsiteX2123" fmla="*/ 708188 w 1404720"/>
                    <a:gd name="connsiteY2123" fmla="*/ 507012 h 2812935"/>
                    <a:gd name="connsiteX2124" fmla="*/ 667820 w 1404720"/>
                    <a:gd name="connsiteY2124" fmla="*/ 466644 h 2812935"/>
                    <a:gd name="connsiteX2125" fmla="*/ 583384 w 1404720"/>
                    <a:gd name="connsiteY2125" fmla="*/ 466644 h 2812935"/>
                    <a:gd name="connsiteX2126" fmla="*/ 543016 w 1404720"/>
                    <a:gd name="connsiteY2126" fmla="*/ 507012 h 2812935"/>
                    <a:gd name="connsiteX2127" fmla="*/ 583384 w 1404720"/>
                    <a:gd name="connsiteY2127" fmla="*/ 547380 h 2812935"/>
                    <a:gd name="connsiteX2128" fmla="*/ 623752 w 1404720"/>
                    <a:gd name="connsiteY2128" fmla="*/ 507012 h 2812935"/>
                    <a:gd name="connsiteX2129" fmla="*/ 583384 w 1404720"/>
                    <a:gd name="connsiteY2129" fmla="*/ 466644 h 2812935"/>
                    <a:gd name="connsiteX2130" fmla="*/ 498947 w 1404720"/>
                    <a:gd name="connsiteY2130" fmla="*/ 466644 h 2812935"/>
                    <a:gd name="connsiteX2131" fmla="*/ 458579 w 1404720"/>
                    <a:gd name="connsiteY2131" fmla="*/ 507012 h 2812935"/>
                    <a:gd name="connsiteX2132" fmla="*/ 498947 w 1404720"/>
                    <a:gd name="connsiteY2132" fmla="*/ 547380 h 2812935"/>
                    <a:gd name="connsiteX2133" fmla="*/ 539315 w 1404720"/>
                    <a:gd name="connsiteY2133" fmla="*/ 507012 h 2812935"/>
                    <a:gd name="connsiteX2134" fmla="*/ 498947 w 1404720"/>
                    <a:gd name="connsiteY2134" fmla="*/ 466644 h 2812935"/>
                    <a:gd name="connsiteX2135" fmla="*/ 414511 w 1404720"/>
                    <a:gd name="connsiteY2135" fmla="*/ 466644 h 2812935"/>
                    <a:gd name="connsiteX2136" fmla="*/ 374143 w 1404720"/>
                    <a:gd name="connsiteY2136" fmla="*/ 507012 h 2812935"/>
                    <a:gd name="connsiteX2137" fmla="*/ 414511 w 1404720"/>
                    <a:gd name="connsiteY2137" fmla="*/ 547380 h 2812935"/>
                    <a:gd name="connsiteX2138" fmla="*/ 454879 w 1404720"/>
                    <a:gd name="connsiteY2138" fmla="*/ 507012 h 2812935"/>
                    <a:gd name="connsiteX2139" fmla="*/ 414511 w 1404720"/>
                    <a:gd name="connsiteY2139" fmla="*/ 466644 h 2812935"/>
                    <a:gd name="connsiteX2140" fmla="*/ 330075 w 1404720"/>
                    <a:gd name="connsiteY2140" fmla="*/ 466644 h 2812935"/>
                    <a:gd name="connsiteX2141" fmla="*/ 289707 w 1404720"/>
                    <a:gd name="connsiteY2141" fmla="*/ 507012 h 2812935"/>
                    <a:gd name="connsiteX2142" fmla="*/ 330075 w 1404720"/>
                    <a:gd name="connsiteY2142" fmla="*/ 547380 h 2812935"/>
                    <a:gd name="connsiteX2143" fmla="*/ 370443 w 1404720"/>
                    <a:gd name="connsiteY2143" fmla="*/ 507012 h 2812935"/>
                    <a:gd name="connsiteX2144" fmla="*/ 330075 w 1404720"/>
                    <a:gd name="connsiteY2144" fmla="*/ 466644 h 2812935"/>
                    <a:gd name="connsiteX2145" fmla="*/ 245639 w 1404720"/>
                    <a:gd name="connsiteY2145" fmla="*/ 466644 h 2812935"/>
                    <a:gd name="connsiteX2146" fmla="*/ 205271 w 1404720"/>
                    <a:gd name="connsiteY2146" fmla="*/ 507012 h 2812935"/>
                    <a:gd name="connsiteX2147" fmla="*/ 245639 w 1404720"/>
                    <a:gd name="connsiteY2147" fmla="*/ 547380 h 2812935"/>
                    <a:gd name="connsiteX2148" fmla="*/ 286007 w 1404720"/>
                    <a:gd name="connsiteY2148" fmla="*/ 507012 h 2812935"/>
                    <a:gd name="connsiteX2149" fmla="*/ 245639 w 1404720"/>
                    <a:gd name="connsiteY2149" fmla="*/ 466644 h 2812935"/>
                    <a:gd name="connsiteX2150" fmla="*/ 161202 w 1404720"/>
                    <a:gd name="connsiteY2150" fmla="*/ 466644 h 2812935"/>
                    <a:gd name="connsiteX2151" fmla="*/ 120834 w 1404720"/>
                    <a:gd name="connsiteY2151" fmla="*/ 507012 h 2812935"/>
                    <a:gd name="connsiteX2152" fmla="*/ 161202 w 1404720"/>
                    <a:gd name="connsiteY2152" fmla="*/ 547380 h 2812935"/>
                    <a:gd name="connsiteX2153" fmla="*/ 201570 w 1404720"/>
                    <a:gd name="connsiteY2153" fmla="*/ 507012 h 2812935"/>
                    <a:gd name="connsiteX2154" fmla="*/ 161202 w 1404720"/>
                    <a:gd name="connsiteY2154" fmla="*/ 466644 h 2812935"/>
                    <a:gd name="connsiteX2155" fmla="*/ 76766 w 1404720"/>
                    <a:gd name="connsiteY2155" fmla="*/ 466644 h 2812935"/>
                    <a:gd name="connsiteX2156" fmla="*/ 36398 w 1404720"/>
                    <a:gd name="connsiteY2156" fmla="*/ 507012 h 2812935"/>
                    <a:gd name="connsiteX2157" fmla="*/ 76766 w 1404720"/>
                    <a:gd name="connsiteY2157" fmla="*/ 547380 h 2812935"/>
                    <a:gd name="connsiteX2158" fmla="*/ 117134 w 1404720"/>
                    <a:gd name="connsiteY2158" fmla="*/ 507012 h 2812935"/>
                    <a:gd name="connsiteX2159" fmla="*/ 76766 w 1404720"/>
                    <a:gd name="connsiteY2159" fmla="*/ 466644 h 2812935"/>
                    <a:gd name="connsiteX2160" fmla="*/ 1343312 w 1404720"/>
                    <a:gd name="connsiteY2160" fmla="*/ 380595 h 2812935"/>
                    <a:gd name="connsiteX2161" fmla="*/ 1302944 w 1404720"/>
                    <a:gd name="connsiteY2161" fmla="*/ 420963 h 2812935"/>
                    <a:gd name="connsiteX2162" fmla="*/ 1343312 w 1404720"/>
                    <a:gd name="connsiteY2162" fmla="*/ 461331 h 2812935"/>
                    <a:gd name="connsiteX2163" fmla="*/ 1383680 w 1404720"/>
                    <a:gd name="connsiteY2163" fmla="*/ 420963 h 2812935"/>
                    <a:gd name="connsiteX2164" fmla="*/ 1343312 w 1404720"/>
                    <a:gd name="connsiteY2164" fmla="*/ 380595 h 2812935"/>
                    <a:gd name="connsiteX2165" fmla="*/ 1258874 w 1404720"/>
                    <a:gd name="connsiteY2165" fmla="*/ 380595 h 2812935"/>
                    <a:gd name="connsiteX2166" fmla="*/ 1218506 w 1404720"/>
                    <a:gd name="connsiteY2166" fmla="*/ 420963 h 2812935"/>
                    <a:gd name="connsiteX2167" fmla="*/ 1258874 w 1404720"/>
                    <a:gd name="connsiteY2167" fmla="*/ 461331 h 2812935"/>
                    <a:gd name="connsiteX2168" fmla="*/ 1299242 w 1404720"/>
                    <a:gd name="connsiteY2168" fmla="*/ 420963 h 2812935"/>
                    <a:gd name="connsiteX2169" fmla="*/ 1258874 w 1404720"/>
                    <a:gd name="connsiteY2169" fmla="*/ 380595 h 2812935"/>
                    <a:gd name="connsiteX2170" fmla="*/ 1174438 w 1404720"/>
                    <a:gd name="connsiteY2170" fmla="*/ 380595 h 2812935"/>
                    <a:gd name="connsiteX2171" fmla="*/ 1134070 w 1404720"/>
                    <a:gd name="connsiteY2171" fmla="*/ 420963 h 2812935"/>
                    <a:gd name="connsiteX2172" fmla="*/ 1174438 w 1404720"/>
                    <a:gd name="connsiteY2172" fmla="*/ 461331 h 2812935"/>
                    <a:gd name="connsiteX2173" fmla="*/ 1214806 w 1404720"/>
                    <a:gd name="connsiteY2173" fmla="*/ 420963 h 2812935"/>
                    <a:gd name="connsiteX2174" fmla="*/ 1174438 w 1404720"/>
                    <a:gd name="connsiteY2174" fmla="*/ 380595 h 2812935"/>
                    <a:gd name="connsiteX2175" fmla="*/ 1090002 w 1404720"/>
                    <a:gd name="connsiteY2175" fmla="*/ 380595 h 2812935"/>
                    <a:gd name="connsiteX2176" fmla="*/ 1049634 w 1404720"/>
                    <a:gd name="connsiteY2176" fmla="*/ 420963 h 2812935"/>
                    <a:gd name="connsiteX2177" fmla="*/ 1090002 w 1404720"/>
                    <a:gd name="connsiteY2177" fmla="*/ 461331 h 2812935"/>
                    <a:gd name="connsiteX2178" fmla="*/ 1130370 w 1404720"/>
                    <a:gd name="connsiteY2178" fmla="*/ 420963 h 2812935"/>
                    <a:gd name="connsiteX2179" fmla="*/ 1090002 w 1404720"/>
                    <a:gd name="connsiteY2179" fmla="*/ 380595 h 2812935"/>
                    <a:gd name="connsiteX2180" fmla="*/ 1005565 w 1404720"/>
                    <a:gd name="connsiteY2180" fmla="*/ 380595 h 2812935"/>
                    <a:gd name="connsiteX2181" fmla="*/ 965197 w 1404720"/>
                    <a:gd name="connsiteY2181" fmla="*/ 420963 h 2812935"/>
                    <a:gd name="connsiteX2182" fmla="*/ 1005565 w 1404720"/>
                    <a:gd name="connsiteY2182" fmla="*/ 461331 h 2812935"/>
                    <a:gd name="connsiteX2183" fmla="*/ 1045933 w 1404720"/>
                    <a:gd name="connsiteY2183" fmla="*/ 420963 h 2812935"/>
                    <a:gd name="connsiteX2184" fmla="*/ 1005565 w 1404720"/>
                    <a:gd name="connsiteY2184" fmla="*/ 380595 h 2812935"/>
                    <a:gd name="connsiteX2185" fmla="*/ 921129 w 1404720"/>
                    <a:gd name="connsiteY2185" fmla="*/ 380595 h 2812935"/>
                    <a:gd name="connsiteX2186" fmla="*/ 880761 w 1404720"/>
                    <a:gd name="connsiteY2186" fmla="*/ 420963 h 2812935"/>
                    <a:gd name="connsiteX2187" fmla="*/ 921129 w 1404720"/>
                    <a:gd name="connsiteY2187" fmla="*/ 461331 h 2812935"/>
                    <a:gd name="connsiteX2188" fmla="*/ 961497 w 1404720"/>
                    <a:gd name="connsiteY2188" fmla="*/ 420963 h 2812935"/>
                    <a:gd name="connsiteX2189" fmla="*/ 921129 w 1404720"/>
                    <a:gd name="connsiteY2189" fmla="*/ 380595 h 2812935"/>
                    <a:gd name="connsiteX2190" fmla="*/ 836693 w 1404720"/>
                    <a:gd name="connsiteY2190" fmla="*/ 380595 h 2812935"/>
                    <a:gd name="connsiteX2191" fmla="*/ 796325 w 1404720"/>
                    <a:gd name="connsiteY2191" fmla="*/ 420963 h 2812935"/>
                    <a:gd name="connsiteX2192" fmla="*/ 836693 w 1404720"/>
                    <a:gd name="connsiteY2192" fmla="*/ 461331 h 2812935"/>
                    <a:gd name="connsiteX2193" fmla="*/ 877061 w 1404720"/>
                    <a:gd name="connsiteY2193" fmla="*/ 420963 h 2812935"/>
                    <a:gd name="connsiteX2194" fmla="*/ 836693 w 1404720"/>
                    <a:gd name="connsiteY2194" fmla="*/ 380595 h 2812935"/>
                    <a:gd name="connsiteX2195" fmla="*/ 752256 w 1404720"/>
                    <a:gd name="connsiteY2195" fmla="*/ 380595 h 2812935"/>
                    <a:gd name="connsiteX2196" fmla="*/ 711888 w 1404720"/>
                    <a:gd name="connsiteY2196" fmla="*/ 420963 h 2812935"/>
                    <a:gd name="connsiteX2197" fmla="*/ 752256 w 1404720"/>
                    <a:gd name="connsiteY2197" fmla="*/ 461331 h 2812935"/>
                    <a:gd name="connsiteX2198" fmla="*/ 792624 w 1404720"/>
                    <a:gd name="connsiteY2198" fmla="*/ 420963 h 2812935"/>
                    <a:gd name="connsiteX2199" fmla="*/ 752256 w 1404720"/>
                    <a:gd name="connsiteY2199" fmla="*/ 380595 h 2812935"/>
                    <a:gd name="connsiteX2200" fmla="*/ 667820 w 1404720"/>
                    <a:gd name="connsiteY2200" fmla="*/ 380595 h 2812935"/>
                    <a:gd name="connsiteX2201" fmla="*/ 627452 w 1404720"/>
                    <a:gd name="connsiteY2201" fmla="*/ 420963 h 2812935"/>
                    <a:gd name="connsiteX2202" fmla="*/ 667820 w 1404720"/>
                    <a:gd name="connsiteY2202" fmla="*/ 461331 h 2812935"/>
                    <a:gd name="connsiteX2203" fmla="*/ 708188 w 1404720"/>
                    <a:gd name="connsiteY2203" fmla="*/ 420963 h 2812935"/>
                    <a:gd name="connsiteX2204" fmla="*/ 667820 w 1404720"/>
                    <a:gd name="connsiteY2204" fmla="*/ 380595 h 2812935"/>
                    <a:gd name="connsiteX2205" fmla="*/ 583384 w 1404720"/>
                    <a:gd name="connsiteY2205" fmla="*/ 380595 h 2812935"/>
                    <a:gd name="connsiteX2206" fmla="*/ 543016 w 1404720"/>
                    <a:gd name="connsiteY2206" fmla="*/ 420963 h 2812935"/>
                    <a:gd name="connsiteX2207" fmla="*/ 583384 w 1404720"/>
                    <a:gd name="connsiteY2207" fmla="*/ 461331 h 2812935"/>
                    <a:gd name="connsiteX2208" fmla="*/ 623752 w 1404720"/>
                    <a:gd name="connsiteY2208" fmla="*/ 420963 h 2812935"/>
                    <a:gd name="connsiteX2209" fmla="*/ 583384 w 1404720"/>
                    <a:gd name="connsiteY2209" fmla="*/ 380595 h 2812935"/>
                    <a:gd name="connsiteX2210" fmla="*/ 498947 w 1404720"/>
                    <a:gd name="connsiteY2210" fmla="*/ 380595 h 2812935"/>
                    <a:gd name="connsiteX2211" fmla="*/ 458579 w 1404720"/>
                    <a:gd name="connsiteY2211" fmla="*/ 420963 h 2812935"/>
                    <a:gd name="connsiteX2212" fmla="*/ 498947 w 1404720"/>
                    <a:gd name="connsiteY2212" fmla="*/ 461331 h 2812935"/>
                    <a:gd name="connsiteX2213" fmla="*/ 539315 w 1404720"/>
                    <a:gd name="connsiteY2213" fmla="*/ 420963 h 2812935"/>
                    <a:gd name="connsiteX2214" fmla="*/ 498947 w 1404720"/>
                    <a:gd name="connsiteY2214" fmla="*/ 380595 h 2812935"/>
                    <a:gd name="connsiteX2215" fmla="*/ 414511 w 1404720"/>
                    <a:gd name="connsiteY2215" fmla="*/ 380595 h 2812935"/>
                    <a:gd name="connsiteX2216" fmla="*/ 374143 w 1404720"/>
                    <a:gd name="connsiteY2216" fmla="*/ 420963 h 2812935"/>
                    <a:gd name="connsiteX2217" fmla="*/ 414511 w 1404720"/>
                    <a:gd name="connsiteY2217" fmla="*/ 461331 h 2812935"/>
                    <a:gd name="connsiteX2218" fmla="*/ 454879 w 1404720"/>
                    <a:gd name="connsiteY2218" fmla="*/ 420963 h 2812935"/>
                    <a:gd name="connsiteX2219" fmla="*/ 414511 w 1404720"/>
                    <a:gd name="connsiteY2219" fmla="*/ 380595 h 2812935"/>
                    <a:gd name="connsiteX2220" fmla="*/ 330075 w 1404720"/>
                    <a:gd name="connsiteY2220" fmla="*/ 380595 h 2812935"/>
                    <a:gd name="connsiteX2221" fmla="*/ 289707 w 1404720"/>
                    <a:gd name="connsiteY2221" fmla="*/ 420963 h 2812935"/>
                    <a:gd name="connsiteX2222" fmla="*/ 330075 w 1404720"/>
                    <a:gd name="connsiteY2222" fmla="*/ 461331 h 2812935"/>
                    <a:gd name="connsiteX2223" fmla="*/ 370443 w 1404720"/>
                    <a:gd name="connsiteY2223" fmla="*/ 420963 h 2812935"/>
                    <a:gd name="connsiteX2224" fmla="*/ 330075 w 1404720"/>
                    <a:gd name="connsiteY2224" fmla="*/ 380595 h 2812935"/>
                    <a:gd name="connsiteX2225" fmla="*/ 245639 w 1404720"/>
                    <a:gd name="connsiteY2225" fmla="*/ 380595 h 2812935"/>
                    <a:gd name="connsiteX2226" fmla="*/ 205271 w 1404720"/>
                    <a:gd name="connsiteY2226" fmla="*/ 420963 h 2812935"/>
                    <a:gd name="connsiteX2227" fmla="*/ 245639 w 1404720"/>
                    <a:gd name="connsiteY2227" fmla="*/ 461331 h 2812935"/>
                    <a:gd name="connsiteX2228" fmla="*/ 286007 w 1404720"/>
                    <a:gd name="connsiteY2228" fmla="*/ 420963 h 2812935"/>
                    <a:gd name="connsiteX2229" fmla="*/ 245639 w 1404720"/>
                    <a:gd name="connsiteY2229" fmla="*/ 380595 h 2812935"/>
                    <a:gd name="connsiteX2230" fmla="*/ 161202 w 1404720"/>
                    <a:gd name="connsiteY2230" fmla="*/ 380595 h 2812935"/>
                    <a:gd name="connsiteX2231" fmla="*/ 120834 w 1404720"/>
                    <a:gd name="connsiteY2231" fmla="*/ 420963 h 2812935"/>
                    <a:gd name="connsiteX2232" fmla="*/ 161202 w 1404720"/>
                    <a:gd name="connsiteY2232" fmla="*/ 461331 h 2812935"/>
                    <a:gd name="connsiteX2233" fmla="*/ 201570 w 1404720"/>
                    <a:gd name="connsiteY2233" fmla="*/ 420963 h 2812935"/>
                    <a:gd name="connsiteX2234" fmla="*/ 161202 w 1404720"/>
                    <a:gd name="connsiteY2234" fmla="*/ 380595 h 2812935"/>
                    <a:gd name="connsiteX2235" fmla="*/ 76766 w 1404720"/>
                    <a:gd name="connsiteY2235" fmla="*/ 380595 h 2812935"/>
                    <a:gd name="connsiteX2236" fmla="*/ 36398 w 1404720"/>
                    <a:gd name="connsiteY2236" fmla="*/ 420963 h 2812935"/>
                    <a:gd name="connsiteX2237" fmla="*/ 76766 w 1404720"/>
                    <a:gd name="connsiteY2237" fmla="*/ 461331 h 2812935"/>
                    <a:gd name="connsiteX2238" fmla="*/ 117134 w 1404720"/>
                    <a:gd name="connsiteY2238" fmla="*/ 420963 h 2812935"/>
                    <a:gd name="connsiteX2239" fmla="*/ 76766 w 1404720"/>
                    <a:gd name="connsiteY2239" fmla="*/ 380595 h 2812935"/>
                    <a:gd name="connsiteX2240" fmla="*/ 1343312 w 1404720"/>
                    <a:gd name="connsiteY2240" fmla="*/ 294546 h 2812935"/>
                    <a:gd name="connsiteX2241" fmla="*/ 1302944 w 1404720"/>
                    <a:gd name="connsiteY2241" fmla="*/ 334914 h 2812935"/>
                    <a:gd name="connsiteX2242" fmla="*/ 1343312 w 1404720"/>
                    <a:gd name="connsiteY2242" fmla="*/ 375282 h 2812935"/>
                    <a:gd name="connsiteX2243" fmla="*/ 1383680 w 1404720"/>
                    <a:gd name="connsiteY2243" fmla="*/ 334914 h 2812935"/>
                    <a:gd name="connsiteX2244" fmla="*/ 1343312 w 1404720"/>
                    <a:gd name="connsiteY2244" fmla="*/ 294546 h 2812935"/>
                    <a:gd name="connsiteX2245" fmla="*/ 1258874 w 1404720"/>
                    <a:gd name="connsiteY2245" fmla="*/ 294546 h 2812935"/>
                    <a:gd name="connsiteX2246" fmla="*/ 1218506 w 1404720"/>
                    <a:gd name="connsiteY2246" fmla="*/ 334914 h 2812935"/>
                    <a:gd name="connsiteX2247" fmla="*/ 1258874 w 1404720"/>
                    <a:gd name="connsiteY2247" fmla="*/ 375282 h 2812935"/>
                    <a:gd name="connsiteX2248" fmla="*/ 1299242 w 1404720"/>
                    <a:gd name="connsiteY2248" fmla="*/ 334914 h 2812935"/>
                    <a:gd name="connsiteX2249" fmla="*/ 1258874 w 1404720"/>
                    <a:gd name="connsiteY2249" fmla="*/ 294546 h 2812935"/>
                    <a:gd name="connsiteX2250" fmla="*/ 1174438 w 1404720"/>
                    <a:gd name="connsiteY2250" fmla="*/ 294546 h 2812935"/>
                    <a:gd name="connsiteX2251" fmla="*/ 1134070 w 1404720"/>
                    <a:gd name="connsiteY2251" fmla="*/ 334914 h 2812935"/>
                    <a:gd name="connsiteX2252" fmla="*/ 1174438 w 1404720"/>
                    <a:gd name="connsiteY2252" fmla="*/ 375282 h 2812935"/>
                    <a:gd name="connsiteX2253" fmla="*/ 1214806 w 1404720"/>
                    <a:gd name="connsiteY2253" fmla="*/ 334914 h 2812935"/>
                    <a:gd name="connsiteX2254" fmla="*/ 1174438 w 1404720"/>
                    <a:gd name="connsiteY2254" fmla="*/ 294546 h 2812935"/>
                    <a:gd name="connsiteX2255" fmla="*/ 1090002 w 1404720"/>
                    <a:gd name="connsiteY2255" fmla="*/ 294546 h 2812935"/>
                    <a:gd name="connsiteX2256" fmla="*/ 1049634 w 1404720"/>
                    <a:gd name="connsiteY2256" fmla="*/ 334914 h 2812935"/>
                    <a:gd name="connsiteX2257" fmla="*/ 1090002 w 1404720"/>
                    <a:gd name="connsiteY2257" fmla="*/ 375282 h 2812935"/>
                    <a:gd name="connsiteX2258" fmla="*/ 1130370 w 1404720"/>
                    <a:gd name="connsiteY2258" fmla="*/ 334914 h 2812935"/>
                    <a:gd name="connsiteX2259" fmla="*/ 1090002 w 1404720"/>
                    <a:gd name="connsiteY2259" fmla="*/ 294546 h 2812935"/>
                    <a:gd name="connsiteX2260" fmla="*/ 1005565 w 1404720"/>
                    <a:gd name="connsiteY2260" fmla="*/ 294546 h 2812935"/>
                    <a:gd name="connsiteX2261" fmla="*/ 965197 w 1404720"/>
                    <a:gd name="connsiteY2261" fmla="*/ 334914 h 2812935"/>
                    <a:gd name="connsiteX2262" fmla="*/ 1005565 w 1404720"/>
                    <a:gd name="connsiteY2262" fmla="*/ 375282 h 2812935"/>
                    <a:gd name="connsiteX2263" fmla="*/ 1045933 w 1404720"/>
                    <a:gd name="connsiteY2263" fmla="*/ 334914 h 2812935"/>
                    <a:gd name="connsiteX2264" fmla="*/ 1005565 w 1404720"/>
                    <a:gd name="connsiteY2264" fmla="*/ 294546 h 2812935"/>
                    <a:gd name="connsiteX2265" fmla="*/ 921129 w 1404720"/>
                    <a:gd name="connsiteY2265" fmla="*/ 294546 h 2812935"/>
                    <a:gd name="connsiteX2266" fmla="*/ 880761 w 1404720"/>
                    <a:gd name="connsiteY2266" fmla="*/ 334914 h 2812935"/>
                    <a:gd name="connsiteX2267" fmla="*/ 921129 w 1404720"/>
                    <a:gd name="connsiteY2267" fmla="*/ 375282 h 2812935"/>
                    <a:gd name="connsiteX2268" fmla="*/ 961497 w 1404720"/>
                    <a:gd name="connsiteY2268" fmla="*/ 334914 h 2812935"/>
                    <a:gd name="connsiteX2269" fmla="*/ 921129 w 1404720"/>
                    <a:gd name="connsiteY2269" fmla="*/ 294546 h 2812935"/>
                    <a:gd name="connsiteX2270" fmla="*/ 836693 w 1404720"/>
                    <a:gd name="connsiteY2270" fmla="*/ 294546 h 2812935"/>
                    <a:gd name="connsiteX2271" fmla="*/ 796325 w 1404720"/>
                    <a:gd name="connsiteY2271" fmla="*/ 334914 h 2812935"/>
                    <a:gd name="connsiteX2272" fmla="*/ 836693 w 1404720"/>
                    <a:gd name="connsiteY2272" fmla="*/ 375282 h 2812935"/>
                    <a:gd name="connsiteX2273" fmla="*/ 877061 w 1404720"/>
                    <a:gd name="connsiteY2273" fmla="*/ 334914 h 2812935"/>
                    <a:gd name="connsiteX2274" fmla="*/ 836693 w 1404720"/>
                    <a:gd name="connsiteY2274" fmla="*/ 294546 h 2812935"/>
                    <a:gd name="connsiteX2275" fmla="*/ 752256 w 1404720"/>
                    <a:gd name="connsiteY2275" fmla="*/ 294546 h 2812935"/>
                    <a:gd name="connsiteX2276" fmla="*/ 711888 w 1404720"/>
                    <a:gd name="connsiteY2276" fmla="*/ 334914 h 2812935"/>
                    <a:gd name="connsiteX2277" fmla="*/ 752256 w 1404720"/>
                    <a:gd name="connsiteY2277" fmla="*/ 375282 h 2812935"/>
                    <a:gd name="connsiteX2278" fmla="*/ 792624 w 1404720"/>
                    <a:gd name="connsiteY2278" fmla="*/ 334914 h 2812935"/>
                    <a:gd name="connsiteX2279" fmla="*/ 752256 w 1404720"/>
                    <a:gd name="connsiteY2279" fmla="*/ 294546 h 2812935"/>
                    <a:gd name="connsiteX2280" fmla="*/ 667820 w 1404720"/>
                    <a:gd name="connsiteY2280" fmla="*/ 294546 h 2812935"/>
                    <a:gd name="connsiteX2281" fmla="*/ 627452 w 1404720"/>
                    <a:gd name="connsiteY2281" fmla="*/ 334914 h 2812935"/>
                    <a:gd name="connsiteX2282" fmla="*/ 667820 w 1404720"/>
                    <a:gd name="connsiteY2282" fmla="*/ 375282 h 2812935"/>
                    <a:gd name="connsiteX2283" fmla="*/ 708188 w 1404720"/>
                    <a:gd name="connsiteY2283" fmla="*/ 334914 h 2812935"/>
                    <a:gd name="connsiteX2284" fmla="*/ 667820 w 1404720"/>
                    <a:gd name="connsiteY2284" fmla="*/ 294546 h 2812935"/>
                    <a:gd name="connsiteX2285" fmla="*/ 583384 w 1404720"/>
                    <a:gd name="connsiteY2285" fmla="*/ 294546 h 2812935"/>
                    <a:gd name="connsiteX2286" fmla="*/ 543016 w 1404720"/>
                    <a:gd name="connsiteY2286" fmla="*/ 334914 h 2812935"/>
                    <a:gd name="connsiteX2287" fmla="*/ 583384 w 1404720"/>
                    <a:gd name="connsiteY2287" fmla="*/ 375282 h 2812935"/>
                    <a:gd name="connsiteX2288" fmla="*/ 623752 w 1404720"/>
                    <a:gd name="connsiteY2288" fmla="*/ 334914 h 2812935"/>
                    <a:gd name="connsiteX2289" fmla="*/ 583384 w 1404720"/>
                    <a:gd name="connsiteY2289" fmla="*/ 294546 h 2812935"/>
                    <a:gd name="connsiteX2290" fmla="*/ 498947 w 1404720"/>
                    <a:gd name="connsiteY2290" fmla="*/ 294546 h 2812935"/>
                    <a:gd name="connsiteX2291" fmla="*/ 458579 w 1404720"/>
                    <a:gd name="connsiteY2291" fmla="*/ 334914 h 2812935"/>
                    <a:gd name="connsiteX2292" fmla="*/ 498947 w 1404720"/>
                    <a:gd name="connsiteY2292" fmla="*/ 375282 h 2812935"/>
                    <a:gd name="connsiteX2293" fmla="*/ 539315 w 1404720"/>
                    <a:gd name="connsiteY2293" fmla="*/ 334914 h 2812935"/>
                    <a:gd name="connsiteX2294" fmla="*/ 498947 w 1404720"/>
                    <a:gd name="connsiteY2294" fmla="*/ 294546 h 2812935"/>
                    <a:gd name="connsiteX2295" fmla="*/ 414511 w 1404720"/>
                    <a:gd name="connsiteY2295" fmla="*/ 294546 h 2812935"/>
                    <a:gd name="connsiteX2296" fmla="*/ 374143 w 1404720"/>
                    <a:gd name="connsiteY2296" fmla="*/ 334914 h 2812935"/>
                    <a:gd name="connsiteX2297" fmla="*/ 414511 w 1404720"/>
                    <a:gd name="connsiteY2297" fmla="*/ 375282 h 2812935"/>
                    <a:gd name="connsiteX2298" fmla="*/ 454879 w 1404720"/>
                    <a:gd name="connsiteY2298" fmla="*/ 334914 h 2812935"/>
                    <a:gd name="connsiteX2299" fmla="*/ 414511 w 1404720"/>
                    <a:gd name="connsiteY2299" fmla="*/ 294546 h 2812935"/>
                    <a:gd name="connsiteX2300" fmla="*/ 330075 w 1404720"/>
                    <a:gd name="connsiteY2300" fmla="*/ 294546 h 2812935"/>
                    <a:gd name="connsiteX2301" fmla="*/ 289707 w 1404720"/>
                    <a:gd name="connsiteY2301" fmla="*/ 334914 h 2812935"/>
                    <a:gd name="connsiteX2302" fmla="*/ 330075 w 1404720"/>
                    <a:gd name="connsiteY2302" fmla="*/ 375282 h 2812935"/>
                    <a:gd name="connsiteX2303" fmla="*/ 370443 w 1404720"/>
                    <a:gd name="connsiteY2303" fmla="*/ 334914 h 2812935"/>
                    <a:gd name="connsiteX2304" fmla="*/ 330075 w 1404720"/>
                    <a:gd name="connsiteY2304" fmla="*/ 294546 h 2812935"/>
                    <a:gd name="connsiteX2305" fmla="*/ 245639 w 1404720"/>
                    <a:gd name="connsiteY2305" fmla="*/ 294546 h 2812935"/>
                    <a:gd name="connsiteX2306" fmla="*/ 205271 w 1404720"/>
                    <a:gd name="connsiteY2306" fmla="*/ 334914 h 2812935"/>
                    <a:gd name="connsiteX2307" fmla="*/ 245639 w 1404720"/>
                    <a:gd name="connsiteY2307" fmla="*/ 375282 h 2812935"/>
                    <a:gd name="connsiteX2308" fmla="*/ 286007 w 1404720"/>
                    <a:gd name="connsiteY2308" fmla="*/ 334914 h 2812935"/>
                    <a:gd name="connsiteX2309" fmla="*/ 245639 w 1404720"/>
                    <a:gd name="connsiteY2309" fmla="*/ 294546 h 2812935"/>
                    <a:gd name="connsiteX2310" fmla="*/ 161202 w 1404720"/>
                    <a:gd name="connsiteY2310" fmla="*/ 294546 h 2812935"/>
                    <a:gd name="connsiteX2311" fmla="*/ 120834 w 1404720"/>
                    <a:gd name="connsiteY2311" fmla="*/ 334914 h 2812935"/>
                    <a:gd name="connsiteX2312" fmla="*/ 161202 w 1404720"/>
                    <a:gd name="connsiteY2312" fmla="*/ 375282 h 2812935"/>
                    <a:gd name="connsiteX2313" fmla="*/ 201570 w 1404720"/>
                    <a:gd name="connsiteY2313" fmla="*/ 334914 h 2812935"/>
                    <a:gd name="connsiteX2314" fmla="*/ 161202 w 1404720"/>
                    <a:gd name="connsiteY2314" fmla="*/ 294546 h 2812935"/>
                    <a:gd name="connsiteX2315" fmla="*/ 76766 w 1404720"/>
                    <a:gd name="connsiteY2315" fmla="*/ 294546 h 2812935"/>
                    <a:gd name="connsiteX2316" fmla="*/ 36398 w 1404720"/>
                    <a:gd name="connsiteY2316" fmla="*/ 334914 h 2812935"/>
                    <a:gd name="connsiteX2317" fmla="*/ 76766 w 1404720"/>
                    <a:gd name="connsiteY2317" fmla="*/ 375282 h 2812935"/>
                    <a:gd name="connsiteX2318" fmla="*/ 117134 w 1404720"/>
                    <a:gd name="connsiteY2318" fmla="*/ 334914 h 2812935"/>
                    <a:gd name="connsiteX2319" fmla="*/ 76766 w 1404720"/>
                    <a:gd name="connsiteY2319" fmla="*/ 294546 h 2812935"/>
                    <a:gd name="connsiteX2320" fmla="*/ 1343312 w 1404720"/>
                    <a:gd name="connsiteY2320" fmla="*/ 208497 h 2812935"/>
                    <a:gd name="connsiteX2321" fmla="*/ 1302944 w 1404720"/>
                    <a:gd name="connsiteY2321" fmla="*/ 248865 h 2812935"/>
                    <a:gd name="connsiteX2322" fmla="*/ 1343312 w 1404720"/>
                    <a:gd name="connsiteY2322" fmla="*/ 289233 h 2812935"/>
                    <a:gd name="connsiteX2323" fmla="*/ 1383680 w 1404720"/>
                    <a:gd name="connsiteY2323" fmla="*/ 248865 h 2812935"/>
                    <a:gd name="connsiteX2324" fmla="*/ 1343312 w 1404720"/>
                    <a:gd name="connsiteY2324" fmla="*/ 208497 h 2812935"/>
                    <a:gd name="connsiteX2325" fmla="*/ 1258874 w 1404720"/>
                    <a:gd name="connsiteY2325" fmla="*/ 208497 h 2812935"/>
                    <a:gd name="connsiteX2326" fmla="*/ 1218506 w 1404720"/>
                    <a:gd name="connsiteY2326" fmla="*/ 248865 h 2812935"/>
                    <a:gd name="connsiteX2327" fmla="*/ 1258874 w 1404720"/>
                    <a:gd name="connsiteY2327" fmla="*/ 289233 h 2812935"/>
                    <a:gd name="connsiteX2328" fmla="*/ 1299242 w 1404720"/>
                    <a:gd name="connsiteY2328" fmla="*/ 248865 h 2812935"/>
                    <a:gd name="connsiteX2329" fmla="*/ 1258874 w 1404720"/>
                    <a:gd name="connsiteY2329" fmla="*/ 208497 h 2812935"/>
                    <a:gd name="connsiteX2330" fmla="*/ 1174438 w 1404720"/>
                    <a:gd name="connsiteY2330" fmla="*/ 208497 h 2812935"/>
                    <a:gd name="connsiteX2331" fmla="*/ 1134070 w 1404720"/>
                    <a:gd name="connsiteY2331" fmla="*/ 248865 h 2812935"/>
                    <a:gd name="connsiteX2332" fmla="*/ 1174438 w 1404720"/>
                    <a:gd name="connsiteY2332" fmla="*/ 289233 h 2812935"/>
                    <a:gd name="connsiteX2333" fmla="*/ 1214806 w 1404720"/>
                    <a:gd name="connsiteY2333" fmla="*/ 248865 h 2812935"/>
                    <a:gd name="connsiteX2334" fmla="*/ 1174438 w 1404720"/>
                    <a:gd name="connsiteY2334" fmla="*/ 208497 h 2812935"/>
                    <a:gd name="connsiteX2335" fmla="*/ 1090002 w 1404720"/>
                    <a:gd name="connsiteY2335" fmla="*/ 208497 h 2812935"/>
                    <a:gd name="connsiteX2336" fmla="*/ 1049634 w 1404720"/>
                    <a:gd name="connsiteY2336" fmla="*/ 248865 h 2812935"/>
                    <a:gd name="connsiteX2337" fmla="*/ 1090002 w 1404720"/>
                    <a:gd name="connsiteY2337" fmla="*/ 289233 h 2812935"/>
                    <a:gd name="connsiteX2338" fmla="*/ 1130370 w 1404720"/>
                    <a:gd name="connsiteY2338" fmla="*/ 248865 h 2812935"/>
                    <a:gd name="connsiteX2339" fmla="*/ 1090002 w 1404720"/>
                    <a:gd name="connsiteY2339" fmla="*/ 208497 h 2812935"/>
                    <a:gd name="connsiteX2340" fmla="*/ 1005565 w 1404720"/>
                    <a:gd name="connsiteY2340" fmla="*/ 208497 h 2812935"/>
                    <a:gd name="connsiteX2341" fmla="*/ 965197 w 1404720"/>
                    <a:gd name="connsiteY2341" fmla="*/ 248865 h 2812935"/>
                    <a:gd name="connsiteX2342" fmla="*/ 1005565 w 1404720"/>
                    <a:gd name="connsiteY2342" fmla="*/ 289233 h 2812935"/>
                    <a:gd name="connsiteX2343" fmla="*/ 1045933 w 1404720"/>
                    <a:gd name="connsiteY2343" fmla="*/ 248865 h 2812935"/>
                    <a:gd name="connsiteX2344" fmla="*/ 1005565 w 1404720"/>
                    <a:gd name="connsiteY2344" fmla="*/ 208497 h 2812935"/>
                    <a:gd name="connsiteX2345" fmla="*/ 921129 w 1404720"/>
                    <a:gd name="connsiteY2345" fmla="*/ 208497 h 2812935"/>
                    <a:gd name="connsiteX2346" fmla="*/ 880761 w 1404720"/>
                    <a:gd name="connsiteY2346" fmla="*/ 248865 h 2812935"/>
                    <a:gd name="connsiteX2347" fmla="*/ 921129 w 1404720"/>
                    <a:gd name="connsiteY2347" fmla="*/ 289233 h 2812935"/>
                    <a:gd name="connsiteX2348" fmla="*/ 961497 w 1404720"/>
                    <a:gd name="connsiteY2348" fmla="*/ 248865 h 2812935"/>
                    <a:gd name="connsiteX2349" fmla="*/ 921129 w 1404720"/>
                    <a:gd name="connsiteY2349" fmla="*/ 208497 h 2812935"/>
                    <a:gd name="connsiteX2350" fmla="*/ 836693 w 1404720"/>
                    <a:gd name="connsiteY2350" fmla="*/ 208497 h 2812935"/>
                    <a:gd name="connsiteX2351" fmla="*/ 796325 w 1404720"/>
                    <a:gd name="connsiteY2351" fmla="*/ 248865 h 2812935"/>
                    <a:gd name="connsiteX2352" fmla="*/ 836693 w 1404720"/>
                    <a:gd name="connsiteY2352" fmla="*/ 289233 h 2812935"/>
                    <a:gd name="connsiteX2353" fmla="*/ 877061 w 1404720"/>
                    <a:gd name="connsiteY2353" fmla="*/ 248865 h 2812935"/>
                    <a:gd name="connsiteX2354" fmla="*/ 836693 w 1404720"/>
                    <a:gd name="connsiteY2354" fmla="*/ 208497 h 2812935"/>
                    <a:gd name="connsiteX2355" fmla="*/ 752256 w 1404720"/>
                    <a:gd name="connsiteY2355" fmla="*/ 208497 h 2812935"/>
                    <a:gd name="connsiteX2356" fmla="*/ 711888 w 1404720"/>
                    <a:gd name="connsiteY2356" fmla="*/ 248865 h 2812935"/>
                    <a:gd name="connsiteX2357" fmla="*/ 752256 w 1404720"/>
                    <a:gd name="connsiteY2357" fmla="*/ 289233 h 2812935"/>
                    <a:gd name="connsiteX2358" fmla="*/ 792624 w 1404720"/>
                    <a:gd name="connsiteY2358" fmla="*/ 248865 h 2812935"/>
                    <a:gd name="connsiteX2359" fmla="*/ 752256 w 1404720"/>
                    <a:gd name="connsiteY2359" fmla="*/ 208497 h 2812935"/>
                    <a:gd name="connsiteX2360" fmla="*/ 667820 w 1404720"/>
                    <a:gd name="connsiteY2360" fmla="*/ 208497 h 2812935"/>
                    <a:gd name="connsiteX2361" fmla="*/ 627452 w 1404720"/>
                    <a:gd name="connsiteY2361" fmla="*/ 248865 h 2812935"/>
                    <a:gd name="connsiteX2362" fmla="*/ 667820 w 1404720"/>
                    <a:gd name="connsiteY2362" fmla="*/ 289233 h 2812935"/>
                    <a:gd name="connsiteX2363" fmla="*/ 708188 w 1404720"/>
                    <a:gd name="connsiteY2363" fmla="*/ 248865 h 2812935"/>
                    <a:gd name="connsiteX2364" fmla="*/ 667820 w 1404720"/>
                    <a:gd name="connsiteY2364" fmla="*/ 208497 h 2812935"/>
                    <a:gd name="connsiteX2365" fmla="*/ 583384 w 1404720"/>
                    <a:gd name="connsiteY2365" fmla="*/ 208497 h 2812935"/>
                    <a:gd name="connsiteX2366" fmla="*/ 543016 w 1404720"/>
                    <a:gd name="connsiteY2366" fmla="*/ 248865 h 2812935"/>
                    <a:gd name="connsiteX2367" fmla="*/ 583384 w 1404720"/>
                    <a:gd name="connsiteY2367" fmla="*/ 289233 h 2812935"/>
                    <a:gd name="connsiteX2368" fmla="*/ 623752 w 1404720"/>
                    <a:gd name="connsiteY2368" fmla="*/ 248865 h 2812935"/>
                    <a:gd name="connsiteX2369" fmla="*/ 583384 w 1404720"/>
                    <a:gd name="connsiteY2369" fmla="*/ 208497 h 2812935"/>
                    <a:gd name="connsiteX2370" fmla="*/ 498947 w 1404720"/>
                    <a:gd name="connsiteY2370" fmla="*/ 208497 h 2812935"/>
                    <a:gd name="connsiteX2371" fmla="*/ 458579 w 1404720"/>
                    <a:gd name="connsiteY2371" fmla="*/ 248865 h 2812935"/>
                    <a:gd name="connsiteX2372" fmla="*/ 498947 w 1404720"/>
                    <a:gd name="connsiteY2372" fmla="*/ 289233 h 2812935"/>
                    <a:gd name="connsiteX2373" fmla="*/ 539315 w 1404720"/>
                    <a:gd name="connsiteY2373" fmla="*/ 248865 h 2812935"/>
                    <a:gd name="connsiteX2374" fmla="*/ 498947 w 1404720"/>
                    <a:gd name="connsiteY2374" fmla="*/ 208497 h 2812935"/>
                    <a:gd name="connsiteX2375" fmla="*/ 414511 w 1404720"/>
                    <a:gd name="connsiteY2375" fmla="*/ 208497 h 2812935"/>
                    <a:gd name="connsiteX2376" fmla="*/ 374143 w 1404720"/>
                    <a:gd name="connsiteY2376" fmla="*/ 248865 h 2812935"/>
                    <a:gd name="connsiteX2377" fmla="*/ 414511 w 1404720"/>
                    <a:gd name="connsiteY2377" fmla="*/ 289233 h 2812935"/>
                    <a:gd name="connsiteX2378" fmla="*/ 454879 w 1404720"/>
                    <a:gd name="connsiteY2378" fmla="*/ 248865 h 2812935"/>
                    <a:gd name="connsiteX2379" fmla="*/ 414511 w 1404720"/>
                    <a:gd name="connsiteY2379" fmla="*/ 208497 h 2812935"/>
                    <a:gd name="connsiteX2380" fmla="*/ 330075 w 1404720"/>
                    <a:gd name="connsiteY2380" fmla="*/ 208497 h 2812935"/>
                    <a:gd name="connsiteX2381" fmla="*/ 289707 w 1404720"/>
                    <a:gd name="connsiteY2381" fmla="*/ 248865 h 2812935"/>
                    <a:gd name="connsiteX2382" fmla="*/ 330075 w 1404720"/>
                    <a:gd name="connsiteY2382" fmla="*/ 289233 h 2812935"/>
                    <a:gd name="connsiteX2383" fmla="*/ 370443 w 1404720"/>
                    <a:gd name="connsiteY2383" fmla="*/ 248865 h 2812935"/>
                    <a:gd name="connsiteX2384" fmla="*/ 330075 w 1404720"/>
                    <a:gd name="connsiteY2384" fmla="*/ 208497 h 2812935"/>
                    <a:gd name="connsiteX2385" fmla="*/ 245639 w 1404720"/>
                    <a:gd name="connsiteY2385" fmla="*/ 208497 h 2812935"/>
                    <a:gd name="connsiteX2386" fmla="*/ 205271 w 1404720"/>
                    <a:gd name="connsiteY2386" fmla="*/ 248865 h 2812935"/>
                    <a:gd name="connsiteX2387" fmla="*/ 245639 w 1404720"/>
                    <a:gd name="connsiteY2387" fmla="*/ 289233 h 2812935"/>
                    <a:gd name="connsiteX2388" fmla="*/ 286007 w 1404720"/>
                    <a:gd name="connsiteY2388" fmla="*/ 248865 h 2812935"/>
                    <a:gd name="connsiteX2389" fmla="*/ 245639 w 1404720"/>
                    <a:gd name="connsiteY2389" fmla="*/ 208497 h 2812935"/>
                    <a:gd name="connsiteX2390" fmla="*/ 161202 w 1404720"/>
                    <a:gd name="connsiteY2390" fmla="*/ 208497 h 2812935"/>
                    <a:gd name="connsiteX2391" fmla="*/ 120834 w 1404720"/>
                    <a:gd name="connsiteY2391" fmla="*/ 248865 h 2812935"/>
                    <a:gd name="connsiteX2392" fmla="*/ 161202 w 1404720"/>
                    <a:gd name="connsiteY2392" fmla="*/ 289233 h 2812935"/>
                    <a:gd name="connsiteX2393" fmla="*/ 201570 w 1404720"/>
                    <a:gd name="connsiteY2393" fmla="*/ 248865 h 2812935"/>
                    <a:gd name="connsiteX2394" fmla="*/ 161202 w 1404720"/>
                    <a:gd name="connsiteY2394" fmla="*/ 208497 h 2812935"/>
                    <a:gd name="connsiteX2395" fmla="*/ 76766 w 1404720"/>
                    <a:gd name="connsiteY2395" fmla="*/ 208497 h 2812935"/>
                    <a:gd name="connsiteX2396" fmla="*/ 36398 w 1404720"/>
                    <a:gd name="connsiteY2396" fmla="*/ 248865 h 2812935"/>
                    <a:gd name="connsiteX2397" fmla="*/ 76766 w 1404720"/>
                    <a:gd name="connsiteY2397" fmla="*/ 289233 h 2812935"/>
                    <a:gd name="connsiteX2398" fmla="*/ 117134 w 1404720"/>
                    <a:gd name="connsiteY2398" fmla="*/ 248865 h 2812935"/>
                    <a:gd name="connsiteX2399" fmla="*/ 76766 w 1404720"/>
                    <a:gd name="connsiteY2399" fmla="*/ 208497 h 2812935"/>
                    <a:gd name="connsiteX2400" fmla="*/ 1343312 w 1404720"/>
                    <a:gd name="connsiteY2400" fmla="*/ 122448 h 2812935"/>
                    <a:gd name="connsiteX2401" fmla="*/ 1302944 w 1404720"/>
                    <a:gd name="connsiteY2401" fmla="*/ 162815 h 2812935"/>
                    <a:gd name="connsiteX2402" fmla="*/ 1343312 w 1404720"/>
                    <a:gd name="connsiteY2402" fmla="*/ 203183 h 2812935"/>
                    <a:gd name="connsiteX2403" fmla="*/ 1383680 w 1404720"/>
                    <a:gd name="connsiteY2403" fmla="*/ 162815 h 2812935"/>
                    <a:gd name="connsiteX2404" fmla="*/ 1343312 w 1404720"/>
                    <a:gd name="connsiteY2404" fmla="*/ 122448 h 2812935"/>
                    <a:gd name="connsiteX2405" fmla="*/ 1258874 w 1404720"/>
                    <a:gd name="connsiteY2405" fmla="*/ 122448 h 2812935"/>
                    <a:gd name="connsiteX2406" fmla="*/ 1218506 w 1404720"/>
                    <a:gd name="connsiteY2406" fmla="*/ 162816 h 2812935"/>
                    <a:gd name="connsiteX2407" fmla="*/ 1258874 w 1404720"/>
                    <a:gd name="connsiteY2407" fmla="*/ 203183 h 2812935"/>
                    <a:gd name="connsiteX2408" fmla="*/ 1299242 w 1404720"/>
                    <a:gd name="connsiteY2408" fmla="*/ 162816 h 2812935"/>
                    <a:gd name="connsiteX2409" fmla="*/ 1258874 w 1404720"/>
                    <a:gd name="connsiteY2409" fmla="*/ 122448 h 2812935"/>
                    <a:gd name="connsiteX2410" fmla="*/ 1174438 w 1404720"/>
                    <a:gd name="connsiteY2410" fmla="*/ 122448 h 2812935"/>
                    <a:gd name="connsiteX2411" fmla="*/ 1134070 w 1404720"/>
                    <a:gd name="connsiteY2411" fmla="*/ 162816 h 2812935"/>
                    <a:gd name="connsiteX2412" fmla="*/ 1174438 w 1404720"/>
                    <a:gd name="connsiteY2412" fmla="*/ 203183 h 2812935"/>
                    <a:gd name="connsiteX2413" fmla="*/ 1214806 w 1404720"/>
                    <a:gd name="connsiteY2413" fmla="*/ 162816 h 2812935"/>
                    <a:gd name="connsiteX2414" fmla="*/ 1174438 w 1404720"/>
                    <a:gd name="connsiteY2414" fmla="*/ 122448 h 2812935"/>
                    <a:gd name="connsiteX2415" fmla="*/ 1090002 w 1404720"/>
                    <a:gd name="connsiteY2415" fmla="*/ 122448 h 2812935"/>
                    <a:gd name="connsiteX2416" fmla="*/ 1049634 w 1404720"/>
                    <a:gd name="connsiteY2416" fmla="*/ 162816 h 2812935"/>
                    <a:gd name="connsiteX2417" fmla="*/ 1090002 w 1404720"/>
                    <a:gd name="connsiteY2417" fmla="*/ 203183 h 2812935"/>
                    <a:gd name="connsiteX2418" fmla="*/ 1130370 w 1404720"/>
                    <a:gd name="connsiteY2418" fmla="*/ 162816 h 2812935"/>
                    <a:gd name="connsiteX2419" fmla="*/ 1090002 w 1404720"/>
                    <a:gd name="connsiteY2419" fmla="*/ 122448 h 2812935"/>
                    <a:gd name="connsiteX2420" fmla="*/ 1005565 w 1404720"/>
                    <a:gd name="connsiteY2420" fmla="*/ 122448 h 2812935"/>
                    <a:gd name="connsiteX2421" fmla="*/ 965197 w 1404720"/>
                    <a:gd name="connsiteY2421" fmla="*/ 162816 h 2812935"/>
                    <a:gd name="connsiteX2422" fmla="*/ 1005565 w 1404720"/>
                    <a:gd name="connsiteY2422" fmla="*/ 203183 h 2812935"/>
                    <a:gd name="connsiteX2423" fmla="*/ 1045933 w 1404720"/>
                    <a:gd name="connsiteY2423" fmla="*/ 162816 h 2812935"/>
                    <a:gd name="connsiteX2424" fmla="*/ 1005565 w 1404720"/>
                    <a:gd name="connsiteY2424" fmla="*/ 122448 h 2812935"/>
                    <a:gd name="connsiteX2425" fmla="*/ 921129 w 1404720"/>
                    <a:gd name="connsiteY2425" fmla="*/ 122448 h 2812935"/>
                    <a:gd name="connsiteX2426" fmla="*/ 880761 w 1404720"/>
                    <a:gd name="connsiteY2426" fmla="*/ 162816 h 2812935"/>
                    <a:gd name="connsiteX2427" fmla="*/ 921129 w 1404720"/>
                    <a:gd name="connsiteY2427" fmla="*/ 203183 h 2812935"/>
                    <a:gd name="connsiteX2428" fmla="*/ 961497 w 1404720"/>
                    <a:gd name="connsiteY2428" fmla="*/ 162816 h 2812935"/>
                    <a:gd name="connsiteX2429" fmla="*/ 921129 w 1404720"/>
                    <a:gd name="connsiteY2429" fmla="*/ 122448 h 2812935"/>
                    <a:gd name="connsiteX2430" fmla="*/ 836693 w 1404720"/>
                    <a:gd name="connsiteY2430" fmla="*/ 122448 h 2812935"/>
                    <a:gd name="connsiteX2431" fmla="*/ 796325 w 1404720"/>
                    <a:gd name="connsiteY2431" fmla="*/ 162816 h 2812935"/>
                    <a:gd name="connsiteX2432" fmla="*/ 836693 w 1404720"/>
                    <a:gd name="connsiteY2432" fmla="*/ 203183 h 2812935"/>
                    <a:gd name="connsiteX2433" fmla="*/ 877061 w 1404720"/>
                    <a:gd name="connsiteY2433" fmla="*/ 162816 h 2812935"/>
                    <a:gd name="connsiteX2434" fmla="*/ 836693 w 1404720"/>
                    <a:gd name="connsiteY2434" fmla="*/ 122448 h 2812935"/>
                    <a:gd name="connsiteX2435" fmla="*/ 752256 w 1404720"/>
                    <a:gd name="connsiteY2435" fmla="*/ 122448 h 2812935"/>
                    <a:gd name="connsiteX2436" fmla="*/ 711888 w 1404720"/>
                    <a:gd name="connsiteY2436" fmla="*/ 162816 h 2812935"/>
                    <a:gd name="connsiteX2437" fmla="*/ 752256 w 1404720"/>
                    <a:gd name="connsiteY2437" fmla="*/ 203183 h 2812935"/>
                    <a:gd name="connsiteX2438" fmla="*/ 792624 w 1404720"/>
                    <a:gd name="connsiteY2438" fmla="*/ 162816 h 2812935"/>
                    <a:gd name="connsiteX2439" fmla="*/ 752256 w 1404720"/>
                    <a:gd name="connsiteY2439" fmla="*/ 122448 h 2812935"/>
                    <a:gd name="connsiteX2440" fmla="*/ 667820 w 1404720"/>
                    <a:gd name="connsiteY2440" fmla="*/ 122448 h 2812935"/>
                    <a:gd name="connsiteX2441" fmla="*/ 627452 w 1404720"/>
                    <a:gd name="connsiteY2441" fmla="*/ 162816 h 2812935"/>
                    <a:gd name="connsiteX2442" fmla="*/ 667820 w 1404720"/>
                    <a:gd name="connsiteY2442" fmla="*/ 203183 h 2812935"/>
                    <a:gd name="connsiteX2443" fmla="*/ 708188 w 1404720"/>
                    <a:gd name="connsiteY2443" fmla="*/ 162816 h 2812935"/>
                    <a:gd name="connsiteX2444" fmla="*/ 667820 w 1404720"/>
                    <a:gd name="connsiteY2444" fmla="*/ 122448 h 2812935"/>
                    <a:gd name="connsiteX2445" fmla="*/ 583384 w 1404720"/>
                    <a:gd name="connsiteY2445" fmla="*/ 122448 h 2812935"/>
                    <a:gd name="connsiteX2446" fmla="*/ 543016 w 1404720"/>
                    <a:gd name="connsiteY2446" fmla="*/ 162816 h 2812935"/>
                    <a:gd name="connsiteX2447" fmla="*/ 583384 w 1404720"/>
                    <a:gd name="connsiteY2447" fmla="*/ 203183 h 2812935"/>
                    <a:gd name="connsiteX2448" fmla="*/ 623752 w 1404720"/>
                    <a:gd name="connsiteY2448" fmla="*/ 162816 h 2812935"/>
                    <a:gd name="connsiteX2449" fmla="*/ 583384 w 1404720"/>
                    <a:gd name="connsiteY2449" fmla="*/ 122448 h 2812935"/>
                    <a:gd name="connsiteX2450" fmla="*/ 498947 w 1404720"/>
                    <a:gd name="connsiteY2450" fmla="*/ 122448 h 2812935"/>
                    <a:gd name="connsiteX2451" fmla="*/ 458579 w 1404720"/>
                    <a:gd name="connsiteY2451" fmla="*/ 162816 h 2812935"/>
                    <a:gd name="connsiteX2452" fmla="*/ 498947 w 1404720"/>
                    <a:gd name="connsiteY2452" fmla="*/ 203183 h 2812935"/>
                    <a:gd name="connsiteX2453" fmla="*/ 539315 w 1404720"/>
                    <a:gd name="connsiteY2453" fmla="*/ 162816 h 2812935"/>
                    <a:gd name="connsiteX2454" fmla="*/ 498947 w 1404720"/>
                    <a:gd name="connsiteY2454" fmla="*/ 122448 h 2812935"/>
                    <a:gd name="connsiteX2455" fmla="*/ 414511 w 1404720"/>
                    <a:gd name="connsiteY2455" fmla="*/ 122448 h 2812935"/>
                    <a:gd name="connsiteX2456" fmla="*/ 374143 w 1404720"/>
                    <a:gd name="connsiteY2456" fmla="*/ 162816 h 2812935"/>
                    <a:gd name="connsiteX2457" fmla="*/ 414511 w 1404720"/>
                    <a:gd name="connsiteY2457" fmla="*/ 203183 h 2812935"/>
                    <a:gd name="connsiteX2458" fmla="*/ 454879 w 1404720"/>
                    <a:gd name="connsiteY2458" fmla="*/ 162816 h 2812935"/>
                    <a:gd name="connsiteX2459" fmla="*/ 414511 w 1404720"/>
                    <a:gd name="connsiteY2459" fmla="*/ 122448 h 2812935"/>
                    <a:gd name="connsiteX2460" fmla="*/ 330075 w 1404720"/>
                    <a:gd name="connsiteY2460" fmla="*/ 122448 h 2812935"/>
                    <a:gd name="connsiteX2461" fmla="*/ 289707 w 1404720"/>
                    <a:gd name="connsiteY2461" fmla="*/ 162816 h 2812935"/>
                    <a:gd name="connsiteX2462" fmla="*/ 330075 w 1404720"/>
                    <a:gd name="connsiteY2462" fmla="*/ 203183 h 2812935"/>
                    <a:gd name="connsiteX2463" fmla="*/ 370443 w 1404720"/>
                    <a:gd name="connsiteY2463" fmla="*/ 162816 h 2812935"/>
                    <a:gd name="connsiteX2464" fmla="*/ 330075 w 1404720"/>
                    <a:gd name="connsiteY2464" fmla="*/ 122448 h 2812935"/>
                    <a:gd name="connsiteX2465" fmla="*/ 245639 w 1404720"/>
                    <a:gd name="connsiteY2465" fmla="*/ 122448 h 2812935"/>
                    <a:gd name="connsiteX2466" fmla="*/ 205271 w 1404720"/>
                    <a:gd name="connsiteY2466" fmla="*/ 162816 h 2812935"/>
                    <a:gd name="connsiteX2467" fmla="*/ 245639 w 1404720"/>
                    <a:gd name="connsiteY2467" fmla="*/ 203183 h 2812935"/>
                    <a:gd name="connsiteX2468" fmla="*/ 286007 w 1404720"/>
                    <a:gd name="connsiteY2468" fmla="*/ 162816 h 2812935"/>
                    <a:gd name="connsiteX2469" fmla="*/ 245639 w 1404720"/>
                    <a:gd name="connsiteY2469" fmla="*/ 122448 h 2812935"/>
                    <a:gd name="connsiteX2470" fmla="*/ 161202 w 1404720"/>
                    <a:gd name="connsiteY2470" fmla="*/ 122448 h 2812935"/>
                    <a:gd name="connsiteX2471" fmla="*/ 120834 w 1404720"/>
                    <a:gd name="connsiteY2471" fmla="*/ 162816 h 2812935"/>
                    <a:gd name="connsiteX2472" fmla="*/ 161202 w 1404720"/>
                    <a:gd name="connsiteY2472" fmla="*/ 203183 h 2812935"/>
                    <a:gd name="connsiteX2473" fmla="*/ 201570 w 1404720"/>
                    <a:gd name="connsiteY2473" fmla="*/ 162816 h 2812935"/>
                    <a:gd name="connsiteX2474" fmla="*/ 161202 w 1404720"/>
                    <a:gd name="connsiteY2474" fmla="*/ 122448 h 2812935"/>
                    <a:gd name="connsiteX2475" fmla="*/ 76766 w 1404720"/>
                    <a:gd name="connsiteY2475" fmla="*/ 122448 h 2812935"/>
                    <a:gd name="connsiteX2476" fmla="*/ 36398 w 1404720"/>
                    <a:gd name="connsiteY2476" fmla="*/ 162816 h 2812935"/>
                    <a:gd name="connsiteX2477" fmla="*/ 76766 w 1404720"/>
                    <a:gd name="connsiteY2477" fmla="*/ 203183 h 2812935"/>
                    <a:gd name="connsiteX2478" fmla="*/ 117134 w 1404720"/>
                    <a:gd name="connsiteY2478" fmla="*/ 162816 h 2812935"/>
                    <a:gd name="connsiteX2479" fmla="*/ 76766 w 1404720"/>
                    <a:gd name="connsiteY2479" fmla="*/ 122448 h 2812935"/>
                    <a:gd name="connsiteX2480" fmla="*/ 1343312 w 1404720"/>
                    <a:gd name="connsiteY2480" fmla="*/ 36400 h 2812935"/>
                    <a:gd name="connsiteX2481" fmla="*/ 1302944 w 1404720"/>
                    <a:gd name="connsiteY2481" fmla="*/ 76768 h 2812935"/>
                    <a:gd name="connsiteX2482" fmla="*/ 1343312 w 1404720"/>
                    <a:gd name="connsiteY2482" fmla="*/ 117135 h 2812935"/>
                    <a:gd name="connsiteX2483" fmla="*/ 1383680 w 1404720"/>
                    <a:gd name="connsiteY2483" fmla="*/ 76768 h 2812935"/>
                    <a:gd name="connsiteX2484" fmla="*/ 1343312 w 1404720"/>
                    <a:gd name="connsiteY2484" fmla="*/ 36400 h 2812935"/>
                    <a:gd name="connsiteX2485" fmla="*/ 1258874 w 1404720"/>
                    <a:gd name="connsiteY2485" fmla="*/ 36400 h 2812935"/>
                    <a:gd name="connsiteX2486" fmla="*/ 1218506 w 1404720"/>
                    <a:gd name="connsiteY2486" fmla="*/ 76768 h 2812935"/>
                    <a:gd name="connsiteX2487" fmla="*/ 1258874 w 1404720"/>
                    <a:gd name="connsiteY2487" fmla="*/ 117135 h 2812935"/>
                    <a:gd name="connsiteX2488" fmla="*/ 1299242 w 1404720"/>
                    <a:gd name="connsiteY2488" fmla="*/ 76768 h 2812935"/>
                    <a:gd name="connsiteX2489" fmla="*/ 1258874 w 1404720"/>
                    <a:gd name="connsiteY2489" fmla="*/ 36400 h 2812935"/>
                    <a:gd name="connsiteX2490" fmla="*/ 1174438 w 1404720"/>
                    <a:gd name="connsiteY2490" fmla="*/ 36400 h 2812935"/>
                    <a:gd name="connsiteX2491" fmla="*/ 1134070 w 1404720"/>
                    <a:gd name="connsiteY2491" fmla="*/ 76768 h 2812935"/>
                    <a:gd name="connsiteX2492" fmla="*/ 1174438 w 1404720"/>
                    <a:gd name="connsiteY2492" fmla="*/ 117135 h 2812935"/>
                    <a:gd name="connsiteX2493" fmla="*/ 1214806 w 1404720"/>
                    <a:gd name="connsiteY2493" fmla="*/ 76768 h 2812935"/>
                    <a:gd name="connsiteX2494" fmla="*/ 1174438 w 1404720"/>
                    <a:gd name="connsiteY2494" fmla="*/ 36400 h 2812935"/>
                    <a:gd name="connsiteX2495" fmla="*/ 1090002 w 1404720"/>
                    <a:gd name="connsiteY2495" fmla="*/ 36400 h 2812935"/>
                    <a:gd name="connsiteX2496" fmla="*/ 1049634 w 1404720"/>
                    <a:gd name="connsiteY2496" fmla="*/ 76768 h 2812935"/>
                    <a:gd name="connsiteX2497" fmla="*/ 1090002 w 1404720"/>
                    <a:gd name="connsiteY2497" fmla="*/ 117136 h 2812935"/>
                    <a:gd name="connsiteX2498" fmla="*/ 1130370 w 1404720"/>
                    <a:gd name="connsiteY2498" fmla="*/ 76768 h 2812935"/>
                    <a:gd name="connsiteX2499" fmla="*/ 1090002 w 1404720"/>
                    <a:gd name="connsiteY2499" fmla="*/ 36400 h 2812935"/>
                    <a:gd name="connsiteX2500" fmla="*/ 1005565 w 1404720"/>
                    <a:gd name="connsiteY2500" fmla="*/ 36400 h 2812935"/>
                    <a:gd name="connsiteX2501" fmla="*/ 965197 w 1404720"/>
                    <a:gd name="connsiteY2501" fmla="*/ 76768 h 2812935"/>
                    <a:gd name="connsiteX2502" fmla="*/ 1005565 w 1404720"/>
                    <a:gd name="connsiteY2502" fmla="*/ 117136 h 2812935"/>
                    <a:gd name="connsiteX2503" fmla="*/ 1045933 w 1404720"/>
                    <a:gd name="connsiteY2503" fmla="*/ 76768 h 2812935"/>
                    <a:gd name="connsiteX2504" fmla="*/ 1005565 w 1404720"/>
                    <a:gd name="connsiteY2504" fmla="*/ 36400 h 2812935"/>
                    <a:gd name="connsiteX2505" fmla="*/ 921129 w 1404720"/>
                    <a:gd name="connsiteY2505" fmla="*/ 36400 h 2812935"/>
                    <a:gd name="connsiteX2506" fmla="*/ 880761 w 1404720"/>
                    <a:gd name="connsiteY2506" fmla="*/ 76768 h 2812935"/>
                    <a:gd name="connsiteX2507" fmla="*/ 921129 w 1404720"/>
                    <a:gd name="connsiteY2507" fmla="*/ 117136 h 2812935"/>
                    <a:gd name="connsiteX2508" fmla="*/ 961497 w 1404720"/>
                    <a:gd name="connsiteY2508" fmla="*/ 76768 h 2812935"/>
                    <a:gd name="connsiteX2509" fmla="*/ 921129 w 1404720"/>
                    <a:gd name="connsiteY2509" fmla="*/ 36400 h 2812935"/>
                    <a:gd name="connsiteX2510" fmla="*/ 836693 w 1404720"/>
                    <a:gd name="connsiteY2510" fmla="*/ 36400 h 2812935"/>
                    <a:gd name="connsiteX2511" fmla="*/ 796325 w 1404720"/>
                    <a:gd name="connsiteY2511" fmla="*/ 76768 h 2812935"/>
                    <a:gd name="connsiteX2512" fmla="*/ 836693 w 1404720"/>
                    <a:gd name="connsiteY2512" fmla="*/ 117136 h 2812935"/>
                    <a:gd name="connsiteX2513" fmla="*/ 877061 w 1404720"/>
                    <a:gd name="connsiteY2513" fmla="*/ 76768 h 2812935"/>
                    <a:gd name="connsiteX2514" fmla="*/ 836693 w 1404720"/>
                    <a:gd name="connsiteY2514" fmla="*/ 36400 h 2812935"/>
                    <a:gd name="connsiteX2515" fmla="*/ 752256 w 1404720"/>
                    <a:gd name="connsiteY2515" fmla="*/ 36400 h 2812935"/>
                    <a:gd name="connsiteX2516" fmla="*/ 711888 w 1404720"/>
                    <a:gd name="connsiteY2516" fmla="*/ 76768 h 2812935"/>
                    <a:gd name="connsiteX2517" fmla="*/ 752256 w 1404720"/>
                    <a:gd name="connsiteY2517" fmla="*/ 117136 h 2812935"/>
                    <a:gd name="connsiteX2518" fmla="*/ 792624 w 1404720"/>
                    <a:gd name="connsiteY2518" fmla="*/ 76768 h 2812935"/>
                    <a:gd name="connsiteX2519" fmla="*/ 752256 w 1404720"/>
                    <a:gd name="connsiteY2519" fmla="*/ 36400 h 2812935"/>
                    <a:gd name="connsiteX2520" fmla="*/ 667820 w 1404720"/>
                    <a:gd name="connsiteY2520" fmla="*/ 36400 h 2812935"/>
                    <a:gd name="connsiteX2521" fmla="*/ 627452 w 1404720"/>
                    <a:gd name="connsiteY2521" fmla="*/ 76768 h 2812935"/>
                    <a:gd name="connsiteX2522" fmla="*/ 667820 w 1404720"/>
                    <a:gd name="connsiteY2522" fmla="*/ 117136 h 2812935"/>
                    <a:gd name="connsiteX2523" fmla="*/ 708188 w 1404720"/>
                    <a:gd name="connsiteY2523" fmla="*/ 76768 h 2812935"/>
                    <a:gd name="connsiteX2524" fmla="*/ 667820 w 1404720"/>
                    <a:gd name="connsiteY2524" fmla="*/ 36400 h 2812935"/>
                    <a:gd name="connsiteX2525" fmla="*/ 583384 w 1404720"/>
                    <a:gd name="connsiteY2525" fmla="*/ 36400 h 2812935"/>
                    <a:gd name="connsiteX2526" fmla="*/ 543016 w 1404720"/>
                    <a:gd name="connsiteY2526" fmla="*/ 76768 h 2812935"/>
                    <a:gd name="connsiteX2527" fmla="*/ 583384 w 1404720"/>
                    <a:gd name="connsiteY2527" fmla="*/ 117136 h 2812935"/>
                    <a:gd name="connsiteX2528" fmla="*/ 623752 w 1404720"/>
                    <a:gd name="connsiteY2528" fmla="*/ 76768 h 2812935"/>
                    <a:gd name="connsiteX2529" fmla="*/ 583384 w 1404720"/>
                    <a:gd name="connsiteY2529" fmla="*/ 36400 h 2812935"/>
                    <a:gd name="connsiteX2530" fmla="*/ 498947 w 1404720"/>
                    <a:gd name="connsiteY2530" fmla="*/ 36400 h 2812935"/>
                    <a:gd name="connsiteX2531" fmla="*/ 458579 w 1404720"/>
                    <a:gd name="connsiteY2531" fmla="*/ 76768 h 2812935"/>
                    <a:gd name="connsiteX2532" fmla="*/ 498947 w 1404720"/>
                    <a:gd name="connsiteY2532" fmla="*/ 117136 h 2812935"/>
                    <a:gd name="connsiteX2533" fmla="*/ 539315 w 1404720"/>
                    <a:gd name="connsiteY2533" fmla="*/ 76768 h 2812935"/>
                    <a:gd name="connsiteX2534" fmla="*/ 498947 w 1404720"/>
                    <a:gd name="connsiteY2534" fmla="*/ 36400 h 2812935"/>
                    <a:gd name="connsiteX2535" fmla="*/ 414511 w 1404720"/>
                    <a:gd name="connsiteY2535" fmla="*/ 36400 h 2812935"/>
                    <a:gd name="connsiteX2536" fmla="*/ 374143 w 1404720"/>
                    <a:gd name="connsiteY2536" fmla="*/ 76768 h 2812935"/>
                    <a:gd name="connsiteX2537" fmla="*/ 414511 w 1404720"/>
                    <a:gd name="connsiteY2537" fmla="*/ 117136 h 2812935"/>
                    <a:gd name="connsiteX2538" fmla="*/ 454879 w 1404720"/>
                    <a:gd name="connsiteY2538" fmla="*/ 76768 h 2812935"/>
                    <a:gd name="connsiteX2539" fmla="*/ 414511 w 1404720"/>
                    <a:gd name="connsiteY2539" fmla="*/ 36400 h 2812935"/>
                    <a:gd name="connsiteX2540" fmla="*/ 330075 w 1404720"/>
                    <a:gd name="connsiteY2540" fmla="*/ 36400 h 2812935"/>
                    <a:gd name="connsiteX2541" fmla="*/ 289707 w 1404720"/>
                    <a:gd name="connsiteY2541" fmla="*/ 76768 h 2812935"/>
                    <a:gd name="connsiteX2542" fmla="*/ 330075 w 1404720"/>
                    <a:gd name="connsiteY2542" fmla="*/ 117136 h 2812935"/>
                    <a:gd name="connsiteX2543" fmla="*/ 370443 w 1404720"/>
                    <a:gd name="connsiteY2543" fmla="*/ 76768 h 2812935"/>
                    <a:gd name="connsiteX2544" fmla="*/ 330075 w 1404720"/>
                    <a:gd name="connsiteY2544" fmla="*/ 36400 h 2812935"/>
                    <a:gd name="connsiteX2545" fmla="*/ 245639 w 1404720"/>
                    <a:gd name="connsiteY2545" fmla="*/ 36400 h 2812935"/>
                    <a:gd name="connsiteX2546" fmla="*/ 205271 w 1404720"/>
                    <a:gd name="connsiteY2546" fmla="*/ 76768 h 2812935"/>
                    <a:gd name="connsiteX2547" fmla="*/ 245639 w 1404720"/>
                    <a:gd name="connsiteY2547" fmla="*/ 117136 h 2812935"/>
                    <a:gd name="connsiteX2548" fmla="*/ 286007 w 1404720"/>
                    <a:gd name="connsiteY2548" fmla="*/ 76768 h 2812935"/>
                    <a:gd name="connsiteX2549" fmla="*/ 245639 w 1404720"/>
                    <a:gd name="connsiteY2549" fmla="*/ 36400 h 2812935"/>
                    <a:gd name="connsiteX2550" fmla="*/ 161202 w 1404720"/>
                    <a:gd name="connsiteY2550" fmla="*/ 36400 h 2812935"/>
                    <a:gd name="connsiteX2551" fmla="*/ 120834 w 1404720"/>
                    <a:gd name="connsiteY2551" fmla="*/ 76768 h 2812935"/>
                    <a:gd name="connsiteX2552" fmla="*/ 161202 w 1404720"/>
                    <a:gd name="connsiteY2552" fmla="*/ 117136 h 2812935"/>
                    <a:gd name="connsiteX2553" fmla="*/ 201570 w 1404720"/>
                    <a:gd name="connsiteY2553" fmla="*/ 76768 h 2812935"/>
                    <a:gd name="connsiteX2554" fmla="*/ 161202 w 1404720"/>
                    <a:gd name="connsiteY2554" fmla="*/ 36400 h 2812935"/>
                    <a:gd name="connsiteX2555" fmla="*/ 76766 w 1404720"/>
                    <a:gd name="connsiteY2555" fmla="*/ 36400 h 2812935"/>
                    <a:gd name="connsiteX2556" fmla="*/ 36398 w 1404720"/>
                    <a:gd name="connsiteY2556" fmla="*/ 76768 h 2812935"/>
                    <a:gd name="connsiteX2557" fmla="*/ 76766 w 1404720"/>
                    <a:gd name="connsiteY2557" fmla="*/ 117136 h 2812935"/>
                    <a:gd name="connsiteX2558" fmla="*/ 117134 w 1404720"/>
                    <a:gd name="connsiteY2558" fmla="*/ 76768 h 2812935"/>
                    <a:gd name="connsiteX2559" fmla="*/ 76766 w 1404720"/>
                    <a:gd name="connsiteY2559" fmla="*/ 36400 h 2812935"/>
                    <a:gd name="connsiteX2560" fmla="*/ 0 w 1404720"/>
                    <a:gd name="connsiteY2560" fmla="*/ 0 h 2812935"/>
                    <a:gd name="connsiteX2561" fmla="*/ 1404720 w 1404720"/>
                    <a:gd name="connsiteY2561" fmla="*/ 0 h 2812935"/>
                    <a:gd name="connsiteX2562" fmla="*/ 1404720 w 1404720"/>
                    <a:gd name="connsiteY2562" fmla="*/ 2812935 h 2812935"/>
                    <a:gd name="connsiteX2563" fmla="*/ 0 w 1404720"/>
                    <a:gd name="connsiteY2563" fmla="*/ 2812935 h 281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  <a:cxn ang="0">
                      <a:pos x="connsiteX2088" y="connsiteY2088"/>
                    </a:cxn>
                    <a:cxn ang="0">
                      <a:pos x="connsiteX2089" y="connsiteY2089"/>
                    </a:cxn>
                    <a:cxn ang="0">
                      <a:pos x="connsiteX2090" y="connsiteY2090"/>
                    </a:cxn>
                    <a:cxn ang="0">
                      <a:pos x="connsiteX2091" y="connsiteY2091"/>
                    </a:cxn>
                    <a:cxn ang="0">
                      <a:pos x="connsiteX2092" y="connsiteY2092"/>
                    </a:cxn>
                    <a:cxn ang="0">
                      <a:pos x="connsiteX2093" y="connsiteY2093"/>
                    </a:cxn>
                    <a:cxn ang="0">
                      <a:pos x="connsiteX2094" y="connsiteY2094"/>
                    </a:cxn>
                    <a:cxn ang="0">
                      <a:pos x="connsiteX2095" y="connsiteY2095"/>
                    </a:cxn>
                    <a:cxn ang="0">
                      <a:pos x="connsiteX2096" y="connsiteY2096"/>
                    </a:cxn>
                    <a:cxn ang="0">
                      <a:pos x="connsiteX2097" y="connsiteY2097"/>
                    </a:cxn>
                    <a:cxn ang="0">
                      <a:pos x="connsiteX2098" y="connsiteY2098"/>
                    </a:cxn>
                    <a:cxn ang="0">
                      <a:pos x="connsiteX2099" y="connsiteY2099"/>
                    </a:cxn>
                    <a:cxn ang="0">
                      <a:pos x="connsiteX2100" y="connsiteY2100"/>
                    </a:cxn>
                    <a:cxn ang="0">
                      <a:pos x="connsiteX2101" y="connsiteY2101"/>
                    </a:cxn>
                    <a:cxn ang="0">
                      <a:pos x="connsiteX2102" y="connsiteY2102"/>
                    </a:cxn>
                    <a:cxn ang="0">
                      <a:pos x="connsiteX2103" y="connsiteY2103"/>
                    </a:cxn>
                    <a:cxn ang="0">
                      <a:pos x="connsiteX2104" y="connsiteY2104"/>
                    </a:cxn>
                    <a:cxn ang="0">
                      <a:pos x="connsiteX2105" y="connsiteY2105"/>
                    </a:cxn>
                    <a:cxn ang="0">
                      <a:pos x="connsiteX2106" y="connsiteY2106"/>
                    </a:cxn>
                    <a:cxn ang="0">
                      <a:pos x="connsiteX2107" y="connsiteY2107"/>
                    </a:cxn>
                    <a:cxn ang="0">
                      <a:pos x="connsiteX2108" y="connsiteY2108"/>
                    </a:cxn>
                    <a:cxn ang="0">
                      <a:pos x="connsiteX2109" y="connsiteY2109"/>
                    </a:cxn>
                    <a:cxn ang="0">
                      <a:pos x="connsiteX2110" y="connsiteY2110"/>
                    </a:cxn>
                    <a:cxn ang="0">
                      <a:pos x="connsiteX2111" y="connsiteY2111"/>
                    </a:cxn>
                    <a:cxn ang="0">
                      <a:pos x="connsiteX2112" y="connsiteY2112"/>
                    </a:cxn>
                    <a:cxn ang="0">
                      <a:pos x="connsiteX2113" y="connsiteY2113"/>
                    </a:cxn>
                    <a:cxn ang="0">
                      <a:pos x="connsiteX2114" y="connsiteY2114"/>
                    </a:cxn>
                    <a:cxn ang="0">
                      <a:pos x="connsiteX2115" y="connsiteY2115"/>
                    </a:cxn>
                    <a:cxn ang="0">
                      <a:pos x="connsiteX2116" y="connsiteY2116"/>
                    </a:cxn>
                    <a:cxn ang="0">
                      <a:pos x="connsiteX2117" y="connsiteY2117"/>
                    </a:cxn>
                    <a:cxn ang="0">
                      <a:pos x="connsiteX2118" y="connsiteY2118"/>
                    </a:cxn>
                    <a:cxn ang="0">
                      <a:pos x="connsiteX2119" y="connsiteY2119"/>
                    </a:cxn>
                    <a:cxn ang="0">
                      <a:pos x="connsiteX2120" y="connsiteY2120"/>
                    </a:cxn>
                    <a:cxn ang="0">
                      <a:pos x="connsiteX2121" y="connsiteY2121"/>
                    </a:cxn>
                    <a:cxn ang="0">
                      <a:pos x="connsiteX2122" y="connsiteY2122"/>
                    </a:cxn>
                    <a:cxn ang="0">
                      <a:pos x="connsiteX2123" y="connsiteY2123"/>
                    </a:cxn>
                    <a:cxn ang="0">
                      <a:pos x="connsiteX2124" y="connsiteY2124"/>
                    </a:cxn>
                    <a:cxn ang="0">
                      <a:pos x="connsiteX2125" y="connsiteY2125"/>
                    </a:cxn>
                    <a:cxn ang="0">
                      <a:pos x="connsiteX2126" y="connsiteY2126"/>
                    </a:cxn>
                    <a:cxn ang="0">
                      <a:pos x="connsiteX2127" y="connsiteY2127"/>
                    </a:cxn>
                    <a:cxn ang="0">
                      <a:pos x="connsiteX2128" y="connsiteY2128"/>
                    </a:cxn>
                    <a:cxn ang="0">
                      <a:pos x="connsiteX2129" y="connsiteY2129"/>
                    </a:cxn>
                    <a:cxn ang="0">
                      <a:pos x="connsiteX2130" y="connsiteY2130"/>
                    </a:cxn>
                    <a:cxn ang="0">
                      <a:pos x="connsiteX2131" y="connsiteY2131"/>
                    </a:cxn>
                    <a:cxn ang="0">
                      <a:pos x="connsiteX2132" y="connsiteY2132"/>
                    </a:cxn>
                    <a:cxn ang="0">
                      <a:pos x="connsiteX2133" y="connsiteY2133"/>
                    </a:cxn>
                    <a:cxn ang="0">
                      <a:pos x="connsiteX2134" y="connsiteY2134"/>
                    </a:cxn>
                    <a:cxn ang="0">
                      <a:pos x="connsiteX2135" y="connsiteY2135"/>
                    </a:cxn>
                    <a:cxn ang="0">
                      <a:pos x="connsiteX2136" y="connsiteY2136"/>
                    </a:cxn>
                    <a:cxn ang="0">
                      <a:pos x="connsiteX2137" y="connsiteY2137"/>
                    </a:cxn>
                    <a:cxn ang="0">
                      <a:pos x="connsiteX2138" y="connsiteY2138"/>
                    </a:cxn>
                    <a:cxn ang="0">
                      <a:pos x="connsiteX2139" y="connsiteY2139"/>
                    </a:cxn>
                    <a:cxn ang="0">
                      <a:pos x="connsiteX2140" y="connsiteY2140"/>
                    </a:cxn>
                    <a:cxn ang="0">
                      <a:pos x="connsiteX2141" y="connsiteY2141"/>
                    </a:cxn>
                    <a:cxn ang="0">
                      <a:pos x="connsiteX2142" y="connsiteY2142"/>
                    </a:cxn>
                    <a:cxn ang="0">
                      <a:pos x="connsiteX2143" y="connsiteY2143"/>
                    </a:cxn>
                    <a:cxn ang="0">
                      <a:pos x="connsiteX2144" y="connsiteY2144"/>
                    </a:cxn>
                    <a:cxn ang="0">
                      <a:pos x="connsiteX2145" y="connsiteY2145"/>
                    </a:cxn>
                    <a:cxn ang="0">
                      <a:pos x="connsiteX2146" y="connsiteY2146"/>
                    </a:cxn>
                    <a:cxn ang="0">
                      <a:pos x="connsiteX2147" y="connsiteY2147"/>
                    </a:cxn>
                    <a:cxn ang="0">
                      <a:pos x="connsiteX2148" y="connsiteY2148"/>
                    </a:cxn>
                    <a:cxn ang="0">
                      <a:pos x="connsiteX2149" y="connsiteY2149"/>
                    </a:cxn>
                    <a:cxn ang="0">
                      <a:pos x="connsiteX2150" y="connsiteY2150"/>
                    </a:cxn>
                    <a:cxn ang="0">
                      <a:pos x="connsiteX2151" y="connsiteY2151"/>
                    </a:cxn>
                    <a:cxn ang="0">
                      <a:pos x="connsiteX2152" y="connsiteY2152"/>
                    </a:cxn>
                    <a:cxn ang="0">
                      <a:pos x="connsiteX2153" y="connsiteY2153"/>
                    </a:cxn>
                    <a:cxn ang="0">
                      <a:pos x="connsiteX2154" y="connsiteY2154"/>
                    </a:cxn>
                    <a:cxn ang="0">
                      <a:pos x="connsiteX2155" y="connsiteY2155"/>
                    </a:cxn>
                    <a:cxn ang="0">
                      <a:pos x="connsiteX2156" y="connsiteY2156"/>
                    </a:cxn>
                    <a:cxn ang="0">
                      <a:pos x="connsiteX2157" y="connsiteY2157"/>
                    </a:cxn>
                    <a:cxn ang="0">
                      <a:pos x="connsiteX2158" y="connsiteY2158"/>
                    </a:cxn>
                    <a:cxn ang="0">
                      <a:pos x="connsiteX2159" y="connsiteY2159"/>
                    </a:cxn>
                    <a:cxn ang="0">
                      <a:pos x="connsiteX2160" y="connsiteY2160"/>
                    </a:cxn>
                    <a:cxn ang="0">
                      <a:pos x="connsiteX2161" y="connsiteY2161"/>
                    </a:cxn>
                    <a:cxn ang="0">
                      <a:pos x="connsiteX2162" y="connsiteY2162"/>
                    </a:cxn>
                    <a:cxn ang="0">
                      <a:pos x="connsiteX2163" y="connsiteY2163"/>
                    </a:cxn>
                    <a:cxn ang="0">
                      <a:pos x="connsiteX2164" y="connsiteY2164"/>
                    </a:cxn>
                    <a:cxn ang="0">
                      <a:pos x="connsiteX2165" y="connsiteY2165"/>
                    </a:cxn>
                    <a:cxn ang="0">
                      <a:pos x="connsiteX2166" y="connsiteY2166"/>
                    </a:cxn>
                    <a:cxn ang="0">
                      <a:pos x="connsiteX2167" y="connsiteY2167"/>
                    </a:cxn>
                    <a:cxn ang="0">
                      <a:pos x="connsiteX2168" y="connsiteY2168"/>
                    </a:cxn>
                    <a:cxn ang="0">
                      <a:pos x="connsiteX2169" y="connsiteY2169"/>
                    </a:cxn>
                    <a:cxn ang="0">
                      <a:pos x="connsiteX2170" y="connsiteY2170"/>
                    </a:cxn>
                    <a:cxn ang="0">
                      <a:pos x="connsiteX2171" y="connsiteY2171"/>
                    </a:cxn>
                    <a:cxn ang="0">
                      <a:pos x="connsiteX2172" y="connsiteY2172"/>
                    </a:cxn>
                    <a:cxn ang="0">
                      <a:pos x="connsiteX2173" y="connsiteY2173"/>
                    </a:cxn>
                    <a:cxn ang="0">
                      <a:pos x="connsiteX2174" y="connsiteY2174"/>
                    </a:cxn>
                    <a:cxn ang="0">
                      <a:pos x="connsiteX2175" y="connsiteY2175"/>
                    </a:cxn>
                    <a:cxn ang="0">
                      <a:pos x="connsiteX2176" y="connsiteY2176"/>
                    </a:cxn>
                    <a:cxn ang="0">
                      <a:pos x="connsiteX2177" y="connsiteY2177"/>
                    </a:cxn>
                    <a:cxn ang="0">
                      <a:pos x="connsiteX2178" y="connsiteY2178"/>
                    </a:cxn>
                    <a:cxn ang="0">
                      <a:pos x="connsiteX2179" y="connsiteY2179"/>
                    </a:cxn>
                    <a:cxn ang="0">
                      <a:pos x="connsiteX2180" y="connsiteY2180"/>
                    </a:cxn>
                    <a:cxn ang="0">
                      <a:pos x="connsiteX2181" y="connsiteY2181"/>
                    </a:cxn>
                    <a:cxn ang="0">
                      <a:pos x="connsiteX2182" y="connsiteY2182"/>
                    </a:cxn>
                    <a:cxn ang="0">
                      <a:pos x="connsiteX2183" y="connsiteY2183"/>
                    </a:cxn>
                    <a:cxn ang="0">
                      <a:pos x="connsiteX2184" y="connsiteY2184"/>
                    </a:cxn>
                    <a:cxn ang="0">
                      <a:pos x="connsiteX2185" y="connsiteY2185"/>
                    </a:cxn>
                    <a:cxn ang="0">
                      <a:pos x="connsiteX2186" y="connsiteY2186"/>
                    </a:cxn>
                    <a:cxn ang="0">
                      <a:pos x="connsiteX2187" y="connsiteY2187"/>
                    </a:cxn>
                    <a:cxn ang="0">
                      <a:pos x="connsiteX2188" y="connsiteY2188"/>
                    </a:cxn>
                    <a:cxn ang="0">
                      <a:pos x="connsiteX2189" y="connsiteY2189"/>
                    </a:cxn>
                    <a:cxn ang="0">
                      <a:pos x="connsiteX2190" y="connsiteY2190"/>
                    </a:cxn>
                    <a:cxn ang="0">
                      <a:pos x="connsiteX2191" y="connsiteY2191"/>
                    </a:cxn>
                    <a:cxn ang="0">
                      <a:pos x="connsiteX2192" y="connsiteY2192"/>
                    </a:cxn>
                    <a:cxn ang="0">
                      <a:pos x="connsiteX2193" y="connsiteY2193"/>
                    </a:cxn>
                    <a:cxn ang="0">
                      <a:pos x="connsiteX2194" y="connsiteY2194"/>
                    </a:cxn>
                    <a:cxn ang="0">
                      <a:pos x="connsiteX2195" y="connsiteY2195"/>
                    </a:cxn>
                    <a:cxn ang="0">
                      <a:pos x="connsiteX2196" y="connsiteY2196"/>
                    </a:cxn>
                    <a:cxn ang="0">
                      <a:pos x="connsiteX2197" y="connsiteY2197"/>
                    </a:cxn>
                    <a:cxn ang="0">
                      <a:pos x="connsiteX2198" y="connsiteY2198"/>
                    </a:cxn>
                    <a:cxn ang="0">
                      <a:pos x="connsiteX2199" y="connsiteY2199"/>
                    </a:cxn>
                    <a:cxn ang="0">
                      <a:pos x="connsiteX2200" y="connsiteY2200"/>
                    </a:cxn>
                    <a:cxn ang="0">
                      <a:pos x="connsiteX2201" y="connsiteY2201"/>
                    </a:cxn>
                    <a:cxn ang="0">
                      <a:pos x="connsiteX2202" y="connsiteY2202"/>
                    </a:cxn>
                    <a:cxn ang="0">
                      <a:pos x="connsiteX2203" y="connsiteY2203"/>
                    </a:cxn>
                    <a:cxn ang="0">
                      <a:pos x="connsiteX2204" y="connsiteY2204"/>
                    </a:cxn>
                    <a:cxn ang="0">
                      <a:pos x="connsiteX2205" y="connsiteY2205"/>
                    </a:cxn>
                    <a:cxn ang="0">
                      <a:pos x="connsiteX2206" y="connsiteY2206"/>
                    </a:cxn>
                    <a:cxn ang="0">
                      <a:pos x="connsiteX2207" y="connsiteY2207"/>
                    </a:cxn>
                    <a:cxn ang="0">
                      <a:pos x="connsiteX2208" y="connsiteY2208"/>
                    </a:cxn>
                    <a:cxn ang="0">
                      <a:pos x="connsiteX2209" y="connsiteY2209"/>
                    </a:cxn>
                    <a:cxn ang="0">
                      <a:pos x="connsiteX2210" y="connsiteY2210"/>
                    </a:cxn>
                    <a:cxn ang="0">
                      <a:pos x="connsiteX2211" y="connsiteY2211"/>
                    </a:cxn>
                    <a:cxn ang="0">
                      <a:pos x="connsiteX2212" y="connsiteY2212"/>
                    </a:cxn>
                    <a:cxn ang="0">
                      <a:pos x="connsiteX2213" y="connsiteY2213"/>
                    </a:cxn>
                    <a:cxn ang="0">
                      <a:pos x="connsiteX2214" y="connsiteY2214"/>
                    </a:cxn>
                    <a:cxn ang="0">
                      <a:pos x="connsiteX2215" y="connsiteY2215"/>
                    </a:cxn>
                    <a:cxn ang="0">
                      <a:pos x="connsiteX2216" y="connsiteY2216"/>
                    </a:cxn>
                    <a:cxn ang="0">
                      <a:pos x="connsiteX2217" y="connsiteY2217"/>
                    </a:cxn>
                    <a:cxn ang="0">
                      <a:pos x="connsiteX2218" y="connsiteY2218"/>
                    </a:cxn>
                    <a:cxn ang="0">
                      <a:pos x="connsiteX2219" y="connsiteY2219"/>
                    </a:cxn>
                    <a:cxn ang="0">
                      <a:pos x="connsiteX2220" y="connsiteY2220"/>
                    </a:cxn>
                    <a:cxn ang="0">
                      <a:pos x="connsiteX2221" y="connsiteY2221"/>
                    </a:cxn>
                    <a:cxn ang="0">
                      <a:pos x="connsiteX2222" y="connsiteY2222"/>
                    </a:cxn>
                    <a:cxn ang="0">
                      <a:pos x="connsiteX2223" y="connsiteY2223"/>
                    </a:cxn>
                    <a:cxn ang="0">
                      <a:pos x="connsiteX2224" y="connsiteY2224"/>
                    </a:cxn>
                    <a:cxn ang="0">
                      <a:pos x="connsiteX2225" y="connsiteY2225"/>
                    </a:cxn>
                    <a:cxn ang="0">
                      <a:pos x="connsiteX2226" y="connsiteY2226"/>
                    </a:cxn>
                    <a:cxn ang="0">
                      <a:pos x="connsiteX2227" y="connsiteY2227"/>
                    </a:cxn>
                    <a:cxn ang="0">
                      <a:pos x="connsiteX2228" y="connsiteY2228"/>
                    </a:cxn>
                    <a:cxn ang="0">
                      <a:pos x="connsiteX2229" y="connsiteY2229"/>
                    </a:cxn>
                    <a:cxn ang="0">
                      <a:pos x="connsiteX2230" y="connsiteY2230"/>
                    </a:cxn>
                    <a:cxn ang="0">
                      <a:pos x="connsiteX2231" y="connsiteY2231"/>
                    </a:cxn>
                    <a:cxn ang="0">
                      <a:pos x="connsiteX2232" y="connsiteY2232"/>
                    </a:cxn>
                    <a:cxn ang="0">
                      <a:pos x="connsiteX2233" y="connsiteY2233"/>
                    </a:cxn>
                    <a:cxn ang="0">
                      <a:pos x="connsiteX2234" y="connsiteY2234"/>
                    </a:cxn>
                    <a:cxn ang="0">
                      <a:pos x="connsiteX2235" y="connsiteY2235"/>
                    </a:cxn>
                    <a:cxn ang="0">
                      <a:pos x="connsiteX2236" y="connsiteY2236"/>
                    </a:cxn>
                    <a:cxn ang="0">
                      <a:pos x="connsiteX2237" y="connsiteY2237"/>
                    </a:cxn>
                    <a:cxn ang="0">
                      <a:pos x="connsiteX2238" y="connsiteY2238"/>
                    </a:cxn>
                    <a:cxn ang="0">
                      <a:pos x="connsiteX2239" y="connsiteY2239"/>
                    </a:cxn>
                    <a:cxn ang="0">
                      <a:pos x="connsiteX2240" y="connsiteY2240"/>
                    </a:cxn>
                    <a:cxn ang="0">
                      <a:pos x="connsiteX2241" y="connsiteY2241"/>
                    </a:cxn>
                    <a:cxn ang="0">
                      <a:pos x="connsiteX2242" y="connsiteY2242"/>
                    </a:cxn>
                    <a:cxn ang="0">
                      <a:pos x="connsiteX2243" y="connsiteY2243"/>
                    </a:cxn>
                    <a:cxn ang="0">
                      <a:pos x="connsiteX2244" y="connsiteY2244"/>
                    </a:cxn>
                    <a:cxn ang="0">
                      <a:pos x="connsiteX2245" y="connsiteY2245"/>
                    </a:cxn>
                    <a:cxn ang="0">
                      <a:pos x="connsiteX2246" y="connsiteY2246"/>
                    </a:cxn>
                    <a:cxn ang="0">
                      <a:pos x="connsiteX2247" y="connsiteY2247"/>
                    </a:cxn>
                    <a:cxn ang="0">
                      <a:pos x="connsiteX2248" y="connsiteY2248"/>
                    </a:cxn>
                    <a:cxn ang="0">
                      <a:pos x="connsiteX2249" y="connsiteY2249"/>
                    </a:cxn>
                    <a:cxn ang="0">
                      <a:pos x="connsiteX2250" y="connsiteY2250"/>
                    </a:cxn>
                    <a:cxn ang="0">
                      <a:pos x="connsiteX2251" y="connsiteY2251"/>
                    </a:cxn>
                    <a:cxn ang="0">
                      <a:pos x="connsiteX2252" y="connsiteY2252"/>
                    </a:cxn>
                    <a:cxn ang="0">
                      <a:pos x="connsiteX2253" y="connsiteY2253"/>
                    </a:cxn>
                    <a:cxn ang="0">
                      <a:pos x="connsiteX2254" y="connsiteY2254"/>
                    </a:cxn>
                    <a:cxn ang="0">
                      <a:pos x="connsiteX2255" y="connsiteY2255"/>
                    </a:cxn>
                    <a:cxn ang="0">
                      <a:pos x="connsiteX2256" y="connsiteY2256"/>
                    </a:cxn>
                    <a:cxn ang="0">
                      <a:pos x="connsiteX2257" y="connsiteY2257"/>
                    </a:cxn>
                    <a:cxn ang="0">
                      <a:pos x="connsiteX2258" y="connsiteY2258"/>
                    </a:cxn>
                    <a:cxn ang="0">
                      <a:pos x="connsiteX2259" y="connsiteY2259"/>
                    </a:cxn>
                    <a:cxn ang="0">
                      <a:pos x="connsiteX2260" y="connsiteY2260"/>
                    </a:cxn>
                    <a:cxn ang="0">
                      <a:pos x="connsiteX2261" y="connsiteY2261"/>
                    </a:cxn>
                    <a:cxn ang="0">
                      <a:pos x="connsiteX2262" y="connsiteY2262"/>
                    </a:cxn>
                    <a:cxn ang="0">
                      <a:pos x="connsiteX2263" y="connsiteY2263"/>
                    </a:cxn>
                    <a:cxn ang="0">
                      <a:pos x="connsiteX2264" y="connsiteY2264"/>
                    </a:cxn>
                    <a:cxn ang="0">
                      <a:pos x="connsiteX2265" y="connsiteY2265"/>
                    </a:cxn>
                    <a:cxn ang="0">
                      <a:pos x="connsiteX2266" y="connsiteY2266"/>
                    </a:cxn>
                    <a:cxn ang="0">
                      <a:pos x="connsiteX2267" y="connsiteY2267"/>
                    </a:cxn>
                    <a:cxn ang="0">
                      <a:pos x="connsiteX2268" y="connsiteY2268"/>
                    </a:cxn>
                    <a:cxn ang="0">
                      <a:pos x="connsiteX2269" y="connsiteY2269"/>
                    </a:cxn>
                    <a:cxn ang="0">
                      <a:pos x="connsiteX2270" y="connsiteY2270"/>
                    </a:cxn>
                    <a:cxn ang="0">
                      <a:pos x="connsiteX2271" y="connsiteY2271"/>
                    </a:cxn>
                    <a:cxn ang="0">
                      <a:pos x="connsiteX2272" y="connsiteY2272"/>
                    </a:cxn>
                    <a:cxn ang="0">
                      <a:pos x="connsiteX2273" y="connsiteY2273"/>
                    </a:cxn>
                    <a:cxn ang="0">
                      <a:pos x="connsiteX2274" y="connsiteY2274"/>
                    </a:cxn>
                    <a:cxn ang="0">
                      <a:pos x="connsiteX2275" y="connsiteY2275"/>
                    </a:cxn>
                    <a:cxn ang="0">
                      <a:pos x="connsiteX2276" y="connsiteY2276"/>
                    </a:cxn>
                    <a:cxn ang="0">
                      <a:pos x="connsiteX2277" y="connsiteY2277"/>
                    </a:cxn>
                    <a:cxn ang="0">
                      <a:pos x="connsiteX2278" y="connsiteY2278"/>
                    </a:cxn>
                    <a:cxn ang="0">
                      <a:pos x="connsiteX2279" y="connsiteY2279"/>
                    </a:cxn>
                    <a:cxn ang="0">
                      <a:pos x="connsiteX2280" y="connsiteY2280"/>
                    </a:cxn>
                    <a:cxn ang="0">
                      <a:pos x="connsiteX2281" y="connsiteY2281"/>
                    </a:cxn>
                    <a:cxn ang="0">
                      <a:pos x="connsiteX2282" y="connsiteY2282"/>
                    </a:cxn>
                    <a:cxn ang="0">
                      <a:pos x="connsiteX2283" y="connsiteY2283"/>
                    </a:cxn>
                    <a:cxn ang="0">
                      <a:pos x="connsiteX2284" y="connsiteY2284"/>
                    </a:cxn>
                    <a:cxn ang="0">
                      <a:pos x="connsiteX2285" y="connsiteY2285"/>
                    </a:cxn>
                    <a:cxn ang="0">
                      <a:pos x="connsiteX2286" y="connsiteY2286"/>
                    </a:cxn>
                    <a:cxn ang="0">
                      <a:pos x="connsiteX2287" y="connsiteY2287"/>
                    </a:cxn>
                    <a:cxn ang="0">
                      <a:pos x="connsiteX2288" y="connsiteY2288"/>
                    </a:cxn>
                    <a:cxn ang="0">
                      <a:pos x="connsiteX2289" y="connsiteY2289"/>
                    </a:cxn>
                    <a:cxn ang="0">
                      <a:pos x="connsiteX2290" y="connsiteY2290"/>
                    </a:cxn>
                    <a:cxn ang="0">
                      <a:pos x="connsiteX2291" y="connsiteY2291"/>
                    </a:cxn>
                    <a:cxn ang="0">
                      <a:pos x="connsiteX2292" y="connsiteY2292"/>
                    </a:cxn>
                    <a:cxn ang="0">
                      <a:pos x="connsiteX2293" y="connsiteY2293"/>
                    </a:cxn>
                    <a:cxn ang="0">
                      <a:pos x="connsiteX2294" y="connsiteY2294"/>
                    </a:cxn>
                    <a:cxn ang="0">
                      <a:pos x="connsiteX2295" y="connsiteY2295"/>
                    </a:cxn>
                    <a:cxn ang="0">
                      <a:pos x="connsiteX2296" y="connsiteY2296"/>
                    </a:cxn>
                    <a:cxn ang="0">
                      <a:pos x="connsiteX2297" y="connsiteY2297"/>
                    </a:cxn>
                    <a:cxn ang="0">
                      <a:pos x="connsiteX2298" y="connsiteY2298"/>
                    </a:cxn>
                    <a:cxn ang="0">
                      <a:pos x="connsiteX2299" y="connsiteY2299"/>
                    </a:cxn>
                    <a:cxn ang="0">
                      <a:pos x="connsiteX2300" y="connsiteY2300"/>
                    </a:cxn>
                    <a:cxn ang="0">
                      <a:pos x="connsiteX2301" y="connsiteY2301"/>
                    </a:cxn>
                    <a:cxn ang="0">
                      <a:pos x="connsiteX2302" y="connsiteY2302"/>
                    </a:cxn>
                    <a:cxn ang="0">
                      <a:pos x="connsiteX2303" y="connsiteY2303"/>
                    </a:cxn>
                    <a:cxn ang="0">
                      <a:pos x="connsiteX2304" y="connsiteY2304"/>
                    </a:cxn>
                    <a:cxn ang="0">
                      <a:pos x="connsiteX2305" y="connsiteY2305"/>
                    </a:cxn>
                    <a:cxn ang="0">
                      <a:pos x="connsiteX2306" y="connsiteY2306"/>
                    </a:cxn>
                    <a:cxn ang="0">
                      <a:pos x="connsiteX2307" y="connsiteY2307"/>
                    </a:cxn>
                    <a:cxn ang="0">
                      <a:pos x="connsiteX2308" y="connsiteY2308"/>
                    </a:cxn>
                    <a:cxn ang="0">
                      <a:pos x="connsiteX2309" y="connsiteY2309"/>
                    </a:cxn>
                    <a:cxn ang="0">
                      <a:pos x="connsiteX2310" y="connsiteY2310"/>
                    </a:cxn>
                    <a:cxn ang="0">
                      <a:pos x="connsiteX2311" y="connsiteY2311"/>
                    </a:cxn>
                    <a:cxn ang="0">
                      <a:pos x="connsiteX2312" y="connsiteY2312"/>
                    </a:cxn>
                    <a:cxn ang="0">
                      <a:pos x="connsiteX2313" y="connsiteY2313"/>
                    </a:cxn>
                    <a:cxn ang="0">
                      <a:pos x="connsiteX2314" y="connsiteY2314"/>
                    </a:cxn>
                    <a:cxn ang="0">
                      <a:pos x="connsiteX2315" y="connsiteY2315"/>
                    </a:cxn>
                    <a:cxn ang="0">
                      <a:pos x="connsiteX2316" y="connsiteY2316"/>
                    </a:cxn>
                    <a:cxn ang="0">
                      <a:pos x="connsiteX2317" y="connsiteY2317"/>
                    </a:cxn>
                    <a:cxn ang="0">
                      <a:pos x="connsiteX2318" y="connsiteY2318"/>
                    </a:cxn>
                    <a:cxn ang="0">
                      <a:pos x="connsiteX2319" y="connsiteY2319"/>
                    </a:cxn>
                    <a:cxn ang="0">
                      <a:pos x="connsiteX2320" y="connsiteY2320"/>
                    </a:cxn>
                    <a:cxn ang="0">
                      <a:pos x="connsiteX2321" y="connsiteY2321"/>
                    </a:cxn>
                    <a:cxn ang="0">
                      <a:pos x="connsiteX2322" y="connsiteY2322"/>
                    </a:cxn>
                    <a:cxn ang="0">
                      <a:pos x="connsiteX2323" y="connsiteY2323"/>
                    </a:cxn>
                    <a:cxn ang="0">
                      <a:pos x="connsiteX2324" y="connsiteY2324"/>
                    </a:cxn>
                    <a:cxn ang="0">
                      <a:pos x="connsiteX2325" y="connsiteY2325"/>
                    </a:cxn>
                    <a:cxn ang="0">
                      <a:pos x="connsiteX2326" y="connsiteY2326"/>
                    </a:cxn>
                    <a:cxn ang="0">
                      <a:pos x="connsiteX2327" y="connsiteY2327"/>
                    </a:cxn>
                    <a:cxn ang="0">
                      <a:pos x="connsiteX2328" y="connsiteY2328"/>
                    </a:cxn>
                    <a:cxn ang="0">
                      <a:pos x="connsiteX2329" y="connsiteY2329"/>
                    </a:cxn>
                    <a:cxn ang="0">
                      <a:pos x="connsiteX2330" y="connsiteY2330"/>
                    </a:cxn>
                    <a:cxn ang="0">
                      <a:pos x="connsiteX2331" y="connsiteY2331"/>
                    </a:cxn>
                    <a:cxn ang="0">
                      <a:pos x="connsiteX2332" y="connsiteY2332"/>
                    </a:cxn>
                    <a:cxn ang="0">
                      <a:pos x="connsiteX2333" y="connsiteY2333"/>
                    </a:cxn>
                    <a:cxn ang="0">
                      <a:pos x="connsiteX2334" y="connsiteY2334"/>
                    </a:cxn>
                    <a:cxn ang="0">
                      <a:pos x="connsiteX2335" y="connsiteY2335"/>
                    </a:cxn>
                    <a:cxn ang="0">
                      <a:pos x="connsiteX2336" y="connsiteY2336"/>
                    </a:cxn>
                    <a:cxn ang="0">
                      <a:pos x="connsiteX2337" y="connsiteY2337"/>
                    </a:cxn>
                    <a:cxn ang="0">
                      <a:pos x="connsiteX2338" y="connsiteY2338"/>
                    </a:cxn>
                    <a:cxn ang="0">
                      <a:pos x="connsiteX2339" y="connsiteY2339"/>
                    </a:cxn>
                    <a:cxn ang="0">
                      <a:pos x="connsiteX2340" y="connsiteY2340"/>
                    </a:cxn>
                    <a:cxn ang="0">
                      <a:pos x="connsiteX2341" y="connsiteY2341"/>
                    </a:cxn>
                    <a:cxn ang="0">
                      <a:pos x="connsiteX2342" y="connsiteY2342"/>
                    </a:cxn>
                    <a:cxn ang="0">
                      <a:pos x="connsiteX2343" y="connsiteY2343"/>
                    </a:cxn>
                    <a:cxn ang="0">
                      <a:pos x="connsiteX2344" y="connsiteY2344"/>
                    </a:cxn>
                    <a:cxn ang="0">
                      <a:pos x="connsiteX2345" y="connsiteY2345"/>
                    </a:cxn>
                    <a:cxn ang="0">
                      <a:pos x="connsiteX2346" y="connsiteY2346"/>
                    </a:cxn>
                    <a:cxn ang="0">
                      <a:pos x="connsiteX2347" y="connsiteY2347"/>
                    </a:cxn>
                    <a:cxn ang="0">
                      <a:pos x="connsiteX2348" y="connsiteY2348"/>
                    </a:cxn>
                    <a:cxn ang="0">
                      <a:pos x="connsiteX2349" y="connsiteY2349"/>
                    </a:cxn>
                    <a:cxn ang="0">
                      <a:pos x="connsiteX2350" y="connsiteY2350"/>
                    </a:cxn>
                    <a:cxn ang="0">
                      <a:pos x="connsiteX2351" y="connsiteY2351"/>
                    </a:cxn>
                    <a:cxn ang="0">
                      <a:pos x="connsiteX2352" y="connsiteY2352"/>
                    </a:cxn>
                    <a:cxn ang="0">
                      <a:pos x="connsiteX2353" y="connsiteY2353"/>
                    </a:cxn>
                    <a:cxn ang="0">
                      <a:pos x="connsiteX2354" y="connsiteY2354"/>
                    </a:cxn>
                    <a:cxn ang="0">
                      <a:pos x="connsiteX2355" y="connsiteY2355"/>
                    </a:cxn>
                    <a:cxn ang="0">
                      <a:pos x="connsiteX2356" y="connsiteY2356"/>
                    </a:cxn>
                    <a:cxn ang="0">
                      <a:pos x="connsiteX2357" y="connsiteY2357"/>
                    </a:cxn>
                    <a:cxn ang="0">
                      <a:pos x="connsiteX2358" y="connsiteY2358"/>
                    </a:cxn>
                    <a:cxn ang="0">
                      <a:pos x="connsiteX2359" y="connsiteY2359"/>
                    </a:cxn>
                    <a:cxn ang="0">
                      <a:pos x="connsiteX2360" y="connsiteY2360"/>
                    </a:cxn>
                    <a:cxn ang="0">
                      <a:pos x="connsiteX2361" y="connsiteY2361"/>
                    </a:cxn>
                    <a:cxn ang="0">
                      <a:pos x="connsiteX2362" y="connsiteY2362"/>
                    </a:cxn>
                    <a:cxn ang="0">
                      <a:pos x="connsiteX2363" y="connsiteY2363"/>
                    </a:cxn>
                    <a:cxn ang="0">
                      <a:pos x="connsiteX2364" y="connsiteY2364"/>
                    </a:cxn>
                    <a:cxn ang="0">
                      <a:pos x="connsiteX2365" y="connsiteY2365"/>
                    </a:cxn>
                    <a:cxn ang="0">
                      <a:pos x="connsiteX2366" y="connsiteY2366"/>
                    </a:cxn>
                    <a:cxn ang="0">
                      <a:pos x="connsiteX2367" y="connsiteY2367"/>
                    </a:cxn>
                    <a:cxn ang="0">
                      <a:pos x="connsiteX2368" y="connsiteY2368"/>
                    </a:cxn>
                    <a:cxn ang="0">
                      <a:pos x="connsiteX2369" y="connsiteY2369"/>
                    </a:cxn>
                    <a:cxn ang="0">
                      <a:pos x="connsiteX2370" y="connsiteY2370"/>
                    </a:cxn>
                    <a:cxn ang="0">
                      <a:pos x="connsiteX2371" y="connsiteY2371"/>
                    </a:cxn>
                    <a:cxn ang="0">
                      <a:pos x="connsiteX2372" y="connsiteY2372"/>
                    </a:cxn>
                    <a:cxn ang="0">
                      <a:pos x="connsiteX2373" y="connsiteY2373"/>
                    </a:cxn>
                    <a:cxn ang="0">
                      <a:pos x="connsiteX2374" y="connsiteY2374"/>
                    </a:cxn>
                    <a:cxn ang="0">
                      <a:pos x="connsiteX2375" y="connsiteY2375"/>
                    </a:cxn>
                    <a:cxn ang="0">
                      <a:pos x="connsiteX2376" y="connsiteY2376"/>
                    </a:cxn>
                    <a:cxn ang="0">
                      <a:pos x="connsiteX2377" y="connsiteY2377"/>
                    </a:cxn>
                    <a:cxn ang="0">
                      <a:pos x="connsiteX2378" y="connsiteY2378"/>
                    </a:cxn>
                    <a:cxn ang="0">
                      <a:pos x="connsiteX2379" y="connsiteY2379"/>
                    </a:cxn>
                    <a:cxn ang="0">
                      <a:pos x="connsiteX2380" y="connsiteY2380"/>
                    </a:cxn>
                    <a:cxn ang="0">
                      <a:pos x="connsiteX2381" y="connsiteY2381"/>
                    </a:cxn>
                    <a:cxn ang="0">
                      <a:pos x="connsiteX2382" y="connsiteY2382"/>
                    </a:cxn>
                    <a:cxn ang="0">
                      <a:pos x="connsiteX2383" y="connsiteY2383"/>
                    </a:cxn>
                    <a:cxn ang="0">
                      <a:pos x="connsiteX2384" y="connsiteY2384"/>
                    </a:cxn>
                    <a:cxn ang="0">
                      <a:pos x="connsiteX2385" y="connsiteY2385"/>
                    </a:cxn>
                    <a:cxn ang="0">
                      <a:pos x="connsiteX2386" y="connsiteY2386"/>
                    </a:cxn>
                    <a:cxn ang="0">
                      <a:pos x="connsiteX2387" y="connsiteY2387"/>
                    </a:cxn>
                    <a:cxn ang="0">
                      <a:pos x="connsiteX2388" y="connsiteY2388"/>
                    </a:cxn>
                    <a:cxn ang="0">
                      <a:pos x="connsiteX2389" y="connsiteY2389"/>
                    </a:cxn>
                    <a:cxn ang="0">
                      <a:pos x="connsiteX2390" y="connsiteY2390"/>
                    </a:cxn>
                    <a:cxn ang="0">
                      <a:pos x="connsiteX2391" y="connsiteY2391"/>
                    </a:cxn>
                    <a:cxn ang="0">
                      <a:pos x="connsiteX2392" y="connsiteY2392"/>
                    </a:cxn>
                    <a:cxn ang="0">
                      <a:pos x="connsiteX2393" y="connsiteY2393"/>
                    </a:cxn>
                    <a:cxn ang="0">
                      <a:pos x="connsiteX2394" y="connsiteY2394"/>
                    </a:cxn>
                    <a:cxn ang="0">
                      <a:pos x="connsiteX2395" y="connsiteY2395"/>
                    </a:cxn>
                    <a:cxn ang="0">
                      <a:pos x="connsiteX2396" y="connsiteY2396"/>
                    </a:cxn>
                    <a:cxn ang="0">
                      <a:pos x="connsiteX2397" y="connsiteY2397"/>
                    </a:cxn>
                    <a:cxn ang="0">
                      <a:pos x="connsiteX2398" y="connsiteY2398"/>
                    </a:cxn>
                    <a:cxn ang="0">
                      <a:pos x="connsiteX2399" y="connsiteY2399"/>
                    </a:cxn>
                    <a:cxn ang="0">
                      <a:pos x="connsiteX2400" y="connsiteY2400"/>
                    </a:cxn>
                    <a:cxn ang="0">
                      <a:pos x="connsiteX2401" y="connsiteY2401"/>
                    </a:cxn>
                    <a:cxn ang="0">
                      <a:pos x="connsiteX2402" y="connsiteY2402"/>
                    </a:cxn>
                    <a:cxn ang="0">
                      <a:pos x="connsiteX2403" y="connsiteY2403"/>
                    </a:cxn>
                    <a:cxn ang="0">
                      <a:pos x="connsiteX2404" y="connsiteY2404"/>
                    </a:cxn>
                    <a:cxn ang="0">
                      <a:pos x="connsiteX2405" y="connsiteY2405"/>
                    </a:cxn>
                    <a:cxn ang="0">
                      <a:pos x="connsiteX2406" y="connsiteY2406"/>
                    </a:cxn>
                    <a:cxn ang="0">
                      <a:pos x="connsiteX2407" y="connsiteY2407"/>
                    </a:cxn>
                    <a:cxn ang="0">
                      <a:pos x="connsiteX2408" y="connsiteY2408"/>
                    </a:cxn>
                    <a:cxn ang="0">
                      <a:pos x="connsiteX2409" y="connsiteY2409"/>
                    </a:cxn>
                    <a:cxn ang="0">
                      <a:pos x="connsiteX2410" y="connsiteY2410"/>
                    </a:cxn>
                    <a:cxn ang="0">
                      <a:pos x="connsiteX2411" y="connsiteY2411"/>
                    </a:cxn>
                    <a:cxn ang="0">
                      <a:pos x="connsiteX2412" y="connsiteY2412"/>
                    </a:cxn>
                    <a:cxn ang="0">
                      <a:pos x="connsiteX2413" y="connsiteY2413"/>
                    </a:cxn>
                    <a:cxn ang="0">
                      <a:pos x="connsiteX2414" y="connsiteY2414"/>
                    </a:cxn>
                    <a:cxn ang="0">
                      <a:pos x="connsiteX2415" y="connsiteY2415"/>
                    </a:cxn>
                    <a:cxn ang="0">
                      <a:pos x="connsiteX2416" y="connsiteY2416"/>
                    </a:cxn>
                    <a:cxn ang="0">
                      <a:pos x="connsiteX2417" y="connsiteY2417"/>
                    </a:cxn>
                    <a:cxn ang="0">
                      <a:pos x="connsiteX2418" y="connsiteY2418"/>
                    </a:cxn>
                    <a:cxn ang="0">
                      <a:pos x="connsiteX2419" y="connsiteY2419"/>
                    </a:cxn>
                    <a:cxn ang="0">
                      <a:pos x="connsiteX2420" y="connsiteY2420"/>
                    </a:cxn>
                    <a:cxn ang="0">
                      <a:pos x="connsiteX2421" y="connsiteY2421"/>
                    </a:cxn>
                    <a:cxn ang="0">
                      <a:pos x="connsiteX2422" y="connsiteY2422"/>
                    </a:cxn>
                    <a:cxn ang="0">
                      <a:pos x="connsiteX2423" y="connsiteY2423"/>
                    </a:cxn>
                    <a:cxn ang="0">
                      <a:pos x="connsiteX2424" y="connsiteY2424"/>
                    </a:cxn>
                    <a:cxn ang="0">
                      <a:pos x="connsiteX2425" y="connsiteY2425"/>
                    </a:cxn>
                    <a:cxn ang="0">
                      <a:pos x="connsiteX2426" y="connsiteY2426"/>
                    </a:cxn>
                    <a:cxn ang="0">
                      <a:pos x="connsiteX2427" y="connsiteY2427"/>
                    </a:cxn>
                    <a:cxn ang="0">
                      <a:pos x="connsiteX2428" y="connsiteY2428"/>
                    </a:cxn>
                    <a:cxn ang="0">
                      <a:pos x="connsiteX2429" y="connsiteY2429"/>
                    </a:cxn>
                    <a:cxn ang="0">
                      <a:pos x="connsiteX2430" y="connsiteY2430"/>
                    </a:cxn>
                    <a:cxn ang="0">
                      <a:pos x="connsiteX2431" y="connsiteY2431"/>
                    </a:cxn>
                    <a:cxn ang="0">
                      <a:pos x="connsiteX2432" y="connsiteY2432"/>
                    </a:cxn>
                    <a:cxn ang="0">
                      <a:pos x="connsiteX2433" y="connsiteY2433"/>
                    </a:cxn>
                    <a:cxn ang="0">
                      <a:pos x="connsiteX2434" y="connsiteY2434"/>
                    </a:cxn>
                    <a:cxn ang="0">
                      <a:pos x="connsiteX2435" y="connsiteY2435"/>
                    </a:cxn>
                    <a:cxn ang="0">
                      <a:pos x="connsiteX2436" y="connsiteY2436"/>
                    </a:cxn>
                    <a:cxn ang="0">
                      <a:pos x="connsiteX2437" y="connsiteY2437"/>
                    </a:cxn>
                    <a:cxn ang="0">
                      <a:pos x="connsiteX2438" y="connsiteY2438"/>
                    </a:cxn>
                    <a:cxn ang="0">
                      <a:pos x="connsiteX2439" y="connsiteY2439"/>
                    </a:cxn>
                    <a:cxn ang="0">
                      <a:pos x="connsiteX2440" y="connsiteY2440"/>
                    </a:cxn>
                    <a:cxn ang="0">
                      <a:pos x="connsiteX2441" y="connsiteY2441"/>
                    </a:cxn>
                    <a:cxn ang="0">
                      <a:pos x="connsiteX2442" y="connsiteY2442"/>
                    </a:cxn>
                    <a:cxn ang="0">
                      <a:pos x="connsiteX2443" y="connsiteY2443"/>
                    </a:cxn>
                    <a:cxn ang="0">
                      <a:pos x="connsiteX2444" y="connsiteY2444"/>
                    </a:cxn>
                    <a:cxn ang="0">
                      <a:pos x="connsiteX2445" y="connsiteY2445"/>
                    </a:cxn>
                    <a:cxn ang="0">
                      <a:pos x="connsiteX2446" y="connsiteY2446"/>
                    </a:cxn>
                    <a:cxn ang="0">
                      <a:pos x="connsiteX2447" y="connsiteY2447"/>
                    </a:cxn>
                    <a:cxn ang="0">
                      <a:pos x="connsiteX2448" y="connsiteY2448"/>
                    </a:cxn>
                    <a:cxn ang="0">
                      <a:pos x="connsiteX2449" y="connsiteY2449"/>
                    </a:cxn>
                    <a:cxn ang="0">
                      <a:pos x="connsiteX2450" y="connsiteY2450"/>
                    </a:cxn>
                    <a:cxn ang="0">
                      <a:pos x="connsiteX2451" y="connsiteY2451"/>
                    </a:cxn>
                    <a:cxn ang="0">
                      <a:pos x="connsiteX2452" y="connsiteY2452"/>
                    </a:cxn>
                    <a:cxn ang="0">
                      <a:pos x="connsiteX2453" y="connsiteY2453"/>
                    </a:cxn>
                    <a:cxn ang="0">
                      <a:pos x="connsiteX2454" y="connsiteY2454"/>
                    </a:cxn>
                    <a:cxn ang="0">
                      <a:pos x="connsiteX2455" y="connsiteY2455"/>
                    </a:cxn>
                    <a:cxn ang="0">
                      <a:pos x="connsiteX2456" y="connsiteY2456"/>
                    </a:cxn>
                    <a:cxn ang="0">
                      <a:pos x="connsiteX2457" y="connsiteY2457"/>
                    </a:cxn>
                    <a:cxn ang="0">
                      <a:pos x="connsiteX2458" y="connsiteY2458"/>
                    </a:cxn>
                    <a:cxn ang="0">
                      <a:pos x="connsiteX2459" y="connsiteY2459"/>
                    </a:cxn>
                    <a:cxn ang="0">
                      <a:pos x="connsiteX2460" y="connsiteY2460"/>
                    </a:cxn>
                    <a:cxn ang="0">
                      <a:pos x="connsiteX2461" y="connsiteY2461"/>
                    </a:cxn>
                    <a:cxn ang="0">
                      <a:pos x="connsiteX2462" y="connsiteY2462"/>
                    </a:cxn>
                    <a:cxn ang="0">
                      <a:pos x="connsiteX2463" y="connsiteY2463"/>
                    </a:cxn>
                    <a:cxn ang="0">
                      <a:pos x="connsiteX2464" y="connsiteY2464"/>
                    </a:cxn>
                    <a:cxn ang="0">
                      <a:pos x="connsiteX2465" y="connsiteY2465"/>
                    </a:cxn>
                    <a:cxn ang="0">
                      <a:pos x="connsiteX2466" y="connsiteY2466"/>
                    </a:cxn>
                    <a:cxn ang="0">
                      <a:pos x="connsiteX2467" y="connsiteY2467"/>
                    </a:cxn>
                    <a:cxn ang="0">
                      <a:pos x="connsiteX2468" y="connsiteY2468"/>
                    </a:cxn>
                    <a:cxn ang="0">
                      <a:pos x="connsiteX2469" y="connsiteY2469"/>
                    </a:cxn>
                    <a:cxn ang="0">
                      <a:pos x="connsiteX2470" y="connsiteY2470"/>
                    </a:cxn>
                    <a:cxn ang="0">
                      <a:pos x="connsiteX2471" y="connsiteY2471"/>
                    </a:cxn>
                    <a:cxn ang="0">
                      <a:pos x="connsiteX2472" y="connsiteY2472"/>
                    </a:cxn>
                    <a:cxn ang="0">
                      <a:pos x="connsiteX2473" y="connsiteY2473"/>
                    </a:cxn>
                    <a:cxn ang="0">
                      <a:pos x="connsiteX2474" y="connsiteY2474"/>
                    </a:cxn>
                    <a:cxn ang="0">
                      <a:pos x="connsiteX2475" y="connsiteY2475"/>
                    </a:cxn>
                    <a:cxn ang="0">
                      <a:pos x="connsiteX2476" y="connsiteY2476"/>
                    </a:cxn>
                    <a:cxn ang="0">
                      <a:pos x="connsiteX2477" y="connsiteY2477"/>
                    </a:cxn>
                    <a:cxn ang="0">
                      <a:pos x="connsiteX2478" y="connsiteY2478"/>
                    </a:cxn>
                    <a:cxn ang="0">
                      <a:pos x="connsiteX2479" y="connsiteY2479"/>
                    </a:cxn>
                    <a:cxn ang="0">
                      <a:pos x="connsiteX2480" y="connsiteY2480"/>
                    </a:cxn>
                    <a:cxn ang="0">
                      <a:pos x="connsiteX2481" y="connsiteY2481"/>
                    </a:cxn>
                    <a:cxn ang="0">
                      <a:pos x="connsiteX2482" y="connsiteY2482"/>
                    </a:cxn>
                    <a:cxn ang="0">
                      <a:pos x="connsiteX2483" y="connsiteY2483"/>
                    </a:cxn>
                    <a:cxn ang="0">
                      <a:pos x="connsiteX2484" y="connsiteY2484"/>
                    </a:cxn>
                    <a:cxn ang="0">
                      <a:pos x="connsiteX2485" y="connsiteY2485"/>
                    </a:cxn>
                    <a:cxn ang="0">
                      <a:pos x="connsiteX2486" y="connsiteY2486"/>
                    </a:cxn>
                    <a:cxn ang="0">
                      <a:pos x="connsiteX2487" y="connsiteY2487"/>
                    </a:cxn>
                    <a:cxn ang="0">
                      <a:pos x="connsiteX2488" y="connsiteY2488"/>
                    </a:cxn>
                    <a:cxn ang="0">
                      <a:pos x="connsiteX2489" y="connsiteY2489"/>
                    </a:cxn>
                    <a:cxn ang="0">
                      <a:pos x="connsiteX2490" y="connsiteY2490"/>
                    </a:cxn>
                    <a:cxn ang="0">
                      <a:pos x="connsiteX2491" y="connsiteY2491"/>
                    </a:cxn>
                    <a:cxn ang="0">
                      <a:pos x="connsiteX2492" y="connsiteY2492"/>
                    </a:cxn>
                    <a:cxn ang="0">
                      <a:pos x="connsiteX2493" y="connsiteY2493"/>
                    </a:cxn>
                    <a:cxn ang="0">
                      <a:pos x="connsiteX2494" y="connsiteY2494"/>
                    </a:cxn>
                    <a:cxn ang="0">
                      <a:pos x="connsiteX2495" y="connsiteY2495"/>
                    </a:cxn>
                    <a:cxn ang="0">
                      <a:pos x="connsiteX2496" y="connsiteY2496"/>
                    </a:cxn>
                    <a:cxn ang="0">
                      <a:pos x="connsiteX2497" y="connsiteY2497"/>
                    </a:cxn>
                    <a:cxn ang="0">
                      <a:pos x="connsiteX2498" y="connsiteY2498"/>
                    </a:cxn>
                    <a:cxn ang="0">
                      <a:pos x="connsiteX2499" y="connsiteY2499"/>
                    </a:cxn>
                    <a:cxn ang="0">
                      <a:pos x="connsiteX2500" y="connsiteY2500"/>
                    </a:cxn>
                    <a:cxn ang="0">
                      <a:pos x="connsiteX2501" y="connsiteY2501"/>
                    </a:cxn>
                    <a:cxn ang="0">
                      <a:pos x="connsiteX2502" y="connsiteY2502"/>
                    </a:cxn>
                    <a:cxn ang="0">
                      <a:pos x="connsiteX2503" y="connsiteY2503"/>
                    </a:cxn>
                    <a:cxn ang="0">
                      <a:pos x="connsiteX2504" y="connsiteY2504"/>
                    </a:cxn>
                    <a:cxn ang="0">
                      <a:pos x="connsiteX2505" y="connsiteY2505"/>
                    </a:cxn>
                    <a:cxn ang="0">
                      <a:pos x="connsiteX2506" y="connsiteY2506"/>
                    </a:cxn>
                    <a:cxn ang="0">
                      <a:pos x="connsiteX2507" y="connsiteY2507"/>
                    </a:cxn>
                    <a:cxn ang="0">
                      <a:pos x="connsiteX2508" y="connsiteY2508"/>
                    </a:cxn>
                    <a:cxn ang="0">
                      <a:pos x="connsiteX2509" y="connsiteY2509"/>
                    </a:cxn>
                    <a:cxn ang="0">
                      <a:pos x="connsiteX2510" y="connsiteY2510"/>
                    </a:cxn>
                    <a:cxn ang="0">
                      <a:pos x="connsiteX2511" y="connsiteY2511"/>
                    </a:cxn>
                    <a:cxn ang="0">
                      <a:pos x="connsiteX2512" y="connsiteY2512"/>
                    </a:cxn>
                    <a:cxn ang="0">
                      <a:pos x="connsiteX2513" y="connsiteY2513"/>
                    </a:cxn>
                    <a:cxn ang="0">
                      <a:pos x="connsiteX2514" y="connsiteY2514"/>
                    </a:cxn>
                    <a:cxn ang="0">
                      <a:pos x="connsiteX2515" y="connsiteY2515"/>
                    </a:cxn>
                    <a:cxn ang="0">
                      <a:pos x="connsiteX2516" y="connsiteY2516"/>
                    </a:cxn>
                    <a:cxn ang="0">
                      <a:pos x="connsiteX2517" y="connsiteY2517"/>
                    </a:cxn>
                    <a:cxn ang="0">
                      <a:pos x="connsiteX2518" y="connsiteY2518"/>
                    </a:cxn>
                    <a:cxn ang="0">
                      <a:pos x="connsiteX2519" y="connsiteY2519"/>
                    </a:cxn>
                    <a:cxn ang="0">
                      <a:pos x="connsiteX2520" y="connsiteY2520"/>
                    </a:cxn>
                    <a:cxn ang="0">
                      <a:pos x="connsiteX2521" y="connsiteY2521"/>
                    </a:cxn>
                    <a:cxn ang="0">
                      <a:pos x="connsiteX2522" y="connsiteY2522"/>
                    </a:cxn>
                    <a:cxn ang="0">
                      <a:pos x="connsiteX2523" y="connsiteY2523"/>
                    </a:cxn>
                    <a:cxn ang="0">
                      <a:pos x="connsiteX2524" y="connsiteY2524"/>
                    </a:cxn>
                    <a:cxn ang="0">
                      <a:pos x="connsiteX2525" y="connsiteY2525"/>
                    </a:cxn>
                    <a:cxn ang="0">
                      <a:pos x="connsiteX2526" y="connsiteY2526"/>
                    </a:cxn>
                    <a:cxn ang="0">
                      <a:pos x="connsiteX2527" y="connsiteY2527"/>
                    </a:cxn>
                    <a:cxn ang="0">
                      <a:pos x="connsiteX2528" y="connsiteY2528"/>
                    </a:cxn>
                    <a:cxn ang="0">
                      <a:pos x="connsiteX2529" y="connsiteY2529"/>
                    </a:cxn>
                    <a:cxn ang="0">
                      <a:pos x="connsiteX2530" y="connsiteY2530"/>
                    </a:cxn>
                    <a:cxn ang="0">
                      <a:pos x="connsiteX2531" y="connsiteY2531"/>
                    </a:cxn>
                    <a:cxn ang="0">
                      <a:pos x="connsiteX2532" y="connsiteY2532"/>
                    </a:cxn>
                    <a:cxn ang="0">
                      <a:pos x="connsiteX2533" y="connsiteY2533"/>
                    </a:cxn>
                    <a:cxn ang="0">
                      <a:pos x="connsiteX2534" y="connsiteY2534"/>
                    </a:cxn>
                    <a:cxn ang="0">
                      <a:pos x="connsiteX2535" y="connsiteY2535"/>
                    </a:cxn>
                    <a:cxn ang="0">
                      <a:pos x="connsiteX2536" y="connsiteY2536"/>
                    </a:cxn>
                    <a:cxn ang="0">
                      <a:pos x="connsiteX2537" y="connsiteY2537"/>
                    </a:cxn>
                    <a:cxn ang="0">
                      <a:pos x="connsiteX2538" y="connsiteY2538"/>
                    </a:cxn>
                    <a:cxn ang="0">
                      <a:pos x="connsiteX2539" y="connsiteY2539"/>
                    </a:cxn>
                    <a:cxn ang="0">
                      <a:pos x="connsiteX2540" y="connsiteY2540"/>
                    </a:cxn>
                    <a:cxn ang="0">
                      <a:pos x="connsiteX2541" y="connsiteY2541"/>
                    </a:cxn>
                    <a:cxn ang="0">
                      <a:pos x="connsiteX2542" y="connsiteY2542"/>
                    </a:cxn>
                    <a:cxn ang="0">
                      <a:pos x="connsiteX2543" y="connsiteY2543"/>
                    </a:cxn>
                    <a:cxn ang="0">
                      <a:pos x="connsiteX2544" y="connsiteY2544"/>
                    </a:cxn>
                    <a:cxn ang="0">
                      <a:pos x="connsiteX2545" y="connsiteY2545"/>
                    </a:cxn>
                    <a:cxn ang="0">
                      <a:pos x="connsiteX2546" y="connsiteY2546"/>
                    </a:cxn>
                    <a:cxn ang="0">
                      <a:pos x="connsiteX2547" y="connsiteY2547"/>
                    </a:cxn>
                    <a:cxn ang="0">
                      <a:pos x="connsiteX2548" y="connsiteY2548"/>
                    </a:cxn>
                    <a:cxn ang="0">
                      <a:pos x="connsiteX2549" y="connsiteY2549"/>
                    </a:cxn>
                    <a:cxn ang="0">
                      <a:pos x="connsiteX2550" y="connsiteY2550"/>
                    </a:cxn>
                    <a:cxn ang="0">
                      <a:pos x="connsiteX2551" y="connsiteY2551"/>
                    </a:cxn>
                    <a:cxn ang="0">
                      <a:pos x="connsiteX2552" y="connsiteY2552"/>
                    </a:cxn>
                    <a:cxn ang="0">
                      <a:pos x="connsiteX2553" y="connsiteY2553"/>
                    </a:cxn>
                    <a:cxn ang="0">
                      <a:pos x="connsiteX2554" y="connsiteY2554"/>
                    </a:cxn>
                    <a:cxn ang="0">
                      <a:pos x="connsiteX2555" y="connsiteY2555"/>
                    </a:cxn>
                    <a:cxn ang="0">
                      <a:pos x="connsiteX2556" y="connsiteY2556"/>
                    </a:cxn>
                    <a:cxn ang="0">
                      <a:pos x="connsiteX2557" y="connsiteY2557"/>
                    </a:cxn>
                    <a:cxn ang="0">
                      <a:pos x="connsiteX2558" y="connsiteY2558"/>
                    </a:cxn>
                    <a:cxn ang="0">
                      <a:pos x="connsiteX2559" y="connsiteY2559"/>
                    </a:cxn>
                    <a:cxn ang="0">
                      <a:pos x="connsiteX2560" y="connsiteY2560"/>
                    </a:cxn>
                    <a:cxn ang="0">
                      <a:pos x="connsiteX2561" y="connsiteY2561"/>
                    </a:cxn>
                    <a:cxn ang="0">
                      <a:pos x="connsiteX2562" y="connsiteY2562"/>
                    </a:cxn>
                    <a:cxn ang="0">
                      <a:pos x="connsiteX2563" y="connsiteY2563"/>
                    </a:cxn>
                  </a:cxnLst>
                  <a:rect l="l" t="t" r="r" b="b"/>
                  <a:pathLst>
                    <a:path w="1404720" h="2812935">
                      <a:moveTo>
                        <a:pt x="1343312" y="2703931"/>
                      </a:moveTo>
                      <a:cubicBezTo>
                        <a:pt x="1321017" y="2703931"/>
                        <a:pt x="1302944" y="2722004"/>
                        <a:pt x="1302944" y="2744299"/>
                      </a:cubicBezTo>
                      <a:cubicBezTo>
                        <a:pt x="1302944" y="2766594"/>
                        <a:pt x="1321017" y="2784667"/>
                        <a:pt x="1343312" y="2784667"/>
                      </a:cubicBezTo>
                      <a:cubicBezTo>
                        <a:pt x="1365607" y="2784667"/>
                        <a:pt x="1383680" y="2766594"/>
                        <a:pt x="1383680" y="2744299"/>
                      </a:cubicBezTo>
                      <a:cubicBezTo>
                        <a:pt x="1383680" y="2722004"/>
                        <a:pt x="1365607" y="2703931"/>
                        <a:pt x="1343312" y="2703931"/>
                      </a:cubicBezTo>
                      <a:close/>
                      <a:moveTo>
                        <a:pt x="1258874" y="2703931"/>
                      </a:moveTo>
                      <a:cubicBezTo>
                        <a:pt x="1236579" y="2703931"/>
                        <a:pt x="1218506" y="2722004"/>
                        <a:pt x="1218506" y="2744299"/>
                      </a:cubicBezTo>
                      <a:cubicBezTo>
                        <a:pt x="1218506" y="2766594"/>
                        <a:pt x="1236579" y="2784667"/>
                        <a:pt x="1258874" y="2784667"/>
                      </a:cubicBezTo>
                      <a:cubicBezTo>
                        <a:pt x="1281169" y="2784667"/>
                        <a:pt x="1299242" y="2766594"/>
                        <a:pt x="1299242" y="2744299"/>
                      </a:cubicBezTo>
                      <a:cubicBezTo>
                        <a:pt x="1299242" y="2722004"/>
                        <a:pt x="1281169" y="2703931"/>
                        <a:pt x="1258874" y="2703931"/>
                      </a:cubicBezTo>
                      <a:close/>
                      <a:moveTo>
                        <a:pt x="1174438" y="2703931"/>
                      </a:moveTo>
                      <a:cubicBezTo>
                        <a:pt x="1152143" y="2703931"/>
                        <a:pt x="1134070" y="2722004"/>
                        <a:pt x="1134070" y="2744299"/>
                      </a:cubicBezTo>
                      <a:cubicBezTo>
                        <a:pt x="1134070" y="2766594"/>
                        <a:pt x="1152143" y="2784667"/>
                        <a:pt x="1174438" y="2784667"/>
                      </a:cubicBezTo>
                      <a:cubicBezTo>
                        <a:pt x="1196733" y="2784667"/>
                        <a:pt x="1214806" y="2766594"/>
                        <a:pt x="1214806" y="2744299"/>
                      </a:cubicBezTo>
                      <a:cubicBezTo>
                        <a:pt x="1214806" y="2722004"/>
                        <a:pt x="1196733" y="2703931"/>
                        <a:pt x="1174438" y="2703931"/>
                      </a:cubicBezTo>
                      <a:close/>
                      <a:moveTo>
                        <a:pt x="1090002" y="2703931"/>
                      </a:moveTo>
                      <a:cubicBezTo>
                        <a:pt x="1067707" y="2703931"/>
                        <a:pt x="1049634" y="2722004"/>
                        <a:pt x="1049634" y="2744299"/>
                      </a:cubicBezTo>
                      <a:cubicBezTo>
                        <a:pt x="1049634" y="2766594"/>
                        <a:pt x="1067707" y="2784667"/>
                        <a:pt x="1090002" y="2784667"/>
                      </a:cubicBezTo>
                      <a:cubicBezTo>
                        <a:pt x="1112297" y="2784667"/>
                        <a:pt x="1130370" y="2766594"/>
                        <a:pt x="1130370" y="2744299"/>
                      </a:cubicBezTo>
                      <a:cubicBezTo>
                        <a:pt x="1130370" y="2722004"/>
                        <a:pt x="1112297" y="2703931"/>
                        <a:pt x="1090002" y="2703931"/>
                      </a:cubicBezTo>
                      <a:close/>
                      <a:moveTo>
                        <a:pt x="1005565" y="2703931"/>
                      </a:moveTo>
                      <a:cubicBezTo>
                        <a:pt x="983270" y="2703931"/>
                        <a:pt x="965197" y="2722004"/>
                        <a:pt x="965197" y="2744299"/>
                      </a:cubicBezTo>
                      <a:cubicBezTo>
                        <a:pt x="965197" y="2766594"/>
                        <a:pt x="983270" y="2784667"/>
                        <a:pt x="1005565" y="2784667"/>
                      </a:cubicBezTo>
                      <a:cubicBezTo>
                        <a:pt x="1027860" y="2784667"/>
                        <a:pt x="1045933" y="2766594"/>
                        <a:pt x="1045933" y="2744299"/>
                      </a:cubicBezTo>
                      <a:cubicBezTo>
                        <a:pt x="1045933" y="2722004"/>
                        <a:pt x="1027860" y="2703931"/>
                        <a:pt x="1005565" y="2703931"/>
                      </a:cubicBezTo>
                      <a:close/>
                      <a:moveTo>
                        <a:pt x="921129" y="2703931"/>
                      </a:moveTo>
                      <a:cubicBezTo>
                        <a:pt x="898834" y="2703931"/>
                        <a:pt x="880761" y="2722004"/>
                        <a:pt x="880761" y="2744299"/>
                      </a:cubicBezTo>
                      <a:cubicBezTo>
                        <a:pt x="880761" y="2766594"/>
                        <a:pt x="898834" y="2784667"/>
                        <a:pt x="921129" y="2784667"/>
                      </a:cubicBezTo>
                      <a:cubicBezTo>
                        <a:pt x="943424" y="2784667"/>
                        <a:pt x="961497" y="2766594"/>
                        <a:pt x="961497" y="2744299"/>
                      </a:cubicBezTo>
                      <a:cubicBezTo>
                        <a:pt x="961497" y="2722004"/>
                        <a:pt x="943424" y="2703931"/>
                        <a:pt x="921129" y="2703931"/>
                      </a:cubicBezTo>
                      <a:close/>
                      <a:moveTo>
                        <a:pt x="836693" y="2703931"/>
                      </a:moveTo>
                      <a:cubicBezTo>
                        <a:pt x="814398" y="2703931"/>
                        <a:pt x="796325" y="2722004"/>
                        <a:pt x="796325" y="2744299"/>
                      </a:cubicBezTo>
                      <a:cubicBezTo>
                        <a:pt x="796325" y="2766594"/>
                        <a:pt x="814398" y="2784667"/>
                        <a:pt x="836693" y="2784667"/>
                      </a:cubicBezTo>
                      <a:cubicBezTo>
                        <a:pt x="858988" y="2784667"/>
                        <a:pt x="877061" y="2766594"/>
                        <a:pt x="877061" y="2744299"/>
                      </a:cubicBezTo>
                      <a:cubicBezTo>
                        <a:pt x="877061" y="2722004"/>
                        <a:pt x="858988" y="2703931"/>
                        <a:pt x="836693" y="2703931"/>
                      </a:cubicBezTo>
                      <a:close/>
                      <a:moveTo>
                        <a:pt x="752256" y="2703931"/>
                      </a:moveTo>
                      <a:cubicBezTo>
                        <a:pt x="729961" y="2703931"/>
                        <a:pt x="711888" y="2722004"/>
                        <a:pt x="711888" y="2744299"/>
                      </a:cubicBezTo>
                      <a:cubicBezTo>
                        <a:pt x="711888" y="2766594"/>
                        <a:pt x="729961" y="2784667"/>
                        <a:pt x="752256" y="2784667"/>
                      </a:cubicBezTo>
                      <a:cubicBezTo>
                        <a:pt x="774551" y="2784667"/>
                        <a:pt x="792624" y="2766594"/>
                        <a:pt x="792624" y="2744299"/>
                      </a:cubicBezTo>
                      <a:cubicBezTo>
                        <a:pt x="792624" y="2722004"/>
                        <a:pt x="774551" y="2703931"/>
                        <a:pt x="752256" y="2703931"/>
                      </a:cubicBezTo>
                      <a:close/>
                      <a:moveTo>
                        <a:pt x="667820" y="2703931"/>
                      </a:moveTo>
                      <a:cubicBezTo>
                        <a:pt x="645525" y="2703931"/>
                        <a:pt x="627452" y="2722004"/>
                        <a:pt x="627452" y="2744299"/>
                      </a:cubicBezTo>
                      <a:cubicBezTo>
                        <a:pt x="627452" y="2766594"/>
                        <a:pt x="645525" y="2784667"/>
                        <a:pt x="667820" y="2784667"/>
                      </a:cubicBezTo>
                      <a:cubicBezTo>
                        <a:pt x="690115" y="2784667"/>
                        <a:pt x="708188" y="2766594"/>
                        <a:pt x="708188" y="2744299"/>
                      </a:cubicBezTo>
                      <a:cubicBezTo>
                        <a:pt x="708188" y="2722004"/>
                        <a:pt x="690115" y="2703931"/>
                        <a:pt x="667820" y="2703931"/>
                      </a:cubicBezTo>
                      <a:close/>
                      <a:moveTo>
                        <a:pt x="583384" y="2703931"/>
                      </a:moveTo>
                      <a:cubicBezTo>
                        <a:pt x="561089" y="2703931"/>
                        <a:pt x="543016" y="2722004"/>
                        <a:pt x="543016" y="2744299"/>
                      </a:cubicBezTo>
                      <a:cubicBezTo>
                        <a:pt x="543016" y="2766594"/>
                        <a:pt x="561089" y="2784667"/>
                        <a:pt x="583384" y="2784667"/>
                      </a:cubicBezTo>
                      <a:cubicBezTo>
                        <a:pt x="605679" y="2784667"/>
                        <a:pt x="623752" y="2766594"/>
                        <a:pt x="623752" y="2744299"/>
                      </a:cubicBezTo>
                      <a:cubicBezTo>
                        <a:pt x="623752" y="2722004"/>
                        <a:pt x="605679" y="2703931"/>
                        <a:pt x="583384" y="2703931"/>
                      </a:cubicBezTo>
                      <a:close/>
                      <a:moveTo>
                        <a:pt x="498947" y="2703931"/>
                      </a:moveTo>
                      <a:cubicBezTo>
                        <a:pt x="476652" y="2703931"/>
                        <a:pt x="458579" y="2722004"/>
                        <a:pt x="458579" y="2744299"/>
                      </a:cubicBezTo>
                      <a:cubicBezTo>
                        <a:pt x="458579" y="2766594"/>
                        <a:pt x="476652" y="2784667"/>
                        <a:pt x="498947" y="2784667"/>
                      </a:cubicBezTo>
                      <a:cubicBezTo>
                        <a:pt x="521242" y="2784667"/>
                        <a:pt x="539315" y="2766594"/>
                        <a:pt x="539315" y="2744299"/>
                      </a:cubicBezTo>
                      <a:cubicBezTo>
                        <a:pt x="539315" y="2722004"/>
                        <a:pt x="521242" y="2703931"/>
                        <a:pt x="498947" y="2703931"/>
                      </a:cubicBezTo>
                      <a:close/>
                      <a:moveTo>
                        <a:pt x="414511" y="2703931"/>
                      </a:moveTo>
                      <a:cubicBezTo>
                        <a:pt x="392216" y="2703931"/>
                        <a:pt x="374143" y="2722004"/>
                        <a:pt x="374143" y="2744299"/>
                      </a:cubicBezTo>
                      <a:cubicBezTo>
                        <a:pt x="374143" y="2766594"/>
                        <a:pt x="392216" y="2784667"/>
                        <a:pt x="414511" y="2784667"/>
                      </a:cubicBezTo>
                      <a:cubicBezTo>
                        <a:pt x="436806" y="2784667"/>
                        <a:pt x="454879" y="2766594"/>
                        <a:pt x="454879" y="2744299"/>
                      </a:cubicBezTo>
                      <a:cubicBezTo>
                        <a:pt x="454879" y="2722004"/>
                        <a:pt x="436806" y="2703931"/>
                        <a:pt x="414511" y="2703931"/>
                      </a:cubicBezTo>
                      <a:close/>
                      <a:moveTo>
                        <a:pt x="330075" y="2703931"/>
                      </a:moveTo>
                      <a:cubicBezTo>
                        <a:pt x="307780" y="2703931"/>
                        <a:pt x="289707" y="2722004"/>
                        <a:pt x="289707" y="2744299"/>
                      </a:cubicBezTo>
                      <a:cubicBezTo>
                        <a:pt x="289707" y="2766594"/>
                        <a:pt x="307780" y="2784667"/>
                        <a:pt x="330075" y="2784667"/>
                      </a:cubicBezTo>
                      <a:cubicBezTo>
                        <a:pt x="352370" y="2784667"/>
                        <a:pt x="370443" y="2766594"/>
                        <a:pt x="370443" y="2744299"/>
                      </a:cubicBezTo>
                      <a:cubicBezTo>
                        <a:pt x="370443" y="2722004"/>
                        <a:pt x="352370" y="2703931"/>
                        <a:pt x="330075" y="2703931"/>
                      </a:cubicBezTo>
                      <a:close/>
                      <a:moveTo>
                        <a:pt x="245639" y="2703931"/>
                      </a:moveTo>
                      <a:cubicBezTo>
                        <a:pt x="223344" y="2703931"/>
                        <a:pt x="205271" y="2722004"/>
                        <a:pt x="205271" y="2744299"/>
                      </a:cubicBezTo>
                      <a:cubicBezTo>
                        <a:pt x="205271" y="2766594"/>
                        <a:pt x="223344" y="2784667"/>
                        <a:pt x="245639" y="2784667"/>
                      </a:cubicBezTo>
                      <a:cubicBezTo>
                        <a:pt x="267934" y="2784667"/>
                        <a:pt x="286007" y="2766594"/>
                        <a:pt x="286007" y="2744299"/>
                      </a:cubicBezTo>
                      <a:cubicBezTo>
                        <a:pt x="286007" y="2722004"/>
                        <a:pt x="267934" y="2703931"/>
                        <a:pt x="245639" y="2703931"/>
                      </a:cubicBezTo>
                      <a:close/>
                      <a:moveTo>
                        <a:pt x="161202" y="2703931"/>
                      </a:moveTo>
                      <a:cubicBezTo>
                        <a:pt x="138907" y="2703931"/>
                        <a:pt x="120834" y="2722004"/>
                        <a:pt x="120834" y="2744299"/>
                      </a:cubicBezTo>
                      <a:cubicBezTo>
                        <a:pt x="120834" y="2766594"/>
                        <a:pt x="138907" y="2784667"/>
                        <a:pt x="161202" y="2784667"/>
                      </a:cubicBezTo>
                      <a:cubicBezTo>
                        <a:pt x="183497" y="2784667"/>
                        <a:pt x="201570" y="2766594"/>
                        <a:pt x="201570" y="2744299"/>
                      </a:cubicBezTo>
                      <a:cubicBezTo>
                        <a:pt x="201570" y="2722004"/>
                        <a:pt x="183497" y="2703931"/>
                        <a:pt x="161202" y="2703931"/>
                      </a:cubicBezTo>
                      <a:close/>
                      <a:moveTo>
                        <a:pt x="76766" y="2703931"/>
                      </a:moveTo>
                      <a:cubicBezTo>
                        <a:pt x="54471" y="2703931"/>
                        <a:pt x="36398" y="2722004"/>
                        <a:pt x="36398" y="2744299"/>
                      </a:cubicBezTo>
                      <a:cubicBezTo>
                        <a:pt x="36398" y="2766594"/>
                        <a:pt x="54471" y="2784667"/>
                        <a:pt x="76766" y="2784667"/>
                      </a:cubicBezTo>
                      <a:cubicBezTo>
                        <a:pt x="99061" y="2784667"/>
                        <a:pt x="117134" y="2766594"/>
                        <a:pt x="117134" y="2744299"/>
                      </a:cubicBezTo>
                      <a:cubicBezTo>
                        <a:pt x="117134" y="2722004"/>
                        <a:pt x="99061" y="2703931"/>
                        <a:pt x="76766" y="2703931"/>
                      </a:cubicBezTo>
                      <a:close/>
                      <a:moveTo>
                        <a:pt x="1343312" y="2617876"/>
                      </a:moveTo>
                      <a:cubicBezTo>
                        <a:pt x="1321017" y="2617876"/>
                        <a:pt x="1302944" y="2635949"/>
                        <a:pt x="1302944" y="2658244"/>
                      </a:cubicBezTo>
                      <a:cubicBezTo>
                        <a:pt x="1302944" y="2680539"/>
                        <a:pt x="1321017" y="2698612"/>
                        <a:pt x="1343312" y="2698612"/>
                      </a:cubicBezTo>
                      <a:cubicBezTo>
                        <a:pt x="1365607" y="2698612"/>
                        <a:pt x="1383680" y="2680539"/>
                        <a:pt x="1383680" y="2658244"/>
                      </a:cubicBezTo>
                      <a:cubicBezTo>
                        <a:pt x="1383680" y="2635949"/>
                        <a:pt x="1365607" y="2617876"/>
                        <a:pt x="1343312" y="2617876"/>
                      </a:cubicBezTo>
                      <a:close/>
                      <a:moveTo>
                        <a:pt x="1258874" y="2617876"/>
                      </a:moveTo>
                      <a:cubicBezTo>
                        <a:pt x="1236579" y="2617876"/>
                        <a:pt x="1218506" y="2635949"/>
                        <a:pt x="1218506" y="2658244"/>
                      </a:cubicBezTo>
                      <a:cubicBezTo>
                        <a:pt x="1218506" y="2680539"/>
                        <a:pt x="1236579" y="2698612"/>
                        <a:pt x="1258874" y="2698612"/>
                      </a:cubicBezTo>
                      <a:cubicBezTo>
                        <a:pt x="1281169" y="2698612"/>
                        <a:pt x="1299242" y="2680539"/>
                        <a:pt x="1299242" y="2658244"/>
                      </a:cubicBezTo>
                      <a:cubicBezTo>
                        <a:pt x="1299242" y="2635949"/>
                        <a:pt x="1281169" y="2617876"/>
                        <a:pt x="1258874" y="2617876"/>
                      </a:cubicBezTo>
                      <a:close/>
                      <a:moveTo>
                        <a:pt x="1174438" y="2617876"/>
                      </a:moveTo>
                      <a:cubicBezTo>
                        <a:pt x="1152143" y="2617876"/>
                        <a:pt x="1134070" y="2635949"/>
                        <a:pt x="1134070" y="2658244"/>
                      </a:cubicBezTo>
                      <a:cubicBezTo>
                        <a:pt x="1134070" y="2680539"/>
                        <a:pt x="1152143" y="2698612"/>
                        <a:pt x="1174438" y="2698612"/>
                      </a:cubicBezTo>
                      <a:cubicBezTo>
                        <a:pt x="1196733" y="2698612"/>
                        <a:pt x="1214806" y="2680539"/>
                        <a:pt x="1214806" y="2658244"/>
                      </a:cubicBezTo>
                      <a:cubicBezTo>
                        <a:pt x="1214806" y="2635949"/>
                        <a:pt x="1196733" y="2617876"/>
                        <a:pt x="1174438" y="2617876"/>
                      </a:cubicBezTo>
                      <a:close/>
                      <a:moveTo>
                        <a:pt x="1090002" y="2617876"/>
                      </a:moveTo>
                      <a:cubicBezTo>
                        <a:pt x="1067707" y="2617876"/>
                        <a:pt x="1049634" y="2635949"/>
                        <a:pt x="1049634" y="2658244"/>
                      </a:cubicBezTo>
                      <a:cubicBezTo>
                        <a:pt x="1049634" y="2680539"/>
                        <a:pt x="1067707" y="2698612"/>
                        <a:pt x="1090002" y="2698612"/>
                      </a:cubicBezTo>
                      <a:cubicBezTo>
                        <a:pt x="1112297" y="2698612"/>
                        <a:pt x="1130370" y="2680539"/>
                        <a:pt x="1130370" y="2658244"/>
                      </a:cubicBezTo>
                      <a:cubicBezTo>
                        <a:pt x="1130370" y="2635949"/>
                        <a:pt x="1112297" y="2617876"/>
                        <a:pt x="1090002" y="2617876"/>
                      </a:cubicBezTo>
                      <a:close/>
                      <a:moveTo>
                        <a:pt x="1005565" y="2617876"/>
                      </a:moveTo>
                      <a:cubicBezTo>
                        <a:pt x="983270" y="2617876"/>
                        <a:pt x="965197" y="2635949"/>
                        <a:pt x="965197" y="2658244"/>
                      </a:cubicBezTo>
                      <a:cubicBezTo>
                        <a:pt x="965197" y="2680539"/>
                        <a:pt x="983270" y="2698612"/>
                        <a:pt x="1005565" y="2698612"/>
                      </a:cubicBezTo>
                      <a:cubicBezTo>
                        <a:pt x="1027860" y="2698612"/>
                        <a:pt x="1045933" y="2680539"/>
                        <a:pt x="1045933" y="2658244"/>
                      </a:cubicBezTo>
                      <a:cubicBezTo>
                        <a:pt x="1045933" y="2635949"/>
                        <a:pt x="1027860" y="2617876"/>
                        <a:pt x="1005565" y="2617876"/>
                      </a:cubicBezTo>
                      <a:close/>
                      <a:moveTo>
                        <a:pt x="921129" y="2617876"/>
                      </a:moveTo>
                      <a:cubicBezTo>
                        <a:pt x="898834" y="2617876"/>
                        <a:pt x="880761" y="2635949"/>
                        <a:pt x="880761" y="2658244"/>
                      </a:cubicBezTo>
                      <a:cubicBezTo>
                        <a:pt x="880761" y="2680539"/>
                        <a:pt x="898834" y="2698612"/>
                        <a:pt x="921129" y="2698612"/>
                      </a:cubicBezTo>
                      <a:cubicBezTo>
                        <a:pt x="943424" y="2698612"/>
                        <a:pt x="961497" y="2680539"/>
                        <a:pt x="961497" y="2658244"/>
                      </a:cubicBezTo>
                      <a:cubicBezTo>
                        <a:pt x="961497" y="2635949"/>
                        <a:pt x="943424" y="2617876"/>
                        <a:pt x="921129" y="2617876"/>
                      </a:cubicBezTo>
                      <a:close/>
                      <a:moveTo>
                        <a:pt x="836693" y="2617876"/>
                      </a:moveTo>
                      <a:cubicBezTo>
                        <a:pt x="814398" y="2617876"/>
                        <a:pt x="796325" y="2635949"/>
                        <a:pt x="796325" y="2658244"/>
                      </a:cubicBezTo>
                      <a:cubicBezTo>
                        <a:pt x="796325" y="2680539"/>
                        <a:pt x="814398" y="2698612"/>
                        <a:pt x="836693" y="2698612"/>
                      </a:cubicBezTo>
                      <a:cubicBezTo>
                        <a:pt x="858988" y="2698612"/>
                        <a:pt x="877061" y="2680539"/>
                        <a:pt x="877061" y="2658244"/>
                      </a:cubicBezTo>
                      <a:cubicBezTo>
                        <a:pt x="877061" y="2635949"/>
                        <a:pt x="858988" y="2617876"/>
                        <a:pt x="836693" y="2617876"/>
                      </a:cubicBezTo>
                      <a:close/>
                      <a:moveTo>
                        <a:pt x="752256" y="2617876"/>
                      </a:moveTo>
                      <a:cubicBezTo>
                        <a:pt x="729961" y="2617876"/>
                        <a:pt x="711888" y="2635949"/>
                        <a:pt x="711888" y="2658244"/>
                      </a:cubicBezTo>
                      <a:cubicBezTo>
                        <a:pt x="711888" y="2680539"/>
                        <a:pt x="729961" y="2698612"/>
                        <a:pt x="752256" y="2698612"/>
                      </a:cubicBezTo>
                      <a:cubicBezTo>
                        <a:pt x="774551" y="2698612"/>
                        <a:pt x="792624" y="2680539"/>
                        <a:pt x="792624" y="2658244"/>
                      </a:cubicBezTo>
                      <a:cubicBezTo>
                        <a:pt x="792624" y="2635949"/>
                        <a:pt x="774551" y="2617876"/>
                        <a:pt x="752256" y="2617876"/>
                      </a:cubicBezTo>
                      <a:close/>
                      <a:moveTo>
                        <a:pt x="667820" y="2617876"/>
                      </a:moveTo>
                      <a:cubicBezTo>
                        <a:pt x="645525" y="2617876"/>
                        <a:pt x="627452" y="2635949"/>
                        <a:pt x="627452" y="2658244"/>
                      </a:cubicBezTo>
                      <a:cubicBezTo>
                        <a:pt x="627452" y="2680539"/>
                        <a:pt x="645525" y="2698612"/>
                        <a:pt x="667820" y="2698612"/>
                      </a:cubicBezTo>
                      <a:cubicBezTo>
                        <a:pt x="690115" y="2698612"/>
                        <a:pt x="708188" y="2680539"/>
                        <a:pt x="708188" y="2658244"/>
                      </a:cubicBezTo>
                      <a:cubicBezTo>
                        <a:pt x="708188" y="2635949"/>
                        <a:pt x="690115" y="2617876"/>
                        <a:pt x="667820" y="2617876"/>
                      </a:cubicBezTo>
                      <a:close/>
                      <a:moveTo>
                        <a:pt x="583384" y="2617876"/>
                      </a:moveTo>
                      <a:cubicBezTo>
                        <a:pt x="561089" y="2617876"/>
                        <a:pt x="543016" y="2635949"/>
                        <a:pt x="543016" y="2658244"/>
                      </a:cubicBezTo>
                      <a:cubicBezTo>
                        <a:pt x="543016" y="2680539"/>
                        <a:pt x="561089" y="2698612"/>
                        <a:pt x="583384" y="2698612"/>
                      </a:cubicBezTo>
                      <a:cubicBezTo>
                        <a:pt x="605679" y="2698612"/>
                        <a:pt x="623752" y="2680539"/>
                        <a:pt x="623752" y="2658244"/>
                      </a:cubicBezTo>
                      <a:cubicBezTo>
                        <a:pt x="623752" y="2635949"/>
                        <a:pt x="605679" y="2617876"/>
                        <a:pt x="583384" y="2617876"/>
                      </a:cubicBezTo>
                      <a:close/>
                      <a:moveTo>
                        <a:pt x="498947" y="2617876"/>
                      </a:moveTo>
                      <a:cubicBezTo>
                        <a:pt x="476652" y="2617876"/>
                        <a:pt x="458579" y="2635949"/>
                        <a:pt x="458579" y="2658244"/>
                      </a:cubicBezTo>
                      <a:cubicBezTo>
                        <a:pt x="458579" y="2680539"/>
                        <a:pt x="476652" y="2698612"/>
                        <a:pt x="498947" y="2698612"/>
                      </a:cubicBezTo>
                      <a:cubicBezTo>
                        <a:pt x="521242" y="2698612"/>
                        <a:pt x="539315" y="2680539"/>
                        <a:pt x="539315" y="2658244"/>
                      </a:cubicBezTo>
                      <a:cubicBezTo>
                        <a:pt x="539315" y="2635949"/>
                        <a:pt x="521242" y="2617876"/>
                        <a:pt x="498947" y="2617876"/>
                      </a:cubicBezTo>
                      <a:close/>
                      <a:moveTo>
                        <a:pt x="414511" y="2617876"/>
                      </a:moveTo>
                      <a:cubicBezTo>
                        <a:pt x="392216" y="2617876"/>
                        <a:pt x="374143" y="2635949"/>
                        <a:pt x="374143" y="2658244"/>
                      </a:cubicBezTo>
                      <a:cubicBezTo>
                        <a:pt x="374143" y="2680539"/>
                        <a:pt x="392216" y="2698612"/>
                        <a:pt x="414511" y="2698612"/>
                      </a:cubicBezTo>
                      <a:cubicBezTo>
                        <a:pt x="436806" y="2698612"/>
                        <a:pt x="454879" y="2680539"/>
                        <a:pt x="454879" y="2658244"/>
                      </a:cubicBezTo>
                      <a:cubicBezTo>
                        <a:pt x="454879" y="2635949"/>
                        <a:pt x="436806" y="2617876"/>
                        <a:pt x="414511" y="2617876"/>
                      </a:cubicBezTo>
                      <a:close/>
                      <a:moveTo>
                        <a:pt x="330075" y="2617876"/>
                      </a:moveTo>
                      <a:cubicBezTo>
                        <a:pt x="307780" y="2617876"/>
                        <a:pt x="289707" y="2635949"/>
                        <a:pt x="289707" y="2658244"/>
                      </a:cubicBezTo>
                      <a:cubicBezTo>
                        <a:pt x="289707" y="2680539"/>
                        <a:pt x="307780" y="2698612"/>
                        <a:pt x="330075" y="2698612"/>
                      </a:cubicBezTo>
                      <a:cubicBezTo>
                        <a:pt x="352370" y="2698612"/>
                        <a:pt x="370443" y="2680539"/>
                        <a:pt x="370443" y="2658244"/>
                      </a:cubicBezTo>
                      <a:cubicBezTo>
                        <a:pt x="370443" y="2635949"/>
                        <a:pt x="352370" y="2617876"/>
                        <a:pt x="330075" y="2617876"/>
                      </a:cubicBezTo>
                      <a:close/>
                      <a:moveTo>
                        <a:pt x="245639" y="2617876"/>
                      </a:moveTo>
                      <a:cubicBezTo>
                        <a:pt x="223344" y="2617876"/>
                        <a:pt x="205271" y="2635949"/>
                        <a:pt x="205271" y="2658244"/>
                      </a:cubicBezTo>
                      <a:cubicBezTo>
                        <a:pt x="205271" y="2680539"/>
                        <a:pt x="223344" y="2698612"/>
                        <a:pt x="245639" y="2698612"/>
                      </a:cubicBezTo>
                      <a:cubicBezTo>
                        <a:pt x="267934" y="2698612"/>
                        <a:pt x="286007" y="2680539"/>
                        <a:pt x="286007" y="2658244"/>
                      </a:cubicBezTo>
                      <a:cubicBezTo>
                        <a:pt x="286007" y="2635949"/>
                        <a:pt x="267934" y="2617876"/>
                        <a:pt x="245639" y="2617876"/>
                      </a:cubicBezTo>
                      <a:close/>
                      <a:moveTo>
                        <a:pt x="161202" y="2617876"/>
                      </a:moveTo>
                      <a:cubicBezTo>
                        <a:pt x="138907" y="2617876"/>
                        <a:pt x="120834" y="2635949"/>
                        <a:pt x="120834" y="2658244"/>
                      </a:cubicBezTo>
                      <a:cubicBezTo>
                        <a:pt x="120834" y="2680539"/>
                        <a:pt x="138907" y="2698612"/>
                        <a:pt x="161202" y="2698612"/>
                      </a:cubicBezTo>
                      <a:cubicBezTo>
                        <a:pt x="183497" y="2698612"/>
                        <a:pt x="201570" y="2680539"/>
                        <a:pt x="201570" y="2658244"/>
                      </a:cubicBezTo>
                      <a:cubicBezTo>
                        <a:pt x="201570" y="2635949"/>
                        <a:pt x="183497" y="2617876"/>
                        <a:pt x="161202" y="2617876"/>
                      </a:cubicBezTo>
                      <a:close/>
                      <a:moveTo>
                        <a:pt x="76766" y="2617876"/>
                      </a:moveTo>
                      <a:cubicBezTo>
                        <a:pt x="54471" y="2617876"/>
                        <a:pt x="36398" y="2635949"/>
                        <a:pt x="36398" y="2658244"/>
                      </a:cubicBezTo>
                      <a:cubicBezTo>
                        <a:pt x="36398" y="2680539"/>
                        <a:pt x="54471" y="2698612"/>
                        <a:pt x="76766" y="2698612"/>
                      </a:cubicBezTo>
                      <a:cubicBezTo>
                        <a:pt x="99061" y="2698612"/>
                        <a:pt x="117134" y="2680539"/>
                        <a:pt x="117134" y="2658244"/>
                      </a:cubicBezTo>
                      <a:cubicBezTo>
                        <a:pt x="117134" y="2635949"/>
                        <a:pt x="99061" y="2617876"/>
                        <a:pt x="76766" y="2617876"/>
                      </a:cubicBezTo>
                      <a:close/>
                      <a:moveTo>
                        <a:pt x="1343312" y="2531827"/>
                      </a:moveTo>
                      <a:cubicBezTo>
                        <a:pt x="1321017" y="2531827"/>
                        <a:pt x="1302944" y="2549900"/>
                        <a:pt x="1302944" y="2572195"/>
                      </a:cubicBezTo>
                      <a:cubicBezTo>
                        <a:pt x="1302944" y="2594490"/>
                        <a:pt x="1321017" y="2612563"/>
                        <a:pt x="1343312" y="2612563"/>
                      </a:cubicBezTo>
                      <a:cubicBezTo>
                        <a:pt x="1365607" y="2612563"/>
                        <a:pt x="1383680" y="2594490"/>
                        <a:pt x="1383680" y="2572195"/>
                      </a:cubicBezTo>
                      <a:cubicBezTo>
                        <a:pt x="1383680" y="2549900"/>
                        <a:pt x="1365607" y="2531827"/>
                        <a:pt x="1343312" y="2531827"/>
                      </a:cubicBezTo>
                      <a:close/>
                      <a:moveTo>
                        <a:pt x="1258874" y="2531827"/>
                      </a:moveTo>
                      <a:cubicBezTo>
                        <a:pt x="1236579" y="2531827"/>
                        <a:pt x="1218506" y="2549900"/>
                        <a:pt x="1218506" y="2572195"/>
                      </a:cubicBezTo>
                      <a:cubicBezTo>
                        <a:pt x="1218506" y="2594490"/>
                        <a:pt x="1236579" y="2612563"/>
                        <a:pt x="1258874" y="2612563"/>
                      </a:cubicBezTo>
                      <a:cubicBezTo>
                        <a:pt x="1281169" y="2612563"/>
                        <a:pt x="1299242" y="2594490"/>
                        <a:pt x="1299242" y="2572195"/>
                      </a:cubicBezTo>
                      <a:cubicBezTo>
                        <a:pt x="1299242" y="2549900"/>
                        <a:pt x="1281169" y="2531827"/>
                        <a:pt x="1258874" y="2531827"/>
                      </a:cubicBezTo>
                      <a:close/>
                      <a:moveTo>
                        <a:pt x="1174438" y="2531827"/>
                      </a:moveTo>
                      <a:cubicBezTo>
                        <a:pt x="1152143" y="2531827"/>
                        <a:pt x="1134070" y="2549900"/>
                        <a:pt x="1134070" y="2572195"/>
                      </a:cubicBezTo>
                      <a:cubicBezTo>
                        <a:pt x="1134070" y="2594490"/>
                        <a:pt x="1152143" y="2612563"/>
                        <a:pt x="1174438" y="2612563"/>
                      </a:cubicBezTo>
                      <a:cubicBezTo>
                        <a:pt x="1196733" y="2612563"/>
                        <a:pt x="1214806" y="2594490"/>
                        <a:pt x="1214806" y="2572195"/>
                      </a:cubicBezTo>
                      <a:cubicBezTo>
                        <a:pt x="1214806" y="2549900"/>
                        <a:pt x="1196733" y="2531827"/>
                        <a:pt x="1174438" y="2531827"/>
                      </a:cubicBezTo>
                      <a:close/>
                      <a:moveTo>
                        <a:pt x="1090002" y="2531827"/>
                      </a:moveTo>
                      <a:cubicBezTo>
                        <a:pt x="1067707" y="2531827"/>
                        <a:pt x="1049634" y="2549900"/>
                        <a:pt x="1049634" y="2572195"/>
                      </a:cubicBezTo>
                      <a:cubicBezTo>
                        <a:pt x="1049634" y="2594490"/>
                        <a:pt x="1067707" y="2612563"/>
                        <a:pt x="1090002" y="2612563"/>
                      </a:cubicBezTo>
                      <a:cubicBezTo>
                        <a:pt x="1112297" y="2612563"/>
                        <a:pt x="1130370" y="2594490"/>
                        <a:pt x="1130370" y="2572195"/>
                      </a:cubicBezTo>
                      <a:cubicBezTo>
                        <a:pt x="1130370" y="2549900"/>
                        <a:pt x="1112297" y="2531827"/>
                        <a:pt x="1090002" y="2531827"/>
                      </a:cubicBezTo>
                      <a:close/>
                      <a:moveTo>
                        <a:pt x="1005565" y="2531827"/>
                      </a:moveTo>
                      <a:cubicBezTo>
                        <a:pt x="983270" y="2531827"/>
                        <a:pt x="965197" y="2549900"/>
                        <a:pt x="965197" y="2572195"/>
                      </a:cubicBezTo>
                      <a:cubicBezTo>
                        <a:pt x="965197" y="2594490"/>
                        <a:pt x="983270" y="2612563"/>
                        <a:pt x="1005565" y="2612563"/>
                      </a:cubicBezTo>
                      <a:cubicBezTo>
                        <a:pt x="1027860" y="2612563"/>
                        <a:pt x="1045933" y="2594490"/>
                        <a:pt x="1045933" y="2572195"/>
                      </a:cubicBezTo>
                      <a:cubicBezTo>
                        <a:pt x="1045933" y="2549900"/>
                        <a:pt x="1027860" y="2531827"/>
                        <a:pt x="1005565" y="2531827"/>
                      </a:cubicBezTo>
                      <a:close/>
                      <a:moveTo>
                        <a:pt x="921129" y="2531827"/>
                      </a:moveTo>
                      <a:cubicBezTo>
                        <a:pt x="898834" y="2531827"/>
                        <a:pt x="880761" y="2549900"/>
                        <a:pt x="880761" y="2572195"/>
                      </a:cubicBezTo>
                      <a:cubicBezTo>
                        <a:pt x="880761" y="2594490"/>
                        <a:pt x="898834" y="2612563"/>
                        <a:pt x="921129" y="2612563"/>
                      </a:cubicBezTo>
                      <a:cubicBezTo>
                        <a:pt x="943424" y="2612563"/>
                        <a:pt x="961497" y="2594490"/>
                        <a:pt x="961497" y="2572195"/>
                      </a:cubicBezTo>
                      <a:cubicBezTo>
                        <a:pt x="961497" y="2549900"/>
                        <a:pt x="943424" y="2531827"/>
                        <a:pt x="921129" y="2531827"/>
                      </a:cubicBezTo>
                      <a:close/>
                      <a:moveTo>
                        <a:pt x="836693" y="2531827"/>
                      </a:moveTo>
                      <a:cubicBezTo>
                        <a:pt x="814398" y="2531827"/>
                        <a:pt x="796325" y="2549900"/>
                        <a:pt x="796325" y="2572195"/>
                      </a:cubicBezTo>
                      <a:cubicBezTo>
                        <a:pt x="796325" y="2594490"/>
                        <a:pt x="814398" y="2612563"/>
                        <a:pt x="836693" y="2612563"/>
                      </a:cubicBezTo>
                      <a:cubicBezTo>
                        <a:pt x="858988" y="2612563"/>
                        <a:pt x="877061" y="2594490"/>
                        <a:pt x="877061" y="2572195"/>
                      </a:cubicBezTo>
                      <a:cubicBezTo>
                        <a:pt x="877061" y="2549900"/>
                        <a:pt x="858988" y="2531827"/>
                        <a:pt x="836693" y="2531827"/>
                      </a:cubicBezTo>
                      <a:close/>
                      <a:moveTo>
                        <a:pt x="752256" y="2531827"/>
                      </a:moveTo>
                      <a:cubicBezTo>
                        <a:pt x="729961" y="2531827"/>
                        <a:pt x="711888" y="2549900"/>
                        <a:pt x="711888" y="2572195"/>
                      </a:cubicBezTo>
                      <a:cubicBezTo>
                        <a:pt x="711888" y="2594490"/>
                        <a:pt x="729961" y="2612563"/>
                        <a:pt x="752256" y="2612563"/>
                      </a:cubicBezTo>
                      <a:cubicBezTo>
                        <a:pt x="774551" y="2612563"/>
                        <a:pt x="792624" y="2594490"/>
                        <a:pt x="792624" y="2572195"/>
                      </a:cubicBezTo>
                      <a:cubicBezTo>
                        <a:pt x="792624" y="2549900"/>
                        <a:pt x="774551" y="2531827"/>
                        <a:pt x="752256" y="2531827"/>
                      </a:cubicBezTo>
                      <a:close/>
                      <a:moveTo>
                        <a:pt x="667820" y="2531827"/>
                      </a:moveTo>
                      <a:cubicBezTo>
                        <a:pt x="645525" y="2531827"/>
                        <a:pt x="627452" y="2549900"/>
                        <a:pt x="627452" y="2572195"/>
                      </a:cubicBezTo>
                      <a:cubicBezTo>
                        <a:pt x="627452" y="2594490"/>
                        <a:pt x="645525" y="2612563"/>
                        <a:pt x="667820" y="2612563"/>
                      </a:cubicBezTo>
                      <a:cubicBezTo>
                        <a:pt x="690115" y="2612563"/>
                        <a:pt x="708188" y="2594490"/>
                        <a:pt x="708188" y="2572195"/>
                      </a:cubicBezTo>
                      <a:cubicBezTo>
                        <a:pt x="708188" y="2549900"/>
                        <a:pt x="690115" y="2531827"/>
                        <a:pt x="667820" y="2531827"/>
                      </a:cubicBezTo>
                      <a:close/>
                      <a:moveTo>
                        <a:pt x="583384" y="2531827"/>
                      </a:moveTo>
                      <a:cubicBezTo>
                        <a:pt x="561089" y="2531827"/>
                        <a:pt x="543016" y="2549900"/>
                        <a:pt x="543016" y="2572195"/>
                      </a:cubicBezTo>
                      <a:cubicBezTo>
                        <a:pt x="543016" y="2594490"/>
                        <a:pt x="561089" y="2612563"/>
                        <a:pt x="583384" y="2612563"/>
                      </a:cubicBezTo>
                      <a:cubicBezTo>
                        <a:pt x="605679" y="2612563"/>
                        <a:pt x="623752" y="2594490"/>
                        <a:pt x="623752" y="2572195"/>
                      </a:cubicBezTo>
                      <a:cubicBezTo>
                        <a:pt x="623752" y="2549900"/>
                        <a:pt x="605679" y="2531827"/>
                        <a:pt x="583384" y="2531827"/>
                      </a:cubicBezTo>
                      <a:close/>
                      <a:moveTo>
                        <a:pt x="498947" y="2531827"/>
                      </a:moveTo>
                      <a:cubicBezTo>
                        <a:pt x="476652" y="2531827"/>
                        <a:pt x="458579" y="2549900"/>
                        <a:pt x="458579" y="2572195"/>
                      </a:cubicBezTo>
                      <a:cubicBezTo>
                        <a:pt x="458579" y="2594490"/>
                        <a:pt x="476652" y="2612563"/>
                        <a:pt x="498947" y="2612563"/>
                      </a:cubicBezTo>
                      <a:cubicBezTo>
                        <a:pt x="521242" y="2612563"/>
                        <a:pt x="539315" y="2594490"/>
                        <a:pt x="539315" y="2572195"/>
                      </a:cubicBezTo>
                      <a:cubicBezTo>
                        <a:pt x="539315" y="2549900"/>
                        <a:pt x="521242" y="2531827"/>
                        <a:pt x="498947" y="2531827"/>
                      </a:cubicBezTo>
                      <a:close/>
                      <a:moveTo>
                        <a:pt x="414511" y="2531827"/>
                      </a:moveTo>
                      <a:cubicBezTo>
                        <a:pt x="392216" y="2531827"/>
                        <a:pt x="374143" y="2549900"/>
                        <a:pt x="374143" y="2572195"/>
                      </a:cubicBezTo>
                      <a:cubicBezTo>
                        <a:pt x="374143" y="2594490"/>
                        <a:pt x="392216" y="2612563"/>
                        <a:pt x="414511" y="2612563"/>
                      </a:cubicBezTo>
                      <a:cubicBezTo>
                        <a:pt x="436806" y="2612563"/>
                        <a:pt x="454879" y="2594490"/>
                        <a:pt x="454879" y="2572195"/>
                      </a:cubicBezTo>
                      <a:cubicBezTo>
                        <a:pt x="454879" y="2549900"/>
                        <a:pt x="436806" y="2531827"/>
                        <a:pt x="414511" y="2531827"/>
                      </a:cubicBezTo>
                      <a:close/>
                      <a:moveTo>
                        <a:pt x="330075" y="2531827"/>
                      </a:moveTo>
                      <a:cubicBezTo>
                        <a:pt x="307780" y="2531827"/>
                        <a:pt x="289707" y="2549900"/>
                        <a:pt x="289707" y="2572195"/>
                      </a:cubicBezTo>
                      <a:cubicBezTo>
                        <a:pt x="289707" y="2594490"/>
                        <a:pt x="307780" y="2612563"/>
                        <a:pt x="330075" y="2612563"/>
                      </a:cubicBezTo>
                      <a:cubicBezTo>
                        <a:pt x="352370" y="2612563"/>
                        <a:pt x="370443" y="2594490"/>
                        <a:pt x="370443" y="2572195"/>
                      </a:cubicBezTo>
                      <a:cubicBezTo>
                        <a:pt x="370443" y="2549900"/>
                        <a:pt x="352370" y="2531827"/>
                        <a:pt x="330075" y="2531827"/>
                      </a:cubicBezTo>
                      <a:close/>
                      <a:moveTo>
                        <a:pt x="245639" y="2531827"/>
                      </a:moveTo>
                      <a:cubicBezTo>
                        <a:pt x="223344" y="2531827"/>
                        <a:pt x="205271" y="2549900"/>
                        <a:pt x="205271" y="2572195"/>
                      </a:cubicBezTo>
                      <a:cubicBezTo>
                        <a:pt x="205271" y="2594490"/>
                        <a:pt x="223344" y="2612563"/>
                        <a:pt x="245639" y="2612563"/>
                      </a:cubicBezTo>
                      <a:cubicBezTo>
                        <a:pt x="267934" y="2612563"/>
                        <a:pt x="286007" y="2594490"/>
                        <a:pt x="286007" y="2572195"/>
                      </a:cubicBezTo>
                      <a:cubicBezTo>
                        <a:pt x="286007" y="2549900"/>
                        <a:pt x="267934" y="2531827"/>
                        <a:pt x="245639" y="2531827"/>
                      </a:cubicBezTo>
                      <a:close/>
                      <a:moveTo>
                        <a:pt x="161202" y="2531827"/>
                      </a:moveTo>
                      <a:cubicBezTo>
                        <a:pt x="138907" y="2531827"/>
                        <a:pt x="120834" y="2549900"/>
                        <a:pt x="120834" y="2572195"/>
                      </a:cubicBezTo>
                      <a:cubicBezTo>
                        <a:pt x="120834" y="2594490"/>
                        <a:pt x="138907" y="2612563"/>
                        <a:pt x="161202" y="2612563"/>
                      </a:cubicBezTo>
                      <a:cubicBezTo>
                        <a:pt x="183497" y="2612563"/>
                        <a:pt x="201570" y="2594490"/>
                        <a:pt x="201570" y="2572195"/>
                      </a:cubicBezTo>
                      <a:cubicBezTo>
                        <a:pt x="201570" y="2549900"/>
                        <a:pt x="183497" y="2531827"/>
                        <a:pt x="161202" y="2531827"/>
                      </a:cubicBezTo>
                      <a:close/>
                      <a:moveTo>
                        <a:pt x="76766" y="2531827"/>
                      </a:moveTo>
                      <a:cubicBezTo>
                        <a:pt x="54471" y="2531827"/>
                        <a:pt x="36398" y="2549900"/>
                        <a:pt x="36398" y="2572195"/>
                      </a:cubicBezTo>
                      <a:cubicBezTo>
                        <a:pt x="36398" y="2594490"/>
                        <a:pt x="54471" y="2612563"/>
                        <a:pt x="76766" y="2612563"/>
                      </a:cubicBezTo>
                      <a:cubicBezTo>
                        <a:pt x="99061" y="2612563"/>
                        <a:pt x="117134" y="2594490"/>
                        <a:pt x="117134" y="2572195"/>
                      </a:cubicBezTo>
                      <a:cubicBezTo>
                        <a:pt x="117134" y="2549900"/>
                        <a:pt x="99061" y="2531827"/>
                        <a:pt x="76766" y="2531827"/>
                      </a:cubicBezTo>
                      <a:close/>
                      <a:moveTo>
                        <a:pt x="1343312" y="2445777"/>
                      </a:moveTo>
                      <a:cubicBezTo>
                        <a:pt x="1321017" y="2445777"/>
                        <a:pt x="1302944" y="2463850"/>
                        <a:pt x="1302944" y="2486145"/>
                      </a:cubicBezTo>
                      <a:cubicBezTo>
                        <a:pt x="1302944" y="2508440"/>
                        <a:pt x="1321017" y="2526513"/>
                        <a:pt x="1343312" y="2526513"/>
                      </a:cubicBezTo>
                      <a:cubicBezTo>
                        <a:pt x="1365607" y="2526513"/>
                        <a:pt x="1383680" y="2508440"/>
                        <a:pt x="1383680" y="2486145"/>
                      </a:cubicBezTo>
                      <a:cubicBezTo>
                        <a:pt x="1383680" y="2463850"/>
                        <a:pt x="1365607" y="2445777"/>
                        <a:pt x="1343312" y="2445777"/>
                      </a:cubicBezTo>
                      <a:close/>
                      <a:moveTo>
                        <a:pt x="1258874" y="2445777"/>
                      </a:moveTo>
                      <a:cubicBezTo>
                        <a:pt x="1236579" y="2445777"/>
                        <a:pt x="1218506" y="2463850"/>
                        <a:pt x="1218506" y="2486145"/>
                      </a:cubicBezTo>
                      <a:cubicBezTo>
                        <a:pt x="1218506" y="2508440"/>
                        <a:pt x="1236579" y="2526513"/>
                        <a:pt x="1258874" y="2526513"/>
                      </a:cubicBezTo>
                      <a:cubicBezTo>
                        <a:pt x="1281169" y="2526513"/>
                        <a:pt x="1299242" y="2508440"/>
                        <a:pt x="1299242" y="2486145"/>
                      </a:cubicBezTo>
                      <a:cubicBezTo>
                        <a:pt x="1299242" y="2463850"/>
                        <a:pt x="1281169" y="2445777"/>
                        <a:pt x="1258874" y="2445777"/>
                      </a:cubicBezTo>
                      <a:close/>
                      <a:moveTo>
                        <a:pt x="1174438" y="2445777"/>
                      </a:moveTo>
                      <a:cubicBezTo>
                        <a:pt x="1152143" y="2445777"/>
                        <a:pt x="1134070" y="2463850"/>
                        <a:pt x="1134070" y="2486145"/>
                      </a:cubicBezTo>
                      <a:cubicBezTo>
                        <a:pt x="1134070" y="2508440"/>
                        <a:pt x="1152143" y="2526513"/>
                        <a:pt x="1174438" y="2526513"/>
                      </a:cubicBezTo>
                      <a:cubicBezTo>
                        <a:pt x="1196733" y="2526513"/>
                        <a:pt x="1214806" y="2508440"/>
                        <a:pt x="1214806" y="2486145"/>
                      </a:cubicBezTo>
                      <a:cubicBezTo>
                        <a:pt x="1214806" y="2463850"/>
                        <a:pt x="1196733" y="2445777"/>
                        <a:pt x="1174438" y="2445777"/>
                      </a:cubicBezTo>
                      <a:close/>
                      <a:moveTo>
                        <a:pt x="1090002" y="2445777"/>
                      </a:moveTo>
                      <a:cubicBezTo>
                        <a:pt x="1067707" y="2445777"/>
                        <a:pt x="1049634" y="2463850"/>
                        <a:pt x="1049634" y="2486145"/>
                      </a:cubicBezTo>
                      <a:cubicBezTo>
                        <a:pt x="1049634" y="2508440"/>
                        <a:pt x="1067707" y="2526513"/>
                        <a:pt x="1090002" y="2526513"/>
                      </a:cubicBezTo>
                      <a:cubicBezTo>
                        <a:pt x="1112297" y="2526513"/>
                        <a:pt x="1130370" y="2508440"/>
                        <a:pt x="1130370" y="2486145"/>
                      </a:cubicBezTo>
                      <a:cubicBezTo>
                        <a:pt x="1130370" y="2463850"/>
                        <a:pt x="1112297" y="2445777"/>
                        <a:pt x="1090002" y="2445777"/>
                      </a:cubicBezTo>
                      <a:close/>
                      <a:moveTo>
                        <a:pt x="1005565" y="2445777"/>
                      </a:moveTo>
                      <a:cubicBezTo>
                        <a:pt x="983270" y="2445777"/>
                        <a:pt x="965197" y="2463850"/>
                        <a:pt x="965197" y="2486145"/>
                      </a:cubicBezTo>
                      <a:cubicBezTo>
                        <a:pt x="965197" y="2508440"/>
                        <a:pt x="983270" y="2526513"/>
                        <a:pt x="1005565" y="2526513"/>
                      </a:cubicBezTo>
                      <a:cubicBezTo>
                        <a:pt x="1027860" y="2526513"/>
                        <a:pt x="1045933" y="2508440"/>
                        <a:pt x="1045933" y="2486145"/>
                      </a:cubicBezTo>
                      <a:cubicBezTo>
                        <a:pt x="1045933" y="2463850"/>
                        <a:pt x="1027860" y="2445777"/>
                        <a:pt x="1005565" y="2445777"/>
                      </a:cubicBezTo>
                      <a:close/>
                      <a:moveTo>
                        <a:pt x="921129" y="2445777"/>
                      </a:moveTo>
                      <a:cubicBezTo>
                        <a:pt x="898834" y="2445777"/>
                        <a:pt x="880761" y="2463850"/>
                        <a:pt x="880761" y="2486145"/>
                      </a:cubicBezTo>
                      <a:cubicBezTo>
                        <a:pt x="880761" y="2508440"/>
                        <a:pt x="898834" y="2526513"/>
                        <a:pt x="921129" y="2526513"/>
                      </a:cubicBezTo>
                      <a:cubicBezTo>
                        <a:pt x="943424" y="2526513"/>
                        <a:pt x="961497" y="2508440"/>
                        <a:pt x="961497" y="2486145"/>
                      </a:cubicBezTo>
                      <a:cubicBezTo>
                        <a:pt x="961497" y="2463850"/>
                        <a:pt x="943424" y="2445777"/>
                        <a:pt x="921129" y="2445777"/>
                      </a:cubicBezTo>
                      <a:close/>
                      <a:moveTo>
                        <a:pt x="836693" y="2445777"/>
                      </a:moveTo>
                      <a:cubicBezTo>
                        <a:pt x="814398" y="2445777"/>
                        <a:pt x="796325" y="2463850"/>
                        <a:pt x="796325" y="2486145"/>
                      </a:cubicBezTo>
                      <a:cubicBezTo>
                        <a:pt x="796325" y="2508440"/>
                        <a:pt x="814398" y="2526513"/>
                        <a:pt x="836693" y="2526513"/>
                      </a:cubicBezTo>
                      <a:cubicBezTo>
                        <a:pt x="858988" y="2526513"/>
                        <a:pt x="877061" y="2508440"/>
                        <a:pt x="877061" y="2486145"/>
                      </a:cubicBezTo>
                      <a:cubicBezTo>
                        <a:pt x="877061" y="2463850"/>
                        <a:pt x="858988" y="2445777"/>
                        <a:pt x="836693" y="2445777"/>
                      </a:cubicBezTo>
                      <a:close/>
                      <a:moveTo>
                        <a:pt x="752256" y="2445777"/>
                      </a:moveTo>
                      <a:cubicBezTo>
                        <a:pt x="729961" y="2445777"/>
                        <a:pt x="711888" y="2463850"/>
                        <a:pt x="711888" y="2486145"/>
                      </a:cubicBezTo>
                      <a:cubicBezTo>
                        <a:pt x="711888" y="2508440"/>
                        <a:pt x="729961" y="2526513"/>
                        <a:pt x="752256" y="2526513"/>
                      </a:cubicBezTo>
                      <a:cubicBezTo>
                        <a:pt x="774551" y="2526513"/>
                        <a:pt x="792624" y="2508440"/>
                        <a:pt x="792624" y="2486145"/>
                      </a:cubicBezTo>
                      <a:cubicBezTo>
                        <a:pt x="792624" y="2463850"/>
                        <a:pt x="774551" y="2445777"/>
                        <a:pt x="752256" y="2445777"/>
                      </a:cubicBezTo>
                      <a:close/>
                      <a:moveTo>
                        <a:pt x="667820" y="2445777"/>
                      </a:moveTo>
                      <a:cubicBezTo>
                        <a:pt x="645525" y="2445777"/>
                        <a:pt x="627452" y="2463850"/>
                        <a:pt x="627452" y="2486145"/>
                      </a:cubicBezTo>
                      <a:cubicBezTo>
                        <a:pt x="627452" y="2508440"/>
                        <a:pt x="645525" y="2526513"/>
                        <a:pt x="667820" y="2526513"/>
                      </a:cubicBezTo>
                      <a:cubicBezTo>
                        <a:pt x="690115" y="2526513"/>
                        <a:pt x="708188" y="2508440"/>
                        <a:pt x="708188" y="2486145"/>
                      </a:cubicBezTo>
                      <a:cubicBezTo>
                        <a:pt x="708188" y="2463850"/>
                        <a:pt x="690115" y="2445777"/>
                        <a:pt x="667820" y="2445777"/>
                      </a:cubicBezTo>
                      <a:close/>
                      <a:moveTo>
                        <a:pt x="583384" y="2445777"/>
                      </a:moveTo>
                      <a:cubicBezTo>
                        <a:pt x="561089" y="2445777"/>
                        <a:pt x="543016" y="2463850"/>
                        <a:pt x="543016" y="2486145"/>
                      </a:cubicBezTo>
                      <a:cubicBezTo>
                        <a:pt x="543016" y="2508440"/>
                        <a:pt x="561089" y="2526513"/>
                        <a:pt x="583384" y="2526513"/>
                      </a:cubicBezTo>
                      <a:cubicBezTo>
                        <a:pt x="605679" y="2526513"/>
                        <a:pt x="623752" y="2508440"/>
                        <a:pt x="623752" y="2486145"/>
                      </a:cubicBezTo>
                      <a:cubicBezTo>
                        <a:pt x="623752" y="2463850"/>
                        <a:pt x="605679" y="2445777"/>
                        <a:pt x="583384" y="2445777"/>
                      </a:cubicBezTo>
                      <a:close/>
                      <a:moveTo>
                        <a:pt x="498947" y="2445777"/>
                      </a:moveTo>
                      <a:cubicBezTo>
                        <a:pt x="476652" y="2445777"/>
                        <a:pt x="458579" y="2463850"/>
                        <a:pt x="458579" y="2486145"/>
                      </a:cubicBezTo>
                      <a:cubicBezTo>
                        <a:pt x="458579" y="2508440"/>
                        <a:pt x="476652" y="2526513"/>
                        <a:pt x="498947" y="2526513"/>
                      </a:cubicBezTo>
                      <a:cubicBezTo>
                        <a:pt x="521242" y="2526513"/>
                        <a:pt x="539315" y="2508440"/>
                        <a:pt x="539315" y="2486145"/>
                      </a:cubicBezTo>
                      <a:cubicBezTo>
                        <a:pt x="539315" y="2463850"/>
                        <a:pt x="521242" y="2445777"/>
                        <a:pt x="498947" y="2445777"/>
                      </a:cubicBezTo>
                      <a:close/>
                      <a:moveTo>
                        <a:pt x="414511" y="2445777"/>
                      </a:moveTo>
                      <a:cubicBezTo>
                        <a:pt x="392216" y="2445777"/>
                        <a:pt x="374143" y="2463850"/>
                        <a:pt x="374143" y="2486145"/>
                      </a:cubicBezTo>
                      <a:cubicBezTo>
                        <a:pt x="374143" y="2508440"/>
                        <a:pt x="392216" y="2526513"/>
                        <a:pt x="414511" y="2526513"/>
                      </a:cubicBezTo>
                      <a:cubicBezTo>
                        <a:pt x="436806" y="2526513"/>
                        <a:pt x="454879" y="2508440"/>
                        <a:pt x="454879" y="2486145"/>
                      </a:cubicBezTo>
                      <a:cubicBezTo>
                        <a:pt x="454879" y="2463850"/>
                        <a:pt x="436806" y="2445777"/>
                        <a:pt x="414511" y="2445777"/>
                      </a:cubicBezTo>
                      <a:close/>
                      <a:moveTo>
                        <a:pt x="330075" y="2445777"/>
                      </a:moveTo>
                      <a:cubicBezTo>
                        <a:pt x="307780" y="2445777"/>
                        <a:pt x="289707" y="2463850"/>
                        <a:pt x="289707" y="2486145"/>
                      </a:cubicBezTo>
                      <a:cubicBezTo>
                        <a:pt x="289707" y="2508440"/>
                        <a:pt x="307780" y="2526513"/>
                        <a:pt x="330075" y="2526513"/>
                      </a:cubicBezTo>
                      <a:cubicBezTo>
                        <a:pt x="352370" y="2526513"/>
                        <a:pt x="370443" y="2508440"/>
                        <a:pt x="370443" y="2486145"/>
                      </a:cubicBezTo>
                      <a:cubicBezTo>
                        <a:pt x="370443" y="2463850"/>
                        <a:pt x="352370" y="2445777"/>
                        <a:pt x="330075" y="2445777"/>
                      </a:cubicBezTo>
                      <a:close/>
                      <a:moveTo>
                        <a:pt x="245639" y="2445777"/>
                      </a:moveTo>
                      <a:cubicBezTo>
                        <a:pt x="223344" y="2445777"/>
                        <a:pt x="205271" y="2463850"/>
                        <a:pt x="205271" y="2486145"/>
                      </a:cubicBezTo>
                      <a:cubicBezTo>
                        <a:pt x="205271" y="2508440"/>
                        <a:pt x="223344" y="2526513"/>
                        <a:pt x="245639" y="2526513"/>
                      </a:cubicBezTo>
                      <a:cubicBezTo>
                        <a:pt x="267934" y="2526513"/>
                        <a:pt x="286007" y="2508440"/>
                        <a:pt x="286007" y="2486145"/>
                      </a:cubicBezTo>
                      <a:cubicBezTo>
                        <a:pt x="286007" y="2463850"/>
                        <a:pt x="267934" y="2445777"/>
                        <a:pt x="245639" y="2445777"/>
                      </a:cubicBezTo>
                      <a:close/>
                      <a:moveTo>
                        <a:pt x="161202" y="2445777"/>
                      </a:moveTo>
                      <a:cubicBezTo>
                        <a:pt x="138907" y="2445777"/>
                        <a:pt x="120834" y="2463850"/>
                        <a:pt x="120834" y="2486145"/>
                      </a:cubicBezTo>
                      <a:cubicBezTo>
                        <a:pt x="120834" y="2508440"/>
                        <a:pt x="138907" y="2526513"/>
                        <a:pt x="161202" y="2526513"/>
                      </a:cubicBezTo>
                      <a:cubicBezTo>
                        <a:pt x="183497" y="2526513"/>
                        <a:pt x="201570" y="2508440"/>
                        <a:pt x="201570" y="2486145"/>
                      </a:cubicBezTo>
                      <a:cubicBezTo>
                        <a:pt x="201570" y="2463850"/>
                        <a:pt x="183497" y="2445777"/>
                        <a:pt x="161202" y="2445777"/>
                      </a:cubicBezTo>
                      <a:close/>
                      <a:moveTo>
                        <a:pt x="76766" y="2445777"/>
                      </a:moveTo>
                      <a:cubicBezTo>
                        <a:pt x="54471" y="2445777"/>
                        <a:pt x="36398" y="2463850"/>
                        <a:pt x="36398" y="2486145"/>
                      </a:cubicBezTo>
                      <a:cubicBezTo>
                        <a:pt x="36398" y="2508440"/>
                        <a:pt x="54471" y="2526513"/>
                        <a:pt x="76766" y="2526513"/>
                      </a:cubicBezTo>
                      <a:cubicBezTo>
                        <a:pt x="99061" y="2526513"/>
                        <a:pt x="117134" y="2508440"/>
                        <a:pt x="117134" y="2486145"/>
                      </a:cubicBezTo>
                      <a:cubicBezTo>
                        <a:pt x="117134" y="2463850"/>
                        <a:pt x="99061" y="2445777"/>
                        <a:pt x="76766" y="2445777"/>
                      </a:cubicBezTo>
                      <a:close/>
                      <a:moveTo>
                        <a:pt x="1343312" y="2359728"/>
                      </a:moveTo>
                      <a:cubicBezTo>
                        <a:pt x="1321017" y="2359728"/>
                        <a:pt x="1302944" y="2377801"/>
                        <a:pt x="1302944" y="2400096"/>
                      </a:cubicBezTo>
                      <a:cubicBezTo>
                        <a:pt x="1302944" y="2422391"/>
                        <a:pt x="1321017" y="2440464"/>
                        <a:pt x="1343312" y="2440464"/>
                      </a:cubicBezTo>
                      <a:cubicBezTo>
                        <a:pt x="1365607" y="2440464"/>
                        <a:pt x="1383680" y="2422391"/>
                        <a:pt x="1383680" y="2400096"/>
                      </a:cubicBezTo>
                      <a:cubicBezTo>
                        <a:pt x="1383680" y="2377801"/>
                        <a:pt x="1365607" y="2359728"/>
                        <a:pt x="1343312" y="2359728"/>
                      </a:cubicBezTo>
                      <a:close/>
                      <a:moveTo>
                        <a:pt x="1258874" y="2359728"/>
                      </a:moveTo>
                      <a:cubicBezTo>
                        <a:pt x="1236579" y="2359728"/>
                        <a:pt x="1218506" y="2377801"/>
                        <a:pt x="1218506" y="2400096"/>
                      </a:cubicBezTo>
                      <a:cubicBezTo>
                        <a:pt x="1218506" y="2422391"/>
                        <a:pt x="1236579" y="2440464"/>
                        <a:pt x="1258874" y="2440464"/>
                      </a:cubicBezTo>
                      <a:cubicBezTo>
                        <a:pt x="1281169" y="2440464"/>
                        <a:pt x="1299242" y="2422391"/>
                        <a:pt x="1299242" y="2400096"/>
                      </a:cubicBezTo>
                      <a:cubicBezTo>
                        <a:pt x="1299242" y="2377801"/>
                        <a:pt x="1281169" y="2359728"/>
                        <a:pt x="1258874" y="2359728"/>
                      </a:cubicBezTo>
                      <a:close/>
                      <a:moveTo>
                        <a:pt x="1174438" y="2359728"/>
                      </a:moveTo>
                      <a:cubicBezTo>
                        <a:pt x="1152143" y="2359728"/>
                        <a:pt x="1134070" y="2377801"/>
                        <a:pt x="1134070" y="2400096"/>
                      </a:cubicBezTo>
                      <a:cubicBezTo>
                        <a:pt x="1134070" y="2422391"/>
                        <a:pt x="1152143" y="2440464"/>
                        <a:pt x="1174438" y="2440464"/>
                      </a:cubicBezTo>
                      <a:cubicBezTo>
                        <a:pt x="1196733" y="2440464"/>
                        <a:pt x="1214806" y="2422391"/>
                        <a:pt x="1214806" y="2400096"/>
                      </a:cubicBezTo>
                      <a:cubicBezTo>
                        <a:pt x="1214806" y="2377801"/>
                        <a:pt x="1196733" y="2359728"/>
                        <a:pt x="1174438" y="2359728"/>
                      </a:cubicBezTo>
                      <a:close/>
                      <a:moveTo>
                        <a:pt x="1090002" y="2359728"/>
                      </a:moveTo>
                      <a:cubicBezTo>
                        <a:pt x="1067707" y="2359728"/>
                        <a:pt x="1049634" y="2377801"/>
                        <a:pt x="1049634" y="2400096"/>
                      </a:cubicBezTo>
                      <a:cubicBezTo>
                        <a:pt x="1049634" y="2422391"/>
                        <a:pt x="1067707" y="2440464"/>
                        <a:pt x="1090002" y="2440464"/>
                      </a:cubicBezTo>
                      <a:cubicBezTo>
                        <a:pt x="1112297" y="2440464"/>
                        <a:pt x="1130370" y="2422391"/>
                        <a:pt x="1130370" y="2400096"/>
                      </a:cubicBezTo>
                      <a:cubicBezTo>
                        <a:pt x="1130370" y="2377801"/>
                        <a:pt x="1112297" y="2359728"/>
                        <a:pt x="1090002" y="2359728"/>
                      </a:cubicBezTo>
                      <a:close/>
                      <a:moveTo>
                        <a:pt x="1005565" y="2359728"/>
                      </a:moveTo>
                      <a:cubicBezTo>
                        <a:pt x="983270" y="2359728"/>
                        <a:pt x="965197" y="2377801"/>
                        <a:pt x="965197" y="2400096"/>
                      </a:cubicBezTo>
                      <a:cubicBezTo>
                        <a:pt x="965197" y="2422391"/>
                        <a:pt x="983270" y="2440464"/>
                        <a:pt x="1005565" y="2440464"/>
                      </a:cubicBezTo>
                      <a:cubicBezTo>
                        <a:pt x="1027860" y="2440464"/>
                        <a:pt x="1045933" y="2422391"/>
                        <a:pt x="1045933" y="2400096"/>
                      </a:cubicBezTo>
                      <a:cubicBezTo>
                        <a:pt x="1045933" y="2377801"/>
                        <a:pt x="1027860" y="2359728"/>
                        <a:pt x="1005565" y="2359728"/>
                      </a:cubicBezTo>
                      <a:close/>
                      <a:moveTo>
                        <a:pt x="921129" y="2359728"/>
                      </a:moveTo>
                      <a:cubicBezTo>
                        <a:pt x="898834" y="2359728"/>
                        <a:pt x="880761" y="2377801"/>
                        <a:pt x="880761" y="2400096"/>
                      </a:cubicBezTo>
                      <a:cubicBezTo>
                        <a:pt x="880761" y="2422391"/>
                        <a:pt x="898834" y="2440464"/>
                        <a:pt x="921129" y="2440464"/>
                      </a:cubicBezTo>
                      <a:cubicBezTo>
                        <a:pt x="943424" y="2440464"/>
                        <a:pt x="961497" y="2422391"/>
                        <a:pt x="961497" y="2400096"/>
                      </a:cubicBezTo>
                      <a:cubicBezTo>
                        <a:pt x="961497" y="2377801"/>
                        <a:pt x="943424" y="2359728"/>
                        <a:pt x="921129" y="2359728"/>
                      </a:cubicBezTo>
                      <a:close/>
                      <a:moveTo>
                        <a:pt x="836693" y="2359728"/>
                      </a:moveTo>
                      <a:cubicBezTo>
                        <a:pt x="814398" y="2359728"/>
                        <a:pt x="796325" y="2377801"/>
                        <a:pt x="796325" y="2400096"/>
                      </a:cubicBezTo>
                      <a:cubicBezTo>
                        <a:pt x="796325" y="2422391"/>
                        <a:pt x="814398" y="2440464"/>
                        <a:pt x="836693" y="2440464"/>
                      </a:cubicBezTo>
                      <a:cubicBezTo>
                        <a:pt x="858988" y="2440464"/>
                        <a:pt x="877061" y="2422391"/>
                        <a:pt x="877061" y="2400096"/>
                      </a:cubicBezTo>
                      <a:cubicBezTo>
                        <a:pt x="877061" y="2377801"/>
                        <a:pt x="858988" y="2359728"/>
                        <a:pt x="836693" y="2359728"/>
                      </a:cubicBezTo>
                      <a:close/>
                      <a:moveTo>
                        <a:pt x="752256" y="2359728"/>
                      </a:moveTo>
                      <a:cubicBezTo>
                        <a:pt x="729961" y="2359728"/>
                        <a:pt x="711888" y="2377801"/>
                        <a:pt x="711888" y="2400096"/>
                      </a:cubicBezTo>
                      <a:cubicBezTo>
                        <a:pt x="711888" y="2422391"/>
                        <a:pt x="729961" y="2440464"/>
                        <a:pt x="752256" y="2440464"/>
                      </a:cubicBezTo>
                      <a:cubicBezTo>
                        <a:pt x="774551" y="2440464"/>
                        <a:pt x="792624" y="2422391"/>
                        <a:pt x="792624" y="2400096"/>
                      </a:cubicBezTo>
                      <a:cubicBezTo>
                        <a:pt x="792624" y="2377801"/>
                        <a:pt x="774551" y="2359728"/>
                        <a:pt x="752256" y="2359728"/>
                      </a:cubicBezTo>
                      <a:close/>
                      <a:moveTo>
                        <a:pt x="667820" y="2359728"/>
                      </a:moveTo>
                      <a:cubicBezTo>
                        <a:pt x="645525" y="2359728"/>
                        <a:pt x="627452" y="2377801"/>
                        <a:pt x="627452" y="2400096"/>
                      </a:cubicBezTo>
                      <a:cubicBezTo>
                        <a:pt x="627452" y="2422391"/>
                        <a:pt x="645525" y="2440464"/>
                        <a:pt x="667820" y="2440464"/>
                      </a:cubicBezTo>
                      <a:cubicBezTo>
                        <a:pt x="690115" y="2440464"/>
                        <a:pt x="708188" y="2422391"/>
                        <a:pt x="708188" y="2400096"/>
                      </a:cubicBezTo>
                      <a:cubicBezTo>
                        <a:pt x="708188" y="2377801"/>
                        <a:pt x="690115" y="2359728"/>
                        <a:pt x="667820" y="2359728"/>
                      </a:cubicBezTo>
                      <a:close/>
                      <a:moveTo>
                        <a:pt x="583384" y="2359728"/>
                      </a:moveTo>
                      <a:cubicBezTo>
                        <a:pt x="561089" y="2359728"/>
                        <a:pt x="543016" y="2377801"/>
                        <a:pt x="543016" y="2400096"/>
                      </a:cubicBezTo>
                      <a:cubicBezTo>
                        <a:pt x="543016" y="2422391"/>
                        <a:pt x="561089" y="2440464"/>
                        <a:pt x="583384" y="2440464"/>
                      </a:cubicBezTo>
                      <a:cubicBezTo>
                        <a:pt x="605679" y="2440464"/>
                        <a:pt x="623752" y="2422391"/>
                        <a:pt x="623752" y="2400096"/>
                      </a:cubicBezTo>
                      <a:cubicBezTo>
                        <a:pt x="623752" y="2377801"/>
                        <a:pt x="605679" y="2359728"/>
                        <a:pt x="583384" y="2359728"/>
                      </a:cubicBezTo>
                      <a:close/>
                      <a:moveTo>
                        <a:pt x="498947" y="2359728"/>
                      </a:moveTo>
                      <a:cubicBezTo>
                        <a:pt x="476652" y="2359728"/>
                        <a:pt x="458579" y="2377801"/>
                        <a:pt x="458579" y="2400096"/>
                      </a:cubicBezTo>
                      <a:cubicBezTo>
                        <a:pt x="458579" y="2422391"/>
                        <a:pt x="476652" y="2440464"/>
                        <a:pt x="498947" y="2440464"/>
                      </a:cubicBezTo>
                      <a:cubicBezTo>
                        <a:pt x="521242" y="2440464"/>
                        <a:pt x="539315" y="2422391"/>
                        <a:pt x="539315" y="2400096"/>
                      </a:cubicBezTo>
                      <a:cubicBezTo>
                        <a:pt x="539315" y="2377801"/>
                        <a:pt x="521242" y="2359728"/>
                        <a:pt x="498947" y="2359728"/>
                      </a:cubicBezTo>
                      <a:close/>
                      <a:moveTo>
                        <a:pt x="414511" y="2359728"/>
                      </a:moveTo>
                      <a:cubicBezTo>
                        <a:pt x="392216" y="2359728"/>
                        <a:pt x="374143" y="2377801"/>
                        <a:pt x="374143" y="2400096"/>
                      </a:cubicBezTo>
                      <a:cubicBezTo>
                        <a:pt x="374143" y="2422391"/>
                        <a:pt x="392216" y="2440464"/>
                        <a:pt x="414511" y="2440464"/>
                      </a:cubicBezTo>
                      <a:cubicBezTo>
                        <a:pt x="436806" y="2440464"/>
                        <a:pt x="454879" y="2422391"/>
                        <a:pt x="454879" y="2400096"/>
                      </a:cubicBezTo>
                      <a:cubicBezTo>
                        <a:pt x="454879" y="2377801"/>
                        <a:pt x="436806" y="2359728"/>
                        <a:pt x="414511" y="2359728"/>
                      </a:cubicBezTo>
                      <a:close/>
                      <a:moveTo>
                        <a:pt x="330075" y="2359728"/>
                      </a:moveTo>
                      <a:cubicBezTo>
                        <a:pt x="307780" y="2359728"/>
                        <a:pt x="289707" y="2377801"/>
                        <a:pt x="289707" y="2400096"/>
                      </a:cubicBezTo>
                      <a:cubicBezTo>
                        <a:pt x="289707" y="2422391"/>
                        <a:pt x="307780" y="2440464"/>
                        <a:pt x="330075" y="2440464"/>
                      </a:cubicBezTo>
                      <a:cubicBezTo>
                        <a:pt x="352370" y="2440464"/>
                        <a:pt x="370443" y="2422391"/>
                        <a:pt x="370443" y="2400096"/>
                      </a:cubicBezTo>
                      <a:cubicBezTo>
                        <a:pt x="370443" y="2377801"/>
                        <a:pt x="352370" y="2359728"/>
                        <a:pt x="330075" y="2359728"/>
                      </a:cubicBezTo>
                      <a:close/>
                      <a:moveTo>
                        <a:pt x="245639" y="2359728"/>
                      </a:moveTo>
                      <a:cubicBezTo>
                        <a:pt x="223344" y="2359728"/>
                        <a:pt x="205271" y="2377801"/>
                        <a:pt x="205271" y="2400096"/>
                      </a:cubicBezTo>
                      <a:cubicBezTo>
                        <a:pt x="205271" y="2422391"/>
                        <a:pt x="223344" y="2440464"/>
                        <a:pt x="245639" y="2440464"/>
                      </a:cubicBezTo>
                      <a:cubicBezTo>
                        <a:pt x="267934" y="2440464"/>
                        <a:pt x="286007" y="2422391"/>
                        <a:pt x="286007" y="2400096"/>
                      </a:cubicBezTo>
                      <a:cubicBezTo>
                        <a:pt x="286007" y="2377801"/>
                        <a:pt x="267934" y="2359728"/>
                        <a:pt x="245639" y="2359728"/>
                      </a:cubicBezTo>
                      <a:close/>
                      <a:moveTo>
                        <a:pt x="161202" y="2359728"/>
                      </a:moveTo>
                      <a:cubicBezTo>
                        <a:pt x="138907" y="2359728"/>
                        <a:pt x="120834" y="2377801"/>
                        <a:pt x="120834" y="2400096"/>
                      </a:cubicBezTo>
                      <a:cubicBezTo>
                        <a:pt x="120834" y="2422391"/>
                        <a:pt x="138907" y="2440464"/>
                        <a:pt x="161202" y="2440464"/>
                      </a:cubicBezTo>
                      <a:cubicBezTo>
                        <a:pt x="183497" y="2440464"/>
                        <a:pt x="201570" y="2422391"/>
                        <a:pt x="201570" y="2400096"/>
                      </a:cubicBezTo>
                      <a:cubicBezTo>
                        <a:pt x="201570" y="2377801"/>
                        <a:pt x="183497" y="2359728"/>
                        <a:pt x="161202" y="2359728"/>
                      </a:cubicBezTo>
                      <a:close/>
                      <a:moveTo>
                        <a:pt x="76766" y="2359728"/>
                      </a:moveTo>
                      <a:cubicBezTo>
                        <a:pt x="54471" y="2359728"/>
                        <a:pt x="36398" y="2377801"/>
                        <a:pt x="36398" y="2400096"/>
                      </a:cubicBezTo>
                      <a:cubicBezTo>
                        <a:pt x="36398" y="2422391"/>
                        <a:pt x="54471" y="2440464"/>
                        <a:pt x="76766" y="2440464"/>
                      </a:cubicBezTo>
                      <a:cubicBezTo>
                        <a:pt x="99061" y="2440464"/>
                        <a:pt x="117134" y="2422391"/>
                        <a:pt x="117134" y="2400096"/>
                      </a:cubicBezTo>
                      <a:cubicBezTo>
                        <a:pt x="117134" y="2377801"/>
                        <a:pt x="99061" y="2359728"/>
                        <a:pt x="76766" y="2359728"/>
                      </a:cubicBezTo>
                      <a:close/>
                      <a:moveTo>
                        <a:pt x="1343312" y="2273679"/>
                      </a:moveTo>
                      <a:cubicBezTo>
                        <a:pt x="1321017" y="2273679"/>
                        <a:pt x="1302944" y="2291752"/>
                        <a:pt x="1302944" y="2314047"/>
                      </a:cubicBezTo>
                      <a:cubicBezTo>
                        <a:pt x="1302944" y="2336342"/>
                        <a:pt x="1321017" y="2354415"/>
                        <a:pt x="1343312" y="2354415"/>
                      </a:cubicBezTo>
                      <a:cubicBezTo>
                        <a:pt x="1365607" y="2354415"/>
                        <a:pt x="1383680" y="2336342"/>
                        <a:pt x="1383680" y="2314047"/>
                      </a:cubicBezTo>
                      <a:cubicBezTo>
                        <a:pt x="1383680" y="2291752"/>
                        <a:pt x="1365607" y="2273679"/>
                        <a:pt x="1343312" y="2273679"/>
                      </a:cubicBezTo>
                      <a:close/>
                      <a:moveTo>
                        <a:pt x="1258874" y="2273679"/>
                      </a:moveTo>
                      <a:cubicBezTo>
                        <a:pt x="1236579" y="2273679"/>
                        <a:pt x="1218506" y="2291752"/>
                        <a:pt x="1218506" y="2314047"/>
                      </a:cubicBezTo>
                      <a:cubicBezTo>
                        <a:pt x="1218506" y="2336342"/>
                        <a:pt x="1236579" y="2354415"/>
                        <a:pt x="1258874" y="2354415"/>
                      </a:cubicBezTo>
                      <a:cubicBezTo>
                        <a:pt x="1281169" y="2354415"/>
                        <a:pt x="1299242" y="2336342"/>
                        <a:pt x="1299242" y="2314047"/>
                      </a:cubicBezTo>
                      <a:cubicBezTo>
                        <a:pt x="1299242" y="2291752"/>
                        <a:pt x="1281169" y="2273679"/>
                        <a:pt x="1258874" y="2273679"/>
                      </a:cubicBezTo>
                      <a:close/>
                      <a:moveTo>
                        <a:pt x="1174438" y="2273679"/>
                      </a:moveTo>
                      <a:cubicBezTo>
                        <a:pt x="1152143" y="2273679"/>
                        <a:pt x="1134070" y="2291752"/>
                        <a:pt x="1134070" y="2314047"/>
                      </a:cubicBezTo>
                      <a:cubicBezTo>
                        <a:pt x="1134070" y="2336342"/>
                        <a:pt x="1152143" y="2354415"/>
                        <a:pt x="1174438" y="2354415"/>
                      </a:cubicBezTo>
                      <a:cubicBezTo>
                        <a:pt x="1196733" y="2354415"/>
                        <a:pt x="1214806" y="2336342"/>
                        <a:pt x="1214806" y="2314047"/>
                      </a:cubicBezTo>
                      <a:cubicBezTo>
                        <a:pt x="1214806" y="2291752"/>
                        <a:pt x="1196733" y="2273679"/>
                        <a:pt x="1174438" y="2273679"/>
                      </a:cubicBezTo>
                      <a:close/>
                      <a:moveTo>
                        <a:pt x="1090002" y="2273679"/>
                      </a:moveTo>
                      <a:cubicBezTo>
                        <a:pt x="1067707" y="2273679"/>
                        <a:pt x="1049634" y="2291752"/>
                        <a:pt x="1049634" y="2314047"/>
                      </a:cubicBezTo>
                      <a:cubicBezTo>
                        <a:pt x="1049634" y="2336342"/>
                        <a:pt x="1067707" y="2354415"/>
                        <a:pt x="1090002" y="2354415"/>
                      </a:cubicBezTo>
                      <a:cubicBezTo>
                        <a:pt x="1112297" y="2354415"/>
                        <a:pt x="1130370" y="2336342"/>
                        <a:pt x="1130370" y="2314047"/>
                      </a:cubicBezTo>
                      <a:cubicBezTo>
                        <a:pt x="1130370" y="2291752"/>
                        <a:pt x="1112297" y="2273679"/>
                        <a:pt x="1090002" y="2273679"/>
                      </a:cubicBezTo>
                      <a:close/>
                      <a:moveTo>
                        <a:pt x="1005565" y="2273679"/>
                      </a:moveTo>
                      <a:cubicBezTo>
                        <a:pt x="983270" y="2273679"/>
                        <a:pt x="965197" y="2291752"/>
                        <a:pt x="965197" y="2314047"/>
                      </a:cubicBezTo>
                      <a:cubicBezTo>
                        <a:pt x="965197" y="2336342"/>
                        <a:pt x="983270" y="2354415"/>
                        <a:pt x="1005565" y="2354415"/>
                      </a:cubicBezTo>
                      <a:cubicBezTo>
                        <a:pt x="1027860" y="2354415"/>
                        <a:pt x="1045933" y="2336342"/>
                        <a:pt x="1045933" y="2314047"/>
                      </a:cubicBezTo>
                      <a:cubicBezTo>
                        <a:pt x="1045933" y="2291752"/>
                        <a:pt x="1027860" y="2273679"/>
                        <a:pt x="1005565" y="2273679"/>
                      </a:cubicBezTo>
                      <a:close/>
                      <a:moveTo>
                        <a:pt x="921129" y="2273679"/>
                      </a:moveTo>
                      <a:cubicBezTo>
                        <a:pt x="898834" y="2273679"/>
                        <a:pt x="880761" y="2291752"/>
                        <a:pt x="880761" y="2314047"/>
                      </a:cubicBezTo>
                      <a:cubicBezTo>
                        <a:pt x="880761" y="2336342"/>
                        <a:pt x="898834" y="2354415"/>
                        <a:pt x="921129" y="2354415"/>
                      </a:cubicBezTo>
                      <a:cubicBezTo>
                        <a:pt x="943424" y="2354415"/>
                        <a:pt x="961497" y="2336342"/>
                        <a:pt x="961497" y="2314047"/>
                      </a:cubicBezTo>
                      <a:cubicBezTo>
                        <a:pt x="961497" y="2291752"/>
                        <a:pt x="943424" y="2273679"/>
                        <a:pt x="921129" y="2273679"/>
                      </a:cubicBezTo>
                      <a:close/>
                      <a:moveTo>
                        <a:pt x="836693" y="2273679"/>
                      </a:moveTo>
                      <a:cubicBezTo>
                        <a:pt x="814398" y="2273679"/>
                        <a:pt x="796325" y="2291752"/>
                        <a:pt x="796325" y="2314047"/>
                      </a:cubicBezTo>
                      <a:cubicBezTo>
                        <a:pt x="796325" y="2336342"/>
                        <a:pt x="814398" y="2354415"/>
                        <a:pt x="836693" y="2354415"/>
                      </a:cubicBezTo>
                      <a:cubicBezTo>
                        <a:pt x="858988" y="2354415"/>
                        <a:pt x="877061" y="2336342"/>
                        <a:pt x="877061" y="2314047"/>
                      </a:cubicBezTo>
                      <a:cubicBezTo>
                        <a:pt x="877061" y="2291752"/>
                        <a:pt x="858988" y="2273679"/>
                        <a:pt x="836693" y="2273679"/>
                      </a:cubicBezTo>
                      <a:close/>
                      <a:moveTo>
                        <a:pt x="752256" y="2273679"/>
                      </a:moveTo>
                      <a:cubicBezTo>
                        <a:pt x="729961" y="2273679"/>
                        <a:pt x="711888" y="2291752"/>
                        <a:pt x="711888" y="2314047"/>
                      </a:cubicBezTo>
                      <a:cubicBezTo>
                        <a:pt x="711888" y="2336342"/>
                        <a:pt x="729961" y="2354415"/>
                        <a:pt x="752256" y="2354415"/>
                      </a:cubicBezTo>
                      <a:cubicBezTo>
                        <a:pt x="774551" y="2354415"/>
                        <a:pt x="792624" y="2336342"/>
                        <a:pt x="792624" y="2314047"/>
                      </a:cubicBezTo>
                      <a:cubicBezTo>
                        <a:pt x="792624" y="2291752"/>
                        <a:pt x="774551" y="2273679"/>
                        <a:pt x="752256" y="2273679"/>
                      </a:cubicBezTo>
                      <a:close/>
                      <a:moveTo>
                        <a:pt x="667820" y="2273679"/>
                      </a:moveTo>
                      <a:cubicBezTo>
                        <a:pt x="645525" y="2273679"/>
                        <a:pt x="627452" y="2291752"/>
                        <a:pt x="627452" y="2314047"/>
                      </a:cubicBezTo>
                      <a:cubicBezTo>
                        <a:pt x="627452" y="2336342"/>
                        <a:pt x="645525" y="2354415"/>
                        <a:pt x="667820" y="2354415"/>
                      </a:cubicBezTo>
                      <a:cubicBezTo>
                        <a:pt x="690115" y="2354415"/>
                        <a:pt x="708188" y="2336342"/>
                        <a:pt x="708188" y="2314047"/>
                      </a:cubicBezTo>
                      <a:cubicBezTo>
                        <a:pt x="708188" y="2291752"/>
                        <a:pt x="690115" y="2273679"/>
                        <a:pt x="667820" y="2273679"/>
                      </a:cubicBezTo>
                      <a:close/>
                      <a:moveTo>
                        <a:pt x="583384" y="2273679"/>
                      </a:moveTo>
                      <a:cubicBezTo>
                        <a:pt x="561089" y="2273679"/>
                        <a:pt x="543016" y="2291752"/>
                        <a:pt x="543016" y="2314047"/>
                      </a:cubicBezTo>
                      <a:cubicBezTo>
                        <a:pt x="543016" y="2336342"/>
                        <a:pt x="561089" y="2354415"/>
                        <a:pt x="583384" y="2354415"/>
                      </a:cubicBezTo>
                      <a:cubicBezTo>
                        <a:pt x="605679" y="2354415"/>
                        <a:pt x="623752" y="2336342"/>
                        <a:pt x="623752" y="2314047"/>
                      </a:cubicBezTo>
                      <a:cubicBezTo>
                        <a:pt x="623752" y="2291752"/>
                        <a:pt x="605679" y="2273679"/>
                        <a:pt x="583384" y="2273679"/>
                      </a:cubicBezTo>
                      <a:close/>
                      <a:moveTo>
                        <a:pt x="498947" y="2273679"/>
                      </a:moveTo>
                      <a:cubicBezTo>
                        <a:pt x="476652" y="2273679"/>
                        <a:pt x="458579" y="2291752"/>
                        <a:pt x="458579" y="2314047"/>
                      </a:cubicBezTo>
                      <a:cubicBezTo>
                        <a:pt x="458579" y="2336342"/>
                        <a:pt x="476652" y="2354415"/>
                        <a:pt x="498947" y="2354415"/>
                      </a:cubicBezTo>
                      <a:cubicBezTo>
                        <a:pt x="521242" y="2354415"/>
                        <a:pt x="539315" y="2336342"/>
                        <a:pt x="539315" y="2314047"/>
                      </a:cubicBezTo>
                      <a:cubicBezTo>
                        <a:pt x="539315" y="2291752"/>
                        <a:pt x="521242" y="2273679"/>
                        <a:pt x="498947" y="2273679"/>
                      </a:cubicBezTo>
                      <a:close/>
                      <a:moveTo>
                        <a:pt x="414511" y="2273679"/>
                      </a:moveTo>
                      <a:cubicBezTo>
                        <a:pt x="392216" y="2273679"/>
                        <a:pt x="374143" y="2291752"/>
                        <a:pt x="374143" y="2314047"/>
                      </a:cubicBezTo>
                      <a:cubicBezTo>
                        <a:pt x="374143" y="2336342"/>
                        <a:pt x="392216" y="2354415"/>
                        <a:pt x="414511" y="2354415"/>
                      </a:cubicBezTo>
                      <a:cubicBezTo>
                        <a:pt x="436806" y="2354415"/>
                        <a:pt x="454879" y="2336342"/>
                        <a:pt x="454879" y="2314047"/>
                      </a:cubicBezTo>
                      <a:cubicBezTo>
                        <a:pt x="454879" y="2291752"/>
                        <a:pt x="436806" y="2273679"/>
                        <a:pt x="414511" y="2273679"/>
                      </a:cubicBezTo>
                      <a:close/>
                      <a:moveTo>
                        <a:pt x="330075" y="2273679"/>
                      </a:moveTo>
                      <a:cubicBezTo>
                        <a:pt x="307780" y="2273679"/>
                        <a:pt x="289707" y="2291752"/>
                        <a:pt x="289707" y="2314047"/>
                      </a:cubicBezTo>
                      <a:cubicBezTo>
                        <a:pt x="289707" y="2336342"/>
                        <a:pt x="307780" y="2354415"/>
                        <a:pt x="330075" y="2354415"/>
                      </a:cubicBezTo>
                      <a:cubicBezTo>
                        <a:pt x="352370" y="2354415"/>
                        <a:pt x="370443" y="2336342"/>
                        <a:pt x="370443" y="2314047"/>
                      </a:cubicBezTo>
                      <a:cubicBezTo>
                        <a:pt x="370443" y="2291752"/>
                        <a:pt x="352370" y="2273679"/>
                        <a:pt x="330075" y="2273679"/>
                      </a:cubicBezTo>
                      <a:close/>
                      <a:moveTo>
                        <a:pt x="245639" y="2273679"/>
                      </a:moveTo>
                      <a:cubicBezTo>
                        <a:pt x="223344" y="2273679"/>
                        <a:pt x="205271" y="2291752"/>
                        <a:pt x="205271" y="2314047"/>
                      </a:cubicBezTo>
                      <a:cubicBezTo>
                        <a:pt x="205271" y="2336342"/>
                        <a:pt x="223344" y="2354415"/>
                        <a:pt x="245639" y="2354415"/>
                      </a:cubicBezTo>
                      <a:cubicBezTo>
                        <a:pt x="267934" y="2354415"/>
                        <a:pt x="286007" y="2336342"/>
                        <a:pt x="286007" y="2314047"/>
                      </a:cubicBezTo>
                      <a:cubicBezTo>
                        <a:pt x="286007" y="2291752"/>
                        <a:pt x="267934" y="2273679"/>
                        <a:pt x="245639" y="2273679"/>
                      </a:cubicBezTo>
                      <a:close/>
                      <a:moveTo>
                        <a:pt x="161202" y="2273679"/>
                      </a:moveTo>
                      <a:cubicBezTo>
                        <a:pt x="138907" y="2273679"/>
                        <a:pt x="120834" y="2291752"/>
                        <a:pt x="120834" y="2314047"/>
                      </a:cubicBezTo>
                      <a:cubicBezTo>
                        <a:pt x="120834" y="2336342"/>
                        <a:pt x="138907" y="2354415"/>
                        <a:pt x="161202" y="2354415"/>
                      </a:cubicBezTo>
                      <a:cubicBezTo>
                        <a:pt x="183497" y="2354415"/>
                        <a:pt x="201570" y="2336342"/>
                        <a:pt x="201570" y="2314047"/>
                      </a:cubicBezTo>
                      <a:cubicBezTo>
                        <a:pt x="201570" y="2291752"/>
                        <a:pt x="183497" y="2273679"/>
                        <a:pt x="161202" y="2273679"/>
                      </a:cubicBezTo>
                      <a:close/>
                      <a:moveTo>
                        <a:pt x="76766" y="2273679"/>
                      </a:moveTo>
                      <a:cubicBezTo>
                        <a:pt x="54471" y="2273679"/>
                        <a:pt x="36398" y="2291752"/>
                        <a:pt x="36398" y="2314047"/>
                      </a:cubicBezTo>
                      <a:cubicBezTo>
                        <a:pt x="36398" y="2336342"/>
                        <a:pt x="54471" y="2354415"/>
                        <a:pt x="76766" y="2354415"/>
                      </a:cubicBezTo>
                      <a:cubicBezTo>
                        <a:pt x="99061" y="2354415"/>
                        <a:pt x="117134" y="2336342"/>
                        <a:pt x="117134" y="2314047"/>
                      </a:cubicBezTo>
                      <a:cubicBezTo>
                        <a:pt x="117134" y="2291752"/>
                        <a:pt x="99061" y="2273679"/>
                        <a:pt x="76766" y="2273679"/>
                      </a:cubicBezTo>
                      <a:close/>
                      <a:moveTo>
                        <a:pt x="1343312" y="2187630"/>
                      </a:moveTo>
                      <a:cubicBezTo>
                        <a:pt x="1321017" y="2187630"/>
                        <a:pt x="1302944" y="2205703"/>
                        <a:pt x="1302944" y="2227998"/>
                      </a:cubicBezTo>
                      <a:cubicBezTo>
                        <a:pt x="1302944" y="2250293"/>
                        <a:pt x="1321017" y="2268366"/>
                        <a:pt x="1343312" y="2268366"/>
                      </a:cubicBezTo>
                      <a:cubicBezTo>
                        <a:pt x="1365607" y="2268366"/>
                        <a:pt x="1383680" y="2250293"/>
                        <a:pt x="1383680" y="2227998"/>
                      </a:cubicBezTo>
                      <a:cubicBezTo>
                        <a:pt x="1383680" y="2205703"/>
                        <a:pt x="1365607" y="2187630"/>
                        <a:pt x="1343312" y="2187630"/>
                      </a:cubicBezTo>
                      <a:close/>
                      <a:moveTo>
                        <a:pt x="1258874" y="2187630"/>
                      </a:moveTo>
                      <a:cubicBezTo>
                        <a:pt x="1236579" y="2187630"/>
                        <a:pt x="1218506" y="2205703"/>
                        <a:pt x="1218506" y="2227998"/>
                      </a:cubicBezTo>
                      <a:cubicBezTo>
                        <a:pt x="1218506" y="2250293"/>
                        <a:pt x="1236579" y="2268366"/>
                        <a:pt x="1258874" y="2268366"/>
                      </a:cubicBezTo>
                      <a:cubicBezTo>
                        <a:pt x="1281169" y="2268366"/>
                        <a:pt x="1299242" y="2250293"/>
                        <a:pt x="1299242" y="2227998"/>
                      </a:cubicBezTo>
                      <a:cubicBezTo>
                        <a:pt x="1299242" y="2205703"/>
                        <a:pt x="1281169" y="2187630"/>
                        <a:pt x="1258874" y="2187630"/>
                      </a:cubicBezTo>
                      <a:close/>
                      <a:moveTo>
                        <a:pt x="1174438" y="2187630"/>
                      </a:moveTo>
                      <a:cubicBezTo>
                        <a:pt x="1152143" y="2187630"/>
                        <a:pt x="1134070" y="2205703"/>
                        <a:pt x="1134070" y="2227998"/>
                      </a:cubicBezTo>
                      <a:cubicBezTo>
                        <a:pt x="1134070" y="2250293"/>
                        <a:pt x="1152143" y="2268366"/>
                        <a:pt x="1174438" y="2268366"/>
                      </a:cubicBezTo>
                      <a:cubicBezTo>
                        <a:pt x="1196733" y="2268366"/>
                        <a:pt x="1214806" y="2250293"/>
                        <a:pt x="1214806" y="2227998"/>
                      </a:cubicBezTo>
                      <a:cubicBezTo>
                        <a:pt x="1214806" y="2205703"/>
                        <a:pt x="1196733" y="2187630"/>
                        <a:pt x="1174438" y="2187630"/>
                      </a:cubicBezTo>
                      <a:close/>
                      <a:moveTo>
                        <a:pt x="1090002" y="2187630"/>
                      </a:moveTo>
                      <a:cubicBezTo>
                        <a:pt x="1067707" y="2187630"/>
                        <a:pt x="1049634" y="2205703"/>
                        <a:pt x="1049634" y="2227998"/>
                      </a:cubicBezTo>
                      <a:cubicBezTo>
                        <a:pt x="1049634" y="2250293"/>
                        <a:pt x="1067707" y="2268366"/>
                        <a:pt x="1090002" y="2268366"/>
                      </a:cubicBezTo>
                      <a:cubicBezTo>
                        <a:pt x="1112297" y="2268366"/>
                        <a:pt x="1130370" y="2250293"/>
                        <a:pt x="1130370" y="2227998"/>
                      </a:cubicBezTo>
                      <a:cubicBezTo>
                        <a:pt x="1130370" y="2205703"/>
                        <a:pt x="1112297" y="2187630"/>
                        <a:pt x="1090002" y="2187630"/>
                      </a:cubicBezTo>
                      <a:close/>
                      <a:moveTo>
                        <a:pt x="1005565" y="2187630"/>
                      </a:moveTo>
                      <a:cubicBezTo>
                        <a:pt x="983270" y="2187630"/>
                        <a:pt x="965197" y="2205703"/>
                        <a:pt x="965197" y="2227998"/>
                      </a:cubicBezTo>
                      <a:cubicBezTo>
                        <a:pt x="965197" y="2250293"/>
                        <a:pt x="983270" y="2268366"/>
                        <a:pt x="1005565" y="2268366"/>
                      </a:cubicBezTo>
                      <a:cubicBezTo>
                        <a:pt x="1027860" y="2268366"/>
                        <a:pt x="1045933" y="2250293"/>
                        <a:pt x="1045933" y="2227998"/>
                      </a:cubicBezTo>
                      <a:cubicBezTo>
                        <a:pt x="1045933" y="2205703"/>
                        <a:pt x="1027860" y="2187630"/>
                        <a:pt x="1005565" y="2187630"/>
                      </a:cubicBezTo>
                      <a:close/>
                      <a:moveTo>
                        <a:pt x="921129" y="2187630"/>
                      </a:moveTo>
                      <a:cubicBezTo>
                        <a:pt x="898834" y="2187630"/>
                        <a:pt x="880761" y="2205703"/>
                        <a:pt x="880761" y="2227998"/>
                      </a:cubicBezTo>
                      <a:cubicBezTo>
                        <a:pt x="880761" y="2250293"/>
                        <a:pt x="898834" y="2268366"/>
                        <a:pt x="921129" y="2268366"/>
                      </a:cubicBezTo>
                      <a:cubicBezTo>
                        <a:pt x="943424" y="2268366"/>
                        <a:pt x="961497" y="2250293"/>
                        <a:pt x="961497" y="2227998"/>
                      </a:cubicBezTo>
                      <a:cubicBezTo>
                        <a:pt x="961497" y="2205703"/>
                        <a:pt x="943424" y="2187630"/>
                        <a:pt x="921129" y="2187630"/>
                      </a:cubicBezTo>
                      <a:close/>
                      <a:moveTo>
                        <a:pt x="836693" y="2187630"/>
                      </a:moveTo>
                      <a:cubicBezTo>
                        <a:pt x="814398" y="2187630"/>
                        <a:pt x="796325" y="2205703"/>
                        <a:pt x="796325" y="2227998"/>
                      </a:cubicBezTo>
                      <a:cubicBezTo>
                        <a:pt x="796325" y="2250293"/>
                        <a:pt x="814398" y="2268366"/>
                        <a:pt x="836693" y="2268366"/>
                      </a:cubicBezTo>
                      <a:cubicBezTo>
                        <a:pt x="858988" y="2268366"/>
                        <a:pt x="877061" y="2250293"/>
                        <a:pt x="877061" y="2227998"/>
                      </a:cubicBezTo>
                      <a:cubicBezTo>
                        <a:pt x="877061" y="2205703"/>
                        <a:pt x="858988" y="2187630"/>
                        <a:pt x="836693" y="2187630"/>
                      </a:cubicBezTo>
                      <a:close/>
                      <a:moveTo>
                        <a:pt x="752256" y="2187630"/>
                      </a:moveTo>
                      <a:cubicBezTo>
                        <a:pt x="729961" y="2187630"/>
                        <a:pt x="711888" y="2205703"/>
                        <a:pt x="711888" y="2227998"/>
                      </a:cubicBezTo>
                      <a:cubicBezTo>
                        <a:pt x="711888" y="2250293"/>
                        <a:pt x="729961" y="2268366"/>
                        <a:pt x="752256" y="2268366"/>
                      </a:cubicBezTo>
                      <a:cubicBezTo>
                        <a:pt x="774551" y="2268366"/>
                        <a:pt x="792624" y="2250293"/>
                        <a:pt x="792624" y="2227998"/>
                      </a:cubicBezTo>
                      <a:cubicBezTo>
                        <a:pt x="792624" y="2205703"/>
                        <a:pt x="774551" y="2187630"/>
                        <a:pt x="752256" y="2187630"/>
                      </a:cubicBezTo>
                      <a:close/>
                      <a:moveTo>
                        <a:pt x="667820" y="2187630"/>
                      </a:moveTo>
                      <a:cubicBezTo>
                        <a:pt x="645525" y="2187630"/>
                        <a:pt x="627452" y="2205703"/>
                        <a:pt x="627452" y="2227998"/>
                      </a:cubicBezTo>
                      <a:cubicBezTo>
                        <a:pt x="627452" y="2250293"/>
                        <a:pt x="645525" y="2268366"/>
                        <a:pt x="667820" y="2268366"/>
                      </a:cubicBezTo>
                      <a:cubicBezTo>
                        <a:pt x="690115" y="2268366"/>
                        <a:pt x="708188" y="2250293"/>
                        <a:pt x="708188" y="2227998"/>
                      </a:cubicBezTo>
                      <a:cubicBezTo>
                        <a:pt x="708188" y="2205703"/>
                        <a:pt x="690115" y="2187630"/>
                        <a:pt x="667820" y="2187630"/>
                      </a:cubicBezTo>
                      <a:close/>
                      <a:moveTo>
                        <a:pt x="583384" y="2187630"/>
                      </a:moveTo>
                      <a:cubicBezTo>
                        <a:pt x="561089" y="2187630"/>
                        <a:pt x="543016" y="2205703"/>
                        <a:pt x="543016" y="2227998"/>
                      </a:cubicBezTo>
                      <a:cubicBezTo>
                        <a:pt x="543016" y="2250293"/>
                        <a:pt x="561089" y="2268366"/>
                        <a:pt x="583384" y="2268366"/>
                      </a:cubicBezTo>
                      <a:cubicBezTo>
                        <a:pt x="605679" y="2268366"/>
                        <a:pt x="623752" y="2250293"/>
                        <a:pt x="623752" y="2227998"/>
                      </a:cubicBezTo>
                      <a:cubicBezTo>
                        <a:pt x="623752" y="2205703"/>
                        <a:pt x="605679" y="2187630"/>
                        <a:pt x="583384" y="2187630"/>
                      </a:cubicBezTo>
                      <a:close/>
                      <a:moveTo>
                        <a:pt x="498947" y="2187630"/>
                      </a:moveTo>
                      <a:cubicBezTo>
                        <a:pt x="476652" y="2187630"/>
                        <a:pt x="458579" y="2205703"/>
                        <a:pt x="458579" y="2227998"/>
                      </a:cubicBezTo>
                      <a:cubicBezTo>
                        <a:pt x="458579" y="2250293"/>
                        <a:pt x="476652" y="2268366"/>
                        <a:pt x="498947" y="2268366"/>
                      </a:cubicBezTo>
                      <a:cubicBezTo>
                        <a:pt x="521242" y="2268366"/>
                        <a:pt x="539315" y="2250293"/>
                        <a:pt x="539315" y="2227998"/>
                      </a:cubicBezTo>
                      <a:cubicBezTo>
                        <a:pt x="539315" y="2205703"/>
                        <a:pt x="521242" y="2187630"/>
                        <a:pt x="498947" y="2187630"/>
                      </a:cubicBezTo>
                      <a:close/>
                      <a:moveTo>
                        <a:pt x="414511" y="2187630"/>
                      </a:moveTo>
                      <a:cubicBezTo>
                        <a:pt x="392216" y="2187630"/>
                        <a:pt x="374143" y="2205703"/>
                        <a:pt x="374143" y="2227998"/>
                      </a:cubicBezTo>
                      <a:cubicBezTo>
                        <a:pt x="374143" y="2250293"/>
                        <a:pt x="392216" y="2268366"/>
                        <a:pt x="414511" y="2268366"/>
                      </a:cubicBezTo>
                      <a:cubicBezTo>
                        <a:pt x="436806" y="2268366"/>
                        <a:pt x="454879" y="2250293"/>
                        <a:pt x="454879" y="2227998"/>
                      </a:cubicBezTo>
                      <a:cubicBezTo>
                        <a:pt x="454879" y="2205703"/>
                        <a:pt x="436806" y="2187630"/>
                        <a:pt x="414511" y="2187630"/>
                      </a:cubicBezTo>
                      <a:close/>
                      <a:moveTo>
                        <a:pt x="330075" y="2187630"/>
                      </a:moveTo>
                      <a:cubicBezTo>
                        <a:pt x="307780" y="2187630"/>
                        <a:pt x="289707" y="2205703"/>
                        <a:pt x="289707" y="2227998"/>
                      </a:cubicBezTo>
                      <a:cubicBezTo>
                        <a:pt x="289707" y="2250293"/>
                        <a:pt x="307780" y="2268366"/>
                        <a:pt x="330075" y="2268366"/>
                      </a:cubicBezTo>
                      <a:cubicBezTo>
                        <a:pt x="352370" y="2268366"/>
                        <a:pt x="370443" y="2250293"/>
                        <a:pt x="370443" y="2227998"/>
                      </a:cubicBezTo>
                      <a:cubicBezTo>
                        <a:pt x="370443" y="2205703"/>
                        <a:pt x="352370" y="2187630"/>
                        <a:pt x="330075" y="2187630"/>
                      </a:cubicBezTo>
                      <a:close/>
                      <a:moveTo>
                        <a:pt x="245639" y="2187630"/>
                      </a:moveTo>
                      <a:cubicBezTo>
                        <a:pt x="223344" y="2187630"/>
                        <a:pt x="205271" y="2205703"/>
                        <a:pt x="205271" y="2227998"/>
                      </a:cubicBezTo>
                      <a:cubicBezTo>
                        <a:pt x="205271" y="2250293"/>
                        <a:pt x="223344" y="2268366"/>
                        <a:pt x="245639" y="2268366"/>
                      </a:cubicBezTo>
                      <a:cubicBezTo>
                        <a:pt x="267934" y="2268366"/>
                        <a:pt x="286007" y="2250293"/>
                        <a:pt x="286007" y="2227998"/>
                      </a:cubicBezTo>
                      <a:cubicBezTo>
                        <a:pt x="286007" y="2205703"/>
                        <a:pt x="267934" y="2187630"/>
                        <a:pt x="245639" y="2187630"/>
                      </a:cubicBezTo>
                      <a:close/>
                      <a:moveTo>
                        <a:pt x="161202" y="2187630"/>
                      </a:moveTo>
                      <a:cubicBezTo>
                        <a:pt x="138907" y="2187630"/>
                        <a:pt x="120834" y="2205703"/>
                        <a:pt x="120834" y="2227998"/>
                      </a:cubicBezTo>
                      <a:cubicBezTo>
                        <a:pt x="120834" y="2250293"/>
                        <a:pt x="138907" y="2268366"/>
                        <a:pt x="161202" y="2268366"/>
                      </a:cubicBezTo>
                      <a:cubicBezTo>
                        <a:pt x="183497" y="2268366"/>
                        <a:pt x="201570" y="2250293"/>
                        <a:pt x="201570" y="2227998"/>
                      </a:cubicBezTo>
                      <a:cubicBezTo>
                        <a:pt x="201570" y="2205703"/>
                        <a:pt x="183497" y="2187630"/>
                        <a:pt x="161202" y="2187630"/>
                      </a:cubicBezTo>
                      <a:close/>
                      <a:moveTo>
                        <a:pt x="76766" y="2187630"/>
                      </a:moveTo>
                      <a:cubicBezTo>
                        <a:pt x="54471" y="2187630"/>
                        <a:pt x="36398" y="2205703"/>
                        <a:pt x="36398" y="2227998"/>
                      </a:cubicBezTo>
                      <a:cubicBezTo>
                        <a:pt x="36398" y="2250293"/>
                        <a:pt x="54471" y="2268366"/>
                        <a:pt x="76766" y="2268366"/>
                      </a:cubicBezTo>
                      <a:cubicBezTo>
                        <a:pt x="99061" y="2268366"/>
                        <a:pt x="117134" y="2250293"/>
                        <a:pt x="117134" y="2227998"/>
                      </a:cubicBezTo>
                      <a:cubicBezTo>
                        <a:pt x="117134" y="2205703"/>
                        <a:pt x="99061" y="2187630"/>
                        <a:pt x="76766" y="2187630"/>
                      </a:cubicBezTo>
                      <a:close/>
                      <a:moveTo>
                        <a:pt x="1343312" y="2101580"/>
                      </a:moveTo>
                      <a:cubicBezTo>
                        <a:pt x="1321017" y="2101580"/>
                        <a:pt x="1302944" y="2119653"/>
                        <a:pt x="1302944" y="2141948"/>
                      </a:cubicBezTo>
                      <a:cubicBezTo>
                        <a:pt x="1302944" y="2164243"/>
                        <a:pt x="1321017" y="2182316"/>
                        <a:pt x="1343312" y="2182316"/>
                      </a:cubicBezTo>
                      <a:cubicBezTo>
                        <a:pt x="1365607" y="2182316"/>
                        <a:pt x="1383680" y="2164243"/>
                        <a:pt x="1383680" y="2141948"/>
                      </a:cubicBezTo>
                      <a:cubicBezTo>
                        <a:pt x="1383680" y="2119653"/>
                        <a:pt x="1365607" y="2101580"/>
                        <a:pt x="1343312" y="2101580"/>
                      </a:cubicBezTo>
                      <a:close/>
                      <a:moveTo>
                        <a:pt x="1258874" y="2101580"/>
                      </a:moveTo>
                      <a:cubicBezTo>
                        <a:pt x="1236579" y="2101580"/>
                        <a:pt x="1218506" y="2119653"/>
                        <a:pt x="1218506" y="2141948"/>
                      </a:cubicBezTo>
                      <a:cubicBezTo>
                        <a:pt x="1218506" y="2164243"/>
                        <a:pt x="1236579" y="2182316"/>
                        <a:pt x="1258874" y="2182316"/>
                      </a:cubicBezTo>
                      <a:cubicBezTo>
                        <a:pt x="1281169" y="2182316"/>
                        <a:pt x="1299242" y="2164243"/>
                        <a:pt x="1299242" y="2141948"/>
                      </a:cubicBezTo>
                      <a:cubicBezTo>
                        <a:pt x="1299242" y="2119653"/>
                        <a:pt x="1281169" y="2101580"/>
                        <a:pt x="1258874" y="2101580"/>
                      </a:cubicBezTo>
                      <a:close/>
                      <a:moveTo>
                        <a:pt x="1174438" y="2101580"/>
                      </a:moveTo>
                      <a:cubicBezTo>
                        <a:pt x="1152143" y="2101580"/>
                        <a:pt x="1134070" y="2119653"/>
                        <a:pt x="1134070" y="2141948"/>
                      </a:cubicBezTo>
                      <a:cubicBezTo>
                        <a:pt x="1134070" y="2164243"/>
                        <a:pt x="1152143" y="2182316"/>
                        <a:pt x="1174438" y="2182316"/>
                      </a:cubicBezTo>
                      <a:cubicBezTo>
                        <a:pt x="1196733" y="2182316"/>
                        <a:pt x="1214806" y="2164243"/>
                        <a:pt x="1214806" y="2141948"/>
                      </a:cubicBezTo>
                      <a:cubicBezTo>
                        <a:pt x="1214806" y="2119653"/>
                        <a:pt x="1196733" y="2101580"/>
                        <a:pt x="1174438" y="2101580"/>
                      </a:cubicBezTo>
                      <a:close/>
                      <a:moveTo>
                        <a:pt x="1090002" y="2101580"/>
                      </a:moveTo>
                      <a:cubicBezTo>
                        <a:pt x="1067707" y="2101580"/>
                        <a:pt x="1049634" y="2119653"/>
                        <a:pt x="1049634" y="2141948"/>
                      </a:cubicBezTo>
                      <a:cubicBezTo>
                        <a:pt x="1049634" y="2164243"/>
                        <a:pt x="1067707" y="2182316"/>
                        <a:pt x="1090002" y="2182316"/>
                      </a:cubicBezTo>
                      <a:cubicBezTo>
                        <a:pt x="1112297" y="2182316"/>
                        <a:pt x="1130370" y="2164243"/>
                        <a:pt x="1130370" y="2141948"/>
                      </a:cubicBezTo>
                      <a:cubicBezTo>
                        <a:pt x="1130370" y="2119653"/>
                        <a:pt x="1112297" y="2101580"/>
                        <a:pt x="1090002" y="2101580"/>
                      </a:cubicBezTo>
                      <a:close/>
                      <a:moveTo>
                        <a:pt x="1005565" y="2101580"/>
                      </a:moveTo>
                      <a:cubicBezTo>
                        <a:pt x="983270" y="2101580"/>
                        <a:pt x="965197" y="2119653"/>
                        <a:pt x="965197" y="2141948"/>
                      </a:cubicBezTo>
                      <a:cubicBezTo>
                        <a:pt x="965197" y="2164243"/>
                        <a:pt x="983270" y="2182316"/>
                        <a:pt x="1005565" y="2182316"/>
                      </a:cubicBezTo>
                      <a:cubicBezTo>
                        <a:pt x="1027860" y="2182316"/>
                        <a:pt x="1045933" y="2164243"/>
                        <a:pt x="1045933" y="2141948"/>
                      </a:cubicBezTo>
                      <a:cubicBezTo>
                        <a:pt x="1045933" y="2119653"/>
                        <a:pt x="1027860" y="2101580"/>
                        <a:pt x="1005565" y="2101580"/>
                      </a:cubicBezTo>
                      <a:close/>
                      <a:moveTo>
                        <a:pt x="921129" y="2101580"/>
                      </a:moveTo>
                      <a:cubicBezTo>
                        <a:pt x="898834" y="2101580"/>
                        <a:pt x="880761" y="2119653"/>
                        <a:pt x="880761" y="2141948"/>
                      </a:cubicBezTo>
                      <a:cubicBezTo>
                        <a:pt x="880761" y="2164243"/>
                        <a:pt x="898834" y="2182316"/>
                        <a:pt x="921129" y="2182316"/>
                      </a:cubicBezTo>
                      <a:cubicBezTo>
                        <a:pt x="943424" y="2182316"/>
                        <a:pt x="961497" y="2164243"/>
                        <a:pt x="961497" y="2141948"/>
                      </a:cubicBezTo>
                      <a:cubicBezTo>
                        <a:pt x="961497" y="2119653"/>
                        <a:pt x="943424" y="2101580"/>
                        <a:pt x="921129" y="2101580"/>
                      </a:cubicBezTo>
                      <a:close/>
                      <a:moveTo>
                        <a:pt x="836693" y="2101580"/>
                      </a:moveTo>
                      <a:cubicBezTo>
                        <a:pt x="814398" y="2101580"/>
                        <a:pt x="796325" y="2119653"/>
                        <a:pt x="796325" y="2141948"/>
                      </a:cubicBezTo>
                      <a:cubicBezTo>
                        <a:pt x="796325" y="2164243"/>
                        <a:pt x="814398" y="2182316"/>
                        <a:pt x="836693" y="2182316"/>
                      </a:cubicBezTo>
                      <a:cubicBezTo>
                        <a:pt x="858988" y="2182316"/>
                        <a:pt x="877061" y="2164243"/>
                        <a:pt x="877061" y="2141948"/>
                      </a:cubicBezTo>
                      <a:cubicBezTo>
                        <a:pt x="877061" y="2119653"/>
                        <a:pt x="858988" y="2101580"/>
                        <a:pt x="836693" y="2101580"/>
                      </a:cubicBezTo>
                      <a:close/>
                      <a:moveTo>
                        <a:pt x="752256" y="2101580"/>
                      </a:moveTo>
                      <a:cubicBezTo>
                        <a:pt x="729961" y="2101580"/>
                        <a:pt x="711888" y="2119653"/>
                        <a:pt x="711888" y="2141948"/>
                      </a:cubicBezTo>
                      <a:cubicBezTo>
                        <a:pt x="711888" y="2164243"/>
                        <a:pt x="729961" y="2182316"/>
                        <a:pt x="752256" y="2182316"/>
                      </a:cubicBezTo>
                      <a:cubicBezTo>
                        <a:pt x="774551" y="2182316"/>
                        <a:pt x="792624" y="2164243"/>
                        <a:pt x="792624" y="2141948"/>
                      </a:cubicBezTo>
                      <a:cubicBezTo>
                        <a:pt x="792624" y="2119653"/>
                        <a:pt x="774551" y="2101580"/>
                        <a:pt x="752256" y="2101580"/>
                      </a:cubicBezTo>
                      <a:close/>
                      <a:moveTo>
                        <a:pt x="667820" y="2101580"/>
                      </a:moveTo>
                      <a:cubicBezTo>
                        <a:pt x="645525" y="2101580"/>
                        <a:pt x="627452" y="2119653"/>
                        <a:pt x="627452" y="2141948"/>
                      </a:cubicBezTo>
                      <a:cubicBezTo>
                        <a:pt x="627452" y="2164243"/>
                        <a:pt x="645525" y="2182316"/>
                        <a:pt x="667820" y="2182316"/>
                      </a:cubicBezTo>
                      <a:cubicBezTo>
                        <a:pt x="690115" y="2182316"/>
                        <a:pt x="708188" y="2164243"/>
                        <a:pt x="708188" y="2141948"/>
                      </a:cubicBezTo>
                      <a:cubicBezTo>
                        <a:pt x="708188" y="2119653"/>
                        <a:pt x="690115" y="2101580"/>
                        <a:pt x="667820" y="2101580"/>
                      </a:cubicBezTo>
                      <a:close/>
                      <a:moveTo>
                        <a:pt x="583384" y="2101580"/>
                      </a:moveTo>
                      <a:cubicBezTo>
                        <a:pt x="561089" y="2101580"/>
                        <a:pt x="543016" y="2119653"/>
                        <a:pt x="543016" y="2141948"/>
                      </a:cubicBezTo>
                      <a:cubicBezTo>
                        <a:pt x="543016" y="2164243"/>
                        <a:pt x="561089" y="2182316"/>
                        <a:pt x="583384" y="2182316"/>
                      </a:cubicBezTo>
                      <a:cubicBezTo>
                        <a:pt x="605679" y="2182316"/>
                        <a:pt x="623752" y="2164243"/>
                        <a:pt x="623752" y="2141948"/>
                      </a:cubicBezTo>
                      <a:cubicBezTo>
                        <a:pt x="623752" y="2119653"/>
                        <a:pt x="605679" y="2101580"/>
                        <a:pt x="583384" y="2101580"/>
                      </a:cubicBezTo>
                      <a:close/>
                      <a:moveTo>
                        <a:pt x="498947" y="2101580"/>
                      </a:moveTo>
                      <a:cubicBezTo>
                        <a:pt x="476652" y="2101580"/>
                        <a:pt x="458579" y="2119653"/>
                        <a:pt x="458579" y="2141948"/>
                      </a:cubicBezTo>
                      <a:cubicBezTo>
                        <a:pt x="458579" y="2164243"/>
                        <a:pt x="476652" y="2182316"/>
                        <a:pt x="498947" y="2182316"/>
                      </a:cubicBezTo>
                      <a:cubicBezTo>
                        <a:pt x="521242" y="2182316"/>
                        <a:pt x="539315" y="2164243"/>
                        <a:pt x="539315" y="2141948"/>
                      </a:cubicBezTo>
                      <a:cubicBezTo>
                        <a:pt x="539315" y="2119653"/>
                        <a:pt x="521242" y="2101580"/>
                        <a:pt x="498947" y="2101580"/>
                      </a:cubicBezTo>
                      <a:close/>
                      <a:moveTo>
                        <a:pt x="414511" y="2101580"/>
                      </a:moveTo>
                      <a:cubicBezTo>
                        <a:pt x="392216" y="2101580"/>
                        <a:pt x="374143" y="2119653"/>
                        <a:pt x="374143" y="2141948"/>
                      </a:cubicBezTo>
                      <a:cubicBezTo>
                        <a:pt x="374143" y="2164243"/>
                        <a:pt x="392216" y="2182316"/>
                        <a:pt x="414511" y="2182316"/>
                      </a:cubicBezTo>
                      <a:cubicBezTo>
                        <a:pt x="436806" y="2182316"/>
                        <a:pt x="454879" y="2164243"/>
                        <a:pt x="454879" y="2141948"/>
                      </a:cubicBezTo>
                      <a:cubicBezTo>
                        <a:pt x="454879" y="2119653"/>
                        <a:pt x="436806" y="2101580"/>
                        <a:pt x="414511" y="2101580"/>
                      </a:cubicBezTo>
                      <a:close/>
                      <a:moveTo>
                        <a:pt x="330075" y="2101580"/>
                      </a:moveTo>
                      <a:cubicBezTo>
                        <a:pt x="307780" y="2101580"/>
                        <a:pt x="289707" y="2119653"/>
                        <a:pt x="289707" y="2141948"/>
                      </a:cubicBezTo>
                      <a:cubicBezTo>
                        <a:pt x="289707" y="2164243"/>
                        <a:pt x="307780" y="2182316"/>
                        <a:pt x="330075" y="2182316"/>
                      </a:cubicBezTo>
                      <a:cubicBezTo>
                        <a:pt x="352370" y="2182316"/>
                        <a:pt x="370443" y="2164243"/>
                        <a:pt x="370443" y="2141948"/>
                      </a:cubicBezTo>
                      <a:cubicBezTo>
                        <a:pt x="370443" y="2119653"/>
                        <a:pt x="352370" y="2101580"/>
                        <a:pt x="330075" y="2101580"/>
                      </a:cubicBezTo>
                      <a:close/>
                      <a:moveTo>
                        <a:pt x="245639" y="2101580"/>
                      </a:moveTo>
                      <a:cubicBezTo>
                        <a:pt x="223344" y="2101580"/>
                        <a:pt x="205271" y="2119653"/>
                        <a:pt x="205271" y="2141948"/>
                      </a:cubicBezTo>
                      <a:cubicBezTo>
                        <a:pt x="205271" y="2164243"/>
                        <a:pt x="223344" y="2182316"/>
                        <a:pt x="245639" y="2182316"/>
                      </a:cubicBezTo>
                      <a:cubicBezTo>
                        <a:pt x="267934" y="2182316"/>
                        <a:pt x="286007" y="2164243"/>
                        <a:pt x="286007" y="2141948"/>
                      </a:cubicBezTo>
                      <a:cubicBezTo>
                        <a:pt x="286007" y="2119653"/>
                        <a:pt x="267934" y="2101580"/>
                        <a:pt x="245639" y="2101580"/>
                      </a:cubicBezTo>
                      <a:close/>
                      <a:moveTo>
                        <a:pt x="161202" y="2101580"/>
                      </a:moveTo>
                      <a:cubicBezTo>
                        <a:pt x="138907" y="2101580"/>
                        <a:pt x="120834" y="2119653"/>
                        <a:pt x="120834" y="2141948"/>
                      </a:cubicBezTo>
                      <a:cubicBezTo>
                        <a:pt x="120834" y="2164243"/>
                        <a:pt x="138907" y="2182316"/>
                        <a:pt x="161202" y="2182316"/>
                      </a:cubicBezTo>
                      <a:cubicBezTo>
                        <a:pt x="183497" y="2182316"/>
                        <a:pt x="201570" y="2164243"/>
                        <a:pt x="201570" y="2141948"/>
                      </a:cubicBezTo>
                      <a:cubicBezTo>
                        <a:pt x="201570" y="2119653"/>
                        <a:pt x="183497" y="2101580"/>
                        <a:pt x="161202" y="2101580"/>
                      </a:cubicBezTo>
                      <a:close/>
                      <a:moveTo>
                        <a:pt x="76766" y="2101580"/>
                      </a:moveTo>
                      <a:cubicBezTo>
                        <a:pt x="54471" y="2101580"/>
                        <a:pt x="36398" y="2119653"/>
                        <a:pt x="36398" y="2141948"/>
                      </a:cubicBezTo>
                      <a:cubicBezTo>
                        <a:pt x="36398" y="2164243"/>
                        <a:pt x="54471" y="2182316"/>
                        <a:pt x="76766" y="2182316"/>
                      </a:cubicBezTo>
                      <a:cubicBezTo>
                        <a:pt x="99061" y="2182316"/>
                        <a:pt x="117134" y="2164243"/>
                        <a:pt x="117134" y="2141948"/>
                      </a:cubicBezTo>
                      <a:cubicBezTo>
                        <a:pt x="117134" y="2119653"/>
                        <a:pt x="99061" y="2101580"/>
                        <a:pt x="76766" y="2101580"/>
                      </a:cubicBezTo>
                      <a:close/>
                      <a:moveTo>
                        <a:pt x="1343312" y="2015531"/>
                      </a:moveTo>
                      <a:cubicBezTo>
                        <a:pt x="1321017" y="2015531"/>
                        <a:pt x="1302944" y="2033604"/>
                        <a:pt x="1302944" y="2055899"/>
                      </a:cubicBezTo>
                      <a:cubicBezTo>
                        <a:pt x="1302944" y="2078194"/>
                        <a:pt x="1321017" y="2096267"/>
                        <a:pt x="1343312" y="2096267"/>
                      </a:cubicBezTo>
                      <a:cubicBezTo>
                        <a:pt x="1365607" y="2096267"/>
                        <a:pt x="1383680" y="2078194"/>
                        <a:pt x="1383680" y="2055899"/>
                      </a:cubicBezTo>
                      <a:cubicBezTo>
                        <a:pt x="1383680" y="2033604"/>
                        <a:pt x="1365607" y="2015531"/>
                        <a:pt x="1343312" y="2015531"/>
                      </a:cubicBezTo>
                      <a:close/>
                      <a:moveTo>
                        <a:pt x="1258874" y="2015531"/>
                      </a:moveTo>
                      <a:cubicBezTo>
                        <a:pt x="1236579" y="2015531"/>
                        <a:pt x="1218506" y="2033604"/>
                        <a:pt x="1218506" y="2055899"/>
                      </a:cubicBezTo>
                      <a:cubicBezTo>
                        <a:pt x="1218506" y="2078194"/>
                        <a:pt x="1236579" y="2096267"/>
                        <a:pt x="1258874" y="2096267"/>
                      </a:cubicBezTo>
                      <a:cubicBezTo>
                        <a:pt x="1281169" y="2096267"/>
                        <a:pt x="1299242" y="2078194"/>
                        <a:pt x="1299242" y="2055899"/>
                      </a:cubicBezTo>
                      <a:cubicBezTo>
                        <a:pt x="1299242" y="2033604"/>
                        <a:pt x="1281169" y="2015531"/>
                        <a:pt x="1258874" y="2015531"/>
                      </a:cubicBezTo>
                      <a:close/>
                      <a:moveTo>
                        <a:pt x="1174438" y="2015531"/>
                      </a:moveTo>
                      <a:cubicBezTo>
                        <a:pt x="1152143" y="2015531"/>
                        <a:pt x="1134070" y="2033604"/>
                        <a:pt x="1134070" y="2055899"/>
                      </a:cubicBezTo>
                      <a:cubicBezTo>
                        <a:pt x="1134070" y="2078194"/>
                        <a:pt x="1152143" y="2096267"/>
                        <a:pt x="1174438" y="2096267"/>
                      </a:cubicBezTo>
                      <a:cubicBezTo>
                        <a:pt x="1196733" y="2096267"/>
                        <a:pt x="1214806" y="2078194"/>
                        <a:pt x="1214806" y="2055899"/>
                      </a:cubicBezTo>
                      <a:cubicBezTo>
                        <a:pt x="1214806" y="2033604"/>
                        <a:pt x="1196733" y="2015531"/>
                        <a:pt x="1174438" y="2015531"/>
                      </a:cubicBezTo>
                      <a:close/>
                      <a:moveTo>
                        <a:pt x="1090002" y="2015531"/>
                      </a:moveTo>
                      <a:cubicBezTo>
                        <a:pt x="1067707" y="2015531"/>
                        <a:pt x="1049634" y="2033604"/>
                        <a:pt x="1049634" y="2055899"/>
                      </a:cubicBezTo>
                      <a:cubicBezTo>
                        <a:pt x="1049634" y="2078194"/>
                        <a:pt x="1067707" y="2096267"/>
                        <a:pt x="1090002" y="2096267"/>
                      </a:cubicBezTo>
                      <a:cubicBezTo>
                        <a:pt x="1112297" y="2096267"/>
                        <a:pt x="1130370" y="2078194"/>
                        <a:pt x="1130370" y="2055899"/>
                      </a:cubicBezTo>
                      <a:cubicBezTo>
                        <a:pt x="1130370" y="2033604"/>
                        <a:pt x="1112297" y="2015531"/>
                        <a:pt x="1090002" y="2015531"/>
                      </a:cubicBezTo>
                      <a:close/>
                      <a:moveTo>
                        <a:pt x="1005565" y="2015531"/>
                      </a:moveTo>
                      <a:cubicBezTo>
                        <a:pt x="983270" y="2015531"/>
                        <a:pt x="965197" y="2033604"/>
                        <a:pt x="965197" y="2055899"/>
                      </a:cubicBezTo>
                      <a:cubicBezTo>
                        <a:pt x="965197" y="2078194"/>
                        <a:pt x="983270" y="2096267"/>
                        <a:pt x="1005565" y="2096267"/>
                      </a:cubicBezTo>
                      <a:cubicBezTo>
                        <a:pt x="1027860" y="2096267"/>
                        <a:pt x="1045933" y="2078194"/>
                        <a:pt x="1045933" y="2055899"/>
                      </a:cubicBezTo>
                      <a:cubicBezTo>
                        <a:pt x="1045933" y="2033604"/>
                        <a:pt x="1027860" y="2015531"/>
                        <a:pt x="1005565" y="2015531"/>
                      </a:cubicBezTo>
                      <a:close/>
                      <a:moveTo>
                        <a:pt x="921129" y="2015531"/>
                      </a:moveTo>
                      <a:cubicBezTo>
                        <a:pt x="898834" y="2015531"/>
                        <a:pt x="880761" y="2033604"/>
                        <a:pt x="880761" y="2055899"/>
                      </a:cubicBezTo>
                      <a:cubicBezTo>
                        <a:pt x="880761" y="2078194"/>
                        <a:pt x="898834" y="2096267"/>
                        <a:pt x="921129" y="2096267"/>
                      </a:cubicBezTo>
                      <a:cubicBezTo>
                        <a:pt x="943424" y="2096267"/>
                        <a:pt x="961497" y="2078194"/>
                        <a:pt x="961497" y="2055899"/>
                      </a:cubicBezTo>
                      <a:cubicBezTo>
                        <a:pt x="961497" y="2033604"/>
                        <a:pt x="943424" y="2015531"/>
                        <a:pt x="921129" y="2015531"/>
                      </a:cubicBezTo>
                      <a:close/>
                      <a:moveTo>
                        <a:pt x="836693" y="2015531"/>
                      </a:moveTo>
                      <a:cubicBezTo>
                        <a:pt x="814398" y="2015531"/>
                        <a:pt x="796325" y="2033604"/>
                        <a:pt x="796325" y="2055899"/>
                      </a:cubicBezTo>
                      <a:cubicBezTo>
                        <a:pt x="796325" y="2078194"/>
                        <a:pt x="814398" y="2096267"/>
                        <a:pt x="836693" y="2096267"/>
                      </a:cubicBezTo>
                      <a:cubicBezTo>
                        <a:pt x="858988" y="2096267"/>
                        <a:pt x="877061" y="2078194"/>
                        <a:pt x="877061" y="2055899"/>
                      </a:cubicBezTo>
                      <a:cubicBezTo>
                        <a:pt x="877061" y="2033604"/>
                        <a:pt x="858988" y="2015531"/>
                        <a:pt x="836693" y="2015531"/>
                      </a:cubicBezTo>
                      <a:close/>
                      <a:moveTo>
                        <a:pt x="752256" y="2015531"/>
                      </a:moveTo>
                      <a:cubicBezTo>
                        <a:pt x="729961" y="2015531"/>
                        <a:pt x="711888" y="2033604"/>
                        <a:pt x="711888" y="2055899"/>
                      </a:cubicBezTo>
                      <a:cubicBezTo>
                        <a:pt x="711888" y="2078194"/>
                        <a:pt x="729961" y="2096267"/>
                        <a:pt x="752256" y="2096267"/>
                      </a:cubicBezTo>
                      <a:cubicBezTo>
                        <a:pt x="774551" y="2096267"/>
                        <a:pt x="792624" y="2078194"/>
                        <a:pt x="792624" y="2055899"/>
                      </a:cubicBezTo>
                      <a:cubicBezTo>
                        <a:pt x="792624" y="2033604"/>
                        <a:pt x="774551" y="2015531"/>
                        <a:pt x="752256" y="2015531"/>
                      </a:cubicBezTo>
                      <a:close/>
                      <a:moveTo>
                        <a:pt x="667820" y="2015531"/>
                      </a:moveTo>
                      <a:cubicBezTo>
                        <a:pt x="645525" y="2015531"/>
                        <a:pt x="627452" y="2033604"/>
                        <a:pt x="627452" y="2055899"/>
                      </a:cubicBezTo>
                      <a:cubicBezTo>
                        <a:pt x="627452" y="2078194"/>
                        <a:pt x="645525" y="2096267"/>
                        <a:pt x="667820" y="2096267"/>
                      </a:cubicBezTo>
                      <a:cubicBezTo>
                        <a:pt x="690115" y="2096267"/>
                        <a:pt x="708188" y="2078194"/>
                        <a:pt x="708188" y="2055899"/>
                      </a:cubicBezTo>
                      <a:cubicBezTo>
                        <a:pt x="708188" y="2033604"/>
                        <a:pt x="690115" y="2015531"/>
                        <a:pt x="667820" y="2015531"/>
                      </a:cubicBezTo>
                      <a:close/>
                      <a:moveTo>
                        <a:pt x="583384" y="2015531"/>
                      </a:moveTo>
                      <a:cubicBezTo>
                        <a:pt x="561089" y="2015531"/>
                        <a:pt x="543016" y="2033604"/>
                        <a:pt x="543016" y="2055899"/>
                      </a:cubicBezTo>
                      <a:cubicBezTo>
                        <a:pt x="543016" y="2078194"/>
                        <a:pt x="561089" y="2096267"/>
                        <a:pt x="583384" y="2096267"/>
                      </a:cubicBezTo>
                      <a:cubicBezTo>
                        <a:pt x="605679" y="2096267"/>
                        <a:pt x="623752" y="2078194"/>
                        <a:pt x="623752" y="2055899"/>
                      </a:cubicBezTo>
                      <a:cubicBezTo>
                        <a:pt x="623752" y="2033604"/>
                        <a:pt x="605679" y="2015531"/>
                        <a:pt x="583384" y="2015531"/>
                      </a:cubicBezTo>
                      <a:close/>
                      <a:moveTo>
                        <a:pt x="498947" y="2015531"/>
                      </a:moveTo>
                      <a:cubicBezTo>
                        <a:pt x="476652" y="2015531"/>
                        <a:pt x="458579" y="2033604"/>
                        <a:pt x="458579" y="2055899"/>
                      </a:cubicBezTo>
                      <a:cubicBezTo>
                        <a:pt x="458579" y="2078194"/>
                        <a:pt x="476652" y="2096267"/>
                        <a:pt x="498947" y="2096267"/>
                      </a:cubicBezTo>
                      <a:cubicBezTo>
                        <a:pt x="521242" y="2096267"/>
                        <a:pt x="539315" y="2078194"/>
                        <a:pt x="539315" y="2055899"/>
                      </a:cubicBezTo>
                      <a:cubicBezTo>
                        <a:pt x="539315" y="2033604"/>
                        <a:pt x="521242" y="2015531"/>
                        <a:pt x="498947" y="2015531"/>
                      </a:cubicBezTo>
                      <a:close/>
                      <a:moveTo>
                        <a:pt x="414511" y="2015531"/>
                      </a:moveTo>
                      <a:cubicBezTo>
                        <a:pt x="392216" y="2015531"/>
                        <a:pt x="374143" y="2033604"/>
                        <a:pt x="374143" y="2055899"/>
                      </a:cubicBezTo>
                      <a:cubicBezTo>
                        <a:pt x="374143" y="2078194"/>
                        <a:pt x="392216" y="2096267"/>
                        <a:pt x="414511" y="2096267"/>
                      </a:cubicBezTo>
                      <a:cubicBezTo>
                        <a:pt x="436806" y="2096267"/>
                        <a:pt x="454879" y="2078194"/>
                        <a:pt x="454879" y="2055899"/>
                      </a:cubicBezTo>
                      <a:cubicBezTo>
                        <a:pt x="454879" y="2033604"/>
                        <a:pt x="436806" y="2015531"/>
                        <a:pt x="414511" y="2015531"/>
                      </a:cubicBezTo>
                      <a:close/>
                      <a:moveTo>
                        <a:pt x="330075" y="2015531"/>
                      </a:moveTo>
                      <a:cubicBezTo>
                        <a:pt x="307780" y="2015531"/>
                        <a:pt x="289707" y="2033604"/>
                        <a:pt x="289707" y="2055899"/>
                      </a:cubicBezTo>
                      <a:cubicBezTo>
                        <a:pt x="289707" y="2078194"/>
                        <a:pt x="307780" y="2096267"/>
                        <a:pt x="330075" y="2096267"/>
                      </a:cubicBezTo>
                      <a:cubicBezTo>
                        <a:pt x="352370" y="2096267"/>
                        <a:pt x="370443" y="2078194"/>
                        <a:pt x="370443" y="2055899"/>
                      </a:cubicBezTo>
                      <a:cubicBezTo>
                        <a:pt x="370443" y="2033604"/>
                        <a:pt x="352370" y="2015531"/>
                        <a:pt x="330075" y="2015531"/>
                      </a:cubicBezTo>
                      <a:close/>
                      <a:moveTo>
                        <a:pt x="245639" y="2015531"/>
                      </a:moveTo>
                      <a:cubicBezTo>
                        <a:pt x="223344" y="2015531"/>
                        <a:pt x="205271" y="2033604"/>
                        <a:pt x="205271" y="2055899"/>
                      </a:cubicBezTo>
                      <a:cubicBezTo>
                        <a:pt x="205271" y="2078194"/>
                        <a:pt x="223344" y="2096267"/>
                        <a:pt x="245639" y="2096267"/>
                      </a:cubicBezTo>
                      <a:cubicBezTo>
                        <a:pt x="267934" y="2096267"/>
                        <a:pt x="286007" y="2078194"/>
                        <a:pt x="286007" y="2055899"/>
                      </a:cubicBezTo>
                      <a:cubicBezTo>
                        <a:pt x="286007" y="2033604"/>
                        <a:pt x="267934" y="2015531"/>
                        <a:pt x="245639" y="2015531"/>
                      </a:cubicBezTo>
                      <a:close/>
                      <a:moveTo>
                        <a:pt x="161202" y="2015531"/>
                      </a:moveTo>
                      <a:cubicBezTo>
                        <a:pt x="138907" y="2015531"/>
                        <a:pt x="120834" y="2033604"/>
                        <a:pt x="120834" y="2055899"/>
                      </a:cubicBezTo>
                      <a:cubicBezTo>
                        <a:pt x="120834" y="2078194"/>
                        <a:pt x="138907" y="2096267"/>
                        <a:pt x="161202" y="2096267"/>
                      </a:cubicBezTo>
                      <a:cubicBezTo>
                        <a:pt x="183497" y="2096267"/>
                        <a:pt x="201570" y="2078194"/>
                        <a:pt x="201570" y="2055899"/>
                      </a:cubicBezTo>
                      <a:cubicBezTo>
                        <a:pt x="201570" y="2033604"/>
                        <a:pt x="183497" y="2015531"/>
                        <a:pt x="161202" y="2015531"/>
                      </a:cubicBezTo>
                      <a:close/>
                      <a:moveTo>
                        <a:pt x="76766" y="2015531"/>
                      </a:moveTo>
                      <a:cubicBezTo>
                        <a:pt x="54471" y="2015531"/>
                        <a:pt x="36398" y="2033604"/>
                        <a:pt x="36398" y="2055899"/>
                      </a:cubicBezTo>
                      <a:cubicBezTo>
                        <a:pt x="36398" y="2078194"/>
                        <a:pt x="54471" y="2096267"/>
                        <a:pt x="76766" y="2096267"/>
                      </a:cubicBezTo>
                      <a:cubicBezTo>
                        <a:pt x="99061" y="2096267"/>
                        <a:pt x="117134" y="2078194"/>
                        <a:pt x="117134" y="2055899"/>
                      </a:cubicBezTo>
                      <a:cubicBezTo>
                        <a:pt x="117134" y="2033604"/>
                        <a:pt x="99061" y="2015531"/>
                        <a:pt x="76766" y="2015531"/>
                      </a:cubicBezTo>
                      <a:close/>
                      <a:moveTo>
                        <a:pt x="1343312" y="1929482"/>
                      </a:moveTo>
                      <a:cubicBezTo>
                        <a:pt x="1321017" y="1929482"/>
                        <a:pt x="1302944" y="1947555"/>
                        <a:pt x="1302944" y="1969850"/>
                      </a:cubicBezTo>
                      <a:cubicBezTo>
                        <a:pt x="1302944" y="1992145"/>
                        <a:pt x="1321017" y="2010218"/>
                        <a:pt x="1343312" y="2010218"/>
                      </a:cubicBezTo>
                      <a:cubicBezTo>
                        <a:pt x="1365607" y="2010218"/>
                        <a:pt x="1383680" y="1992145"/>
                        <a:pt x="1383680" y="1969850"/>
                      </a:cubicBezTo>
                      <a:cubicBezTo>
                        <a:pt x="1383680" y="1947555"/>
                        <a:pt x="1365607" y="1929482"/>
                        <a:pt x="1343312" y="1929482"/>
                      </a:cubicBezTo>
                      <a:close/>
                      <a:moveTo>
                        <a:pt x="1258874" y="1929482"/>
                      </a:moveTo>
                      <a:cubicBezTo>
                        <a:pt x="1236579" y="1929482"/>
                        <a:pt x="1218506" y="1947555"/>
                        <a:pt x="1218506" y="1969850"/>
                      </a:cubicBezTo>
                      <a:cubicBezTo>
                        <a:pt x="1218506" y="1992145"/>
                        <a:pt x="1236579" y="2010218"/>
                        <a:pt x="1258874" y="2010218"/>
                      </a:cubicBezTo>
                      <a:cubicBezTo>
                        <a:pt x="1281169" y="2010218"/>
                        <a:pt x="1299242" y="1992145"/>
                        <a:pt x="1299242" y="1969850"/>
                      </a:cubicBezTo>
                      <a:cubicBezTo>
                        <a:pt x="1299242" y="1947555"/>
                        <a:pt x="1281169" y="1929482"/>
                        <a:pt x="1258874" y="1929482"/>
                      </a:cubicBezTo>
                      <a:close/>
                      <a:moveTo>
                        <a:pt x="1174438" y="1929482"/>
                      </a:moveTo>
                      <a:cubicBezTo>
                        <a:pt x="1152143" y="1929482"/>
                        <a:pt x="1134070" y="1947555"/>
                        <a:pt x="1134070" y="1969850"/>
                      </a:cubicBezTo>
                      <a:cubicBezTo>
                        <a:pt x="1134070" y="1992145"/>
                        <a:pt x="1152143" y="2010218"/>
                        <a:pt x="1174438" y="2010218"/>
                      </a:cubicBezTo>
                      <a:cubicBezTo>
                        <a:pt x="1196733" y="2010218"/>
                        <a:pt x="1214806" y="1992145"/>
                        <a:pt x="1214806" y="1969850"/>
                      </a:cubicBezTo>
                      <a:cubicBezTo>
                        <a:pt x="1214806" y="1947555"/>
                        <a:pt x="1196733" y="1929482"/>
                        <a:pt x="1174438" y="1929482"/>
                      </a:cubicBezTo>
                      <a:close/>
                      <a:moveTo>
                        <a:pt x="1090002" y="1929482"/>
                      </a:moveTo>
                      <a:cubicBezTo>
                        <a:pt x="1067707" y="1929482"/>
                        <a:pt x="1049634" y="1947555"/>
                        <a:pt x="1049634" y="1969850"/>
                      </a:cubicBezTo>
                      <a:cubicBezTo>
                        <a:pt x="1049634" y="1992145"/>
                        <a:pt x="1067707" y="2010218"/>
                        <a:pt x="1090002" y="2010218"/>
                      </a:cubicBezTo>
                      <a:cubicBezTo>
                        <a:pt x="1112297" y="2010218"/>
                        <a:pt x="1130370" y="1992145"/>
                        <a:pt x="1130370" y="1969850"/>
                      </a:cubicBezTo>
                      <a:cubicBezTo>
                        <a:pt x="1130370" y="1947555"/>
                        <a:pt x="1112297" y="1929482"/>
                        <a:pt x="1090002" y="1929482"/>
                      </a:cubicBezTo>
                      <a:close/>
                      <a:moveTo>
                        <a:pt x="1005565" y="1929482"/>
                      </a:moveTo>
                      <a:cubicBezTo>
                        <a:pt x="983270" y="1929482"/>
                        <a:pt x="965197" y="1947555"/>
                        <a:pt x="965197" y="1969850"/>
                      </a:cubicBezTo>
                      <a:cubicBezTo>
                        <a:pt x="965197" y="1992145"/>
                        <a:pt x="983270" y="2010218"/>
                        <a:pt x="1005565" y="2010218"/>
                      </a:cubicBezTo>
                      <a:cubicBezTo>
                        <a:pt x="1027860" y="2010218"/>
                        <a:pt x="1045933" y="1992145"/>
                        <a:pt x="1045933" y="1969850"/>
                      </a:cubicBezTo>
                      <a:cubicBezTo>
                        <a:pt x="1045933" y="1947555"/>
                        <a:pt x="1027860" y="1929482"/>
                        <a:pt x="1005565" y="1929482"/>
                      </a:cubicBezTo>
                      <a:close/>
                      <a:moveTo>
                        <a:pt x="921129" y="1929482"/>
                      </a:moveTo>
                      <a:cubicBezTo>
                        <a:pt x="898834" y="1929482"/>
                        <a:pt x="880761" y="1947555"/>
                        <a:pt x="880761" y="1969850"/>
                      </a:cubicBezTo>
                      <a:cubicBezTo>
                        <a:pt x="880761" y="1992145"/>
                        <a:pt x="898834" y="2010218"/>
                        <a:pt x="921129" y="2010218"/>
                      </a:cubicBezTo>
                      <a:cubicBezTo>
                        <a:pt x="943424" y="2010218"/>
                        <a:pt x="961497" y="1992145"/>
                        <a:pt x="961497" y="1969850"/>
                      </a:cubicBezTo>
                      <a:cubicBezTo>
                        <a:pt x="961497" y="1947555"/>
                        <a:pt x="943424" y="1929482"/>
                        <a:pt x="921129" y="1929482"/>
                      </a:cubicBezTo>
                      <a:close/>
                      <a:moveTo>
                        <a:pt x="836693" y="1929482"/>
                      </a:moveTo>
                      <a:cubicBezTo>
                        <a:pt x="814398" y="1929482"/>
                        <a:pt x="796325" y="1947555"/>
                        <a:pt x="796325" y="1969850"/>
                      </a:cubicBezTo>
                      <a:cubicBezTo>
                        <a:pt x="796325" y="1992145"/>
                        <a:pt x="814398" y="2010218"/>
                        <a:pt x="836693" y="2010218"/>
                      </a:cubicBezTo>
                      <a:cubicBezTo>
                        <a:pt x="858988" y="2010218"/>
                        <a:pt x="877061" y="1992145"/>
                        <a:pt x="877061" y="1969850"/>
                      </a:cubicBezTo>
                      <a:cubicBezTo>
                        <a:pt x="877061" y="1947555"/>
                        <a:pt x="858988" y="1929482"/>
                        <a:pt x="836693" y="1929482"/>
                      </a:cubicBezTo>
                      <a:close/>
                      <a:moveTo>
                        <a:pt x="752256" y="1929482"/>
                      </a:moveTo>
                      <a:cubicBezTo>
                        <a:pt x="729961" y="1929482"/>
                        <a:pt x="711888" y="1947555"/>
                        <a:pt x="711888" y="1969850"/>
                      </a:cubicBezTo>
                      <a:cubicBezTo>
                        <a:pt x="711888" y="1992145"/>
                        <a:pt x="729961" y="2010218"/>
                        <a:pt x="752256" y="2010218"/>
                      </a:cubicBezTo>
                      <a:cubicBezTo>
                        <a:pt x="774551" y="2010218"/>
                        <a:pt x="792624" y="1992145"/>
                        <a:pt x="792624" y="1969850"/>
                      </a:cubicBezTo>
                      <a:cubicBezTo>
                        <a:pt x="792624" y="1947555"/>
                        <a:pt x="774551" y="1929482"/>
                        <a:pt x="752256" y="1929482"/>
                      </a:cubicBezTo>
                      <a:close/>
                      <a:moveTo>
                        <a:pt x="667820" y="1929482"/>
                      </a:moveTo>
                      <a:cubicBezTo>
                        <a:pt x="645525" y="1929482"/>
                        <a:pt x="627452" y="1947555"/>
                        <a:pt x="627452" y="1969850"/>
                      </a:cubicBezTo>
                      <a:cubicBezTo>
                        <a:pt x="627452" y="1992145"/>
                        <a:pt x="645525" y="2010218"/>
                        <a:pt x="667820" y="2010218"/>
                      </a:cubicBezTo>
                      <a:cubicBezTo>
                        <a:pt x="690115" y="2010218"/>
                        <a:pt x="708188" y="1992145"/>
                        <a:pt x="708188" y="1969850"/>
                      </a:cubicBezTo>
                      <a:cubicBezTo>
                        <a:pt x="708188" y="1947555"/>
                        <a:pt x="690115" y="1929482"/>
                        <a:pt x="667820" y="1929482"/>
                      </a:cubicBezTo>
                      <a:close/>
                      <a:moveTo>
                        <a:pt x="583384" y="1929482"/>
                      </a:moveTo>
                      <a:cubicBezTo>
                        <a:pt x="561089" y="1929482"/>
                        <a:pt x="543016" y="1947555"/>
                        <a:pt x="543016" y="1969850"/>
                      </a:cubicBezTo>
                      <a:cubicBezTo>
                        <a:pt x="543016" y="1992145"/>
                        <a:pt x="561089" y="2010218"/>
                        <a:pt x="583384" y="2010218"/>
                      </a:cubicBezTo>
                      <a:cubicBezTo>
                        <a:pt x="605679" y="2010218"/>
                        <a:pt x="623752" y="1992145"/>
                        <a:pt x="623752" y="1969850"/>
                      </a:cubicBezTo>
                      <a:cubicBezTo>
                        <a:pt x="623752" y="1947555"/>
                        <a:pt x="605679" y="1929482"/>
                        <a:pt x="583384" y="1929482"/>
                      </a:cubicBezTo>
                      <a:close/>
                      <a:moveTo>
                        <a:pt x="498947" y="1929482"/>
                      </a:moveTo>
                      <a:cubicBezTo>
                        <a:pt x="476652" y="1929482"/>
                        <a:pt x="458579" y="1947555"/>
                        <a:pt x="458579" y="1969850"/>
                      </a:cubicBezTo>
                      <a:cubicBezTo>
                        <a:pt x="458579" y="1992145"/>
                        <a:pt x="476652" y="2010218"/>
                        <a:pt x="498947" y="2010218"/>
                      </a:cubicBezTo>
                      <a:cubicBezTo>
                        <a:pt x="521242" y="2010218"/>
                        <a:pt x="539315" y="1992145"/>
                        <a:pt x="539315" y="1969850"/>
                      </a:cubicBezTo>
                      <a:cubicBezTo>
                        <a:pt x="539315" y="1947555"/>
                        <a:pt x="521242" y="1929482"/>
                        <a:pt x="498947" y="1929482"/>
                      </a:cubicBezTo>
                      <a:close/>
                      <a:moveTo>
                        <a:pt x="414511" y="1929482"/>
                      </a:moveTo>
                      <a:cubicBezTo>
                        <a:pt x="392216" y="1929482"/>
                        <a:pt x="374143" y="1947555"/>
                        <a:pt x="374143" y="1969850"/>
                      </a:cubicBezTo>
                      <a:cubicBezTo>
                        <a:pt x="374143" y="1992145"/>
                        <a:pt x="392216" y="2010218"/>
                        <a:pt x="414511" y="2010218"/>
                      </a:cubicBezTo>
                      <a:cubicBezTo>
                        <a:pt x="436806" y="2010218"/>
                        <a:pt x="454879" y="1992145"/>
                        <a:pt x="454879" y="1969850"/>
                      </a:cubicBezTo>
                      <a:cubicBezTo>
                        <a:pt x="454879" y="1947555"/>
                        <a:pt x="436806" y="1929482"/>
                        <a:pt x="414511" y="1929482"/>
                      </a:cubicBezTo>
                      <a:close/>
                      <a:moveTo>
                        <a:pt x="330075" y="1929482"/>
                      </a:moveTo>
                      <a:cubicBezTo>
                        <a:pt x="307780" y="1929482"/>
                        <a:pt x="289707" y="1947555"/>
                        <a:pt x="289707" y="1969850"/>
                      </a:cubicBezTo>
                      <a:cubicBezTo>
                        <a:pt x="289707" y="1992145"/>
                        <a:pt x="307780" y="2010218"/>
                        <a:pt x="330075" y="2010218"/>
                      </a:cubicBezTo>
                      <a:cubicBezTo>
                        <a:pt x="352370" y="2010218"/>
                        <a:pt x="370443" y="1992145"/>
                        <a:pt x="370443" y="1969850"/>
                      </a:cubicBezTo>
                      <a:cubicBezTo>
                        <a:pt x="370443" y="1947555"/>
                        <a:pt x="352370" y="1929482"/>
                        <a:pt x="330075" y="1929482"/>
                      </a:cubicBezTo>
                      <a:close/>
                      <a:moveTo>
                        <a:pt x="245639" y="1929482"/>
                      </a:moveTo>
                      <a:cubicBezTo>
                        <a:pt x="223344" y="1929482"/>
                        <a:pt x="205271" y="1947555"/>
                        <a:pt x="205271" y="1969850"/>
                      </a:cubicBezTo>
                      <a:cubicBezTo>
                        <a:pt x="205271" y="1992145"/>
                        <a:pt x="223344" y="2010218"/>
                        <a:pt x="245639" y="2010218"/>
                      </a:cubicBezTo>
                      <a:cubicBezTo>
                        <a:pt x="267934" y="2010218"/>
                        <a:pt x="286007" y="1992145"/>
                        <a:pt x="286007" y="1969850"/>
                      </a:cubicBezTo>
                      <a:cubicBezTo>
                        <a:pt x="286007" y="1947555"/>
                        <a:pt x="267934" y="1929482"/>
                        <a:pt x="245639" y="1929482"/>
                      </a:cubicBezTo>
                      <a:close/>
                      <a:moveTo>
                        <a:pt x="161202" y="1929482"/>
                      </a:moveTo>
                      <a:cubicBezTo>
                        <a:pt x="138907" y="1929482"/>
                        <a:pt x="120834" y="1947555"/>
                        <a:pt x="120834" y="1969850"/>
                      </a:cubicBezTo>
                      <a:cubicBezTo>
                        <a:pt x="120834" y="1992145"/>
                        <a:pt x="138907" y="2010218"/>
                        <a:pt x="161202" y="2010218"/>
                      </a:cubicBezTo>
                      <a:cubicBezTo>
                        <a:pt x="183497" y="2010218"/>
                        <a:pt x="201570" y="1992145"/>
                        <a:pt x="201570" y="1969850"/>
                      </a:cubicBezTo>
                      <a:cubicBezTo>
                        <a:pt x="201570" y="1947555"/>
                        <a:pt x="183497" y="1929482"/>
                        <a:pt x="161202" y="1929482"/>
                      </a:cubicBezTo>
                      <a:close/>
                      <a:moveTo>
                        <a:pt x="76766" y="1929482"/>
                      </a:moveTo>
                      <a:cubicBezTo>
                        <a:pt x="54471" y="1929482"/>
                        <a:pt x="36398" y="1947555"/>
                        <a:pt x="36398" y="1969850"/>
                      </a:cubicBezTo>
                      <a:cubicBezTo>
                        <a:pt x="36398" y="1992145"/>
                        <a:pt x="54471" y="2010218"/>
                        <a:pt x="76766" y="2010218"/>
                      </a:cubicBezTo>
                      <a:cubicBezTo>
                        <a:pt x="99061" y="2010218"/>
                        <a:pt x="117134" y="1992145"/>
                        <a:pt x="117134" y="1969850"/>
                      </a:cubicBezTo>
                      <a:cubicBezTo>
                        <a:pt x="117134" y="1947555"/>
                        <a:pt x="99061" y="1929482"/>
                        <a:pt x="76766" y="1929482"/>
                      </a:cubicBezTo>
                      <a:close/>
                      <a:moveTo>
                        <a:pt x="1343312" y="1843433"/>
                      </a:moveTo>
                      <a:cubicBezTo>
                        <a:pt x="1321017" y="1843433"/>
                        <a:pt x="1302944" y="1861506"/>
                        <a:pt x="1302944" y="1883801"/>
                      </a:cubicBezTo>
                      <a:cubicBezTo>
                        <a:pt x="1302944" y="1906096"/>
                        <a:pt x="1321017" y="1924169"/>
                        <a:pt x="1343312" y="1924169"/>
                      </a:cubicBezTo>
                      <a:cubicBezTo>
                        <a:pt x="1365607" y="1924169"/>
                        <a:pt x="1383680" y="1906096"/>
                        <a:pt x="1383680" y="1883801"/>
                      </a:cubicBezTo>
                      <a:cubicBezTo>
                        <a:pt x="1383680" y="1861506"/>
                        <a:pt x="1365607" y="1843433"/>
                        <a:pt x="1343312" y="1843433"/>
                      </a:cubicBezTo>
                      <a:close/>
                      <a:moveTo>
                        <a:pt x="1258874" y="1843433"/>
                      </a:moveTo>
                      <a:cubicBezTo>
                        <a:pt x="1236579" y="1843433"/>
                        <a:pt x="1218506" y="1861506"/>
                        <a:pt x="1218506" y="1883801"/>
                      </a:cubicBezTo>
                      <a:cubicBezTo>
                        <a:pt x="1218506" y="1906096"/>
                        <a:pt x="1236579" y="1924169"/>
                        <a:pt x="1258874" y="1924169"/>
                      </a:cubicBezTo>
                      <a:cubicBezTo>
                        <a:pt x="1281169" y="1924169"/>
                        <a:pt x="1299242" y="1906096"/>
                        <a:pt x="1299242" y="1883801"/>
                      </a:cubicBezTo>
                      <a:cubicBezTo>
                        <a:pt x="1299242" y="1861506"/>
                        <a:pt x="1281169" y="1843433"/>
                        <a:pt x="1258874" y="1843433"/>
                      </a:cubicBezTo>
                      <a:close/>
                      <a:moveTo>
                        <a:pt x="1174438" y="1843433"/>
                      </a:moveTo>
                      <a:cubicBezTo>
                        <a:pt x="1152143" y="1843433"/>
                        <a:pt x="1134070" y="1861506"/>
                        <a:pt x="1134070" y="1883801"/>
                      </a:cubicBezTo>
                      <a:cubicBezTo>
                        <a:pt x="1134070" y="1906096"/>
                        <a:pt x="1152143" y="1924169"/>
                        <a:pt x="1174438" y="1924169"/>
                      </a:cubicBezTo>
                      <a:cubicBezTo>
                        <a:pt x="1196733" y="1924169"/>
                        <a:pt x="1214806" y="1906096"/>
                        <a:pt x="1214806" y="1883801"/>
                      </a:cubicBezTo>
                      <a:cubicBezTo>
                        <a:pt x="1214806" y="1861506"/>
                        <a:pt x="1196733" y="1843433"/>
                        <a:pt x="1174438" y="1843433"/>
                      </a:cubicBezTo>
                      <a:close/>
                      <a:moveTo>
                        <a:pt x="1090002" y="1843433"/>
                      </a:moveTo>
                      <a:cubicBezTo>
                        <a:pt x="1067707" y="1843433"/>
                        <a:pt x="1049634" y="1861506"/>
                        <a:pt x="1049634" y="1883801"/>
                      </a:cubicBezTo>
                      <a:cubicBezTo>
                        <a:pt x="1049634" y="1906096"/>
                        <a:pt x="1067707" y="1924169"/>
                        <a:pt x="1090002" y="1924169"/>
                      </a:cubicBezTo>
                      <a:cubicBezTo>
                        <a:pt x="1112297" y="1924169"/>
                        <a:pt x="1130370" y="1906096"/>
                        <a:pt x="1130370" y="1883801"/>
                      </a:cubicBezTo>
                      <a:cubicBezTo>
                        <a:pt x="1130370" y="1861506"/>
                        <a:pt x="1112297" y="1843433"/>
                        <a:pt x="1090002" y="1843433"/>
                      </a:cubicBezTo>
                      <a:close/>
                      <a:moveTo>
                        <a:pt x="1005565" y="1843433"/>
                      </a:moveTo>
                      <a:cubicBezTo>
                        <a:pt x="983270" y="1843433"/>
                        <a:pt x="965197" y="1861506"/>
                        <a:pt x="965197" y="1883801"/>
                      </a:cubicBezTo>
                      <a:cubicBezTo>
                        <a:pt x="965197" y="1906096"/>
                        <a:pt x="983270" y="1924169"/>
                        <a:pt x="1005565" y="1924169"/>
                      </a:cubicBezTo>
                      <a:cubicBezTo>
                        <a:pt x="1027860" y="1924169"/>
                        <a:pt x="1045933" y="1906096"/>
                        <a:pt x="1045933" y="1883801"/>
                      </a:cubicBezTo>
                      <a:cubicBezTo>
                        <a:pt x="1045933" y="1861506"/>
                        <a:pt x="1027860" y="1843433"/>
                        <a:pt x="1005565" y="1843433"/>
                      </a:cubicBezTo>
                      <a:close/>
                      <a:moveTo>
                        <a:pt x="921129" y="1843433"/>
                      </a:moveTo>
                      <a:cubicBezTo>
                        <a:pt x="898834" y="1843433"/>
                        <a:pt x="880761" y="1861506"/>
                        <a:pt x="880761" y="1883801"/>
                      </a:cubicBezTo>
                      <a:cubicBezTo>
                        <a:pt x="880761" y="1906096"/>
                        <a:pt x="898834" y="1924169"/>
                        <a:pt x="921129" y="1924169"/>
                      </a:cubicBezTo>
                      <a:cubicBezTo>
                        <a:pt x="943424" y="1924169"/>
                        <a:pt x="961497" y="1906096"/>
                        <a:pt x="961497" y="1883801"/>
                      </a:cubicBezTo>
                      <a:cubicBezTo>
                        <a:pt x="961497" y="1861506"/>
                        <a:pt x="943424" y="1843433"/>
                        <a:pt x="921129" y="1843433"/>
                      </a:cubicBezTo>
                      <a:close/>
                      <a:moveTo>
                        <a:pt x="836693" y="1843433"/>
                      </a:moveTo>
                      <a:cubicBezTo>
                        <a:pt x="814398" y="1843433"/>
                        <a:pt x="796325" y="1861506"/>
                        <a:pt x="796325" y="1883801"/>
                      </a:cubicBezTo>
                      <a:cubicBezTo>
                        <a:pt x="796325" y="1906096"/>
                        <a:pt x="814398" y="1924169"/>
                        <a:pt x="836693" y="1924169"/>
                      </a:cubicBezTo>
                      <a:cubicBezTo>
                        <a:pt x="858988" y="1924169"/>
                        <a:pt x="877061" y="1906096"/>
                        <a:pt x="877061" y="1883801"/>
                      </a:cubicBezTo>
                      <a:cubicBezTo>
                        <a:pt x="877061" y="1861506"/>
                        <a:pt x="858988" y="1843433"/>
                        <a:pt x="836693" y="1843433"/>
                      </a:cubicBezTo>
                      <a:close/>
                      <a:moveTo>
                        <a:pt x="752256" y="1843433"/>
                      </a:moveTo>
                      <a:cubicBezTo>
                        <a:pt x="729961" y="1843433"/>
                        <a:pt x="711888" y="1861506"/>
                        <a:pt x="711888" y="1883801"/>
                      </a:cubicBezTo>
                      <a:cubicBezTo>
                        <a:pt x="711888" y="1906096"/>
                        <a:pt x="729961" y="1924169"/>
                        <a:pt x="752256" y="1924169"/>
                      </a:cubicBezTo>
                      <a:cubicBezTo>
                        <a:pt x="774551" y="1924169"/>
                        <a:pt x="792624" y="1906096"/>
                        <a:pt x="792624" y="1883801"/>
                      </a:cubicBezTo>
                      <a:cubicBezTo>
                        <a:pt x="792624" y="1861506"/>
                        <a:pt x="774551" y="1843433"/>
                        <a:pt x="752256" y="1843433"/>
                      </a:cubicBezTo>
                      <a:close/>
                      <a:moveTo>
                        <a:pt x="667820" y="1843433"/>
                      </a:moveTo>
                      <a:cubicBezTo>
                        <a:pt x="645525" y="1843433"/>
                        <a:pt x="627452" y="1861506"/>
                        <a:pt x="627452" y="1883801"/>
                      </a:cubicBezTo>
                      <a:cubicBezTo>
                        <a:pt x="627452" y="1906096"/>
                        <a:pt x="645525" y="1924169"/>
                        <a:pt x="667820" y="1924169"/>
                      </a:cubicBezTo>
                      <a:cubicBezTo>
                        <a:pt x="690115" y="1924169"/>
                        <a:pt x="708188" y="1906096"/>
                        <a:pt x="708188" y="1883801"/>
                      </a:cubicBezTo>
                      <a:cubicBezTo>
                        <a:pt x="708188" y="1861506"/>
                        <a:pt x="690115" y="1843433"/>
                        <a:pt x="667820" y="1843433"/>
                      </a:cubicBezTo>
                      <a:close/>
                      <a:moveTo>
                        <a:pt x="583384" y="1843433"/>
                      </a:moveTo>
                      <a:cubicBezTo>
                        <a:pt x="561089" y="1843433"/>
                        <a:pt x="543016" y="1861506"/>
                        <a:pt x="543016" y="1883801"/>
                      </a:cubicBezTo>
                      <a:cubicBezTo>
                        <a:pt x="543016" y="1906096"/>
                        <a:pt x="561089" y="1924169"/>
                        <a:pt x="583384" y="1924169"/>
                      </a:cubicBezTo>
                      <a:cubicBezTo>
                        <a:pt x="605679" y="1924169"/>
                        <a:pt x="623752" y="1906096"/>
                        <a:pt x="623752" y="1883801"/>
                      </a:cubicBezTo>
                      <a:cubicBezTo>
                        <a:pt x="623752" y="1861506"/>
                        <a:pt x="605679" y="1843433"/>
                        <a:pt x="583384" y="1843433"/>
                      </a:cubicBezTo>
                      <a:close/>
                      <a:moveTo>
                        <a:pt x="498947" y="1843433"/>
                      </a:moveTo>
                      <a:cubicBezTo>
                        <a:pt x="476652" y="1843433"/>
                        <a:pt x="458579" y="1861506"/>
                        <a:pt x="458579" y="1883801"/>
                      </a:cubicBezTo>
                      <a:cubicBezTo>
                        <a:pt x="458579" y="1906096"/>
                        <a:pt x="476652" y="1924169"/>
                        <a:pt x="498947" y="1924169"/>
                      </a:cubicBezTo>
                      <a:cubicBezTo>
                        <a:pt x="521242" y="1924169"/>
                        <a:pt x="539315" y="1906096"/>
                        <a:pt x="539315" y="1883801"/>
                      </a:cubicBezTo>
                      <a:cubicBezTo>
                        <a:pt x="539315" y="1861506"/>
                        <a:pt x="521242" y="1843433"/>
                        <a:pt x="498947" y="1843433"/>
                      </a:cubicBezTo>
                      <a:close/>
                      <a:moveTo>
                        <a:pt x="414511" y="1843433"/>
                      </a:moveTo>
                      <a:cubicBezTo>
                        <a:pt x="392216" y="1843433"/>
                        <a:pt x="374143" y="1861506"/>
                        <a:pt x="374143" y="1883801"/>
                      </a:cubicBezTo>
                      <a:cubicBezTo>
                        <a:pt x="374143" y="1906096"/>
                        <a:pt x="392216" y="1924169"/>
                        <a:pt x="414511" y="1924169"/>
                      </a:cubicBezTo>
                      <a:cubicBezTo>
                        <a:pt x="436806" y="1924169"/>
                        <a:pt x="454879" y="1906096"/>
                        <a:pt x="454879" y="1883801"/>
                      </a:cubicBezTo>
                      <a:cubicBezTo>
                        <a:pt x="454879" y="1861506"/>
                        <a:pt x="436806" y="1843433"/>
                        <a:pt x="414511" y="1843433"/>
                      </a:cubicBezTo>
                      <a:close/>
                      <a:moveTo>
                        <a:pt x="330075" y="1843433"/>
                      </a:moveTo>
                      <a:cubicBezTo>
                        <a:pt x="307780" y="1843433"/>
                        <a:pt x="289707" y="1861506"/>
                        <a:pt x="289707" y="1883801"/>
                      </a:cubicBezTo>
                      <a:cubicBezTo>
                        <a:pt x="289707" y="1906096"/>
                        <a:pt x="307780" y="1924169"/>
                        <a:pt x="330075" y="1924169"/>
                      </a:cubicBezTo>
                      <a:cubicBezTo>
                        <a:pt x="352370" y="1924169"/>
                        <a:pt x="370443" y="1906096"/>
                        <a:pt x="370443" y="1883801"/>
                      </a:cubicBezTo>
                      <a:cubicBezTo>
                        <a:pt x="370443" y="1861506"/>
                        <a:pt x="352370" y="1843433"/>
                        <a:pt x="330075" y="1843433"/>
                      </a:cubicBezTo>
                      <a:close/>
                      <a:moveTo>
                        <a:pt x="245639" y="1843433"/>
                      </a:moveTo>
                      <a:cubicBezTo>
                        <a:pt x="223344" y="1843433"/>
                        <a:pt x="205271" y="1861506"/>
                        <a:pt x="205271" y="1883801"/>
                      </a:cubicBezTo>
                      <a:cubicBezTo>
                        <a:pt x="205271" y="1906096"/>
                        <a:pt x="223344" y="1924169"/>
                        <a:pt x="245639" y="1924169"/>
                      </a:cubicBezTo>
                      <a:cubicBezTo>
                        <a:pt x="267934" y="1924169"/>
                        <a:pt x="286007" y="1906096"/>
                        <a:pt x="286007" y="1883801"/>
                      </a:cubicBezTo>
                      <a:cubicBezTo>
                        <a:pt x="286007" y="1861506"/>
                        <a:pt x="267934" y="1843433"/>
                        <a:pt x="245639" y="1843433"/>
                      </a:cubicBezTo>
                      <a:close/>
                      <a:moveTo>
                        <a:pt x="161202" y="1843433"/>
                      </a:moveTo>
                      <a:cubicBezTo>
                        <a:pt x="138907" y="1843433"/>
                        <a:pt x="120834" y="1861506"/>
                        <a:pt x="120834" y="1883801"/>
                      </a:cubicBezTo>
                      <a:cubicBezTo>
                        <a:pt x="120834" y="1906096"/>
                        <a:pt x="138907" y="1924169"/>
                        <a:pt x="161202" y="1924169"/>
                      </a:cubicBezTo>
                      <a:cubicBezTo>
                        <a:pt x="183497" y="1924169"/>
                        <a:pt x="201570" y="1906096"/>
                        <a:pt x="201570" y="1883801"/>
                      </a:cubicBezTo>
                      <a:cubicBezTo>
                        <a:pt x="201570" y="1861506"/>
                        <a:pt x="183497" y="1843433"/>
                        <a:pt x="161202" y="1843433"/>
                      </a:cubicBezTo>
                      <a:close/>
                      <a:moveTo>
                        <a:pt x="76766" y="1843433"/>
                      </a:moveTo>
                      <a:cubicBezTo>
                        <a:pt x="54471" y="1843433"/>
                        <a:pt x="36398" y="1861506"/>
                        <a:pt x="36398" y="1883801"/>
                      </a:cubicBezTo>
                      <a:cubicBezTo>
                        <a:pt x="36398" y="1906096"/>
                        <a:pt x="54471" y="1924169"/>
                        <a:pt x="76766" y="1924169"/>
                      </a:cubicBezTo>
                      <a:cubicBezTo>
                        <a:pt x="99061" y="1924169"/>
                        <a:pt x="117134" y="1906096"/>
                        <a:pt x="117134" y="1883801"/>
                      </a:cubicBezTo>
                      <a:cubicBezTo>
                        <a:pt x="117134" y="1861506"/>
                        <a:pt x="99061" y="1843433"/>
                        <a:pt x="76766" y="1843433"/>
                      </a:cubicBezTo>
                      <a:close/>
                      <a:moveTo>
                        <a:pt x="1343312" y="1757383"/>
                      </a:moveTo>
                      <a:cubicBezTo>
                        <a:pt x="1321017" y="1757383"/>
                        <a:pt x="1302944" y="1775456"/>
                        <a:pt x="1302944" y="1797751"/>
                      </a:cubicBezTo>
                      <a:cubicBezTo>
                        <a:pt x="1302944" y="1820046"/>
                        <a:pt x="1321017" y="1838119"/>
                        <a:pt x="1343312" y="1838119"/>
                      </a:cubicBezTo>
                      <a:cubicBezTo>
                        <a:pt x="1365607" y="1838119"/>
                        <a:pt x="1383680" y="1820046"/>
                        <a:pt x="1383680" y="1797751"/>
                      </a:cubicBezTo>
                      <a:cubicBezTo>
                        <a:pt x="1383680" y="1775456"/>
                        <a:pt x="1365607" y="1757383"/>
                        <a:pt x="1343312" y="1757383"/>
                      </a:cubicBezTo>
                      <a:close/>
                      <a:moveTo>
                        <a:pt x="1258874" y="1757383"/>
                      </a:moveTo>
                      <a:cubicBezTo>
                        <a:pt x="1236579" y="1757383"/>
                        <a:pt x="1218506" y="1775456"/>
                        <a:pt x="1218506" y="1797751"/>
                      </a:cubicBezTo>
                      <a:cubicBezTo>
                        <a:pt x="1218506" y="1820046"/>
                        <a:pt x="1236579" y="1838119"/>
                        <a:pt x="1258874" y="1838119"/>
                      </a:cubicBezTo>
                      <a:cubicBezTo>
                        <a:pt x="1281169" y="1838119"/>
                        <a:pt x="1299242" y="1820046"/>
                        <a:pt x="1299242" y="1797751"/>
                      </a:cubicBezTo>
                      <a:cubicBezTo>
                        <a:pt x="1299242" y="1775456"/>
                        <a:pt x="1281169" y="1757383"/>
                        <a:pt x="1258874" y="1757383"/>
                      </a:cubicBezTo>
                      <a:close/>
                      <a:moveTo>
                        <a:pt x="1174438" y="1757383"/>
                      </a:moveTo>
                      <a:cubicBezTo>
                        <a:pt x="1152143" y="1757383"/>
                        <a:pt x="1134070" y="1775456"/>
                        <a:pt x="1134070" y="1797751"/>
                      </a:cubicBezTo>
                      <a:cubicBezTo>
                        <a:pt x="1134070" y="1820046"/>
                        <a:pt x="1152143" y="1838119"/>
                        <a:pt x="1174438" y="1838119"/>
                      </a:cubicBezTo>
                      <a:cubicBezTo>
                        <a:pt x="1196733" y="1838119"/>
                        <a:pt x="1214806" y="1820046"/>
                        <a:pt x="1214806" y="1797751"/>
                      </a:cubicBezTo>
                      <a:cubicBezTo>
                        <a:pt x="1214806" y="1775456"/>
                        <a:pt x="1196733" y="1757383"/>
                        <a:pt x="1174438" y="1757383"/>
                      </a:cubicBezTo>
                      <a:close/>
                      <a:moveTo>
                        <a:pt x="1090002" y="1757383"/>
                      </a:moveTo>
                      <a:cubicBezTo>
                        <a:pt x="1067707" y="1757383"/>
                        <a:pt x="1049634" y="1775456"/>
                        <a:pt x="1049634" y="1797751"/>
                      </a:cubicBezTo>
                      <a:cubicBezTo>
                        <a:pt x="1049634" y="1820046"/>
                        <a:pt x="1067707" y="1838119"/>
                        <a:pt x="1090002" y="1838119"/>
                      </a:cubicBezTo>
                      <a:cubicBezTo>
                        <a:pt x="1112297" y="1838119"/>
                        <a:pt x="1130370" y="1820046"/>
                        <a:pt x="1130370" y="1797751"/>
                      </a:cubicBezTo>
                      <a:cubicBezTo>
                        <a:pt x="1130370" y="1775456"/>
                        <a:pt x="1112297" y="1757383"/>
                        <a:pt x="1090002" y="1757383"/>
                      </a:cubicBezTo>
                      <a:close/>
                      <a:moveTo>
                        <a:pt x="1005565" y="1757383"/>
                      </a:moveTo>
                      <a:cubicBezTo>
                        <a:pt x="983270" y="1757383"/>
                        <a:pt x="965197" y="1775456"/>
                        <a:pt x="965197" y="1797751"/>
                      </a:cubicBezTo>
                      <a:cubicBezTo>
                        <a:pt x="965197" y="1820046"/>
                        <a:pt x="983270" y="1838119"/>
                        <a:pt x="1005565" y="1838119"/>
                      </a:cubicBezTo>
                      <a:cubicBezTo>
                        <a:pt x="1027860" y="1838119"/>
                        <a:pt x="1045933" y="1820046"/>
                        <a:pt x="1045933" y="1797751"/>
                      </a:cubicBezTo>
                      <a:cubicBezTo>
                        <a:pt x="1045933" y="1775456"/>
                        <a:pt x="1027860" y="1757383"/>
                        <a:pt x="1005565" y="1757383"/>
                      </a:cubicBezTo>
                      <a:close/>
                      <a:moveTo>
                        <a:pt x="921129" y="1757383"/>
                      </a:moveTo>
                      <a:cubicBezTo>
                        <a:pt x="898834" y="1757383"/>
                        <a:pt x="880761" y="1775456"/>
                        <a:pt x="880761" y="1797751"/>
                      </a:cubicBezTo>
                      <a:cubicBezTo>
                        <a:pt x="880761" y="1820046"/>
                        <a:pt x="898834" y="1838119"/>
                        <a:pt x="921129" y="1838119"/>
                      </a:cubicBezTo>
                      <a:cubicBezTo>
                        <a:pt x="943424" y="1838119"/>
                        <a:pt x="961497" y="1820046"/>
                        <a:pt x="961497" y="1797751"/>
                      </a:cubicBezTo>
                      <a:cubicBezTo>
                        <a:pt x="961497" y="1775456"/>
                        <a:pt x="943424" y="1757383"/>
                        <a:pt x="921129" y="1757383"/>
                      </a:cubicBezTo>
                      <a:close/>
                      <a:moveTo>
                        <a:pt x="836693" y="1757383"/>
                      </a:moveTo>
                      <a:cubicBezTo>
                        <a:pt x="814398" y="1757383"/>
                        <a:pt x="796325" y="1775456"/>
                        <a:pt x="796325" y="1797751"/>
                      </a:cubicBezTo>
                      <a:cubicBezTo>
                        <a:pt x="796325" y="1820046"/>
                        <a:pt x="814398" y="1838119"/>
                        <a:pt x="836693" y="1838119"/>
                      </a:cubicBezTo>
                      <a:cubicBezTo>
                        <a:pt x="858988" y="1838119"/>
                        <a:pt x="877061" y="1820046"/>
                        <a:pt x="877061" y="1797751"/>
                      </a:cubicBezTo>
                      <a:cubicBezTo>
                        <a:pt x="877061" y="1775456"/>
                        <a:pt x="858988" y="1757383"/>
                        <a:pt x="836693" y="1757383"/>
                      </a:cubicBezTo>
                      <a:close/>
                      <a:moveTo>
                        <a:pt x="752256" y="1757383"/>
                      </a:moveTo>
                      <a:cubicBezTo>
                        <a:pt x="729961" y="1757383"/>
                        <a:pt x="711888" y="1775456"/>
                        <a:pt x="711888" y="1797751"/>
                      </a:cubicBezTo>
                      <a:cubicBezTo>
                        <a:pt x="711888" y="1820046"/>
                        <a:pt x="729961" y="1838119"/>
                        <a:pt x="752256" y="1838119"/>
                      </a:cubicBezTo>
                      <a:cubicBezTo>
                        <a:pt x="774551" y="1838119"/>
                        <a:pt x="792624" y="1820046"/>
                        <a:pt x="792624" y="1797751"/>
                      </a:cubicBezTo>
                      <a:cubicBezTo>
                        <a:pt x="792624" y="1775456"/>
                        <a:pt x="774551" y="1757383"/>
                        <a:pt x="752256" y="1757383"/>
                      </a:cubicBezTo>
                      <a:close/>
                      <a:moveTo>
                        <a:pt x="667820" y="1757383"/>
                      </a:moveTo>
                      <a:cubicBezTo>
                        <a:pt x="645525" y="1757383"/>
                        <a:pt x="627452" y="1775456"/>
                        <a:pt x="627452" y="1797751"/>
                      </a:cubicBezTo>
                      <a:cubicBezTo>
                        <a:pt x="627452" y="1820046"/>
                        <a:pt x="645525" y="1838119"/>
                        <a:pt x="667820" y="1838119"/>
                      </a:cubicBezTo>
                      <a:cubicBezTo>
                        <a:pt x="690115" y="1838119"/>
                        <a:pt x="708188" y="1820046"/>
                        <a:pt x="708188" y="1797751"/>
                      </a:cubicBezTo>
                      <a:cubicBezTo>
                        <a:pt x="708188" y="1775456"/>
                        <a:pt x="690115" y="1757383"/>
                        <a:pt x="667820" y="1757383"/>
                      </a:cubicBezTo>
                      <a:close/>
                      <a:moveTo>
                        <a:pt x="583384" y="1757383"/>
                      </a:moveTo>
                      <a:cubicBezTo>
                        <a:pt x="561089" y="1757383"/>
                        <a:pt x="543016" y="1775456"/>
                        <a:pt x="543016" y="1797751"/>
                      </a:cubicBezTo>
                      <a:cubicBezTo>
                        <a:pt x="543016" y="1820046"/>
                        <a:pt x="561089" y="1838119"/>
                        <a:pt x="583384" y="1838119"/>
                      </a:cubicBezTo>
                      <a:cubicBezTo>
                        <a:pt x="605679" y="1838119"/>
                        <a:pt x="623752" y="1820046"/>
                        <a:pt x="623752" y="1797751"/>
                      </a:cubicBezTo>
                      <a:cubicBezTo>
                        <a:pt x="623752" y="1775456"/>
                        <a:pt x="605679" y="1757383"/>
                        <a:pt x="583384" y="1757383"/>
                      </a:cubicBezTo>
                      <a:close/>
                      <a:moveTo>
                        <a:pt x="498947" y="1757383"/>
                      </a:moveTo>
                      <a:cubicBezTo>
                        <a:pt x="476652" y="1757383"/>
                        <a:pt x="458579" y="1775456"/>
                        <a:pt x="458579" y="1797751"/>
                      </a:cubicBezTo>
                      <a:cubicBezTo>
                        <a:pt x="458579" y="1820046"/>
                        <a:pt x="476652" y="1838119"/>
                        <a:pt x="498947" y="1838119"/>
                      </a:cubicBezTo>
                      <a:cubicBezTo>
                        <a:pt x="521242" y="1838119"/>
                        <a:pt x="539315" y="1820046"/>
                        <a:pt x="539315" y="1797751"/>
                      </a:cubicBezTo>
                      <a:cubicBezTo>
                        <a:pt x="539315" y="1775456"/>
                        <a:pt x="521242" y="1757383"/>
                        <a:pt x="498947" y="1757383"/>
                      </a:cubicBezTo>
                      <a:close/>
                      <a:moveTo>
                        <a:pt x="414511" y="1757383"/>
                      </a:moveTo>
                      <a:cubicBezTo>
                        <a:pt x="392216" y="1757383"/>
                        <a:pt x="374143" y="1775456"/>
                        <a:pt x="374143" y="1797751"/>
                      </a:cubicBezTo>
                      <a:cubicBezTo>
                        <a:pt x="374143" y="1820046"/>
                        <a:pt x="392216" y="1838119"/>
                        <a:pt x="414511" y="1838119"/>
                      </a:cubicBezTo>
                      <a:cubicBezTo>
                        <a:pt x="436806" y="1838119"/>
                        <a:pt x="454879" y="1820046"/>
                        <a:pt x="454879" y="1797751"/>
                      </a:cubicBezTo>
                      <a:cubicBezTo>
                        <a:pt x="454879" y="1775456"/>
                        <a:pt x="436806" y="1757383"/>
                        <a:pt x="414511" y="1757383"/>
                      </a:cubicBezTo>
                      <a:close/>
                      <a:moveTo>
                        <a:pt x="330075" y="1757383"/>
                      </a:moveTo>
                      <a:cubicBezTo>
                        <a:pt x="307780" y="1757383"/>
                        <a:pt x="289707" y="1775456"/>
                        <a:pt x="289707" y="1797751"/>
                      </a:cubicBezTo>
                      <a:cubicBezTo>
                        <a:pt x="289707" y="1820046"/>
                        <a:pt x="307780" y="1838119"/>
                        <a:pt x="330075" y="1838119"/>
                      </a:cubicBezTo>
                      <a:cubicBezTo>
                        <a:pt x="352370" y="1838119"/>
                        <a:pt x="370443" y="1820046"/>
                        <a:pt x="370443" y="1797751"/>
                      </a:cubicBezTo>
                      <a:cubicBezTo>
                        <a:pt x="370443" y="1775456"/>
                        <a:pt x="352370" y="1757383"/>
                        <a:pt x="330075" y="1757383"/>
                      </a:cubicBezTo>
                      <a:close/>
                      <a:moveTo>
                        <a:pt x="245639" y="1757383"/>
                      </a:moveTo>
                      <a:cubicBezTo>
                        <a:pt x="223344" y="1757383"/>
                        <a:pt x="205271" y="1775456"/>
                        <a:pt x="205271" y="1797751"/>
                      </a:cubicBezTo>
                      <a:cubicBezTo>
                        <a:pt x="205271" y="1820046"/>
                        <a:pt x="223344" y="1838119"/>
                        <a:pt x="245639" y="1838119"/>
                      </a:cubicBezTo>
                      <a:cubicBezTo>
                        <a:pt x="267934" y="1838119"/>
                        <a:pt x="286007" y="1820046"/>
                        <a:pt x="286007" y="1797751"/>
                      </a:cubicBezTo>
                      <a:cubicBezTo>
                        <a:pt x="286007" y="1775456"/>
                        <a:pt x="267934" y="1757383"/>
                        <a:pt x="245639" y="1757383"/>
                      </a:cubicBezTo>
                      <a:close/>
                      <a:moveTo>
                        <a:pt x="161202" y="1757383"/>
                      </a:moveTo>
                      <a:cubicBezTo>
                        <a:pt x="138907" y="1757383"/>
                        <a:pt x="120834" y="1775456"/>
                        <a:pt x="120834" y="1797751"/>
                      </a:cubicBezTo>
                      <a:cubicBezTo>
                        <a:pt x="120834" y="1820046"/>
                        <a:pt x="138907" y="1838119"/>
                        <a:pt x="161202" y="1838119"/>
                      </a:cubicBezTo>
                      <a:cubicBezTo>
                        <a:pt x="183497" y="1838119"/>
                        <a:pt x="201570" y="1820046"/>
                        <a:pt x="201570" y="1797751"/>
                      </a:cubicBezTo>
                      <a:cubicBezTo>
                        <a:pt x="201570" y="1775456"/>
                        <a:pt x="183497" y="1757383"/>
                        <a:pt x="161202" y="1757383"/>
                      </a:cubicBezTo>
                      <a:close/>
                      <a:moveTo>
                        <a:pt x="76766" y="1757383"/>
                      </a:moveTo>
                      <a:cubicBezTo>
                        <a:pt x="54471" y="1757383"/>
                        <a:pt x="36398" y="1775456"/>
                        <a:pt x="36398" y="1797751"/>
                      </a:cubicBezTo>
                      <a:cubicBezTo>
                        <a:pt x="36398" y="1820046"/>
                        <a:pt x="54471" y="1838119"/>
                        <a:pt x="76766" y="1838119"/>
                      </a:cubicBezTo>
                      <a:cubicBezTo>
                        <a:pt x="99061" y="1838119"/>
                        <a:pt x="117134" y="1820046"/>
                        <a:pt x="117134" y="1797751"/>
                      </a:cubicBezTo>
                      <a:cubicBezTo>
                        <a:pt x="117134" y="1775456"/>
                        <a:pt x="99061" y="1757383"/>
                        <a:pt x="76766" y="1757383"/>
                      </a:cubicBezTo>
                      <a:close/>
                      <a:moveTo>
                        <a:pt x="1343312" y="1671334"/>
                      </a:moveTo>
                      <a:cubicBezTo>
                        <a:pt x="1321017" y="1671334"/>
                        <a:pt x="1302944" y="1689407"/>
                        <a:pt x="1302944" y="1711702"/>
                      </a:cubicBezTo>
                      <a:cubicBezTo>
                        <a:pt x="1302944" y="1733997"/>
                        <a:pt x="1321017" y="1752070"/>
                        <a:pt x="1343312" y="1752070"/>
                      </a:cubicBezTo>
                      <a:cubicBezTo>
                        <a:pt x="1365607" y="1752070"/>
                        <a:pt x="1383680" y="1733997"/>
                        <a:pt x="1383680" y="1711702"/>
                      </a:cubicBezTo>
                      <a:cubicBezTo>
                        <a:pt x="1383680" y="1689407"/>
                        <a:pt x="1365607" y="1671334"/>
                        <a:pt x="1343312" y="1671334"/>
                      </a:cubicBezTo>
                      <a:close/>
                      <a:moveTo>
                        <a:pt x="1258874" y="1671334"/>
                      </a:moveTo>
                      <a:cubicBezTo>
                        <a:pt x="1236579" y="1671334"/>
                        <a:pt x="1218506" y="1689407"/>
                        <a:pt x="1218506" y="1711702"/>
                      </a:cubicBezTo>
                      <a:cubicBezTo>
                        <a:pt x="1218506" y="1733997"/>
                        <a:pt x="1236579" y="1752070"/>
                        <a:pt x="1258874" y="1752070"/>
                      </a:cubicBezTo>
                      <a:cubicBezTo>
                        <a:pt x="1281169" y="1752070"/>
                        <a:pt x="1299242" y="1733997"/>
                        <a:pt x="1299242" y="1711702"/>
                      </a:cubicBezTo>
                      <a:cubicBezTo>
                        <a:pt x="1299242" y="1689407"/>
                        <a:pt x="1281169" y="1671334"/>
                        <a:pt x="1258874" y="1671334"/>
                      </a:cubicBezTo>
                      <a:close/>
                      <a:moveTo>
                        <a:pt x="1174438" y="1671334"/>
                      </a:moveTo>
                      <a:cubicBezTo>
                        <a:pt x="1152143" y="1671334"/>
                        <a:pt x="1134070" y="1689407"/>
                        <a:pt x="1134070" y="1711702"/>
                      </a:cubicBezTo>
                      <a:cubicBezTo>
                        <a:pt x="1134070" y="1733997"/>
                        <a:pt x="1152143" y="1752070"/>
                        <a:pt x="1174438" y="1752070"/>
                      </a:cubicBezTo>
                      <a:cubicBezTo>
                        <a:pt x="1196733" y="1752070"/>
                        <a:pt x="1214806" y="1733997"/>
                        <a:pt x="1214806" y="1711702"/>
                      </a:cubicBezTo>
                      <a:cubicBezTo>
                        <a:pt x="1214806" y="1689407"/>
                        <a:pt x="1196733" y="1671334"/>
                        <a:pt x="1174438" y="1671334"/>
                      </a:cubicBezTo>
                      <a:close/>
                      <a:moveTo>
                        <a:pt x="1090002" y="1671334"/>
                      </a:moveTo>
                      <a:cubicBezTo>
                        <a:pt x="1067707" y="1671334"/>
                        <a:pt x="1049634" y="1689407"/>
                        <a:pt x="1049634" y="1711702"/>
                      </a:cubicBezTo>
                      <a:cubicBezTo>
                        <a:pt x="1049634" y="1733997"/>
                        <a:pt x="1067707" y="1752070"/>
                        <a:pt x="1090002" y="1752070"/>
                      </a:cubicBezTo>
                      <a:cubicBezTo>
                        <a:pt x="1112297" y="1752070"/>
                        <a:pt x="1130370" y="1733997"/>
                        <a:pt x="1130370" y="1711702"/>
                      </a:cubicBezTo>
                      <a:cubicBezTo>
                        <a:pt x="1130370" y="1689407"/>
                        <a:pt x="1112297" y="1671334"/>
                        <a:pt x="1090002" y="1671334"/>
                      </a:cubicBezTo>
                      <a:close/>
                      <a:moveTo>
                        <a:pt x="1005565" y="1671334"/>
                      </a:moveTo>
                      <a:cubicBezTo>
                        <a:pt x="983270" y="1671334"/>
                        <a:pt x="965197" y="1689407"/>
                        <a:pt x="965197" y="1711702"/>
                      </a:cubicBezTo>
                      <a:cubicBezTo>
                        <a:pt x="965197" y="1733997"/>
                        <a:pt x="983270" y="1752070"/>
                        <a:pt x="1005565" y="1752070"/>
                      </a:cubicBezTo>
                      <a:cubicBezTo>
                        <a:pt x="1027860" y="1752070"/>
                        <a:pt x="1045933" y="1733997"/>
                        <a:pt x="1045933" y="1711702"/>
                      </a:cubicBezTo>
                      <a:cubicBezTo>
                        <a:pt x="1045933" y="1689407"/>
                        <a:pt x="1027860" y="1671334"/>
                        <a:pt x="1005565" y="1671334"/>
                      </a:cubicBezTo>
                      <a:close/>
                      <a:moveTo>
                        <a:pt x="921129" y="1671334"/>
                      </a:moveTo>
                      <a:cubicBezTo>
                        <a:pt x="898834" y="1671334"/>
                        <a:pt x="880761" y="1689407"/>
                        <a:pt x="880761" y="1711702"/>
                      </a:cubicBezTo>
                      <a:cubicBezTo>
                        <a:pt x="880761" y="1733997"/>
                        <a:pt x="898834" y="1752070"/>
                        <a:pt x="921129" y="1752070"/>
                      </a:cubicBezTo>
                      <a:cubicBezTo>
                        <a:pt x="943424" y="1752070"/>
                        <a:pt x="961497" y="1733997"/>
                        <a:pt x="961497" y="1711702"/>
                      </a:cubicBezTo>
                      <a:cubicBezTo>
                        <a:pt x="961497" y="1689407"/>
                        <a:pt x="943424" y="1671334"/>
                        <a:pt x="921129" y="1671334"/>
                      </a:cubicBezTo>
                      <a:close/>
                      <a:moveTo>
                        <a:pt x="836693" y="1671334"/>
                      </a:moveTo>
                      <a:cubicBezTo>
                        <a:pt x="814398" y="1671334"/>
                        <a:pt x="796325" y="1689407"/>
                        <a:pt x="796325" y="1711702"/>
                      </a:cubicBezTo>
                      <a:cubicBezTo>
                        <a:pt x="796325" y="1733997"/>
                        <a:pt x="814398" y="1752070"/>
                        <a:pt x="836693" y="1752070"/>
                      </a:cubicBezTo>
                      <a:cubicBezTo>
                        <a:pt x="858988" y="1752070"/>
                        <a:pt x="877061" y="1733997"/>
                        <a:pt x="877061" y="1711702"/>
                      </a:cubicBezTo>
                      <a:cubicBezTo>
                        <a:pt x="877061" y="1689407"/>
                        <a:pt x="858988" y="1671334"/>
                        <a:pt x="836693" y="1671334"/>
                      </a:cubicBezTo>
                      <a:close/>
                      <a:moveTo>
                        <a:pt x="752256" y="1671334"/>
                      </a:moveTo>
                      <a:cubicBezTo>
                        <a:pt x="729961" y="1671334"/>
                        <a:pt x="711888" y="1689407"/>
                        <a:pt x="711888" y="1711702"/>
                      </a:cubicBezTo>
                      <a:cubicBezTo>
                        <a:pt x="711888" y="1733997"/>
                        <a:pt x="729961" y="1752070"/>
                        <a:pt x="752256" y="1752070"/>
                      </a:cubicBezTo>
                      <a:cubicBezTo>
                        <a:pt x="774551" y="1752070"/>
                        <a:pt x="792624" y="1733997"/>
                        <a:pt x="792624" y="1711702"/>
                      </a:cubicBezTo>
                      <a:cubicBezTo>
                        <a:pt x="792624" y="1689407"/>
                        <a:pt x="774551" y="1671334"/>
                        <a:pt x="752256" y="1671334"/>
                      </a:cubicBezTo>
                      <a:close/>
                      <a:moveTo>
                        <a:pt x="667820" y="1671334"/>
                      </a:moveTo>
                      <a:cubicBezTo>
                        <a:pt x="645525" y="1671334"/>
                        <a:pt x="627452" y="1689407"/>
                        <a:pt x="627452" y="1711702"/>
                      </a:cubicBezTo>
                      <a:cubicBezTo>
                        <a:pt x="627452" y="1733997"/>
                        <a:pt x="645525" y="1752070"/>
                        <a:pt x="667820" y="1752070"/>
                      </a:cubicBezTo>
                      <a:cubicBezTo>
                        <a:pt x="690115" y="1752070"/>
                        <a:pt x="708188" y="1733997"/>
                        <a:pt x="708188" y="1711702"/>
                      </a:cubicBezTo>
                      <a:cubicBezTo>
                        <a:pt x="708188" y="1689407"/>
                        <a:pt x="690115" y="1671334"/>
                        <a:pt x="667820" y="1671334"/>
                      </a:cubicBezTo>
                      <a:close/>
                      <a:moveTo>
                        <a:pt x="583384" y="1671334"/>
                      </a:moveTo>
                      <a:cubicBezTo>
                        <a:pt x="561089" y="1671334"/>
                        <a:pt x="543016" y="1689407"/>
                        <a:pt x="543016" y="1711702"/>
                      </a:cubicBezTo>
                      <a:cubicBezTo>
                        <a:pt x="543016" y="1733997"/>
                        <a:pt x="561089" y="1752070"/>
                        <a:pt x="583384" y="1752070"/>
                      </a:cubicBezTo>
                      <a:cubicBezTo>
                        <a:pt x="605679" y="1752070"/>
                        <a:pt x="623752" y="1733997"/>
                        <a:pt x="623752" y="1711702"/>
                      </a:cubicBezTo>
                      <a:cubicBezTo>
                        <a:pt x="623752" y="1689407"/>
                        <a:pt x="605679" y="1671334"/>
                        <a:pt x="583384" y="1671334"/>
                      </a:cubicBezTo>
                      <a:close/>
                      <a:moveTo>
                        <a:pt x="498947" y="1671334"/>
                      </a:moveTo>
                      <a:cubicBezTo>
                        <a:pt x="476652" y="1671334"/>
                        <a:pt x="458579" y="1689407"/>
                        <a:pt x="458579" y="1711702"/>
                      </a:cubicBezTo>
                      <a:cubicBezTo>
                        <a:pt x="458579" y="1733997"/>
                        <a:pt x="476652" y="1752070"/>
                        <a:pt x="498947" y="1752070"/>
                      </a:cubicBezTo>
                      <a:cubicBezTo>
                        <a:pt x="521242" y="1752070"/>
                        <a:pt x="539315" y="1733997"/>
                        <a:pt x="539315" y="1711702"/>
                      </a:cubicBezTo>
                      <a:cubicBezTo>
                        <a:pt x="539315" y="1689407"/>
                        <a:pt x="521242" y="1671334"/>
                        <a:pt x="498947" y="1671334"/>
                      </a:cubicBezTo>
                      <a:close/>
                      <a:moveTo>
                        <a:pt x="414511" y="1671334"/>
                      </a:moveTo>
                      <a:cubicBezTo>
                        <a:pt x="392216" y="1671334"/>
                        <a:pt x="374143" y="1689407"/>
                        <a:pt x="374143" y="1711702"/>
                      </a:cubicBezTo>
                      <a:cubicBezTo>
                        <a:pt x="374143" y="1733997"/>
                        <a:pt x="392216" y="1752070"/>
                        <a:pt x="414511" y="1752070"/>
                      </a:cubicBezTo>
                      <a:cubicBezTo>
                        <a:pt x="436806" y="1752070"/>
                        <a:pt x="454879" y="1733997"/>
                        <a:pt x="454879" y="1711702"/>
                      </a:cubicBezTo>
                      <a:cubicBezTo>
                        <a:pt x="454879" y="1689407"/>
                        <a:pt x="436806" y="1671334"/>
                        <a:pt x="414511" y="1671334"/>
                      </a:cubicBezTo>
                      <a:close/>
                      <a:moveTo>
                        <a:pt x="330075" y="1671334"/>
                      </a:moveTo>
                      <a:cubicBezTo>
                        <a:pt x="307780" y="1671334"/>
                        <a:pt x="289707" y="1689407"/>
                        <a:pt x="289707" y="1711702"/>
                      </a:cubicBezTo>
                      <a:cubicBezTo>
                        <a:pt x="289707" y="1733997"/>
                        <a:pt x="307780" y="1752070"/>
                        <a:pt x="330075" y="1752070"/>
                      </a:cubicBezTo>
                      <a:cubicBezTo>
                        <a:pt x="352370" y="1752070"/>
                        <a:pt x="370443" y="1733997"/>
                        <a:pt x="370443" y="1711702"/>
                      </a:cubicBezTo>
                      <a:cubicBezTo>
                        <a:pt x="370443" y="1689407"/>
                        <a:pt x="352370" y="1671334"/>
                        <a:pt x="330075" y="1671334"/>
                      </a:cubicBezTo>
                      <a:close/>
                      <a:moveTo>
                        <a:pt x="245639" y="1671334"/>
                      </a:moveTo>
                      <a:cubicBezTo>
                        <a:pt x="223344" y="1671334"/>
                        <a:pt x="205271" y="1689407"/>
                        <a:pt x="205271" y="1711702"/>
                      </a:cubicBezTo>
                      <a:cubicBezTo>
                        <a:pt x="205271" y="1733997"/>
                        <a:pt x="223344" y="1752070"/>
                        <a:pt x="245639" y="1752070"/>
                      </a:cubicBezTo>
                      <a:cubicBezTo>
                        <a:pt x="267934" y="1752070"/>
                        <a:pt x="286007" y="1733997"/>
                        <a:pt x="286007" y="1711702"/>
                      </a:cubicBezTo>
                      <a:cubicBezTo>
                        <a:pt x="286007" y="1689407"/>
                        <a:pt x="267934" y="1671334"/>
                        <a:pt x="245639" y="1671334"/>
                      </a:cubicBezTo>
                      <a:close/>
                      <a:moveTo>
                        <a:pt x="161202" y="1671334"/>
                      </a:moveTo>
                      <a:cubicBezTo>
                        <a:pt x="138907" y="1671334"/>
                        <a:pt x="120834" y="1689407"/>
                        <a:pt x="120834" y="1711702"/>
                      </a:cubicBezTo>
                      <a:cubicBezTo>
                        <a:pt x="120834" y="1733997"/>
                        <a:pt x="138907" y="1752070"/>
                        <a:pt x="161202" y="1752070"/>
                      </a:cubicBezTo>
                      <a:cubicBezTo>
                        <a:pt x="183497" y="1752070"/>
                        <a:pt x="201570" y="1733997"/>
                        <a:pt x="201570" y="1711702"/>
                      </a:cubicBezTo>
                      <a:cubicBezTo>
                        <a:pt x="201570" y="1689407"/>
                        <a:pt x="183497" y="1671334"/>
                        <a:pt x="161202" y="1671334"/>
                      </a:cubicBezTo>
                      <a:close/>
                      <a:moveTo>
                        <a:pt x="76766" y="1671334"/>
                      </a:moveTo>
                      <a:cubicBezTo>
                        <a:pt x="54471" y="1671334"/>
                        <a:pt x="36398" y="1689407"/>
                        <a:pt x="36398" y="1711702"/>
                      </a:cubicBezTo>
                      <a:cubicBezTo>
                        <a:pt x="36398" y="1733997"/>
                        <a:pt x="54471" y="1752070"/>
                        <a:pt x="76766" y="1752070"/>
                      </a:cubicBezTo>
                      <a:cubicBezTo>
                        <a:pt x="99061" y="1752070"/>
                        <a:pt x="117134" y="1733997"/>
                        <a:pt x="117134" y="1711702"/>
                      </a:cubicBezTo>
                      <a:cubicBezTo>
                        <a:pt x="117134" y="1689407"/>
                        <a:pt x="99061" y="1671334"/>
                        <a:pt x="76766" y="1671334"/>
                      </a:cubicBezTo>
                      <a:close/>
                      <a:moveTo>
                        <a:pt x="1343312" y="1585285"/>
                      </a:moveTo>
                      <a:cubicBezTo>
                        <a:pt x="1321017" y="1585285"/>
                        <a:pt x="1302944" y="1603358"/>
                        <a:pt x="1302944" y="1625653"/>
                      </a:cubicBezTo>
                      <a:cubicBezTo>
                        <a:pt x="1302944" y="1647948"/>
                        <a:pt x="1321017" y="1666021"/>
                        <a:pt x="1343312" y="1666021"/>
                      </a:cubicBezTo>
                      <a:cubicBezTo>
                        <a:pt x="1365607" y="1666021"/>
                        <a:pt x="1383680" y="1647948"/>
                        <a:pt x="1383680" y="1625653"/>
                      </a:cubicBezTo>
                      <a:cubicBezTo>
                        <a:pt x="1383680" y="1603358"/>
                        <a:pt x="1365607" y="1585285"/>
                        <a:pt x="1343312" y="1585285"/>
                      </a:cubicBezTo>
                      <a:close/>
                      <a:moveTo>
                        <a:pt x="1258874" y="1585285"/>
                      </a:moveTo>
                      <a:cubicBezTo>
                        <a:pt x="1236579" y="1585285"/>
                        <a:pt x="1218506" y="1603358"/>
                        <a:pt x="1218506" y="1625653"/>
                      </a:cubicBezTo>
                      <a:cubicBezTo>
                        <a:pt x="1218506" y="1647948"/>
                        <a:pt x="1236579" y="1666021"/>
                        <a:pt x="1258874" y="1666021"/>
                      </a:cubicBezTo>
                      <a:cubicBezTo>
                        <a:pt x="1281169" y="1666021"/>
                        <a:pt x="1299242" y="1647948"/>
                        <a:pt x="1299242" y="1625653"/>
                      </a:cubicBezTo>
                      <a:cubicBezTo>
                        <a:pt x="1299242" y="1603358"/>
                        <a:pt x="1281169" y="1585285"/>
                        <a:pt x="1258874" y="1585285"/>
                      </a:cubicBezTo>
                      <a:close/>
                      <a:moveTo>
                        <a:pt x="1174438" y="1585285"/>
                      </a:moveTo>
                      <a:cubicBezTo>
                        <a:pt x="1152143" y="1585285"/>
                        <a:pt x="1134070" y="1603358"/>
                        <a:pt x="1134070" y="1625653"/>
                      </a:cubicBezTo>
                      <a:cubicBezTo>
                        <a:pt x="1134070" y="1647948"/>
                        <a:pt x="1152143" y="1666021"/>
                        <a:pt x="1174438" y="1666021"/>
                      </a:cubicBezTo>
                      <a:cubicBezTo>
                        <a:pt x="1196733" y="1666021"/>
                        <a:pt x="1214806" y="1647948"/>
                        <a:pt x="1214806" y="1625653"/>
                      </a:cubicBezTo>
                      <a:cubicBezTo>
                        <a:pt x="1214806" y="1603358"/>
                        <a:pt x="1196733" y="1585285"/>
                        <a:pt x="1174438" y="1585285"/>
                      </a:cubicBezTo>
                      <a:close/>
                      <a:moveTo>
                        <a:pt x="1090002" y="1585285"/>
                      </a:moveTo>
                      <a:cubicBezTo>
                        <a:pt x="1067707" y="1585285"/>
                        <a:pt x="1049634" y="1603358"/>
                        <a:pt x="1049634" y="1625653"/>
                      </a:cubicBezTo>
                      <a:cubicBezTo>
                        <a:pt x="1049634" y="1647948"/>
                        <a:pt x="1067707" y="1666021"/>
                        <a:pt x="1090002" y="1666021"/>
                      </a:cubicBezTo>
                      <a:cubicBezTo>
                        <a:pt x="1112297" y="1666021"/>
                        <a:pt x="1130370" y="1647948"/>
                        <a:pt x="1130370" y="1625653"/>
                      </a:cubicBezTo>
                      <a:cubicBezTo>
                        <a:pt x="1130370" y="1603358"/>
                        <a:pt x="1112297" y="1585285"/>
                        <a:pt x="1090002" y="1585285"/>
                      </a:cubicBezTo>
                      <a:close/>
                      <a:moveTo>
                        <a:pt x="1005565" y="1585285"/>
                      </a:moveTo>
                      <a:cubicBezTo>
                        <a:pt x="983270" y="1585285"/>
                        <a:pt x="965197" y="1603358"/>
                        <a:pt x="965197" y="1625653"/>
                      </a:cubicBezTo>
                      <a:cubicBezTo>
                        <a:pt x="965197" y="1647948"/>
                        <a:pt x="983270" y="1666021"/>
                        <a:pt x="1005565" y="1666021"/>
                      </a:cubicBezTo>
                      <a:cubicBezTo>
                        <a:pt x="1027860" y="1666021"/>
                        <a:pt x="1045933" y="1647948"/>
                        <a:pt x="1045933" y="1625653"/>
                      </a:cubicBezTo>
                      <a:cubicBezTo>
                        <a:pt x="1045933" y="1603358"/>
                        <a:pt x="1027860" y="1585285"/>
                        <a:pt x="1005565" y="1585285"/>
                      </a:cubicBezTo>
                      <a:close/>
                      <a:moveTo>
                        <a:pt x="921129" y="1585285"/>
                      </a:moveTo>
                      <a:cubicBezTo>
                        <a:pt x="898834" y="1585285"/>
                        <a:pt x="880761" y="1603358"/>
                        <a:pt x="880761" y="1625653"/>
                      </a:cubicBezTo>
                      <a:cubicBezTo>
                        <a:pt x="880761" y="1647948"/>
                        <a:pt x="898834" y="1666021"/>
                        <a:pt x="921129" y="1666021"/>
                      </a:cubicBezTo>
                      <a:cubicBezTo>
                        <a:pt x="943424" y="1666021"/>
                        <a:pt x="961497" y="1647948"/>
                        <a:pt x="961497" y="1625653"/>
                      </a:cubicBezTo>
                      <a:cubicBezTo>
                        <a:pt x="961497" y="1603358"/>
                        <a:pt x="943424" y="1585285"/>
                        <a:pt x="921129" y="1585285"/>
                      </a:cubicBezTo>
                      <a:close/>
                      <a:moveTo>
                        <a:pt x="836693" y="1585285"/>
                      </a:moveTo>
                      <a:cubicBezTo>
                        <a:pt x="814398" y="1585285"/>
                        <a:pt x="796325" y="1603358"/>
                        <a:pt x="796325" y="1625653"/>
                      </a:cubicBezTo>
                      <a:cubicBezTo>
                        <a:pt x="796325" y="1647948"/>
                        <a:pt x="814398" y="1666021"/>
                        <a:pt x="836693" y="1666021"/>
                      </a:cubicBezTo>
                      <a:cubicBezTo>
                        <a:pt x="858988" y="1666021"/>
                        <a:pt x="877061" y="1647948"/>
                        <a:pt x="877061" y="1625653"/>
                      </a:cubicBezTo>
                      <a:cubicBezTo>
                        <a:pt x="877061" y="1603358"/>
                        <a:pt x="858988" y="1585285"/>
                        <a:pt x="836693" y="1585285"/>
                      </a:cubicBezTo>
                      <a:close/>
                      <a:moveTo>
                        <a:pt x="752256" y="1585285"/>
                      </a:moveTo>
                      <a:cubicBezTo>
                        <a:pt x="729961" y="1585285"/>
                        <a:pt x="711888" y="1603358"/>
                        <a:pt x="711888" y="1625653"/>
                      </a:cubicBezTo>
                      <a:cubicBezTo>
                        <a:pt x="711888" y="1647948"/>
                        <a:pt x="729961" y="1666021"/>
                        <a:pt x="752256" y="1666021"/>
                      </a:cubicBezTo>
                      <a:cubicBezTo>
                        <a:pt x="774551" y="1666021"/>
                        <a:pt x="792624" y="1647948"/>
                        <a:pt x="792624" y="1625653"/>
                      </a:cubicBezTo>
                      <a:cubicBezTo>
                        <a:pt x="792624" y="1603358"/>
                        <a:pt x="774551" y="1585285"/>
                        <a:pt x="752256" y="1585285"/>
                      </a:cubicBezTo>
                      <a:close/>
                      <a:moveTo>
                        <a:pt x="667820" y="1585285"/>
                      </a:moveTo>
                      <a:cubicBezTo>
                        <a:pt x="645525" y="1585285"/>
                        <a:pt x="627452" y="1603358"/>
                        <a:pt x="627452" y="1625653"/>
                      </a:cubicBezTo>
                      <a:cubicBezTo>
                        <a:pt x="627452" y="1647948"/>
                        <a:pt x="645525" y="1666021"/>
                        <a:pt x="667820" y="1666021"/>
                      </a:cubicBezTo>
                      <a:cubicBezTo>
                        <a:pt x="690115" y="1666021"/>
                        <a:pt x="708188" y="1647948"/>
                        <a:pt x="708188" y="1625653"/>
                      </a:cubicBezTo>
                      <a:cubicBezTo>
                        <a:pt x="708188" y="1603358"/>
                        <a:pt x="690115" y="1585285"/>
                        <a:pt x="667820" y="1585285"/>
                      </a:cubicBezTo>
                      <a:close/>
                      <a:moveTo>
                        <a:pt x="583384" y="1585285"/>
                      </a:moveTo>
                      <a:cubicBezTo>
                        <a:pt x="561089" y="1585285"/>
                        <a:pt x="543016" y="1603358"/>
                        <a:pt x="543016" y="1625653"/>
                      </a:cubicBezTo>
                      <a:cubicBezTo>
                        <a:pt x="543016" y="1647948"/>
                        <a:pt x="561089" y="1666021"/>
                        <a:pt x="583384" y="1666021"/>
                      </a:cubicBezTo>
                      <a:cubicBezTo>
                        <a:pt x="605679" y="1666021"/>
                        <a:pt x="623752" y="1647948"/>
                        <a:pt x="623752" y="1625653"/>
                      </a:cubicBezTo>
                      <a:cubicBezTo>
                        <a:pt x="623752" y="1603358"/>
                        <a:pt x="605679" y="1585285"/>
                        <a:pt x="583384" y="1585285"/>
                      </a:cubicBezTo>
                      <a:close/>
                      <a:moveTo>
                        <a:pt x="498947" y="1585285"/>
                      </a:moveTo>
                      <a:cubicBezTo>
                        <a:pt x="476652" y="1585285"/>
                        <a:pt x="458579" y="1603358"/>
                        <a:pt x="458579" y="1625653"/>
                      </a:cubicBezTo>
                      <a:cubicBezTo>
                        <a:pt x="458579" y="1647948"/>
                        <a:pt x="476652" y="1666021"/>
                        <a:pt x="498947" y="1666021"/>
                      </a:cubicBezTo>
                      <a:cubicBezTo>
                        <a:pt x="521242" y="1666021"/>
                        <a:pt x="539315" y="1647948"/>
                        <a:pt x="539315" y="1625653"/>
                      </a:cubicBezTo>
                      <a:cubicBezTo>
                        <a:pt x="539315" y="1603358"/>
                        <a:pt x="521242" y="1585285"/>
                        <a:pt x="498947" y="1585285"/>
                      </a:cubicBezTo>
                      <a:close/>
                      <a:moveTo>
                        <a:pt x="414511" y="1585285"/>
                      </a:moveTo>
                      <a:cubicBezTo>
                        <a:pt x="392216" y="1585285"/>
                        <a:pt x="374143" y="1603358"/>
                        <a:pt x="374143" y="1625653"/>
                      </a:cubicBezTo>
                      <a:cubicBezTo>
                        <a:pt x="374143" y="1647948"/>
                        <a:pt x="392216" y="1666021"/>
                        <a:pt x="414511" y="1666021"/>
                      </a:cubicBezTo>
                      <a:cubicBezTo>
                        <a:pt x="436806" y="1666021"/>
                        <a:pt x="454879" y="1647948"/>
                        <a:pt x="454879" y="1625653"/>
                      </a:cubicBezTo>
                      <a:cubicBezTo>
                        <a:pt x="454879" y="1603358"/>
                        <a:pt x="436806" y="1585285"/>
                        <a:pt x="414511" y="1585285"/>
                      </a:cubicBezTo>
                      <a:close/>
                      <a:moveTo>
                        <a:pt x="330075" y="1585285"/>
                      </a:moveTo>
                      <a:cubicBezTo>
                        <a:pt x="307780" y="1585285"/>
                        <a:pt x="289707" y="1603358"/>
                        <a:pt x="289707" y="1625653"/>
                      </a:cubicBezTo>
                      <a:cubicBezTo>
                        <a:pt x="289707" y="1647948"/>
                        <a:pt x="307780" y="1666021"/>
                        <a:pt x="330075" y="1666021"/>
                      </a:cubicBezTo>
                      <a:cubicBezTo>
                        <a:pt x="352370" y="1666021"/>
                        <a:pt x="370443" y="1647948"/>
                        <a:pt x="370443" y="1625653"/>
                      </a:cubicBezTo>
                      <a:cubicBezTo>
                        <a:pt x="370443" y="1603358"/>
                        <a:pt x="352370" y="1585285"/>
                        <a:pt x="330075" y="1585285"/>
                      </a:cubicBezTo>
                      <a:close/>
                      <a:moveTo>
                        <a:pt x="245639" y="1585285"/>
                      </a:moveTo>
                      <a:cubicBezTo>
                        <a:pt x="223344" y="1585285"/>
                        <a:pt x="205271" y="1603358"/>
                        <a:pt x="205271" y="1625653"/>
                      </a:cubicBezTo>
                      <a:cubicBezTo>
                        <a:pt x="205271" y="1647948"/>
                        <a:pt x="223344" y="1666021"/>
                        <a:pt x="245639" y="1666021"/>
                      </a:cubicBezTo>
                      <a:cubicBezTo>
                        <a:pt x="267934" y="1666021"/>
                        <a:pt x="286007" y="1647948"/>
                        <a:pt x="286007" y="1625653"/>
                      </a:cubicBezTo>
                      <a:cubicBezTo>
                        <a:pt x="286007" y="1603358"/>
                        <a:pt x="267934" y="1585285"/>
                        <a:pt x="245639" y="1585285"/>
                      </a:cubicBezTo>
                      <a:close/>
                      <a:moveTo>
                        <a:pt x="161202" y="1585285"/>
                      </a:moveTo>
                      <a:cubicBezTo>
                        <a:pt x="138907" y="1585285"/>
                        <a:pt x="120834" y="1603358"/>
                        <a:pt x="120834" y="1625653"/>
                      </a:cubicBezTo>
                      <a:cubicBezTo>
                        <a:pt x="120834" y="1647948"/>
                        <a:pt x="138907" y="1666021"/>
                        <a:pt x="161202" y="1666021"/>
                      </a:cubicBezTo>
                      <a:cubicBezTo>
                        <a:pt x="183497" y="1666021"/>
                        <a:pt x="201570" y="1647948"/>
                        <a:pt x="201570" y="1625653"/>
                      </a:cubicBezTo>
                      <a:cubicBezTo>
                        <a:pt x="201570" y="1603358"/>
                        <a:pt x="183497" y="1585285"/>
                        <a:pt x="161202" y="1585285"/>
                      </a:cubicBezTo>
                      <a:close/>
                      <a:moveTo>
                        <a:pt x="76766" y="1585285"/>
                      </a:moveTo>
                      <a:cubicBezTo>
                        <a:pt x="54471" y="1585285"/>
                        <a:pt x="36398" y="1603358"/>
                        <a:pt x="36398" y="1625653"/>
                      </a:cubicBezTo>
                      <a:cubicBezTo>
                        <a:pt x="36398" y="1647948"/>
                        <a:pt x="54471" y="1666021"/>
                        <a:pt x="76766" y="1666021"/>
                      </a:cubicBezTo>
                      <a:cubicBezTo>
                        <a:pt x="99061" y="1666021"/>
                        <a:pt x="117134" y="1647948"/>
                        <a:pt x="117134" y="1625653"/>
                      </a:cubicBezTo>
                      <a:cubicBezTo>
                        <a:pt x="117134" y="1603358"/>
                        <a:pt x="99061" y="1585285"/>
                        <a:pt x="76766" y="1585285"/>
                      </a:cubicBezTo>
                      <a:close/>
                      <a:moveTo>
                        <a:pt x="1343312" y="1499236"/>
                      </a:moveTo>
                      <a:cubicBezTo>
                        <a:pt x="1321017" y="1499236"/>
                        <a:pt x="1302944" y="1517309"/>
                        <a:pt x="1302944" y="1539604"/>
                      </a:cubicBezTo>
                      <a:cubicBezTo>
                        <a:pt x="1302944" y="1561899"/>
                        <a:pt x="1321017" y="1579972"/>
                        <a:pt x="1343312" y="1579972"/>
                      </a:cubicBezTo>
                      <a:cubicBezTo>
                        <a:pt x="1365607" y="1579972"/>
                        <a:pt x="1383680" y="1561899"/>
                        <a:pt x="1383680" y="1539604"/>
                      </a:cubicBezTo>
                      <a:cubicBezTo>
                        <a:pt x="1383680" y="1517309"/>
                        <a:pt x="1365607" y="1499236"/>
                        <a:pt x="1343312" y="1499236"/>
                      </a:cubicBezTo>
                      <a:close/>
                      <a:moveTo>
                        <a:pt x="1258874" y="1499236"/>
                      </a:moveTo>
                      <a:cubicBezTo>
                        <a:pt x="1236579" y="1499236"/>
                        <a:pt x="1218506" y="1517309"/>
                        <a:pt x="1218506" y="1539604"/>
                      </a:cubicBezTo>
                      <a:cubicBezTo>
                        <a:pt x="1218506" y="1561899"/>
                        <a:pt x="1236579" y="1579972"/>
                        <a:pt x="1258874" y="1579972"/>
                      </a:cubicBezTo>
                      <a:cubicBezTo>
                        <a:pt x="1281169" y="1579972"/>
                        <a:pt x="1299242" y="1561899"/>
                        <a:pt x="1299242" y="1539604"/>
                      </a:cubicBezTo>
                      <a:cubicBezTo>
                        <a:pt x="1299242" y="1517309"/>
                        <a:pt x="1281169" y="1499236"/>
                        <a:pt x="1258874" y="1499236"/>
                      </a:cubicBezTo>
                      <a:close/>
                      <a:moveTo>
                        <a:pt x="1174438" y="1499236"/>
                      </a:moveTo>
                      <a:cubicBezTo>
                        <a:pt x="1152143" y="1499236"/>
                        <a:pt x="1134070" y="1517309"/>
                        <a:pt x="1134070" y="1539604"/>
                      </a:cubicBezTo>
                      <a:cubicBezTo>
                        <a:pt x="1134070" y="1561899"/>
                        <a:pt x="1152143" y="1579972"/>
                        <a:pt x="1174438" y="1579972"/>
                      </a:cubicBezTo>
                      <a:cubicBezTo>
                        <a:pt x="1196733" y="1579972"/>
                        <a:pt x="1214806" y="1561899"/>
                        <a:pt x="1214806" y="1539604"/>
                      </a:cubicBezTo>
                      <a:cubicBezTo>
                        <a:pt x="1214806" y="1517309"/>
                        <a:pt x="1196733" y="1499236"/>
                        <a:pt x="1174438" y="1499236"/>
                      </a:cubicBezTo>
                      <a:close/>
                      <a:moveTo>
                        <a:pt x="1090002" y="1499236"/>
                      </a:moveTo>
                      <a:cubicBezTo>
                        <a:pt x="1067707" y="1499236"/>
                        <a:pt x="1049634" y="1517309"/>
                        <a:pt x="1049634" y="1539604"/>
                      </a:cubicBezTo>
                      <a:cubicBezTo>
                        <a:pt x="1049634" y="1561899"/>
                        <a:pt x="1067707" y="1579972"/>
                        <a:pt x="1090002" y="1579972"/>
                      </a:cubicBezTo>
                      <a:cubicBezTo>
                        <a:pt x="1112297" y="1579972"/>
                        <a:pt x="1130370" y="1561899"/>
                        <a:pt x="1130370" y="1539604"/>
                      </a:cubicBezTo>
                      <a:cubicBezTo>
                        <a:pt x="1130370" y="1517309"/>
                        <a:pt x="1112297" y="1499236"/>
                        <a:pt x="1090002" y="1499236"/>
                      </a:cubicBezTo>
                      <a:close/>
                      <a:moveTo>
                        <a:pt x="1005565" y="1499236"/>
                      </a:moveTo>
                      <a:cubicBezTo>
                        <a:pt x="983270" y="1499236"/>
                        <a:pt x="965197" y="1517309"/>
                        <a:pt x="965197" y="1539604"/>
                      </a:cubicBezTo>
                      <a:cubicBezTo>
                        <a:pt x="965197" y="1561899"/>
                        <a:pt x="983270" y="1579972"/>
                        <a:pt x="1005565" y="1579972"/>
                      </a:cubicBezTo>
                      <a:cubicBezTo>
                        <a:pt x="1027860" y="1579972"/>
                        <a:pt x="1045933" y="1561899"/>
                        <a:pt x="1045933" y="1539604"/>
                      </a:cubicBezTo>
                      <a:cubicBezTo>
                        <a:pt x="1045933" y="1517309"/>
                        <a:pt x="1027860" y="1499236"/>
                        <a:pt x="1005565" y="1499236"/>
                      </a:cubicBezTo>
                      <a:close/>
                      <a:moveTo>
                        <a:pt x="921129" y="1499236"/>
                      </a:moveTo>
                      <a:cubicBezTo>
                        <a:pt x="898834" y="1499236"/>
                        <a:pt x="880761" y="1517309"/>
                        <a:pt x="880761" y="1539604"/>
                      </a:cubicBezTo>
                      <a:cubicBezTo>
                        <a:pt x="880761" y="1561899"/>
                        <a:pt x="898834" y="1579972"/>
                        <a:pt x="921129" y="1579972"/>
                      </a:cubicBezTo>
                      <a:cubicBezTo>
                        <a:pt x="943424" y="1579972"/>
                        <a:pt x="961497" y="1561899"/>
                        <a:pt x="961497" y="1539604"/>
                      </a:cubicBezTo>
                      <a:cubicBezTo>
                        <a:pt x="961497" y="1517309"/>
                        <a:pt x="943424" y="1499236"/>
                        <a:pt x="921129" y="1499236"/>
                      </a:cubicBezTo>
                      <a:close/>
                      <a:moveTo>
                        <a:pt x="836693" y="1499236"/>
                      </a:moveTo>
                      <a:cubicBezTo>
                        <a:pt x="814398" y="1499236"/>
                        <a:pt x="796325" y="1517309"/>
                        <a:pt x="796325" y="1539604"/>
                      </a:cubicBezTo>
                      <a:cubicBezTo>
                        <a:pt x="796325" y="1561899"/>
                        <a:pt x="814398" y="1579972"/>
                        <a:pt x="836693" y="1579972"/>
                      </a:cubicBezTo>
                      <a:cubicBezTo>
                        <a:pt x="858988" y="1579972"/>
                        <a:pt x="877061" y="1561899"/>
                        <a:pt x="877061" y="1539604"/>
                      </a:cubicBezTo>
                      <a:cubicBezTo>
                        <a:pt x="877061" y="1517309"/>
                        <a:pt x="858988" y="1499236"/>
                        <a:pt x="836693" y="1499236"/>
                      </a:cubicBezTo>
                      <a:close/>
                      <a:moveTo>
                        <a:pt x="752256" y="1499236"/>
                      </a:moveTo>
                      <a:cubicBezTo>
                        <a:pt x="729961" y="1499236"/>
                        <a:pt x="711888" y="1517309"/>
                        <a:pt x="711888" y="1539604"/>
                      </a:cubicBezTo>
                      <a:cubicBezTo>
                        <a:pt x="711888" y="1561899"/>
                        <a:pt x="729961" y="1579972"/>
                        <a:pt x="752256" y="1579972"/>
                      </a:cubicBezTo>
                      <a:cubicBezTo>
                        <a:pt x="774551" y="1579972"/>
                        <a:pt x="792624" y="1561899"/>
                        <a:pt x="792624" y="1539604"/>
                      </a:cubicBezTo>
                      <a:cubicBezTo>
                        <a:pt x="792624" y="1517309"/>
                        <a:pt x="774551" y="1499236"/>
                        <a:pt x="752256" y="1499236"/>
                      </a:cubicBezTo>
                      <a:close/>
                      <a:moveTo>
                        <a:pt x="667820" y="1499236"/>
                      </a:moveTo>
                      <a:cubicBezTo>
                        <a:pt x="645525" y="1499236"/>
                        <a:pt x="627452" y="1517309"/>
                        <a:pt x="627452" y="1539604"/>
                      </a:cubicBezTo>
                      <a:cubicBezTo>
                        <a:pt x="627452" y="1561899"/>
                        <a:pt x="645525" y="1579972"/>
                        <a:pt x="667820" y="1579972"/>
                      </a:cubicBezTo>
                      <a:cubicBezTo>
                        <a:pt x="690115" y="1579972"/>
                        <a:pt x="708188" y="1561899"/>
                        <a:pt x="708188" y="1539604"/>
                      </a:cubicBezTo>
                      <a:cubicBezTo>
                        <a:pt x="708188" y="1517309"/>
                        <a:pt x="690115" y="1499236"/>
                        <a:pt x="667820" y="1499236"/>
                      </a:cubicBezTo>
                      <a:close/>
                      <a:moveTo>
                        <a:pt x="583384" y="1499236"/>
                      </a:moveTo>
                      <a:cubicBezTo>
                        <a:pt x="561089" y="1499236"/>
                        <a:pt x="543016" y="1517309"/>
                        <a:pt x="543016" y="1539604"/>
                      </a:cubicBezTo>
                      <a:cubicBezTo>
                        <a:pt x="543016" y="1561899"/>
                        <a:pt x="561089" y="1579972"/>
                        <a:pt x="583384" y="1579972"/>
                      </a:cubicBezTo>
                      <a:cubicBezTo>
                        <a:pt x="605679" y="1579972"/>
                        <a:pt x="623752" y="1561899"/>
                        <a:pt x="623752" y="1539604"/>
                      </a:cubicBezTo>
                      <a:cubicBezTo>
                        <a:pt x="623752" y="1517309"/>
                        <a:pt x="605679" y="1499236"/>
                        <a:pt x="583384" y="1499236"/>
                      </a:cubicBezTo>
                      <a:close/>
                      <a:moveTo>
                        <a:pt x="498947" y="1499236"/>
                      </a:moveTo>
                      <a:cubicBezTo>
                        <a:pt x="476652" y="1499236"/>
                        <a:pt x="458579" y="1517309"/>
                        <a:pt x="458579" y="1539604"/>
                      </a:cubicBezTo>
                      <a:cubicBezTo>
                        <a:pt x="458579" y="1561899"/>
                        <a:pt x="476652" y="1579972"/>
                        <a:pt x="498947" y="1579972"/>
                      </a:cubicBezTo>
                      <a:cubicBezTo>
                        <a:pt x="521242" y="1579972"/>
                        <a:pt x="539315" y="1561899"/>
                        <a:pt x="539315" y="1539604"/>
                      </a:cubicBezTo>
                      <a:cubicBezTo>
                        <a:pt x="539315" y="1517309"/>
                        <a:pt x="521242" y="1499236"/>
                        <a:pt x="498947" y="1499236"/>
                      </a:cubicBezTo>
                      <a:close/>
                      <a:moveTo>
                        <a:pt x="414511" y="1499236"/>
                      </a:moveTo>
                      <a:cubicBezTo>
                        <a:pt x="392216" y="1499236"/>
                        <a:pt x="374143" y="1517309"/>
                        <a:pt x="374143" y="1539604"/>
                      </a:cubicBezTo>
                      <a:cubicBezTo>
                        <a:pt x="374143" y="1561899"/>
                        <a:pt x="392216" y="1579972"/>
                        <a:pt x="414511" y="1579972"/>
                      </a:cubicBezTo>
                      <a:cubicBezTo>
                        <a:pt x="436806" y="1579972"/>
                        <a:pt x="454879" y="1561899"/>
                        <a:pt x="454879" y="1539604"/>
                      </a:cubicBezTo>
                      <a:cubicBezTo>
                        <a:pt x="454879" y="1517309"/>
                        <a:pt x="436806" y="1499236"/>
                        <a:pt x="414511" y="1499236"/>
                      </a:cubicBezTo>
                      <a:close/>
                      <a:moveTo>
                        <a:pt x="330075" y="1499236"/>
                      </a:moveTo>
                      <a:cubicBezTo>
                        <a:pt x="307780" y="1499236"/>
                        <a:pt x="289707" y="1517309"/>
                        <a:pt x="289707" y="1539604"/>
                      </a:cubicBezTo>
                      <a:cubicBezTo>
                        <a:pt x="289707" y="1561899"/>
                        <a:pt x="307780" y="1579972"/>
                        <a:pt x="330075" y="1579972"/>
                      </a:cubicBezTo>
                      <a:cubicBezTo>
                        <a:pt x="352370" y="1579972"/>
                        <a:pt x="370443" y="1561899"/>
                        <a:pt x="370443" y="1539604"/>
                      </a:cubicBezTo>
                      <a:cubicBezTo>
                        <a:pt x="370443" y="1517309"/>
                        <a:pt x="352370" y="1499236"/>
                        <a:pt x="330075" y="1499236"/>
                      </a:cubicBezTo>
                      <a:close/>
                      <a:moveTo>
                        <a:pt x="245639" y="1499236"/>
                      </a:moveTo>
                      <a:cubicBezTo>
                        <a:pt x="223344" y="1499236"/>
                        <a:pt x="205271" y="1517309"/>
                        <a:pt x="205271" y="1539604"/>
                      </a:cubicBezTo>
                      <a:cubicBezTo>
                        <a:pt x="205271" y="1561899"/>
                        <a:pt x="223344" y="1579972"/>
                        <a:pt x="245639" y="1579972"/>
                      </a:cubicBezTo>
                      <a:cubicBezTo>
                        <a:pt x="267934" y="1579972"/>
                        <a:pt x="286007" y="1561899"/>
                        <a:pt x="286007" y="1539604"/>
                      </a:cubicBezTo>
                      <a:cubicBezTo>
                        <a:pt x="286007" y="1517309"/>
                        <a:pt x="267934" y="1499236"/>
                        <a:pt x="245639" y="1499236"/>
                      </a:cubicBezTo>
                      <a:close/>
                      <a:moveTo>
                        <a:pt x="161202" y="1499236"/>
                      </a:moveTo>
                      <a:cubicBezTo>
                        <a:pt x="138907" y="1499236"/>
                        <a:pt x="120834" y="1517309"/>
                        <a:pt x="120834" y="1539604"/>
                      </a:cubicBezTo>
                      <a:cubicBezTo>
                        <a:pt x="120834" y="1561899"/>
                        <a:pt x="138907" y="1579972"/>
                        <a:pt x="161202" y="1579972"/>
                      </a:cubicBezTo>
                      <a:cubicBezTo>
                        <a:pt x="183497" y="1579972"/>
                        <a:pt x="201570" y="1561899"/>
                        <a:pt x="201570" y="1539604"/>
                      </a:cubicBezTo>
                      <a:cubicBezTo>
                        <a:pt x="201570" y="1517309"/>
                        <a:pt x="183497" y="1499236"/>
                        <a:pt x="161202" y="1499236"/>
                      </a:cubicBezTo>
                      <a:close/>
                      <a:moveTo>
                        <a:pt x="76766" y="1499236"/>
                      </a:moveTo>
                      <a:cubicBezTo>
                        <a:pt x="54471" y="1499236"/>
                        <a:pt x="36398" y="1517309"/>
                        <a:pt x="36398" y="1539604"/>
                      </a:cubicBezTo>
                      <a:cubicBezTo>
                        <a:pt x="36398" y="1561899"/>
                        <a:pt x="54471" y="1579972"/>
                        <a:pt x="76766" y="1579972"/>
                      </a:cubicBezTo>
                      <a:cubicBezTo>
                        <a:pt x="99061" y="1579972"/>
                        <a:pt x="117134" y="1561899"/>
                        <a:pt x="117134" y="1539604"/>
                      </a:cubicBezTo>
                      <a:cubicBezTo>
                        <a:pt x="117134" y="1517309"/>
                        <a:pt x="99061" y="1499236"/>
                        <a:pt x="76766" y="1499236"/>
                      </a:cubicBezTo>
                      <a:close/>
                      <a:moveTo>
                        <a:pt x="1343312" y="1413186"/>
                      </a:moveTo>
                      <a:cubicBezTo>
                        <a:pt x="1321017" y="1413186"/>
                        <a:pt x="1302944" y="1431259"/>
                        <a:pt x="1302944" y="1453554"/>
                      </a:cubicBezTo>
                      <a:cubicBezTo>
                        <a:pt x="1302944" y="1475849"/>
                        <a:pt x="1321017" y="1493922"/>
                        <a:pt x="1343312" y="1493922"/>
                      </a:cubicBezTo>
                      <a:cubicBezTo>
                        <a:pt x="1365607" y="1493922"/>
                        <a:pt x="1383680" y="1475849"/>
                        <a:pt x="1383680" y="1453554"/>
                      </a:cubicBezTo>
                      <a:cubicBezTo>
                        <a:pt x="1383680" y="1431259"/>
                        <a:pt x="1365607" y="1413186"/>
                        <a:pt x="1343312" y="1413186"/>
                      </a:cubicBezTo>
                      <a:close/>
                      <a:moveTo>
                        <a:pt x="1258874" y="1413186"/>
                      </a:moveTo>
                      <a:cubicBezTo>
                        <a:pt x="1236579" y="1413186"/>
                        <a:pt x="1218506" y="1431259"/>
                        <a:pt x="1218506" y="1453554"/>
                      </a:cubicBezTo>
                      <a:cubicBezTo>
                        <a:pt x="1218506" y="1475849"/>
                        <a:pt x="1236579" y="1493922"/>
                        <a:pt x="1258874" y="1493922"/>
                      </a:cubicBezTo>
                      <a:cubicBezTo>
                        <a:pt x="1281169" y="1493922"/>
                        <a:pt x="1299242" y="1475849"/>
                        <a:pt x="1299242" y="1453554"/>
                      </a:cubicBezTo>
                      <a:cubicBezTo>
                        <a:pt x="1299242" y="1431259"/>
                        <a:pt x="1281169" y="1413186"/>
                        <a:pt x="1258874" y="1413186"/>
                      </a:cubicBezTo>
                      <a:close/>
                      <a:moveTo>
                        <a:pt x="1174438" y="1413186"/>
                      </a:moveTo>
                      <a:cubicBezTo>
                        <a:pt x="1152143" y="1413186"/>
                        <a:pt x="1134070" y="1431259"/>
                        <a:pt x="1134070" y="1453554"/>
                      </a:cubicBezTo>
                      <a:cubicBezTo>
                        <a:pt x="1134070" y="1475849"/>
                        <a:pt x="1152143" y="1493922"/>
                        <a:pt x="1174438" y="1493922"/>
                      </a:cubicBezTo>
                      <a:cubicBezTo>
                        <a:pt x="1196733" y="1493922"/>
                        <a:pt x="1214806" y="1475849"/>
                        <a:pt x="1214806" y="1453554"/>
                      </a:cubicBezTo>
                      <a:cubicBezTo>
                        <a:pt x="1214806" y="1431259"/>
                        <a:pt x="1196733" y="1413186"/>
                        <a:pt x="1174438" y="1413186"/>
                      </a:cubicBezTo>
                      <a:close/>
                      <a:moveTo>
                        <a:pt x="1090002" y="1413186"/>
                      </a:moveTo>
                      <a:cubicBezTo>
                        <a:pt x="1067707" y="1413186"/>
                        <a:pt x="1049634" y="1431259"/>
                        <a:pt x="1049634" y="1453554"/>
                      </a:cubicBezTo>
                      <a:cubicBezTo>
                        <a:pt x="1049634" y="1475849"/>
                        <a:pt x="1067707" y="1493922"/>
                        <a:pt x="1090002" y="1493922"/>
                      </a:cubicBezTo>
                      <a:cubicBezTo>
                        <a:pt x="1112297" y="1493922"/>
                        <a:pt x="1130370" y="1475849"/>
                        <a:pt x="1130370" y="1453554"/>
                      </a:cubicBezTo>
                      <a:cubicBezTo>
                        <a:pt x="1130370" y="1431259"/>
                        <a:pt x="1112297" y="1413186"/>
                        <a:pt x="1090002" y="1413186"/>
                      </a:cubicBezTo>
                      <a:close/>
                      <a:moveTo>
                        <a:pt x="1005565" y="1413186"/>
                      </a:moveTo>
                      <a:cubicBezTo>
                        <a:pt x="983270" y="1413186"/>
                        <a:pt x="965197" y="1431259"/>
                        <a:pt x="965197" y="1453554"/>
                      </a:cubicBezTo>
                      <a:cubicBezTo>
                        <a:pt x="965197" y="1475849"/>
                        <a:pt x="983270" y="1493922"/>
                        <a:pt x="1005565" y="1493922"/>
                      </a:cubicBezTo>
                      <a:cubicBezTo>
                        <a:pt x="1027860" y="1493922"/>
                        <a:pt x="1045933" y="1475849"/>
                        <a:pt x="1045933" y="1453554"/>
                      </a:cubicBezTo>
                      <a:cubicBezTo>
                        <a:pt x="1045933" y="1431259"/>
                        <a:pt x="1027860" y="1413186"/>
                        <a:pt x="1005565" y="1413186"/>
                      </a:cubicBezTo>
                      <a:close/>
                      <a:moveTo>
                        <a:pt x="921129" y="1413186"/>
                      </a:moveTo>
                      <a:cubicBezTo>
                        <a:pt x="898834" y="1413186"/>
                        <a:pt x="880761" y="1431259"/>
                        <a:pt x="880761" y="1453554"/>
                      </a:cubicBezTo>
                      <a:cubicBezTo>
                        <a:pt x="880761" y="1475849"/>
                        <a:pt x="898834" y="1493922"/>
                        <a:pt x="921129" y="1493922"/>
                      </a:cubicBezTo>
                      <a:cubicBezTo>
                        <a:pt x="943424" y="1493922"/>
                        <a:pt x="961497" y="1475849"/>
                        <a:pt x="961497" y="1453554"/>
                      </a:cubicBezTo>
                      <a:cubicBezTo>
                        <a:pt x="961497" y="1431259"/>
                        <a:pt x="943424" y="1413186"/>
                        <a:pt x="921129" y="1413186"/>
                      </a:cubicBezTo>
                      <a:close/>
                      <a:moveTo>
                        <a:pt x="836693" y="1413186"/>
                      </a:moveTo>
                      <a:cubicBezTo>
                        <a:pt x="814398" y="1413186"/>
                        <a:pt x="796325" y="1431259"/>
                        <a:pt x="796325" y="1453554"/>
                      </a:cubicBezTo>
                      <a:cubicBezTo>
                        <a:pt x="796325" y="1475849"/>
                        <a:pt x="814398" y="1493922"/>
                        <a:pt x="836693" y="1493922"/>
                      </a:cubicBezTo>
                      <a:cubicBezTo>
                        <a:pt x="858988" y="1493922"/>
                        <a:pt x="877061" y="1475849"/>
                        <a:pt x="877061" y="1453554"/>
                      </a:cubicBezTo>
                      <a:cubicBezTo>
                        <a:pt x="877061" y="1431259"/>
                        <a:pt x="858988" y="1413186"/>
                        <a:pt x="836693" y="1413186"/>
                      </a:cubicBezTo>
                      <a:close/>
                      <a:moveTo>
                        <a:pt x="752256" y="1413186"/>
                      </a:moveTo>
                      <a:cubicBezTo>
                        <a:pt x="729961" y="1413186"/>
                        <a:pt x="711888" y="1431259"/>
                        <a:pt x="711888" y="1453554"/>
                      </a:cubicBezTo>
                      <a:cubicBezTo>
                        <a:pt x="711888" y="1475849"/>
                        <a:pt x="729961" y="1493922"/>
                        <a:pt x="752256" y="1493922"/>
                      </a:cubicBezTo>
                      <a:cubicBezTo>
                        <a:pt x="774551" y="1493922"/>
                        <a:pt x="792624" y="1475849"/>
                        <a:pt x="792624" y="1453554"/>
                      </a:cubicBezTo>
                      <a:cubicBezTo>
                        <a:pt x="792624" y="1431259"/>
                        <a:pt x="774551" y="1413186"/>
                        <a:pt x="752256" y="1413186"/>
                      </a:cubicBezTo>
                      <a:close/>
                      <a:moveTo>
                        <a:pt x="667820" y="1413186"/>
                      </a:moveTo>
                      <a:cubicBezTo>
                        <a:pt x="645525" y="1413186"/>
                        <a:pt x="627452" y="1431259"/>
                        <a:pt x="627452" y="1453554"/>
                      </a:cubicBezTo>
                      <a:cubicBezTo>
                        <a:pt x="627452" y="1475849"/>
                        <a:pt x="645525" y="1493922"/>
                        <a:pt x="667820" y="1493922"/>
                      </a:cubicBezTo>
                      <a:cubicBezTo>
                        <a:pt x="690115" y="1493922"/>
                        <a:pt x="708188" y="1475849"/>
                        <a:pt x="708188" y="1453554"/>
                      </a:cubicBezTo>
                      <a:cubicBezTo>
                        <a:pt x="708188" y="1431259"/>
                        <a:pt x="690115" y="1413186"/>
                        <a:pt x="667820" y="1413186"/>
                      </a:cubicBezTo>
                      <a:close/>
                      <a:moveTo>
                        <a:pt x="583384" y="1413186"/>
                      </a:moveTo>
                      <a:cubicBezTo>
                        <a:pt x="561089" y="1413186"/>
                        <a:pt x="543016" y="1431259"/>
                        <a:pt x="543016" y="1453554"/>
                      </a:cubicBezTo>
                      <a:cubicBezTo>
                        <a:pt x="543016" y="1475849"/>
                        <a:pt x="561089" y="1493922"/>
                        <a:pt x="583384" y="1493922"/>
                      </a:cubicBezTo>
                      <a:cubicBezTo>
                        <a:pt x="605679" y="1493922"/>
                        <a:pt x="623752" y="1475849"/>
                        <a:pt x="623752" y="1453554"/>
                      </a:cubicBezTo>
                      <a:cubicBezTo>
                        <a:pt x="623752" y="1431259"/>
                        <a:pt x="605679" y="1413186"/>
                        <a:pt x="583384" y="1413186"/>
                      </a:cubicBezTo>
                      <a:close/>
                      <a:moveTo>
                        <a:pt x="498947" y="1413186"/>
                      </a:moveTo>
                      <a:cubicBezTo>
                        <a:pt x="476652" y="1413186"/>
                        <a:pt x="458579" y="1431259"/>
                        <a:pt x="458579" y="1453554"/>
                      </a:cubicBezTo>
                      <a:cubicBezTo>
                        <a:pt x="458579" y="1475849"/>
                        <a:pt x="476652" y="1493922"/>
                        <a:pt x="498947" y="1493922"/>
                      </a:cubicBezTo>
                      <a:cubicBezTo>
                        <a:pt x="521242" y="1493922"/>
                        <a:pt x="539315" y="1475849"/>
                        <a:pt x="539315" y="1453554"/>
                      </a:cubicBezTo>
                      <a:cubicBezTo>
                        <a:pt x="539315" y="1431259"/>
                        <a:pt x="521242" y="1413186"/>
                        <a:pt x="498947" y="1413186"/>
                      </a:cubicBezTo>
                      <a:close/>
                      <a:moveTo>
                        <a:pt x="414511" y="1413186"/>
                      </a:moveTo>
                      <a:cubicBezTo>
                        <a:pt x="392216" y="1413186"/>
                        <a:pt x="374143" y="1431259"/>
                        <a:pt x="374143" y="1453554"/>
                      </a:cubicBezTo>
                      <a:cubicBezTo>
                        <a:pt x="374143" y="1475849"/>
                        <a:pt x="392216" y="1493922"/>
                        <a:pt x="414511" y="1493922"/>
                      </a:cubicBezTo>
                      <a:cubicBezTo>
                        <a:pt x="436806" y="1493922"/>
                        <a:pt x="454879" y="1475849"/>
                        <a:pt x="454879" y="1453554"/>
                      </a:cubicBezTo>
                      <a:cubicBezTo>
                        <a:pt x="454879" y="1431259"/>
                        <a:pt x="436806" y="1413186"/>
                        <a:pt x="414511" y="1413186"/>
                      </a:cubicBezTo>
                      <a:close/>
                      <a:moveTo>
                        <a:pt x="330075" y="1413186"/>
                      </a:moveTo>
                      <a:cubicBezTo>
                        <a:pt x="307780" y="1413186"/>
                        <a:pt x="289707" y="1431259"/>
                        <a:pt x="289707" y="1453554"/>
                      </a:cubicBezTo>
                      <a:cubicBezTo>
                        <a:pt x="289707" y="1475849"/>
                        <a:pt x="307780" y="1493922"/>
                        <a:pt x="330075" y="1493922"/>
                      </a:cubicBezTo>
                      <a:cubicBezTo>
                        <a:pt x="352370" y="1493922"/>
                        <a:pt x="370443" y="1475849"/>
                        <a:pt x="370443" y="1453554"/>
                      </a:cubicBezTo>
                      <a:cubicBezTo>
                        <a:pt x="370443" y="1431259"/>
                        <a:pt x="352370" y="1413186"/>
                        <a:pt x="330075" y="1413186"/>
                      </a:cubicBezTo>
                      <a:close/>
                      <a:moveTo>
                        <a:pt x="245639" y="1413186"/>
                      </a:moveTo>
                      <a:cubicBezTo>
                        <a:pt x="223344" y="1413186"/>
                        <a:pt x="205271" y="1431259"/>
                        <a:pt x="205271" y="1453554"/>
                      </a:cubicBezTo>
                      <a:cubicBezTo>
                        <a:pt x="205271" y="1475849"/>
                        <a:pt x="223344" y="1493922"/>
                        <a:pt x="245639" y="1493922"/>
                      </a:cubicBezTo>
                      <a:cubicBezTo>
                        <a:pt x="267934" y="1493922"/>
                        <a:pt x="286007" y="1475849"/>
                        <a:pt x="286007" y="1453554"/>
                      </a:cubicBezTo>
                      <a:cubicBezTo>
                        <a:pt x="286007" y="1431259"/>
                        <a:pt x="267934" y="1413186"/>
                        <a:pt x="245639" y="1413186"/>
                      </a:cubicBezTo>
                      <a:close/>
                      <a:moveTo>
                        <a:pt x="161202" y="1413186"/>
                      </a:moveTo>
                      <a:cubicBezTo>
                        <a:pt x="138907" y="1413186"/>
                        <a:pt x="120834" y="1431259"/>
                        <a:pt x="120834" y="1453554"/>
                      </a:cubicBezTo>
                      <a:cubicBezTo>
                        <a:pt x="120834" y="1475849"/>
                        <a:pt x="138907" y="1493922"/>
                        <a:pt x="161202" y="1493922"/>
                      </a:cubicBezTo>
                      <a:cubicBezTo>
                        <a:pt x="183497" y="1493922"/>
                        <a:pt x="201570" y="1475849"/>
                        <a:pt x="201570" y="1453554"/>
                      </a:cubicBezTo>
                      <a:cubicBezTo>
                        <a:pt x="201570" y="1431259"/>
                        <a:pt x="183497" y="1413186"/>
                        <a:pt x="161202" y="1413186"/>
                      </a:cubicBezTo>
                      <a:close/>
                      <a:moveTo>
                        <a:pt x="76766" y="1413186"/>
                      </a:moveTo>
                      <a:cubicBezTo>
                        <a:pt x="54471" y="1413186"/>
                        <a:pt x="36398" y="1431259"/>
                        <a:pt x="36398" y="1453554"/>
                      </a:cubicBezTo>
                      <a:cubicBezTo>
                        <a:pt x="36398" y="1475849"/>
                        <a:pt x="54471" y="1493922"/>
                        <a:pt x="76766" y="1493922"/>
                      </a:cubicBezTo>
                      <a:cubicBezTo>
                        <a:pt x="99061" y="1493922"/>
                        <a:pt x="117134" y="1475849"/>
                        <a:pt x="117134" y="1453554"/>
                      </a:cubicBezTo>
                      <a:cubicBezTo>
                        <a:pt x="117134" y="1431259"/>
                        <a:pt x="99061" y="1413186"/>
                        <a:pt x="76766" y="1413186"/>
                      </a:cubicBezTo>
                      <a:close/>
                      <a:moveTo>
                        <a:pt x="1343312" y="1327137"/>
                      </a:moveTo>
                      <a:cubicBezTo>
                        <a:pt x="1321017" y="1327137"/>
                        <a:pt x="1302944" y="1345210"/>
                        <a:pt x="1302944" y="1367505"/>
                      </a:cubicBezTo>
                      <a:cubicBezTo>
                        <a:pt x="1302944" y="1389800"/>
                        <a:pt x="1321017" y="1407873"/>
                        <a:pt x="1343312" y="1407873"/>
                      </a:cubicBezTo>
                      <a:cubicBezTo>
                        <a:pt x="1365607" y="1407873"/>
                        <a:pt x="1383680" y="1389800"/>
                        <a:pt x="1383680" y="1367505"/>
                      </a:cubicBezTo>
                      <a:cubicBezTo>
                        <a:pt x="1383680" y="1345210"/>
                        <a:pt x="1365607" y="1327137"/>
                        <a:pt x="1343312" y="1327137"/>
                      </a:cubicBezTo>
                      <a:close/>
                      <a:moveTo>
                        <a:pt x="1258874" y="1327137"/>
                      </a:moveTo>
                      <a:cubicBezTo>
                        <a:pt x="1236579" y="1327137"/>
                        <a:pt x="1218506" y="1345210"/>
                        <a:pt x="1218506" y="1367505"/>
                      </a:cubicBezTo>
                      <a:cubicBezTo>
                        <a:pt x="1218506" y="1389800"/>
                        <a:pt x="1236579" y="1407873"/>
                        <a:pt x="1258874" y="1407873"/>
                      </a:cubicBezTo>
                      <a:cubicBezTo>
                        <a:pt x="1281169" y="1407873"/>
                        <a:pt x="1299242" y="1389800"/>
                        <a:pt x="1299242" y="1367505"/>
                      </a:cubicBezTo>
                      <a:cubicBezTo>
                        <a:pt x="1299242" y="1345210"/>
                        <a:pt x="1281169" y="1327137"/>
                        <a:pt x="1258874" y="1327137"/>
                      </a:cubicBezTo>
                      <a:close/>
                      <a:moveTo>
                        <a:pt x="1174438" y="1327137"/>
                      </a:moveTo>
                      <a:cubicBezTo>
                        <a:pt x="1152143" y="1327137"/>
                        <a:pt x="1134070" y="1345210"/>
                        <a:pt x="1134070" y="1367505"/>
                      </a:cubicBezTo>
                      <a:cubicBezTo>
                        <a:pt x="1134070" y="1389800"/>
                        <a:pt x="1152143" y="1407873"/>
                        <a:pt x="1174438" y="1407873"/>
                      </a:cubicBezTo>
                      <a:cubicBezTo>
                        <a:pt x="1196733" y="1407873"/>
                        <a:pt x="1214806" y="1389800"/>
                        <a:pt x="1214806" y="1367505"/>
                      </a:cubicBezTo>
                      <a:cubicBezTo>
                        <a:pt x="1214806" y="1345210"/>
                        <a:pt x="1196733" y="1327137"/>
                        <a:pt x="1174438" y="1327137"/>
                      </a:cubicBezTo>
                      <a:close/>
                      <a:moveTo>
                        <a:pt x="1090002" y="1327137"/>
                      </a:moveTo>
                      <a:cubicBezTo>
                        <a:pt x="1067707" y="1327137"/>
                        <a:pt x="1049634" y="1345210"/>
                        <a:pt x="1049634" y="1367505"/>
                      </a:cubicBezTo>
                      <a:cubicBezTo>
                        <a:pt x="1049634" y="1389800"/>
                        <a:pt x="1067707" y="1407873"/>
                        <a:pt x="1090002" y="1407873"/>
                      </a:cubicBezTo>
                      <a:cubicBezTo>
                        <a:pt x="1112297" y="1407873"/>
                        <a:pt x="1130370" y="1389800"/>
                        <a:pt x="1130370" y="1367505"/>
                      </a:cubicBezTo>
                      <a:cubicBezTo>
                        <a:pt x="1130370" y="1345210"/>
                        <a:pt x="1112297" y="1327137"/>
                        <a:pt x="1090002" y="1327137"/>
                      </a:cubicBezTo>
                      <a:close/>
                      <a:moveTo>
                        <a:pt x="1005565" y="1327137"/>
                      </a:moveTo>
                      <a:cubicBezTo>
                        <a:pt x="983270" y="1327137"/>
                        <a:pt x="965197" y="1345210"/>
                        <a:pt x="965197" y="1367505"/>
                      </a:cubicBezTo>
                      <a:cubicBezTo>
                        <a:pt x="965197" y="1389800"/>
                        <a:pt x="983270" y="1407873"/>
                        <a:pt x="1005565" y="1407873"/>
                      </a:cubicBezTo>
                      <a:cubicBezTo>
                        <a:pt x="1027860" y="1407873"/>
                        <a:pt x="1045933" y="1389800"/>
                        <a:pt x="1045933" y="1367505"/>
                      </a:cubicBezTo>
                      <a:cubicBezTo>
                        <a:pt x="1045933" y="1345210"/>
                        <a:pt x="1027860" y="1327137"/>
                        <a:pt x="1005565" y="1327137"/>
                      </a:cubicBezTo>
                      <a:close/>
                      <a:moveTo>
                        <a:pt x="921129" y="1327137"/>
                      </a:moveTo>
                      <a:cubicBezTo>
                        <a:pt x="898834" y="1327137"/>
                        <a:pt x="880761" y="1345210"/>
                        <a:pt x="880761" y="1367505"/>
                      </a:cubicBezTo>
                      <a:cubicBezTo>
                        <a:pt x="880761" y="1389800"/>
                        <a:pt x="898834" y="1407873"/>
                        <a:pt x="921129" y="1407873"/>
                      </a:cubicBezTo>
                      <a:cubicBezTo>
                        <a:pt x="943424" y="1407873"/>
                        <a:pt x="961497" y="1389800"/>
                        <a:pt x="961497" y="1367505"/>
                      </a:cubicBezTo>
                      <a:cubicBezTo>
                        <a:pt x="961497" y="1345210"/>
                        <a:pt x="943424" y="1327137"/>
                        <a:pt x="921129" y="1327137"/>
                      </a:cubicBezTo>
                      <a:close/>
                      <a:moveTo>
                        <a:pt x="836693" y="1327137"/>
                      </a:moveTo>
                      <a:cubicBezTo>
                        <a:pt x="814398" y="1327137"/>
                        <a:pt x="796325" y="1345210"/>
                        <a:pt x="796325" y="1367505"/>
                      </a:cubicBezTo>
                      <a:cubicBezTo>
                        <a:pt x="796325" y="1389800"/>
                        <a:pt x="814398" y="1407873"/>
                        <a:pt x="836693" y="1407873"/>
                      </a:cubicBezTo>
                      <a:cubicBezTo>
                        <a:pt x="858988" y="1407873"/>
                        <a:pt x="877061" y="1389800"/>
                        <a:pt x="877061" y="1367505"/>
                      </a:cubicBezTo>
                      <a:cubicBezTo>
                        <a:pt x="877061" y="1345210"/>
                        <a:pt x="858988" y="1327137"/>
                        <a:pt x="836693" y="1327137"/>
                      </a:cubicBezTo>
                      <a:close/>
                      <a:moveTo>
                        <a:pt x="752256" y="1327137"/>
                      </a:moveTo>
                      <a:cubicBezTo>
                        <a:pt x="729961" y="1327137"/>
                        <a:pt x="711888" y="1345210"/>
                        <a:pt x="711888" y="1367505"/>
                      </a:cubicBezTo>
                      <a:cubicBezTo>
                        <a:pt x="711888" y="1389800"/>
                        <a:pt x="729961" y="1407873"/>
                        <a:pt x="752256" y="1407873"/>
                      </a:cubicBezTo>
                      <a:cubicBezTo>
                        <a:pt x="774551" y="1407873"/>
                        <a:pt x="792624" y="1389800"/>
                        <a:pt x="792624" y="1367505"/>
                      </a:cubicBezTo>
                      <a:cubicBezTo>
                        <a:pt x="792624" y="1345210"/>
                        <a:pt x="774551" y="1327137"/>
                        <a:pt x="752256" y="1327137"/>
                      </a:cubicBezTo>
                      <a:close/>
                      <a:moveTo>
                        <a:pt x="667820" y="1327137"/>
                      </a:moveTo>
                      <a:cubicBezTo>
                        <a:pt x="645525" y="1327137"/>
                        <a:pt x="627452" y="1345210"/>
                        <a:pt x="627452" y="1367505"/>
                      </a:cubicBezTo>
                      <a:cubicBezTo>
                        <a:pt x="627452" y="1389800"/>
                        <a:pt x="645525" y="1407873"/>
                        <a:pt x="667820" y="1407873"/>
                      </a:cubicBezTo>
                      <a:cubicBezTo>
                        <a:pt x="690115" y="1407873"/>
                        <a:pt x="708188" y="1389800"/>
                        <a:pt x="708188" y="1367505"/>
                      </a:cubicBezTo>
                      <a:cubicBezTo>
                        <a:pt x="708188" y="1345210"/>
                        <a:pt x="690115" y="1327137"/>
                        <a:pt x="667820" y="1327137"/>
                      </a:cubicBezTo>
                      <a:close/>
                      <a:moveTo>
                        <a:pt x="583384" y="1327137"/>
                      </a:moveTo>
                      <a:cubicBezTo>
                        <a:pt x="561089" y="1327137"/>
                        <a:pt x="543016" y="1345210"/>
                        <a:pt x="543016" y="1367505"/>
                      </a:cubicBezTo>
                      <a:cubicBezTo>
                        <a:pt x="543016" y="1389800"/>
                        <a:pt x="561089" y="1407873"/>
                        <a:pt x="583384" y="1407873"/>
                      </a:cubicBezTo>
                      <a:cubicBezTo>
                        <a:pt x="605679" y="1407873"/>
                        <a:pt x="623752" y="1389800"/>
                        <a:pt x="623752" y="1367505"/>
                      </a:cubicBezTo>
                      <a:cubicBezTo>
                        <a:pt x="623752" y="1345210"/>
                        <a:pt x="605679" y="1327137"/>
                        <a:pt x="583384" y="1327137"/>
                      </a:cubicBezTo>
                      <a:close/>
                      <a:moveTo>
                        <a:pt x="498947" y="1327137"/>
                      </a:moveTo>
                      <a:cubicBezTo>
                        <a:pt x="476652" y="1327137"/>
                        <a:pt x="458579" y="1345210"/>
                        <a:pt x="458579" y="1367505"/>
                      </a:cubicBezTo>
                      <a:cubicBezTo>
                        <a:pt x="458579" y="1389800"/>
                        <a:pt x="476652" y="1407873"/>
                        <a:pt x="498947" y="1407873"/>
                      </a:cubicBezTo>
                      <a:cubicBezTo>
                        <a:pt x="521242" y="1407873"/>
                        <a:pt x="539315" y="1389800"/>
                        <a:pt x="539315" y="1367505"/>
                      </a:cubicBezTo>
                      <a:cubicBezTo>
                        <a:pt x="539315" y="1345210"/>
                        <a:pt x="521242" y="1327137"/>
                        <a:pt x="498947" y="1327137"/>
                      </a:cubicBezTo>
                      <a:close/>
                      <a:moveTo>
                        <a:pt x="414511" y="1327137"/>
                      </a:moveTo>
                      <a:cubicBezTo>
                        <a:pt x="392216" y="1327137"/>
                        <a:pt x="374143" y="1345210"/>
                        <a:pt x="374143" y="1367505"/>
                      </a:cubicBezTo>
                      <a:cubicBezTo>
                        <a:pt x="374143" y="1389800"/>
                        <a:pt x="392216" y="1407873"/>
                        <a:pt x="414511" y="1407873"/>
                      </a:cubicBezTo>
                      <a:cubicBezTo>
                        <a:pt x="436806" y="1407873"/>
                        <a:pt x="454879" y="1389800"/>
                        <a:pt x="454879" y="1367505"/>
                      </a:cubicBezTo>
                      <a:cubicBezTo>
                        <a:pt x="454879" y="1345210"/>
                        <a:pt x="436806" y="1327137"/>
                        <a:pt x="414511" y="1327137"/>
                      </a:cubicBezTo>
                      <a:close/>
                      <a:moveTo>
                        <a:pt x="330075" y="1327137"/>
                      </a:moveTo>
                      <a:cubicBezTo>
                        <a:pt x="307780" y="1327137"/>
                        <a:pt x="289707" y="1345210"/>
                        <a:pt x="289707" y="1367505"/>
                      </a:cubicBezTo>
                      <a:cubicBezTo>
                        <a:pt x="289707" y="1389800"/>
                        <a:pt x="307780" y="1407873"/>
                        <a:pt x="330075" y="1407873"/>
                      </a:cubicBezTo>
                      <a:cubicBezTo>
                        <a:pt x="352370" y="1407873"/>
                        <a:pt x="370443" y="1389800"/>
                        <a:pt x="370443" y="1367505"/>
                      </a:cubicBezTo>
                      <a:cubicBezTo>
                        <a:pt x="370443" y="1345210"/>
                        <a:pt x="352370" y="1327137"/>
                        <a:pt x="330075" y="1327137"/>
                      </a:cubicBezTo>
                      <a:close/>
                      <a:moveTo>
                        <a:pt x="245639" y="1327137"/>
                      </a:moveTo>
                      <a:cubicBezTo>
                        <a:pt x="223344" y="1327137"/>
                        <a:pt x="205271" y="1345210"/>
                        <a:pt x="205271" y="1367505"/>
                      </a:cubicBezTo>
                      <a:cubicBezTo>
                        <a:pt x="205271" y="1389800"/>
                        <a:pt x="223344" y="1407873"/>
                        <a:pt x="245639" y="1407873"/>
                      </a:cubicBezTo>
                      <a:cubicBezTo>
                        <a:pt x="267934" y="1407873"/>
                        <a:pt x="286007" y="1389800"/>
                        <a:pt x="286007" y="1367505"/>
                      </a:cubicBezTo>
                      <a:cubicBezTo>
                        <a:pt x="286007" y="1345210"/>
                        <a:pt x="267934" y="1327137"/>
                        <a:pt x="245639" y="1327137"/>
                      </a:cubicBezTo>
                      <a:close/>
                      <a:moveTo>
                        <a:pt x="161202" y="1327137"/>
                      </a:moveTo>
                      <a:cubicBezTo>
                        <a:pt x="138907" y="1327137"/>
                        <a:pt x="120834" y="1345210"/>
                        <a:pt x="120834" y="1367505"/>
                      </a:cubicBezTo>
                      <a:cubicBezTo>
                        <a:pt x="120834" y="1389800"/>
                        <a:pt x="138907" y="1407873"/>
                        <a:pt x="161202" y="1407873"/>
                      </a:cubicBezTo>
                      <a:cubicBezTo>
                        <a:pt x="183497" y="1407873"/>
                        <a:pt x="201570" y="1389800"/>
                        <a:pt x="201570" y="1367505"/>
                      </a:cubicBezTo>
                      <a:cubicBezTo>
                        <a:pt x="201570" y="1345210"/>
                        <a:pt x="183497" y="1327137"/>
                        <a:pt x="161202" y="1327137"/>
                      </a:cubicBezTo>
                      <a:close/>
                      <a:moveTo>
                        <a:pt x="76766" y="1327137"/>
                      </a:moveTo>
                      <a:cubicBezTo>
                        <a:pt x="54471" y="1327137"/>
                        <a:pt x="36398" y="1345210"/>
                        <a:pt x="36398" y="1367505"/>
                      </a:cubicBezTo>
                      <a:cubicBezTo>
                        <a:pt x="36398" y="1389800"/>
                        <a:pt x="54471" y="1407873"/>
                        <a:pt x="76766" y="1407873"/>
                      </a:cubicBezTo>
                      <a:cubicBezTo>
                        <a:pt x="99061" y="1407873"/>
                        <a:pt x="117134" y="1389800"/>
                        <a:pt x="117134" y="1367505"/>
                      </a:cubicBezTo>
                      <a:cubicBezTo>
                        <a:pt x="117134" y="1345210"/>
                        <a:pt x="99061" y="1327137"/>
                        <a:pt x="76766" y="1327137"/>
                      </a:cubicBezTo>
                      <a:close/>
                      <a:moveTo>
                        <a:pt x="1343312" y="1241088"/>
                      </a:moveTo>
                      <a:cubicBezTo>
                        <a:pt x="1321017" y="1241088"/>
                        <a:pt x="1302944" y="1259161"/>
                        <a:pt x="1302944" y="1281456"/>
                      </a:cubicBezTo>
                      <a:cubicBezTo>
                        <a:pt x="1302944" y="1303751"/>
                        <a:pt x="1321017" y="1321824"/>
                        <a:pt x="1343312" y="1321824"/>
                      </a:cubicBezTo>
                      <a:cubicBezTo>
                        <a:pt x="1365607" y="1321824"/>
                        <a:pt x="1383680" y="1303751"/>
                        <a:pt x="1383680" y="1281456"/>
                      </a:cubicBezTo>
                      <a:cubicBezTo>
                        <a:pt x="1383680" y="1259161"/>
                        <a:pt x="1365607" y="1241088"/>
                        <a:pt x="1343312" y="1241088"/>
                      </a:cubicBezTo>
                      <a:close/>
                      <a:moveTo>
                        <a:pt x="1258874" y="1241088"/>
                      </a:moveTo>
                      <a:cubicBezTo>
                        <a:pt x="1236579" y="1241088"/>
                        <a:pt x="1218506" y="1259161"/>
                        <a:pt x="1218506" y="1281456"/>
                      </a:cubicBezTo>
                      <a:cubicBezTo>
                        <a:pt x="1218506" y="1303751"/>
                        <a:pt x="1236579" y="1321824"/>
                        <a:pt x="1258874" y="1321824"/>
                      </a:cubicBezTo>
                      <a:cubicBezTo>
                        <a:pt x="1281169" y="1321824"/>
                        <a:pt x="1299242" y="1303751"/>
                        <a:pt x="1299242" y="1281456"/>
                      </a:cubicBezTo>
                      <a:cubicBezTo>
                        <a:pt x="1299242" y="1259161"/>
                        <a:pt x="1281169" y="1241088"/>
                        <a:pt x="1258874" y="1241088"/>
                      </a:cubicBezTo>
                      <a:close/>
                      <a:moveTo>
                        <a:pt x="1174438" y="1241088"/>
                      </a:moveTo>
                      <a:cubicBezTo>
                        <a:pt x="1152143" y="1241088"/>
                        <a:pt x="1134070" y="1259161"/>
                        <a:pt x="1134070" y="1281456"/>
                      </a:cubicBezTo>
                      <a:cubicBezTo>
                        <a:pt x="1134070" y="1303751"/>
                        <a:pt x="1152143" y="1321824"/>
                        <a:pt x="1174438" y="1321824"/>
                      </a:cubicBezTo>
                      <a:cubicBezTo>
                        <a:pt x="1196733" y="1321824"/>
                        <a:pt x="1214806" y="1303751"/>
                        <a:pt x="1214806" y="1281456"/>
                      </a:cubicBezTo>
                      <a:cubicBezTo>
                        <a:pt x="1214806" y="1259161"/>
                        <a:pt x="1196733" y="1241088"/>
                        <a:pt x="1174438" y="1241088"/>
                      </a:cubicBezTo>
                      <a:close/>
                      <a:moveTo>
                        <a:pt x="1090002" y="1241088"/>
                      </a:moveTo>
                      <a:cubicBezTo>
                        <a:pt x="1067707" y="1241088"/>
                        <a:pt x="1049634" y="1259161"/>
                        <a:pt x="1049634" y="1281456"/>
                      </a:cubicBezTo>
                      <a:cubicBezTo>
                        <a:pt x="1049634" y="1303751"/>
                        <a:pt x="1067707" y="1321824"/>
                        <a:pt x="1090002" y="1321824"/>
                      </a:cubicBezTo>
                      <a:cubicBezTo>
                        <a:pt x="1112297" y="1321824"/>
                        <a:pt x="1130370" y="1303751"/>
                        <a:pt x="1130370" y="1281456"/>
                      </a:cubicBezTo>
                      <a:cubicBezTo>
                        <a:pt x="1130370" y="1259161"/>
                        <a:pt x="1112297" y="1241088"/>
                        <a:pt x="1090002" y="1241088"/>
                      </a:cubicBezTo>
                      <a:close/>
                      <a:moveTo>
                        <a:pt x="1005565" y="1241088"/>
                      </a:moveTo>
                      <a:cubicBezTo>
                        <a:pt x="983270" y="1241088"/>
                        <a:pt x="965197" y="1259161"/>
                        <a:pt x="965197" y="1281456"/>
                      </a:cubicBezTo>
                      <a:cubicBezTo>
                        <a:pt x="965197" y="1303751"/>
                        <a:pt x="983270" y="1321824"/>
                        <a:pt x="1005565" y="1321824"/>
                      </a:cubicBezTo>
                      <a:cubicBezTo>
                        <a:pt x="1027860" y="1321824"/>
                        <a:pt x="1045933" y="1303751"/>
                        <a:pt x="1045933" y="1281456"/>
                      </a:cubicBezTo>
                      <a:cubicBezTo>
                        <a:pt x="1045933" y="1259161"/>
                        <a:pt x="1027860" y="1241088"/>
                        <a:pt x="1005565" y="1241088"/>
                      </a:cubicBezTo>
                      <a:close/>
                      <a:moveTo>
                        <a:pt x="921129" y="1241088"/>
                      </a:moveTo>
                      <a:cubicBezTo>
                        <a:pt x="898834" y="1241088"/>
                        <a:pt x="880761" y="1259161"/>
                        <a:pt x="880761" y="1281456"/>
                      </a:cubicBezTo>
                      <a:cubicBezTo>
                        <a:pt x="880761" y="1303751"/>
                        <a:pt x="898834" y="1321824"/>
                        <a:pt x="921129" y="1321824"/>
                      </a:cubicBezTo>
                      <a:cubicBezTo>
                        <a:pt x="943424" y="1321824"/>
                        <a:pt x="961497" y="1303751"/>
                        <a:pt x="961497" y="1281456"/>
                      </a:cubicBezTo>
                      <a:cubicBezTo>
                        <a:pt x="961497" y="1259161"/>
                        <a:pt x="943424" y="1241088"/>
                        <a:pt x="921129" y="1241088"/>
                      </a:cubicBezTo>
                      <a:close/>
                      <a:moveTo>
                        <a:pt x="836693" y="1241088"/>
                      </a:moveTo>
                      <a:cubicBezTo>
                        <a:pt x="814398" y="1241088"/>
                        <a:pt x="796325" y="1259161"/>
                        <a:pt x="796325" y="1281456"/>
                      </a:cubicBezTo>
                      <a:cubicBezTo>
                        <a:pt x="796325" y="1303751"/>
                        <a:pt x="814398" y="1321824"/>
                        <a:pt x="836693" y="1321824"/>
                      </a:cubicBezTo>
                      <a:cubicBezTo>
                        <a:pt x="858988" y="1321824"/>
                        <a:pt x="877061" y="1303751"/>
                        <a:pt x="877061" y="1281456"/>
                      </a:cubicBezTo>
                      <a:cubicBezTo>
                        <a:pt x="877061" y="1259161"/>
                        <a:pt x="858988" y="1241088"/>
                        <a:pt x="836693" y="1241088"/>
                      </a:cubicBezTo>
                      <a:close/>
                      <a:moveTo>
                        <a:pt x="752256" y="1241088"/>
                      </a:moveTo>
                      <a:cubicBezTo>
                        <a:pt x="729961" y="1241088"/>
                        <a:pt x="711888" y="1259161"/>
                        <a:pt x="711888" y="1281456"/>
                      </a:cubicBezTo>
                      <a:cubicBezTo>
                        <a:pt x="711888" y="1303751"/>
                        <a:pt x="729961" y="1321824"/>
                        <a:pt x="752256" y="1321824"/>
                      </a:cubicBezTo>
                      <a:cubicBezTo>
                        <a:pt x="774551" y="1321824"/>
                        <a:pt x="792624" y="1303751"/>
                        <a:pt x="792624" y="1281456"/>
                      </a:cubicBezTo>
                      <a:cubicBezTo>
                        <a:pt x="792624" y="1259161"/>
                        <a:pt x="774551" y="1241088"/>
                        <a:pt x="752256" y="1241088"/>
                      </a:cubicBezTo>
                      <a:close/>
                      <a:moveTo>
                        <a:pt x="667820" y="1241088"/>
                      </a:moveTo>
                      <a:cubicBezTo>
                        <a:pt x="645525" y="1241088"/>
                        <a:pt x="627452" y="1259161"/>
                        <a:pt x="627452" y="1281456"/>
                      </a:cubicBezTo>
                      <a:cubicBezTo>
                        <a:pt x="627452" y="1303751"/>
                        <a:pt x="645525" y="1321824"/>
                        <a:pt x="667820" y="1321824"/>
                      </a:cubicBezTo>
                      <a:cubicBezTo>
                        <a:pt x="690115" y="1321824"/>
                        <a:pt x="708188" y="1303751"/>
                        <a:pt x="708188" y="1281456"/>
                      </a:cubicBezTo>
                      <a:cubicBezTo>
                        <a:pt x="708188" y="1259161"/>
                        <a:pt x="690115" y="1241088"/>
                        <a:pt x="667820" y="1241088"/>
                      </a:cubicBezTo>
                      <a:close/>
                      <a:moveTo>
                        <a:pt x="583384" y="1241088"/>
                      </a:moveTo>
                      <a:cubicBezTo>
                        <a:pt x="561089" y="1241088"/>
                        <a:pt x="543016" y="1259161"/>
                        <a:pt x="543016" y="1281456"/>
                      </a:cubicBezTo>
                      <a:cubicBezTo>
                        <a:pt x="543016" y="1303751"/>
                        <a:pt x="561089" y="1321824"/>
                        <a:pt x="583384" y="1321824"/>
                      </a:cubicBezTo>
                      <a:cubicBezTo>
                        <a:pt x="605679" y="1321824"/>
                        <a:pt x="623752" y="1303751"/>
                        <a:pt x="623752" y="1281456"/>
                      </a:cubicBezTo>
                      <a:cubicBezTo>
                        <a:pt x="623752" y="1259161"/>
                        <a:pt x="605679" y="1241088"/>
                        <a:pt x="583384" y="1241088"/>
                      </a:cubicBezTo>
                      <a:close/>
                      <a:moveTo>
                        <a:pt x="498947" y="1241088"/>
                      </a:moveTo>
                      <a:cubicBezTo>
                        <a:pt x="476652" y="1241088"/>
                        <a:pt x="458579" y="1259161"/>
                        <a:pt x="458579" y="1281456"/>
                      </a:cubicBezTo>
                      <a:cubicBezTo>
                        <a:pt x="458579" y="1303751"/>
                        <a:pt x="476652" y="1321824"/>
                        <a:pt x="498947" y="1321824"/>
                      </a:cubicBezTo>
                      <a:cubicBezTo>
                        <a:pt x="521242" y="1321824"/>
                        <a:pt x="539315" y="1303751"/>
                        <a:pt x="539315" y="1281456"/>
                      </a:cubicBezTo>
                      <a:cubicBezTo>
                        <a:pt x="539315" y="1259161"/>
                        <a:pt x="521242" y="1241088"/>
                        <a:pt x="498947" y="1241088"/>
                      </a:cubicBezTo>
                      <a:close/>
                      <a:moveTo>
                        <a:pt x="414511" y="1241088"/>
                      </a:moveTo>
                      <a:cubicBezTo>
                        <a:pt x="392216" y="1241088"/>
                        <a:pt x="374143" y="1259161"/>
                        <a:pt x="374143" y="1281456"/>
                      </a:cubicBezTo>
                      <a:cubicBezTo>
                        <a:pt x="374143" y="1303751"/>
                        <a:pt x="392216" y="1321824"/>
                        <a:pt x="414511" y="1321824"/>
                      </a:cubicBezTo>
                      <a:cubicBezTo>
                        <a:pt x="436806" y="1321824"/>
                        <a:pt x="454879" y="1303751"/>
                        <a:pt x="454879" y="1281456"/>
                      </a:cubicBezTo>
                      <a:cubicBezTo>
                        <a:pt x="454879" y="1259161"/>
                        <a:pt x="436806" y="1241088"/>
                        <a:pt x="414511" y="1241088"/>
                      </a:cubicBezTo>
                      <a:close/>
                      <a:moveTo>
                        <a:pt x="330075" y="1241088"/>
                      </a:moveTo>
                      <a:cubicBezTo>
                        <a:pt x="307780" y="1241088"/>
                        <a:pt x="289707" y="1259161"/>
                        <a:pt x="289707" y="1281456"/>
                      </a:cubicBezTo>
                      <a:cubicBezTo>
                        <a:pt x="289707" y="1303751"/>
                        <a:pt x="307780" y="1321824"/>
                        <a:pt x="330075" y="1321824"/>
                      </a:cubicBezTo>
                      <a:cubicBezTo>
                        <a:pt x="352370" y="1321824"/>
                        <a:pt x="370443" y="1303751"/>
                        <a:pt x="370443" y="1281456"/>
                      </a:cubicBezTo>
                      <a:cubicBezTo>
                        <a:pt x="370443" y="1259161"/>
                        <a:pt x="352370" y="1241088"/>
                        <a:pt x="330075" y="1241088"/>
                      </a:cubicBezTo>
                      <a:close/>
                      <a:moveTo>
                        <a:pt x="245639" y="1241088"/>
                      </a:moveTo>
                      <a:cubicBezTo>
                        <a:pt x="223344" y="1241088"/>
                        <a:pt x="205271" y="1259161"/>
                        <a:pt x="205271" y="1281456"/>
                      </a:cubicBezTo>
                      <a:cubicBezTo>
                        <a:pt x="205271" y="1303751"/>
                        <a:pt x="223344" y="1321824"/>
                        <a:pt x="245639" y="1321824"/>
                      </a:cubicBezTo>
                      <a:cubicBezTo>
                        <a:pt x="267934" y="1321824"/>
                        <a:pt x="286007" y="1303751"/>
                        <a:pt x="286007" y="1281456"/>
                      </a:cubicBezTo>
                      <a:cubicBezTo>
                        <a:pt x="286007" y="1259161"/>
                        <a:pt x="267934" y="1241088"/>
                        <a:pt x="245639" y="1241088"/>
                      </a:cubicBezTo>
                      <a:close/>
                      <a:moveTo>
                        <a:pt x="161202" y="1241088"/>
                      </a:moveTo>
                      <a:cubicBezTo>
                        <a:pt x="138907" y="1241088"/>
                        <a:pt x="120834" y="1259161"/>
                        <a:pt x="120834" y="1281456"/>
                      </a:cubicBezTo>
                      <a:cubicBezTo>
                        <a:pt x="120834" y="1303751"/>
                        <a:pt x="138907" y="1321824"/>
                        <a:pt x="161202" y="1321824"/>
                      </a:cubicBezTo>
                      <a:cubicBezTo>
                        <a:pt x="183497" y="1321824"/>
                        <a:pt x="201570" y="1303751"/>
                        <a:pt x="201570" y="1281456"/>
                      </a:cubicBezTo>
                      <a:cubicBezTo>
                        <a:pt x="201570" y="1259161"/>
                        <a:pt x="183497" y="1241088"/>
                        <a:pt x="161202" y="1241088"/>
                      </a:cubicBezTo>
                      <a:close/>
                      <a:moveTo>
                        <a:pt x="76766" y="1241088"/>
                      </a:moveTo>
                      <a:cubicBezTo>
                        <a:pt x="54471" y="1241088"/>
                        <a:pt x="36398" y="1259161"/>
                        <a:pt x="36398" y="1281456"/>
                      </a:cubicBezTo>
                      <a:cubicBezTo>
                        <a:pt x="36398" y="1303751"/>
                        <a:pt x="54471" y="1321824"/>
                        <a:pt x="76766" y="1321824"/>
                      </a:cubicBezTo>
                      <a:cubicBezTo>
                        <a:pt x="99061" y="1321824"/>
                        <a:pt x="117134" y="1303751"/>
                        <a:pt x="117134" y="1281456"/>
                      </a:cubicBezTo>
                      <a:cubicBezTo>
                        <a:pt x="117134" y="1259161"/>
                        <a:pt x="99061" y="1241088"/>
                        <a:pt x="76766" y="1241088"/>
                      </a:cubicBezTo>
                      <a:close/>
                      <a:moveTo>
                        <a:pt x="1343312" y="1155038"/>
                      </a:moveTo>
                      <a:cubicBezTo>
                        <a:pt x="1321017" y="1155038"/>
                        <a:pt x="1302944" y="1173111"/>
                        <a:pt x="1302944" y="1195406"/>
                      </a:cubicBezTo>
                      <a:cubicBezTo>
                        <a:pt x="1302944" y="1217701"/>
                        <a:pt x="1321017" y="1235774"/>
                        <a:pt x="1343312" y="1235774"/>
                      </a:cubicBezTo>
                      <a:cubicBezTo>
                        <a:pt x="1365607" y="1235774"/>
                        <a:pt x="1383680" y="1217701"/>
                        <a:pt x="1383680" y="1195406"/>
                      </a:cubicBezTo>
                      <a:cubicBezTo>
                        <a:pt x="1383680" y="1173111"/>
                        <a:pt x="1365607" y="1155038"/>
                        <a:pt x="1343312" y="1155038"/>
                      </a:cubicBezTo>
                      <a:close/>
                      <a:moveTo>
                        <a:pt x="1258874" y="1155038"/>
                      </a:moveTo>
                      <a:cubicBezTo>
                        <a:pt x="1236579" y="1155038"/>
                        <a:pt x="1218506" y="1173111"/>
                        <a:pt x="1218506" y="1195406"/>
                      </a:cubicBezTo>
                      <a:cubicBezTo>
                        <a:pt x="1218506" y="1217701"/>
                        <a:pt x="1236579" y="1235774"/>
                        <a:pt x="1258874" y="1235774"/>
                      </a:cubicBezTo>
                      <a:cubicBezTo>
                        <a:pt x="1281169" y="1235774"/>
                        <a:pt x="1299242" y="1217701"/>
                        <a:pt x="1299242" y="1195406"/>
                      </a:cubicBezTo>
                      <a:cubicBezTo>
                        <a:pt x="1299242" y="1173111"/>
                        <a:pt x="1281169" y="1155038"/>
                        <a:pt x="1258874" y="1155038"/>
                      </a:cubicBezTo>
                      <a:close/>
                      <a:moveTo>
                        <a:pt x="1174438" y="1155038"/>
                      </a:moveTo>
                      <a:cubicBezTo>
                        <a:pt x="1152143" y="1155038"/>
                        <a:pt x="1134070" y="1173111"/>
                        <a:pt x="1134070" y="1195406"/>
                      </a:cubicBezTo>
                      <a:cubicBezTo>
                        <a:pt x="1134070" y="1217701"/>
                        <a:pt x="1152143" y="1235774"/>
                        <a:pt x="1174438" y="1235774"/>
                      </a:cubicBezTo>
                      <a:cubicBezTo>
                        <a:pt x="1196733" y="1235774"/>
                        <a:pt x="1214806" y="1217701"/>
                        <a:pt x="1214806" y="1195406"/>
                      </a:cubicBezTo>
                      <a:cubicBezTo>
                        <a:pt x="1214806" y="1173111"/>
                        <a:pt x="1196733" y="1155038"/>
                        <a:pt x="1174438" y="1155038"/>
                      </a:cubicBezTo>
                      <a:close/>
                      <a:moveTo>
                        <a:pt x="1090002" y="1155038"/>
                      </a:moveTo>
                      <a:cubicBezTo>
                        <a:pt x="1067707" y="1155038"/>
                        <a:pt x="1049634" y="1173111"/>
                        <a:pt x="1049634" y="1195406"/>
                      </a:cubicBezTo>
                      <a:cubicBezTo>
                        <a:pt x="1049634" y="1217701"/>
                        <a:pt x="1067707" y="1235774"/>
                        <a:pt x="1090002" y="1235774"/>
                      </a:cubicBezTo>
                      <a:cubicBezTo>
                        <a:pt x="1112297" y="1235774"/>
                        <a:pt x="1130370" y="1217701"/>
                        <a:pt x="1130370" y="1195406"/>
                      </a:cubicBezTo>
                      <a:cubicBezTo>
                        <a:pt x="1130370" y="1173111"/>
                        <a:pt x="1112297" y="1155038"/>
                        <a:pt x="1090002" y="1155038"/>
                      </a:cubicBezTo>
                      <a:close/>
                      <a:moveTo>
                        <a:pt x="1005565" y="1155038"/>
                      </a:moveTo>
                      <a:cubicBezTo>
                        <a:pt x="983270" y="1155038"/>
                        <a:pt x="965197" y="1173111"/>
                        <a:pt x="965197" y="1195406"/>
                      </a:cubicBezTo>
                      <a:cubicBezTo>
                        <a:pt x="965197" y="1217701"/>
                        <a:pt x="983270" y="1235774"/>
                        <a:pt x="1005565" y="1235774"/>
                      </a:cubicBezTo>
                      <a:cubicBezTo>
                        <a:pt x="1027860" y="1235774"/>
                        <a:pt x="1045933" y="1217701"/>
                        <a:pt x="1045933" y="1195406"/>
                      </a:cubicBezTo>
                      <a:cubicBezTo>
                        <a:pt x="1045933" y="1173111"/>
                        <a:pt x="1027860" y="1155038"/>
                        <a:pt x="1005565" y="1155038"/>
                      </a:cubicBezTo>
                      <a:close/>
                      <a:moveTo>
                        <a:pt x="921129" y="1155038"/>
                      </a:moveTo>
                      <a:cubicBezTo>
                        <a:pt x="898834" y="1155038"/>
                        <a:pt x="880761" y="1173111"/>
                        <a:pt x="880761" y="1195406"/>
                      </a:cubicBezTo>
                      <a:cubicBezTo>
                        <a:pt x="880761" y="1217701"/>
                        <a:pt x="898834" y="1235774"/>
                        <a:pt x="921129" y="1235774"/>
                      </a:cubicBezTo>
                      <a:cubicBezTo>
                        <a:pt x="943424" y="1235774"/>
                        <a:pt x="961497" y="1217701"/>
                        <a:pt x="961497" y="1195406"/>
                      </a:cubicBezTo>
                      <a:cubicBezTo>
                        <a:pt x="961497" y="1173111"/>
                        <a:pt x="943424" y="1155038"/>
                        <a:pt x="921129" y="1155038"/>
                      </a:cubicBezTo>
                      <a:close/>
                      <a:moveTo>
                        <a:pt x="836693" y="1155038"/>
                      </a:moveTo>
                      <a:cubicBezTo>
                        <a:pt x="814398" y="1155038"/>
                        <a:pt x="796325" y="1173111"/>
                        <a:pt x="796325" y="1195406"/>
                      </a:cubicBezTo>
                      <a:cubicBezTo>
                        <a:pt x="796325" y="1217701"/>
                        <a:pt x="814398" y="1235774"/>
                        <a:pt x="836693" y="1235774"/>
                      </a:cubicBezTo>
                      <a:cubicBezTo>
                        <a:pt x="858988" y="1235774"/>
                        <a:pt x="877061" y="1217701"/>
                        <a:pt x="877061" y="1195406"/>
                      </a:cubicBezTo>
                      <a:cubicBezTo>
                        <a:pt x="877061" y="1173111"/>
                        <a:pt x="858988" y="1155038"/>
                        <a:pt x="836693" y="1155038"/>
                      </a:cubicBezTo>
                      <a:close/>
                      <a:moveTo>
                        <a:pt x="752256" y="1155038"/>
                      </a:moveTo>
                      <a:cubicBezTo>
                        <a:pt x="729961" y="1155038"/>
                        <a:pt x="711888" y="1173111"/>
                        <a:pt x="711888" y="1195406"/>
                      </a:cubicBezTo>
                      <a:cubicBezTo>
                        <a:pt x="711888" y="1217701"/>
                        <a:pt x="729961" y="1235774"/>
                        <a:pt x="752256" y="1235774"/>
                      </a:cubicBezTo>
                      <a:cubicBezTo>
                        <a:pt x="774551" y="1235774"/>
                        <a:pt x="792624" y="1217701"/>
                        <a:pt x="792624" y="1195406"/>
                      </a:cubicBezTo>
                      <a:cubicBezTo>
                        <a:pt x="792624" y="1173111"/>
                        <a:pt x="774551" y="1155038"/>
                        <a:pt x="752256" y="1155038"/>
                      </a:cubicBezTo>
                      <a:close/>
                      <a:moveTo>
                        <a:pt x="667820" y="1155038"/>
                      </a:moveTo>
                      <a:cubicBezTo>
                        <a:pt x="645525" y="1155038"/>
                        <a:pt x="627452" y="1173111"/>
                        <a:pt x="627452" y="1195406"/>
                      </a:cubicBezTo>
                      <a:cubicBezTo>
                        <a:pt x="627452" y="1217701"/>
                        <a:pt x="645525" y="1235774"/>
                        <a:pt x="667820" y="1235774"/>
                      </a:cubicBezTo>
                      <a:cubicBezTo>
                        <a:pt x="690115" y="1235774"/>
                        <a:pt x="708188" y="1217701"/>
                        <a:pt x="708188" y="1195406"/>
                      </a:cubicBezTo>
                      <a:cubicBezTo>
                        <a:pt x="708188" y="1173111"/>
                        <a:pt x="690115" y="1155038"/>
                        <a:pt x="667820" y="1155038"/>
                      </a:cubicBezTo>
                      <a:close/>
                      <a:moveTo>
                        <a:pt x="583384" y="1155038"/>
                      </a:moveTo>
                      <a:cubicBezTo>
                        <a:pt x="561089" y="1155038"/>
                        <a:pt x="543016" y="1173111"/>
                        <a:pt x="543016" y="1195406"/>
                      </a:cubicBezTo>
                      <a:cubicBezTo>
                        <a:pt x="543016" y="1217701"/>
                        <a:pt x="561089" y="1235774"/>
                        <a:pt x="583384" y="1235774"/>
                      </a:cubicBezTo>
                      <a:cubicBezTo>
                        <a:pt x="605679" y="1235774"/>
                        <a:pt x="623752" y="1217701"/>
                        <a:pt x="623752" y="1195406"/>
                      </a:cubicBezTo>
                      <a:cubicBezTo>
                        <a:pt x="623752" y="1173111"/>
                        <a:pt x="605679" y="1155038"/>
                        <a:pt x="583384" y="1155038"/>
                      </a:cubicBezTo>
                      <a:close/>
                      <a:moveTo>
                        <a:pt x="498947" y="1155038"/>
                      </a:moveTo>
                      <a:cubicBezTo>
                        <a:pt x="476652" y="1155038"/>
                        <a:pt x="458579" y="1173111"/>
                        <a:pt x="458579" y="1195406"/>
                      </a:cubicBezTo>
                      <a:cubicBezTo>
                        <a:pt x="458579" y="1217701"/>
                        <a:pt x="476652" y="1235774"/>
                        <a:pt x="498947" y="1235774"/>
                      </a:cubicBezTo>
                      <a:cubicBezTo>
                        <a:pt x="521242" y="1235774"/>
                        <a:pt x="539315" y="1217701"/>
                        <a:pt x="539315" y="1195406"/>
                      </a:cubicBezTo>
                      <a:cubicBezTo>
                        <a:pt x="539315" y="1173111"/>
                        <a:pt x="521242" y="1155038"/>
                        <a:pt x="498947" y="1155038"/>
                      </a:cubicBezTo>
                      <a:close/>
                      <a:moveTo>
                        <a:pt x="414511" y="1155038"/>
                      </a:moveTo>
                      <a:cubicBezTo>
                        <a:pt x="392216" y="1155038"/>
                        <a:pt x="374143" y="1173111"/>
                        <a:pt x="374143" y="1195406"/>
                      </a:cubicBezTo>
                      <a:cubicBezTo>
                        <a:pt x="374143" y="1217701"/>
                        <a:pt x="392216" y="1235774"/>
                        <a:pt x="414511" y="1235774"/>
                      </a:cubicBezTo>
                      <a:cubicBezTo>
                        <a:pt x="436806" y="1235774"/>
                        <a:pt x="454879" y="1217701"/>
                        <a:pt x="454879" y="1195406"/>
                      </a:cubicBezTo>
                      <a:cubicBezTo>
                        <a:pt x="454879" y="1173111"/>
                        <a:pt x="436806" y="1155038"/>
                        <a:pt x="414511" y="1155038"/>
                      </a:cubicBezTo>
                      <a:close/>
                      <a:moveTo>
                        <a:pt x="330075" y="1155038"/>
                      </a:moveTo>
                      <a:cubicBezTo>
                        <a:pt x="307780" y="1155038"/>
                        <a:pt x="289707" y="1173111"/>
                        <a:pt x="289707" y="1195406"/>
                      </a:cubicBezTo>
                      <a:cubicBezTo>
                        <a:pt x="289707" y="1217701"/>
                        <a:pt x="307780" y="1235774"/>
                        <a:pt x="330075" y="1235774"/>
                      </a:cubicBezTo>
                      <a:cubicBezTo>
                        <a:pt x="352370" y="1235774"/>
                        <a:pt x="370443" y="1217701"/>
                        <a:pt x="370443" y="1195406"/>
                      </a:cubicBezTo>
                      <a:cubicBezTo>
                        <a:pt x="370443" y="1173111"/>
                        <a:pt x="352370" y="1155038"/>
                        <a:pt x="330075" y="1155038"/>
                      </a:cubicBezTo>
                      <a:close/>
                      <a:moveTo>
                        <a:pt x="245639" y="1155038"/>
                      </a:moveTo>
                      <a:cubicBezTo>
                        <a:pt x="223344" y="1155038"/>
                        <a:pt x="205271" y="1173111"/>
                        <a:pt x="205271" y="1195406"/>
                      </a:cubicBezTo>
                      <a:cubicBezTo>
                        <a:pt x="205271" y="1217701"/>
                        <a:pt x="223344" y="1235774"/>
                        <a:pt x="245639" y="1235774"/>
                      </a:cubicBezTo>
                      <a:cubicBezTo>
                        <a:pt x="267934" y="1235774"/>
                        <a:pt x="286007" y="1217701"/>
                        <a:pt x="286007" y="1195406"/>
                      </a:cubicBezTo>
                      <a:cubicBezTo>
                        <a:pt x="286007" y="1173111"/>
                        <a:pt x="267934" y="1155038"/>
                        <a:pt x="245639" y="1155038"/>
                      </a:cubicBezTo>
                      <a:close/>
                      <a:moveTo>
                        <a:pt x="161202" y="1155038"/>
                      </a:moveTo>
                      <a:cubicBezTo>
                        <a:pt x="138907" y="1155038"/>
                        <a:pt x="120834" y="1173111"/>
                        <a:pt x="120834" y="1195406"/>
                      </a:cubicBezTo>
                      <a:cubicBezTo>
                        <a:pt x="120834" y="1217701"/>
                        <a:pt x="138907" y="1235774"/>
                        <a:pt x="161202" y="1235774"/>
                      </a:cubicBezTo>
                      <a:cubicBezTo>
                        <a:pt x="183497" y="1235774"/>
                        <a:pt x="201570" y="1217701"/>
                        <a:pt x="201570" y="1195406"/>
                      </a:cubicBezTo>
                      <a:cubicBezTo>
                        <a:pt x="201570" y="1173111"/>
                        <a:pt x="183497" y="1155038"/>
                        <a:pt x="161202" y="1155038"/>
                      </a:cubicBezTo>
                      <a:close/>
                      <a:moveTo>
                        <a:pt x="76766" y="1155038"/>
                      </a:moveTo>
                      <a:cubicBezTo>
                        <a:pt x="54471" y="1155038"/>
                        <a:pt x="36398" y="1173111"/>
                        <a:pt x="36398" y="1195406"/>
                      </a:cubicBezTo>
                      <a:cubicBezTo>
                        <a:pt x="36398" y="1217701"/>
                        <a:pt x="54471" y="1235774"/>
                        <a:pt x="76766" y="1235774"/>
                      </a:cubicBezTo>
                      <a:cubicBezTo>
                        <a:pt x="99061" y="1235774"/>
                        <a:pt x="117134" y="1217701"/>
                        <a:pt x="117134" y="1195406"/>
                      </a:cubicBezTo>
                      <a:cubicBezTo>
                        <a:pt x="117134" y="1173111"/>
                        <a:pt x="99061" y="1155038"/>
                        <a:pt x="76766" y="1155038"/>
                      </a:cubicBezTo>
                      <a:close/>
                      <a:moveTo>
                        <a:pt x="1343312" y="1068989"/>
                      </a:moveTo>
                      <a:cubicBezTo>
                        <a:pt x="1321017" y="1068989"/>
                        <a:pt x="1302944" y="1087062"/>
                        <a:pt x="1302944" y="1109357"/>
                      </a:cubicBezTo>
                      <a:cubicBezTo>
                        <a:pt x="1302944" y="1131652"/>
                        <a:pt x="1321017" y="1149725"/>
                        <a:pt x="1343312" y="1149725"/>
                      </a:cubicBezTo>
                      <a:cubicBezTo>
                        <a:pt x="1365607" y="1149725"/>
                        <a:pt x="1383680" y="1131652"/>
                        <a:pt x="1383680" y="1109357"/>
                      </a:cubicBezTo>
                      <a:cubicBezTo>
                        <a:pt x="1383680" y="1087062"/>
                        <a:pt x="1365607" y="1068989"/>
                        <a:pt x="1343312" y="1068989"/>
                      </a:cubicBezTo>
                      <a:close/>
                      <a:moveTo>
                        <a:pt x="1258874" y="1068989"/>
                      </a:moveTo>
                      <a:cubicBezTo>
                        <a:pt x="1236579" y="1068989"/>
                        <a:pt x="1218506" y="1087062"/>
                        <a:pt x="1218506" y="1109357"/>
                      </a:cubicBezTo>
                      <a:cubicBezTo>
                        <a:pt x="1218506" y="1131652"/>
                        <a:pt x="1236579" y="1149725"/>
                        <a:pt x="1258874" y="1149725"/>
                      </a:cubicBezTo>
                      <a:cubicBezTo>
                        <a:pt x="1281169" y="1149725"/>
                        <a:pt x="1299242" y="1131652"/>
                        <a:pt x="1299242" y="1109357"/>
                      </a:cubicBezTo>
                      <a:cubicBezTo>
                        <a:pt x="1299242" y="1087062"/>
                        <a:pt x="1281169" y="1068989"/>
                        <a:pt x="1258874" y="1068989"/>
                      </a:cubicBezTo>
                      <a:close/>
                      <a:moveTo>
                        <a:pt x="1174438" y="1068989"/>
                      </a:moveTo>
                      <a:cubicBezTo>
                        <a:pt x="1152143" y="1068989"/>
                        <a:pt x="1134070" y="1087062"/>
                        <a:pt x="1134070" y="1109357"/>
                      </a:cubicBezTo>
                      <a:cubicBezTo>
                        <a:pt x="1134070" y="1131652"/>
                        <a:pt x="1152143" y="1149725"/>
                        <a:pt x="1174438" y="1149725"/>
                      </a:cubicBezTo>
                      <a:cubicBezTo>
                        <a:pt x="1196733" y="1149725"/>
                        <a:pt x="1214806" y="1131652"/>
                        <a:pt x="1214806" y="1109357"/>
                      </a:cubicBezTo>
                      <a:cubicBezTo>
                        <a:pt x="1214806" y="1087062"/>
                        <a:pt x="1196733" y="1068989"/>
                        <a:pt x="1174438" y="1068989"/>
                      </a:cubicBezTo>
                      <a:close/>
                      <a:moveTo>
                        <a:pt x="1090002" y="1068989"/>
                      </a:moveTo>
                      <a:cubicBezTo>
                        <a:pt x="1067707" y="1068989"/>
                        <a:pt x="1049634" y="1087062"/>
                        <a:pt x="1049634" y="1109357"/>
                      </a:cubicBezTo>
                      <a:cubicBezTo>
                        <a:pt x="1049634" y="1131652"/>
                        <a:pt x="1067707" y="1149725"/>
                        <a:pt x="1090002" y="1149725"/>
                      </a:cubicBezTo>
                      <a:cubicBezTo>
                        <a:pt x="1112297" y="1149725"/>
                        <a:pt x="1130370" y="1131652"/>
                        <a:pt x="1130370" y="1109357"/>
                      </a:cubicBezTo>
                      <a:cubicBezTo>
                        <a:pt x="1130370" y="1087062"/>
                        <a:pt x="1112297" y="1068989"/>
                        <a:pt x="1090002" y="1068989"/>
                      </a:cubicBezTo>
                      <a:close/>
                      <a:moveTo>
                        <a:pt x="1005565" y="1068989"/>
                      </a:moveTo>
                      <a:cubicBezTo>
                        <a:pt x="983270" y="1068989"/>
                        <a:pt x="965197" y="1087062"/>
                        <a:pt x="965197" y="1109357"/>
                      </a:cubicBezTo>
                      <a:cubicBezTo>
                        <a:pt x="965197" y="1131652"/>
                        <a:pt x="983270" y="1149725"/>
                        <a:pt x="1005565" y="1149725"/>
                      </a:cubicBezTo>
                      <a:cubicBezTo>
                        <a:pt x="1027860" y="1149725"/>
                        <a:pt x="1045933" y="1131652"/>
                        <a:pt x="1045933" y="1109357"/>
                      </a:cubicBezTo>
                      <a:cubicBezTo>
                        <a:pt x="1045933" y="1087062"/>
                        <a:pt x="1027860" y="1068989"/>
                        <a:pt x="1005565" y="1068989"/>
                      </a:cubicBezTo>
                      <a:close/>
                      <a:moveTo>
                        <a:pt x="921129" y="1068989"/>
                      </a:moveTo>
                      <a:cubicBezTo>
                        <a:pt x="898834" y="1068989"/>
                        <a:pt x="880761" y="1087062"/>
                        <a:pt x="880761" y="1109357"/>
                      </a:cubicBezTo>
                      <a:cubicBezTo>
                        <a:pt x="880761" y="1131652"/>
                        <a:pt x="898834" y="1149725"/>
                        <a:pt x="921129" y="1149725"/>
                      </a:cubicBezTo>
                      <a:cubicBezTo>
                        <a:pt x="943424" y="1149725"/>
                        <a:pt x="961497" y="1131652"/>
                        <a:pt x="961497" y="1109357"/>
                      </a:cubicBezTo>
                      <a:cubicBezTo>
                        <a:pt x="961497" y="1087062"/>
                        <a:pt x="943424" y="1068989"/>
                        <a:pt x="921129" y="1068989"/>
                      </a:cubicBezTo>
                      <a:close/>
                      <a:moveTo>
                        <a:pt x="836693" y="1068989"/>
                      </a:moveTo>
                      <a:cubicBezTo>
                        <a:pt x="814398" y="1068989"/>
                        <a:pt x="796325" y="1087062"/>
                        <a:pt x="796325" y="1109357"/>
                      </a:cubicBezTo>
                      <a:cubicBezTo>
                        <a:pt x="796325" y="1131652"/>
                        <a:pt x="814398" y="1149725"/>
                        <a:pt x="836693" y="1149725"/>
                      </a:cubicBezTo>
                      <a:cubicBezTo>
                        <a:pt x="858988" y="1149725"/>
                        <a:pt x="877061" y="1131652"/>
                        <a:pt x="877061" y="1109357"/>
                      </a:cubicBezTo>
                      <a:cubicBezTo>
                        <a:pt x="877061" y="1087062"/>
                        <a:pt x="858988" y="1068989"/>
                        <a:pt x="836693" y="1068989"/>
                      </a:cubicBezTo>
                      <a:close/>
                      <a:moveTo>
                        <a:pt x="752256" y="1068989"/>
                      </a:moveTo>
                      <a:cubicBezTo>
                        <a:pt x="729961" y="1068989"/>
                        <a:pt x="711888" y="1087062"/>
                        <a:pt x="711888" y="1109357"/>
                      </a:cubicBezTo>
                      <a:cubicBezTo>
                        <a:pt x="711888" y="1131652"/>
                        <a:pt x="729961" y="1149725"/>
                        <a:pt x="752256" y="1149725"/>
                      </a:cubicBezTo>
                      <a:cubicBezTo>
                        <a:pt x="774551" y="1149725"/>
                        <a:pt x="792624" y="1131652"/>
                        <a:pt x="792624" y="1109357"/>
                      </a:cubicBezTo>
                      <a:cubicBezTo>
                        <a:pt x="792624" y="1087062"/>
                        <a:pt x="774551" y="1068989"/>
                        <a:pt x="752256" y="1068989"/>
                      </a:cubicBezTo>
                      <a:close/>
                      <a:moveTo>
                        <a:pt x="667820" y="1068989"/>
                      </a:moveTo>
                      <a:cubicBezTo>
                        <a:pt x="645525" y="1068989"/>
                        <a:pt x="627452" y="1087062"/>
                        <a:pt x="627452" y="1109357"/>
                      </a:cubicBezTo>
                      <a:cubicBezTo>
                        <a:pt x="627452" y="1131652"/>
                        <a:pt x="645525" y="1149725"/>
                        <a:pt x="667820" y="1149725"/>
                      </a:cubicBezTo>
                      <a:cubicBezTo>
                        <a:pt x="690115" y="1149725"/>
                        <a:pt x="708188" y="1131652"/>
                        <a:pt x="708188" y="1109357"/>
                      </a:cubicBezTo>
                      <a:cubicBezTo>
                        <a:pt x="708188" y="1087062"/>
                        <a:pt x="690115" y="1068989"/>
                        <a:pt x="667820" y="1068989"/>
                      </a:cubicBezTo>
                      <a:close/>
                      <a:moveTo>
                        <a:pt x="583384" y="1068989"/>
                      </a:moveTo>
                      <a:cubicBezTo>
                        <a:pt x="561089" y="1068989"/>
                        <a:pt x="543016" y="1087062"/>
                        <a:pt x="543016" y="1109357"/>
                      </a:cubicBezTo>
                      <a:cubicBezTo>
                        <a:pt x="543016" y="1131652"/>
                        <a:pt x="561089" y="1149725"/>
                        <a:pt x="583384" y="1149725"/>
                      </a:cubicBezTo>
                      <a:cubicBezTo>
                        <a:pt x="605679" y="1149725"/>
                        <a:pt x="623752" y="1131652"/>
                        <a:pt x="623752" y="1109357"/>
                      </a:cubicBezTo>
                      <a:cubicBezTo>
                        <a:pt x="623752" y="1087062"/>
                        <a:pt x="605679" y="1068989"/>
                        <a:pt x="583384" y="1068989"/>
                      </a:cubicBezTo>
                      <a:close/>
                      <a:moveTo>
                        <a:pt x="498947" y="1068989"/>
                      </a:moveTo>
                      <a:cubicBezTo>
                        <a:pt x="476652" y="1068989"/>
                        <a:pt x="458579" y="1087062"/>
                        <a:pt x="458579" y="1109357"/>
                      </a:cubicBezTo>
                      <a:cubicBezTo>
                        <a:pt x="458579" y="1131652"/>
                        <a:pt x="476652" y="1149725"/>
                        <a:pt x="498947" y="1149725"/>
                      </a:cubicBezTo>
                      <a:cubicBezTo>
                        <a:pt x="521242" y="1149725"/>
                        <a:pt x="539315" y="1131652"/>
                        <a:pt x="539315" y="1109357"/>
                      </a:cubicBezTo>
                      <a:cubicBezTo>
                        <a:pt x="539315" y="1087062"/>
                        <a:pt x="521242" y="1068989"/>
                        <a:pt x="498947" y="1068989"/>
                      </a:cubicBezTo>
                      <a:close/>
                      <a:moveTo>
                        <a:pt x="414511" y="1068989"/>
                      </a:moveTo>
                      <a:cubicBezTo>
                        <a:pt x="392216" y="1068989"/>
                        <a:pt x="374143" y="1087062"/>
                        <a:pt x="374143" y="1109357"/>
                      </a:cubicBezTo>
                      <a:cubicBezTo>
                        <a:pt x="374143" y="1131652"/>
                        <a:pt x="392216" y="1149725"/>
                        <a:pt x="414511" y="1149725"/>
                      </a:cubicBezTo>
                      <a:cubicBezTo>
                        <a:pt x="436806" y="1149725"/>
                        <a:pt x="454879" y="1131652"/>
                        <a:pt x="454879" y="1109357"/>
                      </a:cubicBezTo>
                      <a:cubicBezTo>
                        <a:pt x="454879" y="1087062"/>
                        <a:pt x="436806" y="1068989"/>
                        <a:pt x="414511" y="1068989"/>
                      </a:cubicBezTo>
                      <a:close/>
                      <a:moveTo>
                        <a:pt x="330075" y="1068989"/>
                      </a:moveTo>
                      <a:cubicBezTo>
                        <a:pt x="307780" y="1068989"/>
                        <a:pt x="289707" y="1087062"/>
                        <a:pt x="289707" y="1109357"/>
                      </a:cubicBezTo>
                      <a:cubicBezTo>
                        <a:pt x="289707" y="1131652"/>
                        <a:pt x="307780" y="1149725"/>
                        <a:pt x="330075" y="1149725"/>
                      </a:cubicBezTo>
                      <a:cubicBezTo>
                        <a:pt x="352370" y="1149725"/>
                        <a:pt x="370443" y="1131652"/>
                        <a:pt x="370443" y="1109357"/>
                      </a:cubicBezTo>
                      <a:cubicBezTo>
                        <a:pt x="370443" y="1087062"/>
                        <a:pt x="352370" y="1068989"/>
                        <a:pt x="330075" y="1068989"/>
                      </a:cubicBezTo>
                      <a:close/>
                      <a:moveTo>
                        <a:pt x="245639" y="1068989"/>
                      </a:moveTo>
                      <a:cubicBezTo>
                        <a:pt x="223344" y="1068989"/>
                        <a:pt x="205271" y="1087062"/>
                        <a:pt x="205271" y="1109357"/>
                      </a:cubicBezTo>
                      <a:cubicBezTo>
                        <a:pt x="205271" y="1131652"/>
                        <a:pt x="223344" y="1149725"/>
                        <a:pt x="245639" y="1149725"/>
                      </a:cubicBezTo>
                      <a:cubicBezTo>
                        <a:pt x="267934" y="1149725"/>
                        <a:pt x="286007" y="1131652"/>
                        <a:pt x="286007" y="1109357"/>
                      </a:cubicBezTo>
                      <a:cubicBezTo>
                        <a:pt x="286007" y="1087062"/>
                        <a:pt x="267934" y="1068989"/>
                        <a:pt x="245639" y="1068989"/>
                      </a:cubicBezTo>
                      <a:close/>
                      <a:moveTo>
                        <a:pt x="161202" y="1068989"/>
                      </a:moveTo>
                      <a:cubicBezTo>
                        <a:pt x="138907" y="1068989"/>
                        <a:pt x="120834" y="1087062"/>
                        <a:pt x="120834" y="1109357"/>
                      </a:cubicBezTo>
                      <a:cubicBezTo>
                        <a:pt x="120834" y="1131652"/>
                        <a:pt x="138907" y="1149725"/>
                        <a:pt x="161202" y="1149725"/>
                      </a:cubicBezTo>
                      <a:cubicBezTo>
                        <a:pt x="183497" y="1149725"/>
                        <a:pt x="201570" y="1131652"/>
                        <a:pt x="201570" y="1109357"/>
                      </a:cubicBezTo>
                      <a:cubicBezTo>
                        <a:pt x="201570" y="1087062"/>
                        <a:pt x="183497" y="1068989"/>
                        <a:pt x="161202" y="1068989"/>
                      </a:cubicBezTo>
                      <a:close/>
                      <a:moveTo>
                        <a:pt x="76766" y="1068989"/>
                      </a:moveTo>
                      <a:cubicBezTo>
                        <a:pt x="54471" y="1068989"/>
                        <a:pt x="36398" y="1087062"/>
                        <a:pt x="36398" y="1109357"/>
                      </a:cubicBezTo>
                      <a:cubicBezTo>
                        <a:pt x="36398" y="1131652"/>
                        <a:pt x="54471" y="1149725"/>
                        <a:pt x="76766" y="1149725"/>
                      </a:cubicBezTo>
                      <a:cubicBezTo>
                        <a:pt x="99061" y="1149725"/>
                        <a:pt x="117134" y="1131652"/>
                        <a:pt x="117134" y="1109357"/>
                      </a:cubicBezTo>
                      <a:cubicBezTo>
                        <a:pt x="117134" y="1087062"/>
                        <a:pt x="99061" y="1068989"/>
                        <a:pt x="76766" y="1068989"/>
                      </a:cubicBezTo>
                      <a:close/>
                      <a:moveTo>
                        <a:pt x="1343312" y="982940"/>
                      </a:moveTo>
                      <a:cubicBezTo>
                        <a:pt x="1321017" y="982940"/>
                        <a:pt x="1302944" y="1001013"/>
                        <a:pt x="1302944" y="1023308"/>
                      </a:cubicBezTo>
                      <a:cubicBezTo>
                        <a:pt x="1302944" y="1045603"/>
                        <a:pt x="1321017" y="1063676"/>
                        <a:pt x="1343312" y="1063676"/>
                      </a:cubicBezTo>
                      <a:cubicBezTo>
                        <a:pt x="1365607" y="1063676"/>
                        <a:pt x="1383680" y="1045603"/>
                        <a:pt x="1383680" y="1023308"/>
                      </a:cubicBezTo>
                      <a:cubicBezTo>
                        <a:pt x="1383680" y="1001013"/>
                        <a:pt x="1365607" y="982940"/>
                        <a:pt x="1343312" y="982940"/>
                      </a:cubicBezTo>
                      <a:close/>
                      <a:moveTo>
                        <a:pt x="1258874" y="982940"/>
                      </a:moveTo>
                      <a:cubicBezTo>
                        <a:pt x="1236579" y="982940"/>
                        <a:pt x="1218506" y="1001013"/>
                        <a:pt x="1218506" y="1023308"/>
                      </a:cubicBezTo>
                      <a:cubicBezTo>
                        <a:pt x="1218506" y="1045603"/>
                        <a:pt x="1236579" y="1063676"/>
                        <a:pt x="1258874" y="1063676"/>
                      </a:cubicBezTo>
                      <a:cubicBezTo>
                        <a:pt x="1281169" y="1063676"/>
                        <a:pt x="1299242" y="1045603"/>
                        <a:pt x="1299242" y="1023308"/>
                      </a:cubicBezTo>
                      <a:cubicBezTo>
                        <a:pt x="1299242" y="1001013"/>
                        <a:pt x="1281169" y="982940"/>
                        <a:pt x="1258874" y="982940"/>
                      </a:cubicBezTo>
                      <a:close/>
                      <a:moveTo>
                        <a:pt x="1174438" y="982940"/>
                      </a:moveTo>
                      <a:cubicBezTo>
                        <a:pt x="1152143" y="982940"/>
                        <a:pt x="1134070" y="1001013"/>
                        <a:pt x="1134070" y="1023308"/>
                      </a:cubicBezTo>
                      <a:cubicBezTo>
                        <a:pt x="1134070" y="1045603"/>
                        <a:pt x="1152143" y="1063676"/>
                        <a:pt x="1174438" y="1063676"/>
                      </a:cubicBezTo>
                      <a:cubicBezTo>
                        <a:pt x="1196733" y="1063676"/>
                        <a:pt x="1214806" y="1045603"/>
                        <a:pt x="1214806" y="1023308"/>
                      </a:cubicBezTo>
                      <a:cubicBezTo>
                        <a:pt x="1214806" y="1001013"/>
                        <a:pt x="1196733" y="982940"/>
                        <a:pt x="1174438" y="982940"/>
                      </a:cubicBezTo>
                      <a:close/>
                      <a:moveTo>
                        <a:pt x="1090002" y="982940"/>
                      </a:moveTo>
                      <a:cubicBezTo>
                        <a:pt x="1067707" y="982940"/>
                        <a:pt x="1049634" y="1001013"/>
                        <a:pt x="1049634" y="1023308"/>
                      </a:cubicBezTo>
                      <a:cubicBezTo>
                        <a:pt x="1049634" y="1045603"/>
                        <a:pt x="1067707" y="1063676"/>
                        <a:pt x="1090002" y="1063676"/>
                      </a:cubicBezTo>
                      <a:cubicBezTo>
                        <a:pt x="1112297" y="1063676"/>
                        <a:pt x="1130370" y="1045603"/>
                        <a:pt x="1130370" y="1023308"/>
                      </a:cubicBezTo>
                      <a:cubicBezTo>
                        <a:pt x="1130370" y="1001013"/>
                        <a:pt x="1112297" y="982940"/>
                        <a:pt x="1090002" y="982940"/>
                      </a:cubicBezTo>
                      <a:close/>
                      <a:moveTo>
                        <a:pt x="1005565" y="982940"/>
                      </a:moveTo>
                      <a:cubicBezTo>
                        <a:pt x="983270" y="982940"/>
                        <a:pt x="965197" y="1001013"/>
                        <a:pt x="965197" y="1023308"/>
                      </a:cubicBezTo>
                      <a:cubicBezTo>
                        <a:pt x="965197" y="1045603"/>
                        <a:pt x="983270" y="1063676"/>
                        <a:pt x="1005565" y="1063676"/>
                      </a:cubicBezTo>
                      <a:cubicBezTo>
                        <a:pt x="1027860" y="1063676"/>
                        <a:pt x="1045933" y="1045603"/>
                        <a:pt x="1045933" y="1023308"/>
                      </a:cubicBezTo>
                      <a:cubicBezTo>
                        <a:pt x="1045933" y="1001013"/>
                        <a:pt x="1027860" y="982940"/>
                        <a:pt x="1005565" y="982940"/>
                      </a:cubicBezTo>
                      <a:close/>
                      <a:moveTo>
                        <a:pt x="921129" y="982940"/>
                      </a:moveTo>
                      <a:cubicBezTo>
                        <a:pt x="898834" y="982940"/>
                        <a:pt x="880761" y="1001013"/>
                        <a:pt x="880761" y="1023308"/>
                      </a:cubicBezTo>
                      <a:cubicBezTo>
                        <a:pt x="880761" y="1045603"/>
                        <a:pt x="898834" y="1063676"/>
                        <a:pt x="921129" y="1063676"/>
                      </a:cubicBezTo>
                      <a:cubicBezTo>
                        <a:pt x="943424" y="1063676"/>
                        <a:pt x="961497" y="1045603"/>
                        <a:pt x="961497" y="1023308"/>
                      </a:cubicBezTo>
                      <a:cubicBezTo>
                        <a:pt x="961497" y="1001013"/>
                        <a:pt x="943424" y="982940"/>
                        <a:pt x="921129" y="982940"/>
                      </a:cubicBezTo>
                      <a:close/>
                      <a:moveTo>
                        <a:pt x="836693" y="982940"/>
                      </a:moveTo>
                      <a:cubicBezTo>
                        <a:pt x="814398" y="982940"/>
                        <a:pt x="796325" y="1001013"/>
                        <a:pt x="796325" y="1023308"/>
                      </a:cubicBezTo>
                      <a:cubicBezTo>
                        <a:pt x="796325" y="1045603"/>
                        <a:pt x="814398" y="1063676"/>
                        <a:pt x="836693" y="1063676"/>
                      </a:cubicBezTo>
                      <a:cubicBezTo>
                        <a:pt x="858988" y="1063676"/>
                        <a:pt x="877061" y="1045603"/>
                        <a:pt x="877061" y="1023308"/>
                      </a:cubicBezTo>
                      <a:cubicBezTo>
                        <a:pt x="877061" y="1001013"/>
                        <a:pt x="858988" y="982940"/>
                        <a:pt x="836693" y="982940"/>
                      </a:cubicBezTo>
                      <a:close/>
                      <a:moveTo>
                        <a:pt x="752256" y="982940"/>
                      </a:moveTo>
                      <a:cubicBezTo>
                        <a:pt x="729961" y="982940"/>
                        <a:pt x="711888" y="1001013"/>
                        <a:pt x="711888" y="1023308"/>
                      </a:cubicBezTo>
                      <a:cubicBezTo>
                        <a:pt x="711888" y="1045603"/>
                        <a:pt x="729961" y="1063676"/>
                        <a:pt x="752256" y="1063676"/>
                      </a:cubicBezTo>
                      <a:cubicBezTo>
                        <a:pt x="774551" y="1063676"/>
                        <a:pt x="792624" y="1045603"/>
                        <a:pt x="792624" y="1023308"/>
                      </a:cubicBezTo>
                      <a:cubicBezTo>
                        <a:pt x="792624" y="1001013"/>
                        <a:pt x="774551" y="982940"/>
                        <a:pt x="752256" y="982940"/>
                      </a:cubicBezTo>
                      <a:close/>
                      <a:moveTo>
                        <a:pt x="667820" y="982940"/>
                      </a:moveTo>
                      <a:cubicBezTo>
                        <a:pt x="645525" y="982940"/>
                        <a:pt x="627452" y="1001013"/>
                        <a:pt x="627452" y="1023308"/>
                      </a:cubicBezTo>
                      <a:cubicBezTo>
                        <a:pt x="627452" y="1045603"/>
                        <a:pt x="645525" y="1063676"/>
                        <a:pt x="667820" y="1063676"/>
                      </a:cubicBezTo>
                      <a:cubicBezTo>
                        <a:pt x="690115" y="1063676"/>
                        <a:pt x="708188" y="1045603"/>
                        <a:pt x="708188" y="1023308"/>
                      </a:cubicBezTo>
                      <a:cubicBezTo>
                        <a:pt x="708188" y="1001013"/>
                        <a:pt x="690115" y="982940"/>
                        <a:pt x="667820" y="982940"/>
                      </a:cubicBezTo>
                      <a:close/>
                      <a:moveTo>
                        <a:pt x="583384" y="982940"/>
                      </a:moveTo>
                      <a:cubicBezTo>
                        <a:pt x="561089" y="982940"/>
                        <a:pt x="543016" y="1001013"/>
                        <a:pt x="543016" y="1023308"/>
                      </a:cubicBezTo>
                      <a:cubicBezTo>
                        <a:pt x="543016" y="1045603"/>
                        <a:pt x="561089" y="1063676"/>
                        <a:pt x="583384" y="1063676"/>
                      </a:cubicBezTo>
                      <a:cubicBezTo>
                        <a:pt x="605679" y="1063676"/>
                        <a:pt x="623752" y="1045603"/>
                        <a:pt x="623752" y="1023308"/>
                      </a:cubicBezTo>
                      <a:cubicBezTo>
                        <a:pt x="623752" y="1001013"/>
                        <a:pt x="605679" y="982940"/>
                        <a:pt x="583384" y="982940"/>
                      </a:cubicBezTo>
                      <a:close/>
                      <a:moveTo>
                        <a:pt x="498947" y="982940"/>
                      </a:moveTo>
                      <a:cubicBezTo>
                        <a:pt x="476652" y="982940"/>
                        <a:pt x="458579" y="1001013"/>
                        <a:pt x="458579" y="1023308"/>
                      </a:cubicBezTo>
                      <a:cubicBezTo>
                        <a:pt x="458579" y="1045603"/>
                        <a:pt x="476652" y="1063676"/>
                        <a:pt x="498947" y="1063676"/>
                      </a:cubicBezTo>
                      <a:cubicBezTo>
                        <a:pt x="521242" y="1063676"/>
                        <a:pt x="539315" y="1045603"/>
                        <a:pt x="539315" y="1023308"/>
                      </a:cubicBezTo>
                      <a:cubicBezTo>
                        <a:pt x="539315" y="1001013"/>
                        <a:pt x="521242" y="982940"/>
                        <a:pt x="498947" y="982940"/>
                      </a:cubicBezTo>
                      <a:close/>
                      <a:moveTo>
                        <a:pt x="414511" y="982940"/>
                      </a:moveTo>
                      <a:cubicBezTo>
                        <a:pt x="392216" y="982940"/>
                        <a:pt x="374143" y="1001013"/>
                        <a:pt x="374143" y="1023308"/>
                      </a:cubicBezTo>
                      <a:cubicBezTo>
                        <a:pt x="374143" y="1045603"/>
                        <a:pt x="392216" y="1063676"/>
                        <a:pt x="414511" y="1063676"/>
                      </a:cubicBezTo>
                      <a:cubicBezTo>
                        <a:pt x="436806" y="1063676"/>
                        <a:pt x="454879" y="1045603"/>
                        <a:pt x="454879" y="1023308"/>
                      </a:cubicBezTo>
                      <a:cubicBezTo>
                        <a:pt x="454879" y="1001013"/>
                        <a:pt x="436806" y="982940"/>
                        <a:pt x="414511" y="982940"/>
                      </a:cubicBezTo>
                      <a:close/>
                      <a:moveTo>
                        <a:pt x="330075" y="982940"/>
                      </a:moveTo>
                      <a:cubicBezTo>
                        <a:pt x="307780" y="982940"/>
                        <a:pt x="289707" y="1001013"/>
                        <a:pt x="289707" y="1023308"/>
                      </a:cubicBezTo>
                      <a:cubicBezTo>
                        <a:pt x="289707" y="1045603"/>
                        <a:pt x="307780" y="1063676"/>
                        <a:pt x="330075" y="1063676"/>
                      </a:cubicBezTo>
                      <a:cubicBezTo>
                        <a:pt x="352370" y="1063676"/>
                        <a:pt x="370443" y="1045603"/>
                        <a:pt x="370443" y="1023308"/>
                      </a:cubicBezTo>
                      <a:cubicBezTo>
                        <a:pt x="370443" y="1001013"/>
                        <a:pt x="352370" y="982940"/>
                        <a:pt x="330075" y="982940"/>
                      </a:cubicBezTo>
                      <a:close/>
                      <a:moveTo>
                        <a:pt x="245639" y="982940"/>
                      </a:moveTo>
                      <a:cubicBezTo>
                        <a:pt x="223344" y="982940"/>
                        <a:pt x="205271" y="1001013"/>
                        <a:pt x="205271" y="1023308"/>
                      </a:cubicBezTo>
                      <a:cubicBezTo>
                        <a:pt x="205271" y="1045603"/>
                        <a:pt x="223344" y="1063676"/>
                        <a:pt x="245639" y="1063676"/>
                      </a:cubicBezTo>
                      <a:cubicBezTo>
                        <a:pt x="267934" y="1063676"/>
                        <a:pt x="286007" y="1045603"/>
                        <a:pt x="286007" y="1023308"/>
                      </a:cubicBezTo>
                      <a:cubicBezTo>
                        <a:pt x="286007" y="1001013"/>
                        <a:pt x="267934" y="982940"/>
                        <a:pt x="245639" y="982940"/>
                      </a:cubicBezTo>
                      <a:close/>
                      <a:moveTo>
                        <a:pt x="161202" y="982940"/>
                      </a:moveTo>
                      <a:cubicBezTo>
                        <a:pt x="138907" y="982940"/>
                        <a:pt x="120834" y="1001013"/>
                        <a:pt x="120834" y="1023308"/>
                      </a:cubicBezTo>
                      <a:cubicBezTo>
                        <a:pt x="120834" y="1045603"/>
                        <a:pt x="138907" y="1063676"/>
                        <a:pt x="161202" y="1063676"/>
                      </a:cubicBezTo>
                      <a:cubicBezTo>
                        <a:pt x="183497" y="1063676"/>
                        <a:pt x="201570" y="1045603"/>
                        <a:pt x="201570" y="1023308"/>
                      </a:cubicBezTo>
                      <a:cubicBezTo>
                        <a:pt x="201570" y="1001013"/>
                        <a:pt x="183497" y="982940"/>
                        <a:pt x="161202" y="982940"/>
                      </a:cubicBezTo>
                      <a:close/>
                      <a:moveTo>
                        <a:pt x="76766" y="982940"/>
                      </a:moveTo>
                      <a:cubicBezTo>
                        <a:pt x="54471" y="982940"/>
                        <a:pt x="36398" y="1001013"/>
                        <a:pt x="36398" y="1023308"/>
                      </a:cubicBezTo>
                      <a:cubicBezTo>
                        <a:pt x="36398" y="1045603"/>
                        <a:pt x="54471" y="1063676"/>
                        <a:pt x="76766" y="1063676"/>
                      </a:cubicBezTo>
                      <a:cubicBezTo>
                        <a:pt x="99061" y="1063676"/>
                        <a:pt x="117134" y="1045603"/>
                        <a:pt x="117134" y="1023308"/>
                      </a:cubicBezTo>
                      <a:cubicBezTo>
                        <a:pt x="117134" y="1001013"/>
                        <a:pt x="99061" y="982940"/>
                        <a:pt x="76766" y="982940"/>
                      </a:cubicBezTo>
                      <a:close/>
                      <a:moveTo>
                        <a:pt x="1343312" y="896891"/>
                      </a:moveTo>
                      <a:cubicBezTo>
                        <a:pt x="1321017" y="896891"/>
                        <a:pt x="1302944" y="914964"/>
                        <a:pt x="1302944" y="937259"/>
                      </a:cubicBezTo>
                      <a:cubicBezTo>
                        <a:pt x="1302944" y="959554"/>
                        <a:pt x="1321017" y="977627"/>
                        <a:pt x="1343312" y="977627"/>
                      </a:cubicBezTo>
                      <a:cubicBezTo>
                        <a:pt x="1365607" y="977627"/>
                        <a:pt x="1383680" y="959554"/>
                        <a:pt x="1383680" y="937259"/>
                      </a:cubicBezTo>
                      <a:cubicBezTo>
                        <a:pt x="1383680" y="914964"/>
                        <a:pt x="1365607" y="896891"/>
                        <a:pt x="1343312" y="896891"/>
                      </a:cubicBezTo>
                      <a:close/>
                      <a:moveTo>
                        <a:pt x="1258874" y="896891"/>
                      </a:moveTo>
                      <a:cubicBezTo>
                        <a:pt x="1236579" y="896891"/>
                        <a:pt x="1218506" y="914964"/>
                        <a:pt x="1218506" y="937259"/>
                      </a:cubicBezTo>
                      <a:cubicBezTo>
                        <a:pt x="1218506" y="959554"/>
                        <a:pt x="1236579" y="977627"/>
                        <a:pt x="1258874" y="977627"/>
                      </a:cubicBezTo>
                      <a:cubicBezTo>
                        <a:pt x="1281169" y="977627"/>
                        <a:pt x="1299242" y="959554"/>
                        <a:pt x="1299242" y="937259"/>
                      </a:cubicBezTo>
                      <a:cubicBezTo>
                        <a:pt x="1299242" y="914964"/>
                        <a:pt x="1281169" y="896891"/>
                        <a:pt x="1258874" y="896891"/>
                      </a:cubicBezTo>
                      <a:close/>
                      <a:moveTo>
                        <a:pt x="1174438" y="896891"/>
                      </a:moveTo>
                      <a:cubicBezTo>
                        <a:pt x="1152143" y="896891"/>
                        <a:pt x="1134070" y="914964"/>
                        <a:pt x="1134070" y="937259"/>
                      </a:cubicBezTo>
                      <a:cubicBezTo>
                        <a:pt x="1134070" y="959554"/>
                        <a:pt x="1152143" y="977627"/>
                        <a:pt x="1174438" y="977627"/>
                      </a:cubicBezTo>
                      <a:cubicBezTo>
                        <a:pt x="1196733" y="977627"/>
                        <a:pt x="1214806" y="959554"/>
                        <a:pt x="1214806" y="937259"/>
                      </a:cubicBezTo>
                      <a:cubicBezTo>
                        <a:pt x="1214806" y="914964"/>
                        <a:pt x="1196733" y="896891"/>
                        <a:pt x="1174438" y="896891"/>
                      </a:cubicBezTo>
                      <a:close/>
                      <a:moveTo>
                        <a:pt x="1090002" y="896891"/>
                      </a:moveTo>
                      <a:cubicBezTo>
                        <a:pt x="1067707" y="896891"/>
                        <a:pt x="1049634" y="914964"/>
                        <a:pt x="1049634" y="937259"/>
                      </a:cubicBezTo>
                      <a:cubicBezTo>
                        <a:pt x="1049634" y="959554"/>
                        <a:pt x="1067707" y="977627"/>
                        <a:pt x="1090002" y="977627"/>
                      </a:cubicBezTo>
                      <a:cubicBezTo>
                        <a:pt x="1112297" y="977627"/>
                        <a:pt x="1130370" y="959554"/>
                        <a:pt x="1130370" y="937259"/>
                      </a:cubicBezTo>
                      <a:cubicBezTo>
                        <a:pt x="1130370" y="914964"/>
                        <a:pt x="1112297" y="896891"/>
                        <a:pt x="1090002" y="896891"/>
                      </a:cubicBezTo>
                      <a:close/>
                      <a:moveTo>
                        <a:pt x="1005565" y="896891"/>
                      </a:moveTo>
                      <a:cubicBezTo>
                        <a:pt x="983270" y="896891"/>
                        <a:pt x="965197" y="914964"/>
                        <a:pt x="965197" y="937259"/>
                      </a:cubicBezTo>
                      <a:cubicBezTo>
                        <a:pt x="965197" y="959554"/>
                        <a:pt x="983270" y="977627"/>
                        <a:pt x="1005565" y="977627"/>
                      </a:cubicBezTo>
                      <a:cubicBezTo>
                        <a:pt x="1027860" y="977627"/>
                        <a:pt x="1045933" y="959554"/>
                        <a:pt x="1045933" y="937259"/>
                      </a:cubicBezTo>
                      <a:cubicBezTo>
                        <a:pt x="1045933" y="914964"/>
                        <a:pt x="1027860" y="896891"/>
                        <a:pt x="1005565" y="896891"/>
                      </a:cubicBezTo>
                      <a:close/>
                      <a:moveTo>
                        <a:pt x="921129" y="896891"/>
                      </a:moveTo>
                      <a:cubicBezTo>
                        <a:pt x="898834" y="896891"/>
                        <a:pt x="880761" y="914964"/>
                        <a:pt x="880761" y="937259"/>
                      </a:cubicBezTo>
                      <a:cubicBezTo>
                        <a:pt x="880761" y="959554"/>
                        <a:pt x="898834" y="977627"/>
                        <a:pt x="921129" y="977627"/>
                      </a:cubicBezTo>
                      <a:cubicBezTo>
                        <a:pt x="943424" y="977627"/>
                        <a:pt x="961497" y="959554"/>
                        <a:pt x="961497" y="937259"/>
                      </a:cubicBezTo>
                      <a:cubicBezTo>
                        <a:pt x="961497" y="914964"/>
                        <a:pt x="943424" y="896891"/>
                        <a:pt x="921129" y="896891"/>
                      </a:cubicBezTo>
                      <a:close/>
                      <a:moveTo>
                        <a:pt x="836693" y="896891"/>
                      </a:moveTo>
                      <a:cubicBezTo>
                        <a:pt x="814398" y="896891"/>
                        <a:pt x="796325" y="914964"/>
                        <a:pt x="796325" y="937259"/>
                      </a:cubicBezTo>
                      <a:cubicBezTo>
                        <a:pt x="796325" y="959554"/>
                        <a:pt x="814398" y="977627"/>
                        <a:pt x="836693" y="977627"/>
                      </a:cubicBezTo>
                      <a:cubicBezTo>
                        <a:pt x="858988" y="977627"/>
                        <a:pt x="877061" y="959554"/>
                        <a:pt x="877061" y="937259"/>
                      </a:cubicBezTo>
                      <a:cubicBezTo>
                        <a:pt x="877061" y="914964"/>
                        <a:pt x="858988" y="896891"/>
                        <a:pt x="836693" y="896891"/>
                      </a:cubicBezTo>
                      <a:close/>
                      <a:moveTo>
                        <a:pt x="752256" y="896891"/>
                      </a:moveTo>
                      <a:cubicBezTo>
                        <a:pt x="729961" y="896891"/>
                        <a:pt x="711888" y="914964"/>
                        <a:pt x="711888" y="937259"/>
                      </a:cubicBezTo>
                      <a:cubicBezTo>
                        <a:pt x="711888" y="959554"/>
                        <a:pt x="729961" y="977627"/>
                        <a:pt x="752256" y="977627"/>
                      </a:cubicBezTo>
                      <a:cubicBezTo>
                        <a:pt x="774551" y="977627"/>
                        <a:pt x="792624" y="959554"/>
                        <a:pt x="792624" y="937259"/>
                      </a:cubicBezTo>
                      <a:cubicBezTo>
                        <a:pt x="792624" y="914964"/>
                        <a:pt x="774551" y="896891"/>
                        <a:pt x="752256" y="896891"/>
                      </a:cubicBezTo>
                      <a:close/>
                      <a:moveTo>
                        <a:pt x="667820" y="896891"/>
                      </a:moveTo>
                      <a:cubicBezTo>
                        <a:pt x="645525" y="896891"/>
                        <a:pt x="627452" y="914964"/>
                        <a:pt x="627452" y="937259"/>
                      </a:cubicBezTo>
                      <a:cubicBezTo>
                        <a:pt x="627452" y="959554"/>
                        <a:pt x="645525" y="977627"/>
                        <a:pt x="667820" y="977627"/>
                      </a:cubicBezTo>
                      <a:cubicBezTo>
                        <a:pt x="690115" y="977627"/>
                        <a:pt x="708188" y="959554"/>
                        <a:pt x="708188" y="937259"/>
                      </a:cubicBezTo>
                      <a:cubicBezTo>
                        <a:pt x="708188" y="914964"/>
                        <a:pt x="690115" y="896891"/>
                        <a:pt x="667820" y="896891"/>
                      </a:cubicBezTo>
                      <a:close/>
                      <a:moveTo>
                        <a:pt x="583384" y="896891"/>
                      </a:moveTo>
                      <a:cubicBezTo>
                        <a:pt x="561089" y="896891"/>
                        <a:pt x="543016" y="914964"/>
                        <a:pt x="543016" y="937259"/>
                      </a:cubicBezTo>
                      <a:cubicBezTo>
                        <a:pt x="543016" y="959554"/>
                        <a:pt x="561089" y="977627"/>
                        <a:pt x="583384" y="977627"/>
                      </a:cubicBezTo>
                      <a:cubicBezTo>
                        <a:pt x="605679" y="977627"/>
                        <a:pt x="623752" y="959554"/>
                        <a:pt x="623752" y="937259"/>
                      </a:cubicBezTo>
                      <a:cubicBezTo>
                        <a:pt x="623752" y="914964"/>
                        <a:pt x="605679" y="896891"/>
                        <a:pt x="583384" y="896891"/>
                      </a:cubicBezTo>
                      <a:close/>
                      <a:moveTo>
                        <a:pt x="498947" y="896891"/>
                      </a:moveTo>
                      <a:cubicBezTo>
                        <a:pt x="476652" y="896891"/>
                        <a:pt x="458579" y="914964"/>
                        <a:pt x="458579" y="937259"/>
                      </a:cubicBezTo>
                      <a:cubicBezTo>
                        <a:pt x="458579" y="959554"/>
                        <a:pt x="476652" y="977627"/>
                        <a:pt x="498947" y="977627"/>
                      </a:cubicBezTo>
                      <a:cubicBezTo>
                        <a:pt x="521242" y="977627"/>
                        <a:pt x="539315" y="959554"/>
                        <a:pt x="539315" y="937259"/>
                      </a:cubicBezTo>
                      <a:cubicBezTo>
                        <a:pt x="539315" y="914964"/>
                        <a:pt x="521242" y="896891"/>
                        <a:pt x="498947" y="896891"/>
                      </a:cubicBezTo>
                      <a:close/>
                      <a:moveTo>
                        <a:pt x="414511" y="896891"/>
                      </a:moveTo>
                      <a:cubicBezTo>
                        <a:pt x="392216" y="896891"/>
                        <a:pt x="374143" y="914964"/>
                        <a:pt x="374143" y="937259"/>
                      </a:cubicBezTo>
                      <a:cubicBezTo>
                        <a:pt x="374143" y="959554"/>
                        <a:pt x="392216" y="977627"/>
                        <a:pt x="414511" y="977627"/>
                      </a:cubicBezTo>
                      <a:cubicBezTo>
                        <a:pt x="436806" y="977627"/>
                        <a:pt x="454879" y="959554"/>
                        <a:pt x="454879" y="937259"/>
                      </a:cubicBezTo>
                      <a:cubicBezTo>
                        <a:pt x="454879" y="914964"/>
                        <a:pt x="436806" y="896891"/>
                        <a:pt x="414511" y="896891"/>
                      </a:cubicBezTo>
                      <a:close/>
                      <a:moveTo>
                        <a:pt x="330075" y="896891"/>
                      </a:moveTo>
                      <a:cubicBezTo>
                        <a:pt x="307780" y="896891"/>
                        <a:pt x="289707" y="914964"/>
                        <a:pt x="289707" y="937259"/>
                      </a:cubicBezTo>
                      <a:cubicBezTo>
                        <a:pt x="289707" y="959554"/>
                        <a:pt x="307780" y="977627"/>
                        <a:pt x="330075" y="977627"/>
                      </a:cubicBezTo>
                      <a:cubicBezTo>
                        <a:pt x="352370" y="977627"/>
                        <a:pt x="370443" y="959554"/>
                        <a:pt x="370443" y="937259"/>
                      </a:cubicBezTo>
                      <a:cubicBezTo>
                        <a:pt x="370443" y="914964"/>
                        <a:pt x="352370" y="896891"/>
                        <a:pt x="330075" y="896891"/>
                      </a:cubicBezTo>
                      <a:close/>
                      <a:moveTo>
                        <a:pt x="245639" y="896891"/>
                      </a:moveTo>
                      <a:cubicBezTo>
                        <a:pt x="223344" y="896891"/>
                        <a:pt x="205271" y="914964"/>
                        <a:pt x="205271" y="937259"/>
                      </a:cubicBezTo>
                      <a:cubicBezTo>
                        <a:pt x="205271" y="959554"/>
                        <a:pt x="223344" y="977627"/>
                        <a:pt x="245639" y="977627"/>
                      </a:cubicBezTo>
                      <a:cubicBezTo>
                        <a:pt x="267934" y="977627"/>
                        <a:pt x="286007" y="959554"/>
                        <a:pt x="286007" y="937259"/>
                      </a:cubicBezTo>
                      <a:cubicBezTo>
                        <a:pt x="286007" y="914964"/>
                        <a:pt x="267934" y="896891"/>
                        <a:pt x="245639" y="896891"/>
                      </a:cubicBezTo>
                      <a:close/>
                      <a:moveTo>
                        <a:pt x="161202" y="896891"/>
                      </a:moveTo>
                      <a:cubicBezTo>
                        <a:pt x="138907" y="896891"/>
                        <a:pt x="120834" y="914964"/>
                        <a:pt x="120834" y="937259"/>
                      </a:cubicBezTo>
                      <a:cubicBezTo>
                        <a:pt x="120834" y="959554"/>
                        <a:pt x="138907" y="977627"/>
                        <a:pt x="161202" y="977627"/>
                      </a:cubicBezTo>
                      <a:cubicBezTo>
                        <a:pt x="183497" y="977627"/>
                        <a:pt x="201570" y="959554"/>
                        <a:pt x="201570" y="937259"/>
                      </a:cubicBezTo>
                      <a:cubicBezTo>
                        <a:pt x="201570" y="914964"/>
                        <a:pt x="183497" y="896891"/>
                        <a:pt x="161202" y="896891"/>
                      </a:cubicBezTo>
                      <a:close/>
                      <a:moveTo>
                        <a:pt x="76766" y="896891"/>
                      </a:moveTo>
                      <a:cubicBezTo>
                        <a:pt x="54471" y="896891"/>
                        <a:pt x="36398" y="914964"/>
                        <a:pt x="36398" y="937259"/>
                      </a:cubicBezTo>
                      <a:cubicBezTo>
                        <a:pt x="36398" y="959554"/>
                        <a:pt x="54471" y="977627"/>
                        <a:pt x="76766" y="977627"/>
                      </a:cubicBezTo>
                      <a:cubicBezTo>
                        <a:pt x="99061" y="977627"/>
                        <a:pt x="117134" y="959554"/>
                        <a:pt x="117134" y="937259"/>
                      </a:cubicBezTo>
                      <a:cubicBezTo>
                        <a:pt x="117134" y="914964"/>
                        <a:pt x="99061" y="896891"/>
                        <a:pt x="76766" y="896891"/>
                      </a:cubicBezTo>
                      <a:close/>
                      <a:moveTo>
                        <a:pt x="1343312" y="810841"/>
                      </a:moveTo>
                      <a:cubicBezTo>
                        <a:pt x="1321017" y="810841"/>
                        <a:pt x="1302944" y="828914"/>
                        <a:pt x="1302944" y="851209"/>
                      </a:cubicBezTo>
                      <a:cubicBezTo>
                        <a:pt x="1302944" y="873504"/>
                        <a:pt x="1321017" y="891577"/>
                        <a:pt x="1343312" y="891577"/>
                      </a:cubicBezTo>
                      <a:cubicBezTo>
                        <a:pt x="1365607" y="891577"/>
                        <a:pt x="1383680" y="873504"/>
                        <a:pt x="1383680" y="851209"/>
                      </a:cubicBezTo>
                      <a:cubicBezTo>
                        <a:pt x="1383680" y="828914"/>
                        <a:pt x="1365607" y="810841"/>
                        <a:pt x="1343312" y="810841"/>
                      </a:cubicBezTo>
                      <a:close/>
                      <a:moveTo>
                        <a:pt x="1258874" y="810841"/>
                      </a:moveTo>
                      <a:cubicBezTo>
                        <a:pt x="1236579" y="810841"/>
                        <a:pt x="1218506" y="828914"/>
                        <a:pt x="1218506" y="851209"/>
                      </a:cubicBezTo>
                      <a:cubicBezTo>
                        <a:pt x="1218506" y="873504"/>
                        <a:pt x="1236579" y="891577"/>
                        <a:pt x="1258874" y="891577"/>
                      </a:cubicBezTo>
                      <a:cubicBezTo>
                        <a:pt x="1281169" y="891577"/>
                        <a:pt x="1299242" y="873504"/>
                        <a:pt x="1299242" y="851209"/>
                      </a:cubicBezTo>
                      <a:cubicBezTo>
                        <a:pt x="1299242" y="828914"/>
                        <a:pt x="1281169" y="810841"/>
                        <a:pt x="1258874" y="810841"/>
                      </a:cubicBezTo>
                      <a:close/>
                      <a:moveTo>
                        <a:pt x="1174438" y="810841"/>
                      </a:moveTo>
                      <a:cubicBezTo>
                        <a:pt x="1152143" y="810841"/>
                        <a:pt x="1134070" y="828914"/>
                        <a:pt x="1134070" y="851209"/>
                      </a:cubicBezTo>
                      <a:cubicBezTo>
                        <a:pt x="1134070" y="873504"/>
                        <a:pt x="1152143" y="891577"/>
                        <a:pt x="1174438" y="891577"/>
                      </a:cubicBezTo>
                      <a:cubicBezTo>
                        <a:pt x="1196733" y="891577"/>
                        <a:pt x="1214806" y="873504"/>
                        <a:pt x="1214806" y="851209"/>
                      </a:cubicBezTo>
                      <a:cubicBezTo>
                        <a:pt x="1214806" y="828914"/>
                        <a:pt x="1196733" y="810841"/>
                        <a:pt x="1174438" y="810841"/>
                      </a:cubicBezTo>
                      <a:close/>
                      <a:moveTo>
                        <a:pt x="1090002" y="810841"/>
                      </a:moveTo>
                      <a:cubicBezTo>
                        <a:pt x="1067707" y="810841"/>
                        <a:pt x="1049634" y="828914"/>
                        <a:pt x="1049634" y="851209"/>
                      </a:cubicBezTo>
                      <a:cubicBezTo>
                        <a:pt x="1049634" y="873504"/>
                        <a:pt x="1067707" y="891577"/>
                        <a:pt x="1090002" y="891577"/>
                      </a:cubicBezTo>
                      <a:cubicBezTo>
                        <a:pt x="1112297" y="891577"/>
                        <a:pt x="1130370" y="873504"/>
                        <a:pt x="1130370" y="851209"/>
                      </a:cubicBezTo>
                      <a:cubicBezTo>
                        <a:pt x="1130370" y="828914"/>
                        <a:pt x="1112297" y="810841"/>
                        <a:pt x="1090002" y="810841"/>
                      </a:cubicBezTo>
                      <a:close/>
                      <a:moveTo>
                        <a:pt x="1005565" y="810841"/>
                      </a:moveTo>
                      <a:cubicBezTo>
                        <a:pt x="983270" y="810841"/>
                        <a:pt x="965197" y="828914"/>
                        <a:pt x="965197" y="851209"/>
                      </a:cubicBezTo>
                      <a:cubicBezTo>
                        <a:pt x="965197" y="873504"/>
                        <a:pt x="983270" y="891577"/>
                        <a:pt x="1005565" y="891577"/>
                      </a:cubicBezTo>
                      <a:cubicBezTo>
                        <a:pt x="1027860" y="891577"/>
                        <a:pt x="1045933" y="873504"/>
                        <a:pt x="1045933" y="851209"/>
                      </a:cubicBezTo>
                      <a:cubicBezTo>
                        <a:pt x="1045933" y="828914"/>
                        <a:pt x="1027860" y="810841"/>
                        <a:pt x="1005565" y="810841"/>
                      </a:cubicBezTo>
                      <a:close/>
                      <a:moveTo>
                        <a:pt x="921129" y="810841"/>
                      </a:moveTo>
                      <a:cubicBezTo>
                        <a:pt x="898834" y="810841"/>
                        <a:pt x="880761" y="828914"/>
                        <a:pt x="880761" y="851209"/>
                      </a:cubicBezTo>
                      <a:cubicBezTo>
                        <a:pt x="880761" y="873504"/>
                        <a:pt x="898834" y="891577"/>
                        <a:pt x="921129" y="891577"/>
                      </a:cubicBezTo>
                      <a:cubicBezTo>
                        <a:pt x="943424" y="891577"/>
                        <a:pt x="961497" y="873504"/>
                        <a:pt x="961497" y="851209"/>
                      </a:cubicBezTo>
                      <a:cubicBezTo>
                        <a:pt x="961497" y="828914"/>
                        <a:pt x="943424" y="810841"/>
                        <a:pt x="921129" y="810841"/>
                      </a:cubicBezTo>
                      <a:close/>
                      <a:moveTo>
                        <a:pt x="836693" y="810841"/>
                      </a:moveTo>
                      <a:cubicBezTo>
                        <a:pt x="814398" y="810841"/>
                        <a:pt x="796325" y="828914"/>
                        <a:pt x="796325" y="851209"/>
                      </a:cubicBezTo>
                      <a:cubicBezTo>
                        <a:pt x="796325" y="873504"/>
                        <a:pt x="814398" y="891577"/>
                        <a:pt x="836693" y="891577"/>
                      </a:cubicBezTo>
                      <a:cubicBezTo>
                        <a:pt x="858988" y="891577"/>
                        <a:pt x="877061" y="873504"/>
                        <a:pt x="877061" y="851209"/>
                      </a:cubicBezTo>
                      <a:cubicBezTo>
                        <a:pt x="877061" y="828914"/>
                        <a:pt x="858988" y="810841"/>
                        <a:pt x="836693" y="810841"/>
                      </a:cubicBezTo>
                      <a:close/>
                      <a:moveTo>
                        <a:pt x="752256" y="810841"/>
                      </a:moveTo>
                      <a:cubicBezTo>
                        <a:pt x="729961" y="810841"/>
                        <a:pt x="711888" y="828914"/>
                        <a:pt x="711888" y="851209"/>
                      </a:cubicBezTo>
                      <a:cubicBezTo>
                        <a:pt x="711888" y="873504"/>
                        <a:pt x="729961" y="891577"/>
                        <a:pt x="752256" y="891577"/>
                      </a:cubicBezTo>
                      <a:cubicBezTo>
                        <a:pt x="774551" y="891577"/>
                        <a:pt x="792624" y="873504"/>
                        <a:pt x="792624" y="851209"/>
                      </a:cubicBezTo>
                      <a:cubicBezTo>
                        <a:pt x="792624" y="828914"/>
                        <a:pt x="774551" y="810841"/>
                        <a:pt x="752256" y="810841"/>
                      </a:cubicBezTo>
                      <a:close/>
                      <a:moveTo>
                        <a:pt x="667820" y="810841"/>
                      </a:moveTo>
                      <a:cubicBezTo>
                        <a:pt x="645525" y="810841"/>
                        <a:pt x="627452" y="828914"/>
                        <a:pt x="627452" y="851209"/>
                      </a:cubicBezTo>
                      <a:cubicBezTo>
                        <a:pt x="627452" y="873504"/>
                        <a:pt x="645525" y="891577"/>
                        <a:pt x="667820" y="891577"/>
                      </a:cubicBezTo>
                      <a:cubicBezTo>
                        <a:pt x="690115" y="891577"/>
                        <a:pt x="708188" y="873504"/>
                        <a:pt x="708188" y="851209"/>
                      </a:cubicBezTo>
                      <a:cubicBezTo>
                        <a:pt x="708188" y="828914"/>
                        <a:pt x="690115" y="810841"/>
                        <a:pt x="667820" y="810841"/>
                      </a:cubicBezTo>
                      <a:close/>
                      <a:moveTo>
                        <a:pt x="583384" y="810841"/>
                      </a:moveTo>
                      <a:cubicBezTo>
                        <a:pt x="561089" y="810841"/>
                        <a:pt x="543016" y="828914"/>
                        <a:pt x="543016" y="851209"/>
                      </a:cubicBezTo>
                      <a:cubicBezTo>
                        <a:pt x="543016" y="873504"/>
                        <a:pt x="561089" y="891577"/>
                        <a:pt x="583384" y="891577"/>
                      </a:cubicBezTo>
                      <a:cubicBezTo>
                        <a:pt x="605679" y="891577"/>
                        <a:pt x="623752" y="873504"/>
                        <a:pt x="623752" y="851209"/>
                      </a:cubicBezTo>
                      <a:cubicBezTo>
                        <a:pt x="623752" y="828914"/>
                        <a:pt x="605679" y="810841"/>
                        <a:pt x="583384" y="810841"/>
                      </a:cubicBezTo>
                      <a:close/>
                      <a:moveTo>
                        <a:pt x="498947" y="810841"/>
                      </a:moveTo>
                      <a:cubicBezTo>
                        <a:pt x="476652" y="810841"/>
                        <a:pt x="458579" y="828914"/>
                        <a:pt x="458579" y="851209"/>
                      </a:cubicBezTo>
                      <a:cubicBezTo>
                        <a:pt x="458579" y="873504"/>
                        <a:pt x="476652" y="891577"/>
                        <a:pt x="498947" y="891577"/>
                      </a:cubicBezTo>
                      <a:cubicBezTo>
                        <a:pt x="521242" y="891577"/>
                        <a:pt x="539315" y="873504"/>
                        <a:pt x="539315" y="851209"/>
                      </a:cubicBezTo>
                      <a:cubicBezTo>
                        <a:pt x="539315" y="828914"/>
                        <a:pt x="521242" y="810841"/>
                        <a:pt x="498947" y="810841"/>
                      </a:cubicBezTo>
                      <a:close/>
                      <a:moveTo>
                        <a:pt x="414511" y="810841"/>
                      </a:moveTo>
                      <a:cubicBezTo>
                        <a:pt x="392216" y="810841"/>
                        <a:pt x="374143" y="828914"/>
                        <a:pt x="374143" y="851209"/>
                      </a:cubicBezTo>
                      <a:cubicBezTo>
                        <a:pt x="374143" y="873504"/>
                        <a:pt x="392216" y="891577"/>
                        <a:pt x="414511" y="891577"/>
                      </a:cubicBezTo>
                      <a:cubicBezTo>
                        <a:pt x="436806" y="891577"/>
                        <a:pt x="454879" y="873504"/>
                        <a:pt x="454879" y="851209"/>
                      </a:cubicBezTo>
                      <a:cubicBezTo>
                        <a:pt x="454879" y="828914"/>
                        <a:pt x="436806" y="810841"/>
                        <a:pt x="414511" y="810841"/>
                      </a:cubicBezTo>
                      <a:close/>
                      <a:moveTo>
                        <a:pt x="330075" y="810841"/>
                      </a:moveTo>
                      <a:cubicBezTo>
                        <a:pt x="307780" y="810841"/>
                        <a:pt x="289707" y="828914"/>
                        <a:pt x="289707" y="851209"/>
                      </a:cubicBezTo>
                      <a:cubicBezTo>
                        <a:pt x="289707" y="873504"/>
                        <a:pt x="307780" y="891577"/>
                        <a:pt x="330075" y="891577"/>
                      </a:cubicBezTo>
                      <a:cubicBezTo>
                        <a:pt x="352370" y="891577"/>
                        <a:pt x="370443" y="873504"/>
                        <a:pt x="370443" y="851209"/>
                      </a:cubicBezTo>
                      <a:cubicBezTo>
                        <a:pt x="370443" y="828914"/>
                        <a:pt x="352370" y="810841"/>
                        <a:pt x="330075" y="810841"/>
                      </a:cubicBezTo>
                      <a:close/>
                      <a:moveTo>
                        <a:pt x="245639" y="810841"/>
                      </a:moveTo>
                      <a:cubicBezTo>
                        <a:pt x="223344" y="810841"/>
                        <a:pt x="205271" y="828914"/>
                        <a:pt x="205271" y="851209"/>
                      </a:cubicBezTo>
                      <a:cubicBezTo>
                        <a:pt x="205271" y="873504"/>
                        <a:pt x="223344" y="891577"/>
                        <a:pt x="245639" y="891577"/>
                      </a:cubicBezTo>
                      <a:cubicBezTo>
                        <a:pt x="267934" y="891577"/>
                        <a:pt x="286007" y="873504"/>
                        <a:pt x="286007" y="851209"/>
                      </a:cubicBezTo>
                      <a:cubicBezTo>
                        <a:pt x="286007" y="828914"/>
                        <a:pt x="267934" y="810841"/>
                        <a:pt x="245639" y="810841"/>
                      </a:cubicBezTo>
                      <a:close/>
                      <a:moveTo>
                        <a:pt x="161202" y="810841"/>
                      </a:moveTo>
                      <a:cubicBezTo>
                        <a:pt x="138907" y="810841"/>
                        <a:pt x="120834" y="828914"/>
                        <a:pt x="120834" y="851209"/>
                      </a:cubicBezTo>
                      <a:cubicBezTo>
                        <a:pt x="120834" y="873504"/>
                        <a:pt x="138907" y="891577"/>
                        <a:pt x="161202" y="891577"/>
                      </a:cubicBezTo>
                      <a:cubicBezTo>
                        <a:pt x="183497" y="891577"/>
                        <a:pt x="201570" y="873504"/>
                        <a:pt x="201570" y="851209"/>
                      </a:cubicBezTo>
                      <a:cubicBezTo>
                        <a:pt x="201570" y="828914"/>
                        <a:pt x="183497" y="810841"/>
                        <a:pt x="161202" y="810841"/>
                      </a:cubicBezTo>
                      <a:close/>
                      <a:moveTo>
                        <a:pt x="76766" y="810841"/>
                      </a:moveTo>
                      <a:cubicBezTo>
                        <a:pt x="54471" y="810841"/>
                        <a:pt x="36398" y="828914"/>
                        <a:pt x="36398" y="851209"/>
                      </a:cubicBezTo>
                      <a:cubicBezTo>
                        <a:pt x="36398" y="873504"/>
                        <a:pt x="54471" y="891577"/>
                        <a:pt x="76766" y="891577"/>
                      </a:cubicBezTo>
                      <a:cubicBezTo>
                        <a:pt x="99061" y="891577"/>
                        <a:pt x="117134" y="873504"/>
                        <a:pt x="117134" y="851209"/>
                      </a:cubicBezTo>
                      <a:cubicBezTo>
                        <a:pt x="117134" y="828914"/>
                        <a:pt x="99061" y="810841"/>
                        <a:pt x="76766" y="810841"/>
                      </a:cubicBezTo>
                      <a:close/>
                      <a:moveTo>
                        <a:pt x="1343312" y="724792"/>
                      </a:moveTo>
                      <a:cubicBezTo>
                        <a:pt x="1321017" y="724792"/>
                        <a:pt x="1302944" y="742865"/>
                        <a:pt x="1302944" y="765160"/>
                      </a:cubicBezTo>
                      <a:cubicBezTo>
                        <a:pt x="1302944" y="787455"/>
                        <a:pt x="1321017" y="805528"/>
                        <a:pt x="1343312" y="805528"/>
                      </a:cubicBezTo>
                      <a:cubicBezTo>
                        <a:pt x="1365607" y="805528"/>
                        <a:pt x="1383680" y="787455"/>
                        <a:pt x="1383680" y="765160"/>
                      </a:cubicBezTo>
                      <a:cubicBezTo>
                        <a:pt x="1383680" y="742865"/>
                        <a:pt x="1365607" y="724792"/>
                        <a:pt x="1343312" y="724792"/>
                      </a:cubicBezTo>
                      <a:close/>
                      <a:moveTo>
                        <a:pt x="1258874" y="724792"/>
                      </a:moveTo>
                      <a:cubicBezTo>
                        <a:pt x="1236579" y="724792"/>
                        <a:pt x="1218506" y="742865"/>
                        <a:pt x="1218506" y="765160"/>
                      </a:cubicBezTo>
                      <a:cubicBezTo>
                        <a:pt x="1218506" y="787455"/>
                        <a:pt x="1236579" y="805528"/>
                        <a:pt x="1258874" y="805528"/>
                      </a:cubicBezTo>
                      <a:cubicBezTo>
                        <a:pt x="1281169" y="805528"/>
                        <a:pt x="1299242" y="787455"/>
                        <a:pt x="1299242" y="765160"/>
                      </a:cubicBezTo>
                      <a:cubicBezTo>
                        <a:pt x="1299242" y="742865"/>
                        <a:pt x="1281169" y="724792"/>
                        <a:pt x="1258874" y="724792"/>
                      </a:cubicBezTo>
                      <a:close/>
                      <a:moveTo>
                        <a:pt x="1174438" y="724792"/>
                      </a:moveTo>
                      <a:cubicBezTo>
                        <a:pt x="1152143" y="724792"/>
                        <a:pt x="1134070" y="742865"/>
                        <a:pt x="1134070" y="765160"/>
                      </a:cubicBezTo>
                      <a:cubicBezTo>
                        <a:pt x="1134070" y="787455"/>
                        <a:pt x="1152143" y="805528"/>
                        <a:pt x="1174438" y="805528"/>
                      </a:cubicBezTo>
                      <a:cubicBezTo>
                        <a:pt x="1196733" y="805528"/>
                        <a:pt x="1214806" y="787455"/>
                        <a:pt x="1214806" y="765160"/>
                      </a:cubicBezTo>
                      <a:cubicBezTo>
                        <a:pt x="1214806" y="742865"/>
                        <a:pt x="1196733" y="724792"/>
                        <a:pt x="1174438" y="724792"/>
                      </a:cubicBezTo>
                      <a:close/>
                      <a:moveTo>
                        <a:pt x="1090002" y="724792"/>
                      </a:moveTo>
                      <a:cubicBezTo>
                        <a:pt x="1067707" y="724792"/>
                        <a:pt x="1049634" y="742865"/>
                        <a:pt x="1049634" y="765160"/>
                      </a:cubicBezTo>
                      <a:cubicBezTo>
                        <a:pt x="1049634" y="787455"/>
                        <a:pt x="1067707" y="805528"/>
                        <a:pt x="1090002" y="805528"/>
                      </a:cubicBezTo>
                      <a:cubicBezTo>
                        <a:pt x="1112297" y="805528"/>
                        <a:pt x="1130370" y="787455"/>
                        <a:pt x="1130370" y="765160"/>
                      </a:cubicBezTo>
                      <a:cubicBezTo>
                        <a:pt x="1130370" y="742865"/>
                        <a:pt x="1112297" y="724792"/>
                        <a:pt x="1090002" y="724792"/>
                      </a:cubicBezTo>
                      <a:close/>
                      <a:moveTo>
                        <a:pt x="1005565" y="724792"/>
                      </a:moveTo>
                      <a:cubicBezTo>
                        <a:pt x="983270" y="724792"/>
                        <a:pt x="965197" y="742865"/>
                        <a:pt x="965197" y="765160"/>
                      </a:cubicBezTo>
                      <a:cubicBezTo>
                        <a:pt x="965197" y="787455"/>
                        <a:pt x="983270" y="805528"/>
                        <a:pt x="1005565" y="805528"/>
                      </a:cubicBezTo>
                      <a:cubicBezTo>
                        <a:pt x="1027860" y="805528"/>
                        <a:pt x="1045933" y="787455"/>
                        <a:pt x="1045933" y="765160"/>
                      </a:cubicBezTo>
                      <a:cubicBezTo>
                        <a:pt x="1045933" y="742865"/>
                        <a:pt x="1027860" y="724792"/>
                        <a:pt x="1005565" y="724792"/>
                      </a:cubicBezTo>
                      <a:close/>
                      <a:moveTo>
                        <a:pt x="921129" y="724792"/>
                      </a:moveTo>
                      <a:cubicBezTo>
                        <a:pt x="898834" y="724792"/>
                        <a:pt x="880761" y="742865"/>
                        <a:pt x="880761" y="765160"/>
                      </a:cubicBezTo>
                      <a:cubicBezTo>
                        <a:pt x="880761" y="787455"/>
                        <a:pt x="898834" y="805528"/>
                        <a:pt x="921129" y="805528"/>
                      </a:cubicBezTo>
                      <a:cubicBezTo>
                        <a:pt x="943424" y="805528"/>
                        <a:pt x="961497" y="787455"/>
                        <a:pt x="961497" y="765160"/>
                      </a:cubicBezTo>
                      <a:cubicBezTo>
                        <a:pt x="961497" y="742865"/>
                        <a:pt x="943424" y="724792"/>
                        <a:pt x="921129" y="724792"/>
                      </a:cubicBezTo>
                      <a:close/>
                      <a:moveTo>
                        <a:pt x="836693" y="724792"/>
                      </a:moveTo>
                      <a:cubicBezTo>
                        <a:pt x="814398" y="724792"/>
                        <a:pt x="796325" y="742865"/>
                        <a:pt x="796325" y="765160"/>
                      </a:cubicBezTo>
                      <a:cubicBezTo>
                        <a:pt x="796325" y="787455"/>
                        <a:pt x="814398" y="805528"/>
                        <a:pt x="836693" y="805528"/>
                      </a:cubicBezTo>
                      <a:cubicBezTo>
                        <a:pt x="858988" y="805528"/>
                        <a:pt x="877061" y="787455"/>
                        <a:pt x="877061" y="765160"/>
                      </a:cubicBezTo>
                      <a:cubicBezTo>
                        <a:pt x="877061" y="742865"/>
                        <a:pt x="858988" y="724792"/>
                        <a:pt x="836693" y="724792"/>
                      </a:cubicBezTo>
                      <a:close/>
                      <a:moveTo>
                        <a:pt x="752256" y="724792"/>
                      </a:moveTo>
                      <a:cubicBezTo>
                        <a:pt x="729961" y="724792"/>
                        <a:pt x="711888" y="742865"/>
                        <a:pt x="711888" y="765160"/>
                      </a:cubicBezTo>
                      <a:cubicBezTo>
                        <a:pt x="711888" y="787455"/>
                        <a:pt x="729961" y="805528"/>
                        <a:pt x="752256" y="805528"/>
                      </a:cubicBezTo>
                      <a:cubicBezTo>
                        <a:pt x="774551" y="805528"/>
                        <a:pt x="792624" y="787455"/>
                        <a:pt x="792624" y="765160"/>
                      </a:cubicBezTo>
                      <a:cubicBezTo>
                        <a:pt x="792624" y="742865"/>
                        <a:pt x="774551" y="724792"/>
                        <a:pt x="752256" y="724792"/>
                      </a:cubicBezTo>
                      <a:close/>
                      <a:moveTo>
                        <a:pt x="667820" y="724792"/>
                      </a:moveTo>
                      <a:cubicBezTo>
                        <a:pt x="645525" y="724792"/>
                        <a:pt x="627452" y="742865"/>
                        <a:pt x="627452" y="765160"/>
                      </a:cubicBezTo>
                      <a:cubicBezTo>
                        <a:pt x="627452" y="787455"/>
                        <a:pt x="645525" y="805528"/>
                        <a:pt x="667820" y="805528"/>
                      </a:cubicBezTo>
                      <a:cubicBezTo>
                        <a:pt x="690115" y="805528"/>
                        <a:pt x="708188" y="787455"/>
                        <a:pt x="708188" y="765160"/>
                      </a:cubicBezTo>
                      <a:cubicBezTo>
                        <a:pt x="708188" y="742865"/>
                        <a:pt x="690115" y="724792"/>
                        <a:pt x="667820" y="724792"/>
                      </a:cubicBezTo>
                      <a:close/>
                      <a:moveTo>
                        <a:pt x="583384" y="724792"/>
                      </a:moveTo>
                      <a:cubicBezTo>
                        <a:pt x="561089" y="724792"/>
                        <a:pt x="543016" y="742865"/>
                        <a:pt x="543016" y="765160"/>
                      </a:cubicBezTo>
                      <a:cubicBezTo>
                        <a:pt x="543016" y="787455"/>
                        <a:pt x="561089" y="805528"/>
                        <a:pt x="583384" y="805528"/>
                      </a:cubicBezTo>
                      <a:cubicBezTo>
                        <a:pt x="605679" y="805528"/>
                        <a:pt x="623752" y="787455"/>
                        <a:pt x="623752" y="765160"/>
                      </a:cubicBezTo>
                      <a:cubicBezTo>
                        <a:pt x="623752" y="742865"/>
                        <a:pt x="605679" y="724792"/>
                        <a:pt x="583384" y="724792"/>
                      </a:cubicBezTo>
                      <a:close/>
                      <a:moveTo>
                        <a:pt x="498947" y="724792"/>
                      </a:moveTo>
                      <a:cubicBezTo>
                        <a:pt x="476652" y="724792"/>
                        <a:pt x="458579" y="742865"/>
                        <a:pt x="458579" y="765160"/>
                      </a:cubicBezTo>
                      <a:cubicBezTo>
                        <a:pt x="458579" y="787455"/>
                        <a:pt x="476652" y="805528"/>
                        <a:pt x="498947" y="805528"/>
                      </a:cubicBezTo>
                      <a:cubicBezTo>
                        <a:pt x="521242" y="805528"/>
                        <a:pt x="539315" y="787455"/>
                        <a:pt x="539315" y="765160"/>
                      </a:cubicBezTo>
                      <a:cubicBezTo>
                        <a:pt x="539315" y="742865"/>
                        <a:pt x="521242" y="724792"/>
                        <a:pt x="498947" y="724792"/>
                      </a:cubicBezTo>
                      <a:close/>
                      <a:moveTo>
                        <a:pt x="414511" y="724792"/>
                      </a:moveTo>
                      <a:cubicBezTo>
                        <a:pt x="392216" y="724792"/>
                        <a:pt x="374143" y="742865"/>
                        <a:pt x="374143" y="765160"/>
                      </a:cubicBezTo>
                      <a:cubicBezTo>
                        <a:pt x="374143" y="787455"/>
                        <a:pt x="392216" y="805528"/>
                        <a:pt x="414511" y="805528"/>
                      </a:cubicBezTo>
                      <a:cubicBezTo>
                        <a:pt x="436806" y="805528"/>
                        <a:pt x="454879" y="787455"/>
                        <a:pt x="454879" y="765160"/>
                      </a:cubicBezTo>
                      <a:cubicBezTo>
                        <a:pt x="454879" y="742865"/>
                        <a:pt x="436806" y="724792"/>
                        <a:pt x="414511" y="724792"/>
                      </a:cubicBezTo>
                      <a:close/>
                      <a:moveTo>
                        <a:pt x="330075" y="724792"/>
                      </a:moveTo>
                      <a:cubicBezTo>
                        <a:pt x="307780" y="724792"/>
                        <a:pt x="289707" y="742865"/>
                        <a:pt x="289707" y="765160"/>
                      </a:cubicBezTo>
                      <a:cubicBezTo>
                        <a:pt x="289707" y="787455"/>
                        <a:pt x="307780" y="805528"/>
                        <a:pt x="330075" y="805528"/>
                      </a:cubicBezTo>
                      <a:cubicBezTo>
                        <a:pt x="352370" y="805528"/>
                        <a:pt x="370443" y="787455"/>
                        <a:pt x="370443" y="765160"/>
                      </a:cubicBezTo>
                      <a:cubicBezTo>
                        <a:pt x="370443" y="742865"/>
                        <a:pt x="352370" y="724792"/>
                        <a:pt x="330075" y="724792"/>
                      </a:cubicBezTo>
                      <a:close/>
                      <a:moveTo>
                        <a:pt x="245639" y="724792"/>
                      </a:moveTo>
                      <a:cubicBezTo>
                        <a:pt x="223344" y="724792"/>
                        <a:pt x="205271" y="742865"/>
                        <a:pt x="205271" y="765160"/>
                      </a:cubicBezTo>
                      <a:cubicBezTo>
                        <a:pt x="205271" y="787455"/>
                        <a:pt x="223344" y="805528"/>
                        <a:pt x="245639" y="805528"/>
                      </a:cubicBezTo>
                      <a:cubicBezTo>
                        <a:pt x="267934" y="805528"/>
                        <a:pt x="286007" y="787455"/>
                        <a:pt x="286007" y="765160"/>
                      </a:cubicBezTo>
                      <a:cubicBezTo>
                        <a:pt x="286007" y="742865"/>
                        <a:pt x="267934" y="724792"/>
                        <a:pt x="245639" y="724792"/>
                      </a:cubicBezTo>
                      <a:close/>
                      <a:moveTo>
                        <a:pt x="161202" y="724792"/>
                      </a:moveTo>
                      <a:cubicBezTo>
                        <a:pt x="138907" y="724792"/>
                        <a:pt x="120834" y="742865"/>
                        <a:pt x="120834" y="765160"/>
                      </a:cubicBezTo>
                      <a:cubicBezTo>
                        <a:pt x="120834" y="787455"/>
                        <a:pt x="138907" y="805528"/>
                        <a:pt x="161202" y="805528"/>
                      </a:cubicBezTo>
                      <a:cubicBezTo>
                        <a:pt x="183497" y="805528"/>
                        <a:pt x="201570" y="787455"/>
                        <a:pt x="201570" y="765160"/>
                      </a:cubicBezTo>
                      <a:cubicBezTo>
                        <a:pt x="201570" y="742865"/>
                        <a:pt x="183497" y="724792"/>
                        <a:pt x="161202" y="724792"/>
                      </a:cubicBezTo>
                      <a:close/>
                      <a:moveTo>
                        <a:pt x="76766" y="724792"/>
                      </a:moveTo>
                      <a:cubicBezTo>
                        <a:pt x="54471" y="724792"/>
                        <a:pt x="36398" y="742865"/>
                        <a:pt x="36398" y="765160"/>
                      </a:cubicBezTo>
                      <a:cubicBezTo>
                        <a:pt x="36398" y="787455"/>
                        <a:pt x="54471" y="805528"/>
                        <a:pt x="76766" y="805528"/>
                      </a:cubicBezTo>
                      <a:cubicBezTo>
                        <a:pt x="99061" y="805528"/>
                        <a:pt x="117134" y="787455"/>
                        <a:pt x="117134" y="765160"/>
                      </a:cubicBezTo>
                      <a:cubicBezTo>
                        <a:pt x="117134" y="742865"/>
                        <a:pt x="99061" y="724792"/>
                        <a:pt x="76766" y="724792"/>
                      </a:cubicBezTo>
                      <a:close/>
                      <a:moveTo>
                        <a:pt x="1343312" y="638743"/>
                      </a:moveTo>
                      <a:cubicBezTo>
                        <a:pt x="1321017" y="638743"/>
                        <a:pt x="1302944" y="656816"/>
                        <a:pt x="1302944" y="679111"/>
                      </a:cubicBezTo>
                      <a:cubicBezTo>
                        <a:pt x="1302944" y="701406"/>
                        <a:pt x="1321017" y="719479"/>
                        <a:pt x="1343312" y="719479"/>
                      </a:cubicBezTo>
                      <a:cubicBezTo>
                        <a:pt x="1365607" y="719479"/>
                        <a:pt x="1383680" y="701406"/>
                        <a:pt x="1383680" y="679111"/>
                      </a:cubicBezTo>
                      <a:cubicBezTo>
                        <a:pt x="1383680" y="656816"/>
                        <a:pt x="1365607" y="638743"/>
                        <a:pt x="1343312" y="638743"/>
                      </a:cubicBezTo>
                      <a:close/>
                      <a:moveTo>
                        <a:pt x="1258874" y="638743"/>
                      </a:moveTo>
                      <a:cubicBezTo>
                        <a:pt x="1236579" y="638743"/>
                        <a:pt x="1218506" y="656816"/>
                        <a:pt x="1218506" y="679111"/>
                      </a:cubicBezTo>
                      <a:cubicBezTo>
                        <a:pt x="1218506" y="701406"/>
                        <a:pt x="1236579" y="719479"/>
                        <a:pt x="1258874" y="719479"/>
                      </a:cubicBezTo>
                      <a:cubicBezTo>
                        <a:pt x="1281169" y="719479"/>
                        <a:pt x="1299242" y="701406"/>
                        <a:pt x="1299242" y="679111"/>
                      </a:cubicBezTo>
                      <a:cubicBezTo>
                        <a:pt x="1299242" y="656816"/>
                        <a:pt x="1281169" y="638743"/>
                        <a:pt x="1258874" y="638743"/>
                      </a:cubicBezTo>
                      <a:close/>
                      <a:moveTo>
                        <a:pt x="1174438" y="638743"/>
                      </a:moveTo>
                      <a:cubicBezTo>
                        <a:pt x="1152143" y="638743"/>
                        <a:pt x="1134070" y="656816"/>
                        <a:pt x="1134070" y="679111"/>
                      </a:cubicBezTo>
                      <a:cubicBezTo>
                        <a:pt x="1134070" y="701406"/>
                        <a:pt x="1152143" y="719479"/>
                        <a:pt x="1174438" y="719479"/>
                      </a:cubicBezTo>
                      <a:cubicBezTo>
                        <a:pt x="1196733" y="719479"/>
                        <a:pt x="1214806" y="701406"/>
                        <a:pt x="1214806" y="679111"/>
                      </a:cubicBezTo>
                      <a:cubicBezTo>
                        <a:pt x="1214806" y="656816"/>
                        <a:pt x="1196733" y="638743"/>
                        <a:pt x="1174438" y="638743"/>
                      </a:cubicBezTo>
                      <a:close/>
                      <a:moveTo>
                        <a:pt x="1090002" y="638743"/>
                      </a:moveTo>
                      <a:cubicBezTo>
                        <a:pt x="1067707" y="638743"/>
                        <a:pt x="1049634" y="656816"/>
                        <a:pt x="1049634" y="679111"/>
                      </a:cubicBezTo>
                      <a:cubicBezTo>
                        <a:pt x="1049634" y="701406"/>
                        <a:pt x="1067707" y="719479"/>
                        <a:pt x="1090002" y="719479"/>
                      </a:cubicBezTo>
                      <a:cubicBezTo>
                        <a:pt x="1112297" y="719479"/>
                        <a:pt x="1130370" y="701406"/>
                        <a:pt x="1130370" y="679111"/>
                      </a:cubicBezTo>
                      <a:cubicBezTo>
                        <a:pt x="1130370" y="656816"/>
                        <a:pt x="1112297" y="638743"/>
                        <a:pt x="1090002" y="638743"/>
                      </a:cubicBezTo>
                      <a:close/>
                      <a:moveTo>
                        <a:pt x="1005565" y="638743"/>
                      </a:moveTo>
                      <a:cubicBezTo>
                        <a:pt x="983270" y="638743"/>
                        <a:pt x="965197" y="656816"/>
                        <a:pt x="965197" y="679111"/>
                      </a:cubicBezTo>
                      <a:cubicBezTo>
                        <a:pt x="965197" y="701406"/>
                        <a:pt x="983270" y="719479"/>
                        <a:pt x="1005565" y="719479"/>
                      </a:cubicBezTo>
                      <a:cubicBezTo>
                        <a:pt x="1027860" y="719479"/>
                        <a:pt x="1045933" y="701406"/>
                        <a:pt x="1045933" y="679111"/>
                      </a:cubicBezTo>
                      <a:cubicBezTo>
                        <a:pt x="1045933" y="656816"/>
                        <a:pt x="1027860" y="638743"/>
                        <a:pt x="1005565" y="638743"/>
                      </a:cubicBezTo>
                      <a:close/>
                      <a:moveTo>
                        <a:pt x="921129" y="638743"/>
                      </a:moveTo>
                      <a:cubicBezTo>
                        <a:pt x="898834" y="638743"/>
                        <a:pt x="880761" y="656816"/>
                        <a:pt x="880761" y="679111"/>
                      </a:cubicBezTo>
                      <a:cubicBezTo>
                        <a:pt x="880761" y="701406"/>
                        <a:pt x="898834" y="719479"/>
                        <a:pt x="921129" y="719479"/>
                      </a:cubicBezTo>
                      <a:cubicBezTo>
                        <a:pt x="943424" y="719479"/>
                        <a:pt x="961497" y="701406"/>
                        <a:pt x="961497" y="679111"/>
                      </a:cubicBezTo>
                      <a:cubicBezTo>
                        <a:pt x="961497" y="656816"/>
                        <a:pt x="943424" y="638743"/>
                        <a:pt x="921129" y="638743"/>
                      </a:cubicBezTo>
                      <a:close/>
                      <a:moveTo>
                        <a:pt x="836693" y="638743"/>
                      </a:moveTo>
                      <a:cubicBezTo>
                        <a:pt x="814398" y="638743"/>
                        <a:pt x="796325" y="656816"/>
                        <a:pt x="796325" y="679111"/>
                      </a:cubicBezTo>
                      <a:cubicBezTo>
                        <a:pt x="796325" y="701406"/>
                        <a:pt x="814398" y="719479"/>
                        <a:pt x="836693" y="719479"/>
                      </a:cubicBezTo>
                      <a:cubicBezTo>
                        <a:pt x="858988" y="719479"/>
                        <a:pt x="877061" y="701406"/>
                        <a:pt x="877061" y="679111"/>
                      </a:cubicBezTo>
                      <a:cubicBezTo>
                        <a:pt x="877061" y="656816"/>
                        <a:pt x="858988" y="638743"/>
                        <a:pt x="836693" y="638743"/>
                      </a:cubicBezTo>
                      <a:close/>
                      <a:moveTo>
                        <a:pt x="752256" y="638743"/>
                      </a:moveTo>
                      <a:cubicBezTo>
                        <a:pt x="729961" y="638743"/>
                        <a:pt x="711888" y="656816"/>
                        <a:pt x="711888" y="679111"/>
                      </a:cubicBezTo>
                      <a:cubicBezTo>
                        <a:pt x="711888" y="701406"/>
                        <a:pt x="729961" y="719479"/>
                        <a:pt x="752256" y="719479"/>
                      </a:cubicBezTo>
                      <a:cubicBezTo>
                        <a:pt x="774551" y="719479"/>
                        <a:pt x="792624" y="701406"/>
                        <a:pt x="792624" y="679111"/>
                      </a:cubicBezTo>
                      <a:cubicBezTo>
                        <a:pt x="792624" y="656816"/>
                        <a:pt x="774551" y="638743"/>
                        <a:pt x="752256" y="638743"/>
                      </a:cubicBezTo>
                      <a:close/>
                      <a:moveTo>
                        <a:pt x="667820" y="638743"/>
                      </a:moveTo>
                      <a:cubicBezTo>
                        <a:pt x="645525" y="638743"/>
                        <a:pt x="627452" y="656816"/>
                        <a:pt x="627452" y="679111"/>
                      </a:cubicBezTo>
                      <a:cubicBezTo>
                        <a:pt x="627452" y="701406"/>
                        <a:pt x="645525" y="719479"/>
                        <a:pt x="667820" y="719479"/>
                      </a:cubicBezTo>
                      <a:cubicBezTo>
                        <a:pt x="690115" y="719479"/>
                        <a:pt x="708188" y="701406"/>
                        <a:pt x="708188" y="679111"/>
                      </a:cubicBezTo>
                      <a:cubicBezTo>
                        <a:pt x="708188" y="656816"/>
                        <a:pt x="690115" y="638743"/>
                        <a:pt x="667820" y="638743"/>
                      </a:cubicBezTo>
                      <a:close/>
                      <a:moveTo>
                        <a:pt x="583384" y="638743"/>
                      </a:moveTo>
                      <a:cubicBezTo>
                        <a:pt x="561089" y="638743"/>
                        <a:pt x="543016" y="656816"/>
                        <a:pt x="543016" y="679111"/>
                      </a:cubicBezTo>
                      <a:cubicBezTo>
                        <a:pt x="543016" y="701406"/>
                        <a:pt x="561089" y="719479"/>
                        <a:pt x="583384" y="719479"/>
                      </a:cubicBezTo>
                      <a:cubicBezTo>
                        <a:pt x="605679" y="719479"/>
                        <a:pt x="623752" y="701406"/>
                        <a:pt x="623752" y="679111"/>
                      </a:cubicBezTo>
                      <a:cubicBezTo>
                        <a:pt x="623752" y="656816"/>
                        <a:pt x="605679" y="638743"/>
                        <a:pt x="583384" y="638743"/>
                      </a:cubicBezTo>
                      <a:close/>
                      <a:moveTo>
                        <a:pt x="498947" y="638743"/>
                      </a:moveTo>
                      <a:cubicBezTo>
                        <a:pt x="476652" y="638743"/>
                        <a:pt x="458579" y="656816"/>
                        <a:pt x="458579" y="679111"/>
                      </a:cubicBezTo>
                      <a:cubicBezTo>
                        <a:pt x="458579" y="701406"/>
                        <a:pt x="476652" y="719479"/>
                        <a:pt x="498947" y="719479"/>
                      </a:cubicBezTo>
                      <a:cubicBezTo>
                        <a:pt x="521242" y="719479"/>
                        <a:pt x="539315" y="701406"/>
                        <a:pt x="539315" y="679111"/>
                      </a:cubicBezTo>
                      <a:cubicBezTo>
                        <a:pt x="539315" y="656816"/>
                        <a:pt x="521242" y="638743"/>
                        <a:pt x="498947" y="638743"/>
                      </a:cubicBezTo>
                      <a:close/>
                      <a:moveTo>
                        <a:pt x="414511" y="638743"/>
                      </a:moveTo>
                      <a:cubicBezTo>
                        <a:pt x="392216" y="638743"/>
                        <a:pt x="374143" y="656816"/>
                        <a:pt x="374143" y="679111"/>
                      </a:cubicBezTo>
                      <a:cubicBezTo>
                        <a:pt x="374143" y="701406"/>
                        <a:pt x="392216" y="719479"/>
                        <a:pt x="414511" y="719479"/>
                      </a:cubicBezTo>
                      <a:cubicBezTo>
                        <a:pt x="436806" y="719479"/>
                        <a:pt x="454879" y="701406"/>
                        <a:pt x="454879" y="679111"/>
                      </a:cubicBezTo>
                      <a:cubicBezTo>
                        <a:pt x="454879" y="656816"/>
                        <a:pt x="436806" y="638743"/>
                        <a:pt x="414511" y="638743"/>
                      </a:cubicBezTo>
                      <a:close/>
                      <a:moveTo>
                        <a:pt x="330075" y="638743"/>
                      </a:moveTo>
                      <a:cubicBezTo>
                        <a:pt x="307780" y="638743"/>
                        <a:pt x="289707" y="656816"/>
                        <a:pt x="289707" y="679111"/>
                      </a:cubicBezTo>
                      <a:cubicBezTo>
                        <a:pt x="289707" y="701406"/>
                        <a:pt x="307780" y="719479"/>
                        <a:pt x="330075" y="719479"/>
                      </a:cubicBezTo>
                      <a:cubicBezTo>
                        <a:pt x="352370" y="719479"/>
                        <a:pt x="370443" y="701406"/>
                        <a:pt x="370443" y="679111"/>
                      </a:cubicBezTo>
                      <a:cubicBezTo>
                        <a:pt x="370443" y="656816"/>
                        <a:pt x="352370" y="638743"/>
                        <a:pt x="330075" y="638743"/>
                      </a:cubicBezTo>
                      <a:close/>
                      <a:moveTo>
                        <a:pt x="245639" y="638743"/>
                      </a:moveTo>
                      <a:cubicBezTo>
                        <a:pt x="223344" y="638743"/>
                        <a:pt x="205271" y="656816"/>
                        <a:pt x="205271" y="679111"/>
                      </a:cubicBezTo>
                      <a:cubicBezTo>
                        <a:pt x="205271" y="701406"/>
                        <a:pt x="223344" y="719479"/>
                        <a:pt x="245639" y="719479"/>
                      </a:cubicBezTo>
                      <a:cubicBezTo>
                        <a:pt x="267934" y="719479"/>
                        <a:pt x="286007" y="701406"/>
                        <a:pt x="286007" y="679111"/>
                      </a:cubicBezTo>
                      <a:cubicBezTo>
                        <a:pt x="286007" y="656816"/>
                        <a:pt x="267934" y="638743"/>
                        <a:pt x="245639" y="638743"/>
                      </a:cubicBezTo>
                      <a:close/>
                      <a:moveTo>
                        <a:pt x="161202" y="638743"/>
                      </a:moveTo>
                      <a:cubicBezTo>
                        <a:pt x="138907" y="638743"/>
                        <a:pt x="120834" y="656816"/>
                        <a:pt x="120834" y="679111"/>
                      </a:cubicBezTo>
                      <a:cubicBezTo>
                        <a:pt x="120834" y="701406"/>
                        <a:pt x="138907" y="719479"/>
                        <a:pt x="161202" y="719479"/>
                      </a:cubicBezTo>
                      <a:cubicBezTo>
                        <a:pt x="183497" y="719479"/>
                        <a:pt x="201570" y="701406"/>
                        <a:pt x="201570" y="679111"/>
                      </a:cubicBezTo>
                      <a:cubicBezTo>
                        <a:pt x="201570" y="656816"/>
                        <a:pt x="183497" y="638743"/>
                        <a:pt x="161202" y="638743"/>
                      </a:cubicBezTo>
                      <a:close/>
                      <a:moveTo>
                        <a:pt x="76766" y="638743"/>
                      </a:moveTo>
                      <a:cubicBezTo>
                        <a:pt x="54471" y="638743"/>
                        <a:pt x="36398" y="656816"/>
                        <a:pt x="36398" y="679111"/>
                      </a:cubicBezTo>
                      <a:cubicBezTo>
                        <a:pt x="36398" y="701406"/>
                        <a:pt x="54471" y="719479"/>
                        <a:pt x="76766" y="719479"/>
                      </a:cubicBezTo>
                      <a:cubicBezTo>
                        <a:pt x="99061" y="719479"/>
                        <a:pt x="117134" y="701406"/>
                        <a:pt x="117134" y="679111"/>
                      </a:cubicBezTo>
                      <a:cubicBezTo>
                        <a:pt x="117134" y="656816"/>
                        <a:pt x="99061" y="638743"/>
                        <a:pt x="76766" y="638743"/>
                      </a:cubicBezTo>
                      <a:close/>
                      <a:moveTo>
                        <a:pt x="1343312" y="552694"/>
                      </a:moveTo>
                      <a:cubicBezTo>
                        <a:pt x="1321017" y="552694"/>
                        <a:pt x="1302944" y="570767"/>
                        <a:pt x="1302944" y="593062"/>
                      </a:cubicBezTo>
                      <a:cubicBezTo>
                        <a:pt x="1302944" y="615357"/>
                        <a:pt x="1321017" y="633430"/>
                        <a:pt x="1343312" y="633430"/>
                      </a:cubicBezTo>
                      <a:cubicBezTo>
                        <a:pt x="1365607" y="633430"/>
                        <a:pt x="1383680" y="615357"/>
                        <a:pt x="1383680" y="593062"/>
                      </a:cubicBezTo>
                      <a:cubicBezTo>
                        <a:pt x="1383680" y="570767"/>
                        <a:pt x="1365607" y="552694"/>
                        <a:pt x="1343312" y="552694"/>
                      </a:cubicBezTo>
                      <a:close/>
                      <a:moveTo>
                        <a:pt x="1258874" y="552694"/>
                      </a:moveTo>
                      <a:cubicBezTo>
                        <a:pt x="1236579" y="552694"/>
                        <a:pt x="1218506" y="570767"/>
                        <a:pt x="1218506" y="593062"/>
                      </a:cubicBezTo>
                      <a:cubicBezTo>
                        <a:pt x="1218506" y="615357"/>
                        <a:pt x="1236579" y="633430"/>
                        <a:pt x="1258874" y="633430"/>
                      </a:cubicBezTo>
                      <a:cubicBezTo>
                        <a:pt x="1281169" y="633430"/>
                        <a:pt x="1299242" y="615357"/>
                        <a:pt x="1299242" y="593062"/>
                      </a:cubicBezTo>
                      <a:cubicBezTo>
                        <a:pt x="1299242" y="570767"/>
                        <a:pt x="1281169" y="552694"/>
                        <a:pt x="1258874" y="552694"/>
                      </a:cubicBezTo>
                      <a:close/>
                      <a:moveTo>
                        <a:pt x="1174438" y="552694"/>
                      </a:moveTo>
                      <a:cubicBezTo>
                        <a:pt x="1152143" y="552694"/>
                        <a:pt x="1134070" y="570767"/>
                        <a:pt x="1134070" y="593062"/>
                      </a:cubicBezTo>
                      <a:cubicBezTo>
                        <a:pt x="1134070" y="615357"/>
                        <a:pt x="1152143" y="633430"/>
                        <a:pt x="1174438" y="633430"/>
                      </a:cubicBezTo>
                      <a:cubicBezTo>
                        <a:pt x="1196733" y="633430"/>
                        <a:pt x="1214806" y="615357"/>
                        <a:pt x="1214806" y="593062"/>
                      </a:cubicBezTo>
                      <a:cubicBezTo>
                        <a:pt x="1214806" y="570767"/>
                        <a:pt x="1196733" y="552694"/>
                        <a:pt x="1174438" y="552694"/>
                      </a:cubicBezTo>
                      <a:close/>
                      <a:moveTo>
                        <a:pt x="1090002" y="552694"/>
                      </a:moveTo>
                      <a:cubicBezTo>
                        <a:pt x="1067707" y="552694"/>
                        <a:pt x="1049634" y="570767"/>
                        <a:pt x="1049634" y="593062"/>
                      </a:cubicBezTo>
                      <a:cubicBezTo>
                        <a:pt x="1049634" y="615357"/>
                        <a:pt x="1067707" y="633430"/>
                        <a:pt x="1090002" y="633430"/>
                      </a:cubicBezTo>
                      <a:cubicBezTo>
                        <a:pt x="1112297" y="633430"/>
                        <a:pt x="1130370" y="615357"/>
                        <a:pt x="1130370" y="593062"/>
                      </a:cubicBezTo>
                      <a:cubicBezTo>
                        <a:pt x="1130370" y="570767"/>
                        <a:pt x="1112297" y="552694"/>
                        <a:pt x="1090002" y="552694"/>
                      </a:cubicBezTo>
                      <a:close/>
                      <a:moveTo>
                        <a:pt x="1005565" y="552694"/>
                      </a:moveTo>
                      <a:cubicBezTo>
                        <a:pt x="983270" y="552694"/>
                        <a:pt x="965197" y="570767"/>
                        <a:pt x="965197" y="593062"/>
                      </a:cubicBezTo>
                      <a:cubicBezTo>
                        <a:pt x="965197" y="615357"/>
                        <a:pt x="983270" y="633430"/>
                        <a:pt x="1005565" y="633430"/>
                      </a:cubicBezTo>
                      <a:cubicBezTo>
                        <a:pt x="1027860" y="633430"/>
                        <a:pt x="1045933" y="615357"/>
                        <a:pt x="1045933" y="593062"/>
                      </a:cubicBezTo>
                      <a:cubicBezTo>
                        <a:pt x="1045933" y="570767"/>
                        <a:pt x="1027860" y="552694"/>
                        <a:pt x="1005565" y="552694"/>
                      </a:cubicBezTo>
                      <a:close/>
                      <a:moveTo>
                        <a:pt x="921129" y="552694"/>
                      </a:moveTo>
                      <a:cubicBezTo>
                        <a:pt x="898834" y="552694"/>
                        <a:pt x="880761" y="570767"/>
                        <a:pt x="880761" y="593062"/>
                      </a:cubicBezTo>
                      <a:cubicBezTo>
                        <a:pt x="880761" y="615357"/>
                        <a:pt x="898834" y="633430"/>
                        <a:pt x="921129" y="633430"/>
                      </a:cubicBezTo>
                      <a:cubicBezTo>
                        <a:pt x="943424" y="633430"/>
                        <a:pt x="961497" y="615357"/>
                        <a:pt x="961497" y="593062"/>
                      </a:cubicBezTo>
                      <a:cubicBezTo>
                        <a:pt x="961497" y="570767"/>
                        <a:pt x="943424" y="552694"/>
                        <a:pt x="921129" y="552694"/>
                      </a:cubicBezTo>
                      <a:close/>
                      <a:moveTo>
                        <a:pt x="836693" y="552694"/>
                      </a:moveTo>
                      <a:cubicBezTo>
                        <a:pt x="814398" y="552694"/>
                        <a:pt x="796325" y="570767"/>
                        <a:pt x="796325" y="593062"/>
                      </a:cubicBezTo>
                      <a:cubicBezTo>
                        <a:pt x="796325" y="615357"/>
                        <a:pt x="814398" y="633430"/>
                        <a:pt x="836693" y="633430"/>
                      </a:cubicBezTo>
                      <a:cubicBezTo>
                        <a:pt x="858988" y="633430"/>
                        <a:pt x="877061" y="615357"/>
                        <a:pt x="877061" y="593062"/>
                      </a:cubicBezTo>
                      <a:cubicBezTo>
                        <a:pt x="877061" y="570767"/>
                        <a:pt x="858988" y="552694"/>
                        <a:pt x="836693" y="552694"/>
                      </a:cubicBezTo>
                      <a:close/>
                      <a:moveTo>
                        <a:pt x="752256" y="552694"/>
                      </a:moveTo>
                      <a:cubicBezTo>
                        <a:pt x="729961" y="552694"/>
                        <a:pt x="711888" y="570767"/>
                        <a:pt x="711888" y="593062"/>
                      </a:cubicBezTo>
                      <a:cubicBezTo>
                        <a:pt x="711888" y="615357"/>
                        <a:pt x="729961" y="633430"/>
                        <a:pt x="752256" y="633430"/>
                      </a:cubicBezTo>
                      <a:cubicBezTo>
                        <a:pt x="774551" y="633430"/>
                        <a:pt x="792624" y="615357"/>
                        <a:pt x="792624" y="593062"/>
                      </a:cubicBezTo>
                      <a:cubicBezTo>
                        <a:pt x="792624" y="570767"/>
                        <a:pt x="774551" y="552694"/>
                        <a:pt x="752256" y="552694"/>
                      </a:cubicBezTo>
                      <a:close/>
                      <a:moveTo>
                        <a:pt x="667820" y="552694"/>
                      </a:moveTo>
                      <a:cubicBezTo>
                        <a:pt x="645525" y="552694"/>
                        <a:pt x="627452" y="570767"/>
                        <a:pt x="627452" y="593062"/>
                      </a:cubicBezTo>
                      <a:cubicBezTo>
                        <a:pt x="627452" y="615357"/>
                        <a:pt x="645525" y="633430"/>
                        <a:pt x="667820" y="633430"/>
                      </a:cubicBezTo>
                      <a:cubicBezTo>
                        <a:pt x="690115" y="633430"/>
                        <a:pt x="708188" y="615357"/>
                        <a:pt x="708188" y="593062"/>
                      </a:cubicBezTo>
                      <a:cubicBezTo>
                        <a:pt x="708188" y="570767"/>
                        <a:pt x="690115" y="552694"/>
                        <a:pt x="667820" y="552694"/>
                      </a:cubicBezTo>
                      <a:close/>
                      <a:moveTo>
                        <a:pt x="583384" y="552694"/>
                      </a:moveTo>
                      <a:cubicBezTo>
                        <a:pt x="561089" y="552694"/>
                        <a:pt x="543016" y="570767"/>
                        <a:pt x="543016" y="593062"/>
                      </a:cubicBezTo>
                      <a:cubicBezTo>
                        <a:pt x="543016" y="615357"/>
                        <a:pt x="561089" y="633430"/>
                        <a:pt x="583384" y="633430"/>
                      </a:cubicBezTo>
                      <a:cubicBezTo>
                        <a:pt x="605679" y="633430"/>
                        <a:pt x="623752" y="615357"/>
                        <a:pt x="623752" y="593062"/>
                      </a:cubicBezTo>
                      <a:cubicBezTo>
                        <a:pt x="623752" y="570767"/>
                        <a:pt x="605679" y="552694"/>
                        <a:pt x="583384" y="552694"/>
                      </a:cubicBezTo>
                      <a:close/>
                      <a:moveTo>
                        <a:pt x="498947" y="552694"/>
                      </a:moveTo>
                      <a:cubicBezTo>
                        <a:pt x="476652" y="552694"/>
                        <a:pt x="458579" y="570767"/>
                        <a:pt x="458579" y="593062"/>
                      </a:cubicBezTo>
                      <a:cubicBezTo>
                        <a:pt x="458579" y="615357"/>
                        <a:pt x="476652" y="633430"/>
                        <a:pt x="498947" y="633430"/>
                      </a:cubicBezTo>
                      <a:cubicBezTo>
                        <a:pt x="521242" y="633430"/>
                        <a:pt x="539315" y="615357"/>
                        <a:pt x="539315" y="593062"/>
                      </a:cubicBezTo>
                      <a:cubicBezTo>
                        <a:pt x="539315" y="570767"/>
                        <a:pt x="521242" y="552694"/>
                        <a:pt x="498947" y="552694"/>
                      </a:cubicBezTo>
                      <a:close/>
                      <a:moveTo>
                        <a:pt x="414511" y="552694"/>
                      </a:moveTo>
                      <a:cubicBezTo>
                        <a:pt x="392216" y="552694"/>
                        <a:pt x="374143" y="570767"/>
                        <a:pt x="374143" y="593062"/>
                      </a:cubicBezTo>
                      <a:cubicBezTo>
                        <a:pt x="374143" y="615357"/>
                        <a:pt x="392216" y="633430"/>
                        <a:pt x="414511" y="633430"/>
                      </a:cubicBezTo>
                      <a:cubicBezTo>
                        <a:pt x="436806" y="633430"/>
                        <a:pt x="454879" y="615357"/>
                        <a:pt x="454879" y="593062"/>
                      </a:cubicBezTo>
                      <a:cubicBezTo>
                        <a:pt x="454879" y="570767"/>
                        <a:pt x="436806" y="552694"/>
                        <a:pt x="414511" y="552694"/>
                      </a:cubicBezTo>
                      <a:close/>
                      <a:moveTo>
                        <a:pt x="330075" y="552694"/>
                      </a:moveTo>
                      <a:cubicBezTo>
                        <a:pt x="307780" y="552694"/>
                        <a:pt x="289707" y="570767"/>
                        <a:pt x="289707" y="593062"/>
                      </a:cubicBezTo>
                      <a:cubicBezTo>
                        <a:pt x="289707" y="615357"/>
                        <a:pt x="307780" y="633430"/>
                        <a:pt x="330075" y="633430"/>
                      </a:cubicBezTo>
                      <a:cubicBezTo>
                        <a:pt x="352370" y="633430"/>
                        <a:pt x="370443" y="615357"/>
                        <a:pt x="370443" y="593062"/>
                      </a:cubicBezTo>
                      <a:cubicBezTo>
                        <a:pt x="370443" y="570767"/>
                        <a:pt x="352370" y="552694"/>
                        <a:pt x="330075" y="552694"/>
                      </a:cubicBezTo>
                      <a:close/>
                      <a:moveTo>
                        <a:pt x="245639" y="552694"/>
                      </a:moveTo>
                      <a:cubicBezTo>
                        <a:pt x="223344" y="552694"/>
                        <a:pt x="205271" y="570767"/>
                        <a:pt x="205271" y="593062"/>
                      </a:cubicBezTo>
                      <a:cubicBezTo>
                        <a:pt x="205271" y="615357"/>
                        <a:pt x="223344" y="633430"/>
                        <a:pt x="245639" y="633430"/>
                      </a:cubicBezTo>
                      <a:cubicBezTo>
                        <a:pt x="267934" y="633430"/>
                        <a:pt x="286007" y="615357"/>
                        <a:pt x="286007" y="593062"/>
                      </a:cubicBezTo>
                      <a:cubicBezTo>
                        <a:pt x="286007" y="570767"/>
                        <a:pt x="267934" y="552694"/>
                        <a:pt x="245639" y="552694"/>
                      </a:cubicBezTo>
                      <a:close/>
                      <a:moveTo>
                        <a:pt x="161202" y="552694"/>
                      </a:moveTo>
                      <a:cubicBezTo>
                        <a:pt x="138907" y="552694"/>
                        <a:pt x="120834" y="570767"/>
                        <a:pt x="120834" y="593062"/>
                      </a:cubicBezTo>
                      <a:cubicBezTo>
                        <a:pt x="120834" y="615357"/>
                        <a:pt x="138907" y="633430"/>
                        <a:pt x="161202" y="633430"/>
                      </a:cubicBezTo>
                      <a:cubicBezTo>
                        <a:pt x="183497" y="633430"/>
                        <a:pt x="201570" y="615357"/>
                        <a:pt x="201570" y="593062"/>
                      </a:cubicBezTo>
                      <a:cubicBezTo>
                        <a:pt x="201570" y="570767"/>
                        <a:pt x="183497" y="552694"/>
                        <a:pt x="161202" y="552694"/>
                      </a:cubicBezTo>
                      <a:close/>
                      <a:moveTo>
                        <a:pt x="76766" y="552694"/>
                      </a:moveTo>
                      <a:cubicBezTo>
                        <a:pt x="54471" y="552694"/>
                        <a:pt x="36398" y="570767"/>
                        <a:pt x="36398" y="593062"/>
                      </a:cubicBezTo>
                      <a:cubicBezTo>
                        <a:pt x="36398" y="615357"/>
                        <a:pt x="54471" y="633430"/>
                        <a:pt x="76766" y="633430"/>
                      </a:cubicBezTo>
                      <a:cubicBezTo>
                        <a:pt x="99061" y="633430"/>
                        <a:pt x="117134" y="615357"/>
                        <a:pt x="117134" y="593062"/>
                      </a:cubicBezTo>
                      <a:cubicBezTo>
                        <a:pt x="117134" y="570767"/>
                        <a:pt x="99061" y="552694"/>
                        <a:pt x="76766" y="552694"/>
                      </a:cubicBezTo>
                      <a:close/>
                      <a:moveTo>
                        <a:pt x="1343312" y="466644"/>
                      </a:moveTo>
                      <a:cubicBezTo>
                        <a:pt x="1321017" y="466644"/>
                        <a:pt x="1302944" y="484717"/>
                        <a:pt x="1302944" y="507012"/>
                      </a:cubicBezTo>
                      <a:cubicBezTo>
                        <a:pt x="1302944" y="529307"/>
                        <a:pt x="1321017" y="547380"/>
                        <a:pt x="1343312" y="547380"/>
                      </a:cubicBezTo>
                      <a:cubicBezTo>
                        <a:pt x="1365607" y="547380"/>
                        <a:pt x="1383680" y="529307"/>
                        <a:pt x="1383680" y="507012"/>
                      </a:cubicBezTo>
                      <a:cubicBezTo>
                        <a:pt x="1383680" y="484717"/>
                        <a:pt x="1365607" y="466644"/>
                        <a:pt x="1343312" y="466644"/>
                      </a:cubicBezTo>
                      <a:close/>
                      <a:moveTo>
                        <a:pt x="1258874" y="466644"/>
                      </a:moveTo>
                      <a:cubicBezTo>
                        <a:pt x="1236579" y="466644"/>
                        <a:pt x="1218506" y="484717"/>
                        <a:pt x="1218506" y="507012"/>
                      </a:cubicBezTo>
                      <a:cubicBezTo>
                        <a:pt x="1218506" y="529307"/>
                        <a:pt x="1236579" y="547380"/>
                        <a:pt x="1258874" y="547380"/>
                      </a:cubicBezTo>
                      <a:cubicBezTo>
                        <a:pt x="1281169" y="547380"/>
                        <a:pt x="1299242" y="529307"/>
                        <a:pt x="1299242" y="507012"/>
                      </a:cubicBezTo>
                      <a:cubicBezTo>
                        <a:pt x="1299242" y="484717"/>
                        <a:pt x="1281169" y="466644"/>
                        <a:pt x="1258874" y="466644"/>
                      </a:cubicBezTo>
                      <a:close/>
                      <a:moveTo>
                        <a:pt x="1174438" y="466644"/>
                      </a:moveTo>
                      <a:cubicBezTo>
                        <a:pt x="1152143" y="466644"/>
                        <a:pt x="1134070" y="484717"/>
                        <a:pt x="1134070" y="507012"/>
                      </a:cubicBezTo>
                      <a:cubicBezTo>
                        <a:pt x="1134070" y="529307"/>
                        <a:pt x="1152143" y="547380"/>
                        <a:pt x="1174438" y="547380"/>
                      </a:cubicBezTo>
                      <a:cubicBezTo>
                        <a:pt x="1196733" y="547380"/>
                        <a:pt x="1214806" y="529307"/>
                        <a:pt x="1214806" y="507012"/>
                      </a:cubicBezTo>
                      <a:cubicBezTo>
                        <a:pt x="1214806" y="484717"/>
                        <a:pt x="1196733" y="466644"/>
                        <a:pt x="1174438" y="466644"/>
                      </a:cubicBezTo>
                      <a:close/>
                      <a:moveTo>
                        <a:pt x="1090002" y="466644"/>
                      </a:moveTo>
                      <a:cubicBezTo>
                        <a:pt x="1067707" y="466644"/>
                        <a:pt x="1049634" y="484717"/>
                        <a:pt x="1049634" y="507012"/>
                      </a:cubicBezTo>
                      <a:cubicBezTo>
                        <a:pt x="1049634" y="529307"/>
                        <a:pt x="1067707" y="547380"/>
                        <a:pt x="1090002" y="547380"/>
                      </a:cubicBezTo>
                      <a:cubicBezTo>
                        <a:pt x="1112297" y="547380"/>
                        <a:pt x="1130370" y="529307"/>
                        <a:pt x="1130370" y="507012"/>
                      </a:cubicBezTo>
                      <a:cubicBezTo>
                        <a:pt x="1130370" y="484717"/>
                        <a:pt x="1112297" y="466644"/>
                        <a:pt x="1090002" y="466644"/>
                      </a:cubicBezTo>
                      <a:close/>
                      <a:moveTo>
                        <a:pt x="1005565" y="466644"/>
                      </a:moveTo>
                      <a:cubicBezTo>
                        <a:pt x="983270" y="466644"/>
                        <a:pt x="965197" y="484717"/>
                        <a:pt x="965197" y="507012"/>
                      </a:cubicBezTo>
                      <a:cubicBezTo>
                        <a:pt x="965197" y="529307"/>
                        <a:pt x="983270" y="547380"/>
                        <a:pt x="1005565" y="547380"/>
                      </a:cubicBezTo>
                      <a:cubicBezTo>
                        <a:pt x="1027860" y="547380"/>
                        <a:pt x="1045933" y="529307"/>
                        <a:pt x="1045933" y="507012"/>
                      </a:cubicBezTo>
                      <a:cubicBezTo>
                        <a:pt x="1045933" y="484717"/>
                        <a:pt x="1027860" y="466644"/>
                        <a:pt x="1005565" y="466644"/>
                      </a:cubicBezTo>
                      <a:close/>
                      <a:moveTo>
                        <a:pt x="921129" y="466644"/>
                      </a:moveTo>
                      <a:cubicBezTo>
                        <a:pt x="898834" y="466644"/>
                        <a:pt x="880761" y="484717"/>
                        <a:pt x="880761" y="507012"/>
                      </a:cubicBezTo>
                      <a:cubicBezTo>
                        <a:pt x="880761" y="529307"/>
                        <a:pt x="898834" y="547380"/>
                        <a:pt x="921129" y="547380"/>
                      </a:cubicBezTo>
                      <a:cubicBezTo>
                        <a:pt x="943424" y="547380"/>
                        <a:pt x="961497" y="529307"/>
                        <a:pt x="961497" y="507012"/>
                      </a:cubicBezTo>
                      <a:cubicBezTo>
                        <a:pt x="961497" y="484717"/>
                        <a:pt x="943424" y="466644"/>
                        <a:pt x="921129" y="466644"/>
                      </a:cubicBezTo>
                      <a:close/>
                      <a:moveTo>
                        <a:pt x="836693" y="466644"/>
                      </a:moveTo>
                      <a:cubicBezTo>
                        <a:pt x="814398" y="466644"/>
                        <a:pt x="796325" y="484717"/>
                        <a:pt x="796325" y="507012"/>
                      </a:cubicBezTo>
                      <a:cubicBezTo>
                        <a:pt x="796325" y="529307"/>
                        <a:pt x="814398" y="547380"/>
                        <a:pt x="836693" y="547380"/>
                      </a:cubicBezTo>
                      <a:cubicBezTo>
                        <a:pt x="858988" y="547380"/>
                        <a:pt x="877061" y="529307"/>
                        <a:pt x="877061" y="507012"/>
                      </a:cubicBezTo>
                      <a:cubicBezTo>
                        <a:pt x="877061" y="484717"/>
                        <a:pt x="858988" y="466644"/>
                        <a:pt x="836693" y="466644"/>
                      </a:cubicBezTo>
                      <a:close/>
                      <a:moveTo>
                        <a:pt x="752256" y="466644"/>
                      </a:moveTo>
                      <a:cubicBezTo>
                        <a:pt x="729961" y="466644"/>
                        <a:pt x="711888" y="484717"/>
                        <a:pt x="711888" y="507012"/>
                      </a:cubicBezTo>
                      <a:cubicBezTo>
                        <a:pt x="711888" y="529307"/>
                        <a:pt x="729961" y="547380"/>
                        <a:pt x="752256" y="547380"/>
                      </a:cubicBezTo>
                      <a:cubicBezTo>
                        <a:pt x="774551" y="547380"/>
                        <a:pt x="792624" y="529307"/>
                        <a:pt x="792624" y="507012"/>
                      </a:cubicBezTo>
                      <a:cubicBezTo>
                        <a:pt x="792624" y="484717"/>
                        <a:pt x="774551" y="466644"/>
                        <a:pt x="752256" y="466644"/>
                      </a:cubicBezTo>
                      <a:close/>
                      <a:moveTo>
                        <a:pt x="667820" y="466644"/>
                      </a:moveTo>
                      <a:cubicBezTo>
                        <a:pt x="645525" y="466644"/>
                        <a:pt x="627452" y="484717"/>
                        <a:pt x="627452" y="507012"/>
                      </a:cubicBezTo>
                      <a:cubicBezTo>
                        <a:pt x="627452" y="529307"/>
                        <a:pt x="645525" y="547380"/>
                        <a:pt x="667820" y="547380"/>
                      </a:cubicBezTo>
                      <a:cubicBezTo>
                        <a:pt x="690115" y="547380"/>
                        <a:pt x="708188" y="529307"/>
                        <a:pt x="708188" y="507012"/>
                      </a:cubicBezTo>
                      <a:cubicBezTo>
                        <a:pt x="708188" y="484717"/>
                        <a:pt x="690115" y="466644"/>
                        <a:pt x="667820" y="466644"/>
                      </a:cubicBezTo>
                      <a:close/>
                      <a:moveTo>
                        <a:pt x="583384" y="466644"/>
                      </a:moveTo>
                      <a:cubicBezTo>
                        <a:pt x="561089" y="466644"/>
                        <a:pt x="543016" y="484717"/>
                        <a:pt x="543016" y="507012"/>
                      </a:cubicBezTo>
                      <a:cubicBezTo>
                        <a:pt x="543016" y="529307"/>
                        <a:pt x="561089" y="547380"/>
                        <a:pt x="583384" y="547380"/>
                      </a:cubicBezTo>
                      <a:cubicBezTo>
                        <a:pt x="605679" y="547380"/>
                        <a:pt x="623752" y="529307"/>
                        <a:pt x="623752" y="507012"/>
                      </a:cubicBezTo>
                      <a:cubicBezTo>
                        <a:pt x="623752" y="484717"/>
                        <a:pt x="605679" y="466644"/>
                        <a:pt x="583384" y="466644"/>
                      </a:cubicBezTo>
                      <a:close/>
                      <a:moveTo>
                        <a:pt x="498947" y="466644"/>
                      </a:moveTo>
                      <a:cubicBezTo>
                        <a:pt x="476652" y="466644"/>
                        <a:pt x="458579" y="484717"/>
                        <a:pt x="458579" y="507012"/>
                      </a:cubicBezTo>
                      <a:cubicBezTo>
                        <a:pt x="458579" y="529307"/>
                        <a:pt x="476652" y="547380"/>
                        <a:pt x="498947" y="547380"/>
                      </a:cubicBezTo>
                      <a:cubicBezTo>
                        <a:pt x="521242" y="547380"/>
                        <a:pt x="539315" y="529307"/>
                        <a:pt x="539315" y="507012"/>
                      </a:cubicBezTo>
                      <a:cubicBezTo>
                        <a:pt x="539315" y="484717"/>
                        <a:pt x="521242" y="466644"/>
                        <a:pt x="498947" y="466644"/>
                      </a:cubicBezTo>
                      <a:close/>
                      <a:moveTo>
                        <a:pt x="414511" y="466644"/>
                      </a:moveTo>
                      <a:cubicBezTo>
                        <a:pt x="392216" y="466644"/>
                        <a:pt x="374143" y="484717"/>
                        <a:pt x="374143" y="507012"/>
                      </a:cubicBezTo>
                      <a:cubicBezTo>
                        <a:pt x="374143" y="529307"/>
                        <a:pt x="392216" y="547380"/>
                        <a:pt x="414511" y="547380"/>
                      </a:cubicBezTo>
                      <a:cubicBezTo>
                        <a:pt x="436806" y="547380"/>
                        <a:pt x="454879" y="529307"/>
                        <a:pt x="454879" y="507012"/>
                      </a:cubicBezTo>
                      <a:cubicBezTo>
                        <a:pt x="454879" y="484717"/>
                        <a:pt x="436806" y="466644"/>
                        <a:pt x="414511" y="466644"/>
                      </a:cubicBezTo>
                      <a:close/>
                      <a:moveTo>
                        <a:pt x="330075" y="466644"/>
                      </a:moveTo>
                      <a:cubicBezTo>
                        <a:pt x="307780" y="466644"/>
                        <a:pt x="289707" y="484717"/>
                        <a:pt x="289707" y="507012"/>
                      </a:cubicBezTo>
                      <a:cubicBezTo>
                        <a:pt x="289707" y="529307"/>
                        <a:pt x="307780" y="547380"/>
                        <a:pt x="330075" y="547380"/>
                      </a:cubicBezTo>
                      <a:cubicBezTo>
                        <a:pt x="352370" y="547380"/>
                        <a:pt x="370443" y="529307"/>
                        <a:pt x="370443" y="507012"/>
                      </a:cubicBezTo>
                      <a:cubicBezTo>
                        <a:pt x="370443" y="484717"/>
                        <a:pt x="352370" y="466644"/>
                        <a:pt x="330075" y="466644"/>
                      </a:cubicBezTo>
                      <a:close/>
                      <a:moveTo>
                        <a:pt x="245639" y="466644"/>
                      </a:moveTo>
                      <a:cubicBezTo>
                        <a:pt x="223344" y="466644"/>
                        <a:pt x="205271" y="484717"/>
                        <a:pt x="205271" y="507012"/>
                      </a:cubicBezTo>
                      <a:cubicBezTo>
                        <a:pt x="205271" y="529307"/>
                        <a:pt x="223344" y="547380"/>
                        <a:pt x="245639" y="547380"/>
                      </a:cubicBezTo>
                      <a:cubicBezTo>
                        <a:pt x="267934" y="547380"/>
                        <a:pt x="286007" y="529307"/>
                        <a:pt x="286007" y="507012"/>
                      </a:cubicBezTo>
                      <a:cubicBezTo>
                        <a:pt x="286007" y="484717"/>
                        <a:pt x="267934" y="466644"/>
                        <a:pt x="245639" y="466644"/>
                      </a:cubicBezTo>
                      <a:close/>
                      <a:moveTo>
                        <a:pt x="161202" y="466644"/>
                      </a:moveTo>
                      <a:cubicBezTo>
                        <a:pt x="138907" y="466644"/>
                        <a:pt x="120834" y="484717"/>
                        <a:pt x="120834" y="507012"/>
                      </a:cubicBezTo>
                      <a:cubicBezTo>
                        <a:pt x="120834" y="529307"/>
                        <a:pt x="138907" y="547380"/>
                        <a:pt x="161202" y="547380"/>
                      </a:cubicBezTo>
                      <a:cubicBezTo>
                        <a:pt x="183497" y="547380"/>
                        <a:pt x="201570" y="529307"/>
                        <a:pt x="201570" y="507012"/>
                      </a:cubicBezTo>
                      <a:cubicBezTo>
                        <a:pt x="201570" y="484717"/>
                        <a:pt x="183497" y="466644"/>
                        <a:pt x="161202" y="466644"/>
                      </a:cubicBezTo>
                      <a:close/>
                      <a:moveTo>
                        <a:pt x="76766" y="466644"/>
                      </a:moveTo>
                      <a:cubicBezTo>
                        <a:pt x="54471" y="466644"/>
                        <a:pt x="36398" y="484717"/>
                        <a:pt x="36398" y="507012"/>
                      </a:cubicBezTo>
                      <a:cubicBezTo>
                        <a:pt x="36398" y="529307"/>
                        <a:pt x="54471" y="547380"/>
                        <a:pt x="76766" y="547380"/>
                      </a:cubicBezTo>
                      <a:cubicBezTo>
                        <a:pt x="99061" y="547380"/>
                        <a:pt x="117134" y="529307"/>
                        <a:pt x="117134" y="507012"/>
                      </a:cubicBezTo>
                      <a:cubicBezTo>
                        <a:pt x="117134" y="484717"/>
                        <a:pt x="99061" y="466644"/>
                        <a:pt x="76766" y="466644"/>
                      </a:cubicBezTo>
                      <a:close/>
                      <a:moveTo>
                        <a:pt x="1343312" y="380595"/>
                      </a:moveTo>
                      <a:cubicBezTo>
                        <a:pt x="1321017" y="380595"/>
                        <a:pt x="1302944" y="398668"/>
                        <a:pt x="1302944" y="420963"/>
                      </a:cubicBezTo>
                      <a:cubicBezTo>
                        <a:pt x="1302944" y="443258"/>
                        <a:pt x="1321017" y="461331"/>
                        <a:pt x="1343312" y="461331"/>
                      </a:cubicBezTo>
                      <a:cubicBezTo>
                        <a:pt x="1365607" y="461331"/>
                        <a:pt x="1383680" y="443258"/>
                        <a:pt x="1383680" y="420963"/>
                      </a:cubicBezTo>
                      <a:cubicBezTo>
                        <a:pt x="1383680" y="398668"/>
                        <a:pt x="1365607" y="380595"/>
                        <a:pt x="1343312" y="380595"/>
                      </a:cubicBezTo>
                      <a:close/>
                      <a:moveTo>
                        <a:pt x="1258874" y="380595"/>
                      </a:moveTo>
                      <a:cubicBezTo>
                        <a:pt x="1236579" y="380595"/>
                        <a:pt x="1218506" y="398668"/>
                        <a:pt x="1218506" y="420963"/>
                      </a:cubicBezTo>
                      <a:cubicBezTo>
                        <a:pt x="1218506" y="443258"/>
                        <a:pt x="1236579" y="461331"/>
                        <a:pt x="1258874" y="461331"/>
                      </a:cubicBezTo>
                      <a:cubicBezTo>
                        <a:pt x="1281169" y="461331"/>
                        <a:pt x="1299242" y="443258"/>
                        <a:pt x="1299242" y="420963"/>
                      </a:cubicBezTo>
                      <a:cubicBezTo>
                        <a:pt x="1299242" y="398668"/>
                        <a:pt x="1281169" y="380595"/>
                        <a:pt x="1258874" y="380595"/>
                      </a:cubicBezTo>
                      <a:close/>
                      <a:moveTo>
                        <a:pt x="1174438" y="380595"/>
                      </a:moveTo>
                      <a:cubicBezTo>
                        <a:pt x="1152143" y="380595"/>
                        <a:pt x="1134070" y="398668"/>
                        <a:pt x="1134070" y="420963"/>
                      </a:cubicBezTo>
                      <a:cubicBezTo>
                        <a:pt x="1134070" y="443258"/>
                        <a:pt x="1152143" y="461331"/>
                        <a:pt x="1174438" y="461331"/>
                      </a:cubicBezTo>
                      <a:cubicBezTo>
                        <a:pt x="1196733" y="461331"/>
                        <a:pt x="1214806" y="443258"/>
                        <a:pt x="1214806" y="420963"/>
                      </a:cubicBezTo>
                      <a:cubicBezTo>
                        <a:pt x="1214806" y="398668"/>
                        <a:pt x="1196733" y="380595"/>
                        <a:pt x="1174438" y="380595"/>
                      </a:cubicBezTo>
                      <a:close/>
                      <a:moveTo>
                        <a:pt x="1090002" y="380595"/>
                      </a:moveTo>
                      <a:cubicBezTo>
                        <a:pt x="1067707" y="380595"/>
                        <a:pt x="1049634" y="398668"/>
                        <a:pt x="1049634" y="420963"/>
                      </a:cubicBezTo>
                      <a:cubicBezTo>
                        <a:pt x="1049634" y="443258"/>
                        <a:pt x="1067707" y="461331"/>
                        <a:pt x="1090002" y="461331"/>
                      </a:cubicBezTo>
                      <a:cubicBezTo>
                        <a:pt x="1112297" y="461331"/>
                        <a:pt x="1130370" y="443258"/>
                        <a:pt x="1130370" y="420963"/>
                      </a:cubicBezTo>
                      <a:cubicBezTo>
                        <a:pt x="1130370" y="398668"/>
                        <a:pt x="1112297" y="380595"/>
                        <a:pt x="1090002" y="380595"/>
                      </a:cubicBezTo>
                      <a:close/>
                      <a:moveTo>
                        <a:pt x="1005565" y="380595"/>
                      </a:moveTo>
                      <a:cubicBezTo>
                        <a:pt x="983270" y="380595"/>
                        <a:pt x="965197" y="398668"/>
                        <a:pt x="965197" y="420963"/>
                      </a:cubicBezTo>
                      <a:cubicBezTo>
                        <a:pt x="965197" y="443258"/>
                        <a:pt x="983270" y="461331"/>
                        <a:pt x="1005565" y="461331"/>
                      </a:cubicBezTo>
                      <a:cubicBezTo>
                        <a:pt x="1027860" y="461331"/>
                        <a:pt x="1045933" y="443258"/>
                        <a:pt x="1045933" y="420963"/>
                      </a:cubicBezTo>
                      <a:cubicBezTo>
                        <a:pt x="1045933" y="398668"/>
                        <a:pt x="1027860" y="380595"/>
                        <a:pt x="1005565" y="380595"/>
                      </a:cubicBezTo>
                      <a:close/>
                      <a:moveTo>
                        <a:pt x="921129" y="380595"/>
                      </a:moveTo>
                      <a:cubicBezTo>
                        <a:pt x="898834" y="380595"/>
                        <a:pt x="880761" y="398668"/>
                        <a:pt x="880761" y="420963"/>
                      </a:cubicBezTo>
                      <a:cubicBezTo>
                        <a:pt x="880761" y="443258"/>
                        <a:pt x="898834" y="461331"/>
                        <a:pt x="921129" y="461331"/>
                      </a:cubicBezTo>
                      <a:cubicBezTo>
                        <a:pt x="943424" y="461331"/>
                        <a:pt x="961497" y="443258"/>
                        <a:pt x="961497" y="420963"/>
                      </a:cubicBezTo>
                      <a:cubicBezTo>
                        <a:pt x="961497" y="398668"/>
                        <a:pt x="943424" y="380595"/>
                        <a:pt x="921129" y="380595"/>
                      </a:cubicBezTo>
                      <a:close/>
                      <a:moveTo>
                        <a:pt x="836693" y="380595"/>
                      </a:moveTo>
                      <a:cubicBezTo>
                        <a:pt x="814398" y="380595"/>
                        <a:pt x="796325" y="398668"/>
                        <a:pt x="796325" y="420963"/>
                      </a:cubicBezTo>
                      <a:cubicBezTo>
                        <a:pt x="796325" y="443258"/>
                        <a:pt x="814398" y="461331"/>
                        <a:pt x="836693" y="461331"/>
                      </a:cubicBezTo>
                      <a:cubicBezTo>
                        <a:pt x="858988" y="461331"/>
                        <a:pt x="877061" y="443258"/>
                        <a:pt x="877061" y="420963"/>
                      </a:cubicBezTo>
                      <a:cubicBezTo>
                        <a:pt x="877061" y="398668"/>
                        <a:pt x="858988" y="380595"/>
                        <a:pt x="836693" y="380595"/>
                      </a:cubicBezTo>
                      <a:close/>
                      <a:moveTo>
                        <a:pt x="752256" y="380595"/>
                      </a:moveTo>
                      <a:cubicBezTo>
                        <a:pt x="729961" y="380595"/>
                        <a:pt x="711888" y="398668"/>
                        <a:pt x="711888" y="420963"/>
                      </a:cubicBezTo>
                      <a:cubicBezTo>
                        <a:pt x="711888" y="443258"/>
                        <a:pt x="729961" y="461331"/>
                        <a:pt x="752256" y="461331"/>
                      </a:cubicBezTo>
                      <a:cubicBezTo>
                        <a:pt x="774551" y="461331"/>
                        <a:pt x="792624" y="443258"/>
                        <a:pt x="792624" y="420963"/>
                      </a:cubicBezTo>
                      <a:cubicBezTo>
                        <a:pt x="792624" y="398668"/>
                        <a:pt x="774551" y="380595"/>
                        <a:pt x="752256" y="380595"/>
                      </a:cubicBezTo>
                      <a:close/>
                      <a:moveTo>
                        <a:pt x="667820" y="380595"/>
                      </a:moveTo>
                      <a:cubicBezTo>
                        <a:pt x="645525" y="380595"/>
                        <a:pt x="627452" y="398668"/>
                        <a:pt x="627452" y="420963"/>
                      </a:cubicBezTo>
                      <a:cubicBezTo>
                        <a:pt x="627452" y="443258"/>
                        <a:pt x="645525" y="461331"/>
                        <a:pt x="667820" y="461331"/>
                      </a:cubicBezTo>
                      <a:cubicBezTo>
                        <a:pt x="690115" y="461331"/>
                        <a:pt x="708188" y="443258"/>
                        <a:pt x="708188" y="420963"/>
                      </a:cubicBezTo>
                      <a:cubicBezTo>
                        <a:pt x="708188" y="398668"/>
                        <a:pt x="690115" y="380595"/>
                        <a:pt x="667820" y="380595"/>
                      </a:cubicBezTo>
                      <a:close/>
                      <a:moveTo>
                        <a:pt x="583384" y="380595"/>
                      </a:moveTo>
                      <a:cubicBezTo>
                        <a:pt x="561089" y="380595"/>
                        <a:pt x="543016" y="398668"/>
                        <a:pt x="543016" y="420963"/>
                      </a:cubicBezTo>
                      <a:cubicBezTo>
                        <a:pt x="543016" y="443258"/>
                        <a:pt x="561089" y="461331"/>
                        <a:pt x="583384" y="461331"/>
                      </a:cubicBezTo>
                      <a:cubicBezTo>
                        <a:pt x="605679" y="461331"/>
                        <a:pt x="623752" y="443258"/>
                        <a:pt x="623752" y="420963"/>
                      </a:cubicBezTo>
                      <a:cubicBezTo>
                        <a:pt x="623752" y="398668"/>
                        <a:pt x="605679" y="380595"/>
                        <a:pt x="583384" y="380595"/>
                      </a:cubicBezTo>
                      <a:close/>
                      <a:moveTo>
                        <a:pt x="498947" y="380595"/>
                      </a:moveTo>
                      <a:cubicBezTo>
                        <a:pt x="476652" y="380595"/>
                        <a:pt x="458579" y="398668"/>
                        <a:pt x="458579" y="420963"/>
                      </a:cubicBezTo>
                      <a:cubicBezTo>
                        <a:pt x="458579" y="443258"/>
                        <a:pt x="476652" y="461331"/>
                        <a:pt x="498947" y="461331"/>
                      </a:cubicBezTo>
                      <a:cubicBezTo>
                        <a:pt x="521242" y="461331"/>
                        <a:pt x="539315" y="443258"/>
                        <a:pt x="539315" y="420963"/>
                      </a:cubicBezTo>
                      <a:cubicBezTo>
                        <a:pt x="539315" y="398668"/>
                        <a:pt x="521242" y="380595"/>
                        <a:pt x="498947" y="380595"/>
                      </a:cubicBezTo>
                      <a:close/>
                      <a:moveTo>
                        <a:pt x="414511" y="380595"/>
                      </a:moveTo>
                      <a:cubicBezTo>
                        <a:pt x="392216" y="380595"/>
                        <a:pt x="374143" y="398668"/>
                        <a:pt x="374143" y="420963"/>
                      </a:cubicBezTo>
                      <a:cubicBezTo>
                        <a:pt x="374143" y="443258"/>
                        <a:pt x="392216" y="461331"/>
                        <a:pt x="414511" y="461331"/>
                      </a:cubicBezTo>
                      <a:cubicBezTo>
                        <a:pt x="436806" y="461331"/>
                        <a:pt x="454879" y="443258"/>
                        <a:pt x="454879" y="420963"/>
                      </a:cubicBezTo>
                      <a:cubicBezTo>
                        <a:pt x="454879" y="398668"/>
                        <a:pt x="436806" y="380595"/>
                        <a:pt x="414511" y="380595"/>
                      </a:cubicBezTo>
                      <a:close/>
                      <a:moveTo>
                        <a:pt x="330075" y="380595"/>
                      </a:moveTo>
                      <a:cubicBezTo>
                        <a:pt x="307780" y="380595"/>
                        <a:pt x="289707" y="398668"/>
                        <a:pt x="289707" y="420963"/>
                      </a:cubicBezTo>
                      <a:cubicBezTo>
                        <a:pt x="289707" y="443258"/>
                        <a:pt x="307780" y="461331"/>
                        <a:pt x="330075" y="461331"/>
                      </a:cubicBezTo>
                      <a:cubicBezTo>
                        <a:pt x="352370" y="461331"/>
                        <a:pt x="370443" y="443258"/>
                        <a:pt x="370443" y="420963"/>
                      </a:cubicBezTo>
                      <a:cubicBezTo>
                        <a:pt x="370443" y="398668"/>
                        <a:pt x="352370" y="380595"/>
                        <a:pt x="330075" y="380595"/>
                      </a:cubicBezTo>
                      <a:close/>
                      <a:moveTo>
                        <a:pt x="245639" y="380595"/>
                      </a:moveTo>
                      <a:cubicBezTo>
                        <a:pt x="223344" y="380595"/>
                        <a:pt x="205271" y="398668"/>
                        <a:pt x="205271" y="420963"/>
                      </a:cubicBezTo>
                      <a:cubicBezTo>
                        <a:pt x="205271" y="443258"/>
                        <a:pt x="223344" y="461331"/>
                        <a:pt x="245639" y="461331"/>
                      </a:cubicBezTo>
                      <a:cubicBezTo>
                        <a:pt x="267934" y="461331"/>
                        <a:pt x="286007" y="443258"/>
                        <a:pt x="286007" y="420963"/>
                      </a:cubicBezTo>
                      <a:cubicBezTo>
                        <a:pt x="286007" y="398668"/>
                        <a:pt x="267934" y="380595"/>
                        <a:pt x="245639" y="380595"/>
                      </a:cubicBezTo>
                      <a:close/>
                      <a:moveTo>
                        <a:pt x="161202" y="380595"/>
                      </a:moveTo>
                      <a:cubicBezTo>
                        <a:pt x="138907" y="380595"/>
                        <a:pt x="120834" y="398668"/>
                        <a:pt x="120834" y="420963"/>
                      </a:cubicBezTo>
                      <a:cubicBezTo>
                        <a:pt x="120834" y="443258"/>
                        <a:pt x="138907" y="461331"/>
                        <a:pt x="161202" y="461331"/>
                      </a:cubicBezTo>
                      <a:cubicBezTo>
                        <a:pt x="183497" y="461331"/>
                        <a:pt x="201570" y="443258"/>
                        <a:pt x="201570" y="420963"/>
                      </a:cubicBezTo>
                      <a:cubicBezTo>
                        <a:pt x="201570" y="398668"/>
                        <a:pt x="183497" y="380595"/>
                        <a:pt x="161202" y="380595"/>
                      </a:cubicBezTo>
                      <a:close/>
                      <a:moveTo>
                        <a:pt x="76766" y="380595"/>
                      </a:moveTo>
                      <a:cubicBezTo>
                        <a:pt x="54471" y="380595"/>
                        <a:pt x="36398" y="398668"/>
                        <a:pt x="36398" y="420963"/>
                      </a:cubicBezTo>
                      <a:cubicBezTo>
                        <a:pt x="36398" y="443258"/>
                        <a:pt x="54471" y="461331"/>
                        <a:pt x="76766" y="461331"/>
                      </a:cubicBezTo>
                      <a:cubicBezTo>
                        <a:pt x="99061" y="461331"/>
                        <a:pt x="117134" y="443258"/>
                        <a:pt x="117134" y="420963"/>
                      </a:cubicBezTo>
                      <a:cubicBezTo>
                        <a:pt x="117134" y="398668"/>
                        <a:pt x="99061" y="380595"/>
                        <a:pt x="76766" y="380595"/>
                      </a:cubicBezTo>
                      <a:close/>
                      <a:moveTo>
                        <a:pt x="1343312" y="294546"/>
                      </a:moveTo>
                      <a:cubicBezTo>
                        <a:pt x="1321017" y="294546"/>
                        <a:pt x="1302944" y="312619"/>
                        <a:pt x="1302944" y="334914"/>
                      </a:cubicBezTo>
                      <a:cubicBezTo>
                        <a:pt x="1302944" y="357209"/>
                        <a:pt x="1321017" y="375282"/>
                        <a:pt x="1343312" y="375282"/>
                      </a:cubicBezTo>
                      <a:cubicBezTo>
                        <a:pt x="1365607" y="375282"/>
                        <a:pt x="1383680" y="357209"/>
                        <a:pt x="1383680" y="334914"/>
                      </a:cubicBezTo>
                      <a:cubicBezTo>
                        <a:pt x="1383680" y="312619"/>
                        <a:pt x="1365607" y="294546"/>
                        <a:pt x="1343312" y="294546"/>
                      </a:cubicBezTo>
                      <a:close/>
                      <a:moveTo>
                        <a:pt x="1258874" y="294546"/>
                      </a:moveTo>
                      <a:cubicBezTo>
                        <a:pt x="1236579" y="294546"/>
                        <a:pt x="1218506" y="312619"/>
                        <a:pt x="1218506" y="334914"/>
                      </a:cubicBezTo>
                      <a:cubicBezTo>
                        <a:pt x="1218506" y="357209"/>
                        <a:pt x="1236579" y="375282"/>
                        <a:pt x="1258874" y="375282"/>
                      </a:cubicBezTo>
                      <a:cubicBezTo>
                        <a:pt x="1281169" y="375282"/>
                        <a:pt x="1299242" y="357209"/>
                        <a:pt x="1299242" y="334914"/>
                      </a:cubicBezTo>
                      <a:cubicBezTo>
                        <a:pt x="1299242" y="312619"/>
                        <a:pt x="1281169" y="294546"/>
                        <a:pt x="1258874" y="294546"/>
                      </a:cubicBezTo>
                      <a:close/>
                      <a:moveTo>
                        <a:pt x="1174438" y="294546"/>
                      </a:moveTo>
                      <a:cubicBezTo>
                        <a:pt x="1152143" y="294546"/>
                        <a:pt x="1134070" y="312619"/>
                        <a:pt x="1134070" y="334914"/>
                      </a:cubicBezTo>
                      <a:cubicBezTo>
                        <a:pt x="1134070" y="357209"/>
                        <a:pt x="1152143" y="375282"/>
                        <a:pt x="1174438" y="375282"/>
                      </a:cubicBezTo>
                      <a:cubicBezTo>
                        <a:pt x="1196733" y="375282"/>
                        <a:pt x="1214806" y="357209"/>
                        <a:pt x="1214806" y="334914"/>
                      </a:cubicBezTo>
                      <a:cubicBezTo>
                        <a:pt x="1214806" y="312619"/>
                        <a:pt x="1196733" y="294546"/>
                        <a:pt x="1174438" y="294546"/>
                      </a:cubicBezTo>
                      <a:close/>
                      <a:moveTo>
                        <a:pt x="1090002" y="294546"/>
                      </a:moveTo>
                      <a:cubicBezTo>
                        <a:pt x="1067707" y="294546"/>
                        <a:pt x="1049634" y="312619"/>
                        <a:pt x="1049634" y="334914"/>
                      </a:cubicBezTo>
                      <a:cubicBezTo>
                        <a:pt x="1049634" y="357209"/>
                        <a:pt x="1067707" y="375282"/>
                        <a:pt x="1090002" y="375282"/>
                      </a:cubicBezTo>
                      <a:cubicBezTo>
                        <a:pt x="1112297" y="375282"/>
                        <a:pt x="1130370" y="357209"/>
                        <a:pt x="1130370" y="334914"/>
                      </a:cubicBezTo>
                      <a:cubicBezTo>
                        <a:pt x="1130370" y="312619"/>
                        <a:pt x="1112297" y="294546"/>
                        <a:pt x="1090002" y="294546"/>
                      </a:cubicBezTo>
                      <a:close/>
                      <a:moveTo>
                        <a:pt x="1005565" y="294546"/>
                      </a:moveTo>
                      <a:cubicBezTo>
                        <a:pt x="983270" y="294546"/>
                        <a:pt x="965197" y="312619"/>
                        <a:pt x="965197" y="334914"/>
                      </a:cubicBezTo>
                      <a:cubicBezTo>
                        <a:pt x="965197" y="357209"/>
                        <a:pt x="983270" y="375282"/>
                        <a:pt x="1005565" y="375282"/>
                      </a:cubicBezTo>
                      <a:cubicBezTo>
                        <a:pt x="1027860" y="375282"/>
                        <a:pt x="1045933" y="357209"/>
                        <a:pt x="1045933" y="334914"/>
                      </a:cubicBezTo>
                      <a:cubicBezTo>
                        <a:pt x="1045933" y="312619"/>
                        <a:pt x="1027860" y="294546"/>
                        <a:pt x="1005565" y="294546"/>
                      </a:cubicBezTo>
                      <a:close/>
                      <a:moveTo>
                        <a:pt x="921129" y="294546"/>
                      </a:moveTo>
                      <a:cubicBezTo>
                        <a:pt x="898834" y="294546"/>
                        <a:pt x="880761" y="312619"/>
                        <a:pt x="880761" y="334914"/>
                      </a:cubicBezTo>
                      <a:cubicBezTo>
                        <a:pt x="880761" y="357209"/>
                        <a:pt x="898834" y="375282"/>
                        <a:pt x="921129" y="375282"/>
                      </a:cubicBezTo>
                      <a:cubicBezTo>
                        <a:pt x="943424" y="375282"/>
                        <a:pt x="961497" y="357209"/>
                        <a:pt x="961497" y="334914"/>
                      </a:cubicBezTo>
                      <a:cubicBezTo>
                        <a:pt x="961497" y="312619"/>
                        <a:pt x="943424" y="294546"/>
                        <a:pt x="921129" y="294546"/>
                      </a:cubicBezTo>
                      <a:close/>
                      <a:moveTo>
                        <a:pt x="836693" y="294546"/>
                      </a:moveTo>
                      <a:cubicBezTo>
                        <a:pt x="814398" y="294546"/>
                        <a:pt x="796325" y="312619"/>
                        <a:pt x="796325" y="334914"/>
                      </a:cubicBezTo>
                      <a:cubicBezTo>
                        <a:pt x="796325" y="357209"/>
                        <a:pt x="814398" y="375282"/>
                        <a:pt x="836693" y="375282"/>
                      </a:cubicBezTo>
                      <a:cubicBezTo>
                        <a:pt x="858988" y="375282"/>
                        <a:pt x="877061" y="357209"/>
                        <a:pt x="877061" y="334914"/>
                      </a:cubicBezTo>
                      <a:cubicBezTo>
                        <a:pt x="877061" y="312619"/>
                        <a:pt x="858988" y="294546"/>
                        <a:pt x="836693" y="294546"/>
                      </a:cubicBezTo>
                      <a:close/>
                      <a:moveTo>
                        <a:pt x="752256" y="294546"/>
                      </a:moveTo>
                      <a:cubicBezTo>
                        <a:pt x="729961" y="294546"/>
                        <a:pt x="711888" y="312619"/>
                        <a:pt x="711888" y="334914"/>
                      </a:cubicBezTo>
                      <a:cubicBezTo>
                        <a:pt x="711888" y="357209"/>
                        <a:pt x="729961" y="375282"/>
                        <a:pt x="752256" y="375282"/>
                      </a:cubicBezTo>
                      <a:cubicBezTo>
                        <a:pt x="774551" y="375282"/>
                        <a:pt x="792624" y="357209"/>
                        <a:pt x="792624" y="334914"/>
                      </a:cubicBezTo>
                      <a:cubicBezTo>
                        <a:pt x="792624" y="312619"/>
                        <a:pt x="774551" y="294546"/>
                        <a:pt x="752256" y="294546"/>
                      </a:cubicBezTo>
                      <a:close/>
                      <a:moveTo>
                        <a:pt x="667820" y="294546"/>
                      </a:moveTo>
                      <a:cubicBezTo>
                        <a:pt x="645525" y="294546"/>
                        <a:pt x="627452" y="312619"/>
                        <a:pt x="627452" y="334914"/>
                      </a:cubicBezTo>
                      <a:cubicBezTo>
                        <a:pt x="627452" y="357209"/>
                        <a:pt x="645525" y="375282"/>
                        <a:pt x="667820" y="375282"/>
                      </a:cubicBezTo>
                      <a:cubicBezTo>
                        <a:pt x="690115" y="375282"/>
                        <a:pt x="708188" y="357209"/>
                        <a:pt x="708188" y="334914"/>
                      </a:cubicBezTo>
                      <a:cubicBezTo>
                        <a:pt x="708188" y="312619"/>
                        <a:pt x="690115" y="294546"/>
                        <a:pt x="667820" y="294546"/>
                      </a:cubicBezTo>
                      <a:close/>
                      <a:moveTo>
                        <a:pt x="583384" y="294546"/>
                      </a:moveTo>
                      <a:cubicBezTo>
                        <a:pt x="561089" y="294546"/>
                        <a:pt x="543016" y="312619"/>
                        <a:pt x="543016" y="334914"/>
                      </a:cubicBezTo>
                      <a:cubicBezTo>
                        <a:pt x="543016" y="357209"/>
                        <a:pt x="561089" y="375282"/>
                        <a:pt x="583384" y="375282"/>
                      </a:cubicBezTo>
                      <a:cubicBezTo>
                        <a:pt x="605679" y="375282"/>
                        <a:pt x="623752" y="357209"/>
                        <a:pt x="623752" y="334914"/>
                      </a:cubicBezTo>
                      <a:cubicBezTo>
                        <a:pt x="623752" y="312619"/>
                        <a:pt x="605679" y="294546"/>
                        <a:pt x="583384" y="294546"/>
                      </a:cubicBezTo>
                      <a:close/>
                      <a:moveTo>
                        <a:pt x="498947" y="294546"/>
                      </a:moveTo>
                      <a:cubicBezTo>
                        <a:pt x="476652" y="294546"/>
                        <a:pt x="458579" y="312619"/>
                        <a:pt x="458579" y="334914"/>
                      </a:cubicBezTo>
                      <a:cubicBezTo>
                        <a:pt x="458579" y="357209"/>
                        <a:pt x="476652" y="375282"/>
                        <a:pt x="498947" y="375282"/>
                      </a:cubicBezTo>
                      <a:cubicBezTo>
                        <a:pt x="521242" y="375282"/>
                        <a:pt x="539315" y="357209"/>
                        <a:pt x="539315" y="334914"/>
                      </a:cubicBezTo>
                      <a:cubicBezTo>
                        <a:pt x="539315" y="312619"/>
                        <a:pt x="521242" y="294546"/>
                        <a:pt x="498947" y="294546"/>
                      </a:cubicBezTo>
                      <a:close/>
                      <a:moveTo>
                        <a:pt x="414511" y="294546"/>
                      </a:moveTo>
                      <a:cubicBezTo>
                        <a:pt x="392216" y="294546"/>
                        <a:pt x="374143" y="312619"/>
                        <a:pt x="374143" y="334914"/>
                      </a:cubicBezTo>
                      <a:cubicBezTo>
                        <a:pt x="374143" y="357209"/>
                        <a:pt x="392216" y="375282"/>
                        <a:pt x="414511" y="375282"/>
                      </a:cubicBezTo>
                      <a:cubicBezTo>
                        <a:pt x="436806" y="375282"/>
                        <a:pt x="454879" y="357209"/>
                        <a:pt x="454879" y="334914"/>
                      </a:cubicBezTo>
                      <a:cubicBezTo>
                        <a:pt x="454879" y="312619"/>
                        <a:pt x="436806" y="294546"/>
                        <a:pt x="414511" y="294546"/>
                      </a:cubicBezTo>
                      <a:close/>
                      <a:moveTo>
                        <a:pt x="330075" y="294546"/>
                      </a:moveTo>
                      <a:cubicBezTo>
                        <a:pt x="307780" y="294546"/>
                        <a:pt x="289707" y="312619"/>
                        <a:pt x="289707" y="334914"/>
                      </a:cubicBezTo>
                      <a:cubicBezTo>
                        <a:pt x="289707" y="357209"/>
                        <a:pt x="307780" y="375282"/>
                        <a:pt x="330075" y="375282"/>
                      </a:cubicBezTo>
                      <a:cubicBezTo>
                        <a:pt x="352370" y="375282"/>
                        <a:pt x="370443" y="357209"/>
                        <a:pt x="370443" y="334914"/>
                      </a:cubicBezTo>
                      <a:cubicBezTo>
                        <a:pt x="370443" y="312619"/>
                        <a:pt x="352370" y="294546"/>
                        <a:pt x="330075" y="294546"/>
                      </a:cubicBezTo>
                      <a:close/>
                      <a:moveTo>
                        <a:pt x="245639" y="294546"/>
                      </a:moveTo>
                      <a:cubicBezTo>
                        <a:pt x="223344" y="294546"/>
                        <a:pt x="205271" y="312619"/>
                        <a:pt x="205271" y="334914"/>
                      </a:cubicBezTo>
                      <a:cubicBezTo>
                        <a:pt x="205271" y="357209"/>
                        <a:pt x="223344" y="375282"/>
                        <a:pt x="245639" y="375282"/>
                      </a:cubicBezTo>
                      <a:cubicBezTo>
                        <a:pt x="267934" y="375282"/>
                        <a:pt x="286007" y="357209"/>
                        <a:pt x="286007" y="334914"/>
                      </a:cubicBezTo>
                      <a:cubicBezTo>
                        <a:pt x="286007" y="312619"/>
                        <a:pt x="267934" y="294546"/>
                        <a:pt x="245639" y="294546"/>
                      </a:cubicBezTo>
                      <a:close/>
                      <a:moveTo>
                        <a:pt x="161202" y="294546"/>
                      </a:moveTo>
                      <a:cubicBezTo>
                        <a:pt x="138907" y="294546"/>
                        <a:pt x="120834" y="312619"/>
                        <a:pt x="120834" y="334914"/>
                      </a:cubicBezTo>
                      <a:cubicBezTo>
                        <a:pt x="120834" y="357209"/>
                        <a:pt x="138907" y="375282"/>
                        <a:pt x="161202" y="375282"/>
                      </a:cubicBezTo>
                      <a:cubicBezTo>
                        <a:pt x="183497" y="375282"/>
                        <a:pt x="201570" y="357209"/>
                        <a:pt x="201570" y="334914"/>
                      </a:cubicBezTo>
                      <a:cubicBezTo>
                        <a:pt x="201570" y="312619"/>
                        <a:pt x="183497" y="294546"/>
                        <a:pt x="161202" y="294546"/>
                      </a:cubicBezTo>
                      <a:close/>
                      <a:moveTo>
                        <a:pt x="76766" y="294546"/>
                      </a:moveTo>
                      <a:cubicBezTo>
                        <a:pt x="54471" y="294546"/>
                        <a:pt x="36398" y="312619"/>
                        <a:pt x="36398" y="334914"/>
                      </a:cubicBezTo>
                      <a:cubicBezTo>
                        <a:pt x="36398" y="357209"/>
                        <a:pt x="54471" y="375282"/>
                        <a:pt x="76766" y="375282"/>
                      </a:cubicBezTo>
                      <a:cubicBezTo>
                        <a:pt x="99061" y="375282"/>
                        <a:pt x="117134" y="357209"/>
                        <a:pt x="117134" y="334914"/>
                      </a:cubicBezTo>
                      <a:cubicBezTo>
                        <a:pt x="117134" y="312619"/>
                        <a:pt x="99061" y="294546"/>
                        <a:pt x="76766" y="294546"/>
                      </a:cubicBezTo>
                      <a:close/>
                      <a:moveTo>
                        <a:pt x="1343312" y="208497"/>
                      </a:moveTo>
                      <a:cubicBezTo>
                        <a:pt x="1321017" y="208497"/>
                        <a:pt x="1302944" y="226570"/>
                        <a:pt x="1302944" y="248865"/>
                      </a:cubicBezTo>
                      <a:cubicBezTo>
                        <a:pt x="1302944" y="271160"/>
                        <a:pt x="1321017" y="289233"/>
                        <a:pt x="1343312" y="289233"/>
                      </a:cubicBezTo>
                      <a:cubicBezTo>
                        <a:pt x="1365607" y="289233"/>
                        <a:pt x="1383680" y="271160"/>
                        <a:pt x="1383680" y="248865"/>
                      </a:cubicBezTo>
                      <a:cubicBezTo>
                        <a:pt x="1383680" y="226570"/>
                        <a:pt x="1365607" y="208497"/>
                        <a:pt x="1343312" y="208497"/>
                      </a:cubicBezTo>
                      <a:close/>
                      <a:moveTo>
                        <a:pt x="1258874" y="208497"/>
                      </a:moveTo>
                      <a:cubicBezTo>
                        <a:pt x="1236579" y="208497"/>
                        <a:pt x="1218506" y="226570"/>
                        <a:pt x="1218506" y="248865"/>
                      </a:cubicBezTo>
                      <a:cubicBezTo>
                        <a:pt x="1218506" y="271160"/>
                        <a:pt x="1236579" y="289233"/>
                        <a:pt x="1258874" y="289233"/>
                      </a:cubicBezTo>
                      <a:cubicBezTo>
                        <a:pt x="1281169" y="289233"/>
                        <a:pt x="1299242" y="271160"/>
                        <a:pt x="1299242" y="248865"/>
                      </a:cubicBezTo>
                      <a:cubicBezTo>
                        <a:pt x="1299242" y="226570"/>
                        <a:pt x="1281169" y="208497"/>
                        <a:pt x="1258874" y="208497"/>
                      </a:cubicBezTo>
                      <a:close/>
                      <a:moveTo>
                        <a:pt x="1174438" y="208497"/>
                      </a:moveTo>
                      <a:cubicBezTo>
                        <a:pt x="1152143" y="208497"/>
                        <a:pt x="1134070" y="226570"/>
                        <a:pt x="1134070" y="248865"/>
                      </a:cubicBezTo>
                      <a:cubicBezTo>
                        <a:pt x="1134070" y="271160"/>
                        <a:pt x="1152143" y="289233"/>
                        <a:pt x="1174438" y="289233"/>
                      </a:cubicBezTo>
                      <a:cubicBezTo>
                        <a:pt x="1196733" y="289233"/>
                        <a:pt x="1214806" y="271160"/>
                        <a:pt x="1214806" y="248865"/>
                      </a:cubicBezTo>
                      <a:cubicBezTo>
                        <a:pt x="1214806" y="226570"/>
                        <a:pt x="1196733" y="208497"/>
                        <a:pt x="1174438" y="208497"/>
                      </a:cubicBezTo>
                      <a:close/>
                      <a:moveTo>
                        <a:pt x="1090002" y="208497"/>
                      </a:moveTo>
                      <a:cubicBezTo>
                        <a:pt x="1067707" y="208497"/>
                        <a:pt x="1049634" y="226570"/>
                        <a:pt x="1049634" y="248865"/>
                      </a:cubicBezTo>
                      <a:cubicBezTo>
                        <a:pt x="1049634" y="271160"/>
                        <a:pt x="1067707" y="289233"/>
                        <a:pt x="1090002" y="289233"/>
                      </a:cubicBezTo>
                      <a:cubicBezTo>
                        <a:pt x="1112297" y="289233"/>
                        <a:pt x="1130370" y="271160"/>
                        <a:pt x="1130370" y="248865"/>
                      </a:cubicBezTo>
                      <a:cubicBezTo>
                        <a:pt x="1130370" y="226570"/>
                        <a:pt x="1112297" y="208497"/>
                        <a:pt x="1090002" y="208497"/>
                      </a:cubicBezTo>
                      <a:close/>
                      <a:moveTo>
                        <a:pt x="1005565" y="208497"/>
                      </a:moveTo>
                      <a:cubicBezTo>
                        <a:pt x="983270" y="208497"/>
                        <a:pt x="965197" y="226570"/>
                        <a:pt x="965197" y="248865"/>
                      </a:cubicBezTo>
                      <a:cubicBezTo>
                        <a:pt x="965197" y="271160"/>
                        <a:pt x="983270" y="289233"/>
                        <a:pt x="1005565" y="289233"/>
                      </a:cubicBezTo>
                      <a:cubicBezTo>
                        <a:pt x="1027860" y="289233"/>
                        <a:pt x="1045933" y="271160"/>
                        <a:pt x="1045933" y="248865"/>
                      </a:cubicBezTo>
                      <a:cubicBezTo>
                        <a:pt x="1045933" y="226570"/>
                        <a:pt x="1027860" y="208497"/>
                        <a:pt x="1005565" y="208497"/>
                      </a:cubicBezTo>
                      <a:close/>
                      <a:moveTo>
                        <a:pt x="921129" y="208497"/>
                      </a:moveTo>
                      <a:cubicBezTo>
                        <a:pt x="898834" y="208497"/>
                        <a:pt x="880761" y="226570"/>
                        <a:pt x="880761" y="248865"/>
                      </a:cubicBezTo>
                      <a:cubicBezTo>
                        <a:pt x="880761" y="271160"/>
                        <a:pt x="898834" y="289233"/>
                        <a:pt x="921129" y="289233"/>
                      </a:cubicBezTo>
                      <a:cubicBezTo>
                        <a:pt x="943424" y="289233"/>
                        <a:pt x="961497" y="271160"/>
                        <a:pt x="961497" y="248865"/>
                      </a:cubicBezTo>
                      <a:cubicBezTo>
                        <a:pt x="961497" y="226570"/>
                        <a:pt x="943424" y="208497"/>
                        <a:pt x="921129" y="208497"/>
                      </a:cubicBezTo>
                      <a:close/>
                      <a:moveTo>
                        <a:pt x="836693" y="208497"/>
                      </a:moveTo>
                      <a:cubicBezTo>
                        <a:pt x="814398" y="208497"/>
                        <a:pt x="796325" y="226570"/>
                        <a:pt x="796325" y="248865"/>
                      </a:cubicBezTo>
                      <a:cubicBezTo>
                        <a:pt x="796325" y="271160"/>
                        <a:pt x="814398" y="289233"/>
                        <a:pt x="836693" y="289233"/>
                      </a:cubicBezTo>
                      <a:cubicBezTo>
                        <a:pt x="858988" y="289233"/>
                        <a:pt x="877061" y="271160"/>
                        <a:pt x="877061" y="248865"/>
                      </a:cubicBezTo>
                      <a:cubicBezTo>
                        <a:pt x="877061" y="226570"/>
                        <a:pt x="858988" y="208497"/>
                        <a:pt x="836693" y="208497"/>
                      </a:cubicBezTo>
                      <a:close/>
                      <a:moveTo>
                        <a:pt x="752256" y="208497"/>
                      </a:moveTo>
                      <a:cubicBezTo>
                        <a:pt x="729961" y="208497"/>
                        <a:pt x="711888" y="226570"/>
                        <a:pt x="711888" y="248865"/>
                      </a:cubicBezTo>
                      <a:cubicBezTo>
                        <a:pt x="711888" y="271160"/>
                        <a:pt x="729961" y="289233"/>
                        <a:pt x="752256" y="289233"/>
                      </a:cubicBezTo>
                      <a:cubicBezTo>
                        <a:pt x="774551" y="289233"/>
                        <a:pt x="792624" y="271160"/>
                        <a:pt x="792624" y="248865"/>
                      </a:cubicBezTo>
                      <a:cubicBezTo>
                        <a:pt x="792624" y="226570"/>
                        <a:pt x="774551" y="208497"/>
                        <a:pt x="752256" y="208497"/>
                      </a:cubicBezTo>
                      <a:close/>
                      <a:moveTo>
                        <a:pt x="667820" y="208497"/>
                      </a:moveTo>
                      <a:cubicBezTo>
                        <a:pt x="645525" y="208497"/>
                        <a:pt x="627452" y="226570"/>
                        <a:pt x="627452" y="248865"/>
                      </a:cubicBezTo>
                      <a:cubicBezTo>
                        <a:pt x="627452" y="271160"/>
                        <a:pt x="645525" y="289233"/>
                        <a:pt x="667820" y="289233"/>
                      </a:cubicBezTo>
                      <a:cubicBezTo>
                        <a:pt x="690115" y="289233"/>
                        <a:pt x="708188" y="271160"/>
                        <a:pt x="708188" y="248865"/>
                      </a:cubicBezTo>
                      <a:cubicBezTo>
                        <a:pt x="708188" y="226570"/>
                        <a:pt x="690115" y="208497"/>
                        <a:pt x="667820" y="208497"/>
                      </a:cubicBezTo>
                      <a:close/>
                      <a:moveTo>
                        <a:pt x="583384" y="208497"/>
                      </a:moveTo>
                      <a:cubicBezTo>
                        <a:pt x="561089" y="208497"/>
                        <a:pt x="543016" y="226570"/>
                        <a:pt x="543016" y="248865"/>
                      </a:cubicBezTo>
                      <a:cubicBezTo>
                        <a:pt x="543016" y="271160"/>
                        <a:pt x="561089" y="289233"/>
                        <a:pt x="583384" y="289233"/>
                      </a:cubicBezTo>
                      <a:cubicBezTo>
                        <a:pt x="605679" y="289233"/>
                        <a:pt x="623752" y="271160"/>
                        <a:pt x="623752" y="248865"/>
                      </a:cubicBezTo>
                      <a:cubicBezTo>
                        <a:pt x="623752" y="226570"/>
                        <a:pt x="605679" y="208497"/>
                        <a:pt x="583384" y="208497"/>
                      </a:cubicBezTo>
                      <a:close/>
                      <a:moveTo>
                        <a:pt x="498947" y="208497"/>
                      </a:moveTo>
                      <a:cubicBezTo>
                        <a:pt x="476652" y="208497"/>
                        <a:pt x="458579" y="226570"/>
                        <a:pt x="458579" y="248865"/>
                      </a:cubicBezTo>
                      <a:cubicBezTo>
                        <a:pt x="458579" y="271160"/>
                        <a:pt x="476652" y="289233"/>
                        <a:pt x="498947" y="289233"/>
                      </a:cubicBezTo>
                      <a:cubicBezTo>
                        <a:pt x="521242" y="289233"/>
                        <a:pt x="539315" y="271160"/>
                        <a:pt x="539315" y="248865"/>
                      </a:cubicBezTo>
                      <a:cubicBezTo>
                        <a:pt x="539315" y="226570"/>
                        <a:pt x="521242" y="208497"/>
                        <a:pt x="498947" y="208497"/>
                      </a:cubicBezTo>
                      <a:close/>
                      <a:moveTo>
                        <a:pt x="414511" y="208497"/>
                      </a:moveTo>
                      <a:cubicBezTo>
                        <a:pt x="392216" y="208497"/>
                        <a:pt x="374143" y="226570"/>
                        <a:pt x="374143" y="248865"/>
                      </a:cubicBezTo>
                      <a:cubicBezTo>
                        <a:pt x="374143" y="271160"/>
                        <a:pt x="392216" y="289233"/>
                        <a:pt x="414511" y="289233"/>
                      </a:cubicBezTo>
                      <a:cubicBezTo>
                        <a:pt x="436806" y="289233"/>
                        <a:pt x="454879" y="271160"/>
                        <a:pt x="454879" y="248865"/>
                      </a:cubicBezTo>
                      <a:cubicBezTo>
                        <a:pt x="454879" y="226570"/>
                        <a:pt x="436806" y="208497"/>
                        <a:pt x="414511" y="208497"/>
                      </a:cubicBezTo>
                      <a:close/>
                      <a:moveTo>
                        <a:pt x="330075" y="208497"/>
                      </a:moveTo>
                      <a:cubicBezTo>
                        <a:pt x="307780" y="208497"/>
                        <a:pt x="289707" y="226570"/>
                        <a:pt x="289707" y="248865"/>
                      </a:cubicBezTo>
                      <a:cubicBezTo>
                        <a:pt x="289707" y="271160"/>
                        <a:pt x="307780" y="289233"/>
                        <a:pt x="330075" y="289233"/>
                      </a:cubicBezTo>
                      <a:cubicBezTo>
                        <a:pt x="352370" y="289233"/>
                        <a:pt x="370443" y="271160"/>
                        <a:pt x="370443" y="248865"/>
                      </a:cubicBezTo>
                      <a:cubicBezTo>
                        <a:pt x="370443" y="226570"/>
                        <a:pt x="352370" y="208497"/>
                        <a:pt x="330075" y="208497"/>
                      </a:cubicBezTo>
                      <a:close/>
                      <a:moveTo>
                        <a:pt x="245639" y="208497"/>
                      </a:moveTo>
                      <a:cubicBezTo>
                        <a:pt x="223344" y="208497"/>
                        <a:pt x="205271" y="226570"/>
                        <a:pt x="205271" y="248865"/>
                      </a:cubicBezTo>
                      <a:cubicBezTo>
                        <a:pt x="205271" y="271160"/>
                        <a:pt x="223344" y="289233"/>
                        <a:pt x="245639" y="289233"/>
                      </a:cubicBezTo>
                      <a:cubicBezTo>
                        <a:pt x="267934" y="289233"/>
                        <a:pt x="286007" y="271160"/>
                        <a:pt x="286007" y="248865"/>
                      </a:cubicBezTo>
                      <a:cubicBezTo>
                        <a:pt x="286007" y="226570"/>
                        <a:pt x="267934" y="208497"/>
                        <a:pt x="245639" y="208497"/>
                      </a:cubicBezTo>
                      <a:close/>
                      <a:moveTo>
                        <a:pt x="161202" y="208497"/>
                      </a:moveTo>
                      <a:cubicBezTo>
                        <a:pt x="138907" y="208497"/>
                        <a:pt x="120834" y="226570"/>
                        <a:pt x="120834" y="248865"/>
                      </a:cubicBezTo>
                      <a:cubicBezTo>
                        <a:pt x="120834" y="271160"/>
                        <a:pt x="138907" y="289233"/>
                        <a:pt x="161202" y="289233"/>
                      </a:cubicBezTo>
                      <a:cubicBezTo>
                        <a:pt x="183497" y="289233"/>
                        <a:pt x="201570" y="271160"/>
                        <a:pt x="201570" y="248865"/>
                      </a:cubicBezTo>
                      <a:cubicBezTo>
                        <a:pt x="201570" y="226570"/>
                        <a:pt x="183497" y="208497"/>
                        <a:pt x="161202" y="208497"/>
                      </a:cubicBezTo>
                      <a:close/>
                      <a:moveTo>
                        <a:pt x="76766" y="208497"/>
                      </a:moveTo>
                      <a:cubicBezTo>
                        <a:pt x="54471" y="208497"/>
                        <a:pt x="36398" y="226570"/>
                        <a:pt x="36398" y="248865"/>
                      </a:cubicBezTo>
                      <a:cubicBezTo>
                        <a:pt x="36398" y="271160"/>
                        <a:pt x="54471" y="289233"/>
                        <a:pt x="76766" y="289233"/>
                      </a:cubicBezTo>
                      <a:cubicBezTo>
                        <a:pt x="99061" y="289233"/>
                        <a:pt x="117134" y="271160"/>
                        <a:pt x="117134" y="248865"/>
                      </a:cubicBezTo>
                      <a:cubicBezTo>
                        <a:pt x="117134" y="226570"/>
                        <a:pt x="99061" y="208497"/>
                        <a:pt x="76766" y="208497"/>
                      </a:cubicBezTo>
                      <a:close/>
                      <a:moveTo>
                        <a:pt x="1343312" y="122448"/>
                      </a:moveTo>
                      <a:cubicBezTo>
                        <a:pt x="1321017" y="122448"/>
                        <a:pt x="1302944" y="140521"/>
                        <a:pt x="1302944" y="162815"/>
                      </a:cubicBezTo>
                      <a:cubicBezTo>
                        <a:pt x="1302944" y="185110"/>
                        <a:pt x="1321017" y="203183"/>
                        <a:pt x="1343312" y="203183"/>
                      </a:cubicBezTo>
                      <a:cubicBezTo>
                        <a:pt x="1365607" y="203183"/>
                        <a:pt x="1383680" y="185110"/>
                        <a:pt x="1383680" y="162815"/>
                      </a:cubicBezTo>
                      <a:cubicBezTo>
                        <a:pt x="1383680" y="140521"/>
                        <a:pt x="1365607" y="122448"/>
                        <a:pt x="1343312" y="122448"/>
                      </a:cubicBezTo>
                      <a:close/>
                      <a:moveTo>
                        <a:pt x="1258874" y="122448"/>
                      </a:moveTo>
                      <a:cubicBezTo>
                        <a:pt x="1236579" y="122448"/>
                        <a:pt x="1218506" y="140521"/>
                        <a:pt x="1218506" y="162816"/>
                      </a:cubicBezTo>
                      <a:cubicBezTo>
                        <a:pt x="1218506" y="185110"/>
                        <a:pt x="1236579" y="203183"/>
                        <a:pt x="1258874" y="203183"/>
                      </a:cubicBezTo>
                      <a:cubicBezTo>
                        <a:pt x="1281169" y="203183"/>
                        <a:pt x="1299242" y="185110"/>
                        <a:pt x="1299242" y="162816"/>
                      </a:cubicBezTo>
                      <a:cubicBezTo>
                        <a:pt x="1299242" y="140521"/>
                        <a:pt x="1281169" y="122448"/>
                        <a:pt x="1258874" y="122448"/>
                      </a:cubicBezTo>
                      <a:close/>
                      <a:moveTo>
                        <a:pt x="1174438" y="122448"/>
                      </a:moveTo>
                      <a:cubicBezTo>
                        <a:pt x="1152143" y="122448"/>
                        <a:pt x="1134070" y="140521"/>
                        <a:pt x="1134070" y="162816"/>
                      </a:cubicBezTo>
                      <a:cubicBezTo>
                        <a:pt x="1134070" y="185110"/>
                        <a:pt x="1152143" y="203183"/>
                        <a:pt x="1174438" y="203183"/>
                      </a:cubicBezTo>
                      <a:cubicBezTo>
                        <a:pt x="1196733" y="203183"/>
                        <a:pt x="1214806" y="185110"/>
                        <a:pt x="1214806" y="162816"/>
                      </a:cubicBezTo>
                      <a:cubicBezTo>
                        <a:pt x="1214806" y="140521"/>
                        <a:pt x="1196733" y="122448"/>
                        <a:pt x="1174438" y="122448"/>
                      </a:cubicBezTo>
                      <a:close/>
                      <a:moveTo>
                        <a:pt x="1090002" y="122448"/>
                      </a:moveTo>
                      <a:cubicBezTo>
                        <a:pt x="1067707" y="122448"/>
                        <a:pt x="1049634" y="140521"/>
                        <a:pt x="1049634" y="162816"/>
                      </a:cubicBezTo>
                      <a:cubicBezTo>
                        <a:pt x="1049634" y="185110"/>
                        <a:pt x="1067707" y="203183"/>
                        <a:pt x="1090002" y="203183"/>
                      </a:cubicBezTo>
                      <a:cubicBezTo>
                        <a:pt x="1112297" y="203183"/>
                        <a:pt x="1130370" y="185110"/>
                        <a:pt x="1130370" y="162816"/>
                      </a:cubicBezTo>
                      <a:cubicBezTo>
                        <a:pt x="1130370" y="140521"/>
                        <a:pt x="1112297" y="122448"/>
                        <a:pt x="1090002" y="122448"/>
                      </a:cubicBezTo>
                      <a:close/>
                      <a:moveTo>
                        <a:pt x="1005565" y="122448"/>
                      </a:moveTo>
                      <a:cubicBezTo>
                        <a:pt x="983270" y="122448"/>
                        <a:pt x="965197" y="140521"/>
                        <a:pt x="965197" y="162816"/>
                      </a:cubicBezTo>
                      <a:cubicBezTo>
                        <a:pt x="965197" y="185110"/>
                        <a:pt x="983270" y="203183"/>
                        <a:pt x="1005565" y="203183"/>
                      </a:cubicBezTo>
                      <a:cubicBezTo>
                        <a:pt x="1027860" y="203183"/>
                        <a:pt x="1045933" y="185110"/>
                        <a:pt x="1045933" y="162816"/>
                      </a:cubicBezTo>
                      <a:cubicBezTo>
                        <a:pt x="1045933" y="140521"/>
                        <a:pt x="1027860" y="122448"/>
                        <a:pt x="1005565" y="122448"/>
                      </a:cubicBezTo>
                      <a:close/>
                      <a:moveTo>
                        <a:pt x="921129" y="122448"/>
                      </a:moveTo>
                      <a:cubicBezTo>
                        <a:pt x="898834" y="122448"/>
                        <a:pt x="880761" y="140521"/>
                        <a:pt x="880761" y="162816"/>
                      </a:cubicBezTo>
                      <a:cubicBezTo>
                        <a:pt x="880761" y="185110"/>
                        <a:pt x="898834" y="203183"/>
                        <a:pt x="921129" y="203183"/>
                      </a:cubicBezTo>
                      <a:cubicBezTo>
                        <a:pt x="943424" y="203183"/>
                        <a:pt x="961497" y="185110"/>
                        <a:pt x="961497" y="162816"/>
                      </a:cubicBezTo>
                      <a:cubicBezTo>
                        <a:pt x="961497" y="140521"/>
                        <a:pt x="943424" y="122448"/>
                        <a:pt x="921129" y="122448"/>
                      </a:cubicBezTo>
                      <a:close/>
                      <a:moveTo>
                        <a:pt x="836693" y="122448"/>
                      </a:moveTo>
                      <a:cubicBezTo>
                        <a:pt x="814398" y="122448"/>
                        <a:pt x="796325" y="140521"/>
                        <a:pt x="796325" y="162816"/>
                      </a:cubicBezTo>
                      <a:cubicBezTo>
                        <a:pt x="796325" y="185110"/>
                        <a:pt x="814398" y="203183"/>
                        <a:pt x="836693" y="203183"/>
                      </a:cubicBezTo>
                      <a:cubicBezTo>
                        <a:pt x="858988" y="203183"/>
                        <a:pt x="877061" y="185110"/>
                        <a:pt x="877061" y="162816"/>
                      </a:cubicBezTo>
                      <a:cubicBezTo>
                        <a:pt x="877061" y="140521"/>
                        <a:pt x="858988" y="122448"/>
                        <a:pt x="836693" y="122448"/>
                      </a:cubicBezTo>
                      <a:close/>
                      <a:moveTo>
                        <a:pt x="752256" y="122448"/>
                      </a:moveTo>
                      <a:cubicBezTo>
                        <a:pt x="729961" y="122448"/>
                        <a:pt x="711888" y="140521"/>
                        <a:pt x="711888" y="162816"/>
                      </a:cubicBezTo>
                      <a:cubicBezTo>
                        <a:pt x="711888" y="185110"/>
                        <a:pt x="729961" y="203183"/>
                        <a:pt x="752256" y="203183"/>
                      </a:cubicBezTo>
                      <a:cubicBezTo>
                        <a:pt x="774551" y="203183"/>
                        <a:pt x="792624" y="185110"/>
                        <a:pt x="792624" y="162816"/>
                      </a:cubicBezTo>
                      <a:cubicBezTo>
                        <a:pt x="792624" y="140521"/>
                        <a:pt x="774551" y="122448"/>
                        <a:pt x="752256" y="122448"/>
                      </a:cubicBezTo>
                      <a:close/>
                      <a:moveTo>
                        <a:pt x="667820" y="122448"/>
                      </a:moveTo>
                      <a:cubicBezTo>
                        <a:pt x="645525" y="122448"/>
                        <a:pt x="627452" y="140521"/>
                        <a:pt x="627452" y="162816"/>
                      </a:cubicBezTo>
                      <a:cubicBezTo>
                        <a:pt x="627452" y="185110"/>
                        <a:pt x="645525" y="203183"/>
                        <a:pt x="667820" y="203183"/>
                      </a:cubicBezTo>
                      <a:cubicBezTo>
                        <a:pt x="690115" y="203183"/>
                        <a:pt x="708188" y="185110"/>
                        <a:pt x="708188" y="162816"/>
                      </a:cubicBezTo>
                      <a:cubicBezTo>
                        <a:pt x="708188" y="140521"/>
                        <a:pt x="690115" y="122448"/>
                        <a:pt x="667820" y="122448"/>
                      </a:cubicBezTo>
                      <a:close/>
                      <a:moveTo>
                        <a:pt x="583384" y="122448"/>
                      </a:moveTo>
                      <a:cubicBezTo>
                        <a:pt x="561089" y="122448"/>
                        <a:pt x="543016" y="140521"/>
                        <a:pt x="543016" y="162816"/>
                      </a:cubicBezTo>
                      <a:cubicBezTo>
                        <a:pt x="543016" y="185110"/>
                        <a:pt x="561089" y="203183"/>
                        <a:pt x="583384" y="203183"/>
                      </a:cubicBezTo>
                      <a:cubicBezTo>
                        <a:pt x="605679" y="203183"/>
                        <a:pt x="623752" y="185110"/>
                        <a:pt x="623752" y="162816"/>
                      </a:cubicBezTo>
                      <a:cubicBezTo>
                        <a:pt x="623752" y="140521"/>
                        <a:pt x="605679" y="122448"/>
                        <a:pt x="583384" y="122448"/>
                      </a:cubicBezTo>
                      <a:close/>
                      <a:moveTo>
                        <a:pt x="498947" y="122448"/>
                      </a:moveTo>
                      <a:cubicBezTo>
                        <a:pt x="476652" y="122448"/>
                        <a:pt x="458579" y="140521"/>
                        <a:pt x="458579" y="162816"/>
                      </a:cubicBezTo>
                      <a:cubicBezTo>
                        <a:pt x="458579" y="185110"/>
                        <a:pt x="476652" y="203183"/>
                        <a:pt x="498947" y="203183"/>
                      </a:cubicBezTo>
                      <a:cubicBezTo>
                        <a:pt x="521242" y="203183"/>
                        <a:pt x="539315" y="185110"/>
                        <a:pt x="539315" y="162816"/>
                      </a:cubicBezTo>
                      <a:cubicBezTo>
                        <a:pt x="539315" y="140521"/>
                        <a:pt x="521242" y="122448"/>
                        <a:pt x="498947" y="122448"/>
                      </a:cubicBezTo>
                      <a:close/>
                      <a:moveTo>
                        <a:pt x="414511" y="122448"/>
                      </a:moveTo>
                      <a:cubicBezTo>
                        <a:pt x="392216" y="122448"/>
                        <a:pt x="374143" y="140521"/>
                        <a:pt x="374143" y="162816"/>
                      </a:cubicBezTo>
                      <a:cubicBezTo>
                        <a:pt x="374143" y="185110"/>
                        <a:pt x="392216" y="203183"/>
                        <a:pt x="414511" y="203183"/>
                      </a:cubicBezTo>
                      <a:cubicBezTo>
                        <a:pt x="436806" y="203183"/>
                        <a:pt x="454879" y="185110"/>
                        <a:pt x="454879" y="162816"/>
                      </a:cubicBezTo>
                      <a:cubicBezTo>
                        <a:pt x="454879" y="140521"/>
                        <a:pt x="436806" y="122448"/>
                        <a:pt x="414511" y="122448"/>
                      </a:cubicBezTo>
                      <a:close/>
                      <a:moveTo>
                        <a:pt x="330075" y="122448"/>
                      </a:moveTo>
                      <a:cubicBezTo>
                        <a:pt x="307780" y="122448"/>
                        <a:pt x="289707" y="140521"/>
                        <a:pt x="289707" y="162816"/>
                      </a:cubicBezTo>
                      <a:cubicBezTo>
                        <a:pt x="289707" y="185110"/>
                        <a:pt x="307780" y="203183"/>
                        <a:pt x="330075" y="203183"/>
                      </a:cubicBezTo>
                      <a:cubicBezTo>
                        <a:pt x="352370" y="203183"/>
                        <a:pt x="370443" y="185110"/>
                        <a:pt x="370443" y="162816"/>
                      </a:cubicBezTo>
                      <a:cubicBezTo>
                        <a:pt x="370443" y="140521"/>
                        <a:pt x="352370" y="122448"/>
                        <a:pt x="330075" y="122448"/>
                      </a:cubicBezTo>
                      <a:close/>
                      <a:moveTo>
                        <a:pt x="245639" y="122448"/>
                      </a:moveTo>
                      <a:cubicBezTo>
                        <a:pt x="223344" y="122448"/>
                        <a:pt x="205271" y="140521"/>
                        <a:pt x="205271" y="162816"/>
                      </a:cubicBezTo>
                      <a:cubicBezTo>
                        <a:pt x="205271" y="185110"/>
                        <a:pt x="223344" y="203183"/>
                        <a:pt x="245639" y="203183"/>
                      </a:cubicBezTo>
                      <a:cubicBezTo>
                        <a:pt x="267934" y="203183"/>
                        <a:pt x="286007" y="185110"/>
                        <a:pt x="286007" y="162816"/>
                      </a:cubicBezTo>
                      <a:cubicBezTo>
                        <a:pt x="286007" y="140521"/>
                        <a:pt x="267934" y="122448"/>
                        <a:pt x="245639" y="122448"/>
                      </a:cubicBezTo>
                      <a:close/>
                      <a:moveTo>
                        <a:pt x="161202" y="122448"/>
                      </a:moveTo>
                      <a:cubicBezTo>
                        <a:pt x="138907" y="122448"/>
                        <a:pt x="120834" y="140521"/>
                        <a:pt x="120834" y="162816"/>
                      </a:cubicBezTo>
                      <a:cubicBezTo>
                        <a:pt x="120834" y="185110"/>
                        <a:pt x="138907" y="203183"/>
                        <a:pt x="161202" y="203183"/>
                      </a:cubicBezTo>
                      <a:cubicBezTo>
                        <a:pt x="183497" y="203183"/>
                        <a:pt x="201570" y="185110"/>
                        <a:pt x="201570" y="162816"/>
                      </a:cubicBezTo>
                      <a:cubicBezTo>
                        <a:pt x="201570" y="140521"/>
                        <a:pt x="183497" y="122448"/>
                        <a:pt x="161202" y="122448"/>
                      </a:cubicBezTo>
                      <a:close/>
                      <a:moveTo>
                        <a:pt x="76766" y="122448"/>
                      </a:moveTo>
                      <a:cubicBezTo>
                        <a:pt x="54471" y="122448"/>
                        <a:pt x="36398" y="140521"/>
                        <a:pt x="36398" y="162816"/>
                      </a:cubicBezTo>
                      <a:cubicBezTo>
                        <a:pt x="36398" y="185110"/>
                        <a:pt x="54471" y="203183"/>
                        <a:pt x="76766" y="203183"/>
                      </a:cubicBezTo>
                      <a:cubicBezTo>
                        <a:pt x="99061" y="203183"/>
                        <a:pt x="117134" y="185110"/>
                        <a:pt x="117134" y="162816"/>
                      </a:cubicBezTo>
                      <a:cubicBezTo>
                        <a:pt x="117134" y="140521"/>
                        <a:pt x="99061" y="122448"/>
                        <a:pt x="76766" y="122448"/>
                      </a:cubicBezTo>
                      <a:close/>
                      <a:moveTo>
                        <a:pt x="1343312" y="36400"/>
                      </a:moveTo>
                      <a:cubicBezTo>
                        <a:pt x="1321017" y="36400"/>
                        <a:pt x="1302944" y="54473"/>
                        <a:pt x="1302944" y="76768"/>
                      </a:cubicBezTo>
                      <a:cubicBezTo>
                        <a:pt x="1302944" y="99062"/>
                        <a:pt x="1321017" y="117135"/>
                        <a:pt x="1343312" y="117135"/>
                      </a:cubicBezTo>
                      <a:cubicBezTo>
                        <a:pt x="1365607" y="117135"/>
                        <a:pt x="1383680" y="99062"/>
                        <a:pt x="1383680" y="76768"/>
                      </a:cubicBezTo>
                      <a:cubicBezTo>
                        <a:pt x="1383680" y="54473"/>
                        <a:pt x="1365607" y="36400"/>
                        <a:pt x="1343312" y="36400"/>
                      </a:cubicBezTo>
                      <a:close/>
                      <a:moveTo>
                        <a:pt x="1258874" y="36400"/>
                      </a:moveTo>
                      <a:cubicBezTo>
                        <a:pt x="1236579" y="36400"/>
                        <a:pt x="1218506" y="54473"/>
                        <a:pt x="1218506" y="76768"/>
                      </a:cubicBezTo>
                      <a:cubicBezTo>
                        <a:pt x="1218506" y="99062"/>
                        <a:pt x="1236579" y="117135"/>
                        <a:pt x="1258874" y="117135"/>
                      </a:cubicBezTo>
                      <a:cubicBezTo>
                        <a:pt x="1281169" y="117135"/>
                        <a:pt x="1299242" y="99062"/>
                        <a:pt x="1299242" y="76768"/>
                      </a:cubicBezTo>
                      <a:cubicBezTo>
                        <a:pt x="1299242" y="54473"/>
                        <a:pt x="1281169" y="36400"/>
                        <a:pt x="1258874" y="36400"/>
                      </a:cubicBezTo>
                      <a:close/>
                      <a:moveTo>
                        <a:pt x="1174438" y="36400"/>
                      </a:moveTo>
                      <a:cubicBezTo>
                        <a:pt x="1152143" y="36400"/>
                        <a:pt x="1134070" y="54473"/>
                        <a:pt x="1134070" y="76768"/>
                      </a:cubicBezTo>
                      <a:cubicBezTo>
                        <a:pt x="1134070" y="99062"/>
                        <a:pt x="1152143" y="117135"/>
                        <a:pt x="1174438" y="117135"/>
                      </a:cubicBezTo>
                      <a:cubicBezTo>
                        <a:pt x="1196733" y="117135"/>
                        <a:pt x="1214806" y="99062"/>
                        <a:pt x="1214806" y="76768"/>
                      </a:cubicBezTo>
                      <a:cubicBezTo>
                        <a:pt x="1214806" y="54473"/>
                        <a:pt x="1196733" y="36400"/>
                        <a:pt x="1174438" y="36400"/>
                      </a:cubicBezTo>
                      <a:close/>
                      <a:moveTo>
                        <a:pt x="1090002" y="36400"/>
                      </a:moveTo>
                      <a:cubicBezTo>
                        <a:pt x="1067707" y="36400"/>
                        <a:pt x="1049634" y="54473"/>
                        <a:pt x="1049634" y="76768"/>
                      </a:cubicBezTo>
                      <a:cubicBezTo>
                        <a:pt x="1049634" y="99062"/>
                        <a:pt x="1067707" y="117136"/>
                        <a:pt x="1090002" y="117136"/>
                      </a:cubicBezTo>
                      <a:cubicBezTo>
                        <a:pt x="1112297" y="117136"/>
                        <a:pt x="1130370" y="99062"/>
                        <a:pt x="1130370" y="76768"/>
                      </a:cubicBezTo>
                      <a:cubicBezTo>
                        <a:pt x="1130370" y="54473"/>
                        <a:pt x="1112297" y="36400"/>
                        <a:pt x="1090002" y="36400"/>
                      </a:cubicBezTo>
                      <a:close/>
                      <a:moveTo>
                        <a:pt x="1005565" y="36400"/>
                      </a:moveTo>
                      <a:cubicBezTo>
                        <a:pt x="983270" y="36400"/>
                        <a:pt x="965197" y="54473"/>
                        <a:pt x="965197" y="76768"/>
                      </a:cubicBezTo>
                      <a:cubicBezTo>
                        <a:pt x="965197" y="99062"/>
                        <a:pt x="983270" y="117136"/>
                        <a:pt x="1005565" y="117136"/>
                      </a:cubicBezTo>
                      <a:cubicBezTo>
                        <a:pt x="1027860" y="117136"/>
                        <a:pt x="1045933" y="99062"/>
                        <a:pt x="1045933" y="76768"/>
                      </a:cubicBezTo>
                      <a:cubicBezTo>
                        <a:pt x="1045933" y="54473"/>
                        <a:pt x="1027860" y="36400"/>
                        <a:pt x="1005565" y="36400"/>
                      </a:cubicBezTo>
                      <a:close/>
                      <a:moveTo>
                        <a:pt x="921129" y="36400"/>
                      </a:moveTo>
                      <a:cubicBezTo>
                        <a:pt x="898834" y="36400"/>
                        <a:pt x="880761" y="54473"/>
                        <a:pt x="880761" y="76768"/>
                      </a:cubicBezTo>
                      <a:cubicBezTo>
                        <a:pt x="880761" y="99062"/>
                        <a:pt x="898834" y="117136"/>
                        <a:pt x="921129" y="117136"/>
                      </a:cubicBezTo>
                      <a:cubicBezTo>
                        <a:pt x="943424" y="117136"/>
                        <a:pt x="961497" y="99062"/>
                        <a:pt x="961497" y="76768"/>
                      </a:cubicBezTo>
                      <a:cubicBezTo>
                        <a:pt x="961497" y="54473"/>
                        <a:pt x="943424" y="36400"/>
                        <a:pt x="921129" y="36400"/>
                      </a:cubicBezTo>
                      <a:close/>
                      <a:moveTo>
                        <a:pt x="836693" y="36400"/>
                      </a:moveTo>
                      <a:cubicBezTo>
                        <a:pt x="814398" y="36400"/>
                        <a:pt x="796325" y="54473"/>
                        <a:pt x="796325" y="76768"/>
                      </a:cubicBezTo>
                      <a:cubicBezTo>
                        <a:pt x="796325" y="99062"/>
                        <a:pt x="814398" y="117136"/>
                        <a:pt x="836693" y="117136"/>
                      </a:cubicBezTo>
                      <a:cubicBezTo>
                        <a:pt x="858988" y="117136"/>
                        <a:pt x="877061" y="99062"/>
                        <a:pt x="877061" y="76768"/>
                      </a:cubicBezTo>
                      <a:cubicBezTo>
                        <a:pt x="877061" y="54473"/>
                        <a:pt x="858988" y="36400"/>
                        <a:pt x="836693" y="36400"/>
                      </a:cubicBezTo>
                      <a:close/>
                      <a:moveTo>
                        <a:pt x="752256" y="36400"/>
                      </a:moveTo>
                      <a:cubicBezTo>
                        <a:pt x="729961" y="36400"/>
                        <a:pt x="711888" y="54473"/>
                        <a:pt x="711888" y="76768"/>
                      </a:cubicBezTo>
                      <a:cubicBezTo>
                        <a:pt x="711888" y="99062"/>
                        <a:pt x="729961" y="117136"/>
                        <a:pt x="752256" y="117136"/>
                      </a:cubicBezTo>
                      <a:cubicBezTo>
                        <a:pt x="774551" y="117136"/>
                        <a:pt x="792624" y="99062"/>
                        <a:pt x="792624" y="76768"/>
                      </a:cubicBezTo>
                      <a:cubicBezTo>
                        <a:pt x="792624" y="54473"/>
                        <a:pt x="774551" y="36400"/>
                        <a:pt x="752256" y="36400"/>
                      </a:cubicBezTo>
                      <a:close/>
                      <a:moveTo>
                        <a:pt x="667820" y="36400"/>
                      </a:moveTo>
                      <a:cubicBezTo>
                        <a:pt x="645525" y="36400"/>
                        <a:pt x="627452" y="54473"/>
                        <a:pt x="627452" y="76768"/>
                      </a:cubicBezTo>
                      <a:cubicBezTo>
                        <a:pt x="627452" y="99062"/>
                        <a:pt x="645525" y="117136"/>
                        <a:pt x="667820" y="117136"/>
                      </a:cubicBezTo>
                      <a:cubicBezTo>
                        <a:pt x="690115" y="117136"/>
                        <a:pt x="708188" y="99062"/>
                        <a:pt x="708188" y="76768"/>
                      </a:cubicBezTo>
                      <a:cubicBezTo>
                        <a:pt x="708188" y="54473"/>
                        <a:pt x="690115" y="36400"/>
                        <a:pt x="667820" y="36400"/>
                      </a:cubicBezTo>
                      <a:close/>
                      <a:moveTo>
                        <a:pt x="583384" y="36400"/>
                      </a:moveTo>
                      <a:cubicBezTo>
                        <a:pt x="561089" y="36400"/>
                        <a:pt x="543016" y="54473"/>
                        <a:pt x="543016" y="76768"/>
                      </a:cubicBezTo>
                      <a:cubicBezTo>
                        <a:pt x="543016" y="99062"/>
                        <a:pt x="561089" y="117136"/>
                        <a:pt x="583384" y="117136"/>
                      </a:cubicBezTo>
                      <a:cubicBezTo>
                        <a:pt x="605679" y="117136"/>
                        <a:pt x="623752" y="99062"/>
                        <a:pt x="623752" y="76768"/>
                      </a:cubicBezTo>
                      <a:cubicBezTo>
                        <a:pt x="623752" y="54473"/>
                        <a:pt x="605679" y="36400"/>
                        <a:pt x="583384" y="36400"/>
                      </a:cubicBezTo>
                      <a:close/>
                      <a:moveTo>
                        <a:pt x="498947" y="36400"/>
                      </a:moveTo>
                      <a:cubicBezTo>
                        <a:pt x="476652" y="36400"/>
                        <a:pt x="458579" y="54473"/>
                        <a:pt x="458579" y="76768"/>
                      </a:cubicBezTo>
                      <a:cubicBezTo>
                        <a:pt x="458579" y="99062"/>
                        <a:pt x="476652" y="117136"/>
                        <a:pt x="498947" y="117136"/>
                      </a:cubicBezTo>
                      <a:cubicBezTo>
                        <a:pt x="521242" y="117136"/>
                        <a:pt x="539315" y="99062"/>
                        <a:pt x="539315" y="76768"/>
                      </a:cubicBezTo>
                      <a:cubicBezTo>
                        <a:pt x="539315" y="54473"/>
                        <a:pt x="521242" y="36400"/>
                        <a:pt x="498947" y="36400"/>
                      </a:cubicBezTo>
                      <a:close/>
                      <a:moveTo>
                        <a:pt x="414511" y="36400"/>
                      </a:moveTo>
                      <a:cubicBezTo>
                        <a:pt x="392216" y="36400"/>
                        <a:pt x="374143" y="54473"/>
                        <a:pt x="374143" y="76768"/>
                      </a:cubicBezTo>
                      <a:cubicBezTo>
                        <a:pt x="374143" y="99062"/>
                        <a:pt x="392216" y="117136"/>
                        <a:pt x="414511" y="117136"/>
                      </a:cubicBezTo>
                      <a:cubicBezTo>
                        <a:pt x="436806" y="117136"/>
                        <a:pt x="454879" y="99062"/>
                        <a:pt x="454879" y="76768"/>
                      </a:cubicBezTo>
                      <a:cubicBezTo>
                        <a:pt x="454879" y="54473"/>
                        <a:pt x="436806" y="36400"/>
                        <a:pt x="414511" y="36400"/>
                      </a:cubicBezTo>
                      <a:close/>
                      <a:moveTo>
                        <a:pt x="330075" y="36400"/>
                      </a:moveTo>
                      <a:cubicBezTo>
                        <a:pt x="307780" y="36400"/>
                        <a:pt x="289707" y="54473"/>
                        <a:pt x="289707" y="76768"/>
                      </a:cubicBezTo>
                      <a:cubicBezTo>
                        <a:pt x="289707" y="99062"/>
                        <a:pt x="307780" y="117136"/>
                        <a:pt x="330075" y="117136"/>
                      </a:cubicBezTo>
                      <a:cubicBezTo>
                        <a:pt x="352370" y="117136"/>
                        <a:pt x="370443" y="99062"/>
                        <a:pt x="370443" y="76768"/>
                      </a:cubicBezTo>
                      <a:cubicBezTo>
                        <a:pt x="370443" y="54473"/>
                        <a:pt x="352370" y="36400"/>
                        <a:pt x="330075" y="36400"/>
                      </a:cubicBezTo>
                      <a:close/>
                      <a:moveTo>
                        <a:pt x="245639" y="36400"/>
                      </a:moveTo>
                      <a:cubicBezTo>
                        <a:pt x="223344" y="36400"/>
                        <a:pt x="205271" y="54473"/>
                        <a:pt x="205271" y="76768"/>
                      </a:cubicBezTo>
                      <a:cubicBezTo>
                        <a:pt x="205271" y="99062"/>
                        <a:pt x="223344" y="117136"/>
                        <a:pt x="245639" y="117136"/>
                      </a:cubicBezTo>
                      <a:cubicBezTo>
                        <a:pt x="267934" y="117136"/>
                        <a:pt x="286007" y="99062"/>
                        <a:pt x="286007" y="76768"/>
                      </a:cubicBezTo>
                      <a:cubicBezTo>
                        <a:pt x="286007" y="54473"/>
                        <a:pt x="267934" y="36400"/>
                        <a:pt x="245639" y="36400"/>
                      </a:cubicBezTo>
                      <a:close/>
                      <a:moveTo>
                        <a:pt x="161202" y="36400"/>
                      </a:moveTo>
                      <a:cubicBezTo>
                        <a:pt x="138907" y="36400"/>
                        <a:pt x="120834" y="54473"/>
                        <a:pt x="120834" y="76768"/>
                      </a:cubicBezTo>
                      <a:cubicBezTo>
                        <a:pt x="120834" y="99062"/>
                        <a:pt x="138907" y="117136"/>
                        <a:pt x="161202" y="117136"/>
                      </a:cubicBezTo>
                      <a:cubicBezTo>
                        <a:pt x="183497" y="117136"/>
                        <a:pt x="201570" y="99062"/>
                        <a:pt x="201570" y="76768"/>
                      </a:cubicBezTo>
                      <a:cubicBezTo>
                        <a:pt x="201570" y="54473"/>
                        <a:pt x="183497" y="36400"/>
                        <a:pt x="161202" y="36400"/>
                      </a:cubicBezTo>
                      <a:close/>
                      <a:moveTo>
                        <a:pt x="76766" y="36400"/>
                      </a:moveTo>
                      <a:cubicBezTo>
                        <a:pt x="54471" y="36400"/>
                        <a:pt x="36398" y="54473"/>
                        <a:pt x="36398" y="76768"/>
                      </a:cubicBezTo>
                      <a:cubicBezTo>
                        <a:pt x="36398" y="99062"/>
                        <a:pt x="54471" y="117136"/>
                        <a:pt x="76766" y="117136"/>
                      </a:cubicBezTo>
                      <a:cubicBezTo>
                        <a:pt x="99061" y="117136"/>
                        <a:pt x="117134" y="99062"/>
                        <a:pt x="117134" y="76768"/>
                      </a:cubicBezTo>
                      <a:cubicBezTo>
                        <a:pt x="117134" y="54473"/>
                        <a:pt x="99061" y="36400"/>
                        <a:pt x="76766" y="36400"/>
                      </a:cubicBezTo>
                      <a:close/>
                      <a:moveTo>
                        <a:pt x="0" y="0"/>
                      </a:moveTo>
                      <a:lnTo>
                        <a:pt x="1404720" y="0"/>
                      </a:lnTo>
                      <a:lnTo>
                        <a:pt x="1404720" y="2812935"/>
                      </a:lnTo>
                      <a:lnTo>
                        <a:pt x="0" y="281293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51" name="フリーフォーム: 図形 850">
                  <a:extLst>
                    <a:ext uri="{FF2B5EF4-FFF2-40B4-BE49-F238E27FC236}">
                      <a16:creationId xmlns:a16="http://schemas.microsoft.com/office/drawing/2014/main" id="{317190F9-BC18-0F6C-455D-2FCBA2828DCA}"/>
                    </a:ext>
                  </a:extLst>
                </p:cNvPr>
                <p:cNvSpPr/>
                <p:nvPr/>
              </p:nvSpPr>
              <p:spPr bwMode="auto">
                <a:xfrm>
                  <a:off x="10623630" y="2453150"/>
                  <a:ext cx="555062" cy="1111504"/>
                </a:xfrm>
                <a:custGeom>
                  <a:avLst/>
                  <a:gdLst>
                    <a:gd name="connsiteX0" fmla="*/ 1343312 w 1404720"/>
                    <a:gd name="connsiteY0" fmla="*/ 2703931 h 2812935"/>
                    <a:gd name="connsiteX1" fmla="*/ 1302944 w 1404720"/>
                    <a:gd name="connsiteY1" fmla="*/ 2744299 h 2812935"/>
                    <a:gd name="connsiteX2" fmla="*/ 1343312 w 1404720"/>
                    <a:gd name="connsiteY2" fmla="*/ 2784667 h 2812935"/>
                    <a:gd name="connsiteX3" fmla="*/ 1383680 w 1404720"/>
                    <a:gd name="connsiteY3" fmla="*/ 2744299 h 2812935"/>
                    <a:gd name="connsiteX4" fmla="*/ 1343312 w 1404720"/>
                    <a:gd name="connsiteY4" fmla="*/ 2703931 h 2812935"/>
                    <a:gd name="connsiteX5" fmla="*/ 1258874 w 1404720"/>
                    <a:gd name="connsiteY5" fmla="*/ 2703931 h 2812935"/>
                    <a:gd name="connsiteX6" fmla="*/ 1218506 w 1404720"/>
                    <a:gd name="connsiteY6" fmla="*/ 2744299 h 2812935"/>
                    <a:gd name="connsiteX7" fmla="*/ 1258874 w 1404720"/>
                    <a:gd name="connsiteY7" fmla="*/ 2784667 h 2812935"/>
                    <a:gd name="connsiteX8" fmla="*/ 1299242 w 1404720"/>
                    <a:gd name="connsiteY8" fmla="*/ 2744299 h 2812935"/>
                    <a:gd name="connsiteX9" fmla="*/ 1258874 w 1404720"/>
                    <a:gd name="connsiteY9" fmla="*/ 2703931 h 2812935"/>
                    <a:gd name="connsiteX10" fmla="*/ 1174438 w 1404720"/>
                    <a:gd name="connsiteY10" fmla="*/ 2703931 h 2812935"/>
                    <a:gd name="connsiteX11" fmla="*/ 1134070 w 1404720"/>
                    <a:gd name="connsiteY11" fmla="*/ 2744299 h 2812935"/>
                    <a:gd name="connsiteX12" fmla="*/ 1174438 w 1404720"/>
                    <a:gd name="connsiteY12" fmla="*/ 2784667 h 2812935"/>
                    <a:gd name="connsiteX13" fmla="*/ 1214806 w 1404720"/>
                    <a:gd name="connsiteY13" fmla="*/ 2744299 h 2812935"/>
                    <a:gd name="connsiteX14" fmla="*/ 1174438 w 1404720"/>
                    <a:gd name="connsiteY14" fmla="*/ 2703931 h 2812935"/>
                    <a:gd name="connsiteX15" fmla="*/ 1090002 w 1404720"/>
                    <a:gd name="connsiteY15" fmla="*/ 2703931 h 2812935"/>
                    <a:gd name="connsiteX16" fmla="*/ 1049634 w 1404720"/>
                    <a:gd name="connsiteY16" fmla="*/ 2744299 h 2812935"/>
                    <a:gd name="connsiteX17" fmla="*/ 1090002 w 1404720"/>
                    <a:gd name="connsiteY17" fmla="*/ 2784667 h 2812935"/>
                    <a:gd name="connsiteX18" fmla="*/ 1130370 w 1404720"/>
                    <a:gd name="connsiteY18" fmla="*/ 2744299 h 2812935"/>
                    <a:gd name="connsiteX19" fmla="*/ 1090002 w 1404720"/>
                    <a:gd name="connsiteY19" fmla="*/ 2703931 h 2812935"/>
                    <a:gd name="connsiteX20" fmla="*/ 1005565 w 1404720"/>
                    <a:gd name="connsiteY20" fmla="*/ 2703931 h 2812935"/>
                    <a:gd name="connsiteX21" fmla="*/ 965197 w 1404720"/>
                    <a:gd name="connsiteY21" fmla="*/ 2744299 h 2812935"/>
                    <a:gd name="connsiteX22" fmla="*/ 1005565 w 1404720"/>
                    <a:gd name="connsiteY22" fmla="*/ 2784667 h 2812935"/>
                    <a:gd name="connsiteX23" fmla="*/ 1045933 w 1404720"/>
                    <a:gd name="connsiteY23" fmla="*/ 2744299 h 2812935"/>
                    <a:gd name="connsiteX24" fmla="*/ 1005565 w 1404720"/>
                    <a:gd name="connsiteY24" fmla="*/ 2703931 h 2812935"/>
                    <a:gd name="connsiteX25" fmla="*/ 921129 w 1404720"/>
                    <a:gd name="connsiteY25" fmla="*/ 2703931 h 2812935"/>
                    <a:gd name="connsiteX26" fmla="*/ 880761 w 1404720"/>
                    <a:gd name="connsiteY26" fmla="*/ 2744299 h 2812935"/>
                    <a:gd name="connsiteX27" fmla="*/ 921129 w 1404720"/>
                    <a:gd name="connsiteY27" fmla="*/ 2784667 h 2812935"/>
                    <a:gd name="connsiteX28" fmla="*/ 961497 w 1404720"/>
                    <a:gd name="connsiteY28" fmla="*/ 2744299 h 2812935"/>
                    <a:gd name="connsiteX29" fmla="*/ 921129 w 1404720"/>
                    <a:gd name="connsiteY29" fmla="*/ 2703931 h 2812935"/>
                    <a:gd name="connsiteX30" fmla="*/ 836693 w 1404720"/>
                    <a:gd name="connsiteY30" fmla="*/ 2703931 h 2812935"/>
                    <a:gd name="connsiteX31" fmla="*/ 796325 w 1404720"/>
                    <a:gd name="connsiteY31" fmla="*/ 2744299 h 2812935"/>
                    <a:gd name="connsiteX32" fmla="*/ 836693 w 1404720"/>
                    <a:gd name="connsiteY32" fmla="*/ 2784667 h 2812935"/>
                    <a:gd name="connsiteX33" fmla="*/ 877061 w 1404720"/>
                    <a:gd name="connsiteY33" fmla="*/ 2744299 h 2812935"/>
                    <a:gd name="connsiteX34" fmla="*/ 836693 w 1404720"/>
                    <a:gd name="connsiteY34" fmla="*/ 2703931 h 2812935"/>
                    <a:gd name="connsiteX35" fmla="*/ 752256 w 1404720"/>
                    <a:gd name="connsiteY35" fmla="*/ 2703931 h 2812935"/>
                    <a:gd name="connsiteX36" fmla="*/ 711888 w 1404720"/>
                    <a:gd name="connsiteY36" fmla="*/ 2744299 h 2812935"/>
                    <a:gd name="connsiteX37" fmla="*/ 752256 w 1404720"/>
                    <a:gd name="connsiteY37" fmla="*/ 2784667 h 2812935"/>
                    <a:gd name="connsiteX38" fmla="*/ 792624 w 1404720"/>
                    <a:gd name="connsiteY38" fmla="*/ 2744299 h 2812935"/>
                    <a:gd name="connsiteX39" fmla="*/ 752256 w 1404720"/>
                    <a:gd name="connsiteY39" fmla="*/ 2703931 h 2812935"/>
                    <a:gd name="connsiteX40" fmla="*/ 667820 w 1404720"/>
                    <a:gd name="connsiteY40" fmla="*/ 2703931 h 2812935"/>
                    <a:gd name="connsiteX41" fmla="*/ 627452 w 1404720"/>
                    <a:gd name="connsiteY41" fmla="*/ 2744299 h 2812935"/>
                    <a:gd name="connsiteX42" fmla="*/ 667820 w 1404720"/>
                    <a:gd name="connsiteY42" fmla="*/ 2784667 h 2812935"/>
                    <a:gd name="connsiteX43" fmla="*/ 708188 w 1404720"/>
                    <a:gd name="connsiteY43" fmla="*/ 2744299 h 2812935"/>
                    <a:gd name="connsiteX44" fmla="*/ 667820 w 1404720"/>
                    <a:gd name="connsiteY44" fmla="*/ 2703931 h 2812935"/>
                    <a:gd name="connsiteX45" fmla="*/ 583384 w 1404720"/>
                    <a:gd name="connsiteY45" fmla="*/ 2703931 h 2812935"/>
                    <a:gd name="connsiteX46" fmla="*/ 543016 w 1404720"/>
                    <a:gd name="connsiteY46" fmla="*/ 2744299 h 2812935"/>
                    <a:gd name="connsiteX47" fmla="*/ 583384 w 1404720"/>
                    <a:gd name="connsiteY47" fmla="*/ 2784667 h 2812935"/>
                    <a:gd name="connsiteX48" fmla="*/ 623752 w 1404720"/>
                    <a:gd name="connsiteY48" fmla="*/ 2744299 h 2812935"/>
                    <a:gd name="connsiteX49" fmla="*/ 583384 w 1404720"/>
                    <a:gd name="connsiteY49" fmla="*/ 2703931 h 2812935"/>
                    <a:gd name="connsiteX50" fmla="*/ 498947 w 1404720"/>
                    <a:gd name="connsiteY50" fmla="*/ 2703931 h 2812935"/>
                    <a:gd name="connsiteX51" fmla="*/ 458579 w 1404720"/>
                    <a:gd name="connsiteY51" fmla="*/ 2744299 h 2812935"/>
                    <a:gd name="connsiteX52" fmla="*/ 498947 w 1404720"/>
                    <a:gd name="connsiteY52" fmla="*/ 2784667 h 2812935"/>
                    <a:gd name="connsiteX53" fmla="*/ 539315 w 1404720"/>
                    <a:gd name="connsiteY53" fmla="*/ 2744299 h 2812935"/>
                    <a:gd name="connsiteX54" fmla="*/ 498947 w 1404720"/>
                    <a:gd name="connsiteY54" fmla="*/ 2703931 h 2812935"/>
                    <a:gd name="connsiteX55" fmla="*/ 414511 w 1404720"/>
                    <a:gd name="connsiteY55" fmla="*/ 2703931 h 2812935"/>
                    <a:gd name="connsiteX56" fmla="*/ 374143 w 1404720"/>
                    <a:gd name="connsiteY56" fmla="*/ 2744299 h 2812935"/>
                    <a:gd name="connsiteX57" fmla="*/ 414511 w 1404720"/>
                    <a:gd name="connsiteY57" fmla="*/ 2784667 h 2812935"/>
                    <a:gd name="connsiteX58" fmla="*/ 454879 w 1404720"/>
                    <a:gd name="connsiteY58" fmla="*/ 2744299 h 2812935"/>
                    <a:gd name="connsiteX59" fmla="*/ 414511 w 1404720"/>
                    <a:gd name="connsiteY59" fmla="*/ 2703931 h 2812935"/>
                    <a:gd name="connsiteX60" fmla="*/ 330075 w 1404720"/>
                    <a:gd name="connsiteY60" fmla="*/ 2703931 h 2812935"/>
                    <a:gd name="connsiteX61" fmla="*/ 289707 w 1404720"/>
                    <a:gd name="connsiteY61" fmla="*/ 2744299 h 2812935"/>
                    <a:gd name="connsiteX62" fmla="*/ 330075 w 1404720"/>
                    <a:gd name="connsiteY62" fmla="*/ 2784667 h 2812935"/>
                    <a:gd name="connsiteX63" fmla="*/ 370443 w 1404720"/>
                    <a:gd name="connsiteY63" fmla="*/ 2744299 h 2812935"/>
                    <a:gd name="connsiteX64" fmla="*/ 330075 w 1404720"/>
                    <a:gd name="connsiteY64" fmla="*/ 2703931 h 2812935"/>
                    <a:gd name="connsiteX65" fmla="*/ 245639 w 1404720"/>
                    <a:gd name="connsiteY65" fmla="*/ 2703931 h 2812935"/>
                    <a:gd name="connsiteX66" fmla="*/ 205271 w 1404720"/>
                    <a:gd name="connsiteY66" fmla="*/ 2744299 h 2812935"/>
                    <a:gd name="connsiteX67" fmla="*/ 245639 w 1404720"/>
                    <a:gd name="connsiteY67" fmla="*/ 2784667 h 2812935"/>
                    <a:gd name="connsiteX68" fmla="*/ 286007 w 1404720"/>
                    <a:gd name="connsiteY68" fmla="*/ 2744299 h 2812935"/>
                    <a:gd name="connsiteX69" fmla="*/ 245639 w 1404720"/>
                    <a:gd name="connsiteY69" fmla="*/ 2703931 h 2812935"/>
                    <a:gd name="connsiteX70" fmla="*/ 161202 w 1404720"/>
                    <a:gd name="connsiteY70" fmla="*/ 2703931 h 2812935"/>
                    <a:gd name="connsiteX71" fmla="*/ 120834 w 1404720"/>
                    <a:gd name="connsiteY71" fmla="*/ 2744299 h 2812935"/>
                    <a:gd name="connsiteX72" fmla="*/ 161202 w 1404720"/>
                    <a:gd name="connsiteY72" fmla="*/ 2784667 h 2812935"/>
                    <a:gd name="connsiteX73" fmla="*/ 201570 w 1404720"/>
                    <a:gd name="connsiteY73" fmla="*/ 2744299 h 2812935"/>
                    <a:gd name="connsiteX74" fmla="*/ 161202 w 1404720"/>
                    <a:gd name="connsiteY74" fmla="*/ 2703931 h 2812935"/>
                    <a:gd name="connsiteX75" fmla="*/ 76766 w 1404720"/>
                    <a:gd name="connsiteY75" fmla="*/ 2703931 h 2812935"/>
                    <a:gd name="connsiteX76" fmla="*/ 36398 w 1404720"/>
                    <a:gd name="connsiteY76" fmla="*/ 2744299 h 2812935"/>
                    <a:gd name="connsiteX77" fmla="*/ 76766 w 1404720"/>
                    <a:gd name="connsiteY77" fmla="*/ 2784667 h 2812935"/>
                    <a:gd name="connsiteX78" fmla="*/ 117134 w 1404720"/>
                    <a:gd name="connsiteY78" fmla="*/ 2744299 h 2812935"/>
                    <a:gd name="connsiteX79" fmla="*/ 76766 w 1404720"/>
                    <a:gd name="connsiteY79" fmla="*/ 2703931 h 2812935"/>
                    <a:gd name="connsiteX80" fmla="*/ 1343312 w 1404720"/>
                    <a:gd name="connsiteY80" fmla="*/ 2617876 h 2812935"/>
                    <a:gd name="connsiteX81" fmla="*/ 1302944 w 1404720"/>
                    <a:gd name="connsiteY81" fmla="*/ 2658244 h 2812935"/>
                    <a:gd name="connsiteX82" fmla="*/ 1343312 w 1404720"/>
                    <a:gd name="connsiteY82" fmla="*/ 2698612 h 2812935"/>
                    <a:gd name="connsiteX83" fmla="*/ 1383680 w 1404720"/>
                    <a:gd name="connsiteY83" fmla="*/ 2658244 h 2812935"/>
                    <a:gd name="connsiteX84" fmla="*/ 1343312 w 1404720"/>
                    <a:gd name="connsiteY84" fmla="*/ 2617876 h 2812935"/>
                    <a:gd name="connsiteX85" fmla="*/ 1258874 w 1404720"/>
                    <a:gd name="connsiteY85" fmla="*/ 2617876 h 2812935"/>
                    <a:gd name="connsiteX86" fmla="*/ 1218506 w 1404720"/>
                    <a:gd name="connsiteY86" fmla="*/ 2658244 h 2812935"/>
                    <a:gd name="connsiteX87" fmla="*/ 1258874 w 1404720"/>
                    <a:gd name="connsiteY87" fmla="*/ 2698612 h 2812935"/>
                    <a:gd name="connsiteX88" fmla="*/ 1299242 w 1404720"/>
                    <a:gd name="connsiteY88" fmla="*/ 2658244 h 2812935"/>
                    <a:gd name="connsiteX89" fmla="*/ 1258874 w 1404720"/>
                    <a:gd name="connsiteY89" fmla="*/ 2617876 h 2812935"/>
                    <a:gd name="connsiteX90" fmla="*/ 1174438 w 1404720"/>
                    <a:gd name="connsiteY90" fmla="*/ 2617876 h 2812935"/>
                    <a:gd name="connsiteX91" fmla="*/ 1134070 w 1404720"/>
                    <a:gd name="connsiteY91" fmla="*/ 2658244 h 2812935"/>
                    <a:gd name="connsiteX92" fmla="*/ 1174438 w 1404720"/>
                    <a:gd name="connsiteY92" fmla="*/ 2698612 h 2812935"/>
                    <a:gd name="connsiteX93" fmla="*/ 1214806 w 1404720"/>
                    <a:gd name="connsiteY93" fmla="*/ 2658244 h 2812935"/>
                    <a:gd name="connsiteX94" fmla="*/ 1174438 w 1404720"/>
                    <a:gd name="connsiteY94" fmla="*/ 2617876 h 2812935"/>
                    <a:gd name="connsiteX95" fmla="*/ 1090002 w 1404720"/>
                    <a:gd name="connsiteY95" fmla="*/ 2617876 h 2812935"/>
                    <a:gd name="connsiteX96" fmla="*/ 1049634 w 1404720"/>
                    <a:gd name="connsiteY96" fmla="*/ 2658244 h 2812935"/>
                    <a:gd name="connsiteX97" fmla="*/ 1090002 w 1404720"/>
                    <a:gd name="connsiteY97" fmla="*/ 2698612 h 2812935"/>
                    <a:gd name="connsiteX98" fmla="*/ 1130370 w 1404720"/>
                    <a:gd name="connsiteY98" fmla="*/ 2658244 h 2812935"/>
                    <a:gd name="connsiteX99" fmla="*/ 1090002 w 1404720"/>
                    <a:gd name="connsiteY99" fmla="*/ 2617876 h 2812935"/>
                    <a:gd name="connsiteX100" fmla="*/ 1005565 w 1404720"/>
                    <a:gd name="connsiteY100" fmla="*/ 2617876 h 2812935"/>
                    <a:gd name="connsiteX101" fmla="*/ 965197 w 1404720"/>
                    <a:gd name="connsiteY101" fmla="*/ 2658244 h 2812935"/>
                    <a:gd name="connsiteX102" fmla="*/ 1005565 w 1404720"/>
                    <a:gd name="connsiteY102" fmla="*/ 2698612 h 2812935"/>
                    <a:gd name="connsiteX103" fmla="*/ 1045933 w 1404720"/>
                    <a:gd name="connsiteY103" fmla="*/ 2658244 h 2812935"/>
                    <a:gd name="connsiteX104" fmla="*/ 1005565 w 1404720"/>
                    <a:gd name="connsiteY104" fmla="*/ 2617876 h 2812935"/>
                    <a:gd name="connsiteX105" fmla="*/ 921129 w 1404720"/>
                    <a:gd name="connsiteY105" fmla="*/ 2617876 h 2812935"/>
                    <a:gd name="connsiteX106" fmla="*/ 880761 w 1404720"/>
                    <a:gd name="connsiteY106" fmla="*/ 2658244 h 2812935"/>
                    <a:gd name="connsiteX107" fmla="*/ 921129 w 1404720"/>
                    <a:gd name="connsiteY107" fmla="*/ 2698612 h 2812935"/>
                    <a:gd name="connsiteX108" fmla="*/ 961497 w 1404720"/>
                    <a:gd name="connsiteY108" fmla="*/ 2658244 h 2812935"/>
                    <a:gd name="connsiteX109" fmla="*/ 921129 w 1404720"/>
                    <a:gd name="connsiteY109" fmla="*/ 2617876 h 2812935"/>
                    <a:gd name="connsiteX110" fmla="*/ 836693 w 1404720"/>
                    <a:gd name="connsiteY110" fmla="*/ 2617876 h 2812935"/>
                    <a:gd name="connsiteX111" fmla="*/ 796325 w 1404720"/>
                    <a:gd name="connsiteY111" fmla="*/ 2658244 h 2812935"/>
                    <a:gd name="connsiteX112" fmla="*/ 836693 w 1404720"/>
                    <a:gd name="connsiteY112" fmla="*/ 2698612 h 2812935"/>
                    <a:gd name="connsiteX113" fmla="*/ 877061 w 1404720"/>
                    <a:gd name="connsiteY113" fmla="*/ 2658244 h 2812935"/>
                    <a:gd name="connsiteX114" fmla="*/ 836693 w 1404720"/>
                    <a:gd name="connsiteY114" fmla="*/ 2617876 h 2812935"/>
                    <a:gd name="connsiteX115" fmla="*/ 752256 w 1404720"/>
                    <a:gd name="connsiteY115" fmla="*/ 2617876 h 2812935"/>
                    <a:gd name="connsiteX116" fmla="*/ 711888 w 1404720"/>
                    <a:gd name="connsiteY116" fmla="*/ 2658244 h 2812935"/>
                    <a:gd name="connsiteX117" fmla="*/ 752256 w 1404720"/>
                    <a:gd name="connsiteY117" fmla="*/ 2698612 h 2812935"/>
                    <a:gd name="connsiteX118" fmla="*/ 792624 w 1404720"/>
                    <a:gd name="connsiteY118" fmla="*/ 2658244 h 2812935"/>
                    <a:gd name="connsiteX119" fmla="*/ 752256 w 1404720"/>
                    <a:gd name="connsiteY119" fmla="*/ 2617876 h 2812935"/>
                    <a:gd name="connsiteX120" fmla="*/ 667820 w 1404720"/>
                    <a:gd name="connsiteY120" fmla="*/ 2617876 h 2812935"/>
                    <a:gd name="connsiteX121" fmla="*/ 627452 w 1404720"/>
                    <a:gd name="connsiteY121" fmla="*/ 2658244 h 2812935"/>
                    <a:gd name="connsiteX122" fmla="*/ 667820 w 1404720"/>
                    <a:gd name="connsiteY122" fmla="*/ 2698612 h 2812935"/>
                    <a:gd name="connsiteX123" fmla="*/ 708188 w 1404720"/>
                    <a:gd name="connsiteY123" fmla="*/ 2658244 h 2812935"/>
                    <a:gd name="connsiteX124" fmla="*/ 667820 w 1404720"/>
                    <a:gd name="connsiteY124" fmla="*/ 2617876 h 2812935"/>
                    <a:gd name="connsiteX125" fmla="*/ 583384 w 1404720"/>
                    <a:gd name="connsiteY125" fmla="*/ 2617876 h 2812935"/>
                    <a:gd name="connsiteX126" fmla="*/ 543016 w 1404720"/>
                    <a:gd name="connsiteY126" fmla="*/ 2658244 h 2812935"/>
                    <a:gd name="connsiteX127" fmla="*/ 583384 w 1404720"/>
                    <a:gd name="connsiteY127" fmla="*/ 2698612 h 2812935"/>
                    <a:gd name="connsiteX128" fmla="*/ 623752 w 1404720"/>
                    <a:gd name="connsiteY128" fmla="*/ 2658244 h 2812935"/>
                    <a:gd name="connsiteX129" fmla="*/ 583384 w 1404720"/>
                    <a:gd name="connsiteY129" fmla="*/ 2617876 h 2812935"/>
                    <a:gd name="connsiteX130" fmla="*/ 498947 w 1404720"/>
                    <a:gd name="connsiteY130" fmla="*/ 2617876 h 2812935"/>
                    <a:gd name="connsiteX131" fmla="*/ 458579 w 1404720"/>
                    <a:gd name="connsiteY131" fmla="*/ 2658244 h 2812935"/>
                    <a:gd name="connsiteX132" fmla="*/ 498947 w 1404720"/>
                    <a:gd name="connsiteY132" fmla="*/ 2698612 h 2812935"/>
                    <a:gd name="connsiteX133" fmla="*/ 539315 w 1404720"/>
                    <a:gd name="connsiteY133" fmla="*/ 2658244 h 2812935"/>
                    <a:gd name="connsiteX134" fmla="*/ 498947 w 1404720"/>
                    <a:gd name="connsiteY134" fmla="*/ 2617876 h 2812935"/>
                    <a:gd name="connsiteX135" fmla="*/ 414511 w 1404720"/>
                    <a:gd name="connsiteY135" fmla="*/ 2617876 h 2812935"/>
                    <a:gd name="connsiteX136" fmla="*/ 374143 w 1404720"/>
                    <a:gd name="connsiteY136" fmla="*/ 2658244 h 2812935"/>
                    <a:gd name="connsiteX137" fmla="*/ 414511 w 1404720"/>
                    <a:gd name="connsiteY137" fmla="*/ 2698612 h 2812935"/>
                    <a:gd name="connsiteX138" fmla="*/ 454879 w 1404720"/>
                    <a:gd name="connsiteY138" fmla="*/ 2658244 h 2812935"/>
                    <a:gd name="connsiteX139" fmla="*/ 414511 w 1404720"/>
                    <a:gd name="connsiteY139" fmla="*/ 2617876 h 2812935"/>
                    <a:gd name="connsiteX140" fmla="*/ 330075 w 1404720"/>
                    <a:gd name="connsiteY140" fmla="*/ 2617876 h 2812935"/>
                    <a:gd name="connsiteX141" fmla="*/ 289707 w 1404720"/>
                    <a:gd name="connsiteY141" fmla="*/ 2658244 h 2812935"/>
                    <a:gd name="connsiteX142" fmla="*/ 330075 w 1404720"/>
                    <a:gd name="connsiteY142" fmla="*/ 2698612 h 2812935"/>
                    <a:gd name="connsiteX143" fmla="*/ 370443 w 1404720"/>
                    <a:gd name="connsiteY143" fmla="*/ 2658244 h 2812935"/>
                    <a:gd name="connsiteX144" fmla="*/ 330075 w 1404720"/>
                    <a:gd name="connsiteY144" fmla="*/ 2617876 h 2812935"/>
                    <a:gd name="connsiteX145" fmla="*/ 245639 w 1404720"/>
                    <a:gd name="connsiteY145" fmla="*/ 2617876 h 2812935"/>
                    <a:gd name="connsiteX146" fmla="*/ 205271 w 1404720"/>
                    <a:gd name="connsiteY146" fmla="*/ 2658244 h 2812935"/>
                    <a:gd name="connsiteX147" fmla="*/ 245639 w 1404720"/>
                    <a:gd name="connsiteY147" fmla="*/ 2698612 h 2812935"/>
                    <a:gd name="connsiteX148" fmla="*/ 286007 w 1404720"/>
                    <a:gd name="connsiteY148" fmla="*/ 2658244 h 2812935"/>
                    <a:gd name="connsiteX149" fmla="*/ 245639 w 1404720"/>
                    <a:gd name="connsiteY149" fmla="*/ 2617876 h 2812935"/>
                    <a:gd name="connsiteX150" fmla="*/ 161202 w 1404720"/>
                    <a:gd name="connsiteY150" fmla="*/ 2617876 h 2812935"/>
                    <a:gd name="connsiteX151" fmla="*/ 120834 w 1404720"/>
                    <a:gd name="connsiteY151" fmla="*/ 2658244 h 2812935"/>
                    <a:gd name="connsiteX152" fmla="*/ 161202 w 1404720"/>
                    <a:gd name="connsiteY152" fmla="*/ 2698612 h 2812935"/>
                    <a:gd name="connsiteX153" fmla="*/ 201570 w 1404720"/>
                    <a:gd name="connsiteY153" fmla="*/ 2658244 h 2812935"/>
                    <a:gd name="connsiteX154" fmla="*/ 161202 w 1404720"/>
                    <a:gd name="connsiteY154" fmla="*/ 2617876 h 2812935"/>
                    <a:gd name="connsiteX155" fmla="*/ 76766 w 1404720"/>
                    <a:gd name="connsiteY155" fmla="*/ 2617876 h 2812935"/>
                    <a:gd name="connsiteX156" fmla="*/ 36398 w 1404720"/>
                    <a:gd name="connsiteY156" fmla="*/ 2658244 h 2812935"/>
                    <a:gd name="connsiteX157" fmla="*/ 76766 w 1404720"/>
                    <a:gd name="connsiteY157" fmla="*/ 2698612 h 2812935"/>
                    <a:gd name="connsiteX158" fmla="*/ 117134 w 1404720"/>
                    <a:gd name="connsiteY158" fmla="*/ 2658244 h 2812935"/>
                    <a:gd name="connsiteX159" fmla="*/ 76766 w 1404720"/>
                    <a:gd name="connsiteY159" fmla="*/ 2617876 h 2812935"/>
                    <a:gd name="connsiteX160" fmla="*/ 1343312 w 1404720"/>
                    <a:gd name="connsiteY160" fmla="*/ 2531827 h 2812935"/>
                    <a:gd name="connsiteX161" fmla="*/ 1302944 w 1404720"/>
                    <a:gd name="connsiteY161" fmla="*/ 2572195 h 2812935"/>
                    <a:gd name="connsiteX162" fmla="*/ 1343312 w 1404720"/>
                    <a:gd name="connsiteY162" fmla="*/ 2612563 h 2812935"/>
                    <a:gd name="connsiteX163" fmla="*/ 1383680 w 1404720"/>
                    <a:gd name="connsiteY163" fmla="*/ 2572195 h 2812935"/>
                    <a:gd name="connsiteX164" fmla="*/ 1343312 w 1404720"/>
                    <a:gd name="connsiteY164" fmla="*/ 2531827 h 2812935"/>
                    <a:gd name="connsiteX165" fmla="*/ 1258874 w 1404720"/>
                    <a:gd name="connsiteY165" fmla="*/ 2531827 h 2812935"/>
                    <a:gd name="connsiteX166" fmla="*/ 1218506 w 1404720"/>
                    <a:gd name="connsiteY166" fmla="*/ 2572195 h 2812935"/>
                    <a:gd name="connsiteX167" fmla="*/ 1258874 w 1404720"/>
                    <a:gd name="connsiteY167" fmla="*/ 2612563 h 2812935"/>
                    <a:gd name="connsiteX168" fmla="*/ 1299242 w 1404720"/>
                    <a:gd name="connsiteY168" fmla="*/ 2572195 h 2812935"/>
                    <a:gd name="connsiteX169" fmla="*/ 1258874 w 1404720"/>
                    <a:gd name="connsiteY169" fmla="*/ 2531827 h 2812935"/>
                    <a:gd name="connsiteX170" fmla="*/ 1174438 w 1404720"/>
                    <a:gd name="connsiteY170" fmla="*/ 2531827 h 2812935"/>
                    <a:gd name="connsiteX171" fmla="*/ 1134070 w 1404720"/>
                    <a:gd name="connsiteY171" fmla="*/ 2572195 h 2812935"/>
                    <a:gd name="connsiteX172" fmla="*/ 1174438 w 1404720"/>
                    <a:gd name="connsiteY172" fmla="*/ 2612563 h 2812935"/>
                    <a:gd name="connsiteX173" fmla="*/ 1214806 w 1404720"/>
                    <a:gd name="connsiteY173" fmla="*/ 2572195 h 2812935"/>
                    <a:gd name="connsiteX174" fmla="*/ 1174438 w 1404720"/>
                    <a:gd name="connsiteY174" fmla="*/ 2531827 h 2812935"/>
                    <a:gd name="connsiteX175" fmla="*/ 1090002 w 1404720"/>
                    <a:gd name="connsiteY175" fmla="*/ 2531827 h 2812935"/>
                    <a:gd name="connsiteX176" fmla="*/ 1049634 w 1404720"/>
                    <a:gd name="connsiteY176" fmla="*/ 2572195 h 2812935"/>
                    <a:gd name="connsiteX177" fmla="*/ 1090002 w 1404720"/>
                    <a:gd name="connsiteY177" fmla="*/ 2612563 h 2812935"/>
                    <a:gd name="connsiteX178" fmla="*/ 1130370 w 1404720"/>
                    <a:gd name="connsiteY178" fmla="*/ 2572195 h 2812935"/>
                    <a:gd name="connsiteX179" fmla="*/ 1090002 w 1404720"/>
                    <a:gd name="connsiteY179" fmla="*/ 2531827 h 2812935"/>
                    <a:gd name="connsiteX180" fmla="*/ 1005565 w 1404720"/>
                    <a:gd name="connsiteY180" fmla="*/ 2531827 h 2812935"/>
                    <a:gd name="connsiteX181" fmla="*/ 965197 w 1404720"/>
                    <a:gd name="connsiteY181" fmla="*/ 2572195 h 2812935"/>
                    <a:gd name="connsiteX182" fmla="*/ 1005565 w 1404720"/>
                    <a:gd name="connsiteY182" fmla="*/ 2612563 h 2812935"/>
                    <a:gd name="connsiteX183" fmla="*/ 1045933 w 1404720"/>
                    <a:gd name="connsiteY183" fmla="*/ 2572195 h 2812935"/>
                    <a:gd name="connsiteX184" fmla="*/ 1005565 w 1404720"/>
                    <a:gd name="connsiteY184" fmla="*/ 2531827 h 2812935"/>
                    <a:gd name="connsiteX185" fmla="*/ 921129 w 1404720"/>
                    <a:gd name="connsiteY185" fmla="*/ 2531827 h 2812935"/>
                    <a:gd name="connsiteX186" fmla="*/ 880761 w 1404720"/>
                    <a:gd name="connsiteY186" fmla="*/ 2572195 h 2812935"/>
                    <a:gd name="connsiteX187" fmla="*/ 921129 w 1404720"/>
                    <a:gd name="connsiteY187" fmla="*/ 2612563 h 2812935"/>
                    <a:gd name="connsiteX188" fmla="*/ 961497 w 1404720"/>
                    <a:gd name="connsiteY188" fmla="*/ 2572195 h 2812935"/>
                    <a:gd name="connsiteX189" fmla="*/ 921129 w 1404720"/>
                    <a:gd name="connsiteY189" fmla="*/ 2531827 h 2812935"/>
                    <a:gd name="connsiteX190" fmla="*/ 836693 w 1404720"/>
                    <a:gd name="connsiteY190" fmla="*/ 2531827 h 2812935"/>
                    <a:gd name="connsiteX191" fmla="*/ 796325 w 1404720"/>
                    <a:gd name="connsiteY191" fmla="*/ 2572195 h 2812935"/>
                    <a:gd name="connsiteX192" fmla="*/ 836693 w 1404720"/>
                    <a:gd name="connsiteY192" fmla="*/ 2612563 h 2812935"/>
                    <a:gd name="connsiteX193" fmla="*/ 877061 w 1404720"/>
                    <a:gd name="connsiteY193" fmla="*/ 2572195 h 2812935"/>
                    <a:gd name="connsiteX194" fmla="*/ 836693 w 1404720"/>
                    <a:gd name="connsiteY194" fmla="*/ 2531827 h 2812935"/>
                    <a:gd name="connsiteX195" fmla="*/ 752256 w 1404720"/>
                    <a:gd name="connsiteY195" fmla="*/ 2531827 h 2812935"/>
                    <a:gd name="connsiteX196" fmla="*/ 711888 w 1404720"/>
                    <a:gd name="connsiteY196" fmla="*/ 2572195 h 2812935"/>
                    <a:gd name="connsiteX197" fmla="*/ 752256 w 1404720"/>
                    <a:gd name="connsiteY197" fmla="*/ 2612563 h 2812935"/>
                    <a:gd name="connsiteX198" fmla="*/ 792624 w 1404720"/>
                    <a:gd name="connsiteY198" fmla="*/ 2572195 h 2812935"/>
                    <a:gd name="connsiteX199" fmla="*/ 752256 w 1404720"/>
                    <a:gd name="connsiteY199" fmla="*/ 2531827 h 2812935"/>
                    <a:gd name="connsiteX200" fmla="*/ 667820 w 1404720"/>
                    <a:gd name="connsiteY200" fmla="*/ 2531827 h 2812935"/>
                    <a:gd name="connsiteX201" fmla="*/ 627452 w 1404720"/>
                    <a:gd name="connsiteY201" fmla="*/ 2572195 h 2812935"/>
                    <a:gd name="connsiteX202" fmla="*/ 667820 w 1404720"/>
                    <a:gd name="connsiteY202" fmla="*/ 2612563 h 2812935"/>
                    <a:gd name="connsiteX203" fmla="*/ 708188 w 1404720"/>
                    <a:gd name="connsiteY203" fmla="*/ 2572195 h 2812935"/>
                    <a:gd name="connsiteX204" fmla="*/ 667820 w 1404720"/>
                    <a:gd name="connsiteY204" fmla="*/ 2531827 h 2812935"/>
                    <a:gd name="connsiteX205" fmla="*/ 583384 w 1404720"/>
                    <a:gd name="connsiteY205" fmla="*/ 2531827 h 2812935"/>
                    <a:gd name="connsiteX206" fmla="*/ 543016 w 1404720"/>
                    <a:gd name="connsiteY206" fmla="*/ 2572195 h 2812935"/>
                    <a:gd name="connsiteX207" fmla="*/ 583384 w 1404720"/>
                    <a:gd name="connsiteY207" fmla="*/ 2612563 h 2812935"/>
                    <a:gd name="connsiteX208" fmla="*/ 623752 w 1404720"/>
                    <a:gd name="connsiteY208" fmla="*/ 2572195 h 2812935"/>
                    <a:gd name="connsiteX209" fmla="*/ 583384 w 1404720"/>
                    <a:gd name="connsiteY209" fmla="*/ 2531827 h 2812935"/>
                    <a:gd name="connsiteX210" fmla="*/ 498947 w 1404720"/>
                    <a:gd name="connsiteY210" fmla="*/ 2531827 h 2812935"/>
                    <a:gd name="connsiteX211" fmla="*/ 458579 w 1404720"/>
                    <a:gd name="connsiteY211" fmla="*/ 2572195 h 2812935"/>
                    <a:gd name="connsiteX212" fmla="*/ 498947 w 1404720"/>
                    <a:gd name="connsiteY212" fmla="*/ 2612563 h 2812935"/>
                    <a:gd name="connsiteX213" fmla="*/ 539315 w 1404720"/>
                    <a:gd name="connsiteY213" fmla="*/ 2572195 h 2812935"/>
                    <a:gd name="connsiteX214" fmla="*/ 498947 w 1404720"/>
                    <a:gd name="connsiteY214" fmla="*/ 2531827 h 2812935"/>
                    <a:gd name="connsiteX215" fmla="*/ 414511 w 1404720"/>
                    <a:gd name="connsiteY215" fmla="*/ 2531827 h 2812935"/>
                    <a:gd name="connsiteX216" fmla="*/ 374143 w 1404720"/>
                    <a:gd name="connsiteY216" fmla="*/ 2572195 h 2812935"/>
                    <a:gd name="connsiteX217" fmla="*/ 414511 w 1404720"/>
                    <a:gd name="connsiteY217" fmla="*/ 2612563 h 2812935"/>
                    <a:gd name="connsiteX218" fmla="*/ 454879 w 1404720"/>
                    <a:gd name="connsiteY218" fmla="*/ 2572195 h 2812935"/>
                    <a:gd name="connsiteX219" fmla="*/ 414511 w 1404720"/>
                    <a:gd name="connsiteY219" fmla="*/ 2531827 h 2812935"/>
                    <a:gd name="connsiteX220" fmla="*/ 330075 w 1404720"/>
                    <a:gd name="connsiteY220" fmla="*/ 2531827 h 2812935"/>
                    <a:gd name="connsiteX221" fmla="*/ 289707 w 1404720"/>
                    <a:gd name="connsiteY221" fmla="*/ 2572195 h 2812935"/>
                    <a:gd name="connsiteX222" fmla="*/ 330075 w 1404720"/>
                    <a:gd name="connsiteY222" fmla="*/ 2612563 h 2812935"/>
                    <a:gd name="connsiteX223" fmla="*/ 370443 w 1404720"/>
                    <a:gd name="connsiteY223" fmla="*/ 2572195 h 2812935"/>
                    <a:gd name="connsiteX224" fmla="*/ 330075 w 1404720"/>
                    <a:gd name="connsiteY224" fmla="*/ 2531827 h 2812935"/>
                    <a:gd name="connsiteX225" fmla="*/ 245639 w 1404720"/>
                    <a:gd name="connsiteY225" fmla="*/ 2531827 h 2812935"/>
                    <a:gd name="connsiteX226" fmla="*/ 205271 w 1404720"/>
                    <a:gd name="connsiteY226" fmla="*/ 2572195 h 2812935"/>
                    <a:gd name="connsiteX227" fmla="*/ 245639 w 1404720"/>
                    <a:gd name="connsiteY227" fmla="*/ 2612563 h 2812935"/>
                    <a:gd name="connsiteX228" fmla="*/ 286007 w 1404720"/>
                    <a:gd name="connsiteY228" fmla="*/ 2572195 h 2812935"/>
                    <a:gd name="connsiteX229" fmla="*/ 245639 w 1404720"/>
                    <a:gd name="connsiteY229" fmla="*/ 2531827 h 2812935"/>
                    <a:gd name="connsiteX230" fmla="*/ 161202 w 1404720"/>
                    <a:gd name="connsiteY230" fmla="*/ 2531827 h 2812935"/>
                    <a:gd name="connsiteX231" fmla="*/ 120834 w 1404720"/>
                    <a:gd name="connsiteY231" fmla="*/ 2572195 h 2812935"/>
                    <a:gd name="connsiteX232" fmla="*/ 161202 w 1404720"/>
                    <a:gd name="connsiteY232" fmla="*/ 2612563 h 2812935"/>
                    <a:gd name="connsiteX233" fmla="*/ 201570 w 1404720"/>
                    <a:gd name="connsiteY233" fmla="*/ 2572195 h 2812935"/>
                    <a:gd name="connsiteX234" fmla="*/ 161202 w 1404720"/>
                    <a:gd name="connsiteY234" fmla="*/ 2531827 h 2812935"/>
                    <a:gd name="connsiteX235" fmla="*/ 76766 w 1404720"/>
                    <a:gd name="connsiteY235" fmla="*/ 2531827 h 2812935"/>
                    <a:gd name="connsiteX236" fmla="*/ 36398 w 1404720"/>
                    <a:gd name="connsiteY236" fmla="*/ 2572195 h 2812935"/>
                    <a:gd name="connsiteX237" fmla="*/ 76766 w 1404720"/>
                    <a:gd name="connsiteY237" fmla="*/ 2612563 h 2812935"/>
                    <a:gd name="connsiteX238" fmla="*/ 117134 w 1404720"/>
                    <a:gd name="connsiteY238" fmla="*/ 2572195 h 2812935"/>
                    <a:gd name="connsiteX239" fmla="*/ 76766 w 1404720"/>
                    <a:gd name="connsiteY239" fmla="*/ 2531827 h 2812935"/>
                    <a:gd name="connsiteX240" fmla="*/ 1343312 w 1404720"/>
                    <a:gd name="connsiteY240" fmla="*/ 2445777 h 2812935"/>
                    <a:gd name="connsiteX241" fmla="*/ 1302944 w 1404720"/>
                    <a:gd name="connsiteY241" fmla="*/ 2486145 h 2812935"/>
                    <a:gd name="connsiteX242" fmla="*/ 1343312 w 1404720"/>
                    <a:gd name="connsiteY242" fmla="*/ 2526513 h 2812935"/>
                    <a:gd name="connsiteX243" fmla="*/ 1383680 w 1404720"/>
                    <a:gd name="connsiteY243" fmla="*/ 2486145 h 2812935"/>
                    <a:gd name="connsiteX244" fmla="*/ 1343312 w 1404720"/>
                    <a:gd name="connsiteY244" fmla="*/ 2445777 h 2812935"/>
                    <a:gd name="connsiteX245" fmla="*/ 1258874 w 1404720"/>
                    <a:gd name="connsiteY245" fmla="*/ 2445777 h 2812935"/>
                    <a:gd name="connsiteX246" fmla="*/ 1218506 w 1404720"/>
                    <a:gd name="connsiteY246" fmla="*/ 2486145 h 2812935"/>
                    <a:gd name="connsiteX247" fmla="*/ 1258874 w 1404720"/>
                    <a:gd name="connsiteY247" fmla="*/ 2526513 h 2812935"/>
                    <a:gd name="connsiteX248" fmla="*/ 1299242 w 1404720"/>
                    <a:gd name="connsiteY248" fmla="*/ 2486145 h 2812935"/>
                    <a:gd name="connsiteX249" fmla="*/ 1258874 w 1404720"/>
                    <a:gd name="connsiteY249" fmla="*/ 2445777 h 2812935"/>
                    <a:gd name="connsiteX250" fmla="*/ 1174438 w 1404720"/>
                    <a:gd name="connsiteY250" fmla="*/ 2445777 h 2812935"/>
                    <a:gd name="connsiteX251" fmla="*/ 1134070 w 1404720"/>
                    <a:gd name="connsiteY251" fmla="*/ 2486145 h 2812935"/>
                    <a:gd name="connsiteX252" fmla="*/ 1174438 w 1404720"/>
                    <a:gd name="connsiteY252" fmla="*/ 2526513 h 2812935"/>
                    <a:gd name="connsiteX253" fmla="*/ 1214806 w 1404720"/>
                    <a:gd name="connsiteY253" fmla="*/ 2486145 h 2812935"/>
                    <a:gd name="connsiteX254" fmla="*/ 1174438 w 1404720"/>
                    <a:gd name="connsiteY254" fmla="*/ 2445777 h 2812935"/>
                    <a:gd name="connsiteX255" fmla="*/ 1090002 w 1404720"/>
                    <a:gd name="connsiteY255" fmla="*/ 2445777 h 2812935"/>
                    <a:gd name="connsiteX256" fmla="*/ 1049634 w 1404720"/>
                    <a:gd name="connsiteY256" fmla="*/ 2486145 h 2812935"/>
                    <a:gd name="connsiteX257" fmla="*/ 1090002 w 1404720"/>
                    <a:gd name="connsiteY257" fmla="*/ 2526513 h 2812935"/>
                    <a:gd name="connsiteX258" fmla="*/ 1130370 w 1404720"/>
                    <a:gd name="connsiteY258" fmla="*/ 2486145 h 2812935"/>
                    <a:gd name="connsiteX259" fmla="*/ 1090002 w 1404720"/>
                    <a:gd name="connsiteY259" fmla="*/ 2445777 h 2812935"/>
                    <a:gd name="connsiteX260" fmla="*/ 1005565 w 1404720"/>
                    <a:gd name="connsiteY260" fmla="*/ 2445777 h 2812935"/>
                    <a:gd name="connsiteX261" fmla="*/ 965197 w 1404720"/>
                    <a:gd name="connsiteY261" fmla="*/ 2486145 h 2812935"/>
                    <a:gd name="connsiteX262" fmla="*/ 1005565 w 1404720"/>
                    <a:gd name="connsiteY262" fmla="*/ 2526513 h 2812935"/>
                    <a:gd name="connsiteX263" fmla="*/ 1045933 w 1404720"/>
                    <a:gd name="connsiteY263" fmla="*/ 2486145 h 2812935"/>
                    <a:gd name="connsiteX264" fmla="*/ 1005565 w 1404720"/>
                    <a:gd name="connsiteY264" fmla="*/ 2445777 h 2812935"/>
                    <a:gd name="connsiteX265" fmla="*/ 921129 w 1404720"/>
                    <a:gd name="connsiteY265" fmla="*/ 2445777 h 2812935"/>
                    <a:gd name="connsiteX266" fmla="*/ 880761 w 1404720"/>
                    <a:gd name="connsiteY266" fmla="*/ 2486145 h 2812935"/>
                    <a:gd name="connsiteX267" fmla="*/ 921129 w 1404720"/>
                    <a:gd name="connsiteY267" fmla="*/ 2526513 h 2812935"/>
                    <a:gd name="connsiteX268" fmla="*/ 961497 w 1404720"/>
                    <a:gd name="connsiteY268" fmla="*/ 2486145 h 2812935"/>
                    <a:gd name="connsiteX269" fmla="*/ 921129 w 1404720"/>
                    <a:gd name="connsiteY269" fmla="*/ 2445777 h 2812935"/>
                    <a:gd name="connsiteX270" fmla="*/ 836693 w 1404720"/>
                    <a:gd name="connsiteY270" fmla="*/ 2445777 h 2812935"/>
                    <a:gd name="connsiteX271" fmla="*/ 796325 w 1404720"/>
                    <a:gd name="connsiteY271" fmla="*/ 2486145 h 2812935"/>
                    <a:gd name="connsiteX272" fmla="*/ 836693 w 1404720"/>
                    <a:gd name="connsiteY272" fmla="*/ 2526513 h 2812935"/>
                    <a:gd name="connsiteX273" fmla="*/ 877061 w 1404720"/>
                    <a:gd name="connsiteY273" fmla="*/ 2486145 h 2812935"/>
                    <a:gd name="connsiteX274" fmla="*/ 836693 w 1404720"/>
                    <a:gd name="connsiteY274" fmla="*/ 2445777 h 2812935"/>
                    <a:gd name="connsiteX275" fmla="*/ 752256 w 1404720"/>
                    <a:gd name="connsiteY275" fmla="*/ 2445777 h 2812935"/>
                    <a:gd name="connsiteX276" fmla="*/ 711888 w 1404720"/>
                    <a:gd name="connsiteY276" fmla="*/ 2486145 h 2812935"/>
                    <a:gd name="connsiteX277" fmla="*/ 752256 w 1404720"/>
                    <a:gd name="connsiteY277" fmla="*/ 2526513 h 2812935"/>
                    <a:gd name="connsiteX278" fmla="*/ 792624 w 1404720"/>
                    <a:gd name="connsiteY278" fmla="*/ 2486145 h 2812935"/>
                    <a:gd name="connsiteX279" fmla="*/ 752256 w 1404720"/>
                    <a:gd name="connsiteY279" fmla="*/ 2445777 h 2812935"/>
                    <a:gd name="connsiteX280" fmla="*/ 667820 w 1404720"/>
                    <a:gd name="connsiteY280" fmla="*/ 2445777 h 2812935"/>
                    <a:gd name="connsiteX281" fmla="*/ 627452 w 1404720"/>
                    <a:gd name="connsiteY281" fmla="*/ 2486145 h 2812935"/>
                    <a:gd name="connsiteX282" fmla="*/ 667820 w 1404720"/>
                    <a:gd name="connsiteY282" fmla="*/ 2526513 h 2812935"/>
                    <a:gd name="connsiteX283" fmla="*/ 708188 w 1404720"/>
                    <a:gd name="connsiteY283" fmla="*/ 2486145 h 2812935"/>
                    <a:gd name="connsiteX284" fmla="*/ 667820 w 1404720"/>
                    <a:gd name="connsiteY284" fmla="*/ 2445777 h 2812935"/>
                    <a:gd name="connsiteX285" fmla="*/ 583384 w 1404720"/>
                    <a:gd name="connsiteY285" fmla="*/ 2445777 h 2812935"/>
                    <a:gd name="connsiteX286" fmla="*/ 543016 w 1404720"/>
                    <a:gd name="connsiteY286" fmla="*/ 2486145 h 2812935"/>
                    <a:gd name="connsiteX287" fmla="*/ 583384 w 1404720"/>
                    <a:gd name="connsiteY287" fmla="*/ 2526513 h 2812935"/>
                    <a:gd name="connsiteX288" fmla="*/ 623752 w 1404720"/>
                    <a:gd name="connsiteY288" fmla="*/ 2486145 h 2812935"/>
                    <a:gd name="connsiteX289" fmla="*/ 583384 w 1404720"/>
                    <a:gd name="connsiteY289" fmla="*/ 2445777 h 2812935"/>
                    <a:gd name="connsiteX290" fmla="*/ 498947 w 1404720"/>
                    <a:gd name="connsiteY290" fmla="*/ 2445777 h 2812935"/>
                    <a:gd name="connsiteX291" fmla="*/ 458579 w 1404720"/>
                    <a:gd name="connsiteY291" fmla="*/ 2486145 h 2812935"/>
                    <a:gd name="connsiteX292" fmla="*/ 498947 w 1404720"/>
                    <a:gd name="connsiteY292" fmla="*/ 2526513 h 2812935"/>
                    <a:gd name="connsiteX293" fmla="*/ 539315 w 1404720"/>
                    <a:gd name="connsiteY293" fmla="*/ 2486145 h 2812935"/>
                    <a:gd name="connsiteX294" fmla="*/ 498947 w 1404720"/>
                    <a:gd name="connsiteY294" fmla="*/ 2445777 h 2812935"/>
                    <a:gd name="connsiteX295" fmla="*/ 414511 w 1404720"/>
                    <a:gd name="connsiteY295" fmla="*/ 2445777 h 2812935"/>
                    <a:gd name="connsiteX296" fmla="*/ 374143 w 1404720"/>
                    <a:gd name="connsiteY296" fmla="*/ 2486145 h 2812935"/>
                    <a:gd name="connsiteX297" fmla="*/ 414511 w 1404720"/>
                    <a:gd name="connsiteY297" fmla="*/ 2526513 h 2812935"/>
                    <a:gd name="connsiteX298" fmla="*/ 454879 w 1404720"/>
                    <a:gd name="connsiteY298" fmla="*/ 2486145 h 2812935"/>
                    <a:gd name="connsiteX299" fmla="*/ 414511 w 1404720"/>
                    <a:gd name="connsiteY299" fmla="*/ 2445777 h 2812935"/>
                    <a:gd name="connsiteX300" fmla="*/ 330075 w 1404720"/>
                    <a:gd name="connsiteY300" fmla="*/ 2445777 h 2812935"/>
                    <a:gd name="connsiteX301" fmla="*/ 289707 w 1404720"/>
                    <a:gd name="connsiteY301" fmla="*/ 2486145 h 2812935"/>
                    <a:gd name="connsiteX302" fmla="*/ 330075 w 1404720"/>
                    <a:gd name="connsiteY302" fmla="*/ 2526513 h 2812935"/>
                    <a:gd name="connsiteX303" fmla="*/ 370443 w 1404720"/>
                    <a:gd name="connsiteY303" fmla="*/ 2486145 h 2812935"/>
                    <a:gd name="connsiteX304" fmla="*/ 330075 w 1404720"/>
                    <a:gd name="connsiteY304" fmla="*/ 2445777 h 2812935"/>
                    <a:gd name="connsiteX305" fmla="*/ 245639 w 1404720"/>
                    <a:gd name="connsiteY305" fmla="*/ 2445777 h 2812935"/>
                    <a:gd name="connsiteX306" fmla="*/ 205271 w 1404720"/>
                    <a:gd name="connsiteY306" fmla="*/ 2486145 h 2812935"/>
                    <a:gd name="connsiteX307" fmla="*/ 245639 w 1404720"/>
                    <a:gd name="connsiteY307" fmla="*/ 2526513 h 2812935"/>
                    <a:gd name="connsiteX308" fmla="*/ 286007 w 1404720"/>
                    <a:gd name="connsiteY308" fmla="*/ 2486145 h 2812935"/>
                    <a:gd name="connsiteX309" fmla="*/ 245639 w 1404720"/>
                    <a:gd name="connsiteY309" fmla="*/ 2445777 h 2812935"/>
                    <a:gd name="connsiteX310" fmla="*/ 161202 w 1404720"/>
                    <a:gd name="connsiteY310" fmla="*/ 2445777 h 2812935"/>
                    <a:gd name="connsiteX311" fmla="*/ 120834 w 1404720"/>
                    <a:gd name="connsiteY311" fmla="*/ 2486145 h 2812935"/>
                    <a:gd name="connsiteX312" fmla="*/ 161202 w 1404720"/>
                    <a:gd name="connsiteY312" fmla="*/ 2526513 h 2812935"/>
                    <a:gd name="connsiteX313" fmla="*/ 201570 w 1404720"/>
                    <a:gd name="connsiteY313" fmla="*/ 2486145 h 2812935"/>
                    <a:gd name="connsiteX314" fmla="*/ 161202 w 1404720"/>
                    <a:gd name="connsiteY314" fmla="*/ 2445777 h 2812935"/>
                    <a:gd name="connsiteX315" fmla="*/ 76766 w 1404720"/>
                    <a:gd name="connsiteY315" fmla="*/ 2445777 h 2812935"/>
                    <a:gd name="connsiteX316" fmla="*/ 36398 w 1404720"/>
                    <a:gd name="connsiteY316" fmla="*/ 2486145 h 2812935"/>
                    <a:gd name="connsiteX317" fmla="*/ 76766 w 1404720"/>
                    <a:gd name="connsiteY317" fmla="*/ 2526513 h 2812935"/>
                    <a:gd name="connsiteX318" fmla="*/ 117134 w 1404720"/>
                    <a:gd name="connsiteY318" fmla="*/ 2486145 h 2812935"/>
                    <a:gd name="connsiteX319" fmla="*/ 76766 w 1404720"/>
                    <a:gd name="connsiteY319" fmla="*/ 2445777 h 2812935"/>
                    <a:gd name="connsiteX320" fmla="*/ 1343312 w 1404720"/>
                    <a:gd name="connsiteY320" fmla="*/ 2359728 h 2812935"/>
                    <a:gd name="connsiteX321" fmla="*/ 1302944 w 1404720"/>
                    <a:gd name="connsiteY321" fmla="*/ 2400096 h 2812935"/>
                    <a:gd name="connsiteX322" fmla="*/ 1343312 w 1404720"/>
                    <a:gd name="connsiteY322" fmla="*/ 2440464 h 2812935"/>
                    <a:gd name="connsiteX323" fmla="*/ 1383680 w 1404720"/>
                    <a:gd name="connsiteY323" fmla="*/ 2400096 h 2812935"/>
                    <a:gd name="connsiteX324" fmla="*/ 1343312 w 1404720"/>
                    <a:gd name="connsiteY324" fmla="*/ 2359728 h 2812935"/>
                    <a:gd name="connsiteX325" fmla="*/ 1258874 w 1404720"/>
                    <a:gd name="connsiteY325" fmla="*/ 2359728 h 2812935"/>
                    <a:gd name="connsiteX326" fmla="*/ 1218506 w 1404720"/>
                    <a:gd name="connsiteY326" fmla="*/ 2400096 h 2812935"/>
                    <a:gd name="connsiteX327" fmla="*/ 1258874 w 1404720"/>
                    <a:gd name="connsiteY327" fmla="*/ 2440464 h 2812935"/>
                    <a:gd name="connsiteX328" fmla="*/ 1299242 w 1404720"/>
                    <a:gd name="connsiteY328" fmla="*/ 2400096 h 2812935"/>
                    <a:gd name="connsiteX329" fmla="*/ 1258874 w 1404720"/>
                    <a:gd name="connsiteY329" fmla="*/ 2359728 h 2812935"/>
                    <a:gd name="connsiteX330" fmla="*/ 1174438 w 1404720"/>
                    <a:gd name="connsiteY330" fmla="*/ 2359728 h 2812935"/>
                    <a:gd name="connsiteX331" fmla="*/ 1134070 w 1404720"/>
                    <a:gd name="connsiteY331" fmla="*/ 2400096 h 2812935"/>
                    <a:gd name="connsiteX332" fmla="*/ 1174438 w 1404720"/>
                    <a:gd name="connsiteY332" fmla="*/ 2440464 h 2812935"/>
                    <a:gd name="connsiteX333" fmla="*/ 1214806 w 1404720"/>
                    <a:gd name="connsiteY333" fmla="*/ 2400096 h 2812935"/>
                    <a:gd name="connsiteX334" fmla="*/ 1174438 w 1404720"/>
                    <a:gd name="connsiteY334" fmla="*/ 2359728 h 2812935"/>
                    <a:gd name="connsiteX335" fmla="*/ 1090002 w 1404720"/>
                    <a:gd name="connsiteY335" fmla="*/ 2359728 h 2812935"/>
                    <a:gd name="connsiteX336" fmla="*/ 1049634 w 1404720"/>
                    <a:gd name="connsiteY336" fmla="*/ 2400096 h 2812935"/>
                    <a:gd name="connsiteX337" fmla="*/ 1090002 w 1404720"/>
                    <a:gd name="connsiteY337" fmla="*/ 2440464 h 2812935"/>
                    <a:gd name="connsiteX338" fmla="*/ 1130370 w 1404720"/>
                    <a:gd name="connsiteY338" fmla="*/ 2400096 h 2812935"/>
                    <a:gd name="connsiteX339" fmla="*/ 1090002 w 1404720"/>
                    <a:gd name="connsiteY339" fmla="*/ 2359728 h 2812935"/>
                    <a:gd name="connsiteX340" fmla="*/ 1005565 w 1404720"/>
                    <a:gd name="connsiteY340" fmla="*/ 2359728 h 2812935"/>
                    <a:gd name="connsiteX341" fmla="*/ 965197 w 1404720"/>
                    <a:gd name="connsiteY341" fmla="*/ 2400096 h 2812935"/>
                    <a:gd name="connsiteX342" fmla="*/ 1005565 w 1404720"/>
                    <a:gd name="connsiteY342" fmla="*/ 2440464 h 2812935"/>
                    <a:gd name="connsiteX343" fmla="*/ 1045933 w 1404720"/>
                    <a:gd name="connsiteY343" fmla="*/ 2400096 h 2812935"/>
                    <a:gd name="connsiteX344" fmla="*/ 1005565 w 1404720"/>
                    <a:gd name="connsiteY344" fmla="*/ 2359728 h 2812935"/>
                    <a:gd name="connsiteX345" fmla="*/ 921129 w 1404720"/>
                    <a:gd name="connsiteY345" fmla="*/ 2359728 h 2812935"/>
                    <a:gd name="connsiteX346" fmla="*/ 880761 w 1404720"/>
                    <a:gd name="connsiteY346" fmla="*/ 2400096 h 2812935"/>
                    <a:gd name="connsiteX347" fmla="*/ 921129 w 1404720"/>
                    <a:gd name="connsiteY347" fmla="*/ 2440464 h 2812935"/>
                    <a:gd name="connsiteX348" fmla="*/ 961497 w 1404720"/>
                    <a:gd name="connsiteY348" fmla="*/ 2400096 h 2812935"/>
                    <a:gd name="connsiteX349" fmla="*/ 921129 w 1404720"/>
                    <a:gd name="connsiteY349" fmla="*/ 2359728 h 2812935"/>
                    <a:gd name="connsiteX350" fmla="*/ 836693 w 1404720"/>
                    <a:gd name="connsiteY350" fmla="*/ 2359728 h 2812935"/>
                    <a:gd name="connsiteX351" fmla="*/ 796325 w 1404720"/>
                    <a:gd name="connsiteY351" fmla="*/ 2400096 h 2812935"/>
                    <a:gd name="connsiteX352" fmla="*/ 836693 w 1404720"/>
                    <a:gd name="connsiteY352" fmla="*/ 2440464 h 2812935"/>
                    <a:gd name="connsiteX353" fmla="*/ 877061 w 1404720"/>
                    <a:gd name="connsiteY353" fmla="*/ 2400096 h 2812935"/>
                    <a:gd name="connsiteX354" fmla="*/ 836693 w 1404720"/>
                    <a:gd name="connsiteY354" fmla="*/ 2359728 h 2812935"/>
                    <a:gd name="connsiteX355" fmla="*/ 752256 w 1404720"/>
                    <a:gd name="connsiteY355" fmla="*/ 2359728 h 2812935"/>
                    <a:gd name="connsiteX356" fmla="*/ 711888 w 1404720"/>
                    <a:gd name="connsiteY356" fmla="*/ 2400096 h 2812935"/>
                    <a:gd name="connsiteX357" fmla="*/ 752256 w 1404720"/>
                    <a:gd name="connsiteY357" fmla="*/ 2440464 h 2812935"/>
                    <a:gd name="connsiteX358" fmla="*/ 792624 w 1404720"/>
                    <a:gd name="connsiteY358" fmla="*/ 2400096 h 2812935"/>
                    <a:gd name="connsiteX359" fmla="*/ 752256 w 1404720"/>
                    <a:gd name="connsiteY359" fmla="*/ 2359728 h 2812935"/>
                    <a:gd name="connsiteX360" fmla="*/ 667820 w 1404720"/>
                    <a:gd name="connsiteY360" fmla="*/ 2359728 h 2812935"/>
                    <a:gd name="connsiteX361" fmla="*/ 627452 w 1404720"/>
                    <a:gd name="connsiteY361" fmla="*/ 2400096 h 2812935"/>
                    <a:gd name="connsiteX362" fmla="*/ 667820 w 1404720"/>
                    <a:gd name="connsiteY362" fmla="*/ 2440464 h 2812935"/>
                    <a:gd name="connsiteX363" fmla="*/ 708188 w 1404720"/>
                    <a:gd name="connsiteY363" fmla="*/ 2400096 h 2812935"/>
                    <a:gd name="connsiteX364" fmla="*/ 667820 w 1404720"/>
                    <a:gd name="connsiteY364" fmla="*/ 2359728 h 2812935"/>
                    <a:gd name="connsiteX365" fmla="*/ 583384 w 1404720"/>
                    <a:gd name="connsiteY365" fmla="*/ 2359728 h 2812935"/>
                    <a:gd name="connsiteX366" fmla="*/ 543016 w 1404720"/>
                    <a:gd name="connsiteY366" fmla="*/ 2400096 h 2812935"/>
                    <a:gd name="connsiteX367" fmla="*/ 583384 w 1404720"/>
                    <a:gd name="connsiteY367" fmla="*/ 2440464 h 2812935"/>
                    <a:gd name="connsiteX368" fmla="*/ 623752 w 1404720"/>
                    <a:gd name="connsiteY368" fmla="*/ 2400096 h 2812935"/>
                    <a:gd name="connsiteX369" fmla="*/ 583384 w 1404720"/>
                    <a:gd name="connsiteY369" fmla="*/ 2359728 h 2812935"/>
                    <a:gd name="connsiteX370" fmla="*/ 498947 w 1404720"/>
                    <a:gd name="connsiteY370" fmla="*/ 2359728 h 2812935"/>
                    <a:gd name="connsiteX371" fmla="*/ 458579 w 1404720"/>
                    <a:gd name="connsiteY371" fmla="*/ 2400096 h 2812935"/>
                    <a:gd name="connsiteX372" fmla="*/ 498947 w 1404720"/>
                    <a:gd name="connsiteY372" fmla="*/ 2440464 h 2812935"/>
                    <a:gd name="connsiteX373" fmla="*/ 539315 w 1404720"/>
                    <a:gd name="connsiteY373" fmla="*/ 2400096 h 2812935"/>
                    <a:gd name="connsiteX374" fmla="*/ 498947 w 1404720"/>
                    <a:gd name="connsiteY374" fmla="*/ 2359728 h 2812935"/>
                    <a:gd name="connsiteX375" fmla="*/ 414511 w 1404720"/>
                    <a:gd name="connsiteY375" fmla="*/ 2359728 h 2812935"/>
                    <a:gd name="connsiteX376" fmla="*/ 374143 w 1404720"/>
                    <a:gd name="connsiteY376" fmla="*/ 2400096 h 2812935"/>
                    <a:gd name="connsiteX377" fmla="*/ 414511 w 1404720"/>
                    <a:gd name="connsiteY377" fmla="*/ 2440464 h 2812935"/>
                    <a:gd name="connsiteX378" fmla="*/ 454879 w 1404720"/>
                    <a:gd name="connsiteY378" fmla="*/ 2400096 h 2812935"/>
                    <a:gd name="connsiteX379" fmla="*/ 414511 w 1404720"/>
                    <a:gd name="connsiteY379" fmla="*/ 2359728 h 2812935"/>
                    <a:gd name="connsiteX380" fmla="*/ 330075 w 1404720"/>
                    <a:gd name="connsiteY380" fmla="*/ 2359728 h 2812935"/>
                    <a:gd name="connsiteX381" fmla="*/ 289707 w 1404720"/>
                    <a:gd name="connsiteY381" fmla="*/ 2400096 h 2812935"/>
                    <a:gd name="connsiteX382" fmla="*/ 330075 w 1404720"/>
                    <a:gd name="connsiteY382" fmla="*/ 2440464 h 2812935"/>
                    <a:gd name="connsiteX383" fmla="*/ 370443 w 1404720"/>
                    <a:gd name="connsiteY383" fmla="*/ 2400096 h 2812935"/>
                    <a:gd name="connsiteX384" fmla="*/ 330075 w 1404720"/>
                    <a:gd name="connsiteY384" fmla="*/ 2359728 h 2812935"/>
                    <a:gd name="connsiteX385" fmla="*/ 245639 w 1404720"/>
                    <a:gd name="connsiteY385" fmla="*/ 2359728 h 2812935"/>
                    <a:gd name="connsiteX386" fmla="*/ 205271 w 1404720"/>
                    <a:gd name="connsiteY386" fmla="*/ 2400096 h 2812935"/>
                    <a:gd name="connsiteX387" fmla="*/ 245639 w 1404720"/>
                    <a:gd name="connsiteY387" fmla="*/ 2440464 h 2812935"/>
                    <a:gd name="connsiteX388" fmla="*/ 286007 w 1404720"/>
                    <a:gd name="connsiteY388" fmla="*/ 2400096 h 2812935"/>
                    <a:gd name="connsiteX389" fmla="*/ 245639 w 1404720"/>
                    <a:gd name="connsiteY389" fmla="*/ 2359728 h 2812935"/>
                    <a:gd name="connsiteX390" fmla="*/ 161202 w 1404720"/>
                    <a:gd name="connsiteY390" fmla="*/ 2359728 h 2812935"/>
                    <a:gd name="connsiteX391" fmla="*/ 120834 w 1404720"/>
                    <a:gd name="connsiteY391" fmla="*/ 2400096 h 2812935"/>
                    <a:gd name="connsiteX392" fmla="*/ 161202 w 1404720"/>
                    <a:gd name="connsiteY392" fmla="*/ 2440464 h 2812935"/>
                    <a:gd name="connsiteX393" fmla="*/ 201570 w 1404720"/>
                    <a:gd name="connsiteY393" fmla="*/ 2400096 h 2812935"/>
                    <a:gd name="connsiteX394" fmla="*/ 161202 w 1404720"/>
                    <a:gd name="connsiteY394" fmla="*/ 2359728 h 2812935"/>
                    <a:gd name="connsiteX395" fmla="*/ 76766 w 1404720"/>
                    <a:gd name="connsiteY395" fmla="*/ 2359728 h 2812935"/>
                    <a:gd name="connsiteX396" fmla="*/ 36398 w 1404720"/>
                    <a:gd name="connsiteY396" fmla="*/ 2400096 h 2812935"/>
                    <a:gd name="connsiteX397" fmla="*/ 76766 w 1404720"/>
                    <a:gd name="connsiteY397" fmla="*/ 2440464 h 2812935"/>
                    <a:gd name="connsiteX398" fmla="*/ 117134 w 1404720"/>
                    <a:gd name="connsiteY398" fmla="*/ 2400096 h 2812935"/>
                    <a:gd name="connsiteX399" fmla="*/ 76766 w 1404720"/>
                    <a:gd name="connsiteY399" fmla="*/ 2359728 h 2812935"/>
                    <a:gd name="connsiteX400" fmla="*/ 1343312 w 1404720"/>
                    <a:gd name="connsiteY400" fmla="*/ 2273679 h 2812935"/>
                    <a:gd name="connsiteX401" fmla="*/ 1302944 w 1404720"/>
                    <a:gd name="connsiteY401" fmla="*/ 2314047 h 2812935"/>
                    <a:gd name="connsiteX402" fmla="*/ 1343312 w 1404720"/>
                    <a:gd name="connsiteY402" fmla="*/ 2354415 h 2812935"/>
                    <a:gd name="connsiteX403" fmla="*/ 1383680 w 1404720"/>
                    <a:gd name="connsiteY403" fmla="*/ 2314047 h 2812935"/>
                    <a:gd name="connsiteX404" fmla="*/ 1343312 w 1404720"/>
                    <a:gd name="connsiteY404" fmla="*/ 2273679 h 2812935"/>
                    <a:gd name="connsiteX405" fmla="*/ 1258874 w 1404720"/>
                    <a:gd name="connsiteY405" fmla="*/ 2273679 h 2812935"/>
                    <a:gd name="connsiteX406" fmla="*/ 1218506 w 1404720"/>
                    <a:gd name="connsiteY406" fmla="*/ 2314047 h 2812935"/>
                    <a:gd name="connsiteX407" fmla="*/ 1258874 w 1404720"/>
                    <a:gd name="connsiteY407" fmla="*/ 2354415 h 2812935"/>
                    <a:gd name="connsiteX408" fmla="*/ 1299242 w 1404720"/>
                    <a:gd name="connsiteY408" fmla="*/ 2314047 h 2812935"/>
                    <a:gd name="connsiteX409" fmla="*/ 1258874 w 1404720"/>
                    <a:gd name="connsiteY409" fmla="*/ 2273679 h 2812935"/>
                    <a:gd name="connsiteX410" fmla="*/ 1174438 w 1404720"/>
                    <a:gd name="connsiteY410" fmla="*/ 2273679 h 2812935"/>
                    <a:gd name="connsiteX411" fmla="*/ 1134070 w 1404720"/>
                    <a:gd name="connsiteY411" fmla="*/ 2314047 h 2812935"/>
                    <a:gd name="connsiteX412" fmla="*/ 1174438 w 1404720"/>
                    <a:gd name="connsiteY412" fmla="*/ 2354415 h 2812935"/>
                    <a:gd name="connsiteX413" fmla="*/ 1214806 w 1404720"/>
                    <a:gd name="connsiteY413" fmla="*/ 2314047 h 2812935"/>
                    <a:gd name="connsiteX414" fmla="*/ 1174438 w 1404720"/>
                    <a:gd name="connsiteY414" fmla="*/ 2273679 h 2812935"/>
                    <a:gd name="connsiteX415" fmla="*/ 1090002 w 1404720"/>
                    <a:gd name="connsiteY415" fmla="*/ 2273679 h 2812935"/>
                    <a:gd name="connsiteX416" fmla="*/ 1049634 w 1404720"/>
                    <a:gd name="connsiteY416" fmla="*/ 2314047 h 2812935"/>
                    <a:gd name="connsiteX417" fmla="*/ 1090002 w 1404720"/>
                    <a:gd name="connsiteY417" fmla="*/ 2354415 h 2812935"/>
                    <a:gd name="connsiteX418" fmla="*/ 1130370 w 1404720"/>
                    <a:gd name="connsiteY418" fmla="*/ 2314047 h 2812935"/>
                    <a:gd name="connsiteX419" fmla="*/ 1090002 w 1404720"/>
                    <a:gd name="connsiteY419" fmla="*/ 2273679 h 2812935"/>
                    <a:gd name="connsiteX420" fmla="*/ 1005565 w 1404720"/>
                    <a:gd name="connsiteY420" fmla="*/ 2273679 h 2812935"/>
                    <a:gd name="connsiteX421" fmla="*/ 965197 w 1404720"/>
                    <a:gd name="connsiteY421" fmla="*/ 2314047 h 2812935"/>
                    <a:gd name="connsiteX422" fmla="*/ 1005565 w 1404720"/>
                    <a:gd name="connsiteY422" fmla="*/ 2354415 h 2812935"/>
                    <a:gd name="connsiteX423" fmla="*/ 1045933 w 1404720"/>
                    <a:gd name="connsiteY423" fmla="*/ 2314047 h 2812935"/>
                    <a:gd name="connsiteX424" fmla="*/ 1005565 w 1404720"/>
                    <a:gd name="connsiteY424" fmla="*/ 2273679 h 2812935"/>
                    <a:gd name="connsiteX425" fmla="*/ 921129 w 1404720"/>
                    <a:gd name="connsiteY425" fmla="*/ 2273679 h 2812935"/>
                    <a:gd name="connsiteX426" fmla="*/ 880761 w 1404720"/>
                    <a:gd name="connsiteY426" fmla="*/ 2314047 h 2812935"/>
                    <a:gd name="connsiteX427" fmla="*/ 921129 w 1404720"/>
                    <a:gd name="connsiteY427" fmla="*/ 2354415 h 2812935"/>
                    <a:gd name="connsiteX428" fmla="*/ 961497 w 1404720"/>
                    <a:gd name="connsiteY428" fmla="*/ 2314047 h 2812935"/>
                    <a:gd name="connsiteX429" fmla="*/ 921129 w 1404720"/>
                    <a:gd name="connsiteY429" fmla="*/ 2273679 h 2812935"/>
                    <a:gd name="connsiteX430" fmla="*/ 836693 w 1404720"/>
                    <a:gd name="connsiteY430" fmla="*/ 2273679 h 2812935"/>
                    <a:gd name="connsiteX431" fmla="*/ 796325 w 1404720"/>
                    <a:gd name="connsiteY431" fmla="*/ 2314047 h 2812935"/>
                    <a:gd name="connsiteX432" fmla="*/ 836693 w 1404720"/>
                    <a:gd name="connsiteY432" fmla="*/ 2354415 h 2812935"/>
                    <a:gd name="connsiteX433" fmla="*/ 877061 w 1404720"/>
                    <a:gd name="connsiteY433" fmla="*/ 2314047 h 2812935"/>
                    <a:gd name="connsiteX434" fmla="*/ 836693 w 1404720"/>
                    <a:gd name="connsiteY434" fmla="*/ 2273679 h 2812935"/>
                    <a:gd name="connsiteX435" fmla="*/ 752256 w 1404720"/>
                    <a:gd name="connsiteY435" fmla="*/ 2273679 h 2812935"/>
                    <a:gd name="connsiteX436" fmla="*/ 711888 w 1404720"/>
                    <a:gd name="connsiteY436" fmla="*/ 2314047 h 2812935"/>
                    <a:gd name="connsiteX437" fmla="*/ 752256 w 1404720"/>
                    <a:gd name="connsiteY437" fmla="*/ 2354415 h 2812935"/>
                    <a:gd name="connsiteX438" fmla="*/ 792624 w 1404720"/>
                    <a:gd name="connsiteY438" fmla="*/ 2314047 h 2812935"/>
                    <a:gd name="connsiteX439" fmla="*/ 752256 w 1404720"/>
                    <a:gd name="connsiteY439" fmla="*/ 2273679 h 2812935"/>
                    <a:gd name="connsiteX440" fmla="*/ 667820 w 1404720"/>
                    <a:gd name="connsiteY440" fmla="*/ 2273679 h 2812935"/>
                    <a:gd name="connsiteX441" fmla="*/ 627452 w 1404720"/>
                    <a:gd name="connsiteY441" fmla="*/ 2314047 h 2812935"/>
                    <a:gd name="connsiteX442" fmla="*/ 667820 w 1404720"/>
                    <a:gd name="connsiteY442" fmla="*/ 2354415 h 2812935"/>
                    <a:gd name="connsiteX443" fmla="*/ 708188 w 1404720"/>
                    <a:gd name="connsiteY443" fmla="*/ 2314047 h 2812935"/>
                    <a:gd name="connsiteX444" fmla="*/ 667820 w 1404720"/>
                    <a:gd name="connsiteY444" fmla="*/ 2273679 h 2812935"/>
                    <a:gd name="connsiteX445" fmla="*/ 583384 w 1404720"/>
                    <a:gd name="connsiteY445" fmla="*/ 2273679 h 2812935"/>
                    <a:gd name="connsiteX446" fmla="*/ 543016 w 1404720"/>
                    <a:gd name="connsiteY446" fmla="*/ 2314047 h 2812935"/>
                    <a:gd name="connsiteX447" fmla="*/ 583384 w 1404720"/>
                    <a:gd name="connsiteY447" fmla="*/ 2354415 h 2812935"/>
                    <a:gd name="connsiteX448" fmla="*/ 623752 w 1404720"/>
                    <a:gd name="connsiteY448" fmla="*/ 2314047 h 2812935"/>
                    <a:gd name="connsiteX449" fmla="*/ 583384 w 1404720"/>
                    <a:gd name="connsiteY449" fmla="*/ 2273679 h 2812935"/>
                    <a:gd name="connsiteX450" fmla="*/ 498947 w 1404720"/>
                    <a:gd name="connsiteY450" fmla="*/ 2273679 h 2812935"/>
                    <a:gd name="connsiteX451" fmla="*/ 458579 w 1404720"/>
                    <a:gd name="connsiteY451" fmla="*/ 2314047 h 2812935"/>
                    <a:gd name="connsiteX452" fmla="*/ 498947 w 1404720"/>
                    <a:gd name="connsiteY452" fmla="*/ 2354415 h 2812935"/>
                    <a:gd name="connsiteX453" fmla="*/ 539315 w 1404720"/>
                    <a:gd name="connsiteY453" fmla="*/ 2314047 h 2812935"/>
                    <a:gd name="connsiteX454" fmla="*/ 498947 w 1404720"/>
                    <a:gd name="connsiteY454" fmla="*/ 2273679 h 2812935"/>
                    <a:gd name="connsiteX455" fmla="*/ 414511 w 1404720"/>
                    <a:gd name="connsiteY455" fmla="*/ 2273679 h 2812935"/>
                    <a:gd name="connsiteX456" fmla="*/ 374143 w 1404720"/>
                    <a:gd name="connsiteY456" fmla="*/ 2314047 h 2812935"/>
                    <a:gd name="connsiteX457" fmla="*/ 414511 w 1404720"/>
                    <a:gd name="connsiteY457" fmla="*/ 2354415 h 2812935"/>
                    <a:gd name="connsiteX458" fmla="*/ 454879 w 1404720"/>
                    <a:gd name="connsiteY458" fmla="*/ 2314047 h 2812935"/>
                    <a:gd name="connsiteX459" fmla="*/ 414511 w 1404720"/>
                    <a:gd name="connsiteY459" fmla="*/ 2273679 h 2812935"/>
                    <a:gd name="connsiteX460" fmla="*/ 330075 w 1404720"/>
                    <a:gd name="connsiteY460" fmla="*/ 2273679 h 2812935"/>
                    <a:gd name="connsiteX461" fmla="*/ 289707 w 1404720"/>
                    <a:gd name="connsiteY461" fmla="*/ 2314047 h 2812935"/>
                    <a:gd name="connsiteX462" fmla="*/ 330075 w 1404720"/>
                    <a:gd name="connsiteY462" fmla="*/ 2354415 h 2812935"/>
                    <a:gd name="connsiteX463" fmla="*/ 370443 w 1404720"/>
                    <a:gd name="connsiteY463" fmla="*/ 2314047 h 2812935"/>
                    <a:gd name="connsiteX464" fmla="*/ 330075 w 1404720"/>
                    <a:gd name="connsiteY464" fmla="*/ 2273679 h 2812935"/>
                    <a:gd name="connsiteX465" fmla="*/ 245639 w 1404720"/>
                    <a:gd name="connsiteY465" fmla="*/ 2273679 h 2812935"/>
                    <a:gd name="connsiteX466" fmla="*/ 205271 w 1404720"/>
                    <a:gd name="connsiteY466" fmla="*/ 2314047 h 2812935"/>
                    <a:gd name="connsiteX467" fmla="*/ 245639 w 1404720"/>
                    <a:gd name="connsiteY467" fmla="*/ 2354415 h 2812935"/>
                    <a:gd name="connsiteX468" fmla="*/ 286007 w 1404720"/>
                    <a:gd name="connsiteY468" fmla="*/ 2314047 h 2812935"/>
                    <a:gd name="connsiteX469" fmla="*/ 245639 w 1404720"/>
                    <a:gd name="connsiteY469" fmla="*/ 2273679 h 2812935"/>
                    <a:gd name="connsiteX470" fmla="*/ 161202 w 1404720"/>
                    <a:gd name="connsiteY470" fmla="*/ 2273679 h 2812935"/>
                    <a:gd name="connsiteX471" fmla="*/ 120834 w 1404720"/>
                    <a:gd name="connsiteY471" fmla="*/ 2314047 h 2812935"/>
                    <a:gd name="connsiteX472" fmla="*/ 161202 w 1404720"/>
                    <a:gd name="connsiteY472" fmla="*/ 2354415 h 2812935"/>
                    <a:gd name="connsiteX473" fmla="*/ 201570 w 1404720"/>
                    <a:gd name="connsiteY473" fmla="*/ 2314047 h 2812935"/>
                    <a:gd name="connsiteX474" fmla="*/ 161202 w 1404720"/>
                    <a:gd name="connsiteY474" fmla="*/ 2273679 h 2812935"/>
                    <a:gd name="connsiteX475" fmla="*/ 76766 w 1404720"/>
                    <a:gd name="connsiteY475" fmla="*/ 2273679 h 2812935"/>
                    <a:gd name="connsiteX476" fmla="*/ 36398 w 1404720"/>
                    <a:gd name="connsiteY476" fmla="*/ 2314047 h 2812935"/>
                    <a:gd name="connsiteX477" fmla="*/ 76766 w 1404720"/>
                    <a:gd name="connsiteY477" fmla="*/ 2354415 h 2812935"/>
                    <a:gd name="connsiteX478" fmla="*/ 117134 w 1404720"/>
                    <a:gd name="connsiteY478" fmla="*/ 2314047 h 2812935"/>
                    <a:gd name="connsiteX479" fmla="*/ 76766 w 1404720"/>
                    <a:gd name="connsiteY479" fmla="*/ 2273679 h 2812935"/>
                    <a:gd name="connsiteX480" fmla="*/ 1343312 w 1404720"/>
                    <a:gd name="connsiteY480" fmla="*/ 2187630 h 2812935"/>
                    <a:gd name="connsiteX481" fmla="*/ 1302944 w 1404720"/>
                    <a:gd name="connsiteY481" fmla="*/ 2227998 h 2812935"/>
                    <a:gd name="connsiteX482" fmla="*/ 1343312 w 1404720"/>
                    <a:gd name="connsiteY482" fmla="*/ 2268366 h 2812935"/>
                    <a:gd name="connsiteX483" fmla="*/ 1383680 w 1404720"/>
                    <a:gd name="connsiteY483" fmla="*/ 2227998 h 2812935"/>
                    <a:gd name="connsiteX484" fmla="*/ 1343312 w 1404720"/>
                    <a:gd name="connsiteY484" fmla="*/ 2187630 h 2812935"/>
                    <a:gd name="connsiteX485" fmla="*/ 1258874 w 1404720"/>
                    <a:gd name="connsiteY485" fmla="*/ 2187630 h 2812935"/>
                    <a:gd name="connsiteX486" fmla="*/ 1218506 w 1404720"/>
                    <a:gd name="connsiteY486" fmla="*/ 2227998 h 2812935"/>
                    <a:gd name="connsiteX487" fmla="*/ 1258874 w 1404720"/>
                    <a:gd name="connsiteY487" fmla="*/ 2268366 h 2812935"/>
                    <a:gd name="connsiteX488" fmla="*/ 1299242 w 1404720"/>
                    <a:gd name="connsiteY488" fmla="*/ 2227998 h 2812935"/>
                    <a:gd name="connsiteX489" fmla="*/ 1258874 w 1404720"/>
                    <a:gd name="connsiteY489" fmla="*/ 2187630 h 2812935"/>
                    <a:gd name="connsiteX490" fmla="*/ 1174438 w 1404720"/>
                    <a:gd name="connsiteY490" fmla="*/ 2187630 h 2812935"/>
                    <a:gd name="connsiteX491" fmla="*/ 1134070 w 1404720"/>
                    <a:gd name="connsiteY491" fmla="*/ 2227998 h 2812935"/>
                    <a:gd name="connsiteX492" fmla="*/ 1174438 w 1404720"/>
                    <a:gd name="connsiteY492" fmla="*/ 2268366 h 2812935"/>
                    <a:gd name="connsiteX493" fmla="*/ 1214806 w 1404720"/>
                    <a:gd name="connsiteY493" fmla="*/ 2227998 h 2812935"/>
                    <a:gd name="connsiteX494" fmla="*/ 1174438 w 1404720"/>
                    <a:gd name="connsiteY494" fmla="*/ 2187630 h 2812935"/>
                    <a:gd name="connsiteX495" fmla="*/ 1090002 w 1404720"/>
                    <a:gd name="connsiteY495" fmla="*/ 2187630 h 2812935"/>
                    <a:gd name="connsiteX496" fmla="*/ 1049634 w 1404720"/>
                    <a:gd name="connsiteY496" fmla="*/ 2227998 h 2812935"/>
                    <a:gd name="connsiteX497" fmla="*/ 1090002 w 1404720"/>
                    <a:gd name="connsiteY497" fmla="*/ 2268366 h 2812935"/>
                    <a:gd name="connsiteX498" fmla="*/ 1130370 w 1404720"/>
                    <a:gd name="connsiteY498" fmla="*/ 2227998 h 2812935"/>
                    <a:gd name="connsiteX499" fmla="*/ 1090002 w 1404720"/>
                    <a:gd name="connsiteY499" fmla="*/ 2187630 h 2812935"/>
                    <a:gd name="connsiteX500" fmla="*/ 1005565 w 1404720"/>
                    <a:gd name="connsiteY500" fmla="*/ 2187630 h 2812935"/>
                    <a:gd name="connsiteX501" fmla="*/ 965197 w 1404720"/>
                    <a:gd name="connsiteY501" fmla="*/ 2227998 h 2812935"/>
                    <a:gd name="connsiteX502" fmla="*/ 1005565 w 1404720"/>
                    <a:gd name="connsiteY502" fmla="*/ 2268366 h 2812935"/>
                    <a:gd name="connsiteX503" fmla="*/ 1045933 w 1404720"/>
                    <a:gd name="connsiteY503" fmla="*/ 2227998 h 2812935"/>
                    <a:gd name="connsiteX504" fmla="*/ 1005565 w 1404720"/>
                    <a:gd name="connsiteY504" fmla="*/ 2187630 h 2812935"/>
                    <a:gd name="connsiteX505" fmla="*/ 921129 w 1404720"/>
                    <a:gd name="connsiteY505" fmla="*/ 2187630 h 2812935"/>
                    <a:gd name="connsiteX506" fmla="*/ 880761 w 1404720"/>
                    <a:gd name="connsiteY506" fmla="*/ 2227998 h 2812935"/>
                    <a:gd name="connsiteX507" fmla="*/ 921129 w 1404720"/>
                    <a:gd name="connsiteY507" fmla="*/ 2268366 h 2812935"/>
                    <a:gd name="connsiteX508" fmla="*/ 961497 w 1404720"/>
                    <a:gd name="connsiteY508" fmla="*/ 2227998 h 2812935"/>
                    <a:gd name="connsiteX509" fmla="*/ 921129 w 1404720"/>
                    <a:gd name="connsiteY509" fmla="*/ 2187630 h 2812935"/>
                    <a:gd name="connsiteX510" fmla="*/ 836693 w 1404720"/>
                    <a:gd name="connsiteY510" fmla="*/ 2187630 h 2812935"/>
                    <a:gd name="connsiteX511" fmla="*/ 796325 w 1404720"/>
                    <a:gd name="connsiteY511" fmla="*/ 2227998 h 2812935"/>
                    <a:gd name="connsiteX512" fmla="*/ 836693 w 1404720"/>
                    <a:gd name="connsiteY512" fmla="*/ 2268366 h 2812935"/>
                    <a:gd name="connsiteX513" fmla="*/ 877061 w 1404720"/>
                    <a:gd name="connsiteY513" fmla="*/ 2227998 h 2812935"/>
                    <a:gd name="connsiteX514" fmla="*/ 836693 w 1404720"/>
                    <a:gd name="connsiteY514" fmla="*/ 2187630 h 2812935"/>
                    <a:gd name="connsiteX515" fmla="*/ 752256 w 1404720"/>
                    <a:gd name="connsiteY515" fmla="*/ 2187630 h 2812935"/>
                    <a:gd name="connsiteX516" fmla="*/ 711888 w 1404720"/>
                    <a:gd name="connsiteY516" fmla="*/ 2227998 h 2812935"/>
                    <a:gd name="connsiteX517" fmla="*/ 752256 w 1404720"/>
                    <a:gd name="connsiteY517" fmla="*/ 2268366 h 2812935"/>
                    <a:gd name="connsiteX518" fmla="*/ 792624 w 1404720"/>
                    <a:gd name="connsiteY518" fmla="*/ 2227998 h 2812935"/>
                    <a:gd name="connsiteX519" fmla="*/ 752256 w 1404720"/>
                    <a:gd name="connsiteY519" fmla="*/ 2187630 h 2812935"/>
                    <a:gd name="connsiteX520" fmla="*/ 667820 w 1404720"/>
                    <a:gd name="connsiteY520" fmla="*/ 2187630 h 2812935"/>
                    <a:gd name="connsiteX521" fmla="*/ 627452 w 1404720"/>
                    <a:gd name="connsiteY521" fmla="*/ 2227998 h 2812935"/>
                    <a:gd name="connsiteX522" fmla="*/ 667820 w 1404720"/>
                    <a:gd name="connsiteY522" fmla="*/ 2268366 h 2812935"/>
                    <a:gd name="connsiteX523" fmla="*/ 708188 w 1404720"/>
                    <a:gd name="connsiteY523" fmla="*/ 2227998 h 2812935"/>
                    <a:gd name="connsiteX524" fmla="*/ 667820 w 1404720"/>
                    <a:gd name="connsiteY524" fmla="*/ 2187630 h 2812935"/>
                    <a:gd name="connsiteX525" fmla="*/ 583384 w 1404720"/>
                    <a:gd name="connsiteY525" fmla="*/ 2187630 h 2812935"/>
                    <a:gd name="connsiteX526" fmla="*/ 543016 w 1404720"/>
                    <a:gd name="connsiteY526" fmla="*/ 2227998 h 2812935"/>
                    <a:gd name="connsiteX527" fmla="*/ 583384 w 1404720"/>
                    <a:gd name="connsiteY527" fmla="*/ 2268366 h 2812935"/>
                    <a:gd name="connsiteX528" fmla="*/ 623752 w 1404720"/>
                    <a:gd name="connsiteY528" fmla="*/ 2227998 h 2812935"/>
                    <a:gd name="connsiteX529" fmla="*/ 583384 w 1404720"/>
                    <a:gd name="connsiteY529" fmla="*/ 2187630 h 2812935"/>
                    <a:gd name="connsiteX530" fmla="*/ 498947 w 1404720"/>
                    <a:gd name="connsiteY530" fmla="*/ 2187630 h 2812935"/>
                    <a:gd name="connsiteX531" fmla="*/ 458579 w 1404720"/>
                    <a:gd name="connsiteY531" fmla="*/ 2227998 h 2812935"/>
                    <a:gd name="connsiteX532" fmla="*/ 498947 w 1404720"/>
                    <a:gd name="connsiteY532" fmla="*/ 2268366 h 2812935"/>
                    <a:gd name="connsiteX533" fmla="*/ 539315 w 1404720"/>
                    <a:gd name="connsiteY533" fmla="*/ 2227998 h 2812935"/>
                    <a:gd name="connsiteX534" fmla="*/ 498947 w 1404720"/>
                    <a:gd name="connsiteY534" fmla="*/ 2187630 h 2812935"/>
                    <a:gd name="connsiteX535" fmla="*/ 414511 w 1404720"/>
                    <a:gd name="connsiteY535" fmla="*/ 2187630 h 2812935"/>
                    <a:gd name="connsiteX536" fmla="*/ 374143 w 1404720"/>
                    <a:gd name="connsiteY536" fmla="*/ 2227998 h 2812935"/>
                    <a:gd name="connsiteX537" fmla="*/ 414511 w 1404720"/>
                    <a:gd name="connsiteY537" fmla="*/ 2268366 h 2812935"/>
                    <a:gd name="connsiteX538" fmla="*/ 454879 w 1404720"/>
                    <a:gd name="connsiteY538" fmla="*/ 2227998 h 2812935"/>
                    <a:gd name="connsiteX539" fmla="*/ 414511 w 1404720"/>
                    <a:gd name="connsiteY539" fmla="*/ 2187630 h 2812935"/>
                    <a:gd name="connsiteX540" fmla="*/ 330075 w 1404720"/>
                    <a:gd name="connsiteY540" fmla="*/ 2187630 h 2812935"/>
                    <a:gd name="connsiteX541" fmla="*/ 289707 w 1404720"/>
                    <a:gd name="connsiteY541" fmla="*/ 2227998 h 2812935"/>
                    <a:gd name="connsiteX542" fmla="*/ 330075 w 1404720"/>
                    <a:gd name="connsiteY542" fmla="*/ 2268366 h 2812935"/>
                    <a:gd name="connsiteX543" fmla="*/ 370443 w 1404720"/>
                    <a:gd name="connsiteY543" fmla="*/ 2227998 h 2812935"/>
                    <a:gd name="connsiteX544" fmla="*/ 330075 w 1404720"/>
                    <a:gd name="connsiteY544" fmla="*/ 2187630 h 2812935"/>
                    <a:gd name="connsiteX545" fmla="*/ 245639 w 1404720"/>
                    <a:gd name="connsiteY545" fmla="*/ 2187630 h 2812935"/>
                    <a:gd name="connsiteX546" fmla="*/ 205271 w 1404720"/>
                    <a:gd name="connsiteY546" fmla="*/ 2227998 h 2812935"/>
                    <a:gd name="connsiteX547" fmla="*/ 245639 w 1404720"/>
                    <a:gd name="connsiteY547" fmla="*/ 2268366 h 2812935"/>
                    <a:gd name="connsiteX548" fmla="*/ 286007 w 1404720"/>
                    <a:gd name="connsiteY548" fmla="*/ 2227998 h 2812935"/>
                    <a:gd name="connsiteX549" fmla="*/ 245639 w 1404720"/>
                    <a:gd name="connsiteY549" fmla="*/ 2187630 h 2812935"/>
                    <a:gd name="connsiteX550" fmla="*/ 161202 w 1404720"/>
                    <a:gd name="connsiteY550" fmla="*/ 2187630 h 2812935"/>
                    <a:gd name="connsiteX551" fmla="*/ 120834 w 1404720"/>
                    <a:gd name="connsiteY551" fmla="*/ 2227998 h 2812935"/>
                    <a:gd name="connsiteX552" fmla="*/ 161202 w 1404720"/>
                    <a:gd name="connsiteY552" fmla="*/ 2268366 h 2812935"/>
                    <a:gd name="connsiteX553" fmla="*/ 201570 w 1404720"/>
                    <a:gd name="connsiteY553" fmla="*/ 2227998 h 2812935"/>
                    <a:gd name="connsiteX554" fmla="*/ 161202 w 1404720"/>
                    <a:gd name="connsiteY554" fmla="*/ 2187630 h 2812935"/>
                    <a:gd name="connsiteX555" fmla="*/ 76766 w 1404720"/>
                    <a:gd name="connsiteY555" fmla="*/ 2187630 h 2812935"/>
                    <a:gd name="connsiteX556" fmla="*/ 36398 w 1404720"/>
                    <a:gd name="connsiteY556" fmla="*/ 2227998 h 2812935"/>
                    <a:gd name="connsiteX557" fmla="*/ 76766 w 1404720"/>
                    <a:gd name="connsiteY557" fmla="*/ 2268366 h 2812935"/>
                    <a:gd name="connsiteX558" fmla="*/ 117134 w 1404720"/>
                    <a:gd name="connsiteY558" fmla="*/ 2227998 h 2812935"/>
                    <a:gd name="connsiteX559" fmla="*/ 76766 w 1404720"/>
                    <a:gd name="connsiteY559" fmla="*/ 2187630 h 2812935"/>
                    <a:gd name="connsiteX560" fmla="*/ 1343312 w 1404720"/>
                    <a:gd name="connsiteY560" fmla="*/ 2101580 h 2812935"/>
                    <a:gd name="connsiteX561" fmla="*/ 1302944 w 1404720"/>
                    <a:gd name="connsiteY561" fmla="*/ 2141948 h 2812935"/>
                    <a:gd name="connsiteX562" fmla="*/ 1343312 w 1404720"/>
                    <a:gd name="connsiteY562" fmla="*/ 2182316 h 2812935"/>
                    <a:gd name="connsiteX563" fmla="*/ 1383680 w 1404720"/>
                    <a:gd name="connsiteY563" fmla="*/ 2141948 h 2812935"/>
                    <a:gd name="connsiteX564" fmla="*/ 1343312 w 1404720"/>
                    <a:gd name="connsiteY564" fmla="*/ 2101580 h 2812935"/>
                    <a:gd name="connsiteX565" fmla="*/ 1258874 w 1404720"/>
                    <a:gd name="connsiteY565" fmla="*/ 2101580 h 2812935"/>
                    <a:gd name="connsiteX566" fmla="*/ 1218506 w 1404720"/>
                    <a:gd name="connsiteY566" fmla="*/ 2141948 h 2812935"/>
                    <a:gd name="connsiteX567" fmla="*/ 1258874 w 1404720"/>
                    <a:gd name="connsiteY567" fmla="*/ 2182316 h 2812935"/>
                    <a:gd name="connsiteX568" fmla="*/ 1299242 w 1404720"/>
                    <a:gd name="connsiteY568" fmla="*/ 2141948 h 2812935"/>
                    <a:gd name="connsiteX569" fmla="*/ 1258874 w 1404720"/>
                    <a:gd name="connsiteY569" fmla="*/ 2101580 h 2812935"/>
                    <a:gd name="connsiteX570" fmla="*/ 1174438 w 1404720"/>
                    <a:gd name="connsiteY570" fmla="*/ 2101580 h 2812935"/>
                    <a:gd name="connsiteX571" fmla="*/ 1134070 w 1404720"/>
                    <a:gd name="connsiteY571" fmla="*/ 2141948 h 2812935"/>
                    <a:gd name="connsiteX572" fmla="*/ 1174438 w 1404720"/>
                    <a:gd name="connsiteY572" fmla="*/ 2182316 h 2812935"/>
                    <a:gd name="connsiteX573" fmla="*/ 1214806 w 1404720"/>
                    <a:gd name="connsiteY573" fmla="*/ 2141948 h 2812935"/>
                    <a:gd name="connsiteX574" fmla="*/ 1174438 w 1404720"/>
                    <a:gd name="connsiteY574" fmla="*/ 2101580 h 2812935"/>
                    <a:gd name="connsiteX575" fmla="*/ 1090002 w 1404720"/>
                    <a:gd name="connsiteY575" fmla="*/ 2101580 h 2812935"/>
                    <a:gd name="connsiteX576" fmla="*/ 1049634 w 1404720"/>
                    <a:gd name="connsiteY576" fmla="*/ 2141948 h 2812935"/>
                    <a:gd name="connsiteX577" fmla="*/ 1090002 w 1404720"/>
                    <a:gd name="connsiteY577" fmla="*/ 2182316 h 2812935"/>
                    <a:gd name="connsiteX578" fmla="*/ 1130370 w 1404720"/>
                    <a:gd name="connsiteY578" fmla="*/ 2141948 h 2812935"/>
                    <a:gd name="connsiteX579" fmla="*/ 1090002 w 1404720"/>
                    <a:gd name="connsiteY579" fmla="*/ 2101580 h 2812935"/>
                    <a:gd name="connsiteX580" fmla="*/ 1005565 w 1404720"/>
                    <a:gd name="connsiteY580" fmla="*/ 2101580 h 2812935"/>
                    <a:gd name="connsiteX581" fmla="*/ 965197 w 1404720"/>
                    <a:gd name="connsiteY581" fmla="*/ 2141948 h 2812935"/>
                    <a:gd name="connsiteX582" fmla="*/ 1005565 w 1404720"/>
                    <a:gd name="connsiteY582" fmla="*/ 2182316 h 2812935"/>
                    <a:gd name="connsiteX583" fmla="*/ 1045933 w 1404720"/>
                    <a:gd name="connsiteY583" fmla="*/ 2141948 h 2812935"/>
                    <a:gd name="connsiteX584" fmla="*/ 1005565 w 1404720"/>
                    <a:gd name="connsiteY584" fmla="*/ 2101580 h 2812935"/>
                    <a:gd name="connsiteX585" fmla="*/ 921129 w 1404720"/>
                    <a:gd name="connsiteY585" fmla="*/ 2101580 h 2812935"/>
                    <a:gd name="connsiteX586" fmla="*/ 880761 w 1404720"/>
                    <a:gd name="connsiteY586" fmla="*/ 2141948 h 2812935"/>
                    <a:gd name="connsiteX587" fmla="*/ 921129 w 1404720"/>
                    <a:gd name="connsiteY587" fmla="*/ 2182316 h 2812935"/>
                    <a:gd name="connsiteX588" fmla="*/ 961497 w 1404720"/>
                    <a:gd name="connsiteY588" fmla="*/ 2141948 h 2812935"/>
                    <a:gd name="connsiteX589" fmla="*/ 921129 w 1404720"/>
                    <a:gd name="connsiteY589" fmla="*/ 2101580 h 2812935"/>
                    <a:gd name="connsiteX590" fmla="*/ 836693 w 1404720"/>
                    <a:gd name="connsiteY590" fmla="*/ 2101580 h 2812935"/>
                    <a:gd name="connsiteX591" fmla="*/ 796325 w 1404720"/>
                    <a:gd name="connsiteY591" fmla="*/ 2141948 h 2812935"/>
                    <a:gd name="connsiteX592" fmla="*/ 836693 w 1404720"/>
                    <a:gd name="connsiteY592" fmla="*/ 2182316 h 2812935"/>
                    <a:gd name="connsiteX593" fmla="*/ 877061 w 1404720"/>
                    <a:gd name="connsiteY593" fmla="*/ 2141948 h 2812935"/>
                    <a:gd name="connsiteX594" fmla="*/ 836693 w 1404720"/>
                    <a:gd name="connsiteY594" fmla="*/ 2101580 h 2812935"/>
                    <a:gd name="connsiteX595" fmla="*/ 752256 w 1404720"/>
                    <a:gd name="connsiteY595" fmla="*/ 2101580 h 2812935"/>
                    <a:gd name="connsiteX596" fmla="*/ 711888 w 1404720"/>
                    <a:gd name="connsiteY596" fmla="*/ 2141948 h 2812935"/>
                    <a:gd name="connsiteX597" fmla="*/ 752256 w 1404720"/>
                    <a:gd name="connsiteY597" fmla="*/ 2182316 h 2812935"/>
                    <a:gd name="connsiteX598" fmla="*/ 792624 w 1404720"/>
                    <a:gd name="connsiteY598" fmla="*/ 2141948 h 2812935"/>
                    <a:gd name="connsiteX599" fmla="*/ 752256 w 1404720"/>
                    <a:gd name="connsiteY599" fmla="*/ 2101580 h 2812935"/>
                    <a:gd name="connsiteX600" fmla="*/ 667820 w 1404720"/>
                    <a:gd name="connsiteY600" fmla="*/ 2101580 h 2812935"/>
                    <a:gd name="connsiteX601" fmla="*/ 627452 w 1404720"/>
                    <a:gd name="connsiteY601" fmla="*/ 2141948 h 2812935"/>
                    <a:gd name="connsiteX602" fmla="*/ 667820 w 1404720"/>
                    <a:gd name="connsiteY602" fmla="*/ 2182316 h 2812935"/>
                    <a:gd name="connsiteX603" fmla="*/ 708188 w 1404720"/>
                    <a:gd name="connsiteY603" fmla="*/ 2141948 h 2812935"/>
                    <a:gd name="connsiteX604" fmla="*/ 667820 w 1404720"/>
                    <a:gd name="connsiteY604" fmla="*/ 2101580 h 2812935"/>
                    <a:gd name="connsiteX605" fmla="*/ 583384 w 1404720"/>
                    <a:gd name="connsiteY605" fmla="*/ 2101580 h 2812935"/>
                    <a:gd name="connsiteX606" fmla="*/ 543016 w 1404720"/>
                    <a:gd name="connsiteY606" fmla="*/ 2141948 h 2812935"/>
                    <a:gd name="connsiteX607" fmla="*/ 583384 w 1404720"/>
                    <a:gd name="connsiteY607" fmla="*/ 2182316 h 2812935"/>
                    <a:gd name="connsiteX608" fmla="*/ 623752 w 1404720"/>
                    <a:gd name="connsiteY608" fmla="*/ 2141948 h 2812935"/>
                    <a:gd name="connsiteX609" fmla="*/ 583384 w 1404720"/>
                    <a:gd name="connsiteY609" fmla="*/ 2101580 h 2812935"/>
                    <a:gd name="connsiteX610" fmla="*/ 498947 w 1404720"/>
                    <a:gd name="connsiteY610" fmla="*/ 2101580 h 2812935"/>
                    <a:gd name="connsiteX611" fmla="*/ 458579 w 1404720"/>
                    <a:gd name="connsiteY611" fmla="*/ 2141948 h 2812935"/>
                    <a:gd name="connsiteX612" fmla="*/ 498947 w 1404720"/>
                    <a:gd name="connsiteY612" fmla="*/ 2182316 h 2812935"/>
                    <a:gd name="connsiteX613" fmla="*/ 539315 w 1404720"/>
                    <a:gd name="connsiteY613" fmla="*/ 2141948 h 2812935"/>
                    <a:gd name="connsiteX614" fmla="*/ 498947 w 1404720"/>
                    <a:gd name="connsiteY614" fmla="*/ 2101580 h 2812935"/>
                    <a:gd name="connsiteX615" fmla="*/ 414511 w 1404720"/>
                    <a:gd name="connsiteY615" fmla="*/ 2101580 h 2812935"/>
                    <a:gd name="connsiteX616" fmla="*/ 374143 w 1404720"/>
                    <a:gd name="connsiteY616" fmla="*/ 2141948 h 2812935"/>
                    <a:gd name="connsiteX617" fmla="*/ 414511 w 1404720"/>
                    <a:gd name="connsiteY617" fmla="*/ 2182316 h 2812935"/>
                    <a:gd name="connsiteX618" fmla="*/ 454879 w 1404720"/>
                    <a:gd name="connsiteY618" fmla="*/ 2141948 h 2812935"/>
                    <a:gd name="connsiteX619" fmla="*/ 414511 w 1404720"/>
                    <a:gd name="connsiteY619" fmla="*/ 2101580 h 2812935"/>
                    <a:gd name="connsiteX620" fmla="*/ 330075 w 1404720"/>
                    <a:gd name="connsiteY620" fmla="*/ 2101580 h 2812935"/>
                    <a:gd name="connsiteX621" fmla="*/ 289707 w 1404720"/>
                    <a:gd name="connsiteY621" fmla="*/ 2141948 h 2812935"/>
                    <a:gd name="connsiteX622" fmla="*/ 330075 w 1404720"/>
                    <a:gd name="connsiteY622" fmla="*/ 2182316 h 2812935"/>
                    <a:gd name="connsiteX623" fmla="*/ 370443 w 1404720"/>
                    <a:gd name="connsiteY623" fmla="*/ 2141948 h 2812935"/>
                    <a:gd name="connsiteX624" fmla="*/ 330075 w 1404720"/>
                    <a:gd name="connsiteY624" fmla="*/ 2101580 h 2812935"/>
                    <a:gd name="connsiteX625" fmla="*/ 245639 w 1404720"/>
                    <a:gd name="connsiteY625" fmla="*/ 2101580 h 2812935"/>
                    <a:gd name="connsiteX626" fmla="*/ 205271 w 1404720"/>
                    <a:gd name="connsiteY626" fmla="*/ 2141948 h 2812935"/>
                    <a:gd name="connsiteX627" fmla="*/ 245639 w 1404720"/>
                    <a:gd name="connsiteY627" fmla="*/ 2182316 h 2812935"/>
                    <a:gd name="connsiteX628" fmla="*/ 286007 w 1404720"/>
                    <a:gd name="connsiteY628" fmla="*/ 2141948 h 2812935"/>
                    <a:gd name="connsiteX629" fmla="*/ 245639 w 1404720"/>
                    <a:gd name="connsiteY629" fmla="*/ 2101580 h 2812935"/>
                    <a:gd name="connsiteX630" fmla="*/ 161202 w 1404720"/>
                    <a:gd name="connsiteY630" fmla="*/ 2101580 h 2812935"/>
                    <a:gd name="connsiteX631" fmla="*/ 120834 w 1404720"/>
                    <a:gd name="connsiteY631" fmla="*/ 2141948 h 2812935"/>
                    <a:gd name="connsiteX632" fmla="*/ 161202 w 1404720"/>
                    <a:gd name="connsiteY632" fmla="*/ 2182316 h 2812935"/>
                    <a:gd name="connsiteX633" fmla="*/ 201570 w 1404720"/>
                    <a:gd name="connsiteY633" fmla="*/ 2141948 h 2812935"/>
                    <a:gd name="connsiteX634" fmla="*/ 161202 w 1404720"/>
                    <a:gd name="connsiteY634" fmla="*/ 2101580 h 2812935"/>
                    <a:gd name="connsiteX635" fmla="*/ 76766 w 1404720"/>
                    <a:gd name="connsiteY635" fmla="*/ 2101580 h 2812935"/>
                    <a:gd name="connsiteX636" fmla="*/ 36398 w 1404720"/>
                    <a:gd name="connsiteY636" fmla="*/ 2141948 h 2812935"/>
                    <a:gd name="connsiteX637" fmla="*/ 76766 w 1404720"/>
                    <a:gd name="connsiteY637" fmla="*/ 2182316 h 2812935"/>
                    <a:gd name="connsiteX638" fmla="*/ 117134 w 1404720"/>
                    <a:gd name="connsiteY638" fmla="*/ 2141948 h 2812935"/>
                    <a:gd name="connsiteX639" fmla="*/ 76766 w 1404720"/>
                    <a:gd name="connsiteY639" fmla="*/ 2101580 h 2812935"/>
                    <a:gd name="connsiteX640" fmla="*/ 1343312 w 1404720"/>
                    <a:gd name="connsiteY640" fmla="*/ 2015531 h 2812935"/>
                    <a:gd name="connsiteX641" fmla="*/ 1302944 w 1404720"/>
                    <a:gd name="connsiteY641" fmla="*/ 2055899 h 2812935"/>
                    <a:gd name="connsiteX642" fmla="*/ 1343312 w 1404720"/>
                    <a:gd name="connsiteY642" fmla="*/ 2096267 h 2812935"/>
                    <a:gd name="connsiteX643" fmla="*/ 1383680 w 1404720"/>
                    <a:gd name="connsiteY643" fmla="*/ 2055899 h 2812935"/>
                    <a:gd name="connsiteX644" fmla="*/ 1343312 w 1404720"/>
                    <a:gd name="connsiteY644" fmla="*/ 2015531 h 2812935"/>
                    <a:gd name="connsiteX645" fmla="*/ 1258874 w 1404720"/>
                    <a:gd name="connsiteY645" fmla="*/ 2015531 h 2812935"/>
                    <a:gd name="connsiteX646" fmla="*/ 1218506 w 1404720"/>
                    <a:gd name="connsiteY646" fmla="*/ 2055899 h 2812935"/>
                    <a:gd name="connsiteX647" fmla="*/ 1258874 w 1404720"/>
                    <a:gd name="connsiteY647" fmla="*/ 2096267 h 2812935"/>
                    <a:gd name="connsiteX648" fmla="*/ 1299242 w 1404720"/>
                    <a:gd name="connsiteY648" fmla="*/ 2055899 h 2812935"/>
                    <a:gd name="connsiteX649" fmla="*/ 1258874 w 1404720"/>
                    <a:gd name="connsiteY649" fmla="*/ 2015531 h 2812935"/>
                    <a:gd name="connsiteX650" fmla="*/ 1174438 w 1404720"/>
                    <a:gd name="connsiteY650" fmla="*/ 2015531 h 2812935"/>
                    <a:gd name="connsiteX651" fmla="*/ 1134070 w 1404720"/>
                    <a:gd name="connsiteY651" fmla="*/ 2055899 h 2812935"/>
                    <a:gd name="connsiteX652" fmla="*/ 1174438 w 1404720"/>
                    <a:gd name="connsiteY652" fmla="*/ 2096267 h 2812935"/>
                    <a:gd name="connsiteX653" fmla="*/ 1214806 w 1404720"/>
                    <a:gd name="connsiteY653" fmla="*/ 2055899 h 2812935"/>
                    <a:gd name="connsiteX654" fmla="*/ 1174438 w 1404720"/>
                    <a:gd name="connsiteY654" fmla="*/ 2015531 h 2812935"/>
                    <a:gd name="connsiteX655" fmla="*/ 1090002 w 1404720"/>
                    <a:gd name="connsiteY655" fmla="*/ 2015531 h 2812935"/>
                    <a:gd name="connsiteX656" fmla="*/ 1049634 w 1404720"/>
                    <a:gd name="connsiteY656" fmla="*/ 2055899 h 2812935"/>
                    <a:gd name="connsiteX657" fmla="*/ 1090002 w 1404720"/>
                    <a:gd name="connsiteY657" fmla="*/ 2096267 h 2812935"/>
                    <a:gd name="connsiteX658" fmla="*/ 1130370 w 1404720"/>
                    <a:gd name="connsiteY658" fmla="*/ 2055899 h 2812935"/>
                    <a:gd name="connsiteX659" fmla="*/ 1090002 w 1404720"/>
                    <a:gd name="connsiteY659" fmla="*/ 2015531 h 2812935"/>
                    <a:gd name="connsiteX660" fmla="*/ 1005565 w 1404720"/>
                    <a:gd name="connsiteY660" fmla="*/ 2015531 h 2812935"/>
                    <a:gd name="connsiteX661" fmla="*/ 965197 w 1404720"/>
                    <a:gd name="connsiteY661" fmla="*/ 2055899 h 2812935"/>
                    <a:gd name="connsiteX662" fmla="*/ 1005565 w 1404720"/>
                    <a:gd name="connsiteY662" fmla="*/ 2096267 h 2812935"/>
                    <a:gd name="connsiteX663" fmla="*/ 1045933 w 1404720"/>
                    <a:gd name="connsiteY663" fmla="*/ 2055899 h 2812935"/>
                    <a:gd name="connsiteX664" fmla="*/ 1005565 w 1404720"/>
                    <a:gd name="connsiteY664" fmla="*/ 2015531 h 2812935"/>
                    <a:gd name="connsiteX665" fmla="*/ 921129 w 1404720"/>
                    <a:gd name="connsiteY665" fmla="*/ 2015531 h 2812935"/>
                    <a:gd name="connsiteX666" fmla="*/ 880761 w 1404720"/>
                    <a:gd name="connsiteY666" fmla="*/ 2055899 h 2812935"/>
                    <a:gd name="connsiteX667" fmla="*/ 921129 w 1404720"/>
                    <a:gd name="connsiteY667" fmla="*/ 2096267 h 2812935"/>
                    <a:gd name="connsiteX668" fmla="*/ 961497 w 1404720"/>
                    <a:gd name="connsiteY668" fmla="*/ 2055899 h 2812935"/>
                    <a:gd name="connsiteX669" fmla="*/ 921129 w 1404720"/>
                    <a:gd name="connsiteY669" fmla="*/ 2015531 h 2812935"/>
                    <a:gd name="connsiteX670" fmla="*/ 836693 w 1404720"/>
                    <a:gd name="connsiteY670" fmla="*/ 2015531 h 2812935"/>
                    <a:gd name="connsiteX671" fmla="*/ 796325 w 1404720"/>
                    <a:gd name="connsiteY671" fmla="*/ 2055899 h 2812935"/>
                    <a:gd name="connsiteX672" fmla="*/ 836693 w 1404720"/>
                    <a:gd name="connsiteY672" fmla="*/ 2096267 h 2812935"/>
                    <a:gd name="connsiteX673" fmla="*/ 877061 w 1404720"/>
                    <a:gd name="connsiteY673" fmla="*/ 2055899 h 2812935"/>
                    <a:gd name="connsiteX674" fmla="*/ 836693 w 1404720"/>
                    <a:gd name="connsiteY674" fmla="*/ 2015531 h 2812935"/>
                    <a:gd name="connsiteX675" fmla="*/ 752256 w 1404720"/>
                    <a:gd name="connsiteY675" fmla="*/ 2015531 h 2812935"/>
                    <a:gd name="connsiteX676" fmla="*/ 711888 w 1404720"/>
                    <a:gd name="connsiteY676" fmla="*/ 2055899 h 2812935"/>
                    <a:gd name="connsiteX677" fmla="*/ 752256 w 1404720"/>
                    <a:gd name="connsiteY677" fmla="*/ 2096267 h 2812935"/>
                    <a:gd name="connsiteX678" fmla="*/ 792624 w 1404720"/>
                    <a:gd name="connsiteY678" fmla="*/ 2055899 h 2812935"/>
                    <a:gd name="connsiteX679" fmla="*/ 752256 w 1404720"/>
                    <a:gd name="connsiteY679" fmla="*/ 2015531 h 2812935"/>
                    <a:gd name="connsiteX680" fmla="*/ 667820 w 1404720"/>
                    <a:gd name="connsiteY680" fmla="*/ 2015531 h 2812935"/>
                    <a:gd name="connsiteX681" fmla="*/ 627452 w 1404720"/>
                    <a:gd name="connsiteY681" fmla="*/ 2055899 h 2812935"/>
                    <a:gd name="connsiteX682" fmla="*/ 667820 w 1404720"/>
                    <a:gd name="connsiteY682" fmla="*/ 2096267 h 2812935"/>
                    <a:gd name="connsiteX683" fmla="*/ 708188 w 1404720"/>
                    <a:gd name="connsiteY683" fmla="*/ 2055899 h 2812935"/>
                    <a:gd name="connsiteX684" fmla="*/ 667820 w 1404720"/>
                    <a:gd name="connsiteY684" fmla="*/ 2015531 h 2812935"/>
                    <a:gd name="connsiteX685" fmla="*/ 583384 w 1404720"/>
                    <a:gd name="connsiteY685" fmla="*/ 2015531 h 2812935"/>
                    <a:gd name="connsiteX686" fmla="*/ 543016 w 1404720"/>
                    <a:gd name="connsiteY686" fmla="*/ 2055899 h 2812935"/>
                    <a:gd name="connsiteX687" fmla="*/ 583384 w 1404720"/>
                    <a:gd name="connsiteY687" fmla="*/ 2096267 h 2812935"/>
                    <a:gd name="connsiteX688" fmla="*/ 623752 w 1404720"/>
                    <a:gd name="connsiteY688" fmla="*/ 2055899 h 2812935"/>
                    <a:gd name="connsiteX689" fmla="*/ 583384 w 1404720"/>
                    <a:gd name="connsiteY689" fmla="*/ 2015531 h 2812935"/>
                    <a:gd name="connsiteX690" fmla="*/ 498947 w 1404720"/>
                    <a:gd name="connsiteY690" fmla="*/ 2015531 h 2812935"/>
                    <a:gd name="connsiteX691" fmla="*/ 458579 w 1404720"/>
                    <a:gd name="connsiteY691" fmla="*/ 2055899 h 2812935"/>
                    <a:gd name="connsiteX692" fmla="*/ 498947 w 1404720"/>
                    <a:gd name="connsiteY692" fmla="*/ 2096267 h 2812935"/>
                    <a:gd name="connsiteX693" fmla="*/ 539315 w 1404720"/>
                    <a:gd name="connsiteY693" fmla="*/ 2055899 h 2812935"/>
                    <a:gd name="connsiteX694" fmla="*/ 498947 w 1404720"/>
                    <a:gd name="connsiteY694" fmla="*/ 2015531 h 2812935"/>
                    <a:gd name="connsiteX695" fmla="*/ 414511 w 1404720"/>
                    <a:gd name="connsiteY695" fmla="*/ 2015531 h 2812935"/>
                    <a:gd name="connsiteX696" fmla="*/ 374143 w 1404720"/>
                    <a:gd name="connsiteY696" fmla="*/ 2055899 h 2812935"/>
                    <a:gd name="connsiteX697" fmla="*/ 414511 w 1404720"/>
                    <a:gd name="connsiteY697" fmla="*/ 2096267 h 2812935"/>
                    <a:gd name="connsiteX698" fmla="*/ 454879 w 1404720"/>
                    <a:gd name="connsiteY698" fmla="*/ 2055899 h 2812935"/>
                    <a:gd name="connsiteX699" fmla="*/ 414511 w 1404720"/>
                    <a:gd name="connsiteY699" fmla="*/ 2015531 h 2812935"/>
                    <a:gd name="connsiteX700" fmla="*/ 330075 w 1404720"/>
                    <a:gd name="connsiteY700" fmla="*/ 2015531 h 2812935"/>
                    <a:gd name="connsiteX701" fmla="*/ 289707 w 1404720"/>
                    <a:gd name="connsiteY701" fmla="*/ 2055899 h 2812935"/>
                    <a:gd name="connsiteX702" fmla="*/ 330075 w 1404720"/>
                    <a:gd name="connsiteY702" fmla="*/ 2096267 h 2812935"/>
                    <a:gd name="connsiteX703" fmla="*/ 370443 w 1404720"/>
                    <a:gd name="connsiteY703" fmla="*/ 2055899 h 2812935"/>
                    <a:gd name="connsiteX704" fmla="*/ 330075 w 1404720"/>
                    <a:gd name="connsiteY704" fmla="*/ 2015531 h 2812935"/>
                    <a:gd name="connsiteX705" fmla="*/ 245639 w 1404720"/>
                    <a:gd name="connsiteY705" fmla="*/ 2015531 h 2812935"/>
                    <a:gd name="connsiteX706" fmla="*/ 205271 w 1404720"/>
                    <a:gd name="connsiteY706" fmla="*/ 2055899 h 2812935"/>
                    <a:gd name="connsiteX707" fmla="*/ 245639 w 1404720"/>
                    <a:gd name="connsiteY707" fmla="*/ 2096267 h 2812935"/>
                    <a:gd name="connsiteX708" fmla="*/ 286007 w 1404720"/>
                    <a:gd name="connsiteY708" fmla="*/ 2055899 h 2812935"/>
                    <a:gd name="connsiteX709" fmla="*/ 245639 w 1404720"/>
                    <a:gd name="connsiteY709" fmla="*/ 2015531 h 2812935"/>
                    <a:gd name="connsiteX710" fmla="*/ 161202 w 1404720"/>
                    <a:gd name="connsiteY710" fmla="*/ 2015531 h 2812935"/>
                    <a:gd name="connsiteX711" fmla="*/ 120834 w 1404720"/>
                    <a:gd name="connsiteY711" fmla="*/ 2055899 h 2812935"/>
                    <a:gd name="connsiteX712" fmla="*/ 161202 w 1404720"/>
                    <a:gd name="connsiteY712" fmla="*/ 2096267 h 2812935"/>
                    <a:gd name="connsiteX713" fmla="*/ 201570 w 1404720"/>
                    <a:gd name="connsiteY713" fmla="*/ 2055899 h 2812935"/>
                    <a:gd name="connsiteX714" fmla="*/ 161202 w 1404720"/>
                    <a:gd name="connsiteY714" fmla="*/ 2015531 h 2812935"/>
                    <a:gd name="connsiteX715" fmla="*/ 76766 w 1404720"/>
                    <a:gd name="connsiteY715" fmla="*/ 2015531 h 2812935"/>
                    <a:gd name="connsiteX716" fmla="*/ 36398 w 1404720"/>
                    <a:gd name="connsiteY716" fmla="*/ 2055899 h 2812935"/>
                    <a:gd name="connsiteX717" fmla="*/ 76766 w 1404720"/>
                    <a:gd name="connsiteY717" fmla="*/ 2096267 h 2812935"/>
                    <a:gd name="connsiteX718" fmla="*/ 117134 w 1404720"/>
                    <a:gd name="connsiteY718" fmla="*/ 2055899 h 2812935"/>
                    <a:gd name="connsiteX719" fmla="*/ 76766 w 1404720"/>
                    <a:gd name="connsiteY719" fmla="*/ 2015531 h 2812935"/>
                    <a:gd name="connsiteX720" fmla="*/ 1343312 w 1404720"/>
                    <a:gd name="connsiteY720" fmla="*/ 1929482 h 2812935"/>
                    <a:gd name="connsiteX721" fmla="*/ 1302944 w 1404720"/>
                    <a:gd name="connsiteY721" fmla="*/ 1969850 h 2812935"/>
                    <a:gd name="connsiteX722" fmla="*/ 1343312 w 1404720"/>
                    <a:gd name="connsiteY722" fmla="*/ 2010218 h 2812935"/>
                    <a:gd name="connsiteX723" fmla="*/ 1383680 w 1404720"/>
                    <a:gd name="connsiteY723" fmla="*/ 1969850 h 2812935"/>
                    <a:gd name="connsiteX724" fmla="*/ 1343312 w 1404720"/>
                    <a:gd name="connsiteY724" fmla="*/ 1929482 h 2812935"/>
                    <a:gd name="connsiteX725" fmla="*/ 1258874 w 1404720"/>
                    <a:gd name="connsiteY725" fmla="*/ 1929482 h 2812935"/>
                    <a:gd name="connsiteX726" fmla="*/ 1218506 w 1404720"/>
                    <a:gd name="connsiteY726" fmla="*/ 1969850 h 2812935"/>
                    <a:gd name="connsiteX727" fmla="*/ 1258874 w 1404720"/>
                    <a:gd name="connsiteY727" fmla="*/ 2010218 h 2812935"/>
                    <a:gd name="connsiteX728" fmla="*/ 1299242 w 1404720"/>
                    <a:gd name="connsiteY728" fmla="*/ 1969850 h 2812935"/>
                    <a:gd name="connsiteX729" fmla="*/ 1258874 w 1404720"/>
                    <a:gd name="connsiteY729" fmla="*/ 1929482 h 2812935"/>
                    <a:gd name="connsiteX730" fmla="*/ 1174438 w 1404720"/>
                    <a:gd name="connsiteY730" fmla="*/ 1929482 h 2812935"/>
                    <a:gd name="connsiteX731" fmla="*/ 1134070 w 1404720"/>
                    <a:gd name="connsiteY731" fmla="*/ 1969850 h 2812935"/>
                    <a:gd name="connsiteX732" fmla="*/ 1174438 w 1404720"/>
                    <a:gd name="connsiteY732" fmla="*/ 2010218 h 2812935"/>
                    <a:gd name="connsiteX733" fmla="*/ 1214806 w 1404720"/>
                    <a:gd name="connsiteY733" fmla="*/ 1969850 h 2812935"/>
                    <a:gd name="connsiteX734" fmla="*/ 1174438 w 1404720"/>
                    <a:gd name="connsiteY734" fmla="*/ 1929482 h 2812935"/>
                    <a:gd name="connsiteX735" fmla="*/ 1090002 w 1404720"/>
                    <a:gd name="connsiteY735" fmla="*/ 1929482 h 2812935"/>
                    <a:gd name="connsiteX736" fmla="*/ 1049634 w 1404720"/>
                    <a:gd name="connsiteY736" fmla="*/ 1969850 h 2812935"/>
                    <a:gd name="connsiteX737" fmla="*/ 1090002 w 1404720"/>
                    <a:gd name="connsiteY737" fmla="*/ 2010218 h 2812935"/>
                    <a:gd name="connsiteX738" fmla="*/ 1130370 w 1404720"/>
                    <a:gd name="connsiteY738" fmla="*/ 1969850 h 2812935"/>
                    <a:gd name="connsiteX739" fmla="*/ 1090002 w 1404720"/>
                    <a:gd name="connsiteY739" fmla="*/ 1929482 h 2812935"/>
                    <a:gd name="connsiteX740" fmla="*/ 1005565 w 1404720"/>
                    <a:gd name="connsiteY740" fmla="*/ 1929482 h 2812935"/>
                    <a:gd name="connsiteX741" fmla="*/ 965197 w 1404720"/>
                    <a:gd name="connsiteY741" fmla="*/ 1969850 h 2812935"/>
                    <a:gd name="connsiteX742" fmla="*/ 1005565 w 1404720"/>
                    <a:gd name="connsiteY742" fmla="*/ 2010218 h 2812935"/>
                    <a:gd name="connsiteX743" fmla="*/ 1045933 w 1404720"/>
                    <a:gd name="connsiteY743" fmla="*/ 1969850 h 2812935"/>
                    <a:gd name="connsiteX744" fmla="*/ 1005565 w 1404720"/>
                    <a:gd name="connsiteY744" fmla="*/ 1929482 h 2812935"/>
                    <a:gd name="connsiteX745" fmla="*/ 921129 w 1404720"/>
                    <a:gd name="connsiteY745" fmla="*/ 1929482 h 2812935"/>
                    <a:gd name="connsiteX746" fmla="*/ 880761 w 1404720"/>
                    <a:gd name="connsiteY746" fmla="*/ 1969850 h 2812935"/>
                    <a:gd name="connsiteX747" fmla="*/ 921129 w 1404720"/>
                    <a:gd name="connsiteY747" fmla="*/ 2010218 h 2812935"/>
                    <a:gd name="connsiteX748" fmla="*/ 961497 w 1404720"/>
                    <a:gd name="connsiteY748" fmla="*/ 1969850 h 2812935"/>
                    <a:gd name="connsiteX749" fmla="*/ 921129 w 1404720"/>
                    <a:gd name="connsiteY749" fmla="*/ 1929482 h 2812935"/>
                    <a:gd name="connsiteX750" fmla="*/ 836693 w 1404720"/>
                    <a:gd name="connsiteY750" fmla="*/ 1929482 h 2812935"/>
                    <a:gd name="connsiteX751" fmla="*/ 796325 w 1404720"/>
                    <a:gd name="connsiteY751" fmla="*/ 1969850 h 2812935"/>
                    <a:gd name="connsiteX752" fmla="*/ 836693 w 1404720"/>
                    <a:gd name="connsiteY752" fmla="*/ 2010218 h 2812935"/>
                    <a:gd name="connsiteX753" fmla="*/ 877061 w 1404720"/>
                    <a:gd name="connsiteY753" fmla="*/ 1969850 h 2812935"/>
                    <a:gd name="connsiteX754" fmla="*/ 836693 w 1404720"/>
                    <a:gd name="connsiteY754" fmla="*/ 1929482 h 2812935"/>
                    <a:gd name="connsiteX755" fmla="*/ 752256 w 1404720"/>
                    <a:gd name="connsiteY755" fmla="*/ 1929482 h 2812935"/>
                    <a:gd name="connsiteX756" fmla="*/ 711888 w 1404720"/>
                    <a:gd name="connsiteY756" fmla="*/ 1969850 h 2812935"/>
                    <a:gd name="connsiteX757" fmla="*/ 752256 w 1404720"/>
                    <a:gd name="connsiteY757" fmla="*/ 2010218 h 2812935"/>
                    <a:gd name="connsiteX758" fmla="*/ 792624 w 1404720"/>
                    <a:gd name="connsiteY758" fmla="*/ 1969850 h 2812935"/>
                    <a:gd name="connsiteX759" fmla="*/ 752256 w 1404720"/>
                    <a:gd name="connsiteY759" fmla="*/ 1929482 h 2812935"/>
                    <a:gd name="connsiteX760" fmla="*/ 667820 w 1404720"/>
                    <a:gd name="connsiteY760" fmla="*/ 1929482 h 2812935"/>
                    <a:gd name="connsiteX761" fmla="*/ 627452 w 1404720"/>
                    <a:gd name="connsiteY761" fmla="*/ 1969850 h 2812935"/>
                    <a:gd name="connsiteX762" fmla="*/ 667820 w 1404720"/>
                    <a:gd name="connsiteY762" fmla="*/ 2010218 h 2812935"/>
                    <a:gd name="connsiteX763" fmla="*/ 708188 w 1404720"/>
                    <a:gd name="connsiteY763" fmla="*/ 1969850 h 2812935"/>
                    <a:gd name="connsiteX764" fmla="*/ 667820 w 1404720"/>
                    <a:gd name="connsiteY764" fmla="*/ 1929482 h 2812935"/>
                    <a:gd name="connsiteX765" fmla="*/ 583384 w 1404720"/>
                    <a:gd name="connsiteY765" fmla="*/ 1929482 h 2812935"/>
                    <a:gd name="connsiteX766" fmla="*/ 543016 w 1404720"/>
                    <a:gd name="connsiteY766" fmla="*/ 1969850 h 2812935"/>
                    <a:gd name="connsiteX767" fmla="*/ 583384 w 1404720"/>
                    <a:gd name="connsiteY767" fmla="*/ 2010218 h 2812935"/>
                    <a:gd name="connsiteX768" fmla="*/ 623752 w 1404720"/>
                    <a:gd name="connsiteY768" fmla="*/ 1969850 h 2812935"/>
                    <a:gd name="connsiteX769" fmla="*/ 583384 w 1404720"/>
                    <a:gd name="connsiteY769" fmla="*/ 1929482 h 2812935"/>
                    <a:gd name="connsiteX770" fmla="*/ 498947 w 1404720"/>
                    <a:gd name="connsiteY770" fmla="*/ 1929482 h 2812935"/>
                    <a:gd name="connsiteX771" fmla="*/ 458579 w 1404720"/>
                    <a:gd name="connsiteY771" fmla="*/ 1969850 h 2812935"/>
                    <a:gd name="connsiteX772" fmla="*/ 498947 w 1404720"/>
                    <a:gd name="connsiteY772" fmla="*/ 2010218 h 2812935"/>
                    <a:gd name="connsiteX773" fmla="*/ 539315 w 1404720"/>
                    <a:gd name="connsiteY773" fmla="*/ 1969850 h 2812935"/>
                    <a:gd name="connsiteX774" fmla="*/ 498947 w 1404720"/>
                    <a:gd name="connsiteY774" fmla="*/ 1929482 h 2812935"/>
                    <a:gd name="connsiteX775" fmla="*/ 414511 w 1404720"/>
                    <a:gd name="connsiteY775" fmla="*/ 1929482 h 2812935"/>
                    <a:gd name="connsiteX776" fmla="*/ 374143 w 1404720"/>
                    <a:gd name="connsiteY776" fmla="*/ 1969850 h 2812935"/>
                    <a:gd name="connsiteX777" fmla="*/ 414511 w 1404720"/>
                    <a:gd name="connsiteY777" fmla="*/ 2010218 h 2812935"/>
                    <a:gd name="connsiteX778" fmla="*/ 454879 w 1404720"/>
                    <a:gd name="connsiteY778" fmla="*/ 1969850 h 2812935"/>
                    <a:gd name="connsiteX779" fmla="*/ 414511 w 1404720"/>
                    <a:gd name="connsiteY779" fmla="*/ 1929482 h 2812935"/>
                    <a:gd name="connsiteX780" fmla="*/ 330075 w 1404720"/>
                    <a:gd name="connsiteY780" fmla="*/ 1929482 h 2812935"/>
                    <a:gd name="connsiteX781" fmla="*/ 289707 w 1404720"/>
                    <a:gd name="connsiteY781" fmla="*/ 1969850 h 2812935"/>
                    <a:gd name="connsiteX782" fmla="*/ 330075 w 1404720"/>
                    <a:gd name="connsiteY782" fmla="*/ 2010218 h 2812935"/>
                    <a:gd name="connsiteX783" fmla="*/ 370443 w 1404720"/>
                    <a:gd name="connsiteY783" fmla="*/ 1969850 h 2812935"/>
                    <a:gd name="connsiteX784" fmla="*/ 330075 w 1404720"/>
                    <a:gd name="connsiteY784" fmla="*/ 1929482 h 2812935"/>
                    <a:gd name="connsiteX785" fmla="*/ 245639 w 1404720"/>
                    <a:gd name="connsiteY785" fmla="*/ 1929482 h 2812935"/>
                    <a:gd name="connsiteX786" fmla="*/ 205271 w 1404720"/>
                    <a:gd name="connsiteY786" fmla="*/ 1969850 h 2812935"/>
                    <a:gd name="connsiteX787" fmla="*/ 245639 w 1404720"/>
                    <a:gd name="connsiteY787" fmla="*/ 2010218 h 2812935"/>
                    <a:gd name="connsiteX788" fmla="*/ 286007 w 1404720"/>
                    <a:gd name="connsiteY788" fmla="*/ 1969850 h 2812935"/>
                    <a:gd name="connsiteX789" fmla="*/ 245639 w 1404720"/>
                    <a:gd name="connsiteY789" fmla="*/ 1929482 h 2812935"/>
                    <a:gd name="connsiteX790" fmla="*/ 161202 w 1404720"/>
                    <a:gd name="connsiteY790" fmla="*/ 1929482 h 2812935"/>
                    <a:gd name="connsiteX791" fmla="*/ 120834 w 1404720"/>
                    <a:gd name="connsiteY791" fmla="*/ 1969850 h 2812935"/>
                    <a:gd name="connsiteX792" fmla="*/ 161202 w 1404720"/>
                    <a:gd name="connsiteY792" fmla="*/ 2010218 h 2812935"/>
                    <a:gd name="connsiteX793" fmla="*/ 201570 w 1404720"/>
                    <a:gd name="connsiteY793" fmla="*/ 1969850 h 2812935"/>
                    <a:gd name="connsiteX794" fmla="*/ 161202 w 1404720"/>
                    <a:gd name="connsiteY794" fmla="*/ 1929482 h 2812935"/>
                    <a:gd name="connsiteX795" fmla="*/ 76766 w 1404720"/>
                    <a:gd name="connsiteY795" fmla="*/ 1929482 h 2812935"/>
                    <a:gd name="connsiteX796" fmla="*/ 36398 w 1404720"/>
                    <a:gd name="connsiteY796" fmla="*/ 1969850 h 2812935"/>
                    <a:gd name="connsiteX797" fmla="*/ 76766 w 1404720"/>
                    <a:gd name="connsiteY797" fmla="*/ 2010218 h 2812935"/>
                    <a:gd name="connsiteX798" fmla="*/ 117134 w 1404720"/>
                    <a:gd name="connsiteY798" fmla="*/ 1969850 h 2812935"/>
                    <a:gd name="connsiteX799" fmla="*/ 76766 w 1404720"/>
                    <a:gd name="connsiteY799" fmla="*/ 1929482 h 2812935"/>
                    <a:gd name="connsiteX800" fmla="*/ 1343312 w 1404720"/>
                    <a:gd name="connsiteY800" fmla="*/ 1843433 h 2812935"/>
                    <a:gd name="connsiteX801" fmla="*/ 1302944 w 1404720"/>
                    <a:gd name="connsiteY801" fmla="*/ 1883801 h 2812935"/>
                    <a:gd name="connsiteX802" fmla="*/ 1343312 w 1404720"/>
                    <a:gd name="connsiteY802" fmla="*/ 1924169 h 2812935"/>
                    <a:gd name="connsiteX803" fmla="*/ 1383680 w 1404720"/>
                    <a:gd name="connsiteY803" fmla="*/ 1883801 h 2812935"/>
                    <a:gd name="connsiteX804" fmla="*/ 1343312 w 1404720"/>
                    <a:gd name="connsiteY804" fmla="*/ 1843433 h 2812935"/>
                    <a:gd name="connsiteX805" fmla="*/ 1258874 w 1404720"/>
                    <a:gd name="connsiteY805" fmla="*/ 1843433 h 2812935"/>
                    <a:gd name="connsiteX806" fmla="*/ 1218506 w 1404720"/>
                    <a:gd name="connsiteY806" fmla="*/ 1883801 h 2812935"/>
                    <a:gd name="connsiteX807" fmla="*/ 1258874 w 1404720"/>
                    <a:gd name="connsiteY807" fmla="*/ 1924169 h 2812935"/>
                    <a:gd name="connsiteX808" fmla="*/ 1299242 w 1404720"/>
                    <a:gd name="connsiteY808" fmla="*/ 1883801 h 2812935"/>
                    <a:gd name="connsiteX809" fmla="*/ 1258874 w 1404720"/>
                    <a:gd name="connsiteY809" fmla="*/ 1843433 h 2812935"/>
                    <a:gd name="connsiteX810" fmla="*/ 1174438 w 1404720"/>
                    <a:gd name="connsiteY810" fmla="*/ 1843433 h 2812935"/>
                    <a:gd name="connsiteX811" fmla="*/ 1134070 w 1404720"/>
                    <a:gd name="connsiteY811" fmla="*/ 1883801 h 2812935"/>
                    <a:gd name="connsiteX812" fmla="*/ 1174438 w 1404720"/>
                    <a:gd name="connsiteY812" fmla="*/ 1924169 h 2812935"/>
                    <a:gd name="connsiteX813" fmla="*/ 1214806 w 1404720"/>
                    <a:gd name="connsiteY813" fmla="*/ 1883801 h 2812935"/>
                    <a:gd name="connsiteX814" fmla="*/ 1174438 w 1404720"/>
                    <a:gd name="connsiteY814" fmla="*/ 1843433 h 2812935"/>
                    <a:gd name="connsiteX815" fmla="*/ 1090002 w 1404720"/>
                    <a:gd name="connsiteY815" fmla="*/ 1843433 h 2812935"/>
                    <a:gd name="connsiteX816" fmla="*/ 1049634 w 1404720"/>
                    <a:gd name="connsiteY816" fmla="*/ 1883801 h 2812935"/>
                    <a:gd name="connsiteX817" fmla="*/ 1090002 w 1404720"/>
                    <a:gd name="connsiteY817" fmla="*/ 1924169 h 2812935"/>
                    <a:gd name="connsiteX818" fmla="*/ 1130370 w 1404720"/>
                    <a:gd name="connsiteY818" fmla="*/ 1883801 h 2812935"/>
                    <a:gd name="connsiteX819" fmla="*/ 1090002 w 1404720"/>
                    <a:gd name="connsiteY819" fmla="*/ 1843433 h 2812935"/>
                    <a:gd name="connsiteX820" fmla="*/ 1005565 w 1404720"/>
                    <a:gd name="connsiteY820" fmla="*/ 1843433 h 2812935"/>
                    <a:gd name="connsiteX821" fmla="*/ 965197 w 1404720"/>
                    <a:gd name="connsiteY821" fmla="*/ 1883801 h 2812935"/>
                    <a:gd name="connsiteX822" fmla="*/ 1005565 w 1404720"/>
                    <a:gd name="connsiteY822" fmla="*/ 1924169 h 2812935"/>
                    <a:gd name="connsiteX823" fmla="*/ 1045933 w 1404720"/>
                    <a:gd name="connsiteY823" fmla="*/ 1883801 h 2812935"/>
                    <a:gd name="connsiteX824" fmla="*/ 1005565 w 1404720"/>
                    <a:gd name="connsiteY824" fmla="*/ 1843433 h 2812935"/>
                    <a:gd name="connsiteX825" fmla="*/ 921129 w 1404720"/>
                    <a:gd name="connsiteY825" fmla="*/ 1843433 h 2812935"/>
                    <a:gd name="connsiteX826" fmla="*/ 880761 w 1404720"/>
                    <a:gd name="connsiteY826" fmla="*/ 1883801 h 2812935"/>
                    <a:gd name="connsiteX827" fmla="*/ 921129 w 1404720"/>
                    <a:gd name="connsiteY827" fmla="*/ 1924169 h 2812935"/>
                    <a:gd name="connsiteX828" fmla="*/ 961497 w 1404720"/>
                    <a:gd name="connsiteY828" fmla="*/ 1883801 h 2812935"/>
                    <a:gd name="connsiteX829" fmla="*/ 921129 w 1404720"/>
                    <a:gd name="connsiteY829" fmla="*/ 1843433 h 2812935"/>
                    <a:gd name="connsiteX830" fmla="*/ 836693 w 1404720"/>
                    <a:gd name="connsiteY830" fmla="*/ 1843433 h 2812935"/>
                    <a:gd name="connsiteX831" fmla="*/ 796325 w 1404720"/>
                    <a:gd name="connsiteY831" fmla="*/ 1883801 h 2812935"/>
                    <a:gd name="connsiteX832" fmla="*/ 836693 w 1404720"/>
                    <a:gd name="connsiteY832" fmla="*/ 1924169 h 2812935"/>
                    <a:gd name="connsiteX833" fmla="*/ 877061 w 1404720"/>
                    <a:gd name="connsiteY833" fmla="*/ 1883801 h 2812935"/>
                    <a:gd name="connsiteX834" fmla="*/ 836693 w 1404720"/>
                    <a:gd name="connsiteY834" fmla="*/ 1843433 h 2812935"/>
                    <a:gd name="connsiteX835" fmla="*/ 752256 w 1404720"/>
                    <a:gd name="connsiteY835" fmla="*/ 1843433 h 2812935"/>
                    <a:gd name="connsiteX836" fmla="*/ 711888 w 1404720"/>
                    <a:gd name="connsiteY836" fmla="*/ 1883801 h 2812935"/>
                    <a:gd name="connsiteX837" fmla="*/ 752256 w 1404720"/>
                    <a:gd name="connsiteY837" fmla="*/ 1924169 h 2812935"/>
                    <a:gd name="connsiteX838" fmla="*/ 792624 w 1404720"/>
                    <a:gd name="connsiteY838" fmla="*/ 1883801 h 2812935"/>
                    <a:gd name="connsiteX839" fmla="*/ 752256 w 1404720"/>
                    <a:gd name="connsiteY839" fmla="*/ 1843433 h 2812935"/>
                    <a:gd name="connsiteX840" fmla="*/ 667820 w 1404720"/>
                    <a:gd name="connsiteY840" fmla="*/ 1843433 h 2812935"/>
                    <a:gd name="connsiteX841" fmla="*/ 627452 w 1404720"/>
                    <a:gd name="connsiteY841" fmla="*/ 1883801 h 2812935"/>
                    <a:gd name="connsiteX842" fmla="*/ 667820 w 1404720"/>
                    <a:gd name="connsiteY842" fmla="*/ 1924169 h 2812935"/>
                    <a:gd name="connsiteX843" fmla="*/ 708188 w 1404720"/>
                    <a:gd name="connsiteY843" fmla="*/ 1883801 h 2812935"/>
                    <a:gd name="connsiteX844" fmla="*/ 667820 w 1404720"/>
                    <a:gd name="connsiteY844" fmla="*/ 1843433 h 2812935"/>
                    <a:gd name="connsiteX845" fmla="*/ 583384 w 1404720"/>
                    <a:gd name="connsiteY845" fmla="*/ 1843433 h 2812935"/>
                    <a:gd name="connsiteX846" fmla="*/ 543016 w 1404720"/>
                    <a:gd name="connsiteY846" fmla="*/ 1883801 h 2812935"/>
                    <a:gd name="connsiteX847" fmla="*/ 583384 w 1404720"/>
                    <a:gd name="connsiteY847" fmla="*/ 1924169 h 2812935"/>
                    <a:gd name="connsiteX848" fmla="*/ 623752 w 1404720"/>
                    <a:gd name="connsiteY848" fmla="*/ 1883801 h 2812935"/>
                    <a:gd name="connsiteX849" fmla="*/ 583384 w 1404720"/>
                    <a:gd name="connsiteY849" fmla="*/ 1843433 h 2812935"/>
                    <a:gd name="connsiteX850" fmla="*/ 498947 w 1404720"/>
                    <a:gd name="connsiteY850" fmla="*/ 1843433 h 2812935"/>
                    <a:gd name="connsiteX851" fmla="*/ 458579 w 1404720"/>
                    <a:gd name="connsiteY851" fmla="*/ 1883801 h 2812935"/>
                    <a:gd name="connsiteX852" fmla="*/ 498947 w 1404720"/>
                    <a:gd name="connsiteY852" fmla="*/ 1924169 h 2812935"/>
                    <a:gd name="connsiteX853" fmla="*/ 539315 w 1404720"/>
                    <a:gd name="connsiteY853" fmla="*/ 1883801 h 2812935"/>
                    <a:gd name="connsiteX854" fmla="*/ 498947 w 1404720"/>
                    <a:gd name="connsiteY854" fmla="*/ 1843433 h 2812935"/>
                    <a:gd name="connsiteX855" fmla="*/ 414511 w 1404720"/>
                    <a:gd name="connsiteY855" fmla="*/ 1843433 h 2812935"/>
                    <a:gd name="connsiteX856" fmla="*/ 374143 w 1404720"/>
                    <a:gd name="connsiteY856" fmla="*/ 1883801 h 2812935"/>
                    <a:gd name="connsiteX857" fmla="*/ 414511 w 1404720"/>
                    <a:gd name="connsiteY857" fmla="*/ 1924169 h 2812935"/>
                    <a:gd name="connsiteX858" fmla="*/ 454879 w 1404720"/>
                    <a:gd name="connsiteY858" fmla="*/ 1883801 h 2812935"/>
                    <a:gd name="connsiteX859" fmla="*/ 414511 w 1404720"/>
                    <a:gd name="connsiteY859" fmla="*/ 1843433 h 2812935"/>
                    <a:gd name="connsiteX860" fmla="*/ 330075 w 1404720"/>
                    <a:gd name="connsiteY860" fmla="*/ 1843433 h 2812935"/>
                    <a:gd name="connsiteX861" fmla="*/ 289707 w 1404720"/>
                    <a:gd name="connsiteY861" fmla="*/ 1883801 h 2812935"/>
                    <a:gd name="connsiteX862" fmla="*/ 330075 w 1404720"/>
                    <a:gd name="connsiteY862" fmla="*/ 1924169 h 2812935"/>
                    <a:gd name="connsiteX863" fmla="*/ 370443 w 1404720"/>
                    <a:gd name="connsiteY863" fmla="*/ 1883801 h 2812935"/>
                    <a:gd name="connsiteX864" fmla="*/ 330075 w 1404720"/>
                    <a:gd name="connsiteY864" fmla="*/ 1843433 h 2812935"/>
                    <a:gd name="connsiteX865" fmla="*/ 245639 w 1404720"/>
                    <a:gd name="connsiteY865" fmla="*/ 1843433 h 2812935"/>
                    <a:gd name="connsiteX866" fmla="*/ 205271 w 1404720"/>
                    <a:gd name="connsiteY866" fmla="*/ 1883801 h 2812935"/>
                    <a:gd name="connsiteX867" fmla="*/ 245639 w 1404720"/>
                    <a:gd name="connsiteY867" fmla="*/ 1924169 h 2812935"/>
                    <a:gd name="connsiteX868" fmla="*/ 286007 w 1404720"/>
                    <a:gd name="connsiteY868" fmla="*/ 1883801 h 2812935"/>
                    <a:gd name="connsiteX869" fmla="*/ 245639 w 1404720"/>
                    <a:gd name="connsiteY869" fmla="*/ 1843433 h 2812935"/>
                    <a:gd name="connsiteX870" fmla="*/ 161202 w 1404720"/>
                    <a:gd name="connsiteY870" fmla="*/ 1843433 h 2812935"/>
                    <a:gd name="connsiteX871" fmla="*/ 120834 w 1404720"/>
                    <a:gd name="connsiteY871" fmla="*/ 1883801 h 2812935"/>
                    <a:gd name="connsiteX872" fmla="*/ 161202 w 1404720"/>
                    <a:gd name="connsiteY872" fmla="*/ 1924169 h 2812935"/>
                    <a:gd name="connsiteX873" fmla="*/ 201570 w 1404720"/>
                    <a:gd name="connsiteY873" fmla="*/ 1883801 h 2812935"/>
                    <a:gd name="connsiteX874" fmla="*/ 161202 w 1404720"/>
                    <a:gd name="connsiteY874" fmla="*/ 1843433 h 2812935"/>
                    <a:gd name="connsiteX875" fmla="*/ 76766 w 1404720"/>
                    <a:gd name="connsiteY875" fmla="*/ 1843433 h 2812935"/>
                    <a:gd name="connsiteX876" fmla="*/ 36398 w 1404720"/>
                    <a:gd name="connsiteY876" fmla="*/ 1883801 h 2812935"/>
                    <a:gd name="connsiteX877" fmla="*/ 76766 w 1404720"/>
                    <a:gd name="connsiteY877" fmla="*/ 1924169 h 2812935"/>
                    <a:gd name="connsiteX878" fmla="*/ 117134 w 1404720"/>
                    <a:gd name="connsiteY878" fmla="*/ 1883801 h 2812935"/>
                    <a:gd name="connsiteX879" fmla="*/ 76766 w 1404720"/>
                    <a:gd name="connsiteY879" fmla="*/ 1843433 h 2812935"/>
                    <a:gd name="connsiteX880" fmla="*/ 1343312 w 1404720"/>
                    <a:gd name="connsiteY880" fmla="*/ 1757383 h 2812935"/>
                    <a:gd name="connsiteX881" fmla="*/ 1302944 w 1404720"/>
                    <a:gd name="connsiteY881" fmla="*/ 1797751 h 2812935"/>
                    <a:gd name="connsiteX882" fmla="*/ 1343312 w 1404720"/>
                    <a:gd name="connsiteY882" fmla="*/ 1838119 h 2812935"/>
                    <a:gd name="connsiteX883" fmla="*/ 1383680 w 1404720"/>
                    <a:gd name="connsiteY883" fmla="*/ 1797751 h 2812935"/>
                    <a:gd name="connsiteX884" fmla="*/ 1343312 w 1404720"/>
                    <a:gd name="connsiteY884" fmla="*/ 1757383 h 2812935"/>
                    <a:gd name="connsiteX885" fmla="*/ 1258874 w 1404720"/>
                    <a:gd name="connsiteY885" fmla="*/ 1757383 h 2812935"/>
                    <a:gd name="connsiteX886" fmla="*/ 1218506 w 1404720"/>
                    <a:gd name="connsiteY886" fmla="*/ 1797751 h 2812935"/>
                    <a:gd name="connsiteX887" fmla="*/ 1258874 w 1404720"/>
                    <a:gd name="connsiteY887" fmla="*/ 1838119 h 2812935"/>
                    <a:gd name="connsiteX888" fmla="*/ 1299242 w 1404720"/>
                    <a:gd name="connsiteY888" fmla="*/ 1797751 h 2812935"/>
                    <a:gd name="connsiteX889" fmla="*/ 1258874 w 1404720"/>
                    <a:gd name="connsiteY889" fmla="*/ 1757383 h 2812935"/>
                    <a:gd name="connsiteX890" fmla="*/ 1174438 w 1404720"/>
                    <a:gd name="connsiteY890" fmla="*/ 1757383 h 2812935"/>
                    <a:gd name="connsiteX891" fmla="*/ 1134070 w 1404720"/>
                    <a:gd name="connsiteY891" fmla="*/ 1797751 h 2812935"/>
                    <a:gd name="connsiteX892" fmla="*/ 1174438 w 1404720"/>
                    <a:gd name="connsiteY892" fmla="*/ 1838119 h 2812935"/>
                    <a:gd name="connsiteX893" fmla="*/ 1214806 w 1404720"/>
                    <a:gd name="connsiteY893" fmla="*/ 1797751 h 2812935"/>
                    <a:gd name="connsiteX894" fmla="*/ 1174438 w 1404720"/>
                    <a:gd name="connsiteY894" fmla="*/ 1757383 h 2812935"/>
                    <a:gd name="connsiteX895" fmla="*/ 1090002 w 1404720"/>
                    <a:gd name="connsiteY895" fmla="*/ 1757383 h 2812935"/>
                    <a:gd name="connsiteX896" fmla="*/ 1049634 w 1404720"/>
                    <a:gd name="connsiteY896" fmla="*/ 1797751 h 2812935"/>
                    <a:gd name="connsiteX897" fmla="*/ 1090002 w 1404720"/>
                    <a:gd name="connsiteY897" fmla="*/ 1838119 h 2812935"/>
                    <a:gd name="connsiteX898" fmla="*/ 1130370 w 1404720"/>
                    <a:gd name="connsiteY898" fmla="*/ 1797751 h 2812935"/>
                    <a:gd name="connsiteX899" fmla="*/ 1090002 w 1404720"/>
                    <a:gd name="connsiteY899" fmla="*/ 1757383 h 2812935"/>
                    <a:gd name="connsiteX900" fmla="*/ 1005565 w 1404720"/>
                    <a:gd name="connsiteY900" fmla="*/ 1757383 h 2812935"/>
                    <a:gd name="connsiteX901" fmla="*/ 965197 w 1404720"/>
                    <a:gd name="connsiteY901" fmla="*/ 1797751 h 2812935"/>
                    <a:gd name="connsiteX902" fmla="*/ 1005565 w 1404720"/>
                    <a:gd name="connsiteY902" fmla="*/ 1838119 h 2812935"/>
                    <a:gd name="connsiteX903" fmla="*/ 1045933 w 1404720"/>
                    <a:gd name="connsiteY903" fmla="*/ 1797751 h 2812935"/>
                    <a:gd name="connsiteX904" fmla="*/ 1005565 w 1404720"/>
                    <a:gd name="connsiteY904" fmla="*/ 1757383 h 2812935"/>
                    <a:gd name="connsiteX905" fmla="*/ 921129 w 1404720"/>
                    <a:gd name="connsiteY905" fmla="*/ 1757383 h 2812935"/>
                    <a:gd name="connsiteX906" fmla="*/ 880761 w 1404720"/>
                    <a:gd name="connsiteY906" fmla="*/ 1797751 h 2812935"/>
                    <a:gd name="connsiteX907" fmla="*/ 921129 w 1404720"/>
                    <a:gd name="connsiteY907" fmla="*/ 1838119 h 2812935"/>
                    <a:gd name="connsiteX908" fmla="*/ 961497 w 1404720"/>
                    <a:gd name="connsiteY908" fmla="*/ 1797751 h 2812935"/>
                    <a:gd name="connsiteX909" fmla="*/ 921129 w 1404720"/>
                    <a:gd name="connsiteY909" fmla="*/ 1757383 h 2812935"/>
                    <a:gd name="connsiteX910" fmla="*/ 836693 w 1404720"/>
                    <a:gd name="connsiteY910" fmla="*/ 1757383 h 2812935"/>
                    <a:gd name="connsiteX911" fmla="*/ 796325 w 1404720"/>
                    <a:gd name="connsiteY911" fmla="*/ 1797751 h 2812935"/>
                    <a:gd name="connsiteX912" fmla="*/ 836693 w 1404720"/>
                    <a:gd name="connsiteY912" fmla="*/ 1838119 h 2812935"/>
                    <a:gd name="connsiteX913" fmla="*/ 877061 w 1404720"/>
                    <a:gd name="connsiteY913" fmla="*/ 1797751 h 2812935"/>
                    <a:gd name="connsiteX914" fmla="*/ 836693 w 1404720"/>
                    <a:gd name="connsiteY914" fmla="*/ 1757383 h 2812935"/>
                    <a:gd name="connsiteX915" fmla="*/ 752256 w 1404720"/>
                    <a:gd name="connsiteY915" fmla="*/ 1757383 h 2812935"/>
                    <a:gd name="connsiteX916" fmla="*/ 711888 w 1404720"/>
                    <a:gd name="connsiteY916" fmla="*/ 1797751 h 2812935"/>
                    <a:gd name="connsiteX917" fmla="*/ 752256 w 1404720"/>
                    <a:gd name="connsiteY917" fmla="*/ 1838119 h 2812935"/>
                    <a:gd name="connsiteX918" fmla="*/ 792624 w 1404720"/>
                    <a:gd name="connsiteY918" fmla="*/ 1797751 h 2812935"/>
                    <a:gd name="connsiteX919" fmla="*/ 752256 w 1404720"/>
                    <a:gd name="connsiteY919" fmla="*/ 1757383 h 2812935"/>
                    <a:gd name="connsiteX920" fmla="*/ 667820 w 1404720"/>
                    <a:gd name="connsiteY920" fmla="*/ 1757383 h 2812935"/>
                    <a:gd name="connsiteX921" fmla="*/ 627452 w 1404720"/>
                    <a:gd name="connsiteY921" fmla="*/ 1797751 h 2812935"/>
                    <a:gd name="connsiteX922" fmla="*/ 667820 w 1404720"/>
                    <a:gd name="connsiteY922" fmla="*/ 1838119 h 2812935"/>
                    <a:gd name="connsiteX923" fmla="*/ 708188 w 1404720"/>
                    <a:gd name="connsiteY923" fmla="*/ 1797751 h 2812935"/>
                    <a:gd name="connsiteX924" fmla="*/ 667820 w 1404720"/>
                    <a:gd name="connsiteY924" fmla="*/ 1757383 h 2812935"/>
                    <a:gd name="connsiteX925" fmla="*/ 583384 w 1404720"/>
                    <a:gd name="connsiteY925" fmla="*/ 1757383 h 2812935"/>
                    <a:gd name="connsiteX926" fmla="*/ 543016 w 1404720"/>
                    <a:gd name="connsiteY926" fmla="*/ 1797751 h 2812935"/>
                    <a:gd name="connsiteX927" fmla="*/ 583384 w 1404720"/>
                    <a:gd name="connsiteY927" fmla="*/ 1838119 h 2812935"/>
                    <a:gd name="connsiteX928" fmla="*/ 623752 w 1404720"/>
                    <a:gd name="connsiteY928" fmla="*/ 1797751 h 2812935"/>
                    <a:gd name="connsiteX929" fmla="*/ 583384 w 1404720"/>
                    <a:gd name="connsiteY929" fmla="*/ 1757383 h 2812935"/>
                    <a:gd name="connsiteX930" fmla="*/ 498947 w 1404720"/>
                    <a:gd name="connsiteY930" fmla="*/ 1757383 h 2812935"/>
                    <a:gd name="connsiteX931" fmla="*/ 458579 w 1404720"/>
                    <a:gd name="connsiteY931" fmla="*/ 1797751 h 2812935"/>
                    <a:gd name="connsiteX932" fmla="*/ 498947 w 1404720"/>
                    <a:gd name="connsiteY932" fmla="*/ 1838119 h 2812935"/>
                    <a:gd name="connsiteX933" fmla="*/ 539315 w 1404720"/>
                    <a:gd name="connsiteY933" fmla="*/ 1797751 h 2812935"/>
                    <a:gd name="connsiteX934" fmla="*/ 498947 w 1404720"/>
                    <a:gd name="connsiteY934" fmla="*/ 1757383 h 2812935"/>
                    <a:gd name="connsiteX935" fmla="*/ 414511 w 1404720"/>
                    <a:gd name="connsiteY935" fmla="*/ 1757383 h 2812935"/>
                    <a:gd name="connsiteX936" fmla="*/ 374143 w 1404720"/>
                    <a:gd name="connsiteY936" fmla="*/ 1797751 h 2812935"/>
                    <a:gd name="connsiteX937" fmla="*/ 414511 w 1404720"/>
                    <a:gd name="connsiteY937" fmla="*/ 1838119 h 2812935"/>
                    <a:gd name="connsiteX938" fmla="*/ 454879 w 1404720"/>
                    <a:gd name="connsiteY938" fmla="*/ 1797751 h 2812935"/>
                    <a:gd name="connsiteX939" fmla="*/ 414511 w 1404720"/>
                    <a:gd name="connsiteY939" fmla="*/ 1757383 h 2812935"/>
                    <a:gd name="connsiteX940" fmla="*/ 330075 w 1404720"/>
                    <a:gd name="connsiteY940" fmla="*/ 1757383 h 2812935"/>
                    <a:gd name="connsiteX941" fmla="*/ 289707 w 1404720"/>
                    <a:gd name="connsiteY941" fmla="*/ 1797751 h 2812935"/>
                    <a:gd name="connsiteX942" fmla="*/ 330075 w 1404720"/>
                    <a:gd name="connsiteY942" fmla="*/ 1838119 h 2812935"/>
                    <a:gd name="connsiteX943" fmla="*/ 370443 w 1404720"/>
                    <a:gd name="connsiteY943" fmla="*/ 1797751 h 2812935"/>
                    <a:gd name="connsiteX944" fmla="*/ 330075 w 1404720"/>
                    <a:gd name="connsiteY944" fmla="*/ 1757383 h 2812935"/>
                    <a:gd name="connsiteX945" fmla="*/ 245639 w 1404720"/>
                    <a:gd name="connsiteY945" fmla="*/ 1757383 h 2812935"/>
                    <a:gd name="connsiteX946" fmla="*/ 205271 w 1404720"/>
                    <a:gd name="connsiteY946" fmla="*/ 1797751 h 2812935"/>
                    <a:gd name="connsiteX947" fmla="*/ 245639 w 1404720"/>
                    <a:gd name="connsiteY947" fmla="*/ 1838119 h 2812935"/>
                    <a:gd name="connsiteX948" fmla="*/ 286007 w 1404720"/>
                    <a:gd name="connsiteY948" fmla="*/ 1797751 h 2812935"/>
                    <a:gd name="connsiteX949" fmla="*/ 245639 w 1404720"/>
                    <a:gd name="connsiteY949" fmla="*/ 1757383 h 2812935"/>
                    <a:gd name="connsiteX950" fmla="*/ 161202 w 1404720"/>
                    <a:gd name="connsiteY950" fmla="*/ 1757383 h 2812935"/>
                    <a:gd name="connsiteX951" fmla="*/ 120834 w 1404720"/>
                    <a:gd name="connsiteY951" fmla="*/ 1797751 h 2812935"/>
                    <a:gd name="connsiteX952" fmla="*/ 161202 w 1404720"/>
                    <a:gd name="connsiteY952" fmla="*/ 1838119 h 2812935"/>
                    <a:gd name="connsiteX953" fmla="*/ 201570 w 1404720"/>
                    <a:gd name="connsiteY953" fmla="*/ 1797751 h 2812935"/>
                    <a:gd name="connsiteX954" fmla="*/ 161202 w 1404720"/>
                    <a:gd name="connsiteY954" fmla="*/ 1757383 h 2812935"/>
                    <a:gd name="connsiteX955" fmla="*/ 76766 w 1404720"/>
                    <a:gd name="connsiteY955" fmla="*/ 1757383 h 2812935"/>
                    <a:gd name="connsiteX956" fmla="*/ 36398 w 1404720"/>
                    <a:gd name="connsiteY956" fmla="*/ 1797751 h 2812935"/>
                    <a:gd name="connsiteX957" fmla="*/ 76766 w 1404720"/>
                    <a:gd name="connsiteY957" fmla="*/ 1838119 h 2812935"/>
                    <a:gd name="connsiteX958" fmla="*/ 117134 w 1404720"/>
                    <a:gd name="connsiteY958" fmla="*/ 1797751 h 2812935"/>
                    <a:gd name="connsiteX959" fmla="*/ 76766 w 1404720"/>
                    <a:gd name="connsiteY959" fmla="*/ 1757383 h 2812935"/>
                    <a:gd name="connsiteX960" fmla="*/ 1343312 w 1404720"/>
                    <a:gd name="connsiteY960" fmla="*/ 1671334 h 2812935"/>
                    <a:gd name="connsiteX961" fmla="*/ 1302944 w 1404720"/>
                    <a:gd name="connsiteY961" fmla="*/ 1711702 h 2812935"/>
                    <a:gd name="connsiteX962" fmla="*/ 1343312 w 1404720"/>
                    <a:gd name="connsiteY962" fmla="*/ 1752070 h 2812935"/>
                    <a:gd name="connsiteX963" fmla="*/ 1383680 w 1404720"/>
                    <a:gd name="connsiteY963" fmla="*/ 1711702 h 2812935"/>
                    <a:gd name="connsiteX964" fmla="*/ 1343312 w 1404720"/>
                    <a:gd name="connsiteY964" fmla="*/ 1671334 h 2812935"/>
                    <a:gd name="connsiteX965" fmla="*/ 1258874 w 1404720"/>
                    <a:gd name="connsiteY965" fmla="*/ 1671334 h 2812935"/>
                    <a:gd name="connsiteX966" fmla="*/ 1218506 w 1404720"/>
                    <a:gd name="connsiteY966" fmla="*/ 1711702 h 2812935"/>
                    <a:gd name="connsiteX967" fmla="*/ 1258874 w 1404720"/>
                    <a:gd name="connsiteY967" fmla="*/ 1752070 h 2812935"/>
                    <a:gd name="connsiteX968" fmla="*/ 1299242 w 1404720"/>
                    <a:gd name="connsiteY968" fmla="*/ 1711702 h 2812935"/>
                    <a:gd name="connsiteX969" fmla="*/ 1258874 w 1404720"/>
                    <a:gd name="connsiteY969" fmla="*/ 1671334 h 2812935"/>
                    <a:gd name="connsiteX970" fmla="*/ 1174438 w 1404720"/>
                    <a:gd name="connsiteY970" fmla="*/ 1671334 h 2812935"/>
                    <a:gd name="connsiteX971" fmla="*/ 1134070 w 1404720"/>
                    <a:gd name="connsiteY971" fmla="*/ 1711702 h 2812935"/>
                    <a:gd name="connsiteX972" fmla="*/ 1174438 w 1404720"/>
                    <a:gd name="connsiteY972" fmla="*/ 1752070 h 2812935"/>
                    <a:gd name="connsiteX973" fmla="*/ 1214806 w 1404720"/>
                    <a:gd name="connsiteY973" fmla="*/ 1711702 h 2812935"/>
                    <a:gd name="connsiteX974" fmla="*/ 1174438 w 1404720"/>
                    <a:gd name="connsiteY974" fmla="*/ 1671334 h 2812935"/>
                    <a:gd name="connsiteX975" fmla="*/ 1090002 w 1404720"/>
                    <a:gd name="connsiteY975" fmla="*/ 1671334 h 2812935"/>
                    <a:gd name="connsiteX976" fmla="*/ 1049634 w 1404720"/>
                    <a:gd name="connsiteY976" fmla="*/ 1711702 h 2812935"/>
                    <a:gd name="connsiteX977" fmla="*/ 1090002 w 1404720"/>
                    <a:gd name="connsiteY977" fmla="*/ 1752070 h 2812935"/>
                    <a:gd name="connsiteX978" fmla="*/ 1130370 w 1404720"/>
                    <a:gd name="connsiteY978" fmla="*/ 1711702 h 2812935"/>
                    <a:gd name="connsiteX979" fmla="*/ 1090002 w 1404720"/>
                    <a:gd name="connsiteY979" fmla="*/ 1671334 h 2812935"/>
                    <a:gd name="connsiteX980" fmla="*/ 1005565 w 1404720"/>
                    <a:gd name="connsiteY980" fmla="*/ 1671334 h 2812935"/>
                    <a:gd name="connsiteX981" fmla="*/ 965197 w 1404720"/>
                    <a:gd name="connsiteY981" fmla="*/ 1711702 h 2812935"/>
                    <a:gd name="connsiteX982" fmla="*/ 1005565 w 1404720"/>
                    <a:gd name="connsiteY982" fmla="*/ 1752070 h 2812935"/>
                    <a:gd name="connsiteX983" fmla="*/ 1045933 w 1404720"/>
                    <a:gd name="connsiteY983" fmla="*/ 1711702 h 2812935"/>
                    <a:gd name="connsiteX984" fmla="*/ 1005565 w 1404720"/>
                    <a:gd name="connsiteY984" fmla="*/ 1671334 h 2812935"/>
                    <a:gd name="connsiteX985" fmla="*/ 921129 w 1404720"/>
                    <a:gd name="connsiteY985" fmla="*/ 1671334 h 2812935"/>
                    <a:gd name="connsiteX986" fmla="*/ 880761 w 1404720"/>
                    <a:gd name="connsiteY986" fmla="*/ 1711702 h 2812935"/>
                    <a:gd name="connsiteX987" fmla="*/ 921129 w 1404720"/>
                    <a:gd name="connsiteY987" fmla="*/ 1752070 h 2812935"/>
                    <a:gd name="connsiteX988" fmla="*/ 961497 w 1404720"/>
                    <a:gd name="connsiteY988" fmla="*/ 1711702 h 2812935"/>
                    <a:gd name="connsiteX989" fmla="*/ 921129 w 1404720"/>
                    <a:gd name="connsiteY989" fmla="*/ 1671334 h 2812935"/>
                    <a:gd name="connsiteX990" fmla="*/ 836693 w 1404720"/>
                    <a:gd name="connsiteY990" fmla="*/ 1671334 h 2812935"/>
                    <a:gd name="connsiteX991" fmla="*/ 796325 w 1404720"/>
                    <a:gd name="connsiteY991" fmla="*/ 1711702 h 2812935"/>
                    <a:gd name="connsiteX992" fmla="*/ 836693 w 1404720"/>
                    <a:gd name="connsiteY992" fmla="*/ 1752070 h 2812935"/>
                    <a:gd name="connsiteX993" fmla="*/ 877061 w 1404720"/>
                    <a:gd name="connsiteY993" fmla="*/ 1711702 h 2812935"/>
                    <a:gd name="connsiteX994" fmla="*/ 836693 w 1404720"/>
                    <a:gd name="connsiteY994" fmla="*/ 1671334 h 2812935"/>
                    <a:gd name="connsiteX995" fmla="*/ 752256 w 1404720"/>
                    <a:gd name="connsiteY995" fmla="*/ 1671334 h 2812935"/>
                    <a:gd name="connsiteX996" fmla="*/ 711888 w 1404720"/>
                    <a:gd name="connsiteY996" fmla="*/ 1711702 h 2812935"/>
                    <a:gd name="connsiteX997" fmla="*/ 752256 w 1404720"/>
                    <a:gd name="connsiteY997" fmla="*/ 1752070 h 2812935"/>
                    <a:gd name="connsiteX998" fmla="*/ 792624 w 1404720"/>
                    <a:gd name="connsiteY998" fmla="*/ 1711702 h 2812935"/>
                    <a:gd name="connsiteX999" fmla="*/ 752256 w 1404720"/>
                    <a:gd name="connsiteY999" fmla="*/ 1671334 h 2812935"/>
                    <a:gd name="connsiteX1000" fmla="*/ 667820 w 1404720"/>
                    <a:gd name="connsiteY1000" fmla="*/ 1671334 h 2812935"/>
                    <a:gd name="connsiteX1001" fmla="*/ 627452 w 1404720"/>
                    <a:gd name="connsiteY1001" fmla="*/ 1711702 h 2812935"/>
                    <a:gd name="connsiteX1002" fmla="*/ 667820 w 1404720"/>
                    <a:gd name="connsiteY1002" fmla="*/ 1752070 h 2812935"/>
                    <a:gd name="connsiteX1003" fmla="*/ 708188 w 1404720"/>
                    <a:gd name="connsiteY1003" fmla="*/ 1711702 h 2812935"/>
                    <a:gd name="connsiteX1004" fmla="*/ 667820 w 1404720"/>
                    <a:gd name="connsiteY1004" fmla="*/ 1671334 h 2812935"/>
                    <a:gd name="connsiteX1005" fmla="*/ 583384 w 1404720"/>
                    <a:gd name="connsiteY1005" fmla="*/ 1671334 h 2812935"/>
                    <a:gd name="connsiteX1006" fmla="*/ 543016 w 1404720"/>
                    <a:gd name="connsiteY1006" fmla="*/ 1711702 h 2812935"/>
                    <a:gd name="connsiteX1007" fmla="*/ 583384 w 1404720"/>
                    <a:gd name="connsiteY1007" fmla="*/ 1752070 h 2812935"/>
                    <a:gd name="connsiteX1008" fmla="*/ 623752 w 1404720"/>
                    <a:gd name="connsiteY1008" fmla="*/ 1711702 h 2812935"/>
                    <a:gd name="connsiteX1009" fmla="*/ 583384 w 1404720"/>
                    <a:gd name="connsiteY1009" fmla="*/ 1671334 h 2812935"/>
                    <a:gd name="connsiteX1010" fmla="*/ 498947 w 1404720"/>
                    <a:gd name="connsiteY1010" fmla="*/ 1671334 h 2812935"/>
                    <a:gd name="connsiteX1011" fmla="*/ 458579 w 1404720"/>
                    <a:gd name="connsiteY1011" fmla="*/ 1711702 h 2812935"/>
                    <a:gd name="connsiteX1012" fmla="*/ 498947 w 1404720"/>
                    <a:gd name="connsiteY1012" fmla="*/ 1752070 h 2812935"/>
                    <a:gd name="connsiteX1013" fmla="*/ 539315 w 1404720"/>
                    <a:gd name="connsiteY1013" fmla="*/ 1711702 h 2812935"/>
                    <a:gd name="connsiteX1014" fmla="*/ 498947 w 1404720"/>
                    <a:gd name="connsiteY1014" fmla="*/ 1671334 h 2812935"/>
                    <a:gd name="connsiteX1015" fmla="*/ 414511 w 1404720"/>
                    <a:gd name="connsiteY1015" fmla="*/ 1671334 h 2812935"/>
                    <a:gd name="connsiteX1016" fmla="*/ 374143 w 1404720"/>
                    <a:gd name="connsiteY1016" fmla="*/ 1711702 h 2812935"/>
                    <a:gd name="connsiteX1017" fmla="*/ 414511 w 1404720"/>
                    <a:gd name="connsiteY1017" fmla="*/ 1752070 h 2812935"/>
                    <a:gd name="connsiteX1018" fmla="*/ 454879 w 1404720"/>
                    <a:gd name="connsiteY1018" fmla="*/ 1711702 h 2812935"/>
                    <a:gd name="connsiteX1019" fmla="*/ 414511 w 1404720"/>
                    <a:gd name="connsiteY1019" fmla="*/ 1671334 h 2812935"/>
                    <a:gd name="connsiteX1020" fmla="*/ 330075 w 1404720"/>
                    <a:gd name="connsiteY1020" fmla="*/ 1671334 h 2812935"/>
                    <a:gd name="connsiteX1021" fmla="*/ 289707 w 1404720"/>
                    <a:gd name="connsiteY1021" fmla="*/ 1711702 h 2812935"/>
                    <a:gd name="connsiteX1022" fmla="*/ 330075 w 1404720"/>
                    <a:gd name="connsiteY1022" fmla="*/ 1752070 h 2812935"/>
                    <a:gd name="connsiteX1023" fmla="*/ 370443 w 1404720"/>
                    <a:gd name="connsiteY1023" fmla="*/ 1711702 h 2812935"/>
                    <a:gd name="connsiteX1024" fmla="*/ 330075 w 1404720"/>
                    <a:gd name="connsiteY1024" fmla="*/ 1671334 h 2812935"/>
                    <a:gd name="connsiteX1025" fmla="*/ 245639 w 1404720"/>
                    <a:gd name="connsiteY1025" fmla="*/ 1671334 h 2812935"/>
                    <a:gd name="connsiteX1026" fmla="*/ 205271 w 1404720"/>
                    <a:gd name="connsiteY1026" fmla="*/ 1711702 h 2812935"/>
                    <a:gd name="connsiteX1027" fmla="*/ 245639 w 1404720"/>
                    <a:gd name="connsiteY1027" fmla="*/ 1752070 h 2812935"/>
                    <a:gd name="connsiteX1028" fmla="*/ 286007 w 1404720"/>
                    <a:gd name="connsiteY1028" fmla="*/ 1711702 h 2812935"/>
                    <a:gd name="connsiteX1029" fmla="*/ 245639 w 1404720"/>
                    <a:gd name="connsiteY1029" fmla="*/ 1671334 h 2812935"/>
                    <a:gd name="connsiteX1030" fmla="*/ 161202 w 1404720"/>
                    <a:gd name="connsiteY1030" fmla="*/ 1671334 h 2812935"/>
                    <a:gd name="connsiteX1031" fmla="*/ 120834 w 1404720"/>
                    <a:gd name="connsiteY1031" fmla="*/ 1711702 h 2812935"/>
                    <a:gd name="connsiteX1032" fmla="*/ 161202 w 1404720"/>
                    <a:gd name="connsiteY1032" fmla="*/ 1752070 h 2812935"/>
                    <a:gd name="connsiteX1033" fmla="*/ 201570 w 1404720"/>
                    <a:gd name="connsiteY1033" fmla="*/ 1711702 h 2812935"/>
                    <a:gd name="connsiteX1034" fmla="*/ 161202 w 1404720"/>
                    <a:gd name="connsiteY1034" fmla="*/ 1671334 h 2812935"/>
                    <a:gd name="connsiteX1035" fmla="*/ 76766 w 1404720"/>
                    <a:gd name="connsiteY1035" fmla="*/ 1671334 h 2812935"/>
                    <a:gd name="connsiteX1036" fmla="*/ 36398 w 1404720"/>
                    <a:gd name="connsiteY1036" fmla="*/ 1711702 h 2812935"/>
                    <a:gd name="connsiteX1037" fmla="*/ 76766 w 1404720"/>
                    <a:gd name="connsiteY1037" fmla="*/ 1752070 h 2812935"/>
                    <a:gd name="connsiteX1038" fmla="*/ 117134 w 1404720"/>
                    <a:gd name="connsiteY1038" fmla="*/ 1711702 h 2812935"/>
                    <a:gd name="connsiteX1039" fmla="*/ 76766 w 1404720"/>
                    <a:gd name="connsiteY1039" fmla="*/ 1671334 h 2812935"/>
                    <a:gd name="connsiteX1040" fmla="*/ 1343312 w 1404720"/>
                    <a:gd name="connsiteY1040" fmla="*/ 1585285 h 2812935"/>
                    <a:gd name="connsiteX1041" fmla="*/ 1302944 w 1404720"/>
                    <a:gd name="connsiteY1041" fmla="*/ 1625653 h 2812935"/>
                    <a:gd name="connsiteX1042" fmla="*/ 1343312 w 1404720"/>
                    <a:gd name="connsiteY1042" fmla="*/ 1666021 h 2812935"/>
                    <a:gd name="connsiteX1043" fmla="*/ 1383680 w 1404720"/>
                    <a:gd name="connsiteY1043" fmla="*/ 1625653 h 2812935"/>
                    <a:gd name="connsiteX1044" fmla="*/ 1343312 w 1404720"/>
                    <a:gd name="connsiteY1044" fmla="*/ 1585285 h 2812935"/>
                    <a:gd name="connsiteX1045" fmla="*/ 1258874 w 1404720"/>
                    <a:gd name="connsiteY1045" fmla="*/ 1585285 h 2812935"/>
                    <a:gd name="connsiteX1046" fmla="*/ 1218506 w 1404720"/>
                    <a:gd name="connsiteY1046" fmla="*/ 1625653 h 2812935"/>
                    <a:gd name="connsiteX1047" fmla="*/ 1258874 w 1404720"/>
                    <a:gd name="connsiteY1047" fmla="*/ 1666021 h 2812935"/>
                    <a:gd name="connsiteX1048" fmla="*/ 1299242 w 1404720"/>
                    <a:gd name="connsiteY1048" fmla="*/ 1625653 h 2812935"/>
                    <a:gd name="connsiteX1049" fmla="*/ 1258874 w 1404720"/>
                    <a:gd name="connsiteY1049" fmla="*/ 1585285 h 2812935"/>
                    <a:gd name="connsiteX1050" fmla="*/ 1174438 w 1404720"/>
                    <a:gd name="connsiteY1050" fmla="*/ 1585285 h 2812935"/>
                    <a:gd name="connsiteX1051" fmla="*/ 1134070 w 1404720"/>
                    <a:gd name="connsiteY1051" fmla="*/ 1625653 h 2812935"/>
                    <a:gd name="connsiteX1052" fmla="*/ 1174438 w 1404720"/>
                    <a:gd name="connsiteY1052" fmla="*/ 1666021 h 2812935"/>
                    <a:gd name="connsiteX1053" fmla="*/ 1214806 w 1404720"/>
                    <a:gd name="connsiteY1053" fmla="*/ 1625653 h 2812935"/>
                    <a:gd name="connsiteX1054" fmla="*/ 1174438 w 1404720"/>
                    <a:gd name="connsiteY1054" fmla="*/ 1585285 h 2812935"/>
                    <a:gd name="connsiteX1055" fmla="*/ 1090002 w 1404720"/>
                    <a:gd name="connsiteY1055" fmla="*/ 1585285 h 2812935"/>
                    <a:gd name="connsiteX1056" fmla="*/ 1049634 w 1404720"/>
                    <a:gd name="connsiteY1056" fmla="*/ 1625653 h 2812935"/>
                    <a:gd name="connsiteX1057" fmla="*/ 1090002 w 1404720"/>
                    <a:gd name="connsiteY1057" fmla="*/ 1666021 h 2812935"/>
                    <a:gd name="connsiteX1058" fmla="*/ 1130370 w 1404720"/>
                    <a:gd name="connsiteY1058" fmla="*/ 1625653 h 2812935"/>
                    <a:gd name="connsiteX1059" fmla="*/ 1090002 w 1404720"/>
                    <a:gd name="connsiteY1059" fmla="*/ 1585285 h 2812935"/>
                    <a:gd name="connsiteX1060" fmla="*/ 1005565 w 1404720"/>
                    <a:gd name="connsiteY1060" fmla="*/ 1585285 h 2812935"/>
                    <a:gd name="connsiteX1061" fmla="*/ 965197 w 1404720"/>
                    <a:gd name="connsiteY1061" fmla="*/ 1625653 h 2812935"/>
                    <a:gd name="connsiteX1062" fmla="*/ 1005565 w 1404720"/>
                    <a:gd name="connsiteY1062" fmla="*/ 1666021 h 2812935"/>
                    <a:gd name="connsiteX1063" fmla="*/ 1045933 w 1404720"/>
                    <a:gd name="connsiteY1063" fmla="*/ 1625653 h 2812935"/>
                    <a:gd name="connsiteX1064" fmla="*/ 1005565 w 1404720"/>
                    <a:gd name="connsiteY1064" fmla="*/ 1585285 h 2812935"/>
                    <a:gd name="connsiteX1065" fmla="*/ 921129 w 1404720"/>
                    <a:gd name="connsiteY1065" fmla="*/ 1585285 h 2812935"/>
                    <a:gd name="connsiteX1066" fmla="*/ 880761 w 1404720"/>
                    <a:gd name="connsiteY1066" fmla="*/ 1625653 h 2812935"/>
                    <a:gd name="connsiteX1067" fmla="*/ 921129 w 1404720"/>
                    <a:gd name="connsiteY1067" fmla="*/ 1666021 h 2812935"/>
                    <a:gd name="connsiteX1068" fmla="*/ 961497 w 1404720"/>
                    <a:gd name="connsiteY1068" fmla="*/ 1625653 h 2812935"/>
                    <a:gd name="connsiteX1069" fmla="*/ 921129 w 1404720"/>
                    <a:gd name="connsiteY1069" fmla="*/ 1585285 h 2812935"/>
                    <a:gd name="connsiteX1070" fmla="*/ 836693 w 1404720"/>
                    <a:gd name="connsiteY1070" fmla="*/ 1585285 h 2812935"/>
                    <a:gd name="connsiteX1071" fmla="*/ 796325 w 1404720"/>
                    <a:gd name="connsiteY1071" fmla="*/ 1625653 h 2812935"/>
                    <a:gd name="connsiteX1072" fmla="*/ 836693 w 1404720"/>
                    <a:gd name="connsiteY1072" fmla="*/ 1666021 h 2812935"/>
                    <a:gd name="connsiteX1073" fmla="*/ 877061 w 1404720"/>
                    <a:gd name="connsiteY1073" fmla="*/ 1625653 h 2812935"/>
                    <a:gd name="connsiteX1074" fmla="*/ 836693 w 1404720"/>
                    <a:gd name="connsiteY1074" fmla="*/ 1585285 h 2812935"/>
                    <a:gd name="connsiteX1075" fmla="*/ 752256 w 1404720"/>
                    <a:gd name="connsiteY1075" fmla="*/ 1585285 h 2812935"/>
                    <a:gd name="connsiteX1076" fmla="*/ 711888 w 1404720"/>
                    <a:gd name="connsiteY1076" fmla="*/ 1625653 h 2812935"/>
                    <a:gd name="connsiteX1077" fmla="*/ 752256 w 1404720"/>
                    <a:gd name="connsiteY1077" fmla="*/ 1666021 h 2812935"/>
                    <a:gd name="connsiteX1078" fmla="*/ 792624 w 1404720"/>
                    <a:gd name="connsiteY1078" fmla="*/ 1625653 h 2812935"/>
                    <a:gd name="connsiteX1079" fmla="*/ 752256 w 1404720"/>
                    <a:gd name="connsiteY1079" fmla="*/ 1585285 h 2812935"/>
                    <a:gd name="connsiteX1080" fmla="*/ 667820 w 1404720"/>
                    <a:gd name="connsiteY1080" fmla="*/ 1585285 h 2812935"/>
                    <a:gd name="connsiteX1081" fmla="*/ 627452 w 1404720"/>
                    <a:gd name="connsiteY1081" fmla="*/ 1625653 h 2812935"/>
                    <a:gd name="connsiteX1082" fmla="*/ 667820 w 1404720"/>
                    <a:gd name="connsiteY1082" fmla="*/ 1666021 h 2812935"/>
                    <a:gd name="connsiteX1083" fmla="*/ 708188 w 1404720"/>
                    <a:gd name="connsiteY1083" fmla="*/ 1625653 h 2812935"/>
                    <a:gd name="connsiteX1084" fmla="*/ 667820 w 1404720"/>
                    <a:gd name="connsiteY1084" fmla="*/ 1585285 h 2812935"/>
                    <a:gd name="connsiteX1085" fmla="*/ 583384 w 1404720"/>
                    <a:gd name="connsiteY1085" fmla="*/ 1585285 h 2812935"/>
                    <a:gd name="connsiteX1086" fmla="*/ 543016 w 1404720"/>
                    <a:gd name="connsiteY1086" fmla="*/ 1625653 h 2812935"/>
                    <a:gd name="connsiteX1087" fmla="*/ 583384 w 1404720"/>
                    <a:gd name="connsiteY1087" fmla="*/ 1666021 h 2812935"/>
                    <a:gd name="connsiteX1088" fmla="*/ 623752 w 1404720"/>
                    <a:gd name="connsiteY1088" fmla="*/ 1625653 h 2812935"/>
                    <a:gd name="connsiteX1089" fmla="*/ 583384 w 1404720"/>
                    <a:gd name="connsiteY1089" fmla="*/ 1585285 h 2812935"/>
                    <a:gd name="connsiteX1090" fmla="*/ 498947 w 1404720"/>
                    <a:gd name="connsiteY1090" fmla="*/ 1585285 h 2812935"/>
                    <a:gd name="connsiteX1091" fmla="*/ 458579 w 1404720"/>
                    <a:gd name="connsiteY1091" fmla="*/ 1625653 h 2812935"/>
                    <a:gd name="connsiteX1092" fmla="*/ 498947 w 1404720"/>
                    <a:gd name="connsiteY1092" fmla="*/ 1666021 h 2812935"/>
                    <a:gd name="connsiteX1093" fmla="*/ 539315 w 1404720"/>
                    <a:gd name="connsiteY1093" fmla="*/ 1625653 h 2812935"/>
                    <a:gd name="connsiteX1094" fmla="*/ 498947 w 1404720"/>
                    <a:gd name="connsiteY1094" fmla="*/ 1585285 h 2812935"/>
                    <a:gd name="connsiteX1095" fmla="*/ 414511 w 1404720"/>
                    <a:gd name="connsiteY1095" fmla="*/ 1585285 h 2812935"/>
                    <a:gd name="connsiteX1096" fmla="*/ 374143 w 1404720"/>
                    <a:gd name="connsiteY1096" fmla="*/ 1625653 h 2812935"/>
                    <a:gd name="connsiteX1097" fmla="*/ 414511 w 1404720"/>
                    <a:gd name="connsiteY1097" fmla="*/ 1666021 h 2812935"/>
                    <a:gd name="connsiteX1098" fmla="*/ 454879 w 1404720"/>
                    <a:gd name="connsiteY1098" fmla="*/ 1625653 h 2812935"/>
                    <a:gd name="connsiteX1099" fmla="*/ 414511 w 1404720"/>
                    <a:gd name="connsiteY1099" fmla="*/ 1585285 h 2812935"/>
                    <a:gd name="connsiteX1100" fmla="*/ 330075 w 1404720"/>
                    <a:gd name="connsiteY1100" fmla="*/ 1585285 h 2812935"/>
                    <a:gd name="connsiteX1101" fmla="*/ 289707 w 1404720"/>
                    <a:gd name="connsiteY1101" fmla="*/ 1625653 h 2812935"/>
                    <a:gd name="connsiteX1102" fmla="*/ 330075 w 1404720"/>
                    <a:gd name="connsiteY1102" fmla="*/ 1666021 h 2812935"/>
                    <a:gd name="connsiteX1103" fmla="*/ 370443 w 1404720"/>
                    <a:gd name="connsiteY1103" fmla="*/ 1625653 h 2812935"/>
                    <a:gd name="connsiteX1104" fmla="*/ 330075 w 1404720"/>
                    <a:gd name="connsiteY1104" fmla="*/ 1585285 h 2812935"/>
                    <a:gd name="connsiteX1105" fmla="*/ 245639 w 1404720"/>
                    <a:gd name="connsiteY1105" fmla="*/ 1585285 h 2812935"/>
                    <a:gd name="connsiteX1106" fmla="*/ 205271 w 1404720"/>
                    <a:gd name="connsiteY1106" fmla="*/ 1625653 h 2812935"/>
                    <a:gd name="connsiteX1107" fmla="*/ 245639 w 1404720"/>
                    <a:gd name="connsiteY1107" fmla="*/ 1666021 h 2812935"/>
                    <a:gd name="connsiteX1108" fmla="*/ 286007 w 1404720"/>
                    <a:gd name="connsiteY1108" fmla="*/ 1625653 h 2812935"/>
                    <a:gd name="connsiteX1109" fmla="*/ 245639 w 1404720"/>
                    <a:gd name="connsiteY1109" fmla="*/ 1585285 h 2812935"/>
                    <a:gd name="connsiteX1110" fmla="*/ 161202 w 1404720"/>
                    <a:gd name="connsiteY1110" fmla="*/ 1585285 h 2812935"/>
                    <a:gd name="connsiteX1111" fmla="*/ 120834 w 1404720"/>
                    <a:gd name="connsiteY1111" fmla="*/ 1625653 h 2812935"/>
                    <a:gd name="connsiteX1112" fmla="*/ 161202 w 1404720"/>
                    <a:gd name="connsiteY1112" fmla="*/ 1666021 h 2812935"/>
                    <a:gd name="connsiteX1113" fmla="*/ 201570 w 1404720"/>
                    <a:gd name="connsiteY1113" fmla="*/ 1625653 h 2812935"/>
                    <a:gd name="connsiteX1114" fmla="*/ 161202 w 1404720"/>
                    <a:gd name="connsiteY1114" fmla="*/ 1585285 h 2812935"/>
                    <a:gd name="connsiteX1115" fmla="*/ 76766 w 1404720"/>
                    <a:gd name="connsiteY1115" fmla="*/ 1585285 h 2812935"/>
                    <a:gd name="connsiteX1116" fmla="*/ 36398 w 1404720"/>
                    <a:gd name="connsiteY1116" fmla="*/ 1625653 h 2812935"/>
                    <a:gd name="connsiteX1117" fmla="*/ 76766 w 1404720"/>
                    <a:gd name="connsiteY1117" fmla="*/ 1666021 h 2812935"/>
                    <a:gd name="connsiteX1118" fmla="*/ 117134 w 1404720"/>
                    <a:gd name="connsiteY1118" fmla="*/ 1625653 h 2812935"/>
                    <a:gd name="connsiteX1119" fmla="*/ 76766 w 1404720"/>
                    <a:gd name="connsiteY1119" fmla="*/ 1585285 h 2812935"/>
                    <a:gd name="connsiteX1120" fmla="*/ 1343312 w 1404720"/>
                    <a:gd name="connsiteY1120" fmla="*/ 1499236 h 2812935"/>
                    <a:gd name="connsiteX1121" fmla="*/ 1302944 w 1404720"/>
                    <a:gd name="connsiteY1121" fmla="*/ 1539604 h 2812935"/>
                    <a:gd name="connsiteX1122" fmla="*/ 1343312 w 1404720"/>
                    <a:gd name="connsiteY1122" fmla="*/ 1579972 h 2812935"/>
                    <a:gd name="connsiteX1123" fmla="*/ 1383680 w 1404720"/>
                    <a:gd name="connsiteY1123" fmla="*/ 1539604 h 2812935"/>
                    <a:gd name="connsiteX1124" fmla="*/ 1343312 w 1404720"/>
                    <a:gd name="connsiteY1124" fmla="*/ 1499236 h 2812935"/>
                    <a:gd name="connsiteX1125" fmla="*/ 1258874 w 1404720"/>
                    <a:gd name="connsiteY1125" fmla="*/ 1499236 h 2812935"/>
                    <a:gd name="connsiteX1126" fmla="*/ 1218506 w 1404720"/>
                    <a:gd name="connsiteY1126" fmla="*/ 1539604 h 2812935"/>
                    <a:gd name="connsiteX1127" fmla="*/ 1258874 w 1404720"/>
                    <a:gd name="connsiteY1127" fmla="*/ 1579972 h 2812935"/>
                    <a:gd name="connsiteX1128" fmla="*/ 1299242 w 1404720"/>
                    <a:gd name="connsiteY1128" fmla="*/ 1539604 h 2812935"/>
                    <a:gd name="connsiteX1129" fmla="*/ 1258874 w 1404720"/>
                    <a:gd name="connsiteY1129" fmla="*/ 1499236 h 2812935"/>
                    <a:gd name="connsiteX1130" fmla="*/ 1174438 w 1404720"/>
                    <a:gd name="connsiteY1130" fmla="*/ 1499236 h 2812935"/>
                    <a:gd name="connsiteX1131" fmla="*/ 1134070 w 1404720"/>
                    <a:gd name="connsiteY1131" fmla="*/ 1539604 h 2812935"/>
                    <a:gd name="connsiteX1132" fmla="*/ 1174438 w 1404720"/>
                    <a:gd name="connsiteY1132" fmla="*/ 1579972 h 2812935"/>
                    <a:gd name="connsiteX1133" fmla="*/ 1214806 w 1404720"/>
                    <a:gd name="connsiteY1133" fmla="*/ 1539604 h 2812935"/>
                    <a:gd name="connsiteX1134" fmla="*/ 1174438 w 1404720"/>
                    <a:gd name="connsiteY1134" fmla="*/ 1499236 h 2812935"/>
                    <a:gd name="connsiteX1135" fmla="*/ 1090002 w 1404720"/>
                    <a:gd name="connsiteY1135" fmla="*/ 1499236 h 2812935"/>
                    <a:gd name="connsiteX1136" fmla="*/ 1049634 w 1404720"/>
                    <a:gd name="connsiteY1136" fmla="*/ 1539604 h 2812935"/>
                    <a:gd name="connsiteX1137" fmla="*/ 1090002 w 1404720"/>
                    <a:gd name="connsiteY1137" fmla="*/ 1579972 h 2812935"/>
                    <a:gd name="connsiteX1138" fmla="*/ 1130370 w 1404720"/>
                    <a:gd name="connsiteY1138" fmla="*/ 1539604 h 2812935"/>
                    <a:gd name="connsiteX1139" fmla="*/ 1090002 w 1404720"/>
                    <a:gd name="connsiteY1139" fmla="*/ 1499236 h 2812935"/>
                    <a:gd name="connsiteX1140" fmla="*/ 1005565 w 1404720"/>
                    <a:gd name="connsiteY1140" fmla="*/ 1499236 h 2812935"/>
                    <a:gd name="connsiteX1141" fmla="*/ 965197 w 1404720"/>
                    <a:gd name="connsiteY1141" fmla="*/ 1539604 h 2812935"/>
                    <a:gd name="connsiteX1142" fmla="*/ 1005565 w 1404720"/>
                    <a:gd name="connsiteY1142" fmla="*/ 1579972 h 2812935"/>
                    <a:gd name="connsiteX1143" fmla="*/ 1045933 w 1404720"/>
                    <a:gd name="connsiteY1143" fmla="*/ 1539604 h 2812935"/>
                    <a:gd name="connsiteX1144" fmla="*/ 1005565 w 1404720"/>
                    <a:gd name="connsiteY1144" fmla="*/ 1499236 h 2812935"/>
                    <a:gd name="connsiteX1145" fmla="*/ 921129 w 1404720"/>
                    <a:gd name="connsiteY1145" fmla="*/ 1499236 h 2812935"/>
                    <a:gd name="connsiteX1146" fmla="*/ 880761 w 1404720"/>
                    <a:gd name="connsiteY1146" fmla="*/ 1539604 h 2812935"/>
                    <a:gd name="connsiteX1147" fmla="*/ 921129 w 1404720"/>
                    <a:gd name="connsiteY1147" fmla="*/ 1579972 h 2812935"/>
                    <a:gd name="connsiteX1148" fmla="*/ 961497 w 1404720"/>
                    <a:gd name="connsiteY1148" fmla="*/ 1539604 h 2812935"/>
                    <a:gd name="connsiteX1149" fmla="*/ 921129 w 1404720"/>
                    <a:gd name="connsiteY1149" fmla="*/ 1499236 h 2812935"/>
                    <a:gd name="connsiteX1150" fmla="*/ 836693 w 1404720"/>
                    <a:gd name="connsiteY1150" fmla="*/ 1499236 h 2812935"/>
                    <a:gd name="connsiteX1151" fmla="*/ 796325 w 1404720"/>
                    <a:gd name="connsiteY1151" fmla="*/ 1539604 h 2812935"/>
                    <a:gd name="connsiteX1152" fmla="*/ 836693 w 1404720"/>
                    <a:gd name="connsiteY1152" fmla="*/ 1579972 h 2812935"/>
                    <a:gd name="connsiteX1153" fmla="*/ 877061 w 1404720"/>
                    <a:gd name="connsiteY1153" fmla="*/ 1539604 h 2812935"/>
                    <a:gd name="connsiteX1154" fmla="*/ 836693 w 1404720"/>
                    <a:gd name="connsiteY1154" fmla="*/ 1499236 h 2812935"/>
                    <a:gd name="connsiteX1155" fmla="*/ 752256 w 1404720"/>
                    <a:gd name="connsiteY1155" fmla="*/ 1499236 h 2812935"/>
                    <a:gd name="connsiteX1156" fmla="*/ 711888 w 1404720"/>
                    <a:gd name="connsiteY1156" fmla="*/ 1539604 h 2812935"/>
                    <a:gd name="connsiteX1157" fmla="*/ 752256 w 1404720"/>
                    <a:gd name="connsiteY1157" fmla="*/ 1579972 h 2812935"/>
                    <a:gd name="connsiteX1158" fmla="*/ 792624 w 1404720"/>
                    <a:gd name="connsiteY1158" fmla="*/ 1539604 h 2812935"/>
                    <a:gd name="connsiteX1159" fmla="*/ 752256 w 1404720"/>
                    <a:gd name="connsiteY1159" fmla="*/ 1499236 h 2812935"/>
                    <a:gd name="connsiteX1160" fmla="*/ 667820 w 1404720"/>
                    <a:gd name="connsiteY1160" fmla="*/ 1499236 h 2812935"/>
                    <a:gd name="connsiteX1161" fmla="*/ 627452 w 1404720"/>
                    <a:gd name="connsiteY1161" fmla="*/ 1539604 h 2812935"/>
                    <a:gd name="connsiteX1162" fmla="*/ 667820 w 1404720"/>
                    <a:gd name="connsiteY1162" fmla="*/ 1579972 h 2812935"/>
                    <a:gd name="connsiteX1163" fmla="*/ 708188 w 1404720"/>
                    <a:gd name="connsiteY1163" fmla="*/ 1539604 h 2812935"/>
                    <a:gd name="connsiteX1164" fmla="*/ 667820 w 1404720"/>
                    <a:gd name="connsiteY1164" fmla="*/ 1499236 h 2812935"/>
                    <a:gd name="connsiteX1165" fmla="*/ 583384 w 1404720"/>
                    <a:gd name="connsiteY1165" fmla="*/ 1499236 h 2812935"/>
                    <a:gd name="connsiteX1166" fmla="*/ 543016 w 1404720"/>
                    <a:gd name="connsiteY1166" fmla="*/ 1539604 h 2812935"/>
                    <a:gd name="connsiteX1167" fmla="*/ 583384 w 1404720"/>
                    <a:gd name="connsiteY1167" fmla="*/ 1579972 h 2812935"/>
                    <a:gd name="connsiteX1168" fmla="*/ 623752 w 1404720"/>
                    <a:gd name="connsiteY1168" fmla="*/ 1539604 h 2812935"/>
                    <a:gd name="connsiteX1169" fmla="*/ 583384 w 1404720"/>
                    <a:gd name="connsiteY1169" fmla="*/ 1499236 h 2812935"/>
                    <a:gd name="connsiteX1170" fmla="*/ 498947 w 1404720"/>
                    <a:gd name="connsiteY1170" fmla="*/ 1499236 h 2812935"/>
                    <a:gd name="connsiteX1171" fmla="*/ 458579 w 1404720"/>
                    <a:gd name="connsiteY1171" fmla="*/ 1539604 h 2812935"/>
                    <a:gd name="connsiteX1172" fmla="*/ 498947 w 1404720"/>
                    <a:gd name="connsiteY1172" fmla="*/ 1579972 h 2812935"/>
                    <a:gd name="connsiteX1173" fmla="*/ 539315 w 1404720"/>
                    <a:gd name="connsiteY1173" fmla="*/ 1539604 h 2812935"/>
                    <a:gd name="connsiteX1174" fmla="*/ 498947 w 1404720"/>
                    <a:gd name="connsiteY1174" fmla="*/ 1499236 h 2812935"/>
                    <a:gd name="connsiteX1175" fmla="*/ 414511 w 1404720"/>
                    <a:gd name="connsiteY1175" fmla="*/ 1499236 h 2812935"/>
                    <a:gd name="connsiteX1176" fmla="*/ 374143 w 1404720"/>
                    <a:gd name="connsiteY1176" fmla="*/ 1539604 h 2812935"/>
                    <a:gd name="connsiteX1177" fmla="*/ 414511 w 1404720"/>
                    <a:gd name="connsiteY1177" fmla="*/ 1579972 h 2812935"/>
                    <a:gd name="connsiteX1178" fmla="*/ 454879 w 1404720"/>
                    <a:gd name="connsiteY1178" fmla="*/ 1539604 h 2812935"/>
                    <a:gd name="connsiteX1179" fmla="*/ 414511 w 1404720"/>
                    <a:gd name="connsiteY1179" fmla="*/ 1499236 h 2812935"/>
                    <a:gd name="connsiteX1180" fmla="*/ 330075 w 1404720"/>
                    <a:gd name="connsiteY1180" fmla="*/ 1499236 h 2812935"/>
                    <a:gd name="connsiteX1181" fmla="*/ 289707 w 1404720"/>
                    <a:gd name="connsiteY1181" fmla="*/ 1539604 h 2812935"/>
                    <a:gd name="connsiteX1182" fmla="*/ 330075 w 1404720"/>
                    <a:gd name="connsiteY1182" fmla="*/ 1579972 h 2812935"/>
                    <a:gd name="connsiteX1183" fmla="*/ 370443 w 1404720"/>
                    <a:gd name="connsiteY1183" fmla="*/ 1539604 h 2812935"/>
                    <a:gd name="connsiteX1184" fmla="*/ 330075 w 1404720"/>
                    <a:gd name="connsiteY1184" fmla="*/ 1499236 h 2812935"/>
                    <a:gd name="connsiteX1185" fmla="*/ 245639 w 1404720"/>
                    <a:gd name="connsiteY1185" fmla="*/ 1499236 h 2812935"/>
                    <a:gd name="connsiteX1186" fmla="*/ 205271 w 1404720"/>
                    <a:gd name="connsiteY1186" fmla="*/ 1539604 h 2812935"/>
                    <a:gd name="connsiteX1187" fmla="*/ 245639 w 1404720"/>
                    <a:gd name="connsiteY1187" fmla="*/ 1579972 h 2812935"/>
                    <a:gd name="connsiteX1188" fmla="*/ 286007 w 1404720"/>
                    <a:gd name="connsiteY1188" fmla="*/ 1539604 h 2812935"/>
                    <a:gd name="connsiteX1189" fmla="*/ 245639 w 1404720"/>
                    <a:gd name="connsiteY1189" fmla="*/ 1499236 h 2812935"/>
                    <a:gd name="connsiteX1190" fmla="*/ 161202 w 1404720"/>
                    <a:gd name="connsiteY1190" fmla="*/ 1499236 h 2812935"/>
                    <a:gd name="connsiteX1191" fmla="*/ 120834 w 1404720"/>
                    <a:gd name="connsiteY1191" fmla="*/ 1539604 h 2812935"/>
                    <a:gd name="connsiteX1192" fmla="*/ 161202 w 1404720"/>
                    <a:gd name="connsiteY1192" fmla="*/ 1579972 h 2812935"/>
                    <a:gd name="connsiteX1193" fmla="*/ 201570 w 1404720"/>
                    <a:gd name="connsiteY1193" fmla="*/ 1539604 h 2812935"/>
                    <a:gd name="connsiteX1194" fmla="*/ 161202 w 1404720"/>
                    <a:gd name="connsiteY1194" fmla="*/ 1499236 h 2812935"/>
                    <a:gd name="connsiteX1195" fmla="*/ 76766 w 1404720"/>
                    <a:gd name="connsiteY1195" fmla="*/ 1499236 h 2812935"/>
                    <a:gd name="connsiteX1196" fmla="*/ 36398 w 1404720"/>
                    <a:gd name="connsiteY1196" fmla="*/ 1539604 h 2812935"/>
                    <a:gd name="connsiteX1197" fmla="*/ 76766 w 1404720"/>
                    <a:gd name="connsiteY1197" fmla="*/ 1579972 h 2812935"/>
                    <a:gd name="connsiteX1198" fmla="*/ 117134 w 1404720"/>
                    <a:gd name="connsiteY1198" fmla="*/ 1539604 h 2812935"/>
                    <a:gd name="connsiteX1199" fmla="*/ 76766 w 1404720"/>
                    <a:gd name="connsiteY1199" fmla="*/ 1499236 h 2812935"/>
                    <a:gd name="connsiteX1200" fmla="*/ 1343312 w 1404720"/>
                    <a:gd name="connsiteY1200" fmla="*/ 1413186 h 2812935"/>
                    <a:gd name="connsiteX1201" fmla="*/ 1302944 w 1404720"/>
                    <a:gd name="connsiteY1201" fmla="*/ 1453554 h 2812935"/>
                    <a:gd name="connsiteX1202" fmla="*/ 1343312 w 1404720"/>
                    <a:gd name="connsiteY1202" fmla="*/ 1493922 h 2812935"/>
                    <a:gd name="connsiteX1203" fmla="*/ 1383680 w 1404720"/>
                    <a:gd name="connsiteY1203" fmla="*/ 1453554 h 2812935"/>
                    <a:gd name="connsiteX1204" fmla="*/ 1343312 w 1404720"/>
                    <a:gd name="connsiteY1204" fmla="*/ 1413186 h 2812935"/>
                    <a:gd name="connsiteX1205" fmla="*/ 1258874 w 1404720"/>
                    <a:gd name="connsiteY1205" fmla="*/ 1413186 h 2812935"/>
                    <a:gd name="connsiteX1206" fmla="*/ 1218506 w 1404720"/>
                    <a:gd name="connsiteY1206" fmla="*/ 1453554 h 2812935"/>
                    <a:gd name="connsiteX1207" fmla="*/ 1258874 w 1404720"/>
                    <a:gd name="connsiteY1207" fmla="*/ 1493922 h 2812935"/>
                    <a:gd name="connsiteX1208" fmla="*/ 1299242 w 1404720"/>
                    <a:gd name="connsiteY1208" fmla="*/ 1453554 h 2812935"/>
                    <a:gd name="connsiteX1209" fmla="*/ 1258874 w 1404720"/>
                    <a:gd name="connsiteY1209" fmla="*/ 1413186 h 2812935"/>
                    <a:gd name="connsiteX1210" fmla="*/ 1174438 w 1404720"/>
                    <a:gd name="connsiteY1210" fmla="*/ 1413186 h 2812935"/>
                    <a:gd name="connsiteX1211" fmla="*/ 1134070 w 1404720"/>
                    <a:gd name="connsiteY1211" fmla="*/ 1453554 h 2812935"/>
                    <a:gd name="connsiteX1212" fmla="*/ 1174438 w 1404720"/>
                    <a:gd name="connsiteY1212" fmla="*/ 1493922 h 2812935"/>
                    <a:gd name="connsiteX1213" fmla="*/ 1214806 w 1404720"/>
                    <a:gd name="connsiteY1213" fmla="*/ 1453554 h 2812935"/>
                    <a:gd name="connsiteX1214" fmla="*/ 1174438 w 1404720"/>
                    <a:gd name="connsiteY1214" fmla="*/ 1413186 h 2812935"/>
                    <a:gd name="connsiteX1215" fmla="*/ 1090002 w 1404720"/>
                    <a:gd name="connsiteY1215" fmla="*/ 1413186 h 2812935"/>
                    <a:gd name="connsiteX1216" fmla="*/ 1049634 w 1404720"/>
                    <a:gd name="connsiteY1216" fmla="*/ 1453554 h 2812935"/>
                    <a:gd name="connsiteX1217" fmla="*/ 1090002 w 1404720"/>
                    <a:gd name="connsiteY1217" fmla="*/ 1493922 h 2812935"/>
                    <a:gd name="connsiteX1218" fmla="*/ 1130370 w 1404720"/>
                    <a:gd name="connsiteY1218" fmla="*/ 1453554 h 2812935"/>
                    <a:gd name="connsiteX1219" fmla="*/ 1090002 w 1404720"/>
                    <a:gd name="connsiteY1219" fmla="*/ 1413186 h 2812935"/>
                    <a:gd name="connsiteX1220" fmla="*/ 1005565 w 1404720"/>
                    <a:gd name="connsiteY1220" fmla="*/ 1413186 h 2812935"/>
                    <a:gd name="connsiteX1221" fmla="*/ 965197 w 1404720"/>
                    <a:gd name="connsiteY1221" fmla="*/ 1453554 h 2812935"/>
                    <a:gd name="connsiteX1222" fmla="*/ 1005565 w 1404720"/>
                    <a:gd name="connsiteY1222" fmla="*/ 1493922 h 2812935"/>
                    <a:gd name="connsiteX1223" fmla="*/ 1045933 w 1404720"/>
                    <a:gd name="connsiteY1223" fmla="*/ 1453554 h 2812935"/>
                    <a:gd name="connsiteX1224" fmla="*/ 1005565 w 1404720"/>
                    <a:gd name="connsiteY1224" fmla="*/ 1413186 h 2812935"/>
                    <a:gd name="connsiteX1225" fmla="*/ 921129 w 1404720"/>
                    <a:gd name="connsiteY1225" fmla="*/ 1413186 h 2812935"/>
                    <a:gd name="connsiteX1226" fmla="*/ 880761 w 1404720"/>
                    <a:gd name="connsiteY1226" fmla="*/ 1453554 h 2812935"/>
                    <a:gd name="connsiteX1227" fmla="*/ 921129 w 1404720"/>
                    <a:gd name="connsiteY1227" fmla="*/ 1493922 h 2812935"/>
                    <a:gd name="connsiteX1228" fmla="*/ 961497 w 1404720"/>
                    <a:gd name="connsiteY1228" fmla="*/ 1453554 h 2812935"/>
                    <a:gd name="connsiteX1229" fmla="*/ 921129 w 1404720"/>
                    <a:gd name="connsiteY1229" fmla="*/ 1413186 h 2812935"/>
                    <a:gd name="connsiteX1230" fmla="*/ 836693 w 1404720"/>
                    <a:gd name="connsiteY1230" fmla="*/ 1413186 h 2812935"/>
                    <a:gd name="connsiteX1231" fmla="*/ 796325 w 1404720"/>
                    <a:gd name="connsiteY1231" fmla="*/ 1453554 h 2812935"/>
                    <a:gd name="connsiteX1232" fmla="*/ 836693 w 1404720"/>
                    <a:gd name="connsiteY1232" fmla="*/ 1493922 h 2812935"/>
                    <a:gd name="connsiteX1233" fmla="*/ 877061 w 1404720"/>
                    <a:gd name="connsiteY1233" fmla="*/ 1453554 h 2812935"/>
                    <a:gd name="connsiteX1234" fmla="*/ 836693 w 1404720"/>
                    <a:gd name="connsiteY1234" fmla="*/ 1413186 h 2812935"/>
                    <a:gd name="connsiteX1235" fmla="*/ 752256 w 1404720"/>
                    <a:gd name="connsiteY1235" fmla="*/ 1413186 h 2812935"/>
                    <a:gd name="connsiteX1236" fmla="*/ 711888 w 1404720"/>
                    <a:gd name="connsiteY1236" fmla="*/ 1453554 h 2812935"/>
                    <a:gd name="connsiteX1237" fmla="*/ 752256 w 1404720"/>
                    <a:gd name="connsiteY1237" fmla="*/ 1493922 h 2812935"/>
                    <a:gd name="connsiteX1238" fmla="*/ 792624 w 1404720"/>
                    <a:gd name="connsiteY1238" fmla="*/ 1453554 h 2812935"/>
                    <a:gd name="connsiteX1239" fmla="*/ 752256 w 1404720"/>
                    <a:gd name="connsiteY1239" fmla="*/ 1413186 h 2812935"/>
                    <a:gd name="connsiteX1240" fmla="*/ 667820 w 1404720"/>
                    <a:gd name="connsiteY1240" fmla="*/ 1413186 h 2812935"/>
                    <a:gd name="connsiteX1241" fmla="*/ 627452 w 1404720"/>
                    <a:gd name="connsiteY1241" fmla="*/ 1453554 h 2812935"/>
                    <a:gd name="connsiteX1242" fmla="*/ 667820 w 1404720"/>
                    <a:gd name="connsiteY1242" fmla="*/ 1493922 h 2812935"/>
                    <a:gd name="connsiteX1243" fmla="*/ 708188 w 1404720"/>
                    <a:gd name="connsiteY1243" fmla="*/ 1453554 h 2812935"/>
                    <a:gd name="connsiteX1244" fmla="*/ 667820 w 1404720"/>
                    <a:gd name="connsiteY1244" fmla="*/ 1413186 h 2812935"/>
                    <a:gd name="connsiteX1245" fmla="*/ 583384 w 1404720"/>
                    <a:gd name="connsiteY1245" fmla="*/ 1413186 h 2812935"/>
                    <a:gd name="connsiteX1246" fmla="*/ 543016 w 1404720"/>
                    <a:gd name="connsiteY1246" fmla="*/ 1453554 h 2812935"/>
                    <a:gd name="connsiteX1247" fmla="*/ 583384 w 1404720"/>
                    <a:gd name="connsiteY1247" fmla="*/ 1493922 h 2812935"/>
                    <a:gd name="connsiteX1248" fmla="*/ 623752 w 1404720"/>
                    <a:gd name="connsiteY1248" fmla="*/ 1453554 h 2812935"/>
                    <a:gd name="connsiteX1249" fmla="*/ 583384 w 1404720"/>
                    <a:gd name="connsiteY1249" fmla="*/ 1413186 h 2812935"/>
                    <a:gd name="connsiteX1250" fmla="*/ 498947 w 1404720"/>
                    <a:gd name="connsiteY1250" fmla="*/ 1413186 h 2812935"/>
                    <a:gd name="connsiteX1251" fmla="*/ 458579 w 1404720"/>
                    <a:gd name="connsiteY1251" fmla="*/ 1453554 h 2812935"/>
                    <a:gd name="connsiteX1252" fmla="*/ 498947 w 1404720"/>
                    <a:gd name="connsiteY1252" fmla="*/ 1493922 h 2812935"/>
                    <a:gd name="connsiteX1253" fmla="*/ 539315 w 1404720"/>
                    <a:gd name="connsiteY1253" fmla="*/ 1453554 h 2812935"/>
                    <a:gd name="connsiteX1254" fmla="*/ 498947 w 1404720"/>
                    <a:gd name="connsiteY1254" fmla="*/ 1413186 h 2812935"/>
                    <a:gd name="connsiteX1255" fmla="*/ 414511 w 1404720"/>
                    <a:gd name="connsiteY1255" fmla="*/ 1413186 h 2812935"/>
                    <a:gd name="connsiteX1256" fmla="*/ 374143 w 1404720"/>
                    <a:gd name="connsiteY1256" fmla="*/ 1453554 h 2812935"/>
                    <a:gd name="connsiteX1257" fmla="*/ 414511 w 1404720"/>
                    <a:gd name="connsiteY1257" fmla="*/ 1493922 h 2812935"/>
                    <a:gd name="connsiteX1258" fmla="*/ 454879 w 1404720"/>
                    <a:gd name="connsiteY1258" fmla="*/ 1453554 h 2812935"/>
                    <a:gd name="connsiteX1259" fmla="*/ 414511 w 1404720"/>
                    <a:gd name="connsiteY1259" fmla="*/ 1413186 h 2812935"/>
                    <a:gd name="connsiteX1260" fmla="*/ 330075 w 1404720"/>
                    <a:gd name="connsiteY1260" fmla="*/ 1413186 h 2812935"/>
                    <a:gd name="connsiteX1261" fmla="*/ 289707 w 1404720"/>
                    <a:gd name="connsiteY1261" fmla="*/ 1453554 h 2812935"/>
                    <a:gd name="connsiteX1262" fmla="*/ 330075 w 1404720"/>
                    <a:gd name="connsiteY1262" fmla="*/ 1493922 h 2812935"/>
                    <a:gd name="connsiteX1263" fmla="*/ 370443 w 1404720"/>
                    <a:gd name="connsiteY1263" fmla="*/ 1453554 h 2812935"/>
                    <a:gd name="connsiteX1264" fmla="*/ 330075 w 1404720"/>
                    <a:gd name="connsiteY1264" fmla="*/ 1413186 h 2812935"/>
                    <a:gd name="connsiteX1265" fmla="*/ 245639 w 1404720"/>
                    <a:gd name="connsiteY1265" fmla="*/ 1413186 h 2812935"/>
                    <a:gd name="connsiteX1266" fmla="*/ 205271 w 1404720"/>
                    <a:gd name="connsiteY1266" fmla="*/ 1453554 h 2812935"/>
                    <a:gd name="connsiteX1267" fmla="*/ 245639 w 1404720"/>
                    <a:gd name="connsiteY1267" fmla="*/ 1493922 h 2812935"/>
                    <a:gd name="connsiteX1268" fmla="*/ 286007 w 1404720"/>
                    <a:gd name="connsiteY1268" fmla="*/ 1453554 h 2812935"/>
                    <a:gd name="connsiteX1269" fmla="*/ 245639 w 1404720"/>
                    <a:gd name="connsiteY1269" fmla="*/ 1413186 h 2812935"/>
                    <a:gd name="connsiteX1270" fmla="*/ 161202 w 1404720"/>
                    <a:gd name="connsiteY1270" fmla="*/ 1413186 h 2812935"/>
                    <a:gd name="connsiteX1271" fmla="*/ 120834 w 1404720"/>
                    <a:gd name="connsiteY1271" fmla="*/ 1453554 h 2812935"/>
                    <a:gd name="connsiteX1272" fmla="*/ 161202 w 1404720"/>
                    <a:gd name="connsiteY1272" fmla="*/ 1493922 h 2812935"/>
                    <a:gd name="connsiteX1273" fmla="*/ 201570 w 1404720"/>
                    <a:gd name="connsiteY1273" fmla="*/ 1453554 h 2812935"/>
                    <a:gd name="connsiteX1274" fmla="*/ 161202 w 1404720"/>
                    <a:gd name="connsiteY1274" fmla="*/ 1413186 h 2812935"/>
                    <a:gd name="connsiteX1275" fmla="*/ 76766 w 1404720"/>
                    <a:gd name="connsiteY1275" fmla="*/ 1413186 h 2812935"/>
                    <a:gd name="connsiteX1276" fmla="*/ 36398 w 1404720"/>
                    <a:gd name="connsiteY1276" fmla="*/ 1453554 h 2812935"/>
                    <a:gd name="connsiteX1277" fmla="*/ 76766 w 1404720"/>
                    <a:gd name="connsiteY1277" fmla="*/ 1493922 h 2812935"/>
                    <a:gd name="connsiteX1278" fmla="*/ 117134 w 1404720"/>
                    <a:gd name="connsiteY1278" fmla="*/ 1453554 h 2812935"/>
                    <a:gd name="connsiteX1279" fmla="*/ 76766 w 1404720"/>
                    <a:gd name="connsiteY1279" fmla="*/ 1413186 h 2812935"/>
                    <a:gd name="connsiteX1280" fmla="*/ 1343312 w 1404720"/>
                    <a:gd name="connsiteY1280" fmla="*/ 1327137 h 2812935"/>
                    <a:gd name="connsiteX1281" fmla="*/ 1302944 w 1404720"/>
                    <a:gd name="connsiteY1281" fmla="*/ 1367505 h 2812935"/>
                    <a:gd name="connsiteX1282" fmla="*/ 1343312 w 1404720"/>
                    <a:gd name="connsiteY1282" fmla="*/ 1407873 h 2812935"/>
                    <a:gd name="connsiteX1283" fmla="*/ 1383680 w 1404720"/>
                    <a:gd name="connsiteY1283" fmla="*/ 1367505 h 2812935"/>
                    <a:gd name="connsiteX1284" fmla="*/ 1343312 w 1404720"/>
                    <a:gd name="connsiteY1284" fmla="*/ 1327137 h 2812935"/>
                    <a:gd name="connsiteX1285" fmla="*/ 1258874 w 1404720"/>
                    <a:gd name="connsiteY1285" fmla="*/ 1327137 h 2812935"/>
                    <a:gd name="connsiteX1286" fmla="*/ 1218506 w 1404720"/>
                    <a:gd name="connsiteY1286" fmla="*/ 1367505 h 2812935"/>
                    <a:gd name="connsiteX1287" fmla="*/ 1258874 w 1404720"/>
                    <a:gd name="connsiteY1287" fmla="*/ 1407873 h 2812935"/>
                    <a:gd name="connsiteX1288" fmla="*/ 1299242 w 1404720"/>
                    <a:gd name="connsiteY1288" fmla="*/ 1367505 h 2812935"/>
                    <a:gd name="connsiteX1289" fmla="*/ 1258874 w 1404720"/>
                    <a:gd name="connsiteY1289" fmla="*/ 1327137 h 2812935"/>
                    <a:gd name="connsiteX1290" fmla="*/ 1174438 w 1404720"/>
                    <a:gd name="connsiteY1290" fmla="*/ 1327137 h 2812935"/>
                    <a:gd name="connsiteX1291" fmla="*/ 1134070 w 1404720"/>
                    <a:gd name="connsiteY1291" fmla="*/ 1367505 h 2812935"/>
                    <a:gd name="connsiteX1292" fmla="*/ 1174438 w 1404720"/>
                    <a:gd name="connsiteY1292" fmla="*/ 1407873 h 2812935"/>
                    <a:gd name="connsiteX1293" fmla="*/ 1214806 w 1404720"/>
                    <a:gd name="connsiteY1293" fmla="*/ 1367505 h 2812935"/>
                    <a:gd name="connsiteX1294" fmla="*/ 1174438 w 1404720"/>
                    <a:gd name="connsiteY1294" fmla="*/ 1327137 h 2812935"/>
                    <a:gd name="connsiteX1295" fmla="*/ 1090002 w 1404720"/>
                    <a:gd name="connsiteY1295" fmla="*/ 1327137 h 2812935"/>
                    <a:gd name="connsiteX1296" fmla="*/ 1049634 w 1404720"/>
                    <a:gd name="connsiteY1296" fmla="*/ 1367505 h 2812935"/>
                    <a:gd name="connsiteX1297" fmla="*/ 1090002 w 1404720"/>
                    <a:gd name="connsiteY1297" fmla="*/ 1407873 h 2812935"/>
                    <a:gd name="connsiteX1298" fmla="*/ 1130370 w 1404720"/>
                    <a:gd name="connsiteY1298" fmla="*/ 1367505 h 2812935"/>
                    <a:gd name="connsiteX1299" fmla="*/ 1090002 w 1404720"/>
                    <a:gd name="connsiteY1299" fmla="*/ 1327137 h 2812935"/>
                    <a:gd name="connsiteX1300" fmla="*/ 1005565 w 1404720"/>
                    <a:gd name="connsiteY1300" fmla="*/ 1327137 h 2812935"/>
                    <a:gd name="connsiteX1301" fmla="*/ 965197 w 1404720"/>
                    <a:gd name="connsiteY1301" fmla="*/ 1367505 h 2812935"/>
                    <a:gd name="connsiteX1302" fmla="*/ 1005565 w 1404720"/>
                    <a:gd name="connsiteY1302" fmla="*/ 1407873 h 2812935"/>
                    <a:gd name="connsiteX1303" fmla="*/ 1045933 w 1404720"/>
                    <a:gd name="connsiteY1303" fmla="*/ 1367505 h 2812935"/>
                    <a:gd name="connsiteX1304" fmla="*/ 1005565 w 1404720"/>
                    <a:gd name="connsiteY1304" fmla="*/ 1327137 h 2812935"/>
                    <a:gd name="connsiteX1305" fmla="*/ 921129 w 1404720"/>
                    <a:gd name="connsiteY1305" fmla="*/ 1327137 h 2812935"/>
                    <a:gd name="connsiteX1306" fmla="*/ 880761 w 1404720"/>
                    <a:gd name="connsiteY1306" fmla="*/ 1367505 h 2812935"/>
                    <a:gd name="connsiteX1307" fmla="*/ 921129 w 1404720"/>
                    <a:gd name="connsiteY1307" fmla="*/ 1407873 h 2812935"/>
                    <a:gd name="connsiteX1308" fmla="*/ 961497 w 1404720"/>
                    <a:gd name="connsiteY1308" fmla="*/ 1367505 h 2812935"/>
                    <a:gd name="connsiteX1309" fmla="*/ 921129 w 1404720"/>
                    <a:gd name="connsiteY1309" fmla="*/ 1327137 h 2812935"/>
                    <a:gd name="connsiteX1310" fmla="*/ 836693 w 1404720"/>
                    <a:gd name="connsiteY1310" fmla="*/ 1327137 h 2812935"/>
                    <a:gd name="connsiteX1311" fmla="*/ 796325 w 1404720"/>
                    <a:gd name="connsiteY1311" fmla="*/ 1367505 h 2812935"/>
                    <a:gd name="connsiteX1312" fmla="*/ 836693 w 1404720"/>
                    <a:gd name="connsiteY1312" fmla="*/ 1407873 h 2812935"/>
                    <a:gd name="connsiteX1313" fmla="*/ 877061 w 1404720"/>
                    <a:gd name="connsiteY1313" fmla="*/ 1367505 h 2812935"/>
                    <a:gd name="connsiteX1314" fmla="*/ 836693 w 1404720"/>
                    <a:gd name="connsiteY1314" fmla="*/ 1327137 h 2812935"/>
                    <a:gd name="connsiteX1315" fmla="*/ 752256 w 1404720"/>
                    <a:gd name="connsiteY1315" fmla="*/ 1327137 h 2812935"/>
                    <a:gd name="connsiteX1316" fmla="*/ 711888 w 1404720"/>
                    <a:gd name="connsiteY1316" fmla="*/ 1367505 h 2812935"/>
                    <a:gd name="connsiteX1317" fmla="*/ 752256 w 1404720"/>
                    <a:gd name="connsiteY1317" fmla="*/ 1407873 h 2812935"/>
                    <a:gd name="connsiteX1318" fmla="*/ 792624 w 1404720"/>
                    <a:gd name="connsiteY1318" fmla="*/ 1367505 h 2812935"/>
                    <a:gd name="connsiteX1319" fmla="*/ 752256 w 1404720"/>
                    <a:gd name="connsiteY1319" fmla="*/ 1327137 h 2812935"/>
                    <a:gd name="connsiteX1320" fmla="*/ 667820 w 1404720"/>
                    <a:gd name="connsiteY1320" fmla="*/ 1327137 h 2812935"/>
                    <a:gd name="connsiteX1321" fmla="*/ 627452 w 1404720"/>
                    <a:gd name="connsiteY1321" fmla="*/ 1367505 h 2812935"/>
                    <a:gd name="connsiteX1322" fmla="*/ 667820 w 1404720"/>
                    <a:gd name="connsiteY1322" fmla="*/ 1407873 h 2812935"/>
                    <a:gd name="connsiteX1323" fmla="*/ 708188 w 1404720"/>
                    <a:gd name="connsiteY1323" fmla="*/ 1367505 h 2812935"/>
                    <a:gd name="connsiteX1324" fmla="*/ 667820 w 1404720"/>
                    <a:gd name="connsiteY1324" fmla="*/ 1327137 h 2812935"/>
                    <a:gd name="connsiteX1325" fmla="*/ 583384 w 1404720"/>
                    <a:gd name="connsiteY1325" fmla="*/ 1327137 h 2812935"/>
                    <a:gd name="connsiteX1326" fmla="*/ 543016 w 1404720"/>
                    <a:gd name="connsiteY1326" fmla="*/ 1367505 h 2812935"/>
                    <a:gd name="connsiteX1327" fmla="*/ 583384 w 1404720"/>
                    <a:gd name="connsiteY1327" fmla="*/ 1407873 h 2812935"/>
                    <a:gd name="connsiteX1328" fmla="*/ 623752 w 1404720"/>
                    <a:gd name="connsiteY1328" fmla="*/ 1367505 h 2812935"/>
                    <a:gd name="connsiteX1329" fmla="*/ 583384 w 1404720"/>
                    <a:gd name="connsiteY1329" fmla="*/ 1327137 h 2812935"/>
                    <a:gd name="connsiteX1330" fmla="*/ 498947 w 1404720"/>
                    <a:gd name="connsiteY1330" fmla="*/ 1327137 h 2812935"/>
                    <a:gd name="connsiteX1331" fmla="*/ 458579 w 1404720"/>
                    <a:gd name="connsiteY1331" fmla="*/ 1367505 h 2812935"/>
                    <a:gd name="connsiteX1332" fmla="*/ 498947 w 1404720"/>
                    <a:gd name="connsiteY1332" fmla="*/ 1407873 h 2812935"/>
                    <a:gd name="connsiteX1333" fmla="*/ 539315 w 1404720"/>
                    <a:gd name="connsiteY1333" fmla="*/ 1367505 h 2812935"/>
                    <a:gd name="connsiteX1334" fmla="*/ 498947 w 1404720"/>
                    <a:gd name="connsiteY1334" fmla="*/ 1327137 h 2812935"/>
                    <a:gd name="connsiteX1335" fmla="*/ 414511 w 1404720"/>
                    <a:gd name="connsiteY1335" fmla="*/ 1327137 h 2812935"/>
                    <a:gd name="connsiteX1336" fmla="*/ 374143 w 1404720"/>
                    <a:gd name="connsiteY1336" fmla="*/ 1367505 h 2812935"/>
                    <a:gd name="connsiteX1337" fmla="*/ 414511 w 1404720"/>
                    <a:gd name="connsiteY1337" fmla="*/ 1407873 h 2812935"/>
                    <a:gd name="connsiteX1338" fmla="*/ 454879 w 1404720"/>
                    <a:gd name="connsiteY1338" fmla="*/ 1367505 h 2812935"/>
                    <a:gd name="connsiteX1339" fmla="*/ 414511 w 1404720"/>
                    <a:gd name="connsiteY1339" fmla="*/ 1327137 h 2812935"/>
                    <a:gd name="connsiteX1340" fmla="*/ 330075 w 1404720"/>
                    <a:gd name="connsiteY1340" fmla="*/ 1327137 h 2812935"/>
                    <a:gd name="connsiteX1341" fmla="*/ 289707 w 1404720"/>
                    <a:gd name="connsiteY1341" fmla="*/ 1367505 h 2812935"/>
                    <a:gd name="connsiteX1342" fmla="*/ 330075 w 1404720"/>
                    <a:gd name="connsiteY1342" fmla="*/ 1407873 h 2812935"/>
                    <a:gd name="connsiteX1343" fmla="*/ 370443 w 1404720"/>
                    <a:gd name="connsiteY1343" fmla="*/ 1367505 h 2812935"/>
                    <a:gd name="connsiteX1344" fmla="*/ 330075 w 1404720"/>
                    <a:gd name="connsiteY1344" fmla="*/ 1327137 h 2812935"/>
                    <a:gd name="connsiteX1345" fmla="*/ 245639 w 1404720"/>
                    <a:gd name="connsiteY1345" fmla="*/ 1327137 h 2812935"/>
                    <a:gd name="connsiteX1346" fmla="*/ 205271 w 1404720"/>
                    <a:gd name="connsiteY1346" fmla="*/ 1367505 h 2812935"/>
                    <a:gd name="connsiteX1347" fmla="*/ 245639 w 1404720"/>
                    <a:gd name="connsiteY1347" fmla="*/ 1407873 h 2812935"/>
                    <a:gd name="connsiteX1348" fmla="*/ 286007 w 1404720"/>
                    <a:gd name="connsiteY1348" fmla="*/ 1367505 h 2812935"/>
                    <a:gd name="connsiteX1349" fmla="*/ 245639 w 1404720"/>
                    <a:gd name="connsiteY1349" fmla="*/ 1327137 h 2812935"/>
                    <a:gd name="connsiteX1350" fmla="*/ 161202 w 1404720"/>
                    <a:gd name="connsiteY1350" fmla="*/ 1327137 h 2812935"/>
                    <a:gd name="connsiteX1351" fmla="*/ 120834 w 1404720"/>
                    <a:gd name="connsiteY1351" fmla="*/ 1367505 h 2812935"/>
                    <a:gd name="connsiteX1352" fmla="*/ 161202 w 1404720"/>
                    <a:gd name="connsiteY1352" fmla="*/ 1407873 h 2812935"/>
                    <a:gd name="connsiteX1353" fmla="*/ 201570 w 1404720"/>
                    <a:gd name="connsiteY1353" fmla="*/ 1367505 h 2812935"/>
                    <a:gd name="connsiteX1354" fmla="*/ 161202 w 1404720"/>
                    <a:gd name="connsiteY1354" fmla="*/ 1327137 h 2812935"/>
                    <a:gd name="connsiteX1355" fmla="*/ 76766 w 1404720"/>
                    <a:gd name="connsiteY1355" fmla="*/ 1327137 h 2812935"/>
                    <a:gd name="connsiteX1356" fmla="*/ 36398 w 1404720"/>
                    <a:gd name="connsiteY1356" fmla="*/ 1367505 h 2812935"/>
                    <a:gd name="connsiteX1357" fmla="*/ 76766 w 1404720"/>
                    <a:gd name="connsiteY1357" fmla="*/ 1407873 h 2812935"/>
                    <a:gd name="connsiteX1358" fmla="*/ 117134 w 1404720"/>
                    <a:gd name="connsiteY1358" fmla="*/ 1367505 h 2812935"/>
                    <a:gd name="connsiteX1359" fmla="*/ 76766 w 1404720"/>
                    <a:gd name="connsiteY1359" fmla="*/ 1327137 h 2812935"/>
                    <a:gd name="connsiteX1360" fmla="*/ 1343312 w 1404720"/>
                    <a:gd name="connsiteY1360" fmla="*/ 1241088 h 2812935"/>
                    <a:gd name="connsiteX1361" fmla="*/ 1302944 w 1404720"/>
                    <a:gd name="connsiteY1361" fmla="*/ 1281456 h 2812935"/>
                    <a:gd name="connsiteX1362" fmla="*/ 1343312 w 1404720"/>
                    <a:gd name="connsiteY1362" fmla="*/ 1321824 h 2812935"/>
                    <a:gd name="connsiteX1363" fmla="*/ 1383680 w 1404720"/>
                    <a:gd name="connsiteY1363" fmla="*/ 1281456 h 2812935"/>
                    <a:gd name="connsiteX1364" fmla="*/ 1343312 w 1404720"/>
                    <a:gd name="connsiteY1364" fmla="*/ 1241088 h 2812935"/>
                    <a:gd name="connsiteX1365" fmla="*/ 1258874 w 1404720"/>
                    <a:gd name="connsiteY1365" fmla="*/ 1241088 h 2812935"/>
                    <a:gd name="connsiteX1366" fmla="*/ 1218506 w 1404720"/>
                    <a:gd name="connsiteY1366" fmla="*/ 1281456 h 2812935"/>
                    <a:gd name="connsiteX1367" fmla="*/ 1258874 w 1404720"/>
                    <a:gd name="connsiteY1367" fmla="*/ 1321824 h 2812935"/>
                    <a:gd name="connsiteX1368" fmla="*/ 1299242 w 1404720"/>
                    <a:gd name="connsiteY1368" fmla="*/ 1281456 h 2812935"/>
                    <a:gd name="connsiteX1369" fmla="*/ 1258874 w 1404720"/>
                    <a:gd name="connsiteY1369" fmla="*/ 1241088 h 2812935"/>
                    <a:gd name="connsiteX1370" fmla="*/ 1174438 w 1404720"/>
                    <a:gd name="connsiteY1370" fmla="*/ 1241088 h 2812935"/>
                    <a:gd name="connsiteX1371" fmla="*/ 1134070 w 1404720"/>
                    <a:gd name="connsiteY1371" fmla="*/ 1281456 h 2812935"/>
                    <a:gd name="connsiteX1372" fmla="*/ 1174438 w 1404720"/>
                    <a:gd name="connsiteY1372" fmla="*/ 1321824 h 2812935"/>
                    <a:gd name="connsiteX1373" fmla="*/ 1214806 w 1404720"/>
                    <a:gd name="connsiteY1373" fmla="*/ 1281456 h 2812935"/>
                    <a:gd name="connsiteX1374" fmla="*/ 1174438 w 1404720"/>
                    <a:gd name="connsiteY1374" fmla="*/ 1241088 h 2812935"/>
                    <a:gd name="connsiteX1375" fmla="*/ 1090002 w 1404720"/>
                    <a:gd name="connsiteY1375" fmla="*/ 1241088 h 2812935"/>
                    <a:gd name="connsiteX1376" fmla="*/ 1049634 w 1404720"/>
                    <a:gd name="connsiteY1376" fmla="*/ 1281456 h 2812935"/>
                    <a:gd name="connsiteX1377" fmla="*/ 1090002 w 1404720"/>
                    <a:gd name="connsiteY1377" fmla="*/ 1321824 h 2812935"/>
                    <a:gd name="connsiteX1378" fmla="*/ 1130370 w 1404720"/>
                    <a:gd name="connsiteY1378" fmla="*/ 1281456 h 2812935"/>
                    <a:gd name="connsiteX1379" fmla="*/ 1090002 w 1404720"/>
                    <a:gd name="connsiteY1379" fmla="*/ 1241088 h 2812935"/>
                    <a:gd name="connsiteX1380" fmla="*/ 1005565 w 1404720"/>
                    <a:gd name="connsiteY1380" fmla="*/ 1241088 h 2812935"/>
                    <a:gd name="connsiteX1381" fmla="*/ 965197 w 1404720"/>
                    <a:gd name="connsiteY1381" fmla="*/ 1281456 h 2812935"/>
                    <a:gd name="connsiteX1382" fmla="*/ 1005565 w 1404720"/>
                    <a:gd name="connsiteY1382" fmla="*/ 1321824 h 2812935"/>
                    <a:gd name="connsiteX1383" fmla="*/ 1045933 w 1404720"/>
                    <a:gd name="connsiteY1383" fmla="*/ 1281456 h 2812935"/>
                    <a:gd name="connsiteX1384" fmla="*/ 1005565 w 1404720"/>
                    <a:gd name="connsiteY1384" fmla="*/ 1241088 h 2812935"/>
                    <a:gd name="connsiteX1385" fmla="*/ 921129 w 1404720"/>
                    <a:gd name="connsiteY1385" fmla="*/ 1241088 h 2812935"/>
                    <a:gd name="connsiteX1386" fmla="*/ 880761 w 1404720"/>
                    <a:gd name="connsiteY1386" fmla="*/ 1281456 h 2812935"/>
                    <a:gd name="connsiteX1387" fmla="*/ 921129 w 1404720"/>
                    <a:gd name="connsiteY1387" fmla="*/ 1321824 h 2812935"/>
                    <a:gd name="connsiteX1388" fmla="*/ 961497 w 1404720"/>
                    <a:gd name="connsiteY1388" fmla="*/ 1281456 h 2812935"/>
                    <a:gd name="connsiteX1389" fmla="*/ 921129 w 1404720"/>
                    <a:gd name="connsiteY1389" fmla="*/ 1241088 h 2812935"/>
                    <a:gd name="connsiteX1390" fmla="*/ 836693 w 1404720"/>
                    <a:gd name="connsiteY1390" fmla="*/ 1241088 h 2812935"/>
                    <a:gd name="connsiteX1391" fmla="*/ 796325 w 1404720"/>
                    <a:gd name="connsiteY1391" fmla="*/ 1281456 h 2812935"/>
                    <a:gd name="connsiteX1392" fmla="*/ 836693 w 1404720"/>
                    <a:gd name="connsiteY1392" fmla="*/ 1321824 h 2812935"/>
                    <a:gd name="connsiteX1393" fmla="*/ 877061 w 1404720"/>
                    <a:gd name="connsiteY1393" fmla="*/ 1281456 h 2812935"/>
                    <a:gd name="connsiteX1394" fmla="*/ 836693 w 1404720"/>
                    <a:gd name="connsiteY1394" fmla="*/ 1241088 h 2812935"/>
                    <a:gd name="connsiteX1395" fmla="*/ 752256 w 1404720"/>
                    <a:gd name="connsiteY1395" fmla="*/ 1241088 h 2812935"/>
                    <a:gd name="connsiteX1396" fmla="*/ 711888 w 1404720"/>
                    <a:gd name="connsiteY1396" fmla="*/ 1281456 h 2812935"/>
                    <a:gd name="connsiteX1397" fmla="*/ 752256 w 1404720"/>
                    <a:gd name="connsiteY1397" fmla="*/ 1321824 h 2812935"/>
                    <a:gd name="connsiteX1398" fmla="*/ 792624 w 1404720"/>
                    <a:gd name="connsiteY1398" fmla="*/ 1281456 h 2812935"/>
                    <a:gd name="connsiteX1399" fmla="*/ 752256 w 1404720"/>
                    <a:gd name="connsiteY1399" fmla="*/ 1241088 h 2812935"/>
                    <a:gd name="connsiteX1400" fmla="*/ 667820 w 1404720"/>
                    <a:gd name="connsiteY1400" fmla="*/ 1241088 h 2812935"/>
                    <a:gd name="connsiteX1401" fmla="*/ 627452 w 1404720"/>
                    <a:gd name="connsiteY1401" fmla="*/ 1281456 h 2812935"/>
                    <a:gd name="connsiteX1402" fmla="*/ 667820 w 1404720"/>
                    <a:gd name="connsiteY1402" fmla="*/ 1321824 h 2812935"/>
                    <a:gd name="connsiteX1403" fmla="*/ 708188 w 1404720"/>
                    <a:gd name="connsiteY1403" fmla="*/ 1281456 h 2812935"/>
                    <a:gd name="connsiteX1404" fmla="*/ 667820 w 1404720"/>
                    <a:gd name="connsiteY1404" fmla="*/ 1241088 h 2812935"/>
                    <a:gd name="connsiteX1405" fmla="*/ 583384 w 1404720"/>
                    <a:gd name="connsiteY1405" fmla="*/ 1241088 h 2812935"/>
                    <a:gd name="connsiteX1406" fmla="*/ 543016 w 1404720"/>
                    <a:gd name="connsiteY1406" fmla="*/ 1281456 h 2812935"/>
                    <a:gd name="connsiteX1407" fmla="*/ 583384 w 1404720"/>
                    <a:gd name="connsiteY1407" fmla="*/ 1321824 h 2812935"/>
                    <a:gd name="connsiteX1408" fmla="*/ 623752 w 1404720"/>
                    <a:gd name="connsiteY1408" fmla="*/ 1281456 h 2812935"/>
                    <a:gd name="connsiteX1409" fmla="*/ 583384 w 1404720"/>
                    <a:gd name="connsiteY1409" fmla="*/ 1241088 h 2812935"/>
                    <a:gd name="connsiteX1410" fmla="*/ 498947 w 1404720"/>
                    <a:gd name="connsiteY1410" fmla="*/ 1241088 h 2812935"/>
                    <a:gd name="connsiteX1411" fmla="*/ 458579 w 1404720"/>
                    <a:gd name="connsiteY1411" fmla="*/ 1281456 h 2812935"/>
                    <a:gd name="connsiteX1412" fmla="*/ 498947 w 1404720"/>
                    <a:gd name="connsiteY1412" fmla="*/ 1321824 h 2812935"/>
                    <a:gd name="connsiteX1413" fmla="*/ 539315 w 1404720"/>
                    <a:gd name="connsiteY1413" fmla="*/ 1281456 h 2812935"/>
                    <a:gd name="connsiteX1414" fmla="*/ 498947 w 1404720"/>
                    <a:gd name="connsiteY1414" fmla="*/ 1241088 h 2812935"/>
                    <a:gd name="connsiteX1415" fmla="*/ 414511 w 1404720"/>
                    <a:gd name="connsiteY1415" fmla="*/ 1241088 h 2812935"/>
                    <a:gd name="connsiteX1416" fmla="*/ 374143 w 1404720"/>
                    <a:gd name="connsiteY1416" fmla="*/ 1281456 h 2812935"/>
                    <a:gd name="connsiteX1417" fmla="*/ 414511 w 1404720"/>
                    <a:gd name="connsiteY1417" fmla="*/ 1321824 h 2812935"/>
                    <a:gd name="connsiteX1418" fmla="*/ 454879 w 1404720"/>
                    <a:gd name="connsiteY1418" fmla="*/ 1281456 h 2812935"/>
                    <a:gd name="connsiteX1419" fmla="*/ 414511 w 1404720"/>
                    <a:gd name="connsiteY1419" fmla="*/ 1241088 h 2812935"/>
                    <a:gd name="connsiteX1420" fmla="*/ 330075 w 1404720"/>
                    <a:gd name="connsiteY1420" fmla="*/ 1241088 h 2812935"/>
                    <a:gd name="connsiteX1421" fmla="*/ 289707 w 1404720"/>
                    <a:gd name="connsiteY1421" fmla="*/ 1281456 h 2812935"/>
                    <a:gd name="connsiteX1422" fmla="*/ 330075 w 1404720"/>
                    <a:gd name="connsiteY1422" fmla="*/ 1321824 h 2812935"/>
                    <a:gd name="connsiteX1423" fmla="*/ 370443 w 1404720"/>
                    <a:gd name="connsiteY1423" fmla="*/ 1281456 h 2812935"/>
                    <a:gd name="connsiteX1424" fmla="*/ 330075 w 1404720"/>
                    <a:gd name="connsiteY1424" fmla="*/ 1241088 h 2812935"/>
                    <a:gd name="connsiteX1425" fmla="*/ 245639 w 1404720"/>
                    <a:gd name="connsiteY1425" fmla="*/ 1241088 h 2812935"/>
                    <a:gd name="connsiteX1426" fmla="*/ 205271 w 1404720"/>
                    <a:gd name="connsiteY1426" fmla="*/ 1281456 h 2812935"/>
                    <a:gd name="connsiteX1427" fmla="*/ 245639 w 1404720"/>
                    <a:gd name="connsiteY1427" fmla="*/ 1321824 h 2812935"/>
                    <a:gd name="connsiteX1428" fmla="*/ 286007 w 1404720"/>
                    <a:gd name="connsiteY1428" fmla="*/ 1281456 h 2812935"/>
                    <a:gd name="connsiteX1429" fmla="*/ 245639 w 1404720"/>
                    <a:gd name="connsiteY1429" fmla="*/ 1241088 h 2812935"/>
                    <a:gd name="connsiteX1430" fmla="*/ 161202 w 1404720"/>
                    <a:gd name="connsiteY1430" fmla="*/ 1241088 h 2812935"/>
                    <a:gd name="connsiteX1431" fmla="*/ 120834 w 1404720"/>
                    <a:gd name="connsiteY1431" fmla="*/ 1281456 h 2812935"/>
                    <a:gd name="connsiteX1432" fmla="*/ 161202 w 1404720"/>
                    <a:gd name="connsiteY1432" fmla="*/ 1321824 h 2812935"/>
                    <a:gd name="connsiteX1433" fmla="*/ 201570 w 1404720"/>
                    <a:gd name="connsiteY1433" fmla="*/ 1281456 h 2812935"/>
                    <a:gd name="connsiteX1434" fmla="*/ 161202 w 1404720"/>
                    <a:gd name="connsiteY1434" fmla="*/ 1241088 h 2812935"/>
                    <a:gd name="connsiteX1435" fmla="*/ 76766 w 1404720"/>
                    <a:gd name="connsiteY1435" fmla="*/ 1241088 h 2812935"/>
                    <a:gd name="connsiteX1436" fmla="*/ 36398 w 1404720"/>
                    <a:gd name="connsiteY1436" fmla="*/ 1281456 h 2812935"/>
                    <a:gd name="connsiteX1437" fmla="*/ 76766 w 1404720"/>
                    <a:gd name="connsiteY1437" fmla="*/ 1321824 h 2812935"/>
                    <a:gd name="connsiteX1438" fmla="*/ 117134 w 1404720"/>
                    <a:gd name="connsiteY1438" fmla="*/ 1281456 h 2812935"/>
                    <a:gd name="connsiteX1439" fmla="*/ 76766 w 1404720"/>
                    <a:gd name="connsiteY1439" fmla="*/ 1241088 h 2812935"/>
                    <a:gd name="connsiteX1440" fmla="*/ 1343312 w 1404720"/>
                    <a:gd name="connsiteY1440" fmla="*/ 1155038 h 2812935"/>
                    <a:gd name="connsiteX1441" fmla="*/ 1302944 w 1404720"/>
                    <a:gd name="connsiteY1441" fmla="*/ 1195406 h 2812935"/>
                    <a:gd name="connsiteX1442" fmla="*/ 1343312 w 1404720"/>
                    <a:gd name="connsiteY1442" fmla="*/ 1235774 h 2812935"/>
                    <a:gd name="connsiteX1443" fmla="*/ 1383680 w 1404720"/>
                    <a:gd name="connsiteY1443" fmla="*/ 1195406 h 2812935"/>
                    <a:gd name="connsiteX1444" fmla="*/ 1343312 w 1404720"/>
                    <a:gd name="connsiteY1444" fmla="*/ 1155038 h 2812935"/>
                    <a:gd name="connsiteX1445" fmla="*/ 1258874 w 1404720"/>
                    <a:gd name="connsiteY1445" fmla="*/ 1155038 h 2812935"/>
                    <a:gd name="connsiteX1446" fmla="*/ 1218506 w 1404720"/>
                    <a:gd name="connsiteY1446" fmla="*/ 1195406 h 2812935"/>
                    <a:gd name="connsiteX1447" fmla="*/ 1258874 w 1404720"/>
                    <a:gd name="connsiteY1447" fmla="*/ 1235774 h 2812935"/>
                    <a:gd name="connsiteX1448" fmla="*/ 1299242 w 1404720"/>
                    <a:gd name="connsiteY1448" fmla="*/ 1195406 h 2812935"/>
                    <a:gd name="connsiteX1449" fmla="*/ 1258874 w 1404720"/>
                    <a:gd name="connsiteY1449" fmla="*/ 1155038 h 2812935"/>
                    <a:gd name="connsiteX1450" fmla="*/ 1174438 w 1404720"/>
                    <a:gd name="connsiteY1450" fmla="*/ 1155038 h 2812935"/>
                    <a:gd name="connsiteX1451" fmla="*/ 1134070 w 1404720"/>
                    <a:gd name="connsiteY1451" fmla="*/ 1195406 h 2812935"/>
                    <a:gd name="connsiteX1452" fmla="*/ 1174438 w 1404720"/>
                    <a:gd name="connsiteY1452" fmla="*/ 1235774 h 2812935"/>
                    <a:gd name="connsiteX1453" fmla="*/ 1214806 w 1404720"/>
                    <a:gd name="connsiteY1453" fmla="*/ 1195406 h 2812935"/>
                    <a:gd name="connsiteX1454" fmla="*/ 1174438 w 1404720"/>
                    <a:gd name="connsiteY1454" fmla="*/ 1155038 h 2812935"/>
                    <a:gd name="connsiteX1455" fmla="*/ 1090002 w 1404720"/>
                    <a:gd name="connsiteY1455" fmla="*/ 1155038 h 2812935"/>
                    <a:gd name="connsiteX1456" fmla="*/ 1049634 w 1404720"/>
                    <a:gd name="connsiteY1456" fmla="*/ 1195406 h 2812935"/>
                    <a:gd name="connsiteX1457" fmla="*/ 1090002 w 1404720"/>
                    <a:gd name="connsiteY1457" fmla="*/ 1235774 h 2812935"/>
                    <a:gd name="connsiteX1458" fmla="*/ 1130370 w 1404720"/>
                    <a:gd name="connsiteY1458" fmla="*/ 1195406 h 2812935"/>
                    <a:gd name="connsiteX1459" fmla="*/ 1090002 w 1404720"/>
                    <a:gd name="connsiteY1459" fmla="*/ 1155038 h 2812935"/>
                    <a:gd name="connsiteX1460" fmla="*/ 1005565 w 1404720"/>
                    <a:gd name="connsiteY1460" fmla="*/ 1155038 h 2812935"/>
                    <a:gd name="connsiteX1461" fmla="*/ 965197 w 1404720"/>
                    <a:gd name="connsiteY1461" fmla="*/ 1195406 h 2812935"/>
                    <a:gd name="connsiteX1462" fmla="*/ 1005565 w 1404720"/>
                    <a:gd name="connsiteY1462" fmla="*/ 1235774 h 2812935"/>
                    <a:gd name="connsiteX1463" fmla="*/ 1045933 w 1404720"/>
                    <a:gd name="connsiteY1463" fmla="*/ 1195406 h 2812935"/>
                    <a:gd name="connsiteX1464" fmla="*/ 1005565 w 1404720"/>
                    <a:gd name="connsiteY1464" fmla="*/ 1155038 h 2812935"/>
                    <a:gd name="connsiteX1465" fmla="*/ 921129 w 1404720"/>
                    <a:gd name="connsiteY1465" fmla="*/ 1155038 h 2812935"/>
                    <a:gd name="connsiteX1466" fmla="*/ 880761 w 1404720"/>
                    <a:gd name="connsiteY1466" fmla="*/ 1195406 h 2812935"/>
                    <a:gd name="connsiteX1467" fmla="*/ 921129 w 1404720"/>
                    <a:gd name="connsiteY1467" fmla="*/ 1235774 h 2812935"/>
                    <a:gd name="connsiteX1468" fmla="*/ 961497 w 1404720"/>
                    <a:gd name="connsiteY1468" fmla="*/ 1195406 h 2812935"/>
                    <a:gd name="connsiteX1469" fmla="*/ 921129 w 1404720"/>
                    <a:gd name="connsiteY1469" fmla="*/ 1155038 h 2812935"/>
                    <a:gd name="connsiteX1470" fmla="*/ 836693 w 1404720"/>
                    <a:gd name="connsiteY1470" fmla="*/ 1155038 h 2812935"/>
                    <a:gd name="connsiteX1471" fmla="*/ 796325 w 1404720"/>
                    <a:gd name="connsiteY1471" fmla="*/ 1195406 h 2812935"/>
                    <a:gd name="connsiteX1472" fmla="*/ 836693 w 1404720"/>
                    <a:gd name="connsiteY1472" fmla="*/ 1235774 h 2812935"/>
                    <a:gd name="connsiteX1473" fmla="*/ 877061 w 1404720"/>
                    <a:gd name="connsiteY1473" fmla="*/ 1195406 h 2812935"/>
                    <a:gd name="connsiteX1474" fmla="*/ 836693 w 1404720"/>
                    <a:gd name="connsiteY1474" fmla="*/ 1155038 h 2812935"/>
                    <a:gd name="connsiteX1475" fmla="*/ 752256 w 1404720"/>
                    <a:gd name="connsiteY1475" fmla="*/ 1155038 h 2812935"/>
                    <a:gd name="connsiteX1476" fmla="*/ 711888 w 1404720"/>
                    <a:gd name="connsiteY1476" fmla="*/ 1195406 h 2812935"/>
                    <a:gd name="connsiteX1477" fmla="*/ 752256 w 1404720"/>
                    <a:gd name="connsiteY1477" fmla="*/ 1235774 h 2812935"/>
                    <a:gd name="connsiteX1478" fmla="*/ 792624 w 1404720"/>
                    <a:gd name="connsiteY1478" fmla="*/ 1195406 h 2812935"/>
                    <a:gd name="connsiteX1479" fmla="*/ 752256 w 1404720"/>
                    <a:gd name="connsiteY1479" fmla="*/ 1155038 h 2812935"/>
                    <a:gd name="connsiteX1480" fmla="*/ 667820 w 1404720"/>
                    <a:gd name="connsiteY1480" fmla="*/ 1155038 h 2812935"/>
                    <a:gd name="connsiteX1481" fmla="*/ 627452 w 1404720"/>
                    <a:gd name="connsiteY1481" fmla="*/ 1195406 h 2812935"/>
                    <a:gd name="connsiteX1482" fmla="*/ 667820 w 1404720"/>
                    <a:gd name="connsiteY1482" fmla="*/ 1235774 h 2812935"/>
                    <a:gd name="connsiteX1483" fmla="*/ 708188 w 1404720"/>
                    <a:gd name="connsiteY1483" fmla="*/ 1195406 h 2812935"/>
                    <a:gd name="connsiteX1484" fmla="*/ 667820 w 1404720"/>
                    <a:gd name="connsiteY1484" fmla="*/ 1155038 h 2812935"/>
                    <a:gd name="connsiteX1485" fmla="*/ 583384 w 1404720"/>
                    <a:gd name="connsiteY1485" fmla="*/ 1155038 h 2812935"/>
                    <a:gd name="connsiteX1486" fmla="*/ 543016 w 1404720"/>
                    <a:gd name="connsiteY1486" fmla="*/ 1195406 h 2812935"/>
                    <a:gd name="connsiteX1487" fmla="*/ 583384 w 1404720"/>
                    <a:gd name="connsiteY1487" fmla="*/ 1235774 h 2812935"/>
                    <a:gd name="connsiteX1488" fmla="*/ 623752 w 1404720"/>
                    <a:gd name="connsiteY1488" fmla="*/ 1195406 h 2812935"/>
                    <a:gd name="connsiteX1489" fmla="*/ 583384 w 1404720"/>
                    <a:gd name="connsiteY1489" fmla="*/ 1155038 h 2812935"/>
                    <a:gd name="connsiteX1490" fmla="*/ 498947 w 1404720"/>
                    <a:gd name="connsiteY1490" fmla="*/ 1155038 h 2812935"/>
                    <a:gd name="connsiteX1491" fmla="*/ 458579 w 1404720"/>
                    <a:gd name="connsiteY1491" fmla="*/ 1195406 h 2812935"/>
                    <a:gd name="connsiteX1492" fmla="*/ 498947 w 1404720"/>
                    <a:gd name="connsiteY1492" fmla="*/ 1235774 h 2812935"/>
                    <a:gd name="connsiteX1493" fmla="*/ 539315 w 1404720"/>
                    <a:gd name="connsiteY1493" fmla="*/ 1195406 h 2812935"/>
                    <a:gd name="connsiteX1494" fmla="*/ 498947 w 1404720"/>
                    <a:gd name="connsiteY1494" fmla="*/ 1155038 h 2812935"/>
                    <a:gd name="connsiteX1495" fmla="*/ 414511 w 1404720"/>
                    <a:gd name="connsiteY1495" fmla="*/ 1155038 h 2812935"/>
                    <a:gd name="connsiteX1496" fmla="*/ 374143 w 1404720"/>
                    <a:gd name="connsiteY1496" fmla="*/ 1195406 h 2812935"/>
                    <a:gd name="connsiteX1497" fmla="*/ 414511 w 1404720"/>
                    <a:gd name="connsiteY1497" fmla="*/ 1235774 h 2812935"/>
                    <a:gd name="connsiteX1498" fmla="*/ 454879 w 1404720"/>
                    <a:gd name="connsiteY1498" fmla="*/ 1195406 h 2812935"/>
                    <a:gd name="connsiteX1499" fmla="*/ 414511 w 1404720"/>
                    <a:gd name="connsiteY1499" fmla="*/ 1155038 h 2812935"/>
                    <a:gd name="connsiteX1500" fmla="*/ 330075 w 1404720"/>
                    <a:gd name="connsiteY1500" fmla="*/ 1155038 h 2812935"/>
                    <a:gd name="connsiteX1501" fmla="*/ 289707 w 1404720"/>
                    <a:gd name="connsiteY1501" fmla="*/ 1195406 h 2812935"/>
                    <a:gd name="connsiteX1502" fmla="*/ 330075 w 1404720"/>
                    <a:gd name="connsiteY1502" fmla="*/ 1235774 h 2812935"/>
                    <a:gd name="connsiteX1503" fmla="*/ 370443 w 1404720"/>
                    <a:gd name="connsiteY1503" fmla="*/ 1195406 h 2812935"/>
                    <a:gd name="connsiteX1504" fmla="*/ 330075 w 1404720"/>
                    <a:gd name="connsiteY1504" fmla="*/ 1155038 h 2812935"/>
                    <a:gd name="connsiteX1505" fmla="*/ 245639 w 1404720"/>
                    <a:gd name="connsiteY1505" fmla="*/ 1155038 h 2812935"/>
                    <a:gd name="connsiteX1506" fmla="*/ 205271 w 1404720"/>
                    <a:gd name="connsiteY1506" fmla="*/ 1195406 h 2812935"/>
                    <a:gd name="connsiteX1507" fmla="*/ 245639 w 1404720"/>
                    <a:gd name="connsiteY1507" fmla="*/ 1235774 h 2812935"/>
                    <a:gd name="connsiteX1508" fmla="*/ 286007 w 1404720"/>
                    <a:gd name="connsiteY1508" fmla="*/ 1195406 h 2812935"/>
                    <a:gd name="connsiteX1509" fmla="*/ 245639 w 1404720"/>
                    <a:gd name="connsiteY1509" fmla="*/ 1155038 h 2812935"/>
                    <a:gd name="connsiteX1510" fmla="*/ 161202 w 1404720"/>
                    <a:gd name="connsiteY1510" fmla="*/ 1155038 h 2812935"/>
                    <a:gd name="connsiteX1511" fmla="*/ 120834 w 1404720"/>
                    <a:gd name="connsiteY1511" fmla="*/ 1195406 h 2812935"/>
                    <a:gd name="connsiteX1512" fmla="*/ 161202 w 1404720"/>
                    <a:gd name="connsiteY1512" fmla="*/ 1235774 h 2812935"/>
                    <a:gd name="connsiteX1513" fmla="*/ 201570 w 1404720"/>
                    <a:gd name="connsiteY1513" fmla="*/ 1195406 h 2812935"/>
                    <a:gd name="connsiteX1514" fmla="*/ 161202 w 1404720"/>
                    <a:gd name="connsiteY1514" fmla="*/ 1155038 h 2812935"/>
                    <a:gd name="connsiteX1515" fmla="*/ 76766 w 1404720"/>
                    <a:gd name="connsiteY1515" fmla="*/ 1155038 h 2812935"/>
                    <a:gd name="connsiteX1516" fmla="*/ 36398 w 1404720"/>
                    <a:gd name="connsiteY1516" fmla="*/ 1195406 h 2812935"/>
                    <a:gd name="connsiteX1517" fmla="*/ 76766 w 1404720"/>
                    <a:gd name="connsiteY1517" fmla="*/ 1235774 h 2812935"/>
                    <a:gd name="connsiteX1518" fmla="*/ 117134 w 1404720"/>
                    <a:gd name="connsiteY1518" fmla="*/ 1195406 h 2812935"/>
                    <a:gd name="connsiteX1519" fmla="*/ 76766 w 1404720"/>
                    <a:gd name="connsiteY1519" fmla="*/ 1155038 h 2812935"/>
                    <a:gd name="connsiteX1520" fmla="*/ 1343312 w 1404720"/>
                    <a:gd name="connsiteY1520" fmla="*/ 1068989 h 2812935"/>
                    <a:gd name="connsiteX1521" fmla="*/ 1302944 w 1404720"/>
                    <a:gd name="connsiteY1521" fmla="*/ 1109357 h 2812935"/>
                    <a:gd name="connsiteX1522" fmla="*/ 1343312 w 1404720"/>
                    <a:gd name="connsiteY1522" fmla="*/ 1149725 h 2812935"/>
                    <a:gd name="connsiteX1523" fmla="*/ 1383680 w 1404720"/>
                    <a:gd name="connsiteY1523" fmla="*/ 1109357 h 2812935"/>
                    <a:gd name="connsiteX1524" fmla="*/ 1343312 w 1404720"/>
                    <a:gd name="connsiteY1524" fmla="*/ 1068989 h 2812935"/>
                    <a:gd name="connsiteX1525" fmla="*/ 1258874 w 1404720"/>
                    <a:gd name="connsiteY1525" fmla="*/ 1068989 h 2812935"/>
                    <a:gd name="connsiteX1526" fmla="*/ 1218506 w 1404720"/>
                    <a:gd name="connsiteY1526" fmla="*/ 1109357 h 2812935"/>
                    <a:gd name="connsiteX1527" fmla="*/ 1258874 w 1404720"/>
                    <a:gd name="connsiteY1527" fmla="*/ 1149725 h 2812935"/>
                    <a:gd name="connsiteX1528" fmla="*/ 1299242 w 1404720"/>
                    <a:gd name="connsiteY1528" fmla="*/ 1109357 h 2812935"/>
                    <a:gd name="connsiteX1529" fmla="*/ 1258874 w 1404720"/>
                    <a:gd name="connsiteY1529" fmla="*/ 1068989 h 2812935"/>
                    <a:gd name="connsiteX1530" fmla="*/ 1174438 w 1404720"/>
                    <a:gd name="connsiteY1530" fmla="*/ 1068989 h 2812935"/>
                    <a:gd name="connsiteX1531" fmla="*/ 1134070 w 1404720"/>
                    <a:gd name="connsiteY1531" fmla="*/ 1109357 h 2812935"/>
                    <a:gd name="connsiteX1532" fmla="*/ 1174438 w 1404720"/>
                    <a:gd name="connsiteY1532" fmla="*/ 1149725 h 2812935"/>
                    <a:gd name="connsiteX1533" fmla="*/ 1214806 w 1404720"/>
                    <a:gd name="connsiteY1533" fmla="*/ 1109357 h 2812935"/>
                    <a:gd name="connsiteX1534" fmla="*/ 1174438 w 1404720"/>
                    <a:gd name="connsiteY1534" fmla="*/ 1068989 h 2812935"/>
                    <a:gd name="connsiteX1535" fmla="*/ 1090002 w 1404720"/>
                    <a:gd name="connsiteY1535" fmla="*/ 1068989 h 2812935"/>
                    <a:gd name="connsiteX1536" fmla="*/ 1049634 w 1404720"/>
                    <a:gd name="connsiteY1536" fmla="*/ 1109357 h 2812935"/>
                    <a:gd name="connsiteX1537" fmla="*/ 1090002 w 1404720"/>
                    <a:gd name="connsiteY1537" fmla="*/ 1149725 h 2812935"/>
                    <a:gd name="connsiteX1538" fmla="*/ 1130370 w 1404720"/>
                    <a:gd name="connsiteY1538" fmla="*/ 1109357 h 2812935"/>
                    <a:gd name="connsiteX1539" fmla="*/ 1090002 w 1404720"/>
                    <a:gd name="connsiteY1539" fmla="*/ 1068989 h 2812935"/>
                    <a:gd name="connsiteX1540" fmla="*/ 1005565 w 1404720"/>
                    <a:gd name="connsiteY1540" fmla="*/ 1068989 h 2812935"/>
                    <a:gd name="connsiteX1541" fmla="*/ 965197 w 1404720"/>
                    <a:gd name="connsiteY1541" fmla="*/ 1109357 h 2812935"/>
                    <a:gd name="connsiteX1542" fmla="*/ 1005565 w 1404720"/>
                    <a:gd name="connsiteY1542" fmla="*/ 1149725 h 2812935"/>
                    <a:gd name="connsiteX1543" fmla="*/ 1045933 w 1404720"/>
                    <a:gd name="connsiteY1543" fmla="*/ 1109357 h 2812935"/>
                    <a:gd name="connsiteX1544" fmla="*/ 1005565 w 1404720"/>
                    <a:gd name="connsiteY1544" fmla="*/ 1068989 h 2812935"/>
                    <a:gd name="connsiteX1545" fmla="*/ 921129 w 1404720"/>
                    <a:gd name="connsiteY1545" fmla="*/ 1068989 h 2812935"/>
                    <a:gd name="connsiteX1546" fmla="*/ 880761 w 1404720"/>
                    <a:gd name="connsiteY1546" fmla="*/ 1109357 h 2812935"/>
                    <a:gd name="connsiteX1547" fmla="*/ 921129 w 1404720"/>
                    <a:gd name="connsiteY1547" fmla="*/ 1149725 h 2812935"/>
                    <a:gd name="connsiteX1548" fmla="*/ 961497 w 1404720"/>
                    <a:gd name="connsiteY1548" fmla="*/ 1109357 h 2812935"/>
                    <a:gd name="connsiteX1549" fmla="*/ 921129 w 1404720"/>
                    <a:gd name="connsiteY1549" fmla="*/ 1068989 h 2812935"/>
                    <a:gd name="connsiteX1550" fmla="*/ 836693 w 1404720"/>
                    <a:gd name="connsiteY1550" fmla="*/ 1068989 h 2812935"/>
                    <a:gd name="connsiteX1551" fmla="*/ 796325 w 1404720"/>
                    <a:gd name="connsiteY1551" fmla="*/ 1109357 h 2812935"/>
                    <a:gd name="connsiteX1552" fmla="*/ 836693 w 1404720"/>
                    <a:gd name="connsiteY1552" fmla="*/ 1149725 h 2812935"/>
                    <a:gd name="connsiteX1553" fmla="*/ 877061 w 1404720"/>
                    <a:gd name="connsiteY1553" fmla="*/ 1109357 h 2812935"/>
                    <a:gd name="connsiteX1554" fmla="*/ 836693 w 1404720"/>
                    <a:gd name="connsiteY1554" fmla="*/ 1068989 h 2812935"/>
                    <a:gd name="connsiteX1555" fmla="*/ 752256 w 1404720"/>
                    <a:gd name="connsiteY1555" fmla="*/ 1068989 h 2812935"/>
                    <a:gd name="connsiteX1556" fmla="*/ 711888 w 1404720"/>
                    <a:gd name="connsiteY1556" fmla="*/ 1109357 h 2812935"/>
                    <a:gd name="connsiteX1557" fmla="*/ 752256 w 1404720"/>
                    <a:gd name="connsiteY1557" fmla="*/ 1149725 h 2812935"/>
                    <a:gd name="connsiteX1558" fmla="*/ 792624 w 1404720"/>
                    <a:gd name="connsiteY1558" fmla="*/ 1109357 h 2812935"/>
                    <a:gd name="connsiteX1559" fmla="*/ 752256 w 1404720"/>
                    <a:gd name="connsiteY1559" fmla="*/ 1068989 h 2812935"/>
                    <a:gd name="connsiteX1560" fmla="*/ 667820 w 1404720"/>
                    <a:gd name="connsiteY1560" fmla="*/ 1068989 h 2812935"/>
                    <a:gd name="connsiteX1561" fmla="*/ 627452 w 1404720"/>
                    <a:gd name="connsiteY1561" fmla="*/ 1109357 h 2812935"/>
                    <a:gd name="connsiteX1562" fmla="*/ 667820 w 1404720"/>
                    <a:gd name="connsiteY1562" fmla="*/ 1149725 h 2812935"/>
                    <a:gd name="connsiteX1563" fmla="*/ 708188 w 1404720"/>
                    <a:gd name="connsiteY1563" fmla="*/ 1109357 h 2812935"/>
                    <a:gd name="connsiteX1564" fmla="*/ 667820 w 1404720"/>
                    <a:gd name="connsiteY1564" fmla="*/ 1068989 h 2812935"/>
                    <a:gd name="connsiteX1565" fmla="*/ 583384 w 1404720"/>
                    <a:gd name="connsiteY1565" fmla="*/ 1068989 h 2812935"/>
                    <a:gd name="connsiteX1566" fmla="*/ 543016 w 1404720"/>
                    <a:gd name="connsiteY1566" fmla="*/ 1109357 h 2812935"/>
                    <a:gd name="connsiteX1567" fmla="*/ 583384 w 1404720"/>
                    <a:gd name="connsiteY1567" fmla="*/ 1149725 h 2812935"/>
                    <a:gd name="connsiteX1568" fmla="*/ 623752 w 1404720"/>
                    <a:gd name="connsiteY1568" fmla="*/ 1109357 h 2812935"/>
                    <a:gd name="connsiteX1569" fmla="*/ 583384 w 1404720"/>
                    <a:gd name="connsiteY1569" fmla="*/ 1068989 h 2812935"/>
                    <a:gd name="connsiteX1570" fmla="*/ 498947 w 1404720"/>
                    <a:gd name="connsiteY1570" fmla="*/ 1068989 h 2812935"/>
                    <a:gd name="connsiteX1571" fmla="*/ 458579 w 1404720"/>
                    <a:gd name="connsiteY1571" fmla="*/ 1109357 h 2812935"/>
                    <a:gd name="connsiteX1572" fmla="*/ 498947 w 1404720"/>
                    <a:gd name="connsiteY1572" fmla="*/ 1149725 h 2812935"/>
                    <a:gd name="connsiteX1573" fmla="*/ 539315 w 1404720"/>
                    <a:gd name="connsiteY1573" fmla="*/ 1109357 h 2812935"/>
                    <a:gd name="connsiteX1574" fmla="*/ 498947 w 1404720"/>
                    <a:gd name="connsiteY1574" fmla="*/ 1068989 h 2812935"/>
                    <a:gd name="connsiteX1575" fmla="*/ 414511 w 1404720"/>
                    <a:gd name="connsiteY1575" fmla="*/ 1068989 h 2812935"/>
                    <a:gd name="connsiteX1576" fmla="*/ 374143 w 1404720"/>
                    <a:gd name="connsiteY1576" fmla="*/ 1109357 h 2812935"/>
                    <a:gd name="connsiteX1577" fmla="*/ 414511 w 1404720"/>
                    <a:gd name="connsiteY1577" fmla="*/ 1149725 h 2812935"/>
                    <a:gd name="connsiteX1578" fmla="*/ 454879 w 1404720"/>
                    <a:gd name="connsiteY1578" fmla="*/ 1109357 h 2812935"/>
                    <a:gd name="connsiteX1579" fmla="*/ 414511 w 1404720"/>
                    <a:gd name="connsiteY1579" fmla="*/ 1068989 h 2812935"/>
                    <a:gd name="connsiteX1580" fmla="*/ 330075 w 1404720"/>
                    <a:gd name="connsiteY1580" fmla="*/ 1068989 h 2812935"/>
                    <a:gd name="connsiteX1581" fmla="*/ 289707 w 1404720"/>
                    <a:gd name="connsiteY1581" fmla="*/ 1109357 h 2812935"/>
                    <a:gd name="connsiteX1582" fmla="*/ 330075 w 1404720"/>
                    <a:gd name="connsiteY1582" fmla="*/ 1149725 h 2812935"/>
                    <a:gd name="connsiteX1583" fmla="*/ 370443 w 1404720"/>
                    <a:gd name="connsiteY1583" fmla="*/ 1109357 h 2812935"/>
                    <a:gd name="connsiteX1584" fmla="*/ 330075 w 1404720"/>
                    <a:gd name="connsiteY1584" fmla="*/ 1068989 h 2812935"/>
                    <a:gd name="connsiteX1585" fmla="*/ 245639 w 1404720"/>
                    <a:gd name="connsiteY1585" fmla="*/ 1068989 h 2812935"/>
                    <a:gd name="connsiteX1586" fmla="*/ 205271 w 1404720"/>
                    <a:gd name="connsiteY1586" fmla="*/ 1109357 h 2812935"/>
                    <a:gd name="connsiteX1587" fmla="*/ 245639 w 1404720"/>
                    <a:gd name="connsiteY1587" fmla="*/ 1149725 h 2812935"/>
                    <a:gd name="connsiteX1588" fmla="*/ 286007 w 1404720"/>
                    <a:gd name="connsiteY1588" fmla="*/ 1109357 h 2812935"/>
                    <a:gd name="connsiteX1589" fmla="*/ 245639 w 1404720"/>
                    <a:gd name="connsiteY1589" fmla="*/ 1068989 h 2812935"/>
                    <a:gd name="connsiteX1590" fmla="*/ 161202 w 1404720"/>
                    <a:gd name="connsiteY1590" fmla="*/ 1068989 h 2812935"/>
                    <a:gd name="connsiteX1591" fmla="*/ 120834 w 1404720"/>
                    <a:gd name="connsiteY1591" fmla="*/ 1109357 h 2812935"/>
                    <a:gd name="connsiteX1592" fmla="*/ 161202 w 1404720"/>
                    <a:gd name="connsiteY1592" fmla="*/ 1149725 h 2812935"/>
                    <a:gd name="connsiteX1593" fmla="*/ 201570 w 1404720"/>
                    <a:gd name="connsiteY1593" fmla="*/ 1109357 h 2812935"/>
                    <a:gd name="connsiteX1594" fmla="*/ 161202 w 1404720"/>
                    <a:gd name="connsiteY1594" fmla="*/ 1068989 h 2812935"/>
                    <a:gd name="connsiteX1595" fmla="*/ 76766 w 1404720"/>
                    <a:gd name="connsiteY1595" fmla="*/ 1068989 h 2812935"/>
                    <a:gd name="connsiteX1596" fmla="*/ 36398 w 1404720"/>
                    <a:gd name="connsiteY1596" fmla="*/ 1109357 h 2812935"/>
                    <a:gd name="connsiteX1597" fmla="*/ 76766 w 1404720"/>
                    <a:gd name="connsiteY1597" fmla="*/ 1149725 h 2812935"/>
                    <a:gd name="connsiteX1598" fmla="*/ 117134 w 1404720"/>
                    <a:gd name="connsiteY1598" fmla="*/ 1109357 h 2812935"/>
                    <a:gd name="connsiteX1599" fmla="*/ 76766 w 1404720"/>
                    <a:gd name="connsiteY1599" fmla="*/ 1068989 h 2812935"/>
                    <a:gd name="connsiteX1600" fmla="*/ 1343312 w 1404720"/>
                    <a:gd name="connsiteY1600" fmla="*/ 982940 h 2812935"/>
                    <a:gd name="connsiteX1601" fmla="*/ 1302944 w 1404720"/>
                    <a:gd name="connsiteY1601" fmla="*/ 1023308 h 2812935"/>
                    <a:gd name="connsiteX1602" fmla="*/ 1343312 w 1404720"/>
                    <a:gd name="connsiteY1602" fmla="*/ 1063676 h 2812935"/>
                    <a:gd name="connsiteX1603" fmla="*/ 1383680 w 1404720"/>
                    <a:gd name="connsiteY1603" fmla="*/ 1023308 h 2812935"/>
                    <a:gd name="connsiteX1604" fmla="*/ 1343312 w 1404720"/>
                    <a:gd name="connsiteY1604" fmla="*/ 982940 h 2812935"/>
                    <a:gd name="connsiteX1605" fmla="*/ 1258874 w 1404720"/>
                    <a:gd name="connsiteY1605" fmla="*/ 982940 h 2812935"/>
                    <a:gd name="connsiteX1606" fmla="*/ 1218506 w 1404720"/>
                    <a:gd name="connsiteY1606" fmla="*/ 1023308 h 2812935"/>
                    <a:gd name="connsiteX1607" fmla="*/ 1258874 w 1404720"/>
                    <a:gd name="connsiteY1607" fmla="*/ 1063676 h 2812935"/>
                    <a:gd name="connsiteX1608" fmla="*/ 1299242 w 1404720"/>
                    <a:gd name="connsiteY1608" fmla="*/ 1023308 h 2812935"/>
                    <a:gd name="connsiteX1609" fmla="*/ 1258874 w 1404720"/>
                    <a:gd name="connsiteY1609" fmla="*/ 982940 h 2812935"/>
                    <a:gd name="connsiteX1610" fmla="*/ 1174438 w 1404720"/>
                    <a:gd name="connsiteY1610" fmla="*/ 982940 h 2812935"/>
                    <a:gd name="connsiteX1611" fmla="*/ 1134070 w 1404720"/>
                    <a:gd name="connsiteY1611" fmla="*/ 1023308 h 2812935"/>
                    <a:gd name="connsiteX1612" fmla="*/ 1174438 w 1404720"/>
                    <a:gd name="connsiteY1612" fmla="*/ 1063676 h 2812935"/>
                    <a:gd name="connsiteX1613" fmla="*/ 1214806 w 1404720"/>
                    <a:gd name="connsiteY1613" fmla="*/ 1023308 h 2812935"/>
                    <a:gd name="connsiteX1614" fmla="*/ 1174438 w 1404720"/>
                    <a:gd name="connsiteY1614" fmla="*/ 982940 h 2812935"/>
                    <a:gd name="connsiteX1615" fmla="*/ 1090002 w 1404720"/>
                    <a:gd name="connsiteY1615" fmla="*/ 982940 h 2812935"/>
                    <a:gd name="connsiteX1616" fmla="*/ 1049634 w 1404720"/>
                    <a:gd name="connsiteY1616" fmla="*/ 1023308 h 2812935"/>
                    <a:gd name="connsiteX1617" fmla="*/ 1090002 w 1404720"/>
                    <a:gd name="connsiteY1617" fmla="*/ 1063676 h 2812935"/>
                    <a:gd name="connsiteX1618" fmla="*/ 1130370 w 1404720"/>
                    <a:gd name="connsiteY1618" fmla="*/ 1023308 h 2812935"/>
                    <a:gd name="connsiteX1619" fmla="*/ 1090002 w 1404720"/>
                    <a:gd name="connsiteY1619" fmla="*/ 982940 h 2812935"/>
                    <a:gd name="connsiteX1620" fmla="*/ 1005565 w 1404720"/>
                    <a:gd name="connsiteY1620" fmla="*/ 982940 h 2812935"/>
                    <a:gd name="connsiteX1621" fmla="*/ 965197 w 1404720"/>
                    <a:gd name="connsiteY1621" fmla="*/ 1023308 h 2812935"/>
                    <a:gd name="connsiteX1622" fmla="*/ 1005565 w 1404720"/>
                    <a:gd name="connsiteY1622" fmla="*/ 1063676 h 2812935"/>
                    <a:gd name="connsiteX1623" fmla="*/ 1045933 w 1404720"/>
                    <a:gd name="connsiteY1623" fmla="*/ 1023308 h 2812935"/>
                    <a:gd name="connsiteX1624" fmla="*/ 1005565 w 1404720"/>
                    <a:gd name="connsiteY1624" fmla="*/ 982940 h 2812935"/>
                    <a:gd name="connsiteX1625" fmla="*/ 921129 w 1404720"/>
                    <a:gd name="connsiteY1625" fmla="*/ 982940 h 2812935"/>
                    <a:gd name="connsiteX1626" fmla="*/ 880761 w 1404720"/>
                    <a:gd name="connsiteY1626" fmla="*/ 1023308 h 2812935"/>
                    <a:gd name="connsiteX1627" fmla="*/ 921129 w 1404720"/>
                    <a:gd name="connsiteY1627" fmla="*/ 1063676 h 2812935"/>
                    <a:gd name="connsiteX1628" fmla="*/ 961497 w 1404720"/>
                    <a:gd name="connsiteY1628" fmla="*/ 1023308 h 2812935"/>
                    <a:gd name="connsiteX1629" fmla="*/ 921129 w 1404720"/>
                    <a:gd name="connsiteY1629" fmla="*/ 982940 h 2812935"/>
                    <a:gd name="connsiteX1630" fmla="*/ 836693 w 1404720"/>
                    <a:gd name="connsiteY1630" fmla="*/ 982940 h 2812935"/>
                    <a:gd name="connsiteX1631" fmla="*/ 796325 w 1404720"/>
                    <a:gd name="connsiteY1631" fmla="*/ 1023308 h 2812935"/>
                    <a:gd name="connsiteX1632" fmla="*/ 836693 w 1404720"/>
                    <a:gd name="connsiteY1632" fmla="*/ 1063676 h 2812935"/>
                    <a:gd name="connsiteX1633" fmla="*/ 877061 w 1404720"/>
                    <a:gd name="connsiteY1633" fmla="*/ 1023308 h 2812935"/>
                    <a:gd name="connsiteX1634" fmla="*/ 836693 w 1404720"/>
                    <a:gd name="connsiteY1634" fmla="*/ 982940 h 2812935"/>
                    <a:gd name="connsiteX1635" fmla="*/ 752256 w 1404720"/>
                    <a:gd name="connsiteY1635" fmla="*/ 982940 h 2812935"/>
                    <a:gd name="connsiteX1636" fmla="*/ 711888 w 1404720"/>
                    <a:gd name="connsiteY1636" fmla="*/ 1023308 h 2812935"/>
                    <a:gd name="connsiteX1637" fmla="*/ 752256 w 1404720"/>
                    <a:gd name="connsiteY1637" fmla="*/ 1063676 h 2812935"/>
                    <a:gd name="connsiteX1638" fmla="*/ 792624 w 1404720"/>
                    <a:gd name="connsiteY1638" fmla="*/ 1023308 h 2812935"/>
                    <a:gd name="connsiteX1639" fmla="*/ 752256 w 1404720"/>
                    <a:gd name="connsiteY1639" fmla="*/ 982940 h 2812935"/>
                    <a:gd name="connsiteX1640" fmla="*/ 667820 w 1404720"/>
                    <a:gd name="connsiteY1640" fmla="*/ 982940 h 2812935"/>
                    <a:gd name="connsiteX1641" fmla="*/ 627452 w 1404720"/>
                    <a:gd name="connsiteY1641" fmla="*/ 1023308 h 2812935"/>
                    <a:gd name="connsiteX1642" fmla="*/ 667820 w 1404720"/>
                    <a:gd name="connsiteY1642" fmla="*/ 1063676 h 2812935"/>
                    <a:gd name="connsiteX1643" fmla="*/ 708188 w 1404720"/>
                    <a:gd name="connsiteY1643" fmla="*/ 1023308 h 2812935"/>
                    <a:gd name="connsiteX1644" fmla="*/ 667820 w 1404720"/>
                    <a:gd name="connsiteY1644" fmla="*/ 982940 h 2812935"/>
                    <a:gd name="connsiteX1645" fmla="*/ 583384 w 1404720"/>
                    <a:gd name="connsiteY1645" fmla="*/ 982940 h 2812935"/>
                    <a:gd name="connsiteX1646" fmla="*/ 543016 w 1404720"/>
                    <a:gd name="connsiteY1646" fmla="*/ 1023308 h 2812935"/>
                    <a:gd name="connsiteX1647" fmla="*/ 583384 w 1404720"/>
                    <a:gd name="connsiteY1647" fmla="*/ 1063676 h 2812935"/>
                    <a:gd name="connsiteX1648" fmla="*/ 623752 w 1404720"/>
                    <a:gd name="connsiteY1648" fmla="*/ 1023308 h 2812935"/>
                    <a:gd name="connsiteX1649" fmla="*/ 583384 w 1404720"/>
                    <a:gd name="connsiteY1649" fmla="*/ 982940 h 2812935"/>
                    <a:gd name="connsiteX1650" fmla="*/ 498947 w 1404720"/>
                    <a:gd name="connsiteY1650" fmla="*/ 982940 h 2812935"/>
                    <a:gd name="connsiteX1651" fmla="*/ 458579 w 1404720"/>
                    <a:gd name="connsiteY1651" fmla="*/ 1023308 h 2812935"/>
                    <a:gd name="connsiteX1652" fmla="*/ 498947 w 1404720"/>
                    <a:gd name="connsiteY1652" fmla="*/ 1063676 h 2812935"/>
                    <a:gd name="connsiteX1653" fmla="*/ 539315 w 1404720"/>
                    <a:gd name="connsiteY1653" fmla="*/ 1023308 h 2812935"/>
                    <a:gd name="connsiteX1654" fmla="*/ 498947 w 1404720"/>
                    <a:gd name="connsiteY1654" fmla="*/ 982940 h 2812935"/>
                    <a:gd name="connsiteX1655" fmla="*/ 414511 w 1404720"/>
                    <a:gd name="connsiteY1655" fmla="*/ 982940 h 2812935"/>
                    <a:gd name="connsiteX1656" fmla="*/ 374143 w 1404720"/>
                    <a:gd name="connsiteY1656" fmla="*/ 1023308 h 2812935"/>
                    <a:gd name="connsiteX1657" fmla="*/ 414511 w 1404720"/>
                    <a:gd name="connsiteY1657" fmla="*/ 1063676 h 2812935"/>
                    <a:gd name="connsiteX1658" fmla="*/ 454879 w 1404720"/>
                    <a:gd name="connsiteY1658" fmla="*/ 1023308 h 2812935"/>
                    <a:gd name="connsiteX1659" fmla="*/ 414511 w 1404720"/>
                    <a:gd name="connsiteY1659" fmla="*/ 982940 h 2812935"/>
                    <a:gd name="connsiteX1660" fmla="*/ 330075 w 1404720"/>
                    <a:gd name="connsiteY1660" fmla="*/ 982940 h 2812935"/>
                    <a:gd name="connsiteX1661" fmla="*/ 289707 w 1404720"/>
                    <a:gd name="connsiteY1661" fmla="*/ 1023308 h 2812935"/>
                    <a:gd name="connsiteX1662" fmla="*/ 330075 w 1404720"/>
                    <a:gd name="connsiteY1662" fmla="*/ 1063676 h 2812935"/>
                    <a:gd name="connsiteX1663" fmla="*/ 370443 w 1404720"/>
                    <a:gd name="connsiteY1663" fmla="*/ 1023308 h 2812935"/>
                    <a:gd name="connsiteX1664" fmla="*/ 330075 w 1404720"/>
                    <a:gd name="connsiteY1664" fmla="*/ 982940 h 2812935"/>
                    <a:gd name="connsiteX1665" fmla="*/ 245639 w 1404720"/>
                    <a:gd name="connsiteY1665" fmla="*/ 982940 h 2812935"/>
                    <a:gd name="connsiteX1666" fmla="*/ 205271 w 1404720"/>
                    <a:gd name="connsiteY1666" fmla="*/ 1023308 h 2812935"/>
                    <a:gd name="connsiteX1667" fmla="*/ 245639 w 1404720"/>
                    <a:gd name="connsiteY1667" fmla="*/ 1063676 h 2812935"/>
                    <a:gd name="connsiteX1668" fmla="*/ 286007 w 1404720"/>
                    <a:gd name="connsiteY1668" fmla="*/ 1023308 h 2812935"/>
                    <a:gd name="connsiteX1669" fmla="*/ 245639 w 1404720"/>
                    <a:gd name="connsiteY1669" fmla="*/ 982940 h 2812935"/>
                    <a:gd name="connsiteX1670" fmla="*/ 161202 w 1404720"/>
                    <a:gd name="connsiteY1670" fmla="*/ 982940 h 2812935"/>
                    <a:gd name="connsiteX1671" fmla="*/ 120834 w 1404720"/>
                    <a:gd name="connsiteY1671" fmla="*/ 1023308 h 2812935"/>
                    <a:gd name="connsiteX1672" fmla="*/ 161202 w 1404720"/>
                    <a:gd name="connsiteY1672" fmla="*/ 1063676 h 2812935"/>
                    <a:gd name="connsiteX1673" fmla="*/ 201570 w 1404720"/>
                    <a:gd name="connsiteY1673" fmla="*/ 1023308 h 2812935"/>
                    <a:gd name="connsiteX1674" fmla="*/ 161202 w 1404720"/>
                    <a:gd name="connsiteY1674" fmla="*/ 982940 h 2812935"/>
                    <a:gd name="connsiteX1675" fmla="*/ 76766 w 1404720"/>
                    <a:gd name="connsiteY1675" fmla="*/ 982940 h 2812935"/>
                    <a:gd name="connsiteX1676" fmla="*/ 36398 w 1404720"/>
                    <a:gd name="connsiteY1676" fmla="*/ 1023308 h 2812935"/>
                    <a:gd name="connsiteX1677" fmla="*/ 76766 w 1404720"/>
                    <a:gd name="connsiteY1677" fmla="*/ 1063676 h 2812935"/>
                    <a:gd name="connsiteX1678" fmla="*/ 117134 w 1404720"/>
                    <a:gd name="connsiteY1678" fmla="*/ 1023308 h 2812935"/>
                    <a:gd name="connsiteX1679" fmla="*/ 76766 w 1404720"/>
                    <a:gd name="connsiteY1679" fmla="*/ 982940 h 2812935"/>
                    <a:gd name="connsiteX1680" fmla="*/ 1343312 w 1404720"/>
                    <a:gd name="connsiteY1680" fmla="*/ 896891 h 2812935"/>
                    <a:gd name="connsiteX1681" fmla="*/ 1302944 w 1404720"/>
                    <a:gd name="connsiteY1681" fmla="*/ 937259 h 2812935"/>
                    <a:gd name="connsiteX1682" fmla="*/ 1343312 w 1404720"/>
                    <a:gd name="connsiteY1682" fmla="*/ 977627 h 2812935"/>
                    <a:gd name="connsiteX1683" fmla="*/ 1383680 w 1404720"/>
                    <a:gd name="connsiteY1683" fmla="*/ 937259 h 2812935"/>
                    <a:gd name="connsiteX1684" fmla="*/ 1343312 w 1404720"/>
                    <a:gd name="connsiteY1684" fmla="*/ 896891 h 2812935"/>
                    <a:gd name="connsiteX1685" fmla="*/ 1258874 w 1404720"/>
                    <a:gd name="connsiteY1685" fmla="*/ 896891 h 2812935"/>
                    <a:gd name="connsiteX1686" fmla="*/ 1218506 w 1404720"/>
                    <a:gd name="connsiteY1686" fmla="*/ 937259 h 2812935"/>
                    <a:gd name="connsiteX1687" fmla="*/ 1258874 w 1404720"/>
                    <a:gd name="connsiteY1687" fmla="*/ 977627 h 2812935"/>
                    <a:gd name="connsiteX1688" fmla="*/ 1299242 w 1404720"/>
                    <a:gd name="connsiteY1688" fmla="*/ 937259 h 2812935"/>
                    <a:gd name="connsiteX1689" fmla="*/ 1258874 w 1404720"/>
                    <a:gd name="connsiteY1689" fmla="*/ 896891 h 2812935"/>
                    <a:gd name="connsiteX1690" fmla="*/ 1174438 w 1404720"/>
                    <a:gd name="connsiteY1690" fmla="*/ 896891 h 2812935"/>
                    <a:gd name="connsiteX1691" fmla="*/ 1134070 w 1404720"/>
                    <a:gd name="connsiteY1691" fmla="*/ 937259 h 2812935"/>
                    <a:gd name="connsiteX1692" fmla="*/ 1174438 w 1404720"/>
                    <a:gd name="connsiteY1692" fmla="*/ 977627 h 2812935"/>
                    <a:gd name="connsiteX1693" fmla="*/ 1214806 w 1404720"/>
                    <a:gd name="connsiteY1693" fmla="*/ 937259 h 2812935"/>
                    <a:gd name="connsiteX1694" fmla="*/ 1174438 w 1404720"/>
                    <a:gd name="connsiteY1694" fmla="*/ 896891 h 2812935"/>
                    <a:gd name="connsiteX1695" fmla="*/ 1090002 w 1404720"/>
                    <a:gd name="connsiteY1695" fmla="*/ 896891 h 2812935"/>
                    <a:gd name="connsiteX1696" fmla="*/ 1049634 w 1404720"/>
                    <a:gd name="connsiteY1696" fmla="*/ 937259 h 2812935"/>
                    <a:gd name="connsiteX1697" fmla="*/ 1090002 w 1404720"/>
                    <a:gd name="connsiteY1697" fmla="*/ 977627 h 2812935"/>
                    <a:gd name="connsiteX1698" fmla="*/ 1130370 w 1404720"/>
                    <a:gd name="connsiteY1698" fmla="*/ 937259 h 2812935"/>
                    <a:gd name="connsiteX1699" fmla="*/ 1090002 w 1404720"/>
                    <a:gd name="connsiteY1699" fmla="*/ 896891 h 2812935"/>
                    <a:gd name="connsiteX1700" fmla="*/ 1005565 w 1404720"/>
                    <a:gd name="connsiteY1700" fmla="*/ 896891 h 2812935"/>
                    <a:gd name="connsiteX1701" fmla="*/ 965197 w 1404720"/>
                    <a:gd name="connsiteY1701" fmla="*/ 937259 h 2812935"/>
                    <a:gd name="connsiteX1702" fmla="*/ 1005565 w 1404720"/>
                    <a:gd name="connsiteY1702" fmla="*/ 977627 h 2812935"/>
                    <a:gd name="connsiteX1703" fmla="*/ 1045933 w 1404720"/>
                    <a:gd name="connsiteY1703" fmla="*/ 937259 h 2812935"/>
                    <a:gd name="connsiteX1704" fmla="*/ 1005565 w 1404720"/>
                    <a:gd name="connsiteY1704" fmla="*/ 896891 h 2812935"/>
                    <a:gd name="connsiteX1705" fmla="*/ 921129 w 1404720"/>
                    <a:gd name="connsiteY1705" fmla="*/ 896891 h 2812935"/>
                    <a:gd name="connsiteX1706" fmla="*/ 880761 w 1404720"/>
                    <a:gd name="connsiteY1706" fmla="*/ 937259 h 2812935"/>
                    <a:gd name="connsiteX1707" fmla="*/ 921129 w 1404720"/>
                    <a:gd name="connsiteY1707" fmla="*/ 977627 h 2812935"/>
                    <a:gd name="connsiteX1708" fmla="*/ 961497 w 1404720"/>
                    <a:gd name="connsiteY1708" fmla="*/ 937259 h 2812935"/>
                    <a:gd name="connsiteX1709" fmla="*/ 921129 w 1404720"/>
                    <a:gd name="connsiteY1709" fmla="*/ 896891 h 2812935"/>
                    <a:gd name="connsiteX1710" fmla="*/ 836693 w 1404720"/>
                    <a:gd name="connsiteY1710" fmla="*/ 896891 h 2812935"/>
                    <a:gd name="connsiteX1711" fmla="*/ 796325 w 1404720"/>
                    <a:gd name="connsiteY1711" fmla="*/ 937259 h 2812935"/>
                    <a:gd name="connsiteX1712" fmla="*/ 836693 w 1404720"/>
                    <a:gd name="connsiteY1712" fmla="*/ 977627 h 2812935"/>
                    <a:gd name="connsiteX1713" fmla="*/ 877061 w 1404720"/>
                    <a:gd name="connsiteY1713" fmla="*/ 937259 h 2812935"/>
                    <a:gd name="connsiteX1714" fmla="*/ 836693 w 1404720"/>
                    <a:gd name="connsiteY1714" fmla="*/ 896891 h 2812935"/>
                    <a:gd name="connsiteX1715" fmla="*/ 752256 w 1404720"/>
                    <a:gd name="connsiteY1715" fmla="*/ 896891 h 2812935"/>
                    <a:gd name="connsiteX1716" fmla="*/ 711888 w 1404720"/>
                    <a:gd name="connsiteY1716" fmla="*/ 937259 h 2812935"/>
                    <a:gd name="connsiteX1717" fmla="*/ 752256 w 1404720"/>
                    <a:gd name="connsiteY1717" fmla="*/ 977627 h 2812935"/>
                    <a:gd name="connsiteX1718" fmla="*/ 792624 w 1404720"/>
                    <a:gd name="connsiteY1718" fmla="*/ 937259 h 2812935"/>
                    <a:gd name="connsiteX1719" fmla="*/ 752256 w 1404720"/>
                    <a:gd name="connsiteY1719" fmla="*/ 896891 h 2812935"/>
                    <a:gd name="connsiteX1720" fmla="*/ 667820 w 1404720"/>
                    <a:gd name="connsiteY1720" fmla="*/ 896891 h 2812935"/>
                    <a:gd name="connsiteX1721" fmla="*/ 627452 w 1404720"/>
                    <a:gd name="connsiteY1721" fmla="*/ 937259 h 2812935"/>
                    <a:gd name="connsiteX1722" fmla="*/ 667820 w 1404720"/>
                    <a:gd name="connsiteY1722" fmla="*/ 977627 h 2812935"/>
                    <a:gd name="connsiteX1723" fmla="*/ 708188 w 1404720"/>
                    <a:gd name="connsiteY1723" fmla="*/ 937259 h 2812935"/>
                    <a:gd name="connsiteX1724" fmla="*/ 667820 w 1404720"/>
                    <a:gd name="connsiteY1724" fmla="*/ 896891 h 2812935"/>
                    <a:gd name="connsiteX1725" fmla="*/ 583384 w 1404720"/>
                    <a:gd name="connsiteY1725" fmla="*/ 896891 h 2812935"/>
                    <a:gd name="connsiteX1726" fmla="*/ 543016 w 1404720"/>
                    <a:gd name="connsiteY1726" fmla="*/ 937259 h 2812935"/>
                    <a:gd name="connsiteX1727" fmla="*/ 583384 w 1404720"/>
                    <a:gd name="connsiteY1727" fmla="*/ 977627 h 2812935"/>
                    <a:gd name="connsiteX1728" fmla="*/ 623752 w 1404720"/>
                    <a:gd name="connsiteY1728" fmla="*/ 937259 h 2812935"/>
                    <a:gd name="connsiteX1729" fmla="*/ 583384 w 1404720"/>
                    <a:gd name="connsiteY1729" fmla="*/ 896891 h 2812935"/>
                    <a:gd name="connsiteX1730" fmla="*/ 498947 w 1404720"/>
                    <a:gd name="connsiteY1730" fmla="*/ 896891 h 2812935"/>
                    <a:gd name="connsiteX1731" fmla="*/ 458579 w 1404720"/>
                    <a:gd name="connsiteY1731" fmla="*/ 937259 h 2812935"/>
                    <a:gd name="connsiteX1732" fmla="*/ 498947 w 1404720"/>
                    <a:gd name="connsiteY1732" fmla="*/ 977627 h 2812935"/>
                    <a:gd name="connsiteX1733" fmla="*/ 539315 w 1404720"/>
                    <a:gd name="connsiteY1733" fmla="*/ 937259 h 2812935"/>
                    <a:gd name="connsiteX1734" fmla="*/ 498947 w 1404720"/>
                    <a:gd name="connsiteY1734" fmla="*/ 896891 h 2812935"/>
                    <a:gd name="connsiteX1735" fmla="*/ 414511 w 1404720"/>
                    <a:gd name="connsiteY1735" fmla="*/ 896891 h 2812935"/>
                    <a:gd name="connsiteX1736" fmla="*/ 374143 w 1404720"/>
                    <a:gd name="connsiteY1736" fmla="*/ 937259 h 2812935"/>
                    <a:gd name="connsiteX1737" fmla="*/ 414511 w 1404720"/>
                    <a:gd name="connsiteY1737" fmla="*/ 977627 h 2812935"/>
                    <a:gd name="connsiteX1738" fmla="*/ 454879 w 1404720"/>
                    <a:gd name="connsiteY1738" fmla="*/ 937259 h 2812935"/>
                    <a:gd name="connsiteX1739" fmla="*/ 414511 w 1404720"/>
                    <a:gd name="connsiteY1739" fmla="*/ 896891 h 2812935"/>
                    <a:gd name="connsiteX1740" fmla="*/ 330075 w 1404720"/>
                    <a:gd name="connsiteY1740" fmla="*/ 896891 h 2812935"/>
                    <a:gd name="connsiteX1741" fmla="*/ 289707 w 1404720"/>
                    <a:gd name="connsiteY1741" fmla="*/ 937259 h 2812935"/>
                    <a:gd name="connsiteX1742" fmla="*/ 330075 w 1404720"/>
                    <a:gd name="connsiteY1742" fmla="*/ 977627 h 2812935"/>
                    <a:gd name="connsiteX1743" fmla="*/ 370443 w 1404720"/>
                    <a:gd name="connsiteY1743" fmla="*/ 937259 h 2812935"/>
                    <a:gd name="connsiteX1744" fmla="*/ 330075 w 1404720"/>
                    <a:gd name="connsiteY1744" fmla="*/ 896891 h 2812935"/>
                    <a:gd name="connsiteX1745" fmla="*/ 245639 w 1404720"/>
                    <a:gd name="connsiteY1745" fmla="*/ 896891 h 2812935"/>
                    <a:gd name="connsiteX1746" fmla="*/ 205271 w 1404720"/>
                    <a:gd name="connsiteY1746" fmla="*/ 937259 h 2812935"/>
                    <a:gd name="connsiteX1747" fmla="*/ 245639 w 1404720"/>
                    <a:gd name="connsiteY1747" fmla="*/ 977627 h 2812935"/>
                    <a:gd name="connsiteX1748" fmla="*/ 286007 w 1404720"/>
                    <a:gd name="connsiteY1748" fmla="*/ 937259 h 2812935"/>
                    <a:gd name="connsiteX1749" fmla="*/ 245639 w 1404720"/>
                    <a:gd name="connsiteY1749" fmla="*/ 896891 h 2812935"/>
                    <a:gd name="connsiteX1750" fmla="*/ 161202 w 1404720"/>
                    <a:gd name="connsiteY1750" fmla="*/ 896891 h 2812935"/>
                    <a:gd name="connsiteX1751" fmla="*/ 120834 w 1404720"/>
                    <a:gd name="connsiteY1751" fmla="*/ 937259 h 2812935"/>
                    <a:gd name="connsiteX1752" fmla="*/ 161202 w 1404720"/>
                    <a:gd name="connsiteY1752" fmla="*/ 977627 h 2812935"/>
                    <a:gd name="connsiteX1753" fmla="*/ 201570 w 1404720"/>
                    <a:gd name="connsiteY1753" fmla="*/ 937259 h 2812935"/>
                    <a:gd name="connsiteX1754" fmla="*/ 161202 w 1404720"/>
                    <a:gd name="connsiteY1754" fmla="*/ 896891 h 2812935"/>
                    <a:gd name="connsiteX1755" fmla="*/ 76766 w 1404720"/>
                    <a:gd name="connsiteY1755" fmla="*/ 896891 h 2812935"/>
                    <a:gd name="connsiteX1756" fmla="*/ 36398 w 1404720"/>
                    <a:gd name="connsiteY1756" fmla="*/ 937259 h 2812935"/>
                    <a:gd name="connsiteX1757" fmla="*/ 76766 w 1404720"/>
                    <a:gd name="connsiteY1757" fmla="*/ 977627 h 2812935"/>
                    <a:gd name="connsiteX1758" fmla="*/ 117134 w 1404720"/>
                    <a:gd name="connsiteY1758" fmla="*/ 937259 h 2812935"/>
                    <a:gd name="connsiteX1759" fmla="*/ 76766 w 1404720"/>
                    <a:gd name="connsiteY1759" fmla="*/ 896891 h 2812935"/>
                    <a:gd name="connsiteX1760" fmla="*/ 1343312 w 1404720"/>
                    <a:gd name="connsiteY1760" fmla="*/ 810841 h 2812935"/>
                    <a:gd name="connsiteX1761" fmla="*/ 1302944 w 1404720"/>
                    <a:gd name="connsiteY1761" fmla="*/ 851209 h 2812935"/>
                    <a:gd name="connsiteX1762" fmla="*/ 1343312 w 1404720"/>
                    <a:gd name="connsiteY1762" fmla="*/ 891577 h 2812935"/>
                    <a:gd name="connsiteX1763" fmla="*/ 1383680 w 1404720"/>
                    <a:gd name="connsiteY1763" fmla="*/ 851209 h 2812935"/>
                    <a:gd name="connsiteX1764" fmla="*/ 1343312 w 1404720"/>
                    <a:gd name="connsiteY1764" fmla="*/ 810841 h 2812935"/>
                    <a:gd name="connsiteX1765" fmla="*/ 1258874 w 1404720"/>
                    <a:gd name="connsiteY1765" fmla="*/ 810841 h 2812935"/>
                    <a:gd name="connsiteX1766" fmla="*/ 1218506 w 1404720"/>
                    <a:gd name="connsiteY1766" fmla="*/ 851209 h 2812935"/>
                    <a:gd name="connsiteX1767" fmla="*/ 1258874 w 1404720"/>
                    <a:gd name="connsiteY1767" fmla="*/ 891577 h 2812935"/>
                    <a:gd name="connsiteX1768" fmla="*/ 1299242 w 1404720"/>
                    <a:gd name="connsiteY1768" fmla="*/ 851209 h 2812935"/>
                    <a:gd name="connsiteX1769" fmla="*/ 1258874 w 1404720"/>
                    <a:gd name="connsiteY1769" fmla="*/ 810841 h 2812935"/>
                    <a:gd name="connsiteX1770" fmla="*/ 1174438 w 1404720"/>
                    <a:gd name="connsiteY1770" fmla="*/ 810841 h 2812935"/>
                    <a:gd name="connsiteX1771" fmla="*/ 1134070 w 1404720"/>
                    <a:gd name="connsiteY1771" fmla="*/ 851209 h 2812935"/>
                    <a:gd name="connsiteX1772" fmla="*/ 1174438 w 1404720"/>
                    <a:gd name="connsiteY1772" fmla="*/ 891577 h 2812935"/>
                    <a:gd name="connsiteX1773" fmla="*/ 1214806 w 1404720"/>
                    <a:gd name="connsiteY1773" fmla="*/ 851209 h 2812935"/>
                    <a:gd name="connsiteX1774" fmla="*/ 1174438 w 1404720"/>
                    <a:gd name="connsiteY1774" fmla="*/ 810841 h 2812935"/>
                    <a:gd name="connsiteX1775" fmla="*/ 1090002 w 1404720"/>
                    <a:gd name="connsiteY1775" fmla="*/ 810841 h 2812935"/>
                    <a:gd name="connsiteX1776" fmla="*/ 1049634 w 1404720"/>
                    <a:gd name="connsiteY1776" fmla="*/ 851209 h 2812935"/>
                    <a:gd name="connsiteX1777" fmla="*/ 1090002 w 1404720"/>
                    <a:gd name="connsiteY1777" fmla="*/ 891577 h 2812935"/>
                    <a:gd name="connsiteX1778" fmla="*/ 1130370 w 1404720"/>
                    <a:gd name="connsiteY1778" fmla="*/ 851209 h 2812935"/>
                    <a:gd name="connsiteX1779" fmla="*/ 1090002 w 1404720"/>
                    <a:gd name="connsiteY1779" fmla="*/ 810841 h 2812935"/>
                    <a:gd name="connsiteX1780" fmla="*/ 1005565 w 1404720"/>
                    <a:gd name="connsiteY1780" fmla="*/ 810841 h 2812935"/>
                    <a:gd name="connsiteX1781" fmla="*/ 965197 w 1404720"/>
                    <a:gd name="connsiteY1781" fmla="*/ 851209 h 2812935"/>
                    <a:gd name="connsiteX1782" fmla="*/ 1005565 w 1404720"/>
                    <a:gd name="connsiteY1782" fmla="*/ 891577 h 2812935"/>
                    <a:gd name="connsiteX1783" fmla="*/ 1045933 w 1404720"/>
                    <a:gd name="connsiteY1783" fmla="*/ 851209 h 2812935"/>
                    <a:gd name="connsiteX1784" fmla="*/ 1005565 w 1404720"/>
                    <a:gd name="connsiteY1784" fmla="*/ 810841 h 2812935"/>
                    <a:gd name="connsiteX1785" fmla="*/ 921129 w 1404720"/>
                    <a:gd name="connsiteY1785" fmla="*/ 810841 h 2812935"/>
                    <a:gd name="connsiteX1786" fmla="*/ 880761 w 1404720"/>
                    <a:gd name="connsiteY1786" fmla="*/ 851209 h 2812935"/>
                    <a:gd name="connsiteX1787" fmla="*/ 921129 w 1404720"/>
                    <a:gd name="connsiteY1787" fmla="*/ 891577 h 2812935"/>
                    <a:gd name="connsiteX1788" fmla="*/ 961497 w 1404720"/>
                    <a:gd name="connsiteY1788" fmla="*/ 851209 h 2812935"/>
                    <a:gd name="connsiteX1789" fmla="*/ 921129 w 1404720"/>
                    <a:gd name="connsiteY1789" fmla="*/ 810841 h 2812935"/>
                    <a:gd name="connsiteX1790" fmla="*/ 836693 w 1404720"/>
                    <a:gd name="connsiteY1790" fmla="*/ 810841 h 2812935"/>
                    <a:gd name="connsiteX1791" fmla="*/ 796325 w 1404720"/>
                    <a:gd name="connsiteY1791" fmla="*/ 851209 h 2812935"/>
                    <a:gd name="connsiteX1792" fmla="*/ 836693 w 1404720"/>
                    <a:gd name="connsiteY1792" fmla="*/ 891577 h 2812935"/>
                    <a:gd name="connsiteX1793" fmla="*/ 877061 w 1404720"/>
                    <a:gd name="connsiteY1793" fmla="*/ 851209 h 2812935"/>
                    <a:gd name="connsiteX1794" fmla="*/ 836693 w 1404720"/>
                    <a:gd name="connsiteY1794" fmla="*/ 810841 h 2812935"/>
                    <a:gd name="connsiteX1795" fmla="*/ 752256 w 1404720"/>
                    <a:gd name="connsiteY1795" fmla="*/ 810841 h 2812935"/>
                    <a:gd name="connsiteX1796" fmla="*/ 711888 w 1404720"/>
                    <a:gd name="connsiteY1796" fmla="*/ 851209 h 2812935"/>
                    <a:gd name="connsiteX1797" fmla="*/ 752256 w 1404720"/>
                    <a:gd name="connsiteY1797" fmla="*/ 891577 h 2812935"/>
                    <a:gd name="connsiteX1798" fmla="*/ 792624 w 1404720"/>
                    <a:gd name="connsiteY1798" fmla="*/ 851209 h 2812935"/>
                    <a:gd name="connsiteX1799" fmla="*/ 752256 w 1404720"/>
                    <a:gd name="connsiteY1799" fmla="*/ 810841 h 2812935"/>
                    <a:gd name="connsiteX1800" fmla="*/ 667820 w 1404720"/>
                    <a:gd name="connsiteY1800" fmla="*/ 810841 h 2812935"/>
                    <a:gd name="connsiteX1801" fmla="*/ 627452 w 1404720"/>
                    <a:gd name="connsiteY1801" fmla="*/ 851209 h 2812935"/>
                    <a:gd name="connsiteX1802" fmla="*/ 667820 w 1404720"/>
                    <a:gd name="connsiteY1802" fmla="*/ 891577 h 2812935"/>
                    <a:gd name="connsiteX1803" fmla="*/ 708188 w 1404720"/>
                    <a:gd name="connsiteY1803" fmla="*/ 851209 h 2812935"/>
                    <a:gd name="connsiteX1804" fmla="*/ 667820 w 1404720"/>
                    <a:gd name="connsiteY1804" fmla="*/ 810841 h 2812935"/>
                    <a:gd name="connsiteX1805" fmla="*/ 583384 w 1404720"/>
                    <a:gd name="connsiteY1805" fmla="*/ 810841 h 2812935"/>
                    <a:gd name="connsiteX1806" fmla="*/ 543016 w 1404720"/>
                    <a:gd name="connsiteY1806" fmla="*/ 851209 h 2812935"/>
                    <a:gd name="connsiteX1807" fmla="*/ 583384 w 1404720"/>
                    <a:gd name="connsiteY1807" fmla="*/ 891577 h 2812935"/>
                    <a:gd name="connsiteX1808" fmla="*/ 623752 w 1404720"/>
                    <a:gd name="connsiteY1808" fmla="*/ 851209 h 2812935"/>
                    <a:gd name="connsiteX1809" fmla="*/ 583384 w 1404720"/>
                    <a:gd name="connsiteY1809" fmla="*/ 810841 h 2812935"/>
                    <a:gd name="connsiteX1810" fmla="*/ 498947 w 1404720"/>
                    <a:gd name="connsiteY1810" fmla="*/ 810841 h 2812935"/>
                    <a:gd name="connsiteX1811" fmla="*/ 458579 w 1404720"/>
                    <a:gd name="connsiteY1811" fmla="*/ 851209 h 2812935"/>
                    <a:gd name="connsiteX1812" fmla="*/ 498947 w 1404720"/>
                    <a:gd name="connsiteY1812" fmla="*/ 891577 h 2812935"/>
                    <a:gd name="connsiteX1813" fmla="*/ 539315 w 1404720"/>
                    <a:gd name="connsiteY1813" fmla="*/ 851209 h 2812935"/>
                    <a:gd name="connsiteX1814" fmla="*/ 498947 w 1404720"/>
                    <a:gd name="connsiteY1814" fmla="*/ 810841 h 2812935"/>
                    <a:gd name="connsiteX1815" fmla="*/ 414511 w 1404720"/>
                    <a:gd name="connsiteY1815" fmla="*/ 810841 h 2812935"/>
                    <a:gd name="connsiteX1816" fmla="*/ 374143 w 1404720"/>
                    <a:gd name="connsiteY1816" fmla="*/ 851209 h 2812935"/>
                    <a:gd name="connsiteX1817" fmla="*/ 414511 w 1404720"/>
                    <a:gd name="connsiteY1817" fmla="*/ 891577 h 2812935"/>
                    <a:gd name="connsiteX1818" fmla="*/ 454879 w 1404720"/>
                    <a:gd name="connsiteY1818" fmla="*/ 851209 h 2812935"/>
                    <a:gd name="connsiteX1819" fmla="*/ 414511 w 1404720"/>
                    <a:gd name="connsiteY1819" fmla="*/ 810841 h 2812935"/>
                    <a:gd name="connsiteX1820" fmla="*/ 330075 w 1404720"/>
                    <a:gd name="connsiteY1820" fmla="*/ 810841 h 2812935"/>
                    <a:gd name="connsiteX1821" fmla="*/ 289707 w 1404720"/>
                    <a:gd name="connsiteY1821" fmla="*/ 851209 h 2812935"/>
                    <a:gd name="connsiteX1822" fmla="*/ 330075 w 1404720"/>
                    <a:gd name="connsiteY1822" fmla="*/ 891577 h 2812935"/>
                    <a:gd name="connsiteX1823" fmla="*/ 370443 w 1404720"/>
                    <a:gd name="connsiteY1823" fmla="*/ 851209 h 2812935"/>
                    <a:gd name="connsiteX1824" fmla="*/ 330075 w 1404720"/>
                    <a:gd name="connsiteY1824" fmla="*/ 810841 h 2812935"/>
                    <a:gd name="connsiteX1825" fmla="*/ 245639 w 1404720"/>
                    <a:gd name="connsiteY1825" fmla="*/ 810841 h 2812935"/>
                    <a:gd name="connsiteX1826" fmla="*/ 205271 w 1404720"/>
                    <a:gd name="connsiteY1826" fmla="*/ 851209 h 2812935"/>
                    <a:gd name="connsiteX1827" fmla="*/ 245639 w 1404720"/>
                    <a:gd name="connsiteY1827" fmla="*/ 891577 h 2812935"/>
                    <a:gd name="connsiteX1828" fmla="*/ 286007 w 1404720"/>
                    <a:gd name="connsiteY1828" fmla="*/ 851209 h 2812935"/>
                    <a:gd name="connsiteX1829" fmla="*/ 245639 w 1404720"/>
                    <a:gd name="connsiteY1829" fmla="*/ 810841 h 2812935"/>
                    <a:gd name="connsiteX1830" fmla="*/ 161202 w 1404720"/>
                    <a:gd name="connsiteY1830" fmla="*/ 810841 h 2812935"/>
                    <a:gd name="connsiteX1831" fmla="*/ 120834 w 1404720"/>
                    <a:gd name="connsiteY1831" fmla="*/ 851209 h 2812935"/>
                    <a:gd name="connsiteX1832" fmla="*/ 161202 w 1404720"/>
                    <a:gd name="connsiteY1832" fmla="*/ 891577 h 2812935"/>
                    <a:gd name="connsiteX1833" fmla="*/ 201570 w 1404720"/>
                    <a:gd name="connsiteY1833" fmla="*/ 851209 h 2812935"/>
                    <a:gd name="connsiteX1834" fmla="*/ 161202 w 1404720"/>
                    <a:gd name="connsiteY1834" fmla="*/ 810841 h 2812935"/>
                    <a:gd name="connsiteX1835" fmla="*/ 76766 w 1404720"/>
                    <a:gd name="connsiteY1835" fmla="*/ 810841 h 2812935"/>
                    <a:gd name="connsiteX1836" fmla="*/ 36398 w 1404720"/>
                    <a:gd name="connsiteY1836" fmla="*/ 851209 h 2812935"/>
                    <a:gd name="connsiteX1837" fmla="*/ 76766 w 1404720"/>
                    <a:gd name="connsiteY1837" fmla="*/ 891577 h 2812935"/>
                    <a:gd name="connsiteX1838" fmla="*/ 117134 w 1404720"/>
                    <a:gd name="connsiteY1838" fmla="*/ 851209 h 2812935"/>
                    <a:gd name="connsiteX1839" fmla="*/ 76766 w 1404720"/>
                    <a:gd name="connsiteY1839" fmla="*/ 810841 h 2812935"/>
                    <a:gd name="connsiteX1840" fmla="*/ 1343312 w 1404720"/>
                    <a:gd name="connsiteY1840" fmla="*/ 724792 h 2812935"/>
                    <a:gd name="connsiteX1841" fmla="*/ 1302944 w 1404720"/>
                    <a:gd name="connsiteY1841" fmla="*/ 765160 h 2812935"/>
                    <a:gd name="connsiteX1842" fmla="*/ 1343312 w 1404720"/>
                    <a:gd name="connsiteY1842" fmla="*/ 805528 h 2812935"/>
                    <a:gd name="connsiteX1843" fmla="*/ 1383680 w 1404720"/>
                    <a:gd name="connsiteY1843" fmla="*/ 765160 h 2812935"/>
                    <a:gd name="connsiteX1844" fmla="*/ 1343312 w 1404720"/>
                    <a:gd name="connsiteY1844" fmla="*/ 724792 h 2812935"/>
                    <a:gd name="connsiteX1845" fmla="*/ 1258874 w 1404720"/>
                    <a:gd name="connsiteY1845" fmla="*/ 724792 h 2812935"/>
                    <a:gd name="connsiteX1846" fmla="*/ 1218506 w 1404720"/>
                    <a:gd name="connsiteY1846" fmla="*/ 765160 h 2812935"/>
                    <a:gd name="connsiteX1847" fmla="*/ 1258874 w 1404720"/>
                    <a:gd name="connsiteY1847" fmla="*/ 805528 h 2812935"/>
                    <a:gd name="connsiteX1848" fmla="*/ 1299242 w 1404720"/>
                    <a:gd name="connsiteY1848" fmla="*/ 765160 h 2812935"/>
                    <a:gd name="connsiteX1849" fmla="*/ 1258874 w 1404720"/>
                    <a:gd name="connsiteY1849" fmla="*/ 724792 h 2812935"/>
                    <a:gd name="connsiteX1850" fmla="*/ 1174438 w 1404720"/>
                    <a:gd name="connsiteY1850" fmla="*/ 724792 h 2812935"/>
                    <a:gd name="connsiteX1851" fmla="*/ 1134070 w 1404720"/>
                    <a:gd name="connsiteY1851" fmla="*/ 765160 h 2812935"/>
                    <a:gd name="connsiteX1852" fmla="*/ 1174438 w 1404720"/>
                    <a:gd name="connsiteY1852" fmla="*/ 805528 h 2812935"/>
                    <a:gd name="connsiteX1853" fmla="*/ 1214806 w 1404720"/>
                    <a:gd name="connsiteY1853" fmla="*/ 765160 h 2812935"/>
                    <a:gd name="connsiteX1854" fmla="*/ 1174438 w 1404720"/>
                    <a:gd name="connsiteY1854" fmla="*/ 724792 h 2812935"/>
                    <a:gd name="connsiteX1855" fmla="*/ 1090002 w 1404720"/>
                    <a:gd name="connsiteY1855" fmla="*/ 724792 h 2812935"/>
                    <a:gd name="connsiteX1856" fmla="*/ 1049634 w 1404720"/>
                    <a:gd name="connsiteY1856" fmla="*/ 765160 h 2812935"/>
                    <a:gd name="connsiteX1857" fmla="*/ 1090002 w 1404720"/>
                    <a:gd name="connsiteY1857" fmla="*/ 805528 h 2812935"/>
                    <a:gd name="connsiteX1858" fmla="*/ 1130370 w 1404720"/>
                    <a:gd name="connsiteY1858" fmla="*/ 765160 h 2812935"/>
                    <a:gd name="connsiteX1859" fmla="*/ 1090002 w 1404720"/>
                    <a:gd name="connsiteY1859" fmla="*/ 724792 h 2812935"/>
                    <a:gd name="connsiteX1860" fmla="*/ 1005565 w 1404720"/>
                    <a:gd name="connsiteY1860" fmla="*/ 724792 h 2812935"/>
                    <a:gd name="connsiteX1861" fmla="*/ 965197 w 1404720"/>
                    <a:gd name="connsiteY1861" fmla="*/ 765160 h 2812935"/>
                    <a:gd name="connsiteX1862" fmla="*/ 1005565 w 1404720"/>
                    <a:gd name="connsiteY1862" fmla="*/ 805528 h 2812935"/>
                    <a:gd name="connsiteX1863" fmla="*/ 1045933 w 1404720"/>
                    <a:gd name="connsiteY1863" fmla="*/ 765160 h 2812935"/>
                    <a:gd name="connsiteX1864" fmla="*/ 1005565 w 1404720"/>
                    <a:gd name="connsiteY1864" fmla="*/ 724792 h 2812935"/>
                    <a:gd name="connsiteX1865" fmla="*/ 921129 w 1404720"/>
                    <a:gd name="connsiteY1865" fmla="*/ 724792 h 2812935"/>
                    <a:gd name="connsiteX1866" fmla="*/ 880761 w 1404720"/>
                    <a:gd name="connsiteY1866" fmla="*/ 765160 h 2812935"/>
                    <a:gd name="connsiteX1867" fmla="*/ 921129 w 1404720"/>
                    <a:gd name="connsiteY1867" fmla="*/ 805528 h 2812935"/>
                    <a:gd name="connsiteX1868" fmla="*/ 961497 w 1404720"/>
                    <a:gd name="connsiteY1868" fmla="*/ 765160 h 2812935"/>
                    <a:gd name="connsiteX1869" fmla="*/ 921129 w 1404720"/>
                    <a:gd name="connsiteY1869" fmla="*/ 724792 h 2812935"/>
                    <a:gd name="connsiteX1870" fmla="*/ 836693 w 1404720"/>
                    <a:gd name="connsiteY1870" fmla="*/ 724792 h 2812935"/>
                    <a:gd name="connsiteX1871" fmla="*/ 796325 w 1404720"/>
                    <a:gd name="connsiteY1871" fmla="*/ 765160 h 2812935"/>
                    <a:gd name="connsiteX1872" fmla="*/ 836693 w 1404720"/>
                    <a:gd name="connsiteY1872" fmla="*/ 805528 h 2812935"/>
                    <a:gd name="connsiteX1873" fmla="*/ 877061 w 1404720"/>
                    <a:gd name="connsiteY1873" fmla="*/ 765160 h 2812935"/>
                    <a:gd name="connsiteX1874" fmla="*/ 836693 w 1404720"/>
                    <a:gd name="connsiteY1874" fmla="*/ 724792 h 2812935"/>
                    <a:gd name="connsiteX1875" fmla="*/ 752256 w 1404720"/>
                    <a:gd name="connsiteY1875" fmla="*/ 724792 h 2812935"/>
                    <a:gd name="connsiteX1876" fmla="*/ 711888 w 1404720"/>
                    <a:gd name="connsiteY1876" fmla="*/ 765160 h 2812935"/>
                    <a:gd name="connsiteX1877" fmla="*/ 752256 w 1404720"/>
                    <a:gd name="connsiteY1877" fmla="*/ 805528 h 2812935"/>
                    <a:gd name="connsiteX1878" fmla="*/ 792624 w 1404720"/>
                    <a:gd name="connsiteY1878" fmla="*/ 765160 h 2812935"/>
                    <a:gd name="connsiteX1879" fmla="*/ 752256 w 1404720"/>
                    <a:gd name="connsiteY1879" fmla="*/ 724792 h 2812935"/>
                    <a:gd name="connsiteX1880" fmla="*/ 667820 w 1404720"/>
                    <a:gd name="connsiteY1880" fmla="*/ 724792 h 2812935"/>
                    <a:gd name="connsiteX1881" fmla="*/ 627452 w 1404720"/>
                    <a:gd name="connsiteY1881" fmla="*/ 765160 h 2812935"/>
                    <a:gd name="connsiteX1882" fmla="*/ 667820 w 1404720"/>
                    <a:gd name="connsiteY1882" fmla="*/ 805528 h 2812935"/>
                    <a:gd name="connsiteX1883" fmla="*/ 708188 w 1404720"/>
                    <a:gd name="connsiteY1883" fmla="*/ 765160 h 2812935"/>
                    <a:gd name="connsiteX1884" fmla="*/ 667820 w 1404720"/>
                    <a:gd name="connsiteY1884" fmla="*/ 724792 h 2812935"/>
                    <a:gd name="connsiteX1885" fmla="*/ 583384 w 1404720"/>
                    <a:gd name="connsiteY1885" fmla="*/ 724792 h 2812935"/>
                    <a:gd name="connsiteX1886" fmla="*/ 543016 w 1404720"/>
                    <a:gd name="connsiteY1886" fmla="*/ 765160 h 2812935"/>
                    <a:gd name="connsiteX1887" fmla="*/ 583384 w 1404720"/>
                    <a:gd name="connsiteY1887" fmla="*/ 805528 h 2812935"/>
                    <a:gd name="connsiteX1888" fmla="*/ 623752 w 1404720"/>
                    <a:gd name="connsiteY1888" fmla="*/ 765160 h 2812935"/>
                    <a:gd name="connsiteX1889" fmla="*/ 583384 w 1404720"/>
                    <a:gd name="connsiteY1889" fmla="*/ 724792 h 2812935"/>
                    <a:gd name="connsiteX1890" fmla="*/ 498947 w 1404720"/>
                    <a:gd name="connsiteY1890" fmla="*/ 724792 h 2812935"/>
                    <a:gd name="connsiteX1891" fmla="*/ 458579 w 1404720"/>
                    <a:gd name="connsiteY1891" fmla="*/ 765160 h 2812935"/>
                    <a:gd name="connsiteX1892" fmla="*/ 498947 w 1404720"/>
                    <a:gd name="connsiteY1892" fmla="*/ 805528 h 2812935"/>
                    <a:gd name="connsiteX1893" fmla="*/ 539315 w 1404720"/>
                    <a:gd name="connsiteY1893" fmla="*/ 765160 h 2812935"/>
                    <a:gd name="connsiteX1894" fmla="*/ 498947 w 1404720"/>
                    <a:gd name="connsiteY1894" fmla="*/ 724792 h 2812935"/>
                    <a:gd name="connsiteX1895" fmla="*/ 414511 w 1404720"/>
                    <a:gd name="connsiteY1895" fmla="*/ 724792 h 2812935"/>
                    <a:gd name="connsiteX1896" fmla="*/ 374143 w 1404720"/>
                    <a:gd name="connsiteY1896" fmla="*/ 765160 h 2812935"/>
                    <a:gd name="connsiteX1897" fmla="*/ 414511 w 1404720"/>
                    <a:gd name="connsiteY1897" fmla="*/ 805528 h 2812935"/>
                    <a:gd name="connsiteX1898" fmla="*/ 454879 w 1404720"/>
                    <a:gd name="connsiteY1898" fmla="*/ 765160 h 2812935"/>
                    <a:gd name="connsiteX1899" fmla="*/ 414511 w 1404720"/>
                    <a:gd name="connsiteY1899" fmla="*/ 724792 h 2812935"/>
                    <a:gd name="connsiteX1900" fmla="*/ 330075 w 1404720"/>
                    <a:gd name="connsiteY1900" fmla="*/ 724792 h 2812935"/>
                    <a:gd name="connsiteX1901" fmla="*/ 289707 w 1404720"/>
                    <a:gd name="connsiteY1901" fmla="*/ 765160 h 2812935"/>
                    <a:gd name="connsiteX1902" fmla="*/ 330075 w 1404720"/>
                    <a:gd name="connsiteY1902" fmla="*/ 805528 h 2812935"/>
                    <a:gd name="connsiteX1903" fmla="*/ 370443 w 1404720"/>
                    <a:gd name="connsiteY1903" fmla="*/ 765160 h 2812935"/>
                    <a:gd name="connsiteX1904" fmla="*/ 330075 w 1404720"/>
                    <a:gd name="connsiteY1904" fmla="*/ 724792 h 2812935"/>
                    <a:gd name="connsiteX1905" fmla="*/ 245639 w 1404720"/>
                    <a:gd name="connsiteY1905" fmla="*/ 724792 h 2812935"/>
                    <a:gd name="connsiteX1906" fmla="*/ 205271 w 1404720"/>
                    <a:gd name="connsiteY1906" fmla="*/ 765160 h 2812935"/>
                    <a:gd name="connsiteX1907" fmla="*/ 245639 w 1404720"/>
                    <a:gd name="connsiteY1907" fmla="*/ 805528 h 2812935"/>
                    <a:gd name="connsiteX1908" fmla="*/ 286007 w 1404720"/>
                    <a:gd name="connsiteY1908" fmla="*/ 765160 h 2812935"/>
                    <a:gd name="connsiteX1909" fmla="*/ 245639 w 1404720"/>
                    <a:gd name="connsiteY1909" fmla="*/ 724792 h 2812935"/>
                    <a:gd name="connsiteX1910" fmla="*/ 161202 w 1404720"/>
                    <a:gd name="connsiteY1910" fmla="*/ 724792 h 2812935"/>
                    <a:gd name="connsiteX1911" fmla="*/ 120834 w 1404720"/>
                    <a:gd name="connsiteY1911" fmla="*/ 765160 h 2812935"/>
                    <a:gd name="connsiteX1912" fmla="*/ 161202 w 1404720"/>
                    <a:gd name="connsiteY1912" fmla="*/ 805528 h 2812935"/>
                    <a:gd name="connsiteX1913" fmla="*/ 201570 w 1404720"/>
                    <a:gd name="connsiteY1913" fmla="*/ 765160 h 2812935"/>
                    <a:gd name="connsiteX1914" fmla="*/ 161202 w 1404720"/>
                    <a:gd name="connsiteY1914" fmla="*/ 724792 h 2812935"/>
                    <a:gd name="connsiteX1915" fmla="*/ 76766 w 1404720"/>
                    <a:gd name="connsiteY1915" fmla="*/ 724792 h 2812935"/>
                    <a:gd name="connsiteX1916" fmla="*/ 36398 w 1404720"/>
                    <a:gd name="connsiteY1916" fmla="*/ 765160 h 2812935"/>
                    <a:gd name="connsiteX1917" fmla="*/ 76766 w 1404720"/>
                    <a:gd name="connsiteY1917" fmla="*/ 805528 h 2812935"/>
                    <a:gd name="connsiteX1918" fmla="*/ 117134 w 1404720"/>
                    <a:gd name="connsiteY1918" fmla="*/ 765160 h 2812935"/>
                    <a:gd name="connsiteX1919" fmla="*/ 76766 w 1404720"/>
                    <a:gd name="connsiteY1919" fmla="*/ 724792 h 2812935"/>
                    <a:gd name="connsiteX1920" fmla="*/ 1343312 w 1404720"/>
                    <a:gd name="connsiteY1920" fmla="*/ 638743 h 2812935"/>
                    <a:gd name="connsiteX1921" fmla="*/ 1302944 w 1404720"/>
                    <a:gd name="connsiteY1921" fmla="*/ 679111 h 2812935"/>
                    <a:gd name="connsiteX1922" fmla="*/ 1343312 w 1404720"/>
                    <a:gd name="connsiteY1922" fmla="*/ 719479 h 2812935"/>
                    <a:gd name="connsiteX1923" fmla="*/ 1383680 w 1404720"/>
                    <a:gd name="connsiteY1923" fmla="*/ 679111 h 2812935"/>
                    <a:gd name="connsiteX1924" fmla="*/ 1343312 w 1404720"/>
                    <a:gd name="connsiteY1924" fmla="*/ 638743 h 2812935"/>
                    <a:gd name="connsiteX1925" fmla="*/ 1258874 w 1404720"/>
                    <a:gd name="connsiteY1925" fmla="*/ 638743 h 2812935"/>
                    <a:gd name="connsiteX1926" fmla="*/ 1218506 w 1404720"/>
                    <a:gd name="connsiteY1926" fmla="*/ 679111 h 2812935"/>
                    <a:gd name="connsiteX1927" fmla="*/ 1258874 w 1404720"/>
                    <a:gd name="connsiteY1927" fmla="*/ 719479 h 2812935"/>
                    <a:gd name="connsiteX1928" fmla="*/ 1299242 w 1404720"/>
                    <a:gd name="connsiteY1928" fmla="*/ 679111 h 2812935"/>
                    <a:gd name="connsiteX1929" fmla="*/ 1258874 w 1404720"/>
                    <a:gd name="connsiteY1929" fmla="*/ 638743 h 2812935"/>
                    <a:gd name="connsiteX1930" fmla="*/ 1174438 w 1404720"/>
                    <a:gd name="connsiteY1930" fmla="*/ 638743 h 2812935"/>
                    <a:gd name="connsiteX1931" fmla="*/ 1134070 w 1404720"/>
                    <a:gd name="connsiteY1931" fmla="*/ 679111 h 2812935"/>
                    <a:gd name="connsiteX1932" fmla="*/ 1174438 w 1404720"/>
                    <a:gd name="connsiteY1932" fmla="*/ 719479 h 2812935"/>
                    <a:gd name="connsiteX1933" fmla="*/ 1214806 w 1404720"/>
                    <a:gd name="connsiteY1933" fmla="*/ 679111 h 2812935"/>
                    <a:gd name="connsiteX1934" fmla="*/ 1174438 w 1404720"/>
                    <a:gd name="connsiteY1934" fmla="*/ 638743 h 2812935"/>
                    <a:gd name="connsiteX1935" fmla="*/ 1090002 w 1404720"/>
                    <a:gd name="connsiteY1935" fmla="*/ 638743 h 2812935"/>
                    <a:gd name="connsiteX1936" fmla="*/ 1049634 w 1404720"/>
                    <a:gd name="connsiteY1936" fmla="*/ 679111 h 2812935"/>
                    <a:gd name="connsiteX1937" fmla="*/ 1090002 w 1404720"/>
                    <a:gd name="connsiteY1937" fmla="*/ 719479 h 2812935"/>
                    <a:gd name="connsiteX1938" fmla="*/ 1130370 w 1404720"/>
                    <a:gd name="connsiteY1938" fmla="*/ 679111 h 2812935"/>
                    <a:gd name="connsiteX1939" fmla="*/ 1090002 w 1404720"/>
                    <a:gd name="connsiteY1939" fmla="*/ 638743 h 2812935"/>
                    <a:gd name="connsiteX1940" fmla="*/ 1005565 w 1404720"/>
                    <a:gd name="connsiteY1940" fmla="*/ 638743 h 2812935"/>
                    <a:gd name="connsiteX1941" fmla="*/ 965197 w 1404720"/>
                    <a:gd name="connsiteY1941" fmla="*/ 679111 h 2812935"/>
                    <a:gd name="connsiteX1942" fmla="*/ 1005565 w 1404720"/>
                    <a:gd name="connsiteY1942" fmla="*/ 719479 h 2812935"/>
                    <a:gd name="connsiteX1943" fmla="*/ 1045933 w 1404720"/>
                    <a:gd name="connsiteY1943" fmla="*/ 679111 h 2812935"/>
                    <a:gd name="connsiteX1944" fmla="*/ 1005565 w 1404720"/>
                    <a:gd name="connsiteY1944" fmla="*/ 638743 h 2812935"/>
                    <a:gd name="connsiteX1945" fmla="*/ 921129 w 1404720"/>
                    <a:gd name="connsiteY1945" fmla="*/ 638743 h 2812935"/>
                    <a:gd name="connsiteX1946" fmla="*/ 880761 w 1404720"/>
                    <a:gd name="connsiteY1946" fmla="*/ 679111 h 2812935"/>
                    <a:gd name="connsiteX1947" fmla="*/ 921129 w 1404720"/>
                    <a:gd name="connsiteY1947" fmla="*/ 719479 h 2812935"/>
                    <a:gd name="connsiteX1948" fmla="*/ 961497 w 1404720"/>
                    <a:gd name="connsiteY1948" fmla="*/ 679111 h 2812935"/>
                    <a:gd name="connsiteX1949" fmla="*/ 921129 w 1404720"/>
                    <a:gd name="connsiteY1949" fmla="*/ 638743 h 2812935"/>
                    <a:gd name="connsiteX1950" fmla="*/ 836693 w 1404720"/>
                    <a:gd name="connsiteY1950" fmla="*/ 638743 h 2812935"/>
                    <a:gd name="connsiteX1951" fmla="*/ 796325 w 1404720"/>
                    <a:gd name="connsiteY1951" fmla="*/ 679111 h 2812935"/>
                    <a:gd name="connsiteX1952" fmla="*/ 836693 w 1404720"/>
                    <a:gd name="connsiteY1952" fmla="*/ 719479 h 2812935"/>
                    <a:gd name="connsiteX1953" fmla="*/ 877061 w 1404720"/>
                    <a:gd name="connsiteY1953" fmla="*/ 679111 h 2812935"/>
                    <a:gd name="connsiteX1954" fmla="*/ 836693 w 1404720"/>
                    <a:gd name="connsiteY1954" fmla="*/ 638743 h 2812935"/>
                    <a:gd name="connsiteX1955" fmla="*/ 752256 w 1404720"/>
                    <a:gd name="connsiteY1955" fmla="*/ 638743 h 2812935"/>
                    <a:gd name="connsiteX1956" fmla="*/ 711888 w 1404720"/>
                    <a:gd name="connsiteY1956" fmla="*/ 679111 h 2812935"/>
                    <a:gd name="connsiteX1957" fmla="*/ 752256 w 1404720"/>
                    <a:gd name="connsiteY1957" fmla="*/ 719479 h 2812935"/>
                    <a:gd name="connsiteX1958" fmla="*/ 792624 w 1404720"/>
                    <a:gd name="connsiteY1958" fmla="*/ 679111 h 2812935"/>
                    <a:gd name="connsiteX1959" fmla="*/ 752256 w 1404720"/>
                    <a:gd name="connsiteY1959" fmla="*/ 638743 h 2812935"/>
                    <a:gd name="connsiteX1960" fmla="*/ 667820 w 1404720"/>
                    <a:gd name="connsiteY1960" fmla="*/ 638743 h 2812935"/>
                    <a:gd name="connsiteX1961" fmla="*/ 627452 w 1404720"/>
                    <a:gd name="connsiteY1961" fmla="*/ 679111 h 2812935"/>
                    <a:gd name="connsiteX1962" fmla="*/ 667820 w 1404720"/>
                    <a:gd name="connsiteY1962" fmla="*/ 719479 h 2812935"/>
                    <a:gd name="connsiteX1963" fmla="*/ 708188 w 1404720"/>
                    <a:gd name="connsiteY1963" fmla="*/ 679111 h 2812935"/>
                    <a:gd name="connsiteX1964" fmla="*/ 667820 w 1404720"/>
                    <a:gd name="connsiteY1964" fmla="*/ 638743 h 2812935"/>
                    <a:gd name="connsiteX1965" fmla="*/ 583384 w 1404720"/>
                    <a:gd name="connsiteY1965" fmla="*/ 638743 h 2812935"/>
                    <a:gd name="connsiteX1966" fmla="*/ 543016 w 1404720"/>
                    <a:gd name="connsiteY1966" fmla="*/ 679111 h 2812935"/>
                    <a:gd name="connsiteX1967" fmla="*/ 583384 w 1404720"/>
                    <a:gd name="connsiteY1967" fmla="*/ 719479 h 2812935"/>
                    <a:gd name="connsiteX1968" fmla="*/ 623752 w 1404720"/>
                    <a:gd name="connsiteY1968" fmla="*/ 679111 h 2812935"/>
                    <a:gd name="connsiteX1969" fmla="*/ 583384 w 1404720"/>
                    <a:gd name="connsiteY1969" fmla="*/ 638743 h 2812935"/>
                    <a:gd name="connsiteX1970" fmla="*/ 498947 w 1404720"/>
                    <a:gd name="connsiteY1970" fmla="*/ 638743 h 2812935"/>
                    <a:gd name="connsiteX1971" fmla="*/ 458579 w 1404720"/>
                    <a:gd name="connsiteY1971" fmla="*/ 679111 h 2812935"/>
                    <a:gd name="connsiteX1972" fmla="*/ 498947 w 1404720"/>
                    <a:gd name="connsiteY1972" fmla="*/ 719479 h 2812935"/>
                    <a:gd name="connsiteX1973" fmla="*/ 539315 w 1404720"/>
                    <a:gd name="connsiteY1973" fmla="*/ 679111 h 2812935"/>
                    <a:gd name="connsiteX1974" fmla="*/ 498947 w 1404720"/>
                    <a:gd name="connsiteY1974" fmla="*/ 638743 h 2812935"/>
                    <a:gd name="connsiteX1975" fmla="*/ 414511 w 1404720"/>
                    <a:gd name="connsiteY1975" fmla="*/ 638743 h 2812935"/>
                    <a:gd name="connsiteX1976" fmla="*/ 374143 w 1404720"/>
                    <a:gd name="connsiteY1976" fmla="*/ 679111 h 2812935"/>
                    <a:gd name="connsiteX1977" fmla="*/ 414511 w 1404720"/>
                    <a:gd name="connsiteY1977" fmla="*/ 719479 h 2812935"/>
                    <a:gd name="connsiteX1978" fmla="*/ 454879 w 1404720"/>
                    <a:gd name="connsiteY1978" fmla="*/ 679111 h 2812935"/>
                    <a:gd name="connsiteX1979" fmla="*/ 414511 w 1404720"/>
                    <a:gd name="connsiteY1979" fmla="*/ 638743 h 2812935"/>
                    <a:gd name="connsiteX1980" fmla="*/ 330075 w 1404720"/>
                    <a:gd name="connsiteY1980" fmla="*/ 638743 h 2812935"/>
                    <a:gd name="connsiteX1981" fmla="*/ 289707 w 1404720"/>
                    <a:gd name="connsiteY1981" fmla="*/ 679111 h 2812935"/>
                    <a:gd name="connsiteX1982" fmla="*/ 330075 w 1404720"/>
                    <a:gd name="connsiteY1982" fmla="*/ 719479 h 2812935"/>
                    <a:gd name="connsiteX1983" fmla="*/ 370443 w 1404720"/>
                    <a:gd name="connsiteY1983" fmla="*/ 679111 h 2812935"/>
                    <a:gd name="connsiteX1984" fmla="*/ 330075 w 1404720"/>
                    <a:gd name="connsiteY1984" fmla="*/ 638743 h 2812935"/>
                    <a:gd name="connsiteX1985" fmla="*/ 245639 w 1404720"/>
                    <a:gd name="connsiteY1985" fmla="*/ 638743 h 2812935"/>
                    <a:gd name="connsiteX1986" fmla="*/ 205271 w 1404720"/>
                    <a:gd name="connsiteY1986" fmla="*/ 679111 h 2812935"/>
                    <a:gd name="connsiteX1987" fmla="*/ 245639 w 1404720"/>
                    <a:gd name="connsiteY1987" fmla="*/ 719479 h 2812935"/>
                    <a:gd name="connsiteX1988" fmla="*/ 286007 w 1404720"/>
                    <a:gd name="connsiteY1988" fmla="*/ 679111 h 2812935"/>
                    <a:gd name="connsiteX1989" fmla="*/ 245639 w 1404720"/>
                    <a:gd name="connsiteY1989" fmla="*/ 638743 h 2812935"/>
                    <a:gd name="connsiteX1990" fmla="*/ 161202 w 1404720"/>
                    <a:gd name="connsiteY1990" fmla="*/ 638743 h 2812935"/>
                    <a:gd name="connsiteX1991" fmla="*/ 120834 w 1404720"/>
                    <a:gd name="connsiteY1991" fmla="*/ 679111 h 2812935"/>
                    <a:gd name="connsiteX1992" fmla="*/ 161202 w 1404720"/>
                    <a:gd name="connsiteY1992" fmla="*/ 719479 h 2812935"/>
                    <a:gd name="connsiteX1993" fmla="*/ 201570 w 1404720"/>
                    <a:gd name="connsiteY1993" fmla="*/ 679111 h 2812935"/>
                    <a:gd name="connsiteX1994" fmla="*/ 161202 w 1404720"/>
                    <a:gd name="connsiteY1994" fmla="*/ 638743 h 2812935"/>
                    <a:gd name="connsiteX1995" fmla="*/ 76766 w 1404720"/>
                    <a:gd name="connsiteY1995" fmla="*/ 638743 h 2812935"/>
                    <a:gd name="connsiteX1996" fmla="*/ 36398 w 1404720"/>
                    <a:gd name="connsiteY1996" fmla="*/ 679111 h 2812935"/>
                    <a:gd name="connsiteX1997" fmla="*/ 76766 w 1404720"/>
                    <a:gd name="connsiteY1997" fmla="*/ 719479 h 2812935"/>
                    <a:gd name="connsiteX1998" fmla="*/ 117134 w 1404720"/>
                    <a:gd name="connsiteY1998" fmla="*/ 679111 h 2812935"/>
                    <a:gd name="connsiteX1999" fmla="*/ 76766 w 1404720"/>
                    <a:gd name="connsiteY1999" fmla="*/ 638743 h 2812935"/>
                    <a:gd name="connsiteX2000" fmla="*/ 1343312 w 1404720"/>
                    <a:gd name="connsiteY2000" fmla="*/ 552694 h 2812935"/>
                    <a:gd name="connsiteX2001" fmla="*/ 1302944 w 1404720"/>
                    <a:gd name="connsiteY2001" fmla="*/ 593062 h 2812935"/>
                    <a:gd name="connsiteX2002" fmla="*/ 1343312 w 1404720"/>
                    <a:gd name="connsiteY2002" fmla="*/ 633430 h 2812935"/>
                    <a:gd name="connsiteX2003" fmla="*/ 1383680 w 1404720"/>
                    <a:gd name="connsiteY2003" fmla="*/ 593062 h 2812935"/>
                    <a:gd name="connsiteX2004" fmla="*/ 1343312 w 1404720"/>
                    <a:gd name="connsiteY2004" fmla="*/ 552694 h 2812935"/>
                    <a:gd name="connsiteX2005" fmla="*/ 1258874 w 1404720"/>
                    <a:gd name="connsiteY2005" fmla="*/ 552694 h 2812935"/>
                    <a:gd name="connsiteX2006" fmla="*/ 1218506 w 1404720"/>
                    <a:gd name="connsiteY2006" fmla="*/ 593062 h 2812935"/>
                    <a:gd name="connsiteX2007" fmla="*/ 1258874 w 1404720"/>
                    <a:gd name="connsiteY2007" fmla="*/ 633430 h 2812935"/>
                    <a:gd name="connsiteX2008" fmla="*/ 1299242 w 1404720"/>
                    <a:gd name="connsiteY2008" fmla="*/ 593062 h 2812935"/>
                    <a:gd name="connsiteX2009" fmla="*/ 1258874 w 1404720"/>
                    <a:gd name="connsiteY2009" fmla="*/ 552694 h 2812935"/>
                    <a:gd name="connsiteX2010" fmla="*/ 1174438 w 1404720"/>
                    <a:gd name="connsiteY2010" fmla="*/ 552694 h 2812935"/>
                    <a:gd name="connsiteX2011" fmla="*/ 1134070 w 1404720"/>
                    <a:gd name="connsiteY2011" fmla="*/ 593062 h 2812935"/>
                    <a:gd name="connsiteX2012" fmla="*/ 1174438 w 1404720"/>
                    <a:gd name="connsiteY2012" fmla="*/ 633430 h 2812935"/>
                    <a:gd name="connsiteX2013" fmla="*/ 1214806 w 1404720"/>
                    <a:gd name="connsiteY2013" fmla="*/ 593062 h 2812935"/>
                    <a:gd name="connsiteX2014" fmla="*/ 1174438 w 1404720"/>
                    <a:gd name="connsiteY2014" fmla="*/ 552694 h 2812935"/>
                    <a:gd name="connsiteX2015" fmla="*/ 1090002 w 1404720"/>
                    <a:gd name="connsiteY2015" fmla="*/ 552694 h 2812935"/>
                    <a:gd name="connsiteX2016" fmla="*/ 1049634 w 1404720"/>
                    <a:gd name="connsiteY2016" fmla="*/ 593062 h 2812935"/>
                    <a:gd name="connsiteX2017" fmla="*/ 1090002 w 1404720"/>
                    <a:gd name="connsiteY2017" fmla="*/ 633430 h 2812935"/>
                    <a:gd name="connsiteX2018" fmla="*/ 1130370 w 1404720"/>
                    <a:gd name="connsiteY2018" fmla="*/ 593062 h 2812935"/>
                    <a:gd name="connsiteX2019" fmla="*/ 1090002 w 1404720"/>
                    <a:gd name="connsiteY2019" fmla="*/ 552694 h 2812935"/>
                    <a:gd name="connsiteX2020" fmla="*/ 1005565 w 1404720"/>
                    <a:gd name="connsiteY2020" fmla="*/ 552694 h 2812935"/>
                    <a:gd name="connsiteX2021" fmla="*/ 965197 w 1404720"/>
                    <a:gd name="connsiteY2021" fmla="*/ 593062 h 2812935"/>
                    <a:gd name="connsiteX2022" fmla="*/ 1005565 w 1404720"/>
                    <a:gd name="connsiteY2022" fmla="*/ 633430 h 2812935"/>
                    <a:gd name="connsiteX2023" fmla="*/ 1045933 w 1404720"/>
                    <a:gd name="connsiteY2023" fmla="*/ 593062 h 2812935"/>
                    <a:gd name="connsiteX2024" fmla="*/ 1005565 w 1404720"/>
                    <a:gd name="connsiteY2024" fmla="*/ 552694 h 2812935"/>
                    <a:gd name="connsiteX2025" fmla="*/ 921129 w 1404720"/>
                    <a:gd name="connsiteY2025" fmla="*/ 552694 h 2812935"/>
                    <a:gd name="connsiteX2026" fmla="*/ 880761 w 1404720"/>
                    <a:gd name="connsiteY2026" fmla="*/ 593062 h 2812935"/>
                    <a:gd name="connsiteX2027" fmla="*/ 921129 w 1404720"/>
                    <a:gd name="connsiteY2027" fmla="*/ 633430 h 2812935"/>
                    <a:gd name="connsiteX2028" fmla="*/ 961497 w 1404720"/>
                    <a:gd name="connsiteY2028" fmla="*/ 593062 h 2812935"/>
                    <a:gd name="connsiteX2029" fmla="*/ 921129 w 1404720"/>
                    <a:gd name="connsiteY2029" fmla="*/ 552694 h 2812935"/>
                    <a:gd name="connsiteX2030" fmla="*/ 836693 w 1404720"/>
                    <a:gd name="connsiteY2030" fmla="*/ 552694 h 2812935"/>
                    <a:gd name="connsiteX2031" fmla="*/ 796325 w 1404720"/>
                    <a:gd name="connsiteY2031" fmla="*/ 593062 h 2812935"/>
                    <a:gd name="connsiteX2032" fmla="*/ 836693 w 1404720"/>
                    <a:gd name="connsiteY2032" fmla="*/ 633430 h 2812935"/>
                    <a:gd name="connsiteX2033" fmla="*/ 877061 w 1404720"/>
                    <a:gd name="connsiteY2033" fmla="*/ 593062 h 2812935"/>
                    <a:gd name="connsiteX2034" fmla="*/ 836693 w 1404720"/>
                    <a:gd name="connsiteY2034" fmla="*/ 552694 h 2812935"/>
                    <a:gd name="connsiteX2035" fmla="*/ 752256 w 1404720"/>
                    <a:gd name="connsiteY2035" fmla="*/ 552694 h 2812935"/>
                    <a:gd name="connsiteX2036" fmla="*/ 711888 w 1404720"/>
                    <a:gd name="connsiteY2036" fmla="*/ 593062 h 2812935"/>
                    <a:gd name="connsiteX2037" fmla="*/ 752256 w 1404720"/>
                    <a:gd name="connsiteY2037" fmla="*/ 633430 h 2812935"/>
                    <a:gd name="connsiteX2038" fmla="*/ 792624 w 1404720"/>
                    <a:gd name="connsiteY2038" fmla="*/ 593062 h 2812935"/>
                    <a:gd name="connsiteX2039" fmla="*/ 752256 w 1404720"/>
                    <a:gd name="connsiteY2039" fmla="*/ 552694 h 2812935"/>
                    <a:gd name="connsiteX2040" fmla="*/ 667820 w 1404720"/>
                    <a:gd name="connsiteY2040" fmla="*/ 552694 h 2812935"/>
                    <a:gd name="connsiteX2041" fmla="*/ 627452 w 1404720"/>
                    <a:gd name="connsiteY2041" fmla="*/ 593062 h 2812935"/>
                    <a:gd name="connsiteX2042" fmla="*/ 667820 w 1404720"/>
                    <a:gd name="connsiteY2042" fmla="*/ 633430 h 2812935"/>
                    <a:gd name="connsiteX2043" fmla="*/ 708188 w 1404720"/>
                    <a:gd name="connsiteY2043" fmla="*/ 593062 h 2812935"/>
                    <a:gd name="connsiteX2044" fmla="*/ 667820 w 1404720"/>
                    <a:gd name="connsiteY2044" fmla="*/ 552694 h 2812935"/>
                    <a:gd name="connsiteX2045" fmla="*/ 583384 w 1404720"/>
                    <a:gd name="connsiteY2045" fmla="*/ 552694 h 2812935"/>
                    <a:gd name="connsiteX2046" fmla="*/ 543016 w 1404720"/>
                    <a:gd name="connsiteY2046" fmla="*/ 593062 h 2812935"/>
                    <a:gd name="connsiteX2047" fmla="*/ 583384 w 1404720"/>
                    <a:gd name="connsiteY2047" fmla="*/ 633430 h 2812935"/>
                    <a:gd name="connsiteX2048" fmla="*/ 623752 w 1404720"/>
                    <a:gd name="connsiteY2048" fmla="*/ 593062 h 2812935"/>
                    <a:gd name="connsiteX2049" fmla="*/ 583384 w 1404720"/>
                    <a:gd name="connsiteY2049" fmla="*/ 552694 h 2812935"/>
                    <a:gd name="connsiteX2050" fmla="*/ 498947 w 1404720"/>
                    <a:gd name="connsiteY2050" fmla="*/ 552694 h 2812935"/>
                    <a:gd name="connsiteX2051" fmla="*/ 458579 w 1404720"/>
                    <a:gd name="connsiteY2051" fmla="*/ 593062 h 2812935"/>
                    <a:gd name="connsiteX2052" fmla="*/ 498947 w 1404720"/>
                    <a:gd name="connsiteY2052" fmla="*/ 633430 h 2812935"/>
                    <a:gd name="connsiteX2053" fmla="*/ 539315 w 1404720"/>
                    <a:gd name="connsiteY2053" fmla="*/ 593062 h 2812935"/>
                    <a:gd name="connsiteX2054" fmla="*/ 498947 w 1404720"/>
                    <a:gd name="connsiteY2054" fmla="*/ 552694 h 2812935"/>
                    <a:gd name="connsiteX2055" fmla="*/ 414511 w 1404720"/>
                    <a:gd name="connsiteY2055" fmla="*/ 552694 h 2812935"/>
                    <a:gd name="connsiteX2056" fmla="*/ 374143 w 1404720"/>
                    <a:gd name="connsiteY2056" fmla="*/ 593062 h 2812935"/>
                    <a:gd name="connsiteX2057" fmla="*/ 414511 w 1404720"/>
                    <a:gd name="connsiteY2057" fmla="*/ 633430 h 2812935"/>
                    <a:gd name="connsiteX2058" fmla="*/ 454879 w 1404720"/>
                    <a:gd name="connsiteY2058" fmla="*/ 593062 h 2812935"/>
                    <a:gd name="connsiteX2059" fmla="*/ 414511 w 1404720"/>
                    <a:gd name="connsiteY2059" fmla="*/ 552694 h 2812935"/>
                    <a:gd name="connsiteX2060" fmla="*/ 330075 w 1404720"/>
                    <a:gd name="connsiteY2060" fmla="*/ 552694 h 2812935"/>
                    <a:gd name="connsiteX2061" fmla="*/ 289707 w 1404720"/>
                    <a:gd name="connsiteY2061" fmla="*/ 593062 h 2812935"/>
                    <a:gd name="connsiteX2062" fmla="*/ 330075 w 1404720"/>
                    <a:gd name="connsiteY2062" fmla="*/ 633430 h 2812935"/>
                    <a:gd name="connsiteX2063" fmla="*/ 370443 w 1404720"/>
                    <a:gd name="connsiteY2063" fmla="*/ 593062 h 2812935"/>
                    <a:gd name="connsiteX2064" fmla="*/ 330075 w 1404720"/>
                    <a:gd name="connsiteY2064" fmla="*/ 552694 h 2812935"/>
                    <a:gd name="connsiteX2065" fmla="*/ 245639 w 1404720"/>
                    <a:gd name="connsiteY2065" fmla="*/ 552694 h 2812935"/>
                    <a:gd name="connsiteX2066" fmla="*/ 205271 w 1404720"/>
                    <a:gd name="connsiteY2066" fmla="*/ 593062 h 2812935"/>
                    <a:gd name="connsiteX2067" fmla="*/ 245639 w 1404720"/>
                    <a:gd name="connsiteY2067" fmla="*/ 633430 h 2812935"/>
                    <a:gd name="connsiteX2068" fmla="*/ 286007 w 1404720"/>
                    <a:gd name="connsiteY2068" fmla="*/ 593062 h 2812935"/>
                    <a:gd name="connsiteX2069" fmla="*/ 245639 w 1404720"/>
                    <a:gd name="connsiteY2069" fmla="*/ 552694 h 2812935"/>
                    <a:gd name="connsiteX2070" fmla="*/ 161202 w 1404720"/>
                    <a:gd name="connsiteY2070" fmla="*/ 552694 h 2812935"/>
                    <a:gd name="connsiteX2071" fmla="*/ 120834 w 1404720"/>
                    <a:gd name="connsiteY2071" fmla="*/ 593062 h 2812935"/>
                    <a:gd name="connsiteX2072" fmla="*/ 161202 w 1404720"/>
                    <a:gd name="connsiteY2072" fmla="*/ 633430 h 2812935"/>
                    <a:gd name="connsiteX2073" fmla="*/ 201570 w 1404720"/>
                    <a:gd name="connsiteY2073" fmla="*/ 593062 h 2812935"/>
                    <a:gd name="connsiteX2074" fmla="*/ 161202 w 1404720"/>
                    <a:gd name="connsiteY2074" fmla="*/ 552694 h 2812935"/>
                    <a:gd name="connsiteX2075" fmla="*/ 76766 w 1404720"/>
                    <a:gd name="connsiteY2075" fmla="*/ 552694 h 2812935"/>
                    <a:gd name="connsiteX2076" fmla="*/ 36398 w 1404720"/>
                    <a:gd name="connsiteY2076" fmla="*/ 593062 h 2812935"/>
                    <a:gd name="connsiteX2077" fmla="*/ 76766 w 1404720"/>
                    <a:gd name="connsiteY2077" fmla="*/ 633430 h 2812935"/>
                    <a:gd name="connsiteX2078" fmla="*/ 117134 w 1404720"/>
                    <a:gd name="connsiteY2078" fmla="*/ 593062 h 2812935"/>
                    <a:gd name="connsiteX2079" fmla="*/ 76766 w 1404720"/>
                    <a:gd name="connsiteY2079" fmla="*/ 552694 h 2812935"/>
                    <a:gd name="connsiteX2080" fmla="*/ 1343312 w 1404720"/>
                    <a:gd name="connsiteY2080" fmla="*/ 466644 h 2812935"/>
                    <a:gd name="connsiteX2081" fmla="*/ 1302944 w 1404720"/>
                    <a:gd name="connsiteY2081" fmla="*/ 507012 h 2812935"/>
                    <a:gd name="connsiteX2082" fmla="*/ 1343312 w 1404720"/>
                    <a:gd name="connsiteY2082" fmla="*/ 547380 h 2812935"/>
                    <a:gd name="connsiteX2083" fmla="*/ 1383680 w 1404720"/>
                    <a:gd name="connsiteY2083" fmla="*/ 507012 h 2812935"/>
                    <a:gd name="connsiteX2084" fmla="*/ 1343312 w 1404720"/>
                    <a:gd name="connsiteY2084" fmla="*/ 466644 h 2812935"/>
                    <a:gd name="connsiteX2085" fmla="*/ 1258874 w 1404720"/>
                    <a:gd name="connsiteY2085" fmla="*/ 466644 h 2812935"/>
                    <a:gd name="connsiteX2086" fmla="*/ 1218506 w 1404720"/>
                    <a:gd name="connsiteY2086" fmla="*/ 507012 h 2812935"/>
                    <a:gd name="connsiteX2087" fmla="*/ 1258874 w 1404720"/>
                    <a:gd name="connsiteY2087" fmla="*/ 547380 h 2812935"/>
                    <a:gd name="connsiteX2088" fmla="*/ 1299242 w 1404720"/>
                    <a:gd name="connsiteY2088" fmla="*/ 507012 h 2812935"/>
                    <a:gd name="connsiteX2089" fmla="*/ 1258874 w 1404720"/>
                    <a:gd name="connsiteY2089" fmla="*/ 466644 h 2812935"/>
                    <a:gd name="connsiteX2090" fmla="*/ 1174438 w 1404720"/>
                    <a:gd name="connsiteY2090" fmla="*/ 466644 h 2812935"/>
                    <a:gd name="connsiteX2091" fmla="*/ 1134070 w 1404720"/>
                    <a:gd name="connsiteY2091" fmla="*/ 507012 h 2812935"/>
                    <a:gd name="connsiteX2092" fmla="*/ 1174438 w 1404720"/>
                    <a:gd name="connsiteY2092" fmla="*/ 547380 h 2812935"/>
                    <a:gd name="connsiteX2093" fmla="*/ 1214806 w 1404720"/>
                    <a:gd name="connsiteY2093" fmla="*/ 507012 h 2812935"/>
                    <a:gd name="connsiteX2094" fmla="*/ 1174438 w 1404720"/>
                    <a:gd name="connsiteY2094" fmla="*/ 466644 h 2812935"/>
                    <a:gd name="connsiteX2095" fmla="*/ 1090002 w 1404720"/>
                    <a:gd name="connsiteY2095" fmla="*/ 466644 h 2812935"/>
                    <a:gd name="connsiteX2096" fmla="*/ 1049634 w 1404720"/>
                    <a:gd name="connsiteY2096" fmla="*/ 507012 h 2812935"/>
                    <a:gd name="connsiteX2097" fmla="*/ 1090002 w 1404720"/>
                    <a:gd name="connsiteY2097" fmla="*/ 547380 h 2812935"/>
                    <a:gd name="connsiteX2098" fmla="*/ 1130370 w 1404720"/>
                    <a:gd name="connsiteY2098" fmla="*/ 507012 h 2812935"/>
                    <a:gd name="connsiteX2099" fmla="*/ 1090002 w 1404720"/>
                    <a:gd name="connsiteY2099" fmla="*/ 466644 h 2812935"/>
                    <a:gd name="connsiteX2100" fmla="*/ 1005565 w 1404720"/>
                    <a:gd name="connsiteY2100" fmla="*/ 466644 h 2812935"/>
                    <a:gd name="connsiteX2101" fmla="*/ 965197 w 1404720"/>
                    <a:gd name="connsiteY2101" fmla="*/ 507012 h 2812935"/>
                    <a:gd name="connsiteX2102" fmla="*/ 1005565 w 1404720"/>
                    <a:gd name="connsiteY2102" fmla="*/ 547380 h 2812935"/>
                    <a:gd name="connsiteX2103" fmla="*/ 1045933 w 1404720"/>
                    <a:gd name="connsiteY2103" fmla="*/ 507012 h 2812935"/>
                    <a:gd name="connsiteX2104" fmla="*/ 1005565 w 1404720"/>
                    <a:gd name="connsiteY2104" fmla="*/ 466644 h 2812935"/>
                    <a:gd name="connsiteX2105" fmla="*/ 921129 w 1404720"/>
                    <a:gd name="connsiteY2105" fmla="*/ 466644 h 2812935"/>
                    <a:gd name="connsiteX2106" fmla="*/ 880761 w 1404720"/>
                    <a:gd name="connsiteY2106" fmla="*/ 507012 h 2812935"/>
                    <a:gd name="connsiteX2107" fmla="*/ 921129 w 1404720"/>
                    <a:gd name="connsiteY2107" fmla="*/ 547380 h 2812935"/>
                    <a:gd name="connsiteX2108" fmla="*/ 961497 w 1404720"/>
                    <a:gd name="connsiteY2108" fmla="*/ 507012 h 2812935"/>
                    <a:gd name="connsiteX2109" fmla="*/ 921129 w 1404720"/>
                    <a:gd name="connsiteY2109" fmla="*/ 466644 h 2812935"/>
                    <a:gd name="connsiteX2110" fmla="*/ 836693 w 1404720"/>
                    <a:gd name="connsiteY2110" fmla="*/ 466644 h 2812935"/>
                    <a:gd name="connsiteX2111" fmla="*/ 796325 w 1404720"/>
                    <a:gd name="connsiteY2111" fmla="*/ 507012 h 2812935"/>
                    <a:gd name="connsiteX2112" fmla="*/ 836693 w 1404720"/>
                    <a:gd name="connsiteY2112" fmla="*/ 547380 h 2812935"/>
                    <a:gd name="connsiteX2113" fmla="*/ 877061 w 1404720"/>
                    <a:gd name="connsiteY2113" fmla="*/ 507012 h 2812935"/>
                    <a:gd name="connsiteX2114" fmla="*/ 836693 w 1404720"/>
                    <a:gd name="connsiteY2114" fmla="*/ 466644 h 2812935"/>
                    <a:gd name="connsiteX2115" fmla="*/ 752256 w 1404720"/>
                    <a:gd name="connsiteY2115" fmla="*/ 466644 h 2812935"/>
                    <a:gd name="connsiteX2116" fmla="*/ 711888 w 1404720"/>
                    <a:gd name="connsiteY2116" fmla="*/ 507012 h 2812935"/>
                    <a:gd name="connsiteX2117" fmla="*/ 752256 w 1404720"/>
                    <a:gd name="connsiteY2117" fmla="*/ 547380 h 2812935"/>
                    <a:gd name="connsiteX2118" fmla="*/ 792624 w 1404720"/>
                    <a:gd name="connsiteY2118" fmla="*/ 507012 h 2812935"/>
                    <a:gd name="connsiteX2119" fmla="*/ 752256 w 1404720"/>
                    <a:gd name="connsiteY2119" fmla="*/ 466644 h 2812935"/>
                    <a:gd name="connsiteX2120" fmla="*/ 667820 w 1404720"/>
                    <a:gd name="connsiteY2120" fmla="*/ 466644 h 2812935"/>
                    <a:gd name="connsiteX2121" fmla="*/ 627452 w 1404720"/>
                    <a:gd name="connsiteY2121" fmla="*/ 507012 h 2812935"/>
                    <a:gd name="connsiteX2122" fmla="*/ 667820 w 1404720"/>
                    <a:gd name="connsiteY2122" fmla="*/ 547380 h 2812935"/>
                    <a:gd name="connsiteX2123" fmla="*/ 708188 w 1404720"/>
                    <a:gd name="connsiteY2123" fmla="*/ 507012 h 2812935"/>
                    <a:gd name="connsiteX2124" fmla="*/ 667820 w 1404720"/>
                    <a:gd name="connsiteY2124" fmla="*/ 466644 h 2812935"/>
                    <a:gd name="connsiteX2125" fmla="*/ 583384 w 1404720"/>
                    <a:gd name="connsiteY2125" fmla="*/ 466644 h 2812935"/>
                    <a:gd name="connsiteX2126" fmla="*/ 543016 w 1404720"/>
                    <a:gd name="connsiteY2126" fmla="*/ 507012 h 2812935"/>
                    <a:gd name="connsiteX2127" fmla="*/ 583384 w 1404720"/>
                    <a:gd name="connsiteY2127" fmla="*/ 547380 h 2812935"/>
                    <a:gd name="connsiteX2128" fmla="*/ 623752 w 1404720"/>
                    <a:gd name="connsiteY2128" fmla="*/ 507012 h 2812935"/>
                    <a:gd name="connsiteX2129" fmla="*/ 583384 w 1404720"/>
                    <a:gd name="connsiteY2129" fmla="*/ 466644 h 2812935"/>
                    <a:gd name="connsiteX2130" fmla="*/ 498947 w 1404720"/>
                    <a:gd name="connsiteY2130" fmla="*/ 466644 h 2812935"/>
                    <a:gd name="connsiteX2131" fmla="*/ 458579 w 1404720"/>
                    <a:gd name="connsiteY2131" fmla="*/ 507012 h 2812935"/>
                    <a:gd name="connsiteX2132" fmla="*/ 498947 w 1404720"/>
                    <a:gd name="connsiteY2132" fmla="*/ 547380 h 2812935"/>
                    <a:gd name="connsiteX2133" fmla="*/ 539315 w 1404720"/>
                    <a:gd name="connsiteY2133" fmla="*/ 507012 h 2812935"/>
                    <a:gd name="connsiteX2134" fmla="*/ 498947 w 1404720"/>
                    <a:gd name="connsiteY2134" fmla="*/ 466644 h 2812935"/>
                    <a:gd name="connsiteX2135" fmla="*/ 414511 w 1404720"/>
                    <a:gd name="connsiteY2135" fmla="*/ 466644 h 2812935"/>
                    <a:gd name="connsiteX2136" fmla="*/ 374143 w 1404720"/>
                    <a:gd name="connsiteY2136" fmla="*/ 507012 h 2812935"/>
                    <a:gd name="connsiteX2137" fmla="*/ 414511 w 1404720"/>
                    <a:gd name="connsiteY2137" fmla="*/ 547380 h 2812935"/>
                    <a:gd name="connsiteX2138" fmla="*/ 454879 w 1404720"/>
                    <a:gd name="connsiteY2138" fmla="*/ 507012 h 2812935"/>
                    <a:gd name="connsiteX2139" fmla="*/ 414511 w 1404720"/>
                    <a:gd name="connsiteY2139" fmla="*/ 466644 h 2812935"/>
                    <a:gd name="connsiteX2140" fmla="*/ 330075 w 1404720"/>
                    <a:gd name="connsiteY2140" fmla="*/ 466644 h 2812935"/>
                    <a:gd name="connsiteX2141" fmla="*/ 289707 w 1404720"/>
                    <a:gd name="connsiteY2141" fmla="*/ 507012 h 2812935"/>
                    <a:gd name="connsiteX2142" fmla="*/ 330075 w 1404720"/>
                    <a:gd name="connsiteY2142" fmla="*/ 547380 h 2812935"/>
                    <a:gd name="connsiteX2143" fmla="*/ 370443 w 1404720"/>
                    <a:gd name="connsiteY2143" fmla="*/ 507012 h 2812935"/>
                    <a:gd name="connsiteX2144" fmla="*/ 330075 w 1404720"/>
                    <a:gd name="connsiteY2144" fmla="*/ 466644 h 2812935"/>
                    <a:gd name="connsiteX2145" fmla="*/ 245639 w 1404720"/>
                    <a:gd name="connsiteY2145" fmla="*/ 466644 h 2812935"/>
                    <a:gd name="connsiteX2146" fmla="*/ 205271 w 1404720"/>
                    <a:gd name="connsiteY2146" fmla="*/ 507012 h 2812935"/>
                    <a:gd name="connsiteX2147" fmla="*/ 245639 w 1404720"/>
                    <a:gd name="connsiteY2147" fmla="*/ 547380 h 2812935"/>
                    <a:gd name="connsiteX2148" fmla="*/ 286007 w 1404720"/>
                    <a:gd name="connsiteY2148" fmla="*/ 507012 h 2812935"/>
                    <a:gd name="connsiteX2149" fmla="*/ 245639 w 1404720"/>
                    <a:gd name="connsiteY2149" fmla="*/ 466644 h 2812935"/>
                    <a:gd name="connsiteX2150" fmla="*/ 161202 w 1404720"/>
                    <a:gd name="connsiteY2150" fmla="*/ 466644 h 2812935"/>
                    <a:gd name="connsiteX2151" fmla="*/ 120834 w 1404720"/>
                    <a:gd name="connsiteY2151" fmla="*/ 507012 h 2812935"/>
                    <a:gd name="connsiteX2152" fmla="*/ 161202 w 1404720"/>
                    <a:gd name="connsiteY2152" fmla="*/ 547380 h 2812935"/>
                    <a:gd name="connsiteX2153" fmla="*/ 201570 w 1404720"/>
                    <a:gd name="connsiteY2153" fmla="*/ 507012 h 2812935"/>
                    <a:gd name="connsiteX2154" fmla="*/ 161202 w 1404720"/>
                    <a:gd name="connsiteY2154" fmla="*/ 466644 h 2812935"/>
                    <a:gd name="connsiteX2155" fmla="*/ 76766 w 1404720"/>
                    <a:gd name="connsiteY2155" fmla="*/ 466644 h 2812935"/>
                    <a:gd name="connsiteX2156" fmla="*/ 36398 w 1404720"/>
                    <a:gd name="connsiteY2156" fmla="*/ 507012 h 2812935"/>
                    <a:gd name="connsiteX2157" fmla="*/ 76766 w 1404720"/>
                    <a:gd name="connsiteY2157" fmla="*/ 547380 h 2812935"/>
                    <a:gd name="connsiteX2158" fmla="*/ 117134 w 1404720"/>
                    <a:gd name="connsiteY2158" fmla="*/ 507012 h 2812935"/>
                    <a:gd name="connsiteX2159" fmla="*/ 76766 w 1404720"/>
                    <a:gd name="connsiteY2159" fmla="*/ 466644 h 2812935"/>
                    <a:gd name="connsiteX2160" fmla="*/ 1343312 w 1404720"/>
                    <a:gd name="connsiteY2160" fmla="*/ 380595 h 2812935"/>
                    <a:gd name="connsiteX2161" fmla="*/ 1302944 w 1404720"/>
                    <a:gd name="connsiteY2161" fmla="*/ 420963 h 2812935"/>
                    <a:gd name="connsiteX2162" fmla="*/ 1343312 w 1404720"/>
                    <a:gd name="connsiteY2162" fmla="*/ 461331 h 2812935"/>
                    <a:gd name="connsiteX2163" fmla="*/ 1383680 w 1404720"/>
                    <a:gd name="connsiteY2163" fmla="*/ 420963 h 2812935"/>
                    <a:gd name="connsiteX2164" fmla="*/ 1343312 w 1404720"/>
                    <a:gd name="connsiteY2164" fmla="*/ 380595 h 2812935"/>
                    <a:gd name="connsiteX2165" fmla="*/ 1258874 w 1404720"/>
                    <a:gd name="connsiteY2165" fmla="*/ 380595 h 2812935"/>
                    <a:gd name="connsiteX2166" fmla="*/ 1218506 w 1404720"/>
                    <a:gd name="connsiteY2166" fmla="*/ 420963 h 2812935"/>
                    <a:gd name="connsiteX2167" fmla="*/ 1258874 w 1404720"/>
                    <a:gd name="connsiteY2167" fmla="*/ 461331 h 2812935"/>
                    <a:gd name="connsiteX2168" fmla="*/ 1299242 w 1404720"/>
                    <a:gd name="connsiteY2168" fmla="*/ 420963 h 2812935"/>
                    <a:gd name="connsiteX2169" fmla="*/ 1258874 w 1404720"/>
                    <a:gd name="connsiteY2169" fmla="*/ 380595 h 2812935"/>
                    <a:gd name="connsiteX2170" fmla="*/ 1174438 w 1404720"/>
                    <a:gd name="connsiteY2170" fmla="*/ 380595 h 2812935"/>
                    <a:gd name="connsiteX2171" fmla="*/ 1134070 w 1404720"/>
                    <a:gd name="connsiteY2171" fmla="*/ 420963 h 2812935"/>
                    <a:gd name="connsiteX2172" fmla="*/ 1174438 w 1404720"/>
                    <a:gd name="connsiteY2172" fmla="*/ 461331 h 2812935"/>
                    <a:gd name="connsiteX2173" fmla="*/ 1214806 w 1404720"/>
                    <a:gd name="connsiteY2173" fmla="*/ 420963 h 2812935"/>
                    <a:gd name="connsiteX2174" fmla="*/ 1174438 w 1404720"/>
                    <a:gd name="connsiteY2174" fmla="*/ 380595 h 2812935"/>
                    <a:gd name="connsiteX2175" fmla="*/ 1090002 w 1404720"/>
                    <a:gd name="connsiteY2175" fmla="*/ 380595 h 2812935"/>
                    <a:gd name="connsiteX2176" fmla="*/ 1049634 w 1404720"/>
                    <a:gd name="connsiteY2176" fmla="*/ 420963 h 2812935"/>
                    <a:gd name="connsiteX2177" fmla="*/ 1090002 w 1404720"/>
                    <a:gd name="connsiteY2177" fmla="*/ 461331 h 2812935"/>
                    <a:gd name="connsiteX2178" fmla="*/ 1130370 w 1404720"/>
                    <a:gd name="connsiteY2178" fmla="*/ 420963 h 2812935"/>
                    <a:gd name="connsiteX2179" fmla="*/ 1090002 w 1404720"/>
                    <a:gd name="connsiteY2179" fmla="*/ 380595 h 2812935"/>
                    <a:gd name="connsiteX2180" fmla="*/ 1005565 w 1404720"/>
                    <a:gd name="connsiteY2180" fmla="*/ 380595 h 2812935"/>
                    <a:gd name="connsiteX2181" fmla="*/ 965197 w 1404720"/>
                    <a:gd name="connsiteY2181" fmla="*/ 420963 h 2812935"/>
                    <a:gd name="connsiteX2182" fmla="*/ 1005565 w 1404720"/>
                    <a:gd name="connsiteY2182" fmla="*/ 461331 h 2812935"/>
                    <a:gd name="connsiteX2183" fmla="*/ 1045933 w 1404720"/>
                    <a:gd name="connsiteY2183" fmla="*/ 420963 h 2812935"/>
                    <a:gd name="connsiteX2184" fmla="*/ 1005565 w 1404720"/>
                    <a:gd name="connsiteY2184" fmla="*/ 380595 h 2812935"/>
                    <a:gd name="connsiteX2185" fmla="*/ 921129 w 1404720"/>
                    <a:gd name="connsiteY2185" fmla="*/ 380595 h 2812935"/>
                    <a:gd name="connsiteX2186" fmla="*/ 880761 w 1404720"/>
                    <a:gd name="connsiteY2186" fmla="*/ 420963 h 2812935"/>
                    <a:gd name="connsiteX2187" fmla="*/ 921129 w 1404720"/>
                    <a:gd name="connsiteY2187" fmla="*/ 461331 h 2812935"/>
                    <a:gd name="connsiteX2188" fmla="*/ 961497 w 1404720"/>
                    <a:gd name="connsiteY2188" fmla="*/ 420963 h 2812935"/>
                    <a:gd name="connsiteX2189" fmla="*/ 921129 w 1404720"/>
                    <a:gd name="connsiteY2189" fmla="*/ 380595 h 2812935"/>
                    <a:gd name="connsiteX2190" fmla="*/ 836693 w 1404720"/>
                    <a:gd name="connsiteY2190" fmla="*/ 380595 h 2812935"/>
                    <a:gd name="connsiteX2191" fmla="*/ 796325 w 1404720"/>
                    <a:gd name="connsiteY2191" fmla="*/ 420963 h 2812935"/>
                    <a:gd name="connsiteX2192" fmla="*/ 836693 w 1404720"/>
                    <a:gd name="connsiteY2192" fmla="*/ 461331 h 2812935"/>
                    <a:gd name="connsiteX2193" fmla="*/ 877061 w 1404720"/>
                    <a:gd name="connsiteY2193" fmla="*/ 420963 h 2812935"/>
                    <a:gd name="connsiteX2194" fmla="*/ 836693 w 1404720"/>
                    <a:gd name="connsiteY2194" fmla="*/ 380595 h 2812935"/>
                    <a:gd name="connsiteX2195" fmla="*/ 752256 w 1404720"/>
                    <a:gd name="connsiteY2195" fmla="*/ 380595 h 2812935"/>
                    <a:gd name="connsiteX2196" fmla="*/ 711888 w 1404720"/>
                    <a:gd name="connsiteY2196" fmla="*/ 420963 h 2812935"/>
                    <a:gd name="connsiteX2197" fmla="*/ 752256 w 1404720"/>
                    <a:gd name="connsiteY2197" fmla="*/ 461331 h 2812935"/>
                    <a:gd name="connsiteX2198" fmla="*/ 792624 w 1404720"/>
                    <a:gd name="connsiteY2198" fmla="*/ 420963 h 2812935"/>
                    <a:gd name="connsiteX2199" fmla="*/ 752256 w 1404720"/>
                    <a:gd name="connsiteY2199" fmla="*/ 380595 h 2812935"/>
                    <a:gd name="connsiteX2200" fmla="*/ 667820 w 1404720"/>
                    <a:gd name="connsiteY2200" fmla="*/ 380595 h 2812935"/>
                    <a:gd name="connsiteX2201" fmla="*/ 627452 w 1404720"/>
                    <a:gd name="connsiteY2201" fmla="*/ 420963 h 2812935"/>
                    <a:gd name="connsiteX2202" fmla="*/ 667820 w 1404720"/>
                    <a:gd name="connsiteY2202" fmla="*/ 461331 h 2812935"/>
                    <a:gd name="connsiteX2203" fmla="*/ 708188 w 1404720"/>
                    <a:gd name="connsiteY2203" fmla="*/ 420963 h 2812935"/>
                    <a:gd name="connsiteX2204" fmla="*/ 667820 w 1404720"/>
                    <a:gd name="connsiteY2204" fmla="*/ 380595 h 2812935"/>
                    <a:gd name="connsiteX2205" fmla="*/ 583384 w 1404720"/>
                    <a:gd name="connsiteY2205" fmla="*/ 380595 h 2812935"/>
                    <a:gd name="connsiteX2206" fmla="*/ 543016 w 1404720"/>
                    <a:gd name="connsiteY2206" fmla="*/ 420963 h 2812935"/>
                    <a:gd name="connsiteX2207" fmla="*/ 583384 w 1404720"/>
                    <a:gd name="connsiteY2207" fmla="*/ 461331 h 2812935"/>
                    <a:gd name="connsiteX2208" fmla="*/ 623752 w 1404720"/>
                    <a:gd name="connsiteY2208" fmla="*/ 420963 h 2812935"/>
                    <a:gd name="connsiteX2209" fmla="*/ 583384 w 1404720"/>
                    <a:gd name="connsiteY2209" fmla="*/ 380595 h 2812935"/>
                    <a:gd name="connsiteX2210" fmla="*/ 498947 w 1404720"/>
                    <a:gd name="connsiteY2210" fmla="*/ 380595 h 2812935"/>
                    <a:gd name="connsiteX2211" fmla="*/ 458579 w 1404720"/>
                    <a:gd name="connsiteY2211" fmla="*/ 420963 h 2812935"/>
                    <a:gd name="connsiteX2212" fmla="*/ 498947 w 1404720"/>
                    <a:gd name="connsiteY2212" fmla="*/ 461331 h 2812935"/>
                    <a:gd name="connsiteX2213" fmla="*/ 539315 w 1404720"/>
                    <a:gd name="connsiteY2213" fmla="*/ 420963 h 2812935"/>
                    <a:gd name="connsiteX2214" fmla="*/ 498947 w 1404720"/>
                    <a:gd name="connsiteY2214" fmla="*/ 380595 h 2812935"/>
                    <a:gd name="connsiteX2215" fmla="*/ 414511 w 1404720"/>
                    <a:gd name="connsiteY2215" fmla="*/ 380595 h 2812935"/>
                    <a:gd name="connsiteX2216" fmla="*/ 374143 w 1404720"/>
                    <a:gd name="connsiteY2216" fmla="*/ 420963 h 2812935"/>
                    <a:gd name="connsiteX2217" fmla="*/ 414511 w 1404720"/>
                    <a:gd name="connsiteY2217" fmla="*/ 461331 h 2812935"/>
                    <a:gd name="connsiteX2218" fmla="*/ 454879 w 1404720"/>
                    <a:gd name="connsiteY2218" fmla="*/ 420963 h 2812935"/>
                    <a:gd name="connsiteX2219" fmla="*/ 414511 w 1404720"/>
                    <a:gd name="connsiteY2219" fmla="*/ 380595 h 2812935"/>
                    <a:gd name="connsiteX2220" fmla="*/ 330075 w 1404720"/>
                    <a:gd name="connsiteY2220" fmla="*/ 380595 h 2812935"/>
                    <a:gd name="connsiteX2221" fmla="*/ 289707 w 1404720"/>
                    <a:gd name="connsiteY2221" fmla="*/ 420963 h 2812935"/>
                    <a:gd name="connsiteX2222" fmla="*/ 330075 w 1404720"/>
                    <a:gd name="connsiteY2222" fmla="*/ 461331 h 2812935"/>
                    <a:gd name="connsiteX2223" fmla="*/ 370443 w 1404720"/>
                    <a:gd name="connsiteY2223" fmla="*/ 420963 h 2812935"/>
                    <a:gd name="connsiteX2224" fmla="*/ 330075 w 1404720"/>
                    <a:gd name="connsiteY2224" fmla="*/ 380595 h 2812935"/>
                    <a:gd name="connsiteX2225" fmla="*/ 245639 w 1404720"/>
                    <a:gd name="connsiteY2225" fmla="*/ 380595 h 2812935"/>
                    <a:gd name="connsiteX2226" fmla="*/ 205271 w 1404720"/>
                    <a:gd name="connsiteY2226" fmla="*/ 420963 h 2812935"/>
                    <a:gd name="connsiteX2227" fmla="*/ 245639 w 1404720"/>
                    <a:gd name="connsiteY2227" fmla="*/ 461331 h 2812935"/>
                    <a:gd name="connsiteX2228" fmla="*/ 286007 w 1404720"/>
                    <a:gd name="connsiteY2228" fmla="*/ 420963 h 2812935"/>
                    <a:gd name="connsiteX2229" fmla="*/ 245639 w 1404720"/>
                    <a:gd name="connsiteY2229" fmla="*/ 380595 h 2812935"/>
                    <a:gd name="connsiteX2230" fmla="*/ 161202 w 1404720"/>
                    <a:gd name="connsiteY2230" fmla="*/ 380595 h 2812935"/>
                    <a:gd name="connsiteX2231" fmla="*/ 120834 w 1404720"/>
                    <a:gd name="connsiteY2231" fmla="*/ 420963 h 2812935"/>
                    <a:gd name="connsiteX2232" fmla="*/ 161202 w 1404720"/>
                    <a:gd name="connsiteY2232" fmla="*/ 461331 h 2812935"/>
                    <a:gd name="connsiteX2233" fmla="*/ 201570 w 1404720"/>
                    <a:gd name="connsiteY2233" fmla="*/ 420963 h 2812935"/>
                    <a:gd name="connsiteX2234" fmla="*/ 161202 w 1404720"/>
                    <a:gd name="connsiteY2234" fmla="*/ 380595 h 2812935"/>
                    <a:gd name="connsiteX2235" fmla="*/ 76766 w 1404720"/>
                    <a:gd name="connsiteY2235" fmla="*/ 380595 h 2812935"/>
                    <a:gd name="connsiteX2236" fmla="*/ 36398 w 1404720"/>
                    <a:gd name="connsiteY2236" fmla="*/ 420963 h 2812935"/>
                    <a:gd name="connsiteX2237" fmla="*/ 76766 w 1404720"/>
                    <a:gd name="connsiteY2237" fmla="*/ 461331 h 2812935"/>
                    <a:gd name="connsiteX2238" fmla="*/ 117134 w 1404720"/>
                    <a:gd name="connsiteY2238" fmla="*/ 420963 h 2812935"/>
                    <a:gd name="connsiteX2239" fmla="*/ 76766 w 1404720"/>
                    <a:gd name="connsiteY2239" fmla="*/ 380595 h 2812935"/>
                    <a:gd name="connsiteX2240" fmla="*/ 1343312 w 1404720"/>
                    <a:gd name="connsiteY2240" fmla="*/ 294546 h 2812935"/>
                    <a:gd name="connsiteX2241" fmla="*/ 1302944 w 1404720"/>
                    <a:gd name="connsiteY2241" fmla="*/ 334914 h 2812935"/>
                    <a:gd name="connsiteX2242" fmla="*/ 1343312 w 1404720"/>
                    <a:gd name="connsiteY2242" fmla="*/ 375282 h 2812935"/>
                    <a:gd name="connsiteX2243" fmla="*/ 1383680 w 1404720"/>
                    <a:gd name="connsiteY2243" fmla="*/ 334914 h 2812935"/>
                    <a:gd name="connsiteX2244" fmla="*/ 1343312 w 1404720"/>
                    <a:gd name="connsiteY2244" fmla="*/ 294546 h 2812935"/>
                    <a:gd name="connsiteX2245" fmla="*/ 1258874 w 1404720"/>
                    <a:gd name="connsiteY2245" fmla="*/ 294546 h 2812935"/>
                    <a:gd name="connsiteX2246" fmla="*/ 1218506 w 1404720"/>
                    <a:gd name="connsiteY2246" fmla="*/ 334914 h 2812935"/>
                    <a:gd name="connsiteX2247" fmla="*/ 1258874 w 1404720"/>
                    <a:gd name="connsiteY2247" fmla="*/ 375282 h 2812935"/>
                    <a:gd name="connsiteX2248" fmla="*/ 1299242 w 1404720"/>
                    <a:gd name="connsiteY2248" fmla="*/ 334914 h 2812935"/>
                    <a:gd name="connsiteX2249" fmla="*/ 1258874 w 1404720"/>
                    <a:gd name="connsiteY2249" fmla="*/ 294546 h 2812935"/>
                    <a:gd name="connsiteX2250" fmla="*/ 1174438 w 1404720"/>
                    <a:gd name="connsiteY2250" fmla="*/ 294546 h 2812935"/>
                    <a:gd name="connsiteX2251" fmla="*/ 1134070 w 1404720"/>
                    <a:gd name="connsiteY2251" fmla="*/ 334914 h 2812935"/>
                    <a:gd name="connsiteX2252" fmla="*/ 1174438 w 1404720"/>
                    <a:gd name="connsiteY2252" fmla="*/ 375282 h 2812935"/>
                    <a:gd name="connsiteX2253" fmla="*/ 1214806 w 1404720"/>
                    <a:gd name="connsiteY2253" fmla="*/ 334914 h 2812935"/>
                    <a:gd name="connsiteX2254" fmla="*/ 1174438 w 1404720"/>
                    <a:gd name="connsiteY2254" fmla="*/ 294546 h 2812935"/>
                    <a:gd name="connsiteX2255" fmla="*/ 1090002 w 1404720"/>
                    <a:gd name="connsiteY2255" fmla="*/ 294546 h 2812935"/>
                    <a:gd name="connsiteX2256" fmla="*/ 1049634 w 1404720"/>
                    <a:gd name="connsiteY2256" fmla="*/ 334914 h 2812935"/>
                    <a:gd name="connsiteX2257" fmla="*/ 1090002 w 1404720"/>
                    <a:gd name="connsiteY2257" fmla="*/ 375282 h 2812935"/>
                    <a:gd name="connsiteX2258" fmla="*/ 1130370 w 1404720"/>
                    <a:gd name="connsiteY2258" fmla="*/ 334914 h 2812935"/>
                    <a:gd name="connsiteX2259" fmla="*/ 1090002 w 1404720"/>
                    <a:gd name="connsiteY2259" fmla="*/ 294546 h 2812935"/>
                    <a:gd name="connsiteX2260" fmla="*/ 1005565 w 1404720"/>
                    <a:gd name="connsiteY2260" fmla="*/ 294546 h 2812935"/>
                    <a:gd name="connsiteX2261" fmla="*/ 965197 w 1404720"/>
                    <a:gd name="connsiteY2261" fmla="*/ 334914 h 2812935"/>
                    <a:gd name="connsiteX2262" fmla="*/ 1005565 w 1404720"/>
                    <a:gd name="connsiteY2262" fmla="*/ 375282 h 2812935"/>
                    <a:gd name="connsiteX2263" fmla="*/ 1045933 w 1404720"/>
                    <a:gd name="connsiteY2263" fmla="*/ 334914 h 2812935"/>
                    <a:gd name="connsiteX2264" fmla="*/ 1005565 w 1404720"/>
                    <a:gd name="connsiteY2264" fmla="*/ 294546 h 2812935"/>
                    <a:gd name="connsiteX2265" fmla="*/ 921129 w 1404720"/>
                    <a:gd name="connsiteY2265" fmla="*/ 294546 h 2812935"/>
                    <a:gd name="connsiteX2266" fmla="*/ 880761 w 1404720"/>
                    <a:gd name="connsiteY2266" fmla="*/ 334914 h 2812935"/>
                    <a:gd name="connsiteX2267" fmla="*/ 921129 w 1404720"/>
                    <a:gd name="connsiteY2267" fmla="*/ 375282 h 2812935"/>
                    <a:gd name="connsiteX2268" fmla="*/ 961497 w 1404720"/>
                    <a:gd name="connsiteY2268" fmla="*/ 334914 h 2812935"/>
                    <a:gd name="connsiteX2269" fmla="*/ 921129 w 1404720"/>
                    <a:gd name="connsiteY2269" fmla="*/ 294546 h 2812935"/>
                    <a:gd name="connsiteX2270" fmla="*/ 836693 w 1404720"/>
                    <a:gd name="connsiteY2270" fmla="*/ 294546 h 2812935"/>
                    <a:gd name="connsiteX2271" fmla="*/ 796325 w 1404720"/>
                    <a:gd name="connsiteY2271" fmla="*/ 334914 h 2812935"/>
                    <a:gd name="connsiteX2272" fmla="*/ 836693 w 1404720"/>
                    <a:gd name="connsiteY2272" fmla="*/ 375282 h 2812935"/>
                    <a:gd name="connsiteX2273" fmla="*/ 877061 w 1404720"/>
                    <a:gd name="connsiteY2273" fmla="*/ 334914 h 2812935"/>
                    <a:gd name="connsiteX2274" fmla="*/ 836693 w 1404720"/>
                    <a:gd name="connsiteY2274" fmla="*/ 294546 h 2812935"/>
                    <a:gd name="connsiteX2275" fmla="*/ 752256 w 1404720"/>
                    <a:gd name="connsiteY2275" fmla="*/ 294546 h 2812935"/>
                    <a:gd name="connsiteX2276" fmla="*/ 711888 w 1404720"/>
                    <a:gd name="connsiteY2276" fmla="*/ 334914 h 2812935"/>
                    <a:gd name="connsiteX2277" fmla="*/ 752256 w 1404720"/>
                    <a:gd name="connsiteY2277" fmla="*/ 375282 h 2812935"/>
                    <a:gd name="connsiteX2278" fmla="*/ 792624 w 1404720"/>
                    <a:gd name="connsiteY2278" fmla="*/ 334914 h 2812935"/>
                    <a:gd name="connsiteX2279" fmla="*/ 752256 w 1404720"/>
                    <a:gd name="connsiteY2279" fmla="*/ 294546 h 2812935"/>
                    <a:gd name="connsiteX2280" fmla="*/ 667820 w 1404720"/>
                    <a:gd name="connsiteY2280" fmla="*/ 294546 h 2812935"/>
                    <a:gd name="connsiteX2281" fmla="*/ 627452 w 1404720"/>
                    <a:gd name="connsiteY2281" fmla="*/ 334914 h 2812935"/>
                    <a:gd name="connsiteX2282" fmla="*/ 667820 w 1404720"/>
                    <a:gd name="connsiteY2282" fmla="*/ 375282 h 2812935"/>
                    <a:gd name="connsiteX2283" fmla="*/ 708188 w 1404720"/>
                    <a:gd name="connsiteY2283" fmla="*/ 334914 h 2812935"/>
                    <a:gd name="connsiteX2284" fmla="*/ 667820 w 1404720"/>
                    <a:gd name="connsiteY2284" fmla="*/ 294546 h 2812935"/>
                    <a:gd name="connsiteX2285" fmla="*/ 583384 w 1404720"/>
                    <a:gd name="connsiteY2285" fmla="*/ 294546 h 2812935"/>
                    <a:gd name="connsiteX2286" fmla="*/ 543016 w 1404720"/>
                    <a:gd name="connsiteY2286" fmla="*/ 334914 h 2812935"/>
                    <a:gd name="connsiteX2287" fmla="*/ 583384 w 1404720"/>
                    <a:gd name="connsiteY2287" fmla="*/ 375282 h 2812935"/>
                    <a:gd name="connsiteX2288" fmla="*/ 623752 w 1404720"/>
                    <a:gd name="connsiteY2288" fmla="*/ 334914 h 2812935"/>
                    <a:gd name="connsiteX2289" fmla="*/ 583384 w 1404720"/>
                    <a:gd name="connsiteY2289" fmla="*/ 294546 h 2812935"/>
                    <a:gd name="connsiteX2290" fmla="*/ 498947 w 1404720"/>
                    <a:gd name="connsiteY2290" fmla="*/ 294546 h 2812935"/>
                    <a:gd name="connsiteX2291" fmla="*/ 458579 w 1404720"/>
                    <a:gd name="connsiteY2291" fmla="*/ 334914 h 2812935"/>
                    <a:gd name="connsiteX2292" fmla="*/ 498947 w 1404720"/>
                    <a:gd name="connsiteY2292" fmla="*/ 375282 h 2812935"/>
                    <a:gd name="connsiteX2293" fmla="*/ 539315 w 1404720"/>
                    <a:gd name="connsiteY2293" fmla="*/ 334914 h 2812935"/>
                    <a:gd name="connsiteX2294" fmla="*/ 498947 w 1404720"/>
                    <a:gd name="connsiteY2294" fmla="*/ 294546 h 2812935"/>
                    <a:gd name="connsiteX2295" fmla="*/ 414511 w 1404720"/>
                    <a:gd name="connsiteY2295" fmla="*/ 294546 h 2812935"/>
                    <a:gd name="connsiteX2296" fmla="*/ 374143 w 1404720"/>
                    <a:gd name="connsiteY2296" fmla="*/ 334914 h 2812935"/>
                    <a:gd name="connsiteX2297" fmla="*/ 414511 w 1404720"/>
                    <a:gd name="connsiteY2297" fmla="*/ 375282 h 2812935"/>
                    <a:gd name="connsiteX2298" fmla="*/ 454879 w 1404720"/>
                    <a:gd name="connsiteY2298" fmla="*/ 334914 h 2812935"/>
                    <a:gd name="connsiteX2299" fmla="*/ 414511 w 1404720"/>
                    <a:gd name="connsiteY2299" fmla="*/ 294546 h 2812935"/>
                    <a:gd name="connsiteX2300" fmla="*/ 330075 w 1404720"/>
                    <a:gd name="connsiteY2300" fmla="*/ 294546 h 2812935"/>
                    <a:gd name="connsiteX2301" fmla="*/ 289707 w 1404720"/>
                    <a:gd name="connsiteY2301" fmla="*/ 334914 h 2812935"/>
                    <a:gd name="connsiteX2302" fmla="*/ 330075 w 1404720"/>
                    <a:gd name="connsiteY2302" fmla="*/ 375282 h 2812935"/>
                    <a:gd name="connsiteX2303" fmla="*/ 370443 w 1404720"/>
                    <a:gd name="connsiteY2303" fmla="*/ 334914 h 2812935"/>
                    <a:gd name="connsiteX2304" fmla="*/ 330075 w 1404720"/>
                    <a:gd name="connsiteY2304" fmla="*/ 294546 h 2812935"/>
                    <a:gd name="connsiteX2305" fmla="*/ 245639 w 1404720"/>
                    <a:gd name="connsiteY2305" fmla="*/ 294546 h 2812935"/>
                    <a:gd name="connsiteX2306" fmla="*/ 205271 w 1404720"/>
                    <a:gd name="connsiteY2306" fmla="*/ 334914 h 2812935"/>
                    <a:gd name="connsiteX2307" fmla="*/ 245639 w 1404720"/>
                    <a:gd name="connsiteY2307" fmla="*/ 375282 h 2812935"/>
                    <a:gd name="connsiteX2308" fmla="*/ 286007 w 1404720"/>
                    <a:gd name="connsiteY2308" fmla="*/ 334914 h 2812935"/>
                    <a:gd name="connsiteX2309" fmla="*/ 245639 w 1404720"/>
                    <a:gd name="connsiteY2309" fmla="*/ 294546 h 2812935"/>
                    <a:gd name="connsiteX2310" fmla="*/ 161202 w 1404720"/>
                    <a:gd name="connsiteY2310" fmla="*/ 294546 h 2812935"/>
                    <a:gd name="connsiteX2311" fmla="*/ 120834 w 1404720"/>
                    <a:gd name="connsiteY2311" fmla="*/ 334914 h 2812935"/>
                    <a:gd name="connsiteX2312" fmla="*/ 161202 w 1404720"/>
                    <a:gd name="connsiteY2312" fmla="*/ 375282 h 2812935"/>
                    <a:gd name="connsiteX2313" fmla="*/ 201570 w 1404720"/>
                    <a:gd name="connsiteY2313" fmla="*/ 334914 h 2812935"/>
                    <a:gd name="connsiteX2314" fmla="*/ 161202 w 1404720"/>
                    <a:gd name="connsiteY2314" fmla="*/ 294546 h 2812935"/>
                    <a:gd name="connsiteX2315" fmla="*/ 76766 w 1404720"/>
                    <a:gd name="connsiteY2315" fmla="*/ 294546 h 2812935"/>
                    <a:gd name="connsiteX2316" fmla="*/ 36398 w 1404720"/>
                    <a:gd name="connsiteY2316" fmla="*/ 334914 h 2812935"/>
                    <a:gd name="connsiteX2317" fmla="*/ 76766 w 1404720"/>
                    <a:gd name="connsiteY2317" fmla="*/ 375282 h 2812935"/>
                    <a:gd name="connsiteX2318" fmla="*/ 117134 w 1404720"/>
                    <a:gd name="connsiteY2318" fmla="*/ 334914 h 2812935"/>
                    <a:gd name="connsiteX2319" fmla="*/ 76766 w 1404720"/>
                    <a:gd name="connsiteY2319" fmla="*/ 294546 h 2812935"/>
                    <a:gd name="connsiteX2320" fmla="*/ 1343312 w 1404720"/>
                    <a:gd name="connsiteY2320" fmla="*/ 208497 h 2812935"/>
                    <a:gd name="connsiteX2321" fmla="*/ 1302944 w 1404720"/>
                    <a:gd name="connsiteY2321" fmla="*/ 248865 h 2812935"/>
                    <a:gd name="connsiteX2322" fmla="*/ 1343312 w 1404720"/>
                    <a:gd name="connsiteY2322" fmla="*/ 289233 h 2812935"/>
                    <a:gd name="connsiteX2323" fmla="*/ 1383680 w 1404720"/>
                    <a:gd name="connsiteY2323" fmla="*/ 248865 h 2812935"/>
                    <a:gd name="connsiteX2324" fmla="*/ 1343312 w 1404720"/>
                    <a:gd name="connsiteY2324" fmla="*/ 208497 h 2812935"/>
                    <a:gd name="connsiteX2325" fmla="*/ 1258874 w 1404720"/>
                    <a:gd name="connsiteY2325" fmla="*/ 208497 h 2812935"/>
                    <a:gd name="connsiteX2326" fmla="*/ 1218506 w 1404720"/>
                    <a:gd name="connsiteY2326" fmla="*/ 248865 h 2812935"/>
                    <a:gd name="connsiteX2327" fmla="*/ 1258874 w 1404720"/>
                    <a:gd name="connsiteY2327" fmla="*/ 289233 h 2812935"/>
                    <a:gd name="connsiteX2328" fmla="*/ 1299242 w 1404720"/>
                    <a:gd name="connsiteY2328" fmla="*/ 248865 h 2812935"/>
                    <a:gd name="connsiteX2329" fmla="*/ 1258874 w 1404720"/>
                    <a:gd name="connsiteY2329" fmla="*/ 208497 h 2812935"/>
                    <a:gd name="connsiteX2330" fmla="*/ 1174438 w 1404720"/>
                    <a:gd name="connsiteY2330" fmla="*/ 208497 h 2812935"/>
                    <a:gd name="connsiteX2331" fmla="*/ 1134070 w 1404720"/>
                    <a:gd name="connsiteY2331" fmla="*/ 248865 h 2812935"/>
                    <a:gd name="connsiteX2332" fmla="*/ 1174438 w 1404720"/>
                    <a:gd name="connsiteY2332" fmla="*/ 289233 h 2812935"/>
                    <a:gd name="connsiteX2333" fmla="*/ 1214806 w 1404720"/>
                    <a:gd name="connsiteY2333" fmla="*/ 248865 h 2812935"/>
                    <a:gd name="connsiteX2334" fmla="*/ 1174438 w 1404720"/>
                    <a:gd name="connsiteY2334" fmla="*/ 208497 h 2812935"/>
                    <a:gd name="connsiteX2335" fmla="*/ 1090002 w 1404720"/>
                    <a:gd name="connsiteY2335" fmla="*/ 208497 h 2812935"/>
                    <a:gd name="connsiteX2336" fmla="*/ 1049634 w 1404720"/>
                    <a:gd name="connsiteY2336" fmla="*/ 248865 h 2812935"/>
                    <a:gd name="connsiteX2337" fmla="*/ 1090002 w 1404720"/>
                    <a:gd name="connsiteY2337" fmla="*/ 289233 h 2812935"/>
                    <a:gd name="connsiteX2338" fmla="*/ 1130370 w 1404720"/>
                    <a:gd name="connsiteY2338" fmla="*/ 248865 h 2812935"/>
                    <a:gd name="connsiteX2339" fmla="*/ 1090002 w 1404720"/>
                    <a:gd name="connsiteY2339" fmla="*/ 208497 h 2812935"/>
                    <a:gd name="connsiteX2340" fmla="*/ 1005565 w 1404720"/>
                    <a:gd name="connsiteY2340" fmla="*/ 208497 h 2812935"/>
                    <a:gd name="connsiteX2341" fmla="*/ 965197 w 1404720"/>
                    <a:gd name="connsiteY2341" fmla="*/ 248865 h 2812935"/>
                    <a:gd name="connsiteX2342" fmla="*/ 1005565 w 1404720"/>
                    <a:gd name="connsiteY2342" fmla="*/ 289233 h 2812935"/>
                    <a:gd name="connsiteX2343" fmla="*/ 1045933 w 1404720"/>
                    <a:gd name="connsiteY2343" fmla="*/ 248865 h 2812935"/>
                    <a:gd name="connsiteX2344" fmla="*/ 1005565 w 1404720"/>
                    <a:gd name="connsiteY2344" fmla="*/ 208497 h 2812935"/>
                    <a:gd name="connsiteX2345" fmla="*/ 921129 w 1404720"/>
                    <a:gd name="connsiteY2345" fmla="*/ 208497 h 2812935"/>
                    <a:gd name="connsiteX2346" fmla="*/ 880761 w 1404720"/>
                    <a:gd name="connsiteY2346" fmla="*/ 248865 h 2812935"/>
                    <a:gd name="connsiteX2347" fmla="*/ 921129 w 1404720"/>
                    <a:gd name="connsiteY2347" fmla="*/ 289233 h 2812935"/>
                    <a:gd name="connsiteX2348" fmla="*/ 961497 w 1404720"/>
                    <a:gd name="connsiteY2348" fmla="*/ 248865 h 2812935"/>
                    <a:gd name="connsiteX2349" fmla="*/ 921129 w 1404720"/>
                    <a:gd name="connsiteY2349" fmla="*/ 208497 h 2812935"/>
                    <a:gd name="connsiteX2350" fmla="*/ 836693 w 1404720"/>
                    <a:gd name="connsiteY2350" fmla="*/ 208497 h 2812935"/>
                    <a:gd name="connsiteX2351" fmla="*/ 796325 w 1404720"/>
                    <a:gd name="connsiteY2351" fmla="*/ 248865 h 2812935"/>
                    <a:gd name="connsiteX2352" fmla="*/ 836693 w 1404720"/>
                    <a:gd name="connsiteY2352" fmla="*/ 289233 h 2812935"/>
                    <a:gd name="connsiteX2353" fmla="*/ 877061 w 1404720"/>
                    <a:gd name="connsiteY2353" fmla="*/ 248865 h 2812935"/>
                    <a:gd name="connsiteX2354" fmla="*/ 836693 w 1404720"/>
                    <a:gd name="connsiteY2354" fmla="*/ 208497 h 2812935"/>
                    <a:gd name="connsiteX2355" fmla="*/ 752256 w 1404720"/>
                    <a:gd name="connsiteY2355" fmla="*/ 208497 h 2812935"/>
                    <a:gd name="connsiteX2356" fmla="*/ 711888 w 1404720"/>
                    <a:gd name="connsiteY2356" fmla="*/ 248865 h 2812935"/>
                    <a:gd name="connsiteX2357" fmla="*/ 752256 w 1404720"/>
                    <a:gd name="connsiteY2357" fmla="*/ 289233 h 2812935"/>
                    <a:gd name="connsiteX2358" fmla="*/ 792624 w 1404720"/>
                    <a:gd name="connsiteY2358" fmla="*/ 248865 h 2812935"/>
                    <a:gd name="connsiteX2359" fmla="*/ 752256 w 1404720"/>
                    <a:gd name="connsiteY2359" fmla="*/ 208497 h 2812935"/>
                    <a:gd name="connsiteX2360" fmla="*/ 667820 w 1404720"/>
                    <a:gd name="connsiteY2360" fmla="*/ 208497 h 2812935"/>
                    <a:gd name="connsiteX2361" fmla="*/ 627452 w 1404720"/>
                    <a:gd name="connsiteY2361" fmla="*/ 248865 h 2812935"/>
                    <a:gd name="connsiteX2362" fmla="*/ 667820 w 1404720"/>
                    <a:gd name="connsiteY2362" fmla="*/ 289233 h 2812935"/>
                    <a:gd name="connsiteX2363" fmla="*/ 708188 w 1404720"/>
                    <a:gd name="connsiteY2363" fmla="*/ 248865 h 2812935"/>
                    <a:gd name="connsiteX2364" fmla="*/ 667820 w 1404720"/>
                    <a:gd name="connsiteY2364" fmla="*/ 208497 h 2812935"/>
                    <a:gd name="connsiteX2365" fmla="*/ 583384 w 1404720"/>
                    <a:gd name="connsiteY2365" fmla="*/ 208497 h 2812935"/>
                    <a:gd name="connsiteX2366" fmla="*/ 543016 w 1404720"/>
                    <a:gd name="connsiteY2366" fmla="*/ 248865 h 2812935"/>
                    <a:gd name="connsiteX2367" fmla="*/ 583384 w 1404720"/>
                    <a:gd name="connsiteY2367" fmla="*/ 289233 h 2812935"/>
                    <a:gd name="connsiteX2368" fmla="*/ 623752 w 1404720"/>
                    <a:gd name="connsiteY2368" fmla="*/ 248865 h 2812935"/>
                    <a:gd name="connsiteX2369" fmla="*/ 583384 w 1404720"/>
                    <a:gd name="connsiteY2369" fmla="*/ 208497 h 2812935"/>
                    <a:gd name="connsiteX2370" fmla="*/ 498947 w 1404720"/>
                    <a:gd name="connsiteY2370" fmla="*/ 208497 h 2812935"/>
                    <a:gd name="connsiteX2371" fmla="*/ 458579 w 1404720"/>
                    <a:gd name="connsiteY2371" fmla="*/ 248865 h 2812935"/>
                    <a:gd name="connsiteX2372" fmla="*/ 498947 w 1404720"/>
                    <a:gd name="connsiteY2372" fmla="*/ 289233 h 2812935"/>
                    <a:gd name="connsiteX2373" fmla="*/ 539315 w 1404720"/>
                    <a:gd name="connsiteY2373" fmla="*/ 248865 h 2812935"/>
                    <a:gd name="connsiteX2374" fmla="*/ 498947 w 1404720"/>
                    <a:gd name="connsiteY2374" fmla="*/ 208497 h 2812935"/>
                    <a:gd name="connsiteX2375" fmla="*/ 414511 w 1404720"/>
                    <a:gd name="connsiteY2375" fmla="*/ 208497 h 2812935"/>
                    <a:gd name="connsiteX2376" fmla="*/ 374143 w 1404720"/>
                    <a:gd name="connsiteY2376" fmla="*/ 248865 h 2812935"/>
                    <a:gd name="connsiteX2377" fmla="*/ 414511 w 1404720"/>
                    <a:gd name="connsiteY2377" fmla="*/ 289233 h 2812935"/>
                    <a:gd name="connsiteX2378" fmla="*/ 454879 w 1404720"/>
                    <a:gd name="connsiteY2378" fmla="*/ 248865 h 2812935"/>
                    <a:gd name="connsiteX2379" fmla="*/ 414511 w 1404720"/>
                    <a:gd name="connsiteY2379" fmla="*/ 208497 h 2812935"/>
                    <a:gd name="connsiteX2380" fmla="*/ 330075 w 1404720"/>
                    <a:gd name="connsiteY2380" fmla="*/ 208497 h 2812935"/>
                    <a:gd name="connsiteX2381" fmla="*/ 289707 w 1404720"/>
                    <a:gd name="connsiteY2381" fmla="*/ 248865 h 2812935"/>
                    <a:gd name="connsiteX2382" fmla="*/ 330075 w 1404720"/>
                    <a:gd name="connsiteY2382" fmla="*/ 289233 h 2812935"/>
                    <a:gd name="connsiteX2383" fmla="*/ 370443 w 1404720"/>
                    <a:gd name="connsiteY2383" fmla="*/ 248865 h 2812935"/>
                    <a:gd name="connsiteX2384" fmla="*/ 330075 w 1404720"/>
                    <a:gd name="connsiteY2384" fmla="*/ 208497 h 2812935"/>
                    <a:gd name="connsiteX2385" fmla="*/ 245639 w 1404720"/>
                    <a:gd name="connsiteY2385" fmla="*/ 208497 h 2812935"/>
                    <a:gd name="connsiteX2386" fmla="*/ 205271 w 1404720"/>
                    <a:gd name="connsiteY2386" fmla="*/ 248865 h 2812935"/>
                    <a:gd name="connsiteX2387" fmla="*/ 245639 w 1404720"/>
                    <a:gd name="connsiteY2387" fmla="*/ 289233 h 2812935"/>
                    <a:gd name="connsiteX2388" fmla="*/ 286007 w 1404720"/>
                    <a:gd name="connsiteY2388" fmla="*/ 248865 h 2812935"/>
                    <a:gd name="connsiteX2389" fmla="*/ 245639 w 1404720"/>
                    <a:gd name="connsiteY2389" fmla="*/ 208497 h 2812935"/>
                    <a:gd name="connsiteX2390" fmla="*/ 161202 w 1404720"/>
                    <a:gd name="connsiteY2390" fmla="*/ 208497 h 2812935"/>
                    <a:gd name="connsiteX2391" fmla="*/ 120834 w 1404720"/>
                    <a:gd name="connsiteY2391" fmla="*/ 248865 h 2812935"/>
                    <a:gd name="connsiteX2392" fmla="*/ 161202 w 1404720"/>
                    <a:gd name="connsiteY2392" fmla="*/ 289233 h 2812935"/>
                    <a:gd name="connsiteX2393" fmla="*/ 201570 w 1404720"/>
                    <a:gd name="connsiteY2393" fmla="*/ 248865 h 2812935"/>
                    <a:gd name="connsiteX2394" fmla="*/ 161202 w 1404720"/>
                    <a:gd name="connsiteY2394" fmla="*/ 208497 h 2812935"/>
                    <a:gd name="connsiteX2395" fmla="*/ 76766 w 1404720"/>
                    <a:gd name="connsiteY2395" fmla="*/ 208497 h 2812935"/>
                    <a:gd name="connsiteX2396" fmla="*/ 36398 w 1404720"/>
                    <a:gd name="connsiteY2396" fmla="*/ 248865 h 2812935"/>
                    <a:gd name="connsiteX2397" fmla="*/ 76766 w 1404720"/>
                    <a:gd name="connsiteY2397" fmla="*/ 289233 h 2812935"/>
                    <a:gd name="connsiteX2398" fmla="*/ 117134 w 1404720"/>
                    <a:gd name="connsiteY2398" fmla="*/ 248865 h 2812935"/>
                    <a:gd name="connsiteX2399" fmla="*/ 76766 w 1404720"/>
                    <a:gd name="connsiteY2399" fmla="*/ 208497 h 2812935"/>
                    <a:gd name="connsiteX2400" fmla="*/ 1343312 w 1404720"/>
                    <a:gd name="connsiteY2400" fmla="*/ 122448 h 2812935"/>
                    <a:gd name="connsiteX2401" fmla="*/ 1302944 w 1404720"/>
                    <a:gd name="connsiteY2401" fmla="*/ 162815 h 2812935"/>
                    <a:gd name="connsiteX2402" fmla="*/ 1343312 w 1404720"/>
                    <a:gd name="connsiteY2402" fmla="*/ 203183 h 2812935"/>
                    <a:gd name="connsiteX2403" fmla="*/ 1383680 w 1404720"/>
                    <a:gd name="connsiteY2403" fmla="*/ 162815 h 2812935"/>
                    <a:gd name="connsiteX2404" fmla="*/ 1343312 w 1404720"/>
                    <a:gd name="connsiteY2404" fmla="*/ 122448 h 2812935"/>
                    <a:gd name="connsiteX2405" fmla="*/ 1258874 w 1404720"/>
                    <a:gd name="connsiteY2405" fmla="*/ 122448 h 2812935"/>
                    <a:gd name="connsiteX2406" fmla="*/ 1218506 w 1404720"/>
                    <a:gd name="connsiteY2406" fmla="*/ 162816 h 2812935"/>
                    <a:gd name="connsiteX2407" fmla="*/ 1258874 w 1404720"/>
                    <a:gd name="connsiteY2407" fmla="*/ 203183 h 2812935"/>
                    <a:gd name="connsiteX2408" fmla="*/ 1299242 w 1404720"/>
                    <a:gd name="connsiteY2408" fmla="*/ 162816 h 2812935"/>
                    <a:gd name="connsiteX2409" fmla="*/ 1258874 w 1404720"/>
                    <a:gd name="connsiteY2409" fmla="*/ 122448 h 2812935"/>
                    <a:gd name="connsiteX2410" fmla="*/ 1174438 w 1404720"/>
                    <a:gd name="connsiteY2410" fmla="*/ 122448 h 2812935"/>
                    <a:gd name="connsiteX2411" fmla="*/ 1134070 w 1404720"/>
                    <a:gd name="connsiteY2411" fmla="*/ 162816 h 2812935"/>
                    <a:gd name="connsiteX2412" fmla="*/ 1174438 w 1404720"/>
                    <a:gd name="connsiteY2412" fmla="*/ 203183 h 2812935"/>
                    <a:gd name="connsiteX2413" fmla="*/ 1214806 w 1404720"/>
                    <a:gd name="connsiteY2413" fmla="*/ 162816 h 2812935"/>
                    <a:gd name="connsiteX2414" fmla="*/ 1174438 w 1404720"/>
                    <a:gd name="connsiteY2414" fmla="*/ 122448 h 2812935"/>
                    <a:gd name="connsiteX2415" fmla="*/ 1090002 w 1404720"/>
                    <a:gd name="connsiteY2415" fmla="*/ 122448 h 2812935"/>
                    <a:gd name="connsiteX2416" fmla="*/ 1049634 w 1404720"/>
                    <a:gd name="connsiteY2416" fmla="*/ 162816 h 2812935"/>
                    <a:gd name="connsiteX2417" fmla="*/ 1090002 w 1404720"/>
                    <a:gd name="connsiteY2417" fmla="*/ 203183 h 2812935"/>
                    <a:gd name="connsiteX2418" fmla="*/ 1130370 w 1404720"/>
                    <a:gd name="connsiteY2418" fmla="*/ 162816 h 2812935"/>
                    <a:gd name="connsiteX2419" fmla="*/ 1090002 w 1404720"/>
                    <a:gd name="connsiteY2419" fmla="*/ 122448 h 2812935"/>
                    <a:gd name="connsiteX2420" fmla="*/ 1005565 w 1404720"/>
                    <a:gd name="connsiteY2420" fmla="*/ 122448 h 2812935"/>
                    <a:gd name="connsiteX2421" fmla="*/ 965197 w 1404720"/>
                    <a:gd name="connsiteY2421" fmla="*/ 162816 h 2812935"/>
                    <a:gd name="connsiteX2422" fmla="*/ 1005565 w 1404720"/>
                    <a:gd name="connsiteY2422" fmla="*/ 203183 h 2812935"/>
                    <a:gd name="connsiteX2423" fmla="*/ 1045933 w 1404720"/>
                    <a:gd name="connsiteY2423" fmla="*/ 162816 h 2812935"/>
                    <a:gd name="connsiteX2424" fmla="*/ 1005565 w 1404720"/>
                    <a:gd name="connsiteY2424" fmla="*/ 122448 h 2812935"/>
                    <a:gd name="connsiteX2425" fmla="*/ 921129 w 1404720"/>
                    <a:gd name="connsiteY2425" fmla="*/ 122448 h 2812935"/>
                    <a:gd name="connsiteX2426" fmla="*/ 880761 w 1404720"/>
                    <a:gd name="connsiteY2426" fmla="*/ 162816 h 2812935"/>
                    <a:gd name="connsiteX2427" fmla="*/ 921129 w 1404720"/>
                    <a:gd name="connsiteY2427" fmla="*/ 203183 h 2812935"/>
                    <a:gd name="connsiteX2428" fmla="*/ 961497 w 1404720"/>
                    <a:gd name="connsiteY2428" fmla="*/ 162816 h 2812935"/>
                    <a:gd name="connsiteX2429" fmla="*/ 921129 w 1404720"/>
                    <a:gd name="connsiteY2429" fmla="*/ 122448 h 2812935"/>
                    <a:gd name="connsiteX2430" fmla="*/ 836693 w 1404720"/>
                    <a:gd name="connsiteY2430" fmla="*/ 122448 h 2812935"/>
                    <a:gd name="connsiteX2431" fmla="*/ 796325 w 1404720"/>
                    <a:gd name="connsiteY2431" fmla="*/ 162816 h 2812935"/>
                    <a:gd name="connsiteX2432" fmla="*/ 836693 w 1404720"/>
                    <a:gd name="connsiteY2432" fmla="*/ 203183 h 2812935"/>
                    <a:gd name="connsiteX2433" fmla="*/ 877061 w 1404720"/>
                    <a:gd name="connsiteY2433" fmla="*/ 162816 h 2812935"/>
                    <a:gd name="connsiteX2434" fmla="*/ 836693 w 1404720"/>
                    <a:gd name="connsiteY2434" fmla="*/ 122448 h 2812935"/>
                    <a:gd name="connsiteX2435" fmla="*/ 752256 w 1404720"/>
                    <a:gd name="connsiteY2435" fmla="*/ 122448 h 2812935"/>
                    <a:gd name="connsiteX2436" fmla="*/ 711888 w 1404720"/>
                    <a:gd name="connsiteY2436" fmla="*/ 162816 h 2812935"/>
                    <a:gd name="connsiteX2437" fmla="*/ 752256 w 1404720"/>
                    <a:gd name="connsiteY2437" fmla="*/ 203183 h 2812935"/>
                    <a:gd name="connsiteX2438" fmla="*/ 792624 w 1404720"/>
                    <a:gd name="connsiteY2438" fmla="*/ 162816 h 2812935"/>
                    <a:gd name="connsiteX2439" fmla="*/ 752256 w 1404720"/>
                    <a:gd name="connsiteY2439" fmla="*/ 122448 h 2812935"/>
                    <a:gd name="connsiteX2440" fmla="*/ 667820 w 1404720"/>
                    <a:gd name="connsiteY2440" fmla="*/ 122448 h 2812935"/>
                    <a:gd name="connsiteX2441" fmla="*/ 627452 w 1404720"/>
                    <a:gd name="connsiteY2441" fmla="*/ 162816 h 2812935"/>
                    <a:gd name="connsiteX2442" fmla="*/ 667820 w 1404720"/>
                    <a:gd name="connsiteY2442" fmla="*/ 203183 h 2812935"/>
                    <a:gd name="connsiteX2443" fmla="*/ 708188 w 1404720"/>
                    <a:gd name="connsiteY2443" fmla="*/ 162816 h 2812935"/>
                    <a:gd name="connsiteX2444" fmla="*/ 667820 w 1404720"/>
                    <a:gd name="connsiteY2444" fmla="*/ 122448 h 2812935"/>
                    <a:gd name="connsiteX2445" fmla="*/ 583384 w 1404720"/>
                    <a:gd name="connsiteY2445" fmla="*/ 122448 h 2812935"/>
                    <a:gd name="connsiteX2446" fmla="*/ 543016 w 1404720"/>
                    <a:gd name="connsiteY2446" fmla="*/ 162816 h 2812935"/>
                    <a:gd name="connsiteX2447" fmla="*/ 583384 w 1404720"/>
                    <a:gd name="connsiteY2447" fmla="*/ 203183 h 2812935"/>
                    <a:gd name="connsiteX2448" fmla="*/ 623752 w 1404720"/>
                    <a:gd name="connsiteY2448" fmla="*/ 162816 h 2812935"/>
                    <a:gd name="connsiteX2449" fmla="*/ 583384 w 1404720"/>
                    <a:gd name="connsiteY2449" fmla="*/ 122448 h 2812935"/>
                    <a:gd name="connsiteX2450" fmla="*/ 498947 w 1404720"/>
                    <a:gd name="connsiteY2450" fmla="*/ 122448 h 2812935"/>
                    <a:gd name="connsiteX2451" fmla="*/ 458579 w 1404720"/>
                    <a:gd name="connsiteY2451" fmla="*/ 162816 h 2812935"/>
                    <a:gd name="connsiteX2452" fmla="*/ 498947 w 1404720"/>
                    <a:gd name="connsiteY2452" fmla="*/ 203183 h 2812935"/>
                    <a:gd name="connsiteX2453" fmla="*/ 539315 w 1404720"/>
                    <a:gd name="connsiteY2453" fmla="*/ 162816 h 2812935"/>
                    <a:gd name="connsiteX2454" fmla="*/ 498947 w 1404720"/>
                    <a:gd name="connsiteY2454" fmla="*/ 122448 h 2812935"/>
                    <a:gd name="connsiteX2455" fmla="*/ 414511 w 1404720"/>
                    <a:gd name="connsiteY2455" fmla="*/ 122448 h 2812935"/>
                    <a:gd name="connsiteX2456" fmla="*/ 374143 w 1404720"/>
                    <a:gd name="connsiteY2456" fmla="*/ 162816 h 2812935"/>
                    <a:gd name="connsiteX2457" fmla="*/ 414511 w 1404720"/>
                    <a:gd name="connsiteY2457" fmla="*/ 203183 h 2812935"/>
                    <a:gd name="connsiteX2458" fmla="*/ 454879 w 1404720"/>
                    <a:gd name="connsiteY2458" fmla="*/ 162816 h 2812935"/>
                    <a:gd name="connsiteX2459" fmla="*/ 414511 w 1404720"/>
                    <a:gd name="connsiteY2459" fmla="*/ 122448 h 2812935"/>
                    <a:gd name="connsiteX2460" fmla="*/ 330075 w 1404720"/>
                    <a:gd name="connsiteY2460" fmla="*/ 122448 h 2812935"/>
                    <a:gd name="connsiteX2461" fmla="*/ 289707 w 1404720"/>
                    <a:gd name="connsiteY2461" fmla="*/ 162816 h 2812935"/>
                    <a:gd name="connsiteX2462" fmla="*/ 330075 w 1404720"/>
                    <a:gd name="connsiteY2462" fmla="*/ 203183 h 2812935"/>
                    <a:gd name="connsiteX2463" fmla="*/ 370443 w 1404720"/>
                    <a:gd name="connsiteY2463" fmla="*/ 162816 h 2812935"/>
                    <a:gd name="connsiteX2464" fmla="*/ 330075 w 1404720"/>
                    <a:gd name="connsiteY2464" fmla="*/ 122448 h 2812935"/>
                    <a:gd name="connsiteX2465" fmla="*/ 245639 w 1404720"/>
                    <a:gd name="connsiteY2465" fmla="*/ 122448 h 2812935"/>
                    <a:gd name="connsiteX2466" fmla="*/ 205271 w 1404720"/>
                    <a:gd name="connsiteY2466" fmla="*/ 162816 h 2812935"/>
                    <a:gd name="connsiteX2467" fmla="*/ 245639 w 1404720"/>
                    <a:gd name="connsiteY2467" fmla="*/ 203183 h 2812935"/>
                    <a:gd name="connsiteX2468" fmla="*/ 286007 w 1404720"/>
                    <a:gd name="connsiteY2468" fmla="*/ 162816 h 2812935"/>
                    <a:gd name="connsiteX2469" fmla="*/ 245639 w 1404720"/>
                    <a:gd name="connsiteY2469" fmla="*/ 122448 h 2812935"/>
                    <a:gd name="connsiteX2470" fmla="*/ 161202 w 1404720"/>
                    <a:gd name="connsiteY2470" fmla="*/ 122448 h 2812935"/>
                    <a:gd name="connsiteX2471" fmla="*/ 120834 w 1404720"/>
                    <a:gd name="connsiteY2471" fmla="*/ 162816 h 2812935"/>
                    <a:gd name="connsiteX2472" fmla="*/ 161202 w 1404720"/>
                    <a:gd name="connsiteY2472" fmla="*/ 203183 h 2812935"/>
                    <a:gd name="connsiteX2473" fmla="*/ 201570 w 1404720"/>
                    <a:gd name="connsiteY2473" fmla="*/ 162816 h 2812935"/>
                    <a:gd name="connsiteX2474" fmla="*/ 161202 w 1404720"/>
                    <a:gd name="connsiteY2474" fmla="*/ 122448 h 2812935"/>
                    <a:gd name="connsiteX2475" fmla="*/ 76766 w 1404720"/>
                    <a:gd name="connsiteY2475" fmla="*/ 122448 h 2812935"/>
                    <a:gd name="connsiteX2476" fmla="*/ 36398 w 1404720"/>
                    <a:gd name="connsiteY2476" fmla="*/ 162816 h 2812935"/>
                    <a:gd name="connsiteX2477" fmla="*/ 76766 w 1404720"/>
                    <a:gd name="connsiteY2477" fmla="*/ 203183 h 2812935"/>
                    <a:gd name="connsiteX2478" fmla="*/ 117134 w 1404720"/>
                    <a:gd name="connsiteY2478" fmla="*/ 162816 h 2812935"/>
                    <a:gd name="connsiteX2479" fmla="*/ 76766 w 1404720"/>
                    <a:gd name="connsiteY2479" fmla="*/ 122448 h 2812935"/>
                    <a:gd name="connsiteX2480" fmla="*/ 1343312 w 1404720"/>
                    <a:gd name="connsiteY2480" fmla="*/ 36400 h 2812935"/>
                    <a:gd name="connsiteX2481" fmla="*/ 1302944 w 1404720"/>
                    <a:gd name="connsiteY2481" fmla="*/ 76768 h 2812935"/>
                    <a:gd name="connsiteX2482" fmla="*/ 1343312 w 1404720"/>
                    <a:gd name="connsiteY2482" fmla="*/ 117135 h 2812935"/>
                    <a:gd name="connsiteX2483" fmla="*/ 1383680 w 1404720"/>
                    <a:gd name="connsiteY2483" fmla="*/ 76768 h 2812935"/>
                    <a:gd name="connsiteX2484" fmla="*/ 1343312 w 1404720"/>
                    <a:gd name="connsiteY2484" fmla="*/ 36400 h 2812935"/>
                    <a:gd name="connsiteX2485" fmla="*/ 1258874 w 1404720"/>
                    <a:gd name="connsiteY2485" fmla="*/ 36400 h 2812935"/>
                    <a:gd name="connsiteX2486" fmla="*/ 1218506 w 1404720"/>
                    <a:gd name="connsiteY2486" fmla="*/ 76768 h 2812935"/>
                    <a:gd name="connsiteX2487" fmla="*/ 1258874 w 1404720"/>
                    <a:gd name="connsiteY2487" fmla="*/ 117135 h 2812935"/>
                    <a:gd name="connsiteX2488" fmla="*/ 1299242 w 1404720"/>
                    <a:gd name="connsiteY2488" fmla="*/ 76768 h 2812935"/>
                    <a:gd name="connsiteX2489" fmla="*/ 1258874 w 1404720"/>
                    <a:gd name="connsiteY2489" fmla="*/ 36400 h 2812935"/>
                    <a:gd name="connsiteX2490" fmla="*/ 1174438 w 1404720"/>
                    <a:gd name="connsiteY2490" fmla="*/ 36400 h 2812935"/>
                    <a:gd name="connsiteX2491" fmla="*/ 1134070 w 1404720"/>
                    <a:gd name="connsiteY2491" fmla="*/ 76768 h 2812935"/>
                    <a:gd name="connsiteX2492" fmla="*/ 1174438 w 1404720"/>
                    <a:gd name="connsiteY2492" fmla="*/ 117135 h 2812935"/>
                    <a:gd name="connsiteX2493" fmla="*/ 1214806 w 1404720"/>
                    <a:gd name="connsiteY2493" fmla="*/ 76768 h 2812935"/>
                    <a:gd name="connsiteX2494" fmla="*/ 1174438 w 1404720"/>
                    <a:gd name="connsiteY2494" fmla="*/ 36400 h 2812935"/>
                    <a:gd name="connsiteX2495" fmla="*/ 1090002 w 1404720"/>
                    <a:gd name="connsiteY2495" fmla="*/ 36400 h 2812935"/>
                    <a:gd name="connsiteX2496" fmla="*/ 1049634 w 1404720"/>
                    <a:gd name="connsiteY2496" fmla="*/ 76768 h 2812935"/>
                    <a:gd name="connsiteX2497" fmla="*/ 1090002 w 1404720"/>
                    <a:gd name="connsiteY2497" fmla="*/ 117136 h 2812935"/>
                    <a:gd name="connsiteX2498" fmla="*/ 1130370 w 1404720"/>
                    <a:gd name="connsiteY2498" fmla="*/ 76768 h 2812935"/>
                    <a:gd name="connsiteX2499" fmla="*/ 1090002 w 1404720"/>
                    <a:gd name="connsiteY2499" fmla="*/ 36400 h 2812935"/>
                    <a:gd name="connsiteX2500" fmla="*/ 1005565 w 1404720"/>
                    <a:gd name="connsiteY2500" fmla="*/ 36400 h 2812935"/>
                    <a:gd name="connsiteX2501" fmla="*/ 965197 w 1404720"/>
                    <a:gd name="connsiteY2501" fmla="*/ 76768 h 2812935"/>
                    <a:gd name="connsiteX2502" fmla="*/ 1005565 w 1404720"/>
                    <a:gd name="connsiteY2502" fmla="*/ 117136 h 2812935"/>
                    <a:gd name="connsiteX2503" fmla="*/ 1045933 w 1404720"/>
                    <a:gd name="connsiteY2503" fmla="*/ 76768 h 2812935"/>
                    <a:gd name="connsiteX2504" fmla="*/ 1005565 w 1404720"/>
                    <a:gd name="connsiteY2504" fmla="*/ 36400 h 2812935"/>
                    <a:gd name="connsiteX2505" fmla="*/ 921129 w 1404720"/>
                    <a:gd name="connsiteY2505" fmla="*/ 36400 h 2812935"/>
                    <a:gd name="connsiteX2506" fmla="*/ 880761 w 1404720"/>
                    <a:gd name="connsiteY2506" fmla="*/ 76768 h 2812935"/>
                    <a:gd name="connsiteX2507" fmla="*/ 921129 w 1404720"/>
                    <a:gd name="connsiteY2507" fmla="*/ 117136 h 2812935"/>
                    <a:gd name="connsiteX2508" fmla="*/ 961497 w 1404720"/>
                    <a:gd name="connsiteY2508" fmla="*/ 76768 h 2812935"/>
                    <a:gd name="connsiteX2509" fmla="*/ 921129 w 1404720"/>
                    <a:gd name="connsiteY2509" fmla="*/ 36400 h 2812935"/>
                    <a:gd name="connsiteX2510" fmla="*/ 836693 w 1404720"/>
                    <a:gd name="connsiteY2510" fmla="*/ 36400 h 2812935"/>
                    <a:gd name="connsiteX2511" fmla="*/ 796325 w 1404720"/>
                    <a:gd name="connsiteY2511" fmla="*/ 76768 h 2812935"/>
                    <a:gd name="connsiteX2512" fmla="*/ 836693 w 1404720"/>
                    <a:gd name="connsiteY2512" fmla="*/ 117136 h 2812935"/>
                    <a:gd name="connsiteX2513" fmla="*/ 877061 w 1404720"/>
                    <a:gd name="connsiteY2513" fmla="*/ 76768 h 2812935"/>
                    <a:gd name="connsiteX2514" fmla="*/ 836693 w 1404720"/>
                    <a:gd name="connsiteY2514" fmla="*/ 36400 h 2812935"/>
                    <a:gd name="connsiteX2515" fmla="*/ 752256 w 1404720"/>
                    <a:gd name="connsiteY2515" fmla="*/ 36400 h 2812935"/>
                    <a:gd name="connsiteX2516" fmla="*/ 711888 w 1404720"/>
                    <a:gd name="connsiteY2516" fmla="*/ 76768 h 2812935"/>
                    <a:gd name="connsiteX2517" fmla="*/ 752256 w 1404720"/>
                    <a:gd name="connsiteY2517" fmla="*/ 117136 h 2812935"/>
                    <a:gd name="connsiteX2518" fmla="*/ 792624 w 1404720"/>
                    <a:gd name="connsiteY2518" fmla="*/ 76768 h 2812935"/>
                    <a:gd name="connsiteX2519" fmla="*/ 752256 w 1404720"/>
                    <a:gd name="connsiteY2519" fmla="*/ 36400 h 2812935"/>
                    <a:gd name="connsiteX2520" fmla="*/ 667820 w 1404720"/>
                    <a:gd name="connsiteY2520" fmla="*/ 36400 h 2812935"/>
                    <a:gd name="connsiteX2521" fmla="*/ 627452 w 1404720"/>
                    <a:gd name="connsiteY2521" fmla="*/ 76768 h 2812935"/>
                    <a:gd name="connsiteX2522" fmla="*/ 667820 w 1404720"/>
                    <a:gd name="connsiteY2522" fmla="*/ 117136 h 2812935"/>
                    <a:gd name="connsiteX2523" fmla="*/ 708188 w 1404720"/>
                    <a:gd name="connsiteY2523" fmla="*/ 76768 h 2812935"/>
                    <a:gd name="connsiteX2524" fmla="*/ 667820 w 1404720"/>
                    <a:gd name="connsiteY2524" fmla="*/ 36400 h 2812935"/>
                    <a:gd name="connsiteX2525" fmla="*/ 583384 w 1404720"/>
                    <a:gd name="connsiteY2525" fmla="*/ 36400 h 2812935"/>
                    <a:gd name="connsiteX2526" fmla="*/ 543016 w 1404720"/>
                    <a:gd name="connsiteY2526" fmla="*/ 76768 h 2812935"/>
                    <a:gd name="connsiteX2527" fmla="*/ 583384 w 1404720"/>
                    <a:gd name="connsiteY2527" fmla="*/ 117136 h 2812935"/>
                    <a:gd name="connsiteX2528" fmla="*/ 623752 w 1404720"/>
                    <a:gd name="connsiteY2528" fmla="*/ 76768 h 2812935"/>
                    <a:gd name="connsiteX2529" fmla="*/ 583384 w 1404720"/>
                    <a:gd name="connsiteY2529" fmla="*/ 36400 h 2812935"/>
                    <a:gd name="connsiteX2530" fmla="*/ 498947 w 1404720"/>
                    <a:gd name="connsiteY2530" fmla="*/ 36400 h 2812935"/>
                    <a:gd name="connsiteX2531" fmla="*/ 458579 w 1404720"/>
                    <a:gd name="connsiteY2531" fmla="*/ 76768 h 2812935"/>
                    <a:gd name="connsiteX2532" fmla="*/ 498947 w 1404720"/>
                    <a:gd name="connsiteY2532" fmla="*/ 117136 h 2812935"/>
                    <a:gd name="connsiteX2533" fmla="*/ 539315 w 1404720"/>
                    <a:gd name="connsiteY2533" fmla="*/ 76768 h 2812935"/>
                    <a:gd name="connsiteX2534" fmla="*/ 498947 w 1404720"/>
                    <a:gd name="connsiteY2534" fmla="*/ 36400 h 2812935"/>
                    <a:gd name="connsiteX2535" fmla="*/ 414511 w 1404720"/>
                    <a:gd name="connsiteY2535" fmla="*/ 36400 h 2812935"/>
                    <a:gd name="connsiteX2536" fmla="*/ 374143 w 1404720"/>
                    <a:gd name="connsiteY2536" fmla="*/ 76768 h 2812935"/>
                    <a:gd name="connsiteX2537" fmla="*/ 414511 w 1404720"/>
                    <a:gd name="connsiteY2537" fmla="*/ 117136 h 2812935"/>
                    <a:gd name="connsiteX2538" fmla="*/ 454879 w 1404720"/>
                    <a:gd name="connsiteY2538" fmla="*/ 76768 h 2812935"/>
                    <a:gd name="connsiteX2539" fmla="*/ 414511 w 1404720"/>
                    <a:gd name="connsiteY2539" fmla="*/ 36400 h 2812935"/>
                    <a:gd name="connsiteX2540" fmla="*/ 330075 w 1404720"/>
                    <a:gd name="connsiteY2540" fmla="*/ 36400 h 2812935"/>
                    <a:gd name="connsiteX2541" fmla="*/ 289707 w 1404720"/>
                    <a:gd name="connsiteY2541" fmla="*/ 76768 h 2812935"/>
                    <a:gd name="connsiteX2542" fmla="*/ 330075 w 1404720"/>
                    <a:gd name="connsiteY2542" fmla="*/ 117136 h 2812935"/>
                    <a:gd name="connsiteX2543" fmla="*/ 370443 w 1404720"/>
                    <a:gd name="connsiteY2543" fmla="*/ 76768 h 2812935"/>
                    <a:gd name="connsiteX2544" fmla="*/ 330075 w 1404720"/>
                    <a:gd name="connsiteY2544" fmla="*/ 36400 h 2812935"/>
                    <a:gd name="connsiteX2545" fmla="*/ 245639 w 1404720"/>
                    <a:gd name="connsiteY2545" fmla="*/ 36400 h 2812935"/>
                    <a:gd name="connsiteX2546" fmla="*/ 205271 w 1404720"/>
                    <a:gd name="connsiteY2546" fmla="*/ 76768 h 2812935"/>
                    <a:gd name="connsiteX2547" fmla="*/ 245639 w 1404720"/>
                    <a:gd name="connsiteY2547" fmla="*/ 117136 h 2812935"/>
                    <a:gd name="connsiteX2548" fmla="*/ 286007 w 1404720"/>
                    <a:gd name="connsiteY2548" fmla="*/ 76768 h 2812935"/>
                    <a:gd name="connsiteX2549" fmla="*/ 245639 w 1404720"/>
                    <a:gd name="connsiteY2549" fmla="*/ 36400 h 2812935"/>
                    <a:gd name="connsiteX2550" fmla="*/ 161202 w 1404720"/>
                    <a:gd name="connsiteY2550" fmla="*/ 36400 h 2812935"/>
                    <a:gd name="connsiteX2551" fmla="*/ 120834 w 1404720"/>
                    <a:gd name="connsiteY2551" fmla="*/ 76768 h 2812935"/>
                    <a:gd name="connsiteX2552" fmla="*/ 161202 w 1404720"/>
                    <a:gd name="connsiteY2552" fmla="*/ 117136 h 2812935"/>
                    <a:gd name="connsiteX2553" fmla="*/ 201570 w 1404720"/>
                    <a:gd name="connsiteY2553" fmla="*/ 76768 h 2812935"/>
                    <a:gd name="connsiteX2554" fmla="*/ 161202 w 1404720"/>
                    <a:gd name="connsiteY2554" fmla="*/ 36400 h 2812935"/>
                    <a:gd name="connsiteX2555" fmla="*/ 76766 w 1404720"/>
                    <a:gd name="connsiteY2555" fmla="*/ 36400 h 2812935"/>
                    <a:gd name="connsiteX2556" fmla="*/ 36398 w 1404720"/>
                    <a:gd name="connsiteY2556" fmla="*/ 76768 h 2812935"/>
                    <a:gd name="connsiteX2557" fmla="*/ 76766 w 1404720"/>
                    <a:gd name="connsiteY2557" fmla="*/ 117136 h 2812935"/>
                    <a:gd name="connsiteX2558" fmla="*/ 117134 w 1404720"/>
                    <a:gd name="connsiteY2558" fmla="*/ 76768 h 2812935"/>
                    <a:gd name="connsiteX2559" fmla="*/ 76766 w 1404720"/>
                    <a:gd name="connsiteY2559" fmla="*/ 36400 h 2812935"/>
                    <a:gd name="connsiteX2560" fmla="*/ 0 w 1404720"/>
                    <a:gd name="connsiteY2560" fmla="*/ 0 h 2812935"/>
                    <a:gd name="connsiteX2561" fmla="*/ 1404720 w 1404720"/>
                    <a:gd name="connsiteY2561" fmla="*/ 0 h 2812935"/>
                    <a:gd name="connsiteX2562" fmla="*/ 1404720 w 1404720"/>
                    <a:gd name="connsiteY2562" fmla="*/ 2812935 h 2812935"/>
                    <a:gd name="connsiteX2563" fmla="*/ 0 w 1404720"/>
                    <a:gd name="connsiteY2563" fmla="*/ 2812935 h 281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  <a:cxn ang="0">
                      <a:pos x="connsiteX2088" y="connsiteY2088"/>
                    </a:cxn>
                    <a:cxn ang="0">
                      <a:pos x="connsiteX2089" y="connsiteY2089"/>
                    </a:cxn>
                    <a:cxn ang="0">
                      <a:pos x="connsiteX2090" y="connsiteY2090"/>
                    </a:cxn>
                    <a:cxn ang="0">
                      <a:pos x="connsiteX2091" y="connsiteY2091"/>
                    </a:cxn>
                    <a:cxn ang="0">
                      <a:pos x="connsiteX2092" y="connsiteY2092"/>
                    </a:cxn>
                    <a:cxn ang="0">
                      <a:pos x="connsiteX2093" y="connsiteY2093"/>
                    </a:cxn>
                    <a:cxn ang="0">
                      <a:pos x="connsiteX2094" y="connsiteY2094"/>
                    </a:cxn>
                    <a:cxn ang="0">
                      <a:pos x="connsiteX2095" y="connsiteY2095"/>
                    </a:cxn>
                    <a:cxn ang="0">
                      <a:pos x="connsiteX2096" y="connsiteY2096"/>
                    </a:cxn>
                    <a:cxn ang="0">
                      <a:pos x="connsiteX2097" y="connsiteY2097"/>
                    </a:cxn>
                    <a:cxn ang="0">
                      <a:pos x="connsiteX2098" y="connsiteY2098"/>
                    </a:cxn>
                    <a:cxn ang="0">
                      <a:pos x="connsiteX2099" y="connsiteY2099"/>
                    </a:cxn>
                    <a:cxn ang="0">
                      <a:pos x="connsiteX2100" y="connsiteY2100"/>
                    </a:cxn>
                    <a:cxn ang="0">
                      <a:pos x="connsiteX2101" y="connsiteY2101"/>
                    </a:cxn>
                    <a:cxn ang="0">
                      <a:pos x="connsiteX2102" y="connsiteY2102"/>
                    </a:cxn>
                    <a:cxn ang="0">
                      <a:pos x="connsiteX2103" y="connsiteY2103"/>
                    </a:cxn>
                    <a:cxn ang="0">
                      <a:pos x="connsiteX2104" y="connsiteY2104"/>
                    </a:cxn>
                    <a:cxn ang="0">
                      <a:pos x="connsiteX2105" y="connsiteY2105"/>
                    </a:cxn>
                    <a:cxn ang="0">
                      <a:pos x="connsiteX2106" y="connsiteY2106"/>
                    </a:cxn>
                    <a:cxn ang="0">
                      <a:pos x="connsiteX2107" y="connsiteY2107"/>
                    </a:cxn>
                    <a:cxn ang="0">
                      <a:pos x="connsiteX2108" y="connsiteY2108"/>
                    </a:cxn>
                    <a:cxn ang="0">
                      <a:pos x="connsiteX2109" y="connsiteY2109"/>
                    </a:cxn>
                    <a:cxn ang="0">
                      <a:pos x="connsiteX2110" y="connsiteY2110"/>
                    </a:cxn>
                    <a:cxn ang="0">
                      <a:pos x="connsiteX2111" y="connsiteY2111"/>
                    </a:cxn>
                    <a:cxn ang="0">
                      <a:pos x="connsiteX2112" y="connsiteY2112"/>
                    </a:cxn>
                    <a:cxn ang="0">
                      <a:pos x="connsiteX2113" y="connsiteY2113"/>
                    </a:cxn>
                    <a:cxn ang="0">
                      <a:pos x="connsiteX2114" y="connsiteY2114"/>
                    </a:cxn>
                    <a:cxn ang="0">
                      <a:pos x="connsiteX2115" y="connsiteY2115"/>
                    </a:cxn>
                    <a:cxn ang="0">
                      <a:pos x="connsiteX2116" y="connsiteY2116"/>
                    </a:cxn>
                    <a:cxn ang="0">
                      <a:pos x="connsiteX2117" y="connsiteY2117"/>
                    </a:cxn>
                    <a:cxn ang="0">
                      <a:pos x="connsiteX2118" y="connsiteY2118"/>
                    </a:cxn>
                    <a:cxn ang="0">
                      <a:pos x="connsiteX2119" y="connsiteY2119"/>
                    </a:cxn>
                    <a:cxn ang="0">
                      <a:pos x="connsiteX2120" y="connsiteY2120"/>
                    </a:cxn>
                    <a:cxn ang="0">
                      <a:pos x="connsiteX2121" y="connsiteY2121"/>
                    </a:cxn>
                    <a:cxn ang="0">
                      <a:pos x="connsiteX2122" y="connsiteY2122"/>
                    </a:cxn>
                    <a:cxn ang="0">
                      <a:pos x="connsiteX2123" y="connsiteY2123"/>
                    </a:cxn>
                    <a:cxn ang="0">
                      <a:pos x="connsiteX2124" y="connsiteY2124"/>
                    </a:cxn>
                    <a:cxn ang="0">
                      <a:pos x="connsiteX2125" y="connsiteY2125"/>
                    </a:cxn>
                    <a:cxn ang="0">
                      <a:pos x="connsiteX2126" y="connsiteY2126"/>
                    </a:cxn>
                    <a:cxn ang="0">
                      <a:pos x="connsiteX2127" y="connsiteY2127"/>
                    </a:cxn>
                    <a:cxn ang="0">
                      <a:pos x="connsiteX2128" y="connsiteY2128"/>
                    </a:cxn>
                    <a:cxn ang="0">
                      <a:pos x="connsiteX2129" y="connsiteY2129"/>
                    </a:cxn>
                    <a:cxn ang="0">
                      <a:pos x="connsiteX2130" y="connsiteY2130"/>
                    </a:cxn>
                    <a:cxn ang="0">
                      <a:pos x="connsiteX2131" y="connsiteY2131"/>
                    </a:cxn>
                    <a:cxn ang="0">
                      <a:pos x="connsiteX2132" y="connsiteY2132"/>
                    </a:cxn>
                    <a:cxn ang="0">
                      <a:pos x="connsiteX2133" y="connsiteY2133"/>
                    </a:cxn>
                    <a:cxn ang="0">
                      <a:pos x="connsiteX2134" y="connsiteY2134"/>
                    </a:cxn>
                    <a:cxn ang="0">
                      <a:pos x="connsiteX2135" y="connsiteY2135"/>
                    </a:cxn>
                    <a:cxn ang="0">
                      <a:pos x="connsiteX2136" y="connsiteY2136"/>
                    </a:cxn>
                    <a:cxn ang="0">
                      <a:pos x="connsiteX2137" y="connsiteY2137"/>
                    </a:cxn>
                    <a:cxn ang="0">
                      <a:pos x="connsiteX2138" y="connsiteY2138"/>
                    </a:cxn>
                    <a:cxn ang="0">
                      <a:pos x="connsiteX2139" y="connsiteY2139"/>
                    </a:cxn>
                    <a:cxn ang="0">
                      <a:pos x="connsiteX2140" y="connsiteY2140"/>
                    </a:cxn>
                    <a:cxn ang="0">
                      <a:pos x="connsiteX2141" y="connsiteY2141"/>
                    </a:cxn>
                    <a:cxn ang="0">
                      <a:pos x="connsiteX2142" y="connsiteY2142"/>
                    </a:cxn>
                    <a:cxn ang="0">
                      <a:pos x="connsiteX2143" y="connsiteY2143"/>
                    </a:cxn>
                    <a:cxn ang="0">
                      <a:pos x="connsiteX2144" y="connsiteY2144"/>
                    </a:cxn>
                    <a:cxn ang="0">
                      <a:pos x="connsiteX2145" y="connsiteY2145"/>
                    </a:cxn>
                    <a:cxn ang="0">
                      <a:pos x="connsiteX2146" y="connsiteY2146"/>
                    </a:cxn>
                    <a:cxn ang="0">
                      <a:pos x="connsiteX2147" y="connsiteY2147"/>
                    </a:cxn>
                    <a:cxn ang="0">
                      <a:pos x="connsiteX2148" y="connsiteY2148"/>
                    </a:cxn>
                    <a:cxn ang="0">
                      <a:pos x="connsiteX2149" y="connsiteY2149"/>
                    </a:cxn>
                    <a:cxn ang="0">
                      <a:pos x="connsiteX2150" y="connsiteY2150"/>
                    </a:cxn>
                    <a:cxn ang="0">
                      <a:pos x="connsiteX2151" y="connsiteY2151"/>
                    </a:cxn>
                    <a:cxn ang="0">
                      <a:pos x="connsiteX2152" y="connsiteY2152"/>
                    </a:cxn>
                    <a:cxn ang="0">
                      <a:pos x="connsiteX2153" y="connsiteY2153"/>
                    </a:cxn>
                    <a:cxn ang="0">
                      <a:pos x="connsiteX2154" y="connsiteY2154"/>
                    </a:cxn>
                    <a:cxn ang="0">
                      <a:pos x="connsiteX2155" y="connsiteY2155"/>
                    </a:cxn>
                    <a:cxn ang="0">
                      <a:pos x="connsiteX2156" y="connsiteY2156"/>
                    </a:cxn>
                    <a:cxn ang="0">
                      <a:pos x="connsiteX2157" y="connsiteY2157"/>
                    </a:cxn>
                    <a:cxn ang="0">
                      <a:pos x="connsiteX2158" y="connsiteY2158"/>
                    </a:cxn>
                    <a:cxn ang="0">
                      <a:pos x="connsiteX2159" y="connsiteY2159"/>
                    </a:cxn>
                    <a:cxn ang="0">
                      <a:pos x="connsiteX2160" y="connsiteY2160"/>
                    </a:cxn>
                    <a:cxn ang="0">
                      <a:pos x="connsiteX2161" y="connsiteY2161"/>
                    </a:cxn>
                    <a:cxn ang="0">
                      <a:pos x="connsiteX2162" y="connsiteY2162"/>
                    </a:cxn>
                    <a:cxn ang="0">
                      <a:pos x="connsiteX2163" y="connsiteY2163"/>
                    </a:cxn>
                    <a:cxn ang="0">
                      <a:pos x="connsiteX2164" y="connsiteY2164"/>
                    </a:cxn>
                    <a:cxn ang="0">
                      <a:pos x="connsiteX2165" y="connsiteY2165"/>
                    </a:cxn>
                    <a:cxn ang="0">
                      <a:pos x="connsiteX2166" y="connsiteY2166"/>
                    </a:cxn>
                    <a:cxn ang="0">
                      <a:pos x="connsiteX2167" y="connsiteY2167"/>
                    </a:cxn>
                    <a:cxn ang="0">
                      <a:pos x="connsiteX2168" y="connsiteY2168"/>
                    </a:cxn>
                    <a:cxn ang="0">
                      <a:pos x="connsiteX2169" y="connsiteY2169"/>
                    </a:cxn>
                    <a:cxn ang="0">
                      <a:pos x="connsiteX2170" y="connsiteY2170"/>
                    </a:cxn>
                    <a:cxn ang="0">
                      <a:pos x="connsiteX2171" y="connsiteY2171"/>
                    </a:cxn>
                    <a:cxn ang="0">
                      <a:pos x="connsiteX2172" y="connsiteY2172"/>
                    </a:cxn>
                    <a:cxn ang="0">
                      <a:pos x="connsiteX2173" y="connsiteY2173"/>
                    </a:cxn>
                    <a:cxn ang="0">
                      <a:pos x="connsiteX2174" y="connsiteY2174"/>
                    </a:cxn>
                    <a:cxn ang="0">
                      <a:pos x="connsiteX2175" y="connsiteY2175"/>
                    </a:cxn>
                    <a:cxn ang="0">
                      <a:pos x="connsiteX2176" y="connsiteY2176"/>
                    </a:cxn>
                    <a:cxn ang="0">
                      <a:pos x="connsiteX2177" y="connsiteY2177"/>
                    </a:cxn>
                    <a:cxn ang="0">
                      <a:pos x="connsiteX2178" y="connsiteY2178"/>
                    </a:cxn>
                    <a:cxn ang="0">
                      <a:pos x="connsiteX2179" y="connsiteY2179"/>
                    </a:cxn>
                    <a:cxn ang="0">
                      <a:pos x="connsiteX2180" y="connsiteY2180"/>
                    </a:cxn>
                    <a:cxn ang="0">
                      <a:pos x="connsiteX2181" y="connsiteY2181"/>
                    </a:cxn>
                    <a:cxn ang="0">
                      <a:pos x="connsiteX2182" y="connsiteY2182"/>
                    </a:cxn>
                    <a:cxn ang="0">
                      <a:pos x="connsiteX2183" y="connsiteY2183"/>
                    </a:cxn>
                    <a:cxn ang="0">
                      <a:pos x="connsiteX2184" y="connsiteY2184"/>
                    </a:cxn>
                    <a:cxn ang="0">
                      <a:pos x="connsiteX2185" y="connsiteY2185"/>
                    </a:cxn>
                    <a:cxn ang="0">
                      <a:pos x="connsiteX2186" y="connsiteY2186"/>
                    </a:cxn>
                    <a:cxn ang="0">
                      <a:pos x="connsiteX2187" y="connsiteY2187"/>
                    </a:cxn>
                    <a:cxn ang="0">
                      <a:pos x="connsiteX2188" y="connsiteY2188"/>
                    </a:cxn>
                    <a:cxn ang="0">
                      <a:pos x="connsiteX2189" y="connsiteY2189"/>
                    </a:cxn>
                    <a:cxn ang="0">
                      <a:pos x="connsiteX2190" y="connsiteY2190"/>
                    </a:cxn>
                    <a:cxn ang="0">
                      <a:pos x="connsiteX2191" y="connsiteY2191"/>
                    </a:cxn>
                    <a:cxn ang="0">
                      <a:pos x="connsiteX2192" y="connsiteY2192"/>
                    </a:cxn>
                    <a:cxn ang="0">
                      <a:pos x="connsiteX2193" y="connsiteY2193"/>
                    </a:cxn>
                    <a:cxn ang="0">
                      <a:pos x="connsiteX2194" y="connsiteY2194"/>
                    </a:cxn>
                    <a:cxn ang="0">
                      <a:pos x="connsiteX2195" y="connsiteY2195"/>
                    </a:cxn>
                    <a:cxn ang="0">
                      <a:pos x="connsiteX2196" y="connsiteY2196"/>
                    </a:cxn>
                    <a:cxn ang="0">
                      <a:pos x="connsiteX2197" y="connsiteY2197"/>
                    </a:cxn>
                    <a:cxn ang="0">
                      <a:pos x="connsiteX2198" y="connsiteY2198"/>
                    </a:cxn>
                    <a:cxn ang="0">
                      <a:pos x="connsiteX2199" y="connsiteY2199"/>
                    </a:cxn>
                    <a:cxn ang="0">
                      <a:pos x="connsiteX2200" y="connsiteY2200"/>
                    </a:cxn>
                    <a:cxn ang="0">
                      <a:pos x="connsiteX2201" y="connsiteY2201"/>
                    </a:cxn>
                    <a:cxn ang="0">
                      <a:pos x="connsiteX2202" y="connsiteY2202"/>
                    </a:cxn>
                    <a:cxn ang="0">
                      <a:pos x="connsiteX2203" y="connsiteY2203"/>
                    </a:cxn>
                    <a:cxn ang="0">
                      <a:pos x="connsiteX2204" y="connsiteY2204"/>
                    </a:cxn>
                    <a:cxn ang="0">
                      <a:pos x="connsiteX2205" y="connsiteY2205"/>
                    </a:cxn>
                    <a:cxn ang="0">
                      <a:pos x="connsiteX2206" y="connsiteY2206"/>
                    </a:cxn>
                    <a:cxn ang="0">
                      <a:pos x="connsiteX2207" y="connsiteY2207"/>
                    </a:cxn>
                    <a:cxn ang="0">
                      <a:pos x="connsiteX2208" y="connsiteY2208"/>
                    </a:cxn>
                    <a:cxn ang="0">
                      <a:pos x="connsiteX2209" y="connsiteY2209"/>
                    </a:cxn>
                    <a:cxn ang="0">
                      <a:pos x="connsiteX2210" y="connsiteY2210"/>
                    </a:cxn>
                    <a:cxn ang="0">
                      <a:pos x="connsiteX2211" y="connsiteY2211"/>
                    </a:cxn>
                    <a:cxn ang="0">
                      <a:pos x="connsiteX2212" y="connsiteY2212"/>
                    </a:cxn>
                    <a:cxn ang="0">
                      <a:pos x="connsiteX2213" y="connsiteY2213"/>
                    </a:cxn>
                    <a:cxn ang="0">
                      <a:pos x="connsiteX2214" y="connsiteY2214"/>
                    </a:cxn>
                    <a:cxn ang="0">
                      <a:pos x="connsiteX2215" y="connsiteY2215"/>
                    </a:cxn>
                    <a:cxn ang="0">
                      <a:pos x="connsiteX2216" y="connsiteY2216"/>
                    </a:cxn>
                    <a:cxn ang="0">
                      <a:pos x="connsiteX2217" y="connsiteY2217"/>
                    </a:cxn>
                    <a:cxn ang="0">
                      <a:pos x="connsiteX2218" y="connsiteY2218"/>
                    </a:cxn>
                    <a:cxn ang="0">
                      <a:pos x="connsiteX2219" y="connsiteY2219"/>
                    </a:cxn>
                    <a:cxn ang="0">
                      <a:pos x="connsiteX2220" y="connsiteY2220"/>
                    </a:cxn>
                    <a:cxn ang="0">
                      <a:pos x="connsiteX2221" y="connsiteY2221"/>
                    </a:cxn>
                    <a:cxn ang="0">
                      <a:pos x="connsiteX2222" y="connsiteY2222"/>
                    </a:cxn>
                    <a:cxn ang="0">
                      <a:pos x="connsiteX2223" y="connsiteY2223"/>
                    </a:cxn>
                    <a:cxn ang="0">
                      <a:pos x="connsiteX2224" y="connsiteY2224"/>
                    </a:cxn>
                    <a:cxn ang="0">
                      <a:pos x="connsiteX2225" y="connsiteY2225"/>
                    </a:cxn>
                    <a:cxn ang="0">
                      <a:pos x="connsiteX2226" y="connsiteY2226"/>
                    </a:cxn>
                    <a:cxn ang="0">
                      <a:pos x="connsiteX2227" y="connsiteY2227"/>
                    </a:cxn>
                    <a:cxn ang="0">
                      <a:pos x="connsiteX2228" y="connsiteY2228"/>
                    </a:cxn>
                    <a:cxn ang="0">
                      <a:pos x="connsiteX2229" y="connsiteY2229"/>
                    </a:cxn>
                    <a:cxn ang="0">
                      <a:pos x="connsiteX2230" y="connsiteY2230"/>
                    </a:cxn>
                    <a:cxn ang="0">
                      <a:pos x="connsiteX2231" y="connsiteY2231"/>
                    </a:cxn>
                    <a:cxn ang="0">
                      <a:pos x="connsiteX2232" y="connsiteY2232"/>
                    </a:cxn>
                    <a:cxn ang="0">
                      <a:pos x="connsiteX2233" y="connsiteY2233"/>
                    </a:cxn>
                    <a:cxn ang="0">
                      <a:pos x="connsiteX2234" y="connsiteY2234"/>
                    </a:cxn>
                    <a:cxn ang="0">
                      <a:pos x="connsiteX2235" y="connsiteY2235"/>
                    </a:cxn>
                    <a:cxn ang="0">
                      <a:pos x="connsiteX2236" y="connsiteY2236"/>
                    </a:cxn>
                    <a:cxn ang="0">
                      <a:pos x="connsiteX2237" y="connsiteY2237"/>
                    </a:cxn>
                    <a:cxn ang="0">
                      <a:pos x="connsiteX2238" y="connsiteY2238"/>
                    </a:cxn>
                    <a:cxn ang="0">
                      <a:pos x="connsiteX2239" y="connsiteY2239"/>
                    </a:cxn>
                    <a:cxn ang="0">
                      <a:pos x="connsiteX2240" y="connsiteY2240"/>
                    </a:cxn>
                    <a:cxn ang="0">
                      <a:pos x="connsiteX2241" y="connsiteY2241"/>
                    </a:cxn>
                    <a:cxn ang="0">
                      <a:pos x="connsiteX2242" y="connsiteY2242"/>
                    </a:cxn>
                    <a:cxn ang="0">
                      <a:pos x="connsiteX2243" y="connsiteY2243"/>
                    </a:cxn>
                    <a:cxn ang="0">
                      <a:pos x="connsiteX2244" y="connsiteY2244"/>
                    </a:cxn>
                    <a:cxn ang="0">
                      <a:pos x="connsiteX2245" y="connsiteY2245"/>
                    </a:cxn>
                    <a:cxn ang="0">
                      <a:pos x="connsiteX2246" y="connsiteY2246"/>
                    </a:cxn>
                    <a:cxn ang="0">
                      <a:pos x="connsiteX2247" y="connsiteY2247"/>
                    </a:cxn>
                    <a:cxn ang="0">
                      <a:pos x="connsiteX2248" y="connsiteY2248"/>
                    </a:cxn>
                    <a:cxn ang="0">
                      <a:pos x="connsiteX2249" y="connsiteY2249"/>
                    </a:cxn>
                    <a:cxn ang="0">
                      <a:pos x="connsiteX2250" y="connsiteY2250"/>
                    </a:cxn>
                    <a:cxn ang="0">
                      <a:pos x="connsiteX2251" y="connsiteY2251"/>
                    </a:cxn>
                    <a:cxn ang="0">
                      <a:pos x="connsiteX2252" y="connsiteY2252"/>
                    </a:cxn>
                    <a:cxn ang="0">
                      <a:pos x="connsiteX2253" y="connsiteY2253"/>
                    </a:cxn>
                    <a:cxn ang="0">
                      <a:pos x="connsiteX2254" y="connsiteY2254"/>
                    </a:cxn>
                    <a:cxn ang="0">
                      <a:pos x="connsiteX2255" y="connsiteY2255"/>
                    </a:cxn>
                    <a:cxn ang="0">
                      <a:pos x="connsiteX2256" y="connsiteY2256"/>
                    </a:cxn>
                    <a:cxn ang="0">
                      <a:pos x="connsiteX2257" y="connsiteY2257"/>
                    </a:cxn>
                    <a:cxn ang="0">
                      <a:pos x="connsiteX2258" y="connsiteY2258"/>
                    </a:cxn>
                    <a:cxn ang="0">
                      <a:pos x="connsiteX2259" y="connsiteY2259"/>
                    </a:cxn>
                    <a:cxn ang="0">
                      <a:pos x="connsiteX2260" y="connsiteY2260"/>
                    </a:cxn>
                    <a:cxn ang="0">
                      <a:pos x="connsiteX2261" y="connsiteY2261"/>
                    </a:cxn>
                    <a:cxn ang="0">
                      <a:pos x="connsiteX2262" y="connsiteY2262"/>
                    </a:cxn>
                    <a:cxn ang="0">
                      <a:pos x="connsiteX2263" y="connsiteY2263"/>
                    </a:cxn>
                    <a:cxn ang="0">
                      <a:pos x="connsiteX2264" y="connsiteY2264"/>
                    </a:cxn>
                    <a:cxn ang="0">
                      <a:pos x="connsiteX2265" y="connsiteY2265"/>
                    </a:cxn>
                    <a:cxn ang="0">
                      <a:pos x="connsiteX2266" y="connsiteY2266"/>
                    </a:cxn>
                    <a:cxn ang="0">
                      <a:pos x="connsiteX2267" y="connsiteY2267"/>
                    </a:cxn>
                    <a:cxn ang="0">
                      <a:pos x="connsiteX2268" y="connsiteY2268"/>
                    </a:cxn>
                    <a:cxn ang="0">
                      <a:pos x="connsiteX2269" y="connsiteY2269"/>
                    </a:cxn>
                    <a:cxn ang="0">
                      <a:pos x="connsiteX2270" y="connsiteY2270"/>
                    </a:cxn>
                    <a:cxn ang="0">
                      <a:pos x="connsiteX2271" y="connsiteY2271"/>
                    </a:cxn>
                    <a:cxn ang="0">
                      <a:pos x="connsiteX2272" y="connsiteY2272"/>
                    </a:cxn>
                    <a:cxn ang="0">
                      <a:pos x="connsiteX2273" y="connsiteY2273"/>
                    </a:cxn>
                    <a:cxn ang="0">
                      <a:pos x="connsiteX2274" y="connsiteY2274"/>
                    </a:cxn>
                    <a:cxn ang="0">
                      <a:pos x="connsiteX2275" y="connsiteY2275"/>
                    </a:cxn>
                    <a:cxn ang="0">
                      <a:pos x="connsiteX2276" y="connsiteY2276"/>
                    </a:cxn>
                    <a:cxn ang="0">
                      <a:pos x="connsiteX2277" y="connsiteY2277"/>
                    </a:cxn>
                    <a:cxn ang="0">
                      <a:pos x="connsiteX2278" y="connsiteY2278"/>
                    </a:cxn>
                    <a:cxn ang="0">
                      <a:pos x="connsiteX2279" y="connsiteY2279"/>
                    </a:cxn>
                    <a:cxn ang="0">
                      <a:pos x="connsiteX2280" y="connsiteY2280"/>
                    </a:cxn>
                    <a:cxn ang="0">
                      <a:pos x="connsiteX2281" y="connsiteY2281"/>
                    </a:cxn>
                    <a:cxn ang="0">
                      <a:pos x="connsiteX2282" y="connsiteY2282"/>
                    </a:cxn>
                    <a:cxn ang="0">
                      <a:pos x="connsiteX2283" y="connsiteY2283"/>
                    </a:cxn>
                    <a:cxn ang="0">
                      <a:pos x="connsiteX2284" y="connsiteY2284"/>
                    </a:cxn>
                    <a:cxn ang="0">
                      <a:pos x="connsiteX2285" y="connsiteY2285"/>
                    </a:cxn>
                    <a:cxn ang="0">
                      <a:pos x="connsiteX2286" y="connsiteY2286"/>
                    </a:cxn>
                    <a:cxn ang="0">
                      <a:pos x="connsiteX2287" y="connsiteY2287"/>
                    </a:cxn>
                    <a:cxn ang="0">
                      <a:pos x="connsiteX2288" y="connsiteY2288"/>
                    </a:cxn>
                    <a:cxn ang="0">
                      <a:pos x="connsiteX2289" y="connsiteY2289"/>
                    </a:cxn>
                    <a:cxn ang="0">
                      <a:pos x="connsiteX2290" y="connsiteY2290"/>
                    </a:cxn>
                    <a:cxn ang="0">
                      <a:pos x="connsiteX2291" y="connsiteY2291"/>
                    </a:cxn>
                    <a:cxn ang="0">
                      <a:pos x="connsiteX2292" y="connsiteY2292"/>
                    </a:cxn>
                    <a:cxn ang="0">
                      <a:pos x="connsiteX2293" y="connsiteY2293"/>
                    </a:cxn>
                    <a:cxn ang="0">
                      <a:pos x="connsiteX2294" y="connsiteY2294"/>
                    </a:cxn>
                    <a:cxn ang="0">
                      <a:pos x="connsiteX2295" y="connsiteY2295"/>
                    </a:cxn>
                    <a:cxn ang="0">
                      <a:pos x="connsiteX2296" y="connsiteY2296"/>
                    </a:cxn>
                    <a:cxn ang="0">
                      <a:pos x="connsiteX2297" y="connsiteY2297"/>
                    </a:cxn>
                    <a:cxn ang="0">
                      <a:pos x="connsiteX2298" y="connsiteY2298"/>
                    </a:cxn>
                    <a:cxn ang="0">
                      <a:pos x="connsiteX2299" y="connsiteY2299"/>
                    </a:cxn>
                    <a:cxn ang="0">
                      <a:pos x="connsiteX2300" y="connsiteY2300"/>
                    </a:cxn>
                    <a:cxn ang="0">
                      <a:pos x="connsiteX2301" y="connsiteY2301"/>
                    </a:cxn>
                    <a:cxn ang="0">
                      <a:pos x="connsiteX2302" y="connsiteY2302"/>
                    </a:cxn>
                    <a:cxn ang="0">
                      <a:pos x="connsiteX2303" y="connsiteY2303"/>
                    </a:cxn>
                    <a:cxn ang="0">
                      <a:pos x="connsiteX2304" y="connsiteY2304"/>
                    </a:cxn>
                    <a:cxn ang="0">
                      <a:pos x="connsiteX2305" y="connsiteY2305"/>
                    </a:cxn>
                    <a:cxn ang="0">
                      <a:pos x="connsiteX2306" y="connsiteY2306"/>
                    </a:cxn>
                    <a:cxn ang="0">
                      <a:pos x="connsiteX2307" y="connsiteY2307"/>
                    </a:cxn>
                    <a:cxn ang="0">
                      <a:pos x="connsiteX2308" y="connsiteY2308"/>
                    </a:cxn>
                    <a:cxn ang="0">
                      <a:pos x="connsiteX2309" y="connsiteY2309"/>
                    </a:cxn>
                    <a:cxn ang="0">
                      <a:pos x="connsiteX2310" y="connsiteY2310"/>
                    </a:cxn>
                    <a:cxn ang="0">
                      <a:pos x="connsiteX2311" y="connsiteY2311"/>
                    </a:cxn>
                    <a:cxn ang="0">
                      <a:pos x="connsiteX2312" y="connsiteY2312"/>
                    </a:cxn>
                    <a:cxn ang="0">
                      <a:pos x="connsiteX2313" y="connsiteY2313"/>
                    </a:cxn>
                    <a:cxn ang="0">
                      <a:pos x="connsiteX2314" y="connsiteY2314"/>
                    </a:cxn>
                    <a:cxn ang="0">
                      <a:pos x="connsiteX2315" y="connsiteY2315"/>
                    </a:cxn>
                    <a:cxn ang="0">
                      <a:pos x="connsiteX2316" y="connsiteY2316"/>
                    </a:cxn>
                    <a:cxn ang="0">
                      <a:pos x="connsiteX2317" y="connsiteY2317"/>
                    </a:cxn>
                    <a:cxn ang="0">
                      <a:pos x="connsiteX2318" y="connsiteY2318"/>
                    </a:cxn>
                    <a:cxn ang="0">
                      <a:pos x="connsiteX2319" y="connsiteY2319"/>
                    </a:cxn>
                    <a:cxn ang="0">
                      <a:pos x="connsiteX2320" y="connsiteY2320"/>
                    </a:cxn>
                    <a:cxn ang="0">
                      <a:pos x="connsiteX2321" y="connsiteY2321"/>
                    </a:cxn>
                    <a:cxn ang="0">
                      <a:pos x="connsiteX2322" y="connsiteY2322"/>
                    </a:cxn>
                    <a:cxn ang="0">
                      <a:pos x="connsiteX2323" y="connsiteY2323"/>
                    </a:cxn>
                    <a:cxn ang="0">
                      <a:pos x="connsiteX2324" y="connsiteY2324"/>
                    </a:cxn>
                    <a:cxn ang="0">
                      <a:pos x="connsiteX2325" y="connsiteY2325"/>
                    </a:cxn>
                    <a:cxn ang="0">
                      <a:pos x="connsiteX2326" y="connsiteY2326"/>
                    </a:cxn>
                    <a:cxn ang="0">
                      <a:pos x="connsiteX2327" y="connsiteY2327"/>
                    </a:cxn>
                    <a:cxn ang="0">
                      <a:pos x="connsiteX2328" y="connsiteY2328"/>
                    </a:cxn>
                    <a:cxn ang="0">
                      <a:pos x="connsiteX2329" y="connsiteY2329"/>
                    </a:cxn>
                    <a:cxn ang="0">
                      <a:pos x="connsiteX2330" y="connsiteY2330"/>
                    </a:cxn>
                    <a:cxn ang="0">
                      <a:pos x="connsiteX2331" y="connsiteY2331"/>
                    </a:cxn>
                    <a:cxn ang="0">
                      <a:pos x="connsiteX2332" y="connsiteY2332"/>
                    </a:cxn>
                    <a:cxn ang="0">
                      <a:pos x="connsiteX2333" y="connsiteY2333"/>
                    </a:cxn>
                    <a:cxn ang="0">
                      <a:pos x="connsiteX2334" y="connsiteY2334"/>
                    </a:cxn>
                    <a:cxn ang="0">
                      <a:pos x="connsiteX2335" y="connsiteY2335"/>
                    </a:cxn>
                    <a:cxn ang="0">
                      <a:pos x="connsiteX2336" y="connsiteY2336"/>
                    </a:cxn>
                    <a:cxn ang="0">
                      <a:pos x="connsiteX2337" y="connsiteY2337"/>
                    </a:cxn>
                    <a:cxn ang="0">
                      <a:pos x="connsiteX2338" y="connsiteY2338"/>
                    </a:cxn>
                    <a:cxn ang="0">
                      <a:pos x="connsiteX2339" y="connsiteY2339"/>
                    </a:cxn>
                    <a:cxn ang="0">
                      <a:pos x="connsiteX2340" y="connsiteY2340"/>
                    </a:cxn>
                    <a:cxn ang="0">
                      <a:pos x="connsiteX2341" y="connsiteY2341"/>
                    </a:cxn>
                    <a:cxn ang="0">
                      <a:pos x="connsiteX2342" y="connsiteY2342"/>
                    </a:cxn>
                    <a:cxn ang="0">
                      <a:pos x="connsiteX2343" y="connsiteY2343"/>
                    </a:cxn>
                    <a:cxn ang="0">
                      <a:pos x="connsiteX2344" y="connsiteY2344"/>
                    </a:cxn>
                    <a:cxn ang="0">
                      <a:pos x="connsiteX2345" y="connsiteY2345"/>
                    </a:cxn>
                    <a:cxn ang="0">
                      <a:pos x="connsiteX2346" y="connsiteY2346"/>
                    </a:cxn>
                    <a:cxn ang="0">
                      <a:pos x="connsiteX2347" y="connsiteY2347"/>
                    </a:cxn>
                    <a:cxn ang="0">
                      <a:pos x="connsiteX2348" y="connsiteY2348"/>
                    </a:cxn>
                    <a:cxn ang="0">
                      <a:pos x="connsiteX2349" y="connsiteY2349"/>
                    </a:cxn>
                    <a:cxn ang="0">
                      <a:pos x="connsiteX2350" y="connsiteY2350"/>
                    </a:cxn>
                    <a:cxn ang="0">
                      <a:pos x="connsiteX2351" y="connsiteY2351"/>
                    </a:cxn>
                    <a:cxn ang="0">
                      <a:pos x="connsiteX2352" y="connsiteY2352"/>
                    </a:cxn>
                    <a:cxn ang="0">
                      <a:pos x="connsiteX2353" y="connsiteY2353"/>
                    </a:cxn>
                    <a:cxn ang="0">
                      <a:pos x="connsiteX2354" y="connsiteY2354"/>
                    </a:cxn>
                    <a:cxn ang="0">
                      <a:pos x="connsiteX2355" y="connsiteY2355"/>
                    </a:cxn>
                    <a:cxn ang="0">
                      <a:pos x="connsiteX2356" y="connsiteY2356"/>
                    </a:cxn>
                    <a:cxn ang="0">
                      <a:pos x="connsiteX2357" y="connsiteY2357"/>
                    </a:cxn>
                    <a:cxn ang="0">
                      <a:pos x="connsiteX2358" y="connsiteY2358"/>
                    </a:cxn>
                    <a:cxn ang="0">
                      <a:pos x="connsiteX2359" y="connsiteY2359"/>
                    </a:cxn>
                    <a:cxn ang="0">
                      <a:pos x="connsiteX2360" y="connsiteY2360"/>
                    </a:cxn>
                    <a:cxn ang="0">
                      <a:pos x="connsiteX2361" y="connsiteY2361"/>
                    </a:cxn>
                    <a:cxn ang="0">
                      <a:pos x="connsiteX2362" y="connsiteY2362"/>
                    </a:cxn>
                    <a:cxn ang="0">
                      <a:pos x="connsiteX2363" y="connsiteY2363"/>
                    </a:cxn>
                    <a:cxn ang="0">
                      <a:pos x="connsiteX2364" y="connsiteY2364"/>
                    </a:cxn>
                    <a:cxn ang="0">
                      <a:pos x="connsiteX2365" y="connsiteY2365"/>
                    </a:cxn>
                    <a:cxn ang="0">
                      <a:pos x="connsiteX2366" y="connsiteY2366"/>
                    </a:cxn>
                    <a:cxn ang="0">
                      <a:pos x="connsiteX2367" y="connsiteY2367"/>
                    </a:cxn>
                    <a:cxn ang="0">
                      <a:pos x="connsiteX2368" y="connsiteY2368"/>
                    </a:cxn>
                    <a:cxn ang="0">
                      <a:pos x="connsiteX2369" y="connsiteY2369"/>
                    </a:cxn>
                    <a:cxn ang="0">
                      <a:pos x="connsiteX2370" y="connsiteY2370"/>
                    </a:cxn>
                    <a:cxn ang="0">
                      <a:pos x="connsiteX2371" y="connsiteY2371"/>
                    </a:cxn>
                    <a:cxn ang="0">
                      <a:pos x="connsiteX2372" y="connsiteY2372"/>
                    </a:cxn>
                    <a:cxn ang="0">
                      <a:pos x="connsiteX2373" y="connsiteY2373"/>
                    </a:cxn>
                    <a:cxn ang="0">
                      <a:pos x="connsiteX2374" y="connsiteY2374"/>
                    </a:cxn>
                    <a:cxn ang="0">
                      <a:pos x="connsiteX2375" y="connsiteY2375"/>
                    </a:cxn>
                    <a:cxn ang="0">
                      <a:pos x="connsiteX2376" y="connsiteY2376"/>
                    </a:cxn>
                    <a:cxn ang="0">
                      <a:pos x="connsiteX2377" y="connsiteY2377"/>
                    </a:cxn>
                    <a:cxn ang="0">
                      <a:pos x="connsiteX2378" y="connsiteY2378"/>
                    </a:cxn>
                    <a:cxn ang="0">
                      <a:pos x="connsiteX2379" y="connsiteY2379"/>
                    </a:cxn>
                    <a:cxn ang="0">
                      <a:pos x="connsiteX2380" y="connsiteY2380"/>
                    </a:cxn>
                    <a:cxn ang="0">
                      <a:pos x="connsiteX2381" y="connsiteY2381"/>
                    </a:cxn>
                    <a:cxn ang="0">
                      <a:pos x="connsiteX2382" y="connsiteY2382"/>
                    </a:cxn>
                    <a:cxn ang="0">
                      <a:pos x="connsiteX2383" y="connsiteY2383"/>
                    </a:cxn>
                    <a:cxn ang="0">
                      <a:pos x="connsiteX2384" y="connsiteY2384"/>
                    </a:cxn>
                    <a:cxn ang="0">
                      <a:pos x="connsiteX2385" y="connsiteY2385"/>
                    </a:cxn>
                    <a:cxn ang="0">
                      <a:pos x="connsiteX2386" y="connsiteY2386"/>
                    </a:cxn>
                    <a:cxn ang="0">
                      <a:pos x="connsiteX2387" y="connsiteY2387"/>
                    </a:cxn>
                    <a:cxn ang="0">
                      <a:pos x="connsiteX2388" y="connsiteY2388"/>
                    </a:cxn>
                    <a:cxn ang="0">
                      <a:pos x="connsiteX2389" y="connsiteY2389"/>
                    </a:cxn>
                    <a:cxn ang="0">
                      <a:pos x="connsiteX2390" y="connsiteY2390"/>
                    </a:cxn>
                    <a:cxn ang="0">
                      <a:pos x="connsiteX2391" y="connsiteY2391"/>
                    </a:cxn>
                    <a:cxn ang="0">
                      <a:pos x="connsiteX2392" y="connsiteY2392"/>
                    </a:cxn>
                    <a:cxn ang="0">
                      <a:pos x="connsiteX2393" y="connsiteY2393"/>
                    </a:cxn>
                    <a:cxn ang="0">
                      <a:pos x="connsiteX2394" y="connsiteY2394"/>
                    </a:cxn>
                    <a:cxn ang="0">
                      <a:pos x="connsiteX2395" y="connsiteY2395"/>
                    </a:cxn>
                    <a:cxn ang="0">
                      <a:pos x="connsiteX2396" y="connsiteY2396"/>
                    </a:cxn>
                    <a:cxn ang="0">
                      <a:pos x="connsiteX2397" y="connsiteY2397"/>
                    </a:cxn>
                    <a:cxn ang="0">
                      <a:pos x="connsiteX2398" y="connsiteY2398"/>
                    </a:cxn>
                    <a:cxn ang="0">
                      <a:pos x="connsiteX2399" y="connsiteY2399"/>
                    </a:cxn>
                    <a:cxn ang="0">
                      <a:pos x="connsiteX2400" y="connsiteY2400"/>
                    </a:cxn>
                    <a:cxn ang="0">
                      <a:pos x="connsiteX2401" y="connsiteY2401"/>
                    </a:cxn>
                    <a:cxn ang="0">
                      <a:pos x="connsiteX2402" y="connsiteY2402"/>
                    </a:cxn>
                    <a:cxn ang="0">
                      <a:pos x="connsiteX2403" y="connsiteY2403"/>
                    </a:cxn>
                    <a:cxn ang="0">
                      <a:pos x="connsiteX2404" y="connsiteY2404"/>
                    </a:cxn>
                    <a:cxn ang="0">
                      <a:pos x="connsiteX2405" y="connsiteY2405"/>
                    </a:cxn>
                    <a:cxn ang="0">
                      <a:pos x="connsiteX2406" y="connsiteY2406"/>
                    </a:cxn>
                    <a:cxn ang="0">
                      <a:pos x="connsiteX2407" y="connsiteY2407"/>
                    </a:cxn>
                    <a:cxn ang="0">
                      <a:pos x="connsiteX2408" y="connsiteY2408"/>
                    </a:cxn>
                    <a:cxn ang="0">
                      <a:pos x="connsiteX2409" y="connsiteY2409"/>
                    </a:cxn>
                    <a:cxn ang="0">
                      <a:pos x="connsiteX2410" y="connsiteY2410"/>
                    </a:cxn>
                    <a:cxn ang="0">
                      <a:pos x="connsiteX2411" y="connsiteY2411"/>
                    </a:cxn>
                    <a:cxn ang="0">
                      <a:pos x="connsiteX2412" y="connsiteY2412"/>
                    </a:cxn>
                    <a:cxn ang="0">
                      <a:pos x="connsiteX2413" y="connsiteY2413"/>
                    </a:cxn>
                    <a:cxn ang="0">
                      <a:pos x="connsiteX2414" y="connsiteY2414"/>
                    </a:cxn>
                    <a:cxn ang="0">
                      <a:pos x="connsiteX2415" y="connsiteY2415"/>
                    </a:cxn>
                    <a:cxn ang="0">
                      <a:pos x="connsiteX2416" y="connsiteY2416"/>
                    </a:cxn>
                    <a:cxn ang="0">
                      <a:pos x="connsiteX2417" y="connsiteY2417"/>
                    </a:cxn>
                    <a:cxn ang="0">
                      <a:pos x="connsiteX2418" y="connsiteY2418"/>
                    </a:cxn>
                    <a:cxn ang="0">
                      <a:pos x="connsiteX2419" y="connsiteY2419"/>
                    </a:cxn>
                    <a:cxn ang="0">
                      <a:pos x="connsiteX2420" y="connsiteY2420"/>
                    </a:cxn>
                    <a:cxn ang="0">
                      <a:pos x="connsiteX2421" y="connsiteY2421"/>
                    </a:cxn>
                    <a:cxn ang="0">
                      <a:pos x="connsiteX2422" y="connsiteY2422"/>
                    </a:cxn>
                    <a:cxn ang="0">
                      <a:pos x="connsiteX2423" y="connsiteY2423"/>
                    </a:cxn>
                    <a:cxn ang="0">
                      <a:pos x="connsiteX2424" y="connsiteY2424"/>
                    </a:cxn>
                    <a:cxn ang="0">
                      <a:pos x="connsiteX2425" y="connsiteY2425"/>
                    </a:cxn>
                    <a:cxn ang="0">
                      <a:pos x="connsiteX2426" y="connsiteY2426"/>
                    </a:cxn>
                    <a:cxn ang="0">
                      <a:pos x="connsiteX2427" y="connsiteY2427"/>
                    </a:cxn>
                    <a:cxn ang="0">
                      <a:pos x="connsiteX2428" y="connsiteY2428"/>
                    </a:cxn>
                    <a:cxn ang="0">
                      <a:pos x="connsiteX2429" y="connsiteY2429"/>
                    </a:cxn>
                    <a:cxn ang="0">
                      <a:pos x="connsiteX2430" y="connsiteY2430"/>
                    </a:cxn>
                    <a:cxn ang="0">
                      <a:pos x="connsiteX2431" y="connsiteY2431"/>
                    </a:cxn>
                    <a:cxn ang="0">
                      <a:pos x="connsiteX2432" y="connsiteY2432"/>
                    </a:cxn>
                    <a:cxn ang="0">
                      <a:pos x="connsiteX2433" y="connsiteY2433"/>
                    </a:cxn>
                    <a:cxn ang="0">
                      <a:pos x="connsiteX2434" y="connsiteY2434"/>
                    </a:cxn>
                    <a:cxn ang="0">
                      <a:pos x="connsiteX2435" y="connsiteY2435"/>
                    </a:cxn>
                    <a:cxn ang="0">
                      <a:pos x="connsiteX2436" y="connsiteY2436"/>
                    </a:cxn>
                    <a:cxn ang="0">
                      <a:pos x="connsiteX2437" y="connsiteY2437"/>
                    </a:cxn>
                    <a:cxn ang="0">
                      <a:pos x="connsiteX2438" y="connsiteY2438"/>
                    </a:cxn>
                    <a:cxn ang="0">
                      <a:pos x="connsiteX2439" y="connsiteY2439"/>
                    </a:cxn>
                    <a:cxn ang="0">
                      <a:pos x="connsiteX2440" y="connsiteY2440"/>
                    </a:cxn>
                    <a:cxn ang="0">
                      <a:pos x="connsiteX2441" y="connsiteY2441"/>
                    </a:cxn>
                    <a:cxn ang="0">
                      <a:pos x="connsiteX2442" y="connsiteY2442"/>
                    </a:cxn>
                    <a:cxn ang="0">
                      <a:pos x="connsiteX2443" y="connsiteY2443"/>
                    </a:cxn>
                    <a:cxn ang="0">
                      <a:pos x="connsiteX2444" y="connsiteY2444"/>
                    </a:cxn>
                    <a:cxn ang="0">
                      <a:pos x="connsiteX2445" y="connsiteY2445"/>
                    </a:cxn>
                    <a:cxn ang="0">
                      <a:pos x="connsiteX2446" y="connsiteY2446"/>
                    </a:cxn>
                    <a:cxn ang="0">
                      <a:pos x="connsiteX2447" y="connsiteY2447"/>
                    </a:cxn>
                    <a:cxn ang="0">
                      <a:pos x="connsiteX2448" y="connsiteY2448"/>
                    </a:cxn>
                    <a:cxn ang="0">
                      <a:pos x="connsiteX2449" y="connsiteY2449"/>
                    </a:cxn>
                    <a:cxn ang="0">
                      <a:pos x="connsiteX2450" y="connsiteY2450"/>
                    </a:cxn>
                    <a:cxn ang="0">
                      <a:pos x="connsiteX2451" y="connsiteY2451"/>
                    </a:cxn>
                    <a:cxn ang="0">
                      <a:pos x="connsiteX2452" y="connsiteY2452"/>
                    </a:cxn>
                    <a:cxn ang="0">
                      <a:pos x="connsiteX2453" y="connsiteY2453"/>
                    </a:cxn>
                    <a:cxn ang="0">
                      <a:pos x="connsiteX2454" y="connsiteY2454"/>
                    </a:cxn>
                    <a:cxn ang="0">
                      <a:pos x="connsiteX2455" y="connsiteY2455"/>
                    </a:cxn>
                    <a:cxn ang="0">
                      <a:pos x="connsiteX2456" y="connsiteY2456"/>
                    </a:cxn>
                    <a:cxn ang="0">
                      <a:pos x="connsiteX2457" y="connsiteY2457"/>
                    </a:cxn>
                    <a:cxn ang="0">
                      <a:pos x="connsiteX2458" y="connsiteY2458"/>
                    </a:cxn>
                    <a:cxn ang="0">
                      <a:pos x="connsiteX2459" y="connsiteY2459"/>
                    </a:cxn>
                    <a:cxn ang="0">
                      <a:pos x="connsiteX2460" y="connsiteY2460"/>
                    </a:cxn>
                    <a:cxn ang="0">
                      <a:pos x="connsiteX2461" y="connsiteY2461"/>
                    </a:cxn>
                    <a:cxn ang="0">
                      <a:pos x="connsiteX2462" y="connsiteY2462"/>
                    </a:cxn>
                    <a:cxn ang="0">
                      <a:pos x="connsiteX2463" y="connsiteY2463"/>
                    </a:cxn>
                    <a:cxn ang="0">
                      <a:pos x="connsiteX2464" y="connsiteY2464"/>
                    </a:cxn>
                    <a:cxn ang="0">
                      <a:pos x="connsiteX2465" y="connsiteY2465"/>
                    </a:cxn>
                    <a:cxn ang="0">
                      <a:pos x="connsiteX2466" y="connsiteY2466"/>
                    </a:cxn>
                    <a:cxn ang="0">
                      <a:pos x="connsiteX2467" y="connsiteY2467"/>
                    </a:cxn>
                    <a:cxn ang="0">
                      <a:pos x="connsiteX2468" y="connsiteY2468"/>
                    </a:cxn>
                    <a:cxn ang="0">
                      <a:pos x="connsiteX2469" y="connsiteY2469"/>
                    </a:cxn>
                    <a:cxn ang="0">
                      <a:pos x="connsiteX2470" y="connsiteY2470"/>
                    </a:cxn>
                    <a:cxn ang="0">
                      <a:pos x="connsiteX2471" y="connsiteY2471"/>
                    </a:cxn>
                    <a:cxn ang="0">
                      <a:pos x="connsiteX2472" y="connsiteY2472"/>
                    </a:cxn>
                    <a:cxn ang="0">
                      <a:pos x="connsiteX2473" y="connsiteY2473"/>
                    </a:cxn>
                    <a:cxn ang="0">
                      <a:pos x="connsiteX2474" y="connsiteY2474"/>
                    </a:cxn>
                    <a:cxn ang="0">
                      <a:pos x="connsiteX2475" y="connsiteY2475"/>
                    </a:cxn>
                    <a:cxn ang="0">
                      <a:pos x="connsiteX2476" y="connsiteY2476"/>
                    </a:cxn>
                    <a:cxn ang="0">
                      <a:pos x="connsiteX2477" y="connsiteY2477"/>
                    </a:cxn>
                    <a:cxn ang="0">
                      <a:pos x="connsiteX2478" y="connsiteY2478"/>
                    </a:cxn>
                    <a:cxn ang="0">
                      <a:pos x="connsiteX2479" y="connsiteY2479"/>
                    </a:cxn>
                    <a:cxn ang="0">
                      <a:pos x="connsiteX2480" y="connsiteY2480"/>
                    </a:cxn>
                    <a:cxn ang="0">
                      <a:pos x="connsiteX2481" y="connsiteY2481"/>
                    </a:cxn>
                    <a:cxn ang="0">
                      <a:pos x="connsiteX2482" y="connsiteY2482"/>
                    </a:cxn>
                    <a:cxn ang="0">
                      <a:pos x="connsiteX2483" y="connsiteY2483"/>
                    </a:cxn>
                    <a:cxn ang="0">
                      <a:pos x="connsiteX2484" y="connsiteY2484"/>
                    </a:cxn>
                    <a:cxn ang="0">
                      <a:pos x="connsiteX2485" y="connsiteY2485"/>
                    </a:cxn>
                    <a:cxn ang="0">
                      <a:pos x="connsiteX2486" y="connsiteY2486"/>
                    </a:cxn>
                    <a:cxn ang="0">
                      <a:pos x="connsiteX2487" y="connsiteY2487"/>
                    </a:cxn>
                    <a:cxn ang="0">
                      <a:pos x="connsiteX2488" y="connsiteY2488"/>
                    </a:cxn>
                    <a:cxn ang="0">
                      <a:pos x="connsiteX2489" y="connsiteY2489"/>
                    </a:cxn>
                    <a:cxn ang="0">
                      <a:pos x="connsiteX2490" y="connsiteY2490"/>
                    </a:cxn>
                    <a:cxn ang="0">
                      <a:pos x="connsiteX2491" y="connsiteY2491"/>
                    </a:cxn>
                    <a:cxn ang="0">
                      <a:pos x="connsiteX2492" y="connsiteY2492"/>
                    </a:cxn>
                    <a:cxn ang="0">
                      <a:pos x="connsiteX2493" y="connsiteY2493"/>
                    </a:cxn>
                    <a:cxn ang="0">
                      <a:pos x="connsiteX2494" y="connsiteY2494"/>
                    </a:cxn>
                    <a:cxn ang="0">
                      <a:pos x="connsiteX2495" y="connsiteY2495"/>
                    </a:cxn>
                    <a:cxn ang="0">
                      <a:pos x="connsiteX2496" y="connsiteY2496"/>
                    </a:cxn>
                    <a:cxn ang="0">
                      <a:pos x="connsiteX2497" y="connsiteY2497"/>
                    </a:cxn>
                    <a:cxn ang="0">
                      <a:pos x="connsiteX2498" y="connsiteY2498"/>
                    </a:cxn>
                    <a:cxn ang="0">
                      <a:pos x="connsiteX2499" y="connsiteY2499"/>
                    </a:cxn>
                    <a:cxn ang="0">
                      <a:pos x="connsiteX2500" y="connsiteY2500"/>
                    </a:cxn>
                    <a:cxn ang="0">
                      <a:pos x="connsiteX2501" y="connsiteY2501"/>
                    </a:cxn>
                    <a:cxn ang="0">
                      <a:pos x="connsiteX2502" y="connsiteY2502"/>
                    </a:cxn>
                    <a:cxn ang="0">
                      <a:pos x="connsiteX2503" y="connsiteY2503"/>
                    </a:cxn>
                    <a:cxn ang="0">
                      <a:pos x="connsiteX2504" y="connsiteY2504"/>
                    </a:cxn>
                    <a:cxn ang="0">
                      <a:pos x="connsiteX2505" y="connsiteY2505"/>
                    </a:cxn>
                    <a:cxn ang="0">
                      <a:pos x="connsiteX2506" y="connsiteY2506"/>
                    </a:cxn>
                    <a:cxn ang="0">
                      <a:pos x="connsiteX2507" y="connsiteY2507"/>
                    </a:cxn>
                    <a:cxn ang="0">
                      <a:pos x="connsiteX2508" y="connsiteY2508"/>
                    </a:cxn>
                    <a:cxn ang="0">
                      <a:pos x="connsiteX2509" y="connsiteY2509"/>
                    </a:cxn>
                    <a:cxn ang="0">
                      <a:pos x="connsiteX2510" y="connsiteY2510"/>
                    </a:cxn>
                    <a:cxn ang="0">
                      <a:pos x="connsiteX2511" y="connsiteY2511"/>
                    </a:cxn>
                    <a:cxn ang="0">
                      <a:pos x="connsiteX2512" y="connsiteY2512"/>
                    </a:cxn>
                    <a:cxn ang="0">
                      <a:pos x="connsiteX2513" y="connsiteY2513"/>
                    </a:cxn>
                    <a:cxn ang="0">
                      <a:pos x="connsiteX2514" y="connsiteY2514"/>
                    </a:cxn>
                    <a:cxn ang="0">
                      <a:pos x="connsiteX2515" y="connsiteY2515"/>
                    </a:cxn>
                    <a:cxn ang="0">
                      <a:pos x="connsiteX2516" y="connsiteY2516"/>
                    </a:cxn>
                    <a:cxn ang="0">
                      <a:pos x="connsiteX2517" y="connsiteY2517"/>
                    </a:cxn>
                    <a:cxn ang="0">
                      <a:pos x="connsiteX2518" y="connsiteY2518"/>
                    </a:cxn>
                    <a:cxn ang="0">
                      <a:pos x="connsiteX2519" y="connsiteY2519"/>
                    </a:cxn>
                    <a:cxn ang="0">
                      <a:pos x="connsiteX2520" y="connsiteY2520"/>
                    </a:cxn>
                    <a:cxn ang="0">
                      <a:pos x="connsiteX2521" y="connsiteY2521"/>
                    </a:cxn>
                    <a:cxn ang="0">
                      <a:pos x="connsiteX2522" y="connsiteY2522"/>
                    </a:cxn>
                    <a:cxn ang="0">
                      <a:pos x="connsiteX2523" y="connsiteY2523"/>
                    </a:cxn>
                    <a:cxn ang="0">
                      <a:pos x="connsiteX2524" y="connsiteY2524"/>
                    </a:cxn>
                    <a:cxn ang="0">
                      <a:pos x="connsiteX2525" y="connsiteY2525"/>
                    </a:cxn>
                    <a:cxn ang="0">
                      <a:pos x="connsiteX2526" y="connsiteY2526"/>
                    </a:cxn>
                    <a:cxn ang="0">
                      <a:pos x="connsiteX2527" y="connsiteY2527"/>
                    </a:cxn>
                    <a:cxn ang="0">
                      <a:pos x="connsiteX2528" y="connsiteY2528"/>
                    </a:cxn>
                    <a:cxn ang="0">
                      <a:pos x="connsiteX2529" y="connsiteY2529"/>
                    </a:cxn>
                    <a:cxn ang="0">
                      <a:pos x="connsiteX2530" y="connsiteY2530"/>
                    </a:cxn>
                    <a:cxn ang="0">
                      <a:pos x="connsiteX2531" y="connsiteY2531"/>
                    </a:cxn>
                    <a:cxn ang="0">
                      <a:pos x="connsiteX2532" y="connsiteY2532"/>
                    </a:cxn>
                    <a:cxn ang="0">
                      <a:pos x="connsiteX2533" y="connsiteY2533"/>
                    </a:cxn>
                    <a:cxn ang="0">
                      <a:pos x="connsiteX2534" y="connsiteY2534"/>
                    </a:cxn>
                    <a:cxn ang="0">
                      <a:pos x="connsiteX2535" y="connsiteY2535"/>
                    </a:cxn>
                    <a:cxn ang="0">
                      <a:pos x="connsiteX2536" y="connsiteY2536"/>
                    </a:cxn>
                    <a:cxn ang="0">
                      <a:pos x="connsiteX2537" y="connsiteY2537"/>
                    </a:cxn>
                    <a:cxn ang="0">
                      <a:pos x="connsiteX2538" y="connsiteY2538"/>
                    </a:cxn>
                    <a:cxn ang="0">
                      <a:pos x="connsiteX2539" y="connsiteY2539"/>
                    </a:cxn>
                    <a:cxn ang="0">
                      <a:pos x="connsiteX2540" y="connsiteY2540"/>
                    </a:cxn>
                    <a:cxn ang="0">
                      <a:pos x="connsiteX2541" y="connsiteY2541"/>
                    </a:cxn>
                    <a:cxn ang="0">
                      <a:pos x="connsiteX2542" y="connsiteY2542"/>
                    </a:cxn>
                    <a:cxn ang="0">
                      <a:pos x="connsiteX2543" y="connsiteY2543"/>
                    </a:cxn>
                    <a:cxn ang="0">
                      <a:pos x="connsiteX2544" y="connsiteY2544"/>
                    </a:cxn>
                    <a:cxn ang="0">
                      <a:pos x="connsiteX2545" y="connsiteY2545"/>
                    </a:cxn>
                    <a:cxn ang="0">
                      <a:pos x="connsiteX2546" y="connsiteY2546"/>
                    </a:cxn>
                    <a:cxn ang="0">
                      <a:pos x="connsiteX2547" y="connsiteY2547"/>
                    </a:cxn>
                    <a:cxn ang="0">
                      <a:pos x="connsiteX2548" y="connsiteY2548"/>
                    </a:cxn>
                    <a:cxn ang="0">
                      <a:pos x="connsiteX2549" y="connsiteY2549"/>
                    </a:cxn>
                    <a:cxn ang="0">
                      <a:pos x="connsiteX2550" y="connsiteY2550"/>
                    </a:cxn>
                    <a:cxn ang="0">
                      <a:pos x="connsiteX2551" y="connsiteY2551"/>
                    </a:cxn>
                    <a:cxn ang="0">
                      <a:pos x="connsiteX2552" y="connsiteY2552"/>
                    </a:cxn>
                    <a:cxn ang="0">
                      <a:pos x="connsiteX2553" y="connsiteY2553"/>
                    </a:cxn>
                    <a:cxn ang="0">
                      <a:pos x="connsiteX2554" y="connsiteY2554"/>
                    </a:cxn>
                    <a:cxn ang="0">
                      <a:pos x="connsiteX2555" y="connsiteY2555"/>
                    </a:cxn>
                    <a:cxn ang="0">
                      <a:pos x="connsiteX2556" y="connsiteY2556"/>
                    </a:cxn>
                    <a:cxn ang="0">
                      <a:pos x="connsiteX2557" y="connsiteY2557"/>
                    </a:cxn>
                    <a:cxn ang="0">
                      <a:pos x="connsiteX2558" y="connsiteY2558"/>
                    </a:cxn>
                    <a:cxn ang="0">
                      <a:pos x="connsiteX2559" y="connsiteY2559"/>
                    </a:cxn>
                    <a:cxn ang="0">
                      <a:pos x="connsiteX2560" y="connsiteY2560"/>
                    </a:cxn>
                    <a:cxn ang="0">
                      <a:pos x="connsiteX2561" y="connsiteY2561"/>
                    </a:cxn>
                    <a:cxn ang="0">
                      <a:pos x="connsiteX2562" y="connsiteY2562"/>
                    </a:cxn>
                    <a:cxn ang="0">
                      <a:pos x="connsiteX2563" y="connsiteY2563"/>
                    </a:cxn>
                  </a:cxnLst>
                  <a:rect l="l" t="t" r="r" b="b"/>
                  <a:pathLst>
                    <a:path w="1404720" h="2812935">
                      <a:moveTo>
                        <a:pt x="1343312" y="2703931"/>
                      </a:moveTo>
                      <a:cubicBezTo>
                        <a:pt x="1321017" y="2703931"/>
                        <a:pt x="1302944" y="2722004"/>
                        <a:pt x="1302944" y="2744299"/>
                      </a:cubicBezTo>
                      <a:cubicBezTo>
                        <a:pt x="1302944" y="2766594"/>
                        <a:pt x="1321017" y="2784667"/>
                        <a:pt x="1343312" y="2784667"/>
                      </a:cubicBezTo>
                      <a:cubicBezTo>
                        <a:pt x="1365607" y="2784667"/>
                        <a:pt x="1383680" y="2766594"/>
                        <a:pt x="1383680" y="2744299"/>
                      </a:cubicBezTo>
                      <a:cubicBezTo>
                        <a:pt x="1383680" y="2722004"/>
                        <a:pt x="1365607" y="2703931"/>
                        <a:pt x="1343312" y="2703931"/>
                      </a:cubicBezTo>
                      <a:close/>
                      <a:moveTo>
                        <a:pt x="1258874" y="2703931"/>
                      </a:moveTo>
                      <a:cubicBezTo>
                        <a:pt x="1236579" y="2703931"/>
                        <a:pt x="1218506" y="2722004"/>
                        <a:pt x="1218506" y="2744299"/>
                      </a:cubicBezTo>
                      <a:cubicBezTo>
                        <a:pt x="1218506" y="2766594"/>
                        <a:pt x="1236579" y="2784667"/>
                        <a:pt x="1258874" y="2784667"/>
                      </a:cubicBezTo>
                      <a:cubicBezTo>
                        <a:pt x="1281169" y="2784667"/>
                        <a:pt x="1299242" y="2766594"/>
                        <a:pt x="1299242" y="2744299"/>
                      </a:cubicBezTo>
                      <a:cubicBezTo>
                        <a:pt x="1299242" y="2722004"/>
                        <a:pt x="1281169" y="2703931"/>
                        <a:pt x="1258874" y="2703931"/>
                      </a:cubicBezTo>
                      <a:close/>
                      <a:moveTo>
                        <a:pt x="1174438" y="2703931"/>
                      </a:moveTo>
                      <a:cubicBezTo>
                        <a:pt x="1152143" y="2703931"/>
                        <a:pt x="1134070" y="2722004"/>
                        <a:pt x="1134070" y="2744299"/>
                      </a:cubicBezTo>
                      <a:cubicBezTo>
                        <a:pt x="1134070" y="2766594"/>
                        <a:pt x="1152143" y="2784667"/>
                        <a:pt x="1174438" y="2784667"/>
                      </a:cubicBezTo>
                      <a:cubicBezTo>
                        <a:pt x="1196733" y="2784667"/>
                        <a:pt x="1214806" y="2766594"/>
                        <a:pt x="1214806" y="2744299"/>
                      </a:cubicBezTo>
                      <a:cubicBezTo>
                        <a:pt x="1214806" y="2722004"/>
                        <a:pt x="1196733" y="2703931"/>
                        <a:pt x="1174438" y="2703931"/>
                      </a:cubicBezTo>
                      <a:close/>
                      <a:moveTo>
                        <a:pt x="1090002" y="2703931"/>
                      </a:moveTo>
                      <a:cubicBezTo>
                        <a:pt x="1067707" y="2703931"/>
                        <a:pt x="1049634" y="2722004"/>
                        <a:pt x="1049634" y="2744299"/>
                      </a:cubicBezTo>
                      <a:cubicBezTo>
                        <a:pt x="1049634" y="2766594"/>
                        <a:pt x="1067707" y="2784667"/>
                        <a:pt x="1090002" y="2784667"/>
                      </a:cubicBezTo>
                      <a:cubicBezTo>
                        <a:pt x="1112297" y="2784667"/>
                        <a:pt x="1130370" y="2766594"/>
                        <a:pt x="1130370" y="2744299"/>
                      </a:cubicBezTo>
                      <a:cubicBezTo>
                        <a:pt x="1130370" y="2722004"/>
                        <a:pt x="1112297" y="2703931"/>
                        <a:pt x="1090002" y="2703931"/>
                      </a:cubicBezTo>
                      <a:close/>
                      <a:moveTo>
                        <a:pt x="1005565" y="2703931"/>
                      </a:moveTo>
                      <a:cubicBezTo>
                        <a:pt x="983270" y="2703931"/>
                        <a:pt x="965197" y="2722004"/>
                        <a:pt x="965197" y="2744299"/>
                      </a:cubicBezTo>
                      <a:cubicBezTo>
                        <a:pt x="965197" y="2766594"/>
                        <a:pt x="983270" y="2784667"/>
                        <a:pt x="1005565" y="2784667"/>
                      </a:cubicBezTo>
                      <a:cubicBezTo>
                        <a:pt x="1027860" y="2784667"/>
                        <a:pt x="1045933" y="2766594"/>
                        <a:pt x="1045933" y="2744299"/>
                      </a:cubicBezTo>
                      <a:cubicBezTo>
                        <a:pt x="1045933" y="2722004"/>
                        <a:pt x="1027860" y="2703931"/>
                        <a:pt x="1005565" y="2703931"/>
                      </a:cubicBezTo>
                      <a:close/>
                      <a:moveTo>
                        <a:pt x="921129" y="2703931"/>
                      </a:moveTo>
                      <a:cubicBezTo>
                        <a:pt x="898834" y="2703931"/>
                        <a:pt x="880761" y="2722004"/>
                        <a:pt x="880761" y="2744299"/>
                      </a:cubicBezTo>
                      <a:cubicBezTo>
                        <a:pt x="880761" y="2766594"/>
                        <a:pt x="898834" y="2784667"/>
                        <a:pt x="921129" y="2784667"/>
                      </a:cubicBezTo>
                      <a:cubicBezTo>
                        <a:pt x="943424" y="2784667"/>
                        <a:pt x="961497" y="2766594"/>
                        <a:pt x="961497" y="2744299"/>
                      </a:cubicBezTo>
                      <a:cubicBezTo>
                        <a:pt x="961497" y="2722004"/>
                        <a:pt x="943424" y="2703931"/>
                        <a:pt x="921129" y="2703931"/>
                      </a:cubicBezTo>
                      <a:close/>
                      <a:moveTo>
                        <a:pt x="836693" y="2703931"/>
                      </a:moveTo>
                      <a:cubicBezTo>
                        <a:pt x="814398" y="2703931"/>
                        <a:pt x="796325" y="2722004"/>
                        <a:pt x="796325" y="2744299"/>
                      </a:cubicBezTo>
                      <a:cubicBezTo>
                        <a:pt x="796325" y="2766594"/>
                        <a:pt x="814398" y="2784667"/>
                        <a:pt x="836693" y="2784667"/>
                      </a:cubicBezTo>
                      <a:cubicBezTo>
                        <a:pt x="858988" y="2784667"/>
                        <a:pt x="877061" y="2766594"/>
                        <a:pt x="877061" y="2744299"/>
                      </a:cubicBezTo>
                      <a:cubicBezTo>
                        <a:pt x="877061" y="2722004"/>
                        <a:pt x="858988" y="2703931"/>
                        <a:pt x="836693" y="2703931"/>
                      </a:cubicBezTo>
                      <a:close/>
                      <a:moveTo>
                        <a:pt x="752256" y="2703931"/>
                      </a:moveTo>
                      <a:cubicBezTo>
                        <a:pt x="729961" y="2703931"/>
                        <a:pt x="711888" y="2722004"/>
                        <a:pt x="711888" y="2744299"/>
                      </a:cubicBezTo>
                      <a:cubicBezTo>
                        <a:pt x="711888" y="2766594"/>
                        <a:pt x="729961" y="2784667"/>
                        <a:pt x="752256" y="2784667"/>
                      </a:cubicBezTo>
                      <a:cubicBezTo>
                        <a:pt x="774551" y="2784667"/>
                        <a:pt x="792624" y="2766594"/>
                        <a:pt x="792624" y="2744299"/>
                      </a:cubicBezTo>
                      <a:cubicBezTo>
                        <a:pt x="792624" y="2722004"/>
                        <a:pt x="774551" y="2703931"/>
                        <a:pt x="752256" y="2703931"/>
                      </a:cubicBezTo>
                      <a:close/>
                      <a:moveTo>
                        <a:pt x="667820" y="2703931"/>
                      </a:moveTo>
                      <a:cubicBezTo>
                        <a:pt x="645525" y="2703931"/>
                        <a:pt x="627452" y="2722004"/>
                        <a:pt x="627452" y="2744299"/>
                      </a:cubicBezTo>
                      <a:cubicBezTo>
                        <a:pt x="627452" y="2766594"/>
                        <a:pt x="645525" y="2784667"/>
                        <a:pt x="667820" y="2784667"/>
                      </a:cubicBezTo>
                      <a:cubicBezTo>
                        <a:pt x="690115" y="2784667"/>
                        <a:pt x="708188" y="2766594"/>
                        <a:pt x="708188" y="2744299"/>
                      </a:cubicBezTo>
                      <a:cubicBezTo>
                        <a:pt x="708188" y="2722004"/>
                        <a:pt x="690115" y="2703931"/>
                        <a:pt x="667820" y="2703931"/>
                      </a:cubicBezTo>
                      <a:close/>
                      <a:moveTo>
                        <a:pt x="583384" y="2703931"/>
                      </a:moveTo>
                      <a:cubicBezTo>
                        <a:pt x="561089" y="2703931"/>
                        <a:pt x="543016" y="2722004"/>
                        <a:pt x="543016" y="2744299"/>
                      </a:cubicBezTo>
                      <a:cubicBezTo>
                        <a:pt x="543016" y="2766594"/>
                        <a:pt x="561089" y="2784667"/>
                        <a:pt x="583384" y="2784667"/>
                      </a:cubicBezTo>
                      <a:cubicBezTo>
                        <a:pt x="605679" y="2784667"/>
                        <a:pt x="623752" y="2766594"/>
                        <a:pt x="623752" y="2744299"/>
                      </a:cubicBezTo>
                      <a:cubicBezTo>
                        <a:pt x="623752" y="2722004"/>
                        <a:pt x="605679" y="2703931"/>
                        <a:pt x="583384" y="2703931"/>
                      </a:cubicBezTo>
                      <a:close/>
                      <a:moveTo>
                        <a:pt x="498947" y="2703931"/>
                      </a:moveTo>
                      <a:cubicBezTo>
                        <a:pt x="476652" y="2703931"/>
                        <a:pt x="458579" y="2722004"/>
                        <a:pt x="458579" y="2744299"/>
                      </a:cubicBezTo>
                      <a:cubicBezTo>
                        <a:pt x="458579" y="2766594"/>
                        <a:pt x="476652" y="2784667"/>
                        <a:pt x="498947" y="2784667"/>
                      </a:cubicBezTo>
                      <a:cubicBezTo>
                        <a:pt x="521242" y="2784667"/>
                        <a:pt x="539315" y="2766594"/>
                        <a:pt x="539315" y="2744299"/>
                      </a:cubicBezTo>
                      <a:cubicBezTo>
                        <a:pt x="539315" y="2722004"/>
                        <a:pt x="521242" y="2703931"/>
                        <a:pt x="498947" y="2703931"/>
                      </a:cubicBezTo>
                      <a:close/>
                      <a:moveTo>
                        <a:pt x="414511" y="2703931"/>
                      </a:moveTo>
                      <a:cubicBezTo>
                        <a:pt x="392216" y="2703931"/>
                        <a:pt x="374143" y="2722004"/>
                        <a:pt x="374143" y="2744299"/>
                      </a:cubicBezTo>
                      <a:cubicBezTo>
                        <a:pt x="374143" y="2766594"/>
                        <a:pt x="392216" y="2784667"/>
                        <a:pt x="414511" y="2784667"/>
                      </a:cubicBezTo>
                      <a:cubicBezTo>
                        <a:pt x="436806" y="2784667"/>
                        <a:pt x="454879" y="2766594"/>
                        <a:pt x="454879" y="2744299"/>
                      </a:cubicBezTo>
                      <a:cubicBezTo>
                        <a:pt x="454879" y="2722004"/>
                        <a:pt x="436806" y="2703931"/>
                        <a:pt x="414511" y="2703931"/>
                      </a:cubicBezTo>
                      <a:close/>
                      <a:moveTo>
                        <a:pt x="330075" y="2703931"/>
                      </a:moveTo>
                      <a:cubicBezTo>
                        <a:pt x="307780" y="2703931"/>
                        <a:pt x="289707" y="2722004"/>
                        <a:pt x="289707" y="2744299"/>
                      </a:cubicBezTo>
                      <a:cubicBezTo>
                        <a:pt x="289707" y="2766594"/>
                        <a:pt x="307780" y="2784667"/>
                        <a:pt x="330075" y="2784667"/>
                      </a:cubicBezTo>
                      <a:cubicBezTo>
                        <a:pt x="352370" y="2784667"/>
                        <a:pt x="370443" y="2766594"/>
                        <a:pt x="370443" y="2744299"/>
                      </a:cubicBezTo>
                      <a:cubicBezTo>
                        <a:pt x="370443" y="2722004"/>
                        <a:pt x="352370" y="2703931"/>
                        <a:pt x="330075" y="2703931"/>
                      </a:cubicBezTo>
                      <a:close/>
                      <a:moveTo>
                        <a:pt x="245639" y="2703931"/>
                      </a:moveTo>
                      <a:cubicBezTo>
                        <a:pt x="223344" y="2703931"/>
                        <a:pt x="205271" y="2722004"/>
                        <a:pt x="205271" y="2744299"/>
                      </a:cubicBezTo>
                      <a:cubicBezTo>
                        <a:pt x="205271" y="2766594"/>
                        <a:pt x="223344" y="2784667"/>
                        <a:pt x="245639" y="2784667"/>
                      </a:cubicBezTo>
                      <a:cubicBezTo>
                        <a:pt x="267934" y="2784667"/>
                        <a:pt x="286007" y="2766594"/>
                        <a:pt x="286007" y="2744299"/>
                      </a:cubicBezTo>
                      <a:cubicBezTo>
                        <a:pt x="286007" y="2722004"/>
                        <a:pt x="267934" y="2703931"/>
                        <a:pt x="245639" y="2703931"/>
                      </a:cubicBezTo>
                      <a:close/>
                      <a:moveTo>
                        <a:pt x="161202" y="2703931"/>
                      </a:moveTo>
                      <a:cubicBezTo>
                        <a:pt x="138907" y="2703931"/>
                        <a:pt x="120834" y="2722004"/>
                        <a:pt x="120834" y="2744299"/>
                      </a:cubicBezTo>
                      <a:cubicBezTo>
                        <a:pt x="120834" y="2766594"/>
                        <a:pt x="138907" y="2784667"/>
                        <a:pt x="161202" y="2784667"/>
                      </a:cubicBezTo>
                      <a:cubicBezTo>
                        <a:pt x="183497" y="2784667"/>
                        <a:pt x="201570" y="2766594"/>
                        <a:pt x="201570" y="2744299"/>
                      </a:cubicBezTo>
                      <a:cubicBezTo>
                        <a:pt x="201570" y="2722004"/>
                        <a:pt x="183497" y="2703931"/>
                        <a:pt x="161202" y="2703931"/>
                      </a:cubicBezTo>
                      <a:close/>
                      <a:moveTo>
                        <a:pt x="76766" y="2703931"/>
                      </a:moveTo>
                      <a:cubicBezTo>
                        <a:pt x="54471" y="2703931"/>
                        <a:pt x="36398" y="2722004"/>
                        <a:pt x="36398" y="2744299"/>
                      </a:cubicBezTo>
                      <a:cubicBezTo>
                        <a:pt x="36398" y="2766594"/>
                        <a:pt x="54471" y="2784667"/>
                        <a:pt x="76766" y="2784667"/>
                      </a:cubicBezTo>
                      <a:cubicBezTo>
                        <a:pt x="99061" y="2784667"/>
                        <a:pt x="117134" y="2766594"/>
                        <a:pt x="117134" y="2744299"/>
                      </a:cubicBezTo>
                      <a:cubicBezTo>
                        <a:pt x="117134" y="2722004"/>
                        <a:pt x="99061" y="2703931"/>
                        <a:pt x="76766" y="2703931"/>
                      </a:cubicBezTo>
                      <a:close/>
                      <a:moveTo>
                        <a:pt x="1343312" y="2617876"/>
                      </a:moveTo>
                      <a:cubicBezTo>
                        <a:pt x="1321017" y="2617876"/>
                        <a:pt x="1302944" y="2635949"/>
                        <a:pt x="1302944" y="2658244"/>
                      </a:cubicBezTo>
                      <a:cubicBezTo>
                        <a:pt x="1302944" y="2680539"/>
                        <a:pt x="1321017" y="2698612"/>
                        <a:pt x="1343312" y="2698612"/>
                      </a:cubicBezTo>
                      <a:cubicBezTo>
                        <a:pt x="1365607" y="2698612"/>
                        <a:pt x="1383680" y="2680539"/>
                        <a:pt x="1383680" y="2658244"/>
                      </a:cubicBezTo>
                      <a:cubicBezTo>
                        <a:pt x="1383680" y="2635949"/>
                        <a:pt x="1365607" y="2617876"/>
                        <a:pt x="1343312" y="2617876"/>
                      </a:cubicBezTo>
                      <a:close/>
                      <a:moveTo>
                        <a:pt x="1258874" y="2617876"/>
                      </a:moveTo>
                      <a:cubicBezTo>
                        <a:pt x="1236579" y="2617876"/>
                        <a:pt x="1218506" y="2635949"/>
                        <a:pt x="1218506" y="2658244"/>
                      </a:cubicBezTo>
                      <a:cubicBezTo>
                        <a:pt x="1218506" y="2680539"/>
                        <a:pt x="1236579" y="2698612"/>
                        <a:pt x="1258874" y="2698612"/>
                      </a:cubicBezTo>
                      <a:cubicBezTo>
                        <a:pt x="1281169" y="2698612"/>
                        <a:pt x="1299242" y="2680539"/>
                        <a:pt x="1299242" y="2658244"/>
                      </a:cubicBezTo>
                      <a:cubicBezTo>
                        <a:pt x="1299242" y="2635949"/>
                        <a:pt x="1281169" y="2617876"/>
                        <a:pt x="1258874" y="2617876"/>
                      </a:cubicBezTo>
                      <a:close/>
                      <a:moveTo>
                        <a:pt x="1174438" y="2617876"/>
                      </a:moveTo>
                      <a:cubicBezTo>
                        <a:pt x="1152143" y="2617876"/>
                        <a:pt x="1134070" y="2635949"/>
                        <a:pt x="1134070" y="2658244"/>
                      </a:cubicBezTo>
                      <a:cubicBezTo>
                        <a:pt x="1134070" y="2680539"/>
                        <a:pt x="1152143" y="2698612"/>
                        <a:pt x="1174438" y="2698612"/>
                      </a:cubicBezTo>
                      <a:cubicBezTo>
                        <a:pt x="1196733" y="2698612"/>
                        <a:pt x="1214806" y="2680539"/>
                        <a:pt x="1214806" y="2658244"/>
                      </a:cubicBezTo>
                      <a:cubicBezTo>
                        <a:pt x="1214806" y="2635949"/>
                        <a:pt x="1196733" y="2617876"/>
                        <a:pt x="1174438" y="2617876"/>
                      </a:cubicBezTo>
                      <a:close/>
                      <a:moveTo>
                        <a:pt x="1090002" y="2617876"/>
                      </a:moveTo>
                      <a:cubicBezTo>
                        <a:pt x="1067707" y="2617876"/>
                        <a:pt x="1049634" y="2635949"/>
                        <a:pt x="1049634" y="2658244"/>
                      </a:cubicBezTo>
                      <a:cubicBezTo>
                        <a:pt x="1049634" y="2680539"/>
                        <a:pt x="1067707" y="2698612"/>
                        <a:pt x="1090002" y="2698612"/>
                      </a:cubicBezTo>
                      <a:cubicBezTo>
                        <a:pt x="1112297" y="2698612"/>
                        <a:pt x="1130370" y="2680539"/>
                        <a:pt x="1130370" y="2658244"/>
                      </a:cubicBezTo>
                      <a:cubicBezTo>
                        <a:pt x="1130370" y="2635949"/>
                        <a:pt x="1112297" y="2617876"/>
                        <a:pt x="1090002" y="2617876"/>
                      </a:cubicBezTo>
                      <a:close/>
                      <a:moveTo>
                        <a:pt x="1005565" y="2617876"/>
                      </a:moveTo>
                      <a:cubicBezTo>
                        <a:pt x="983270" y="2617876"/>
                        <a:pt x="965197" y="2635949"/>
                        <a:pt x="965197" y="2658244"/>
                      </a:cubicBezTo>
                      <a:cubicBezTo>
                        <a:pt x="965197" y="2680539"/>
                        <a:pt x="983270" y="2698612"/>
                        <a:pt x="1005565" y="2698612"/>
                      </a:cubicBezTo>
                      <a:cubicBezTo>
                        <a:pt x="1027860" y="2698612"/>
                        <a:pt x="1045933" y="2680539"/>
                        <a:pt x="1045933" y="2658244"/>
                      </a:cubicBezTo>
                      <a:cubicBezTo>
                        <a:pt x="1045933" y="2635949"/>
                        <a:pt x="1027860" y="2617876"/>
                        <a:pt x="1005565" y="2617876"/>
                      </a:cubicBezTo>
                      <a:close/>
                      <a:moveTo>
                        <a:pt x="921129" y="2617876"/>
                      </a:moveTo>
                      <a:cubicBezTo>
                        <a:pt x="898834" y="2617876"/>
                        <a:pt x="880761" y="2635949"/>
                        <a:pt x="880761" y="2658244"/>
                      </a:cubicBezTo>
                      <a:cubicBezTo>
                        <a:pt x="880761" y="2680539"/>
                        <a:pt x="898834" y="2698612"/>
                        <a:pt x="921129" y="2698612"/>
                      </a:cubicBezTo>
                      <a:cubicBezTo>
                        <a:pt x="943424" y="2698612"/>
                        <a:pt x="961497" y="2680539"/>
                        <a:pt x="961497" y="2658244"/>
                      </a:cubicBezTo>
                      <a:cubicBezTo>
                        <a:pt x="961497" y="2635949"/>
                        <a:pt x="943424" y="2617876"/>
                        <a:pt x="921129" y="2617876"/>
                      </a:cubicBezTo>
                      <a:close/>
                      <a:moveTo>
                        <a:pt x="836693" y="2617876"/>
                      </a:moveTo>
                      <a:cubicBezTo>
                        <a:pt x="814398" y="2617876"/>
                        <a:pt x="796325" y="2635949"/>
                        <a:pt x="796325" y="2658244"/>
                      </a:cubicBezTo>
                      <a:cubicBezTo>
                        <a:pt x="796325" y="2680539"/>
                        <a:pt x="814398" y="2698612"/>
                        <a:pt x="836693" y="2698612"/>
                      </a:cubicBezTo>
                      <a:cubicBezTo>
                        <a:pt x="858988" y="2698612"/>
                        <a:pt x="877061" y="2680539"/>
                        <a:pt x="877061" y="2658244"/>
                      </a:cubicBezTo>
                      <a:cubicBezTo>
                        <a:pt x="877061" y="2635949"/>
                        <a:pt x="858988" y="2617876"/>
                        <a:pt x="836693" y="2617876"/>
                      </a:cubicBezTo>
                      <a:close/>
                      <a:moveTo>
                        <a:pt x="752256" y="2617876"/>
                      </a:moveTo>
                      <a:cubicBezTo>
                        <a:pt x="729961" y="2617876"/>
                        <a:pt x="711888" y="2635949"/>
                        <a:pt x="711888" y="2658244"/>
                      </a:cubicBezTo>
                      <a:cubicBezTo>
                        <a:pt x="711888" y="2680539"/>
                        <a:pt x="729961" y="2698612"/>
                        <a:pt x="752256" y="2698612"/>
                      </a:cubicBezTo>
                      <a:cubicBezTo>
                        <a:pt x="774551" y="2698612"/>
                        <a:pt x="792624" y="2680539"/>
                        <a:pt x="792624" y="2658244"/>
                      </a:cubicBezTo>
                      <a:cubicBezTo>
                        <a:pt x="792624" y="2635949"/>
                        <a:pt x="774551" y="2617876"/>
                        <a:pt x="752256" y="2617876"/>
                      </a:cubicBezTo>
                      <a:close/>
                      <a:moveTo>
                        <a:pt x="667820" y="2617876"/>
                      </a:moveTo>
                      <a:cubicBezTo>
                        <a:pt x="645525" y="2617876"/>
                        <a:pt x="627452" y="2635949"/>
                        <a:pt x="627452" y="2658244"/>
                      </a:cubicBezTo>
                      <a:cubicBezTo>
                        <a:pt x="627452" y="2680539"/>
                        <a:pt x="645525" y="2698612"/>
                        <a:pt x="667820" y="2698612"/>
                      </a:cubicBezTo>
                      <a:cubicBezTo>
                        <a:pt x="690115" y="2698612"/>
                        <a:pt x="708188" y="2680539"/>
                        <a:pt x="708188" y="2658244"/>
                      </a:cubicBezTo>
                      <a:cubicBezTo>
                        <a:pt x="708188" y="2635949"/>
                        <a:pt x="690115" y="2617876"/>
                        <a:pt x="667820" y="2617876"/>
                      </a:cubicBezTo>
                      <a:close/>
                      <a:moveTo>
                        <a:pt x="583384" y="2617876"/>
                      </a:moveTo>
                      <a:cubicBezTo>
                        <a:pt x="561089" y="2617876"/>
                        <a:pt x="543016" y="2635949"/>
                        <a:pt x="543016" y="2658244"/>
                      </a:cubicBezTo>
                      <a:cubicBezTo>
                        <a:pt x="543016" y="2680539"/>
                        <a:pt x="561089" y="2698612"/>
                        <a:pt x="583384" y="2698612"/>
                      </a:cubicBezTo>
                      <a:cubicBezTo>
                        <a:pt x="605679" y="2698612"/>
                        <a:pt x="623752" y="2680539"/>
                        <a:pt x="623752" y="2658244"/>
                      </a:cubicBezTo>
                      <a:cubicBezTo>
                        <a:pt x="623752" y="2635949"/>
                        <a:pt x="605679" y="2617876"/>
                        <a:pt x="583384" y="2617876"/>
                      </a:cubicBezTo>
                      <a:close/>
                      <a:moveTo>
                        <a:pt x="498947" y="2617876"/>
                      </a:moveTo>
                      <a:cubicBezTo>
                        <a:pt x="476652" y="2617876"/>
                        <a:pt x="458579" y="2635949"/>
                        <a:pt x="458579" y="2658244"/>
                      </a:cubicBezTo>
                      <a:cubicBezTo>
                        <a:pt x="458579" y="2680539"/>
                        <a:pt x="476652" y="2698612"/>
                        <a:pt x="498947" y="2698612"/>
                      </a:cubicBezTo>
                      <a:cubicBezTo>
                        <a:pt x="521242" y="2698612"/>
                        <a:pt x="539315" y="2680539"/>
                        <a:pt x="539315" y="2658244"/>
                      </a:cubicBezTo>
                      <a:cubicBezTo>
                        <a:pt x="539315" y="2635949"/>
                        <a:pt x="521242" y="2617876"/>
                        <a:pt x="498947" y="2617876"/>
                      </a:cubicBezTo>
                      <a:close/>
                      <a:moveTo>
                        <a:pt x="414511" y="2617876"/>
                      </a:moveTo>
                      <a:cubicBezTo>
                        <a:pt x="392216" y="2617876"/>
                        <a:pt x="374143" y="2635949"/>
                        <a:pt x="374143" y="2658244"/>
                      </a:cubicBezTo>
                      <a:cubicBezTo>
                        <a:pt x="374143" y="2680539"/>
                        <a:pt x="392216" y="2698612"/>
                        <a:pt x="414511" y="2698612"/>
                      </a:cubicBezTo>
                      <a:cubicBezTo>
                        <a:pt x="436806" y="2698612"/>
                        <a:pt x="454879" y="2680539"/>
                        <a:pt x="454879" y="2658244"/>
                      </a:cubicBezTo>
                      <a:cubicBezTo>
                        <a:pt x="454879" y="2635949"/>
                        <a:pt x="436806" y="2617876"/>
                        <a:pt x="414511" y="2617876"/>
                      </a:cubicBezTo>
                      <a:close/>
                      <a:moveTo>
                        <a:pt x="330075" y="2617876"/>
                      </a:moveTo>
                      <a:cubicBezTo>
                        <a:pt x="307780" y="2617876"/>
                        <a:pt x="289707" y="2635949"/>
                        <a:pt x="289707" y="2658244"/>
                      </a:cubicBezTo>
                      <a:cubicBezTo>
                        <a:pt x="289707" y="2680539"/>
                        <a:pt x="307780" y="2698612"/>
                        <a:pt x="330075" y="2698612"/>
                      </a:cubicBezTo>
                      <a:cubicBezTo>
                        <a:pt x="352370" y="2698612"/>
                        <a:pt x="370443" y="2680539"/>
                        <a:pt x="370443" y="2658244"/>
                      </a:cubicBezTo>
                      <a:cubicBezTo>
                        <a:pt x="370443" y="2635949"/>
                        <a:pt x="352370" y="2617876"/>
                        <a:pt x="330075" y="2617876"/>
                      </a:cubicBezTo>
                      <a:close/>
                      <a:moveTo>
                        <a:pt x="245639" y="2617876"/>
                      </a:moveTo>
                      <a:cubicBezTo>
                        <a:pt x="223344" y="2617876"/>
                        <a:pt x="205271" y="2635949"/>
                        <a:pt x="205271" y="2658244"/>
                      </a:cubicBezTo>
                      <a:cubicBezTo>
                        <a:pt x="205271" y="2680539"/>
                        <a:pt x="223344" y="2698612"/>
                        <a:pt x="245639" y="2698612"/>
                      </a:cubicBezTo>
                      <a:cubicBezTo>
                        <a:pt x="267934" y="2698612"/>
                        <a:pt x="286007" y="2680539"/>
                        <a:pt x="286007" y="2658244"/>
                      </a:cubicBezTo>
                      <a:cubicBezTo>
                        <a:pt x="286007" y="2635949"/>
                        <a:pt x="267934" y="2617876"/>
                        <a:pt x="245639" y="2617876"/>
                      </a:cubicBezTo>
                      <a:close/>
                      <a:moveTo>
                        <a:pt x="161202" y="2617876"/>
                      </a:moveTo>
                      <a:cubicBezTo>
                        <a:pt x="138907" y="2617876"/>
                        <a:pt x="120834" y="2635949"/>
                        <a:pt x="120834" y="2658244"/>
                      </a:cubicBezTo>
                      <a:cubicBezTo>
                        <a:pt x="120834" y="2680539"/>
                        <a:pt x="138907" y="2698612"/>
                        <a:pt x="161202" y="2698612"/>
                      </a:cubicBezTo>
                      <a:cubicBezTo>
                        <a:pt x="183497" y="2698612"/>
                        <a:pt x="201570" y="2680539"/>
                        <a:pt x="201570" y="2658244"/>
                      </a:cubicBezTo>
                      <a:cubicBezTo>
                        <a:pt x="201570" y="2635949"/>
                        <a:pt x="183497" y="2617876"/>
                        <a:pt x="161202" y="2617876"/>
                      </a:cubicBezTo>
                      <a:close/>
                      <a:moveTo>
                        <a:pt x="76766" y="2617876"/>
                      </a:moveTo>
                      <a:cubicBezTo>
                        <a:pt x="54471" y="2617876"/>
                        <a:pt x="36398" y="2635949"/>
                        <a:pt x="36398" y="2658244"/>
                      </a:cubicBezTo>
                      <a:cubicBezTo>
                        <a:pt x="36398" y="2680539"/>
                        <a:pt x="54471" y="2698612"/>
                        <a:pt x="76766" y="2698612"/>
                      </a:cubicBezTo>
                      <a:cubicBezTo>
                        <a:pt x="99061" y="2698612"/>
                        <a:pt x="117134" y="2680539"/>
                        <a:pt x="117134" y="2658244"/>
                      </a:cubicBezTo>
                      <a:cubicBezTo>
                        <a:pt x="117134" y="2635949"/>
                        <a:pt x="99061" y="2617876"/>
                        <a:pt x="76766" y="2617876"/>
                      </a:cubicBezTo>
                      <a:close/>
                      <a:moveTo>
                        <a:pt x="1343312" y="2531827"/>
                      </a:moveTo>
                      <a:cubicBezTo>
                        <a:pt x="1321017" y="2531827"/>
                        <a:pt x="1302944" y="2549900"/>
                        <a:pt x="1302944" y="2572195"/>
                      </a:cubicBezTo>
                      <a:cubicBezTo>
                        <a:pt x="1302944" y="2594490"/>
                        <a:pt x="1321017" y="2612563"/>
                        <a:pt x="1343312" y="2612563"/>
                      </a:cubicBezTo>
                      <a:cubicBezTo>
                        <a:pt x="1365607" y="2612563"/>
                        <a:pt x="1383680" y="2594490"/>
                        <a:pt x="1383680" y="2572195"/>
                      </a:cubicBezTo>
                      <a:cubicBezTo>
                        <a:pt x="1383680" y="2549900"/>
                        <a:pt x="1365607" y="2531827"/>
                        <a:pt x="1343312" y="2531827"/>
                      </a:cubicBezTo>
                      <a:close/>
                      <a:moveTo>
                        <a:pt x="1258874" y="2531827"/>
                      </a:moveTo>
                      <a:cubicBezTo>
                        <a:pt x="1236579" y="2531827"/>
                        <a:pt x="1218506" y="2549900"/>
                        <a:pt x="1218506" y="2572195"/>
                      </a:cubicBezTo>
                      <a:cubicBezTo>
                        <a:pt x="1218506" y="2594490"/>
                        <a:pt x="1236579" y="2612563"/>
                        <a:pt x="1258874" y="2612563"/>
                      </a:cubicBezTo>
                      <a:cubicBezTo>
                        <a:pt x="1281169" y="2612563"/>
                        <a:pt x="1299242" y="2594490"/>
                        <a:pt x="1299242" y="2572195"/>
                      </a:cubicBezTo>
                      <a:cubicBezTo>
                        <a:pt x="1299242" y="2549900"/>
                        <a:pt x="1281169" y="2531827"/>
                        <a:pt x="1258874" y="2531827"/>
                      </a:cubicBezTo>
                      <a:close/>
                      <a:moveTo>
                        <a:pt x="1174438" y="2531827"/>
                      </a:moveTo>
                      <a:cubicBezTo>
                        <a:pt x="1152143" y="2531827"/>
                        <a:pt x="1134070" y="2549900"/>
                        <a:pt x="1134070" y="2572195"/>
                      </a:cubicBezTo>
                      <a:cubicBezTo>
                        <a:pt x="1134070" y="2594490"/>
                        <a:pt x="1152143" y="2612563"/>
                        <a:pt x="1174438" y="2612563"/>
                      </a:cubicBezTo>
                      <a:cubicBezTo>
                        <a:pt x="1196733" y="2612563"/>
                        <a:pt x="1214806" y="2594490"/>
                        <a:pt x="1214806" y="2572195"/>
                      </a:cubicBezTo>
                      <a:cubicBezTo>
                        <a:pt x="1214806" y="2549900"/>
                        <a:pt x="1196733" y="2531827"/>
                        <a:pt x="1174438" y="2531827"/>
                      </a:cubicBezTo>
                      <a:close/>
                      <a:moveTo>
                        <a:pt x="1090002" y="2531827"/>
                      </a:moveTo>
                      <a:cubicBezTo>
                        <a:pt x="1067707" y="2531827"/>
                        <a:pt x="1049634" y="2549900"/>
                        <a:pt x="1049634" y="2572195"/>
                      </a:cubicBezTo>
                      <a:cubicBezTo>
                        <a:pt x="1049634" y="2594490"/>
                        <a:pt x="1067707" y="2612563"/>
                        <a:pt x="1090002" y="2612563"/>
                      </a:cubicBezTo>
                      <a:cubicBezTo>
                        <a:pt x="1112297" y="2612563"/>
                        <a:pt x="1130370" y="2594490"/>
                        <a:pt x="1130370" y="2572195"/>
                      </a:cubicBezTo>
                      <a:cubicBezTo>
                        <a:pt x="1130370" y="2549900"/>
                        <a:pt x="1112297" y="2531827"/>
                        <a:pt x="1090002" y="2531827"/>
                      </a:cubicBezTo>
                      <a:close/>
                      <a:moveTo>
                        <a:pt x="1005565" y="2531827"/>
                      </a:moveTo>
                      <a:cubicBezTo>
                        <a:pt x="983270" y="2531827"/>
                        <a:pt x="965197" y="2549900"/>
                        <a:pt x="965197" y="2572195"/>
                      </a:cubicBezTo>
                      <a:cubicBezTo>
                        <a:pt x="965197" y="2594490"/>
                        <a:pt x="983270" y="2612563"/>
                        <a:pt x="1005565" y="2612563"/>
                      </a:cubicBezTo>
                      <a:cubicBezTo>
                        <a:pt x="1027860" y="2612563"/>
                        <a:pt x="1045933" y="2594490"/>
                        <a:pt x="1045933" y="2572195"/>
                      </a:cubicBezTo>
                      <a:cubicBezTo>
                        <a:pt x="1045933" y="2549900"/>
                        <a:pt x="1027860" y="2531827"/>
                        <a:pt x="1005565" y="2531827"/>
                      </a:cubicBezTo>
                      <a:close/>
                      <a:moveTo>
                        <a:pt x="921129" y="2531827"/>
                      </a:moveTo>
                      <a:cubicBezTo>
                        <a:pt x="898834" y="2531827"/>
                        <a:pt x="880761" y="2549900"/>
                        <a:pt x="880761" y="2572195"/>
                      </a:cubicBezTo>
                      <a:cubicBezTo>
                        <a:pt x="880761" y="2594490"/>
                        <a:pt x="898834" y="2612563"/>
                        <a:pt x="921129" y="2612563"/>
                      </a:cubicBezTo>
                      <a:cubicBezTo>
                        <a:pt x="943424" y="2612563"/>
                        <a:pt x="961497" y="2594490"/>
                        <a:pt x="961497" y="2572195"/>
                      </a:cubicBezTo>
                      <a:cubicBezTo>
                        <a:pt x="961497" y="2549900"/>
                        <a:pt x="943424" y="2531827"/>
                        <a:pt x="921129" y="2531827"/>
                      </a:cubicBezTo>
                      <a:close/>
                      <a:moveTo>
                        <a:pt x="836693" y="2531827"/>
                      </a:moveTo>
                      <a:cubicBezTo>
                        <a:pt x="814398" y="2531827"/>
                        <a:pt x="796325" y="2549900"/>
                        <a:pt x="796325" y="2572195"/>
                      </a:cubicBezTo>
                      <a:cubicBezTo>
                        <a:pt x="796325" y="2594490"/>
                        <a:pt x="814398" y="2612563"/>
                        <a:pt x="836693" y="2612563"/>
                      </a:cubicBezTo>
                      <a:cubicBezTo>
                        <a:pt x="858988" y="2612563"/>
                        <a:pt x="877061" y="2594490"/>
                        <a:pt x="877061" y="2572195"/>
                      </a:cubicBezTo>
                      <a:cubicBezTo>
                        <a:pt x="877061" y="2549900"/>
                        <a:pt x="858988" y="2531827"/>
                        <a:pt x="836693" y="2531827"/>
                      </a:cubicBezTo>
                      <a:close/>
                      <a:moveTo>
                        <a:pt x="752256" y="2531827"/>
                      </a:moveTo>
                      <a:cubicBezTo>
                        <a:pt x="729961" y="2531827"/>
                        <a:pt x="711888" y="2549900"/>
                        <a:pt x="711888" y="2572195"/>
                      </a:cubicBezTo>
                      <a:cubicBezTo>
                        <a:pt x="711888" y="2594490"/>
                        <a:pt x="729961" y="2612563"/>
                        <a:pt x="752256" y="2612563"/>
                      </a:cubicBezTo>
                      <a:cubicBezTo>
                        <a:pt x="774551" y="2612563"/>
                        <a:pt x="792624" y="2594490"/>
                        <a:pt x="792624" y="2572195"/>
                      </a:cubicBezTo>
                      <a:cubicBezTo>
                        <a:pt x="792624" y="2549900"/>
                        <a:pt x="774551" y="2531827"/>
                        <a:pt x="752256" y="2531827"/>
                      </a:cubicBezTo>
                      <a:close/>
                      <a:moveTo>
                        <a:pt x="667820" y="2531827"/>
                      </a:moveTo>
                      <a:cubicBezTo>
                        <a:pt x="645525" y="2531827"/>
                        <a:pt x="627452" y="2549900"/>
                        <a:pt x="627452" y="2572195"/>
                      </a:cubicBezTo>
                      <a:cubicBezTo>
                        <a:pt x="627452" y="2594490"/>
                        <a:pt x="645525" y="2612563"/>
                        <a:pt x="667820" y="2612563"/>
                      </a:cubicBezTo>
                      <a:cubicBezTo>
                        <a:pt x="690115" y="2612563"/>
                        <a:pt x="708188" y="2594490"/>
                        <a:pt x="708188" y="2572195"/>
                      </a:cubicBezTo>
                      <a:cubicBezTo>
                        <a:pt x="708188" y="2549900"/>
                        <a:pt x="690115" y="2531827"/>
                        <a:pt x="667820" y="2531827"/>
                      </a:cubicBezTo>
                      <a:close/>
                      <a:moveTo>
                        <a:pt x="583384" y="2531827"/>
                      </a:moveTo>
                      <a:cubicBezTo>
                        <a:pt x="561089" y="2531827"/>
                        <a:pt x="543016" y="2549900"/>
                        <a:pt x="543016" y="2572195"/>
                      </a:cubicBezTo>
                      <a:cubicBezTo>
                        <a:pt x="543016" y="2594490"/>
                        <a:pt x="561089" y="2612563"/>
                        <a:pt x="583384" y="2612563"/>
                      </a:cubicBezTo>
                      <a:cubicBezTo>
                        <a:pt x="605679" y="2612563"/>
                        <a:pt x="623752" y="2594490"/>
                        <a:pt x="623752" y="2572195"/>
                      </a:cubicBezTo>
                      <a:cubicBezTo>
                        <a:pt x="623752" y="2549900"/>
                        <a:pt x="605679" y="2531827"/>
                        <a:pt x="583384" y="2531827"/>
                      </a:cubicBezTo>
                      <a:close/>
                      <a:moveTo>
                        <a:pt x="498947" y="2531827"/>
                      </a:moveTo>
                      <a:cubicBezTo>
                        <a:pt x="476652" y="2531827"/>
                        <a:pt x="458579" y="2549900"/>
                        <a:pt x="458579" y="2572195"/>
                      </a:cubicBezTo>
                      <a:cubicBezTo>
                        <a:pt x="458579" y="2594490"/>
                        <a:pt x="476652" y="2612563"/>
                        <a:pt x="498947" y="2612563"/>
                      </a:cubicBezTo>
                      <a:cubicBezTo>
                        <a:pt x="521242" y="2612563"/>
                        <a:pt x="539315" y="2594490"/>
                        <a:pt x="539315" y="2572195"/>
                      </a:cubicBezTo>
                      <a:cubicBezTo>
                        <a:pt x="539315" y="2549900"/>
                        <a:pt x="521242" y="2531827"/>
                        <a:pt x="498947" y="2531827"/>
                      </a:cubicBezTo>
                      <a:close/>
                      <a:moveTo>
                        <a:pt x="414511" y="2531827"/>
                      </a:moveTo>
                      <a:cubicBezTo>
                        <a:pt x="392216" y="2531827"/>
                        <a:pt x="374143" y="2549900"/>
                        <a:pt x="374143" y="2572195"/>
                      </a:cubicBezTo>
                      <a:cubicBezTo>
                        <a:pt x="374143" y="2594490"/>
                        <a:pt x="392216" y="2612563"/>
                        <a:pt x="414511" y="2612563"/>
                      </a:cubicBezTo>
                      <a:cubicBezTo>
                        <a:pt x="436806" y="2612563"/>
                        <a:pt x="454879" y="2594490"/>
                        <a:pt x="454879" y="2572195"/>
                      </a:cubicBezTo>
                      <a:cubicBezTo>
                        <a:pt x="454879" y="2549900"/>
                        <a:pt x="436806" y="2531827"/>
                        <a:pt x="414511" y="2531827"/>
                      </a:cubicBezTo>
                      <a:close/>
                      <a:moveTo>
                        <a:pt x="330075" y="2531827"/>
                      </a:moveTo>
                      <a:cubicBezTo>
                        <a:pt x="307780" y="2531827"/>
                        <a:pt x="289707" y="2549900"/>
                        <a:pt x="289707" y="2572195"/>
                      </a:cubicBezTo>
                      <a:cubicBezTo>
                        <a:pt x="289707" y="2594490"/>
                        <a:pt x="307780" y="2612563"/>
                        <a:pt x="330075" y="2612563"/>
                      </a:cubicBezTo>
                      <a:cubicBezTo>
                        <a:pt x="352370" y="2612563"/>
                        <a:pt x="370443" y="2594490"/>
                        <a:pt x="370443" y="2572195"/>
                      </a:cubicBezTo>
                      <a:cubicBezTo>
                        <a:pt x="370443" y="2549900"/>
                        <a:pt x="352370" y="2531827"/>
                        <a:pt x="330075" y="2531827"/>
                      </a:cubicBezTo>
                      <a:close/>
                      <a:moveTo>
                        <a:pt x="245639" y="2531827"/>
                      </a:moveTo>
                      <a:cubicBezTo>
                        <a:pt x="223344" y="2531827"/>
                        <a:pt x="205271" y="2549900"/>
                        <a:pt x="205271" y="2572195"/>
                      </a:cubicBezTo>
                      <a:cubicBezTo>
                        <a:pt x="205271" y="2594490"/>
                        <a:pt x="223344" y="2612563"/>
                        <a:pt x="245639" y="2612563"/>
                      </a:cubicBezTo>
                      <a:cubicBezTo>
                        <a:pt x="267934" y="2612563"/>
                        <a:pt x="286007" y="2594490"/>
                        <a:pt x="286007" y="2572195"/>
                      </a:cubicBezTo>
                      <a:cubicBezTo>
                        <a:pt x="286007" y="2549900"/>
                        <a:pt x="267934" y="2531827"/>
                        <a:pt x="245639" y="2531827"/>
                      </a:cubicBezTo>
                      <a:close/>
                      <a:moveTo>
                        <a:pt x="161202" y="2531827"/>
                      </a:moveTo>
                      <a:cubicBezTo>
                        <a:pt x="138907" y="2531827"/>
                        <a:pt x="120834" y="2549900"/>
                        <a:pt x="120834" y="2572195"/>
                      </a:cubicBezTo>
                      <a:cubicBezTo>
                        <a:pt x="120834" y="2594490"/>
                        <a:pt x="138907" y="2612563"/>
                        <a:pt x="161202" y="2612563"/>
                      </a:cubicBezTo>
                      <a:cubicBezTo>
                        <a:pt x="183497" y="2612563"/>
                        <a:pt x="201570" y="2594490"/>
                        <a:pt x="201570" y="2572195"/>
                      </a:cubicBezTo>
                      <a:cubicBezTo>
                        <a:pt x="201570" y="2549900"/>
                        <a:pt x="183497" y="2531827"/>
                        <a:pt x="161202" y="2531827"/>
                      </a:cubicBezTo>
                      <a:close/>
                      <a:moveTo>
                        <a:pt x="76766" y="2531827"/>
                      </a:moveTo>
                      <a:cubicBezTo>
                        <a:pt x="54471" y="2531827"/>
                        <a:pt x="36398" y="2549900"/>
                        <a:pt x="36398" y="2572195"/>
                      </a:cubicBezTo>
                      <a:cubicBezTo>
                        <a:pt x="36398" y="2594490"/>
                        <a:pt x="54471" y="2612563"/>
                        <a:pt x="76766" y="2612563"/>
                      </a:cubicBezTo>
                      <a:cubicBezTo>
                        <a:pt x="99061" y="2612563"/>
                        <a:pt x="117134" y="2594490"/>
                        <a:pt x="117134" y="2572195"/>
                      </a:cubicBezTo>
                      <a:cubicBezTo>
                        <a:pt x="117134" y="2549900"/>
                        <a:pt x="99061" y="2531827"/>
                        <a:pt x="76766" y="2531827"/>
                      </a:cubicBezTo>
                      <a:close/>
                      <a:moveTo>
                        <a:pt x="1343312" y="2445777"/>
                      </a:moveTo>
                      <a:cubicBezTo>
                        <a:pt x="1321017" y="2445777"/>
                        <a:pt x="1302944" y="2463850"/>
                        <a:pt x="1302944" y="2486145"/>
                      </a:cubicBezTo>
                      <a:cubicBezTo>
                        <a:pt x="1302944" y="2508440"/>
                        <a:pt x="1321017" y="2526513"/>
                        <a:pt x="1343312" y="2526513"/>
                      </a:cubicBezTo>
                      <a:cubicBezTo>
                        <a:pt x="1365607" y="2526513"/>
                        <a:pt x="1383680" y="2508440"/>
                        <a:pt x="1383680" y="2486145"/>
                      </a:cubicBezTo>
                      <a:cubicBezTo>
                        <a:pt x="1383680" y="2463850"/>
                        <a:pt x="1365607" y="2445777"/>
                        <a:pt x="1343312" y="2445777"/>
                      </a:cubicBezTo>
                      <a:close/>
                      <a:moveTo>
                        <a:pt x="1258874" y="2445777"/>
                      </a:moveTo>
                      <a:cubicBezTo>
                        <a:pt x="1236579" y="2445777"/>
                        <a:pt x="1218506" y="2463850"/>
                        <a:pt x="1218506" y="2486145"/>
                      </a:cubicBezTo>
                      <a:cubicBezTo>
                        <a:pt x="1218506" y="2508440"/>
                        <a:pt x="1236579" y="2526513"/>
                        <a:pt x="1258874" y="2526513"/>
                      </a:cubicBezTo>
                      <a:cubicBezTo>
                        <a:pt x="1281169" y="2526513"/>
                        <a:pt x="1299242" y="2508440"/>
                        <a:pt x="1299242" y="2486145"/>
                      </a:cubicBezTo>
                      <a:cubicBezTo>
                        <a:pt x="1299242" y="2463850"/>
                        <a:pt x="1281169" y="2445777"/>
                        <a:pt x="1258874" y="2445777"/>
                      </a:cubicBezTo>
                      <a:close/>
                      <a:moveTo>
                        <a:pt x="1174438" y="2445777"/>
                      </a:moveTo>
                      <a:cubicBezTo>
                        <a:pt x="1152143" y="2445777"/>
                        <a:pt x="1134070" y="2463850"/>
                        <a:pt x="1134070" y="2486145"/>
                      </a:cubicBezTo>
                      <a:cubicBezTo>
                        <a:pt x="1134070" y="2508440"/>
                        <a:pt x="1152143" y="2526513"/>
                        <a:pt x="1174438" y="2526513"/>
                      </a:cubicBezTo>
                      <a:cubicBezTo>
                        <a:pt x="1196733" y="2526513"/>
                        <a:pt x="1214806" y="2508440"/>
                        <a:pt x="1214806" y="2486145"/>
                      </a:cubicBezTo>
                      <a:cubicBezTo>
                        <a:pt x="1214806" y="2463850"/>
                        <a:pt x="1196733" y="2445777"/>
                        <a:pt x="1174438" y="2445777"/>
                      </a:cubicBezTo>
                      <a:close/>
                      <a:moveTo>
                        <a:pt x="1090002" y="2445777"/>
                      </a:moveTo>
                      <a:cubicBezTo>
                        <a:pt x="1067707" y="2445777"/>
                        <a:pt x="1049634" y="2463850"/>
                        <a:pt x="1049634" y="2486145"/>
                      </a:cubicBezTo>
                      <a:cubicBezTo>
                        <a:pt x="1049634" y="2508440"/>
                        <a:pt x="1067707" y="2526513"/>
                        <a:pt x="1090002" y="2526513"/>
                      </a:cubicBezTo>
                      <a:cubicBezTo>
                        <a:pt x="1112297" y="2526513"/>
                        <a:pt x="1130370" y="2508440"/>
                        <a:pt x="1130370" y="2486145"/>
                      </a:cubicBezTo>
                      <a:cubicBezTo>
                        <a:pt x="1130370" y="2463850"/>
                        <a:pt x="1112297" y="2445777"/>
                        <a:pt x="1090002" y="2445777"/>
                      </a:cubicBezTo>
                      <a:close/>
                      <a:moveTo>
                        <a:pt x="1005565" y="2445777"/>
                      </a:moveTo>
                      <a:cubicBezTo>
                        <a:pt x="983270" y="2445777"/>
                        <a:pt x="965197" y="2463850"/>
                        <a:pt x="965197" y="2486145"/>
                      </a:cubicBezTo>
                      <a:cubicBezTo>
                        <a:pt x="965197" y="2508440"/>
                        <a:pt x="983270" y="2526513"/>
                        <a:pt x="1005565" y="2526513"/>
                      </a:cubicBezTo>
                      <a:cubicBezTo>
                        <a:pt x="1027860" y="2526513"/>
                        <a:pt x="1045933" y="2508440"/>
                        <a:pt x="1045933" y="2486145"/>
                      </a:cubicBezTo>
                      <a:cubicBezTo>
                        <a:pt x="1045933" y="2463850"/>
                        <a:pt x="1027860" y="2445777"/>
                        <a:pt x="1005565" y="2445777"/>
                      </a:cubicBezTo>
                      <a:close/>
                      <a:moveTo>
                        <a:pt x="921129" y="2445777"/>
                      </a:moveTo>
                      <a:cubicBezTo>
                        <a:pt x="898834" y="2445777"/>
                        <a:pt x="880761" y="2463850"/>
                        <a:pt x="880761" y="2486145"/>
                      </a:cubicBezTo>
                      <a:cubicBezTo>
                        <a:pt x="880761" y="2508440"/>
                        <a:pt x="898834" y="2526513"/>
                        <a:pt x="921129" y="2526513"/>
                      </a:cubicBezTo>
                      <a:cubicBezTo>
                        <a:pt x="943424" y="2526513"/>
                        <a:pt x="961497" y="2508440"/>
                        <a:pt x="961497" y="2486145"/>
                      </a:cubicBezTo>
                      <a:cubicBezTo>
                        <a:pt x="961497" y="2463850"/>
                        <a:pt x="943424" y="2445777"/>
                        <a:pt x="921129" y="2445777"/>
                      </a:cubicBezTo>
                      <a:close/>
                      <a:moveTo>
                        <a:pt x="836693" y="2445777"/>
                      </a:moveTo>
                      <a:cubicBezTo>
                        <a:pt x="814398" y="2445777"/>
                        <a:pt x="796325" y="2463850"/>
                        <a:pt x="796325" y="2486145"/>
                      </a:cubicBezTo>
                      <a:cubicBezTo>
                        <a:pt x="796325" y="2508440"/>
                        <a:pt x="814398" y="2526513"/>
                        <a:pt x="836693" y="2526513"/>
                      </a:cubicBezTo>
                      <a:cubicBezTo>
                        <a:pt x="858988" y="2526513"/>
                        <a:pt x="877061" y="2508440"/>
                        <a:pt x="877061" y="2486145"/>
                      </a:cubicBezTo>
                      <a:cubicBezTo>
                        <a:pt x="877061" y="2463850"/>
                        <a:pt x="858988" y="2445777"/>
                        <a:pt x="836693" y="2445777"/>
                      </a:cubicBezTo>
                      <a:close/>
                      <a:moveTo>
                        <a:pt x="752256" y="2445777"/>
                      </a:moveTo>
                      <a:cubicBezTo>
                        <a:pt x="729961" y="2445777"/>
                        <a:pt x="711888" y="2463850"/>
                        <a:pt x="711888" y="2486145"/>
                      </a:cubicBezTo>
                      <a:cubicBezTo>
                        <a:pt x="711888" y="2508440"/>
                        <a:pt x="729961" y="2526513"/>
                        <a:pt x="752256" y="2526513"/>
                      </a:cubicBezTo>
                      <a:cubicBezTo>
                        <a:pt x="774551" y="2526513"/>
                        <a:pt x="792624" y="2508440"/>
                        <a:pt x="792624" y="2486145"/>
                      </a:cubicBezTo>
                      <a:cubicBezTo>
                        <a:pt x="792624" y="2463850"/>
                        <a:pt x="774551" y="2445777"/>
                        <a:pt x="752256" y="2445777"/>
                      </a:cubicBezTo>
                      <a:close/>
                      <a:moveTo>
                        <a:pt x="667820" y="2445777"/>
                      </a:moveTo>
                      <a:cubicBezTo>
                        <a:pt x="645525" y="2445777"/>
                        <a:pt x="627452" y="2463850"/>
                        <a:pt x="627452" y="2486145"/>
                      </a:cubicBezTo>
                      <a:cubicBezTo>
                        <a:pt x="627452" y="2508440"/>
                        <a:pt x="645525" y="2526513"/>
                        <a:pt x="667820" y="2526513"/>
                      </a:cubicBezTo>
                      <a:cubicBezTo>
                        <a:pt x="690115" y="2526513"/>
                        <a:pt x="708188" y="2508440"/>
                        <a:pt x="708188" y="2486145"/>
                      </a:cubicBezTo>
                      <a:cubicBezTo>
                        <a:pt x="708188" y="2463850"/>
                        <a:pt x="690115" y="2445777"/>
                        <a:pt x="667820" y="2445777"/>
                      </a:cubicBezTo>
                      <a:close/>
                      <a:moveTo>
                        <a:pt x="583384" y="2445777"/>
                      </a:moveTo>
                      <a:cubicBezTo>
                        <a:pt x="561089" y="2445777"/>
                        <a:pt x="543016" y="2463850"/>
                        <a:pt x="543016" y="2486145"/>
                      </a:cubicBezTo>
                      <a:cubicBezTo>
                        <a:pt x="543016" y="2508440"/>
                        <a:pt x="561089" y="2526513"/>
                        <a:pt x="583384" y="2526513"/>
                      </a:cubicBezTo>
                      <a:cubicBezTo>
                        <a:pt x="605679" y="2526513"/>
                        <a:pt x="623752" y="2508440"/>
                        <a:pt x="623752" y="2486145"/>
                      </a:cubicBezTo>
                      <a:cubicBezTo>
                        <a:pt x="623752" y="2463850"/>
                        <a:pt x="605679" y="2445777"/>
                        <a:pt x="583384" y="2445777"/>
                      </a:cubicBezTo>
                      <a:close/>
                      <a:moveTo>
                        <a:pt x="498947" y="2445777"/>
                      </a:moveTo>
                      <a:cubicBezTo>
                        <a:pt x="476652" y="2445777"/>
                        <a:pt x="458579" y="2463850"/>
                        <a:pt x="458579" y="2486145"/>
                      </a:cubicBezTo>
                      <a:cubicBezTo>
                        <a:pt x="458579" y="2508440"/>
                        <a:pt x="476652" y="2526513"/>
                        <a:pt x="498947" y="2526513"/>
                      </a:cubicBezTo>
                      <a:cubicBezTo>
                        <a:pt x="521242" y="2526513"/>
                        <a:pt x="539315" y="2508440"/>
                        <a:pt x="539315" y="2486145"/>
                      </a:cubicBezTo>
                      <a:cubicBezTo>
                        <a:pt x="539315" y="2463850"/>
                        <a:pt x="521242" y="2445777"/>
                        <a:pt x="498947" y="2445777"/>
                      </a:cubicBezTo>
                      <a:close/>
                      <a:moveTo>
                        <a:pt x="414511" y="2445777"/>
                      </a:moveTo>
                      <a:cubicBezTo>
                        <a:pt x="392216" y="2445777"/>
                        <a:pt x="374143" y="2463850"/>
                        <a:pt x="374143" y="2486145"/>
                      </a:cubicBezTo>
                      <a:cubicBezTo>
                        <a:pt x="374143" y="2508440"/>
                        <a:pt x="392216" y="2526513"/>
                        <a:pt x="414511" y="2526513"/>
                      </a:cubicBezTo>
                      <a:cubicBezTo>
                        <a:pt x="436806" y="2526513"/>
                        <a:pt x="454879" y="2508440"/>
                        <a:pt x="454879" y="2486145"/>
                      </a:cubicBezTo>
                      <a:cubicBezTo>
                        <a:pt x="454879" y="2463850"/>
                        <a:pt x="436806" y="2445777"/>
                        <a:pt x="414511" y="2445777"/>
                      </a:cubicBezTo>
                      <a:close/>
                      <a:moveTo>
                        <a:pt x="330075" y="2445777"/>
                      </a:moveTo>
                      <a:cubicBezTo>
                        <a:pt x="307780" y="2445777"/>
                        <a:pt x="289707" y="2463850"/>
                        <a:pt x="289707" y="2486145"/>
                      </a:cubicBezTo>
                      <a:cubicBezTo>
                        <a:pt x="289707" y="2508440"/>
                        <a:pt x="307780" y="2526513"/>
                        <a:pt x="330075" y="2526513"/>
                      </a:cubicBezTo>
                      <a:cubicBezTo>
                        <a:pt x="352370" y="2526513"/>
                        <a:pt x="370443" y="2508440"/>
                        <a:pt x="370443" y="2486145"/>
                      </a:cubicBezTo>
                      <a:cubicBezTo>
                        <a:pt x="370443" y="2463850"/>
                        <a:pt x="352370" y="2445777"/>
                        <a:pt x="330075" y="2445777"/>
                      </a:cubicBezTo>
                      <a:close/>
                      <a:moveTo>
                        <a:pt x="245639" y="2445777"/>
                      </a:moveTo>
                      <a:cubicBezTo>
                        <a:pt x="223344" y="2445777"/>
                        <a:pt x="205271" y="2463850"/>
                        <a:pt x="205271" y="2486145"/>
                      </a:cubicBezTo>
                      <a:cubicBezTo>
                        <a:pt x="205271" y="2508440"/>
                        <a:pt x="223344" y="2526513"/>
                        <a:pt x="245639" y="2526513"/>
                      </a:cubicBezTo>
                      <a:cubicBezTo>
                        <a:pt x="267934" y="2526513"/>
                        <a:pt x="286007" y="2508440"/>
                        <a:pt x="286007" y="2486145"/>
                      </a:cubicBezTo>
                      <a:cubicBezTo>
                        <a:pt x="286007" y="2463850"/>
                        <a:pt x="267934" y="2445777"/>
                        <a:pt x="245639" y="2445777"/>
                      </a:cubicBezTo>
                      <a:close/>
                      <a:moveTo>
                        <a:pt x="161202" y="2445777"/>
                      </a:moveTo>
                      <a:cubicBezTo>
                        <a:pt x="138907" y="2445777"/>
                        <a:pt x="120834" y="2463850"/>
                        <a:pt x="120834" y="2486145"/>
                      </a:cubicBezTo>
                      <a:cubicBezTo>
                        <a:pt x="120834" y="2508440"/>
                        <a:pt x="138907" y="2526513"/>
                        <a:pt x="161202" y="2526513"/>
                      </a:cubicBezTo>
                      <a:cubicBezTo>
                        <a:pt x="183497" y="2526513"/>
                        <a:pt x="201570" y="2508440"/>
                        <a:pt x="201570" y="2486145"/>
                      </a:cubicBezTo>
                      <a:cubicBezTo>
                        <a:pt x="201570" y="2463850"/>
                        <a:pt x="183497" y="2445777"/>
                        <a:pt x="161202" y="2445777"/>
                      </a:cubicBezTo>
                      <a:close/>
                      <a:moveTo>
                        <a:pt x="76766" y="2445777"/>
                      </a:moveTo>
                      <a:cubicBezTo>
                        <a:pt x="54471" y="2445777"/>
                        <a:pt x="36398" y="2463850"/>
                        <a:pt x="36398" y="2486145"/>
                      </a:cubicBezTo>
                      <a:cubicBezTo>
                        <a:pt x="36398" y="2508440"/>
                        <a:pt x="54471" y="2526513"/>
                        <a:pt x="76766" y="2526513"/>
                      </a:cubicBezTo>
                      <a:cubicBezTo>
                        <a:pt x="99061" y="2526513"/>
                        <a:pt x="117134" y="2508440"/>
                        <a:pt x="117134" y="2486145"/>
                      </a:cubicBezTo>
                      <a:cubicBezTo>
                        <a:pt x="117134" y="2463850"/>
                        <a:pt x="99061" y="2445777"/>
                        <a:pt x="76766" y="2445777"/>
                      </a:cubicBezTo>
                      <a:close/>
                      <a:moveTo>
                        <a:pt x="1343312" y="2359728"/>
                      </a:moveTo>
                      <a:cubicBezTo>
                        <a:pt x="1321017" y="2359728"/>
                        <a:pt x="1302944" y="2377801"/>
                        <a:pt x="1302944" y="2400096"/>
                      </a:cubicBezTo>
                      <a:cubicBezTo>
                        <a:pt x="1302944" y="2422391"/>
                        <a:pt x="1321017" y="2440464"/>
                        <a:pt x="1343312" y="2440464"/>
                      </a:cubicBezTo>
                      <a:cubicBezTo>
                        <a:pt x="1365607" y="2440464"/>
                        <a:pt x="1383680" y="2422391"/>
                        <a:pt x="1383680" y="2400096"/>
                      </a:cubicBezTo>
                      <a:cubicBezTo>
                        <a:pt x="1383680" y="2377801"/>
                        <a:pt x="1365607" y="2359728"/>
                        <a:pt x="1343312" y="2359728"/>
                      </a:cubicBezTo>
                      <a:close/>
                      <a:moveTo>
                        <a:pt x="1258874" y="2359728"/>
                      </a:moveTo>
                      <a:cubicBezTo>
                        <a:pt x="1236579" y="2359728"/>
                        <a:pt x="1218506" y="2377801"/>
                        <a:pt x="1218506" y="2400096"/>
                      </a:cubicBezTo>
                      <a:cubicBezTo>
                        <a:pt x="1218506" y="2422391"/>
                        <a:pt x="1236579" y="2440464"/>
                        <a:pt x="1258874" y="2440464"/>
                      </a:cubicBezTo>
                      <a:cubicBezTo>
                        <a:pt x="1281169" y="2440464"/>
                        <a:pt x="1299242" y="2422391"/>
                        <a:pt x="1299242" y="2400096"/>
                      </a:cubicBezTo>
                      <a:cubicBezTo>
                        <a:pt x="1299242" y="2377801"/>
                        <a:pt x="1281169" y="2359728"/>
                        <a:pt x="1258874" y="2359728"/>
                      </a:cubicBezTo>
                      <a:close/>
                      <a:moveTo>
                        <a:pt x="1174438" y="2359728"/>
                      </a:moveTo>
                      <a:cubicBezTo>
                        <a:pt x="1152143" y="2359728"/>
                        <a:pt x="1134070" y="2377801"/>
                        <a:pt x="1134070" y="2400096"/>
                      </a:cubicBezTo>
                      <a:cubicBezTo>
                        <a:pt x="1134070" y="2422391"/>
                        <a:pt x="1152143" y="2440464"/>
                        <a:pt x="1174438" y="2440464"/>
                      </a:cubicBezTo>
                      <a:cubicBezTo>
                        <a:pt x="1196733" y="2440464"/>
                        <a:pt x="1214806" y="2422391"/>
                        <a:pt x="1214806" y="2400096"/>
                      </a:cubicBezTo>
                      <a:cubicBezTo>
                        <a:pt x="1214806" y="2377801"/>
                        <a:pt x="1196733" y="2359728"/>
                        <a:pt x="1174438" y="2359728"/>
                      </a:cubicBezTo>
                      <a:close/>
                      <a:moveTo>
                        <a:pt x="1090002" y="2359728"/>
                      </a:moveTo>
                      <a:cubicBezTo>
                        <a:pt x="1067707" y="2359728"/>
                        <a:pt x="1049634" y="2377801"/>
                        <a:pt x="1049634" y="2400096"/>
                      </a:cubicBezTo>
                      <a:cubicBezTo>
                        <a:pt x="1049634" y="2422391"/>
                        <a:pt x="1067707" y="2440464"/>
                        <a:pt x="1090002" y="2440464"/>
                      </a:cubicBezTo>
                      <a:cubicBezTo>
                        <a:pt x="1112297" y="2440464"/>
                        <a:pt x="1130370" y="2422391"/>
                        <a:pt x="1130370" y="2400096"/>
                      </a:cubicBezTo>
                      <a:cubicBezTo>
                        <a:pt x="1130370" y="2377801"/>
                        <a:pt x="1112297" y="2359728"/>
                        <a:pt x="1090002" y="2359728"/>
                      </a:cubicBezTo>
                      <a:close/>
                      <a:moveTo>
                        <a:pt x="1005565" y="2359728"/>
                      </a:moveTo>
                      <a:cubicBezTo>
                        <a:pt x="983270" y="2359728"/>
                        <a:pt x="965197" y="2377801"/>
                        <a:pt x="965197" y="2400096"/>
                      </a:cubicBezTo>
                      <a:cubicBezTo>
                        <a:pt x="965197" y="2422391"/>
                        <a:pt x="983270" y="2440464"/>
                        <a:pt x="1005565" y="2440464"/>
                      </a:cubicBezTo>
                      <a:cubicBezTo>
                        <a:pt x="1027860" y="2440464"/>
                        <a:pt x="1045933" y="2422391"/>
                        <a:pt x="1045933" y="2400096"/>
                      </a:cubicBezTo>
                      <a:cubicBezTo>
                        <a:pt x="1045933" y="2377801"/>
                        <a:pt x="1027860" y="2359728"/>
                        <a:pt x="1005565" y="2359728"/>
                      </a:cubicBezTo>
                      <a:close/>
                      <a:moveTo>
                        <a:pt x="921129" y="2359728"/>
                      </a:moveTo>
                      <a:cubicBezTo>
                        <a:pt x="898834" y="2359728"/>
                        <a:pt x="880761" y="2377801"/>
                        <a:pt x="880761" y="2400096"/>
                      </a:cubicBezTo>
                      <a:cubicBezTo>
                        <a:pt x="880761" y="2422391"/>
                        <a:pt x="898834" y="2440464"/>
                        <a:pt x="921129" y="2440464"/>
                      </a:cubicBezTo>
                      <a:cubicBezTo>
                        <a:pt x="943424" y="2440464"/>
                        <a:pt x="961497" y="2422391"/>
                        <a:pt x="961497" y="2400096"/>
                      </a:cubicBezTo>
                      <a:cubicBezTo>
                        <a:pt x="961497" y="2377801"/>
                        <a:pt x="943424" y="2359728"/>
                        <a:pt x="921129" y="2359728"/>
                      </a:cubicBezTo>
                      <a:close/>
                      <a:moveTo>
                        <a:pt x="836693" y="2359728"/>
                      </a:moveTo>
                      <a:cubicBezTo>
                        <a:pt x="814398" y="2359728"/>
                        <a:pt x="796325" y="2377801"/>
                        <a:pt x="796325" y="2400096"/>
                      </a:cubicBezTo>
                      <a:cubicBezTo>
                        <a:pt x="796325" y="2422391"/>
                        <a:pt x="814398" y="2440464"/>
                        <a:pt x="836693" y="2440464"/>
                      </a:cubicBezTo>
                      <a:cubicBezTo>
                        <a:pt x="858988" y="2440464"/>
                        <a:pt x="877061" y="2422391"/>
                        <a:pt x="877061" y="2400096"/>
                      </a:cubicBezTo>
                      <a:cubicBezTo>
                        <a:pt x="877061" y="2377801"/>
                        <a:pt x="858988" y="2359728"/>
                        <a:pt x="836693" y="2359728"/>
                      </a:cubicBezTo>
                      <a:close/>
                      <a:moveTo>
                        <a:pt x="752256" y="2359728"/>
                      </a:moveTo>
                      <a:cubicBezTo>
                        <a:pt x="729961" y="2359728"/>
                        <a:pt x="711888" y="2377801"/>
                        <a:pt x="711888" y="2400096"/>
                      </a:cubicBezTo>
                      <a:cubicBezTo>
                        <a:pt x="711888" y="2422391"/>
                        <a:pt x="729961" y="2440464"/>
                        <a:pt x="752256" y="2440464"/>
                      </a:cubicBezTo>
                      <a:cubicBezTo>
                        <a:pt x="774551" y="2440464"/>
                        <a:pt x="792624" y="2422391"/>
                        <a:pt x="792624" y="2400096"/>
                      </a:cubicBezTo>
                      <a:cubicBezTo>
                        <a:pt x="792624" y="2377801"/>
                        <a:pt x="774551" y="2359728"/>
                        <a:pt x="752256" y="2359728"/>
                      </a:cubicBezTo>
                      <a:close/>
                      <a:moveTo>
                        <a:pt x="667820" y="2359728"/>
                      </a:moveTo>
                      <a:cubicBezTo>
                        <a:pt x="645525" y="2359728"/>
                        <a:pt x="627452" y="2377801"/>
                        <a:pt x="627452" y="2400096"/>
                      </a:cubicBezTo>
                      <a:cubicBezTo>
                        <a:pt x="627452" y="2422391"/>
                        <a:pt x="645525" y="2440464"/>
                        <a:pt x="667820" y="2440464"/>
                      </a:cubicBezTo>
                      <a:cubicBezTo>
                        <a:pt x="690115" y="2440464"/>
                        <a:pt x="708188" y="2422391"/>
                        <a:pt x="708188" y="2400096"/>
                      </a:cubicBezTo>
                      <a:cubicBezTo>
                        <a:pt x="708188" y="2377801"/>
                        <a:pt x="690115" y="2359728"/>
                        <a:pt x="667820" y="2359728"/>
                      </a:cubicBezTo>
                      <a:close/>
                      <a:moveTo>
                        <a:pt x="583384" y="2359728"/>
                      </a:moveTo>
                      <a:cubicBezTo>
                        <a:pt x="561089" y="2359728"/>
                        <a:pt x="543016" y="2377801"/>
                        <a:pt x="543016" y="2400096"/>
                      </a:cubicBezTo>
                      <a:cubicBezTo>
                        <a:pt x="543016" y="2422391"/>
                        <a:pt x="561089" y="2440464"/>
                        <a:pt x="583384" y="2440464"/>
                      </a:cubicBezTo>
                      <a:cubicBezTo>
                        <a:pt x="605679" y="2440464"/>
                        <a:pt x="623752" y="2422391"/>
                        <a:pt x="623752" y="2400096"/>
                      </a:cubicBezTo>
                      <a:cubicBezTo>
                        <a:pt x="623752" y="2377801"/>
                        <a:pt x="605679" y="2359728"/>
                        <a:pt x="583384" y="2359728"/>
                      </a:cubicBezTo>
                      <a:close/>
                      <a:moveTo>
                        <a:pt x="498947" y="2359728"/>
                      </a:moveTo>
                      <a:cubicBezTo>
                        <a:pt x="476652" y="2359728"/>
                        <a:pt x="458579" y="2377801"/>
                        <a:pt x="458579" y="2400096"/>
                      </a:cubicBezTo>
                      <a:cubicBezTo>
                        <a:pt x="458579" y="2422391"/>
                        <a:pt x="476652" y="2440464"/>
                        <a:pt x="498947" y="2440464"/>
                      </a:cubicBezTo>
                      <a:cubicBezTo>
                        <a:pt x="521242" y="2440464"/>
                        <a:pt x="539315" y="2422391"/>
                        <a:pt x="539315" y="2400096"/>
                      </a:cubicBezTo>
                      <a:cubicBezTo>
                        <a:pt x="539315" y="2377801"/>
                        <a:pt x="521242" y="2359728"/>
                        <a:pt x="498947" y="2359728"/>
                      </a:cubicBezTo>
                      <a:close/>
                      <a:moveTo>
                        <a:pt x="414511" y="2359728"/>
                      </a:moveTo>
                      <a:cubicBezTo>
                        <a:pt x="392216" y="2359728"/>
                        <a:pt x="374143" y="2377801"/>
                        <a:pt x="374143" y="2400096"/>
                      </a:cubicBezTo>
                      <a:cubicBezTo>
                        <a:pt x="374143" y="2422391"/>
                        <a:pt x="392216" y="2440464"/>
                        <a:pt x="414511" y="2440464"/>
                      </a:cubicBezTo>
                      <a:cubicBezTo>
                        <a:pt x="436806" y="2440464"/>
                        <a:pt x="454879" y="2422391"/>
                        <a:pt x="454879" y="2400096"/>
                      </a:cubicBezTo>
                      <a:cubicBezTo>
                        <a:pt x="454879" y="2377801"/>
                        <a:pt x="436806" y="2359728"/>
                        <a:pt x="414511" y="2359728"/>
                      </a:cubicBezTo>
                      <a:close/>
                      <a:moveTo>
                        <a:pt x="330075" y="2359728"/>
                      </a:moveTo>
                      <a:cubicBezTo>
                        <a:pt x="307780" y="2359728"/>
                        <a:pt x="289707" y="2377801"/>
                        <a:pt x="289707" y="2400096"/>
                      </a:cubicBezTo>
                      <a:cubicBezTo>
                        <a:pt x="289707" y="2422391"/>
                        <a:pt x="307780" y="2440464"/>
                        <a:pt x="330075" y="2440464"/>
                      </a:cubicBezTo>
                      <a:cubicBezTo>
                        <a:pt x="352370" y="2440464"/>
                        <a:pt x="370443" y="2422391"/>
                        <a:pt x="370443" y="2400096"/>
                      </a:cubicBezTo>
                      <a:cubicBezTo>
                        <a:pt x="370443" y="2377801"/>
                        <a:pt x="352370" y="2359728"/>
                        <a:pt x="330075" y="2359728"/>
                      </a:cubicBezTo>
                      <a:close/>
                      <a:moveTo>
                        <a:pt x="245639" y="2359728"/>
                      </a:moveTo>
                      <a:cubicBezTo>
                        <a:pt x="223344" y="2359728"/>
                        <a:pt x="205271" y="2377801"/>
                        <a:pt x="205271" y="2400096"/>
                      </a:cubicBezTo>
                      <a:cubicBezTo>
                        <a:pt x="205271" y="2422391"/>
                        <a:pt x="223344" y="2440464"/>
                        <a:pt x="245639" y="2440464"/>
                      </a:cubicBezTo>
                      <a:cubicBezTo>
                        <a:pt x="267934" y="2440464"/>
                        <a:pt x="286007" y="2422391"/>
                        <a:pt x="286007" y="2400096"/>
                      </a:cubicBezTo>
                      <a:cubicBezTo>
                        <a:pt x="286007" y="2377801"/>
                        <a:pt x="267934" y="2359728"/>
                        <a:pt x="245639" y="2359728"/>
                      </a:cubicBezTo>
                      <a:close/>
                      <a:moveTo>
                        <a:pt x="161202" y="2359728"/>
                      </a:moveTo>
                      <a:cubicBezTo>
                        <a:pt x="138907" y="2359728"/>
                        <a:pt x="120834" y="2377801"/>
                        <a:pt x="120834" y="2400096"/>
                      </a:cubicBezTo>
                      <a:cubicBezTo>
                        <a:pt x="120834" y="2422391"/>
                        <a:pt x="138907" y="2440464"/>
                        <a:pt x="161202" y="2440464"/>
                      </a:cubicBezTo>
                      <a:cubicBezTo>
                        <a:pt x="183497" y="2440464"/>
                        <a:pt x="201570" y="2422391"/>
                        <a:pt x="201570" y="2400096"/>
                      </a:cubicBezTo>
                      <a:cubicBezTo>
                        <a:pt x="201570" y="2377801"/>
                        <a:pt x="183497" y="2359728"/>
                        <a:pt x="161202" y="2359728"/>
                      </a:cubicBezTo>
                      <a:close/>
                      <a:moveTo>
                        <a:pt x="76766" y="2359728"/>
                      </a:moveTo>
                      <a:cubicBezTo>
                        <a:pt x="54471" y="2359728"/>
                        <a:pt x="36398" y="2377801"/>
                        <a:pt x="36398" y="2400096"/>
                      </a:cubicBezTo>
                      <a:cubicBezTo>
                        <a:pt x="36398" y="2422391"/>
                        <a:pt x="54471" y="2440464"/>
                        <a:pt x="76766" y="2440464"/>
                      </a:cubicBezTo>
                      <a:cubicBezTo>
                        <a:pt x="99061" y="2440464"/>
                        <a:pt x="117134" y="2422391"/>
                        <a:pt x="117134" y="2400096"/>
                      </a:cubicBezTo>
                      <a:cubicBezTo>
                        <a:pt x="117134" y="2377801"/>
                        <a:pt x="99061" y="2359728"/>
                        <a:pt x="76766" y="2359728"/>
                      </a:cubicBezTo>
                      <a:close/>
                      <a:moveTo>
                        <a:pt x="1343312" y="2273679"/>
                      </a:moveTo>
                      <a:cubicBezTo>
                        <a:pt x="1321017" y="2273679"/>
                        <a:pt x="1302944" y="2291752"/>
                        <a:pt x="1302944" y="2314047"/>
                      </a:cubicBezTo>
                      <a:cubicBezTo>
                        <a:pt x="1302944" y="2336342"/>
                        <a:pt x="1321017" y="2354415"/>
                        <a:pt x="1343312" y="2354415"/>
                      </a:cubicBezTo>
                      <a:cubicBezTo>
                        <a:pt x="1365607" y="2354415"/>
                        <a:pt x="1383680" y="2336342"/>
                        <a:pt x="1383680" y="2314047"/>
                      </a:cubicBezTo>
                      <a:cubicBezTo>
                        <a:pt x="1383680" y="2291752"/>
                        <a:pt x="1365607" y="2273679"/>
                        <a:pt x="1343312" y="2273679"/>
                      </a:cubicBezTo>
                      <a:close/>
                      <a:moveTo>
                        <a:pt x="1258874" y="2273679"/>
                      </a:moveTo>
                      <a:cubicBezTo>
                        <a:pt x="1236579" y="2273679"/>
                        <a:pt x="1218506" y="2291752"/>
                        <a:pt x="1218506" y="2314047"/>
                      </a:cubicBezTo>
                      <a:cubicBezTo>
                        <a:pt x="1218506" y="2336342"/>
                        <a:pt x="1236579" y="2354415"/>
                        <a:pt x="1258874" y="2354415"/>
                      </a:cubicBezTo>
                      <a:cubicBezTo>
                        <a:pt x="1281169" y="2354415"/>
                        <a:pt x="1299242" y="2336342"/>
                        <a:pt x="1299242" y="2314047"/>
                      </a:cubicBezTo>
                      <a:cubicBezTo>
                        <a:pt x="1299242" y="2291752"/>
                        <a:pt x="1281169" y="2273679"/>
                        <a:pt x="1258874" y="2273679"/>
                      </a:cubicBezTo>
                      <a:close/>
                      <a:moveTo>
                        <a:pt x="1174438" y="2273679"/>
                      </a:moveTo>
                      <a:cubicBezTo>
                        <a:pt x="1152143" y="2273679"/>
                        <a:pt x="1134070" y="2291752"/>
                        <a:pt x="1134070" y="2314047"/>
                      </a:cubicBezTo>
                      <a:cubicBezTo>
                        <a:pt x="1134070" y="2336342"/>
                        <a:pt x="1152143" y="2354415"/>
                        <a:pt x="1174438" y="2354415"/>
                      </a:cubicBezTo>
                      <a:cubicBezTo>
                        <a:pt x="1196733" y="2354415"/>
                        <a:pt x="1214806" y="2336342"/>
                        <a:pt x="1214806" y="2314047"/>
                      </a:cubicBezTo>
                      <a:cubicBezTo>
                        <a:pt x="1214806" y="2291752"/>
                        <a:pt x="1196733" y="2273679"/>
                        <a:pt x="1174438" y="2273679"/>
                      </a:cubicBezTo>
                      <a:close/>
                      <a:moveTo>
                        <a:pt x="1090002" y="2273679"/>
                      </a:moveTo>
                      <a:cubicBezTo>
                        <a:pt x="1067707" y="2273679"/>
                        <a:pt x="1049634" y="2291752"/>
                        <a:pt x="1049634" y="2314047"/>
                      </a:cubicBezTo>
                      <a:cubicBezTo>
                        <a:pt x="1049634" y="2336342"/>
                        <a:pt x="1067707" y="2354415"/>
                        <a:pt x="1090002" y="2354415"/>
                      </a:cubicBezTo>
                      <a:cubicBezTo>
                        <a:pt x="1112297" y="2354415"/>
                        <a:pt x="1130370" y="2336342"/>
                        <a:pt x="1130370" y="2314047"/>
                      </a:cubicBezTo>
                      <a:cubicBezTo>
                        <a:pt x="1130370" y="2291752"/>
                        <a:pt x="1112297" y="2273679"/>
                        <a:pt x="1090002" y="2273679"/>
                      </a:cubicBezTo>
                      <a:close/>
                      <a:moveTo>
                        <a:pt x="1005565" y="2273679"/>
                      </a:moveTo>
                      <a:cubicBezTo>
                        <a:pt x="983270" y="2273679"/>
                        <a:pt x="965197" y="2291752"/>
                        <a:pt x="965197" y="2314047"/>
                      </a:cubicBezTo>
                      <a:cubicBezTo>
                        <a:pt x="965197" y="2336342"/>
                        <a:pt x="983270" y="2354415"/>
                        <a:pt x="1005565" y="2354415"/>
                      </a:cubicBezTo>
                      <a:cubicBezTo>
                        <a:pt x="1027860" y="2354415"/>
                        <a:pt x="1045933" y="2336342"/>
                        <a:pt x="1045933" y="2314047"/>
                      </a:cubicBezTo>
                      <a:cubicBezTo>
                        <a:pt x="1045933" y="2291752"/>
                        <a:pt x="1027860" y="2273679"/>
                        <a:pt x="1005565" y="2273679"/>
                      </a:cubicBezTo>
                      <a:close/>
                      <a:moveTo>
                        <a:pt x="921129" y="2273679"/>
                      </a:moveTo>
                      <a:cubicBezTo>
                        <a:pt x="898834" y="2273679"/>
                        <a:pt x="880761" y="2291752"/>
                        <a:pt x="880761" y="2314047"/>
                      </a:cubicBezTo>
                      <a:cubicBezTo>
                        <a:pt x="880761" y="2336342"/>
                        <a:pt x="898834" y="2354415"/>
                        <a:pt x="921129" y="2354415"/>
                      </a:cubicBezTo>
                      <a:cubicBezTo>
                        <a:pt x="943424" y="2354415"/>
                        <a:pt x="961497" y="2336342"/>
                        <a:pt x="961497" y="2314047"/>
                      </a:cubicBezTo>
                      <a:cubicBezTo>
                        <a:pt x="961497" y="2291752"/>
                        <a:pt x="943424" y="2273679"/>
                        <a:pt x="921129" y="2273679"/>
                      </a:cubicBezTo>
                      <a:close/>
                      <a:moveTo>
                        <a:pt x="836693" y="2273679"/>
                      </a:moveTo>
                      <a:cubicBezTo>
                        <a:pt x="814398" y="2273679"/>
                        <a:pt x="796325" y="2291752"/>
                        <a:pt x="796325" y="2314047"/>
                      </a:cubicBezTo>
                      <a:cubicBezTo>
                        <a:pt x="796325" y="2336342"/>
                        <a:pt x="814398" y="2354415"/>
                        <a:pt x="836693" y="2354415"/>
                      </a:cubicBezTo>
                      <a:cubicBezTo>
                        <a:pt x="858988" y="2354415"/>
                        <a:pt x="877061" y="2336342"/>
                        <a:pt x="877061" y="2314047"/>
                      </a:cubicBezTo>
                      <a:cubicBezTo>
                        <a:pt x="877061" y="2291752"/>
                        <a:pt x="858988" y="2273679"/>
                        <a:pt x="836693" y="2273679"/>
                      </a:cubicBezTo>
                      <a:close/>
                      <a:moveTo>
                        <a:pt x="752256" y="2273679"/>
                      </a:moveTo>
                      <a:cubicBezTo>
                        <a:pt x="729961" y="2273679"/>
                        <a:pt x="711888" y="2291752"/>
                        <a:pt x="711888" y="2314047"/>
                      </a:cubicBezTo>
                      <a:cubicBezTo>
                        <a:pt x="711888" y="2336342"/>
                        <a:pt x="729961" y="2354415"/>
                        <a:pt x="752256" y="2354415"/>
                      </a:cubicBezTo>
                      <a:cubicBezTo>
                        <a:pt x="774551" y="2354415"/>
                        <a:pt x="792624" y="2336342"/>
                        <a:pt x="792624" y="2314047"/>
                      </a:cubicBezTo>
                      <a:cubicBezTo>
                        <a:pt x="792624" y="2291752"/>
                        <a:pt x="774551" y="2273679"/>
                        <a:pt x="752256" y="2273679"/>
                      </a:cubicBezTo>
                      <a:close/>
                      <a:moveTo>
                        <a:pt x="667820" y="2273679"/>
                      </a:moveTo>
                      <a:cubicBezTo>
                        <a:pt x="645525" y="2273679"/>
                        <a:pt x="627452" y="2291752"/>
                        <a:pt x="627452" y="2314047"/>
                      </a:cubicBezTo>
                      <a:cubicBezTo>
                        <a:pt x="627452" y="2336342"/>
                        <a:pt x="645525" y="2354415"/>
                        <a:pt x="667820" y="2354415"/>
                      </a:cubicBezTo>
                      <a:cubicBezTo>
                        <a:pt x="690115" y="2354415"/>
                        <a:pt x="708188" y="2336342"/>
                        <a:pt x="708188" y="2314047"/>
                      </a:cubicBezTo>
                      <a:cubicBezTo>
                        <a:pt x="708188" y="2291752"/>
                        <a:pt x="690115" y="2273679"/>
                        <a:pt x="667820" y="2273679"/>
                      </a:cubicBezTo>
                      <a:close/>
                      <a:moveTo>
                        <a:pt x="583384" y="2273679"/>
                      </a:moveTo>
                      <a:cubicBezTo>
                        <a:pt x="561089" y="2273679"/>
                        <a:pt x="543016" y="2291752"/>
                        <a:pt x="543016" y="2314047"/>
                      </a:cubicBezTo>
                      <a:cubicBezTo>
                        <a:pt x="543016" y="2336342"/>
                        <a:pt x="561089" y="2354415"/>
                        <a:pt x="583384" y="2354415"/>
                      </a:cubicBezTo>
                      <a:cubicBezTo>
                        <a:pt x="605679" y="2354415"/>
                        <a:pt x="623752" y="2336342"/>
                        <a:pt x="623752" y="2314047"/>
                      </a:cubicBezTo>
                      <a:cubicBezTo>
                        <a:pt x="623752" y="2291752"/>
                        <a:pt x="605679" y="2273679"/>
                        <a:pt x="583384" y="2273679"/>
                      </a:cubicBezTo>
                      <a:close/>
                      <a:moveTo>
                        <a:pt x="498947" y="2273679"/>
                      </a:moveTo>
                      <a:cubicBezTo>
                        <a:pt x="476652" y="2273679"/>
                        <a:pt x="458579" y="2291752"/>
                        <a:pt x="458579" y="2314047"/>
                      </a:cubicBezTo>
                      <a:cubicBezTo>
                        <a:pt x="458579" y="2336342"/>
                        <a:pt x="476652" y="2354415"/>
                        <a:pt x="498947" y="2354415"/>
                      </a:cubicBezTo>
                      <a:cubicBezTo>
                        <a:pt x="521242" y="2354415"/>
                        <a:pt x="539315" y="2336342"/>
                        <a:pt x="539315" y="2314047"/>
                      </a:cubicBezTo>
                      <a:cubicBezTo>
                        <a:pt x="539315" y="2291752"/>
                        <a:pt x="521242" y="2273679"/>
                        <a:pt x="498947" y="2273679"/>
                      </a:cubicBezTo>
                      <a:close/>
                      <a:moveTo>
                        <a:pt x="414511" y="2273679"/>
                      </a:moveTo>
                      <a:cubicBezTo>
                        <a:pt x="392216" y="2273679"/>
                        <a:pt x="374143" y="2291752"/>
                        <a:pt x="374143" y="2314047"/>
                      </a:cubicBezTo>
                      <a:cubicBezTo>
                        <a:pt x="374143" y="2336342"/>
                        <a:pt x="392216" y="2354415"/>
                        <a:pt x="414511" y="2354415"/>
                      </a:cubicBezTo>
                      <a:cubicBezTo>
                        <a:pt x="436806" y="2354415"/>
                        <a:pt x="454879" y="2336342"/>
                        <a:pt x="454879" y="2314047"/>
                      </a:cubicBezTo>
                      <a:cubicBezTo>
                        <a:pt x="454879" y="2291752"/>
                        <a:pt x="436806" y="2273679"/>
                        <a:pt x="414511" y="2273679"/>
                      </a:cubicBezTo>
                      <a:close/>
                      <a:moveTo>
                        <a:pt x="330075" y="2273679"/>
                      </a:moveTo>
                      <a:cubicBezTo>
                        <a:pt x="307780" y="2273679"/>
                        <a:pt x="289707" y="2291752"/>
                        <a:pt x="289707" y="2314047"/>
                      </a:cubicBezTo>
                      <a:cubicBezTo>
                        <a:pt x="289707" y="2336342"/>
                        <a:pt x="307780" y="2354415"/>
                        <a:pt x="330075" y="2354415"/>
                      </a:cubicBezTo>
                      <a:cubicBezTo>
                        <a:pt x="352370" y="2354415"/>
                        <a:pt x="370443" y="2336342"/>
                        <a:pt x="370443" y="2314047"/>
                      </a:cubicBezTo>
                      <a:cubicBezTo>
                        <a:pt x="370443" y="2291752"/>
                        <a:pt x="352370" y="2273679"/>
                        <a:pt x="330075" y="2273679"/>
                      </a:cubicBezTo>
                      <a:close/>
                      <a:moveTo>
                        <a:pt x="245639" y="2273679"/>
                      </a:moveTo>
                      <a:cubicBezTo>
                        <a:pt x="223344" y="2273679"/>
                        <a:pt x="205271" y="2291752"/>
                        <a:pt x="205271" y="2314047"/>
                      </a:cubicBezTo>
                      <a:cubicBezTo>
                        <a:pt x="205271" y="2336342"/>
                        <a:pt x="223344" y="2354415"/>
                        <a:pt x="245639" y="2354415"/>
                      </a:cubicBezTo>
                      <a:cubicBezTo>
                        <a:pt x="267934" y="2354415"/>
                        <a:pt x="286007" y="2336342"/>
                        <a:pt x="286007" y="2314047"/>
                      </a:cubicBezTo>
                      <a:cubicBezTo>
                        <a:pt x="286007" y="2291752"/>
                        <a:pt x="267934" y="2273679"/>
                        <a:pt x="245639" y="2273679"/>
                      </a:cubicBezTo>
                      <a:close/>
                      <a:moveTo>
                        <a:pt x="161202" y="2273679"/>
                      </a:moveTo>
                      <a:cubicBezTo>
                        <a:pt x="138907" y="2273679"/>
                        <a:pt x="120834" y="2291752"/>
                        <a:pt x="120834" y="2314047"/>
                      </a:cubicBezTo>
                      <a:cubicBezTo>
                        <a:pt x="120834" y="2336342"/>
                        <a:pt x="138907" y="2354415"/>
                        <a:pt x="161202" y="2354415"/>
                      </a:cubicBezTo>
                      <a:cubicBezTo>
                        <a:pt x="183497" y="2354415"/>
                        <a:pt x="201570" y="2336342"/>
                        <a:pt x="201570" y="2314047"/>
                      </a:cubicBezTo>
                      <a:cubicBezTo>
                        <a:pt x="201570" y="2291752"/>
                        <a:pt x="183497" y="2273679"/>
                        <a:pt x="161202" y="2273679"/>
                      </a:cubicBezTo>
                      <a:close/>
                      <a:moveTo>
                        <a:pt x="76766" y="2273679"/>
                      </a:moveTo>
                      <a:cubicBezTo>
                        <a:pt x="54471" y="2273679"/>
                        <a:pt x="36398" y="2291752"/>
                        <a:pt x="36398" y="2314047"/>
                      </a:cubicBezTo>
                      <a:cubicBezTo>
                        <a:pt x="36398" y="2336342"/>
                        <a:pt x="54471" y="2354415"/>
                        <a:pt x="76766" y="2354415"/>
                      </a:cubicBezTo>
                      <a:cubicBezTo>
                        <a:pt x="99061" y="2354415"/>
                        <a:pt x="117134" y="2336342"/>
                        <a:pt x="117134" y="2314047"/>
                      </a:cubicBezTo>
                      <a:cubicBezTo>
                        <a:pt x="117134" y="2291752"/>
                        <a:pt x="99061" y="2273679"/>
                        <a:pt x="76766" y="2273679"/>
                      </a:cubicBezTo>
                      <a:close/>
                      <a:moveTo>
                        <a:pt x="1343312" y="2187630"/>
                      </a:moveTo>
                      <a:cubicBezTo>
                        <a:pt x="1321017" y="2187630"/>
                        <a:pt x="1302944" y="2205703"/>
                        <a:pt x="1302944" y="2227998"/>
                      </a:cubicBezTo>
                      <a:cubicBezTo>
                        <a:pt x="1302944" y="2250293"/>
                        <a:pt x="1321017" y="2268366"/>
                        <a:pt x="1343312" y="2268366"/>
                      </a:cubicBezTo>
                      <a:cubicBezTo>
                        <a:pt x="1365607" y="2268366"/>
                        <a:pt x="1383680" y="2250293"/>
                        <a:pt x="1383680" y="2227998"/>
                      </a:cubicBezTo>
                      <a:cubicBezTo>
                        <a:pt x="1383680" y="2205703"/>
                        <a:pt x="1365607" y="2187630"/>
                        <a:pt x="1343312" y="2187630"/>
                      </a:cubicBezTo>
                      <a:close/>
                      <a:moveTo>
                        <a:pt x="1258874" y="2187630"/>
                      </a:moveTo>
                      <a:cubicBezTo>
                        <a:pt x="1236579" y="2187630"/>
                        <a:pt x="1218506" y="2205703"/>
                        <a:pt x="1218506" y="2227998"/>
                      </a:cubicBezTo>
                      <a:cubicBezTo>
                        <a:pt x="1218506" y="2250293"/>
                        <a:pt x="1236579" y="2268366"/>
                        <a:pt x="1258874" y="2268366"/>
                      </a:cubicBezTo>
                      <a:cubicBezTo>
                        <a:pt x="1281169" y="2268366"/>
                        <a:pt x="1299242" y="2250293"/>
                        <a:pt x="1299242" y="2227998"/>
                      </a:cubicBezTo>
                      <a:cubicBezTo>
                        <a:pt x="1299242" y="2205703"/>
                        <a:pt x="1281169" y="2187630"/>
                        <a:pt x="1258874" y="2187630"/>
                      </a:cubicBezTo>
                      <a:close/>
                      <a:moveTo>
                        <a:pt x="1174438" y="2187630"/>
                      </a:moveTo>
                      <a:cubicBezTo>
                        <a:pt x="1152143" y="2187630"/>
                        <a:pt x="1134070" y="2205703"/>
                        <a:pt x="1134070" y="2227998"/>
                      </a:cubicBezTo>
                      <a:cubicBezTo>
                        <a:pt x="1134070" y="2250293"/>
                        <a:pt x="1152143" y="2268366"/>
                        <a:pt x="1174438" y="2268366"/>
                      </a:cubicBezTo>
                      <a:cubicBezTo>
                        <a:pt x="1196733" y="2268366"/>
                        <a:pt x="1214806" y="2250293"/>
                        <a:pt x="1214806" y="2227998"/>
                      </a:cubicBezTo>
                      <a:cubicBezTo>
                        <a:pt x="1214806" y="2205703"/>
                        <a:pt x="1196733" y="2187630"/>
                        <a:pt x="1174438" y="2187630"/>
                      </a:cubicBezTo>
                      <a:close/>
                      <a:moveTo>
                        <a:pt x="1090002" y="2187630"/>
                      </a:moveTo>
                      <a:cubicBezTo>
                        <a:pt x="1067707" y="2187630"/>
                        <a:pt x="1049634" y="2205703"/>
                        <a:pt x="1049634" y="2227998"/>
                      </a:cubicBezTo>
                      <a:cubicBezTo>
                        <a:pt x="1049634" y="2250293"/>
                        <a:pt x="1067707" y="2268366"/>
                        <a:pt x="1090002" y="2268366"/>
                      </a:cubicBezTo>
                      <a:cubicBezTo>
                        <a:pt x="1112297" y="2268366"/>
                        <a:pt x="1130370" y="2250293"/>
                        <a:pt x="1130370" y="2227998"/>
                      </a:cubicBezTo>
                      <a:cubicBezTo>
                        <a:pt x="1130370" y="2205703"/>
                        <a:pt x="1112297" y="2187630"/>
                        <a:pt x="1090002" y="2187630"/>
                      </a:cubicBezTo>
                      <a:close/>
                      <a:moveTo>
                        <a:pt x="1005565" y="2187630"/>
                      </a:moveTo>
                      <a:cubicBezTo>
                        <a:pt x="983270" y="2187630"/>
                        <a:pt x="965197" y="2205703"/>
                        <a:pt x="965197" y="2227998"/>
                      </a:cubicBezTo>
                      <a:cubicBezTo>
                        <a:pt x="965197" y="2250293"/>
                        <a:pt x="983270" y="2268366"/>
                        <a:pt x="1005565" y="2268366"/>
                      </a:cubicBezTo>
                      <a:cubicBezTo>
                        <a:pt x="1027860" y="2268366"/>
                        <a:pt x="1045933" y="2250293"/>
                        <a:pt x="1045933" y="2227998"/>
                      </a:cubicBezTo>
                      <a:cubicBezTo>
                        <a:pt x="1045933" y="2205703"/>
                        <a:pt x="1027860" y="2187630"/>
                        <a:pt x="1005565" y="2187630"/>
                      </a:cubicBezTo>
                      <a:close/>
                      <a:moveTo>
                        <a:pt x="921129" y="2187630"/>
                      </a:moveTo>
                      <a:cubicBezTo>
                        <a:pt x="898834" y="2187630"/>
                        <a:pt x="880761" y="2205703"/>
                        <a:pt x="880761" y="2227998"/>
                      </a:cubicBezTo>
                      <a:cubicBezTo>
                        <a:pt x="880761" y="2250293"/>
                        <a:pt x="898834" y="2268366"/>
                        <a:pt x="921129" y="2268366"/>
                      </a:cubicBezTo>
                      <a:cubicBezTo>
                        <a:pt x="943424" y="2268366"/>
                        <a:pt x="961497" y="2250293"/>
                        <a:pt x="961497" y="2227998"/>
                      </a:cubicBezTo>
                      <a:cubicBezTo>
                        <a:pt x="961497" y="2205703"/>
                        <a:pt x="943424" y="2187630"/>
                        <a:pt x="921129" y="2187630"/>
                      </a:cubicBezTo>
                      <a:close/>
                      <a:moveTo>
                        <a:pt x="836693" y="2187630"/>
                      </a:moveTo>
                      <a:cubicBezTo>
                        <a:pt x="814398" y="2187630"/>
                        <a:pt x="796325" y="2205703"/>
                        <a:pt x="796325" y="2227998"/>
                      </a:cubicBezTo>
                      <a:cubicBezTo>
                        <a:pt x="796325" y="2250293"/>
                        <a:pt x="814398" y="2268366"/>
                        <a:pt x="836693" y="2268366"/>
                      </a:cubicBezTo>
                      <a:cubicBezTo>
                        <a:pt x="858988" y="2268366"/>
                        <a:pt x="877061" y="2250293"/>
                        <a:pt x="877061" y="2227998"/>
                      </a:cubicBezTo>
                      <a:cubicBezTo>
                        <a:pt x="877061" y="2205703"/>
                        <a:pt x="858988" y="2187630"/>
                        <a:pt x="836693" y="2187630"/>
                      </a:cubicBezTo>
                      <a:close/>
                      <a:moveTo>
                        <a:pt x="752256" y="2187630"/>
                      </a:moveTo>
                      <a:cubicBezTo>
                        <a:pt x="729961" y="2187630"/>
                        <a:pt x="711888" y="2205703"/>
                        <a:pt x="711888" y="2227998"/>
                      </a:cubicBezTo>
                      <a:cubicBezTo>
                        <a:pt x="711888" y="2250293"/>
                        <a:pt x="729961" y="2268366"/>
                        <a:pt x="752256" y="2268366"/>
                      </a:cubicBezTo>
                      <a:cubicBezTo>
                        <a:pt x="774551" y="2268366"/>
                        <a:pt x="792624" y="2250293"/>
                        <a:pt x="792624" y="2227998"/>
                      </a:cubicBezTo>
                      <a:cubicBezTo>
                        <a:pt x="792624" y="2205703"/>
                        <a:pt x="774551" y="2187630"/>
                        <a:pt x="752256" y="2187630"/>
                      </a:cubicBezTo>
                      <a:close/>
                      <a:moveTo>
                        <a:pt x="667820" y="2187630"/>
                      </a:moveTo>
                      <a:cubicBezTo>
                        <a:pt x="645525" y="2187630"/>
                        <a:pt x="627452" y="2205703"/>
                        <a:pt x="627452" y="2227998"/>
                      </a:cubicBezTo>
                      <a:cubicBezTo>
                        <a:pt x="627452" y="2250293"/>
                        <a:pt x="645525" y="2268366"/>
                        <a:pt x="667820" y="2268366"/>
                      </a:cubicBezTo>
                      <a:cubicBezTo>
                        <a:pt x="690115" y="2268366"/>
                        <a:pt x="708188" y="2250293"/>
                        <a:pt x="708188" y="2227998"/>
                      </a:cubicBezTo>
                      <a:cubicBezTo>
                        <a:pt x="708188" y="2205703"/>
                        <a:pt x="690115" y="2187630"/>
                        <a:pt x="667820" y="2187630"/>
                      </a:cubicBezTo>
                      <a:close/>
                      <a:moveTo>
                        <a:pt x="583384" y="2187630"/>
                      </a:moveTo>
                      <a:cubicBezTo>
                        <a:pt x="561089" y="2187630"/>
                        <a:pt x="543016" y="2205703"/>
                        <a:pt x="543016" y="2227998"/>
                      </a:cubicBezTo>
                      <a:cubicBezTo>
                        <a:pt x="543016" y="2250293"/>
                        <a:pt x="561089" y="2268366"/>
                        <a:pt x="583384" y="2268366"/>
                      </a:cubicBezTo>
                      <a:cubicBezTo>
                        <a:pt x="605679" y="2268366"/>
                        <a:pt x="623752" y="2250293"/>
                        <a:pt x="623752" y="2227998"/>
                      </a:cubicBezTo>
                      <a:cubicBezTo>
                        <a:pt x="623752" y="2205703"/>
                        <a:pt x="605679" y="2187630"/>
                        <a:pt x="583384" y="2187630"/>
                      </a:cubicBezTo>
                      <a:close/>
                      <a:moveTo>
                        <a:pt x="498947" y="2187630"/>
                      </a:moveTo>
                      <a:cubicBezTo>
                        <a:pt x="476652" y="2187630"/>
                        <a:pt x="458579" y="2205703"/>
                        <a:pt x="458579" y="2227998"/>
                      </a:cubicBezTo>
                      <a:cubicBezTo>
                        <a:pt x="458579" y="2250293"/>
                        <a:pt x="476652" y="2268366"/>
                        <a:pt x="498947" y="2268366"/>
                      </a:cubicBezTo>
                      <a:cubicBezTo>
                        <a:pt x="521242" y="2268366"/>
                        <a:pt x="539315" y="2250293"/>
                        <a:pt x="539315" y="2227998"/>
                      </a:cubicBezTo>
                      <a:cubicBezTo>
                        <a:pt x="539315" y="2205703"/>
                        <a:pt x="521242" y="2187630"/>
                        <a:pt x="498947" y="2187630"/>
                      </a:cubicBezTo>
                      <a:close/>
                      <a:moveTo>
                        <a:pt x="414511" y="2187630"/>
                      </a:moveTo>
                      <a:cubicBezTo>
                        <a:pt x="392216" y="2187630"/>
                        <a:pt x="374143" y="2205703"/>
                        <a:pt x="374143" y="2227998"/>
                      </a:cubicBezTo>
                      <a:cubicBezTo>
                        <a:pt x="374143" y="2250293"/>
                        <a:pt x="392216" y="2268366"/>
                        <a:pt x="414511" y="2268366"/>
                      </a:cubicBezTo>
                      <a:cubicBezTo>
                        <a:pt x="436806" y="2268366"/>
                        <a:pt x="454879" y="2250293"/>
                        <a:pt x="454879" y="2227998"/>
                      </a:cubicBezTo>
                      <a:cubicBezTo>
                        <a:pt x="454879" y="2205703"/>
                        <a:pt x="436806" y="2187630"/>
                        <a:pt x="414511" y="2187630"/>
                      </a:cubicBezTo>
                      <a:close/>
                      <a:moveTo>
                        <a:pt x="330075" y="2187630"/>
                      </a:moveTo>
                      <a:cubicBezTo>
                        <a:pt x="307780" y="2187630"/>
                        <a:pt x="289707" y="2205703"/>
                        <a:pt x="289707" y="2227998"/>
                      </a:cubicBezTo>
                      <a:cubicBezTo>
                        <a:pt x="289707" y="2250293"/>
                        <a:pt x="307780" y="2268366"/>
                        <a:pt x="330075" y="2268366"/>
                      </a:cubicBezTo>
                      <a:cubicBezTo>
                        <a:pt x="352370" y="2268366"/>
                        <a:pt x="370443" y="2250293"/>
                        <a:pt x="370443" y="2227998"/>
                      </a:cubicBezTo>
                      <a:cubicBezTo>
                        <a:pt x="370443" y="2205703"/>
                        <a:pt x="352370" y="2187630"/>
                        <a:pt x="330075" y="2187630"/>
                      </a:cubicBezTo>
                      <a:close/>
                      <a:moveTo>
                        <a:pt x="245639" y="2187630"/>
                      </a:moveTo>
                      <a:cubicBezTo>
                        <a:pt x="223344" y="2187630"/>
                        <a:pt x="205271" y="2205703"/>
                        <a:pt x="205271" y="2227998"/>
                      </a:cubicBezTo>
                      <a:cubicBezTo>
                        <a:pt x="205271" y="2250293"/>
                        <a:pt x="223344" y="2268366"/>
                        <a:pt x="245639" y="2268366"/>
                      </a:cubicBezTo>
                      <a:cubicBezTo>
                        <a:pt x="267934" y="2268366"/>
                        <a:pt x="286007" y="2250293"/>
                        <a:pt x="286007" y="2227998"/>
                      </a:cubicBezTo>
                      <a:cubicBezTo>
                        <a:pt x="286007" y="2205703"/>
                        <a:pt x="267934" y="2187630"/>
                        <a:pt x="245639" y="2187630"/>
                      </a:cubicBezTo>
                      <a:close/>
                      <a:moveTo>
                        <a:pt x="161202" y="2187630"/>
                      </a:moveTo>
                      <a:cubicBezTo>
                        <a:pt x="138907" y="2187630"/>
                        <a:pt x="120834" y="2205703"/>
                        <a:pt x="120834" y="2227998"/>
                      </a:cubicBezTo>
                      <a:cubicBezTo>
                        <a:pt x="120834" y="2250293"/>
                        <a:pt x="138907" y="2268366"/>
                        <a:pt x="161202" y="2268366"/>
                      </a:cubicBezTo>
                      <a:cubicBezTo>
                        <a:pt x="183497" y="2268366"/>
                        <a:pt x="201570" y="2250293"/>
                        <a:pt x="201570" y="2227998"/>
                      </a:cubicBezTo>
                      <a:cubicBezTo>
                        <a:pt x="201570" y="2205703"/>
                        <a:pt x="183497" y="2187630"/>
                        <a:pt x="161202" y="2187630"/>
                      </a:cubicBezTo>
                      <a:close/>
                      <a:moveTo>
                        <a:pt x="76766" y="2187630"/>
                      </a:moveTo>
                      <a:cubicBezTo>
                        <a:pt x="54471" y="2187630"/>
                        <a:pt x="36398" y="2205703"/>
                        <a:pt x="36398" y="2227998"/>
                      </a:cubicBezTo>
                      <a:cubicBezTo>
                        <a:pt x="36398" y="2250293"/>
                        <a:pt x="54471" y="2268366"/>
                        <a:pt x="76766" y="2268366"/>
                      </a:cubicBezTo>
                      <a:cubicBezTo>
                        <a:pt x="99061" y="2268366"/>
                        <a:pt x="117134" y="2250293"/>
                        <a:pt x="117134" y="2227998"/>
                      </a:cubicBezTo>
                      <a:cubicBezTo>
                        <a:pt x="117134" y="2205703"/>
                        <a:pt x="99061" y="2187630"/>
                        <a:pt x="76766" y="2187630"/>
                      </a:cubicBezTo>
                      <a:close/>
                      <a:moveTo>
                        <a:pt x="1343312" y="2101580"/>
                      </a:moveTo>
                      <a:cubicBezTo>
                        <a:pt x="1321017" y="2101580"/>
                        <a:pt x="1302944" y="2119653"/>
                        <a:pt x="1302944" y="2141948"/>
                      </a:cubicBezTo>
                      <a:cubicBezTo>
                        <a:pt x="1302944" y="2164243"/>
                        <a:pt x="1321017" y="2182316"/>
                        <a:pt x="1343312" y="2182316"/>
                      </a:cubicBezTo>
                      <a:cubicBezTo>
                        <a:pt x="1365607" y="2182316"/>
                        <a:pt x="1383680" y="2164243"/>
                        <a:pt x="1383680" y="2141948"/>
                      </a:cubicBezTo>
                      <a:cubicBezTo>
                        <a:pt x="1383680" y="2119653"/>
                        <a:pt x="1365607" y="2101580"/>
                        <a:pt x="1343312" y="2101580"/>
                      </a:cubicBezTo>
                      <a:close/>
                      <a:moveTo>
                        <a:pt x="1258874" y="2101580"/>
                      </a:moveTo>
                      <a:cubicBezTo>
                        <a:pt x="1236579" y="2101580"/>
                        <a:pt x="1218506" y="2119653"/>
                        <a:pt x="1218506" y="2141948"/>
                      </a:cubicBezTo>
                      <a:cubicBezTo>
                        <a:pt x="1218506" y="2164243"/>
                        <a:pt x="1236579" y="2182316"/>
                        <a:pt x="1258874" y="2182316"/>
                      </a:cubicBezTo>
                      <a:cubicBezTo>
                        <a:pt x="1281169" y="2182316"/>
                        <a:pt x="1299242" y="2164243"/>
                        <a:pt x="1299242" y="2141948"/>
                      </a:cubicBezTo>
                      <a:cubicBezTo>
                        <a:pt x="1299242" y="2119653"/>
                        <a:pt x="1281169" y="2101580"/>
                        <a:pt x="1258874" y="2101580"/>
                      </a:cubicBezTo>
                      <a:close/>
                      <a:moveTo>
                        <a:pt x="1174438" y="2101580"/>
                      </a:moveTo>
                      <a:cubicBezTo>
                        <a:pt x="1152143" y="2101580"/>
                        <a:pt x="1134070" y="2119653"/>
                        <a:pt x="1134070" y="2141948"/>
                      </a:cubicBezTo>
                      <a:cubicBezTo>
                        <a:pt x="1134070" y="2164243"/>
                        <a:pt x="1152143" y="2182316"/>
                        <a:pt x="1174438" y="2182316"/>
                      </a:cubicBezTo>
                      <a:cubicBezTo>
                        <a:pt x="1196733" y="2182316"/>
                        <a:pt x="1214806" y="2164243"/>
                        <a:pt x="1214806" y="2141948"/>
                      </a:cubicBezTo>
                      <a:cubicBezTo>
                        <a:pt x="1214806" y="2119653"/>
                        <a:pt x="1196733" y="2101580"/>
                        <a:pt x="1174438" y="2101580"/>
                      </a:cubicBezTo>
                      <a:close/>
                      <a:moveTo>
                        <a:pt x="1090002" y="2101580"/>
                      </a:moveTo>
                      <a:cubicBezTo>
                        <a:pt x="1067707" y="2101580"/>
                        <a:pt x="1049634" y="2119653"/>
                        <a:pt x="1049634" y="2141948"/>
                      </a:cubicBezTo>
                      <a:cubicBezTo>
                        <a:pt x="1049634" y="2164243"/>
                        <a:pt x="1067707" y="2182316"/>
                        <a:pt x="1090002" y="2182316"/>
                      </a:cubicBezTo>
                      <a:cubicBezTo>
                        <a:pt x="1112297" y="2182316"/>
                        <a:pt x="1130370" y="2164243"/>
                        <a:pt x="1130370" y="2141948"/>
                      </a:cubicBezTo>
                      <a:cubicBezTo>
                        <a:pt x="1130370" y="2119653"/>
                        <a:pt x="1112297" y="2101580"/>
                        <a:pt x="1090002" y="2101580"/>
                      </a:cubicBezTo>
                      <a:close/>
                      <a:moveTo>
                        <a:pt x="1005565" y="2101580"/>
                      </a:moveTo>
                      <a:cubicBezTo>
                        <a:pt x="983270" y="2101580"/>
                        <a:pt x="965197" y="2119653"/>
                        <a:pt x="965197" y="2141948"/>
                      </a:cubicBezTo>
                      <a:cubicBezTo>
                        <a:pt x="965197" y="2164243"/>
                        <a:pt x="983270" y="2182316"/>
                        <a:pt x="1005565" y="2182316"/>
                      </a:cubicBezTo>
                      <a:cubicBezTo>
                        <a:pt x="1027860" y="2182316"/>
                        <a:pt x="1045933" y="2164243"/>
                        <a:pt x="1045933" y="2141948"/>
                      </a:cubicBezTo>
                      <a:cubicBezTo>
                        <a:pt x="1045933" y="2119653"/>
                        <a:pt x="1027860" y="2101580"/>
                        <a:pt x="1005565" y="2101580"/>
                      </a:cubicBezTo>
                      <a:close/>
                      <a:moveTo>
                        <a:pt x="921129" y="2101580"/>
                      </a:moveTo>
                      <a:cubicBezTo>
                        <a:pt x="898834" y="2101580"/>
                        <a:pt x="880761" y="2119653"/>
                        <a:pt x="880761" y="2141948"/>
                      </a:cubicBezTo>
                      <a:cubicBezTo>
                        <a:pt x="880761" y="2164243"/>
                        <a:pt x="898834" y="2182316"/>
                        <a:pt x="921129" y="2182316"/>
                      </a:cubicBezTo>
                      <a:cubicBezTo>
                        <a:pt x="943424" y="2182316"/>
                        <a:pt x="961497" y="2164243"/>
                        <a:pt x="961497" y="2141948"/>
                      </a:cubicBezTo>
                      <a:cubicBezTo>
                        <a:pt x="961497" y="2119653"/>
                        <a:pt x="943424" y="2101580"/>
                        <a:pt x="921129" y="2101580"/>
                      </a:cubicBezTo>
                      <a:close/>
                      <a:moveTo>
                        <a:pt x="836693" y="2101580"/>
                      </a:moveTo>
                      <a:cubicBezTo>
                        <a:pt x="814398" y="2101580"/>
                        <a:pt x="796325" y="2119653"/>
                        <a:pt x="796325" y="2141948"/>
                      </a:cubicBezTo>
                      <a:cubicBezTo>
                        <a:pt x="796325" y="2164243"/>
                        <a:pt x="814398" y="2182316"/>
                        <a:pt x="836693" y="2182316"/>
                      </a:cubicBezTo>
                      <a:cubicBezTo>
                        <a:pt x="858988" y="2182316"/>
                        <a:pt x="877061" y="2164243"/>
                        <a:pt x="877061" y="2141948"/>
                      </a:cubicBezTo>
                      <a:cubicBezTo>
                        <a:pt x="877061" y="2119653"/>
                        <a:pt x="858988" y="2101580"/>
                        <a:pt x="836693" y="2101580"/>
                      </a:cubicBezTo>
                      <a:close/>
                      <a:moveTo>
                        <a:pt x="752256" y="2101580"/>
                      </a:moveTo>
                      <a:cubicBezTo>
                        <a:pt x="729961" y="2101580"/>
                        <a:pt x="711888" y="2119653"/>
                        <a:pt x="711888" y="2141948"/>
                      </a:cubicBezTo>
                      <a:cubicBezTo>
                        <a:pt x="711888" y="2164243"/>
                        <a:pt x="729961" y="2182316"/>
                        <a:pt x="752256" y="2182316"/>
                      </a:cubicBezTo>
                      <a:cubicBezTo>
                        <a:pt x="774551" y="2182316"/>
                        <a:pt x="792624" y="2164243"/>
                        <a:pt x="792624" y="2141948"/>
                      </a:cubicBezTo>
                      <a:cubicBezTo>
                        <a:pt x="792624" y="2119653"/>
                        <a:pt x="774551" y="2101580"/>
                        <a:pt x="752256" y="2101580"/>
                      </a:cubicBezTo>
                      <a:close/>
                      <a:moveTo>
                        <a:pt x="667820" y="2101580"/>
                      </a:moveTo>
                      <a:cubicBezTo>
                        <a:pt x="645525" y="2101580"/>
                        <a:pt x="627452" y="2119653"/>
                        <a:pt x="627452" y="2141948"/>
                      </a:cubicBezTo>
                      <a:cubicBezTo>
                        <a:pt x="627452" y="2164243"/>
                        <a:pt x="645525" y="2182316"/>
                        <a:pt x="667820" y="2182316"/>
                      </a:cubicBezTo>
                      <a:cubicBezTo>
                        <a:pt x="690115" y="2182316"/>
                        <a:pt x="708188" y="2164243"/>
                        <a:pt x="708188" y="2141948"/>
                      </a:cubicBezTo>
                      <a:cubicBezTo>
                        <a:pt x="708188" y="2119653"/>
                        <a:pt x="690115" y="2101580"/>
                        <a:pt x="667820" y="2101580"/>
                      </a:cubicBezTo>
                      <a:close/>
                      <a:moveTo>
                        <a:pt x="583384" y="2101580"/>
                      </a:moveTo>
                      <a:cubicBezTo>
                        <a:pt x="561089" y="2101580"/>
                        <a:pt x="543016" y="2119653"/>
                        <a:pt x="543016" y="2141948"/>
                      </a:cubicBezTo>
                      <a:cubicBezTo>
                        <a:pt x="543016" y="2164243"/>
                        <a:pt x="561089" y="2182316"/>
                        <a:pt x="583384" y="2182316"/>
                      </a:cubicBezTo>
                      <a:cubicBezTo>
                        <a:pt x="605679" y="2182316"/>
                        <a:pt x="623752" y="2164243"/>
                        <a:pt x="623752" y="2141948"/>
                      </a:cubicBezTo>
                      <a:cubicBezTo>
                        <a:pt x="623752" y="2119653"/>
                        <a:pt x="605679" y="2101580"/>
                        <a:pt x="583384" y="2101580"/>
                      </a:cubicBezTo>
                      <a:close/>
                      <a:moveTo>
                        <a:pt x="498947" y="2101580"/>
                      </a:moveTo>
                      <a:cubicBezTo>
                        <a:pt x="476652" y="2101580"/>
                        <a:pt x="458579" y="2119653"/>
                        <a:pt x="458579" y="2141948"/>
                      </a:cubicBezTo>
                      <a:cubicBezTo>
                        <a:pt x="458579" y="2164243"/>
                        <a:pt x="476652" y="2182316"/>
                        <a:pt x="498947" y="2182316"/>
                      </a:cubicBezTo>
                      <a:cubicBezTo>
                        <a:pt x="521242" y="2182316"/>
                        <a:pt x="539315" y="2164243"/>
                        <a:pt x="539315" y="2141948"/>
                      </a:cubicBezTo>
                      <a:cubicBezTo>
                        <a:pt x="539315" y="2119653"/>
                        <a:pt x="521242" y="2101580"/>
                        <a:pt x="498947" y="2101580"/>
                      </a:cubicBezTo>
                      <a:close/>
                      <a:moveTo>
                        <a:pt x="414511" y="2101580"/>
                      </a:moveTo>
                      <a:cubicBezTo>
                        <a:pt x="392216" y="2101580"/>
                        <a:pt x="374143" y="2119653"/>
                        <a:pt x="374143" y="2141948"/>
                      </a:cubicBezTo>
                      <a:cubicBezTo>
                        <a:pt x="374143" y="2164243"/>
                        <a:pt x="392216" y="2182316"/>
                        <a:pt x="414511" y="2182316"/>
                      </a:cubicBezTo>
                      <a:cubicBezTo>
                        <a:pt x="436806" y="2182316"/>
                        <a:pt x="454879" y="2164243"/>
                        <a:pt x="454879" y="2141948"/>
                      </a:cubicBezTo>
                      <a:cubicBezTo>
                        <a:pt x="454879" y="2119653"/>
                        <a:pt x="436806" y="2101580"/>
                        <a:pt x="414511" y="2101580"/>
                      </a:cubicBezTo>
                      <a:close/>
                      <a:moveTo>
                        <a:pt x="330075" y="2101580"/>
                      </a:moveTo>
                      <a:cubicBezTo>
                        <a:pt x="307780" y="2101580"/>
                        <a:pt x="289707" y="2119653"/>
                        <a:pt x="289707" y="2141948"/>
                      </a:cubicBezTo>
                      <a:cubicBezTo>
                        <a:pt x="289707" y="2164243"/>
                        <a:pt x="307780" y="2182316"/>
                        <a:pt x="330075" y="2182316"/>
                      </a:cubicBezTo>
                      <a:cubicBezTo>
                        <a:pt x="352370" y="2182316"/>
                        <a:pt x="370443" y="2164243"/>
                        <a:pt x="370443" y="2141948"/>
                      </a:cubicBezTo>
                      <a:cubicBezTo>
                        <a:pt x="370443" y="2119653"/>
                        <a:pt x="352370" y="2101580"/>
                        <a:pt x="330075" y="2101580"/>
                      </a:cubicBezTo>
                      <a:close/>
                      <a:moveTo>
                        <a:pt x="245639" y="2101580"/>
                      </a:moveTo>
                      <a:cubicBezTo>
                        <a:pt x="223344" y="2101580"/>
                        <a:pt x="205271" y="2119653"/>
                        <a:pt x="205271" y="2141948"/>
                      </a:cubicBezTo>
                      <a:cubicBezTo>
                        <a:pt x="205271" y="2164243"/>
                        <a:pt x="223344" y="2182316"/>
                        <a:pt x="245639" y="2182316"/>
                      </a:cubicBezTo>
                      <a:cubicBezTo>
                        <a:pt x="267934" y="2182316"/>
                        <a:pt x="286007" y="2164243"/>
                        <a:pt x="286007" y="2141948"/>
                      </a:cubicBezTo>
                      <a:cubicBezTo>
                        <a:pt x="286007" y="2119653"/>
                        <a:pt x="267934" y="2101580"/>
                        <a:pt x="245639" y="2101580"/>
                      </a:cubicBezTo>
                      <a:close/>
                      <a:moveTo>
                        <a:pt x="161202" y="2101580"/>
                      </a:moveTo>
                      <a:cubicBezTo>
                        <a:pt x="138907" y="2101580"/>
                        <a:pt x="120834" y="2119653"/>
                        <a:pt x="120834" y="2141948"/>
                      </a:cubicBezTo>
                      <a:cubicBezTo>
                        <a:pt x="120834" y="2164243"/>
                        <a:pt x="138907" y="2182316"/>
                        <a:pt x="161202" y="2182316"/>
                      </a:cubicBezTo>
                      <a:cubicBezTo>
                        <a:pt x="183497" y="2182316"/>
                        <a:pt x="201570" y="2164243"/>
                        <a:pt x="201570" y="2141948"/>
                      </a:cubicBezTo>
                      <a:cubicBezTo>
                        <a:pt x="201570" y="2119653"/>
                        <a:pt x="183497" y="2101580"/>
                        <a:pt x="161202" y="2101580"/>
                      </a:cubicBezTo>
                      <a:close/>
                      <a:moveTo>
                        <a:pt x="76766" y="2101580"/>
                      </a:moveTo>
                      <a:cubicBezTo>
                        <a:pt x="54471" y="2101580"/>
                        <a:pt x="36398" y="2119653"/>
                        <a:pt x="36398" y="2141948"/>
                      </a:cubicBezTo>
                      <a:cubicBezTo>
                        <a:pt x="36398" y="2164243"/>
                        <a:pt x="54471" y="2182316"/>
                        <a:pt x="76766" y="2182316"/>
                      </a:cubicBezTo>
                      <a:cubicBezTo>
                        <a:pt x="99061" y="2182316"/>
                        <a:pt x="117134" y="2164243"/>
                        <a:pt x="117134" y="2141948"/>
                      </a:cubicBezTo>
                      <a:cubicBezTo>
                        <a:pt x="117134" y="2119653"/>
                        <a:pt x="99061" y="2101580"/>
                        <a:pt x="76766" y="2101580"/>
                      </a:cubicBezTo>
                      <a:close/>
                      <a:moveTo>
                        <a:pt x="1343312" y="2015531"/>
                      </a:moveTo>
                      <a:cubicBezTo>
                        <a:pt x="1321017" y="2015531"/>
                        <a:pt x="1302944" y="2033604"/>
                        <a:pt x="1302944" y="2055899"/>
                      </a:cubicBezTo>
                      <a:cubicBezTo>
                        <a:pt x="1302944" y="2078194"/>
                        <a:pt x="1321017" y="2096267"/>
                        <a:pt x="1343312" y="2096267"/>
                      </a:cubicBezTo>
                      <a:cubicBezTo>
                        <a:pt x="1365607" y="2096267"/>
                        <a:pt x="1383680" y="2078194"/>
                        <a:pt x="1383680" y="2055899"/>
                      </a:cubicBezTo>
                      <a:cubicBezTo>
                        <a:pt x="1383680" y="2033604"/>
                        <a:pt x="1365607" y="2015531"/>
                        <a:pt x="1343312" y="2015531"/>
                      </a:cubicBezTo>
                      <a:close/>
                      <a:moveTo>
                        <a:pt x="1258874" y="2015531"/>
                      </a:moveTo>
                      <a:cubicBezTo>
                        <a:pt x="1236579" y="2015531"/>
                        <a:pt x="1218506" y="2033604"/>
                        <a:pt x="1218506" y="2055899"/>
                      </a:cubicBezTo>
                      <a:cubicBezTo>
                        <a:pt x="1218506" y="2078194"/>
                        <a:pt x="1236579" y="2096267"/>
                        <a:pt x="1258874" y="2096267"/>
                      </a:cubicBezTo>
                      <a:cubicBezTo>
                        <a:pt x="1281169" y="2096267"/>
                        <a:pt x="1299242" y="2078194"/>
                        <a:pt x="1299242" y="2055899"/>
                      </a:cubicBezTo>
                      <a:cubicBezTo>
                        <a:pt x="1299242" y="2033604"/>
                        <a:pt x="1281169" y="2015531"/>
                        <a:pt x="1258874" y="2015531"/>
                      </a:cubicBezTo>
                      <a:close/>
                      <a:moveTo>
                        <a:pt x="1174438" y="2015531"/>
                      </a:moveTo>
                      <a:cubicBezTo>
                        <a:pt x="1152143" y="2015531"/>
                        <a:pt x="1134070" y="2033604"/>
                        <a:pt x="1134070" y="2055899"/>
                      </a:cubicBezTo>
                      <a:cubicBezTo>
                        <a:pt x="1134070" y="2078194"/>
                        <a:pt x="1152143" y="2096267"/>
                        <a:pt x="1174438" y="2096267"/>
                      </a:cubicBezTo>
                      <a:cubicBezTo>
                        <a:pt x="1196733" y="2096267"/>
                        <a:pt x="1214806" y="2078194"/>
                        <a:pt x="1214806" y="2055899"/>
                      </a:cubicBezTo>
                      <a:cubicBezTo>
                        <a:pt x="1214806" y="2033604"/>
                        <a:pt x="1196733" y="2015531"/>
                        <a:pt x="1174438" y="2015531"/>
                      </a:cubicBezTo>
                      <a:close/>
                      <a:moveTo>
                        <a:pt x="1090002" y="2015531"/>
                      </a:moveTo>
                      <a:cubicBezTo>
                        <a:pt x="1067707" y="2015531"/>
                        <a:pt x="1049634" y="2033604"/>
                        <a:pt x="1049634" y="2055899"/>
                      </a:cubicBezTo>
                      <a:cubicBezTo>
                        <a:pt x="1049634" y="2078194"/>
                        <a:pt x="1067707" y="2096267"/>
                        <a:pt x="1090002" y="2096267"/>
                      </a:cubicBezTo>
                      <a:cubicBezTo>
                        <a:pt x="1112297" y="2096267"/>
                        <a:pt x="1130370" y="2078194"/>
                        <a:pt x="1130370" y="2055899"/>
                      </a:cubicBezTo>
                      <a:cubicBezTo>
                        <a:pt x="1130370" y="2033604"/>
                        <a:pt x="1112297" y="2015531"/>
                        <a:pt x="1090002" y="2015531"/>
                      </a:cubicBezTo>
                      <a:close/>
                      <a:moveTo>
                        <a:pt x="1005565" y="2015531"/>
                      </a:moveTo>
                      <a:cubicBezTo>
                        <a:pt x="983270" y="2015531"/>
                        <a:pt x="965197" y="2033604"/>
                        <a:pt x="965197" y="2055899"/>
                      </a:cubicBezTo>
                      <a:cubicBezTo>
                        <a:pt x="965197" y="2078194"/>
                        <a:pt x="983270" y="2096267"/>
                        <a:pt x="1005565" y="2096267"/>
                      </a:cubicBezTo>
                      <a:cubicBezTo>
                        <a:pt x="1027860" y="2096267"/>
                        <a:pt x="1045933" y="2078194"/>
                        <a:pt x="1045933" y="2055899"/>
                      </a:cubicBezTo>
                      <a:cubicBezTo>
                        <a:pt x="1045933" y="2033604"/>
                        <a:pt x="1027860" y="2015531"/>
                        <a:pt x="1005565" y="2015531"/>
                      </a:cubicBezTo>
                      <a:close/>
                      <a:moveTo>
                        <a:pt x="921129" y="2015531"/>
                      </a:moveTo>
                      <a:cubicBezTo>
                        <a:pt x="898834" y="2015531"/>
                        <a:pt x="880761" y="2033604"/>
                        <a:pt x="880761" y="2055899"/>
                      </a:cubicBezTo>
                      <a:cubicBezTo>
                        <a:pt x="880761" y="2078194"/>
                        <a:pt x="898834" y="2096267"/>
                        <a:pt x="921129" y="2096267"/>
                      </a:cubicBezTo>
                      <a:cubicBezTo>
                        <a:pt x="943424" y="2096267"/>
                        <a:pt x="961497" y="2078194"/>
                        <a:pt x="961497" y="2055899"/>
                      </a:cubicBezTo>
                      <a:cubicBezTo>
                        <a:pt x="961497" y="2033604"/>
                        <a:pt x="943424" y="2015531"/>
                        <a:pt x="921129" y="2015531"/>
                      </a:cubicBezTo>
                      <a:close/>
                      <a:moveTo>
                        <a:pt x="836693" y="2015531"/>
                      </a:moveTo>
                      <a:cubicBezTo>
                        <a:pt x="814398" y="2015531"/>
                        <a:pt x="796325" y="2033604"/>
                        <a:pt x="796325" y="2055899"/>
                      </a:cubicBezTo>
                      <a:cubicBezTo>
                        <a:pt x="796325" y="2078194"/>
                        <a:pt x="814398" y="2096267"/>
                        <a:pt x="836693" y="2096267"/>
                      </a:cubicBezTo>
                      <a:cubicBezTo>
                        <a:pt x="858988" y="2096267"/>
                        <a:pt x="877061" y="2078194"/>
                        <a:pt x="877061" y="2055899"/>
                      </a:cubicBezTo>
                      <a:cubicBezTo>
                        <a:pt x="877061" y="2033604"/>
                        <a:pt x="858988" y="2015531"/>
                        <a:pt x="836693" y="2015531"/>
                      </a:cubicBezTo>
                      <a:close/>
                      <a:moveTo>
                        <a:pt x="752256" y="2015531"/>
                      </a:moveTo>
                      <a:cubicBezTo>
                        <a:pt x="729961" y="2015531"/>
                        <a:pt x="711888" y="2033604"/>
                        <a:pt x="711888" y="2055899"/>
                      </a:cubicBezTo>
                      <a:cubicBezTo>
                        <a:pt x="711888" y="2078194"/>
                        <a:pt x="729961" y="2096267"/>
                        <a:pt x="752256" y="2096267"/>
                      </a:cubicBezTo>
                      <a:cubicBezTo>
                        <a:pt x="774551" y="2096267"/>
                        <a:pt x="792624" y="2078194"/>
                        <a:pt x="792624" y="2055899"/>
                      </a:cubicBezTo>
                      <a:cubicBezTo>
                        <a:pt x="792624" y="2033604"/>
                        <a:pt x="774551" y="2015531"/>
                        <a:pt x="752256" y="2015531"/>
                      </a:cubicBezTo>
                      <a:close/>
                      <a:moveTo>
                        <a:pt x="667820" y="2015531"/>
                      </a:moveTo>
                      <a:cubicBezTo>
                        <a:pt x="645525" y="2015531"/>
                        <a:pt x="627452" y="2033604"/>
                        <a:pt x="627452" y="2055899"/>
                      </a:cubicBezTo>
                      <a:cubicBezTo>
                        <a:pt x="627452" y="2078194"/>
                        <a:pt x="645525" y="2096267"/>
                        <a:pt x="667820" y="2096267"/>
                      </a:cubicBezTo>
                      <a:cubicBezTo>
                        <a:pt x="690115" y="2096267"/>
                        <a:pt x="708188" y="2078194"/>
                        <a:pt x="708188" y="2055899"/>
                      </a:cubicBezTo>
                      <a:cubicBezTo>
                        <a:pt x="708188" y="2033604"/>
                        <a:pt x="690115" y="2015531"/>
                        <a:pt x="667820" y="2015531"/>
                      </a:cubicBezTo>
                      <a:close/>
                      <a:moveTo>
                        <a:pt x="583384" y="2015531"/>
                      </a:moveTo>
                      <a:cubicBezTo>
                        <a:pt x="561089" y="2015531"/>
                        <a:pt x="543016" y="2033604"/>
                        <a:pt x="543016" y="2055899"/>
                      </a:cubicBezTo>
                      <a:cubicBezTo>
                        <a:pt x="543016" y="2078194"/>
                        <a:pt x="561089" y="2096267"/>
                        <a:pt x="583384" y="2096267"/>
                      </a:cubicBezTo>
                      <a:cubicBezTo>
                        <a:pt x="605679" y="2096267"/>
                        <a:pt x="623752" y="2078194"/>
                        <a:pt x="623752" y="2055899"/>
                      </a:cubicBezTo>
                      <a:cubicBezTo>
                        <a:pt x="623752" y="2033604"/>
                        <a:pt x="605679" y="2015531"/>
                        <a:pt x="583384" y="2015531"/>
                      </a:cubicBezTo>
                      <a:close/>
                      <a:moveTo>
                        <a:pt x="498947" y="2015531"/>
                      </a:moveTo>
                      <a:cubicBezTo>
                        <a:pt x="476652" y="2015531"/>
                        <a:pt x="458579" y="2033604"/>
                        <a:pt x="458579" y="2055899"/>
                      </a:cubicBezTo>
                      <a:cubicBezTo>
                        <a:pt x="458579" y="2078194"/>
                        <a:pt x="476652" y="2096267"/>
                        <a:pt x="498947" y="2096267"/>
                      </a:cubicBezTo>
                      <a:cubicBezTo>
                        <a:pt x="521242" y="2096267"/>
                        <a:pt x="539315" y="2078194"/>
                        <a:pt x="539315" y="2055899"/>
                      </a:cubicBezTo>
                      <a:cubicBezTo>
                        <a:pt x="539315" y="2033604"/>
                        <a:pt x="521242" y="2015531"/>
                        <a:pt x="498947" y="2015531"/>
                      </a:cubicBezTo>
                      <a:close/>
                      <a:moveTo>
                        <a:pt x="414511" y="2015531"/>
                      </a:moveTo>
                      <a:cubicBezTo>
                        <a:pt x="392216" y="2015531"/>
                        <a:pt x="374143" y="2033604"/>
                        <a:pt x="374143" y="2055899"/>
                      </a:cubicBezTo>
                      <a:cubicBezTo>
                        <a:pt x="374143" y="2078194"/>
                        <a:pt x="392216" y="2096267"/>
                        <a:pt x="414511" y="2096267"/>
                      </a:cubicBezTo>
                      <a:cubicBezTo>
                        <a:pt x="436806" y="2096267"/>
                        <a:pt x="454879" y="2078194"/>
                        <a:pt x="454879" y="2055899"/>
                      </a:cubicBezTo>
                      <a:cubicBezTo>
                        <a:pt x="454879" y="2033604"/>
                        <a:pt x="436806" y="2015531"/>
                        <a:pt x="414511" y="2015531"/>
                      </a:cubicBezTo>
                      <a:close/>
                      <a:moveTo>
                        <a:pt x="330075" y="2015531"/>
                      </a:moveTo>
                      <a:cubicBezTo>
                        <a:pt x="307780" y="2015531"/>
                        <a:pt x="289707" y="2033604"/>
                        <a:pt x="289707" y="2055899"/>
                      </a:cubicBezTo>
                      <a:cubicBezTo>
                        <a:pt x="289707" y="2078194"/>
                        <a:pt x="307780" y="2096267"/>
                        <a:pt x="330075" y="2096267"/>
                      </a:cubicBezTo>
                      <a:cubicBezTo>
                        <a:pt x="352370" y="2096267"/>
                        <a:pt x="370443" y="2078194"/>
                        <a:pt x="370443" y="2055899"/>
                      </a:cubicBezTo>
                      <a:cubicBezTo>
                        <a:pt x="370443" y="2033604"/>
                        <a:pt x="352370" y="2015531"/>
                        <a:pt x="330075" y="2015531"/>
                      </a:cubicBezTo>
                      <a:close/>
                      <a:moveTo>
                        <a:pt x="245639" y="2015531"/>
                      </a:moveTo>
                      <a:cubicBezTo>
                        <a:pt x="223344" y="2015531"/>
                        <a:pt x="205271" y="2033604"/>
                        <a:pt x="205271" y="2055899"/>
                      </a:cubicBezTo>
                      <a:cubicBezTo>
                        <a:pt x="205271" y="2078194"/>
                        <a:pt x="223344" y="2096267"/>
                        <a:pt x="245639" y="2096267"/>
                      </a:cubicBezTo>
                      <a:cubicBezTo>
                        <a:pt x="267934" y="2096267"/>
                        <a:pt x="286007" y="2078194"/>
                        <a:pt x="286007" y="2055899"/>
                      </a:cubicBezTo>
                      <a:cubicBezTo>
                        <a:pt x="286007" y="2033604"/>
                        <a:pt x="267934" y="2015531"/>
                        <a:pt x="245639" y="2015531"/>
                      </a:cubicBezTo>
                      <a:close/>
                      <a:moveTo>
                        <a:pt x="161202" y="2015531"/>
                      </a:moveTo>
                      <a:cubicBezTo>
                        <a:pt x="138907" y="2015531"/>
                        <a:pt x="120834" y="2033604"/>
                        <a:pt x="120834" y="2055899"/>
                      </a:cubicBezTo>
                      <a:cubicBezTo>
                        <a:pt x="120834" y="2078194"/>
                        <a:pt x="138907" y="2096267"/>
                        <a:pt x="161202" y="2096267"/>
                      </a:cubicBezTo>
                      <a:cubicBezTo>
                        <a:pt x="183497" y="2096267"/>
                        <a:pt x="201570" y="2078194"/>
                        <a:pt x="201570" y="2055899"/>
                      </a:cubicBezTo>
                      <a:cubicBezTo>
                        <a:pt x="201570" y="2033604"/>
                        <a:pt x="183497" y="2015531"/>
                        <a:pt x="161202" y="2015531"/>
                      </a:cubicBezTo>
                      <a:close/>
                      <a:moveTo>
                        <a:pt x="76766" y="2015531"/>
                      </a:moveTo>
                      <a:cubicBezTo>
                        <a:pt x="54471" y="2015531"/>
                        <a:pt x="36398" y="2033604"/>
                        <a:pt x="36398" y="2055899"/>
                      </a:cubicBezTo>
                      <a:cubicBezTo>
                        <a:pt x="36398" y="2078194"/>
                        <a:pt x="54471" y="2096267"/>
                        <a:pt x="76766" y="2096267"/>
                      </a:cubicBezTo>
                      <a:cubicBezTo>
                        <a:pt x="99061" y="2096267"/>
                        <a:pt x="117134" y="2078194"/>
                        <a:pt x="117134" y="2055899"/>
                      </a:cubicBezTo>
                      <a:cubicBezTo>
                        <a:pt x="117134" y="2033604"/>
                        <a:pt x="99061" y="2015531"/>
                        <a:pt x="76766" y="2015531"/>
                      </a:cubicBezTo>
                      <a:close/>
                      <a:moveTo>
                        <a:pt x="1343312" y="1929482"/>
                      </a:moveTo>
                      <a:cubicBezTo>
                        <a:pt x="1321017" y="1929482"/>
                        <a:pt x="1302944" y="1947555"/>
                        <a:pt x="1302944" y="1969850"/>
                      </a:cubicBezTo>
                      <a:cubicBezTo>
                        <a:pt x="1302944" y="1992145"/>
                        <a:pt x="1321017" y="2010218"/>
                        <a:pt x="1343312" y="2010218"/>
                      </a:cubicBezTo>
                      <a:cubicBezTo>
                        <a:pt x="1365607" y="2010218"/>
                        <a:pt x="1383680" y="1992145"/>
                        <a:pt x="1383680" y="1969850"/>
                      </a:cubicBezTo>
                      <a:cubicBezTo>
                        <a:pt x="1383680" y="1947555"/>
                        <a:pt x="1365607" y="1929482"/>
                        <a:pt x="1343312" y="1929482"/>
                      </a:cubicBezTo>
                      <a:close/>
                      <a:moveTo>
                        <a:pt x="1258874" y="1929482"/>
                      </a:moveTo>
                      <a:cubicBezTo>
                        <a:pt x="1236579" y="1929482"/>
                        <a:pt x="1218506" y="1947555"/>
                        <a:pt x="1218506" y="1969850"/>
                      </a:cubicBezTo>
                      <a:cubicBezTo>
                        <a:pt x="1218506" y="1992145"/>
                        <a:pt x="1236579" y="2010218"/>
                        <a:pt x="1258874" y="2010218"/>
                      </a:cubicBezTo>
                      <a:cubicBezTo>
                        <a:pt x="1281169" y="2010218"/>
                        <a:pt x="1299242" y="1992145"/>
                        <a:pt x="1299242" y="1969850"/>
                      </a:cubicBezTo>
                      <a:cubicBezTo>
                        <a:pt x="1299242" y="1947555"/>
                        <a:pt x="1281169" y="1929482"/>
                        <a:pt x="1258874" y="1929482"/>
                      </a:cubicBezTo>
                      <a:close/>
                      <a:moveTo>
                        <a:pt x="1174438" y="1929482"/>
                      </a:moveTo>
                      <a:cubicBezTo>
                        <a:pt x="1152143" y="1929482"/>
                        <a:pt x="1134070" y="1947555"/>
                        <a:pt x="1134070" y="1969850"/>
                      </a:cubicBezTo>
                      <a:cubicBezTo>
                        <a:pt x="1134070" y="1992145"/>
                        <a:pt x="1152143" y="2010218"/>
                        <a:pt x="1174438" y="2010218"/>
                      </a:cubicBezTo>
                      <a:cubicBezTo>
                        <a:pt x="1196733" y="2010218"/>
                        <a:pt x="1214806" y="1992145"/>
                        <a:pt x="1214806" y="1969850"/>
                      </a:cubicBezTo>
                      <a:cubicBezTo>
                        <a:pt x="1214806" y="1947555"/>
                        <a:pt x="1196733" y="1929482"/>
                        <a:pt x="1174438" y="1929482"/>
                      </a:cubicBezTo>
                      <a:close/>
                      <a:moveTo>
                        <a:pt x="1090002" y="1929482"/>
                      </a:moveTo>
                      <a:cubicBezTo>
                        <a:pt x="1067707" y="1929482"/>
                        <a:pt x="1049634" y="1947555"/>
                        <a:pt x="1049634" y="1969850"/>
                      </a:cubicBezTo>
                      <a:cubicBezTo>
                        <a:pt x="1049634" y="1992145"/>
                        <a:pt x="1067707" y="2010218"/>
                        <a:pt x="1090002" y="2010218"/>
                      </a:cubicBezTo>
                      <a:cubicBezTo>
                        <a:pt x="1112297" y="2010218"/>
                        <a:pt x="1130370" y="1992145"/>
                        <a:pt x="1130370" y="1969850"/>
                      </a:cubicBezTo>
                      <a:cubicBezTo>
                        <a:pt x="1130370" y="1947555"/>
                        <a:pt x="1112297" y="1929482"/>
                        <a:pt x="1090002" y="1929482"/>
                      </a:cubicBezTo>
                      <a:close/>
                      <a:moveTo>
                        <a:pt x="1005565" y="1929482"/>
                      </a:moveTo>
                      <a:cubicBezTo>
                        <a:pt x="983270" y="1929482"/>
                        <a:pt x="965197" y="1947555"/>
                        <a:pt x="965197" y="1969850"/>
                      </a:cubicBezTo>
                      <a:cubicBezTo>
                        <a:pt x="965197" y="1992145"/>
                        <a:pt x="983270" y="2010218"/>
                        <a:pt x="1005565" y="2010218"/>
                      </a:cubicBezTo>
                      <a:cubicBezTo>
                        <a:pt x="1027860" y="2010218"/>
                        <a:pt x="1045933" y="1992145"/>
                        <a:pt x="1045933" y="1969850"/>
                      </a:cubicBezTo>
                      <a:cubicBezTo>
                        <a:pt x="1045933" y="1947555"/>
                        <a:pt x="1027860" y="1929482"/>
                        <a:pt x="1005565" y="1929482"/>
                      </a:cubicBezTo>
                      <a:close/>
                      <a:moveTo>
                        <a:pt x="921129" y="1929482"/>
                      </a:moveTo>
                      <a:cubicBezTo>
                        <a:pt x="898834" y="1929482"/>
                        <a:pt x="880761" y="1947555"/>
                        <a:pt x="880761" y="1969850"/>
                      </a:cubicBezTo>
                      <a:cubicBezTo>
                        <a:pt x="880761" y="1992145"/>
                        <a:pt x="898834" y="2010218"/>
                        <a:pt x="921129" y="2010218"/>
                      </a:cubicBezTo>
                      <a:cubicBezTo>
                        <a:pt x="943424" y="2010218"/>
                        <a:pt x="961497" y="1992145"/>
                        <a:pt x="961497" y="1969850"/>
                      </a:cubicBezTo>
                      <a:cubicBezTo>
                        <a:pt x="961497" y="1947555"/>
                        <a:pt x="943424" y="1929482"/>
                        <a:pt x="921129" y="1929482"/>
                      </a:cubicBezTo>
                      <a:close/>
                      <a:moveTo>
                        <a:pt x="836693" y="1929482"/>
                      </a:moveTo>
                      <a:cubicBezTo>
                        <a:pt x="814398" y="1929482"/>
                        <a:pt x="796325" y="1947555"/>
                        <a:pt x="796325" y="1969850"/>
                      </a:cubicBezTo>
                      <a:cubicBezTo>
                        <a:pt x="796325" y="1992145"/>
                        <a:pt x="814398" y="2010218"/>
                        <a:pt x="836693" y="2010218"/>
                      </a:cubicBezTo>
                      <a:cubicBezTo>
                        <a:pt x="858988" y="2010218"/>
                        <a:pt x="877061" y="1992145"/>
                        <a:pt x="877061" y="1969850"/>
                      </a:cubicBezTo>
                      <a:cubicBezTo>
                        <a:pt x="877061" y="1947555"/>
                        <a:pt x="858988" y="1929482"/>
                        <a:pt x="836693" y="1929482"/>
                      </a:cubicBezTo>
                      <a:close/>
                      <a:moveTo>
                        <a:pt x="752256" y="1929482"/>
                      </a:moveTo>
                      <a:cubicBezTo>
                        <a:pt x="729961" y="1929482"/>
                        <a:pt x="711888" y="1947555"/>
                        <a:pt x="711888" y="1969850"/>
                      </a:cubicBezTo>
                      <a:cubicBezTo>
                        <a:pt x="711888" y="1992145"/>
                        <a:pt x="729961" y="2010218"/>
                        <a:pt x="752256" y="2010218"/>
                      </a:cubicBezTo>
                      <a:cubicBezTo>
                        <a:pt x="774551" y="2010218"/>
                        <a:pt x="792624" y="1992145"/>
                        <a:pt x="792624" y="1969850"/>
                      </a:cubicBezTo>
                      <a:cubicBezTo>
                        <a:pt x="792624" y="1947555"/>
                        <a:pt x="774551" y="1929482"/>
                        <a:pt x="752256" y="1929482"/>
                      </a:cubicBezTo>
                      <a:close/>
                      <a:moveTo>
                        <a:pt x="667820" y="1929482"/>
                      </a:moveTo>
                      <a:cubicBezTo>
                        <a:pt x="645525" y="1929482"/>
                        <a:pt x="627452" y="1947555"/>
                        <a:pt x="627452" y="1969850"/>
                      </a:cubicBezTo>
                      <a:cubicBezTo>
                        <a:pt x="627452" y="1992145"/>
                        <a:pt x="645525" y="2010218"/>
                        <a:pt x="667820" y="2010218"/>
                      </a:cubicBezTo>
                      <a:cubicBezTo>
                        <a:pt x="690115" y="2010218"/>
                        <a:pt x="708188" y="1992145"/>
                        <a:pt x="708188" y="1969850"/>
                      </a:cubicBezTo>
                      <a:cubicBezTo>
                        <a:pt x="708188" y="1947555"/>
                        <a:pt x="690115" y="1929482"/>
                        <a:pt x="667820" y="1929482"/>
                      </a:cubicBezTo>
                      <a:close/>
                      <a:moveTo>
                        <a:pt x="583384" y="1929482"/>
                      </a:moveTo>
                      <a:cubicBezTo>
                        <a:pt x="561089" y="1929482"/>
                        <a:pt x="543016" y="1947555"/>
                        <a:pt x="543016" y="1969850"/>
                      </a:cubicBezTo>
                      <a:cubicBezTo>
                        <a:pt x="543016" y="1992145"/>
                        <a:pt x="561089" y="2010218"/>
                        <a:pt x="583384" y="2010218"/>
                      </a:cubicBezTo>
                      <a:cubicBezTo>
                        <a:pt x="605679" y="2010218"/>
                        <a:pt x="623752" y="1992145"/>
                        <a:pt x="623752" y="1969850"/>
                      </a:cubicBezTo>
                      <a:cubicBezTo>
                        <a:pt x="623752" y="1947555"/>
                        <a:pt x="605679" y="1929482"/>
                        <a:pt x="583384" y="1929482"/>
                      </a:cubicBezTo>
                      <a:close/>
                      <a:moveTo>
                        <a:pt x="498947" y="1929482"/>
                      </a:moveTo>
                      <a:cubicBezTo>
                        <a:pt x="476652" y="1929482"/>
                        <a:pt x="458579" y="1947555"/>
                        <a:pt x="458579" y="1969850"/>
                      </a:cubicBezTo>
                      <a:cubicBezTo>
                        <a:pt x="458579" y="1992145"/>
                        <a:pt x="476652" y="2010218"/>
                        <a:pt x="498947" y="2010218"/>
                      </a:cubicBezTo>
                      <a:cubicBezTo>
                        <a:pt x="521242" y="2010218"/>
                        <a:pt x="539315" y="1992145"/>
                        <a:pt x="539315" y="1969850"/>
                      </a:cubicBezTo>
                      <a:cubicBezTo>
                        <a:pt x="539315" y="1947555"/>
                        <a:pt x="521242" y="1929482"/>
                        <a:pt x="498947" y="1929482"/>
                      </a:cubicBezTo>
                      <a:close/>
                      <a:moveTo>
                        <a:pt x="414511" y="1929482"/>
                      </a:moveTo>
                      <a:cubicBezTo>
                        <a:pt x="392216" y="1929482"/>
                        <a:pt x="374143" y="1947555"/>
                        <a:pt x="374143" y="1969850"/>
                      </a:cubicBezTo>
                      <a:cubicBezTo>
                        <a:pt x="374143" y="1992145"/>
                        <a:pt x="392216" y="2010218"/>
                        <a:pt x="414511" y="2010218"/>
                      </a:cubicBezTo>
                      <a:cubicBezTo>
                        <a:pt x="436806" y="2010218"/>
                        <a:pt x="454879" y="1992145"/>
                        <a:pt x="454879" y="1969850"/>
                      </a:cubicBezTo>
                      <a:cubicBezTo>
                        <a:pt x="454879" y="1947555"/>
                        <a:pt x="436806" y="1929482"/>
                        <a:pt x="414511" y="1929482"/>
                      </a:cubicBezTo>
                      <a:close/>
                      <a:moveTo>
                        <a:pt x="330075" y="1929482"/>
                      </a:moveTo>
                      <a:cubicBezTo>
                        <a:pt x="307780" y="1929482"/>
                        <a:pt x="289707" y="1947555"/>
                        <a:pt x="289707" y="1969850"/>
                      </a:cubicBezTo>
                      <a:cubicBezTo>
                        <a:pt x="289707" y="1992145"/>
                        <a:pt x="307780" y="2010218"/>
                        <a:pt x="330075" y="2010218"/>
                      </a:cubicBezTo>
                      <a:cubicBezTo>
                        <a:pt x="352370" y="2010218"/>
                        <a:pt x="370443" y="1992145"/>
                        <a:pt x="370443" y="1969850"/>
                      </a:cubicBezTo>
                      <a:cubicBezTo>
                        <a:pt x="370443" y="1947555"/>
                        <a:pt x="352370" y="1929482"/>
                        <a:pt x="330075" y="1929482"/>
                      </a:cubicBezTo>
                      <a:close/>
                      <a:moveTo>
                        <a:pt x="245639" y="1929482"/>
                      </a:moveTo>
                      <a:cubicBezTo>
                        <a:pt x="223344" y="1929482"/>
                        <a:pt x="205271" y="1947555"/>
                        <a:pt x="205271" y="1969850"/>
                      </a:cubicBezTo>
                      <a:cubicBezTo>
                        <a:pt x="205271" y="1992145"/>
                        <a:pt x="223344" y="2010218"/>
                        <a:pt x="245639" y="2010218"/>
                      </a:cubicBezTo>
                      <a:cubicBezTo>
                        <a:pt x="267934" y="2010218"/>
                        <a:pt x="286007" y="1992145"/>
                        <a:pt x="286007" y="1969850"/>
                      </a:cubicBezTo>
                      <a:cubicBezTo>
                        <a:pt x="286007" y="1947555"/>
                        <a:pt x="267934" y="1929482"/>
                        <a:pt x="245639" y="1929482"/>
                      </a:cubicBezTo>
                      <a:close/>
                      <a:moveTo>
                        <a:pt x="161202" y="1929482"/>
                      </a:moveTo>
                      <a:cubicBezTo>
                        <a:pt x="138907" y="1929482"/>
                        <a:pt x="120834" y="1947555"/>
                        <a:pt x="120834" y="1969850"/>
                      </a:cubicBezTo>
                      <a:cubicBezTo>
                        <a:pt x="120834" y="1992145"/>
                        <a:pt x="138907" y="2010218"/>
                        <a:pt x="161202" y="2010218"/>
                      </a:cubicBezTo>
                      <a:cubicBezTo>
                        <a:pt x="183497" y="2010218"/>
                        <a:pt x="201570" y="1992145"/>
                        <a:pt x="201570" y="1969850"/>
                      </a:cubicBezTo>
                      <a:cubicBezTo>
                        <a:pt x="201570" y="1947555"/>
                        <a:pt x="183497" y="1929482"/>
                        <a:pt x="161202" y="1929482"/>
                      </a:cubicBezTo>
                      <a:close/>
                      <a:moveTo>
                        <a:pt x="76766" y="1929482"/>
                      </a:moveTo>
                      <a:cubicBezTo>
                        <a:pt x="54471" y="1929482"/>
                        <a:pt x="36398" y="1947555"/>
                        <a:pt x="36398" y="1969850"/>
                      </a:cubicBezTo>
                      <a:cubicBezTo>
                        <a:pt x="36398" y="1992145"/>
                        <a:pt x="54471" y="2010218"/>
                        <a:pt x="76766" y="2010218"/>
                      </a:cubicBezTo>
                      <a:cubicBezTo>
                        <a:pt x="99061" y="2010218"/>
                        <a:pt x="117134" y="1992145"/>
                        <a:pt x="117134" y="1969850"/>
                      </a:cubicBezTo>
                      <a:cubicBezTo>
                        <a:pt x="117134" y="1947555"/>
                        <a:pt x="99061" y="1929482"/>
                        <a:pt x="76766" y="1929482"/>
                      </a:cubicBezTo>
                      <a:close/>
                      <a:moveTo>
                        <a:pt x="1343312" y="1843433"/>
                      </a:moveTo>
                      <a:cubicBezTo>
                        <a:pt x="1321017" y="1843433"/>
                        <a:pt x="1302944" y="1861506"/>
                        <a:pt x="1302944" y="1883801"/>
                      </a:cubicBezTo>
                      <a:cubicBezTo>
                        <a:pt x="1302944" y="1906096"/>
                        <a:pt x="1321017" y="1924169"/>
                        <a:pt x="1343312" y="1924169"/>
                      </a:cubicBezTo>
                      <a:cubicBezTo>
                        <a:pt x="1365607" y="1924169"/>
                        <a:pt x="1383680" y="1906096"/>
                        <a:pt x="1383680" y="1883801"/>
                      </a:cubicBezTo>
                      <a:cubicBezTo>
                        <a:pt x="1383680" y="1861506"/>
                        <a:pt x="1365607" y="1843433"/>
                        <a:pt x="1343312" y="1843433"/>
                      </a:cubicBezTo>
                      <a:close/>
                      <a:moveTo>
                        <a:pt x="1258874" y="1843433"/>
                      </a:moveTo>
                      <a:cubicBezTo>
                        <a:pt x="1236579" y="1843433"/>
                        <a:pt x="1218506" y="1861506"/>
                        <a:pt x="1218506" y="1883801"/>
                      </a:cubicBezTo>
                      <a:cubicBezTo>
                        <a:pt x="1218506" y="1906096"/>
                        <a:pt x="1236579" y="1924169"/>
                        <a:pt x="1258874" y="1924169"/>
                      </a:cubicBezTo>
                      <a:cubicBezTo>
                        <a:pt x="1281169" y="1924169"/>
                        <a:pt x="1299242" y="1906096"/>
                        <a:pt x="1299242" y="1883801"/>
                      </a:cubicBezTo>
                      <a:cubicBezTo>
                        <a:pt x="1299242" y="1861506"/>
                        <a:pt x="1281169" y="1843433"/>
                        <a:pt x="1258874" y="1843433"/>
                      </a:cubicBezTo>
                      <a:close/>
                      <a:moveTo>
                        <a:pt x="1174438" y="1843433"/>
                      </a:moveTo>
                      <a:cubicBezTo>
                        <a:pt x="1152143" y="1843433"/>
                        <a:pt x="1134070" y="1861506"/>
                        <a:pt x="1134070" y="1883801"/>
                      </a:cubicBezTo>
                      <a:cubicBezTo>
                        <a:pt x="1134070" y="1906096"/>
                        <a:pt x="1152143" y="1924169"/>
                        <a:pt x="1174438" y="1924169"/>
                      </a:cubicBezTo>
                      <a:cubicBezTo>
                        <a:pt x="1196733" y="1924169"/>
                        <a:pt x="1214806" y="1906096"/>
                        <a:pt x="1214806" y="1883801"/>
                      </a:cubicBezTo>
                      <a:cubicBezTo>
                        <a:pt x="1214806" y="1861506"/>
                        <a:pt x="1196733" y="1843433"/>
                        <a:pt x="1174438" y="1843433"/>
                      </a:cubicBezTo>
                      <a:close/>
                      <a:moveTo>
                        <a:pt x="1090002" y="1843433"/>
                      </a:moveTo>
                      <a:cubicBezTo>
                        <a:pt x="1067707" y="1843433"/>
                        <a:pt x="1049634" y="1861506"/>
                        <a:pt x="1049634" y="1883801"/>
                      </a:cubicBezTo>
                      <a:cubicBezTo>
                        <a:pt x="1049634" y="1906096"/>
                        <a:pt x="1067707" y="1924169"/>
                        <a:pt x="1090002" y="1924169"/>
                      </a:cubicBezTo>
                      <a:cubicBezTo>
                        <a:pt x="1112297" y="1924169"/>
                        <a:pt x="1130370" y="1906096"/>
                        <a:pt x="1130370" y="1883801"/>
                      </a:cubicBezTo>
                      <a:cubicBezTo>
                        <a:pt x="1130370" y="1861506"/>
                        <a:pt x="1112297" y="1843433"/>
                        <a:pt x="1090002" y="1843433"/>
                      </a:cubicBezTo>
                      <a:close/>
                      <a:moveTo>
                        <a:pt x="1005565" y="1843433"/>
                      </a:moveTo>
                      <a:cubicBezTo>
                        <a:pt x="983270" y="1843433"/>
                        <a:pt x="965197" y="1861506"/>
                        <a:pt x="965197" y="1883801"/>
                      </a:cubicBezTo>
                      <a:cubicBezTo>
                        <a:pt x="965197" y="1906096"/>
                        <a:pt x="983270" y="1924169"/>
                        <a:pt x="1005565" y="1924169"/>
                      </a:cubicBezTo>
                      <a:cubicBezTo>
                        <a:pt x="1027860" y="1924169"/>
                        <a:pt x="1045933" y="1906096"/>
                        <a:pt x="1045933" y="1883801"/>
                      </a:cubicBezTo>
                      <a:cubicBezTo>
                        <a:pt x="1045933" y="1861506"/>
                        <a:pt x="1027860" y="1843433"/>
                        <a:pt x="1005565" y="1843433"/>
                      </a:cubicBezTo>
                      <a:close/>
                      <a:moveTo>
                        <a:pt x="921129" y="1843433"/>
                      </a:moveTo>
                      <a:cubicBezTo>
                        <a:pt x="898834" y="1843433"/>
                        <a:pt x="880761" y="1861506"/>
                        <a:pt x="880761" y="1883801"/>
                      </a:cubicBezTo>
                      <a:cubicBezTo>
                        <a:pt x="880761" y="1906096"/>
                        <a:pt x="898834" y="1924169"/>
                        <a:pt x="921129" y="1924169"/>
                      </a:cubicBezTo>
                      <a:cubicBezTo>
                        <a:pt x="943424" y="1924169"/>
                        <a:pt x="961497" y="1906096"/>
                        <a:pt x="961497" y="1883801"/>
                      </a:cubicBezTo>
                      <a:cubicBezTo>
                        <a:pt x="961497" y="1861506"/>
                        <a:pt x="943424" y="1843433"/>
                        <a:pt x="921129" y="1843433"/>
                      </a:cubicBezTo>
                      <a:close/>
                      <a:moveTo>
                        <a:pt x="836693" y="1843433"/>
                      </a:moveTo>
                      <a:cubicBezTo>
                        <a:pt x="814398" y="1843433"/>
                        <a:pt x="796325" y="1861506"/>
                        <a:pt x="796325" y="1883801"/>
                      </a:cubicBezTo>
                      <a:cubicBezTo>
                        <a:pt x="796325" y="1906096"/>
                        <a:pt x="814398" y="1924169"/>
                        <a:pt x="836693" y="1924169"/>
                      </a:cubicBezTo>
                      <a:cubicBezTo>
                        <a:pt x="858988" y="1924169"/>
                        <a:pt x="877061" y="1906096"/>
                        <a:pt x="877061" y="1883801"/>
                      </a:cubicBezTo>
                      <a:cubicBezTo>
                        <a:pt x="877061" y="1861506"/>
                        <a:pt x="858988" y="1843433"/>
                        <a:pt x="836693" y="1843433"/>
                      </a:cubicBezTo>
                      <a:close/>
                      <a:moveTo>
                        <a:pt x="752256" y="1843433"/>
                      </a:moveTo>
                      <a:cubicBezTo>
                        <a:pt x="729961" y="1843433"/>
                        <a:pt x="711888" y="1861506"/>
                        <a:pt x="711888" y="1883801"/>
                      </a:cubicBezTo>
                      <a:cubicBezTo>
                        <a:pt x="711888" y="1906096"/>
                        <a:pt x="729961" y="1924169"/>
                        <a:pt x="752256" y="1924169"/>
                      </a:cubicBezTo>
                      <a:cubicBezTo>
                        <a:pt x="774551" y="1924169"/>
                        <a:pt x="792624" y="1906096"/>
                        <a:pt x="792624" y="1883801"/>
                      </a:cubicBezTo>
                      <a:cubicBezTo>
                        <a:pt x="792624" y="1861506"/>
                        <a:pt x="774551" y="1843433"/>
                        <a:pt x="752256" y="1843433"/>
                      </a:cubicBezTo>
                      <a:close/>
                      <a:moveTo>
                        <a:pt x="667820" y="1843433"/>
                      </a:moveTo>
                      <a:cubicBezTo>
                        <a:pt x="645525" y="1843433"/>
                        <a:pt x="627452" y="1861506"/>
                        <a:pt x="627452" y="1883801"/>
                      </a:cubicBezTo>
                      <a:cubicBezTo>
                        <a:pt x="627452" y="1906096"/>
                        <a:pt x="645525" y="1924169"/>
                        <a:pt x="667820" y="1924169"/>
                      </a:cubicBezTo>
                      <a:cubicBezTo>
                        <a:pt x="690115" y="1924169"/>
                        <a:pt x="708188" y="1906096"/>
                        <a:pt x="708188" y="1883801"/>
                      </a:cubicBezTo>
                      <a:cubicBezTo>
                        <a:pt x="708188" y="1861506"/>
                        <a:pt x="690115" y="1843433"/>
                        <a:pt x="667820" y="1843433"/>
                      </a:cubicBezTo>
                      <a:close/>
                      <a:moveTo>
                        <a:pt x="583384" y="1843433"/>
                      </a:moveTo>
                      <a:cubicBezTo>
                        <a:pt x="561089" y="1843433"/>
                        <a:pt x="543016" y="1861506"/>
                        <a:pt x="543016" y="1883801"/>
                      </a:cubicBezTo>
                      <a:cubicBezTo>
                        <a:pt x="543016" y="1906096"/>
                        <a:pt x="561089" y="1924169"/>
                        <a:pt x="583384" y="1924169"/>
                      </a:cubicBezTo>
                      <a:cubicBezTo>
                        <a:pt x="605679" y="1924169"/>
                        <a:pt x="623752" y="1906096"/>
                        <a:pt x="623752" y="1883801"/>
                      </a:cubicBezTo>
                      <a:cubicBezTo>
                        <a:pt x="623752" y="1861506"/>
                        <a:pt x="605679" y="1843433"/>
                        <a:pt x="583384" y="1843433"/>
                      </a:cubicBezTo>
                      <a:close/>
                      <a:moveTo>
                        <a:pt x="498947" y="1843433"/>
                      </a:moveTo>
                      <a:cubicBezTo>
                        <a:pt x="476652" y="1843433"/>
                        <a:pt x="458579" y="1861506"/>
                        <a:pt x="458579" y="1883801"/>
                      </a:cubicBezTo>
                      <a:cubicBezTo>
                        <a:pt x="458579" y="1906096"/>
                        <a:pt x="476652" y="1924169"/>
                        <a:pt x="498947" y="1924169"/>
                      </a:cubicBezTo>
                      <a:cubicBezTo>
                        <a:pt x="521242" y="1924169"/>
                        <a:pt x="539315" y="1906096"/>
                        <a:pt x="539315" y="1883801"/>
                      </a:cubicBezTo>
                      <a:cubicBezTo>
                        <a:pt x="539315" y="1861506"/>
                        <a:pt x="521242" y="1843433"/>
                        <a:pt x="498947" y="1843433"/>
                      </a:cubicBezTo>
                      <a:close/>
                      <a:moveTo>
                        <a:pt x="414511" y="1843433"/>
                      </a:moveTo>
                      <a:cubicBezTo>
                        <a:pt x="392216" y="1843433"/>
                        <a:pt x="374143" y="1861506"/>
                        <a:pt x="374143" y="1883801"/>
                      </a:cubicBezTo>
                      <a:cubicBezTo>
                        <a:pt x="374143" y="1906096"/>
                        <a:pt x="392216" y="1924169"/>
                        <a:pt x="414511" y="1924169"/>
                      </a:cubicBezTo>
                      <a:cubicBezTo>
                        <a:pt x="436806" y="1924169"/>
                        <a:pt x="454879" y="1906096"/>
                        <a:pt x="454879" y="1883801"/>
                      </a:cubicBezTo>
                      <a:cubicBezTo>
                        <a:pt x="454879" y="1861506"/>
                        <a:pt x="436806" y="1843433"/>
                        <a:pt x="414511" y="1843433"/>
                      </a:cubicBezTo>
                      <a:close/>
                      <a:moveTo>
                        <a:pt x="330075" y="1843433"/>
                      </a:moveTo>
                      <a:cubicBezTo>
                        <a:pt x="307780" y="1843433"/>
                        <a:pt x="289707" y="1861506"/>
                        <a:pt x="289707" y="1883801"/>
                      </a:cubicBezTo>
                      <a:cubicBezTo>
                        <a:pt x="289707" y="1906096"/>
                        <a:pt x="307780" y="1924169"/>
                        <a:pt x="330075" y="1924169"/>
                      </a:cubicBezTo>
                      <a:cubicBezTo>
                        <a:pt x="352370" y="1924169"/>
                        <a:pt x="370443" y="1906096"/>
                        <a:pt x="370443" y="1883801"/>
                      </a:cubicBezTo>
                      <a:cubicBezTo>
                        <a:pt x="370443" y="1861506"/>
                        <a:pt x="352370" y="1843433"/>
                        <a:pt x="330075" y="1843433"/>
                      </a:cubicBezTo>
                      <a:close/>
                      <a:moveTo>
                        <a:pt x="245639" y="1843433"/>
                      </a:moveTo>
                      <a:cubicBezTo>
                        <a:pt x="223344" y="1843433"/>
                        <a:pt x="205271" y="1861506"/>
                        <a:pt x="205271" y="1883801"/>
                      </a:cubicBezTo>
                      <a:cubicBezTo>
                        <a:pt x="205271" y="1906096"/>
                        <a:pt x="223344" y="1924169"/>
                        <a:pt x="245639" y="1924169"/>
                      </a:cubicBezTo>
                      <a:cubicBezTo>
                        <a:pt x="267934" y="1924169"/>
                        <a:pt x="286007" y="1906096"/>
                        <a:pt x="286007" y="1883801"/>
                      </a:cubicBezTo>
                      <a:cubicBezTo>
                        <a:pt x="286007" y="1861506"/>
                        <a:pt x="267934" y="1843433"/>
                        <a:pt x="245639" y="1843433"/>
                      </a:cubicBezTo>
                      <a:close/>
                      <a:moveTo>
                        <a:pt x="161202" y="1843433"/>
                      </a:moveTo>
                      <a:cubicBezTo>
                        <a:pt x="138907" y="1843433"/>
                        <a:pt x="120834" y="1861506"/>
                        <a:pt x="120834" y="1883801"/>
                      </a:cubicBezTo>
                      <a:cubicBezTo>
                        <a:pt x="120834" y="1906096"/>
                        <a:pt x="138907" y="1924169"/>
                        <a:pt x="161202" y="1924169"/>
                      </a:cubicBezTo>
                      <a:cubicBezTo>
                        <a:pt x="183497" y="1924169"/>
                        <a:pt x="201570" y="1906096"/>
                        <a:pt x="201570" y="1883801"/>
                      </a:cubicBezTo>
                      <a:cubicBezTo>
                        <a:pt x="201570" y="1861506"/>
                        <a:pt x="183497" y="1843433"/>
                        <a:pt x="161202" y="1843433"/>
                      </a:cubicBezTo>
                      <a:close/>
                      <a:moveTo>
                        <a:pt x="76766" y="1843433"/>
                      </a:moveTo>
                      <a:cubicBezTo>
                        <a:pt x="54471" y="1843433"/>
                        <a:pt x="36398" y="1861506"/>
                        <a:pt x="36398" y="1883801"/>
                      </a:cubicBezTo>
                      <a:cubicBezTo>
                        <a:pt x="36398" y="1906096"/>
                        <a:pt x="54471" y="1924169"/>
                        <a:pt x="76766" y="1924169"/>
                      </a:cubicBezTo>
                      <a:cubicBezTo>
                        <a:pt x="99061" y="1924169"/>
                        <a:pt x="117134" y="1906096"/>
                        <a:pt x="117134" y="1883801"/>
                      </a:cubicBezTo>
                      <a:cubicBezTo>
                        <a:pt x="117134" y="1861506"/>
                        <a:pt x="99061" y="1843433"/>
                        <a:pt x="76766" y="1843433"/>
                      </a:cubicBezTo>
                      <a:close/>
                      <a:moveTo>
                        <a:pt x="1343312" y="1757383"/>
                      </a:moveTo>
                      <a:cubicBezTo>
                        <a:pt x="1321017" y="1757383"/>
                        <a:pt x="1302944" y="1775456"/>
                        <a:pt x="1302944" y="1797751"/>
                      </a:cubicBezTo>
                      <a:cubicBezTo>
                        <a:pt x="1302944" y="1820046"/>
                        <a:pt x="1321017" y="1838119"/>
                        <a:pt x="1343312" y="1838119"/>
                      </a:cubicBezTo>
                      <a:cubicBezTo>
                        <a:pt x="1365607" y="1838119"/>
                        <a:pt x="1383680" y="1820046"/>
                        <a:pt x="1383680" y="1797751"/>
                      </a:cubicBezTo>
                      <a:cubicBezTo>
                        <a:pt x="1383680" y="1775456"/>
                        <a:pt x="1365607" y="1757383"/>
                        <a:pt x="1343312" y="1757383"/>
                      </a:cubicBezTo>
                      <a:close/>
                      <a:moveTo>
                        <a:pt x="1258874" y="1757383"/>
                      </a:moveTo>
                      <a:cubicBezTo>
                        <a:pt x="1236579" y="1757383"/>
                        <a:pt x="1218506" y="1775456"/>
                        <a:pt x="1218506" y="1797751"/>
                      </a:cubicBezTo>
                      <a:cubicBezTo>
                        <a:pt x="1218506" y="1820046"/>
                        <a:pt x="1236579" y="1838119"/>
                        <a:pt x="1258874" y="1838119"/>
                      </a:cubicBezTo>
                      <a:cubicBezTo>
                        <a:pt x="1281169" y="1838119"/>
                        <a:pt x="1299242" y="1820046"/>
                        <a:pt x="1299242" y="1797751"/>
                      </a:cubicBezTo>
                      <a:cubicBezTo>
                        <a:pt x="1299242" y="1775456"/>
                        <a:pt x="1281169" y="1757383"/>
                        <a:pt x="1258874" y="1757383"/>
                      </a:cubicBezTo>
                      <a:close/>
                      <a:moveTo>
                        <a:pt x="1174438" y="1757383"/>
                      </a:moveTo>
                      <a:cubicBezTo>
                        <a:pt x="1152143" y="1757383"/>
                        <a:pt x="1134070" y="1775456"/>
                        <a:pt x="1134070" y="1797751"/>
                      </a:cubicBezTo>
                      <a:cubicBezTo>
                        <a:pt x="1134070" y="1820046"/>
                        <a:pt x="1152143" y="1838119"/>
                        <a:pt x="1174438" y="1838119"/>
                      </a:cubicBezTo>
                      <a:cubicBezTo>
                        <a:pt x="1196733" y="1838119"/>
                        <a:pt x="1214806" y="1820046"/>
                        <a:pt x="1214806" y="1797751"/>
                      </a:cubicBezTo>
                      <a:cubicBezTo>
                        <a:pt x="1214806" y="1775456"/>
                        <a:pt x="1196733" y="1757383"/>
                        <a:pt x="1174438" y="1757383"/>
                      </a:cubicBezTo>
                      <a:close/>
                      <a:moveTo>
                        <a:pt x="1090002" y="1757383"/>
                      </a:moveTo>
                      <a:cubicBezTo>
                        <a:pt x="1067707" y="1757383"/>
                        <a:pt x="1049634" y="1775456"/>
                        <a:pt x="1049634" y="1797751"/>
                      </a:cubicBezTo>
                      <a:cubicBezTo>
                        <a:pt x="1049634" y="1820046"/>
                        <a:pt x="1067707" y="1838119"/>
                        <a:pt x="1090002" y="1838119"/>
                      </a:cubicBezTo>
                      <a:cubicBezTo>
                        <a:pt x="1112297" y="1838119"/>
                        <a:pt x="1130370" y="1820046"/>
                        <a:pt x="1130370" y="1797751"/>
                      </a:cubicBezTo>
                      <a:cubicBezTo>
                        <a:pt x="1130370" y="1775456"/>
                        <a:pt x="1112297" y="1757383"/>
                        <a:pt x="1090002" y="1757383"/>
                      </a:cubicBezTo>
                      <a:close/>
                      <a:moveTo>
                        <a:pt x="1005565" y="1757383"/>
                      </a:moveTo>
                      <a:cubicBezTo>
                        <a:pt x="983270" y="1757383"/>
                        <a:pt x="965197" y="1775456"/>
                        <a:pt x="965197" y="1797751"/>
                      </a:cubicBezTo>
                      <a:cubicBezTo>
                        <a:pt x="965197" y="1820046"/>
                        <a:pt x="983270" y="1838119"/>
                        <a:pt x="1005565" y="1838119"/>
                      </a:cubicBezTo>
                      <a:cubicBezTo>
                        <a:pt x="1027860" y="1838119"/>
                        <a:pt x="1045933" y="1820046"/>
                        <a:pt x="1045933" y="1797751"/>
                      </a:cubicBezTo>
                      <a:cubicBezTo>
                        <a:pt x="1045933" y="1775456"/>
                        <a:pt x="1027860" y="1757383"/>
                        <a:pt x="1005565" y="1757383"/>
                      </a:cubicBezTo>
                      <a:close/>
                      <a:moveTo>
                        <a:pt x="921129" y="1757383"/>
                      </a:moveTo>
                      <a:cubicBezTo>
                        <a:pt x="898834" y="1757383"/>
                        <a:pt x="880761" y="1775456"/>
                        <a:pt x="880761" y="1797751"/>
                      </a:cubicBezTo>
                      <a:cubicBezTo>
                        <a:pt x="880761" y="1820046"/>
                        <a:pt x="898834" y="1838119"/>
                        <a:pt x="921129" y="1838119"/>
                      </a:cubicBezTo>
                      <a:cubicBezTo>
                        <a:pt x="943424" y="1838119"/>
                        <a:pt x="961497" y="1820046"/>
                        <a:pt x="961497" y="1797751"/>
                      </a:cubicBezTo>
                      <a:cubicBezTo>
                        <a:pt x="961497" y="1775456"/>
                        <a:pt x="943424" y="1757383"/>
                        <a:pt x="921129" y="1757383"/>
                      </a:cubicBezTo>
                      <a:close/>
                      <a:moveTo>
                        <a:pt x="836693" y="1757383"/>
                      </a:moveTo>
                      <a:cubicBezTo>
                        <a:pt x="814398" y="1757383"/>
                        <a:pt x="796325" y="1775456"/>
                        <a:pt x="796325" y="1797751"/>
                      </a:cubicBezTo>
                      <a:cubicBezTo>
                        <a:pt x="796325" y="1820046"/>
                        <a:pt x="814398" y="1838119"/>
                        <a:pt x="836693" y="1838119"/>
                      </a:cubicBezTo>
                      <a:cubicBezTo>
                        <a:pt x="858988" y="1838119"/>
                        <a:pt x="877061" y="1820046"/>
                        <a:pt x="877061" y="1797751"/>
                      </a:cubicBezTo>
                      <a:cubicBezTo>
                        <a:pt x="877061" y="1775456"/>
                        <a:pt x="858988" y="1757383"/>
                        <a:pt x="836693" y="1757383"/>
                      </a:cubicBezTo>
                      <a:close/>
                      <a:moveTo>
                        <a:pt x="752256" y="1757383"/>
                      </a:moveTo>
                      <a:cubicBezTo>
                        <a:pt x="729961" y="1757383"/>
                        <a:pt x="711888" y="1775456"/>
                        <a:pt x="711888" y="1797751"/>
                      </a:cubicBezTo>
                      <a:cubicBezTo>
                        <a:pt x="711888" y="1820046"/>
                        <a:pt x="729961" y="1838119"/>
                        <a:pt x="752256" y="1838119"/>
                      </a:cubicBezTo>
                      <a:cubicBezTo>
                        <a:pt x="774551" y="1838119"/>
                        <a:pt x="792624" y="1820046"/>
                        <a:pt x="792624" y="1797751"/>
                      </a:cubicBezTo>
                      <a:cubicBezTo>
                        <a:pt x="792624" y="1775456"/>
                        <a:pt x="774551" y="1757383"/>
                        <a:pt x="752256" y="1757383"/>
                      </a:cubicBezTo>
                      <a:close/>
                      <a:moveTo>
                        <a:pt x="667820" y="1757383"/>
                      </a:moveTo>
                      <a:cubicBezTo>
                        <a:pt x="645525" y="1757383"/>
                        <a:pt x="627452" y="1775456"/>
                        <a:pt x="627452" y="1797751"/>
                      </a:cubicBezTo>
                      <a:cubicBezTo>
                        <a:pt x="627452" y="1820046"/>
                        <a:pt x="645525" y="1838119"/>
                        <a:pt x="667820" y="1838119"/>
                      </a:cubicBezTo>
                      <a:cubicBezTo>
                        <a:pt x="690115" y="1838119"/>
                        <a:pt x="708188" y="1820046"/>
                        <a:pt x="708188" y="1797751"/>
                      </a:cubicBezTo>
                      <a:cubicBezTo>
                        <a:pt x="708188" y="1775456"/>
                        <a:pt x="690115" y="1757383"/>
                        <a:pt x="667820" y="1757383"/>
                      </a:cubicBezTo>
                      <a:close/>
                      <a:moveTo>
                        <a:pt x="583384" y="1757383"/>
                      </a:moveTo>
                      <a:cubicBezTo>
                        <a:pt x="561089" y="1757383"/>
                        <a:pt x="543016" y="1775456"/>
                        <a:pt x="543016" y="1797751"/>
                      </a:cubicBezTo>
                      <a:cubicBezTo>
                        <a:pt x="543016" y="1820046"/>
                        <a:pt x="561089" y="1838119"/>
                        <a:pt x="583384" y="1838119"/>
                      </a:cubicBezTo>
                      <a:cubicBezTo>
                        <a:pt x="605679" y="1838119"/>
                        <a:pt x="623752" y="1820046"/>
                        <a:pt x="623752" y="1797751"/>
                      </a:cubicBezTo>
                      <a:cubicBezTo>
                        <a:pt x="623752" y="1775456"/>
                        <a:pt x="605679" y="1757383"/>
                        <a:pt x="583384" y="1757383"/>
                      </a:cubicBezTo>
                      <a:close/>
                      <a:moveTo>
                        <a:pt x="498947" y="1757383"/>
                      </a:moveTo>
                      <a:cubicBezTo>
                        <a:pt x="476652" y="1757383"/>
                        <a:pt x="458579" y="1775456"/>
                        <a:pt x="458579" y="1797751"/>
                      </a:cubicBezTo>
                      <a:cubicBezTo>
                        <a:pt x="458579" y="1820046"/>
                        <a:pt x="476652" y="1838119"/>
                        <a:pt x="498947" y="1838119"/>
                      </a:cubicBezTo>
                      <a:cubicBezTo>
                        <a:pt x="521242" y="1838119"/>
                        <a:pt x="539315" y="1820046"/>
                        <a:pt x="539315" y="1797751"/>
                      </a:cubicBezTo>
                      <a:cubicBezTo>
                        <a:pt x="539315" y="1775456"/>
                        <a:pt x="521242" y="1757383"/>
                        <a:pt x="498947" y="1757383"/>
                      </a:cubicBezTo>
                      <a:close/>
                      <a:moveTo>
                        <a:pt x="414511" y="1757383"/>
                      </a:moveTo>
                      <a:cubicBezTo>
                        <a:pt x="392216" y="1757383"/>
                        <a:pt x="374143" y="1775456"/>
                        <a:pt x="374143" y="1797751"/>
                      </a:cubicBezTo>
                      <a:cubicBezTo>
                        <a:pt x="374143" y="1820046"/>
                        <a:pt x="392216" y="1838119"/>
                        <a:pt x="414511" y="1838119"/>
                      </a:cubicBezTo>
                      <a:cubicBezTo>
                        <a:pt x="436806" y="1838119"/>
                        <a:pt x="454879" y="1820046"/>
                        <a:pt x="454879" y="1797751"/>
                      </a:cubicBezTo>
                      <a:cubicBezTo>
                        <a:pt x="454879" y="1775456"/>
                        <a:pt x="436806" y="1757383"/>
                        <a:pt x="414511" y="1757383"/>
                      </a:cubicBezTo>
                      <a:close/>
                      <a:moveTo>
                        <a:pt x="330075" y="1757383"/>
                      </a:moveTo>
                      <a:cubicBezTo>
                        <a:pt x="307780" y="1757383"/>
                        <a:pt x="289707" y="1775456"/>
                        <a:pt x="289707" y="1797751"/>
                      </a:cubicBezTo>
                      <a:cubicBezTo>
                        <a:pt x="289707" y="1820046"/>
                        <a:pt x="307780" y="1838119"/>
                        <a:pt x="330075" y="1838119"/>
                      </a:cubicBezTo>
                      <a:cubicBezTo>
                        <a:pt x="352370" y="1838119"/>
                        <a:pt x="370443" y="1820046"/>
                        <a:pt x="370443" y="1797751"/>
                      </a:cubicBezTo>
                      <a:cubicBezTo>
                        <a:pt x="370443" y="1775456"/>
                        <a:pt x="352370" y="1757383"/>
                        <a:pt x="330075" y="1757383"/>
                      </a:cubicBezTo>
                      <a:close/>
                      <a:moveTo>
                        <a:pt x="245639" y="1757383"/>
                      </a:moveTo>
                      <a:cubicBezTo>
                        <a:pt x="223344" y="1757383"/>
                        <a:pt x="205271" y="1775456"/>
                        <a:pt x="205271" y="1797751"/>
                      </a:cubicBezTo>
                      <a:cubicBezTo>
                        <a:pt x="205271" y="1820046"/>
                        <a:pt x="223344" y="1838119"/>
                        <a:pt x="245639" y="1838119"/>
                      </a:cubicBezTo>
                      <a:cubicBezTo>
                        <a:pt x="267934" y="1838119"/>
                        <a:pt x="286007" y="1820046"/>
                        <a:pt x="286007" y="1797751"/>
                      </a:cubicBezTo>
                      <a:cubicBezTo>
                        <a:pt x="286007" y="1775456"/>
                        <a:pt x="267934" y="1757383"/>
                        <a:pt x="245639" y="1757383"/>
                      </a:cubicBezTo>
                      <a:close/>
                      <a:moveTo>
                        <a:pt x="161202" y="1757383"/>
                      </a:moveTo>
                      <a:cubicBezTo>
                        <a:pt x="138907" y="1757383"/>
                        <a:pt x="120834" y="1775456"/>
                        <a:pt x="120834" y="1797751"/>
                      </a:cubicBezTo>
                      <a:cubicBezTo>
                        <a:pt x="120834" y="1820046"/>
                        <a:pt x="138907" y="1838119"/>
                        <a:pt x="161202" y="1838119"/>
                      </a:cubicBezTo>
                      <a:cubicBezTo>
                        <a:pt x="183497" y="1838119"/>
                        <a:pt x="201570" y="1820046"/>
                        <a:pt x="201570" y="1797751"/>
                      </a:cubicBezTo>
                      <a:cubicBezTo>
                        <a:pt x="201570" y="1775456"/>
                        <a:pt x="183497" y="1757383"/>
                        <a:pt x="161202" y="1757383"/>
                      </a:cubicBezTo>
                      <a:close/>
                      <a:moveTo>
                        <a:pt x="76766" y="1757383"/>
                      </a:moveTo>
                      <a:cubicBezTo>
                        <a:pt x="54471" y="1757383"/>
                        <a:pt x="36398" y="1775456"/>
                        <a:pt x="36398" y="1797751"/>
                      </a:cubicBezTo>
                      <a:cubicBezTo>
                        <a:pt x="36398" y="1820046"/>
                        <a:pt x="54471" y="1838119"/>
                        <a:pt x="76766" y="1838119"/>
                      </a:cubicBezTo>
                      <a:cubicBezTo>
                        <a:pt x="99061" y="1838119"/>
                        <a:pt x="117134" y="1820046"/>
                        <a:pt x="117134" y="1797751"/>
                      </a:cubicBezTo>
                      <a:cubicBezTo>
                        <a:pt x="117134" y="1775456"/>
                        <a:pt x="99061" y="1757383"/>
                        <a:pt x="76766" y="1757383"/>
                      </a:cubicBezTo>
                      <a:close/>
                      <a:moveTo>
                        <a:pt x="1343312" y="1671334"/>
                      </a:moveTo>
                      <a:cubicBezTo>
                        <a:pt x="1321017" y="1671334"/>
                        <a:pt x="1302944" y="1689407"/>
                        <a:pt x="1302944" y="1711702"/>
                      </a:cubicBezTo>
                      <a:cubicBezTo>
                        <a:pt x="1302944" y="1733997"/>
                        <a:pt x="1321017" y="1752070"/>
                        <a:pt x="1343312" y="1752070"/>
                      </a:cubicBezTo>
                      <a:cubicBezTo>
                        <a:pt x="1365607" y="1752070"/>
                        <a:pt x="1383680" y="1733997"/>
                        <a:pt x="1383680" y="1711702"/>
                      </a:cubicBezTo>
                      <a:cubicBezTo>
                        <a:pt x="1383680" y="1689407"/>
                        <a:pt x="1365607" y="1671334"/>
                        <a:pt x="1343312" y="1671334"/>
                      </a:cubicBezTo>
                      <a:close/>
                      <a:moveTo>
                        <a:pt x="1258874" y="1671334"/>
                      </a:moveTo>
                      <a:cubicBezTo>
                        <a:pt x="1236579" y="1671334"/>
                        <a:pt x="1218506" y="1689407"/>
                        <a:pt x="1218506" y="1711702"/>
                      </a:cubicBezTo>
                      <a:cubicBezTo>
                        <a:pt x="1218506" y="1733997"/>
                        <a:pt x="1236579" y="1752070"/>
                        <a:pt x="1258874" y="1752070"/>
                      </a:cubicBezTo>
                      <a:cubicBezTo>
                        <a:pt x="1281169" y="1752070"/>
                        <a:pt x="1299242" y="1733997"/>
                        <a:pt x="1299242" y="1711702"/>
                      </a:cubicBezTo>
                      <a:cubicBezTo>
                        <a:pt x="1299242" y="1689407"/>
                        <a:pt x="1281169" y="1671334"/>
                        <a:pt x="1258874" y="1671334"/>
                      </a:cubicBezTo>
                      <a:close/>
                      <a:moveTo>
                        <a:pt x="1174438" y="1671334"/>
                      </a:moveTo>
                      <a:cubicBezTo>
                        <a:pt x="1152143" y="1671334"/>
                        <a:pt x="1134070" y="1689407"/>
                        <a:pt x="1134070" y="1711702"/>
                      </a:cubicBezTo>
                      <a:cubicBezTo>
                        <a:pt x="1134070" y="1733997"/>
                        <a:pt x="1152143" y="1752070"/>
                        <a:pt x="1174438" y="1752070"/>
                      </a:cubicBezTo>
                      <a:cubicBezTo>
                        <a:pt x="1196733" y="1752070"/>
                        <a:pt x="1214806" y="1733997"/>
                        <a:pt x="1214806" y="1711702"/>
                      </a:cubicBezTo>
                      <a:cubicBezTo>
                        <a:pt x="1214806" y="1689407"/>
                        <a:pt x="1196733" y="1671334"/>
                        <a:pt x="1174438" y="1671334"/>
                      </a:cubicBezTo>
                      <a:close/>
                      <a:moveTo>
                        <a:pt x="1090002" y="1671334"/>
                      </a:moveTo>
                      <a:cubicBezTo>
                        <a:pt x="1067707" y="1671334"/>
                        <a:pt x="1049634" y="1689407"/>
                        <a:pt x="1049634" y="1711702"/>
                      </a:cubicBezTo>
                      <a:cubicBezTo>
                        <a:pt x="1049634" y="1733997"/>
                        <a:pt x="1067707" y="1752070"/>
                        <a:pt x="1090002" y="1752070"/>
                      </a:cubicBezTo>
                      <a:cubicBezTo>
                        <a:pt x="1112297" y="1752070"/>
                        <a:pt x="1130370" y="1733997"/>
                        <a:pt x="1130370" y="1711702"/>
                      </a:cubicBezTo>
                      <a:cubicBezTo>
                        <a:pt x="1130370" y="1689407"/>
                        <a:pt x="1112297" y="1671334"/>
                        <a:pt x="1090002" y="1671334"/>
                      </a:cubicBezTo>
                      <a:close/>
                      <a:moveTo>
                        <a:pt x="1005565" y="1671334"/>
                      </a:moveTo>
                      <a:cubicBezTo>
                        <a:pt x="983270" y="1671334"/>
                        <a:pt x="965197" y="1689407"/>
                        <a:pt x="965197" y="1711702"/>
                      </a:cubicBezTo>
                      <a:cubicBezTo>
                        <a:pt x="965197" y="1733997"/>
                        <a:pt x="983270" y="1752070"/>
                        <a:pt x="1005565" y="1752070"/>
                      </a:cubicBezTo>
                      <a:cubicBezTo>
                        <a:pt x="1027860" y="1752070"/>
                        <a:pt x="1045933" y="1733997"/>
                        <a:pt x="1045933" y="1711702"/>
                      </a:cubicBezTo>
                      <a:cubicBezTo>
                        <a:pt x="1045933" y="1689407"/>
                        <a:pt x="1027860" y="1671334"/>
                        <a:pt x="1005565" y="1671334"/>
                      </a:cubicBezTo>
                      <a:close/>
                      <a:moveTo>
                        <a:pt x="921129" y="1671334"/>
                      </a:moveTo>
                      <a:cubicBezTo>
                        <a:pt x="898834" y="1671334"/>
                        <a:pt x="880761" y="1689407"/>
                        <a:pt x="880761" y="1711702"/>
                      </a:cubicBezTo>
                      <a:cubicBezTo>
                        <a:pt x="880761" y="1733997"/>
                        <a:pt x="898834" y="1752070"/>
                        <a:pt x="921129" y="1752070"/>
                      </a:cubicBezTo>
                      <a:cubicBezTo>
                        <a:pt x="943424" y="1752070"/>
                        <a:pt x="961497" y="1733997"/>
                        <a:pt x="961497" y="1711702"/>
                      </a:cubicBezTo>
                      <a:cubicBezTo>
                        <a:pt x="961497" y="1689407"/>
                        <a:pt x="943424" y="1671334"/>
                        <a:pt x="921129" y="1671334"/>
                      </a:cubicBezTo>
                      <a:close/>
                      <a:moveTo>
                        <a:pt x="836693" y="1671334"/>
                      </a:moveTo>
                      <a:cubicBezTo>
                        <a:pt x="814398" y="1671334"/>
                        <a:pt x="796325" y="1689407"/>
                        <a:pt x="796325" y="1711702"/>
                      </a:cubicBezTo>
                      <a:cubicBezTo>
                        <a:pt x="796325" y="1733997"/>
                        <a:pt x="814398" y="1752070"/>
                        <a:pt x="836693" y="1752070"/>
                      </a:cubicBezTo>
                      <a:cubicBezTo>
                        <a:pt x="858988" y="1752070"/>
                        <a:pt x="877061" y="1733997"/>
                        <a:pt x="877061" y="1711702"/>
                      </a:cubicBezTo>
                      <a:cubicBezTo>
                        <a:pt x="877061" y="1689407"/>
                        <a:pt x="858988" y="1671334"/>
                        <a:pt x="836693" y="1671334"/>
                      </a:cubicBezTo>
                      <a:close/>
                      <a:moveTo>
                        <a:pt x="752256" y="1671334"/>
                      </a:moveTo>
                      <a:cubicBezTo>
                        <a:pt x="729961" y="1671334"/>
                        <a:pt x="711888" y="1689407"/>
                        <a:pt x="711888" y="1711702"/>
                      </a:cubicBezTo>
                      <a:cubicBezTo>
                        <a:pt x="711888" y="1733997"/>
                        <a:pt x="729961" y="1752070"/>
                        <a:pt x="752256" y="1752070"/>
                      </a:cubicBezTo>
                      <a:cubicBezTo>
                        <a:pt x="774551" y="1752070"/>
                        <a:pt x="792624" y="1733997"/>
                        <a:pt x="792624" y="1711702"/>
                      </a:cubicBezTo>
                      <a:cubicBezTo>
                        <a:pt x="792624" y="1689407"/>
                        <a:pt x="774551" y="1671334"/>
                        <a:pt x="752256" y="1671334"/>
                      </a:cubicBezTo>
                      <a:close/>
                      <a:moveTo>
                        <a:pt x="667820" y="1671334"/>
                      </a:moveTo>
                      <a:cubicBezTo>
                        <a:pt x="645525" y="1671334"/>
                        <a:pt x="627452" y="1689407"/>
                        <a:pt x="627452" y="1711702"/>
                      </a:cubicBezTo>
                      <a:cubicBezTo>
                        <a:pt x="627452" y="1733997"/>
                        <a:pt x="645525" y="1752070"/>
                        <a:pt x="667820" y="1752070"/>
                      </a:cubicBezTo>
                      <a:cubicBezTo>
                        <a:pt x="690115" y="1752070"/>
                        <a:pt x="708188" y="1733997"/>
                        <a:pt x="708188" y="1711702"/>
                      </a:cubicBezTo>
                      <a:cubicBezTo>
                        <a:pt x="708188" y="1689407"/>
                        <a:pt x="690115" y="1671334"/>
                        <a:pt x="667820" y="1671334"/>
                      </a:cubicBezTo>
                      <a:close/>
                      <a:moveTo>
                        <a:pt x="583384" y="1671334"/>
                      </a:moveTo>
                      <a:cubicBezTo>
                        <a:pt x="561089" y="1671334"/>
                        <a:pt x="543016" y="1689407"/>
                        <a:pt x="543016" y="1711702"/>
                      </a:cubicBezTo>
                      <a:cubicBezTo>
                        <a:pt x="543016" y="1733997"/>
                        <a:pt x="561089" y="1752070"/>
                        <a:pt x="583384" y="1752070"/>
                      </a:cubicBezTo>
                      <a:cubicBezTo>
                        <a:pt x="605679" y="1752070"/>
                        <a:pt x="623752" y="1733997"/>
                        <a:pt x="623752" y="1711702"/>
                      </a:cubicBezTo>
                      <a:cubicBezTo>
                        <a:pt x="623752" y="1689407"/>
                        <a:pt x="605679" y="1671334"/>
                        <a:pt x="583384" y="1671334"/>
                      </a:cubicBezTo>
                      <a:close/>
                      <a:moveTo>
                        <a:pt x="498947" y="1671334"/>
                      </a:moveTo>
                      <a:cubicBezTo>
                        <a:pt x="476652" y="1671334"/>
                        <a:pt x="458579" y="1689407"/>
                        <a:pt x="458579" y="1711702"/>
                      </a:cubicBezTo>
                      <a:cubicBezTo>
                        <a:pt x="458579" y="1733997"/>
                        <a:pt x="476652" y="1752070"/>
                        <a:pt x="498947" y="1752070"/>
                      </a:cubicBezTo>
                      <a:cubicBezTo>
                        <a:pt x="521242" y="1752070"/>
                        <a:pt x="539315" y="1733997"/>
                        <a:pt x="539315" y="1711702"/>
                      </a:cubicBezTo>
                      <a:cubicBezTo>
                        <a:pt x="539315" y="1689407"/>
                        <a:pt x="521242" y="1671334"/>
                        <a:pt x="498947" y="1671334"/>
                      </a:cubicBezTo>
                      <a:close/>
                      <a:moveTo>
                        <a:pt x="414511" y="1671334"/>
                      </a:moveTo>
                      <a:cubicBezTo>
                        <a:pt x="392216" y="1671334"/>
                        <a:pt x="374143" y="1689407"/>
                        <a:pt x="374143" y="1711702"/>
                      </a:cubicBezTo>
                      <a:cubicBezTo>
                        <a:pt x="374143" y="1733997"/>
                        <a:pt x="392216" y="1752070"/>
                        <a:pt x="414511" y="1752070"/>
                      </a:cubicBezTo>
                      <a:cubicBezTo>
                        <a:pt x="436806" y="1752070"/>
                        <a:pt x="454879" y="1733997"/>
                        <a:pt x="454879" y="1711702"/>
                      </a:cubicBezTo>
                      <a:cubicBezTo>
                        <a:pt x="454879" y="1689407"/>
                        <a:pt x="436806" y="1671334"/>
                        <a:pt x="414511" y="1671334"/>
                      </a:cubicBezTo>
                      <a:close/>
                      <a:moveTo>
                        <a:pt x="330075" y="1671334"/>
                      </a:moveTo>
                      <a:cubicBezTo>
                        <a:pt x="307780" y="1671334"/>
                        <a:pt x="289707" y="1689407"/>
                        <a:pt x="289707" y="1711702"/>
                      </a:cubicBezTo>
                      <a:cubicBezTo>
                        <a:pt x="289707" y="1733997"/>
                        <a:pt x="307780" y="1752070"/>
                        <a:pt x="330075" y="1752070"/>
                      </a:cubicBezTo>
                      <a:cubicBezTo>
                        <a:pt x="352370" y="1752070"/>
                        <a:pt x="370443" y="1733997"/>
                        <a:pt x="370443" y="1711702"/>
                      </a:cubicBezTo>
                      <a:cubicBezTo>
                        <a:pt x="370443" y="1689407"/>
                        <a:pt x="352370" y="1671334"/>
                        <a:pt x="330075" y="1671334"/>
                      </a:cubicBezTo>
                      <a:close/>
                      <a:moveTo>
                        <a:pt x="245639" y="1671334"/>
                      </a:moveTo>
                      <a:cubicBezTo>
                        <a:pt x="223344" y="1671334"/>
                        <a:pt x="205271" y="1689407"/>
                        <a:pt x="205271" y="1711702"/>
                      </a:cubicBezTo>
                      <a:cubicBezTo>
                        <a:pt x="205271" y="1733997"/>
                        <a:pt x="223344" y="1752070"/>
                        <a:pt x="245639" y="1752070"/>
                      </a:cubicBezTo>
                      <a:cubicBezTo>
                        <a:pt x="267934" y="1752070"/>
                        <a:pt x="286007" y="1733997"/>
                        <a:pt x="286007" y="1711702"/>
                      </a:cubicBezTo>
                      <a:cubicBezTo>
                        <a:pt x="286007" y="1689407"/>
                        <a:pt x="267934" y="1671334"/>
                        <a:pt x="245639" y="1671334"/>
                      </a:cubicBezTo>
                      <a:close/>
                      <a:moveTo>
                        <a:pt x="161202" y="1671334"/>
                      </a:moveTo>
                      <a:cubicBezTo>
                        <a:pt x="138907" y="1671334"/>
                        <a:pt x="120834" y="1689407"/>
                        <a:pt x="120834" y="1711702"/>
                      </a:cubicBezTo>
                      <a:cubicBezTo>
                        <a:pt x="120834" y="1733997"/>
                        <a:pt x="138907" y="1752070"/>
                        <a:pt x="161202" y="1752070"/>
                      </a:cubicBezTo>
                      <a:cubicBezTo>
                        <a:pt x="183497" y="1752070"/>
                        <a:pt x="201570" y="1733997"/>
                        <a:pt x="201570" y="1711702"/>
                      </a:cubicBezTo>
                      <a:cubicBezTo>
                        <a:pt x="201570" y="1689407"/>
                        <a:pt x="183497" y="1671334"/>
                        <a:pt x="161202" y="1671334"/>
                      </a:cubicBezTo>
                      <a:close/>
                      <a:moveTo>
                        <a:pt x="76766" y="1671334"/>
                      </a:moveTo>
                      <a:cubicBezTo>
                        <a:pt x="54471" y="1671334"/>
                        <a:pt x="36398" y="1689407"/>
                        <a:pt x="36398" y="1711702"/>
                      </a:cubicBezTo>
                      <a:cubicBezTo>
                        <a:pt x="36398" y="1733997"/>
                        <a:pt x="54471" y="1752070"/>
                        <a:pt x="76766" y="1752070"/>
                      </a:cubicBezTo>
                      <a:cubicBezTo>
                        <a:pt x="99061" y="1752070"/>
                        <a:pt x="117134" y="1733997"/>
                        <a:pt x="117134" y="1711702"/>
                      </a:cubicBezTo>
                      <a:cubicBezTo>
                        <a:pt x="117134" y="1689407"/>
                        <a:pt x="99061" y="1671334"/>
                        <a:pt x="76766" y="1671334"/>
                      </a:cubicBezTo>
                      <a:close/>
                      <a:moveTo>
                        <a:pt x="1343312" y="1585285"/>
                      </a:moveTo>
                      <a:cubicBezTo>
                        <a:pt x="1321017" y="1585285"/>
                        <a:pt x="1302944" y="1603358"/>
                        <a:pt x="1302944" y="1625653"/>
                      </a:cubicBezTo>
                      <a:cubicBezTo>
                        <a:pt x="1302944" y="1647948"/>
                        <a:pt x="1321017" y="1666021"/>
                        <a:pt x="1343312" y="1666021"/>
                      </a:cubicBezTo>
                      <a:cubicBezTo>
                        <a:pt x="1365607" y="1666021"/>
                        <a:pt x="1383680" y="1647948"/>
                        <a:pt x="1383680" y="1625653"/>
                      </a:cubicBezTo>
                      <a:cubicBezTo>
                        <a:pt x="1383680" y="1603358"/>
                        <a:pt x="1365607" y="1585285"/>
                        <a:pt x="1343312" y="1585285"/>
                      </a:cubicBezTo>
                      <a:close/>
                      <a:moveTo>
                        <a:pt x="1258874" y="1585285"/>
                      </a:moveTo>
                      <a:cubicBezTo>
                        <a:pt x="1236579" y="1585285"/>
                        <a:pt x="1218506" y="1603358"/>
                        <a:pt x="1218506" y="1625653"/>
                      </a:cubicBezTo>
                      <a:cubicBezTo>
                        <a:pt x="1218506" y="1647948"/>
                        <a:pt x="1236579" y="1666021"/>
                        <a:pt x="1258874" y="1666021"/>
                      </a:cubicBezTo>
                      <a:cubicBezTo>
                        <a:pt x="1281169" y="1666021"/>
                        <a:pt x="1299242" y="1647948"/>
                        <a:pt x="1299242" y="1625653"/>
                      </a:cubicBezTo>
                      <a:cubicBezTo>
                        <a:pt x="1299242" y="1603358"/>
                        <a:pt x="1281169" y="1585285"/>
                        <a:pt x="1258874" y="1585285"/>
                      </a:cubicBezTo>
                      <a:close/>
                      <a:moveTo>
                        <a:pt x="1174438" y="1585285"/>
                      </a:moveTo>
                      <a:cubicBezTo>
                        <a:pt x="1152143" y="1585285"/>
                        <a:pt x="1134070" y="1603358"/>
                        <a:pt x="1134070" y="1625653"/>
                      </a:cubicBezTo>
                      <a:cubicBezTo>
                        <a:pt x="1134070" y="1647948"/>
                        <a:pt x="1152143" y="1666021"/>
                        <a:pt x="1174438" y="1666021"/>
                      </a:cubicBezTo>
                      <a:cubicBezTo>
                        <a:pt x="1196733" y="1666021"/>
                        <a:pt x="1214806" y="1647948"/>
                        <a:pt x="1214806" y="1625653"/>
                      </a:cubicBezTo>
                      <a:cubicBezTo>
                        <a:pt x="1214806" y="1603358"/>
                        <a:pt x="1196733" y="1585285"/>
                        <a:pt x="1174438" y="1585285"/>
                      </a:cubicBezTo>
                      <a:close/>
                      <a:moveTo>
                        <a:pt x="1090002" y="1585285"/>
                      </a:moveTo>
                      <a:cubicBezTo>
                        <a:pt x="1067707" y="1585285"/>
                        <a:pt x="1049634" y="1603358"/>
                        <a:pt x="1049634" y="1625653"/>
                      </a:cubicBezTo>
                      <a:cubicBezTo>
                        <a:pt x="1049634" y="1647948"/>
                        <a:pt x="1067707" y="1666021"/>
                        <a:pt x="1090002" y="1666021"/>
                      </a:cubicBezTo>
                      <a:cubicBezTo>
                        <a:pt x="1112297" y="1666021"/>
                        <a:pt x="1130370" y="1647948"/>
                        <a:pt x="1130370" y="1625653"/>
                      </a:cubicBezTo>
                      <a:cubicBezTo>
                        <a:pt x="1130370" y="1603358"/>
                        <a:pt x="1112297" y="1585285"/>
                        <a:pt x="1090002" y="1585285"/>
                      </a:cubicBezTo>
                      <a:close/>
                      <a:moveTo>
                        <a:pt x="1005565" y="1585285"/>
                      </a:moveTo>
                      <a:cubicBezTo>
                        <a:pt x="983270" y="1585285"/>
                        <a:pt x="965197" y="1603358"/>
                        <a:pt x="965197" y="1625653"/>
                      </a:cubicBezTo>
                      <a:cubicBezTo>
                        <a:pt x="965197" y="1647948"/>
                        <a:pt x="983270" y="1666021"/>
                        <a:pt x="1005565" y="1666021"/>
                      </a:cubicBezTo>
                      <a:cubicBezTo>
                        <a:pt x="1027860" y="1666021"/>
                        <a:pt x="1045933" y="1647948"/>
                        <a:pt x="1045933" y="1625653"/>
                      </a:cubicBezTo>
                      <a:cubicBezTo>
                        <a:pt x="1045933" y="1603358"/>
                        <a:pt x="1027860" y="1585285"/>
                        <a:pt x="1005565" y="1585285"/>
                      </a:cubicBezTo>
                      <a:close/>
                      <a:moveTo>
                        <a:pt x="921129" y="1585285"/>
                      </a:moveTo>
                      <a:cubicBezTo>
                        <a:pt x="898834" y="1585285"/>
                        <a:pt x="880761" y="1603358"/>
                        <a:pt x="880761" y="1625653"/>
                      </a:cubicBezTo>
                      <a:cubicBezTo>
                        <a:pt x="880761" y="1647948"/>
                        <a:pt x="898834" y="1666021"/>
                        <a:pt x="921129" y="1666021"/>
                      </a:cubicBezTo>
                      <a:cubicBezTo>
                        <a:pt x="943424" y="1666021"/>
                        <a:pt x="961497" y="1647948"/>
                        <a:pt x="961497" y="1625653"/>
                      </a:cubicBezTo>
                      <a:cubicBezTo>
                        <a:pt x="961497" y="1603358"/>
                        <a:pt x="943424" y="1585285"/>
                        <a:pt x="921129" y="1585285"/>
                      </a:cubicBezTo>
                      <a:close/>
                      <a:moveTo>
                        <a:pt x="836693" y="1585285"/>
                      </a:moveTo>
                      <a:cubicBezTo>
                        <a:pt x="814398" y="1585285"/>
                        <a:pt x="796325" y="1603358"/>
                        <a:pt x="796325" y="1625653"/>
                      </a:cubicBezTo>
                      <a:cubicBezTo>
                        <a:pt x="796325" y="1647948"/>
                        <a:pt x="814398" y="1666021"/>
                        <a:pt x="836693" y="1666021"/>
                      </a:cubicBezTo>
                      <a:cubicBezTo>
                        <a:pt x="858988" y="1666021"/>
                        <a:pt x="877061" y="1647948"/>
                        <a:pt x="877061" y="1625653"/>
                      </a:cubicBezTo>
                      <a:cubicBezTo>
                        <a:pt x="877061" y="1603358"/>
                        <a:pt x="858988" y="1585285"/>
                        <a:pt x="836693" y="1585285"/>
                      </a:cubicBezTo>
                      <a:close/>
                      <a:moveTo>
                        <a:pt x="752256" y="1585285"/>
                      </a:moveTo>
                      <a:cubicBezTo>
                        <a:pt x="729961" y="1585285"/>
                        <a:pt x="711888" y="1603358"/>
                        <a:pt x="711888" y="1625653"/>
                      </a:cubicBezTo>
                      <a:cubicBezTo>
                        <a:pt x="711888" y="1647948"/>
                        <a:pt x="729961" y="1666021"/>
                        <a:pt x="752256" y="1666021"/>
                      </a:cubicBezTo>
                      <a:cubicBezTo>
                        <a:pt x="774551" y="1666021"/>
                        <a:pt x="792624" y="1647948"/>
                        <a:pt x="792624" y="1625653"/>
                      </a:cubicBezTo>
                      <a:cubicBezTo>
                        <a:pt x="792624" y="1603358"/>
                        <a:pt x="774551" y="1585285"/>
                        <a:pt x="752256" y="1585285"/>
                      </a:cubicBezTo>
                      <a:close/>
                      <a:moveTo>
                        <a:pt x="667820" y="1585285"/>
                      </a:moveTo>
                      <a:cubicBezTo>
                        <a:pt x="645525" y="1585285"/>
                        <a:pt x="627452" y="1603358"/>
                        <a:pt x="627452" y="1625653"/>
                      </a:cubicBezTo>
                      <a:cubicBezTo>
                        <a:pt x="627452" y="1647948"/>
                        <a:pt x="645525" y="1666021"/>
                        <a:pt x="667820" y="1666021"/>
                      </a:cubicBezTo>
                      <a:cubicBezTo>
                        <a:pt x="690115" y="1666021"/>
                        <a:pt x="708188" y="1647948"/>
                        <a:pt x="708188" y="1625653"/>
                      </a:cubicBezTo>
                      <a:cubicBezTo>
                        <a:pt x="708188" y="1603358"/>
                        <a:pt x="690115" y="1585285"/>
                        <a:pt x="667820" y="1585285"/>
                      </a:cubicBezTo>
                      <a:close/>
                      <a:moveTo>
                        <a:pt x="583384" y="1585285"/>
                      </a:moveTo>
                      <a:cubicBezTo>
                        <a:pt x="561089" y="1585285"/>
                        <a:pt x="543016" y="1603358"/>
                        <a:pt x="543016" y="1625653"/>
                      </a:cubicBezTo>
                      <a:cubicBezTo>
                        <a:pt x="543016" y="1647948"/>
                        <a:pt x="561089" y="1666021"/>
                        <a:pt x="583384" y="1666021"/>
                      </a:cubicBezTo>
                      <a:cubicBezTo>
                        <a:pt x="605679" y="1666021"/>
                        <a:pt x="623752" y="1647948"/>
                        <a:pt x="623752" y="1625653"/>
                      </a:cubicBezTo>
                      <a:cubicBezTo>
                        <a:pt x="623752" y="1603358"/>
                        <a:pt x="605679" y="1585285"/>
                        <a:pt x="583384" y="1585285"/>
                      </a:cubicBezTo>
                      <a:close/>
                      <a:moveTo>
                        <a:pt x="498947" y="1585285"/>
                      </a:moveTo>
                      <a:cubicBezTo>
                        <a:pt x="476652" y="1585285"/>
                        <a:pt x="458579" y="1603358"/>
                        <a:pt x="458579" y="1625653"/>
                      </a:cubicBezTo>
                      <a:cubicBezTo>
                        <a:pt x="458579" y="1647948"/>
                        <a:pt x="476652" y="1666021"/>
                        <a:pt x="498947" y="1666021"/>
                      </a:cubicBezTo>
                      <a:cubicBezTo>
                        <a:pt x="521242" y="1666021"/>
                        <a:pt x="539315" y="1647948"/>
                        <a:pt x="539315" y="1625653"/>
                      </a:cubicBezTo>
                      <a:cubicBezTo>
                        <a:pt x="539315" y="1603358"/>
                        <a:pt x="521242" y="1585285"/>
                        <a:pt x="498947" y="1585285"/>
                      </a:cubicBezTo>
                      <a:close/>
                      <a:moveTo>
                        <a:pt x="414511" y="1585285"/>
                      </a:moveTo>
                      <a:cubicBezTo>
                        <a:pt x="392216" y="1585285"/>
                        <a:pt x="374143" y="1603358"/>
                        <a:pt x="374143" y="1625653"/>
                      </a:cubicBezTo>
                      <a:cubicBezTo>
                        <a:pt x="374143" y="1647948"/>
                        <a:pt x="392216" y="1666021"/>
                        <a:pt x="414511" y="1666021"/>
                      </a:cubicBezTo>
                      <a:cubicBezTo>
                        <a:pt x="436806" y="1666021"/>
                        <a:pt x="454879" y="1647948"/>
                        <a:pt x="454879" y="1625653"/>
                      </a:cubicBezTo>
                      <a:cubicBezTo>
                        <a:pt x="454879" y="1603358"/>
                        <a:pt x="436806" y="1585285"/>
                        <a:pt x="414511" y="1585285"/>
                      </a:cubicBezTo>
                      <a:close/>
                      <a:moveTo>
                        <a:pt x="330075" y="1585285"/>
                      </a:moveTo>
                      <a:cubicBezTo>
                        <a:pt x="307780" y="1585285"/>
                        <a:pt x="289707" y="1603358"/>
                        <a:pt x="289707" y="1625653"/>
                      </a:cubicBezTo>
                      <a:cubicBezTo>
                        <a:pt x="289707" y="1647948"/>
                        <a:pt x="307780" y="1666021"/>
                        <a:pt x="330075" y="1666021"/>
                      </a:cubicBezTo>
                      <a:cubicBezTo>
                        <a:pt x="352370" y="1666021"/>
                        <a:pt x="370443" y="1647948"/>
                        <a:pt x="370443" y="1625653"/>
                      </a:cubicBezTo>
                      <a:cubicBezTo>
                        <a:pt x="370443" y="1603358"/>
                        <a:pt x="352370" y="1585285"/>
                        <a:pt x="330075" y="1585285"/>
                      </a:cubicBezTo>
                      <a:close/>
                      <a:moveTo>
                        <a:pt x="245639" y="1585285"/>
                      </a:moveTo>
                      <a:cubicBezTo>
                        <a:pt x="223344" y="1585285"/>
                        <a:pt x="205271" y="1603358"/>
                        <a:pt x="205271" y="1625653"/>
                      </a:cubicBezTo>
                      <a:cubicBezTo>
                        <a:pt x="205271" y="1647948"/>
                        <a:pt x="223344" y="1666021"/>
                        <a:pt x="245639" y="1666021"/>
                      </a:cubicBezTo>
                      <a:cubicBezTo>
                        <a:pt x="267934" y="1666021"/>
                        <a:pt x="286007" y="1647948"/>
                        <a:pt x="286007" y="1625653"/>
                      </a:cubicBezTo>
                      <a:cubicBezTo>
                        <a:pt x="286007" y="1603358"/>
                        <a:pt x="267934" y="1585285"/>
                        <a:pt x="245639" y="1585285"/>
                      </a:cubicBezTo>
                      <a:close/>
                      <a:moveTo>
                        <a:pt x="161202" y="1585285"/>
                      </a:moveTo>
                      <a:cubicBezTo>
                        <a:pt x="138907" y="1585285"/>
                        <a:pt x="120834" y="1603358"/>
                        <a:pt x="120834" y="1625653"/>
                      </a:cubicBezTo>
                      <a:cubicBezTo>
                        <a:pt x="120834" y="1647948"/>
                        <a:pt x="138907" y="1666021"/>
                        <a:pt x="161202" y="1666021"/>
                      </a:cubicBezTo>
                      <a:cubicBezTo>
                        <a:pt x="183497" y="1666021"/>
                        <a:pt x="201570" y="1647948"/>
                        <a:pt x="201570" y="1625653"/>
                      </a:cubicBezTo>
                      <a:cubicBezTo>
                        <a:pt x="201570" y="1603358"/>
                        <a:pt x="183497" y="1585285"/>
                        <a:pt x="161202" y="1585285"/>
                      </a:cubicBezTo>
                      <a:close/>
                      <a:moveTo>
                        <a:pt x="76766" y="1585285"/>
                      </a:moveTo>
                      <a:cubicBezTo>
                        <a:pt x="54471" y="1585285"/>
                        <a:pt x="36398" y="1603358"/>
                        <a:pt x="36398" y="1625653"/>
                      </a:cubicBezTo>
                      <a:cubicBezTo>
                        <a:pt x="36398" y="1647948"/>
                        <a:pt x="54471" y="1666021"/>
                        <a:pt x="76766" y="1666021"/>
                      </a:cubicBezTo>
                      <a:cubicBezTo>
                        <a:pt x="99061" y="1666021"/>
                        <a:pt x="117134" y="1647948"/>
                        <a:pt x="117134" y="1625653"/>
                      </a:cubicBezTo>
                      <a:cubicBezTo>
                        <a:pt x="117134" y="1603358"/>
                        <a:pt x="99061" y="1585285"/>
                        <a:pt x="76766" y="1585285"/>
                      </a:cubicBezTo>
                      <a:close/>
                      <a:moveTo>
                        <a:pt x="1343312" y="1499236"/>
                      </a:moveTo>
                      <a:cubicBezTo>
                        <a:pt x="1321017" y="1499236"/>
                        <a:pt x="1302944" y="1517309"/>
                        <a:pt x="1302944" y="1539604"/>
                      </a:cubicBezTo>
                      <a:cubicBezTo>
                        <a:pt x="1302944" y="1561899"/>
                        <a:pt x="1321017" y="1579972"/>
                        <a:pt x="1343312" y="1579972"/>
                      </a:cubicBezTo>
                      <a:cubicBezTo>
                        <a:pt x="1365607" y="1579972"/>
                        <a:pt x="1383680" y="1561899"/>
                        <a:pt x="1383680" y="1539604"/>
                      </a:cubicBezTo>
                      <a:cubicBezTo>
                        <a:pt x="1383680" y="1517309"/>
                        <a:pt x="1365607" y="1499236"/>
                        <a:pt x="1343312" y="1499236"/>
                      </a:cubicBezTo>
                      <a:close/>
                      <a:moveTo>
                        <a:pt x="1258874" y="1499236"/>
                      </a:moveTo>
                      <a:cubicBezTo>
                        <a:pt x="1236579" y="1499236"/>
                        <a:pt x="1218506" y="1517309"/>
                        <a:pt x="1218506" y="1539604"/>
                      </a:cubicBezTo>
                      <a:cubicBezTo>
                        <a:pt x="1218506" y="1561899"/>
                        <a:pt x="1236579" y="1579972"/>
                        <a:pt x="1258874" y="1579972"/>
                      </a:cubicBezTo>
                      <a:cubicBezTo>
                        <a:pt x="1281169" y="1579972"/>
                        <a:pt x="1299242" y="1561899"/>
                        <a:pt x="1299242" y="1539604"/>
                      </a:cubicBezTo>
                      <a:cubicBezTo>
                        <a:pt x="1299242" y="1517309"/>
                        <a:pt x="1281169" y="1499236"/>
                        <a:pt x="1258874" y="1499236"/>
                      </a:cubicBezTo>
                      <a:close/>
                      <a:moveTo>
                        <a:pt x="1174438" y="1499236"/>
                      </a:moveTo>
                      <a:cubicBezTo>
                        <a:pt x="1152143" y="1499236"/>
                        <a:pt x="1134070" y="1517309"/>
                        <a:pt x="1134070" y="1539604"/>
                      </a:cubicBezTo>
                      <a:cubicBezTo>
                        <a:pt x="1134070" y="1561899"/>
                        <a:pt x="1152143" y="1579972"/>
                        <a:pt x="1174438" y="1579972"/>
                      </a:cubicBezTo>
                      <a:cubicBezTo>
                        <a:pt x="1196733" y="1579972"/>
                        <a:pt x="1214806" y="1561899"/>
                        <a:pt x="1214806" y="1539604"/>
                      </a:cubicBezTo>
                      <a:cubicBezTo>
                        <a:pt x="1214806" y="1517309"/>
                        <a:pt x="1196733" y="1499236"/>
                        <a:pt x="1174438" y="1499236"/>
                      </a:cubicBezTo>
                      <a:close/>
                      <a:moveTo>
                        <a:pt x="1090002" y="1499236"/>
                      </a:moveTo>
                      <a:cubicBezTo>
                        <a:pt x="1067707" y="1499236"/>
                        <a:pt x="1049634" y="1517309"/>
                        <a:pt x="1049634" y="1539604"/>
                      </a:cubicBezTo>
                      <a:cubicBezTo>
                        <a:pt x="1049634" y="1561899"/>
                        <a:pt x="1067707" y="1579972"/>
                        <a:pt x="1090002" y="1579972"/>
                      </a:cubicBezTo>
                      <a:cubicBezTo>
                        <a:pt x="1112297" y="1579972"/>
                        <a:pt x="1130370" y="1561899"/>
                        <a:pt x="1130370" y="1539604"/>
                      </a:cubicBezTo>
                      <a:cubicBezTo>
                        <a:pt x="1130370" y="1517309"/>
                        <a:pt x="1112297" y="1499236"/>
                        <a:pt x="1090002" y="1499236"/>
                      </a:cubicBezTo>
                      <a:close/>
                      <a:moveTo>
                        <a:pt x="1005565" y="1499236"/>
                      </a:moveTo>
                      <a:cubicBezTo>
                        <a:pt x="983270" y="1499236"/>
                        <a:pt x="965197" y="1517309"/>
                        <a:pt x="965197" y="1539604"/>
                      </a:cubicBezTo>
                      <a:cubicBezTo>
                        <a:pt x="965197" y="1561899"/>
                        <a:pt x="983270" y="1579972"/>
                        <a:pt x="1005565" y="1579972"/>
                      </a:cubicBezTo>
                      <a:cubicBezTo>
                        <a:pt x="1027860" y="1579972"/>
                        <a:pt x="1045933" y="1561899"/>
                        <a:pt x="1045933" y="1539604"/>
                      </a:cubicBezTo>
                      <a:cubicBezTo>
                        <a:pt x="1045933" y="1517309"/>
                        <a:pt x="1027860" y="1499236"/>
                        <a:pt x="1005565" y="1499236"/>
                      </a:cubicBezTo>
                      <a:close/>
                      <a:moveTo>
                        <a:pt x="921129" y="1499236"/>
                      </a:moveTo>
                      <a:cubicBezTo>
                        <a:pt x="898834" y="1499236"/>
                        <a:pt x="880761" y="1517309"/>
                        <a:pt x="880761" y="1539604"/>
                      </a:cubicBezTo>
                      <a:cubicBezTo>
                        <a:pt x="880761" y="1561899"/>
                        <a:pt x="898834" y="1579972"/>
                        <a:pt x="921129" y="1579972"/>
                      </a:cubicBezTo>
                      <a:cubicBezTo>
                        <a:pt x="943424" y="1579972"/>
                        <a:pt x="961497" y="1561899"/>
                        <a:pt x="961497" y="1539604"/>
                      </a:cubicBezTo>
                      <a:cubicBezTo>
                        <a:pt x="961497" y="1517309"/>
                        <a:pt x="943424" y="1499236"/>
                        <a:pt x="921129" y="1499236"/>
                      </a:cubicBezTo>
                      <a:close/>
                      <a:moveTo>
                        <a:pt x="836693" y="1499236"/>
                      </a:moveTo>
                      <a:cubicBezTo>
                        <a:pt x="814398" y="1499236"/>
                        <a:pt x="796325" y="1517309"/>
                        <a:pt x="796325" y="1539604"/>
                      </a:cubicBezTo>
                      <a:cubicBezTo>
                        <a:pt x="796325" y="1561899"/>
                        <a:pt x="814398" y="1579972"/>
                        <a:pt x="836693" y="1579972"/>
                      </a:cubicBezTo>
                      <a:cubicBezTo>
                        <a:pt x="858988" y="1579972"/>
                        <a:pt x="877061" y="1561899"/>
                        <a:pt x="877061" y="1539604"/>
                      </a:cubicBezTo>
                      <a:cubicBezTo>
                        <a:pt x="877061" y="1517309"/>
                        <a:pt x="858988" y="1499236"/>
                        <a:pt x="836693" y="1499236"/>
                      </a:cubicBezTo>
                      <a:close/>
                      <a:moveTo>
                        <a:pt x="752256" y="1499236"/>
                      </a:moveTo>
                      <a:cubicBezTo>
                        <a:pt x="729961" y="1499236"/>
                        <a:pt x="711888" y="1517309"/>
                        <a:pt x="711888" y="1539604"/>
                      </a:cubicBezTo>
                      <a:cubicBezTo>
                        <a:pt x="711888" y="1561899"/>
                        <a:pt x="729961" y="1579972"/>
                        <a:pt x="752256" y="1579972"/>
                      </a:cubicBezTo>
                      <a:cubicBezTo>
                        <a:pt x="774551" y="1579972"/>
                        <a:pt x="792624" y="1561899"/>
                        <a:pt x="792624" y="1539604"/>
                      </a:cubicBezTo>
                      <a:cubicBezTo>
                        <a:pt x="792624" y="1517309"/>
                        <a:pt x="774551" y="1499236"/>
                        <a:pt x="752256" y="1499236"/>
                      </a:cubicBezTo>
                      <a:close/>
                      <a:moveTo>
                        <a:pt x="667820" y="1499236"/>
                      </a:moveTo>
                      <a:cubicBezTo>
                        <a:pt x="645525" y="1499236"/>
                        <a:pt x="627452" y="1517309"/>
                        <a:pt x="627452" y="1539604"/>
                      </a:cubicBezTo>
                      <a:cubicBezTo>
                        <a:pt x="627452" y="1561899"/>
                        <a:pt x="645525" y="1579972"/>
                        <a:pt x="667820" y="1579972"/>
                      </a:cubicBezTo>
                      <a:cubicBezTo>
                        <a:pt x="690115" y="1579972"/>
                        <a:pt x="708188" y="1561899"/>
                        <a:pt x="708188" y="1539604"/>
                      </a:cubicBezTo>
                      <a:cubicBezTo>
                        <a:pt x="708188" y="1517309"/>
                        <a:pt x="690115" y="1499236"/>
                        <a:pt x="667820" y="1499236"/>
                      </a:cubicBezTo>
                      <a:close/>
                      <a:moveTo>
                        <a:pt x="583384" y="1499236"/>
                      </a:moveTo>
                      <a:cubicBezTo>
                        <a:pt x="561089" y="1499236"/>
                        <a:pt x="543016" y="1517309"/>
                        <a:pt x="543016" y="1539604"/>
                      </a:cubicBezTo>
                      <a:cubicBezTo>
                        <a:pt x="543016" y="1561899"/>
                        <a:pt x="561089" y="1579972"/>
                        <a:pt x="583384" y="1579972"/>
                      </a:cubicBezTo>
                      <a:cubicBezTo>
                        <a:pt x="605679" y="1579972"/>
                        <a:pt x="623752" y="1561899"/>
                        <a:pt x="623752" y="1539604"/>
                      </a:cubicBezTo>
                      <a:cubicBezTo>
                        <a:pt x="623752" y="1517309"/>
                        <a:pt x="605679" y="1499236"/>
                        <a:pt x="583384" y="1499236"/>
                      </a:cubicBezTo>
                      <a:close/>
                      <a:moveTo>
                        <a:pt x="498947" y="1499236"/>
                      </a:moveTo>
                      <a:cubicBezTo>
                        <a:pt x="476652" y="1499236"/>
                        <a:pt x="458579" y="1517309"/>
                        <a:pt x="458579" y="1539604"/>
                      </a:cubicBezTo>
                      <a:cubicBezTo>
                        <a:pt x="458579" y="1561899"/>
                        <a:pt x="476652" y="1579972"/>
                        <a:pt x="498947" y="1579972"/>
                      </a:cubicBezTo>
                      <a:cubicBezTo>
                        <a:pt x="521242" y="1579972"/>
                        <a:pt x="539315" y="1561899"/>
                        <a:pt x="539315" y="1539604"/>
                      </a:cubicBezTo>
                      <a:cubicBezTo>
                        <a:pt x="539315" y="1517309"/>
                        <a:pt x="521242" y="1499236"/>
                        <a:pt x="498947" y="1499236"/>
                      </a:cubicBezTo>
                      <a:close/>
                      <a:moveTo>
                        <a:pt x="414511" y="1499236"/>
                      </a:moveTo>
                      <a:cubicBezTo>
                        <a:pt x="392216" y="1499236"/>
                        <a:pt x="374143" y="1517309"/>
                        <a:pt x="374143" y="1539604"/>
                      </a:cubicBezTo>
                      <a:cubicBezTo>
                        <a:pt x="374143" y="1561899"/>
                        <a:pt x="392216" y="1579972"/>
                        <a:pt x="414511" y="1579972"/>
                      </a:cubicBezTo>
                      <a:cubicBezTo>
                        <a:pt x="436806" y="1579972"/>
                        <a:pt x="454879" y="1561899"/>
                        <a:pt x="454879" y="1539604"/>
                      </a:cubicBezTo>
                      <a:cubicBezTo>
                        <a:pt x="454879" y="1517309"/>
                        <a:pt x="436806" y="1499236"/>
                        <a:pt x="414511" y="1499236"/>
                      </a:cubicBezTo>
                      <a:close/>
                      <a:moveTo>
                        <a:pt x="330075" y="1499236"/>
                      </a:moveTo>
                      <a:cubicBezTo>
                        <a:pt x="307780" y="1499236"/>
                        <a:pt x="289707" y="1517309"/>
                        <a:pt x="289707" y="1539604"/>
                      </a:cubicBezTo>
                      <a:cubicBezTo>
                        <a:pt x="289707" y="1561899"/>
                        <a:pt x="307780" y="1579972"/>
                        <a:pt x="330075" y="1579972"/>
                      </a:cubicBezTo>
                      <a:cubicBezTo>
                        <a:pt x="352370" y="1579972"/>
                        <a:pt x="370443" y="1561899"/>
                        <a:pt x="370443" y="1539604"/>
                      </a:cubicBezTo>
                      <a:cubicBezTo>
                        <a:pt x="370443" y="1517309"/>
                        <a:pt x="352370" y="1499236"/>
                        <a:pt x="330075" y="1499236"/>
                      </a:cubicBezTo>
                      <a:close/>
                      <a:moveTo>
                        <a:pt x="245639" y="1499236"/>
                      </a:moveTo>
                      <a:cubicBezTo>
                        <a:pt x="223344" y="1499236"/>
                        <a:pt x="205271" y="1517309"/>
                        <a:pt x="205271" y="1539604"/>
                      </a:cubicBezTo>
                      <a:cubicBezTo>
                        <a:pt x="205271" y="1561899"/>
                        <a:pt x="223344" y="1579972"/>
                        <a:pt x="245639" y="1579972"/>
                      </a:cubicBezTo>
                      <a:cubicBezTo>
                        <a:pt x="267934" y="1579972"/>
                        <a:pt x="286007" y="1561899"/>
                        <a:pt x="286007" y="1539604"/>
                      </a:cubicBezTo>
                      <a:cubicBezTo>
                        <a:pt x="286007" y="1517309"/>
                        <a:pt x="267934" y="1499236"/>
                        <a:pt x="245639" y="1499236"/>
                      </a:cubicBezTo>
                      <a:close/>
                      <a:moveTo>
                        <a:pt x="161202" y="1499236"/>
                      </a:moveTo>
                      <a:cubicBezTo>
                        <a:pt x="138907" y="1499236"/>
                        <a:pt x="120834" y="1517309"/>
                        <a:pt x="120834" y="1539604"/>
                      </a:cubicBezTo>
                      <a:cubicBezTo>
                        <a:pt x="120834" y="1561899"/>
                        <a:pt x="138907" y="1579972"/>
                        <a:pt x="161202" y="1579972"/>
                      </a:cubicBezTo>
                      <a:cubicBezTo>
                        <a:pt x="183497" y="1579972"/>
                        <a:pt x="201570" y="1561899"/>
                        <a:pt x="201570" y="1539604"/>
                      </a:cubicBezTo>
                      <a:cubicBezTo>
                        <a:pt x="201570" y="1517309"/>
                        <a:pt x="183497" y="1499236"/>
                        <a:pt x="161202" y="1499236"/>
                      </a:cubicBezTo>
                      <a:close/>
                      <a:moveTo>
                        <a:pt x="76766" y="1499236"/>
                      </a:moveTo>
                      <a:cubicBezTo>
                        <a:pt x="54471" y="1499236"/>
                        <a:pt x="36398" y="1517309"/>
                        <a:pt x="36398" y="1539604"/>
                      </a:cubicBezTo>
                      <a:cubicBezTo>
                        <a:pt x="36398" y="1561899"/>
                        <a:pt x="54471" y="1579972"/>
                        <a:pt x="76766" y="1579972"/>
                      </a:cubicBezTo>
                      <a:cubicBezTo>
                        <a:pt x="99061" y="1579972"/>
                        <a:pt x="117134" y="1561899"/>
                        <a:pt x="117134" y="1539604"/>
                      </a:cubicBezTo>
                      <a:cubicBezTo>
                        <a:pt x="117134" y="1517309"/>
                        <a:pt x="99061" y="1499236"/>
                        <a:pt x="76766" y="1499236"/>
                      </a:cubicBezTo>
                      <a:close/>
                      <a:moveTo>
                        <a:pt x="1343312" y="1413186"/>
                      </a:moveTo>
                      <a:cubicBezTo>
                        <a:pt x="1321017" y="1413186"/>
                        <a:pt x="1302944" y="1431259"/>
                        <a:pt x="1302944" y="1453554"/>
                      </a:cubicBezTo>
                      <a:cubicBezTo>
                        <a:pt x="1302944" y="1475849"/>
                        <a:pt x="1321017" y="1493922"/>
                        <a:pt x="1343312" y="1493922"/>
                      </a:cubicBezTo>
                      <a:cubicBezTo>
                        <a:pt x="1365607" y="1493922"/>
                        <a:pt x="1383680" y="1475849"/>
                        <a:pt x="1383680" y="1453554"/>
                      </a:cubicBezTo>
                      <a:cubicBezTo>
                        <a:pt x="1383680" y="1431259"/>
                        <a:pt x="1365607" y="1413186"/>
                        <a:pt x="1343312" y="1413186"/>
                      </a:cubicBezTo>
                      <a:close/>
                      <a:moveTo>
                        <a:pt x="1258874" y="1413186"/>
                      </a:moveTo>
                      <a:cubicBezTo>
                        <a:pt x="1236579" y="1413186"/>
                        <a:pt x="1218506" y="1431259"/>
                        <a:pt x="1218506" y="1453554"/>
                      </a:cubicBezTo>
                      <a:cubicBezTo>
                        <a:pt x="1218506" y="1475849"/>
                        <a:pt x="1236579" y="1493922"/>
                        <a:pt x="1258874" y="1493922"/>
                      </a:cubicBezTo>
                      <a:cubicBezTo>
                        <a:pt x="1281169" y="1493922"/>
                        <a:pt x="1299242" y="1475849"/>
                        <a:pt x="1299242" y="1453554"/>
                      </a:cubicBezTo>
                      <a:cubicBezTo>
                        <a:pt x="1299242" y="1431259"/>
                        <a:pt x="1281169" y="1413186"/>
                        <a:pt x="1258874" y="1413186"/>
                      </a:cubicBezTo>
                      <a:close/>
                      <a:moveTo>
                        <a:pt x="1174438" y="1413186"/>
                      </a:moveTo>
                      <a:cubicBezTo>
                        <a:pt x="1152143" y="1413186"/>
                        <a:pt x="1134070" y="1431259"/>
                        <a:pt x="1134070" y="1453554"/>
                      </a:cubicBezTo>
                      <a:cubicBezTo>
                        <a:pt x="1134070" y="1475849"/>
                        <a:pt x="1152143" y="1493922"/>
                        <a:pt x="1174438" y="1493922"/>
                      </a:cubicBezTo>
                      <a:cubicBezTo>
                        <a:pt x="1196733" y="1493922"/>
                        <a:pt x="1214806" y="1475849"/>
                        <a:pt x="1214806" y="1453554"/>
                      </a:cubicBezTo>
                      <a:cubicBezTo>
                        <a:pt x="1214806" y="1431259"/>
                        <a:pt x="1196733" y="1413186"/>
                        <a:pt x="1174438" y="1413186"/>
                      </a:cubicBezTo>
                      <a:close/>
                      <a:moveTo>
                        <a:pt x="1090002" y="1413186"/>
                      </a:moveTo>
                      <a:cubicBezTo>
                        <a:pt x="1067707" y="1413186"/>
                        <a:pt x="1049634" y="1431259"/>
                        <a:pt x="1049634" y="1453554"/>
                      </a:cubicBezTo>
                      <a:cubicBezTo>
                        <a:pt x="1049634" y="1475849"/>
                        <a:pt x="1067707" y="1493922"/>
                        <a:pt x="1090002" y="1493922"/>
                      </a:cubicBezTo>
                      <a:cubicBezTo>
                        <a:pt x="1112297" y="1493922"/>
                        <a:pt x="1130370" y="1475849"/>
                        <a:pt x="1130370" y="1453554"/>
                      </a:cubicBezTo>
                      <a:cubicBezTo>
                        <a:pt x="1130370" y="1431259"/>
                        <a:pt x="1112297" y="1413186"/>
                        <a:pt x="1090002" y="1413186"/>
                      </a:cubicBezTo>
                      <a:close/>
                      <a:moveTo>
                        <a:pt x="1005565" y="1413186"/>
                      </a:moveTo>
                      <a:cubicBezTo>
                        <a:pt x="983270" y="1413186"/>
                        <a:pt x="965197" y="1431259"/>
                        <a:pt x="965197" y="1453554"/>
                      </a:cubicBezTo>
                      <a:cubicBezTo>
                        <a:pt x="965197" y="1475849"/>
                        <a:pt x="983270" y="1493922"/>
                        <a:pt x="1005565" y="1493922"/>
                      </a:cubicBezTo>
                      <a:cubicBezTo>
                        <a:pt x="1027860" y="1493922"/>
                        <a:pt x="1045933" y="1475849"/>
                        <a:pt x="1045933" y="1453554"/>
                      </a:cubicBezTo>
                      <a:cubicBezTo>
                        <a:pt x="1045933" y="1431259"/>
                        <a:pt x="1027860" y="1413186"/>
                        <a:pt x="1005565" y="1413186"/>
                      </a:cubicBezTo>
                      <a:close/>
                      <a:moveTo>
                        <a:pt x="921129" y="1413186"/>
                      </a:moveTo>
                      <a:cubicBezTo>
                        <a:pt x="898834" y="1413186"/>
                        <a:pt x="880761" y="1431259"/>
                        <a:pt x="880761" y="1453554"/>
                      </a:cubicBezTo>
                      <a:cubicBezTo>
                        <a:pt x="880761" y="1475849"/>
                        <a:pt x="898834" y="1493922"/>
                        <a:pt x="921129" y="1493922"/>
                      </a:cubicBezTo>
                      <a:cubicBezTo>
                        <a:pt x="943424" y="1493922"/>
                        <a:pt x="961497" y="1475849"/>
                        <a:pt x="961497" y="1453554"/>
                      </a:cubicBezTo>
                      <a:cubicBezTo>
                        <a:pt x="961497" y="1431259"/>
                        <a:pt x="943424" y="1413186"/>
                        <a:pt x="921129" y="1413186"/>
                      </a:cubicBezTo>
                      <a:close/>
                      <a:moveTo>
                        <a:pt x="836693" y="1413186"/>
                      </a:moveTo>
                      <a:cubicBezTo>
                        <a:pt x="814398" y="1413186"/>
                        <a:pt x="796325" y="1431259"/>
                        <a:pt x="796325" y="1453554"/>
                      </a:cubicBezTo>
                      <a:cubicBezTo>
                        <a:pt x="796325" y="1475849"/>
                        <a:pt x="814398" y="1493922"/>
                        <a:pt x="836693" y="1493922"/>
                      </a:cubicBezTo>
                      <a:cubicBezTo>
                        <a:pt x="858988" y="1493922"/>
                        <a:pt x="877061" y="1475849"/>
                        <a:pt x="877061" y="1453554"/>
                      </a:cubicBezTo>
                      <a:cubicBezTo>
                        <a:pt x="877061" y="1431259"/>
                        <a:pt x="858988" y="1413186"/>
                        <a:pt x="836693" y="1413186"/>
                      </a:cubicBezTo>
                      <a:close/>
                      <a:moveTo>
                        <a:pt x="752256" y="1413186"/>
                      </a:moveTo>
                      <a:cubicBezTo>
                        <a:pt x="729961" y="1413186"/>
                        <a:pt x="711888" y="1431259"/>
                        <a:pt x="711888" y="1453554"/>
                      </a:cubicBezTo>
                      <a:cubicBezTo>
                        <a:pt x="711888" y="1475849"/>
                        <a:pt x="729961" y="1493922"/>
                        <a:pt x="752256" y="1493922"/>
                      </a:cubicBezTo>
                      <a:cubicBezTo>
                        <a:pt x="774551" y="1493922"/>
                        <a:pt x="792624" y="1475849"/>
                        <a:pt x="792624" y="1453554"/>
                      </a:cubicBezTo>
                      <a:cubicBezTo>
                        <a:pt x="792624" y="1431259"/>
                        <a:pt x="774551" y="1413186"/>
                        <a:pt x="752256" y="1413186"/>
                      </a:cubicBezTo>
                      <a:close/>
                      <a:moveTo>
                        <a:pt x="667820" y="1413186"/>
                      </a:moveTo>
                      <a:cubicBezTo>
                        <a:pt x="645525" y="1413186"/>
                        <a:pt x="627452" y="1431259"/>
                        <a:pt x="627452" y="1453554"/>
                      </a:cubicBezTo>
                      <a:cubicBezTo>
                        <a:pt x="627452" y="1475849"/>
                        <a:pt x="645525" y="1493922"/>
                        <a:pt x="667820" y="1493922"/>
                      </a:cubicBezTo>
                      <a:cubicBezTo>
                        <a:pt x="690115" y="1493922"/>
                        <a:pt x="708188" y="1475849"/>
                        <a:pt x="708188" y="1453554"/>
                      </a:cubicBezTo>
                      <a:cubicBezTo>
                        <a:pt x="708188" y="1431259"/>
                        <a:pt x="690115" y="1413186"/>
                        <a:pt x="667820" y="1413186"/>
                      </a:cubicBezTo>
                      <a:close/>
                      <a:moveTo>
                        <a:pt x="583384" y="1413186"/>
                      </a:moveTo>
                      <a:cubicBezTo>
                        <a:pt x="561089" y="1413186"/>
                        <a:pt x="543016" y="1431259"/>
                        <a:pt x="543016" y="1453554"/>
                      </a:cubicBezTo>
                      <a:cubicBezTo>
                        <a:pt x="543016" y="1475849"/>
                        <a:pt x="561089" y="1493922"/>
                        <a:pt x="583384" y="1493922"/>
                      </a:cubicBezTo>
                      <a:cubicBezTo>
                        <a:pt x="605679" y="1493922"/>
                        <a:pt x="623752" y="1475849"/>
                        <a:pt x="623752" y="1453554"/>
                      </a:cubicBezTo>
                      <a:cubicBezTo>
                        <a:pt x="623752" y="1431259"/>
                        <a:pt x="605679" y="1413186"/>
                        <a:pt x="583384" y="1413186"/>
                      </a:cubicBezTo>
                      <a:close/>
                      <a:moveTo>
                        <a:pt x="498947" y="1413186"/>
                      </a:moveTo>
                      <a:cubicBezTo>
                        <a:pt x="476652" y="1413186"/>
                        <a:pt x="458579" y="1431259"/>
                        <a:pt x="458579" y="1453554"/>
                      </a:cubicBezTo>
                      <a:cubicBezTo>
                        <a:pt x="458579" y="1475849"/>
                        <a:pt x="476652" y="1493922"/>
                        <a:pt x="498947" y="1493922"/>
                      </a:cubicBezTo>
                      <a:cubicBezTo>
                        <a:pt x="521242" y="1493922"/>
                        <a:pt x="539315" y="1475849"/>
                        <a:pt x="539315" y="1453554"/>
                      </a:cubicBezTo>
                      <a:cubicBezTo>
                        <a:pt x="539315" y="1431259"/>
                        <a:pt x="521242" y="1413186"/>
                        <a:pt x="498947" y="1413186"/>
                      </a:cubicBezTo>
                      <a:close/>
                      <a:moveTo>
                        <a:pt x="414511" y="1413186"/>
                      </a:moveTo>
                      <a:cubicBezTo>
                        <a:pt x="392216" y="1413186"/>
                        <a:pt x="374143" y="1431259"/>
                        <a:pt x="374143" y="1453554"/>
                      </a:cubicBezTo>
                      <a:cubicBezTo>
                        <a:pt x="374143" y="1475849"/>
                        <a:pt x="392216" y="1493922"/>
                        <a:pt x="414511" y="1493922"/>
                      </a:cubicBezTo>
                      <a:cubicBezTo>
                        <a:pt x="436806" y="1493922"/>
                        <a:pt x="454879" y="1475849"/>
                        <a:pt x="454879" y="1453554"/>
                      </a:cubicBezTo>
                      <a:cubicBezTo>
                        <a:pt x="454879" y="1431259"/>
                        <a:pt x="436806" y="1413186"/>
                        <a:pt x="414511" y="1413186"/>
                      </a:cubicBezTo>
                      <a:close/>
                      <a:moveTo>
                        <a:pt x="330075" y="1413186"/>
                      </a:moveTo>
                      <a:cubicBezTo>
                        <a:pt x="307780" y="1413186"/>
                        <a:pt x="289707" y="1431259"/>
                        <a:pt x="289707" y="1453554"/>
                      </a:cubicBezTo>
                      <a:cubicBezTo>
                        <a:pt x="289707" y="1475849"/>
                        <a:pt x="307780" y="1493922"/>
                        <a:pt x="330075" y="1493922"/>
                      </a:cubicBezTo>
                      <a:cubicBezTo>
                        <a:pt x="352370" y="1493922"/>
                        <a:pt x="370443" y="1475849"/>
                        <a:pt x="370443" y="1453554"/>
                      </a:cubicBezTo>
                      <a:cubicBezTo>
                        <a:pt x="370443" y="1431259"/>
                        <a:pt x="352370" y="1413186"/>
                        <a:pt x="330075" y="1413186"/>
                      </a:cubicBezTo>
                      <a:close/>
                      <a:moveTo>
                        <a:pt x="245639" y="1413186"/>
                      </a:moveTo>
                      <a:cubicBezTo>
                        <a:pt x="223344" y="1413186"/>
                        <a:pt x="205271" y="1431259"/>
                        <a:pt x="205271" y="1453554"/>
                      </a:cubicBezTo>
                      <a:cubicBezTo>
                        <a:pt x="205271" y="1475849"/>
                        <a:pt x="223344" y="1493922"/>
                        <a:pt x="245639" y="1493922"/>
                      </a:cubicBezTo>
                      <a:cubicBezTo>
                        <a:pt x="267934" y="1493922"/>
                        <a:pt x="286007" y="1475849"/>
                        <a:pt x="286007" y="1453554"/>
                      </a:cubicBezTo>
                      <a:cubicBezTo>
                        <a:pt x="286007" y="1431259"/>
                        <a:pt x="267934" y="1413186"/>
                        <a:pt x="245639" y="1413186"/>
                      </a:cubicBezTo>
                      <a:close/>
                      <a:moveTo>
                        <a:pt x="161202" y="1413186"/>
                      </a:moveTo>
                      <a:cubicBezTo>
                        <a:pt x="138907" y="1413186"/>
                        <a:pt x="120834" y="1431259"/>
                        <a:pt x="120834" y="1453554"/>
                      </a:cubicBezTo>
                      <a:cubicBezTo>
                        <a:pt x="120834" y="1475849"/>
                        <a:pt x="138907" y="1493922"/>
                        <a:pt x="161202" y="1493922"/>
                      </a:cubicBezTo>
                      <a:cubicBezTo>
                        <a:pt x="183497" y="1493922"/>
                        <a:pt x="201570" y="1475849"/>
                        <a:pt x="201570" y="1453554"/>
                      </a:cubicBezTo>
                      <a:cubicBezTo>
                        <a:pt x="201570" y="1431259"/>
                        <a:pt x="183497" y="1413186"/>
                        <a:pt x="161202" y="1413186"/>
                      </a:cubicBezTo>
                      <a:close/>
                      <a:moveTo>
                        <a:pt x="76766" y="1413186"/>
                      </a:moveTo>
                      <a:cubicBezTo>
                        <a:pt x="54471" y="1413186"/>
                        <a:pt x="36398" y="1431259"/>
                        <a:pt x="36398" y="1453554"/>
                      </a:cubicBezTo>
                      <a:cubicBezTo>
                        <a:pt x="36398" y="1475849"/>
                        <a:pt x="54471" y="1493922"/>
                        <a:pt x="76766" y="1493922"/>
                      </a:cubicBezTo>
                      <a:cubicBezTo>
                        <a:pt x="99061" y="1493922"/>
                        <a:pt x="117134" y="1475849"/>
                        <a:pt x="117134" y="1453554"/>
                      </a:cubicBezTo>
                      <a:cubicBezTo>
                        <a:pt x="117134" y="1431259"/>
                        <a:pt x="99061" y="1413186"/>
                        <a:pt x="76766" y="1413186"/>
                      </a:cubicBezTo>
                      <a:close/>
                      <a:moveTo>
                        <a:pt x="1343312" y="1327137"/>
                      </a:moveTo>
                      <a:cubicBezTo>
                        <a:pt x="1321017" y="1327137"/>
                        <a:pt x="1302944" y="1345210"/>
                        <a:pt x="1302944" y="1367505"/>
                      </a:cubicBezTo>
                      <a:cubicBezTo>
                        <a:pt x="1302944" y="1389800"/>
                        <a:pt x="1321017" y="1407873"/>
                        <a:pt x="1343312" y="1407873"/>
                      </a:cubicBezTo>
                      <a:cubicBezTo>
                        <a:pt x="1365607" y="1407873"/>
                        <a:pt x="1383680" y="1389800"/>
                        <a:pt x="1383680" y="1367505"/>
                      </a:cubicBezTo>
                      <a:cubicBezTo>
                        <a:pt x="1383680" y="1345210"/>
                        <a:pt x="1365607" y="1327137"/>
                        <a:pt x="1343312" y="1327137"/>
                      </a:cubicBezTo>
                      <a:close/>
                      <a:moveTo>
                        <a:pt x="1258874" y="1327137"/>
                      </a:moveTo>
                      <a:cubicBezTo>
                        <a:pt x="1236579" y="1327137"/>
                        <a:pt x="1218506" y="1345210"/>
                        <a:pt x="1218506" y="1367505"/>
                      </a:cubicBezTo>
                      <a:cubicBezTo>
                        <a:pt x="1218506" y="1389800"/>
                        <a:pt x="1236579" y="1407873"/>
                        <a:pt x="1258874" y="1407873"/>
                      </a:cubicBezTo>
                      <a:cubicBezTo>
                        <a:pt x="1281169" y="1407873"/>
                        <a:pt x="1299242" y="1389800"/>
                        <a:pt x="1299242" y="1367505"/>
                      </a:cubicBezTo>
                      <a:cubicBezTo>
                        <a:pt x="1299242" y="1345210"/>
                        <a:pt x="1281169" y="1327137"/>
                        <a:pt x="1258874" y="1327137"/>
                      </a:cubicBezTo>
                      <a:close/>
                      <a:moveTo>
                        <a:pt x="1174438" y="1327137"/>
                      </a:moveTo>
                      <a:cubicBezTo>
                        <a:pt x="1152143" y="1327137"/>
                        <a:pt x="1134070" y="1345210"/>
                        <a:pt x="1134070" y="1367505"/>
                      </a:cubicBezTo>
                      <a:cubicBezTo>
                        <a:pt x="1134070" y="1389800"/>
                        <a:pt x="1152143" y="1407873"/>
                        <a:pt x="1174438" y="1407873"/>
                      </a:cubicBezTo>
                      <a:cubicBezTo>
                        <a:pt x="1196733" y="1407873"/>
                        <a:pt x="1214806" y="1389800"/>
                        <a:pt x="1214806" y="1367505"/>
                      </a:cubicBezTo>
                      <a:cubicBezTo>
                        <a:pt x="1214806" y="1345210"/>
                        <a:pt x="1196733" y="1327137"/>
                        <a:pt x="1174438" y="1327137"/>
                      </a:cubicBezTo>
                      <a:close/>
                      <a:moveTo>
                        <a:pt x="1090002" y="1327137"/>
                      </a:moveTo>
                      <a:cubicBezTo>
                        <a:pt x="1067707" y="1327137"/>
                        <a:pt x="1049634" y="1345210"/>
                        <a:pt x="1049634" y="1367505"/>
                      </a:cubicBezTo>
                      <a:cubicBezTo>
                        <a:pt x="1049634" y="1389800"/>
                        <a:pt x="1067707" y="1407873"/>
                        <a:pt x="1090002" y="1407873"/>
                      </a:cubicBezTo>
                      <a:cubicBezTo>
                        <a:pt x="1112297" y="1407873"/>
                        <a:pt x="1130370" y="1389800"/>
                        <a:pt x="1130370" y="1367505"/>
                      </a:cubicBezTo>
                      <a:cubicBezTo>
                        <a:pt x="1130370" y="1345210"/>
                        <a:pt x="1112297" y="1327137"/>
                        <a:pt x="1090002" y="1327137"/>
                      </a:cubicBezTo>
                      <a:close/>
                      <a:moveTo>
                        <a:pt x="1005565" y="1327137"/>
                      </a:moveTo>
                      <a:cubicBezTo>
                        <a:pt x="983270" y="1327137"/>
                        <a:pt x="965197" y="1345210"/>
                        <a:pt x="965197" y="1367505"/>
                      </a:cubicBezTo>
                      <a:cubicBezTo>
                        <a:pt x="965197" y="1389800"/>
                        <a:pt x="983270" y="1407873"/>
                        <a:pt x="1005565" y="1407873"/>
                      </a:cubicBezTo>
                      <a:cubicBezTo>
                        <a:pt x="1027860" y="1407873"/>
                        <a:pt x="1045933" y="1389800"/>
                        <a:pt x="1045933" y="1367505"/>
                      </a:cubicBezTo>
                      <a:cubicBezTo>
                        <a:pt x="1045933" y="1345210"/>
                        <a:pt x="1027860" y="1327137"/>
                        <a:pt x="1005565" y="1327137"/>
                      </a:cubicBezTo>
                      <a:close/>
                      <a:moveTo>
                        <a:pt x="921129" y="1327137"/>
                      </a:moveTo>
                      <a:cubicBezTo>
                        <a:pt x="898834" y="1327137"/>
                        <a:pt x="880761" y="1345210"/>
                        <a:pt x="880761" y="1367505"/>
                      </a:cubicBezTo>
                      <a:cubicBezTo>
                        <a:pt x="880761" y="1389800"/>
                        <a:pt x="898834" y="1407873"/>
                        <a:pt x="921129" y="1407873"/>
                      </a:cubicBezTo>
                      <a:cubicBezTo>
                        <a:pt x="943424" y="1407873"/>
                        <a:pt x="961497" y="1389800"/>
                        <a:pt x="961497" y="1367505"/>
                      </a:cubicBezTo>
                      <a:cubicBezTo>
                        <a:pt x="961497" y="1345210"/>
                        <a:pt x="943424" y="1327137"/>
                        <a:pt x="921129" y="1327137"/>
                      </a:cubicBezTo>
                      <a:close/>
                      <a:moveTo>
                        <a:pt x="836693" y="1327137"/>
                      </a:moveTo>
                      <a:cubicBezTo>
                        <a:pt x="814398" y="1327137"/>
                        <a:pt x="796325" y="1345210"/>
                        <a:pt x="796325" y="1367505"/>
                      </a:cubicBezTo>
                      <a:cubicBezTo>
                        <a:pt x="796325" y="1389800"/>
                        <a:pt x="814398" y="1407873"/>
                        <a:pt x="836693" y="1407873"/>
                      </a:cubicBezTo>
                      <a:cubicBezTo>
                        <a:pt x="858988" y="1407873"/>
                        <a:pt x="877061" y="1389800"/>
                        <a:pt x="877061" y="1367505"/>
                      </a:cubicBezTo>
                      <a:cubicBezTo>
                        <a:pt x="877061" y="1345210"/>
                        <a:pt x="858988" y="1327137"/>
                        <a:pt x="836693" y="1327137"/>
                      </a:cubicBezTo>
                      <a:close/>
                      <a:moveTo>
                        <a:pt x="752256" y="1327137"/>
                      </a:moveTo>
                      <a:cubicBezTo>
                        <a:pt x="729961" y="1327137"/>
                        <a:pt x="711888" y="1345210"/>
                        <a:pt x="711888" y="1367505"/>
                      </a:cubicBezTo>
                      <a:cubicBezTo>
                        <a:pt x="711888" y="1389800"/>
                        <a:pt x="729961" y="1407873"/>
                        <a:pt x="752256" y="1407873"/>
                      </a:cubicBezTo>
                      <a:cubicBezTo>
                        <a:pt x="774551" y="1407873"/>
                        <a:pt x="792624" y="1389800"/>
                        <a:pt x="792624" y="1367505"/>
                      </a:cubicBezTo>
                      <a:cubicBezTo>
                        <a:pt x="792624" y="1345210"/>
                        <a:pt x="774551" y="1327137"/>
                        <a:pt x="752256" y="1327137"/>
                      </a:cubicBezTo>
                      <a:close/>
                      <a:moveTo>
                        <a:pt x="667820" y="1327137"/>
                      </a:moveTo>
                      <a:cubicBezTo>
                        <a:pt x="645525" y="1327137"/>
                        <a:pt x="627452" y="1345210"/>
                        <a:pt x="627452" y="1367505"/>
                      </a:cubicBezTo>
                      <a:cubicBezTo>
                        <a:pt x="627452" y="1389800"/>
                        <a:pt x="645525" y="1407873"/>
                        <a:pt x="667820" y="1407873"/>
                      </a:cubicBezTo>
                      <a:cubicBezTo>
                        <a:pt x="690115" y="1407873"/>
                        <a:pt x="708188" y="1389800"/>
                        <a:pt x="708188" y="1367505"/>
                      </a:cubicBezTo>
                      <a:cubicBezTo>
                        <a:pt x="708188" y="1345210"/>
                        <a:pt x="690115" y="1327137"/>
                        <a:pt x="667820" y="1327137"/>
                      </a:cubicBezTo>
                      <a:close/>
                      <a:moveTo>
                        <a:pt x="583384" y="1327137"/>
                      </a:moveTo>
                      <a:cubicBezTo>
                        <a:pt x="561089" y="1327137"/>
                        <a:pt x="543016" y="1345210"/>
                        <a:pt x="543016" y="1367505"/>
                      </a:cubicBezTo>
                      <a:cubicBezTo>
                        <a:pt x="543016" y="1389800"/>
                        <a:pt x="561089" y="1407873"/>
                        <a:pt x="583384" y="1407873"/>
                      </a:cubicBezTo>
                      <a:cubicBezTo>
                        <a:pt x="605679" y="1407873"/>
                        <a:pt x="623752" y="1389800"/>
                        <a:pt x="623752" y="1367505"/>
                      </a:cubicBezTo>
                      <a:cubicBezTo>
                        <a:pt x="623752" y="1345210"/>
                        <a:pt x="605679" y="1327137"/>
                        <a:pt x="583384" y="1327137"/>
                      </a:cubicBezTo>
                      <a:close/>
                      <a:moveTo>
                        <a:pt x="498947" y="1327137"/>
                      </a:moveTo>
                      <a:cubicBezTo>
                        <a:pt x="476652" y="1327137"/>
                        <a:pt x="458579" y="1345210"/>
                        <a:pt x="458579" y="1367505"/>
                      </a:cubicBezTo>
                      <a:cubicBezTo>
                        <a:pt x="458579" y="1389800"/>
                        <a:pt x="476652" y="1407873"/>
                        <a:pt x="498947" y="1407873"/>
                      </a:cubicBezTo>
                      <a:cubicBezTo>
                        <a:pt x="521242" y="1407873"/>
                        <a:pt x="539315" y="1389800"/>
                        <a:pt x="539315" y="1367505"/>
                      </a:cubicBezTo>
                      <a:cubicBezTo>
                        <a:pt x="539315" y="1345210"/>
                        <a:pt x="521242" y="1327137"/>
                        <a:pt x="498947" y="1327137"/>
                      </a:cubicBezTo>
                      <a:close/>
                      <a:moveTo>
                        <a:pt x="414511" y="1327137"/>
                      </a:moveTo>
                      <a:cubicBezTo>
                        <a:pt x="392216" y="1327137"/>
                        <a:pt x="374143" y="1345210"/>
                        <a:pt x="374143" y="1367505"/>
                      </a:cubicBezTo>
                      <a:cubicBezTo>
                        <a:pt x="374143" y="1389800"/>
                        <a:pt x="392216" y="1407873"/>
                        <a:pt x="414511" y="1407873"/>
                      </a:cubicBezTo>
                      <a:cubicBezTo>
                        <a:pt x="436806" y="1407873"/>
                        <a:pt x="454879" y="1389800"/>
                        <a:pt x="454879" y="1367505"/>
                      </a:cubicBezTo>
                      <a:cubicBezTo>
                        <a:pt x="454879" y="1345210"/>
                        <a:pt x="436806" y="1327137"/>
                        <a:pt x="414511" y="1327137"/>
                      </a:cubicBezTo>
                      <a:close/>
                      <a:moveTo>
                        <a:pt x="330075" y="1327137"/>
                      </a:moveTo>
                      <a:cubicBezTo>
                        <a:pt x="307780" y="1327137"/>
                        <a:pt x="289707" y="1345210"/>
                        <a:pt x="289707" y="1367505"/>
                      </a:cubicBezTo>
                      <a:cubicBezTo>
                        <a:pt x="289707" y="1389800"/>
                        <a:pt x="307780" y="1407873"/>
                        <a:pt x="330075" y="1407873"/>
                      </a:cubicBezTo>
                      <a:cubicBezTo>
                        <a:pt x="352370" y="1407873"/>
                        <a:pt x="370443" y="1389800"/>
                        <a:pt x="370443" y="1367505"/>
                      </a:cubicBezTo>
                      <a:cubicBezTo>
                        <a:pt x="370443" y="1345210"/>
                        <a:pt x="352370" y="1327137"/>
                        <a:pt x="330075" y="1327137"/>
                      </a:cubicBezTo>
                      <a:close/>
                      <a:moveTo>
                        <a:pt x="245639" y="1327137"/>
                      </a:moveTo>
                      <a:cubicBezTo>
                        <a:pt x="223344" y="1327137"/>
                        <a:pt x="205271" y="1345210"/>
                        <a:pt x="205271" y="1367505"/>
                      </a:cubicBezTo>
                      <a:cubicBezTo>
                        <a:pt x="205271" y="1389800"/>
                        <a:pt x="223344" y="1407873"/>
                        <a:pt x="245639" y="1407873"/>
                      </a:cubicBezTo>
                      <a:cubicBezTo>
                        <a:pt x="267934" y="1407873"/>
                        <a:pt x="286007" y="1389800"/>
                        <a:pt x="286007" y="1367505"/>
                      </a:cubicBezTo>
                      <a:cubicBezTo>
                        <a:pt x="286007" y="1345210"/>
                        <a:pt x="267934" y="1327137"/>
                        <a:pt x="245639" y="1327137"/>
                      </a:cubicBezTo>
                      <a:close/>
                      <a:moveTo>
                        <a:pt x="161202" y="1327137"/>
                      </a:moveTo>
                      <a:cubicBezTo>
                        <a:pt x="138907" y="1327137"/>
                        <a:pt x="120834" y="1345210"/>
                        <a:pt x="120834" y="1367505"/>
                      </a:cubicBezTo>
                      <a:cubicBezTo>
                        <a:pt x="120834" y="1389800"/>
                        <a:pt x="138907" y="1407873"/>
                        <a:pt x="161202" y="1407873"/>
                      </a:cubicBezTo>
                      <a:cubicBezTo>
                        <a:pt x="183497" y="1407873"/>
                        <a:pt x="201570" y="1389800"/>
                        <a:pt x="201570" y="1367505"/>
                      </a:cubicBezTo>
                      <a:cubicBezTo>
                        <a:pt x="201570" y="1345210"/>
                        <a:pt x="183497" y="1327137"/>
                        <a:pt x="161202" y="1327137"/>
                      </a:cubicBezTo>
                      <a:close/>
                      <a:moveTo>
                        <a:pt x="76766" y="1327137"/>
                      </a:moveTo>
                      <a:cubicBezTo>
                        <a:pt x="54471" y="1327137"/>
                        <a:pt x="36398" y="1345210"/>
                        <a:pt x="36398" y="1367505"/>
                      </a:cubicBezTo>
                      <a:cubicBezTo>
                        <a:pt x="36398" y="1389800"/>
                        <a:pt x="54471" y="1407873"/>
                        <a:pt x="76766" y="1407873"/>
                      </a:cubicBezTo>
                      <a:cubicBezTo>
                        <a:pt x="99061" y="1407873"/>
                        <a:pt x="117134" y="1389800"/>
                        <a:pt x="117134" y="1367505"/>
                      </a:cubicBezTo>
                      <a:cubicBezTo>
                        <a:pt x="117134" y="1345210"/>
                        <a:pt x="99061" y="1327137"/>
                        <a:pt x="76766" y="1327137"/>
                      </a:cubicBezTo>
                      <a:close/>
                      <a:moveTo>
                        <a:pt x="1343312" y="1241088"/>
                      </a:moveTo>
                      <a:cubicBezTo>
                        <a:pt x="1321017" y="1241088"/>
                        <a:pt x="1302944" y="1259161"/>
                        <a:pt x="1302944" y="1281456"/>
                      </a:cubicBezTo>
                      <a:cubicBezTo>
                        <a:pt x="1302944" y="1303751"/>
                        <a:pt x="1321017" y="1321824"/>
                        <a:pt x="1343312" y="1321824"/>
                      </a:cubicBezTo>
                      <a:cubicBezTo>
                        <a:pt x="1365607" y="1321824"/>
                        <a:pt x="1383680" y="1303751"/>
                        <a:pt x="1383680" y="1281456"/>
                      </a:cubicBezTo>
                      <a:cubicBezTo>
                        <a:pt x="1383680" y="1259161"/>
                        <a:pt x="1365607" y="1241088"/>
                        <a:pt x="1343312" y="1241088"/>
                      </a:cubicBezTo>
                      <a:close/>
                      <a:moveTo>
                        <a:pt x="1258874" y="1241088"/>
                      </a:moveTo>
                      <a:cubicBezTo>
                        <a:pt x="1236579" y="1241088"/>
                        <a:pt x="1218506" y="1259161"/>
                        <a:pt x="1218506" y="1281456"/>
                      </a:cubicBezTo>
                      <a:cubicBezTo>
                        <a:pt x="1218506" y="1303751"/>
                        <a:pt x="1236579" y="1321824"/>
                        <a:pt x="1258874" y="1321824"/>
                      </a:cubicBezTo>
                      <a:cubicBezTo>
                        <a:pt x="1281169" y="1321824"/>
                        <a:pt x="1299242" y="1303751"/>
                        <a:pt x="1299242" y="1281456"/>
                      </a:cubicBezTo>
                      <a:cubicBezTo>
                        <a:pt x="1299242" y="1259161"/>
                        <a:pt x="1281169" y="1241088"/>
                        <a:pt x="1258874" y="1241088"/>
                      </a:cubicBezTo>
                      <a:close/>
                      <a:moveTo>
                        <a:pt x="1174438" y="1241088"/>
                      </a:moveTo>
                      <a:cubicBezTo>
                        <a:pt x="1152143" y="1241088"/>
                        <a:pt x="1134070" y="1259161"/>
                        <a:pt x="1134070" y="1281456"/>
                      </a:cubicBezTo>
                      <a:cubicBezTo>
                        <a:pt x="1134070" y="1303751"/>
                        <a:pt x="1152143" y="1321824"/>
                        <a:pt x="1174438" y="1321824"/>
                      </a:cubicBezTo>
                      <a:cubicBezTo>
                        <a:pt x="1196733" y="1321824"/>
                        <a:pt x="1214806" y="1303751"/>
                        <a:pt x="1214806" y="1281456"/>
                      </a:cubicBezTo>
                      <a:cubicBezTo>
                        <a:pt x="1214806" y="1259161"/>
                        <a:pt x="1196733" y="1241088"/>
                        <a:pt x="1174438" y="1241088"/>
                      </a:cubicBezTo>
                      <a:close/>
                      <a:moveTo>
                        <a:pt x="1090002" y="1241088"/>
                      </a:moveTo>
                      <a:cubicBezTo>
                        <a:pt x="1067707" y="1241088"/>
                        <a:pt x="1049634" y="1259161"/>
                        <a:pt x="1049634" y="1281456"/>
                      </a:cubicBezTo>
                      <a:cubicBezTo>
                        <a:pt x="1049634" y="1303751"/>
                        <a:pt x="1067707" y="1321824"/>
                        <a:pt x="1090002" y="1321824"/>
                      </a:cubicBezTo>
                      <a:cubicBezTo>
                        <a:pt x="1112297" y="1321824"/>
                        <a:pt x="1130370" y="1303751"/>
                        <a:pt x="1130370" y="1281456"/>
                      </a:cubicBezTo>
                      <a:cubicBezTo>
                        <a:pt x="1130370" y="1259161"/>
                        <a:pt x="1112297" y="1241088"/>
                        <a:pt x="1090002" y="1241088"/>
                      </a:cubicBezTo>
                      <a:close/>
                      <a:moveTo>
                        <a:pt x="1005565" y="1241088"/>
                      </a:moveTo>
                      <a:cubicBezTo>
                        <a:pt x="983270" y="1241088"/>
                        <a:pt x="965197" y="1259161"/>
                        <a:pt x="965197" y="1281456"/>
                      </a:cubicBezTo>
                      <a:cubicBezTo>
                        <a:pt x="965197" y="1303751"/>
                        <a:pt x="983270" y="1321824"/>
                        <a:pt x="1005565" y="1321824"/>
                      </a:cubicBezTo>
                      <a:cubicBezTo>
                        <a:pt x="1027860" y="1321824"/>
                        <a:pt x="1045933" y="1303751"/>
                        <a:pt x="1045933" y="1281456"/>
                      </a:cubicBezTo>
                      <a:cubicBezTo>
                        <a:pt x="1045933" y="1259161"/>
                        <a:pt x="1027860" y="1241088"/>
                        <a:pt x="1005565" y="1241088"/>
                      </a:cubicBezTo>
                      <a:close/>
                      <a:moveTo>
                        <a:pt x="921129" y="1241088"/>
                      </a:moveTo>
                      <a:cubicBezTo>
                        <a:pt x="898834" y="1241088"/>
                        <a:pt x="880761" y="1259161"/>
                        <a:pt x="880761" y="1281456"/>
                      </a:cubicBezTo>
                      <a:cubicBezTo>
                        <a:pt x="880761" y="1303751"/>
                        <a:pt x="898834" y="1321824"/>
                        <a:pt x="921129" y="1321824"/>
                      </a:cubicBezTo>
                      <a:cubicBezTo>
                        <a:pt x="943424" y="1321824"/>
                        <a:pt x="961497" y="1303751"/>
                        <a:pt x="961497" y="1281456"/>
                      </a:cubicBezTo>
                      <a:cubicBezTo>
                        <a:pt x="961497" y="1259161"/>
                        <a:pt x="943424" y="1241088"/>
                        <a:pt x="921129" y="1241088"/>
                      </a:cubicBezTo>
                      <a:close/>
                      <a:moveTo>
                        <a:pt x="836693" y="1241088"/>
                      </a:moveTo>
                      <a:cubicBezTo>
                        <a:pt x="814398" y="1241088"/>
                        <a:pt x="796325" y="1259161"/>
                        <a:pt x="796325" y="1281456"/>
                      </a:cubicBezTo>
                      <a:cubicBezTo>
                        <a:pt x="796325" y="1303751"/>
                        <a:pt x="814398" y="1321824"/>
                        <a:pt x="836693" y="1321824"/>
                      </a:cubicBezTo>
                      <a:cubicBezTo>
                        <a:pt x="858988" y="1321824"/>
                        <a:pt x="877061" y="1303751"/>
                        <a:pt x="877061" y="1281456"/>
                      </a:cubicBezTo>
                      <a:cubicBezTo>
                        <a:pt x="877061" y="1259161"/>
                        <a:pt x="858988" y="1241088"/>
                        <a:pt x="836693" y="1241088"/>
                      </a:cubicBezTo>
                      <a:close/>
                      <a:moveTo>
                        <a:pt x="752256" y="1241088"/>
                      </a:moveTo>
                      <a:cubicBezTo>
                        <a:pt x="729961" y="1241088"/>
                        <a:pt x="711888" y="1259161"/>
                        <a:pt x="711888" y="1281456"/>
                      </a:cubicBezTo>
                      <a:cubicBezTo>
                        <a:pt x="711888" y="1303751"/>
                        <a:pt x="729961" y="1321824"/>
                        <a:pt x="752256" y="1321824"/>
                      </a:cubicBezTo>
                      <a:cubicBezTo>
                        <a:pt x="774551" y="1321824"/>
                        <a:pt x="792624" y="1303751"/>
                        <a:pt x="792624" y="1281456"/>
                      </a:cubicBezTo>
                      <a:cubicBezTo>
                        <a:pt x="792624" y="1259161"/>
                        <a:pt x="774551" y="1241088"/>
                        <a:pt x="752256" y="1241088"/>
                      </a:cubicBezTo>
                      <a:close/>
                      <a:moveTo>
                        <a:pt x="667820" y="1241088"/>
                      </a:moveTo>
                      <a:cubicBezTo>
                        <a:pt x="645525" y="1241088"/>
                        <a:pt x="627452" y="1259161"/>
                        <a:pt x="627452" y="1281456"/>
                      </a:cubicBezTo>
                      <a:cubicBezTo>
                        <a:pt x="627452" y="1303751"/>
                        <a:pt x="645525" y="1321824"/>
                        <a:pt x="667820" y="1321824"/>
                      </a:cubicBezTo>
                      <a:cubicBezTo>
                        <a:pt x="690115" y="1321824"/>
                        <a:pt x="708188" y="1303751"/>
                        <a:pt x="708188" y="1281456"/>
                      </a:cubicBezTo>
                      <a:cubicBezTo>
                        <a:pt x="708188" y="1259161"/>
                        <a:pt x="690115" y="1241088"/>
                        <a:pt x="667820" y="1241088"/>
                      </a:cubicBezTo>
                      <a:close/>
                      <a:moveTo>
                        <a:pt x="583384" y="1241088"/>
                      </a:moveTo>
                      <a:cubicBezTo>
                        <a:pt x="561089" y="1241088"/>
                        <a:pt x="543016" y="1259161"/>
                        <a:pt x="543016" y="1281456"/>
                      </a:cubicBezTo>
                      <a:cubicBezTo>
                        <a:pt x="543016" y="1303751"/>
                        <a:pt x="561089" y="1321824"/>
                        <a:pt x="583384" y="1321824"/>
                      </a:cubicBezTo>
                      <a:cubicBezTo>
                        <a:pt x="605679" y="1321824"/>
                        <a:pt x="623752" y="1303751"/>
                        <a:pt x="623752" y="1281456"/>
                      </a:cubicBezTo>
                      <a:cubicBezTo>
                        <a:pt x="623752" y="1259161"/>
                        <a:pt x="605679" y="1241088"/>
                        <a:pt x="583384" y="1241088"/>
                      </a:cubicBezTo>
                      <a:close/>
                      <a:moveTo>
                        <a:pt x="498947" y="1241088"/>
                      </a:moveTo>
                      <a:cubicBezTo>
                        <a:pt x="476652" y="1241088"/>
                        <a:pt x="458579" y="1259161"/>
                        <a:pt x="458579" y="1281456"/>
                      </a:cubicBezTo>
                      <a:cubicBezTo>
                        <a:pt x="458579" y="1303751"/>
                        <a:pt x="476652" y="1321824"/>
                        <a:pt x="498947" y="1321824"/>
                      </a:cubicBezTo>
                      <a:cubicBezTo>
                        <a:pt x="521242" y="1321824"/>
                        <a:pt x="539315" y="1303751"/>
                        <a:pt x="539315" y="1281456"/>
                      </a:cubicBezTo>
                      <a:cubicBezTo>
                        <a:pt x="539315" y="1259161"/>
                        <a:pt x="521242" y="1241088"/>
                        <a:pt x="498947" y="1241088"/>
                      </a:cubicBezTo>
                      <a:close/>
                      <a:moveTo>
                        <a:pt x="414511" y="1241088"/>
                      </a:moveTo>
                      <a:cubicBezTo>
                        <a:pt x="392216" y="1241088"/>
                        <a:pt x="374143" y="1259161"/>
                        <a:pt x="374143" y="1281456"/>
                      </a:cubicBezTo>
                      <a:cubicBezTo>
                        <a:pt x="374143" y="1303751"/>
                        <a:pt x="392216" y="1321824"/>
                        <a:pt x="414511" y="1321824"/>
                      </a:cubicBezTo>
                      <a:cubicBezTo>
                        <a:pt x="436806" y="1321824"/>
                        <a:pt x="454879" y="1303751"/>
                        <a:pt x="454879" y="1281456"/>
                      </a:cubicBezTo>
                      <a:cubicBezTo>
                        <a:pt x="454879" y="1259161"/>
                        <a:pt x="436806" y="1241088"/>
                        <a:pt x="414511" y="1241088"/>
                      </a:cubicBezTo>
                      <a:close/>
                      <a:moveTo>
                        <a:pt x="330075" y="1241088"/>
                      </a:moveTo>
                      <a:cubicBezTo>
                        <a:pt x="307780" y="1241088"/>
                        <a:pt x="289707" y="1259161"/>
                        <a:pt x="289707" y="1281456"/>
                      </a:cubicBezTo>
                      <a:cubicBezTo>
                        <a:pt x="289707" y="1303751"/>
                        <a:pt x="307780" y="1321824"/>
                        <a:pt x="330075" y="1321824"/>
                      </a:cubicBezTo>
                      <a:cubicBezTo>
                        <a:pt x="352370" y="1321824"/>
                        <a:pt x="370443" y="1303751"/>
                        <a:pt x="370443" y="1281456"/>
                      </a:cubicBezTo>
                      <a:cubicBezTo>
                        <a:pt x="370443" y="1259161"/>
                        <a:pt x="352370" y="1241088"/>
                        <a:pt x="330075" y="1241088"/>
                      </a:cubicBezTo>
                      <a:close/>
                      <a:moveTo>
                        <a:pt x="245639" y="1241088"/>
                      </a:moveTo>
                      <a:cubicBezTo>
                        <a:pt x="223344" y="1241088"/>
                        <a:pt x="205271" y="1259161"/>
                        <a:pt x="205271" y="1281456"/>
                      </a:cubicBezTo>
                      <a:cubicBezTo>
                        <a:pt x="205271" y="1303751"/>
                        <a:pt x="223344" y="1321824"/>
                        <a:pt x="245639" y="1321824"/>
                      </a:cubicBezTo>
                      <a:cubicBezTo>
                        <a:pt x="267934" y="1321824"/>
                        <a:pt x="286007" y="1303751"/>
                        <a:pt x="286007" y="1281456"/>
                      </a:cubicBezTo>
                      <a:cubicBezTo>
                        <a:pt x="286007" y="1259161"/>
                        <a:pt x="267934" y="1241088"/>
                        <a:pt x="245639" y="1241088"/>
                      </a:cubicBezTo>
                      <a:close/>
                      <a:moveTo>
                        <a:pt x="161202" y="1241088"/>
                      </a:moveTo>
                      <a:cubicBezTo>
                        <a:pt x="138907" y="1241088"/>
                        <a:pt x="120834" y="1259161"/>
                        <a:pt x="120834" y="1281456"/>
                      </a:cubicBezTo>
                      <a:cubicBezTo>
                        <a:pt x="120834" y="1303751"/>
                        <a:pt x="138907" y="1321824"/>
                        <a:pt x="161202" y="1321824"/>
                      </a:cubicBezTo>
                      <a:cubicBezTo>
                        <a:pt x="183497" y="1321824"/>
                        <a:pt x="201570" y="1303751"/>
                        <a:pt x="201570" y="1281456"/>
                      </a:cubicBezTo>
                      <a:cubicBezTo>
                        <a:pt x="201570" y="1259161"/>
                        <a:pt x="183497" y="1241088"/>
                        <a:pt x="161202" y="1241088"/>
                      </a:cubicBezTo>
                      <a:close/>
                      <a:moveTo>
                        <a:pt x="76766" y="1241088"/>
                      </a:moveTo>
                      <a:cubicBezTo>
                        <a:pt x="54471" y="1241088"/>
                        <a:pt x="36398" y="1259161"/>
                        <a:pt x="36398" y="1281456"/>
                      </a:cubicBezTo>
                      <a:cubicBezTo>
                        <a:pt x="36398" y="1303751"/>
                        <a:pt x="54471" y="1321824"/>
                        <a:pt x="76766" y="1321824"/>
                      </a:cubicBezTo>
                      <a:cubicBezTo>
                        <a:pt x="99061" y="1321824"/>
                        <a:pt x="117134" y="1303751"/>
                        <a:pt x="117134" y="1281456"/>
                      </a:cubicBezTo>
                      <a:cubicBezTo>
                        <a:pt x="117134" y="1259161"/>
                        <a:pt x="99061" y="1241088"/>
                        <a:pt x="76766" y="1241088"/>
                      </a:cubicBezTo>
                      <a:close/>
                      <a:moveTo>
                        <a:pt x="1343312" y="1155038"/>
                      </a:moveTo>
                      <a:cubicBezTo>
                        <a:pt x="1321017" y="1155038"/>
                        <a:pt x="1302944" y="1173111"/>
                        <a:pt x="1302944" y="1195406"/>
                      </a:cubicBezTo>
                      <a:cubicBezTo>
                        <a:pt x="1302944" y="1217701"/>
                        <a:pt x="1321017" y="1235774"/>
                        <a:pt x="1343312" y="1235774"/>
                      </a:cubicBezTo>
                      <a:cubicBezTo>
                        <a:pt x="1365607" y="1235774"/>
                        <a:pt x="1383680" y="1217701"/>
                        <a:pt x="1383680" y="1195406"/>
                      </a:cubicBezTo>
                      <a:cubicBezTo>
                        <a:pt x="1383680" y="1173111"/>
                        <a:pt x="1365607" y="1155038"/>
                        <a:pt x="1343312" y="1155038"/>
                      </a:cubicBezTo>
                      <a:close/>
                      <a:moveTo>
                        <a:pt x="1258874" y="1155038"/>
                      </a:moveTo>
                      <a:cubicBezTo>
                        <a:pt x="1236579" y="1155038"/>
                        <a:pt x="1218506" y="1173111"/>
                        <a:pt x="1218506" y="1195406"/>
                      </a:cubicBezTo>
                      <a:cubicBezTo>
                        <a:pt x="1218506" y="1217701"/>
                        <a:pt x="1236579" y="1235774"/>
                        <a:pt x="1258874" y="1235774"/>
                      </a:cubicBezTo>
                      <a:cubicBezTo>
                        <a:pt x="1281169" y="1235774"/>
                        <a:pt x="1299242" y="1217701"/>
                        <a:pt x="1299242" y="1195406"/>
                      </a:cubicBezTo>
                      <a:cubicBezTo>
                        <a:pt x="1299242" y="1173111"/>
                        <a:pt x="1281169" y="1155038"/>
                        <a:pt x="1258874" y="1155038"/>
                      </a:cubicBezTo>
                      <a:close/>
                      <a:moveTo>
                        <a:pt x="1174438" y="1155038"/>
                      </a:moveTo>
                      <a:cubicBezTo>
                        <a:pt x="1152143" y="1155038"/>
                        <a:pt x="1134070" y="1173111"/>
                        <a:pt x="1134070" y="1195406"/>
                      </a:cubicBezTo>
                      <a:cubicBezTo>
                        <a:pt x="1134070" y="1217701"/>
                        <a:pt x="1152143" y="1235774"/>
                        <a:pt x="1174438" y="1235774"/>
                      </a:cubicBezTo>
                      <a:cubicBezTo>
                        <a:pt x="1196733" y="1235774"/>
                        <a:pt x="1214806" y="1217701"/>
                        <a:pt x="1214806" y="1195406"/>
                      </a:cubicBezTo>
                      <a:cubicBezTo>
                        <a:pt x="1214806" y="1173111"/>
                        <a:pt x="1196733" y="1155038"/>
                        <a:pt x="1174438" y="1155038"/>
                      </a:cubicBezTo>
                      <a:close/>
                      <a:moveTo>
                        <a:pt x="1090002" y="1155038"/>
                      </a:moveTo>
                      <a:cubicBezTo>
                        <a:pt x="1067707" y="1155038"/>
                        <a:pt x="1049634" y="1173111"/>
                        <a:pt x="1049634" y="1195406"/>
                      </a:cubicBezTo>
                      <a:cubicBezTo>
                        <a:pt x="1049634" y="1217701"/>
                        <a:pt x="1067707" y="1235774"/>
                        <a:pt x="1090002" y="1235774"/>
                      </a:cubicBezTo>
                      <a:cubicBezTo>
                        <a:pt x="1112297" y="1235774"/>
                        <a:pt x="1130370" y="1217701"/>
                        <a:pt x="1130370" y="1195406"/>
                      </a:cubicBezTo>
                      <a:cubicBezTo>
                        <a:pt x="1130370" y="1173111"/>
                        <a:pt x="1112297" y="1155038"/>
                        <a:pt x="1090002" y="1155038"/>
                      </a:cubicBezTo>
                      <a:close/>
                      <a:moveTo>
                        <a:pt x="1005565" y="1155038"/>
                      </a:moveTo>
                      <a:cubicBezTo>
                        <a:pt x="983270" y="1155038"/>
                        <a:pt x="965197" y="1173111"/>
                        <a:pt x="965197" y="1195406"/>
                      </a:cubicBezTo>
                      <a:cubicBezTo>
                        <a:pt x="965197" y="1217701"/>
                        <a:pt x="983270" y="1235774"/>
                        <a:pt x="1005565" y="1235774"/>
                      </a:cubicBezTo>
                      <a:cubicBezTo>
                        <a:pt x="1027860" y="1235774"/>
                        <a:pt x="1045933" y="1217701"/>
                        <a:pt x="1045933" y="1195406"/>
                      </a:cubicBezTo>
                      <a:cubicBezTo>
                        <a:pt x="1045933" y="1173111"/>
                        <a:pt x="1027860" y="1155038"/>
                        <a:pt x="1005565" y="1155038"/>
                      </a:cubicBezTo>
                      <a:close/>
                      <a:moveTo>
                        <a:pt x="921129" y="1155038"/>
                      </a:moveTo>
                      <a:cubicBezTo>
                        <a:pt x="898834" y="1155038"/>
                        <a:pt x="880761" y="1173111"/>
                        <a:pt x="880761" y="1195406"/>
                      </a:cubicBezTo>
                      <a:cubicBezTo>
                        <a:pt x="880761" y="1217701"/>
                        <a:pt x="898834" y="1235774"/>
                        <a:pt x="921129" y="1235774"/>
                      </a:cubicBezTo>
                      <a:cubicBezTo>
                        <a:pt x="943424" y="1235774"/>
                        <a:pt x="961497" y="1217701"/>
                        <a:pt x="961497" y="1195406"/>
                      </a:cubicBezTo>
                      <a:cubicBezTo>
                        <a:pt x="961497" y="1173111"/>
                        <a:pt x="943424" y="1155038"/>
                        <a:pt x="921129" y="1155038"/>
                      </a:cubicBezTo>
                      <a:close/>
                      <a:moveTo>
                        <a:pt x="836693" y="1155038"/>
                      </a:moveTo>
                      <a:cubicBezTo>
                        <a:pt x="814398" y="1155038"/>
                        <a:pt x="796325" y="1173111"/>
                        <a:pt x="796325" y="1195406"/>
                      </a:cubicBezTo>
                      <a:cubicBezTo>
                        <a:pt x="796325" y="1217701"/>
                        <a:pt x="814398" y="1235774"/>
                        <a:pt x="836693" y="1235774"/>
                      </a:cubicBezTo>
                      <a:cubicBezTo>
                        <a:pt x="858988" y="1235774"/>
                        <a:pt x="877061" y="1217701"/>
                        <a:pt x="877061" y="1195406"/>
                      </a:cubicBezTo>
                      <a:cubicBezTo>
                        <a:pt x="877061" y="1173111"/>
                        <a:pt x="858988" y="1155038"/>
                        <a:pt x="836693" y="1155038"/>
                      </a:cubicBezTo>
                      <a:close/>
                      <a:moveTo>
                        <a:pt x="752256" y="1155038"/>
                      </a:moveTo>
                      <a:cubicBezTo>
                        <a:pt x="729961" y="1155038"/>
                        <a:pt x="711888" y="1173111"/>
                        <a:pt x="711888" y="1195406"/>
                      </a:cubicBezTo>
                      <a:cubicBezTo>
                        <a:pt x="711888" y="1217701"/>
                        <a:pt x="729961" y="1235774"/>
                        <a:pt x="752256" y="1235774"/>
                      </a:cubicBezTo>
                      <a:cubicBezTo>
                        <a:pt x="774551" y="1235774"/>
                        <a:pt x="792624" y="1217701"/>
                        <a:pt x="792624" y="1195406"/>
                      </a:cubicBezTo>
                      <a:cubicBezTo>
                        <a:pt x="792624" y="1173111"/>
                        <a:pt x="774551" y="1155038"/>
                        <a:pt x="752256" y="1155038"/>
                      </a:cubicBezTo>
                      <a:close/>
                      <a:moveTo>
                        <a:pt x="667820" y="1155038"/>
                      </a:moveTo>
                      <a:cubicBezTo>
                        <a:pt x="645525" y="1155038"/>
                        <a:pt x="627452" y="1173111"/>
                        <a:pt x="627452" y="1195406"/>
                      </a:cubicBezTo>
                      <a:cubicBezTo>
                        <a:pt x="627452" y="1217701"/>
                        <a:pt x="645525" y="1235774"/>
                        <a:pt x="667820" y="1235774"/>
                      </a:cubicBezTo>
                      <a:cubicBezTo>
                        <a:pt x="690115" y="1235774"/>
                        <a:pt x="708188" y="1217701"/>
                        <a:pt x="708188" y="1195406"/>
                      </a:cubicBezTo>
                      <a:cubicBezTo>
                        <a:pt x="708188" y="1173111"/>
                        <a:pt x="690115" y="1155038"/>
                        <a:pt x="667820" y="1155038"/>
                      </a:cubicBezTo>
                      <a:close/>
                      <a:moveTo>
                        <a:pt x="583384" y="1155038"/>
                      </a:moveTo>
                      <a:cubicBezTo>
                        <a:pt x="561089" y="1155038"/>
                        <a:pt x="543016" y="1173111"/>
                        <a:pt x="543016" y="1195406"/>
                      </a:cubicBezTo>
                      <a:cubicBezTo>
                        <a:pt x="543016" y="1217701"/>
                        <a:pt x="561089" y="1235774"/>
                        <a:pt x="583384" y="1235774"/>
                      </a:cubicBezTo>
                      <a:cubicBezTo>
                        <a:pt x="605679" y="1235774"/>
                        <a:pt x="623752" y="1217701"/>
                        <a:pt x="623752" y="1195406"/>
                      </a:cubicBezTo>
                      <a:cubicBezTo>
                        <a:pt x="623752" y="1173111"/>
                        <a:pt x="605679" y="1155038"/>
                        <a:pt x="583384" y="1155038"/>
                      </a:cubicBezTo>
                      <a:close/>
                      <a:moveTo>
                        <a:pt x="498947" y="1155038"/>
                      </a:moveTo>
                      <a:cubicBezTo>
                        <a:pt x="476652" y="1155038"/>
                        <a:pt x="458579" y="1173111"/>
                        <a:pt x="458579" y="1195406"/>
                      </a:cubicBezTo>
                      <a:cubicBezTo>
                        <a:pt x="458579" y="1217701"/>
                        <a:pt x="476652" y="1235774"/>
                        <a:pt x="498947" y="1235774"/>
                      </a:cubicBezTo>
                      <a:cubicBezTo>
                        <a:pt x="521242" y="1235774"/>
                        <a:pt x="539315" y="1217701"/>
                        <a:pt x="539315" y="1195406"/>
                      </a:cubicBezTo>
                      <a:cubicBezTo>
                        <a:pt x="539315" y="1173111"/>
                        <a:pt x="521242" y="1155038"/>
                        <a:pt x="498947" y="1155038"/>
                      </a:cubicBezTo>
                      <a:close/>
                      <a:moveTo>
                        <a:pt x="414511" y="1155038"/>
                      </a:moveTo>
                      <a:cubicBezTo>
                        <a:pt x="392216" y="1155038"/>
                        <a:pt x="374143" y="1173111"/>
                        <a:pt x="374143" y="1195406"/>
                      </a:cubicBezTo>
                      <a:cubicBezTo>
                        <a:pt x="374143" y="1217701"/>
                        <a:pt x="392216" y="1235774"/>
                        <a:pt x="414511" y="1235774"/>
                      </a:cubicBezTo>
                      <a:cubicBezTo>
                        <a:pt x="436806" y="1235774"/>
                        <a:pt x="454879" y="1217701"/>
                        <a:pt x="454879" y="1195406"/>
                      </a:cubicBezTo>
                      <a:cubicBezTo>
                        <a:pt x="454879" y="1173111"/>
                        <a:pt x="436806" y="1155038"/>
                        <a:pt x="414511" y="1155038"/>
                      </a:cubicBezTo>
                      <a:close/>
                      <a:moveTo>
                        <a:pt x="330075" y="1155038"/>
                      </a:moveTo>
                      <a:cubicBezTo>
                        <a:pt x="307780" y="1155038"/>
                        <a:pt x="289707" y="1173111"/>
                        <a:pt x="289707" y="1195406"/>
                      </a:cubicBezTo>
                      <a:cubicBezTo>
                        <a:pt x="289707" y="1217701"/>
                        <a:pt x="307780" y="1235774"/>
                        <a:pt x="330075" y="1235774"/>
                      </a:cubicBezTo>
                      <a:cubicBezTo>
                        <a:pt x="352370" y="1235774"/>
                        <a:pt x="370443" y="1217701"/>
                        <a:pt x="370443" y="1195406"/>
                      </a:cubicBezTo>
                      <a:cubicBezTo>
                        <a:pt x="370443" y="1173111"/>
                        <a:pt x="352370" y="1155038"/>
                        <a:pt x="330075" y="1155038"/>
                      </a:cubicBezTo>
                      <a:close/>
                      <a:moveTo>
                        <a:pt x="245639" y="1155038"/>
                      </a:moveTo>
                      <a:cubicBezTo>
                        <a:pt x="223344" y="1155038"/>
                        <a:pt x="205271" y="1173111"/>
                        <a:pt x="205271" y="1195406"/>
                      </a:cubicBezTo>
                      <a:cubicBezTo>
                        <a:pt x="205271" y="1217701"/>
                        <a:pt x="223344" y="1235774"/>
                        <a:pt x="245639" y="1235774"/>
                      </a:cubicBezTo>
                      <a:cubicBezTo>
                        <a:pt x="267934" y="1235774"/>
                        <a:pt x="286007" y="1217701"/>
                        <a:pt x="286007" y="1195406"/>
                      </a:cubicBezTo>
                      <a:cubicBezTo>
                        <a:pt x="286007" y="1173111"/>
                        <a:pt x="267934" y="1155038"/>
                        <a:pt x="245639" y="1155038"/>
                      </a:cubicBezTo>
                      <a:close/>
                      <a:moveTo>
                        <a:pt x="161202" y="1155038"/>
                      </a:moveTo>
                      <a:cubicBezTo>
                        <a:pt x="138907" y="1155038"/>
                        <a:pt x="120834" y="1173111"/>
                        <a:pt x="120834" y="1195406"/>
                      </a:cubicBezTo>
                      <a:cubicBezTo>
                        <a:pt x="120834" y="1217701"/>
                        <a:pt x="138907" y="1235774"/>
                        <a:pt x="161202" y="1235774"/>
                      </a:cubicBezTo>
                      <a:cubicBezTo>
                        <a:pt x="183497" y="1235774"/>
                        <a:pt x="201570" y="1217701"/>
                        <a:pt x="201570" y="1195406"/>
                      </a:cubicBezTo>
                      <a:cubicBezTo>
                        <a:pt x="201570" y="1173111"/>
                        <a:pt x="183497" y="1155038"/>
                        <a:pt x="161202" y="1155038"/>
                      </a:cubicBezTo>
                      <a:close/>
                      <a:moveTo>
                        <a:pt x="76766" y="1155038"/>
                      </a:moveTo>
                      <a:cubicBezTo>
                        <a:pt x="54471" y="1155038"/>
                        <a:pt x="36398" y="1173111"/>
                        <a:pt x="36398" y="1195406"/>
                      </a:cubicBezTo>
                      <a:cubicBezTo>
                        <a:pt x="36398" y="1217701"/>
                        <a:pt x="54471" y="1235774"/>
                        <a:pt x="76766" y="1235774"/>
                      </a:cubicBezTo>
                      <a:cubicBezTo>
                        <a:pt x="99061" y="1235774"/>
                        <a:pt x="117134" y="1217701"/>
                        <a:pt x="117134" y="1195406"/>
                      </a:cubicBezTo>
                      <a:cubicBezTo>
                        <a:pt x="117134" y="1173111"/>
                        <a:pt x="99061" y="1155038"/>
                        <a:pt x="76766" y="1155038"/>
                      </a:cubicBezTo>
                      <a:close/>
                      <a:moveTo>
                        <a:pt x="1343312" y="1068989"/>
                      </a:moveTo>
                      <a:cubicBezTo>
                        <a:pt x="1321017" y="1068989"/>
                        <a:pt x="1302944" y="1087062"/>
                        <a:pt x="1302944" y="1109357"/>
                      </a:cubicBezTo>
                      <a:cubicBezTo>
                        <a:pt x="1302944" y="1131652"/>
                        <a:pt x="1321017" y="1149725"/>
                        <a:pt x="1343312" y="1149725"/>
                      </a:cubicBezTo>
                      <a:cubicBezTo>
                        <a:pt x="1365607" y="1149725"/>
                        <a:pt x="1383680" y="1131652"/>
                        <a:pt x="1383680" y="1109357"/>
                      </a:cubicBezTo>
                      <a:cubicBezTo>
                        <a:pt x="1383680" y="1087062"/>
                        <a:pt x="1365607" y="1068989"/>
                        <a:pt x="1343312" y="1068989"/>
                      </a:cubicBezTo>
                      <a:close/>
                      <a:moveTo>
                        <a:pt x="1258874" y="1068989"/>
                      </a:moveTo>
                      <a:cubicBezTo>
                        <a:pt x="1236579" y="1068989"/>
                        <a:pt x="1218506" y="1087062"/>
                        <a:pt x="1218506" y="1109357"/>
                      </a:cubicBezTo>
                      <a:cubicBezTo>
                        <a:pt x="1218506" y="1131652"/>
                        <a:pt x="1236579" y="1149725"/>
                        <a:pt x="1258874" y="1149725"/>
                      </a:cubicBezTo>
                      <a:cubicBezTo>
                        <a:pt x="1281169" y="1149725"/>
                        <a:pt x="1299242" y="1131652"/>
                        <a:pt x="1299242" y="1109357"/>
                      </a:cubicBezTo>
                      <a:cubicBezTo>
                        <a:pt x="1299242" y="1087062"/>
                        <a:pt x="1281169" y="1068989"/>
                        <a:pt x="1258874" y="1068989"/>
                      </a:cubicBezTo>
                      <a:close/>
                      <a:moveTo>
                        <a:pt x="1174438" y="1068989"/>
                      </a:moveTo>
                      <a:cubicBezTo>
                        <a:pt x="1152143" y="1068989"/>
                        <a:pt x="1134070" y="1087062"/>
                        <a:pt x="1134070" y="1109357"/>
                      </a:cubicBezTo>
                      <a:cubicBezTo>
                        <a:pt x="1134070" y="1131652"/>
                        <a:pt x="1152143" y="1149725"/>
                        <a:pt x="1174438" y="1149725"/>
                      </a:cubicBezTo>
                      <a:cubicBezTo>
                        <a:pt x="1196733" y="1149725"/>
                        <a:pt x="1214806" y="1131652"/>
                        <a:pt x="1214806" y="1109357"/>
                      </a:cubicBezTo>
                      <a:cubicBezTo>
                        <a:pt x="1214806" y="1087062"/>
                        <a:pt x="1196733" y="1068989"/>
                        <a:pt x="1174438" y="1068989"/>
                      </a:cubicBezTo>
                      <a:close/>
                      <a:moveTo>
                        <a:pt x="1090002" y="1068989"/>
                      </a:moveTo>
                      <a:cubicBezTo>
                        <a:pt x="1067707" y="1068989"/>
                        <a:pt x="1049634" y="1087062"/>
                        <a:pt x="1049634" y="1109357"/>
                      </a:cubicBezTo>
                      <a:cubicBezTo>
                        <a:pt x="1049634" y="1131652"/>
                        <a:pt x="1067707" y="1149725"/>
                        <a:pt x="1090002" y="1149725"/>
                      </a:cubicBezTo>
                      <a:cubicBezTo>
                        <a:pt x="1112297" y="1149725"/>
                        <a:pt x="1130370" y="1131652"/>
                        <a:pt x="1130370" y="1109357"/>
                      </a:cubicBezTo>
                      <a:cubicBezTo>
                        <a:pt x="1130370" y="1087062"/>
                        <a:pt x="1112297" y="1068989"/>
                        <a:pt x="1090002" y="1068989"/>
                      </a:cubicBezTo>
                      <a:close/>
                      <a:moveTo>
                        <a:pt x="1005565" y="1068989"/>
                      </a:moveTo>
                      <a:cubicBezTo>
                        <a:pt x="983270" y="1068989"/>
                        <a:pt x="965197" y="1087062"/>
                        <a:pt x="965197" y="1109357"/>
                      </a:cubicBezTo>
                      <a:cubicBezTo>
                        <a:pt x="965197" y="1131652"/>
                        <a:pt x="983270" y="1149725"/>
                        <a:pt x="1005565" y="1149725"/>
                      </a:cubicBezTo>
                      <a:cubicBezTo>
                        <a:pt x="1027860" y="1149725"/>
                        <a:pt x="1045933" y="1131652"/>
                        <a:pt x="1045933" y="1109357"/>
                      </a:cubicBezTo>
                      <a:cubicBezTo>
                        <a:pt x="1045933" y="1087062"/>
                        <a:pt x="1027860" y="1068989"/>
                        <a:pt x="1005565" y="1068989"/>
                      </a:cubicBezTo>
                      <a:close/>
                      <a:moveTo>
                        <a:pt x="921129" y="1068989"/>
                      </a:moveTo>
                      <a:cubicBezTo>
                        <a:pt x="898834" y="1068989"/>
                        <a:pt x="880761" y="1087062"/>
                        <a:pt x="880761" y="1109357"/>
                      </a:cubicBezTo>
                      <a:cubicBezTo>
                        <a:pt x="880761" y="1131652"/>
                        <a:pt x="898834" y="1149725"/>
                        <a:pt x="921129" y="1149725"/>
                      </a:cubicBezTo>
                      <a:cubicBezTo>
                        <a:pt x="943424" y="1149725"/>
                        <a:pt x="961497" y="1131652"/>
                        <a:pt x="961497" y="1109357"/>
                      </a:cubicBezTo>
                      <a:cubicBezTo>
                        <a:pt x="961497" y="1087062"/>
                        <a:pt x="943424" y="1068989"/>
                        <a:pt x="921129" y="1068989"/>
                      </a:cubicBezTo>
                      <a:close/>
                      <a:moveTo>
                        <a:pt x="836693" y="1068989"/>
                      </a:moveTo>
                      <a:cubicBezTo>
                        <a:pt x="814398" y="1068989"/>
                        <a:pt x="796325" y="1087062"/>
                        <a:pt x="796325" y="1109357"/>
                      </a:cubicBezTo>
                      <a:cubicBezTo>
                        <a:pt x="796325" y="1131652"/>
                        <a:pt x="814398" y="1149725"/>
                        <a:pt x="836693" y="1149725"/>
                      </a:cubicBezTo>
                      <a:cubicBezTo>
                        <a:pt x="858988" y="1149725"/>
                        <a:pt x="877061" y="1131652"/>
                        <a:pt x="877061" y="1109357"/>
                      </a:cubicBezTo>
                      <a:cubicBezTo>
                        <a:pt x="877061" y="1087062"/>
                        <a:pt x="858988" y="1068989"/>
                        <a:pt x="836693" y="1068989"/>
                      </a:cubicBezTo>
                      <a:close/>
                      <a:moveTo>
                        <a:pt x="752256" y="1068989"/>
                      </a:moveTo>
                      <a:cubicBezTo>
                        <a:pt x="729961" y="1068989"/>
                        <a:pt x="711888" y="1087062"/>
                        <a:pt x="711888" y="1109357"/>
                      </a:cubicBezTo>
                      <a:cubicBezTo>
                        <a:pt x="711888" y="1131652"/>
                        <a:pt x="729961" y="1149725"/>
                        <a:pt x="752256" y="1149725"/>
                      </a:cubicBezTo>
                      <a:cubicBezTo>
                        <a:pt x="774551" y="1149725"/>
                        <a:pt x="792624" y="1131652"/>
                        <a:pt x="792624" y="1109357"/>
                      </a:cubicBezTo>
                      <a:cubicBezTo>
                        <a:pt x="792624" y="1087062"/>
                        <a:pt x="774551" y="1068989"/>
                        <a:pt x="752256" y="1068989"/>
                      </a:cubicBezTo>
                      <a:close/>
                      <a:moveTo>
                        <a:pt x="667820" y="1068989"/>
                      </a:moveTo>
                      <a:cubicBezTo>
                        <a:pt x="645525" y="1068989"/>
                        <a:pt x="627452" y="1087062"/>
                        <a:pt x="627452" y="1109357"/>
                      </a:cubicBezTo>
                      <a:cubicBezTo>
                        <a:pt x="627452" y="1131652"/>
                        <a:pt x="645525" y="1149725"/>
                        <a:pt x="667820" y="1149725"/>
                      </a:cubicBezTo>
                      <a:cubicBezTo>
                        <a:pt x="690115" y="1149725"/>
                        <a:pt x="708188" y="1131652"/>
                        <a:pt x="708188" y="1109357"/>
                      </a:cubicBezTo>
                      <a:cubicBezTo>
                        <a:pt x="708188" y="1087062"/>
                        <a:pt x="690115" y="1068989"/>
                        <a:pt x="667820" y="1068989"/>
                      </a:cubicBezTo>
                      <a:close/>
                      <a:moveTo>
                        <a:pt x="583384" y="1068989"/>
                      </a:moveTo>
                      <a:cubicBezTo>
                        <a:pt x="561089" y="1068989"/>
                        <a:pt x="543016" y="1087062"/>
                        <a:pt x="543016" y="1109357"/>
                      </a:cubicBezTo>
                      <a:cubicBezTo>
                        <a:pt x="543016" y="1131652"/>
                        <a:pt x="561089" y="1149725"/>
                        <a:pt x="583384" y="1149725"/>
                      </a:cubicBezTo>
                      <a:cubicBezTo>
                        <a:pt x="605679" y="1149725"/>
                        <a:pt x="623752" y="1131652"/>
                        <a:pt x="623752" y="1109357"/>
                      </a:cubicBezTo>
                      <a:cubicBezTo>
                        <a:pt x="623752" y="1087062"/>
                        <a:pt x="605679" y="1068989"/>
                        <a:pt x="583384" y="1068989"/>
                      </a:cubicBezTo>
                      <a:close/>
                      <a:moveTo>
                        <a:pt x="498947" y="1068989"/>
                      </a:moveTo>
                      <a:cubicBezTo>
                        <a:pt x="476652" y="1068989"/>
                        <a:pt x="458579" y="1087062"/>
                        <a:pt x="458579" y="1109357"/>
                      </a:cubicBezTo>
                      <a:cubicBezTo>
                        <a:pt x="458579" y="1131652"/>
                        <a:pt x="476652" y="1149725"/>
                        <a:pt x="498947" y="1149725"/>
                      </a:cubicBezTo>
                      <a:cubicBezTo>
                        <a:pt x="521242" y="1149725"/>
                        <a:pt x="539315" y="1131652"/>
                        <a:pt x="539315" y="1109357"/>
                      </a:cubicBezTo>
                      <a:cubicBezTo>
                        <a:pt x="539315" y="1087062"/>
                        <a:pt x="521242" y="1068989"/>
                        <a:pt x="498947" y="1068989"/>
                      </a:cubicBezTo>
                      <a:close/>
                      <a:moveTo>
                        <a:pt x="414511" y="1068989"/>
                      </a:moveTo>
                      <a:cubicBezTo>
                        <a:pt x="392216" y="1068989"/>
                        <a:pt x="374143" y="1087062"/>
                        <a:pt x="374143" y="1109357"/>
                      </a:cubicBezTo>
                      <a:cubicBezTo>
                        <a:pt x="374143" y="1131652"/>
                        <a:pt x="392216" y="1149725"/>
                        <a:pt x="414511" y="1149725"/>
                      </a:cubicBezTo>
                      <a:cubicBezTo>
                        <a:pt x="436806" y="1149725"/>
                        <a:pt x="454879" y="1131652"/>
                        <a:pt x="454879" y="1109357"/>
                      </a:cubicBezTo>
                      <a:cubicBezTo>
                        <a:pt x="454879" y="1087062"/>
                        <a:pt x="436806" y="1068989"/>
                        <a:pt x="414511" y="1068989"/>
                      </a:cubicBezTo>
                      <a:close/>
                      <a:moveTo>
                        <a:pt x="330075" y="1068989"/>
                      </a:moveTo>
                      <a:cubicBezTo>
                        <a:pt x="307780" y="1068989"/>
                        <a:pt x="289707" y="1087062"/>
                        <a:pt x="289707" y="1109357"/>
                      </a:cubicBezTo>
                      <a:cubicBezTo>
                        <a:pt x="289707" y="1131652"/>
                        <a:pt x="307780" y="1149725"/>
                        <a:pt x="330075" y="1149725"/>
                      </a:cubicBezTo>
                      <a:cubicBezTo>
                        <a:pt x="352370" y="1149725"/>
                        <a:pt x="370443" y="1131652"/>
                        <a:pt x="370443" y="1109357"/>
                      </a:cubicBezTo>
                      <a:cubicBezTo>
                        <a:pt x="370443" y="1087062"/>
                        <a:pt x="352370" y="1068989"/>
                        <a:pt x="330075" y="1068989"/>
                      </a:cubicBezTo>
                      <a:close/>
                      <a:moveTo>
                        <a:pt x="245639" y="1068989"/>
                      </a:moveTo>
                      <a:cubicBezTo>
                        <a:pt x="223344" y="1068989"/>
                        <a:pt x="205271" y="1087062"/>
                        <a:pt x="205271" y="1109357"/>
                      </a:cubicBezTo>
                      <a:cubicBezTo>
                        <a:pt x="205271" y="1131652"/>
                        <a:pt x="223344" y="1149725"/>
                        <a:pt x="245639" y="1149725"/>
                      </a:cubicBezTo>
                      <a:cubicBezTo>
                        <a:pt x="267934" y="1149725"/>
                        <a:pt x="286007" y="1131652"/>
                        <a:pt x="286007" y="1109357"/>
                      </a:cubicBezTo>
                      <a:cubicBezTo>
                        <a:pt x="286007" y="1087062"/>
                        <a:pt x="267934" y="1068989"/>
                        <a:pt x="245639" y="1068989"/>
                      </a:cubicBezTo>
                      <a:close/>
                      <a:moveTo>
                        <a:pt x="161202" y="1068989"/>
                      </a:moveTo>
                      <a:cubicBezTo>
                        <a:pt x="138907" y="1068989"/>
                        <a:pt x="120834" y="1087062"/>
                        <a:pt x="120834" y="1109357"/>
                      </a:cubicBezTo>
                      <a:cubicBezTo>
                        <a:pt x="120834" y="1131652"/>
                        <a:pt x="138907" y="1149725"/>
                        <a:pt x="161202" y="1149725"/>
                      </a:cubicBezTo>
                      <a:cubicBezTo>
                        <a:pt x="183497" y="1149725"/>
                        <a:pt x="201570" y="1131652"/>
                        <a:pt x="201570" y="1109357"/>
                      </a:cubicBezTo>
                      <a:cubicBezTo>
                        <a:pt x="201570" y="1087062"/>
                        <a:pt x="183497" y="1068989"/>
                        <a:pt x="161202" y="1068989"/>
                      </a:cubicBezTo>
                      <a:close/>
                      <a:moveTo>
                        <a:pt x="76766" y="1068989"/>
                      </a:moveTo>
                      <a:cubicBezTo>
                        <a:pt x="54471" y="1068989"/>
                        <a:pt x="36398" y="1087062"/>
                        <a:pt x="36398" y="1109357"/>
                      </a:cubicBezTo>
                      <a:cubicBezTo>
                        <a:pt x="36398" y="1131652"/>
                        <a:pt x="54471" y="1149725"/>
                        <a:pt x="76766" y="1149725"/>
                      </a:cubicBezTo>
                      <a:cubicBezTo>
                        <a:pt x="99061" y="1149725"/>
                        <a:pt x="117134" y="1131652"/>
                        <a:pt x="117134" y="1109357"/>
                      </a:cubicBezTo>
                      <a:cubicBezTo>
                        <a:pt x="117134" y="1087062"/>
                        <a:pt x="99061" y="1068989"/>
                        <a:pt x="76766" y="1068989"/>
                      </a:cubicBezTo>
                      <a:close/>
                      <a:moveTo>
                        <a:pt x="1343312" y="982940"/>
                      </a:moveTo>
                      <a:cubicBezTo>
                        <a:pt x="1321017" y="982940"/>
                        <a:pt x="1302944" y="1001013"/>
                        <a:pt x="1302944" y="1023308"/>
                      </a:cubicBezTo>
                      <a:cubicBezTo>
                        <a:pt x="1302944" y="1045603"/>
                        <a:pt x="1321017" y="1063676"/>
                        <a:pt x="1343312" y="1063676"/>
                      </a:cubicBezTo>
                      <a:cubicBezTo>
                        <a:pt x="1365607" y="1063676"/>
                        <a:pt x="1383680" y="1045603"/>
                        <a:pt x="1383680" y="1023308"/>
                      </a:cubicBezTo>
                      <a:cubicBezTo>
                        <a:pt x="1383680" y="1001013"/>
                        <a:pt x="1365607" y="982940"/>
                        <a:pt x="1343312" y="982940"/>
                      </a:cubicBezTo>
                      <a:close/>
                      <a:moveTo>
                        <a:pt x="1258874" y="982940"/>
                      </a:moveTo>
                      <a:cubicBezTo>
                        <a:pt x="1236579" y="982940"/>
                        <a:pt x="1218506" y="1001013"/>
                        <a:pt x="1218506" y="1023308"/>
                      </a:cubicBezTo>
                      <a:cubicBezTo>
                        <a:pt x="1218506" y="1045603"/>
                        <a:pt x="1236579" y="1063676"/>
                        <a:pt x="1258874" y="1063676"/>
                      </a:cubicBezTo>
                      <a:cubicBezTo>
                        <a:pt x="1281169" y="1063676"/>
                        <a:pt x="1299242" y="1045603"/>
                        <a:pt x="1299242" y="1023308"/>
                      </a:cubicBezTo>
                      <a:cubicBezTo>
                        <a:pt x="1299242" y="1001013"/>
                        <a:pt x="1281169" y="982940"/>
                        <a:pt x="1258874" y="982940"/>
                      </a:cubicBezTo>
                      <a:close/>
                      <a:moveTo>
                        <a:pt x="1174438" y="982940"/>
                      </a:moveTo>
                      <a:cubicBezTo>
                        <a:pt x="1152143" y="982940"/>
                        <a:pt x="1134070" y="1001013"/>
                        <a:pt x="1134070" y="1023308"/>
                      </a:cubicBezTo>
                      <a:cubicBezTo>
                        <a:pt x="1134070" y="1045603"/>
                        <a:pt x="1152143" y="1063676"/>
                        <a:pt x="1174438" y="1063676"/>
                      </a:cubicBezTo>
                      <a:cubicBezTo>
                        <a:pt x="1196733" y="1063676"/>
                        <a:pt x="1214806" y="1045603"/>
                        <a:pt x="1214806" y="1023308"/>
                      </a:cubicBezTo>
                      <a:cubicBezTo>
                        <a:pt x="1214806" y="1001013"/>
                        <a:pt x="1196733" y="982940"/>
                        <a:pt x="1174438" y="982940"/>
                      </a:cubicBezTo>
                      <a:close/>
                      <a:moveTo>
                        <a:pt x="1090002" y="982940"/>
                      </a:moveTo>
                      <a:cubicBezTo>
                        <a:pt x="1067707" y="982940"/>
                        <a:pt x="1049634" y="1001013"/>
                        <a:pt x="1049634" y="1023308"/>
                      </a:cubicBezTo>
                      <a:cubicBezTo>
                        <a:pt x="1049634" y="1045603"/>
                        <a:pt x="1067707" y="1063676"/>
                        <a:pt x="1090002" y="1063676"/>
                      </a:cubicBezTo>
                      <a:cubicBezTo>
                        <a:pt x="1112297" y="1063676"/>
                        <a:pt x="1130370" y="1045603"/>
                        <a:pt x="1130370" y="1023308"/>
                      </a:cubicBezTo>
                      <a:cubicBezTo>
                        <a:pt x="1130370" y="1001013"/>
                        <a:pt x="1112297" y="982940"/>
                        <a:pt x="1090002" y="982940"/>
                      </a:cubicBezTo>
                      <a:close/>
                      <a:moveTo>
                        <a:pt x="1005565" y="982940"/>
                      </a:moveTo>
                      <a:cubicBezTo>
                        <a:pt x="983270" y="982940"/>
                        <a:pt x="965197" y="1001013"/>
                        <a:pt x="965197" y="1023308"/>
                      </a:cubicBezTo>
                      <a:cubicBezTo>
                        <a:pt x="965197" y="1045603"/>
                        <a:pt x="983270" y="1063676"/>
                        <a:pt x="1005565" y="1063676"/>
                      </a:cubicBezTo>
                      <a:cubicBezTo>
                        <a:pt x="1027860" y="1063676"/>
                        <a:pt x="1045933" y="1045603"/>
                        <a:pt x="1045933" y="1023308"/>
                      </a:cubicBezTo>
                      <a:cubicBezTo>
                        <a:pt x="1045933" y="1001013"/>
                        <a:pt x="1027860" y="982940"/>
                        <a:pt x="1005565" y="982940"/>
                      </a:cubicBezTo>
                      <a:close/>
                      <a:moveTo>
                        <a:pt x="921129" y="982940"/>
                      </a:moveTo>
                      <a:cubicBezTo>
                        <a:pt x="898834" y="982940"/>
                        <a:pt x="880761" y="1001013"/>
                        <a:pt x="880761" y="1023308"/>
                      </a:cubicBezTo>
                      <a:cubicBezTo>
                        <a:pt x="880761" y="1045603"/>
                        <a:pt x="898834" y="1063676"/>
                        <a:pt x="921129" y="1063676"/>
                      </a:cubicBezTo>
                      <a:cubicBezTo>
                        <a:pt x="943424" y="1063676"/>
                        <a:pt x="961497" y="1045603"/>
                        <a:pt x="961497" y="1023308"/>
                      </a:cubicBezTo>
                      <a:cubicBezTo>
                        <a:pt x="961497" y="1001013"/>
                        <a:pt x="943424" y="982940"/>
                        <a:pt x="921129" y="982940"/>
                      </a:cubicBezTo>
                      <a:close/>
                      <a:moveTo>
                        <a:pt x="836693" y="982940"/>
                      </a:moveTo>
                      <a:cubicBezTo>
                        <a:pt x="814398" y="982940"/>
                        <a:pt x="796325" y="1001013"/>
                        <a:pt x="796325" y="1023308"/>
                      </a:cubicBezTo>
                      <a:cubicBezTo>
                        <a:pt x="796325" y="1045603"/>
                        <a:pt x="814398" y="1063676"/>
                        <a:pt x="836693" y="1063676"/>
                      </a:cubicBezTo>
                      <a:cubicBezTo>
                        <a:pt x="858988" y="1063676"/>
                        <a:pt x="877061" y="1045603"/>
                        <a:pt x="877061" y="1023308"/>
                      </a:cubicBezTo>
                      <a:cubicBezTo>
                        <a:pt x="877061" y="1001013"/>
                        <a:pt x="858988" y="982940"/>
                        <a:pt x="836693" y="982940"/>
                      </a:cubicBezTo>
                      <a:close/>
                      <a:moveTo>
                        <a:pt x="752256" y="982940"/>
                      </a:moveTo>
                      <a:cubicBezTo>
                        <a:pt x="729961" y="982940"/>
                        <a:pt x="711888" y="1001013"/>
                        <a:pt x="711888" y="1023308"/>
                      </a:cubicBezTo>
                      <a:cubicBezTo>
                        <a:pt x="711888" y="1045603"/>
                        <a:pt x="729961" y="1063676"/>
                        <a:pt x="752256" y="1063676"/>
                      </a:cubicBezTo>
                      <a:cubicBezTo>
                        <a:pt x="774551" y="1063676"/>
                        <a:pt x="792624" y="1045603"/>
                        <a:pt x="792624" y="1023308"/>
                      </a:cubicBezTo>
                      <a:cubicBezTo>
                        <a:pt x="792624" y="1001013"/>
                        <a:pt x="774551" y="982940"/>
                        <a:pt x="752256" y="982940"/>
                      </a:cubicBezTo>
                      <a:close/>
                      <a:moveTo>
                        <a:pt x="667820" y="982940"/>
                      </a:moveTo>
                      <a:cubicBezTo>
                        <a:pt x="645525" y="982940"/>
                        <a:pt x="627452" y="1001013"/>
                        <a:pt x="627452" y="1023308"/>
                      </a:cubicBezTo>
                      <a:cubicBezTo>
                        <a:pt x="627452" y="1045603"/>
                        <a:pt x="645525" y="1063676"/>
                        <a:pt x="667820" y="1063676"/>
                      </a:cubicBezTo>
                      <a:cubicBezTo>
                        <a:pt x="690115" y="1063676"/>
                        <a:pt x="708188" y="1045603"/>
                        <a:pt x="708188" y="1023308"/>
                      </a:cubicBezTo>
                      <a:cubicBezTo>
                        <a:pt x="708188" y="1001013"/>
                        <a:pt x="690115" y="982940"/>
                        <a:pt x="667820" y="982940"/>
                      </a:cubicBezTo>
                      <a:close/>
                      <a:moveTo>
                        <a:pt x="583384" y="982940"/>
                      </a:moveTo>
                      <a:cubicBezTo>
                        <a:pt x="561089" y="982940"/>
                        <a:pt x="543016" y="1001013"/>
                        <a:pt x="543016" y="1023308"/>
                      </a:cubicBezTo>
                      <a:cubicBezTo>
                        <a:pt x="543016" y="1045603"/>
                        <a:pt x="561089" y="1063676"/>
                        <a:pt x="583384" y="1063676"/>
                      </a:cubicBezTo>
                      <a:cubicBezTo>
                        <a:pt x="605679" y="1063676"/>
                        <a:pt x="623752" y="1045603"/>
                        <a:pt x="623752" y="1023308"/>
                      </a:cubicBezTo>
                      <a:cubicBezTo>
                        <a:pt x="623752" y="1001013"/>
                        <a:pt x="605679" y="982940"/>
                        <a:pt x="583384" y="982940"/>
                      </a:cubicBezTo>
                      <a:close/>
                      <a:moveTo>
                        <a:pt x="498947" y="982940"/>
                      </a:moveTo>
                      <a:cubicBezTo>
                        <a:pt x="476652" y="982940"/>
                        <a:pt x="458579" y="1001013"/>
                        <a:pt x="458579" y="1023308"/>
                      </a:cubicBezTo>
                      <a:cubicBezTo>
                        <a:pt x="458579" y="1045603"/>
                        <a:pt x="476652" y="1063676"/>
                        <a:pt x="498947" y="1063676"/>
                      </a:cubicBezTo>
                      <a:cubicBezTo>
                        <a:pt x="521242" y="1063676"/>
                        <a:pt x="539315" y="1045603"/>
                        <a:pt x="539315" y="1023308"/>
                      </a:cubicBezTo>
                      <a:cubicBezTo>
                        <a:pt x="539315" y="1001013"/>
                        <a:pt x="521242" y="982940"/>
                        <a:pt x="498947" y="982940"/>
                      </a:cubicBezTo>
                      <a:close/>
                      <a:moveTo>
                        <a:pt x="414511" y="982940"/>
                      </a:moveTo>
                      <a:cubicBezTo>
                        <a:pt x="392216" y="982940"/>
                        <a:pt x="374143" y="1001013"/>
                        <a:pt x="374143" y="1023308"/>
                      </a:cubicBezTo>
                      <a:cubicBezTo>
                        <a:pt x="374143" y="1045603"/>
                        <a:pt x="392216" y="1063676"/>
                        <a:pt x="414511" y="1063676"/>
                      </a:cubicBezTo>
                      <a:cubicBezTo>
                        <a:pt x="436806" y="1063676"/>
                        <a:pt x="454879" y="1045603"/>
                        <a:pt x="454879" y="1023308"/>
                      </a:cubicBezTo>
                      <a:cubicBezTo>
                        <a:pt x="454879" y="1001013"/>
                        <a:pt x="436806" y="982940"/>
                        <a:pt x="414511" y="982940"/>
                      </a:cubicBezTo>
                      <a:close/>
                      <a:moveTo>
                        <a:pt x="330075" y="982940"/>
                      </a:moveTo>
                      <a:cubicBezTo>
                        <a:pt x="307780" y="982940"/>
                        <a:pt x="289707" y="1001013"/>
                        <a:pt x="289707" y="1023308"/>
                      </a:cubicBezTo>
                      <a:cubicBezTo>
                        <a:pt x="289707" y="1045603"/>
                        <a:pt x="307780" y="1063676"/>
                        <a:pt x="330075" y="1063676"/>
                      </a:cubicBezTo>
                      <a:cubicBezTo>
                        <a:pt x="352370" y="1063676"/>
                        <a:pt x="370443" y="1045603"/>
                        <a:pt x="370443" y="1023308"/>
                      </a:cubicBezTo>
                      <a:cubicBezTo>
                        <a:pt x="370443" y="1001013"/>
                        <a:pt x="352370" y="982940"/>
                        <a:pt x="330075" y="982940"/>
                      </a:cubicBezTo>
                      <a:close/>
                      <a:moveTo>
                        <a:pt x="245639" y="982940"/>
                      </a:moveTo>
                      <a:cubicBezTo>
                        <a:pt x="223344" y="982940"/>
                        <a:pt x="205271" y="1001013"/>
                        <a:pt x="205271" y="1023308"/>
                      </a:cubicBezTo>
                      <a:cubicBezTo>
                        <a:pt x="205271" y="1045603"/>
                        <a:pt x="223344" y="1063676"/>
                        <a:pt x="245639" y="1063676"/>
                      </a:cubicBezTo>
                      <a:cubicBezTo>
                        <a:pt x="267934" y="1063676"/>
                        <a:pt x="286007" y="1045603"/>
                        <a:pt x="286007" y="1023308"/>
                      </a:cubicBezTo>
                      <a:cubicBezTo>
                        <a:pt x="286007" y="1001013"/>
                        <a:pt x="267934" y="982940"/>
                        <a:pt x="245639" y="982940"/>
                      </a:cubicBezTo>
                      <a:close/>
                      <a:moveTo>
                        <a:pt x="161202" y="982940"/>
                      </a:moveTo>
                      <a:cubicBezTo>
                        <a:pt x="138907" y="982940"/>
                        <a:pt x="120834" y="1001013"/>
                        <a:pt x="120834" y="1023308"/>
                      </a:cubicBezTo>
                      <a:cubicBezTo>
                        <a:pt x="120834" y="1045603"/>
                        <a:pt x="138907" y="1063676"/>
                        <a:pt x="161202" y="1063676"/>
                      </a:cubicBezTo>
                      <a:cubicBezTo>
                        <a:pt x="183497" y="1063676"/>
                        <a:pt x="201570" y="1045603"/>
                        <a:pt x="201570" y="1023308"/>
                      </a:cubicBezTo>
                      <a:cubicBezTo>
                        <a:pt x="201570" y="1001013"/>
                        <a:pt x="183497" y="982940"/>
                        <a:pt x="161202" y="982940"/>
                      </a:cubicBezTo>
                      <a:close/>
                      <a:moveTo>
                        <a:pt x="76766" y="982940"/>
                      </a:moveTo>
                      <a:cubicBezTo>
                        <a:pt x="54471" y="982940"/>
                        <a:pt x="36398" y="1001013"/>
                        <a:pt x="36398" y="1023308"/>
                      </a:cubicBezTo>
                      <a:cubicBezTo>
                        <a:pt x="36398" y="1045603"/>
                        <a:pt x="54471" y="1063676"/>
                        <a:pt x="76766" y="1063676"/>
                      </a:cubicBezTo>
                      <a:cubicBezTo>
                        <a:pt x="99061" y="1063676"/>
                        <a:pt x="117134" y="1045603"/>
                        <a:pt x="117134" y="1023308"/>
                      </a:cubicBezTo>
                      <a:cubicBezTo>
                        <a:pt x="117134" y="1001013"/>
                        <a:pt x="99061" y="982940"/>
                        <a:pt x="76766" y="982940"/>
                      </a:cubicBezTo>
                      <a:close/>
                      <a:moveTo>
                        <a:pt x="1343312" y="896891"/>
                      </a:moveTo>
                      <a:cubicBezTo>
                        <a:pt x="1321017" y="896891"/>
                        <a:pt x="1302944" y="914964"/>
                        <a:pt x="1302944" y="937259"/>
                      </a:cubicBezTo>
                      <a:cubicBezTo>
                        <a:pt x="1302944" y="959554"/>
                        <a:pt x="1321017" y="977627"/>
                        <a:pt x="1343312" y="977627"/>
                      </a:cubicBezTo>
                      <a:cubicBezTo>
                        <a:pt x="1365607" y="977627"/>
                        <a:pt x="1383680" y="959554"/>
                        <a:pt x="1383680" y="937259"/>
                      </a:cubicBezTo>
                      <a:cubicBezTo>
                        <a:pt x="1383680" y="914964"/>
                        <a:pt x="1365607" y="896891"/>
                        <a:pt x="1343312" y="896891"/>
                      </a:cubicBezTo>
                      <a:close/>
                      <a:moveTo>
                        <a:pt x="1258874" y="896891"/>
                      </a:moveTo>
                      <a:cubicBezTo>
                        <a:pt x="1236579" y="896891"/>
                        <a:pt x="1218506" y="914964"/>
                        <a:pt x="1218506" y="937259"/>
                      </a:cubicBezTo>
                      <a:cubicBezTo>
                        <a:pt x="1218506" y="959554"/>
                        <a:pt x="1236579" y="977627"/>
                        <a:pt x="1258874" y="977627"/>
                      </a:cubicBezTo>
                      <a:cubicBezTo>
                        <a:pt x="1281169" y="977627"/>
                        <a:pt x="1299242" y="959554"/>
                        <a:pt x="1299242" y="937259"/>
                      </a:cubicBezTo>
                      <a:cubicBezTo>
                        <a:pt x="1299242" y="914964"/>
                        <a:pt x="1281169" y="896891"/>
                        <a:pt x="1258874" y="896891"/>
                      </a:cubicBezTo>
                      <a:close/>
                      <a:moveTo>
                        <a:pt x="1174438" y="896891"/>
                      </a:moveTo>
                      <a:cubicBezTo>
                        <a:pt x="1152143" y="896891"/>
                        <a:pt x="1134070" y="914964"/>
                        <a:pt x="1134070" y="937259"/>
                      </a:cubicBezTo>
                      <a:cubicBezTo>
                        <a:pt x="1134070" y="959554"/>
                        <a:pt x="1152143" y="977627"/>
                        <a:pt x="1174438" y="977627"/>
                      </a:cubicBezTo>
                      <a:cubicBezTo>
                        <a:pt x="1196733" y="977627"/>
                        <a:pt x="1214806" y="959554"/>
                        <a:pt x="1214806" y="937259"/>
                      </a:cubicBezTo>
                      <a:cubicBezTo>
                        <a:pt x="1214806" y="914964"/>
                        <a:pt x="1196733" y="896891"/>
                        <a:pt x="1174438" y="896891"/>
                      </a:cubicBezTo>
                      <a:close/>
                      <a:moveTo>
                        <a:pt x="1090002" y="896891"/>
                      </a:moveTo>
                      <a:cubicBezTo>
                        <a:pt x="1067707" y="896891"/>
                        <a:pt x="1049634" y="914964"/>
                        <a:pt x="1049634" y="937259"/>
                      </a:cubicBezTo>
                      <a:cubicBezTo>
                        <a:pt x="1049634" y="959554"/>
                        <a:pt x="1067707" y="977627"/>
                        <a:pt x="1090002" y="977627"/>
                      </a:cubicBezTo>
                      <a:cubicBezTo>
                        <a:pt x="1112297" y="977627"/>
                        <a:pt x="1130370" y="959554"/>
                        <a:pt x="1130370" y="937259"/>
                      </a:cubicBezTo>
                      <a:cubicBezTo>
                        <a:pt x="1130370" y="914964"/>
                        <a:pt x="1112297" y="896891"/>
                        <a:pt x="1090002" y="896891"/>
                      </a:cubicBezTo>
                      <a:close/>
                      <a:moveTo>
                        <a:pt x="1005565" y="896891"/>
                      </a:moveTo>
                      <a:cubicBezTo>
                        <a:pt x="983270" y="896891"/>
                        <a:pt x="965197" y="914964"/>
                        <a:pt x="965197" y="937259"/>
                      </a:cubicBezTo>
                      <a:cubicBezTo>
                        <a:pt x="965197" y="959554"/>
                        <a:pt x="983270" y="977627"/>
                        <a:pt x="1005565" y="977627"/>
                      </a:cubicBezTo>
                      <a:cubicBezTo>
                        <a:pt x="1027860" y="977627"/>
                        <a:pt x="1045933" y="959554"/>
                        <a:pt x="1045933" y="937259"/>
                      </a:cubicBezTo>
                      <a:cubicBezTo>
                        <a:pt x="1045933" y="914964"/>
                        <a:pt x="1027860" y="896891"/>
                        <a:pt x="1005565" y="896891"/>
                      </a:cubicBezTo>
                      <a:close/>
                      <a:moveTo>
                        <a:pt x="921129" y="896891"/>
                      </a:moveTo>
                      <a:cubicBezTo>
                        <a:pt x="898834" y="896891"/>
                        <a:pt x="880761" y="914964"/>
                        <a:pt x="880761" y="937259"/>
                      </a:cubicBezTo>
                      <a:cubicBezTo>
                        <a:pt x="880761" y="959554"/>
                        <a:pt x="898834" y="977627"/>
                        <a:pt x="921129" y="977627"/>
                      </a:cubicBezTo>
                      <a:cubicBezTo>
                        <a:pt x="943424" y="977627"/>
                        <a:pt x="961497" y="959554"/>
                        <a:pt x="961497" y="937259"/>
                      </a:cubicBezTo>
                      <a:cubicBezTo>
                        <a:pt x="961497" y="914964"/>
                        <a:pt x="943424" y="896891"/>
                        <a:pt x="921129" y="896891"/>
                      </a:cubicBezTo>
                      <a:close/>
                      <a:moveTo>
                        <a:pt x="836693" y="896891"/>
                      </a:moveTo>
                      <a:cubicBezTo>
                        <a:pt x="814398" y="896891"/>
                        <a:pt x="796325" y="914964"/>
                        <a:pt x="796325" y="937259"/>
                      </a:cubicBezTo>
                      <a:cubicBezTo>
                        <a:pt x="796325" y="959554"/>
                        <a:pt x="814398" y="977627"/>
                        <a:pt x="836693" y="977627"/>
                      </a:cubicBezTo>
                      <a:cubicBezTo>
                        <a:pt x="858988" y="977627"/>
                        <a:pt x="877061" y="959554"/>
                        <a:pt x="877061" y="937259"/>
                      </a:cubicBezTo>
                      <a:cubicBezTo>
                        <a:pt x="877061" y="914964"/>
                        <a:pt x="858988" y="896891"/>
                        <a:pt x="836693" y="896891"/>
                      </a:cubicBezTo>
                      <a:close/>
                      <a:moveTo>
                        <a:pt x="752256" y="896891"/>
                      </a:moveTo>
                      <a:cubicBezTo>
                        <a:pt x="729961" y="896891"/>
                        <a:pt x="711888" y="914964"/>
                        <a:pt x="711888" y="937259"/>
                      </a:cubicBezTo>
                      <a:cubicBezTo>
                        <a:pt x="711888" y="959554"/>
                        <a:pt x="729961" y="977627"/>
                        <a:pt x="752256" y="977627"/>
                      </a:cubicBezTo>
                      <a:cubicBezTo>
                        <a:pt x="774551" y="977627"/>
                        <a:pt x="792624" y="959554"/>
                        <a:pt x="792624" y="937259"/>
                      </a:cubicBezTo>
                      <a:cubicBezTo>
                        <a:pt x="792624" y="914964"/>
                        <a:pt x="774551" y="896891"/>
                        <a:pt x="752256" y="896891"/>
                      </a:cubicBezTo>
                      <a:close/>
                      <a:moveTo>
                        <a:pt x="667820" y="896891"/>
                      </a:moveTo>
                      <a:cubicBezTo>
                        <a:pt x="645525" y="896891"/>
                        <a:pt x="627452" y="914964"/>
                        <a:pt x="627452" y="937259"/>
                      </a:cubicBezTo>
                      <a:cubicBezTo>
                        <a:pt x="627452" y="959554"/>
                        <a:pt x="645525" y="977627"/>
                        <a:pt x="667820" y="977627"/>
                      </a:cubicBezTo>
                      <a:cubicBezTo>
                        <a:pt x="690115" y="977627"/>
                        <a:pt x="708188" y="959554"/>
                        <a:pt x="708188" y="937259"/>
                      </a:cubicBezTo>
                      <a:cubicBezTo>
                        <a:pt x="708188" y="914964"/>
                        <a:pt x="690115" y="896891"/>
                        <a:pt x="667820" y="896891"/>
                      </a:cubicBezTo>
                      <a:close/>
                      <a:moveTo>
                        <a:pt x="583384" y="896891"/>
                      </a:moveTo>
                      <a:cubicBezTo>
                        <a:pt x="561089" y="896891"/>
                        <a:pt x="543016" y="914964"/>
                        <a:pt x="543016" y="937259"/>
                      </a:cubicBezTo>
                      <a:cubicBezTo>
                        <a:pt x="543016" y="959554"/>
                        <a:pt x="561089" y="977627"/>
                        <a:pt x="583384" y="977627"/>
                      </a:cubicBezTo>
                      <a:cubicBezTo>
                        <a:pt x="605679" y="977627"/>
                        <a:pt x="623752" y="959554"/>
                        <a:pt x="623752" y="937259"/>
                      </a:cubicBezTo>
                      <a:cubicBezTo>
                        <a:pt x="623752" y="914964"/>
                        <a:pt x="605679" y="896891"/>
                        <a:pt x="583384" y="896891"/>
                      </a:cubicBezTo>
                      <a:close/>
                      <a:moveTo>
                        <a:pt x="498947" y="896891"/>
                      </a:moveTo>
                      <a:cubicBezTo>
                        <a:pt x="476652" y="896891"/>
                        <a:pt x="458579" y="914964"/>
                        <a:pt x="458579" y="937259"/>
                      </a:cubicBezTo>
                      <a:cubicBezTo>
                        <a:pt x="458579" y="959554"/>
                        <a:pt x="476652" y="977627"/>
                        <a:pt x="498947" y="977627"/>
                      </a:cubicBezTo>
                      <a:cubicBezTo>
                        <a:pt x="521242" y="977627"/>
                        <a:pt x="539315" y="959554"/>
                        <a:pt x="539315" y="937259"/>
                      </a:cubicBezTo>
                      <a:cubicBezTo>
                        <a:pt x="539315" y="914964"/>
                        <a:pt x="521242" y="896891"/>
                        <a:pt x="498947" y="896891"/>
                      </a:cubicBezTo>
                      <a:close/>
                      <a:moveTo>
                        <a:pt x="414511" y="896891"/>
                      </a:moveTo>
                      <a:cubicBezTo>
                        <a:pt x="392216" y="896891"/>
                        <a:pt x="374143" y="914964"/>
                        <a:pt x="374143" y="937259"/>
                      </a:cubicBezTo>
                      <a:cubicBezTo>
                        <a:pt x="374143" y="959554"/>
                        <a:pt x="392216" y="977627"/>
                        <a:pt x="414511" y="977627"/>
                      </a:cubicBezTo>
                      <a:cubicBezTo>
                        <a:pt x="436806" y="977627"/>
                        <a:pt x="454879" y="959554"/>
                        <a:pt x="454879" y="937259"/>
                      </a:cubicBezTo>
                      <a:cubicBezTo>
                        <a:pt x="454879" y="914964"/>
                        <a:pt x="436806" y="896891"/>
                        <a:pt x="414511" y="896891"/>
                      </a:cubicBezTo>
                      <a:close/>
                      <a:moveTo>
                        <a:pt x="330075" y="896891"/>
                      </a:moveTo>
                      <a:cubicBezTo>
                        <a:pt x="307780" y="896891"/>
                        <a:pt x="289707" y="914964"/>
                        <a:pt x="289707" y="937259"/>
                      </a:cubicBezTo>
                      <a:cubicBezTo>
                        <a:pt x="289707" y="959554"/>
                        <a:pt x="307780" y="977627"/>
                        <a:pt x="330075" y="977627"/>
                      </a:cubicBezTo>
                      <a:cubicBezTo>
                        <a:pt x="352370" y="977627"/>
                        <a:pt x="370443" y="959554"/>
                        <a:pt x="370443" y="937259"/>
                      </a:cubicBezTo>
                      <a:cubicBezTo>
                        <a:pt x="370443" y="914964"/>
                        <a:pt x="352370" y="896891"/>
                        <a:pt x="330075" y="896891"/>
                      </a:cubicBezTo>
                      <a:close/>
                      <a:moveTo>
                        <a:pt x="245639" y="896891"/>
                      </a:moveTo>
                      <a:cubicBezTo>
                        <a:pt x="223344" y="896891"/>
                        <a:pt x="205271" y="914964"/>
                        <a:pt x="205271" y="937259"/>
                      </a:cubicBezTo>
                      <a:cubicBezTo>
                        <a:pt x="205271" y="959554"/>
                        <a:pt x="223344" y="977627"/>
                        <a:pt x="245639" y="977627"/>
                      </a:cubicBezTo>
                      <a:cubicBezTo>
                        <a:pt x="267934" y="977627"/>
                        <a:pt x="286007" y="959554"/>
                        <a:pt x="286007" y="937259"/>
                      </a:cubicBezTo>
                      <a:cubicBezTo>
                        <a:pt x="286007" y="914964"/>
                        <a:pt x="267934" y="896891"/>
                        <a:pt x="245639" y="896891"/>
                      </a:cubicBezTo>
                      <a:close/>
                      <a:moveTo>
                        <a:pt x="161202" y="896891"/>
                      </a:moveTo>
                      <a:cubicBezTo>
                        <a:pt x="138907" y="896891"/>
                        <a:pt x="120834" y="914964"/>
                        <a:pt x="120834" y="937259"/>
                      </a:cubicBezTo>
                      <a:cubicBezTo>
                        <a:pt x="120834" y="959554"/>
                        <a:pt x="138907" y="977627"/>
                        <a:pt x="161202" y="977627"/>
                      </a:cubicBezTo>
                      <a:cubicBezTo>
                        <a:pt x="183497" y="977627"/>
                        <a:pt x="201570" y="959554"/>
                        <a:pt x="201570" y="937259"/>
                      </a:cubicBezTo>
                      <a:cubicBezTo>
                        <a:pt x="201570" y="914964"/>
                        <a:pt x="183497" y="896891"/>
                        <a:pt x="161202" y="896891"/>
                      </a:cubicBezTo>
                      <a:close/>
                      <a:moveTo>
                        <a:pt x="76766" y="896891"/>
                      </a:moveTo>
                      <a:cubicBezTo>
                        <a:pt x="54471" y="896891"/>
                        <a:pt x="36398" y="914964"/>
                        <a:pt x="36398" y="937259"/>
                      </a:cubicBezTo>
                      <a:cubicBezTo>
                        <a:pt x="36398" y="959554"/>
                        <a:pt x="54471" y="977627"/>
                        <a:pt x="76766" y="977627"/>
                      </a:cubicBezTo>
                      <a:cubicBezTo>
                        <a:pt x="99061" y="977627"/>
                        <a:pt x="117134" y="959554"/>
                        <a:pt x="117134" y="937259"/>
                      </a:cubicBezTo>
                      <a:cubicBezTo>
                        <a:pt x="117134" y="914964"/>
                        <a:pt x="99061" y="896891"/>
                        <a:pt x="76766" y="896891"/>
                      </a:cubicBezTo>
                      <a:close/>
                      <a:moveTo>
                        <a:pt x="1343312" y="810841"/>
                      </a:moveTo>
                      <a:cubicBezTo>
                        <a:pt x="1321017" y="810841"/>
                        <a:pt x="1302944" y="828914"/>
                        <a:pt x="1302944" y="851209"/>
                      </a:cubicBezTo>
                      <a:cubicBezTo>
                        <a:pt x="1302944" y="873504"/>
                        <a:pt x="1321017" y="891577"/>
                        <a:pt x="1343312" y="891577"/>
                      </a:cubicBezTo>
                      <a:cubicBezTo>
                        <a:pt x="1365607" y="891577"/>
                        <a:pt x="1383680" y="873504"/>
                        <a:pt x="1383680" y="851209"/>
                      </a:cubicBezTo>
                      <a:cubicBezTo>
                        <a:pt x="1383680" y="828914"/>
                        <a:pt x="1365607" y="810841"/>
                        <a:pt x="1343312" y="810841"/>
                      </a:cubicBezTo>
                      <a:close/>
                      <a:moveTo>
                        <a:pt x="1258874" y="810841"/>
                      </a:moveTo>
                      <a:cubicBezTo>
                        <a:pt x="1236579" y="810841"/>
                        <a:pt x="1218506" y="828914"/>
                        <a:pt x="1218506" y="851209"/>
                      </a:cubicBezTo>
                      <a:cubicBezTo>
                        <a:pt x="1218506" y="873504"/>
                        <a:pt x="1236579" y="891577"/>
                        <a:pt x="1258874" y="891577"/>
                      </a:cubicBezTo>
                      <a:cubicBezTo>
                        <a:pt x="1281169" y="891577"/>
                        <a:pt x="1299242" y="873504"/>
                        <a:pt x="1299242" y="851209"/>
                      </a:cubicBezTo>
                      <a:cubicBezTo>
                        <a:pt x="1299242" y="828914"/>
                        <a:pt x="1281169" y="810841"/>
                        <a:pt x="1258874" y="810841"/>
                      </a:cubicBezTo>
                      <a:close/>
                      <a:moveTo>
                        <a:pt x="1174438" y="810841"/>
                      </a:moveTo>
                      <a:cubicBezTo>
                        <a:pt x="1152143" y="810841"/>
                        <a:pt x="1134070" y="828914"/>
                        <a:pt x="1134070" y="851209"/>
                      </a:cubicBezTo>
                      <a:cubicBezTo>
                        <a:pt x="1134070" y="873504"/>
                        <a:pt x="1152143" y="891577"/>
                        <a:pt x="1174438" y="891577"/>
                      </a:cubicBezTo>
                      <a:cubicBezTo>
                        <a:pt x="1196733" y="891577"/>
                        <a:pt x="1214806" y="873504"/>
                        <a:pt x="1214806" y="851209"/>
                      </a:cubicBezTo>
                      <a:cubicBezTo>
                        <a:pt x="1214806" y="828914"/>
                        <a:pt x="1196733" y="810841"/>
                        <a:pt x="1174438" y="810841"/>
                      </a:cubicBezTo>
                      <a:close/>
                      <a:moveTo>
                        <a:pt x="1090002" y="810841"/>
                      </a:moveTo>
                      <a:cubicBezTo>
                        <a:pt x="1067707" y="810841"/>
                        <a:pt x="1049634" y="828914"/>
                        <a:pt x="1049634" y="851209"/>
                      </a:cubicBezTo>
                      <a:cubicBezTo>
                        <a:pt x="1049634" y="873504"/>
                        <a:pt x="1067707" y="891577"/>
                        <a:pt x="1090002" y="891577"/>
                      </a:cubicBezTo>
                      <a:cubicBezTo>
                        <a:pt x="1112297" y="891577"/>
                        <a:pt x="1130370" y="873504"/>
                        <a:pt x="1130370" y="851209"/>
                      </a:cubicBezTo>
                      <a:cubicBezTo>
                        <a:pt x="1130370" y="828914"/>
                        <a:pt x="1112297" y="810841"/>
                        <a:pt x="1090002" y="810841"/>
                      </a:cubicBezTo>
                      <a:close/>
                      <a:moveTo>
                        <a:pt x="1005565" y="810841"/>
                      </a:moveTo>
                      <a:cubicBezTo>
                        <a:pt x="983270" y="810841"/>
                        <a:pt x="965197" y="828914"/>
                        <a:pt x="965197" y="851209"/>
                      </a:cubicBezTo>
                      <a:cubicBezTo>
                        <a:pt x="965197" y="873504"/>
                        <a:pt x="983270" y="891577"/>
                        <a:pt x="1005565" y="891577"/>
                      </a:cubicBezTo>
                      <a:cubicBezTo>
                        <a:pt x="1027860" y="891577"/>
                        <a:pt x="1045933" y="873504"/>
                        <a:pt x="1045933" y="851209"/>
                      </a:cubicBezTo>
                      <a:cubicBezTo>
                        <a:pt x="1045933" y="828914"/>
                        <a:pt x="1027860" y="810841"/>
                        <a:pt x="1005565" y="810841"/>
                      </a:cubicBezTo>
                      <a:close/>
                      <a:moveTo>
                        <a:pt x="921129" y="810841"/>
                      </a:moveTo>
                      <a:cubicBezTo>
                        <a:pt x="898834" y="810841"/>
                        <a:pt x="880761" y="828914"/>
                        <a:pt x="880761" y="851209"/>
                      </a:cubicBezTo>
                      <a:cubicBezTo>
                        <a:pt x="880761" y="873504"/>
                        <a:pt x="898834" y="891577"/>
                        <a:pt x="921129" y="891577"/>
                      </a:cubicBezTo>
                      <a:cubicBezTo>
                        <a:pt x="943424" y="891577"/>
                        <a:pt x="961497" y="873504"/>
                        <a:pt x="961497" y="851209"/>
                      </a:cubicBezTo>
                      <a:cubicBezTo>
                        <a:pt x="961497" y="828914"/>
                        <a:pt x="943424" y="810841"/>
                        <a:pt x="921129" y="810841"/>
                      </a:cubicBezTo>
                      <a:close/>
                      <a:moveTo>
                        <a:pt x="836693" y="810841"/>
                      </a:moveTo>
                      <a:cubicBezTo>
                        <a:pt x="814398" y="810841"/>
                        <a:pt x="796325" y="828914"/>
                        <a:pt x="796325" y="851209"/>
                      </a:cubicBezTo>
                      <a:cubicBezTo>
                        <a:pt x="796325" y="873504"/>
                        <a:pt x="814398" y="891577"/>
                        <a:pt x="836693" y="891577"/>
                      </a:cubicBezTo>
                      <a:cubicBezTo>
                        <a:pt x="858988" y="891577"/>
                        <a:pt x="877061" y="873504"/>
                        <a:pt x="877061" y="851209"/>
                      </a:cubicBezTo>
                      <a:cubicBezTo>
                        <a:pt x="877061" y="828914"/>
                        <a:pt x="858988" y="810841"/>
                        <a:pt x="836693" y="810841"/>
                      </a:cubicBezTo>
                      <a:close/>
                      <a:moveTo>
                        <a:pt x="752256" y="810841"/>
                      </a:moveTo>
                      <a:cubicBezTo>
                        <a:pt x="729961" y="810841"/>
                        <a:pt x="711888" y="828914"/>
                        <a:pt x="711888" y="851209"/>
                      </a:cubicBezTo>
                      <a:cubicBezTo>
                        <a:pt x="711888" y="873504"/>
                        <a:pt x="729961" y="891577"/>
                        <a:pt x="752256" y="891577"/>
                      </a:cubicBezTo>
                      <a:cubicBezTo>
                        <a:pt x="774551" y="891577"/>
                        <a:pt x="792624" y="873504"/>
                        <a:pt x="792624" y="851209"/>
                      </a:cubicBezTo>
                      <a:cubicBezTo>
                        <a:pt x="792624" y="828914"/>
                        <a:pt x="774551" y="810841"/>
                        <a:pt x="752256" y="810841"/>
                      </a:cubicBezTo>
                      <a:close/>
                      <a:moveTo>
                        <a:pt x="667820" y="810841"/>
                      </a:moveTo>
                      <a:cubicBezTo>
                        <a:pt x="645525" y="810841"/>
                        <a:pt x="627452" y="828914"/>
                        <a:pt x="627452" y="851209"/>
                      </a:cubicBezTo>
                      <a:cubicBezTo>
                        <a:pt x="627452" y="873504"/>
                        <a:pt x="645525" y="891577"/>
                        <a:pt x="667820" y="891577"/>
                      </a:cubicBezTo>
                      <a:cubicBezTo>
                        <a:pt x="690115" y="891577"/>
                        <a:pt x="708188" y="873504"/>
                        <a:pt x="708188" y="851209"/>
                      </a:cubicBezTo>
                      <a:cubicBezTo>
                        <a:pt x="708188" y="828914"/>
                        <a:pt x="690115" y="810841"/>
                        <a:pt x="667820" y="810841"/>
                      </a:cubicBezTo>
                      <a:close/>
                      <a:moveTo>
                        <a:pt x="583384" y="810841"/>
                      </a:moveTo>
                      <a:cubicBezTo>
                        <a:pt x="561089" y="810841"/>
                        <a:pt x="543016" y="828914"/>
                        <a:pt x="543016" y="851209"/>
                      </a:cubicBezTo>
                      <a:cubicBezTo>
                        <a:pt x="543016" y="873504"/>
                        <a:pt x="561089" y="891577"/>
                        <a:pt x="583384" y="891577"/>
                      </a:cubicBezTo>
                      <a:cubicBezTo>
                        <a:pt x="605679" y="891577"/>
                        <a:pt x="623752" y="873504"/>
                        <a:pt x="623752" y="851209"/>
                      </a:cubicBezTo>
                      <a:cubicBezTo>
                        <a:pt x="623752" y="828914"/>
                        <a:pt x="605679" y="810841"/>
                        <a:pt x="583384" y="810841"/>
                      </a:cubicBezTo>
                      <a:close/>
                      <a:moveTo>
                        <a:pt x="498947" y="810841"/>
                      </a:moveTo>
                      <a:cubicBezTo>
                        <a:pt x="476652" y="810841"/>
                        <a:pt x="458579" y="828914"/>
                        <a:pt x="458579" y="851209"/>
                      </a:cubicBezTo>
                      <a:cubicBezTo>
                        <a:pt x="458579" y="873504"/>
                        <a:pt x="476652" y="891577"/>
                        <a:pt x="498947" y="891577"/>
                      </a:cubicBezTo>
                      <a:cubicBezTo>
                        <a:pt x="521242" y="891577"/>
                        <a:pt x="539315" y="873504"/>
                        <a:pt x="539315" y="851209"/>
                      </a:cubicBezTo>
                      <a:cubicBezTo>
                        <a:pt x="539315" y="828914"/>
                        <a:pt x="521242" y="810841"/>
                        <a:pt x="498947" y="810841"/>
                      </a:cubicBezTo>
                      <a:close/>
                      <a:moveTo>
                        <a:pt x="414511" y="810841"/>
                      </a:moveTo>
                      <a:cubicBezTo>
                        <a:pt x="392216" y="810841"/>
                        <a:pt x="374143" y="828914"/>
                        <a:pt x="374143" y="851209"/>
                      </a:cubicBezTo>
                      <a:cubicBezTo>
                        <a:pt x="374143" y="873504"/>
                        <a:pt x="392216" y="891577"/>
                        <a:pt x="414511" y="891577"/>
                      </a:cubicBezTo>
                      <a:cubicBezTo>
                        <a:pt x="436806" y="891577"/>
                        <a:pt x="454879" y="873504"/>
                        <a:pt x="454879" y="851209"/>
                      </a:cubicBezTo>
                      <a:cubicBezTo>
                        <a:pt x="454879" y="828914"/>
                        <a:pt x="436806" y="810841"/>
                        <a:pt x="414511" y="810841"/>
                      </a:cubicBezTo>
                      <a:close/>
                      <a:moveTo>
                        <a:pt x="330075" y="810841"/>
                      </a:moveTo>
                      <a:cubicBezTo>
                        <a:pt x="307780" y="810841"/>
                        <a:pt x="289707" y="828914"/>
                        <a:pt x="289707" y="851209"/>
                      </a:cubicBezTo>
                      <a:cubicBezTo>
                        <a:pt x="289707" y="873504"/>
                        <a:pt x="307780" y="891577"/>
                        <a:pt x="330075" y="891577"/>
                      </a:cubicBezTo>
                      <a:cubicBezTo>
                        <a:pt x="352370" y="891577"/>
                        <a:pt x="370443" y="873504"/>
                        <a:pt x="370443" y="851209"/>
                      </a:cubicBezTo>
                      <a:cubicBezTo>
                        <a:pt x="370443" y="828914"/>
                        <a:pt x="352370" y="810841"/>
                        <a:pt x="330075" y="810841"/>
                      </a:cubicBezTo>
                      <a:close/>
                      <a:moveTo>
                        <a:pt x="245639" y="810841"/>
                      </a:moveTo>
                      <a:cubicBezTo>
                        <a:pt x="223344" y="810841"/>
                        <a:pt x="205271" y="828914"/>
                        <a:pt x="205271" y="851209"/>
                      </a:cubicBezTo>
                      <a:cubicBezTo>
                        <a:pt x="205271" y="873504"/>
                        <a:pt x="223344" y="891577"/>
                        <a:pt x="245639" y="891577"/>
                      </a:cubicBezTo>
                      <a:cubicBezTo>
                        <a:pt x="267934" y="891577"/>
                        <a:pt x="286007" y="873504"/>
                        <a:pt x="286007" y="851209"/>
                      </a:cubicBezTo>
                      <a:cubicBezTo>
                        <a:pt x="286007" y="828914"/>
                        <a:pt x="267934" y="810841"/>
                        <a:pt x="245639" y="810841"/>
                      </a:cubicBezTo>
                      <a:close/>
                      <a:moveTo>
                        <a:pt x="161202" y="810841"/>
                      </a:moveTo>
                      <a:cubicBezTo>
                        <a:pt x="138907" y="810841"/>
                        <a:pt x="120834" y="828914"/>
                        <a:pt x="120834" y="851209"/>
                      </a:cubicBezTo>
                      <a:cubicBezTo>
                        <a:pt x="120834" y="873504"/>
                        <a:pt x="138907" y="891577"/>
                        <a:pt x="161202" y="891577"/>
                      </a:cubicBezTo>
                      <a:cubicBezTo>
                        <a:pt x="183497" y="891577"/>
                        <a:pt x="201570" y="873504"/>
                        <a:pt x="201570" y="851209"/>
                      </a:cubicBezTo>
                      <a:cubicBezTo>
                        <a:pt x="201570" y="828914"/>
                        <a:pt x="183497" y="810841"/>
                        <a:pt x="161202" y="810841"/>
                      </a:cubicBezTo>
                      <a:close/>
                      <a:moveTo>
                        <a:pt x="76766" y="810841"/>
                      </a:moveTo>
                      <a:cubicBezTo>
                        <a:pt x="54471" y="810841"/>
                        <a:pt x="36398" y="828914"/>
                        <a:pt x="36398" y="851209"/>
                      </a:cubicBezTo>
                      <a:cubicBezTo>
                        <a:pt x="36398" y="873504"/>
                        <a:pt x="54471" y="891577"/>
                        <a:pt x="76766" y="891577"/>
                      </a:cubicBezTo>
                      <a:cubicBezTo>
                        <a:pt x="99061" y="891577"/>
                        <a:pt x="117134" y="873504"/>
                        <a:pt x="117134" y="851209"/>
                      </a:cubicBezTo>
                      <a:cubicBezTo>
                        <a:pt x="117134" y="828914"/>
                        <a:pt x="99061" y="810841"/>
                        <a:pt x="76766" y="810841"/>
                      </a:cubicBezTo>
                      <a:close/>
                      <a:moveTo>
                        <a:pt x="1343312" y="724792"/>
                      </a:moveTo>
                      <a:cubicBezTo>
                        <a:pt x="1321017" y="724792"/>
                        <a:pt x="1302944" y="742865"/>
                        <a:pt x="1302944" y="765160"/>
                      </a:cubicBezTo>
                      <a:cubicBezTo>
                        <a:pt x="1302944" y="787455"/>
                        <a:pt x="1321017" y="805528"/>
                        <a:pt x="1343312" y="805528"/>
                      </a:cubicBezTo>
                      <a:cubicBezTo>
                        <a:pt x="1365607" y="805528"/>
                        <a:pt x="1383680" y="787455"/>
                        <a:pt x="1383680" y="765160"/>
                      </a:cubicBezTo>
                      <a:cubicBezTo>
                        <a:pt x="1383680" y="742865"/>
                        <a:pt x="1365607" y="724792"/>
                        <a:pt x="1343312" y="724792"/>
                      </a:cubicBezTo>
                      <a:close/>
                      <a:moveTo>
                        <a:pt x="1258874" y="724792"/>
                      </a:moveTo>
                      <a:cubicBezTo>
                        <a:pt x="1236579" y="724792"/>
                        <a:pt x="1218506" y="742865"/>
                        <a:pt x="1218506" y="765160"/>
                      </a:cubicBezTo>
                      <a:cubicBezTo>
                        <a:pt x="1218506" y="787455"/>
                        <a:pt x="1236579" y="805528"/>
                        <a:pt x="1258874" y="805528"/>
                      </a:cubicBezTo>
                      <a:cubicBezTo>
                        <a:pt x="1281169" y="805528"/>
                        <a:pt x="1299242" y="787455"/>
                        <a:pt x="1299242" y="765160"/>
                      </a:cubicBezTo>
                      <a:cubicBezTo>
                        <a:pt x="1299242" y="742865"/>
                        <a:pt x="1281169" y="724792"/>
                        <a:pt x="1258874" y="724792"/>
                      </a:cubicBezTo>
                      <a:close/>
                      <a:moveTo>
                        <a:pt x="1174438" y="724792"/>
                      </a:moveTo>
                      <a:cubicBezTo>
                        <a:pt x="1152143" y="724792"/>
                        <a:pt x="1134070" y="742865"/>
                        <a:pt x="1134070" y="765160"/>
                      </a:cubicBezTo>
                      <a:cubicBezTo>
                        <a:pt x="1134070" y="787455"/>
                        <a:pt x="1152143" y="805528"/>
                        <a:pt x="1174438" y="805528"/>
                      </a:cubicBezTo>
                      <a:cubicBezTo>
                        <a:pt x="1196733" y="805528"/>
                        <a:pt x="1214806" y="787455"/>
                        <a:pt x="1214806" y="765160"/>
                      </a:cubicBezTo>
                      <a:cubicBezTo>
                        <a:pt x="1214806" y="742865"/>
                        <a:pt x="1196733" y="724792"/>
                        <a:pt x="1174438" y="724792"/>
                      </a:cubicBezTo>
                      <a:close/>
                      <a:moveTo>
                        <a:pt x="1090002" y="724792"/>
                      </a:moveTo>
                      <a:cubicBezTo>
                        <a:pt x="1067707" y="724792"/>
                        <a:pt x="1049634" y="742865"/>
                        <a:pt x="1049634" y="765160"/>
                      </a:cubicBezTo>
                      <a:cubicBezTo>
                        <a:pt x="1049634" y="787455"/>
                        <a:pt x="1067707" y="805528"/>
                        <a:pt x="1090002" y="805528"/>
                      </a:cubicBezTo>
                      <a:cubicBezTo>
                        <a:pt x="1112297" y="805528"/>
                        <a:pt x="1130370" y="787455"/>
                        <a:pt x="1130370" y="765160"/>
                      </a:cubicBezTo>
                      <a:cubicBezTo>
                        <a:pt x="1130370" y="742865"/>
                        <a:pt x="1112297" y="724792"/>
                        <a:pt x="1090002" y="724792"/>
                      </a:cubicBezTo>
                      <a:close/>
                      <a:moveTo>
                        <a:pt x="1005565" y="724792"/>
                      </a:moveTo>
                      <a:cubicBezTo>
                        <a:pt x="983270" y="724792"/>
                        <a:pt x="965197" y="742865"/>
                        <a:pt x="965197" y="765160"/>
                      </a:cubicBezTo>
                      <a:cubicBezTo>
                        <a:pt x="965197" y="787455"/>
                        <a:pt x="983270" y="805528"/>
                        <a:pt x="1005565" y="805528"/>
                      </a:cubicBezTo>
                      <a:cubicBezTo>
                        <a:pt x="1027860" y="805528"/>
                        <a:pt x="1045933" y="787455"/>
                        <a:pt x="1045933" y="765160"/>
                      </a:cubicBezTo>
                      <a:cubicBezTo>
                        <a:pt x="1045933" y="742865"/>
                        <a:pt x="1027860" y="724792"/>
                        <a:pt x="1005565" y="724792"/>
                      </a:cubicBezTo>
                      <a:close/>
                      <a:moveTo>
                        <a:pt x="921129" y="724792"/>
                      </a:moveTo>
                      <a:cubicBezTo>
                        <a:pt x="898834" y="724792"/>
                        <a:pt x="880761" y="742865"/>
                        <a:pt x="880761" y="765160"/>
                      </a:cubicBezTo>
                      <a:cubicBezTo>
                        <a:pt x="880761" y="787455"/>
                        <a:pt x="898834" y="805528"/>
                        <a:pt x="921129" y="805528"/>
                      </a:cubicBezTo>
                      <a:cubicBezTo>
                        <a:pt x="943424" y="805528"/>
                        <a:pt x="961497" y="787455"/>
                        <a:pt x="961497" y="765160"/>
                      </a:cubicBezTo>
                      <a:cubicBezTo>
                        <a:pt x="961497" y="742865"/>
                        <a:pt x="943424" y="724792"/>
                        <a:pt x="921129" y="724792"/>
                      </a:cubicBezTo>
                      <a:close/>
                      <a:moveTo>
                        <a:pt x="836693" y="724792"/>
                      </a:moveTo>
                      <a:cubicBezTo>
                        <a:pt x="814398" y="724792"/>
                        <a:pt x="796325" y="742865"/>
                        <a:pt x="796325" y="765160"/>
                      </a:cubicBezTo>
                      <a:cubicBezTo>
                        <a:pt x="796325" y="787455"/>
                        <a:pt x="814398" y="805528"/>
                        <a:pt x="836693" y="805528"/>
                      </a:cubicBezTo>
                      <a:cubicBezTo>
                        <a:pt x="858988" y="805528"/>
                        <a:pt x="877061" y="787455"/>
                        <a:pt x="877061" y="765160"/>
                      </a:cubicBezTo>
                      <a:cubicBezTo>
                        <a:pt x="877061" y="742865"/>
                        <a:pt x="858988" y="724792"/>
                        <a:pt x="836693" y="724792"/>
                      </a:cubicBezTo>
                      <a:close/>
                      <a:moveTo>
                        <a:pt x="752256" y="724792"/>
                      </a:moveTo>
                      <a:cubicBezTo>
                        <a:pt x="729961" y="724792"/>
                        <a:pt x="711888" y="742865"/>
                        <a:pt x="711888" y="765160"/>
                      </a:cubicBezTo>
                      <a:cubicBezTo>
                        <a:pt x="711888" y="787455"/>
                        <a:pt x="729961" y="805528"/>
                        <a:pt x="752256" y="805528"/>
                      </a:cubicBezTo>
                      <a:cubicBezTo>
                        <a:pt x="774551" y="805528"/>
                        <a:pt x="792624" y="787455"/>
                        <a:pt x="792624" y="765160"/>
                      </a:cubicBezTo>
                      <a:cubicBezTo>
                        <a:pt x="792624" y="742865"/>
                        <a:pt x="774551" y="724792"/>
                        <a:pt x="752256" y="724792"/>
                      </a:cubicBezTo>
                      <a:close/>
                      <a:moveTo>
                        <a:pt x="667820" y="724792"/>
                      </a:moveTo>
                      <a:cubicBezTo>
                        <a:pt x="645525" y="724792"/>
                        <a:pt x="627452" y="742865"/>
                        <a:pt x="627452" y="765160"/>
                      </a:cubicBezTo>
                      <a:cubicBezTo>
                        <a:pt x="627452" y="787455"/>
                        <a:pt x="645525" y="805528"/>
                        <a:pt x="667820" y="805528"/>
                      </a:cubicBezTo>
                      <a:cubicBezTo>
                        <a:pt x="690115" y="805528"/>
                        <a:pt x="708188" y="787455"/>
                        <a:pt x="708188" y="765160"/>
                      </a:cubicBezTo>
                      <a:cubicBezTo>
                        <a:pt x="708188" y="742865"/>
                        <a:pt x="690115" y="724792"/>
                        <a:pt x="667820" y="724792"/>
                      </a:cubicBezTo>
                      <a:close/>
                      <a:moveTo>
                        <a:pt x="583384" y="724792"/>
                      </a:moveTo>
                      <a:cubicBezTo>
                        <a:pt x="561089" y="724792"/>
                        <a:pt x="543016" y="742865"/>
                        <a:pt x="543016" y="765160"/>
                      </a:cubicBezTo>
                      <a:cubicBezTo>
                        <a:pt x="543016" y="787455"/>
                        <a:pt x="561089" y="805528"/>
                        <a:pt x="583384" y="805528"/>
                      </a:cubicBezTo>
                      <a:cubicBezTo>
                        <a:pt x="605679" y="805528"/>
                        <a:pt x="623752" y="787455"/>
                        <a:pt x="623752" y="765160"/>
                      </a:cubicBezTo>
                      <a:cubicBezTo>
                        <a:pt x="623752" y="742865"/>
                        <a:pt x="605679" y="724792"/>
                        <a:pt x="583384" y="724792"/>
                      </a:cubicBezTo>
                      <a:close/>
                      <a:moveTo>
                        <a:pt x="498947" y="724792"/>
                      </a:moveTo>
                      <a:cubicBezTo>
                        <a:pt x="476652" y="724792"/>
                        <a:pt x="458579" y="742865"/>
                        <a:pt x="458579" y="765160"/>
                      </a:cubicBezTo>
                      <a:cubicBezTo>
                        <a:pt x="458579" y="787455"/>
                        <a:pt x="476652" y="805528"/>
                        <a:pt x="498947" y="805528"/>
                      </a:cubicBezTo>
                      <a:cubicBezTo>
                        <a:pt x="521242" y="805528"/>
                        <a:pt x="539315" y="787455"/>
                        <a:pt x="539315" y="765160"/>
                      </a:cubicBezTo>
                      <a:cubicBezTo>
                        <a:pt x="539315" y="742865"/>
                        <a:pt x="521242" y="724792"/>
                        <a:pt x="498947" y="724792"/>
                      </a:cubicBezTo>
                      <a:close/>
                      <a:moveTo>
                        <a:pt x="414511" y="724792"/>
                      </a:moveTo>
                      <a:cubicBezTo>
                        <a:pt x="392216" y="724792"/>
                        <a:pt x="374143" y="742865"/>
                        <a:pt x="374143" y="765160"/>
                      </a:cubicBezTo>
                      <a:cubicBezTo>
                        <a:pt x="374143" y="787455"/>
                        <a:pt x="392216" y="805528"/>
                        <a:pt x="414511" y="805528"/>
                      </a:cubicBezTo>
                      <a:cubicBezTo>
                        <a:pt x="436806" y="805528"/>
                        <a:pt x="454879" y="787455"/>
                        <a:pt x="454879" y="765160"/>
                      </a:cubicBezTo>
                      <a:cubicBezTo>
                        <a:pt x="454879" y="742865"/>
                        <a:pt x="436806" y="724792"/>
                        <a:pt x="414511" y="724792"/>
                      </a:cubicBezTo>
                      <a:close/>
                      <a:moveTo>
                        <a:pt x="330075" y="724792"/>
                      </a:moveTo>
                      <a:cubicBezTo>
                        <a:pt x="307780" y="724792"/>
                        <a:pt x="289707" y="742865"/>
                        <a:pt x="289707" y="765160"/>
                      </a:cubicBezTo>
                      <a:cubicBezTo>
                        <a:pt x="289707" y="787455"/>
                        <a:pt x="307780" y="805528"/>
                        <a:pt x="330075" y="805528"/>
                      </a:cubicBezTo>
                      <a:cubicBezTo>
                        <a:pt x="352370" y="805528"/>
                        <a:pt x="370443" y="787455"/>
                        <a:pt x="370443" y="765160"/>
                      </a:cubicBezTo>
                      <a:cubicBezTo>
                        <a:pt x="370443" y="742865"/>
                        <a:pt x="352370" y="724792"/>
                        <a:pt x="330075" y="724792"/>
                      </a:cubicBezTo>
                      <a:close/>
                      <a:moveTo>
                        <a:pt x="245639" y="724792"/>
                      </a:moveTo>
                      <a:cubicBezTo>
                        <a:pt x="223344" y="724792"/>
                        <a:pt x="205271" y="742865"/>
                        <a:pt x="205271" y="765160"/>
                      </a:cubicBezTo>
                      <a:cubicBezTo>
                        <a:pt x="205271" y="787455"/>
                        <a:pt x="223344" y="805528"/>
                        <a:pt x="245639" y="805528"/>
                      </a:cubicBezTo>
                      <a:cubicBezTo>
                        <a:pt x="267934" y="805528"/>
                        <a:pt x="286007" y="787455"/>
                        <a:pt x="286007" y="765160"/>
                      </a:cubicBezTo>
                      <a:cubicBezTo>
                        <a:pt x="286007" y="742865"/>
                        <a:pt x="267934" y="724792"/>
                        <a:pt x="245639" y="724792"/>
                      </a:cubicBezTo>
                      <a:close/>
                      <a:moveTo>
                        <a:pt x="161202" y="724792"/>
                      </a:moveTo>
                      <a:cubicBezTo>
                        <a:pt x="138907" y="724792"/>
                        <a:pt x="120834" y="742865"/>
                        <a:pt x="120834" y="765160"/>
                      </a:cubicBezTo>
                      <a:cubicBezTo>
                        <a:pt x="120834" y="787455"/>
                        <a:pt x="138907" y="805528"/>
                        <a:pt x="161202" y="805528"/>
                      </a:cubicBezTo>
                      <a:cubicBezTo>
                        <a:pt x="183497" y="805528"/>
                        <a:pt x="201570" y="787455"/>
                        <a:pt x="201570" y="765160"/>
                      </a:cubicBezTo>
                      <a:cubicBezTo>
                        <a:pt x="201570" y="742865"/>
                        <a:pt x="183497" y="724792"/>
                        <a:pt x="161202" y="724792"/>
                      </a:cubicBezTo>
                      <a:close/>
                      <a:moveTo>
                        <a:pt x="76766" y="724792"/>
                      </a:moveTo>
                      <a:cubicBezTo>
                        <a:pt x="54471" y="724792"/>
                        <a:pt x="36398" y="742865"/>
                        <a:pt x="36398" y="765160"/>
                      </a:cubicBezTo>
                      <a:cubicBezTo>
                        <a:pt x="36398" y="787455"/>
                        <a:pt x="54471" y="805528"/>
                        <a:pt x="76766" y="805528"/>
                      </a:cubicBezTo>
                      <a:cubicBezTo>
                        <a:pt x="99061" y="805528"/>
                        <a:pt x="117134" y="787455"/>
                        <a:pt x="117134" y="765160"/>
                      </a:cubicBezTo>
                      <a:cubicBezTo>
                        <a:pt x="117134" y="742865"/>
                        <a:pt x="99061" y="724792"/>
                        <a:pt x="76766" y="724792"/>
                      </a:cubicBezTo>
                      <a:close/>
                      <a:moveTo>
                        <a:pt x="1343312" y="638743"/>
                      </a:moveTo>
                      <a:cubicBezTo>
                        <a:pt x="1321017" y="638743"/>
                        <a:pt x="1302944" y="656816"/>
                        <a:pt x="1302944" y="679111"/>
                      </a:cubicBezTo>
                      <a:cubicBezTo>
                        <a:pt x="1302944" y="701406"/>
                        <a:pt x="1321017" y="719479"/>
                        <a:pt x="1343312" y="719479"/>
                      </a:cubicBezTo>
                      <a:cubicBezTo>
                        <a:pt x="1365607" y="719479"/>
                        <a:pt x="1383680" y="701406"/>
                        <a:pt x="1383680" y="679111"/>
                      </a:cubicBezTo>
                      <a:cubicBezTo>
                        <a:pt x="1383680" y="656816"/>
                        <a:pt x="1365607" y="638743"/>
                        <a:pt x="1343312" y="638743"/>
                      </a:cubicBezTo>
                      <a:close/>
                      <a:moveTo>
                        <a:pt x="1258874" y="638743"/>
                      </a:moveTo>
                      <a:cubicBezTo>
                        <a:pt x="1236579" y="638743"/>
                        <a:pt x="1218506" y="656816"/>
                        <a:pt x="1218506" y="679111"/>
                      </a:cubicBezTo>
                      <a:cubicBezTo>
                        <a:pt x="1218506" y="701406"/>
                        <a:pt x="1236579" y="719479"/>
                        <a:pt x="1258874" y="719479"/>
                      </a:cubicBezTo>
                      <a:cubicBezTo>
                        <a:pt x="1281169" y="719479"/>
                        <a:pt x="1299242" y="701406"/>
                        <a:pt x="1299242" y="679111"/>
                      </a:cubicBezTo>
                      <a:cubicBezTo>
                        <a:pt x="1299242" y="656816"/>
                        <a:pt x="1281169" y="638743"/>
                        <a:pt x="1258874" y="638743"/>
                      </a:cubicBezTo>
                      <a:close/>
                      <a:moveTo>
                        <a:pt x="1174438" y="638743"/>
                      </a:moveTo>
                      <a:cubicBezTo>
                        <a:pt x="1152143" y="638743"/>
                        <a:pt x="1134070" y="656816"/>
                        <a:pt x="1134070" y="679111"/>
                      </a:cubicBezTo>
                      <a:cubicBezTo>
                        <a:pt x="1134070" y="701406"/>
                        <a:pt x="1152143" y="719479"/>
                        <a:pt x="1174438" y="719479"/>
                      </a:cubicBezTo>
                      <a:cubicBezTo>
                        <a:pt x="1196733" y="719479"/>
                        <a:pt x="1214806" y="701406"/>
                        <a:pt x="1214806" y="679111"/>
                      </a:cubicBezTo>
                      <a:cubicBezTo>
                        <a:pt x="1214806" y="656816"/>
                        <a:pt x="1196733" y="638743"/>
                        <a:pt x="1174438" y="638743"/>
                      </a:cubicBezTo>
                      <a:close/>
                      <a:moveTo>
                        <a:pt x="1090002" y="638743"/>
                      </a:moveTo>
                      <a:cubicBezTo>
                        <a:pt x="1067707" y="638743"/>
                        <a:pt x="1049634" y="656816"/>
                        <a:pt x="1049634" y="679111"/>
                      </a:cubicBezTo>
                      <a:cubicBezTo>
                        <a:pt x="1049634" y="701406"/>
                        <a:pt x="1067707" y="719479"/>
                        <a:pt x="1090002" y="719479"/>
                      </a:cubicBezTo>
                      <a:cubicBezTo>
                        <a:pt x="1112297" y="719479"/>
                        <a:pt x="1130370" y="701406"/>
                        <a:pt x="1130370" y="679111"/>
                      </a:cubicBezTo>
                      <a:cubicBezTo>
                        <a:pt x="1130370" y="656816"/>
                        <a:pt x="1112297" y="638743"/>
                        <a:pt x="1090002" y="638743"/>
                      </a:cubicBezTo>
                      <a:close/>
                      <a:moveTo>
                        <a:pt x="1005565" y="638743"/>
                      </a:moveTo>
                      <a:cubicBezTo>
                        <a:pt x="983270" y="638743"/>
                        <a:pt x="965197" y="656816"/>
                        <a:pt x="965197" y="679111"/>
                      </a:cubicBezTo>
                      <a:cubicBezTo>
                        <a:pt x="965197" y="701406"/>
                        <a:pt x="983270" y="719479"/>
                        <a:pt x="1005565" y="719479"/>
                      </a:cubicBezTo>
                      <a:cubicBezTo>
                        <a:pt x="1027860" y="719479"/>
                        <a:pt x="1045933" y="701406"/>
                        <a:pt x="1045933" y="679111"/>
                      </a:cubicBezTo>
                      <a:cubicBezTo>
                        <a:pt x="1045933" y="656816"/>
                        <a:pt x="1027860" y="638743"/>
                        <a:pt x="1005565" y="638743"/>
                      </a:cubicBezTo>
                      <a:close/>
                      <a:moveTo>
                        <a:pt x="921129" y="638743"/>
                      </a:moveTo>
                      <a:cubicBezTo>
                        <a:pt x="898834" y="638743"/>
                        <a:pt x="880761" y="656816"/>
                        <a:pt x="880761" y="679111"/>
                      </a:cubicBezTo>
                      <a:cubicBezTo>
                        <a:pt x="880761" y="701406"/>
                        <a:pt x="898834" y="719479"/>
                        <a:pt x="921129" y="719479"/>
                      </a:cubicBezTo>
                      <a:cubicBezTo>
                        <a:pt x="943424" y="719479"/>
                        <a:pt x="961497" y="701406"/>
                        <a:pt x="961497" y="679111"/>
                      </a:cubicBezTo>
                      <a:cubicBezTo>
                        <a:pt x="961497" y="656816"/>
                        <a:pt x="943424" y="638743"/>
                        <a:pt x="921129" y="638743"/>
                      </a:cubicBezTo>
                      <a:close/>
                      <a:moveTo>
                        <a:pt x="836693" y="638743"/>
                      </a:moveTo>
                      <a:cubicBezTo>
                        <a:pt x="814398" y="638743"/>
                        <a:pt x="796325" y="656816"/>
                        <a:pt x="796325" y="679111"/>
                      </a:cubicBezTo>
                      <a:cubicBezTo>
                        <a:pt x="796325" y="701406"/>
                        <a:pt x="814398" y="719479"/>
                        <a:pt x="836693" y="719479"/>
                      </a:cubicBezTo>
                      <a:cubicBezTo>
                        <a:pt x="858988" y="719479"/>
                        <a:pt x="877061" y="701406"/>
                        <a:pt x="877061" y="679111"/>
                      </a:cubicBezTo>
                      <a:cubicBezTo>
                        <a:pt x="877061" y="656816"/>
                        <a:pt x="858988" y="638743"/>
                        <a:pt x="836693" y="638743"/>
                      </a:cubicBezTo>
                      <a:close/>
                      <a:moveTo>
                        <a:pt x="752256" y="638743"/>
                      </a:moveTo>
                      <a:cubicBezTo>
                        <a:pt x="729961" y="638743"/>
                        <a:pt x="711888" y="656816"/>
                        <a:pt x="711888" y="679111"/>
                      </a:cubicBezTo>
                      <a:cubicBezTo>
                        <a:pt x="711888" y="701406"/>
                        <a:pt x="729961" y="719479"/>
                        <a:pt x="752256" y="719479"/>
                      </a:cubicBezTo>
                      <a:cubicBezTo>
                        <a:pt x="774551" y="719479"/>
                        <a:pt x="792624" y="701406"/>
                        <a:pt x="792624" y="679111"/>
                      </a:cubicBezTo>
                      <a:cubicBezTo>
                        <a:pt x="792624" y="656816"/>
                        <a:pt x="774551" y="638743"/>
                        <a:pt x="752256" y="638743"/>
                      </a:cubicBezTo>
                      <a:close/>
                      <a:moveTo>
                        <a:pt x="667820" y="638743"/>
                      </a:moveTo>
                      <a:cubicBezTo>
                        <a:pt x="645525" y="638743"/>
                        <a:pt x="627452" y="656816"/>
                        <a:pt x="627452" y="679111"/>
                      </a:cubicBezTo>
                      <a:cubicBezTo>
                        <a:pt x="627452" y="701406"/>
                        <a:pt x="645525" y="719479"/>
                        <a:pt x="667820" y="719479"/>
                      </a:cubicBezTo>
                      <a:cubicBezTo>
                        <a:pt x="690115" y="719479"/>
                        <a:pt x="708188" y="701406"/>
                        <a:pt x="708188" y="679111"/>
                      </a:cubicBezTo>
                      <a:cubicBezTo>
                        <a:pt x="708188" y="656816"/>
                        <a:pt x="690115" y="638743"/>
                        <a:pt x="667820" y="638743"/>
                      </a:cubicBezTo>
                      <a:close/>
                      <a:moveTo>
                        <a:pt x="583384" y="638743"/>
                      </a:moveTo>
                      <a:cubicBezTo>
                        <a:pt x="561089" y="638743"/>
                        <a:pt x="543016" y="656816"/>
                        <a:pt x="543016" y="679111"/>
                      </a:cubicBezTo>
                      <a:cubicBezTo>
                        <a:pt x="543016" y="701406"/>
                        <a:pt x="561089" y="719479"/>
                        <a:pt x="583384" y="719479"/>
                      </a:cubicBezTo>
                      <a:cubicBezTo>
                        <a:pt x="605679" y="719479"/>
                        <a:pt x="623752" y="701406"/>
                        <a:pt x="623752" y="679111"/>
                      </a:cubicBezTo>
                      <a:cubicBezTo>
                        <a:pt x="623752" y="656816"/>
                        <a:pt x="605679" y="638743"/>
                        <a:pt x="583384" y="638743"/>
                      </a:cubicBezTo>
                      <a:close/>
                      <a:moveTo>
                        <a:pt x="498947" y="638743"/>
                      </a:moveTo>
                      <a:cubicBezTo>
                        <a:pt x="476652" y="638743"/>
                        <a:pt x="458579" y="656816"/>
                        <a:pt x="458579" y="679111"/>
                      </a:cubicBezTo>
                      <a:cubicBezTo>
                        <a:pt x="458579" y="701406"/>
                        <a:pt x="476652" y="719479"/>
                        <a:pt x="498947" y="719479"/>
                      </a:cubicBezTo>
                      <a:cubicBezTo>
                        <a:pt x="521242" y="719479"/>
                        <a:pt x="539315" y="701406"/>
                        <a:pt x="539315" y="679111"/>
                      </a:cubicBezTo>
                      <a:cubicBezTo>
                        <a:pt x="539315" y="656816"/>
                        <a:pt x="521242" y="638743"/>
                        <a:pt x="498947" y="638743"/>
                      </a:cubicBezTo>
                      <a:close/>
                      <a:moveTo>
                        <a:pt x="414511" y="638743"/>
                      </a:moveTo>
                      <a:cubicBezTo>
                        <a:pt x="392216" y="638743"/>
                        <a:pt x="374143" y="656816"/>
                        <a:pt x="374143" y="679111"/>
                      </a:cubicBezTo>
                      <a:cubicBezTo>
                        <a:pt x="374143" y="701406"/>
                        <a:pt x="392216" y="719479"/>
                        <a:pt x="414511" y="719479"/>
                      </a:cubicBezTo>
                      <a:cubicBezTo>
                        <a:pt x="436806" y="719479"/>
                        <a:pt x="454879" y="701406"/>
                        <a:pt x="454879" y="679111"/>
                      </a:cubicBezTo>
                      <a:cubicBezTo>
                        <a:pt x="454879" y="656816"/>
                        <a:pt x="436806" y="638743"/>
                        <a:pt x="414511" y="638743"/>
                      </a:cubicBezTo>
                      <a:close/>
                      <a:moveTo>
                        <a:pt x="330075" y="638743"/>
                      </a:moveTo>
                      <a:cubicBezTo>
                        <a:pt x="307780" y="638743"/>
                        <a:pt x="289707" y="656816"/>
                        <a:pt x="289707" y="679111"/>
                      </a:cubicBezTo>
                      <a:cubicBezTo>
                        <a:pt x="289707" y="701406"/>
                        <a:pt x="307780" y="719479"/>
                        <a:pt x="330075" y="719479"/>
                      </a:cubicBezTo>
                      <a:cubicBezTo>
                        <a:pt x="352370" y="719479"/>
                        <a:pt x="370443" y="701406"/>
                        <a:pt x="370443" y="679111"/>
                      </a:cubicBezTo>
                      <a:cubicBezTo>
                        <a:pt x="370443" y="656816"/>
                        <a:pt x="352370" y="638743"/>
                        <a:pt x="330075" y="638743"/>
                      </a:cubicBezTo>
                      <a:close/>
                      <a:moveTo>
                        <a:pt x="245639" y="638743"/>
                      </a:moveTo>
                      <a:cubicBezTo>
                        <a:pt x="223344" y="638743"/>
                        <a:pt x="205271" y="656816"/>
                        <a:pt x="205271" y="679111"/>
                      </a:cubicBezTo>
                      <a:cubicBezTo>
                        <a:pt x="205271" y="701406"/>
                        <a:pt x="223344" y="719479"/>
                        <a:pt x="245639" y="719479"/>
                      </a:cubicBezTo>
                      <a:cubicBezTo>
                        <a:pt x="267934" y="719479"/>
                        <a:pt x="286007" y="701406"/>
                        <a:pt x="286007" y="679111"/>
                      </a:cubicBezTo>
                      <a:cubicBezTo>
                        <a:pt x="286007" y="656816"/>
                        <a:pt x="267934" y="638743"/>
                        <a:pt x="245639" y="638743"/>
                      </a:cubicBezTo>
                      <a:close/>
                      <a:moveTo>
                        <a:pt x="161202" y="638743"/>
                      </a:moveTo>
                      <a:cubicBezTo>
                        <a:pt x="138907" y="638743"/>
                        <a:pt x="120834" y="656816"/>
                        <a:pt x="120834" y="679111"/>
                      </a:cubicBezTo>
                      <a:cubicBezTo>
                        <a:pt x="120834" y="701406"/>
                        <a:pt x="138907" y="719479"/>
                        <a:pt x="161202" y="719479"/>
                      </a:cubicBezTo>
                      <a:cubicBezTo>
                        <a:pt x="183497" y="719479"/>
                        <a:pt x="201570" y="701406"/>
                        <a:pt x="201570" y="679111"/>
                      </a:cubicBezTo>
                      <a:cubicBezTo>
                        <a:pt x="201570" y="656816"/>
                        <a:pt x="183497" y="638743"/>
                        <a:pt x="161202" y="638743"/>
                      </a:cubicBezTo>
                      <a:close/>
                      <a:moveTo>
                        <a:pt x="76766" y="638743"/>
                      </a:moveTo>
                      <a:cubicBezTo>
                        <a:pt x="54471" y="638743"/>
                        <a:pt x="36398" y="656816"/>
                        <a:pt x="36398" y="679111"/>
                      </a:cubicBezTo>
                      <a:cubicBezTo>
                        <a:pt x="36398" y="701406"/>
                        <a:pt x="54471" y="719479"/>
                        <a:pt x="76766" y="719479"/>
                      </a:cubicBezTo>
                      <a:cubicBezTo>
                        <a:pt x="99061" y="719479"/>
                        <a:pt x="117134" y="701406"/>
                        <a:pt x="117134" y="679111"/>
                      </a:cubicBezTo>
                      <a:cubicBezTo>
                        <a:pt x="117134" y="656816"/>
                        <a:pt x="99061" y="638743"/>
                        <a:pt x="76766" y="638743"/>
                      </a:cubicBezTo>
                      <a:close/>
                      <a:moveTo>
                        <a:pt x="1343312" y="552694"/>
                      </a:moveTo>
                      <a:cubicBezTo>
                        <a:pt x="1321017" y="552694"/>
                        <a:pt x="1302944" y="570767"/>
                        <a:pt x="1302944" y="593062"/>
                      </a:cubicBezTo>
                      <a:cubicBezTo>
                        <a:pt x="1302944" y="615357"/>
                        <a:pt x="1321017" y="633430"/>
                        <a:pt x="1343312" y="633430"/>
                      </a:cubicBezTo>
                      <a:cubicBezTo>
                        <a:pt x="1365607" y="633430"/>
                        <a:pt x="1383680" y="615357"/>
                        <a:pt x="1383680" y="593062"/>
                      </a:cubicBezTo>
                      <a:cubicBezTo>
                        <a:pt x="1383680" y="570767"/>
                        <a:pt x="1365607" y="552694"/>
                        <a:pt x="1343312" y="552694"/>
                      </a:cubicBezTo>
                      <a:close/>
                      <a:moveTo>
                        <a:pt x="1258874" y="552694"/>
                      </a:moveTo>
                      <a:cubicBezTo>
                        <a:pt x="1236579" y="552694"/>
                        <a:pt x="1218506" y="570767"/>
                        <a:pt x="1218506" y="593062"/>
                      </a:cubicBezTo>
                      <a:cubicBezTo>
                        <a:pt x="1218506" y="615357"/>
                        <a:pt x="1236579" y="633430"/>
                        <a:pt x="1258874" y="633430"/>
                      </a:cubicBezTo>
                      <a:cubicBezTo>
                        <a:pt x="1281169" y="633430"/>
                        <a:pt x="1299242" y="615357"/>
                        <a:pt x="1299242" y="593062"/>
                      </a:cubicBezTo>
                      <a:cubicBezTo>
                        <a:pt x="1299242" y="570767"/>
                        <a:pt x="1281169" y="552694"/>
                        <a:pt x="1258874" y="552694"/>
                      </a:cubicBezTo>
                      <a:close/>
                      <a:moveTo>
                        <a:pt x="1174438" y="552694"/>
                      </a:moveTo>
                      <a:cubicBezTo>
                        <a:pt x="1152143" y="552694"/>
                        <a:pt x="1134070" y="570767"/>
                        <a:pt x="1134070" y="593062"/>
                      </a:cubicBezTo>
                      <a:cubicBezTo>
                        <a:pt x="1134070" y="615357"/>
                        <a:pt x="1152143" y="633430"/>
                        <a:pt x="1174438" y="633430"/>
                      </a:cubicBezTo>
                      <a:cubicBezTo>
                        <a:pt x="1196733" y="633430"/>
                        <a:pt x="1214806" y="615357"/>
                        <a:pt x="1214806" y="593062"/>
                      </a:cubicBezTo>
                      <a:cubicBezTo>
                        <a:pt x="1214806" y="570767"/>
                        <a:pt x="1196733" y="552694"/>
                        <a:pt x="1174438" y="552694"/>
                      </a:cubicBezTo>
                      <a:close/>
                      <a:moveTo>
                        <a:pt x="1090002" y="552694"/>
                      </a:moveTo>
                      <a:cubicBezTo>
                        <a:pt x="1067707" y="552694"/>
                        <a:pt x="1049634" y="570767"/>
                        <a:pt x="1049634" y="593062"/>
                      </a:cubicBezTo>
                      <a:cubicBezTo>
                        <a:pt x="1049634" y="615357"/>
                        <a:pt x="1067707" y="633430"/>
                        <a:pt x="1090002" y="633430"/>
                      </a:cubicBezTo>
                      <a:cubicBezTo>
                        <a:pt x="1112297" y="633430"/>
                        <a:pt x="1130370" y="615357"/>
                        <a:pt x="1130370" y="593062"/>
                      </a:cubicBezTo>
                      <a:cubicBezTo>
                        <a:pt x="1130370" y="570767"/>
                        <a:pt x="1112297" y="552694"/>
                        <a:pt x="1090002" y="552694"/>
                      </a:cubicBezTo>
                      <a:close/>
                      <a:moveTo>
                        <a:pt x="1005565" y="552694"/>
                      </a:moveTo>
                      <a:cubicBezTo>
                        <a:pt x="983270" y="552694"/>
                        <a:pt x="965197" y="570767"/>
                        <a:pt x="965197" y="593062"/>
                      </a:cubicBezTo>
                      <a:cubicBezTo>
                        <a:pt x="965197" y="615357"/>
                        <a:pt x="983270" y="633430"/>
                        <a:pt x="1005565" y="633430"/>
                      </a:cubicBezTo>
                      <a:cubicBezTo>
                        <a:pt x="1027860" y="633430"/>
                        <a:pt x="1045933" y="615357"/>
                        <a:pt x="1045933" y="593062"/>
                      </a:cubicBezTo>
                      <a:cubicBezTo>
                        <a:pt x="1045933" y="570767"/>
                        <a:pt x="1027860" y="552694"/>
                        <a:pt x="1005565" y="552694"/>
                      </a:cubicBezTo>
                      <a:close/>
                      <a:moveTo>
                        <a:pt x="921129" y="552694"/>
                      </a:moveTo>
                      <a:cubicBezTo>
                        <a:pt x="898834" y="552694"/>
                        <a:pt x="880761" y="570767"/>
                        <a:pt x="880761" y="593062"/>
                      </a:cubicBezTo>
                      <a:cubicBezTo>
                        <a:pt x="880761" y="615357"/>
                        <a:pt x="898834" y="633430"/>
                        <a:pt x="921129" y="633430"/>
                      </a:cubicBezTo>
                      <a:cubicBezTo>
                        <a:pt x="943424" y="633430"/>
                        <a:pt x="961497" y="615357"/>
                        <a:pt x="961497" y="593062"/>
                      </a:cubicBezTo>
                      <a:cubicBezTo>
                        <a:pt x="961497" y="570767"/>
                        <a:pt x="943424" y="552694"/>
                        <a:pt x="921129" y="552694"/>
                      </a:cubicBezTo>
                      <a:close/>
                      <a:moveTo>
                        <a:pt x="836693" y="552694"/>
                      </a:moveTo>
                      <a:cubicBezTo>
                        <a:pt x="814398" y="552694"/>
                        <a:pt x="796325" y="570767"/>
                        <a:pt x="796325" y="593062"/>
                      </a:cubicBezTo>
                      <a:cubicBezTo>
                        <a:pt x="796325" y="615357"/>
                        <a:pt x="814398" y="633430"/>
                        <a:pt x="836693" y="633430"/>
                      </a:cubicBezTo>
                      <a:cubicBezTo>
                        <a:pt x="858988" y="633430"/>
                        <a:pt x="877061" y="615357"/>
                        <a:pt x="877061" y="593062"/>
                      </a:cubicBezTo>
                      <a:cubicBezTo>
                        <a:pt x="877061" y="570767"/>
                        <a:pt x="858988" y="552694"/>
                        <a:pt x="836693" y="552694"/>
                      </a:cubicBezTo>
                      <a:close/>
                      <a:moveTo>
                        <a:pt x="752256" y="552694"/>
                      </a:moveTo>
                      <a:cubicBezTo>
                        <a:pt x="729961" y="552694"/>
                        <a:pt x="711888" y="570767"/>
                        <a:pt x="711888" y="593062"/>
                      </a:cubicBezTo>
                      <a:cubicBezTo>
                        <a:pt x="711888" y="615357"/>
                        <a:pt x="729961" y="633430"/>
                        <a:pt x="752256" y="633430"/>
                      </a:cubicBezTo>
                      <a:cubicBezTo>
                        <a:pt x="774551" y="633430"/>
                        <a:pt x="792624" y="615357"/>
                        <a:pt x="792624" y="593062"/>
                      </a:cubicBezTo>
                      <a:cubicBezTo>
                        <a:pt x="792624" y="570767"/>
                        <a:pt x="774551" y="552694"/>
                        <a:pt x="752256" y="552694"/>
                      </a:cubicBezTo>
                      <a:close/>
                      <a:moveTo>
                        <a:pt x="667820" y="552694"/>
                      </a:moveTo>
                      <a:cubicBezTo>
                        <a:pt x="645525" y="552694"/>
                        <a:pt x="627452" y="570767"/>
                        <a:pt x="627452" y="593062"/>
                      </a:cubicBezTo>
                      <a:cubicBezTo>
                        <a:pt x="627452" y="615357"/>
                        <a:pt x="645525" y="633430"/>
                        <a:pt x="667820" y="633430"/>
                      </a:cubicBezTo>
                      <a:cubicBezTo>
                        <a:pt x="690115" y="633430"/>
                        <a:pt x="708188" y="615357"/>
                        <a:pt x="708188" y="593062"/>
                      </a:cubicBezTo>
                      <a:cubicBezTo>
                        <a:pt x="708188" y="570767"/>
                        <a:pt x="690115" y="552694"/>
                        <a:pt x="667820" y="552694"/>
                      </a:cubicBezTo>
                      <a:close/>
                      <a:moveTo>
                        <a:pt x="583384" y="552694"/>
                      </a:moveTo>
                      <a:cubicBezTo>
                        <a:pt x="561089" y="552694"/>
                        <a:pt x="543016" y="570767"/>
                        <a:pt x="543016" y="593062"/>
                      </a:cubicBezTo>
                      <a:cubicBezTo>
                        <a:pt x="543016" y="615357"/>
                        <a:pt x="561089" y="633430"/>
                        <a:pt x="583384" y="633430"/>
                      </a:cubicBezTo>
                      <a:cubicBezTo>
                        <a:pt x="605679" y="633430"/>
                        <a:pt x="623752" y="615357"/>
                        <a:pt x="623752" y="593062"/>
                      </a:cubicBezTo>
                      <a:cubicBezTo>
                        <a:pt x="623752" y="570767"/>
                        <a:pt x="605679" y="552694"/>
                        <a:pt x="583384" y="552694"/>
                      </a:cubicBezTo>
                      <a:close/>
                      <a:moveTo>
                        <a:pt x="498947" y="552694"/>
                      </a:moveTo>
                      <a:cubicBezTo>
                        <a:pt x="476652" y="552694"/>
                        <a:pt x="458579" y="570767"/>
                        <a:pt x="458579" y="593062"/>
                      </a:cubicBezTo>
                      <a:cubicBezTo>
                        <a:pt x="458579" y="615357"/>
                        <a:pt x="476652" y="633430"/>
                        <a:pt x="498947" y="633430"/>
                      </a:cubicBezTo>
                      <a:cubicBezTo>
                        <a:pt x="521242" y="633430"/>
                        <a:pt x="539315" y="615357"/>
                        <a:pt x="539315" y="593062"/>
                      </a:cubicBezTo>
                      <a:cubicBezTo>
                        <a:pt x="539315" y="570767"/>
                        <a:pt x="521242" y="552694"/>
                        <a:pt x="498947" y="552694"/>
                      </a:cubicBezTo>
                      <a:close/>
                      <a:moveTo>
                        <a:pt x="414511" y="552694"/>
                      </a:moveTo>
                      <a:cubicBezTo>
                        <a:pt x="392216" y="552694"/>
                        <a:pt x="374143" y="570767"/>
                        <a:pt x="374143" y="593062"/>
                      </a:cubicBezTo>
                      <a:cubicBezTo>
                        <a:pt x="374143" y="615357"/>
                        <a:pt x="392216" y="633430"/>
                        <a:pt x="414511" y="633430"/>
                      </a:cubicBezTo>
                      <a:cubicBezTo>
                        <a:pt x="436806" y="633430"/>
                        <a:pt x="454879" y="615357"/>
                        <a:pt x="454879" y="593062"/>
                      </a:cubicBezTo>
                      <a:cubicBezTo>
                        <a:pt x="454879" y="570767"/>
                        <a:pt x="436806" y="552694"/>
                        <a:pt x="414511" y="552694"/>
                      </a:cubicBezTo>
                      <a:close/>
                      <a:moveTo>
                        <a:pt x="330075" y="552694"/>
                      </a:moveTo>
                      <a:cubicBezTo>
                        <a:pt x="307780" y="552694"/>
                        <a:pt x="289707" y="570767"/>
                        <a:pt x="289707" y="593062"/>
                      </a:cubicBezTo>
                      <a:cubicBezTo>
                        <a:pt x="289707" y="615357"/>
                        <a:pt x="307780" y="633430"/>
                        <a:pt x="330075" y="633430"/>
                      </a:cubicBezTo>
                      <a:cubicBezTo>
                        <a:pt x="352370" y="633430"/>
                        <a:pt x="370443" y="615357"/>
                        <a:pt x="370443" y="593062"/>
                      </a:cubicBezTo>
                      <a:cubicBezTo>
                        <a:pt x="370443" y="570767"/>
                        <a:pt x="352370" y="552694"/>
                        <a:pt x="330075" y="552694"/>
                      </a:cubicBezTo>
                      <a:close/>
                      <a:moveTo>
                        <a:pt x="245639" y="552694"/>
                      </a:moveTo>
                      <a:cubicBezTo>
                        <a:pt x="223344" y="552694"/>
                        <a:pt x="205271" y="570767"/>
                        <a:pt x="205271" y="593062"/>
                      </a:cubicBezTo>
                      <a:cubicBezTo>
                        <a:pt x="205271" y="615357"/>
                        <a:pt x="223344" y="633430"/>
                        <a:pt x="245639" y="633430"/>
                      </a:cubicBezTo>
                      <a:cubicBezTo>
                        <a:pt x="267934" y="633430"/>
                        <a:pt x="286007" y="615357"/>
                        <a:pt x="286007" y="593062"/>
                      </a:cubicBezTo>
                      <a:cubicBezTo>
                        <a:pt x="286007" y="570767"/>
                        <a:pt x="267934" y="552694"/>
                        <a:pt x="245639" y="552694"/>
                      </a:cubicBezTo>
                      <a:close/>
                      <a:moveTo>
                        <a:pt x="161202" y="552694"/>
                      </a:moveTo>
                      <a:cubicBezTo>
                        <a:pt x="138907" y="552694"/>
                        <a:pt x="120834" y="570767"/>
                        <a:pt x="120834" y="593062"/>
                      </a:cubicBezTo>
                      <a:cubicBezTo>
                        <a:pt x="120834" y="615357"/>
                        <a:pt x="138907" y="633430"/>
                        <a:pt x="161202" y="633430"/>
                      </a:cubicBezTo>
                      <a:cubicBezTo>
                        <a:pt x="183497" y="633430"/>
                        <a:pt x="201570" y="615357"/>
                        <a:pt x="201570" y="593062"/>
                      </a:cubicBezTo>
                      <a:cubicBezTo>
                        <a:pt x="201570" y="570767"/>
                        <a:pt x="183497" y="552694"/>
                        <a:pt x="161202" y="552694"/>
                      </a:cubicBezTo>
                      <a:close/>
                      <a:moveTo>
                        <a:pt x="76766" y="552694"/>
                      </a:moveTo>
                      <a:cubicBezTo>
                        <a:pt x="54471" y="552694"/>
                        <a:pt x="36398" y="570767"/>
                        <a:pt x="36398" y="593062"/>
                      </a:cubicBezTo>
                      <a:cubicBezTo>
                        <a:pt x="36398" y="615357"/>
                        <a:pt x="54471" y="633430"/>
                        <a:pt x="76766" y="633430"/>
                      </a:cubicBezTo>
                      <a:cubicBezTo>
                        <a:pt x="99061" y="633430"/>
                        <a:pt x="117134" y="615357"/>
                        <a:pt x="117134" y="593062"/>
                      </a:cubicBezTo>
                      <a:cubicBezTo>
                        <a:pt x="117134" y="570767"/>
                        <a:pt x="99061" y="552694"/>
                        <a:pt x="76766" y="552694"/>
                      </a:cubicBezTo>
                      <a:close/>
                      <a:moveTo>
                        <a:pt x="1343312" y="466644"/>
                      </a:moveTo>
                      <a:cubicBezTo>
                        <a:pt x="1321017" y="466644"/>
                        <a:pt x="1302944" y="484717"/>
                        <a:pt x="1302944" y="507012"/>
                      </a:cubicBezTo>
                      <a:cubicBezTo>
                        <a:pt x="1302944" y="529307"/>
                        <a:pt x="1321017" y="547380"/>
                        <a:pt x="1343312" y="547380"/>
                      </a:cubicBezTo>
                      <a:cubicBezTo>
                        <a:pt x="1365607" y="547380"/>
                        <a:pt x="1383680" y="529307"/>
                        <a:pt x="1383680" y="507012"/>
                      </a:cubicBezTo>
                      <a:cubicBezTo>
                        <a:pt x="1383680" y="484717"/>
                        <a:pt x="1365607" y="466644"/>
                        <a:pt x="1343312" y="466644"/>
                      </a:cubicBezTo>
                      <a:close/>
                      <a:moveTo>
                        <a:pt x="1258874" y="466644"/>
                      </a:moveTo>
                      <a:cubicBezTo>
                        <a:pt x="1236579" y="466644"/>
                        <a:pt x="1218506" y="484717"/>
                        <a:pt x="1218506" y="507012"/>
                      </a:cubicBezTo>
                      <a:cubicBezTo>
                        <a:pt x="1218506" y="529307"/>
                        <a:pt x="1236579" y="547380"/>
                        <a:pt x="1258874" y="547380"/>
                      </a:cubicBezTo>
                      <a:cubicBezTo>
                        <a:pt x="1281169" y="547380"/>
                        <a:pt x="1299242" y="529307"/>
                        <a:pt x="1299242" y="507012"/>
                      </a:cubicBezTo>
                      <a:cubicBezTo>
                        <a:pt x="1299242" y="484717"/>
                        <a:pt x="1281169" y="466644"/>
                        <a:pt x="1258874" y="466644"/>
                      </a:cubicBezTo>
                      <a:close/>
                      <a:moveTo>
                        <a:pt x="1174438" y="466644"/>
                      </a:moveTo>
                      <a:cubicBezTo>
                        <a:pt x="1152143" y="466644"/>
                        <a:pt x="1134070" y="484717"/>
                        <a:pt x="1134070" y="507012"/>
                      </a:cubicBezTo>
                      <a:cubicBezTo>
                        <a:pt x="1134070" y="529307"/>
                        <a:pt x="1152143" y="547380"/>
                        <a:pt x="1174438" y="547380"/>
                      </a:cubicBezTo>
                      <a:cubicBezTo>
                        <a:pt x="1196733" y="547380"/>
                        <a:pt x="1214806" y="529307"/>
                        <a:pt x="1214806" y="507012"/>
                      </a:cubicBezTo>
                      <a:cubicBezTo>
                        <a:pt x="1214806" y="484717"/>
                        <a:pt x="1196733" y="466644"/>
                        <a:pt x="1174438" y="466644"/>
                      </a:cubicBezTo>
                      <a:close/>
                      <a:moveTo>
                        <a:pt x="1090002" y="466644"/>
                      </a:moveTo>
                      <a:cubicBezTo>
                        <a:pt x="1067707" y="466644"/>
                        <a:pt x="1049634" y="484717"/>
                        <a:pt x="1049634" y="507012"/>
                      </a:cubicBezTo>
                      <a:cubicBezTo>
                        <a:pt x="1049634" y="529307"/>
                        <a:pt x="1067707" y="547380"/>
                        <a:pt x="1090002" y="547380"/>
                      </a:cubicBezTo>
                      <a:cubicBezTo>
                        <a:pt x="1112297" y="547380"/>
                        <a:pt x="1130370" y="529307"/>
                        <a:pt x="1130370" y="507012"/>
                      </a:cubicBezTo>
                      <a:cubicBezTo>
                        <a:pt x="1130370" y="484717"/>
                        <a:pt x="1112297" y="466644"/>
                        <a:pt x="1090002" y="466644"/>
                      </a:cubicBezTo>
                      <a:close/>
                      <a:moveTo>
                        <a:pt x="1005565" y="466644"/>
                      </a:moveTo>
                      <a:cubicBezTo>
                        <a:pt x="983270" y="466644"/>
                        <a:pt x="965197" y="484717"/>
                        <a:pt x="965197" y="507012"/>
                      </a:cubicBezTo>
                      <a:cubicBezTo>
                        <a:pt x="965197" y="529307"/>
                        <a:pt x="983270" y="547380"/>
                        <a:pt x="1005565" y="547380"/>
                      </a:cubicBezTo>
                      <a:cubicBezTo>
                        <a:pt x="1027860" y="547380"/>
                        <a:pt x="1045933" y="529307"/>
                        <a:pt x="1045933" y="507012"/>
                      </a:cubicBezTo>
                      <a:cubicBezTo>
                        <a:pt x="1045933" y="484717"/>
                        <a:pt x="1027860" y="466644"/>
                        <a:pt x="1005565" y="466644"/>
                      </a:cubicBezTo>
                      <a:close/>
                      <a:moveTo>
                        <a:pt x="921129" y="466644"/>
                      </a:moveTo>
                      <a:cubicBezTo>
                        <a:pt x="898834" y="466644"/>
                        <a:pt x="880761" y="484717"/>
                        <a:pt x="880761" y="507012"/>
                      </a:cubicBezTo>
                      <a:cubicBezTo>
                        <a:pt x="880761" y="529307"/>
                        <a:pt x="898834" y="547380"/>
                        <a:pt x="921129" y="547380"/>
                      </a:cubicBezTo>
                      <a:cubicBezTo>
                        <a:pt x="943424" y="547380"/>
                        <a:pt x="961497" y="529307"/>
                        <a:pt x="961497" y="507012"/>
                      </a:cubicBezTo>
                      <a:cubicBezTo>
                        <a:pt x="961497" y="484717"/>
                        <a:pt x="943424" y="466644"/>
                        <a:pt x="921129" y="466644"/>
                      </a:cubicBezTo>
                      <a:close/>
                      <a:moveTo>
                        <a:pt x="836693" y="466644"/>
                      </a:moveTo>
                      <a:cubicBezTo>
                        <a:pt x="814398" y="466644"/>
                        <a:pt x="796325" y="484717"/>
                        <a:pt x="796325" y="507012"/>
                      </a:cubicBezTo>
                      <a:cubicBezTo>
                        <a:pt x="796325" y="529307"/>
                        <a:pt x="814398" y="547380"/>
                        <a:pt x="836693" y="547380"/>
                      </a:cubicBezTo>
                      <a:cubicBezTo>
                        <a:pt x="858988" y="547380"/>
                        <a:pt x="877061" y="529307"/>
                        <a:pt x="877061" y="507012"/>
                      </a:cubicBezTo>
                      <a:cubicBezTo>
                        <a:pt x="877061" y="484717"/>
                        <a:pt x="858988" y="466644"/>
                        <a:pt x="836693" y="466644"/>
                      </a:cubicBezTo>
                      <a:close/>
                      <a:moveTo>
                        <a:pt x="752256" y="466644"/>
                      </a:moveTo>
                      <a:cubicBezTo>
                        <a:pt x="729961" y="466644"/>
                        <a:pt x="711888" y="484717"/>
                        <a:pt x="711888" y="507012"/>
                      </a:cubicBezTo>
                      <a:cubicBezTo>
                        <a:pt x="711888" y="529307"/>
                        <a:pt x="729961" y="547380"/>
                        <a:pt x="752256" y="547380"/>
                      </a:cubicBezTo>
                      <a:cubicBezTo>
                        <a:pt x="774551" y="547380"/>
                        <a:pt x="792624" y="529307"/>
                        <a:pt x="792624" y="507012"/>
                      </a:cubicBezTo>
                      <a:cubicBezTo>
                        <a:pt x="792624" y="484717"/>
                        <a:pt x="774551" y="466644"/>
                        <a:pt x="752256" y="466644"/>
                      </a:cubicBezTo>
                      <a:close/>
                      <a:moveTo>
                        <a:pt x="667820" y="466644"/>
                      </a:moveTo>
                      <a:cubicBezTo>
                        <a:pt x="645525" y="466644"/>
                        <a:pt x="627452" y="484717"/>
                        <a:pt x="627452" y="507012"/>
                      </a:cubicBezTo>
                      <a:cubicBezTo>
                        <a:pt x="627452" y="529307"/>
                        <a:pt x="645525" y="547380"/>
                        <a:pt x="667820" y="547380"/>
                      </a:cubicBezTo>
                      <a:cubicBezTo>
                        <a:pt x="690115" y="547380"/>
                        <a:pt x="708188" y="529307"/>
                        <a:pt x="708188" y="507012"/>
                      </a:cubicBezTo>
                      <a:cubicBezTo>
                        <a:pt x="708188" y="484717"/>
                        <a:pt x="690115" y="466644"/>
                        <a:pt x="667820" y="466644"/>
                      </a:cubicBezTo>
                      <a:close/>
                      <a:moveTo>
                        <a:pt x="583384" y="466644"/>
                      </a:moveTo>
                      <a:cubicBezTo>
                        <a:pt x="561089" y="466644"/>
                        <a:pt x="543016" y="484717"/>
                        <a:pt x="543016" y="507012"/>
                      </a:cubicBezTo>
                      <a:cubicBezTo>
                        <a:pt x="543016" y="529307"/>
                        <a:pt x="561089" y="547380"/>
                        <a:pt x="583384" y="547380"/>
                      </a:cubicBezTo>
                      <a:cubicBezTo>
                        <a:pt x="605679" y="547380"/>
                        <a:pt x="623752" y="529307"/>
                        <a:pt x="623752" y="507012"/>
                      </a:cubicBezTo>
                      <a:cubicBezTo>
                        <a:pt x="623752" y="484717"/>
                        <a:pt x="605679" y="466644"/>
                        <a:pt x="583384" y="466644"/>
                      </a:cubicBezTo>
                      <a:close/>
                      <a:moveTo>
                        <a:pt x="498947" y="466644"/>
                      </a:moveTo>
                      <a:cubicBezTo>
                        <a:pt x="476652" y="466644"/>
                        <a:pt x="458579" y="484717"/>
                        <a:pt x="458579" y="507012"/>
                      </a:cubicBezTo>
                      <a:cubicBezTo>
                        <a:pt x="458579" y="529307"/>
                        <a:pt x="476652" y="547380"/>
                        <a:pt x="498947" y="547380"/>
                      </a:cubicBezTo>
                      <a:cubicBezTo>
                        <a:pt x="521242" y="547380"/>
                        <a:pt x="539315" y="529307"/>
                        <a:pt x="539315" y="507012"/>
                      </a:cubicBezTo>
                      <a:cubicBezTo>
                        <a:pt x="539315" y="484717"/>
                        <a:pt x="521242" y="466644"/>
                        <a:pt x="498947" y="466644"/>
                      </a:cubicBezTo>
                      <a:close/>
                      <a:moveTo>
                        <a:pt x="414511" y="466644"/>
                      </a:moveTo>
                      <a:cubicBezTo>
                        <a:pt x="392216" y="466644"/>
                        <a:pt x="374143" y="484717"/>
                        <a:pt x="374143" y="507012"/>
                      </a:cubicBezTo>
                      <a:cubicBezTo>
                        <a:pt x="374143" y="529307"/>
                        <a:pt x="392216" y="547380"/>
                        <a:pt x="414511" y="547380"/>
                      </a:cubicBezTo>
                      <a:cubicBezTo>
                        <a:pt x="436806" y="547380"/>
                        <a:pt x="454879" y="529307"/>
                        <a:pt x="454879" y="507012"/>
                      </a:cubicBezTo>
                      <a:cubicBezTo>
                        <a:pt x="454879" y="484717"/>
                        <a:pt x="436806" y="466644"/>
                        <a:pt x="414511" y="466644"/>
                      </a:cubicBezTo>
                      <a:close/>
                      <a:moveTo>
                        <a:pt x="330075" y="466644"/>
                      </a:moveTo>
                      <a:cubicBezTo>
                        <a:pt x="307780" y="466644"/>
                        <a:pt x="289707" y="484717"/>
                        <a:pt x="289707" y="507012"/>
                      </a:cubicBezTo>
                      <a:cubicBezTo>
                        <a:pt x="289707" y="529307"/>
                        <a:pt x="307780" y="547380"/>
                        <a:pt x="330075" y="547380"/>
                      </a:cubicBezTo>
                      <a:cubicBezTo>
                        <a:pt x="352370" y="547380"/>
                        <a:pt x="370443" y="529307"/>
                        <a:pt x="370443" y="507012"/>
                      </a:cubicBezTo>
                      <a:cubicBezTo>
                        <a:pt x="370443" y="484717"/>
                        <a:pt x="352370" y="466644"/>
                        <a:pt x="330075" y="466644"/>
                      </a:cubicBezTo>
                      <a:close/>
                      <a:moveTo>
                        <a:pt x="245639" y="466644"/>
                      </a:moveTo>
                      <a:cubicBezTo>
                        <a:pt x="223344" y="466644"/>
                        <a:pt x="205271" y="484717"/>
                        <a:pt x="205271" y="507012"/>
                      </a:cubicBezTo>
                      <a:cubicBezTo>
                        <a:pt x="205271" y="529307"/>
                        <a:pt x="223344" y="547380"/>
                        <a:pt x="245639" y="547380"/>
                      </a:cubicBezTo>
                      <a:cubicBezTo>
                        <a:pt x="267934" y="547380"/>
                        <a:pt x="286007" y="529307"/>
                        <a:pt x="286007" y="507012"/>
                      </a:cubicBezTo>
                      <a:cubicBezTo>
                        <a:pt x="286007" y="484717"/>
                        <a:pt x="267934" y="466644"/>
                        <a:pt x="245639" y="466644"/>
                      </a:cubicBezTo>
                      <a:close/>
                      <a:moveTo>
                        <a:pt x="161202" y="466644"/>
                      </a:moveTo>
                      <a:cubicBezTo>
                        <a:pt x="138907" y="466644"/>
                        <a:pt x="120834" y="484717"/>
                        <a:pt x="120834" y="507012"/>
                      </a:cubicBezTo>
                      <a:cubicBezTo>
                        <a:pt x="120834" y="529307"/>
                        <a:pt x="138907" y="547380"/>
                        <a:pt x="161202" y="547380"/>
                      </a:cubicBezTo>
                      <a:cubicBezTo>
                        <a:pt x="183497" y="547380"/>
                        <a:pt x="201570" y="529307"/>
                        <a:pt x="201570" y="507012"/>
                      </a:cubicBezTo>
                      <a:cubicBezTo>
                        <a:pt x="201570" y="484717"/>
                        <a:pt x="183497" y="466644"/>
                        <a:pt x="161202" y="466644"/>
                      </a:cubicBezTo>
                      <a:close/>
                      <a:moveTo>
                        <a:pt x="76766" y="466644"/>
                      </a:moveTo>
                      <a:cubicBezTo>
                        <a:pt x="54471" y="466644"/>
                        <a:pt x="36398" y="484717"/>
                        <a:pt x="36398" y="507012"/>
                      </a:cubicBezTo>
                      <a:cubicBezTo>
                        <a:pt x="36398" y="529307"/>
                        <a:pt x="54471" y="547380"/>
                        <a:pt x="76766" y="547380"/>
                      </a:cubicBezTo>
                      <a:cubicBezTo>
                        <a:pt x="99061" y="547380"/>
                        <a:pt x="117134" y="529307"/>
                        <a:pt x="117134" y="507012"/>
                      </a:cubicBezTo>
                      <a:cubicBezTo>
                        <a:pt x="117134" y="484717"/>
                        <a:pt x="99061" y="466644"/>
                        <a:pt x="76766" y="466644"/>
                      </a:cubicBezTo>
                      <a:close/>
                      <a:moveTo>
                        <a:pt x="1343312" y="380595"/>
                      </a:moveTo>
                      <a:cubicBezTo>
                        <a:pt x="1321017" y="380595"/>
                        <a:pt x="1302944" y="398668"/>
                        <a:pt x="1302944" y="420963"/>
                      </a:cubicBezTo>
                      <a:cubicBezTo>
                        <a:pt x="1302944" y="443258"/>
                        <a:pt x="1321017" y="461331"/>
                        <a:pt x="1343312" y="461331"/>
                      </a:cubicBezTo>
                      <a:cubicBezTo>
                        <a:pt x="1365607" y="461331"/>
                        <a:pt x="1383680" y="443258"/>
                        <a:pt x="1383680" y="420963"/>
                      </a:cubicBezTo>
                      <a:cubicBezTo>
                        <a:pt x="1383680" y="398668"/>
                        <a:pt x="1365607" y="380595"/>
                        <a:pt x="1343312" y="380595"/>
                      </a:cubicBezTo>
                      <a:close/>
                      <a:moveTo>
                        <a:pt x="1258874" y="380595"/>
                      </a:moveTo>
                      <a:cubicBezTo>
                        <a:pt x="1236579" y="380595"/>
                        <a:pt x="1218506" y="398668"/>
                        <a:pt x="1218506" y="420963"/>
                      </a:cubicBezTo>
                      <a:cubicBezTo>
                        <a:pt x="1218506" y="443258"/>
                        <a:pt x="1236579" y="461331"/>
                        <a:pt x="1258874" y="461331"/>
                      </a:cubicBezTo>
                      <a:cubicBezTo>
                        <a:pt x="1281169" y="461331"/>
                        <a:pt x="1299242" y="443258"/>
                        <a:pt x="1299242" y="420963"/>
                      </a:cubicBezTo>
                      <a:cubicBezTo>
                        <a:pt x="1299242" y="398668"/>
                        <a:pt x="1281169" y="380595"/>
                        <a:pt x="1258874" y="380595"/>
                      </a:cubicBezTo>
                      <a:close/>
                      <a:moveTo>
                        <a:pt x="1174438" y="380595"/>
                      </a:moveTo>
                      <a:cubicBezTo>
                        <a:pt x="1152143" y="380595"/>
                        <a:pt x="1134070" y="398668"/>
                        <a:pt x="1134070" y="420963"/>
                      </a:cubicBezTo>
                      <a:cubicBezTo>
                        <a:pt x="1134070" y="443258"/>
                        <a:pt x="1152143" y="461331"/>
                        <a:pt x="1174438" y="461331"/>
                      </a:cubicBezTo>
                      <a:cubicBezTo>
                        <a:pt x="1196733" y="461331"/>
                        <a:pt x="1214806" y="443258"/>
                        <a:pt x="1214806" y="420963"/>
                      </a:cubicBezTo>
                      <a:cubicBezTo>
                        <a:pt x="1214806" y="398668"/>
                        <a:pt x="1196733" y="380595"/>
                        <a:pt x="1174438" y="380595"/>
                      </a:cubicBezTo>
                      <a:close/>
                      <a:moveTo>
                        <a:pt x="1090002" y="380595"/>
                      </a:moveTo>
                      <a:cubicBezTo>
                        <a:pt x="1067707" y="380595"/>
                        <a:pt x="1049634" y="398668"/>
                        <a:pt x="1049634" y="420963"/>
                      </a:cubicBezTo>
                      <a:cubicBezTo>
                        <a:pt x="1049634" y="443258"/>
                        <a:pt x="1067707" y="461331"/>
                        <a:pt x="1090002" y="461331"/>
                      </a:cubicBezTo>
                      <a:cubicBezTo>
                        <a:pt x="1112297" y="461331"/>
                        <a:pt x="1130370" y="443258"/>
                        <a:pt x="1130370" y="420963"/>
                      </a:cubicBezTo>
                      <a:cubicBezTo>
                        <a:pt x="1130370" y="398668"/>
                        <a:pt x="1112297" y="380595"/>
                        <a:pt x="1090002" y="380595"/>
                      </a:cubicBezTo>
                      <a:close/>
                      <a:moveTo>
                        <a:pt x="1005565" y="380595"/>
                      </a:moveTo>
                      <a:cubicBezTo>
                        <a:pt x="983270" y="380595"/>
                        <a:pt x="965197" y="398668"/>
                        <a:pt x="965197" y="420963"/>
                      </a:cubicBezTo>
                      <a:cubicBezTo>
                        <a:pt x="965197" y="443258"/>
                        <a:pt x="983270" y="461331"/>
                        <a:pt x="1005565" y="461331"/>
                      </a:cubicBezTo>
                      <a:cubicBezTo>
                        <a:pt x="1027860" y="461331"/>
                        <a:pt x="1045933" y="443258"/>
                        <a:pt x="1045933" y="420963"/>
                      </a:cubicBezTo>
                      <a:cubicBezTo>
                        <a:pt x="1045933" y="398668"/>
                        <a:pt x="1027860" y="380595"/>
                        <a:pt x="1005565" y="380595"/>
                      </a:cubicBezTo>
                      <a:close/>
                      <a:moveTo>
                        <a:pt x="921129" y="380595"/>
                      </a:moveTo>
                      <a:cubicBezTo>
                        <a:pt x="898834" y="380595"/>
                        <a:pt x="880761" y="398668"/>
                        <a:pt x="880761" y="420963"/>
                      </a:cubicBezTo>
                      <a:cubicBezTo>
                        <a:pt x="880761" y="443258"/>
                        <a:pt x="898834" y="461331"/>
                        <a:pt x="921129" y="461331"/>
                      </a:cubicBezTo>
                      <a:cubicBezTo>
                        <a:pt x="943424" y="461331"/>
                        <a:pt x="961497" y="443258"/>
                        <a:pt x="961497" y="420963"/>
                      </a:cubicBezTo>
                      <a:cubicBezTo>
                        <a:pt x="961497" y="398668"/>
                        <a:pt x="943424" y="380595"/>
                        <a:pt x="921129" y="380595"/>
                      </a:cubicBezTo>
                      <a:close/>
                      <a:moveTo>
                        <a:pt x="836693" y="380595"/>
                      </a:moveTo>
                      <a:cubicBezTo>
                        <a:pt x="814398" y="380595"/>
                        <a:pt x="796325" y="398668"/>
                        <a:pt x="796325" y="420963"/>
                      </a:cubicBezTo>
                      <a:cubicBezTo>
                        <a:pt x="796325" y="443258"/>
                        <a:pt x="814398" y="461331"/>
                        <a:pt x="836693" y="461331"/>
                      </a:cubicBezTo>
                      <a:cubicBezTo>
                        <a:pt x="858988" y="461331"/>
                        <a:pt x="877061" y="443258"/>
                        <a:pt x="877061" y="420963"/>
                      </a:cubicBezTo>
                      <a:cubicBezTo>
                        <a:pt x="877061" y="398668"/>
                        <a:pt x="858988" y="380595"/>
                        <a:pt x="836693" y="380595"/>
                      </a:cubicBezTo>
                      <a:close/>
                      <a:moveTo>
                        <a:pt x="752256" y="380595"/>
                      </a:moveTo>
                      <a:cubicBezTo>
                        <a:pt x="729961" y="380595"/>
                        <a:pt x="711888" y="398668"/>
                        <a:pt x="711888" y="420963"/>
                      </a:cubicBezTo>
                      <a:cubicBezTo>
                        <a:pt x="711888" y="443258"/>
                        <a:pt x="729961" y="461331"/>
                        <a:pt x="752256" y="461331"/>
                      </a:cubicBezTo>
                      <a:cubicBezTo>
                        <a:pt x="774551" y="461331"/>
                        <a:pt x="792624" y="443258"/>
                        <a:pt x="792624" y="420963"/>
                      </a:cubicBezTo>
                      <a:cubicBezTo>
                        <a:pt x="792624" y="398668"/>
                        <a:pt x="774551" y="380595"/>
                        <a:pt x="752256" y="380595"/>
                      </a:cubicBezTo>
                      <a:close/>
                      <a:moveTo>
                        <a:pt x="667820" y="380595"/>
                      </a:moveTo>
                      <a:cubicBezTo>
                        <a:pt x="645525" y="380595"/>
                        <a:pt x="627452" y="398668"/>
                        <a:pt x="627452" y="420963"/>
                      </a:cubicBezTo>
                      <a:cubicBezTo>
                        <a:pt x="627452" y="443258"/>
                        <a:pt x="645525" y="461331"/>
                        <a:pt x="667820" y="461331"/>
                      </a:cubicBezTo>
                      <a:cubicBezTo>
                        <a:pt x="690115" y="461331"/>
                        <a:pt x="708188" y="443258"/>
                        <a:pt x="708188" y="420963"/>
                      </a:cubicBezTo>
                      <a:cubicBezTo>
                        <a:pt x="708188" y="398668"/>
                        <a:pt x="690115" y="380595"/>
                        <a:pt x="667820" y="380595"/>
                      </a:cubicBezTo>
                      <a:close/>
                      <a:moveTo>
                        <a:pt x="583384" y="380595"/>
                      </a:moveTo>
                      <a:cubicBezTo>
                        <a:pt x="561089" y="380595"/>
                        <a:pt x="543016" y="398668"/>
                        <a:pt x="543016" y="420963"/>
                      </a:cubicBezTo>
                      <a:cubicBezTo>
                        <a:pt x="543016" y="443258"/>
                        <a:pt x="561089" y="461331"/>
                        <a:pt x="583384" y="461331"/>
                      </a:cubicBezTo>
                      <a:cubicBezTo>
                        <a:pt x="605679" y="461331"/>
                        <a:pt x="623752" y="443258"/>
                        <a:pt x="623752" y="420963"/>
                      </a:cubicBezTo>
                      <a:cubicBezTo>
                        <a:pt x="623752" y="398668"/>
                        <a:pt x="605679" y="380595"/>
                        <a:pt x="583384" y="380595"/>
                      </a:cubicBezTo>
                      <a:close/>
                      <a:moveTo>
                        <a:pt x="498947" y="380595"/>
                      </a:moveTo>
                      <a:cubicBezTo>
                        <a:pt x="476652" y="380595"/>
                        <a:pt x="458579" y="398668"/>
                        <a:pt x="458579" y="420963"/>
                      </a:cubicBezTo>
                      <a:cubicBezTo>
                        <a:pt x="458579" y="443258"/>
                        <a:pt x="476652" y="461331"/>
                        <a:pt x="498947" y="461331"/>
                      </a:cubicBezTo>
                      <a:cubicBezTo>
                        <a:pt x="521242" y="461331"/>
                        <a:pt x="539315" y="443258"/>
                        <a:pt x="539315" y="420963"/>
                      </a:cubicBezTo>
                      <a:cubicBezTo>
                        <a:pt x="539315" y="398668"/>
                        <a:pt x="521242" y="380595"/>
                        <a:pt x="498947" y="380595"/>
                      </a:cubicBezTo>
                      <a:close/>
                      <a:moveTo>
                        <a:pt x="414511" y="380595"/>
                      </a:moveTo>
                      <a:cubicBezTo>
                        <a:pt x="392216" y="380595"/>
                        <a:pt x="374143" y="398668"/>
                        <a:pt x="374143" y="420963"/>
                      </a:cubicBezTo>
                      <a:cubicBezTo>
                        <a:pt x="374143" y="443258"/>
                        <a:pt x="392216" y="461331"/>
                        <a:pt x="414511" y="461331"/>
                      </a:cubicBezTo>
                      <a:cubicBezTo>
                        <a:pt x="436806" y="461331"/>
                        <a:pt x="454879" y="443258"/>
                        <a:pt x="454879" y="420963"/>
                      </a:cubicBezTo>
                      <a:cubicBezTo>
                        <a:pt x="454879" y="398668"/>
                        <a:pt x="436806" y="380595"/>
                        <a:pt x="414511" y="380595"/>
                      </a:cubicBezTo>
                      <a:close/>
                      <a:moveTo>
                        <a:pt x="330075" y="380595"/>
                      </a:moveTo>
                      <a:cubicBezTo>
                        <a:pt x="307780" y="380595"/>
                        <a:pt x="289707" y="398668"/>
                        <a:pt x="289707" y="420963"/>
                      </a:cubicBezTo>
                      <a:cubicBezTo>
                        <a:pt x="289707" y="443258"/>
                        <a:pt x="307780" y="461331"/>
                        <a:pt x="330075" y="461331"/>
                      </a:cubicBezTo>
                      <a:cubicBezTo>
                        <a:pt x="352370" y="461331"/>
                        <a:pt x="370443" y="443258"/>
                        <a:pt x="370443" y="420963"/>
                      </a:cubicBezTo>
                      <a:cubicBezTo>
                        <a:pt x="370443" y="398668"/>
                        <a:pt x="352370" y="380595"/>
                        <a:pt x="330075" y="380595"/>
                      </a:cubicBezTo>
                      <a:close/>
                      <a:moveTo>
                        <a:pt x="245639" y="380595"/>
                      </a:moveTo>
                      <a:cubicBezTo>
                        <a:pt x="223344" y="380595"/>
                        <a:pt x="205271" y="398668"/>
                        <a:pt x="205271" y="420963"/>
                      </a:cubicBezTo>
                      <a:cubicBezTo>
                        <a:pt x="205271" y="443258"/>
                        <a:pt x="223344" y="461331"/>
                        <a:pt x="245639" y="461331"/>
                      </a:cubicBezTo>
                      <a:cubicBezTo>
                        <a:pt x="267934" y="461331"/>
                        <a:pt x="286007" y="443258"/>
                        <a:pt x="286007" y="420963"/>
                      </a:cubicBezTo>
                      <a:cubicBezTo>
                        <a:pt x="286007" y="398668"/>
                        <a:pt x="267934" y="380595"/>
                        <a:pt x="245639" y="380595"/>
                      </a:cubicBezTo>
                      <a:close/>
                      <a:moveTo>
                        <a:pt x="161202" y="380595"/>
                      </a:moveTo>
                      <a:cubicBezTo>
                        <a:pt x="138907" y="380595"/>
                        <a:pt x="120834" y="398668"/>
                        <a:pt x="120834" y="420963"/>
                      </a:cubicBezTo>
                      <a:cubicBezTo>
                        <a:pt x="120834" y="443258"/>
                        <a:pt x="138907" y="461331"/>
                        <a:pt x="161202" y="461331"/>
                      </a:cubicBezTo>
                      <a:cubicBezTo>
                        <a:pt x="183497" y="461331"/>
                        <a:pt x="201570" y="443258"/>
                        <a:pt x="201570" y="420963"/>
                      </a:cubicBezTo>
                      <a:cubicBezTo>
                        <a:pt x="201570" y="398668"/>
                        <a:pt x="183497" y="380595"/>
                        <a:pt x="161202" y="380595"/>
                      </a:cubicBezTo>
                      <a:close/>
                      <a:moveTo>
                        <a:pt x="76766" y="380595"/>
                      </a:moveTo>
                      <a:cubicBezTo>
                        <a:pt x="54471" y="380595"/>
                        <a:pt x="36398" y="398668"/>
                        <a:pt x="36398" y="420963"/>
                      </a:cubicBezTo>
                      <a:cubicBezTo>
                        <a:pt x="36398" y="443258"/>
                        <a:pt x="54471" y="461331"/>
                        <a:pt x="76766" y="461331"/>
                      </a:cubicBezTo>
                      <a:cubicBezTo>
                        <a:pt x="99061" y="461331"/>
                        <a:pt x="117134" y="443258"/>
                        <a:pt x="117134" y="420963"/>
                      </a:cubicBezTo>
                      <a:cubicBezTo>
                        <a:pt x="117134" y="398668"/>
                        <a:pt x="99061" y="380595"/>
                        <a:pt x="76766" y="380595"/>
                      </a:cubicBezTo>
                      <a:close/>
                      <a:moveTo>
                        <a:pt x="1343312" y="294546"/>
                      </a:moveTo>
                      <a:cubicBezTo>
                        <a:pt x="1321017" y="294546"/>
                        <a:pt x="1302944" y="312619"/>
                        <a:pt x="1302944" y="334914"/>
                      </a:cubicBezTo>
                      <a:cubicBezTo>
                        <a:pt x="1302944" y="357209"/>
                        <a:pt x="1321017" y="375282"/>
                        <a:pt x="1343312" y="375282"/>
                      </a:cubicBezTo>
                      <a:cubicBezTo>
                        <a:pt x="1365607" y="375282"/>
                        <a:pt x="1383680" y="357209"/>
                        <a:pt x="1383680" y="334914"/>
                      </a:cubicBezTo>
                      <a:cubicBezTo>
                        <a:pt x="1383680" y="312619"/>
                        <a:pt x="1365607" y="294546"/>
                        <a:pt x="1343312" y="294546"/>
                      </a:cubicBezTo>
                      <a:close/>
                      <a:moveTo>
                        <a:pt x="1258874" y="294546"/>
                      </a:moveTo>
                      <a:cubicBezTo>
                        <a:pt x="1236579" y="294546"/>
                        <a:pt x="1218506" y="312619"/>
                        <a:pt x="1218506" y="334914"/>
                      </a:cubicBezTo>
                      <a:cubicBezTo>
                        <a:pt x="1218506" y="357209"/>
                        <a:pt x="1236579" y="375282"/>
                        <a:pt x="1258874" y="375282"/>
                      </a:cubicBezTo>
                      <a:cubicBezTo>
                        <a:pt x="1281169" y="375282"/>
                        <a:pt x="1299242" y="357209"/>
                        <a:pt x="1299242" y="334914"/>
                      </a:cubicBezTo>
                      <a:cubicBezTo>
                        <a:pt x="1299242" y="312619"/>
                        <a:pt x="1281169" y="294546"/>
                        <a:pt x="1258874" y="294546"/>
                      </a:cubicBezTo>
                      <a:close/>
                      <a:moveTo>
                        <a:pt x="1174438" y="294546"/>
                      </a:moveTo>
                      <a:cubicBezTo>
                        <a:pt x="1152143" y="294546"/>
                        <a:pt x="1134070" y="312619"/>
                        <a:pt x="1134070" y="334914"/>
                      </a:cubicBezTo>
                      <a:cubicBezTo>
                        <a:pt x="1134070" y="357209"/>
                        <a:pt x="1152143" y="375282"/>
                        <a:pt x="1174438" y="375282"/>
                      </a:cubicBezTo>
                      <a:cubicBezTo>
                        <a:pt x="1196733" y="375282"/>
                        <a:pt x="1214806" y="357209"/>
                        <a:pt x="1214806" y="334914"/>
                      </a:cubicBezTo>
                      <a:cubicBezTo>
                        <a:pt x="1214806" y="312619"/>
                        <a:pt x="1196733" y="294546"/>
                        <a:pt x="1174438" y="294546"/>
                      </a:cubicBezTo>
                      <a:close/>
                      <a:moveTo>
                        <a:pt x="1090002" y="294546"/>
                      </a:moveTo>
                      <a:cubicBezTo>
                        <a:pt x="1067707" y="294546"/>
                        <a:pt x="1049634" y="312619"/>
                        <a:pt x="1049634" y="334914"/>
                      </a:cubicBezTo>
                      <a:cubicBezTo>
                        <a:pt x="1049634" y="357209"/>
                        <a:pt x="1067707" y="375282"/>
                        <a:pt x="1090002" y="375282"/>
                      </a:cubicBezTo>
                      <a:cubicBezTo>
                        <a:pt x="1112297" y="375282"/>
                        <a:pt x="1130370" y="357209"/>
                        <a:pt x="1130370" y="334914"/>
                      </a:cubicBezTo>
                      <a:cubicBezTo>
                        <a:pt x="1130370" y="312619"/>
                        <a:pt x="1112297" y="294546"/>
                        <a:pt x="1090002" y="294546"/>
                      </a:cubicBezTo>
                      <a:close/>
                      <a:moveTo>
                        <a:pt x="1005565" y="294546"/>
                      </a:moveTo>
                      <a:cubicBezTo>
                        <a:pt x="983270" y="294546"/>
                        <a:pt x="965197" y="312619"/>
                        <a:pt x="965197" y="334914"/>
                      </a:cubicBezTo>
                      <a:cubicBezTo>
                        <a:pt x="965197" y="357209"/>
                        <a:pt x="983270" y="375282"/>
                        <a:pt x="1005565" y="375282"/>
                      </a:cubicBezTo>
                      <a:cubicBezTo>
                        <a:pt x="1027860" y="375282"/>
                        <a:pt x="1045933" y="357209"/>
                        <a:pt x="1045933" y="334914"/>
                      </a:cubicBezTo>
                      <a:cubicBezTo>
                        <a:pt x="1045933" y="312619"/>
                        <a:pt x="1027860" y="294546"/>
                        <a:pt x="1005565" y="294546"/>
                      </a:cubicBezTo>
                      <a:close/>
                      <a:moveTo>
                        <a:pt x="921129" y="294546"/>
                      </a:moveTo>
                      <a:cubicBezTo>
                        <a:pt x="898834" y="294546"/>
                        <a:pt x="880761" y="312619"/>
                        <a:pt x="880761" y="334914"/>
                      </a:cubicBezTo>
                      <a:cubicBezTo>
                        <a:pt x="880761" y="357209"/>
                        <a:pt x="898834" y="375282"/>
                        <a:pt x="921129" y="375282"/>
                      </a:cubicBezTo>
                      <a:cubicBezTo>
                        <a:pt x="943424" y="375282"/>
                        <a:pt x="961497" y="357209"/>
                        <a:pt x="961497" y="334914"/>
                      </a:cubicBezTo>
                      <a:cubicBezTo>
                        <a:pt x="961497" y="312619"/>
                        <a:pt x="943424" y="294546"/>
                        <a:pt x="921129" y="294546"/>
                      </a:cubicBezTo>
                      <a:close/>
                      <a:moveTo>
                        <a:pt x="836693" y="294546"/>
                      </a:moveTo>
                      <a:cubicBezTo>
                        <a:pt x="814398" y="294546"/>
                        <a:pt x="796325" y="312619"/>
                        <a:pt x="796325" y="334914"/>
                      </a:cubicBezTo>
                      <a:cubicBezTo>
                        <a:pt x="796325" y="357209"/>
                        <a:pt x="814398" y="375282"/>
                        <a:pt x="836693" y="375282"/>
                      </a:cubicBezTo>
                      <a:cubicBezTo>
                        <a:pt x="858988" y="375282"/>
                        <a:pt x="877061" y="357209"/>
                        <a:pt x="877061" y="334914"/>
                      </a:cubicBezTo>
                      <a:cubicBezTo>
                        <a:pt x="877061" y="312619"/>
                        <a:pt x="858988" y="294546"/>
                        <a:pt x="836693" y="294546"/>
                      </a:cubicBezTo>
                      <a:close/>
                      <a:moveTo>
                        <a:pt x="752256" y="294546"/>
                      </a:moveTo>
                      <a:cubicBezTo>
                        <a:pt x="729961" y="294546"/>
                        <a:pt x="711888" y="312619"/>
                        <a:pt x="711888" y="334914"/>
                      </a:cubicBezTo>
                      <a:cubicBezTo>
                        <a:pt x="711888" y="357209"/>
                        <a:pt x="729961" y="375282"/>
                        <a:pt x="752256" y="375282"/>
                      </a:cubicBezTo>
                      <a:cubicBezTo>
                        <a:pt x="774551" y="375282"/>
                        <a:pt x="792624" y="357209"/>
                        <a:pt x="792624" y="334914"/>
                      </a:cubicBezTo>
                      <a:cubicBezTo>
                        <a:pt x="792624" y="312619"/>
                        <a:pt x="774551" y="294546"/>
                        <a:pt x="752256" y="294546"/>
                      </a:cubicBezTo>
                      <a:close/>
                      <a:moveTo>
                        <a:pt x="667820" y="294546"/>
                      </a:moveTo>
                      <a:cubicBezTo>
                        <a:pt x="645525" y="294546"/>
                        <a:pt x="627452" y="312619"/>
                        <a:pt x="627452" y="334914"/>
                      </a:cubicBezTo>
                      <a:cubicBezTo>
                        <a:pt x="627452" y="357209"/>
                        <a:pt x="645525" y="375282"/>
                        <a:pt x="667820" y="375282"/>
                      </a:cubicBezTo>
                      <a:cubicBezTo>
                        <a:pt x="690115" y="375282"/>
                        <a:pt x="708188" y="357209"/>
                        <a:pt x="708188" y="334914"/>
                      </a:cubicBezTo>
                      <a:cubicBezTo>
                        <a:pt x="708188" y="312619"/>
                        <a:pt x="690115" y="294546"/>
                        <a:pt x="667820" y="294546"/>
                      </a:cubicBezTo>
                      <a:close/>
                      <a:moveTo>
                        <a:pt x="583384" y="294546"/>
                      </a:moveTo>
                      <a:cubicBezTo>
                        <a:pt x="561089" y="294546"/>
                        <a:pt x="543016" y="312619"/>
                        <a:pt x="543016" y="334914"/>
                      </a:cubicBezTo>
                      <a:cubicBezTo>
                        <a:pt x="543016" y="357209"/>
                        <a:pt x="561089" y="375282"/>
                        <a:pt x="583384" y="375282"/>
                      </a:cubicBezTo>
                      <a:cubicBezTo>
                        <a:pt x="605679" y="375282"/>
                        <a:pt x="623752" y="357209"/>
                        <a:pt x="623752" y="334914"/>
                      </a:cubicBezTo>
                      <a:cubicBezTo>
                        <a:pt x="623752" y="312619"/>
                        <a:pt x="605679" y="294546"/>
                        <a:pt x="583384" y="294546"/>
                      </a:cubicBezTo>
                      <a:close/>
                      <a:moveTo>
                        <a:pt x="498947" y="294546"/>
                      </a:moveTo>
                      <a:cubicBezTo>
                        <a:pt x="476652" y="294546"/>
                        <a:pt x="458579" y="312619"/>
                        <a:pt x="458579" y="334914"/>
                      </a:cubicBezTo>
                      <a:cubicBezTo>
                        <a:pt x="458579" y="357209"/>
                        <a:pt x="476652" y="375282"/>
                        <a:pt x="498947" y="375282"/>
                      </a:cubicBezTo>
                      <a:cubicBezTo>
                        <a:pt x="521242" y="375282"/>
                        <a:pt x="539315" y="357209"/>
                        <a:pt x="539315" y="334914"/>
                      </a:cubicBezTo>
                      <a:cubicBezTo>
                        <a:pt x="539315" y="312619"/>
                        <a:pt x="521242" y="294546"/>
                        <a:pt x="498947" y="294546"/>
                      </a:cubicBezTo>
                      <a:close/>
                      <a:moveTo>
                        <a:pt x="414511" y="294546"/>
                      </a:moveTo>
                      <a:cubicBezTo>
                        <a:pt x="392216" y="294546"/>
                        <a:pt x="374143" y="312619"/>
                        <a:pt x="374143" y="334914"/>
                      </a:cubicBezTo>
                      <a:cubicBezTo>
                        <a:pt x="374143" y="357209"/>
                        <a:pt x="392216" y="375282"/>
                        <a:pt x="414511" y="375282"/>
                      </a:cubicBezTo>
                      <a:cubicBezTo>
                        <a:pt x="436806" y="375282"/>
                        <a:pt x="454879" y="357209"/>
                        <a:pt x="454879" y="334914"/>
                      </a:cubicBezTo>
                      <a:cubicBezTo>
                        <a:pt x="454879" y="312619"/>
                        <a:pt x="436806" y="294546"/>
                        <a:pt x="414511" y="294546"/>
                      </a:cubicBezTo>
                      <a:close/>
                      <a:moveTo>
                        <a:pt x="330075" y="294546"/>
                      </a:moveTo>
                      <a:cubicBezTo>
                        <a:pt x="307780" y="294546"/>
                        <a:pt x="289707" y="312619"/>
                        <a:pt x="289707" y="334914"/>
                      </a:cubicBezTo>
                      <a:cubicBezTo>
                        <a:pt x="289707" y="357209"/>
                        <a:pt x="307780" y="375282"/>
                        <a:pt x="330075" y="375282"/>
                      </a:cubicBezTo>
                      <a:cubicBezTo>
                        <a:pt x="352370" y="375282"/>
                        <a:pt x="370443" y="357209"/>
                        <a:pt x="370443" y="334914"/>
                      </a:cubicBezTo>
                      <a:cubicBezTo>
                        <a:pt x="370443" y="312619"/>
                        <a:pt x="352370" y="294546"/>
                        <a:pt x="330075" y="294546"/>
                      </a:cubicBezTo>
                      <a:close/>
                      <a:moveTo>
                        <a:pt x="245639" y="294546"/>
                      </a:moveTo>
                      <a:cubicBezTo>
                        <a:pt x="223344" y="294546"/>
                        <a:pt x="205271" y="312619"/>
                        <a:pt x="205271" y="334914"/>
                      </a:cubicBezTo>
                      <a:cubicBezTo>
                        <a:pt x="205271" y="357209"/>
                        <a:pt x="223344" y="375282"/>
                        <a:pt x="245639" y="375282"/>
                      </a:cubicBezTo>
                      <a:cubicBezTo>
                        <a:pt x="267934" y="375282"/>
                        <a:pt x="286007" y="357209"/>
                        <a:pt x="286007" y="334914"/>
                      </a:cubicBezTo>
                      <a:cubicBezTo>
                        <a:pt x="286007" y="312619"/>
                        <a:pt x="267934" y="294546"/>
                        <a:pt x="245639" y="294546"/>
                      </a:cubicBezTo>
                      <a:close/>
                      <a:moveTo>
                        <a:pt x="161202" y="294546"/>
                      </a:moveTo>
                      <a:cubicBezTo>
                        <a:pt x="138907" y="294546"/>
                        <a:pt x="120834" y="312619"/>
                        <a:pt x="120834" y="334914"/>
                      </a:cubicBezTo>
                      <a:cubicBezTo>
                        <a:pt x="120834" y="357209"/>
                        <a:pt x="138907" y="375282"/>
                        <a:pt x="161202" y="375282"/>
                      </a:cubicBezTo>
                      <a:cubicBezTo>
                        <a:pt x="183497" y="375282"/>
                        <a:pt x="201570" y="357209"/>
                        <a:pt x="201570" y="334914"/>
                      </a:cubicBezTo>
                      <a:cubicBezTo>
                        <a:pt x="201570" y="312619"/>
                        <a:pt x="183497" y="294546"/>
                        <a:pt x="161202" y="294546"/>
                      </a:cubicBezTo>
                      <a:close/>
                      <a:moveTo>
                        <a:pt x="76766" y="294546"/>
                      </a:moveTo>
                      <a:cubicBezTo>
                        <a:pt x="54471" y="294546"/>
                        <a:pt x="36398" y="312619"/>
                        <a:pt x="36398" y="334914"/>
                      </a:cubicBezTo>
                      <a:cubicBezTo>
                        <a:pt x="36398" y="357209"/>
                        <a:pt x="54471" y="375282"/>
                        <a:pt x="76766" y="375282"/>
                      </a:cubicBezTo>
                      <a:cubicBezTo>
                        <a:pt x="99061" y="375282"/>
                        <a:pt x="117134" y="357209"/>
                        <a:pt x="117134" y="334914"/>
                      </a:cubicBezTo>
                      <a:cubicBezTo>
                        <a:pt x="117134" y="312619"/>
                        <a:pt x="99061" y="294546"/>
                        <a:pt x="76766" y="294546"/>
                      </a:cubicBezTo>
                      <a:close/>
                      <a:moveTo>
                        <a:pt x="1343312" y="208497"/>
                      </a:moveTo>
                      <a:cubicBezTo>
                        <a:pt x="1321017" y="208497"/>
                        <a:pt x="1302944" y="226570"/>
                        <a:pt x="1302944" y="248865"/>
                      </a:cubicBezTo>
                      <a:cubicBezTo>
                        <a:pt x="1302944" y="271160"/>
                        <a:pt x="1321017" y="289233"/>
                        <a:pt x="1343312" y="289233"/>
                      </a:cubicBezTo>
                      <a:cubicBezTo>
                        <a:pt x="1365607" y="289233"/>
                        <a:pt x="1383680" y="271160"/>
                        <a:pt x="1383680" y="248865"/>
                      </a:cubicBezTo>
                      <a:cubicBezTo>
                        <a:pt x="1383680" y="226570"/>
                        <a:pt x="1365607" y="208497"/>
                        <a:pt x="1343312" y="208497"/>
                      </a:cubicBezTo>
                      <a:close/>
                      <a:moveTo>
                        <a:pt x="1258874" y="208497"/>
                      </a:moveTo>
                      <a:cubicBezTo>
                        <a:pt x="1236579" y="208497"/>
                        <a:pt x="1218506" y="226570"/>
                        <a:pt x="1218506" y="248865"/>
                      </a:cubicBezTo>
                      <a:cubicBezTo>
                        <a:pt x="1218506" y="271160"/>
                        <a:pt x="1236579" y="289233"/>
                        <a:pt x="1258874" y="289233"/>
                      </a:cubicBezTo>
                      <a:cubicBezTo>
                        <a:pt x="1281169" y="289233"/>
                        <a:pt x="1299242" y="271160"/>
                        <a:pt x="1299242" y="248865"/>
                      </a:cubicBezTo>
                      <a:cubicBezTo>
                        <a:pt x="1299242" y="226570"/>
                        <a:pt x="1281169" y="208497"/>
                        <a:pt x="1258874" y="208497"/>
                      </a:cubicBezTo>
                      <a:close/>
                      <a:moveTo>
                        <a:pt x="1174438" y="208497"/>
                      </a:moveTo>
                      <a:cubicBezTo>
                        <a:pt x="1152143" y="208497"/>
                        <a:pt x="1134070" y="226570"/>
                        <a:pt x="1134070" y="248865"/>
                      </a:cubicBezTo>
                      <a:cubicBezTo>
                        <a:pt x="1134070" y="271160"/>
                        <a:pt x="1152143" y="289233"/>
                        <a:pt x="1174438" y="289233"/>
                      </a:cubicBezTo>
                      <a:cubicBezTo>
                        <a:pt x="1196733" y="289233"/>
                        <a:pt x="1214806" y="271160"/>
                        <a:pt x="1214806" y="248865"/>
                      </a:cubicBezTo>
                      <a:cubicBezTo>
                        <a:pt x="1214806" y="226570"/>
                        <a:pt x="1196733" y="208497"/>
                        <a:pt x="1174438" y="208497"/>
                      </a:cubicBezTo>
                      <a:close/>
                      <a:moveTo>
                        <a:pt x="1090002" y="208497"/>
                      </a:moveTo>
                      <a:cubicBezTo>
                        <a:pt x="1067707" y="208497"/>
                        <a:pt x="1049634" y="226570"/>
                        <a:pt x="1049634" y="248865"/>
                      </a:cubicBezTo>
                      <a:cubicBezTo>
                        <a:pt x="1049634" y="271160"/>
                        <a:pt x="1067707" y="289233"/>
                        <a:pt x="1090002" y="289233"/>
                      </a:cubicBezTo>
                      <a:cubicBezTo>
                        <a:pt x="1112297" y="289233"/>
                        <a:pt x="1130370" y="271160"/>
                        <a:pt x="1130370" y="248865"/>
                      </a:cubicBezTo>
                      <a:cubicBezTo>
                        <a:pt x="1130370" y="226570"/>
                        <a:pt x="1112297" y="208497"/>
                        <a:pt x="1090002" y="208497"/>
                      </a:cubicBezTo>
                      <a:close/>
                      <a:moveTo>
                        <a:pt x="1005565" y="208497"/>
                      </a:moveTo>
                      <a:cubicBezTo>
                        <a:pt x="983270" y="208497"/>
                        <a:pt x="965197" y="226570"/>
                        <a:pt x="965197" y="248865"/>
                      </a:cubicBezTo>
                      <a:cubicBezTo>
                        <a:pt x="965197" y="271160"/>
                        <a:pt x="983270" y="289233"/>
                        <a:pt x="1005565" y="289233"/>
                      </a:cubicBezTo>
                      <a:cubicBezTo>
                        <a:pt x="1027860" y="289233"/>
                        <a:pt x="1045933" y="271160"/>
                        <a:pt x="1045933" y="248865"/>
                      </a:cubicBezTo>
                      <a:cubicBezTo>
                        <a:pt x="1045933" y="226570"/>
                        <a:pt x="1027860" y="208497"/>
                        <a:pt x="1005565" y="208497"/>
                      </a:cubicBezTo>
                      <a:close/>
                      <a:moveTo>
                        <a:pt x="921129" y="208497"/>
                      </a:moveTo>
                      <a:cubicBezTo>
                        <a:pt x="898834" y="208497"/>
                        <a:pt x="880761" y="226570"/>
                        <a:pt x="880761" y="248865"/>
                      </a:cubicBezTo>
                      <a:cubicBezTo>
                        <a:pt x="880761" y="271160"/>
                        <a:pt x="898834" y="289233"/>
                        <a:pt x="921129" y="289233"/>
                      </a:cubicBezTo>
                      <a:cubicBezTo>
                        <a:pt x="943424" y="289233"/>
                        <a:pt x="961497" y="271160"/>
                        <a:pt x="961497" y="248865"/>
                      </a:cubicBezTo>
                      <a:cubicBezTo>
                        <a:pt x="961497" y="226570"/>
                        <a:pt x="943424" y="208497"/>
                        <a:pt x="921129" y="208497"/>
                      </a:cubicBezTo>
                      <a:close/>
                      <a:moveTo>
                        <a:pt x="836693" y="208497"/>
                      </a:moveTo>
                      <a:cubicBezTo>
                        <a:pt x="814398" y="208497"/>
                        <a:pt x="796325" y="226570"/>
                        <a:pt x="796325" y="248865"/>
                      </a:cubicBezTo>
                      <a:cubicBezTo>
                        <a:pt x="796325" y="271160"/>
                        <a:pt x="814398" y="289233"/>
                        <a:pt x="836693" y="289233"/>
                      </a:cubicBezTo>
                      <a:cubicBezTo>
                        <a:pt x="858988" y="289233"/>
                        <a:pt x="877061" y="271160"/>
                        <a:pt x="877061" y="248865"/>
                      </a:cubicBezTo>
                      <a:cubicBezTo>
                        <a:pt x="877061" y="226570"/>
                        <a:pt x="858988" y="208497"/>
                        <a:pt x="836693" y="208497"/>
                      </a:cubicBezTo>
                      <a:close/>
                      <a:moveTo>
                        <a:pt x="752256" y="208497"/>
                      </a:moveTo>
                      <a:cubicBezTo>
                        <a:pt x="729961" y="208497"/>
                        <a:pt x="711888" y="226570"/>
                        <a:pt x="711888" y="248865"/>
                      </a:cubicBezTo>
                      <a:cubicBezTo>
                        <a:pt x="711888" y="271160"/>
                        <a:pt x="729961" y="289233"/>
                        <a:pt x="752256" y="289233"/>
                      </a:cubicBezTo>
                      <a:cubicBezTo>
                        <a:pt x="774551" y="289233"/>
                        <a:pt x="792624" y="271160"/>
                        <a:pt x="792624" y="248865"/>
                      </a:cubicBezTo>
                      <a:cubicBezTo>
                        <a:pt x="792624" y="226570"/>
                        <a:pt x="774551" y="208497"/>
                        <a:pt x="752256" y="208497"/>
                      </a:cubicBezTo>
                      <a:close/>
                      <a:moveTo>
                        <a:pt x="667820" y="208497"/>
                      </a:moveTo>
                      <a:cubicBezTo>
                        <a:pt x="645525" y="208497"/>
                        <a:pt x="627452" y="226570"/>
                        <a:pt x="627452" y="248865"/>
                      </a:cubicBezTo>
                      <a:cubicBezTo>
                        <a:pt x="627452" y="271160"/>
                        <a:pt x="645525" y="289233"/>
                        <a:pt x="667820" y="289233"/>
                      </a:cubicBezTo>
                      <a:cubicBezTo>
                        <a:pt x="690115" y="289233"/>
                        <a:pt x="708188" y="271160"/>
                        <a:pt x="708188" y="248865"/>
                      </a:cubicBezTo>
                      <a:cubicBezTo>
                        <a:pt x="708188" y="226570"/>
                        <a:pt x="690115" y="208497"/>
                        <a:pt x="667820" y="208497"/>
                      </a:cubicBezTo>
                      <a:close/>
                      <a:moveTo>
                        <a:pt x="583384" y="208497"/>
                      </a:moveTo>
                      <a:cubicBezTo>
                        <a:pt x="561089" y="208497"/>
                        <a:pt x="543016" y="226570"/>
                        <a:pt x="543016" y="248865"/>
                      </a:cubicBezTo>
                      <a:cubicBezTo>
                        <a:pt x="543016" y="271160"/>
                        <a:pt x="561089" y="289233"/>
                        <a:pt x="583384" y="289233"/>
                      </a:cubicBezTo>
                      <a:cubicBezTo>
                        <a:pt x="605679" y="289233"/>
                        <a:pt x="623752" y="271160"/>
                        <a:pt x="623752" y="248865"/>
                      </a:cubicBezTo>
                      <a:cubicBezTo>
                        <a:pt x="623752" y="226570"/>
                        <a:pt x="605679" y="208497"/>
                        <a:pt x="583384" y="208497"/>
                      </a:cubicBezTo>
                      <a:close/>
                      <a:moveTo>
                        <a:pt x="498947" y="208497"/>
                      </a:moveTo>
                      <a:cubicBezTo>
                        <a:pt x="476652" y="208497"/>
                        <a:pt x="458579" y="226570"/>
                        <a:pt x="458579" y="248865"/>
                      </a:cubicBezTo>
                      <a:cubicBezTo>
                        <a:pt x="458579" y="271160"/>
                        <a:pt x="476652" y="289233"/>
                        <a:pt x="498947" y="289233"/>
                      </a:cubicBezTo>
                      <a:cubicBezTo>
                        <a:pt x="521242" y="289233"/>
                        <a:pt x="539315" y="271160"/>
                        <a:pt x="539315" y="248865"/>
                      </a:cubicBezTo>
                      <a:cubicBezTo>
                        <a:pt x="539315" y="226570"/>
                        <a:pt x="521242" y="208497"/>
                        <a:pt x="498947" y="208497"/>
                      </a:cubicBezTo>
                      <a:close/>
                      <a:moveTo>
                        <a:pt x="414511" y="208497"/>
                      </a:moveTo>
                      <a:cubicBezTo>
                        <a:pt x="392216" y="208497"/>
                        <a:pt x="374143" y="226570"/>
                        <a:pt x="374143" y="248865"/>
                      </a:cubicBezTo>
                      <a:cubicBezTo>
                        <a:pt x="374143" y="271160"/>
                        <a:pt x="392216" y="289233"/>
                        <a:pt x="414511" y="289233"/>
                      </a:cubicBezTo>
                      <a:cubicBezTo>
                        <a:pt x="436806" y="289233"/>
                        <a:pt x="454879" y="271160"/>
                        <a:pt x="454879" y="248865"/>
                      </a:cubicBezTo>
                      <a:cubicBezTo>
                        <a:pt x="454879" y="226570"/>
                        <a:pt x="436806" y="208497"/>
                        <a:pt x="414511" y="208497"/>
                      </a:cubicBezTo>
                      <a:close/>
                      <a:moveTo>
                        <a:pt x="330075" y="208497"/>
                      </a:moveTo>
                      <a:cubicBezTo>
                        <a:pt x="307780" y="208497"/>
                        <a:pt x="289707" y="226570"/>
                        <a:pt x="289707" y="248865"/>
                      </a:cubicBezTo>
                      <a:cubicBezTo>
                        <a:pt x="289707" y="271160"/>
                        <a:pt x="307780" y="289233"/>
                        <a:pt x="330075" y="289233"/>
                      </a:cubicBezTo>
                      <a:cubicBezTo>
                        <a:pt x="352370" y="289233"/>
                        <a:pt x="370443" y="271160"/>
                        <a:pt x="370443" y="248865"/>
                      </a:cubicBezTo>
                      <a:cubicBezTo>
                        <a:pt x="370443" y="226570"/>
                        <a:pt x="352370" y="208497"/>
                        <a:pt x="330075" y="208497"/>
                      </a:cubicBezTo>
                      <a:close/>
                      <a:moveTo>
                        <a:pt x="245639" y="208497"/>
                      </a:moveTo>
                      <a:cubicBezTo>
                        <a:pt x="223344" y="208497"/>
                        <a:pt x="205271" y="226570"/>
                        <a:pt x="205271" y="248865"/>
                      </a:cubicBezTo>
                      <a:cubicBezTo>
                        <a:pt x="205271" y="271160"/>
                        <a:pt x="223344" y="289233"/>
                        <a:pt x="245639" y="289233"/>
                      </a:cubicBezTo>
                      <a:cubicBezTo>
                        <a:pt x="267934" y="289233"/>
                        <a:pt x="286007" y="271160"/>
                        <a:pt x="286007" y="248865"/>
                      </a:cubicBezTo>
                      <a:cubicBezTo>
                        <a:pt x="286007" y="226570"/>
                        <a:pt x="267934" y="208497"/>
                        <a:pt x="245639" y="208497"/>
                      </a:cubicBezTo>
                      <a:close/>
                      <a:moveTo>
                        <a:pt x="161202" y="208497"/>
                      </a:moveTo>
                      <a:cubicBezTo>
                        <a:pt x="138907" y="208497"/>
                        <a:pt x="120834" y="226570"/>
                        <a:pt x="120834" y="248865"/>
                      </a:cubicBezTo>
                      <a:cubicBezTo>
                        <a:pt x="120834" y="271160"/>
                        <a:pt x="138907" y="289233"/>
                        <a:pt x="161202" y="289233"/>
                      </a:cubicBezTo>
                      <a:cubicBezTo>
                        <a:pt x="183497" y="289233"/>
                        <a:pt x="201570" y="271160"/>
                        <a:pt x="201570" y="248865"/>
                      </a:cubicBezTo>
                      <a:cubicBezTo>
                        <a:pt x="201570" y="226570"/>
                        <a:pt x="183497" y="208497"/>
                        <a:pt x="161202" y="208497"/>
                      </a:cubicBezTo>
                      <a:close/>
                      <a:moveTo>
                        <a:pt x="76766" y="208497"/>
                      </a:moveTo>
                      <a:cubicBezTo>
                        <a:pt x="54471" y="208497"/>
                        <a:pt x="36398" y="226570"/>
                        <a:pt x="36398" y="248865"/>
                      </a:cubicBezTo>
                      <a:cubicBezTo>
                        <a:pt x="36398" y="271160"/>
                        <a:pt x="54471" y="289233"/>
                        <a:pt x="76766" y="289233"/>
                      </a:cubicBezTo>
                      <a:cubicBezTo>
                        <a:pt x="99061" y="289233"/>
                        <a:pt x="117134" y="271160"/>
                        <a:pt x="117134" y="248865"/>
                      </a:cubicBezTo>
                      <a:cubicBezTo>
                        <a:pt x="117134" y="226570"/>
                        <a:pt x="99061" y="208497"/>
                        <a:pt x="76766" y="208497"/>
                      </a:cubicBezTo>
                      <a:close/>
                      <a:moveTo>
                        <a:pt x="1343312" y="122448"/>
                      </a:moveTo>
                      <a:cubicBezTo>
                        <a:pt x="1321017" y="122448"/>
                        <a:pt x="1302944" y="140521"/>
                        <a:pt x="1302944" y="162815"/>
                      </a:cubicBezTo>
                      <a:cubicBezTo>
                        <a:pt x="1302944" y="185110"/>
                        <a:pt x="1321017" y="203183"/>
                        <a:pt x="1343312" y="203183"/>
                      </a:cubicBezTo>
                      <a:cubicBezTo>
                        <a:pt x="1365607" y="203183"/>
                        <a:pt x="1383680" y="185110"/>
                        <a:pt x="1383680" y="162815"/>
                      </a:cubicBezTo>
                      <a:cubicBezTo>
                        <a:pt x="1383680" y="140521"/>
                        <a:pt x="1365607" y="122448"/>
                        <a:pt x="1343312" y="122448"/>
                      </a:cubicBezTo>
                      <a:close/>
                      <a:moveTo>
                        <a:pt x="1258874" y="122448"/>
                      </a:moveTo>
                      <a:cubicBezTo>
                        <a:pt x="1236579" y="122448"/>
                        <a:pt x="1218506" y="140521"/>
                        <a:pt x="1218506" y="162816"/>
                      </a:cubicBezTo>
                      <a:cubicBezTo>
                        <a:pt x="1218506" y="185110"/>
                        <a:pt x="1236579" y="203183"/>
                        <a:pt x="1258874" y="203183"/>
                      </a:cubicBezTo>
                      <a:cubicBezTo>
                        <a:pt x="1281169" y="203183"/>
                        <a:pt x="1299242" y="185110"/>
                        <a:pt x="1299242" y="162816"/>
                      </a:cubicBezTo>
                      <a:cubicBezTo>
                        <a:pt x="1299242" y="140521"/>
                        <a:pt x="1281169" y="122448"/>
                        <a:pt x="1258874" y="122448"/>
                      </a:cubicBezTo>
                      <a:close/>
                      <a:moveTo>
                        <a:pt x="1174438" y="122448"/>
                      </a:moveTo>
                      <a:cubicBezTo>
                        <a:pt x="1152143" y="122448"/>
                        <a:pt x="1134070" y="140521"/>
                        <a:pt x="1134070" y="162816"/>
                      </a:cubicBezTo>
                      <a:cubicBezTo>
                        <a:pt x="1134070" y="185110"/>
                        <a:pt x="1152143" y="203183"/>
                        <a:pt x="1174438" y="203183"/>
                      </a:cubicBezTo>
                      <a:cubicBezTo>
                        <a:pt x="1196733" y="203183"/>
                        <a:pt x="1214806" y="185110"/>
                        <a:pt x="1214806" y="162816"/>
                      </a:cubicBezTo>
                      <a:cubicBezTo>
                        <a:pt x="1214806" y="140521"/>
                        <a:pt x="1196733" y="122448"/>
                        <a:pt x="1174438" y="122448"/>
                      </a:cubicBezTo>
                      <a:close/>
                      <a:moveTo>
                        <a:pt x="1090002" y="122448"/>
                      </a:moveTo>
                      <a:cubicBezTo>
                        <a:pt x="1067707" y="122448"/>
                        <a:pt x="1049634" y="140521"/>
                        <a:pt x="1049634" y="162816"/>
                      </a:cubicBezTo>
                      <a:cubicBezTo>
                        <a:pt x="1049634" y="185110"/>
                        <a:pt x="1067707" y="203183"/>
                        <a:pt x="1090002" y="203183"/>
                      </a:cubicBezTo>
                      <a:cubicBezTo>
                        <a:pt x="1112297" y="203183"/>
                        <a:pt x="1130370" y="185110"/>
                        <a:pt x="1130370" y="162816"/>
                      </a:cubicBezTo>
                      <a:cubicBezTo>
                        <a:pt x="1130370" y="140521"/>
                        <a:pt x="1112297" y="122448"/>
                        <a:pt x="1090002" y="122448"/>
                      </a:cubicBezTo>
                      <a:close/>
                      <a:moveTo>
                        <a:pt x="1005565" y="122448"/>
                      </a:moveTo>
                      <a:cubicBezTo>
                        <a:pt x="983270" y="122448"/>
                        <a:pt x="965197" y="140521"/>
                        <a:pt x="965197" y="162816"/>
                      </a:cubicBezTo>
                      <a:cubicBezTo>
                        <a:pt x="965197" y="185110"/>
                        <a:pt x="983270" y="203183"/>
                        <a:pt x="1005565" y="203183"/>
                      </a:cubicBezTo>
                      <a:cubicBezTo>
                        <a:pt x="1027860" y="203183"/>
                        <a:pt x="1045933" y="185110"/>
                        <a:pt x="1045933" y="162816"/>
                      </a:cubicBezTo>
                      <a:cubicBezTo>
                        <a:pt x="1045933" y="140521"/>
                        <a:pt x="1027860" y="122448"/>
                        <a:pt x="1005565" y="122448"/>
                      </a:cubicBezTo>
                      <a:close/>
                      <a:moveTo>
                        <a:pt x="921129" y="122448"/>
                      </a:moveTo>
                      <a:cubicBezTo>
                        <a:pt x="898834" y="122448"/>
                        <a:pt x="880761" y="140521"/>
                        <a:pt x="880761" y="162816"/>
                      </a:cubicBezTo>
                      <a:cubicBezTo>
                        <a:pt x="880761" y="185110"/>
                        <a:pt x="898834" y="203183"/>
                        <a:pt x="921129" y="203183"/>
                      </a:cubicBezTo>
                      <a:cubicBezTo>
                        <a:pt x="943424" y="203183"/>
                        <a:pt x="961497" y="185110"/>
                        <a:pt x="961497" y="162816"/>
                      </a:cubicBezTo>
                      <a:cubicBezTo>
                        <a:pt x="961497" y="140521"/>
                        <a:pt x="943424" y="122448"/>
                        <a:pt x="921129" y="122448"/>
                      </a:cubicBezTo>
                      <a:close/>
                      <a:moveTo>
                        <a:pt x="836693" y="122448"/>
                      </a:moveTo>
                      <a:cubicBezTo>
                        <a:pt x="814398" y="122448"/>
                        <a:pt x="796325" y="140521"/>
                        <a:pt x="796325" y="162816"/>
                      </a:cubicBezTo>
                      <a:cubicBezTo>
                        <a:pt x="796325" y="185110"/>
                        <a:pt x="814398" y="203183"/>
                        <a:pt x="836693" y="203183"/>
                      </a:cubicBezTo>
                      <a:cubicBezTo>
                        <a:pt x="858988" y="203183"/>
                        <a:pt x="877061" y="185110"/>
                        <a:pt x="877061" y="162816"/>
                      </a:cubicBezTo>
                      <a:cubicBezTo>
                        <a:pt x="877061" y="140521"/>
                        <a:pt x="858988" y="122448"/>
                        <a:pt x="836693" y="122448"/>
                      </a:cubicBezTo>
                      <a:close/>
                      <a:moveTo>
                        <a:pt x="752256" y="122448"/>
                      </a:moveTo>
                      <a:cubicBezTo>
                        <a:pt x="729961" y="122448"/>
                        <a:pt x="711888" y="140521"/>
                        <a:pt x="711888" y="162816"/>
                      </a:cubicBezTo>
                      <a:cubicBezTo>
                        <a:pt x="711888" y="185110"/>
                        <a:pt x="729961" y="203183"/>
                        <a:pt x="752256" y="203183"/>
                      </a:cubicBezTo>
                      <a:cubicBezTo>
                        <a:pt x="774551" y="203183"/>
                        <a:pt x="792624" y="185110"/>
                        <a:pt x="792624" y="162816"/>
                      </a:cubicBezTo>
                      <a:cubicBezTo>
                        <a:pt x="792624" y="140521"/>
                        <a:pt x="774551" y="122448"/>
                        <a:pt x="752256" y="122448"/>
                      </a:cubicBezTo>
                      <a:close/>
                      <a:moveTo>
                        <a:pt x="667820" y="122448"/>
                      </a:moveTo>
                      <a:cubicBezTo>
                        <a:pt x="645525" y="122448"/>
                        <a:pt x="627452" y="140521"/>
                        <a:pt x="627452" y="162816"/>
                      </a:cubicBezTo>
                      <a:cubicBezTo>
                        <a:pt x="627452" y="185110"/>
                        <a:pt x="645525" y="203183"/>
                        <a:pt x="667820" y="203183"/>
                      </a:cubicBezTo>
                      <a:cubicBezTo>
                        <a:pt x="690115" y="203183"/>
                        <a:pt x="708188" y="185110"/>
                        <a:pt x="708188" y="162816"/>
                      </a:cubicBezTo>
                      <a:cubicBezTo>
                        <a:pt x="708188" y="140521"/>
                        <a:pt x="690115" y="122448"/>
                        <a:pt x="667820" y="122448"/>
                      </a:cubicBezTo>
                      <a:close/>
                      <a:moveTo>
                        <a:pt x="583384" y="122448"/>
                      </a:moveTo>
                      <a:cubicBezTo>
                        <a:pt x="561089" y="122448"/>
                        <a:pt x="543016" y="140521"/>
                        <a:pt x="543016" y="162816"/>
                      </a:cubicBezTo>
                      <a:cubicBezTo>
                        <a:pt x="543016" y="185110"/>
                        <a:pt x="561089" y="203183"/>
                        <a:pt x="583384" y="203183"/>
                      </a:cubicBezTo>
                      <a:cubicBezTo>
                        <a:pt x="605679" y="203183"/>
                        <a:pt x="623752" y="185110"/>
                        <a:pt x="623752" y="162816"/>
                      </a:cubicBezTo>
                      <a:cubicBezTo>
                        <a:pt x="623752" y="140521"/>
                        <a:pt x="605679" y="122448"/>
                        <a:pt x="583384" y="122448"/>
                      </a:cubicBezTo>
                      <a:close/>
                      <a:moveTo>
                        <a:pt x="498947" y="122448"/>
                      </a:moveTo>
                      <a:cubicBezTo>
                        <a:pt x="476652" y="122448"/>
                        <a:pt x="458579" y="140521"/>
                        <a:pt x="458579" y="162816"/>
                      </a:cubicBezTo>
                      <a:cubicBezTo>
                        <a:pt x="458579" y="185110"/>
                        <a:pt x="476652" y="203183"/>
                        <a:pt x="498947" y="203183"/>
                      </a:cubicBezTo>
                      <a:cubicBezTo>
                        <a:pt x="521242" y="203183"/>
                        <a:pt x="539315" y="185110"/>
                        <a:pt x="539315" y="162816"/>
                      </a:cubicBezTo>
                      <a:cubicBezTo>
                        <a:pt x="539315" y="140521"/>
                        <a:pt x="521242" y="122448"/>
                        <a:pt x="498947" y="122448"/>
                      </a:cubicBezTo>
                      <a:close/>
                      <a:moveTo>
                        <a:pt x="414511" y="122448"/>
                      </a:moveTo>
                      <a:cubicBezTo>
                        <a:pt x="392216" y="122448"/>
                        <a:pt x="374143" y="140521"/>
                        <a:pt x="374143" y="162816"/>
                      </a:cubicBezTo>
                      <a:cubicBezTo>
                        <a:pt x="374143" y="185110"/>
                        <a:pt x="392216" y="203183"/>
                        <a:pt x="414511" y="203183"/>
                      </a:cubicBezTo>
                      <a:cubicBezTo>
                        <a:pt x="436806" y="203183"/>
                        <a:pt x="454879" y="185110"/>
                        <a:pt x="454879" y="162816"/>
                      </a:cubicBezTo>
                      <a:cubicBezTo>
                        <a:pt x="454879" y="140521"/>
                        <a:pt x="436806" y="122448"/>
                        <a:pt x="414511" y="122448"/>
                      </a:cubicBezTo>
                      <a:close/>
                      <a:moveTo>
                        <a:pt x="330075" y="122448"/>
                      </a:moveTo>
                      <a:cubicBezTo>
                        <a:pt x="307780" y="122448"/>
                        <a:pt x="289707" y="140521"/>
                        <a:pt x="289707" y="162816"/>
                      </a:cubicBezTo>
                      <a:cubicBezTo>
                        <a:pt x="289707" y="185110"/>
                        <a:pt x="307780" y="203183"/>
                        <a:pt x="330075" y="203183"/>
                      </a:cubicBezTo>
                      <a:cubicBezTo>
                        <a:pt x="352370" y="203183"/>
                        <a:pt x="370443" y="185110"/>
                        <a:pt x="370443" y="162816"/>
                      </a:cubicBezTo>
                      <a:cubicBezTo>
                        <a:pt x="370443" y="140521"/>
                        <a:pt x="352370" y="122448"/>
                        <a:pt x="330075" y="122448"/>
                      </a:cubicBezTo>
                      <a:close/>
                      <a:moveTo>
                        <a:pt x="245639" y="122448"/>
                      </a:moveTo>
                      <a:cubicBezTo>
                        <a:pt x="223344" y="122448"/>
                        <a:pt x="205271" y="140521"/>
                        <a:pt x="205271" y="162816"/>
                      </a:cubicBezTo>
                      <a:cubicBezTo>
                        <a:pt x="205271" y="185110"/>
                        <a:pt x="223344" y="203183"/>
                        <a:pt x="245639" y="203183"/>
                      </a:cubicBezTo>
                      <a:cubicBezTo>
                        <a:pt x="267934" y="203183"/>
                        <a:pt x="286007" y="185110"/>
                        <a:pt x="286007" y="162816"/>
                      </a:cubicBezTo>
                      <a:cubicBezTo>
                        <a:pt x="286007" y="140521"/>
                        <a:pt x="267934" y="122448"/>
                        <a:pt x="245639" y="122448"/>
                      </a:cubicBezTo>
                      <a:close/>
                      <a:moveTo>
                        <a:pt x="161202" y="122448"/>
                      </a:moveTo>
                      <a:cubicBezTo>
                        <a:pt x="138907" y="122448"/>
                        <a:pt x="120834" y="140521"/>
                        <a:pt x="120834" y="162816"/>
                      </a:cubicBezTo>
                      <a:cubicBezTo>
                        <a:pt x="120834" y="185110"/>
                        <a:pt x="138907" y="203183"/>
                        <a:pt x="161202" y="203183"/>
                      </a:cubicBezTo>
                      <a:cubicBezTo>
                        <a:pt x="183497" y="203183"/>
                        <a:pt x="201570" y="185110"/>
                        <a:pt x="201570" y="162816"/>
                      </a:cubicBezTo>
                      <a:cubicBezTo>
                        <a:pt x="201570" y="140521"/>
                        <a:pt x="183497" y="122448"/>
                        <a:pt x="161202" y="122448"/>
                      </a:cubicBezTo>
                      <a:close/>
                      <a:moveTo>
                        <a:pt x="76766" y="122448"/>
                      </a:moveTo>
                      <a:cubicBezTo>
                        <a:pt x="54471" y="122448"/>
                        <a:pt x="36398" y="140521"/>
                        <a:pt x="36398" y="162816"/>
                      </a:cubicBezTo>
                      <a:cubicBezTo>
                        <a:pt x="36398" y="185110"/>
                        <a:pt x="54471" y="203183"/>
                        <a:pt x="76766" y="203183"/>
                      </a:cubicBezTo>
                      <a:cubicBezTo>
                        <a:pt x="99061" y="203183"/>
                        <a:pt x="117134" y="185110"/>
                        <a:pt x="117134" y="162816"/>
                      </a:cubicBezTo>
                      <a:cubicBezTo>
                        <a:pt x="117134" y="140521"/>
                        <a:pt x="99061" y="122448"/>
                        <a:pt x="76766" y="122448"/>
                      </a:cubicBezTo>
                      <a:close/>
                      <a:moveTo>
                        <a:pt x="1343312" y="36400"/>
                      </a:moveTo>
                      <a:cubicBezTo>
                        <a:pt x="1321017" y="36400"/>
                        <a:pt x="1302944" y="54473"/>
                        <a:pt x="1302944" y="76768"/>
                      </a:cubicBezTo>
                      <a:cubicBezTo>
                        <a:pt x="1302944" y="99062"/>
                        <a:pt x="1321017" y="117135"/>
                        <a:pt x="1343312" y="117135"/>
                      </a:cubicBezTo>
                      <a:cubicBezTo>
                        <a:pt x="1365607" y="117135"/>
                        <a:pt x="1383680" y="99062"/>
                        <a:pt x="1383680" y="76768"/>
                      </a:cubicBezTo>
                      <a:cubicBezTo>
                        <a:pt x="1383680" y="54473"/>
                        <a:pt x="1365607" y="36400"/>
                        <a:pt x="1343312" y="36400"/>
                      </a:cubicBezTo>
                      <a:close/>
                      <a:moveTo>
                        <a:pt x="1258874" y="36400"/>
                      </a:moveTo>
                      <a:cubicBezTo>
                        <a:pt x="1236579" y="36400"/>
                        <a:pt x="1218506" y="54473"/>
                        <a:pt x="1218506" y="76768"/>
                      </a:cubicBezTo>
                      <a:cubicBezTo>
                        <a:pt x="1218506" y="99062"/>
                        <a:pt x="1236579" y="117135"/>
                        <a:pt x="1258874" y="117135"/>
                      </a:cubicBezTo>
                      <a:cubicBezTo>
                        <a:pt x="1281169" y="117135"/>
                        <a:pt x="1299242" y="99062"/>
                        <a:pt x="1299242" y="76768"/>
                      </a:cubicBezTo>
                      <a:cubicBezTo>
                        <a:pt x="1299242" y="54473"/>
                        <a:pt x="1281169" y="36400"/>
                        <a:pt x="1258874" y="36400"/>
                      </a:cubicBezTo>
                      <a:close/>
                      <a:moveTo>
                        <a:pt x="1174438" y="36400"/>
                      </a:moveTo>
                      <a:cubicBezTo>
                        <a:pt x="1152143" y="36400"/>
                        <a:pt x="1134070" y="54473"/>
                        <a:pt x="1134070" y="76768"/>
                      </a:cubicBezTo>
                      <a:cubicBezTo>
                        <a:pt x="1134070" y="99062"/>
                        <a:pt x="1152143" y="117135"/>
                        <a:pt x="1174438" y="117135"/>
                      </a:cubicBezTo>
                      <a:cubicBezTo>
                        <a:pt x="1196733" y="117135"/>
                        <a:pt x="1214806" y="99062"/>
                        <a:pt x="1214806" y="76768"/>
                      </a:cubicBezTo>
                      <a:cubicBezTo>
                        <a:pt x="1214806" y="54473"/>
                        <a:pt x="1196733" y="36400"/>
                        <a:pt x="1174438" y="36400"/>
                      </a:cubicBezTo>
                      <a:close/>
                      <a:moveTo>
                        <a:pt x="1090002" y="36400"/>
                      </a:moveTo>
                      <a:cubicBezTo>
                        <a:pt x="1067707" y="36400"/>
                        <a:pt x="1049634" y="54473"/>
                        <a:pt x="1049634" y="76768"/>
                      </a:cubicBezTo>
                      <a:cubicBezTo>
                        <a:pt x="1049634" y="99062"/>
                        <a:pt x="1067707" y="117136"/>
                        <a:pt x="1090002" y="117136"/>
                      </a:cubicBezTo>
                      <a:cubicBezTo>
                        <a:pt x="1112297" y="117136"/>
                        <a:pt x="1130370" y="99062"/>
                        <a:pt x="1130370" y="76768"/>
                      </a:cubicBezTo>
                      <a:cubicBezTo>
                        <a:pt x="1130370" y="54473"/>
                        <a:pt x="1112297" y="36400"/>
                        <a:pt x="1090002" y="36400"/>
                      </a:cubicBezTo>
                      <a:close/>
                      <a:moveTo>
                        <a:pt x="1005565" y="36400"/>
                      </a:moveTo>
                      <a:cubicBezTo>
                        <a:pt x="983270" y="36400"/>
                        <a:pt x="965197" y="54473"/>
                        <a:pt x="965197" y="76768"/>
                      </a:cubicBezTo>
                      <a:cubicBezTo>
                        <a:pt x="965197" y="99062"/>
                        <a:pt x="983270" y="117136"/>
                        <a:pt x="1005565" y="117136"/>
                      </a:cubicBezTo>
                      <a:cubicBezTo>
                        <a:pt x="1027860" y="117136"/>
                        <a:pt x="1045933" y="99062"/>
                        <a:pt x="1045933" y="76768"/>
                      </a:cubicBezTo>
                      <a:cubicBezTo>
                        <a:pt x="1045933" y="54473"/>
                        <a:pt x="1027860" y="36400"/>
                        <a:pt x="1005565" y="36400"/>
                      </a:cubicBezTo>
                      <a:close/>
                      <a:moveTo>
                        <a:pt x="921129" y="36400"/>
                      </a:moveTo>
                      <a:cubicBezTo>
                        <a:pt x="898834" y="36400"/>
                        <a:pt x="880761" y="54473"/>
                        <a:pt x="880761" y="76768"/>
                      </a:cubicBezTo>
                      <a:cubicBezTo>
                        <a:pt x="880761" y="99062"/>
                        <a:pt x="898834" y="117136"/>
                        <a:pt x="921129" y="117136"/>
                      </a:cubicBezTo>
                      <a:cubicBezTo>
                        <a:pt x="943424" y="117136"/>
                        <a:pt x="961497" y="99062"/>
                        <a:pt x="961497" y="76768"/>
                      </a:cubicBezTo>
                      <a:cubicBezTo>
                        <a:pt x="961497" y="54473"/>
                        <a:pt x="943424" y="36400"/>
                        <a:pt x="921129" y="36400"/>
                      </a:cubicBezTo>
                      <a:close/>
                      <a:moveTo>
                        <a:pt x="836693" y="36400"/>
                      </a:moveTo>
                      <a:cubicBezTo>
                        <a:pt x="814398" y="36400"/>
                        <a:pt x="796325" y="54473"/>
                        <a:pt x="796325" y="76768"/>
                      </a:cubicBezTo>
                      <a:cubicBezTo>
                        <a:pt x="796325" y="99062"/>
                        <a:pt x="814398" y="117136"/>
                        <a:pt x="836693" y="117136"/>
                      </a:cubicBezTo>
                      <a:cubicBezTo>
                        <a:pt x="858988" y="117136"/>
                        <a:pt x="877061" y="99062"/>
                        <a:pt x="877061" y="76768"/>
                      </a:cubicBezTo>
                      <a:cubicBezTo>
                        <a:pt x="877061" y="54473"/>
                        <a:pt x="858988" y="36400"/>
                        <a:pt x="836693" y="36400"/>
                      </a:cubicBezTo>
                      <a:close/>
                      <a:moveTo>
                        <a:pt x="752256" y="36400"/>
                      </a:moveTo>
                      <a:cubicBezTo>
                        <a:pt x="729961" y="36400"/>
                        <a:pt x="711888" y="54473"/>
                        <a:pt x="711888" y="76768"/>
                      </a:cubicBezTo>
                      <a:cubicBezTo>
                        <a:pt x="711888" y="99062"/>
                        <a:pt x="729961" y="117136"/>
                        <a:pt x="752256" y="117136"/>
                      </a:cubicBezTo>
                      <a:cubicBezTo>
                        <a:pt x="774551" y="117136"/>
                        <a:pt x="792624" y="99062"/>
                        <a:pt x="792624" y="76768"/>
                      </a:cubicBezTo>
                      <a:cubicBezTo>
                        <a:pt x="792624" y="54473"/>
                        <a:pt x="774551" y="36400"/>
                        <a:pt x="752256" y="36400"/>
                      </a:cubicBezTo>
                      <a:close/>
                      <a:moveTo>
                        <a:pt x="667820" y="36400"/>
                      </a:moveTo>
                      <a:cubicBezTo>
                        <a:pt x="645525" y="36400"/>
                        <a:pt x="627452" y="54473"/>
                        <a:pt x="627452" y="76768"/>
                      </a:cubicBezTo>
                      <a:cubicBezTo>
                        <a:pt x="627452" y="99062"/>
                        <a:pt x="645525" y="117136"/>
                        <a:pt x="667820" y="117136"/>
                      </a:cubicBezTo>
                      <a:cubicBezTo>
                        <a:pt x="690115" y="117136"/>
                        <a:pt x="708188" y="99062"/>
                        <a:pt x="708188" y="76768"/>
                      </a:cubicBezTo>
                      <a:cubicBezTo>
                        <a:pt x="708188" y="54473"/>
                        <a:pt x="690115" y="36400"/>
                        <a:pt x="667820" y="36400"/>
                      </a:cubicBezTo>
                      <a:close/>
                      <a:moveTo>
                        <a:pt x="583384" y="36400"/>
                      </a:moveTo>
                      <a:cubicBezTo>
                        <a:pt x="561089" y="36400"/>
                        <a:pt x="543016" y="54473"/>
                        <a:pt x="543016" y="76768"/>
                      </a:cubicBezTo>
                      <a:cubicBezTo>
                        <a:pt x="543016" y="99062"/>
                        <a:pt x="561089" y="117136"/>
                        <a:pt x="583384" y="117136"/>
                      </a:cubicBezTo>
                      <a:cubicBezTo>
                        <a:pt x="605679" y="117136"/>
                        <a:pt x="623752" y="99062"/>
                        <a:pt x="623752" y="76768"/>
                      </a:cubicBezTo>
                      <a:cubicBezTo>
                        <a:pt x="623752" y="54473"/>
                        <a:pt x="605679" y="36400"/>
                        <a:pt x="583384" y="36400"/>
                      </a:cubicBezTo>
                      <a:close/>
                      <a:moveTo>
                        <a:pt x="498947" y="36400"/>
                      </a:moveTo>
                      <a:cubicBezTo>
                        <a:pt x="476652" y="36400"/>
                        <a:pt x="458579" y="54473"/>
                        <a:pt x="458579" y="76768"/>
                      </a:cubicBezTo>
                      <a:cubicBezTo>
                        <a:pt x="458579" y="99062"/>
                        <a:pt x="476652" y="117136"/>
                        <a:pt x="498947" y="117136"/>
                      </a:cubicBezTo>
                      <a:cubicBezTo>
                        <a:pt x="521242" y="117136"/>
                        <a:pt x="539315" y="99062"/>
                        <a:pt x="539315" y="76768"/>
                      </a:cubicBezTo>
                      <a:cubicBezTo>
                        <a:pt x="539315" y="54473"/>
                        <a:pt x="521242" y="36400"/>
                        <a:pt x="498947" y="36400"/>
                      </a:cubicBezTo>
                      <a:close/>
                      <a:moveTo>
                        <a:pt x="414511" y="36400"/>
                      </a:moveTo>
                      <a:cubicBezTo>
                        <a:pt x="392216" y="36400"/>
                        <a:pt x="374143" y="54473"/>
                        <a:pt x="374143" y="76768"/>
                      </a:cubicBezTo>
                      <a:cubicBezTo>
                        <a:pt x="374143" y="99062"/>
                        <a:pt x="392216" y="117136"/>
                        <a:pt x="414511" y="117136"/>
                      </a:cubicBezTo>
                      <a:cubicBezTo>
                        <a:pt x="436806" y="117136"/>
                        <a:pt x="454879" y="99062"/>
                        <a:pt x="454879" y="76768"/>
                      </a:cubicBezTo>
                      <a:cubicBezTo>
                        <a:pt x="454879" y="54473"/>
                        <a:pt x="436806" y="36400"/>
                        <a:pt x="414511" y="36400"/>
                      </a:cubicBezTo>
                      <a:close/>
                      <a:moveTo>
                        <a:pt x="330075" y="36400"/>
                      </a:moveTo>
                      <a:cubicBezTo>
                        <a:pt x="307780" y="36400"/>
                        <a:pt x="289707" y="54473"/>
                        <a:pt x="289707" y="76768"/>
                      </a:cubicBezTo>
                      <a:cubicBezTo>
                        <a:pt x="289707" y="99062"/>
                        <a:pt x="307780" y="117136"/>
                        <a:pt x="330075" y="117136"/>
                      </a:cubicBezTo>
                      <a:cubicBezTo>
                        <a:pt x="352370" y="117136"/>
                        <a:pt x="370443" y="99062"/>
                        <a:pt x="370443" y="76768"/>
                      </a:cubicBezTo>
                      <a:cubicBezTo>
                        <a:pt x="370443" y="54473"/>
                        <a:pt x="352370" y="36400"/>
                        <a:pt x="330075" y="36400"/>
                      </a:cubicBezTo>
                      <a:close/>
                      <a:moveTo>
                        <a:pt x="245639" y="36400"/>
                      </a:moveTo>
                      <a:cubicBezTo>
                        <a:pt x="223344" y="36400"/>
                        <a:pt x="205271" y="54473"/>
                        <a:pt x="205271" y="76768"/>
                      </a:cubicBezTo>
                      <a:cubicBezTo>
                        <a:pt x="205271" y="99062"/>
                        <a:pt x="223344" y="117136"/>
                        <a:pt x="245639" y="117136"/>
                      </a:cubicBezTo>
                      <a:cubicBezTo>
                        <a:pt x="267934" y="117136"/>
                        <a:pt x="286007" y="99062"/>
                        <a:pt x="286007" y="76768"/>
                      </a:cubicBezTo>
                      <a:cubicBezTo>
                        <a:pt x="286007" y="54473"/>
                        <a:pt x="267934" y="36400"/>
                        <a:pt x="245639" y="36400"/>
                      </a:cubicBezTo>
                      <a:close/>
                      <a:moveTo>
                        <a:pt x="161202" y="36400"/>
                      </a:moveTo>
                      <a:cubicBezTo>
                        <a:pt x="138907" y="36400"/>
                        <a:pt x="120834" y="54473"/>
                        <a:pt x="120834" y="76768"/>
                      </a:cubicBezTo>
                      <a:cubicBezTo>
                        <a:pt x="120834" y="99062"/>
                        <a:pt x="138907" y="117136"/>
                        <a:pt x="161202" y="117136"/>
                      </a:cubicBezTo>
                      <a:cubicBezTo>
                        <a:pt x="183497" y="117136"/>
                        <a:pt x="201570" y="99062"/>
                        <a:pt x="201570" y="76768"/>
                      </a:cubicBezTo>
                      <a:cubicBezTo>
                        <a:pt x="201570" y="54473"/>
                        <a:pt x="183497" y="36400"/>
                        <a:pt x="161202" y="36400"/>
                      </a:cubicBezTo>
                      <a:close/>
                      <a:moveTo>
                        <a:pt x="76766" y="36400"/>
                      </a:moveTo>
                      <a:cubicBezTo>
                        <a:pt x="54471" y="36400"/>
                        <a:pt x="36398" y="54473"/>
                        <a:pt x="36398" y="76768"/>
                      </a:cubicBezTo>
                      <a:cubicBezTo>
                        <a:pt x="36398" y="99062"/>
                        <a:pt x="54471" y="117136"/>
                        <a:pt x="76766" y="117136"/>
                      </a:cubicBezTo>
                      <a:cubicBezTo>
                        <a:pt x="99061" y="117136"/>
                        <a:pt x="117134" y="99062"/>
                        <a:pt x="117134" y="76768"/>
                      </a:cubicBezTo>
                      <a:cubicBezTo>
                        <a:pt x="117134" y="54473"/>
                        <a:pt x="99061" y="36400"/>
                        <a:pt x="76766" y="36400"/>
                      </a:cubicBezTo>
                      <a:close/>
                      <a:moveTo>
                        <a:pt x="0" y="0"/>
                      </a:moveTo>
                      <a:lnTo>
                        <a:pt x="1404720" y="0"/>
                      </a:lnTo>
                      <a:lnTo>
                        <a:pt x="1404720" y="2812935"/>
                      </a:lnTo>
                      <a:lnTo>
                        <a:pt x="0" y="281293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817" name="グループ化 816">
                <a:extLst>
                  <a:ext uri="{FF2B5EF4-FFF2-40B4-BE49-F238E27FC236}">
                    <a16:creationId xmlns:a16="http://schemas.microsoft.com/office/drawing/2014/main" id="{3D34D4F7-C447-5DB7-9E54-637AC2FE6801}"/>
                  </a:ext>
                </a:extLst>
              </p:cNvPr>
              <p:cNvGrpSpPr/>
              <p:nvPr/>
            </p:nvGrpSpPr>
            <p:grpSpPr>
              <a:xfrm>
                <a:off x="9513507" y="3656475"/>
                <a:ext cx="1665185" cy="1111504"/>
                <a:chOff x="9513507" y="3615200"/>
                <a:chExt cx="1665185" cy="1111504"/>
              </a:xfrm>
            </p:grpSpPr>
            <p:sp>
              <p:nvSpPr>
                <p:cNvPr id="838" name="正方形/長方形 837">
                  <a:extLst>
                    <a:ext uri="{FF2B5EF4-FFF2-40B4-BE49-F238E27FC236}">
                      <a16:creationId xmlns:a16="http://schemas.microsoft.com/office/drawing/2014/main" id="{D9FEF78F-D8BF-140D-AA31-1BA8F0A1837D}"/>
                    </a:ext>
                  </a:extLst>
                </p:cNvPr>
                <p:cNvSpPr/>
                <p:nvPr/>
              </p:nvSpPr>
              <p:spPr bwMode="auto">
                <a:xfrm>
                  <a:off x="9513507" y="3615200"/>
                  <a:ext cx="1665185" cy="1111504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39" name="テキスト ボックス 838">
                  <a:extLst>
                    <a:ext uri="{FF2B5EF4-FFF2-40B4-BE49-F238E27FC236}">
                      <a16:creationId xmlns:a16="http://schemas.microsoft.com/office/drawing/2014/main" id="{5C0B5BFE-973B-F799-FD88-A4F09913D92B}"/>
                    </a:ext>
                  </a:extLst>
                </p:cNvPr>
                <p:cNvSpPr txBox="1"/>
                <p:nvPr/>
              </p:nvSpPr>
              <p:spPr>
                <a:xfrm>
                  <a:off x="9564202" y="3663658"/>
                  <a:ext cx="463689" cy="10145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rPr>
                    <a:t>1</a:t>
                  </a:r>
                  <a:endPara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endParaRPr>
                </a:p>
              </p:txBody>
            </p:sp>
            <p:sp>
              <p:nvSpPr>
                <p:cNvPr id="840" name="テキスト ボックス 839">
                  <a:extLst>
                    <a:ext uri="{FF2B5EF4-FFF2-40B4-BE49-F238E27FC236}">
                      <a16:creationId xmlns:a16="http://schemas.microsoft.com/office/drawing/2014/main" id="{E263A73B-3B2D-8FDB-E21E-5B1E2FCAC776}"/>
                    </a:ext>
                  </a:extLst>
                </p:cNvPr>
                <p:cNvSpPr txBox="1"/>
                <p:nvPr/>
              </p:nvSpPr>
              <p:spPr>
                <a:xfrm>
                  <a:off x="10121231" y="3663658"/>
                  <a:ext cx="463689" cy="10145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rPr>
                    <a:t>4</a:t>
                  </a:r>
                  <a:endPara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endParaRPr>
                </a:p>
              </p:txBody>
            </p:sp>
            <p:sp>
              <p:nvSpPr>
                <p:cNvPr id="841" name="テキスト ボックス 840">
                  <a:extLst>
                    <a:ext uri="{FF2B5EF4-FFF2-40B4-BE49-F238E27FC236}">
                      <a16:creationId xmlns:a16="http://schemas.microsoft.com/office/drawing/2014/main" id="{26B942E8-E328-F2DA-A629-0CD05384CFBD}"/>
                    </a:ext>
                  </a:extLst>
                </p:cNvPr>
                <p:cNvSpPr txBox="1"/>
                <p:nvPr/>
              </p:nvSpPr>
              <p:spPr>
                <a:xfrm>
                  <a:off x="10675250" y="3663658"/>
                  <a:ext cx="463689" cy="10145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rPr>
                    <a:t>9</a:t>
                  </a:r>
                  <a:endPara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endParaRPr>
                </a:p>
              </p:txBody>
            </p:sp>
            <p:sp>
              <p:nvSpPr>
                <p:cNvPr id="842" name="フリーフォーム: 図形 841">
                  <a:extLst>
                    <a:ext uri="{FF2B5EF4-FFF2-40B4-BE49-F238E27FC236}">
                      <a16:creationId xmlns:a16="http://schemas.microsoft.com/office/drawing/2014/main" id="{289FA57D-9581-0C31-7CD3-A6E7C6ED84E7}"/>
                    </a:ext>
                  </a:extLst>
                </p:cNvPr>
                <p:cNvSpPr/>
                <p:nvPr/>
              </p:nvSpPr>
              <p:spPr bwMode="auto">
                <a:xfrm>
                  <a:off x="9513507" y="3615200"/>
                  <a:ext cx="555062" cy="1111504"/>
                </a:xfrm>
                <a:custGeom>
                  <a:avLst/>
                  <a:gdLst>
                    <a:gd name="connsiteX0" fmla="*/ 1343312 w 1404720"/>
                    <a:gd name="connsiteY0" fmla="*/ 2703931 h 2812935"/>
                    <a:gd name="connsiteX1" fmla="*/ 1302944 w 1404720"/>
                    <a:gd name="connsiteY1" fmla="*/ 2744299 h 2812935"/>
                    <a:gd name="connsiteX2" fmla="*/ 1343312 w 1404720"/>
                    <a:gd name="connsiteY2" fmla="*/ 2784667 h 2812935"/>
                    <a:gd name="connsiteX3" fmla="*/ 1383680 w 1404720"/>
                    <a:gd name="connsiteY3" fmla="*/ 2744299 h 2812935"/>
                    <a:gd name="connsiteX4" fmla="*/ 1343312 w 1404720"/>
                    <a:gd name="connsiteY4" fmla="*/ 2703931 h 2812935"/>
                    <a:gd name="connsiteX5" fmla="*/ 1258874 w 1404720"/>
                    <a:gd name="connsiteY5" fmla="*/ 2703931 h 2812935"/>
                    <a:gd name="connsiteX6" fmla="*/ 1218506 w 1404720"/>
                    <a:gd name="connsiteY6" fmla="*/ 2744299 h 2812935"/>
                    <a:gd name="connsiteX7" fmla="*/ 1258874 w 1404720"/>
                    <a:gd name="connsiteY7" fmla="*/ 2784667 h 2812935"/>
                    <a:gd name="connsiteX8" fmla="*/ 1299242 w 1404720"/>
                    <a:gd name="connsiteY8" fmla="*/ 2744299 h 2812935"/>
                    <a:gd name="connsiteX9" fmla="*/ 1258874 w 1404720"/>
                    <a:gd name="connsiteY9" fmla="*/ 2703931 h 2812935"/>
                    <a:gd name="connsiteX10" fmla="*/ 1174438 w 1404720"/>
                    <a:gd name="connsiteY10" fmla="*/ 2703931 h 2812935"/>
                    <a:gd name="connsiteX11" fmla="*/ 1134070 w 1404720"/>
                    <a:gd name="connsiteY11" fmla="*/ 2744299 h 2812935"/>
                    <a:gd name="connsiteX12" fmla="*/ 1174438 w 1404720"/>
                    <a:gd name="connsiteY12" fmla="*/ 2784667 h 2812935"/>
                    <a:gd name="connsiteX13" fmla="*/ 1214806 w 1404720"/>
                    <a:gd name="connsiteY13" fmla="*/ 2744299 h 2812935"/>
                    <a:gd name="connsiteX14" fmla="*/ 1174438 w 1404720"/>
                    <a:gd name="connsiteY14" fmla="*/ 2703931 h 2812935"/>
                    <a:gd name="connsiteX15" fmla="*/ 1090002 w 1404720"/>
                    <a:gd name="connsiteY15" fmla="*/ 2703931 h 2812935"/>
                    <a:gd name="connsiteX16" fmla="*/ 1049634 w 1404720"/>
                    <a:gd name="connsiteY16" fmla="*/ 2744299 h 2812935"/>
                    <a:gd name="connsiteX17" fmla="*/ 1090002 w 1404720"/>
                    <a:gd name="connsiteY17" fmla="*/ 2784667 h 2812935"/>
                    <a:gd name="connsiteX18" fmla="*/ 1130370 w 1404720"/>
                    <a:gd name="connsiteY18" fmla="*/ 2744299 h 2812935"/>
                    <a:gd name="connsiteX19" fmla="*/ 1090002 w 1404720"/>
                    <a:gd name="connsiteY19" fmla="*/ 2703931 h 2812935"/>
                    <a:gd name="connsiteX20" fmla="*/ 1005565 w 1404720"/>
                    <a:gd name="connsiteY20" fmla="*/ 2703931 h 2812935"/>
                    <a:gd name="connsiteX21" fmla="*/ 965197 w 1404720"/>
                    <a:gd name="connsiteY21" fmla="*/ 2744299 h 2812935"/>
                    <a:gd name="connsiteX22" fmla="*/ 1005565 w 1404720"/>
                    <a:gd name="connsiteY22" fmla="*/ 2784667 h 2812935"/>
                    <a:gd name="connsiteX23" fmla="*/ 1045933 w 1404720"/>
                    <a:gd name="connsiteY23" fmla="*/ 2744299 h 2812935"/>
                    <a:gd name="connsiteX24" fmla="*/ 1005565 w 1404720"/>
                    <a:gd name="connsiteY24" fmla="*/ 2703931 h 2812935"/>
                    <a:gd name="connsiteX25" fmla="*/ 921129 w 1404720"/>
                    <a:gd name="connsiteY25" fmla="*/ 2703931 h 2812935"/>
                    <a:gd name="connsiteX26" fmla="*/ 880761 w 1404720"/>
                    <a:gd name="connsiteY26" fmla="*/ 2744299 h 2812935"/>
                    <a:gd name="connsiteX27" fmla="*/ 921129 w 1404720"/>
                    <a:gd name="connsiteY27" fmla="*/ 2784667 h 2812935"/>
                    <a:gd name="connsiteX28" fmla="*/ 961497 w 1404720"/>
                    <a:gd name="connsiteY28" fmla="*/ 2744299 h 2812935"/>
                    <a:gd name="connsiteX29" fmla="*/ 921129 w 1404720"/>
                    <a:gd name="connsiteY29" fmla="*/ 2703931 h 2812935"/>
                    <a:gd name="connsiteX30" fmla="*/ 836693 w 1404720"/>
                    <a:gd name="connsiteY30" fmla="*/ 2703931 h 2812935"/>
                    <a:gd name="connsiteX31" fmla="*/ 796325 w 1404720"/>
                    <a:gd name="connsiteY31" fmla="*/ 2744299 h 2812935"/>
                    <a:gd name="connsiteX32" fmla="*/ 836693 w 1404720"/>
                    <a:gd name="connsiteY32" fmla="*/ 2784667 h 2812935"/>
                    <a:gd name="connsiteX33" fmla="*/ 877061 w 1404720"/>
                    <a:gd name="connsiteY33" fmla="*/ 2744299 h 2812935"/>
                    <a:gd name="connsiteX34" fmla="*/ 836693 w 1404720"/>
                    <a:gd name="connsiteY34" fmla="*/ 2703931 h 2812935"/>
                    <a:gd name="connsiteX35" fmla="*/ 752256 w 1404720"/>
                    <a:gd name="connsiteY35" fmla="*/ 2703931 h 2812935"/>
                    <a:gd name="connsiteX36" fmla="*/ 711888 w 1404720"/>
                    <a:gd name="connsiteY36" fmla="*/ 2744299 h 2812935"/>
                    <a:gd name="connsiteX37" fmla="*/ 752256 w 1404720"/>
                    <a:gd name="connsiteY37" fmla="*/ 2784667 h 2812935"/>
                    <a:gd name="connsiteX38" fmla="*/ 792624 w 1404720"/>
                    <a:gd name="connsiteY38" fmla="*/ 2744299 h 2812935"/>
                    <a:gd name="connsiteX39" fmla="*/ 752256 w 1404720"/>
                    <a:gd name="connsiteY39" fmla="*/ 2703931 h 2812935"/>
                    <a:gd name="connsiteX40" fmla="*/ 667820 w 1404720"/>
                    <a:gd name="connsiteY40" fmla="*/ 2703931 h 2812935"/>
                    <a:gd name="connsiteX41" fmla="*/ 627452 w 1404720"/>
                    <a:gd name="connsiteY41" fmla="*/ 2744299 h 2812935"/>
                    <a:gd name="connsiteX42" fmla="*/ 667820 w 1404720"/>
                    <a:gd name="connsiteY42" fmla="*/ 2784667 h 2812935"/>
                    <a:gd name="connsiteX43" fmla="*/ 708188 w 1404720"/>
                    <a:gd name="connsiteY43" fmla="*/ 2744299 h 2812935"/>
                    <a:gd name="connsiteX44" fmla="*/ 667820 w 1404720"/>
                    <a:gd name="connsiteY44" fmla="*/ 2703931 h 2812935"/>
                    <a:gd name="connsiteX45" fmla="*/ 583384 w 1404720"/>
                    <a:gd name="connsiteY45" fmla="*/ 2703931 h 2812935"/>
                    <a:gd name="connsiteX46" fmla="*/ 543016 w 1404720"/>
                    <a:gd name="connsiteY46" fmla="*/ 2744299 h 2812935"/>
                    <a:gd name="connsiteX47" fmla="*/ 583384 w 1404720"/>
                    <a:gd name="connsiteY47" fmla="*/ 2784667 h 2812935"/>
                    <a:gd name="connsiteX48" fmla="*/ 623752 w 1404720"/>
                    <a:gd name="connsiteY48" fmla="*/ 2744299 h 2812935"/>
                    <a:gd name="connsiteX49" fmla="*/ 583384 w 1404720"/>
                    <a:gd name="connsiteY49" fmla="*/ 2703931 h 2812935"/>
                    <a:gd name="connsiteX50" fmla="*/ 498947 w 1404720"/>
                    <a:gd name="connsiteY50" fmla="*/ 2703931 h 2812935"/>
                    <a:gd name="connsiteX51" fmla="*/ 458579 w 1404720"/>
                    <a:gd name="connsiteY51" fmla="*/ 2744299 h 2812935"/>
                    <a:gd name="connsiteX52" fmla="*/ 498947 w 1404720"/>
                    <a:gd name="connsiteY52" fmla="*/ 2784667 h 2812935"/>
                    <a:gd name="connsiteX53" fmla="*/ 539315 w 1404720"/>
                    <a:gd name="connsiteY53" fmla="*/ 2744299 h 2812935"/>
                    <a:gd name="connsiteX54" fmla="*/ 498947 w 1404720"/>
                    <a:gd name="connsiteY54" fmla="*/ 2703931 h 2812935"/>
                    <a:gd name="connsiteX55" fmla="*/ 414511 w 1404720"/>
                    <a:gd name="connsiteY55" fmla="*/ 2703931 h 2812935"/>
                    <a:gd name="connsiteX56" fmla="*/ 374143 w 1404720"/>
                    <a:gd name="connsiteY56" fmla="*/ 2744299 h 2812935"/>
                    <a:gd name="connsiteX57" fmla="*/ 414511 w 1404720"/>
                    <a:gd name="connsiteY57" fmla="*/ 2784667 h 2812935"/>
                    <a:gd name="connsiteX58" fmla="*/ 454879 w 1404720"/>
                    <a:gd name="connsiteY58" fmla="*/ 2744299 h 2812935"/>
                    <a:gd name="connsiteX59" fmla="*/ 414511 w 1404720"/>
                    <a:gd name="connsiteY59" fmla="*/ 2703931 h 2812935"/>
                    <a:gd name="connsiteX60" fmla="*/ 330075 w 1404720"/>
                    <a:gd name="connsiteY60" fmla="*/ 2703931 h 2812935"/>
                    <a:gd name="connsiteX61" fmla="*/ 289707 w 1404720"/>
                    <a:gd name="connsiteY61" fmla="*/ 2744299 h 2812935"/>
                    <a:gd name="connsiteX62" fmla="*/ 330075 w 1404720"/>
                    <a:gd name="connsiteY62" fmla="*/ 2784667 h 2812935"/>
                    <a:gd name="connsiteX63" fmla="*/ 370443 w 1404720"/>
                    <a:gd name="connsiteY63" fmla="*/ 2744299 h 2812935"/>
                    <a:gd name="connsiteX64" fmla="*/ 330075 w 1404720"/>
                    <a:gd name="connsiteY64" fmla="*/ 2703931 h 2812935"/>
                    <a:gd name="connsiteX65" fmla="*/ 245639 w 1404720"/>
                    <a:gd name="connsiteY65" fmla="*/ 2703931 h 2812935"/>
                    <a:gd name="connsiteX66" fmla="*/ 205271 w 1404720"/>
                    <a:gd name="connsiteY66" fmla="*/ 2744299 h 2812935"/>
                    <a:gd name="connsiteX67" fmla="*/ 245639 w 1404720"/>
                    <a:gd name="connsiteY67" fmla="*/ 2784667 h 2812935"/>
                    <a:gd name="connsiteX68" fmla="*/ 286007 w 1404720"/>
                    <a:gd name="connsiteY68" fmla="*/ 2744299 h 2812935"/>
                    <a:gd name="connsiteX69" fmla="*/ 245639 w 1404720"/>
                    <a:gd name="connsiteY69" fmla="*/ 2703931 h 2812935"/>
                    <a:gd name="connsiteX70" fmla="*/ 161202 w 1404720"/>
                    <a:gd name="connsiteY70" fmla="*/ 2703931 h 2812935"/>
                    <a:gd name="connsiteX71" fmla="*/ 120834 w 1404720"/>
                    <a:gd name="connsiteY71" fmla="*/ 2744299 h 2812935"/>
                    <a:gd name="connsiteX72" fmla="*/ 161202 w 1404720"/>
                    <a:gd name="connsiteY72" fmla="*/ 2784667 h 2812935"/>
                    <a:gd name="connsiteX73" fmla="*/ 201570 w 1404720"/>
                    <a:gd name="connsiteY73" fmla="*/ 2744299 h 2812935"/>
                    <a:gd name="connsiteX74" fmla="*/ 161202 w 1404720"/>
                    <a:gd name="connsiteY74" fmla="*/ 2703931 h 2812935"/>
                    <a:gd name="connsiteX75" fmla="*/ 76766 w 1404720"/>
                    <a:gd name="connsiteY75" fmla="*/ 2703931 h 2812935"/>
                    <a:gd name="connsiteX76" fmla="*/ 36398 w 1404720"/>
                    <a:gd name="connsiteY76" fmla="*/ 2744299 h 2812935"/>
                    <a:gd name="connsiteX77" fmla="*/ 76766 w 1404720"/>
                    <a:gd name="connsiteY77" fmla="*/ 2784667 h 2812935"/>
                    <a:gd name="connsiteX78" fmla="*/ 117134 w 1404720"/>
                    <a:gd name="connsiteY78" fmla="*/ 2744299 h 2812935"/>
                    <a:gd name="connsiteX79" fmla="*/ 76766 w 1404720"/>
                    <a:gd name="connsiteY79" fmla="*/ 2703931 h 2812935"/>
                    <a:gd name="connsiteX80" fmla="*/ 1343312 w 1404720"/>
                    <a:gd name="connsiteY80" fmla="*/ 2617876 h 2812935"/>
                    <a:gd name="connsiteX81" fmla="*/ 1302944 w 1404720"/>
                    <a:gd name="connsiteY81" fmla="*/ 2658244 h 2812935"/>
                    <a:gd name="connsiteX82" fmla="*/ 1343312 w 1404720"/>
                    <a:gd name="connsiteY82" fmla="*/ 2698612 h 2812935"/>
                    <a:gd name="connsiteX83" fmla="*/ 1383680 w 1404720"/>
                    <a:gd name="connsiteY83" fmla="*/ 2658244 h 2812935"/>
                    <a:gd name="connsiteX84" fmla="*/ 1343312 w 1404720"/>
                    <a:gd name="connsiteY84" fmla="*/ 2617876 h 2812935"/>
                    <a:gd name="connsiteX85" fmla="*/ 1258874 w 1404720"/>
                    <a:gd name="connsiteY85" fmla="*/ 2617876 h 2812935"/>
                    <a:gd name="connsiteX86" fmla="*/ 1218506 w 1404720"/>
                    <a:gd name="connsiteY86" fmla="*/ 2658244 h 2812935"/>
                    <a:gd name="connsiteX87" fmla="*/ 1258874 w 1404720"/>
                    <a:gd name="connsiteY87" fmla="*/ 2698612 h 2812935"/>
                    <a:gd name="connsiteX88" fmla="*/ 1299242 w 1404720"/>
                    <a:gd name="connsiteY88" fmla="*/ 2658244 h 2812935"/>
                    <a:gd name="connsiteX89" fmla="*/ 1258874 w 1404720"/>
                    <a:gd name="connsiteY89" fmla="*/ 2617876 h 2812935"/>
                    <a:gd name="connsiteX90" fmla="*/ 1174438 w 1404720"/>
                    <a:gd name="connsiteY90" fmla="*/ 2617876 h 2812935"/>
                    <a:gd name="connsiteX91" fmla="*/ 1134070 w 1404720"/>
                    <a:gd name="connsiteY91" fmla="*/ 2658244 h 2812935"/>
                    <a:gd name="connsiteX92" fmla="*/ 1174438 w 1404720"/>
                    <a:gd name="connsiteY92" fmla="*/ 2698612 h 2812935"/>
                    <a:gd name="connsiteX93" fmla="*/ 1214806 w 1404720"/>
                    <a:gd name="connsiteY93" fmla="*/ 2658244 h 2812935"/>
                    <a:gd name="connsiteX94" fmla="*/ 1174438 w 1404720"/>
                    <a:gd name="connsiteY94" fmla="*/ 2617876 h 2812935"/>
                    <a:gd name="connsiteX95" fmla="*/ 1090002 w 1404720"/>
                    <a:gd name="connsiteY95" fmla="*/ 2617876 h 2812935"/>
                    <a:gd name="connsiteX96" fmla="*/ 1049634 w 1404720"/>
                    <a:gd name="connsiteY96" fmla="*/ 2658244 h 2812935"/>
                    <a:gd name="connsiteX97" fmla="*/ 1090002 w 1404720"/>
                    <a:gd name="connsiteY97" fmla="*/ 2698612 h 2812935"/>
                    <a:gd name="connsiteX98" fmla="*/ 1130370 w 1404720"/>
                    <a:gd name="connsiteY98" fmla="*/ 2658244 h 2812935"/>
                    <a:gd name="connsiteX99" fmla="*/ 1090002 w 1404720"/>
                    <a:gd name="connsiteY99" fmla="*/ 2617876 h 2812935"/>
                    <a:gd name="connsiteX100" fmla="*/ 1005565 w 1404720"/>
                    <a:gd name="connsiteY100" fmla="*/ 2617876 h 2812935"/>
                    <a:gd name="connsiteX101" fmla="*/ 965197 w 1404720"/>
                    <a:gd name="connsiteY101" fmla="*/ 2658244 h 2812935"/>
                    <a:gd name="connsiteX102" fmla="*/ 1005565 w 1404720"/>
                    <a:gd name="connsiteY102" fmla="*/ 2698612 h 2812935"/>
                    <a:gd name="connsiteX103" fmla="*/ 1045933 w 1404720"/>
                    <a:gd name="connsiteY103" fmla="*/ 2658244 h 2812935"/>
                    <a:gd name="connsiteX104" fmla="*/ 1005565 w 1404720"/>
                    <a:gd name="connsiteY104" fmla="*/ 2617876 h 2812935"/>
                    <a:gd name="connsiteX105" fmla="*/ 921129 w 1404720"/>
                    <a:gd name="connsiteY105" fmla="*/ 2617876 h 2812935"/>
                    <a:gd name="connsiteX106" fmla="*/ 880761 w 1404720"/>
                    <a:gd name="connsiteY106" fmla="*/ 2658244 h 2812935"/>
                    <a:gd name="connsiteX107" fmla="*/ 921129 w 1404720"/>
                    <a:gd name="connsiteY107" fmla="*/ 2698612 h 2812935"/>
                    <a:gd name="connsiteX108" fmla="*/ 961497 w 1404720"/>
                    <a:gd name="connsiteY108" fmla="*/ 2658244 h 2812935"/>
                    <a:gd name="connsiteX109" fmla="*/ 921129 w 1404720"/>
                    <a:gd name="connsiteY109" fmla="*/ 2617876 h 2812935"/>
                    <a:gd name="connsiteX110" fmla="*/ 836693 w 1404720"/>
                    <a:gd name="connsiteY110" fmla="*/ 2617876 h 2812935"/>
                    <a:gd name="connsiteX111" fmla="*/ 796325 w 1404720"/>
                    <a:gd name="connsiteY111" fmla="*/ 2658244 h 2812935"/>
                    <a:gd name="connsiteX112" fmla="*/ 836693 w 1404720"/>
                    <a:gd name="connsiteY112" fmla="*/ 2698612 h 2812935"/>
                    <a:gd name="connsiteX113" fmla="*/ 877061 w 1404720"/>
                    <a:gd name="connsiteY113" fmla="*/ 2658244 h 2812935"/>
                    <a:gd name="connsiteX114" fmla="*/ 836693 w 1404720"/>
                    <a:gd name="connsiteY114" fmla="*/ 2617876 h 2812935"/>
                    <a:gd name="connsiteX115" fmla="*/ 752256 w 1404720"/>
                    <a:gd name="connsiteY115" fmla="*/ 2617876 h 2812935"/>
                    <a:gd name="connsiteX116" fmla="*/ 711888 w 1404720"/>
                    <a:gd name="connsiteY116" fmla="*/ 2658244 h 2812935"/>
                    <a:gd name="connsiteX117" fmla="*/ 752256 w 1404720"/>
                    <a:gd name="connsiteY117" fmla="*/ 2698612 h 2812935"/>
                    <a:gd name="connsiteX118" fmla="*/ 792624 w 1404720"/>
                    <a:gd name="connsiteY118" fmla="*/ 2658244 h 2812935"/>
                    <a:gd name="connsiteX119" fmla="*/ 752256 w 1404720"/>
                    <a:gd name="connsiteY119" fmla="*/ 2617876 h 2812935"/>
                    <a:gd name="connsiteX120" fmla="*/ 667820 w 1404720"/>
                    <a:gd name="connsiteY120" fmla="*/ 2617876 h 2812935"/>
                    <a:gd name="connsiteX121" fmla="*/ 627452 w 1404720"/>
                    <a:gd name="connsiteY121" fmla="*/ 2658244 h 2812935"/>
                    <a:gd name="connsiteX122" fmla="*/ 667820 w 1404720"/>
                    <a:gd name="connsiteY122" fmla="*/ 2698612 h 2812935"/>
                    <a:gd name="connsiteX123" fmla="*/ 708188 w 1404720"/>
                    <a:gd name="connsiteY123" fmla="*/ 2658244 h 2812935"/>
                    <a:gd name="connsiteX124" fmla="*/ 667820 w 1404720"/>
                    <a:gd name="connsiteY124" fmla="*/ 2617876 h 2812935"/>
                    <a:gd name="connsiteX125" fmla="*/ 583384 w 1404720"/>
                    <a:gd name="connsiteY125" fmla="*/ 2617876 h 2812935"/>
                    <a:gd name="connsiteX126" fmla="*/ 543016 w 1404720"/>
                    <a:gd name="connsiteY126" fmla="*/ 2658244 h 2812935"/>
                    <a:gd name="connsiteX127" fmla="*/ 583384 w 1404720"/>
                    <a:gd name="connsiteY127" fmla="*/ 2698612 h 2812935"/>
                    <a:gd name="connsiteX128" fmla="*/ 623752 w 1404720"/>
                    <a:gd name="connsiteY128" fmla="*/ 2658244 h 2812935"/>
                    <a:gd name="connsiteX129" fmla="*/ 583384 w 1404720"/>
                    <a:gd name="connsiteY129" fmla="*/ 2617876 h 2812935"/>
                    <a:gd name="connsiteX130" fmla="*/ 498947 w 1404720"/>
                    <a:gd name="connsiteY130" fmla="*/ 2617876 h 2812935"/>
                    <a:gd name="connsiteX131" fmla="*/ 458579 w 1404720"/>
                    <a:gd name="connsiteY131" fmla="*/ 2658244 h 2812935"/>
                    <a:gd name="connsiteX132" fmla="*/ 498947 w 1404720"/>
                    <a:gd name="connsiteY132" fmla="*/ 2698612 h 2812935"/>
                    <a:gd name="connsiteX133" fmla="*/ 539315 w 1404720"/>
                    <a:gd name="connsiteY133" fmla="*/ 2658244 h 2812935"/>
                    <a:gd name="connsiteX134" fmla="*/ 498947 w 1404720"/>
                    <a:gd name="connsiteY134" fmla="*/ 2617876 h 2812935"/>
                    <a:gd name="connsiteX135" fmla="*/ 414511 w 1404720"/>
                    <a:gd name="connsiteY135" fmla="*/ 2617876 h 2812935"/>
                    <a:gd name="connsiteX136" fmla="*/ 374143 w 1404720"/>
                    <a:gd name="connsiteY136" fmla="*/ 2658244 h 2812935"/>
                    <a:gd name="connsiteX137" fmla="*/ 414511 w 1404720"/>
                    <a:gd name="connsiteY137" fmla="*/ 2698612 h 2812935"/>
                    <a:gd name="connsiteX138" fmla="*/ 454879 w 1404720"/>
                    <a:gd name="connsiteY138" fmla="*/ 2658244 h 2812935"/>
                    <a:gd name="connsiteX139" fmla="*/ 414511 w 1404720"/>
                    <a:gd name="connsiteY139" fmla="*/ 2617876 h 2812935"/>
                    <a:gd name="connsiteX140" fmla="*/ 330075 w 1404720"/>
                    <a:gd name="connsiteY140" fmla="*/ 2617876 h 2812935"/>
                    <a:gd name="connsiteX141" fmla="*/ 289707 w 1404720"/>
                    <a:gd name="connsiteY141" fmla="*/ 2658244 h 2812935"/>
                    <a:gd name="connsiteX142" fmla="*/ 330075 w 1404720"/>
                    <a:gd name="connsiteY142" fmla="*/ 2698612 h 2812935"/>
                    <a:gd name="connsiteX143" fmla="*/ 370443 w 1404720"/>
                    <a:gd name="connsiteY143" fmla="*/ 2658244 h 2812935"/>
                    <a:gd name="connsiteX144" fmla="*/ 330075 w 1404720"/>
                    <a:gd name="connsiteY144" fmla="*/ 2617876 h 2812935"/>
                    <a:gd name="connsiteX145" fmla="*/ 245639 w 1404720"/>
                    <a:gd name="connsiteY145" fmla="*/ 2617876 h 2812935"/>
                    <a:gd name="connsiteX146" fmla="*/ 205271 w 1404720"/>
                    <a:gd name="connsiteY146" fmla="*/ 2658244 h 2812935"/>
                    <a:gd name="connsiteX147" fmla="*/ 245639 w 1404720"/>
                    <a:gd name="connsiteY147" fmla="*/ 2698612 h 2812935"/>
                    <a:gd name="connsiteX148" fmla="*/ 286007 w 1404720"/>
                    <a:gd name="connsiteY148" fmla="*/ 2658244 h 2812935"/>
                    <a:gd name="connsiteX149" fmla="*/ 245639 w 1404720"/>
                    <a:gd name="connsiteY149" fmla="*/ 2617876 h 2812935"/>
                    <a:gd name="connsiteX150" fmla="*/ 161202 w 1404720"/>
                    <a:gd name="connsiteY150" fmla="*/ 2617876 h 2812935"/>
                    <a:gd name="connsiteX151" fmla="*/ 120834 w 1404720"/>
                    <a:gd name="connsiteY151" fmla="*/ 2658244 h 2812935"/>
                    <a:gd name="connsiteX152" fmla="*/ 161202 w 1404720"/>
                    <a:gd name="connsiteY152" fmla="*/ 2698612 h 2812935"/>
                    <a:gd name="connsiteX153" fmla="*/ 201570 w 1404720"/>
                    <a:gd name="connsiteY153" fmla="*/ 2658244 h 2812935"/>
                    <a:gd name="connsiteX154" fmla="*/ 161202 w 1404720"/>
                    <a:gd name="connsiteY154" fmla="*/ 2617876 h 2812935"/>
                    <a:gd name="connsiteX155" fmla="*/ 76766 w 1404720"/>
                    <a:gd name="connsiteY155" fmla="*/ 2617876 h 2812935"/>
                    <a:gd name="connsiteX156" fmla="*/ 36398 w 1404720"/>
                    <a:gd name="connsiteY156" fmla="*/ 2658244 h 2812935"/>
                    <a:gd name="connsiteX157" fmla="*/ 76766 w 1404720"/>
                    <a:gd name="connsiteY157" fmla="*/ 2698612 h 2812935"/>
                    <a:gd name="connsiteX158" fmla="*/ 117134 w 1404720"/>
                    <a:gd name="connsiteY158" fmla="*/ 2658244 h 2812935"/>
                    <a:gd name="connsiteX159" fmla="*/ 76766 w 1404720"/>
                    <a:gd name="connsiteY159" fmla="*/ 2617876 h 2812935"/>
                    <a:gd name="connsiteX160" fmla="*/ 1343312 w 1404720"/>
                    <a:gd name="connsiteY160" fmla="*/ 2531827 h 2812935"/>
                    <a:gd name="connsiteX161" fmla="*/ 1302944 w 1404720"/>
                    <a:gd name="connsiteY161" fmla="*/ 2572195 h 2812935"/>
                    <a:gd name="connsiteX162" fmla="*/ 1343312 w 1404720"/>
                    <a:gd name="connsiteY162" fmla="*/ 2612563 h 2812935"/>
                    <a:gd name="connsiteX163" fmla="*/ 1383680 w 1404720"/>
                    <a:gd name="connsiteY163" fmla="*/ 2572195 h 2812935"/>
                    <a:gd name="connsiteX164" fmla="*/ 1343312 w 1404720"/>
                    <a:gd name="connsiteY164" fmla="*/ 2531827 h 2812935"/>
                    <a:gd name="connsiteX165" fmla="*/ 1258874 w 1404720"/>
                    <a:gd name="connsiteY165" fmla="*/ 2531827 h 2812935"/>
                    <a:gd name="connsiteX166" fmla="*/ 1218506 w 1404720"/>
                    <a:gd name="connsiteY166" fmla="*/ 2572195 h 2812935"/>
                    <a:gd name="connsiteX167" fmla="*/ 1258874 w 1404720"/>
                    <a:gd name="connsiteY167" fmla="*/ 2612563 h 2812935"/>
                    <a:gd name="connsiteX168" fmla="*/ 1299242 w 1404720"/>
                    <a:gd name="connsiteY168" fmla="*/ 2572195 h 2812935"/>
                    <a:gd name="connsiteX169" fmla="*/ 1258874 w 1404720"/>
                    <a:gd name="connsiteY169" fmla="*/ 2531827 h 2812935"/>
                    <a:gd name="connsiteX170" fmla="*/ 1174438 w 1404720"/>
                    <a:gd name="connsiteY170" fmla="*/ 2531827 h 2812935"/>
                    <a:gd name="connsiteX171" fmla="*/ 1134070 w 1404720"/>
                    <a:gd name="connsiteY171" fmla="*/ 2572195 h 2812935"/>
                    <a:gd name="connsiteX172" fmla="*/ 1174438 w 1404720"/>
                    <a:gd name="connsiteY172" fmla="*/ 2612563 h 2812935"/>
                    <a:gd name="connsiteX173" fmla="*/ 1214806 w 1404720"/>
                    <a:gd name="connsiteY173" fmla="*/ 2572195 h 2812935"/>
                    <a:gd name="connsiteX174" fmla="*/ 1174438 w 1404720"/>
                    <a:gd name="connsiteY174" fmla="*/ 2531827 h 2812935"/>
                    <a:gd name="connsiteX175" fmla="*/ 1090002 w 1404720"/>
                    <a:gd name="connsiteY175" fmla="*/ 2531827 h 2812935"/>
                    <a:gd name="connsiteX176" fmla="*/ 1049634 w 1404720"/>
                    <a:gd name="connsiteY176" fmla="*/ 2572195 h 2812935"/>
                    <a:gd name="connsiteX177" fmla="*/ 1090002 w 1404720"/>
                    <a:gd name="connsiteY177" fmla="*/ 2612563 h 2812935"/>
                    <a:gd name="connsiteX178" fmla="*/ 1130370 w 1404720"/>
                    <a:gd name="connsiteY178" fmla="*/ 2572195 h 2812935"/>
                    <a:gd name="connsiteX179" fmla="*/ 1090002 w 1404720"/>
                    <a:gd name="connsiteY179" fmla="*/ 2531827 h 2812935"/>
                    <a:gd name="connsiteX180" fmla="*/ 1005565 w 1404720"/>
                    <a:gd name="connsiteY180" fmla="*/ 2531827 h 2812935"/>
                    <a:gd name="connsiteX181" fmla="*/ 965197 w 1404720"/>
                    <a:gd name="connsiteY181" fmla="*/ 2572195 h 2812935"/>
                    <a:gd name="connsiteX182" fmla="*/ 1005565 w 1404720"/>
                    <a:gd name="connsiteY182" fmla="*/ 2612563 h 2812935"/>
                    <a:gd name="connsiteX183" fmla="*/ 1045933 w 1404720"/>
                    <a:gd name="connsiteY183" fmla="*/ 2572195 h 2812935"/>
                    <a:gd name="connsiteX184" fmla="*/ 1005565 w 1404720"/>
                    <a:gd name="connsiteY184" fmla="*/ 2531827 h 2812935"/>
                    <a:gd name="connsiteX185" fmla="*/ 921129 w 1404720"/>
                    <a:gd name="connsiteY185" fmla="*/ 2531827 h 2812935"/>
                    <a:gd name="connsiteX186" fmla="*/ 880761 w 1404720"/>
                    <a:gd name="connsiteY186" fmla="*/ 2572195 h 2812935"/>
                    <a:gd name="connsiteX187" fmla="*/ 921129 w 1404720"/>
                    <a:gd name="connsiteY187" fmla="*/ 2612563 h 2812935"/>
                    <a:gd name="connsiteX188" fmla="*/ 961497 w 1404720"/>
                    <a:gd name="connsiteY188" fmla="*/ 2572195 h 2812935"/>
                    <a:gd name="connsiteX189" fmla="*/ 921129 w 1404720"/>
                    <a:gd name="connsiteY189" fmla="*/ 2531827 h 2812935"/>
                    <a:gd name="connsiteX190" fmla="*/ 836693 w 1404720"/>
                    <a:gd name="connsiteY190" fmla="*/ 2531827 h 2812935"/>
                    <a:gd name="connsiteX191" fmla="*/ 796325 w 1404720"/>
                    <a:gd name="connsiteY191" fmla="*/ 2572195 h 2812935"/>
                    <a:gd name="connsiteX192" fmla="*/ 836693 w 1404720"/>
                    <a:gd name="connsiteY192" fmla="*/ 2612563 h 2812935"/>
                    <a:gd name="connsiteX193" fmla="*/ 877061 w 1404720"/>
                    <a:gd name="connsiteY193" fmla="*/ 2572195 h 2812935"/>
                    <a:gd name="connsiteX194" fmla="*/ 836693 w 1404720"/>
                    <a:gd name="connsiteY194" fmla="*/ 2531827 h 2812935"/>
                    <a:gd name="connsiteX195" fmla="*/ 752256 w 1404720"/>
                    <a:gd name="connsiteY195" fmla="*/ 2531827 h 2812935"/>
                    <a:gd name="connsiteX196" fmla="*/ 711888 w 1404720"/>
                    <a:gd name="connsiteY196" fmla="*/ 2572195 h 2812935"/>
                    <a:gd name="connsiteX197" fmla="*/ 752256 w 1404720"/>
                    <a:gd name="connsiteY197" fmla="*/ 2612563 h 2812935"/>
                    <a:gd name="connsiteX198" fmla="*/ 792624 w 1404720"/>
                    <a:gd name="connsiteY198" fmla="*/ 2572195 h 2812935"/>
                    <a:gd name="connsiteX199" fmla="*/ 752256 w 1404720"/>
                    <a:gd name="connsiteY199" fmla="*/ 2531827 h 2812935"/>
                    <a:gd name="connsiteX200" fmla="*/ 667820 w 1404720"/>
                    <a:gd name="connsiteY200" fmla="*/ 2531827 h 2812935"/>
                    <a:gd name="connsiteX201" fmla="*/ 627452 w 1404720"/>
                    <a:gd name="connsiteY201" fmla="*/ 2572195 h 2812935"/>
                    <a:gd name="connsiteX202" fmla="*/ 667820 w 1404720"/>
                    <a:gd name="connsiteY202" fmla="*/ 2612563 h 2812935"/>
                    <a:gd name="connsiteX203" fmla="*/ 708188 w 1404720"/>
                    <a:gd name="connsiteY203" fmla="*/ 2572195 h 2812935"/>
                    <a:gd name="connsiteX204" fmla="*/ 667820 w 1404720"/>
                    <a:gd name="connsiteY204" fmla="*/ 2531827 h 2812935"/>
                    <a:gd name="connsiteX205" fmla="*/ 583384 w 1404720"/>
                    <a:gd name="connsiteY205" fmla="*/ 2531827 h 2812935"/>
                    <a:gd name="connsiteX206" fmla="*/ 543016 w 1404720"/>
                    <a:gd name="connsiteY206" fmla="*/ 2572195 h 2812935"/>
                    <a:gd name="connsiteX207" fmla="*/ 583384 w 1404720"/>
                    <a:gd name="connsiteY207" fmla="*/ 2612563 h 2812935"/>
                    <a:gd name="connsiteX208" fmla="*/ 623752 w 1404720"/>
                    <a:gd name="connsiteY208" fmla="*/ 2572195 h 2812935"/>
                    <a:gd name="connsiteX209" fmla="*/ 583384 w 1404720"/>
                    <a:gd name="connsiteY209" fmla="*/ 2531827 h 2812935"/>
                    <a:gd name="connsiteX210" fmla="*/ 498947 w 1404720"/>
                    <a:gd name="connsiteY210" fmla="*/ 2531827 h 2812935"/>
                    <a:gd name="connsiteX211" fmla="*/ 458579 w 1404720"/>
                    <a:gd name="connsiteY211" fmla="*/ 2572195 h 2812935"/>
                    <a:gd name="connsiteX212" fmla="*/ 498947 w 1404720"/>
                    <a:gd name="connsiteY212" fmla="*/ 2612563 h 2812935"/>
                    <a:gd name="connsiteX213" fmla="*/ 539315 w 1404720"/>
                    <a:gd name="connsiteY213" fmla="*/ 2572195 h 2812935"/>
                    <a:gd name="connsiteX214" fmla="*/ 498947 w 1404720"/>
                    <a:gd name="connsiteY214" fmla="*/ 2531827 h 2812935"/>
                    <a:gd name="connsiteX215" fmla="*/ 414511 w 1404720"/>
                    <a:gd name="connsiteY215" fmla="*/ 2531827 h 2812935"/>
                    <a:gd name="connsiteX216" fmla="*/ 374143 w 1404720"/>
                    <a:gd name="connsiteY216" fmla="*/ 2572195 h 2812935"/>
                    <a:gd name="connsiteX217" fmla="*/ 414511 w 1404720"/>
                    <a:gd name="connsiteY217" fmla="*/ 2612563 h 2812935"/>
                    <a:gd name="connsiteX218" fmla="*/ 454879 w 1404720"/>
                    <a:gd name="connsiteY218" fmla="*/ 2572195 h 2812935"/>
                    <a:gd name="connsiteX219" fmla="*/ 414511 w 1404720"/>
                    <a:gd name="connsiteY219" fmla="*/ 2531827 h 2812935"/>
                    <a:gd name="connsiteX220" fmla="*/ 330075 w 1404720"/>
                    <a:gd name="connsiteY220" fmla="*/ 2531827 h 2812935"/>
                    <a:gd name="connsiteX221" fmla="*/ 289707 w 1404720"/>
                    <a:gd name="connsiteY221" fmla="*/ 2572195 h 2812935"/>
                    <a:gd name="connsiteX222" fmla="*/ 330075 w 1404720"/>
                    <a:gd name="connsiteY222" fmla="*/ 2612563 h 2812935"/>
                    <a:gd name="connsiteX223" fmla="*/ 370443 w 1404720"/>
                    <a:gd name="connsiteY223" fmla="*/ 2572195 h 2812935"/>
                    <a:gd name="connsiteX224" fmla="*/ 330075 w 1404720"/>
                    <a:gd name="connsiteY224" fmla="*/ 2531827 h 2812935"/>
                    <a:gd name="connsiteX225" fmla="*/ 245639 w 1404720"/>
                    <a:gd name="connsiteY225" fmla="*/ 2531827 h 2812935"/>
                    <a:gd name="connsiteX226" fmla="*/ 205271 w 1404720"/>
                    <a:gd name="connsiteY226" fmla="*/ 2572195 h 2812935"/>
                    <a:gd name="connsiteX227" fmla="*/ 245639 w 1404720"/>
                    <a:gd name="connsiteY227" fmla="*/ 2612563 h 2812935"/>
                    <a:gd name="connsiteX228" fmla="*/ 286007 w 1404720"/>
                    <a:gd name="connsiteY228" fmla="*/ 2572195 h 2812935"/>
                    <a:gd name="connsiteX229" fmla="*/ 245639 w 1404720"/>
                    <a:gd name="connsiteY229" fmla="*/ 2531827 h 2812935"/>
                    <a:gd name="connsiteX230" fmla="*/ 161202 w 1404720"/>
                    <a:gd name="connsiteY230" fmla="*/ 2531827 h 2812935"/>
                    <a:gd name="connsiteX231" fmla="*/ 120834 w 1404720"/>
                    <a:gd name="connsiteY231" fmla="*/ 2572195 h 2812935"/>
                    <a:gd name="connsiteX232" fmla="*/ 161202 w 1404720"/>
                    <a:gd name="connsiteY232" fmla="*/ 2612563 h 2812935"/>
                    <a:gd name="connsiteX233" fmla="*/ 201570 w 1404720"/>
                    <a:gd name="connsiteY233" fmla="*/ 2572195 h 2812935"/>
                    <a:gd name="connsiteX234" fmla="*/ 161202 w 1404720"/>
                    <a:gd name="connsiteY234" fmla="*/ 2531827 h 2812935"/>
                    <a:gd name="connsiteX235" fmla="*/ 76766 w 1404720"/>
                    <a:gd name="connsiteY235" fmla="*/ 2531827 h 2812935"/>
                    <a:gd name="connsiteX236" fmla="*/ 36398 w 1404720"/>
                    <a:gd name="connsiteY236" fmla="*/ 2572195 h 2812935"/>
                    <a:gd name="connsiteX237" fmla="*/ 76766 w 1404720"/>
                    <a:gd name="connsiteY237" fmla="*/ 2612563 h 2812935"/>
                    <a:gd name="connsiteX238" fmla="*/ 117134 w 1404720"/>
                    <a:gd name="connsiteY238" fmla="*/ 2572195 h 2812935"/>
                    <a:gd name="connsiteX239" fmla="*/ 76766 w 1404720"/>
                    <a:gd name="connsiteY239" fmla="*/ 2531827 h 2812935"/>
                    <a:gd name="connsiteX240" fmla="*/ 1343312 w 1404720"/>
                    <a:gd name="connsiteY240" fmla="*/ 2445777 h 2812935"/>
                    <a:gd name="connsiteX241" fmla="*/ 1302944 w 1404720"/>
                    <a:gd name="connsiteY241" fmla="*/ 2486145 h 2812935"/>
                    <a:gd name="connsiteX242" fmla="*/ 1343312 w 1404720"/>
                    <a:gd name="connsiteY242" fmla="*/ 2526513 h 2812935"/>
                    <a:gd name="connsiteX243" fmla="*/ 1383680 w 1404720"/>
                    <a:gd name="connsiteY243" fmla="*/ 2486145 h 2812935"/>
                    <a:gd name="connsiteX244" fmla="*/ 1343312 w 1404720"/>
                    <a:gd name="connsiteY244" fmla="*/ 2445777 h 2812935"/>
                    <a:gd name="connsiteX245" fmla="*/ 1258874 w 1404720"/>
                    <a:gd name="connsiteY245" fmla="*/ 2445777 h 2812935"/>
                    <a:gd name="connsiteX246" fmla="*/ 1218506 w 1404720"/>
                    <a:gd name="connsiteY246" fmla="*/ 2486145 h 2812935"/>
                    <a:gd name="connsiteX247" fmla="*/ 1258874 w 1404720"/>
                    <a:gd name="connsiteY247" fmla="*/ 2526513 h 2812935"/>
                    <a:gd name="connsiteX248" fmla="*/ 1299242 w 1404720"/>
                    <a:gd name="connsiteY248" fmla="*/ 2486145 h 2812935"/>
                    <a:gd name="connsiteX249" fmla="*/ 1258874 w 1404720"/>
                    <a:gd name="connsiteY249" fmla="*/ 2445777 h 2812935"/>
                    <a:gd name="connsiteX250" fmla="*/ 1174438 w 1404720"/>
                    <a:gd name="connsiteY250" fmla="*/ 2445777 h 2812935"/>
                    <a:gd name="connsiteX251" fmla="*/ 1134070 w 1404720"/>
                    <a:gd name="connsiteY251" fmla="*/ 2486145 h 2812935"/>
                    <a:gd name="connsiteX252" fmla="*/ 1174438 w 1404720"/>
                    <a:gd name="connsiteY252" fmla="*/ 2526513 h 2812935"/>
                    <a:gd name="connsiteX253" fmla="*/ 1214806 w 1404720"/>
                    <a:gd name="connsiteY253" fmla="*/ 2486145 h 2812935"/>
                    <a:gd name="connsiteX254" fmla="*/ 1174438 w 1404720"/>
                    <a:gd name="connsiteY254" fmla="*/ 2445777 h 2812935"/>
                    <a:gd name="connsiteX255" fmla="*/ 1090002 w 1404720"/>
                    <a:gd name="connsiteY255" fmla="*/ 2445777 h 2812935"/>
                    <a:gd name="connsiteX256" fmla="*/ 1049634 w 1404720"/>
                    <a:gd name="connsiteY256" fmla="*/ 2486145 h 2812935"/>
                    <a:gd name="connsiteX257" fmla="*/ 1090002 w 1404720"/>
                    <a:gd name="connsiteY257" fmla="*/ 2526513 h 2812935"/>
                    <a:gd name="connsiteX258" fmla="*/ 1130370 w 1404720"/>
                    <a:gd name="connsiteY258" fmla="*/ 2486145 h 2812935"/>
                    <a:gd name="connsiteX259" fmla="*/ 1090002 w 1404720"/>
                    <a:gd name="connsiteY259" fmla="*/ 2445777 h 2812935"/>
                    <a:gd name="connsiteX260" fmla="*/ 1005565 w 1404720"/>
                    <a:gd name="connsiteY260" fmla="*/ 2445777 h 2812935"/>
                    <a:gd name="connsiteX261" fmla="*/ 965197 w 1404720"/>
                    <a:gd name="connsiteY261" fmla="*/ 2486145 h 2812935"/>
                    <a:gd name="connsiteX262" fmla="*/ 1005565 w 1404720"/>
                    <a:gd name="connsiteY262" fmla="*/ 2526513 h 2812935"/>
                    <a:gd name="connsiteX263" fmla="*/ 1045933 w 1404720"/>
                    <a:gd name="connsiteY263" fmla="*/ 2486145 h 2812935"/>
                    <a:gd name="connsiteX264" fmla="*/ 1005565 w 1404720"/>
                    <a:gd name="connsiteY264" fmla="*/ 2445777 h 2812935"/>
                    <a:gd name="connsiteX265" fmla="*/ 921129 w 1404720"/>
                    <a:gd name="connsiteY265" fmla="*/ 2445777 h 2812935"/>
                    <a:gd name="connsiteX266" fmla="*/ 880761 w 1404720"/>
                    <a:gd name="connsiteY266" fmla="*/ 2486145 h 2812935"/>
                    <a:gd name="connsiteX267" fmla="*/ 921129 w 1404720"/>
                    <a:gd name="connsiteY267" fmla="*/ 2526513 h 2812935"/>
                    <a:gd name="connsiteX268" fmla="*/ 961497 w 1404720"/>
                    <a:gd name="connsiteY268" fmla="*/ 2486145 h 2812935"/>
                    <a:gd name="connsiteX269" fmla="*/ 921129 w 1404720"/>
                    <a:gd name="connsiteY269" fmla="*/ 2445777 h 2812935"/>
                    <a:gd name="connsiteX270" fmla="*/ 836693 w 1404720"/>
                    <a:gd name="connsiteY270" fmla="*/ 2445777 h 2812935"/>
                    <a:gd name="connsiteX271" fmla="*/ 796325 w 1404720"/>
                    <a:gd name="connsiteY271" fmla="*/ 2486145 h 2812935"/>
                    <a:gd name="connsiteX272" fmla="*/ 836693 w 1404720"/>
                    <a:gd name="connsiteY272" fmla="*/ 2526513 h 2812935"/>
                    <a:gd name="connsiteX273" fmla="*/ 877061 w 1404720"/>
                    <a:gd name="connsiteY273" fmla="*/ 2486145 h 2812935"/>
                    <a:gd name="connsiteX274" fmla="*/ 836693 w 1404720"/>
                    <a:gd name="connsiteY274" fmla="*/ 2445777 h 2812935"/>
                    <a:gd name="connsiteX275" fmla="*/ 752256 w 1404720"/>
                    <a:gd name="connsiteY275" fmla="*/ 2445777 h 2812935"/>
                    <a:gd name="connsiteX276" fmla="*/ 711888 w 1404720"/>
                    <a:gd name="connsiteY276" fmla="*/ 2486145 h 2812935"/>
                    <a:gd name="connsiteX277" fmla="*/ 752256 w 1404720"/>
                    <a:gd name="connsiteY277" fmla="*/ 2526513 h 2812935"/>
                    <a:gd name="connsiteX278" fmla="*/ 792624 w 1404720"/>
                    <a:gd name="connsiteY278" fmla="*/ 2486145 h 2812935"/>
                    <a:gd name="connsiteX279" fmla="*/ 752256 w 1404720"/>
                    <a:gd name="connsiteY279" fmla="*/ 2445777 h 2812935"/>
                    <a:gd name="connsiteX280" fmla="*/ 667820 w 1404720"/>
                    <a:gd name="connsiteY280" fmla="*/ 2445777 h 2812935"/>
                    <a:gd name="connsiteX281" fmla="*/ 627452 w 1404720"/>
                    <a:gd name="connsiteY281" fmla="*/ 2486145 h 2812935"/>
                    <a:gd name="connsiteX282" fmla="*/ 667820 w 1404720"/>
                    <a:gd name="connsiteY282" fmla="*/ 2526513 h 2812935"/>
                    <a:gd name="connsiteX283" fmla="*/ 708188 w 1404720"/>
                    <a:gd name="connsiteY283" fmla="*/ 2486145 h 2812935"/>
                    <a:gd name="connsiteX284" fmla="*/ 667820 w 1404720"/>
                    <a:gd name="connsiteY284" fmla="*/ 2445777 h 2812935"/>
                    <a:gd name="connsiteX285" fmla="*/ 583384 w 1404720"/>
                    <a:gd name="connsiteY285" fmla="*/ 2445777 h 2812935"/>
                    <a:gd name="connsiteX286" fmla="*/ 543016 w 1404720"/>
                    <a:gd name="connsiteY286" fmla="*/ 2486145 h 2812935"/>
                    <a:gd name="connsiteX287" fmla="*/ 583384 w 1404720"/>
                    <a:gd name="connsiteY287" fmla="*/ 2526513 h 2812935"/>
                    <a:gd name="connsiteX288" fmla="*/ 623752 w 1404720"/>
                    <a:gd name="connsiteY288" fmla="*/ 2486145 h 2812935"/>
                    <a:gd name="connsiteX289" fmla="*/ 583384 w 1404720"/>
                    <a:gd name="connsiteY289" fmla="*/ 2445777 h 2812935"/>
                    <a:gd name="connsiteX290" fmla="*/ 498947 w 1404720"/>
                    <a:gd name="connsiteY290" fmla="*/ 2445777 h 2812935"/>
                    <a:gd name="connsiteX291" fmla="*/ 458579 w 1404720"/>
                    <a:gd name="connsiteY291" fmla="*/ 2486145 h 2812935"/>
                    <a:gd name="connsiteX292" fmla="*/ 498947 w 1404720"/>
                    <a:gd name="connsiteY292" fmla="*/ 2526513 h 2812935"/>
                    <a:gd name="connsiteX293" fmla="*/ 539315 w 1404720"/>
                    <a:gd name="connsiteY293" fmla="*/ 2486145 h 2812935"/>
                    <a:gd name="connsiteX294" fmla="*/ 498947 w 1404720"/>
                    <a:gd name="connsiteY294" fmla="*/ 2445777 h 2812935"/>
                    <a:gd name="connsiteX295" fmla="*/ 414511 w 1404720"/>
                    <a:gd name="connsiteY295" fmla="*/ 2445777 h 2812935"/>
                    <a:gd name="connsiteX296" fmla="*/ 374143 w 1404720"/>
                    <a:gd name="connsiteY296" fmla="*/ 2486145 h 2812935"/>
                    <a:gd name="connsiteX297" fmla="*/ 414511 w 1404720"/>
                    <a:gd name="connsiteY297" fmla="*/ 2526513 h 2812935"/>
                    <a:gd name="connsiteX298" fmla="*/ 454879 w 1404720"/>
                    <a:gd name="connsiteY298" fmla="*/ 2486145 h 2812935"/>
                    <a:gd name="connsiteX299" fmla="*/ 414511 w 1404720"/>
                    <a:gd name="connsiteY299" fmla="*/ 2445777 h 2812935"/>
                    <a:gd name="connsiteX300" fmla="*/ 330075 w 1404720"/>
                    <a:gd name="connsiteY300" fmla="*/ 2445777 h 2812935"/>
                    <a:gd name="connsiteX301" fmla="*/ 289707 w 1404720"/>
                    <a:gd name="connsiteY301" fmla="*/ 2486145 h 2812935"/>
                    <a:gd name="connsiteX302" fmla="*/ 330075 w 1404720"/>
                    <a:gd name="connsiteY302" fmla="*/ 2526513 h 2812935"/>
                    <a:gd name="connsiteX303" fmla="*/ 370443 w 1404720"/>
                    <a:gd name="connsiteY303" fmla="*/ 2486145 h 2812935"/>
                    <a:gd name="connsiteX304" fmla="*/ 330075 w 1404720"/>
                    <a:gd name="connsiteY304" fmla="*/ 2445777 h 2812935"/>
                    <a:gd name="connsiteX305" fmla="*/ 245639 w 1404720"/>
                    <a:gd name="connsiteY305" fmla="*/ 2445777 h 2812935"/>
                    <a:gd name="connsiteX306" fmla="*/ 205271 w 1404720"/>
                    <a:gd name="connsiteY306" fmla="*/ 2486145 h 2812935"/>
                    <a:gd name="connsiteX307" fmla="*/ 245639 w 1404720"/>
                    <a:gd name="connsiteY307" fmla="*/ 2526513 h 2812935"/>
                    <a:gd name="connsiteX308" fmla="*/ 286007 w 1404720"/>
                    <a:gd name="connsiteY308" fmla="*/ 2486145 h 2812935"/>
                    <a:gd name="connsiteX309" fmla="*/ 245639 w 1404720"/>
                    <a:gd name="connsiteY309" fmla="*/ 2445777 h 2812935"/>
                    <a:gd name="connsiteX310" fmla="*/ 161202 w 1404720"/>
                    <a:gd name="connsiteY310" fmla="*/ 2445777 h 2812935"/>
                    <a:gd name="connsiteX311" fmla="*/ 120834 w 1404720"/>
                    <a:gd name="connsiteY311" fmla="*/ 2486145 h 2812935"/>
                    <a:gd name="connsiteX312" fmla="*/ 161202 w 1404720"/>
                    <a:gd name="connsiteY312" fmla="*/ 2526513 h 2812935"/>
                    <a:gd name="connsiteX313" fmla="*/ 201570 w 1404720"/>
                    <a:gd name="connsiteY313" fmla="*/ 2486145 h 2812935"/>
                    <a:gd name="connsiteX314" fmla="*/ 161202 w 1404720"/>
                    <a:gd name="connsiteY314" fmla="*/ 2445777 h 2812935"/>
                    <a:gd name="connsiteX315" fmla="*/ 76766 w 1404720"/>
                    <a:gd name="connsiteY315" fmla="*/ 2445777 h 2812935"/>
                    <a:gd name="connsiteX316" fmla="*/ 36398 w 1404720"/>
                    <a:gd name="connsiteY316" fmla="*/ 2486145 h 2812935"/>
                    <a:gd name="connsiteX317" fmla="*/ 76766 w 1404720"/>
                    <a:gd name="connsiteY317" fmla="*/ 2526513 h 2812935"/>
                    <a:gd name="connsiteX318" fmla="*/ 117134 w 1404720"/>
                    <a:gd name="connsiteY318" fmla="*/ 2486145 h 2812935"/>
                    <a:gd name="connsiteX319" fmla="*/ 76766 w 1404720"/>
                    <a:gd name="connsiteY319" fmla="*/ 2445777 h 2812935"/>
                    <a:gd name="connsiteX320" fmla="*/ 1343312 w 1404720"/>
                    <a:gd name="connsiteY320" fmla="*/ 2359728 h 2812935"/>
                    <a:gd name="connsiteX321" fmla="*/ 1302944 w 1404720"/>
                    <a:gd name="connsiteY321" fmla="*/ 2400096 h 2812935"/>
                    <a:gd name="connsiteX322" fmla="*/ 1343312 w 1404720"/>
                    <a:gd name="connsiteY322" fmla="*/ 2440464 h 2812935"/>
                    <a:gd name="connsiteX323" fmla="*/ 1383680 w 1404720"/>
                    <a:gd name="connsiteY323" fmla="*/ 2400096 h 2812935"/>
                    <a:gd name="connsiteX324" fmla="*/ 1343312 w 1404720"/>
                    <a:gd name="connsiteY324" fmla="*/ 2359728 h 2812935"/>
                    <a:gd name="connsiteX325" fmla="*/ 1258874 w 1404720"/>
                    <a:gd name="connsiteY325" fmla="*/ 2359728 h 2812935"/>
                    <a:gd name="connsiteX326" fmla="*/ 1218506 w 1404720"/>
                    <a:gd name="connsiteY326" fmla="*/ 2400096 h 2812935"/>
                    <a:gd name="connsiteX327" fmla="*/ 1258874 w 1404720"/>
                    <a:gd name="connsiteY327" fmla="*/ 2440464 h 2812935"/>
                    <a:gd name="connsiteX328" fmla="*/ 1299242 w 1404720"/>
                    <a:gd name="connsiteY328" fmla="*/ 2400096 h 2812935"/>
                    <a:gd name="connsiteX329" fmla="*/ 1258874 w 1404720"/>
                    <a:gd name="connsiteY329" fmla="*/ 2359728 h 2812935"/>
                    <a:gd name="connsiteX330" fmla="*/ 1174438 w 1404720"/>
                    <a:gd name="connsiteY330" fmla="*/ 2359728 h 2812935"/>
                    <a:gd name="connsiteX331" fmla="*/ 1134070 w 1404720"/>
                    <a:gd name="connsiteY331" fmla="*/ 2400096 h 2812935"/>
                    <a:gd name="connsiteX332" fmla="*/ 1174438 w 1404720"/>
                    <a:gd name="connsiteY332" fmla="*/ 2440464 h 2812935"/>
                    <a:gd name="connsiteX333" fmla="*/ 1214806 w 1404720"/>
                    <a:gd name="connsiteY333" fmla="*/ 2400096 h 2812935"/>
                    <a:gd name="connsiteX334" fmla="*/ 1174438 w 1404720"/>
                    <a:gd name="connsiteY334" fmla="*/ 2359728 h 2812935"/>
                    <a:gd name="connsiteX335" fmla="*/ 1090002 w 1404720"/>
                    <a:gd name="connsiteY335" fmla="*/ 2359728 h 2812935"/>
                    <a:gd name="connsiteX336" fmla="*/ 1049634 w 1404720"/>
                    <a:gd name="connsiteY336" fmla="*/ 2400096 h 2812935"/>
                    <a:gd name="connsiteX337" fmla="*/ 1090002 w 1404720"/>
                    <a:gd name="connsiteY337" fmla="*/ 2440464 h 2812935"/>
                    <a:gd name="connsiteX338" fmla="*/ 1130370 w 1404720"/>
                    <a:gd name="connsiteY338" fmla="*/ 2400096 h 2812935"/>
                    <a:gd name="connsiteX339" fmla="*/ 1090002 w 1404720"/>
                    <a:gd name="connsiteY339" fmla="*/ 2359728 h 2812935"/>
                    <a:gd name="connsiteX340" fmla="*/ 1005565 w 1404720"/>
                    <a:gd name="connsiteY340" fmla="*/ 2359728 h 2812935"/>
                    <a:gd name="connsiteX341" fmla="*/ 965197 w 1404720"/>
                    <a:gd name="connsiteY341" fmla="*/ 2400096 h 2812935"/>
                    <a:gd name="connsiteX342" fmla="*/ 1005565 w 1404720"/>
                    <a:gd name="connsiteY342" fmla="*/ 2440464 h 2812935"/>
                    <a:gd name="connsiteX343" fmla="*/ 1045933 w 1404720"/>
                    <a:gd name="connsiteY343" fmla="*/ 2400096 h 2812935"/>
                    <a:gd name="connsiteX344" fmla="*/ 1005565 w 1404720"/>
                    <a:gd name="connsiteY344" fmla="*/ 2359728 h 2812935"/>
                    <a:gd name="connsiteX345" fmla="*/ 921129 w 1404720"/>
                    <a:gd name="connsiteY345" fmla="*/ 2359728 h 2812935"/>
                    <a:gd name="connsiteX346" fmla="*/ 880761 w 1404720"/>
                    <a:gd name="connsiteY346" fmla="*/ 2400096 h 2812935"/>
                    <a:gd name="connsiteX347" fmla="*/ 921129 w 1404720"/>
                    <a:gd name="connsiteY347" fmla="*/ 2440464 h 2812935"/>
                    <a:gd name="connsiteX348" fmla="*/ 961497 w 1404720"/>
                    <a:gd name="connsiteY348" fmla="*/ 2400096 h 2812935"/>
                    <a:gd name="connsiteX349" fmla="*/ 921129 w 1404720"/>
                    <a:gd name="connsiteY349" fmla="*/ 2359728 h 2812935"/>
                    <a:gd name="connsiteX350" fmla="*/ 836693 w 1404720"/>
                    <a:gd name="connsiteY350" fmla="*/ 2359728 h 2812935"/>
                    <a:gd name="connsiteX351" fmla="*/ 796325 w 1404720"/>
                    <a:gd name="connsiteY351" fmla="*/ 2400096 h 2812935"/>
                    <a:gd name="connsiteX352" fmla="*/ 836693 w 1404720"/>
                    <a:gd name="connsiteY352" fmla="*/ 2440464 h 2812935"/>
                    <a:gd name="connsiteX353" fmla="*/ 877061 w 1404720"/>
                    <a:gd name="connsiteY353" fmla="*/ 2400096 h 2812935"/>
                    <a:gd name="connsiteX354" fmla="*/ 836693 w 1404720"/>
                    <a:gd name="connsiteY354" fmla="*/ 2359728 h 2812935"/>
                    <a:gd name="connsiteX355" fmla="*/ 752256 w 1404720"/>
                    <a:gd name="connsiteY355" fmla="*/ 2359728 h 2812935"/>
                    <a:gd name="connsiteX356" fmla="*/ 711888 w 1404720"/>
                    <a:gd name="connsiteY356" fmla="*/ 2400096 h 2812935"/>
                    <a:gd name="connsiteX357" fmla="*/ 752256 w 1404720"/>
                    <a:gd name="connsiteY357" fmla="*/ 2440464 h 2812935"/>
                    <a:gd name="connsiteX358" fmla="*/ 792624 w 1404720"/>
                    <a:gd name="connsiteY358" fmla="*/ 2400096 h 2812935"/>
                    <a:gd name="connsiteX359" fmla="*/ 752256 w 1404720"/>
                    <a:gd name="connsiteY359" fmla="*/ 2359728 h 2812935"/>
                    <a:gd name="connsiteX360" fmla="*/ 667820 w 1404720"/>
                    <a:gd name="connsiteY360" fmla="*/ 2359728 h 2812935"/>
                    <a:gd name="connsiteX361" fmla="*/ 627452 w 1404720"/>
                    <a:gd name="connsiteY361" fmla="*/ 2400096 h 2812935"/>
                    <a:gd name="connsiteX362" fmla="*/ 667820 w 1404720"/>
                    <a:gd name="connsiteY362" fmla="*/ 2440464 h 2812935"/>
                    <a:gd name="connsiteX363" fmla="*/ 708188 w 1404720"/>
                    <a:gd name="connsiteY363" fmla="*/ 2400096 h 2812935"/>
                    <a:gd name="connsiteX364" fmla="*/ 667820 w 1404720"/>
                    <a:gd name="connsiteY364" fmla="*/ 2359728 h 2812935"/>
                    <a:gd name="connsiteX365" fmla="*/ 583384 w 1404720"/>
                    <a:gd name="connsiteY365" fmla="*/ 2359728 h 2812935"/>
                    <a:gd name="connsiteX366" fmla="*/ 543016 w 1404720"/>
                    <a:gd name="connsiteY366" fmla="*/ 2400096 h 2812935"/>
                    <a:gd name="connsiteX367" fmla="*/ 583384 w 1404720"/>
                    <a:gd name="connsiteY367" fmla="*/ 2440464 h 2812935"/>
                    <a:gd name="connsiteX368" fmla="*/ 623752 w 1404720"/>
                    <a:gd name="connsiteY368" fmla="*/ 2400096 h 2812935"/>
                    <a:gd name="connsiteX369" fmla="*/ 583384 w 1404720"/>
                    <a:gd name="connsiteY369" fmla="*/ 2359728 h 2812935"/>
                    <a:gd name="connsiteX370" fmla="*/ 498947 w 1404720"/>
                    <a:gd name="connsiteY370" fmla="*/ 2359728 h 2812935"/>
                    <a:gd name="connsiteX371" fmla="*/ 458579 w 1404720"/>
                    <a:gd name="connsiteY371" fmla="*/ 2400096 h 2812935"/>
                    <a:gd name="connsiteX372" fmla="*/ 498947 w 1404720"/>
                    <a:gd name="connsiteY372" fmla="*/ 2440464 h 2812935"/>
                    <a:gd name="connsiteX373" fmla="*/ 539315 w 1404720"/>
                    <a:gd name="connsiteY373" fmla="*/ 2400096 h 2812935"/>
                    <a:gd name="connsiteX374" fmla="*/ 498947 w 1404720"/>
                    <a:gd name="connsiteY374" fmla="*/ 2359728 h 2812935"/>
                    <a:gd name="connsiteX375" fmla="*/ 414511 w 1404720"/>
                    <a:gd name="connsiteY375" fmla="*/ 2359728 h 2812935"/>
                    <a:gd name="connsiteX376" fmla="*/ 374143 w 1404720"/>
                    <a:gd name="connsiteY376" fmla="*/ 2400096 h 2812935"/>
                    <a:gd name="connsiteX377" fmla="*/ 414511 w 1404720"/>
                    <a:gd name="connsiteY377" fmla="*/ 2440464 h 2812935"/>
                    <a:gd name="connsiteX378" fmla="*/ 454879 w 1404720"/>
                    <a:gd name="connsiteY378" fmla="*/ 2400096 h 2812935"/>
                    <a:gd name="connsiteX379" fmla="*/ 414511 w 1404720"/>
                    <a:gd name="connsiteY379" fmla="*/ 2359728 h 2812935"/>
                    <a:gd name="connsiteX380" fmla="*/ 330075 w 1404720"/>
                    <a:gd name="connsiteY380" fmla="*/ 2359728 h 2812935"/>
                    <a:gd name="connsiteX381" fmla="*/ 289707 w 1404720"/>
                    <a:gd name="connsiteY381" fmla="*/ 2400096 h 2812935"/>
                    <a:gd name="connsiteX382" fmla="*/ 330075 w 1404720"/>
                    <a:gd name="connsiteY382" fmla="*/ 2440464 h 2812935"/>
                    <a:gd name="connsiteX383" fmla="*/ 370443 w 1404720"/>
                    <a:gd name="connsiteY383" fmla="*/ 2400096 h 2812935"/>
                    <a:gd name="connsiteX384" fmla="*/ 330075 w 1404720"/>
                    <a:gd name="connsiteY384" fmla="*/ 2359728 h 2812935"/>
                    <a:gd name="connsiteX385" fmla="*/ 245639 w 1404720"/>
                    <a:gd name="connsiteY385" fmla="*/ 2359728 h 2812935"/>
                    <a:gd name="connsiteX386" fmla="*/ 205271 w 1404720"/>
                    <a:gd name="connsiteY386" fmla="*/ 2400096 h 2812935"/>
                    <a:gd name="connsiteX387" fmla="*/ 245639 w 1404720"/>
                    <a:gd name="connsiteY387" fmla="*/ 2440464 h 2812935"/>
                    <a:gd name="connsiteX388" fmla="*/ 286007 w 1404720"/>
                    <a:gd name="connsiteY388" fmla="*/ 2400096 h 2812935"/>
                    <a:gd name="connsiteX389" fmla="*/ 245639 w 1404720"/>
                    <a:gd name="connsiteY389" fmla="*/ 2359728 h 2812935"/>
                    <a:gd name="connsiteX390" fmla="*/ 161202 w 1404720"/>
                    <a:gd name="connsiteY390" fmla="*/ 2359728 h 2812935"/>
                    <a:gd name="connsiteX391" fmla="*/ 120834 w 1404720"/>
                    <a:gd name="connsiteY391" fmla="*/ 2400096 h 2812935"/>
                    <a:gd name="connsiteX392" fmla="*/ 161202 w 1404720"/>
                    <a:gd name="connsiteY392" fmla="*/ 2440464 h 2812935"/>
                    <a:gd name="connsiteX393" fmla="*/ 201570 w 1404720"/>
                    <a:gd name="connsiteY393" fmla="*/ 2400096 h 2812935"/>
                    <a:gd name="connsiteX394" fmla="*/ 161202 w 1404720"/>
                    <a:gd name="connsiteY394" fmla="*/ 2359728 h 2812935"/>
                    <a:gd name="connsiteX395" fmla="*/ 76766 w 1404720"/>
                    <a:gd name="connsiteY395" fmla="*/ 2359728 h 2812935"/>
                    <a:gd name="connsiteX396" fmla="*/ 36398 w 1404720"/>
                    <a:gd name="connsiteY396" fmla="*/ 2400096 h 2812935"/>
                    <a:gd name="connsiteX397" fmla="*/ 76766 w 1404720"/>
                    <a:gd name="connsiteY397" fmla="*/ 2440464 h 2812935"/>
                    <a:gd name="connsiteX398" fmla="*/ 117134 w 1404720"/>
                    <a:gd name="connsiteY398" fmla="*/ 2400096 h 2812935"/>
                    <a:gd name="connsiteX399" fmla="*/ 76766 w 1404720"/>
                    <a:gd name="connsiteY399" fmla="*/ 2359728 h 2812935"/>
                    <a:gd name="connsiteX400" fmla="*/ 1343312 w 1404720"/>
                    <a:gd name="connsiteY400" fmla="*/ 2273679 h 2812935"/>
                    <a:gd name="connsiteX401" fmla="*/ 1302944 w 1404720"/>
                    <a:gd name="connsiteY401" fmla="*/ 2314047 h 2812935"/>
                    <a:gd name="connsiteX402" fmla="*/ 1343312 w 1404720"/>
                    <a:gd name="connsiteY402" fmla="*/ 2354415 h 2812935"/>
                    <a:gd name="connsiteX403" fmla="*/ 1383680 w 1404720"/>
                    <a:gd name="connsiteY403" fmla="*/ 2314047 h 2812935"/>
                    <a:gd name="connsiteX404" fmla="*/ 1343312 w 1404720"/>
                    <a:gd name="connsiteY404" fmla="*/ 2273679 h 2812935"/>
                    <a:gd name="connsiteX405" fmla="*/ 1258874 w 1404720"/>
                    <a:gd name="connsiteY405" fmla="*/ 2273679 h 2812935"/>
                    <a:gd name="connsiteX406" fmla="*/ 1218506 w 1404720"/>
                    <a:gd name="connsiteY406" fmla="*/ 2314047 h 2812935"/>
                    <a:gd name="connsiteX407" fmla="*/ 1258874 w 1404720"/>
                    <a:gd name="connsiteY407" fmla="*/ 2354415 h 2812935"/>
                    <a:gd name="connsiteX408" fmla="*/ 1299242 w 1404720"/>
                    <a:gd name="connsiteY408" fmla="*/ 2314047 h 2812935"/>
                    <a:gd name="connsiteX409" fmla="*/ 1258874 w 1404720"/>
                    <a:gd name="connsiteY409" fmla="*/ 2273679 h 2812935"/>
                    <a:gd name="connsiteX410" fmla="*/ 1174438 w 1404720"/>
                    <a:gd name="connsiteY410" fmla="*/ 2273679 h 2812935"/>
                    <a:gd name="connsiteX411" fmla="*/ 1134070 w 1404720"/>
                    <a:gd name="connsiteY411" fmla="*/ 2314047 h 2812935"/>
                    <a:gd name="connsiteX412" fmla="*/ 1174438 w 1404720"/>
                    <a:gd name="connsiteY412" fmla="*/ 2354415 h 2812935"/>
                    <a:gd name="connsiteX413" fmla="*/ 1214806 w 1404720"/>
                    <a:gd name="connsiteY413" fmla="*/ 2314047 h 2812935"/>
                    <a:gd name="connsiteX414" fmla="*/ 1174438 w 1404720"/>
                    <a:gd name="connsiteY414" fmla="*/ 2273679 h 2812935"/>
                    <a:gd name="connsiteX415" fmla="*/ 1090002 w 1404720"/>
                    <a:gd name="connsiteY415" fmla="*/ 2273679 h 2812935"/>
                    <a:gd name="connsiteX416" fmla="*/ 1049634 w 1404720"/>
                    <a:gd name="connsiteY416" fmla="*/ 2314047 h 2812935"/>
                    <a:gd name="connsiteX417" fmla="*/ 1090002 w 1404720"/>
                    <a:gd name="connsiteY417" fmla="*/ 2354415 h 2812935"/>
                    <a:gd name="connsiteX418" fmla="*/ 1130370 w 1404720"/>
                    <a:gd name="connsiteY418" fmla="*/ 2314047 h 2812935"/>
                    <a:gd name="connsiteX419" fmla="*/ 1090002 w 1404720"/>
                    <a:gd name="connsiteY419" fmla="*/ 2273679 h 2812935"/>
                    <a:gd name="connsiteX420" fmla="*/ 1005565 w 1404720"/>
                    <a:gd name="connsiteY420" fmla="*/ 2273679 h 2812935"/>
                    <a:gd name="connsiteX421" fmla="*/ 965197 w 1404720"/>
                    <a:gd name="connsiteY421" fmla="*/ 2314047 h 2812935"/>
                    <a:gd name="connsiteX422" fmla="*/ 1005565 w 1404720"/>
                    <a:gd name="connsiteY422" fmla="*/ 2354415 h 2812935"/>
                    <a:gd name="connsiteX423" fmla="*/ 1045933 w 1404720"/>
                    <a:gd name="connsiteY423" fmla="*/ 2314047 h 2812935"/>
                    <a:gd name="connsiteX424" fmla="*/ 1005565 w 1404720"/>
                    <a:gd name="connsiteY424" fmla="*/ 2273679 h 2812935"/>
                    <a:gd name="connsiteX425" fmla="*/ 921129 w 1404720"/>
                    <a:gd name="connsiteY425" fmla="*/ 2273679 h 2812935"/>
                    <a:gd name="connsiteX426" fmla="*/ 880761 w 1404720"/>
                    <a:gd name="connsiteY426" fmla="*/ 2314047 h 2812935"/>
                    <a:gd name="connsiteX427" fmla="*/ 921129 w 1404720"/>
                    <a:gd name="connsiteY427" fmla="*/ 2354415 h 2812935"/>
                    <a:gd name="connsiteX428" fmla="*/ 961497 w 1404720"/>
                    <a:gd name="connsiteY428" fmla="*/ 2314047 h 2812935"/>
                    <a:gd name="connsiteX429" fmla="*/ 921129 w 1404720"/>
                    <a:gd name="connsiteY429" fmla="*/ 2273679 h 2812935"/>
                    <a:gd name="connsiteX430" fmla="*/ 836693 w 1404720"/>
                    <a:gd name="connsiteY430" fmla="*/ 2273679 h 2812935"/>
                    <a:gd name="connsiteX431" fmla="*/ 796325 w 1404720"/>
                    <a:gd name="connsiteY431" fmla="*/ 2314047 h 2812935"/>
                    <a:gd name="connsiteX432" fmla="*/ 836693 w 1404720"/>
                    <a:gd name="connsiteY432" fmla="*/ 2354415 h 2812935"/>
                    <a:gd name="connsiteX433" fmla="*/ 877061 w 1404720"/>
                    <a:gd name="connsiteY433" fmla="*/ 2314047 h 2812935"/>
                    <a:gd name="connsiteX434" fmla="*/ 836693 w 1404720"/>
                    <a:gd name="connsiteY434" fmla="*/ 2273679 h 2812935"/>
                    <a:gd name="connsiteX435" fmla="*/ 752256 w 1404720"/>
                    <a:gd name="connsiteY435" fmla="*/ 2273679 h 2812935"/>
                    <a:gd name="connsiteX436" fmla="*/ 711888 w 1404720"/>
                    <a:gd name="connsiteY436" fmla="*/ 2314047 h 2812935"/>
                    <a:gd name="connsiteX437" fmla="*/ 752256 w 1404720"/>
                    <a:gd name="connsiteY437" fmla="*/ 2354415 h 2812935"/>
                    <a:gd name="connsiteX438" fmla="*/ 792624 w 1404720"/>
                    <a:gd name="connsiteY438" fmla="*/ 2314047 h 2812935"/>
                    <a:gd name="connsiteX439" fmla="*/ 752256 w 1404720"/>
                    <a:gd name="connsiteY439" fmla="*/ 2273679 h 2812935"/>
                    <a:gd name="connsiteX440" fmla="*/ 667820 w 1404720"/>
                    <a:gd name="connsiteY440" fmla="*/ 2273679 h 2812935"/>
                    <a:gd name="connsiteX441" fmla="*/ 627452 w 1404720"/>
                    <a:gd name="connsiteY441" fmla="*/ 2314047 h 2812935"/>
                    <a:gd name="connsiteX442" fmla="*/ 667820 w 1404720"/>
                    <a:gd name="connsiteY442" fmla="*/ 2354415 h 2812935"/>
                    <a:gd name="connsiteX443" fmla="*/ 708188 w 1404720"/>
                    <a:gd name="connsiteY443" fmla="*/ 2314047 h 2812935"/>
                    <a:gd name="connsiteX444" fmla="*/ 667820 w 1404720"/>
                    <a:gd name="connsiteY444" fmla="*/ 2273679 h 2812935"/>
                    <a:gd name="connsiteX445" fmla="*/ 583384 w 1404720"/>
                    <a:gd name="connsiteY445" fmla="*/ 2273679 h 2812935"/>
                    <a:gd name="connsiteX446" fmla="*/ 543016 w 1404720"/>
                    <a:gd name="connsiteY446" fmla="*/ 2314047 h 2812935"/>
                    <a:gd name="connsiteX447" fmla="*/ 583384 w 1404720"/>
                    <a:gd name="connsiteY447" fmla="*/ 2354415 h 2812935"/>
                    <a:gd name="connsiteX448" fmla="*/ 623752 w 1404720"/>
                    <a:gd name="connsiteY448" fmla="*/ 2314047 h 2812935"/>
                    <a:gd name="connsiteX449" fmla="*/ 583384 w 1404720"/>
                    <a:gd name="connsiteY449" fmla="*/ 2273679 h 2812935"/>
                    <a:gd name="connsiteX450" fmla="*/ 498947 w 1404720"/>
                    <a:gd name="connsiteY450" fmla="*/ 2273679 h 2812935"/>
                    <a:gd name="connsiteX451" fmla="*/ 458579 w 1404720"/>
                    <a:gd name="connsiteY451" fmla="*/ 2314047 h 2812935"/>
                    <a:gd name="connsiteX452" fmla="*/ 498947 w 1404720"/>
                    <a:gd name="connsiteY452" fmla="*/ 2354415 h 2812935"/>
                    <a:gd name="connsiteX453" fmla="*/ 539315 w 1404720"/>
                    <a:gd name="connsiteY453" fmla="*/ 2314047 h 2812935"/>
                    <a:gd name="connsiteX454" fmla="*/ 498947 w 1404720"/>
                    <a:gd name="connsiteY454" fmla="*/ 2273679 h 2812935"/>
                    <a:gd name="connsiteX455" fmla="*/ 414511 w 1404720"/>
                    <a:gd name="connsiteY455" fmla="*/ 2273679 h 2812935"/>
                    <a:gd name="connsiteX456" fmla="*/ 374143 w 1404720"/>
                    <a:gd name="connsiteY456" fmla="*/ 2314047 h 2812935"/>
                    <a:gd name="connsiteX457" fmla="*/ 414511 w 1404720"/>
                    <a:gd name="connsiteY457" fmla="*/ 2354415 h 2812935"/>
                    <a:gd name="connsiteX458" fmla="*/ 454879 w 1404720"/>
                    <a:gd name="connsiteY458" fmla="*/ 2314047 h 2812935"/>
                    <a:gd name="connsiteX459" fmla="*/ 414511 w 1404720"/>
                    <a:gd name="connsiteY459" fmla="*/ 2273679 h 2812935"/>
                    <a:gd name="connsiteX460" fmla="*/ 330075 w 1404720"/>
                    <a:gd name="connsiteY460" fmla="*/ 2273679 h 2812935"/>
                    <a:gd name="connsiteX461" fmla="*/ 289707 w 1404720"/>
                    <a:gd name="connsiteY461" fmla="*/ 2314047 h 2812935"/>
                    <a:gd name="connsiteX462" fmla="*/ 330075 w 1404720"/>
                    <a:gd name="connsiteY462" fmla="*/ 2354415 h 2812935"/>
                    <a:gd name="connsiteX463" fmla="*/ 370443 w 1404720"/>
                    <a:gd name="connsiteY463" fmla="*/ 2314047 h 2812935"/>
                    <a:gd name="connsiteX464" fmla="*/ 330075 w 1404720"/>
                    <a:gd name="connsiteY464" fmla="*/ 2273679 h 2812935"/>
                    <a:gd name="connsiteX465" fmla="*/ 245639 w 1404720"/>
                    <a:gd name="connsiteY465" fmla="*/ 2273679 h 2812935"/>
                    <a:gd name="connsiteX466" fmla="*/ 205271 w 1404720"/>
                    <a:gd name="connsiteY466" fmla="*/ 2314047 h 2812935"/>
                    <a:gd name="connsiteX467" fmla="*/ 245639 w 1404720"/>
                    <a:gd name="connsiteY467" fmla="*/ 2354415 h 2812935"/>
                    <a:gd name="connsiteX468" fmla="*/ 286007 w 1404720"/>
                    <a:gd name="connsiteY468" fmla="*/ 2314047 h 2812935"/>
                    <a:gd name="connsiteX469" fmla="*/ 245639 w 1404720"/>
                    <a:gd name="connsiteY469" fmla="*/ 2273679 h 2812935"/>
                    <a:gd name="connsiteX470" fmla="*/ 161202 w 1404720"/>
                    <a:gd name="connsiteY470" fmla="*/ 2273679 h 2812935"/>
                    <a:gd name="connsiteX471" fmla="*/ 120834 w 1404720"/>
                    <a:gd name="connsiteY471" fmla="*/ 2314047 h 2812935"/>
                    <a:gd name="connsiteX472" fmla="*/ 161202 w 1404720"/>
                    <a:gd name="connsiteY472" fmla="*/ 2354415 h 2812935"/>
                    <a:gd name="connsiteX473" fmla="*/ 201570 w 1404720"/>
                    <a:gd name="connsiteY473" fmla="*/ 2314047 h 2812935"/>
                    <a:gd name="connsiteX474" fmla="*/ 161202 w 1404720"/>
                    <a:gd name="connsiteY474" fmla="*/ 2273679 h 2812935"/>
                    <a:gd name="connsiteX475" fmla="*/ 76766 w 1404720"/>
                    <a:gd name="connsiteY475" fmla="*/ 2273679 h 2812935"/>
                    <a:gd name="connsiteX476" fmla="*/ 36398 w 1404720"/>
                    <a:gd name="connsiteY476" fmla="*/ 2314047 h 2812935"/>
                    <a:gd name="connsiteX477" fmla="*/ 76766 w 1404720"/>
                    <a:gd name="connsiteY477" fmla="*/ 2354415 h 2812935"/>
                    <a:gd name="connsiteX478" fmla="*/ 117134 w 1404720"/>
                    <a:gd name="connsiteY478" fmla="*/ 2314047 h 2812935"/>
                    <a:gd name="connsiteX479" fmla="*/ 76766 w 1404720"/>
                    <a:gd name="connsiteY479" fmla="*/ 2273679 h 2812935"/>
                    <a:gd name="connsiteX480" fmla="*/ 1343312 w 1404720"/>
                    <a:gd name="connsiteY480" fmla="*/ 2187630 h 2812935"/>
                    <a:gd name="connsiteX481" fmla="*/ 1302944 w 1404720"/>
                    <a:gd name="connsiteY481" fmla="*/ 2227998 h 2812935"/>
                    <a:gd name="connsiteX482" fmla="*/ 1343312 w 1404720"/>
                    <a:gd name="connsiteY482" fmla="*/ 2268366 h 2812935"/>
                    <a:gd name="connsiteX483" fmla="*/ 1383680 w 1404720"/>
                    <a:gd name="connsiteY483" fmla="*/ 2227998 h 2812935"/>
                    <a:gd name="connsiteX484" fmla="*/ 1343312 w 1404720"/>
                    <a:gd name="connsiteY484" fmla="*/ 2187630 h 2812935"/>
                    <a:gd name="connsiteX485" fmla="*/ 1258874 w 1404720"/>
                    <a:gd name="connsiteY485" fmla="*/ 2187630 h 2812935"/>
                    <a:gd name="connsiteX486" fmla="*/ 1218506 w 1404720"/>
                    <a:gd name="connsiteY486" fmla="*/ 2227998 h 2812935"/>
                    <a:gd name="connsiteX487" fmla="*/ 1258874 w 1404720"/>
                    <a:gd name="connsiteY487" fmla="*/ 2268366 h 2812935"/>
                    <a:gd name="connsiteX488" fmla="*/ 1299242 w 1404720"/>
                    <a:gd name="connsiteY488" fmla="*/ 2227998 h 2812935"/>
                    <a:gd name="connsiteX489" fmla="*/ 1258874 w 1404720"/>
                    <a:gd name="connsiteY489" fmla="*/ 2187630 h 2812935"/>
                    <a:gd name="connsiteX490" fmla="*/ 1174438 w 1404720"/>
                    <a:gd name="connsiteY490" fmla="*/ 2187630 h 2812935"/>
                    <a:gd name="connsiteX491" fmla="*/ 1134070 w 1404720"/>
                    <a:gd name="connsiteY491" fmla="*/ 2227998 h 2812935"/>
                    <a:gd name="connsiteX492" fmla="*/ 1174438 w 1404720"/>
                    <a:gd name="connsiteY492" fmla="*/ 2268366 h 2812935"/>
                    <a:gd name="connsiteX493" fmla="*/ 1214806 w 1404720"/>
                    <a:gd name="connsiteY493" fmla="*/ 2227998 h 2812935"/>
                    <a:gd name="connsiteX494" fmla="*/ 1174438 w 1404720"/>
                    <a:gd name="connsiteY494" fmla="*/ 2187630 h 2812935"/>
                    <a:gd name="connsiteX495" fmla="*/ 1090002 w 1404720"/>
                    <a:gd name="connsiteY495" fmla="*/ 2187630 h 2812935"/>
                    <a:gd name="connsiteX496" fmla="*/ 1049634 w 1404720"/>
                    <a:gd name="connsiteY496" fmla="*/ 2227998 h 2812935"/>
                    <a:gd name="connsiteX497" fmla="*/ 1090002 w 1404720"/>
                    <a:gd name="connsiteY497" fmla="*/ 2268366 h 2812935"/>
                    <a:gd name="connsiteX498" fmla="*/ 1130370 w 1404720"/>
                    <a:gd name="connsiteY498" fmla="*/ 2227998 h 2812935"/>
                    <a:gd name="connsiteX499" fmla="*/ 1090002 w 1404720"/>
                    <a:gd name="connsiteY499" fmla="*/ 2187630 h 2812935"/>
                    <a:gd name="connsiteX500" fmla="*/ 1005565 w 1404720"/>
                    <a:gd name="connsiteY500" fmla="*/ 2187630 h 2812935"/>
                    <a:gd name="connsiteX501" fmla="*/ 965197 w 1404720"/>
                    <a:gd name="connsiteY501" fmla="*/ 2227998 h 2812935"/>
                    <a:gd name="connsiteX502" fmla="*/ 1005565 w 1404720"/>
                    <a:gd name="connsiteY502" fmla="*/ 2268366 h 2812935"/>
                    <a:gd name="connsiteX503" fmla="*/ 1045933 w 1404720"/>
                    <a:gd name="connsiteY503" fmla="*/ 2227998 h 2812935"/>
                    <a:gd name="connsiteX504" fmla="*/ 1005565 w 1404720"/>
                    <a:gd name="connsiteY504" fmla="*/ 2187630 h 2812935"/>
                    <a:gd name="connsiteX505" fmla="*/ 921129 w 1404720"/>
                    <a:gd name="connsiteY505" fmla="*/ 2187630 h 2812935"/>
                    <a:gd name="connsiteX506" fmla="*/ 880761 w 1404720"/>
                    <a:gd name="connsiteY506" fmla="*/ 2227998 h 2812935"/>
                    <a:gd name="connsiteX507" fmla="*/ 921129 w 1404720"/>
                    <a:gd name="connsiteY507" fmla="*/ 2268366 h 2812935"/>
                    <a:gd name="connsiteX508" fmla="*/ 961497 w 1404720"/>
                    <a:gd name="connsiteY508" fmla="*/ 2227998 h 2812935"/>
                    <a:gd name="connsiteX509" fmla="*/ 921129 w 1404720"/>
                    <a:gd name="connsiteY509" fmla="*/ 2187630 h 2812935"/>
                    <a:gd name="connsiteX510" fmla="*/ 836693 w 1404720"/>
                    <a:gd name="connsiteY510" fmla="*/ 2187630 h 2812935"/>
                    <a:gd name="connsiteX511" fmla="*/ 796325 w 1404720"/>
                    <a:gd name="connsiteY511" fmla="*/ 2227998 h 2812935"/>
                    <a:gd name="connsiteX512" fmla="*/ 836693 w 1404720"/>
                    <a:gd name="connsiteY512" fmla="*/ 2268366 h 2812935"/>
                    <a:gd name="connsiteX513" fmla="*/ 877061 w 1404720"/>
                    <a:gd name="connsiteY513" fmla="*/ 2227998 h 2812935"/>
                    <a:gd name="connsiteX514" fmla="*/ 836693 w 1404720"/>
                    <a:gd name="connsiteY514" fmla="*/ 2187630 h 2812935"/>
                    <a:gd name="connsiteX515" fmla="*/ 752256 w 1404720"/>
                    <a:gd name="connsiteY515" fmla="*/ 2187630 h 2812935"/>
                    <a:gd name="connsiteX516" fmla="*/ 711888 w 1404720"/>
                    <a:gd name="connsiteY516" fmla="*/ 2227998 h 2812935"/>
                    <a:gd name="connsiteX517" fmla="*/ 752256 w 1404720"/>
                    <a:gd name="connsiteY517" fmla="*/ 2268366 h 2812935"/>
                    <a:gd name="connsiteX518" fmla="*/ 792624 w 1404720"/>
                    <a:gd name="connsiteY518" fmla="*/ 2227998 h 2812935"/>
                    <a:gd name="connsiteX519" fmla="*/ 752256 w 1404720"/>
                    <a:gd name="connsiteY519" fmla="*/ 2187630 h 2812935"/>
                    <a:gd name="connsiteX520" fmla="*/ 667820 w 1404720"/>
                    <a:gd name="connsiteY520" fmla="*/ 2187630 h 2812935"/>
                    <a:gd name="connsiteX521" fmla="*/ 627452 w 1404720"/>
                    <a:gd name="connsiteY521" fmla="*/ 2227998 h 2812935"/>
                    <a:gd name="connsiteX522" fmla="*/ 667820 w 1404720"/>
                    <a:gd name="connsiteY522" fmla="*/ 2268366 h 2812935"/>
                    <a:gd name="connsiteX523" fmla="*/ 708188 w 1404720"/>
                    <a:gd name="connsiteY523" fmla="*/ 2227998 h 2812935"/>
                    <a:gd name="connsiteX524" fmla="*/ 667820 w 1404720"/>
                    <a:gd name="connsiteY524" fmla="*/ 2187630 h 2812935"/>
                    <a:gd name="connsiteX525" fmla="*/ 583384 w 1404720"/>
                    <a:gd name="connsiteY525" fmla="*/ 2187630 h 2812935"/>
                    <a:gd name="connsiteX526" fmla="*/ 543016 w 1404720"/>
                    <a:gd name="connsiteY526" fmla="*/ 2227998 h 2812935"/>
                    <a:gd name="connsiteX527" fmla="*/ 583384 w 1404720"/>
                    <a:gd name="connsiteY527" fmla="*/ 2268366 h 2812935"/>
                    <a:gd name="connsiteX528" fmla="*/ 623752 w 1404720"/>
                    <a:gd name="connsiteY528" fmla="*/ 2227998 h 2812935"/>
                    <a:gd name="connsiteX529" fmla="*/ 583384 w 1404720"/>
                    <a:gd name="connsiteY529" fmla="*/ 2187630 h 2812935"/>
                    <a:gd name="connsiteX530" fmla="*/ 498947 w 1404720"/>
                    <a:gd name="connsiteY530" fmla="*/ 2187630 h 2812935"/>
                    <a:gd name="connsiteX531" fmla="*/ 458579 w 1404720"/>
                    <a:gd name="connsiteY531" fmla="*/ 2227998 h 2812935"/>
                    <a:gd name="connsiteX532" fmla="*/ 498947 w 1404720"/>
                    <a:gd name="connsiteY532" fmla="*/ 2268366 h 2812935"/>
                    <a:gd name="connsiteX533" fmla="*/ 539315 w 1404720"/>
                    <a:gd name="connsiteY533" fmla="*/ 2227998 h 2812935"/>
                    <a:gd name="connsiteX534" fmla="*/ 498947 w 1404720"/>
                    <a:gd name="connsiteY534" fmla="*/ 2187630 h 2812935"/>
                    <a:gd name="connsiteX535" fmla="*/ 414511 w 1404720"/>
                    <a:gd name="connsiteY535" fmla="*/ 2187630 h 2812935"/>
                    <a:gd name="connsiteX536" fmla="*/ 374143 w 1404720"/>
                    <a:gd name="connsiteY536" fmla="*/ 2227998 h 2812935"/>
                    <a:gd name="connsiteX537" fmla="*/ 414511 w 1404720"/>
                    <a:gd name="connsiteY537" fmla="*/ 2268366 h 2812935"/>
                    <a:gd name="connsiteX538" fmla="*/ 454879 w 1404720"/>
                    <a:gd name="connsiteY538" fmla="*/ 2227998 h 2812935"/>
                    <a:gd name="connsiteX539" fmla="*/ 414511 w 1404720"/>
                    <a:gd name="connsiteY539" fmla="*/ 2187630 h 2812935"/>
                    <a:gd name="connsiteX540" fmla="*/ 330075 w 1404720"/>
                    <a:gd name="connsiteY540" fmla="*/ 2187630 h 2812935"/>
                    <a:gd name="connsiteX541" fmla="*/ 289707 w 1404720"/>
                    <a:gd name="connsiteY541" fmla="*/ 2227998 h 2812935"/>
                    <a:gd name="connsiteX542" fmla="*/ 330075 w 1404720"/>
                    <a:gd name="connsiteY542" fmla="*/ 2268366 h 2812935"/>
                    <a:gd name="connsiteX543" fmla="*/ 370443 w 1404720"/>
                    <a:gd name="connsiteY543" fmla="*/ 2227998 h 2812935"/>
                    <a:gd name="connsiteX544" fmla="*/ 330075 w 1404720"/>
                    <a:gd name="connsiteY544" fmla="*/ 2187630 h 2812935"/>
                    <a:gd name="connsiteX545" fmla="*/ 245639 w 1404720"/>
                    <a:gd name="connsiteY545" fmla="*/ 2187630 h 2812935"/>
                    <a:gd name="connsiteX546" fmla="*/ 205271 w 1404720"/>
                    <a:gd name="connsiteY546" fmla="*/ 2227998 h 2812935"/>
                    <a:gd name="connsiteX547" fmla="*/ 245639 w 1404720"/>
                    <a:gd name="connsiteY547" fmla="*/ 2268366 h 2812935"/>
                    <a:gd name="connsiteX548" fmla="*/ 286007 w 1404720"/>
                    <a:gd name="connsiteY548" fmla="*/ 2227998 h 2812935"/>
                    <a:gd name="connsiteX549" fmla="*/ 245639 w 1404720"/>
                    <a:gd name="connsiteY549" fmla="*/ 2187630 h 2812935"/>
                    <a:gd name="connsiteX550" fmla="*/ 161202 w 1404720"/>
                    <a:gd name="connsiteY550" fmla="*/ 2187630 h 2812935"/>
                    <a:gd name="connsiteX551" fmla="*/ 120834 w 1404720"/>
                    <a:gd name="connsiteY551" fmla="*/ 2227998 h 2812935"/>
                    <a:gd name="connsiteX552" fmla="*/ 161202 w 1404720"/>
                    <a:gd name="connsiteY552" fmla="*/ 2268366 h 2812935"/>
                    <a:gd name="connsiteX553" fmla="*/ 201570 w 1404720"/>
                    <a:gd name="connsiteY553" fmla="*/ 2227998 h 2812935"/>
                    <a:gd name="connsiteX554" fmla="*/ 161202 w 1404720"/>
                    <a:gd name="connsiteY554" fmla="*/ 2187630 h 2812935"/>
                    <a:gd name="connsiteX555" fmla="*/ 76766 w 1404720"/>
                    <a:gd name="connsiteY555" fmla="*/ 2187630 h 2812935"/>
                    <a:gd name="connsiteX556" fmla="*/ 36398 w 1404720"/>
                    <a:gd name="connsiteY556" fmla="*/ 2227998 h 2812935"/>
                    <a:gd name="connsiteX557" fmla="*/ 76766 w 1404720"/>
                    <a:gd name="connsiteY557" fmla="*/ 2268366 h 2812935"/>
                    <a:gd name="connsiteX558" fmla="*/ 117134 w 1404720"/>
                    <a:gd name="connsiteY558" fmla="*/ 2227998 h 2812935"/>
                    <a:gd name="connsiteX559" fmla="*/ 76766 w 1404720"/>
                    <a:gd name="connsiteY559" fmla="*/ 2187630 h 2812935"/>
                    <a:gd name="connsiteX560" fmla="*/ 1343312 w 1404720"/>
                    <a:gd name="connsiteY560" fmla="*/ 2101580 h 2812935"/>
                    <a:gd name="connsiteX561" fmla="*/ 1302944 w 1404720"/>
                    <a:gd name="connsiteY561" fmla="*/ 2141948 h 2812935"/>
                    <a:gd name="connsiteX562" fmla="*/ 1343312 w 1404720"/>
                    <a:gd name="connsiteY562" fmla="*/ 2182316 h 2812935"/>
                    <a:gd name="connsiteX563" fmla="*/ 1383680 w 1404720"/>
                    <a:gd name="connsiteY563" fmla="*/ 2141948 h 2812935"/>
                    <a:gd name="connsiteX564" fmla="*/ 1343312 w 1404720"/>
                    <a:gd name="connsiteY564" fmla="*/ 2101580 h 2812935"/>
                    <a:gd name="connsiteX565" fmla="*/ 1258874 w 1404720"/>
                    <a:gd name="connsiteY565" fmla="*/ 2101580 h 2812935"/>
                    <a:gd name="connsiteX566" fmla="*/ 1218506 w 1404720"/>
                    <a:gd name="connsiteY566" fmla="*/ 2141948 h 2812935"/>
                    <a:gd name="connsiteX567" fmla="*/ 1258874 w 1404720"/>
                    <a:gd name="connsiteY567" fmla="*/ 2182316 h 2812935"/>
                    <a:gd name="connsiteX568" fmla="*/ 1299242 w 1404720"/>
                    <a:gd name="connsiteY568" fmla="*/ 2141948 h 2812935"/>
                    <a:gd name="connsiteX569" fmla="*/ 1258874 w 1404720"/>
                    <a:gd name="connsiteY569" fmla="*/ 2101580 h 2812935"/>
                    <a:gd name="connsiteX570" fmla="*/ 1174438 w 1404720"/>
                    <a:gd name="connsiteY570" fmla="*/ 2101580 h 2812935"/>
                    <a:gd name="connsiteX571" fmla="*/ 1134070 w 1404720"/>
                    <a:gd name="connsiteY571" fmla="*/ 2141948 h 2812935"/>
                    <a:gd name="connsiteX572" fmla="*/ 1174438 w 1404720"/>
                    <a:gd name="connsiteY572" fmla="*/ 2182316 h 2812935"/>
                    <a:gd name="connsiteX573" fmla="*/ 1214806 w 1404720"/>
                    <a:gd name="connsiteY573" fmla="*/ 2141948 h 2812935"/>
                    <a:gd name="connsiteX574" fmla="*/ 1174438 w 1404720"/>
                    <a:gd name="connsiteY574" fmla="*/ 2101580 h 2812935"/>
                    <a:gd name="connsiteX575" fmla="*/ 1090002 w 1404720"/>
                    <a:gd name="connsiteY575" fmla="*/ 2101580 h 2812935"/>
                    <a:gd name="connsiteX576" fmla="*/ 1049634 w 1404720"/>
                    <a:gd name="connsiteY576" fmla="*/ 2141948 h 2812935"/>
                    <a:gd name="connsiteX577" fmla="*/ 1090002 w 1404720"/>
                    <a:gd name="connsiteY577" fmla="*/ 2182316 h 2812935"/>
                    <a:gd name="connsiteX578" fmla="*/ 1130370 w 1404720"/>
                    <a:gd name="connsiteY578" fmla="*/ 2141948 h 2812935"/>
                    <a:gd name="connsiteX579" fmla="*/ 1090002 w 1404720"/>
                    <a:gd name="connsiteY579" fmla="*/ 2101580 h 2812935"/>
                    <a:gd name="connsiteX580" fmla="*/ 1005565 w 1404720"/>
                    <a:gd name="connsiteY580" fmla="*/ 2101580 h 2812935"/>
                    <a:gd name="connsiteX581" fmla="*/ 965197 w 1404720"/>
                    <a:gd name="connsiteY581" fmla="*/ 2141948 h 2812935"/>
                    <a:gd name="connsiteX582" fmla="*/ 1005565 w 1404720"/>
                    <a:gd name="connsiteY582" fmla="*/ 2182316 h 2812935"/>
                    <a:gd name="connsiteX583" fmla="*/ 1045933 w 1404720"/>
                    <a:gd name="connsiteY583" fmla="*/ 2141948 h 2812935"/>
                    <a:gd name="connsiteX584" fmla="*/ 1005565 w 1404720"/>
                    <a:gd name="connsiteY584" fmla="*/ 2101580 h 2812935"/>
                    <a:gd name="connsiteX585" fmla="*/ 921129 w 1404720"/>
                    <a:gd name="connsiteY585" fmla="*/ 2101580 h 2812935"/>
                    <a:gd name="connsiteX586" fmla="*/ 880761 w 1404720"/>
                    <a:gd name="connsiteY586" fmla="*/ 2141948 h 2812935"/>
                    <a:gd name="connsiteX587" fmla="*/ 921129 w 1404720"/>
                    <a:gd name="connsiteY587" fmla="*/ 2182316 h 2812935"/>
                    <a:gd name="connsiteX588" fmla="*/ 961497 w 1404720"/>
                    <a:gd name="connsiteY588" fmla="*/ 2141948 h 2812935"/>
                    <a:gd name="connsiteX589" fmla="*/ 921129 w 1404720"/>
                    <a:gd name="connsiteY589" fmla="*/ 2101580 h 2812935"/>
                    <a:gd name="connsiteX590" fmla="*/ 836693 w 1404720"/>
                    <a:gd name="connsiteY590" fmla="*/ 2101580 h 2812935"/>
                    <a:gd name="connsiteX591" fmla="*/ 796325 w 1404720"/>
                    <a:gd name="connsiteY591" fmla="*/ 2141948 h 2812935"/>
                    <a:gd name="connsiteX592" fmla="*/ 836693 w 1404720"/>
                    <a:gd name="connsiteY592" fmla="*/ 2182316 h 2812935"/>
                    <a:gd name="connsiteX593" fmla="*/ 877061 w 1404720"/>
                    <a:gd name="connsiteY593" fmla="*/ 2141948 h 2812935"/>
                    <a:gd name="connsiteX594" fmla="*/ 836693 w 1404720"/>
                    <a:gd name="connsiteY594" fmla="*/ 2101580 h 2812935"/>
                    <a:gd name="connsiteX595" fmla="*/ 752256 w 1404720"/>
                    <a:gd name="connsiteY595" fmla="*/ 2101580 h 2812935"/>
                    <a:gd name="connsiteX596" fmla="*/ 711888 w 1404720"/>
                    <a:gd name="connsiteY596" fmla="*/ 2141948 h 2812935"/>
                    <a:gd name="connsiteX597" fmla="*/ 752256 w 1404720"/>
                    <a:gd name="connsiteY597" fmla="*/ 2182316 h 2812935"/>
                    <a:gd name="connsiteX598" fmla="*/ 792624 w 1404720"/>
                    <a:gd name="connsiteY598" fmla="*/ 2141948 h 2812935"/>
                    <a:gd name="connsiteX599" fmla="*/ 752256 w 1404720"/>
                    <a:gd name="connsiteY599" fmla="*/ 2101580 h 2812935"/>
                    <a:gd name="connsiteX600" fmla="*/ 667820 w 1404720"/>
                    <a:gd name="connsiteY600" fmla="*/ 2101580 h 2812935"/>
                    <a:gd name="connsiteX601" fmla="*/ 627452 w 1404720"/>
                    <a:gd name="connsiteY601" fmla="*/ 2141948 h 2812935"/>
                    <a:gd name="connsiteX602" fmla="*/ 667820 w 1404720"/>
                    <a:gd name="connsiteY602" fmla="*/ 2182316 h 2812935"/>
                    <a:gd name="connsiteX603" fmla="*/ 708188 w 1404720"/>
                    <a:gd name="connsiteY603" fmla="*/ 2141948 h 2812935"/>
                    <a:gd name="connsiteX604" fmla="*/ 667820 w 1404720"/>
                    <a:gd name="connsiteY604" fmla="*/ 2101580 h 2812935"/>
                    <a:gd name="connsiteX605" fmla="*/ 583384 w 1404720"/>
                    <a:gd name="connsiteY605" fmla="*/ 2101580 h 2812935"/>
                    <a:gd name="connsiteX606" fmla="*/ 543016 w 1404720"/>
                    <a:gd name="connsiteY606" fmla="*/ 2141948 h 2812935"/>
                    <a:gd name="connsiteX607" fmla="*/ 583384 w 1404720"/>
                    <a:gd name="connsiteY607" fmla="*/ 2182316 h 2812935"/>
                    <a:gd name="connsiteX608" fmla="*/ 623752 w 1404720"/>
                    <a:gd name="connsiteY608" fmla="*/ 2141948 h 2812935"/>
                    <a:gd name="connsiteX609" fmla="*/ 583384 w 1404720"/>
                    <a:gd name="connsiteY609" fmla="*/ 2101580 h 2812935"/>
                    <a:gd name="connsiteX610" fmla="*/ 498947 w 1404720"/>
                    <a:gd name="connsiteY610" fmla="*/ 2101580 h 2812935"/>
                    <a:gd name="connsiteX611" fmla="*/ 458579 w 1404720"/>
                    <a:gd name="connsiteY611" fmla="*/ 2141948 h 2812935"/>
                    <a:gd name="connsiteX612" fmla="*/ 498947 w 1404720"/>
                    <a:gd name="connsiteY612" fmla="*/ 2182316 h 2812935"/>
                    <a:gd name="connsiteX613" fmla="*/ 539315 w 1404720"/>
                    <a:gd name="connsiteY613" fmla="*/ 2141948 h 2812935"/>
                    <a:gd name="connsiteX614" fmla="*/ 498947 w 1404720"/>
                    <a:gd name="connsiteY614" fmla="*/ 2101580 h 2812935"/>
                    <a:gd name="connsiteX615" fmla="*/ 414511 w 1404720"/>
                    <a:gd name="connsiteY615" fmla="*/ 2101580 h 2812935"/>
                    <a:gd name="connsiteX616" fmla="*/ 374143 w 1404720"/>
                    <a:gd name="connsiteY616" fmla="*/ 2141948 h 2812935"/>
                    <a:gd name="connsiteX617" fmla="*/ 414511 w 1404720"/>
                    <a:gd name="connsiteY617" fmla="*/ 2182316 h 2812935"/>
                    <a:gd name="connsiteX618" fmla="*/ 454879 w 1404720"/>
                    <a:gd name="connsiteY618" fmla="*/ 2141948 h 2812935"/>
                    <a:gd name="connsiteX619" fmla="*/ 414511 w 1404720"/>
                    <a:gd name="connsiteY619" fmla="*/ 2101580 h 2812935"/>
                    <a:gd name="connsiteX620" fmla="*/ 330075 w 1404720"/>
                    <a:gd name="connsiteY620" fmla="*/ 2101580 h 2812935"/>
                    <a:gd name="connsiteX621" fmla="*/ 289707 w 1404720"/>
                    <a:gd name="connsiteY621" fmla="*/ 2141948 h 2812935"/>
                    <a:gd name="connsiteX622" fmla="*/ 330075 w 1404720"/>
                    <a:gd name="connsiteY622" fmla="*/ 2182316 h 2812935"/>
                    <a:gd name="connsiteX623" fmla="*/ 370443 w 1404720"/>
                    <a:gd name="connsiteY623" fmla="*/ 2141948 h 2812935"/>
                    <a:gd name="connsiteX624" fmla="*/ 330075 w 1404720"/>
                    <a:gd name="connsiteY624" fmla="*/ 2101580 h 2812935"/>
                    <a:gd name="connsiteX625" fmla="*/ 245639 w 1404720"/>
                    <a:gd name="connsiteY625" fmla="*/ 2101580 h 2812935"/>
                    <a:gd name="connsiteX626" fmla="*/ 205271 w 1404720"/>
                    <a:gd name="connsiteY626" fmla="*/ 2141948 h 2812935"/>
                    <a:gd name="connsiteX627" fmla="*/ 245639 w 1404720"/>
                    <a:gd name="connsiteY627" fmla="*/ 2182316 h 2812935"/>
                    <a:gd name="connsiteX628" fmla="*/ 286007 w 1404720"/>
                    <a:gd name="connsiteY628" fmla="*/ 2141948 h 2812935"/>
                    <a:gd name="connsiteX629" fmla="*/ 245639 w 1404720"/>
                    <a:gd name="connsiteY629" fmla="*/ 2101580 h 2812935"/>
                    <a:gd name="connsiteX630" fmla="*/ 161202 w 1404720"/>
                    <a:gd name="connsiteY630" fmla="*/ 2101580 h 2812935"/>
                    <a:gd name="connsiteX631" fmla="*/ 120834 w 1404720"/>
                    <a:gd name="connsiteY631" fmla="*/ 2141948 h 2812935"/>
                    <a:gd name="connsiteX632" fmla="*/ 161202 w 1404720"/>
                    <a:gd name="connsiteY632" fmla="*/ 2182316 h 2812935"/>
                    <a:gd name="connsiteX633" fmla="*/ 201570 w 1404720"/>
                    <a:gd name="connsiteY633" fmla="*/ 2141948 h 2812935"/>
                    <a:gd name="connsiteX634" fmla="*/ 161202 w 1404720"/>
                    <a:gd name="connsiteY634" fmla="*/ 2101580 h 2812935"/>
                    <a:gd name="connsiteX635" fmla="*/ 76766 w 1404720"/>
                    <a:gd name="connsiteY635" fmla="*/ 2101580 h 2812935"/>
                    <a:gd name="connsiteX636" fmla="*/ 36398 w 1404720"/>
                    <a:gd name="connsiteY636" fmla="*/ 2141948 h 2812935"/>
                    <a:gd name="connsiteX637" fmla="*/ 76766 w 1404720"/>
                    <a:gd name="connsiteY637" fmla="*/ 2182316 h 2812935"/>
                    <a:gd name="connsiteX638" fmla="*/ 117134 w 1404720"/>
                    <a:gd name="connsiteY638" fmla="*/ 2141948 h 2812935"/>
                    <a:gd name="connsiteX639" fmla="*/ 76766 w 1404720"/>
                    <a:gd name="connsiteY639" fmla="*/ 2101580 h 2812935"/>
                    <a:gd name="connsiteX640" fmla="*/ 1343312 w 1404720"/>
                    <a:gd name="connsiteY640" fmla="*/ 2015531 h 2812935"/>
                    <a:gd name="connsiteX641" fmla="*/ 1302944 w 1404720"/>
                    <a:gd name="connsiteY641" fmla="*/ 2055899 h 2812935"/>
                    <a:gd name="connsiteX642" fmla="*/ 1343312 w 1404720"/>
                    <a:gd name="connsiteY642" fmla="*/ 2096267 h 2812935"/>
                    <a:gd name="connsiteX643" fmla="*/ 1383680 w 1404720"/>
                    <a:gd name="connsiteY643" fmla="*/ 2055899 h 2812935"/>
                    <a:gd name="connsiteX644" fmla="*/ 1343312 w 1404720"/>
                    <a:gd name="connsiteY644" fmla="*/ 2015531 h 2812935"/>
                    <a:gd name="connsiteX645" fmla="*/ 1258874 w 1404720"/>
                    <a:gd name="connsiteY645" fmla="*/ 2015531 h 2812935"/>
                    <a:gd name="connsiteX646" fmla="*/ 1218506 w 1404720"/>
                    <a:gd name="connsiteY646" fmla="*/ 2055899 h 2812935"/>
                    <a:gd name="connsiteX647" fmla="*/ 1258874 w 1404720"/>
                    <a:gd name="connsiteY647" fmla="*/ 2096267 h 2812935"/>
                    <a:gd name="connsiteX648" fmla="*/ 1299242 w 1404720"/>
                    <a:gd name="connsiteY648" fmla="*/ 2055899 h 2812935"/>
                    <a:gd name="connsiteX649" fmla="*/ 1258874 w 1404720"/>
                    <a:gd name="connsiteY649" fmla="*/ 2015531 h 2812935"/>
                    <a:gd name="connsiteX650" fmla="*/ 1174438 w 1404720"/>
                    <a:gd name="connsiteY650" fmla="*/ 2015531 h 2812935"/>
                    <a:gd name="connsiteX651" fmla="*/ 1134070 w 1404720"/>
                    <a:gd name="connsiteY651" fmla="*/ 2055899 h 2812935"/>
                    <a:gd name="connsiteX652" fmla="*/ 1174438 w 1404720"/>
                    <a:gd name="connsiteY652" fmla="*/ 2096267 h 2812935"/>
                    <a:gd name="connsiteX653" fmla="*/ 1214806 w 1404720"/>
                    <a:gd name="connsiteY653" fmla="*/ 2055899 h 2812935"/>
                    <a:gd name="connsiteX654" fmla="*/ 1174438 w 1404720"/>
                    <a:gd name="connsiteY654" fmla="*/ 2015531 h 2812935"/>
                    <a:gd name="connsiteX655" fmla="*/ 1090002 w 1404720"/>
                    <a:gd name="connsiteY655" fmla="*/ 2015531 h 2812935"/>
                    <a:gd name="connsiteX656" fmla="*/ 1049634 w 1404720"/>
                    <a:gd name="connsiteY656" fmla="*/ 2055899 h 2812935"/>
                    <a:gd name="connsiteX657" fmla="*/ 1090002 w 1404720"/>
                    <a:gd name="connsiteY657" fmla="*/ 2096267 h 2812935"/>
                    <a:gd name="connsiteX658" fmla="*/ 1130370 w 1404720"/>
                    <a:gd name="connsiteY658" fmla="*/ 2055899 h 2812935"/>
                    <a:gd name="connsiteX659" fmla="*/ 1090002 w 1404720"/>
                    <a:gd name="connsiteY659" fmla="*/ 2015531 h 2812935"/>
                    <a:gd name="connsiteX660" fmla="*/ 1005565 w 1404720"/>
                    <a:gd name="connsiteY660" fmla="*/ 2015531 h 2812935"/>
                    <a:gd name="connsiteX661" fmla="*/ 965197 w 1404720"/>
                    <a:gd name="connsiteY661" fmla="*/ 2055899 h 2812935"/>
                    <a:gd name="connsiteX662" fmla="*/ 1005565 w 1404720"/>
                    <a:gd name="connsiteY662" fmla="*/ 2096267 h 2812935"/>
                    <a:gd name="connsiteX663" fmla="*/ 1045933 w 1404720"/>
                    <a:gd name="connsiteY663" fmla="*/ 2055899 h 2812935"/>
                    <a:gd name="connsiteX664" fmla="*/ 1005565 w 1404720"/>
                    <a:gd name="connsiteY664" fmla="*/ 2015531 h 2812935"/>
                    <a:gd name="connsiteX665" fmla="*/ 921129 w 1404720"/>
                    <a:gd name="connsiteY665" fmla="*/ 2015531 h 2812935"/>
                    <a:gd name="connsiteX666" fmla="*/ 880761 w 1404720"/>
                    <a:gd name="connsiteY666" fmla="*/ 2055899 h 2812935"/>
                    <a:gd name="connsiteX667" fmla="*/ 921129 w 1404720"/>
                    <a:gd name="connsiteY667" fmla="*/ 2096267 h 2812935"/>
                    <a:gd name="connsiteX668" fmla="*/ 961497 w 1404720"/>
                    <a:gd name="connsiteY668" fmla="*/ 2055899 h 2812935"/>
                    <a:gd name="connsiteX669" fmla="*/ 921129 w 1404720"/>
                    <a:gd name="connsiteY669" fmla="*/ 2015531 h 2812935"/>
                    <a:gd name="connsiteX670" fmla="*/ 836693 w 1404720"/>
                    <a:gd name="connsiteY670" fmla="*/ 2015531 h 2812935"/>
                    <a:gd name="connsiteX671" fmla="*/ 796325 w 1404720"/>
                    <a:gd name="connsiteY671" fmla="*/ 2055899 h 2812935"/>
                    <a:gd name="connsiteX672" fmla="*/ 836693 w 1404720"/>
                    <a:gd name="connsiteY672" fmla="*/ 2096267 h 2812935"/>
                    <a:gd name="connsiteX673" fmla="*/ 877061 w 1404720"/>
                    <a:gd name="connsiteY673" fmla="*/ 2055899 h 2812935"/>
                    <a:gd name="connsiteX674" fmla="*/ 836693 w 1404720"/>
                    <a:gd name="connsiteY674" fmla="*/ 2015531 h 2812935"/>
                    <a:gd name="connsiteX675" fmla="*/ 752256 w 1404720"/>
                    <a:gd name="connsiteY675" fmla="*/ 2015531 h 2812935"/>
                    <a:gd name="connsiteX676" fmla="*/ 711888 w 1404720"/>
                    <a:gd name="connsiteY676" fmla="*/ 2055899 h 2812935"/>
                    <a:gd name="connsiteX677" fmla="*/ 752256 w 1404720"/>
                    <a:gd name="connsiteY677" fmla="*/ 2096267 h 2812935"/>
                    <a:gd name="connsiteX678" fmla="*/ 792624 w 1404720"/>
                    <a:gd name="connsiteY678" fmla="*/ 2055899 h 2812935"/>
                    <a:gd name="connsiteX679" fmla="*/ 752256 w 1404720"/>
                    <a:gd name="connsiteY679" fmla="*/ 2015531 h 2812935"/>
                    <a:gd name="connsiteX680" fmla="*/ 667820 w 1404720"/>
                    <a:gd name="connsiteY680" fmla="*/ 2015531 h 2812935"/>
                    <a:gd name="connsiteX681" fmla="*/ 627452 w 1404720"/>
                    <a:gd name="connsiteY681" fmla="*/ 2055899 h 2812935"/>
                    <a:gd name="connsiteX682" fmla="*/ 667820 w 1404720"/>
                    <a:gd name="connsiteY682" fmla="*/ 2096267 h 2812935"/>
                    <a:gd name="connsiteX683" fmla="*/ 708188 w 1404720"/>
                    <a:gd name="connsiteY683" fmla="*/ 2055899 h 2812935"/>
                    <a:gd name="connsiteX684" fmla="*/ 667820 w 1404720"/>
                    <a:gd name="connsiteY684" fmla="*/ 2015531 h 2812935"/>
                    <a:gd name="connsiteX685" fmla="*/ 583384 w 1404720"/>
                    <a:gd name="connsiteY685" fmla="*/ 2015531 h 2812935"/>
                    <a:gd name="connsiteX686" fmla="*/ 543016 w 1404720"/>
                    <a:gd name="connsiteY686" fmla="*/ 2055899 h 2812935"/>
                    <a:gd name="connsiteX687" fmla="*/ 583384 w 1404720"/>
                    <a:gd name="connsiteY687" fmla="*/ 2096267 h 2812935"/>
                    <a:gd name="connsiteX688" fmla="*/ 623752 w 1404720"/>
                    <a:gd name="connsiteY688" fmla="*/ 2055899 h 2812935"/>
                    <a:gd name="connsiteX689" fmla="*/ 583384 w 1404720"/>
                    <a:gd name="connsiteY689" fmla="*/ 2015531 h 2812935"/>
                    <a:gd name="connsiteX690" fmla="*/ 498947 w 1404720"/>
                    <a:gd name="connsiteY690" fmla="*/ 2015531 h 2812935"/>
                    <a:gd name="connsiteX691" fmla="*/ 458579 w 1404720"/>
                    <a:gd name="connsiteY691" fmla="*/ 2055899 h 2812935"/>
                    <a:gd name="connsiteX692" fmla="*/ 498947 w 1404720"/>
                    <a:gd name="connsiteY692" fmla="*/ 2096267 h 2812935"/>
                    <a:gd name="connsiteX693" fmla="*/ 539315 w 1404720"/>
                    <a:gd name="connsiteY693" fmla="*/ 2055899 h 2812935"/>
                    <a:gd name="connsiteX694" fmla="*/ 498947 w 1404720"/>
                    <a:gd name="connsiteY694" fmla="*/ 2015531 h 2812935"/>
                    <a:gd name="connsiteX695" fmla="*/ 414511 w 1404720"/>
                    <a:gd name="connsiteY695" fmla="*/ 2015531 h 2812935"/>
                    <a:gd name="connsiteX696" fmla="*/ 374143 w 1404720"/>
                    <a:gd name="connsiteY696" fmla="*/ 2055899 h 2812935"/>
                    <a:gd name="connsiteX697" fmla="*/ 414511 w 1404720"/>
                    <a:gd name="connsiteY697" fmla="*/ 2096267 h 2812935"/>
                    <a:gd name="connsiteX698" fmla="*/ 454879 w 1404720"/>
                    <a:gd name="connsiteY698" fmla="*/ 2055899 h 2812935"/>
                    <a:gd name="connsiteX699" fmla="*/ 414511 w 1404720"/>
                    <a:gd name="connsiteY699" fmla="*/ 2015531 h 2812935"/>
                    <a:gd name="connsiteX700" fmla="*/ 330075 w 1404720"/>
                    <a:gd name="connsiteY700" fmla="*/ 2015531 h 2812935"/>
                    <a:gd name="connsiteX701" fmla="*/ 289707 w 1404720"/>
                    <a:gd name="connsiteY701" fmla="*/ 2055899 h 2812935"/>
                    <a:gd name="connsiteX702" fmla="*/ 330075 w 1404720"/>
                    <a:gd name="connsiteY702" fmla="*/ 2096267 h 2812935"/>
                    <a:gd name="connsiteX703" fmla="*/ 370443 w 1404720"/>
                    <a:gd name="connsiteY703" fmla="*/ 2055899 h 2812935"/>
                    <a:gd name="connsiteX704" fmla="*/ 330075 w 1404720"/>
                    <a:gd name="connsiteY704" fmla="*/ 2015531 h 2812935"/>
                    <a:gd name="connsiteX705" fmla="*/ 245639 w 1404720"/>
                    <a:gd name="connsiteY705" fmla="*/ 2015531 h 2812935"/>
                    <a:gd name="connsiteX706" fmla="*/ 205271 w 1404720"/>
                    <a:gd name="connsiteY706" fmla="*/ 2055899 h 2812935"/>
                    <a:gd name="connsiteX707" fmla="*/ 245639 w 1404720"/>
                    <a:gd name="connsiteY707" fmla="*/ 2096267 h 2812935"/>
                    <a:gd name="connsiteX708" fmla="*/ 286007 w 1404720"/>
                    <a:gd name="connsiteY708" fmla="*/ 2055899 h 2812935"/>
                    <a:gd name="connsiteX709" fmla="*/ 245639 w 1404720"/>
                    <a:gd name="connsiteY709" fmla="*/ 2015531 h 2812935"/>
                    <a:gd name="connsiteX710" fmla="*/ 161202 w 1404720"/>
                    <a:gd name="connsiteY710" fmla="*/ 2015531 h 2812935"/>
                    <a:gd name="connsiteX711" fmla="*/ 120834 w 1404720"/>
                    <a:gd name="connsiteY711" fmla="*/ 2055899 h 2812935"/>
                    <a:gd name="connsiteX712" fmla="*/ 161202 w 1404720"/>
                    <a:gd name="connsiteY712" fmla="*/ 2096267 h 2812935"/>
                    <a:gd name="connsiteX713" fmla="*/ 201570 w 1404720"/>
                    <a:gd name="connsiteY713" fmla="*/ 2055899 h 2812935"/>
                    <a:gd name="connsiteX714" fmla="*/ 161202 w 1404720"/>
                    <a:gd name="connsiteY714" fmla="*/ 2015531 h 2812935"/>
                    <a:gd name="connsiteX715" fmla="*/ 76766 w 1404720"/>
                    <a:gd name="connsiteY715" fmla="*/ 2015531 h 2812935"/>
                    <a:gd name="connsiteX716" fmla="*/ 36398 w 1404720"/>
                    <a:gd name="connsiteY716" fmla="*/ 2055899 h 2812935"/>
                    <a:gd name="connsiteX717" fmla="*/ 76766 w 1404720"/>
                    <a:gd name="connsiteY717" fmla="*/ 2096267 h 2812935"/>
                    <a:gd name="connsiteX718" fmla="*/ 117134 w 1404720"/>
                    <a:gd name="connsiteY718" fmla="*/ 2055899 h 2812935"/>
                    <a:gd name="connsiteX719" fmla="*/ 76766 w 1404720"/>
                    <a:gd name="connsiteY719" fmla="*/ 2015531 h 2812935"/>
                    <a:gd name="connsiteX720" fmla="*/ 1343312 w 1404720"/>
                    <a:gd name="connsiteY720" fmla="*/ 1929482 h 2812935"/>
                    <a:gd name="connsiteX721" fmla="*/ 1302944 w 1404720"/>
                    <a:gd name="connsiteY721" fmla="*/ 1969850 h 2812935"/>
                    <a:gd name="connsiteX722" fmla="*/ 1343312 w 1404720"/>
                    <a:gd name="connsiteY722" fmla="*/ 2010218 h 2812935"/>
                    <a:gd name="connsiteX723" fmla="*/ 1383680 w 1404720"/>
                    <a:gd name="connsiteY723" fmla="*/ 1969850 h 2812935"/>
                    <a:gd name="connsiteX724" fmla="*/ 1343312 w 1404720"/>
                    <a:gd name="connsiteY724" fmla="*/ 1929482 h 2812935"/>
                    <a:gd name="connsiteX725" fmla="*/ 1258874 w 1404720"/>
                    <a:gd name="connsiteY725" fmla="*/ 1929482 h 2812935"/>
                    <a:gd name="connsiteX726" fmla="*/ 1218506 w 1404720"/>
                    <a:gd name="connsiteY726" fmla="*/ 1969850 h 2812935"/>
                    <a:gd name="connsiteX727" fmla="*/ 1258874 w 1404720"/>
                    <a:gd name="connsiteY727" fmla="*/ 2010218 h 2812935"/>
                    <a:gd name="connsiteX728" fmla="*/ 1299242 w 1404720"/>
                    <a:gd name="connsiteY728" fmla="*/ 1969850 h 2812935"/>
                    <a:gd name="connsiteX729" fmla="*/ 1258874 w 1404720"/>
                    <a:gd name="connsiteY729" fmla="*/ 1929482 h 2812935"/>
                    <a:gd name="connsiteX730" fmla="*/ 1174438 w 1404720"/>
                    <a:gd name="connsiteY730" fmla="*/ 1929482 h 2812935"/>
                    <a:gd name="connsiteX731" fmla="*/ 1134070 w 1404720"/>
                    <a:gd name="connsiteY731" fmla="*/ 1969850 h 2812935"/>
                    <a:gd name="connsiteX732" fmla="*/ 1174438 w 1404720"/>
                    <a:gd name="connsiteY732" fmla="*/ 2010218 h 2812935"/>
                    <a:gd name="connsiteX733" fmla="*/ 1214806 w 1404720"/>
                    <a:gd name="connsiteY733" fmla="*/ 1969850 h 2812935"/>
                    <a:gd name="connsiteX734" fmla="*/ 1174438 w 1404720"/>
                    <a:gd name="connsiteY734" fmla="*/ 1929482 h 2812935"/>
                    <a:gd name="connsiteX735" fmla="*/ 1090002 w 1404720"/>
                    <a:gd name="connsiteY735" fmla="*/ 1929482 h 2812935"/>
                    <a:gd name="connsiteX736" fmla="*/ 1049634 w 1404720"/>
                    <a:gd name="connsiteY736" fmla="*/ 1969850 h 2812935"/>
                    <a:gd name="connsiteX737" fmla="*/ 1090002 w 1404720"/>
                    <a:gd name="connsiteY737" fmla="*/ 2010218 h 2812935"/>
                    <a:gd name="connsiteX738" fmla="*/ 1130370 w 1404720"/>
                    <a:gd name="connsiteY738" fmla="*/ 1969850 h 2812935"/>
                    <a:gd name="connsiteX739" fmla="*/ 1090002 w 1404720"/>
                    <a:gd name="connsiteY739" fmla="*/ 1929482 h 2812935"/>
                    <a:gd name="connsiteX740" fmla="*/ 1005565 w 1404720"/>
                    <a:gd name="connsiteY740" fmla="*/ 1929482 h 2812935"/>
                    <a:gd name="connsiteX741" fmla="*/ 965197 w 1404720"/>
                    <a:gd name="connsiteY741" fmla="*/ 1969850 h 2812935"/>
                    <a:gd name="connsiteX742" fmla="*/ 1005565 w 1404720"/>
                    <a:gd name="connsiteY742" fmla="*/ 2010218 h 2812935"/>
                    <a:gd name="connsiteX743" fmla="*/ 1045933 w 1404720"/>
                    <a:gd name="connsiteY743" fmla="*/ 1969850 h 2812935"/>
                    <a:gd name="connsiteX744" fmla="*/ 1005565 w 1404720"/>
                    <a:gd name="connsiteY744" fmla="*/ 1929482 h 2812935"/>
                    <a:gd name="connsiteX745" fmla="*/ 921129 w 1404720"/>
                    <a:gd name="connsiteY745" fmla="*/ 1929482 h 2812935"/>
                    <a:gd name="connsiteX746" fmla="*/ 880761 w 1404720"/>
                    <a:gd name="connsiteY746" fmla="*/ 1969850 h 2812935"/>
                    <a:gd name="connsiteX747" fmla="*/ 921129 w 1404720"/>
                    <a:gd name="connsiteY747" fmla="*/ 2010218 h 2812935"/>
                    <a:gd name="connsiteX748" fmla="*/ 961497 w 1404720"/>
                    <a:gd name="connsiteY748" fmla="*/ 1969850 h 2812935"/>
                    <a:gd name="connsiteX749" fmla="*/ 921129 w 1404720"/>
                    <a:gd name="connsiteY749" fmla="*/ 1929482 h 2812935"/>
                    <a:gd name="connsiteX750" fmla="*/ 836693 w 1404720"/>
                    <a:gd name="connsiteY750" fmla="*/ 1929482 h 2812935"/>
                    <a:gd name="connsiteX751" fmla="*/ 796325 w 1404720"/>
                    <a:gd name="connsiteY751" fmla="*/ 1969850 h 2812935"/>
                    <a:gd name="connsiteX752" fmla="*/ 836693 w 1404720"/>
                    <a:gd name="connsiteY752" fmla="*/ 2010218 h 2812935"/>
                    <a:gd name="connsiteX753" fmla="*/ 877061 w 1404720"/>
                    <a:gd name="connsiteY753" fmla="*/ 1969850 h 2812935"/>
                    <a:gd name="connsiteX754" fmla="*/ 836693 w 1404720"/>
                    <a:gd name="connsiteY754" fmla="*/ 1929482 h 2812935"/>
                    <a:gd name="connsiteX755" fmla="*/ 752256 w 1404720"/>
                    <a:gd name="connsiteY755" fmla="*/ 1929482 h 2812935"/>
                    <a:gd name="connsiteX756" fmla="*/ 711888 w 1404720"/>
                    <a:gd name="connsiteY756" fmla="*/ 1969850 h 2812935"/>
                    <a:gd name="connsiteX757" fmla="*/ 752256 w 1404720"/>
                    <a:gd name="connsiteY757" fmla="*/ 2010218 h 2812935"/>
                    <a:gd name="connsiteX758" fmla="*/ 792624 w 1404720"/>
                    <a:gd name="connsiteY758" fmla="*/ 1969850 h 2812935"/>
                    <a:gd name="connsiteX759" fmla="*/ 752256 w 1404720"/>
                    <a:gd name="connsiteY759" fmla="*/ 1929482 h 2812935"/>
                    <a:gd name="connsiteX760" fmla="*/ 667820 w 1404720"/>
                    <a:gd name="connsiteY760" fmla="*/ 1929482 h 2812935"/>
                    <a:gd name="connsiteX761" fmla="*/ 627452 w 1404720"/>
                    <a:gd name="connsiteY761" fmla="*/ 1969850 h 2812935"/>
                    <a:gd name="connsiteX762" fmla="*/ 667820 w 1404720"/>
                    <a:gd name="connsiteY762" fmla="*/ 2010218 h 2812935"/>
                    <a:gd name="connsiteX763" fmla="*/ 708188 w 1404720"/>
                    <a:gd name="connsiteY763" fmla="*/ 1969850 h 2812935"/>
                    <a:gd name="connsiteX764" fmla="*/ 667820 w 1404720"/>
                    <a:gd name="connsiteY764" fmla="*/ 1929482 h 2812935"/>
                    <a:gd name="connsiteX765" fmla="*/ 583384 w 1404720"/>
                    <a:gd name="connsiteY765" fmla="*/ 1929482 h 2812935"/>
                    <a:gd name="connsiteX766" fmla="*/ 543016 w 1404720"/>
                    <a:gd name="connsiteY766" fmla="*/ 1969850 h 2812935"/>
                    <a:gd name="connsiteX767" fmla="*/ 583384 w 1404720"/>
                    <a:gd name="connsiteY767" fmla="*/ 2010218 h 2812935"/>
                    <a:gd name="connsiteX768" fmla="*/ 623752 w 1404720"/>
                    <a:gd name="connsiteY768" fmla="*/ 1969850 h 2812935"/>
                    <a:gd name="connsiteX769" fmla="*/ 583384 w 1404720"/>
                    <a:gd name="connsiteY769" fmla="*/ 1929482 h 2812935"/>
                    <a:gd name="connsiteX770" fmla="*/ 498947 w 1404720"/>
                    <a:gd name="connsiteY770" fmla="*/ 1929482 h 2812935"/>
                    <a:gd name="connsiteX771" fmla="*/ 458579 w 1404720"/>
                    <a:gd name="connsiteY771" fmla="*/ 1969850 h 2812935"/>
                    <a:gd name="connsiteX772" fmla="*/ 498947 w 1404720"/>
                    <a:gd name="connsiteY772" fmla="*/ 2010218 h 2812935"/>
                    <a:gd name="connsiteX773" fmla="*/ 539315 w 1404720"/>
                    <a:gd name="connsiteY773" fmla="*/ 1969850 h 2812935"/>
                    <a:gd name="connsiteX774" fmla="*/ 498947 w 1404720"/>
                    <a:gd name="connsiteY774" fmla="*/ 1929482 h 2812935"/>
                    <a:gd name="connsiteX775" fmla="*/ 414511 w 1404720"/>
                    <a:gd name="connsiteY775" fmla="*/ 1929482 h 2812935"/>
                    <a:gd name="connsiteX776" fmla="*/ 374143 w 1404720"/>
                    <a:gd name="connsiteY776" fmla="*/ 1969850 h 2812935"/>
                    <a:gd name="connsiteX777" fmla="*/ 414511 w 1404720"/>
                    <a:gd name="connsiteY777" fmla="*/ 2010218 h 2812935"/>
                    <a:gd name="connsiteX778" fmla="*/ 454879 w 1404720"/>
                    <a:gd name="connsiteY778" fmla="*/ 1969850 h 2812935"/>
                    <a:gd name="connsiteX779" fmla="*/ 414511 w 1404720"/>
                    <a:gd name="connsiteY779" fmla="*/ 1929482 h 2812935"/>
                    <a:gd name="connsiteX780" fmla="*/ 330075 w 1404720"/>
                    <a:gd name="connsiteY780" fmla="*/ 1929482 h 2812935"/>
                    <a:gd name="connsiteX781" fmla="*/ 289707 w 1404720"/>
                    <a:gd name="connsiteY781" fmla="*/ 1969850 h 2812935"/>
                    <a:gd name="connsiteX782" fmla="*/ 330075 w 1404720"/>
                    <a:gd name="connsiteY782" fmla="*/ 2010218 h 2812935"/>
                    <a:gd name="connsiteX783" fmla="*/ 370443 w 1404720"/>
                    <a:gd name="connsiteY783" fmla="*/ 1969850 h 2812935"/>
                    <a:gd name="connsiteX784" fmla="*/ 330075 w 1404720"/>
                    <a:gd name="connsiteY784" fmla="*/ 1929482 h 2812935"/>
                    <a:gd name="connsiteX785" fmla="*/ 245639 w 1404720"/>
                    <a:gd name="connsiteY785" fmla="*/ 1929482 h 2812935"/>
                    <a:gd name="connsiteX786" fmla="*/ 205271 w 1404720"/>
                    <a:gd name="connsiteY786" fmla="*/ 1969850 h 2812935"/>
                    <a:gd name="connsiteX787" fmla="*/ 245639 w 1404720"/>
                    <a:gd name="connsiteY787" fmla="*/ 2010218 h 2812935"/>
                    <a:gd name="connsiteX788" fmla="*/ 286007 w 1404720"/>
                    <a:gd name="connsiteY788" fmla="*/ 1969850 h 2812935"/>
                    <a:gd name="connsiteX789" fmla="*/ 245639 w 1404720"/>
                    <a:gd name="connsiteY789" fmla="*/ 1929482 h 2812935"/>
                    <a:gd name="connsiteX790" fmla="*/ 161202 w 1404720"/>
                    <a:gd name="connsiteY790" fmla="*/ 1929482 h 2812935"/>
                    <a:gd name="connsiteX791" fmla="*/ 120834 w 1404720"/>
                    <a:gd name="connsiteY791" fmla="*/ 1969850 h 2812935"/>
                    <a:gd name="connsiteX792" fmla="*/ 161202 w 1404720"/>
                    <a:gd name="connsiteY792" fmla="*/ 2010218 h 2812935"/>
                    <a:gd name="connsiteX793" fmla="*/ 201570 w 1404720"/>
                    <a:gd name="connsiteY793" fmla="*/ 1969850 h 2812935"/>
                    <a:gd name="connsiteX794" fmla="*/ 161202 w 1404720"/>
                    <a:gd name="connsiteY794" fmla="*/ 1929482 h 2812935"/>
                    <a:gd name="connsiteX795" fmla="*/ 76766 w 1404720"/>
                    <a:gd name="connsiteY795" fmla="*/ 1929482 h 2812935"/>
                    <a:gd name="connsiteX796" fmla="*/ 36398 w 1404720"/>
                    <a:gd name="connsiteY796" fmla="*/ 1969850 h 2812935"/>
                    <a:gd name="connsiteX797" fmla="*/ 76766 w 1404720"/>
                    <a:gd name="connsiteY797" fmla="*/ 2010218 h 2812935"/>
                    <a:gd name="connsiteX798" fmla="*/ 117134 w 1404720"/>
                    <a:gd name="connsiteY798" fmla="*/ 1969850 h 2812935"/>
                    <a:gd name="connsiteX799" fmla="*/ 76766 w 1404720"/>
                    <a:gd name="connsiteY799" fmla="*/ 1929482 h 2812935"/>
                    <a:gd name="connsiteX800" fmla="*/ 1343312 w 1404720"/>
                    <a:gd name="connsiteY800" fmla="*/ 1843433 h 2812935"/>
                    <a:gd name="connsiteX801" fmla="*/ 1302944 w 1404720"/>
                    <a:gd name="connsiteY801" fmla="*/ 1883801 h 2812935"/>
                    <a:gd name="connsiteX802" fmla="*/ 1343312 w 1404720"/>
                    <a:gd name="connsiteY802" fmla="*/ 1924169 h 2812935"/>
                    <a:gd name="connsiteX803" fmla="*/ 1383680 w 1404720"/>
                    <a:gd name="connsiteY803" fmla="*/ 1883801 h 2812935"/>
                    <a:gd name="connsiteX804" fmla="*/ 1343312 w 1404720"/>
                    <a:gd name="connsiteY804" fmla="*/ 1843433 h 2812935"/>
                    <a:gd name="connsiteX805" fmla="*/ 1258874 w 1404720"/>
                    <a:gd name="connsiteY805" fmla="*/ 1843433 h 2812935"/>
                    <a:gd name="connsiteX806" fmla="*/ 1218506 w 1404720"/>
                    <a:gd name="connsiteY806" fmla="*/ 1883801 h 2812935"/>
                    <a:gd name="connsiteX807" fmla="*/ 1258874 w 1404720"/>
                    <a:gd name="connsiteY807" fmla="*/ 1924169 h 2812935"/>
                    <a:gd name="connsiteX808" fmla="*/ 1299242 w 1404720"/>
                    <a:gd name="connsiteY808" fmla="*/ 1883801 h 2812935"/>
                    <a:gd name="connsiteX809" fmla="*/ 1258874 w 1404720"/>
                    <a:gd name="connsiteY809" fmla="*/ 1843433 h 2812935"/>
                    <a:gd name="connsiteX810" fmla="*/ 1174438 w 1404720"/>
                    <a:gd name="connsiteY810" fmla="*/ 1843433 h 2812935"/>
                    <a:gd name="connsiteX811" fmla="*/ 1134070 w 1404720"/>
                    <a:gd name="connsiteY811" fmla="*/ 1883801 h 2812935"/>
                    <a:gd name="connsiteX812" fmla="*/ 1174438 w 1404720"/>
                    <a:gd name="connsiteY812" fmla="*/ 1924169 h 2812935"/>
                    <a:gd name="connsiteX813" fmla="*/ 1214806 w 1404720"/>
                    <a:gd name="connsiteY813" fmla="*/ 1883801 h 2812935"/>
                    <a:gd name="connsiteX814" fmla="*/ 1174438 w 1404720"/>
                    <a:gd name="connsiteY814" fmla="*/ 1843433 h 2812935"/>
                    <a:gd name="connsiteX815" fmla="*/ 1090002 w 1404720"/>
                    <a:gd name="connsiteY815" fmla="*/ 1843433 h 2812935"/>
                    <a:gd name="connsiteX816" fmla="*/ 1049634 w 1404720"/>
                    <a:gd name="connsiteY816" fmla="*/ 1883801 h 2812935"/>
                    <a:gd name="connsiteX817" fmla="*/ 1090002 w 1404720"/>
                    <a:gd name="connsiteY817" fmla="*/ 1924169 h 2812935"/>
                    <a:gd name="connsiteX818" fmla="*/ 1130370 w 1404720"/>
                    <a:gd name="connsiteY818" fmla="*/ 1883801 h 2812935"/>
                    <a:gd name="connsiteX819" fmla="*/ 1090002 w 1404720"/>
                    <a:gd name="connsiteY819" fmla="*/ 1843433 h 2812935"/>
                    <a:gd name="connsiteX820" fmla="*/ 1005565 w 1404720"/>
                    <a:gd name="connsiteY820" fmla="*/ 1843433 h 2812935"/>
                    <a:gd name="connsiteX821" fmla="*/ 965197 w 1404720"/>
                    <a:gd name="connsiteY821" fmla="*/ 1883801 h 2812935"/>
                    <a:gd name="connsiteX822" fmla="*/ 1005565 w 1404720"/>
                    <a:gd name="connsiteY822" fmla="*/ 1924169 h 2812935"/>
                    <a:gd name="connsiteX823" fmla="*/ 1045933 w 1404720"/>
                    <a:gd name="connsiteY823" fmla="*/ 1883801 h 2812935"/>
                    <a:gd name="connsiteX824" fmla="*/ 1005565 w 1404720"/>
                    <a:gd name="connsiteY824" fmla="*/ 1843433 h 2812935"/>
                    <a:gd name="connsiteX825" fmla="*/ 921129 w 1404720"/>
                    <a:gd name="connsiteY825" fmla="*/ 1843433 h 2812935"/>
                    <a:gd name="connsiteX826" fmla="*/ 880761 w 1404720"/>
                    <a:gd name="connsiteY826" fmla="*/ 1883801 h 2812935"/>
                    <a:gd name="connsiteX827" fmla="*/ 921129 w 1404720"/>
                    <a:gd name="connsiteY827" fmla="*/ 1924169 h 2812935"/>
                    <a:gd name="connsiteX828" fmla="*/ 961497 w 1404720"/>
                    <a:gd name="connsiteY828" fmla="*/ 1883801 h 2812935"/>
                    <a:gd name="connsiteX829" fmla="*/ 921129 w 1404720"/>
                    <a:gd name="connsiteY829" fmla="*/ 1843433 h 2812935"/>
                    <a:gd name="connsiteX830" fmla="*/ 836693 w 1404720"/>
                    <a:gd name="connsiteY830" fmla="*/ 1843433 h 2812935"/>
                    <a:gd name="connsiteX831" fmla="*/ 796325 w 1404720"/>
                    <a:gd name="connsiteY831" fmla="*/ 1883801 h 2812935"/>
                    <a:gd name="connsiteX832" fmla="*/ 836693 w 1404720"/>
                    <a:gd name="connsiteY832" fmla="*/ 1924169 h 2812935"/>
                    <a:gd name="connsiteX833" fmla="*/ 877061 w 1404720"/>
                    <a:gd name="connsiteY833" fmla="*/ 1883801 h 2812935"/>
                    <a:gd name="connsiteX834" fmla="*/ 836693 w 1404720"/>
                    <a:gd name="connsiteY834" fmla="*/ 1843433 h 2812935"/>
                    <a:gd name="connsiteX835" fmla="*/ 752256 w 1404720"/>
                    <a:gd name="connsiteY835" fmla="*/ 1843433 h 2812935"/>
                    <a:gd name="connsiteX836" fmla="*/ 711888 w 1404720"/>
                    <a:gd name="connsiteY836" fmla="*/ 1883801 h 2812935"/>
                    <a:gd name="connsiteX837" fmla="*/ 752256 w 1404720"/>
                    <a:gd name="connsiteY837" fmla="*/ 1924169 h 2812935"/>
                    <a:gd name="connsiteX838" fmla="*/ 792624 w 1404720"/>
                    <a:gd name="connsiteY838" fmla="*/ 1883801 h 2812935"/>
                    <a:gd name="connsiteX839" fmla="*/ 752256 w 1404720"/>
                    <a:gd name="connsiteY839" fmla="*/ 1843433 h 2812935"/>
                    <a:gd name="connsiteX840" fmla="*/ 667820 w 1404720"/>
                    <a:gd name="connsiteY840" fmla="*/ 1843433 h 2812935"/>
                    <a:gd name="connsiteX841" fmla="*/ 627452 w 1404720"/>
                    <a:gd name="connsiteY841" fmla="*/ 1883801 h 2812935"/>
                    <a:gd name="connsiteX842" fmla="*/ 667820 w 1404720"/>
                    <a:gd name="connsiteY842" fmla="*/ 1924169 h 2812935"/>
                    <a:gd name="connsiteX843" fmla="*/ 708188 w 1404720"/>
                    <a:gd name="connsiteY843" fmla="*/ 1883801 h 2812935"/>
                    <a:gd name="connsiteX844" fmla="*/ 667820 w 1404720"/>
                    <a:gd name="connsiteY844" fmla="*/ 1843433 h 2812935"/>
                    <a:gd name="connsiteX845" fmla="*/ 583384 w 1404720"/>
                    <a:gd name="connsiteY845" fmla="*/ 1843433 h 2812935"/>
                    <a:gd name="connsiteX846" fmla="*/ 543016 w 1404720"/>
                    <a:gd name="connsiteY846" fmla="*/ 1883801 h 2812935"/>
                    <a:gd name="connsiteX847" fmla="*/ 583384 w 1404720"/>
                    <a:gd name="connsiteY847" fmla="*/ 1924169 h 2812935"/>
                    <a:gd name="connsiteX848" fmla="*/ 623752 w 1404720"/>
                    <a:gd name="connsiteY848" fmla="*/ 1883801 h 2812935"/>
                    <a:gd name="connsiteX849" fmla="*/ 583384 w 1404720"/>
                    <a:gd name="connsiteY849" fmla="*/ 1843433 h 2812935"/>
                    <a:gd name="connsiteX850" fmla="*/ 498947 w 1404720"/>
                    <a:gd name="connsiteY850" fmla="*/ 1843433 h 2812935"/>
                    <a:gd name="connsiteX851" fmla="*/ 458579 w 1404720"/>
                    <a:gd name="connsiteY851" fmla="*/ 1883801 h 2812935"/>
                    <a:gd name="connsiteX852" fmla="*/ 498947 w 1404720"/>
                    <a:gd name="connsiteY852" fmla="*/ 1924169 h 2812935"/>
                    <a:gd name="connsiteX853" fmla="*/ 539315 w 1404720"/>
                    <a:gd name="connsiteY853" fmla="*/ 1883801 h 2812935"/>
                    <a:gd name="connsiteX854" fmla="*/ 498947 w 1404720"/>
                    <a:gd name="connsiteY854" fmla="*/ 1843433 h 2812935"/>
                    <a:gd name="connsiteX855" fmla="*/ 414511 w 1404720"/>
                    <a:gd name="connsiteY855" fmla="*/ 1843433 h 2812935"/>
                    <a:gd name="connsiteX856" fmla="*/ 374143 w 1404720"/>
                    <a:gd name="connsiteY856" fmla="*/ 1883801 h 2812935"/>
                    <a:gd name="connsiteX857" fmla="*/ 414511 w 1404720"/>
                    <a:gd name="connsiteY857" fmla="*/ 1924169 h 2812935"/>
                    <a:gd name="connsiteX858" fmla="*/ 454879 w 1404720"/>
                    <a:gd name="connsiteY858" fmla="*/ 1883801 h 2812935"/>
                    <a:gd name="connsiteX859" fmla="*/ 414511 w 1404720"/>
                    <a:gd name="connsiteY859" fmla="*/ 1843433 h 2812935"/>
                    <a:gd name="connsiteX860" fmla="*/ 330075 w 1404720"/>
                    <a:gd name="connsiteY860" fmla="*/ 1843433 h 2812935"/>
                    <a:gd name="connsiteX861" fmla="*/ 289707 w 1404720"/>
                    <a:gd name="connsiteY861" fmla="*/ 1883801 h 2812935"/>
                    <a:gd name="connsiteX862" fmla="*/ 330075 w 1404720"/>
                    <a:gd name="connsiteY862" fmla="*/ 1924169 h 2812935"/>
                    <a:gd name="connsiteX863" fmla="*/ 370443 w 1404720"/>
                    <a:gd name="connsiteY863" fmla="*/ 1883801 h 2812935"/>
                    <a:gd name="connsiteX864" fmla="*/ 330075 w 1404720"/>
                    <a:gd name="connsiteY864" fmla="*/ 1843433 h 2812935"/>
                    <a:gd name="connsiteX865" fmla="*/ 245639 w 1404720"/>
                    <a:gd name="connsiteY865" fmla="*/ 1843433 h 2812935"/>
                    <a:gd name="connsiteX866" fmla="*/ 205271 w 1404720"/>
                    <a:gd name="connsiteY866" fmla="*/ 1883801 h 2812935"/>
                    <a:gd name="connsiteX867" fmla="*/ 245639 w 1404720"/>
                    <a:gd name="connsiteY867" fmla="*/ 1924169 h 2812935"/>
                    <a:gd name="connsiteX868" fmla="*/ 286007 w 1404720"/>
                    <a:gd name="connsiteY868" fmla="*/ 1883801 h 2812935"/>
                    <a:gd name="connsiteX869" fmla="*/ 245639 w 1404720"/>
                    <a:gd name="connsiteY869" fmla="*/ 1843433 h 2812935"/>
                    <a:gd name="connsiteX870" fmla="*/ 161202 w 1404720"/>
                    <a:gd name="connsiteY870" fmla="*/ 1843433 h 2812935"/>
                    <a:gd name="connsiteX871" fmla="*/ 120834 w 1404720"/>
                    <a:gd name="connsiteY871" fmla="*/ 1883801 h 2812935"/>
                    <a:gd name="connsiteX872" fmla="*/ 161202 w 1404720"/>
                    <a:gd name="connsiteY872" fmla="*/ 1924169 h 2812935"/>
                    <a:gd name="connsiteX873" fmla="*/ 201570 w 1404720"/>
                    <a:gd name="connsiteY873" fmla="*/ 1883801 h 2812935"/>
                    <a:gd name="connsiteX874" fmla="*/ 161202 w 1404720"/>
                    <a:gd name="connsiteY874" fmla="*/ 1843433 h 2812935"/>
                    <a:gd name="connsiteX875" fmla="*/ 76766 w 1404720"/>
                    <a:gd name="connsiteY875" fmla="*/ 1843433 h 2812935"/>
                    <a:gd name="connsiteX876" fmla="*/ 36398 w 1404720"/>
                    <a:gd name="connsiteY876" fmla="*/ 1883801 h 2812935"/>
                    <a:gd name="connsiteX877" fmla="*/ 76766 w 1404720"/>
                    <a:gd name="connsiteY877" fmla="*/ 1924169 h 2812935"/>
                    <a:gd name="connsiteX878" fmla="*/ 117134 w 1404720"/>
                    <a:gd name="connsiteY878" fmla="*/ 1883801 h 2812935"/>
                    <a:gd name="connsiteX879" fmla="*/ 76766 w 1404720"/>
                    <a:gd name="connsiteY879" fmla="*/ 1843433 h 2812935"/>
                    <a:gd name="connsiteX880" fmla="*/ 1343312 w 1404720"/>
                    <a:gd name="connsiteY880" fmla="*/ 1757383 h 2812935"/>
                    <a:gd name="connsiteX881" fmla="*/ 1302944 w 1404720"/>
                    <a:gd name="connsiteY881" fmla="*/ 1797751 h 2812935"/>
                    <a:gd name="connsiteX882" fmla="*/ 1343312 w 1404720"/>
                    <a:gd name="connsiteY882" fmla="*/ 1838119 h 2812935"/>
                    <a:gd name="connsiteX883" fmla="*/ 1383680 w 1404720"/>
                    <a:gd name="connsiteY883" fmla="*/ 1797751 h 2812935"/>
                    <a:gd name="connsiteX884" fmla="*/ 1343312 w 1404720"/>
                    <a:gd name="connsiteY884" fmla="*/ 1757383 h 2812935"/>
                    <a:gd name="connsiteX885" fmla="*/ 1258874 w 1404720"/>
                    <a:gd name="connsiteY885" fmla="*/ 1757383 h 2812935"/>
                    <a:gd name="connsiteX886" fmla="*/ 1218506 w 1404720"/>
                    <a:gd name="connsiteY886" fmla="*/ 1797751 h 2812935"/>
                    <a:gd name="connsiteX887" fmla="*/ 1258874 w 1404720"/>
                    <a:gd name="connsiteY887" fmla="*/ 1838119 h 2812935"/>
                    <a:gd name="connsiteX888" fmla="*/ 1299242 w 1404720"/>
                    <a:gd name="connsiteY888" fmla="*/ 1797751 h 2812935"/>
                    <a:gd name="connsiteX889" fmla="*/ 1258874 w 1404720"/>
                    <a:gd name="connsiteY889" fmla="*/ 1757383 h 2812935"/>
                    <a:gd name="connsiteX890" fmla="*/ 1174438 w 1404720"/>
                    <a:gd name="connsiteY890" fmla="*/ 1757383 h 2812935"/>
                    <a:gd name="connsiteX891" fmla="*/ 1134070 w 1404720"/>
                    <a:gd name="connsiteY891" fmla="*/ 1797751 h 2812935"/>
                    <a:gd name="connsiteX892" fmla="*/ 1174438 w 1404720"/>
                    <a:gd name="connsiteY892" fmla="*/ 1838119 h 2812935"/>
                    <a:gd name="connsiteX893" fmla="*/ 1214806 w 1404720"/>
                    <a:gd name="connsiteY893" fmla="*/ 1797751 h 2812935"/>
                    <a:gd name="connsiteX894" fmla="*/ 1174438 w 1404720"/>
                    <a:gd name="connsiteY894" fmla="*/ 1757383 h 2812935"/>
                    <a:gd name="connsiteX895" fmla="*/ 1090002 w 1404720"/>
                    <a:gd name="connsiteY895" fmla="*/ 1757383 h 2812935"/>
                    <a:gd name="connsiteX896" fmla="*/ 1049634 w 1404720"/>
                    <a:gd name="connsiteY896" fmla="*/ 1797751 h 2812935"/>
                    <a:gd name="connsiteX897" fmla="*/ 1090002 w 1404720"/>
                    <a:gd name="connsiteY897" fmla="*/ 1838119 h 2812935"/>
                    <a:gd name="connsiteX898" fmla="*/ 1130370 w 1404720"/>
                    <a:gd name="connsiteY898" fmla="*/ 1797751 h 2812935"/>
                    <a:gd name="connsiteX899" fmla="*/ 1090002 w 1404720"/>
                    <a:gd name="connsiteY899" fmla="*/ 1757383 h 2812935"/>
                    <a:gd name="connsiteX900" fmla="*/ 1005565 w 1404720"/>
                    <a:gd name="connsiteY900" fmla="*/ 1757383 h 2812935"/>
                    <a:gd name="connsiteX901" fmla="*/ 965197 w 1404720"/>
                    <a:gd name="connsiteY901" fmla="*/ 1797751 h 2812935"/>
                    <a:gd name="connsiteX902" fmla="*/ 1005565 w 1404720"/>
                    <a:gd name="connsiteY902" fmla="*/ 1838119 h 2812935"/>
                    <a:gd name="connsiteX903" fmla="*/ 1045933 w 1404720"/>
                    <a:gd name="connsiteY903" fmla="*/ 1797751 h 2812935"/>
                    <a:gd name="connsiteX904" fmla="*/ 1005565 w 1404720"/>
                    <a:gd name="connsiteY904" fmla="*/ 1757383 h 2812935"/>
                    <a:gd name="connsiteX905" fmla="*/ 921129 w 1404720"/>
                    <a:gd name="connsiteY905" fmla="*/ 1757383 h 2812935"/>
                    <a:gd name="connsiteX906" fmla="*/ 880761 w 1404720"/>
                    <a:gd name="connsiteY906" fmla="*/ 1797751 h 2812935"/>
                    <a:gd name="connsiteX907" fmla="*/ 921129 w 1404720"/>
                    <a:gd name="connsiteY907" fmla="*/ 1838119 h 2812935"/>
                    <a:gd name="connsiteX908" fmla="*/ 961497 w 1404720"/>
                    <a:gd name="connsiteY908" fmla="*/ 1797751 h 2812935"/>
                    <a:gd name="connsiteX909" fmla="*/ 921129 w 1404720"/>
                    <a:gd name="connsiteY909" fmla="*/ 1757383 h 2812935"/>
                    <a:gd name="connsiteX910" fmla="*/ 836693 w 1404720"/>
                    <a:gd name="connsiteY910" fmla="*/ 1757383 h 2812935"/>
                    <a:gd name="connsiteX911" fmla="*/ 796325 w 1404720"/>
                    <a:gd name="connsiteY911" fmla="*/ 1797751 h 2812935"/>
                    <a:gd name="connsiteX912" fmla="*/ 836693 w 1404720"/>
                    <a:gd name="connsiteY912" fmla="*/ 1838119 h 2812935"/>
                    <a:gd name="connsiteX913" fmla="*/ 877061 w 1404720"/>
                    <a:gd name="connsiteY913" fmla="*/ 1797751 h 2812935"/>
                    <a:gd name="connsiteX914" fmla="*/ 836693 w 1404720"/>
                    <a:gd name="connsiteY914" fmla="*/ 1757383 h 2812935"/>
                    <a:gd name="connsiteX915" fmla="*/ 752256 w 1404720"/>
                    <a:gd name="connsiteY915" fmla="*/ 1757383 h 2812935"/>
                    <a:gd name="connsiteX916" fmla="*/ 711888 w 1404720"/>
                    <a:gd name="connsiteY916" fmla="*/ 1797751 h 2812935"/>
                    <a:gd name="connsiteX917" fmla="*/ 752256 w 1404720"/>
                    <a:gd name="connsiteY917" fmla="*/ 1838119 h 2812935"/>
                    <a:gd name="connsiteX918" fmla="*/ 792624 w 1404720"/>
                    <a:gd name="connsiteY918" fmla="*/ 1797751 h 2812935"/>
                    <a:gd name="connsiteX919" fmla="*/ 752256 w 1404720"/>
                    <a:gd name="connsiteY919" fmla="*/ 1757383 h 2812935"/>
                    <a:gd name="connsiteX920" fmla="*/ 667820 w 1404720"/>
                    <a:gd name="connsiteY920" fmla="*/ 1757383 h 2812935"/>
                    <a:gd name="connsiteX921" fmla="*/ 627452 w 1404720"/>
                    <a:gd name="connsiteY921" fmla="*/ 1797751 h 2812935"/>
                    <a:gd name="connsiteX922" fmla="*/ 667820 w 1404720"/>
                    <a:gd name="connsiteY922" fmla="*/ 1838119 h 2812935"/>
                    <a:gd name="connsiteX923" fmla="*/ 708188 w 1404720"/>
                    <a:gd name="connsiteY923" fmla="*/ 1797751 h 2812935"/>
                    <a:gd name="connsiteX924" fmla="*/ 667820 w 1404720"/>
                    <a:gd name="connsiteY924" fmla="*/ 1757383 h 2812935"/>
                    <a:gd name="connsiteX925" fmla="*/ 583384 w 1404720"/>
                    <a:gd name="connsiteY925" fmla="*/ 1757383 h 2812935"/>
                    <a:gd name="connsiteX926" fmla="*/ 543016 w 1404720"/>
                    <a:gd name="connsiteY926" fmla="*/ 1797751 h 2812935"/>
                    <a:gd name="connsiteX927" fmla="*/ 583384 w 1404720"/>
                    <a:gd name="connsiteY927" fmla="*/ 1838119 h 2812935"/>
                    <a:gd name="connsiteX928" fmla="*/ 623752 w 1404720"/>
                    <a:gd name="connsiteY928" fmla="*/ 1797751 h 2812935"/>
                    <a:gd name="connsiteX929" fmla="*/ 583384 w 1404720"/>
                    <a:gd name="connsiteY929" fmla="*/ 1757383 h 2812935"/>
                    <a:gd name="connsiteX930" fmla="*/ 498947 w 1404720"/>
                    <a:gd name="connsiteY930" fmla="*/ 1757383 h 2812935"/>
                    <a:gd name="connsiteX931" fmla="*/ 458579 w 1404720"/>
                    <a:gd name="connsiteY931" fmla="*/ 1797751 h 2812935"/>
                    <a:gd name="connsiteX932" fmla="*/ 498947 w 1404720"/>
                    <a:gd name="connsiteY932" fmla="*/ 1838119 h 2812935"/>
                    <a:gd name="connsiteX933" fmla="*/ 539315 w 1404720"/>
                    <a:gd name="connsiteY933" fmla="*/ 1797751 h 2812935"/>
                    <a:gd name="connsiteX934" fmla="*/ 498947 w 1404720"/>
                    <a:gd name="connsiteY934" fmla="*/ 1757383 h 2812935"/>
                    <a:gd name="connsiteX935" fmla="*/ 414511 w 1404720"/>
                    <a:gd name="connsiteY935" fmla="*/ 1757383 h 2812935"/>
                    <a:gd name="connsiteX936" fmla="*/ 374143 w 1404720"/>
                    <a:gd name="connsiteY936" fmla="*/ 1797751 h 2812935"/>
                    <a:gd name="connsiteX937" fmla="*/ 414511 w 1404720"/>
                    <a:gd name="connsiteY937" fmla="*/ 1838119 h 2812935"/>
                    <a:gd name="connsiteX938" fmla="*/ 454879 w 1404720"/>
                    <a:gd name="connsiteY938" fmla="*/ 1797751 h 2812935"/>
                    <a:gd name="connsiteX939" fmla="*/ 414511 w 1404720"/>
                    <a:gd name="connsiteY939" fmla="*/ 1757383 h 2812935"/>
                    <a:gd name="connsiteX940" fmla="*/ 330075 w 1404720"/>
                    <a:gd name="connsiteY940" fmla="*/ 1757383 h 2812935"/>
                    <a:gd name="connsiteX941" fmla="*/ 289707 w 1404720"/>
                    <a:gd name="connsiteY941" fmla="*/ 1797751 h 2812935"/>
                    <a:gd name="connsiteX942" fmla="*/ 330075 w 1404720"/>
                    <a:gd name="connsiteY942" fmla="*/ 1838119 h 2812935"/>
                    <a:gd name="connsiteX943" fmla="*/ 370443 w 1404720"/>
                    <a:gd name="connsiteY943" fmla="*/ 1797751 h 2812935"/>
                    <a:gd name="connsiteX944" fmla="*/ 330075 w 1404720"/>
                    <a:gd name="connsiteY944" fmla="*/ 1757383 h 2812935"/>
                    <a:gd name="connsiteX945" fmla="*/ 245639 w 1404720"/>
                    <a:gd name="connsiteY945" fmla="*/ 1757383 h 2812935"/>
                    <a:gd name="connsiteX946" fmla="*/ 205271 w 1404720"/>
                    <a:gd name="connsiteY946" fmla="*/ 1797751 h 2812935"/>
                    <a:gd name="connsiteX947" fmla="*/ 245639 w 1404720"/>
                    <a:gd name="connsiteY947" fmla="*/ 1838119 h 2812935"/>
                    <a:gd name="connsiteX948" fmla="*/ 286007 w 1404720"/>
                    <a:gd name="connsiteY948" fmla="*/ 1797751 h 2812935"/>
                    <a:gd name="connsiteX949" fmla="*/ 245639 w 1404720"/>
                    <a:gd name="connsiteY949" fmla="*/ 1757383 h 2812935"/>
                    <a:gd name="connsiteX950" fmla="*/ 161202 w 1404720"/>
                    <a:gd name="connsiteY950" fmla="*/ 1757383 h 2812935"/>
                    <a:gd name="connsiteX951" fmla="*/ 120834 w 1404720"/>
                    <a:gd name="connsiteY951" fmla="*/ 1797751 h 2812935"/>
                    <a:gd name="connsiteX952" fmla="*/ 161202 w 1404720"/>
                    <a:gd name="connsiteY952" fmla="*/ 1838119 h 2812935"/>
                    <a:gd name="connsiteX953" fmla="*/ 201570 w 1404720"/>
                    <a:gd name="connsiteY953" fmla="*/ 1797751 h 2812935"/>
                    <a:gd name="connsiteX954" fmla="*/ 161202 w 1404720"/>
                    <a:gd name="connsiteY954" fmla="*/ 1757383 h 2812935"/>
                    <a:gd name="connsiteX955" fmla="*/ 76766 w 1404720"/>
                    <a:gd name="connsiteY955" fmla="*/ 1757383 h 2812935"/>
                    <a:gd name="connsiteX956" fmla="*/ 36398 w 1404720"/>
                    <a:gd name="connsiteY956" fmla="*/ 1797751 h 2812935"/>
                    <a:gd name="connsiteX957" fmla="*/ 76766 w 1404720"/>
                    <a:gd name="connsiteY957" fmla="*/ 1838119 h 2812935"/>
                    <a:gd name="connsiteX958" fmla="*/ 117134 w 1404720"/>
                    <a:gd name="connsiteY958" fmla="*/ 1797751 h 2812935"/>
                    <a:gd name="connsiteX959" fmla="*/ 76766 w 1404720"/>
                    <a:gd name="connsiteY959" fmla="*/ 1757383 h 2812935"/>
                    <a:gd name="connsiteX960" fmla="*/ 1343312 w 1404720"/>
                    <a:gd name="connsiteY960" fmla="*/ 1671334 h 2812935"/>
                    <a:gd name="connsiteX961" fmla="*/ 1302944 w 1404720"/>
                    <a:gd name="connsiteY961" fmla="*/ 1711702 h 2812935"/>
                    <a:gd name="connsiteX962" fmla="*/ 1343312 w 1404720"/>
                    <a:gd name="connsiteY962" fmla="*/ 1752070 h 2812935"/>
                    <a:gd name="connsiteX963" fmla="*/ 1383680 w 1404720"/>
                    <a:gd name="connsiteY963" fmla="*/ 1711702 h 2812935"/>
                    <a:gd name="connsiteX964" fmla="*/ 1343312 w 1404720"/>
                    <a:gd name="connsiteY964" fmla="*/ 1671334 h 2812935"/>
                    <a:gd name="connsiteX965" fmla="*/ 1258874 w 1404720"/>
                    <a:gd name="connsiteY965" fmla="*/ 1671334 h 2812935"/>
                    <a:gd name="connsiteX966" fmla="*/ 1218506 w 1404720"/>
                    <a:gd name="connsiteY966" fmla="*/ 1711702 h 2812935"/>
                    <a:gd name="connsiteX967" fmla="*/ 1258874 w 1404720"/>
                    <a:gd name="connsiteY967" fmla="*/ 1752070 h 2812935"/>
                    <a:gd name="connsiteX968" fmla="*/ 1299242 w 1404720"/>
                    <a:gd name="connsiteY968" fmla="*/ 1711702 h 2812935"/>
                    <a:gd name="connsiteX969" fmla="*/ 1258874 w 1404720"/>
                    <a:gd name="connsiteY969" fmla="*/ 1671334 h 2812935"/>
                    <a:gd name="connsiteX970" fmla="*/ 1174438 w 1404720"/>
                    <a:gd name="connsiteY970" fmla="*/ 1671334 h 2812935"/>
                    <a:gd name="connsiteX971" fmla="*/ 1134070 w 1404720"/>
                    <a:gd name="connsiteY971" fmla="*/ 1711702 h 2812935"/>
                    <a:gd name="connsiteX972" fmla="*/ 1174438 w 1404720"/>
                    <a:gd name="connsiteY972" fmla="*/ 1752070 h 2812935"/>
                    <a:gd name="connsiteX973" fmla="*/ 1214806 w 1404720"/>
                    <a:gd name="connsiteY973" fmla="*/ 1711702 h 2812935"/>
                    <a:gd name="connsiteX974" fmla="*/ 1174438 w 1404720"/>
                    <a:gd name="connsiteY974" fmla="*/ 1671334 h 2812935"/>
                    <a:gd name="connsiteX975" fmla="*/ 1090002 w 1404720"/>
                    <a:gd name="connsiteY975" fmla="*/ 1671334 h 2812935"/>
                    <a:gd name="connsiteX976" fmla="*/ 1049634 w 1404720"/>
                    <a:gd name="connsiteY976" fmla="*/ 1711702 h 2812935"/>
                    <a:gd name="connsiteX977" fmla="*/ 1090002 w 1404720"/>
                    <a:gd name="connsiteY977" fmla="*/ 1752070 h 2812935"/>
                    <a:gd name="connsiteX978" fmla="*/ 1130370 w 1404720"/>
                    <a:gd name="connsiteY978" fmla="*/ 1711702 h 2812935"/>
                    <a:gd name="connsiteX979" fmla="*/ 1090002 w 1404720"/>
                    <a:gd name="connsiteY979" fmla="*/ 1671334 h 2812935"/>
                    <a:gd name="connsiteX980" fmla="*/ 1005565 w 1404720"/>
                    <a:gd name="connsiteY980" fmla="*/ 1671334 h 2812935"/>
                    <a:gd name="connsiteX981" fmla="*/ 965197 w 1404720"/>
                    <a:gd name="connsiteY981" fmla="*/ 1711702 h 2812935"/>
                    <a:gd name="connsiteX982" fmla="*/ 1005565 w 1404720"/>
                    <a:gd name="connsiteY982" fmla="*/ 1752070 h 2812935"/>
                    <a:gd name="connsiteX983" fmla="*/ 1045933 w 1404720"/>
                    <a:gd name="connsiteY983" fmla="*/ 1711702 h 2812935"/>
                    <a:gd name="connsiteX984" fmla="*/ 1005565 w 1404720"/>
                    <a:gd name="connsiteY984" fmla="*/ 1671334 h 2812935"/>
                    <a:gd name="connsiteX985" fmla="*/ 921129 w 1404720"/>
                    <a:gd name="connsiteY985" fmla="*/ 1671334 h 2812935"/>
                    <a:gd name="connsiteX986" fmla="*/ 880761 w 1404720"/>
                    <a:gd name="connsiteY986" fmla="*/ 1711702 h 2812935"/>
                    <a:gd name="connsiteX987" fmla="*/ 921129 w 1404720"/>
                    <a:gd name="connsiteY987" fmla="*/ 1752070 h 2812935"/>
                    <a:gd name="connsiteX988" fmla="*/ 961497 w 1404720"/>
                    <a:gd name="connsiteY988" fmla="*/ 1711702 h 2812935"/>
                    <a:gd name="connsiteX989" fmla="*/ 921129 w 1404720"/>
                    <a:gd name="connsiteY989" fmla="*/ 1671334 h 2812935"/>
                    <a:gd name="connsiteX990" fmla="*/ 836693 w 1404720"/>
                    <a:gd name="connsiteY990" fmla="*/ 1671334 h 2812935"/>
                    <a:gd name="connsiteX991" fmla="*/ 796325 w 1404720"/>
                    <a:gd name="connsiteY991" fmla="*/ 1711702 h 2812935"/>
                    <a:gd name="connsiteX992" fmla="*/ 836693 w 1404720"/>
                    <a:gd name="connsiteY992" fmla="*/ 1752070 h 2812935"/>
                    <a:gd name="connsiteX993" fmla="*/ 877061 w 1404720"/>
                    <a:gd name="connsiteY993" fmla="*/ 1711702 h 2812935"/>
                    <a:gd name="connsiteX994" fmla="*/ 836693 w 1404720"/>
                    <a:gd name="connsiteY994" fmla="*/ 1671334 h 2812935"/>
                    <a:gd name="connsiteX995" fmla="*/ 752256 w 1404720"/>
                    <a:gd name="connsiteY995" fmla="*/ 1671334 h 2812935"/>
                    <a:gd name="connsiteX996" fmla="*/ 711888 w 1404720"/>
                    <a:gd name="connsiteY996" fmla="*/ 1711702 h 2812935"/>
                    <a:gd name="connsiteX997" fmla="*/ 752256 w 1404720"/>
                    <a:gd name="connsiteY997" fmla="*/ 1752070 h 2812935"/>
                    <a:gd name="connsiteX998" fmla="*/ 792624 w 1404720"/>
                    <a:gd name="connsiteY998" fmla="*/ 1711702 h 2812935"/>
                    <a:gd name="connsiteX999" fmla="*/ 752256 w 1404720"/>
                    <a:gd name="connsiteY999" fmla="*/ 1671334 h 2812935"/>
                    <a:gd name="connsiteX1000" fmla="*/ 667820 w 1404720"/>
                    <a:gd name="connsiteY1000" fmla="*/ 1671334 h 2812935"/>
                    <a:gd name="connsiteX1001" fmla="*/ 627452 w 1404720"/>
                    <a:gd name="connsiteY1001" fmla="*/ 1711702 h 2812935"/>
                    <a:gd name="connsiteX1002" fmla="*/ 667820 w 1404720"/>
                    <a:gd name="connsiteY1002" fmla="*/ 1752070 h 2812935"/>
                    <a:gd name="connsiteX1003" fmla="*/ 708188 w 1404720"/>
                    <a:gd name="connsiteY1003" fmla="*/ 1711702 h 2812935"/>
                    <a:gd name="connsiteX1004" fmla="*/ 667820 w 1404720"/>
                    <a:gd name="connsiteY1004" fmla="*/ 1671334 h 2812935"/>
                    <a:gd name="connsiteX1005" fmla="*/ 583384 w 1404720"/>
                    <a:gd name="connsiteY1005" fmla="*/ 1671334 h 2812935"/>
                    <a:gd name="connsiteX1006" fmla="*/ 543016 w 1404720"/>
                    <a:gd name="connsiteY1006" fmla="*/ 1711702 h 2812935"/>
                    <a:gd name="connsiteX1007" fmla="*/ 583384 w 1404720"/>
                    <a:gd name="connsiteY1007" fmla="*/ 1752070 h 2812935"/>
                    <a:gd name="connsiteX1008" fmla="*/ 623752 w 1404720"/>
                    <a:gd name="connsiteY1008" fmla="*/ 1711702 h 2812935"/>
                    <a:gd name="connsiteX1009" fmla="*/ 583384 w 1404720"/>
                    <a:gd name="connsiteY1009" fmla="*/ 1671334 h 2812935"/>
                    <a:gd name="connsiteX1010" fmla="*/ 498947 w 1404720"/>
                    <a:gd name="connsiteY1010" fmla="*/ 1671334 h 2812935"/>
                    <a:gd name="connsiteX1011" fmla="*/ 458579 w 1404720"/>
                    <a:gd name="connsiteY1011" fmla="*/ 1711702 h 2812935"/>
                    <a:gd name="connsiteX1012" fmla="*/ 498947 w 1404720"/>
                    <a:gd name="connsiteY1012" fmla="*/ 1752070 h 2812935"/>
                    <a:gd name="connsiteX1013" fmla="*/ 539315 w 1404720"/>
                    <a:gd name="connsiteY1013" fmla="*/ 1711702 h 2812935"/>
                    <a:gd name="connsiteX1014" fmla="*/ 498947 w 1404720"/>
                    <a:gd name="connsiteY1014" fmla="*/ 1671334 h 2812935"/>
                    <a:gd name="connsiteX1015" fmla="*/ 414511 w 1404720"/>
                    <a:gd name="connsiteY1015" fmla="*/ 1671334 h 2812935"/>
                    <a:gd name="connsiteX1016" fmla="*/ 374143 w 1404720"/>
                    <a:gd name="connsiteY1016" fmla="*/ 1711702 h 2812935"/>
                    <a:gd name="connsiteX1017" fmla="*/ 414511 w 1404720"/>
                    <a:gd name="connsiteY1017" fmla="*/ 1752070 h 2812935"/>
                    <a:gd name="connsiteX1018" fmla="*/ 454879 w 1404720"/>
                    <a:gd name="connsiteY1018" fmla="*/ 1711702 h 2812935"/>
                    <a:gd name="connsiteX1019" fmla="*/ 414511 w 1404720"/>
                    <a:gd name="connsiteY1019" fmla="*/ 1671334 h 2812935"/>
                    <a:gd name="connsiteX1020" fmla="*/ 330075 w 1404720"/>
                    <a:gd name="connsiteY1020" fmla="*/ 1671334 h 2812935"/>
                    <a:gd name="connsiteX1021" fmla="*/ 289707 w 1404720"/>
                    <a:gd name="connsiteY1021" fmla="*/ 1711702 h 2812935"/>
                    <a:gd name="connsiteX1022" fmla="*/ 330075 w 1404720"/>
                    <a:gd name="connsiteY1022" fmla="*/ 1752070 h 2812935"/>
                    <a:gd name="connsiteX1023" fmla="*/ 370443 w 1404720"/>
                    <a:gd name="connsiteY1023" fmla="*/ 1711702 h 2812935"/>
                    <a:gd name="connsiteX1024" fmla="*/ 330075 w 1404720"/>
                    <a:gd name="connsiteY1024" fmla="*/ 1671334 h 2812935"/>
                    <a:gd name="connsiteX1025" fmla="*/ 245639 w 1404720"/>
                    <a:gd name="connsiteY1025" fmla="*/ 1671334 h 2812935"/>
                    <a:gd name="connsiteX1026" fmla="*/ 205271 w 1404720"/>
                    <a:gd name="connsiteY1026" fmla="*/ 1711702 h 2812935"/>
                    <a:gd name="connsiteX1027" fmla="*/ 245639 w 1404720"/>
                    <a:gd name="connsiteY1027" fmla="*/ 1752070 h 2812935"/>
                    <a:gd name="connsiteX1028" fmla="*/ 286007 w 1404720"/>
                    <a:gd name="connsiteY1028" fmla="*/ 1711702 h 2812935"/>
                    <a:gd name="connsiteX1029" fmla="*/ 245639 w 1404720"/>
                    <a:gd name="connsiteY1029" fmla="*/ 1671334 h 2812935"/>
                    <a:gd name="connsiteX1030" fmla="*/ 161202 w 1404720"/>
                    <a:gd name="connsiteY1030" fmla="*/ 1671334 h 2812935"/>
                    <a:gd name="connsiteX1031" fmla="*/ 120834 w 1404720"/>
                    <a:gd name="connsiteY1031" fmla="*/ 1711702 h 2812935"/>
                    <a:gd name="connsiteX1032" fmla="*/ 161202 w 1404720"/>
                    <a:gd name="connsiteY1032" fmla="*/ 1752070 h 2812935"/>
                    <a:gd name="connsiteX1033" fmla="*/ 201570 w 1404720"/>
                    <a:gd name="connsiteY1033" fmla="*/ 1711702 h 2812935"/>
                    <a:gd name="connsiteX1034" fmla="*/ 161202 w 1404720"/>
                    <a:gd name="connsiteY1034" fmla="*/ 1671334 h 2812935"/>
                    <a:gd name="connsiteX1035" fmla="*/ 76766 w 1404720"/>
                    <a:gd name="connsiteY1035" fmla="*/ 1671334 h 2812935"/>
                    <a:gd name="connsiteX1036" fmla="*/ 36398 w 1404720"/>
                    <a:gd name="connsiteY1036" fmla="*/ 1711702 h 2812935"/>
                    <a:gd name="connsiteX1037" fmla="*/ 76766 w 1404720"/>
                    <a:gd name="connsiteY1037" fmla="*/ 1752070 h 2812935"/>
                    <a:gd name="connsiteX1038" fmla="*/ 117134 w 1404720"/>
                    <a:gd name="connsiteY1038" fmla="*/ 1711702 h 2812935"/>
                    <a:gd name="connsiteX1039" fmla="*/ 76766 w 1404720"/>
                    <a:gd name="connsiteY1039" fmla="*/ 1671334 h 2812935"/>
                    <a:gd name="connsiteX1040" fmla="*/ 1343312 w 1404720"/>
                    <a:gd name="connsiteY1040" fmla="*/ 1585285 h 2812935"/>
                    <a:gd name="connsiteX1041" fmla="*/ 1302944 w 1404720"/>
                    <a:gd name="connsiteY1041" fmla="*/ 1625653 h 2812935"/>
                    <a:gd name="connsiteX1042" fmla="*/ 1343312 w 1404720"/>
                    <a:gd name="connsiteY1042" fmla="*/ 1666021 h 2812935"/>
                    <a:gd name="connsiteX1043" fmla="*/ 1383680 w 1404720"/>
                    <a:gd name="connsiteY1043" fmla="*/ 1625653 h 2812935"/>
                    <a:gd name="connsiteX1044" fmla="*/ 1343312 w 1404720"/>
                    <a:gd name="connsiteY1044" fmla="*/ 1585285 h 2812935"/>
                    <a:gd name="connsiteX1045" fmla="*/ 1258874 w 1404720"/>
                    <a:gd name="connsiteY1045" fmla="*/ 1585285 h 2812935"/>
                    <a:gd name="connsiteX1046" fmla="*/ 1218506 w 1404720"/>
                    <a:gd name="connsiteY1046" fmla="*/ 1625653 h 2812935"/>
                    <a:gd name="connsiteX1047" fmla="*/ 1258874 w 1404720"/>
                    <a:gd name="connsiteY1047" fmla="*/ 1666021 h 2812935"/>
                    <a:gd name="connsiteX1048" fmla="*/ 1299242 w 1404720"/>
                    <a:gd name="connsiteY1048" fmla="*/ 1625653 h 2812935"/>
                    <a:gd name="connsiteX1049" fmla="*/ 1258874 w 1404720"/>
                    <a:gd name="connsiteY1049" fmla="*/ 1585285 h 2812935"/>
                    <a:gd name="connsiteX1050" fmla="*/ 1174438 w 1404720"/>
                    <a:gd name="connsiteY1050" fmla="*/ 1585285 h 2812935"/>
                    <a:gd name="connsiteX1051" fmla="*/ 1134070 w 1404720"/>
                    <a:gd name="connsiteY1051" fmla="*/ 1625653 h 2812935"/>
                    <a:gd name="connsiteX1052" fmla="*/ 1174438 w 1404720"/>
                    <a:gd name="connsiteY1052" fmla="*/ 1666021 h 2812935"/>
                    <a:gd name="connsiteX1053" fmla="*/ 1214806 w 1404720"/>
                    <a:gd name="connsiteY1053" fmla="*/ 1625653 h 2812935"/>
                    <a:gd name="connsiteX1054" fmla="*/ 1174438 w 1404720"/>
                    <a:gd name="connsiteY1054" fmla="*/ 1585285 h 2812935"/>
                    <a:gd name="connsiteX1055" fmla="*/ 1090002 w 1404720"/>
                    <a:gd name="connsiteY1055" fmla="*/ 1585285 h 2812935"/>
                    <a:gd name="connsiteX1056" fmla="*/ 1049634 w 1404720"/>
                    <a:gd name="connsiteY1056" fmla="*/ 1625653 h 2812935"/>
                    <a:gd name="connsiteX1057" fmla="*/ 1090002 w 1404720"/>
                    <a:gd name="connsiteY1057" fmla="*/ 1666021 h 2812935"/>
                    <a:gd name="connsiteX1058" fmla="*/ 1130370 w 1404720"/>
                    <a:gd name="connsiteY1058" fmla="*/ 1625653 h 2812935"/>
                    <a:gd name="connsiteX1059" fmla="*/ 1090002 w 1404720"/>
                    <a:gd name="connsiteY1059" fmla="*/ 1585285 h 2812935"/>
                    <a:gd name="connsiteX1060" fmla="*/ 1005565 w 1404720"/>
                    <a:gd name="connsiteY1060" fmla="*/ 1585285 h 2812935"/>
                    <a:gd name="connsiteX1061" fmla="*/ 965197 w 1404720"/>
                    <a:gd name="connsiteY1061" fmla="*/ 1625653 h 2812935"/>
                    <a:gd name="connsiteX1062" fmla="*/ 1005565 w 1404720"/>
                    <a:gd name="connsiteY1062" fmla="*/ 1666021 h 2812935"/>
                    <a:gd name="connsiteX1063" fmla="*/ 1045933 w 1404720"/>
                    <a:gd name="connsiteY1063" fmla="*/ 1625653 h 2812935"/>
                    <a:gd name="connsiteX1064" fmla="*/ 1005565 w 1404720"/>
                    <a:gd name="connsiteY1064" fmla="*/ 1585285 h 2812935"/>
                    <a:gd name="connsiteX1065" fmla="*/ 921129 w 1404720"/>
                    <a:gd name="connsiteY1065" fmla="*/ 1585285 h 2812935"/>
                    <a:gd name="connsiteX1066" fmla="*/ 880761 w 1404720"/>
                    <a:gd name="connsiteY1066" fmla="*/ 1625653 h 2812935"/>
                    <a:gd name="connsiteX1067" fmla="*/ 921129 w 1404720"/>
                    <a:gd name="connsiteY1067" fmla="*/ 1666021 h 2812935"/>
                    <a:gd name="connsiteX1068" fmla="*/ 961497 w 1404720"/>
                    <a:gd name="connsiteY1068" fmla="*/ 1625653 h 2812935"/>
                    <a:gd name="connsiteX1069" fmla="*/ 921129 w 1404720"/>
                    <a:gd name="connsiteY1069" fmla="*/ 1585285 h 2812935"/>
                    <a:gd name="connsiteX1070" fmla="*/ 836693 w 1404720"/>
                    <a:gd name="connsiteY1070" fmla="*/ 1585285 h 2812935"/>
                    <a:gd name="connsiteX1071" fmla="*/ 796325 w 1404720"/>
                    <a:gd name="connsiteY1071" fmla="*/ 1625653 h 2812935"/>
                    <a:gd name="connsiteX1072" fmla="*/ 836693 w 1404720"/>
                    <a:gd name="connsiteY1072" fmla="*/ 1666021 h 2812935"/>
                    <a:gd name="connsiteX1073" fmla="*/ 877061 w 1404720"/>
                    <a:gd name="connsiteY1073" fmla="*/ 1625653 h 2812935"/>
                    <a:gd name="connsiteX1074" fmla="*/ 836693 w 1404720"/>
                    <a:gd name="connsiteY1074" fmla="*/ 1585285 h 2812935"/>
                    <a:gd name="connsiteX1075" fmla="*/ 752256 w 1404720"/>
                    <a:gd name="connsiteY1075" fmla="*/ 1585285 h 2812935"/>
                    <a:gd name="connsiteX1076" fmla="*/ 711888 w 1404720"/>
                    <a:gd name="connsiteY1076" fmla="*/ 1625653 h 2812935"/>
                    <a:gd name="connsiteX1077" fmla="*/ 752256 w 1404720"/>
                    <a:gd name="connsiteY1077" fmla="*/ 1666021 h 2812935"/>
                    <a:gd name="connsiteX1078" fmla="*/ 792624 w 1404720"/>
                    <a:gd name="connsiteY1078" fmla="*/ 1625653 h 2812935"/>
                    <a:gd name="connsiteX1079" fmla="*/ 752256 w 1404720"/>
                    <a:gd name="connsiteY1079" fmla="*/ 1585285 h 2812935"/>
                    <a:gd name="connsiteX1080" fmla="*/ 667820 w 1404720"/>
                    <a:gd name="connsiteY1080" fmla="*/ 1585285 h 2812935"/>
                    <a:gd name="connsiteX1081" fmla="*/ 627452 w 1404720"/>
                    <a:gd name="connsiteY1081" fmla="*/ 1625653 h 2812935"/>
                    <a:gd name="connsiteX1082" fmla="*/ 667820 w 1404720"/>
                    <a:gd name="connsiteY1082" fmla="*/ 1666021 h 2812935"/>
                    <a:gd name="connsiteX1083" fmla="*/ 708188 w 1404720"/>
                    <a:gd name="connsiteY1083" fmla="*/ 1625653 h 2812935"/>
                    <a:gd name="connsiteX1084" fmla="*/ 667820 w 1404720"/>
                    <a:gd name="connsiteY1084" fmla="*/ 1585285 h 2812935"/>
                    <a:gd name="connsiteX1085" fmla="*/ 583384 w 1404720"/>
                    <a:gd name="connsiteY1085" fmla="*/ 1585285 h 2812935"/>
                    <a:gd name="connsiteX1086" fmla="*/ 543016 w 1404720"/>
                    <a:gd name="connsiteY1086" fmla="*/ 1625653 h 2812935"/>
                    <a:gd name="connsiteX1087" fmla="*/ 583384 w 1404720"/>
                    <a:gd name="connsiteY1087" fmla="*/ 1666021 h 2812935"/>
                    <a:gd name="connsiteX1088" fmla="*/ 623752 w 1404720"/>
                    <a:gd name="connsiteY1088" fmla="*/ 1625653 h 2812935"/>
                    <a:gd name="connsiteX1089" fmla="*/ 583384 w 1404720"/>
                    <a:gd name="connsiteY1089" fmla="*/ 1585285 h 2812935"/>
                    <a:gd name="connsiteX1090" fmla="*/ 498947 w 1404720"/>
                    <a:gd name="connsiteY1090" fmla="*/ 1585285 h 2812935"/>
                    <a:gd name="connsiteX1091" fmla="*/ 458579 w 1404720"/>
                    <a:gd name="connsiteY1091" fmla="*/ 1625653 h 2812935"/>
                    <a:gd name="connsiteX1092" fmla="*/ 498947 w 1404720"/>
                    <a:gd name="connsiteY1092" fmla="*/ 1666021 h 2812935"/>
                    <a:gd name="connsiteX1093" fmla="*/ 539315 w 1404720"/>
                    <a:gd name="connsiteY1093" fmla="*/ 1625653 h 2812935"/>
                    <a:gd name="connsiteX1094" fmla="*/ 498947 w 1404720"/>
                    <a:gd name="connsiteY1094" fmla="*/ 1585285 h 2812935"/>
                    <a:gd name="connsiteX1095" fmla="*/ 414511 w 1404720"/>
                    <a:gd name="connsiteY1095" fmla="*/ 1585285 h 2812935"/>
                    <a:gd name="connsiteX1096" fmla="*/ 374143 w 1404720"/>
                    <a:gd name="connsiteY1096" fmla="*/ 1625653 h 2812935"/>
                    <a:gd name="connsiteX1097" fmla="*/ 414511 w 1404720"/>
                    <a:gd name="connsiteY1097" fmla="*/ 1666021 h 2812935"/>
                    <a:gd name="connsiteX1098" fmla="*/ 454879 w 1404720"/>
                    <a:gd name="connsiteY1098" fmla="*/ 1625653 h 2812935"/>
                    <a:gd name="connsiteX1099" fmla="*/ 414511 w 1404720"/>
                    <a:gd name="connsiteY1099" fmla="*/ 1585285 h 2812935"/>
                    <a:gd name="connsiteX1100" fmla="*/ 330075 w 1404720"/>
                    <a:gd name="connsiteY1100" fmla="*/ 1585285 h 2812935"/>
                    <a:gd name="connsiteX1101" fmla="*/ 289707 w 1404720"/>
                    <a:gd name="connsiteY1101" fmla="*/ 1625653 h 2812935"/>
                    <a:gd name="connsiteX1102" fmla="*/ 330075 w 1404720"/>
                    <a:gd name="connsiteY1102" fmla="*/ 1666021 h 2812935"/>
                    <a:gd name="connsiteX1103" fmla="*/ 370443 w 1404720"/>
                    <a:gd name="connsiteY1103" fmla="*/ 1625653 h 2812935"/>
                    <a:gd name="connsiteX1104" fmla="*/ 330075 w 1404720"/>
                    <a:gd name="connsiteY1104" fmla="*/ 1585285 h 2812935"/>
                    <a:gd name="connsiteX1105" fmla="*/ 245639 w 1404720"/>
                    <a:gd name="connsiteY1105" fmla="*/ 1585285 h 2812935"/>
                    <a:gd name="connsiteX1106" fmla="*/ 205271 w 1404720"/>
                    <a:gd name="connsiteY1106" fmla="*/ 1625653 h 2812935"/>
                    <a:gd name="connsiteX1107" fmla="*/ 245639 w 1404720"/>
                    <a:gd name="connsiteY1107" fmla="*/ 1666021 h 2812935"/>
                    <a:gd name="connsiteX1108" fmla="*/ 286007 w 1404720"/>
                    <a:gd name="connsiteY1108" fmla="*/ 1625653 h 2812935"/>
                    <a:gd name="connsiteX1109" fmla="*/ 245639 w 1404720"/>
                    <a:gd name="connsiteY1109" fmla="*/ 1585285 h 2812935"/>
                    <a:gd name="connsiteX1110" fmla="*/ 161202 w 1404720"/>
                    <a:gd name="connsiteY1110" fmla="*/ 1585285 h 2812935"/>
                    <a:gd name="connsiteX1111" fmla="*/ 120834 w 1404720"/>
                    <a:gd name="connsiteY1111" fmla="*/ 1625653 h 2812935"/>
                    <a:gd name="connsiteX1112" fmla="*/ 161202 w 1404720"/>
                    <a:gd name="connsiteY1112" fmla="*/ 1666021 h 2812935"/>
                    <a:gd name="connsiteX1113" fmla="*/ 201570 w 1404720"/>
                    <a:gd name="connsiteY1113" fmla="*/ 1625653 h 2812935"/>
                    <a:gd name="connsiteX1114" fmla="*/ 161202 w 1404720"/>
                    <a:gd name="connsiteY1114" fmla="*/ 1585285 h 2812935"/>
                    <a:gd name="connsiteX1115" fmla="*/ 76766 w 1404720"/>
                    <a:gd name="connsiteY1115" fmla="*/ 1585285 h 2812935"/>
                    <a:gd name="connsiteX1116" fmla="*/ 36398 w 1404720"/>
                    <a:gd name="connsiteY1116" fmla="*/ 1625653 h 2812935"/>
                    <a:gd name="connsiteX1117" fmla="*/ 76766 w 1404720"/>
                    <a:gd name="connsiteY1117" fmla="*/ 1666021 h 2812935"/>
                    <a:gd name="connsiteX1118" fmla="*/ 117134 w 1404720"/>
                    <a:gd name="connsiteY1118" fmla="*/ 1625653 h 2812935"/>
                    <a:gd name="connsiteX1119" fmla="*/ 76766 w 1404720"/>
                    <a:gd name="connsiteY1119" fmla="*/ 1585285 h 2812935"/>
                    <a:gd name="connsiteX1120" fmla="*/ 1343312 w 1404720"/>
                    <a:gd name="connsiteY1120" fmla="*/ 1499236 h 2812935"/>
                    <a:gd name="connsiteX1121" fmla="*/ 1302944 w 1404720"/>
                    <a:gd name="connsiteY1121" fmla="*/ 1539604 h 2812935"/>
                    <a:gd name="connsiteX1122" fmla="*/ 1343312 w 1404720"/>
                    <a:gd name="connsiteY1122" fmla="*/ 1579972 h 2812935"/>
                    <a:gd name="connsiteX1123" fmla="*/ 1383680 w 1404720"/>
                    <a:gd name="connsiteY1123" fmla="*/ 1539604 h 2812935"/>
                    <a:gd name="connsiteX1124" fmla="*/ 1343312 w 1404720"/>
                    <a:gd name="connsiteY1124" fmla="*/ 1499236 h 2812935"/>
                    <a:gd name="connsiteX1125" fmla="*/ 1258874 w 1404720"/>
                    <a:gd name="connsiteY1125" fmla="*/ 1499236 h 2812935"/>
                    <a:gd name="connsiteX1126" fmla="*/ 1218506 w 1404720"/>
                    <a:gd name="connsiteY1126" fmla="*/ 1539604 h 2812935"/>
                    <a:gd name="connsiteX1127" fmla="*/ 1258874 w 1404720"/>
                    <a:gd name="connsiteY1127" fmla="*/ 1579972 h 2812935"/>
                    <a:gd name="connsiteX1128" fmla="*/ 1299242 w 1404720"/>
                    <a:gd name="connsiteY1128" fmla="*/ 1539604 h 2812935"/>
                    <a:gd name="connsiteX1129" fmla="*/ 1258874 w 1404720"/>
                    <a:gd name="connsiteY1129" fmla="*/ 1499236 h 2812935"/>
                    <a:gd name="connsiteX1130" fmla="*/ 1174438 w 1404720"/>
                    <a:gd name="connsiteY1130" fmla="*/ 1499236 h 2812935"/>
                    <a:gd name="connsiteX1131" fmla="*/ 1134070 w 1404720"/>
                    <a:gd name="connsiteY1131" fmla="*/ 1539604 h 2812935"/>
                    <a:gd name="connsiteX1132" fmla="*/ 1174438 w 1404720"/>
                    <a:gd name="connsiteY1132" fmla="*/ 1579972 h 2812935"/>
                    <a:gd name="connsiteX1133" fmla="*/ 1214806 w 1404720"/>
                    <a:gd name="connsiteY1133" fmla="*/ 1539604 h 2812935"/>
                    <a:gd name="connsiteX1134" fmla="*/ 1174438 w 1404720"/>
                    <a:gd name="connsiteY1134" fmla="*/ 1499236 h 2812935"/>
                    <a:gd name="connsiteX1135" fmla="*/ 1090002 w 1404720"/>
                    <a:gd name="connsiteY1135" fmla="*/ 1499236 h 2812935"/>
                    <a:gd name="connsiteX1136" fmla="*/ 1049634 w 1404720"/>
                    <a:gd name="connsiteY1136" fmla="*/ 1539604 h 2812935"/>
                    <a:gd name="connsiteX1137" fmla="*/ 1090002 w 1404720"/>
                    <a:gd name="connsiteY1137" fmla="*/ 1579972 h 2812935"/>
                    <a:gd name="connsiteX1138" fmla="*/ 1130370 w 1404720"/>
                    <a:gd name="connsiteY1138" fmla="*/ 1539604 h 2812935"/>
                    <a:gd name="connsiteX1139" fmla="*/ 1090002 w 1404720"/>
                    <a:gd name="connsiteY1139" fmla="*/ 1499236 h 2812935"/>
                    <a:gd name="connsiteX1140" fmla="*/ 1005565 w 1404720"/>
                    <a:gd name="connsiteY1140" fmla="*/ 1499236 h 2812935"/>
                    <a:gd name="connsiteX1141" fmla="*/ 965197 w 1404720"/>
                    <a:gd name="connsiteY1141" fmla="*/ 1539604 h 2812935"/>
                    <a:gd name="connsiteX1142" fmla="*/ 1005565 w 1404720"/>
                    <a:gd name="connsiteY1142" fmla="*/ 1579972 h 2812935"/>
                    <a:gd name="connsiteX1143" fmla="*/ 1045933 w 1404720"/>
                    <a:gd name="connsiteY1143" fmla="*/ 1539604 h 2812935"/>
                    <a:gd name="connsiteX1144" fmla="*/ 1005565 w 1404720"/>
                    <a:gd name="connsiteY1144" fmla="*/ 1499236 h 2812935"/>
                    <a:gd name="connsiteX1145" fmla="*/ 921129 w 1404720"/>
                    <a:gd name="connsiteY1145" fmla="*/ 1499236 h 2812935"/>
                    <a:gd name="connsiteX1146" fmla="*/ 880761 w 1404720"/>
                    <a:gd name="connsiteY1146" fmla="*/ 1539604 h 2812935"/>
                    <a:gd name="connsiteX1147" fmla="*/ 921129 w 1404720"/>
                    <a:gd name="connsiteY1147" fmla="*/ 1579972 h 2812935"/>
                    <a:gd name="connsiteX1148" fmla="*/ 961497 w 1404720"/>
                    <a:gd name="connsiteY1148" fmla="*/ 1539604 h 2812935"/>
                    <a:gd name="connsiteX1149" fmla="*/ 921129 w 1404720"/>
                    <a:gd name="connsiteY1149" fmla="*/ 1499236 h 2812935"/>
                    <a:gd name="connsiteX1150" fmla="*/ 836693 w 1404720"/>
                    <a:gd name="connsiteY1150" fmla="*/ 1499236 h 2812935"/>
                    <a:gd name="connsiteX1151" fmla="*/ 796325 w 1404720"/>
                    <a:gd name="connsiteY1151" fmla="*/ 1539604 h 2812935"/>
                    <a:gd name="connsiteX1152" fmla="*/ 836693 w 1404720"/>
                    <a:gd name="connsiteY1152" fmla="*/ 1579972 h 2812935"/>
                    <a:gd name="connsiteX1153" fmla="*/ 877061 w 1404720"/>
                    <a:gd name="connsiteY1153" fmla="*/ 1539604 h 2812935"/>
                    <a:gd name="connsiteX1154" fmla="*/ 836693 w 1404720"/>
                    <a:gd name="connsiteY1154" fmla="*/ 1499236 h 2812935"/>
                    <a:gd name="connsiteX1155" fmla="*/ 752256 w 1404720"/>
                    <a:gd name="connsiteY1155" fmla="*/ 1499236 h 2812935"/>
                    <a:gd name="connsiteX1156" fmla="*/ 711888 w 1404720"/>
                    <a:gd name="connsiteY1156" fmla="*/ 1539604 h 2812935"/>
                    <a:gd name="connsiteX1157" fmla="*/ 752256 w 1404720"/>
                    <a:gd name="connsiteY1157" fmla="*/ 1579972 h 2812935"/>
                    <a:gd name="connsiteX1158" fmla="*/ 792624 w 1404720"/>
                    <a:gd name="connsiteY1158" fmla="*/ 1539604 h 2812935"/>
                    <a:gd name="connsiteX1159" fmla="*/ 752256 w 1404720"/>
                    <a:gd name="connsiteY1159" fmla="*/ 1499236 h 2812935"/>
                    <a:gd name="connsiteX1160" fmla="*/ 667820 w 1404720"/>
                    <a:gd name="connsiteY1160" fmla="*/ 1499236 h 2812935"/>
                    <a:gd name="connsiteX1161" fmla="*/ 627452 w 1404720"/>
                    <a:gd name="connsiteY1161" fmla="*/ 1539604 h 2812935"/>
                    <a:gd name="connsiteX1162" fmla="*/ 667820 w 1404720"/>
                    <a:gd name="connsiteY1162" fmla="*/ 1579972 h 2812935"/>
                    <a:gd name="connsiteX1163" fmla="*/ 708188 w 1404720"/>
                    <a:gd name="connsiteY1163" fmla="*/ 1539604 h 2812935"/>
                    <a:gd name="connsiteX1164" fmla="*/ 667820 w 1404720"/>
                    <a:gd name="connsiteY1164" fmla="*/ 1499236 h 2812935"/>
                    <a:gd name="connsiteX1165" fmla="*/ 583384 w 1404720"/>
                    <a:gd name="connsiteY1165" fmla="*/ 1499236 h 2812935"/>
                    <a:gd name="connsiteX1166" fmla="*/ 543016 w 1404720"/>
                    <a:gd name="connsiteY1166" fmla="*/ 1539604 h 2812935"/>
                    <a:gd name="connsiteX1167" fmla="*/ 583384 w 1404720"/>
                    <a:gd name="connsiteY1167" fmla="*/ 1579972 h 2812935"/>
                    <a:gd name="connsiteX1168" fmla="*/ 623752 w 1404720"/>
                    <a:gd name="connsiteY1168" fmla="*/ 1539604 h 2812935"/>
                    <a:gd name="connsiteX1169" fmla="*/ 583384 w 1404720"/>
                    <a:gd name="connsiteY1169" fmla="*/ 1499236 h 2812935"/>
                    <a:gd name="connsiteX1170" fmla="*/ 498947 w 1404720"/>
                    <a:gd name="connsiteY1170" fmla="*/ 1499236 h 2812935"/>
                    <a:gd name="connsiteX1171" fmla="*/ 458579 w 1404720"/>
                    <a:gd name="connsiteY1171" fmla="*/ 1539604 h 2812935"/>
                    <a:gd name="connsiteX1172" fmla="*/ 498947 w 1404720"/>
                    <a:gd name="connsiteY1172" fmla="*/ 1579972 h 2812935"/>
                    <a:gd name="connsiteX1173" fmla="*/ 539315 w 1404720"/>
                    <a:gd name="connsiteY1173" fmla="*/ 1539604 h 2812935"/>
                    <a:gd name="connsiteX1174" fmla="*/ 498947 w 1404720"/>
                    <a:gd name="connsiteY1174" fmla="*/ 1499236 h 2812935"/>
                    <a:gd name="connsiteX1175" fmla="*/ 414511 w 1404720"/>
                    <a:gd name="connsiteY1175" fmla="*/ 1499236 h 2812935"/>
                    <a:gd name="connsiteX1176" fmla="*/ 374143 w 1404720"/>
                    <a:gd name="connsiteY1176" fmla="*/ 1539604 h 2812935"/>
                    <a:gd name="connsiteX1177" fmla="*/ 414511 w 1404720"/>
                    <a:gd name="connsiteY1177" fmla="*/ 1579972 h 2812935"/>
                    <a:gd name="connsiteX1178" fmla="*/ 454879 w 1404720"/>
                    <a:gd name="connsiteY1178" fmla="*/ 1539604 h 2812935"/>
                    <a:gd name="connsiteX1179" fmla="*/ 414511 w 1404720"/>
                    <a:gd name="connsiteY1179" fmla="*/ 1499236 h 2812935"/>
                    <a:gd name="connsiteX1180" fmla="*/ 330075 w 1404720"/>
                    <a:gd name="connsiteY1180" fmla="*/ 1499236 h 2812935"/>
                    <a:gd name="connsiteX1181" fmla="*/ 289707 w 1404720"/>
                    <a:gd name="connsiteY1181" fmla="*/ 1539604 h 2812935"/>
                    <a:gd name="connsiteX1182" fmla="*/ 330075 w 1404720"/>
                    <a:gd name="connsiteY1182" fmla="*/ 1579972 h 2812935"/>
                    <a:gd name="connsiteX1183" fmla="*/ 370443 w 1404720"/>
                    <a:gd name="connsiteY1183" fmla="*/ 1539604 h 2812935"/>
                    <a:gd name="connsiteX1184" fmla="*/ 330075 w 1404720"/>
                    <a:gd name="connsiteY1184" fmla="*/ 1499236 h 2812935"/>
                    <a:gd name="connsiteX1185" fmla="*/ 245639 w 1404720"/>
                    <a:gd name="connsiteY1185" fmla="*/ 1499236 h 2812935"/>
                    <a:gd name="connsiteX1186" fmla="*/ 205271 w 1404720"/>
                    <a:gd name="connsiteY1186" fmla="*/ 1539604 h 2812935"/>
                    <a:gd name="connsiteX1187" fmla="*/ 245639 w 1404720"/>
                    <a:gd name="connsiteY1187" fmla="*/ 1579972 h 2812935"/>
                    <a:gd name="connsiteX1188" fmla="*/ 286007 w 1404720"/>
                    <a:gd name="connsiteY1188" fmla="*/ 1539604 h 2812935"/>
                    <a:gd name="connsiteX1189" fmla="*/ 245639 w 1404720"/>
                    <a:gd name="connsiteY1189" fmla="*/ 1499236 h 2812935"/>
                    <a:gd name="connsiteX1190" fmla="*/ 161202 w 1404720"/>
                    <a:gd name="connsiteY1190" fmla="*/ 1499236 h 2812935"/>
                    <a:gd name="connsiteX1191" fmla="*/ 120834 w 1404720"/>
                    <a:gd name="connsiteY1191" fmla="*/ 1539604 h 2812935"/>
                    <a:gd name="connsiteX1192" fmla="*/ 161202 w 1404720"/>
                    <a:gd name="connsiteY1192" fmla="*/ 1579972 h 2812935"/>
                    <a:gd name="connsiteX1193" fmla="*/ 201570 w 1404720"/>
                    <a:gd name="connsiteY1193" fmla="*/ 1539604 h 2812935"/>
                    <a:gd name="connsiteX1194" fmla="*/ 161202 w 1404720"/>
                    <a:gd name="connsiteY1194" fmla="*/ 1499236 h 2812935"/>
                    <a:gd name="connsiteX1195" fmla="*/ 76766 w 1404720"/>
                    <a:gd name="connsiteY1195" fmla="*/ 1499236 h 2812935"/>
                    <a:gd name="connsiteX1196" fmla="*/ 36398 w 1404720"/>
                    <a:gd name="connsiteY1196" fmla="*/ 1539604 h 2812935"/>
                    <a:gd name="connsiteX1197" fmla="*/ 76766 w 1404720"/>
                    <a:gd name="connsiteY1197" fmla="*/ 1579972 h 2812935"/>
                    <a:gd name="connsiteX1198" fmla="*/ 117134 w 1404720"/>
                    <a:gd name="connsiteY1198" fmla="*/ 1539604 h 2812935"/>
                    <a:gd name="connsiteX1199" fmla="*/ 76766 w 1404720"/>
                    <a:gd name="connsiteY1199" fmla="*/ 1499236 h 2812935"/>
                    <a:gd name="connsiteX1200" fmla="*/ 1343312 w 1404720"/>
                    <a:gd name="connsiteY1200" fmla="*/ 1413186 h 2812935"/>
                    <a:gd name="connsiteX1201" fmla="*/ 1302944 w 1404720"/>
                    <a:gd name="connsiteY1201" fmla="*/ 1453554 h 2812935"/>
                    <a:gd name="connsiteX1202" fmla="*/ 1343312 w 1404720"/>
                    <a:gd name="connsiteY1202" fmla="*/ 1493922 h 2812935"/>
                    <a:gd name="connsiteX1203" fmla="*/ 1383680 w 1404720"/>
                    <a:gd name="connsiteY1203" fmla="*/ 1453554 h 2812935"/>
                    <a:gd name="connsiteX1204" fmla="*/ 1343312 w 1404720"/>
                    <a:gd name="connsiteY1204" fmla="*/ 1413186 h 2812935"/>
                    <a:gd name="connsiteX1205" fmla="*/ 1258874 w 1404720"/>
                    <a:gd name="connsiteY1205" fmla="*/ 1413186 h 2812935"/>
                    <a:gd name="connsiteX1206" fmla="*/ 1218506 w 1404720"/>
                    <a:gd name="connsiteY1206" fmla="*/ 1453554 h 2812935"/>
                    <a:gd name="connsiteX1207" fmla="*/ 1258874 w 1404720"/>
                    <a:gd name="connsiteY1207" fmla="*/ 1493922 h 2812935"/>
                    <a:gd name="connsiteX1208" fmla="*/ 1299242 w 1404720"/>
                    <a:gd name="connsiteY1208" fmla="*/ 1453554 h 2812935"/>
                    <a:gd name="connsiteX1209" fmla="*/ 1258874 w 1404720"/>
                    <a:gd name="connsiteY1209" fmla="*/ 1413186 h 2812935"/>
                    <a:gd name="connsiteX1210" fmla="*/ 1174438 w 1404720"/>
                    <a:gd name="connsiteY1210" fmla="*/ 1413186 h 2812935"/>
                    <a:gd name="connsiteX1211" fmla="*/ 1134070 w 1404720"/>
                    <a:gd name="connsiteY1211" fmla="*/ 1453554 h 2812935"/>
                    <a:gd name="connsiteX1212" fmla="*/ 1174438 w 1404720"/>
                    <a:gd name="connsiteY1212" fmla="*/ 1493922 h 2812935"/>
                    <a:gd name="connsiteX1213" fmla="*/ 1214806 w 1404720"/>
                    <a:gd name="connsiteY1213" fmla="*/ 1453554 h 2812935"/>
                    <a:gd name="connsiteX1214" fmla="*/ 1174438 w 1404720"/>
                    <a:gd name="connsiteY1214" fmla="*/ 1413186 h 2812935"/>
                    <a:gd name="connsiteX1215" fmla="*/ 1090002 w 1404720"/>
                    <a:gd name="connsiteY1215" fmla="*/ 1413186 h 2812935"/>
                    <a:gd name="connsiteX1216" fmla="*/ 1049634 w 1404720"/>
                    <a:gd name="connsiteY1216" fmla="*/ 1453554 h 2812935"/>
                    <a:gd name="connsiteX1217" fmla="*/ 1090002 w 1404720"/>
                    <a:gd name="connsiteY1217" fmla="*/ 1493922 h 2812935"/>
                    <a:gd name="connsiteX1218" fmla="*/ 1130370 w 1404720"/>
                    <a:gd name="connsiteY1218" fmla="*/ 1453554 h 2812935"/>
                    <a:gd name="connsiteX1219" fmla="*/ 1090002 w 1404720"/>
                    <a:gd name="connsiteY1219" fmla="*/ 1413186 h 2812935"/>
                    <a:gd name="connsiteX1220" fmla="*/ 1005565 w 1404720"/>
                    <a:gd name="connsiteY1220" fmla="*/ 1413186 h 2812935"/>
                    <a:gd name="connsiteX1221" fmla="*/ 965197 w 1404720"/>
                    <a:gd name="connsiteY1221" fmla="*/ 1453554 h 2812935"/>
                    <a:gd name="connsiteX1222" fmla="*/ 1005565 w 1404720"/>
                    <a:gd name="connsiteY1222" fmla="*/ 1493922 h 2812935"/>
                    <a:gd name="connsiteX1223" fmla="*/ 1045933 w 1404720"/>
                    <a:gd name="connsiteY1223" fmla="*/ 1453554 h 2812935"/>
                    <a:gd name="connsiteX1224" fmla="*/ 1005565 w 1404720"/>
                    <a:gd name="connsiteY1224" fmla="*/ 1413186 h 2812935"/>
                    <a:gd name="connsiteX1225" fmla="*/ 921129 w 1404720"/>
                    <a:gd name="connsiteY1225" fmla="*/ 1413186 h 2812935"/>
                    <a:gd name="connsiteX1226" fmla="*/ 880761 w 1404720"/>
                    <a:gd name="connsiteY1226" fmla="*/ 1453554 h 2812935"/>
                    <a:gd name="connsiteX1227" fmla="*/ 921129 w 1404720"/>
                    <a:gd name="connsiteY1227" fmla="*/ 1493922 h 2812935"/>
                    <a:gd name="connsiteX1228" fmla="*/ 961497 w 1404720"/>
                    <a:gd name="connsiteY1228" fmla="*/ 1453554 h 2812935"/>
                    <a:gd name="connsiteX1229" fmla="*/ 921129 w 1404720"/>
                    <a:gd name="connsiteY1229" fmla="*/ 1413186 h 2812935"/>
                    <a:gd name="connsiteX1230" fmla="*/ 836693 w 1404720"/>
                    <a:gd name="connsiteY1230" fmla="*/ 1413186 h 2812935"/>
                    <a:gd name="connsiteX1231" fmla="*/ 796325 w 1404720"/>
                    <a:gd name="connsiteY1231" fmla="*/ 1453554 h 2812935"/>
                    <a:gd name="connsiteX1232" fmla="*/ 836693 w 1404720"/>
                    <a:gd name="connsiteY1232" fmla="*/ 1493922 h 2812935"/>
                    <a:gd name="connsiteX1233" fmla="*/ 877061 w 1404720"/>
                    <a:gd name="connsiteY1233" fmla="*/ 1453554 h 2812935"/>
                    <a:gd name="connsiteX1234" fmla="*/ 836693 w 1404720"/>
                    <a:gd name="connsiteY1234" fmla="*/ 1413186 h 2812935"/>
                    <a:gd name="connsiteX1235" fmla="*/ 752256 w 1404720"/>
                    <a:gd name="connsiteY1235" fmla="*/ 1413186 h 2812935"/>
                    <a:gd name="connsiteX1236" fmla="*/ 711888 w 1404720"/>
                    <a:gd name="connsiteY1236" fmla="*/ 1453554 h 2812935"/>
                    <a:gd name="connsiteX1237" fmla="*/ 752256 w 1404720"/>
                    <a:gd name="connsiteY1237" fmla="*/ 1493922 h 2812935"/>
                    <a:gd name="connsiteX1238" fmla="*/ 792624 w 1404720"/>
                    <a:gd name="connsiteY1238" fmla="*/ 1453554 h 2812935"/>
                    <a:gd name="connsiteX1239" fmla="*/ 752256 w 1404720"/>
                    <a:gd name="connsiteY1239" fmla="*/ 1413186 h 2812935"/>
                    <a:gd name="connsiteX1240" fmla="*/ 667820 w 1404720"/>
                    <a:gd name="connsiteY1240" fmla="*/ 1413186 h 2812935"/>
                    <a:gd name="connsiteX1241" fmla="*/ 627452 w 1404720"/>
                    <a:gd name="connsiteY1241" fmla="*/ 1453554 h 2812935"/>
                    <a:gd name="connsiteX1242" fmla="*/ 667820 w 1404720"/>
                    <a:gd name="connsiteY1242" fmla="*/ 1493922 h 2812935"/>
                    <a:gd name="connsiteX1243" fmla="*/ 708188 w 1404720"/>
                    <a:gd name="connsiteY1243" fmla="*/ 1453554 h 2812935"/>
                    <a:gd name="connsiteX1244" fmla="*/ 667820 w 1404720"/>
                    <a:gd name="connsiteY1244" fmla="*/ 1413186 h 2812935"/>
                    <a:gd name="connsiteX1245" fmla="*/ 583384 w 1404720"/>
                    <a:gd name="connsiteY1245" fmla="*/ 1413186 h 2812935"/>
                    <a:gd name="connsiteX1246" fmla="*/ 543016 w 1404720"/>
                    <a:gd name="connsiteY1246" fmla="*/ 1453554 h 2812935"/>
                    <a:gd name="connsiteX1247" fmla="*/ 583384 w 1404720"/>
                    <a:gd name="connsiteY1247" fmla="*/ 1493922 h 2812935"/>
                    <a:gd name="connsiteX1248" fmla="*/ 623752 w 1404720"/>
                    <a:gd name="connsiteY1248" fmla="*/ 1453554 h 2812935"/>
                    <a:gd name="connsiteX1249" fmla="*/ 583384 w 1404720"/>
                    <a:gd name="connsiteY1249" fmla="*/ 1413186 h 2812935"/>
                    <a:gd name="connsiteX1250" fmla="*/ 498947 w 1404720"/>
                    <a:gd name="connsiteY1250" fmla="*/ 1413186 h 2812935"/>
                    <a:gd name="connsiteX1251" fmla="*/ 458579 w 1404720"/>
                    <a:gd name="connsiteY1251" fmla="*/ 1453554 h 2812935"/>
                    <a:gd name="connsiteX1252" fmla="*/ 498947 w 1404720"/>
                    <a:gd name="connsiteY1252" fmla="*/ 1493922 h 2812935"/>
                    <a:gd name="connsiteX1253" fmla="*/ 539315 w 1404720"/>
                    <a:gd name="connsiteY1253" fmla="*/ 1453554 h 2812935"/>
                    <a:gd name="connsiteX1254" fmla="*/ 498947 w 1404720"/>
                    <a:gd name="connsiteY1254" fmla="*/ 1413186 h 2812935"/>
                    <a:gd name="connsiteX1255" fmla="*/ 414511 w 1404720"/>
                    <a:gd name="connsiteY1255" fmla="*/ 1413186 h 2812935"/>
                    <a:gd name="connsiteX1256" fmla="*/ 374143 w 1404720"/>
                    <a:gd name="connsiteY1256" fmla="*/ 1453554 h 2812935"/>
                    <a:gd name="connsiteX1257" fmla="*/ 414511 w 1404720"/>
                    <a:gd name="connsiteY1257" fmla="*/ 1493922 h 2812935"/>
                    <a:gd name="connsiteX1258" fmla="*/ 454879 w 1404720"/>
                    <a:gd name="connsiteY1258" fmla="*/ 1453554 h 2812935"/>
                    <a:gd name="connsiteX1259" fmla="*/ 414511 w 1404720"/>
                    <a:gd name="connsiteY1259" fmla="*/ 1413186 h 2812935"/>
                    <a:gd name="connsiteX1260" fmla="*/ 330075 w 1404720"/>
                    <a:gd name="connsiteY1260" fmla="*/ 1413186 h 2812935"/>
                    <a:gd name="connsiteX1261" fmla="*/ 289707 w 1404720"/>
                    <a:gd name="connsiteY1261" fmla="*/ 1453554 h 2812935"/>
                    <a:gd name="connsiteX1262" fmla="*/ 330075 w 1404720"/>
                    <a:gd name="connsiteY1262" fmla="*/ 1493922 h 2812935"/>
                    <a:gd name="connsiteX1263" fmla="*/ 370443 w 1404720"/>
                    <a:gd name="connsiteY1263" fmla="*/ 1453554 h 2812935"/>
                    <a:gd name="connsiteX1264" fmla="*/ 330075 w 1404720"/>
                    <a:gd name="connsiteY1264" fmla="*/ 1413186 h 2812935"/>
                    <a:gd name="connsiteX1265" fmla="*/ 245639 w 1404720"/>
                    <a:gd name="connsiteY1265" fmla="*/ 1413186 h 2812935"/>
                    <a:gd name="connsiteX1266" fmla="*/ 205271 w 1404720"/>
                    <a:gd name="connsiteY1266" fmla="*/ 1453554 h 2812935"/>
                    <a:gd name="connsiteX1267" fmla="*/ 245639 w 1404720"/>
                    <a:gd name="connsiteY1267" fmla="*/ 1493922 h 2812935"/>
                    <a:gd name="connsiteX1268" fmla="*/ 286007 w 1404720"/>
                    <a:gd name="connsiteY1268" fmla="*/ 1453554 h 2812935"/>
                    <a:gd name="connsiteX1269" fmla="*/ 245639 w 1404720"/>
                    <a:gd name="connsiteY1269" fmla="*/ 1413186 h 2812935"/>
                    <a:gd name="connsiteX1270" fmla="*/ 161202 w 1404720"/>
                    <a:gd name="connsiteY1270" fmla="*/ 1413186 h 2812935"/>
                    <a:gd name="connsiteX1271" fmla="*/ 120834 w 1404720"/>
                    <a:gd name="connsiteY1271" fmla="*/ 1453554 h 2812935"/>
                    <a:gd name="connsiteX1272" fmla="*/ 161202 w 1404720"/>
                    <a:gd name="connsiteY1272" fmla="*/ 1493922 h 2812935"/>
                    <a:gd name="connsiteX1273" fmla="*/ 201570 w 1404720"/>
                    <a:gd name="connsiteY1273" fmla="*/ 1453554 h 2812935"/>
                    <a:gd name="connsiteX1274" fmla="*/ 161202 w 1404720"/>
                    <a:gd name="connsiteY1274" fmla="*/ 1413186 h 2812935"/>
                    <a:gd name="connsiteX1275" fmla="*/ 76766 w 1404720"/>
                    <a:gd name="connsiteY1275" fmla="*/ 1413186 h 2812935"/>
                    <a:gd name="connsiteX1276" fmla="*/ 36398 w 1404720"/>
                    <a:gd name="connsiteY1276" fmla="*/ 1453554 h 2812935"/>
                    <a:gd name="connsiteX1277" fmla="*/ 76766 w 1404720"/>
                    <a:gd name="connsiteY1277" fmla="*/ 1493922 h 2812935"/>
                    <a:gd name="connsiteX1278" fmla="*/ 117134 w 1404720"/>
                    <a:gd name="connsiteY1278" fmla="*/ 1453554 h 2812935"/>
                    <a:gd name="connsiteX1279" fmla="*/ 76766 w 1404720"/>
                    <a:gd name="connsiteY1279" fmla="*/ 1413186 h 2812935"/>
                    <a:gd name="connsiteX1280" fmla="*/ 1343312 w 1404720"/>
                    <a:gd name="connsiteY1280" fmla="*/ 1327137 h 2812935"/>
                    <a:gd name="connsiteX1281" fmla="*/ 1302944 w 1404720"/>
                    <a:gd name="connsiteY1281" fmla="*/ 1367505 h 2812935"/>
                    <a:gd name="connsiteX1282" fmla="*/ 1343312 w 1404720"/>
                    <a:gd name="connsiteY1282" fmla="*/ 1407873 h 2812935"/>
                    <a:gd name="connsiteX1283" fmla="*/ 1383680 w 1404720"/>
                    <a:gd name="connsiteY1283" fmla="*/ 1367505 h 2812935"/>
                    <a:gd name="connsiteX1284" fmla="*/ 1343312 w 1404720"/>
                    <a:gd name="connsiteY1284" fmla="*/ 1327137 h 2812935"/>
                    <a:gd name="connsiteX1285" fmla="*/ 1258874 w 1404720"/>
                    <a:gd name="connsiteY1285" fmla="*/ 1327137 h 2812935"/>
                    <a:gd name="connsiteX1286" fmla="*/ 1218506 w 1404720"/>
                    <a:gd name="connsiteY1286" fmla="*/ 1367505 h 2812935"/>
                    <a:gd name="connsiteX1287" fmla="*/ 1258874 w 1404720"/>
                    <a:gd name="connsiteY1287" fmla="*/ 1407873 h 2812935"/>
                    <a:gd name="connsiteX1288" fmla="*/ 1299242 w 1404720"/>
                    <a:gd name="connsiteY1288" fmla="*/ 1367505 h 2812935"/>
                    <a:gd name="connsiteX1289" fmla="*/ 1258874 w 1404720"/>
                    <a:gd name="connsiteY1289" fmla="*/ 1327137 h 2812935"/>
                    <a:gd name="connsiteX1290" fmla="*/ 1174438 w 1404720"/>
                    <a:gd name="connsiteY1290" fmla="*/ 1327137 h 2812935"/>
                    <a:gd name="connsiteX1291" fmla="*/ 1134070 w 1404720"/>
                    <a:gd name="connsiteY1291" fmla="*/ 1367505 h 2812935"/>
                    <a:gd name="connsiteX1292" fmla="*/ 1174438 w 1404720"/>
                    <a:gd name="connsiteY1292" fmla="*/ 1407873 h 2812935"/>
                    <a:gd name="connsiteX1293" fmla="*/ 1214806 w 1404720"/>
                    <a:gd name="connsiteY1293" fmla="*/ 1367505 h 2812935"/>
                    <a:gd name="connsiteX1294" fmla="*/ 1174438 w 1404720"/>
                    <a:gd name="connsiteY1294" fmla="*/ 1327137 h 2812935"/>
                    <a:gd name="connsiteX1295" fmla="*/ 1090002 w 1404720"/>
                    <a:gd name="connsiteY1295" fmla="*/ 1327137 h 2812935"/>
                    <a:gd name="connsiteX1296" fmla="*/ 1049634 w 1404720"/>
                    <a:gd name="connsiteY1296" fmla="*/ 1367505 h 2812935"/>
                    <a:gd name="connsiteX1297" fmla="*/ 1090002 w 1404720"/>
                    <a:gd name="connsiteY1297" fmla="*/ 1407873 h 2812935"/>
                    <a:gd name="connsiteX1298" fmla="*/ 1130370 w 1404720"/>
                    <a:gd name="connsiteY1298" fmla="*/ 1367505 h 2812935"/>
                    <a:gd name="connsiteX1299" fmla="*/ 1090002 w 1404720"/>
                    <a:gd name="connsiteY1299" fmla="*/ 1327137 h 2812935"/>
                    <a:gd name="connsiteX1300" fmla="*/ 1005565 w 1404720"/>
                    <a:gd name="connsiteY1300" fmla="*/ 1327137 h 2812935"/>
                    <a:gd name="connsiteX1301" fmla="*/ 965197 w 1404720"/>
                    <a:gd name="connsiteY1301" fmla="*/ 1367505 h 2812935"/>
                    <a:gd name="connsiteX1302" fmla="*/ 1005565 w 1404720"/>
                    <a:gd name="connsiteY1302" fmla="*/ 1407873 h 2812935"/>
                    <a:gd name="connsiteX1303" fmla="*/ 1045933 w 1404720"/>
                    <a:gd name="connsiteY1303" fmla="*/ 1367505 h 2812935"/>
                    <a:gd name="connsiteX1304" fmla="*/ 1005565 w 1404720"/>
                    <a:gd name="connsiteY1304" fmla="*/ 1327137 h 2812935"/>
                    <a:gd name="connsiteX1305" fmla="*/ 921129 w 1404720"/>
                    <a:gd name="connsiteY1305" fmla="*/ 1327137 h 2812935"/>
                    <a:gd name="connsiteX1306" fmla="*/ 880761 w 1404720"/>
                    <a:gd name="connsiteY1306" fmla="*/ 1367505 h 2812935"/>
                    <a:gd name="connsiteX1307" fmla="*/ 921129 w 1404720"/>
                    <a:gd name="connsiteY1307" fmla="*/ 1407873 h 2812935"/>
                    <a:gd name="connsiteX1308" fmla="*/ 961497 w 1404720"/>
                    <a:gd name="connsiteY1308" fmla="*/ 1367505 h 2812935"/>
                    <a:gd name="connsiteX1309" fmla="*/ 921129 w 1404720"/>
                    <a:gd name="connsiteY1309" fmla="*/ 1327137 h 2812935"/>
                    <a:gd name="connsiteX1310" fmla="*/ 836693 w 1404720"/>
                    <a:gd name="connsiteY1310" fmla="*/ 1327137 h 2812935"/>
                    <a:gd name="connsiteX1311" fmla="*/ 796325 w 1404720"/>
                    <a:gd name="connsiteY1311" fmla="*/ 1367505 h 2812935"/>
                    <a:gd name="connsiteX1312" fmla="*/ 836693 w 1404720"/>
                    <a:gd name="connsiteY1312" fmla="*/ 1407873 h 2812935"/>
                    <a:gd name="connsiteX1313" fmla="*/ 877061 w 1404720"/>
                    <a:gd name="connsiteY1313" fmla="*/ 1367505 h 2812935"/>
                    <a:gd name="connsiteX1314" fmla="*/ 836693 w 1404720"/>
                    <a:gd name="connsiteY1314" fmla="*/ 1327137 h 2812935"/>
                    <a:gd name="connsiteX1315" fmla="*/ 752256 w 1404720"/>
                    <a:gd name="connsiteY1315" fmla="*/ 1327137 h 2812935"/>
                    <a:gd name="connsiteX1316" fmla="*/ 711888 w 1404720"/>
                    <a:gd name="connsiteY1316" fmla="*/ 1367505 h 2812935"/>
                    <a:gd name="connsiteX1317" fmla="*/ 752256 w 1404720"/>
                    <a:gd name="connsiteY1317" fmla="*/ 1407873 h 2812935"/>
                    <a:gd name="connsiteX1318" fmla="*/ 792624 w 1404720"/>
                    <a:gd name="connsiteY1318" fmla="*/ 1367505 h 2812935"/>
                    <a:gd name="connsiteX1319" fmla="*/ 752256 w 1404720"/>
                    <a:gd name="connsiteY1319" fmla="*/ 1327137 h 2812935"/>
                    <a:gd name="connsiteX1320" fmla="*/ 667820 w 1404720"/>
                    <a:gd name="connsiteY1320" fmla="*/ 1327137 h 2812935"/>
                    <a:gd name="connsiteX1321" fmla="*/ 627452 w 1404720"/>
                    <a:gd name="connsiteY1321" fmla="*/ 1367505 h 2812935"/>
                    <a:gd name="connsiteX1322" fmla="*/ 667820 w 1404720"/>
                    <a:gd name="connsiteY1322" fmla="*/ 1407873 h 2812935"/>
                    <a:gd name="connsiteX1323" fmla="*/ 708188 w 1404720"/>
                    <a:gd name="connsiteY1323" fmla="*/ 1367505 h 2812935"/>
                    <a:gd name="connsiteX1324" fmla="*/ 667820 w 1404720"/>
                    <a:gd name="connsiteY1324" fmla="*/ 1327137 h 2812935"/>
                    <a:gd name="connsiteX1325" fmla="*/ 583384 w 1404720"/>
                    <a:gd name="connsiteY1325" fmla="*/ 1327137 h 2812935"/>
                    <a:gd name="connsiteX1326" fmla="*/ 543016 w 1404720"/>
                    <a:gd name="connsiteY1326" fmla="*/ 1367505 h 2812935"/>
                    <a:gd name="connsiteX1327" fmla="*/ 583384 w 1404720"/>
                    <a:gd name="connsiteY1327" fmla="*/ 1407873 h 2812935"/>
                    <a:gd name="connsiteX1328" fmla="*/ 623752 w 1404720"/>
                    <a:gd name="connsiteY1328" fmla="*/ 1367505 h 2812935"/>
                    <a:gd name="connsiteX1329" fmla="*/ 583384 w 1404720"/>
                    <a:gd name="connsiteY1329" fmla="*/ 1327137 h 2812935"/>
                    <a:gd name="connsiteX1330" fmla="*/ 498947 w 1404720"/>
                    <a:gd name="connsiteY1330" fmla="*/ 1327137 h 2812935"/>
                    <a:gd name="connsiteX1331" fmla="*/ 458579 w 1404720"/>
                    <a:gd name="connsiteY1331" fmla="*/ 1367505 h 2812935"/>
                    <a:gd name="connsiteX1332" fmla="*/ 498947 w 1404720"/>
                    <a:gd name="connsiteY1332" fmla="*/ 1407873 h 2812935"/>
                    <a:gd name="connsiteX1333" fmla="*/ 539315 w 1404720"/>
                    <a:gd name="connsiteY1333" fmla="*/ 1367505 h 2812935"/>
                    <a:gd name="connsiteX1334" fmla="*/ 498947 w 1404720"/>
                    <a:gd name="connsiteY1334" fmla="*/ 1327137 h 2812935"/>
                    <a:gd name="connsiteX1335" fmla="*/ 414511 w 1404720"/>
                    <a:gd name="connsiteY1335" fmla="*/ 1327137 h 2812935"/>
                    <a:gd name="connsiteX1336" fmla="*/ 374143 w 1404720"/>
                    <a:gd name="connsiteY1336" fmla="*/ 1367505 h 2812935"/>
                    <a:gd name="connsiteX1337" fmla="*/ 414511 w 1404720"/>
                    <a:gd name="connsiteY1337" fmla="*/ 1407873 h 2812935"/>
                    <a:gd name="connsiteX1338" fmla="*/ 454879 w 1404720"/>
                    <a:gd name="connsiteY1338" fmla="*/ 1367505 h 2812935"/>
                    <a:gd name="connsiteX1339" fmla="*/ 414511 w 1404720"/>
                    <a:gd name="connsiteY1339" fmla="*/ 1327137 h 2812935"/>
                    <a:gd name="connsiteX1340" fmla="*/ 330075 w 1404720"/>
                    <a:gd name="connsiteY1340" fmla="*/ 1327137 h 2812935"/>
                    <a:gd name="connsiteX1341" fmla="*/ 289707 w 1404720"/>
                    <a:gd name="connsiteY1341" fmla="*/ 1367505 h 2812935"/>
                    <a:gd name="connsiteX1342" fmla="*/ 330075 w 1404720"/>
                    <a:gd name="connsiteY1342" fmla="*/ 1407873 h 2812935"/>
                    <a:gd name="connsiteX1343" fmla="*/ 370443 w 1404720"/>
                    <a:gd name="connsiteY1343" fmla="*/ 1367505 h 2812935"/>
                    <a:gd name="connsiteX1344" fmla="*/ 330075 w 1404720"/>
                    <a:gd name="connsiteY1344" fmla="*/ 1327137 h 2812935"/>
                    <a:gd name="connsiteX1345" fmla="*/ 245639 w 1404720"/>
                    <a:gd name="connsiteY1345" fmla="*/ 1327137 h 2812935"/>
                    <a:gd name="connsiteX1346" fmla="*/ 205271 w 1404720"/>
                    <a:gd name="connsiteY1346" fmla="*/ 1367505 h 2812935"/>
                    <a:gd name="connsiteX1347" fmla="*/ 245639 w 1404720"/>
                    <a:gd name="connsiteY1347" fmla="*/ 1407873 h 2812935"/>
                    <a:gd name="connsiteX1348" fmla="*/ 286007 w 1404720"/>
                    <a:gd name="connsiteY1348" fmla="*/ 1367505 h 2812935"/>
                    <a:gd name="connsiteX1349" fmla="*/ 245639 w 1404720"/>
                    <a:gd name="connsiteY1349" fmla="*/ 1327137 h 2812935"/>
                    <a:gd name="connsiteX1350" fmla="*/ 161202 w 1404720"/>
                    <a:gd name="connsiteY1350" fmla="*/ 1327137 h 2812935"/>
                    <a:gd name="connsiteX1351" fmla="*/ 120834 w 1404720"/>
                    <a:gd name="connsiteY1351" fmla="*/ 1367505 h 2812935"/>
                    <a:gd name="connsiteX1352" fmla="*/ 161202 w 1404720"/>
                    <a:gd name="connsiteY1352" fmla="*/ 1407873 h 2812935"/>
                    <a:gd name="connsiteX1353" fmla="*/ 201570 w 1404720"/>
                    <a:gd name="connsiteY1353" fmla="*/ 1367505 h 2812935"/>
                    <a:gd name="connsiteX1354" fmla="*/ 161202 w 1404720"/>
                    <a:gd name="connsiteY1354" fmla="*/ 1327137 h 2812935"/>
                    <a:gd name="connsiteX1355" fmla="*/ 76766 w 1404720"/>
                    <a:gd name="connsiteY1355" fmla="*/ 1327137 h 2812935"/>
                    <a:gd name="connsiteX1356" fmla="*/ 36398 w 1404720"/>
                    <a:gd name="connsiteY1356" fmla="*/ 1367505 h 2812935"/>
                    <a:gd name="connsiteX1357" fmla="*/ 76766 w 1404720"/>
                    <a:gd name="connsiteY1357" fmla="*/ 1407873 h 2812935"/>
                    <a:gd name="connsiteX1358" fmla="*/ 117134 w 1404720"/>
                    <a:gd name="connsiteY1358" fmla="*/ 1367505 h 2812935"/>
                    <a:gd name="connsiteX1359" fmla="*/ 76766 w 1404720"/>
                    <a:gd name="connsiteY1359" fmla="*/ 1327137 h 2812935"/>
                    <a:gd name="connsiteX1360" fmla="*/ 1343312 w 1404720"/>
                    <a:gd name="connsiteY1360" fmla="*/ 1241088 h 2812935"/>
                    <a:gd name="connsiteX1361" fmla="*/ 1302944 w 1404720"/>
                    <a:gd name="connsiteY1361" fmla="*/ 1281456 h 2812935"/>
                    <a:gd name="connsiteX1362" fmla="*/ 1343312 w 1404720"/>
                    <a:gd name="connsiteY1362" fmla="*/ 1321824 h 2812935"/>
                    <a:gd name="connsiteX1363" fmla="*/ 1383680 w 1404720"/>
                    <a:gd name="connsiteY1363" fmla="*/ 1281456 h 2812935"/>
                    <a:gd name="connsiteX1364" fmla="*/ 1343312 w 1404720"/>
                    <a:gd name="connsiteY1364" fmla="*/ 1241088 h 2812935"/>
                    <a:gd name="connsiteX1365" fmla="*/ 1258874 w 1404720"/>
                    <a:gd name="connsiteY1365" fmla="*/ 1241088 h 2812935"/>
                    <a:gd name="connsiteX1366" fmla="*/ 1218506 w 1404720"/>
                    <a:gd name="connsiteY1366" fmla="*/ 1281456 h 2812935"/>
                    <a:gd name="connsiteX1367" fmla="*/ 1258874 w 1404720"/>
                    <a:gd name="connsiteY1367" fmla="*/ 1321824 h 2812935"/>
                    <a:gd name="connsiteX1368" fmla="*/ 1299242 w 1404720"/>
                    <a:gd name="connsiteY1368" fmla="*/ 1281456 h 2812935"/>
                    <a:gd name="connsiteX1369" fmla="*/ 1258874 w 1404720"/>
                    <a:gd name="connsiteY1369" fmla="*/ 1241088 h 2812935"/>
                    <a:gd name="connsiteX1370" fmla="*/ 1174438 w 1404720"/>
                    <a:gd name="connsiteY1370" fmla="*/ 1241088 h 2812935"/>
                    <a:gd name="connsiteX1371" fmla="*/ 1134070 w 1404720"/>
                    <a:gd name="connsiteY1371" fmla="*/ 1281456 h 2812935"/>
                    <a:gd name="connsiteX1372" fmla="*/ 1174438 w 1404720"/>
                    <a:gd name="connsiteY1372" fmla="*/ 1321824 h 2812935"/>
                    <a:gd name="connsiteX1373" fmla="*/ 1214806 w 1404720"/>
                    <a:gd name="connsiteY1373" fmla="*/ 1281456 h 2812935"/>
                    <a:gd name="connsiteX1374" fmla="*/ 1174438 w 1404720"/>
                    <a:gd name="connsiteY1374" fmla="*/ 1241088 h 2812935"/>
                    <a:gd name="connsiteX1375" fmla="*/ 1090002 w 1404720"/>
                    <a:gd name="connsiteY1375" fmla="*/ 1241088 h 2812935"/>
                    <a:gd name="connsiteX1376" fmla="*/ 1049634 w 1404720"/>
                    <a:gd name="connsiteY1376" fmla="*/ 1281456 h 2812935"/>
                    <a:gd name="connsiteX1377" fmla="*/ 1090002 w 1404720"/>
                    <a:gd name="connsiteY1377" fmla="*/ 1321824 h 2812935"/>
                    <a:gd name="connsiteX1378" fmla="*/ 1130370 w 1404720"/>
                    <a:gd name="connsiteY1378" fmla="*/ 1281456 h 2812935"/>
                    <a:gd name="connsiteX1379" fmla="*/ 1090002 w 1404720"/>
                    <a:gd name="connsiteY1379" fmla="*/ 1241088 h 2812935"/>
                    <a:gd name="connsiteX1380" fmla="*/ 1005565 w 1404720"/>
                    <a:gd name="connsiteY1380" fmla="*/ 1241088 h 2812935"/>
                    <a:gd name="connsiteX1381" fmla="*/ 965197 w 1404720"/>
                    <a:gd name="connsiteY1381" fmla="*/ 1281456 h 2812935"/>
                    <a:gd name="connsiteX1382" fmla="*/ 1005565 w 1404720"/>
                    <a:gd name="connsiteY1382" fmla="*/ 1321824 h 2812935"/>
                    <a:gd name="connsiteX1383" fmla="*/ 1045933 w 1404720"/>
                    <a:gd name="connsiteY1383" fmla="*/ 1281456 h 2812935"/>
                    <a:gd name="connsiteX1384" fmla="*/ 1005565 w 1404720"/>
                    <a:gd name="connsiteY1384" fmla="*/ 1241088 h 2812935"/>
                    <a:gd name="connsiteX1385" fmla="*/ 921129 w 1404720"/>
                    <a:gd name="connsiteY1385" fmla="*/ 1241088 h 2812935"/>
                    <a:gd name="connsiteX1386" fmla="*/ 880761 w 1404720"/>
                    <a:gd name="connsiteY1386" fmla="*/ 1281456 h 2812935"/>
                    <a:gd name="connsiteX1387" fmla="*/ 921129 w 1404720"/>
                    <a:gd name="connsiteY1387" fmla="*/ 1321824 h 2812935"/>
                    <a:gd name="connsiteX1388" fmla="*/ 961497 w 1404720"/>
                    <a:gd name="connsiteY1388" fmla="*/ 1281456 h 2812935"/>
                    <a:gd name="connsiteX1389" fmla="*/ 921129 w 1404720"/>
                    <a:gd name="connsiteY1389" fmla="*/ 1241088 h 2812935"/>
                    <a:gd name="connsiteX1390" fmla="*/ 836693 w 1404720"/>
                    <a:gd name="connsiteY1390" fmla="*/ 1241088 h 2812935"/>
                    <a:gd name="connsiteX1391" fmla="*/ 796325 w 1404720"/>
                    <a:gd name="connsiteY1391" fmla="*/ 1281456 h 2812935"/>
                    <a:gd name="connsiteX1392" fmla="*/ 836693 w 1404720"/>
                    <a:gd name="connsiteY1392" fmla="*/ 1321824 h 2812935"/>
                    <a:gd name="connsiteX1393" fmla="*/ 877061 w 1404720"/>
                    <a:gd name="connsiteY1393" fmla="*/ 1281456 h 2812935"/>
                    <a:gd name="connsiteX1394" fmla="*/ 836693 w 1404720"/>
                    <a:gd name="connsiteY1394" fmla="*/ 1241088 h 2812935"/>
                    <a:gd name="connsiteX1395" fmla="*/ 752256 w 1404720"/>
                    <a:gd name="connsiteY1395" fmla="*/ 1241088 h 2812935"/>
                    <a:gd name="connsiteX1396" fmla="*/ 711888 w 1404720"/>
                    <a:gd name="connsiteY1396" fmla="*/ 1281456 h 2812935"/>
                    <a:gd name="connsiteX1397" fmla="*/ 752256 w 1404720"/>
                    <a:gd name="connsiteY1397" fmla="*/ 1321824 h 2812935"/>
                    <a:gd name="connsiteX1398" fmla="*/ 792624 w 1404720"/>
                    <a:gd name="connsiteY1398" fmla="*/ 1281456 h 2812935"/>
                    <a:gd name="connsiteX1399" fmla="*/ 752256 w 1404720"/>
                    <a:gd name="connsiteY1399" fmla="*/ 1241088 h 2812935"/>
                    <a:gd name="connsiteX1400" fmla="*/ 667820 w 1404720"/>
                    <a:gd name="connsiteY1400" fmla="*/ 1241088 h 2812935"/>
                    <a:gd name="connsiteX1401" fmla="*/ 627452 w 1404720"/>
                    <a:gd name="connsiteY1401" fmla="*/ 1281456 h 2812935"/>
                    <a:gd name="connsiteX1402" fmla="*/ 667820 w 1404720"/>
                    <a:gd name="connsiteY1402" fmla="*/ 1321824 h 2812935"/>
                    <a:gd name="connsiteX1403" fmla="*/ 708188 w 1404720"/>
                    <a:gd name="connsiteY1403" fmla="*/ 1281456 h 2812935"/>
                    <a:gd name="connsiteX1404" fmla="*/ 667820 w 1404720"/>
                    <a:gd name="connsiteY1404" fmla="*/ 1241088 h 2812935"/>
                    <a:gd name="connsiteX1405" fmla="*/ 583384 w 1404720"/>
                    <a:gd name="connsiteY1405" fmla="*/ 1241088 h 2812935"/>
                    <a:gd name="connsiteX1406" fmla="*/ 543016 w 1404720"/>
                    <a:gd name="connsiteY1406" fmla="*/ 1281456 h 2812935"/>
                    <a:gd name="connsiteX1407" fmla="*/ 583384 w 1404720"/>
                    <a:gd name="connsiteY1407" fmla="*/ 1321824 h 2812935"/>
                    <a:gd name="connsiteX1408" fmla="*/ 623752 w 1404720"/>
                    <a:gd name="connsiteY1408" fmla="*/ 1281456 h 2812935"/>
                    <a:gd name="connsiteX1409" fmla="*/ 583384 w 1404720"/>
                    <a:gd name="connsiteY1409" fmla="*/ 1241088 h 2812935"/>
                    <a:gd name="connsiteX1410" fmla="*/ 498947 w 1404720"/>
                    <a:gd name="connsiteY1410" fmla="*/ 1241088 h 2812935"/>
                    <a:gd name="connsiteX1411" fmla="*/ 458579 w 1404720"/>
                    <a:gd name="connsiteY1411" fmla="*/ 1281456 h 2812935"/>
                    <a:gd name="connsiteX1412" fmla="*/ 498947 w 1404720"/>
                    <a:gd name="connsiteY1412" fmla="*/ 1321824 h 2812935"/>
                    <a:gd name="connsiteX1413" fmla="*/ 539315 w 1404720"/>
                    <a:gd name="connsiteY1413" fmla="*/ 1281456 h 2812935"/>
                    <a:gd name="connsiteX1414" fmla="*/ 498947 w 1404720"/>
                    <a:gd name="connsiteY1414" fmla="*/ 1241088 h 2812935"/>
                    <a:gd name="connsiteX1415" fmla="*/ 414511 w 1404720"/>
                    <a:gd name="connsiteY1415" fmla="*/ 1241088 h 2812935"/>
                    <a:gd name="connsiteX1416" fmla="*/ 374143 w 1404720"/>
                    <a:gd name="connsiteY1416" fmla="*/ 1281456 h 2812935"/>
                    <a:gd name="connsiteX1417" fmla="*/ 414511 w 1404720"/>
                    <a:gd name="connsiteY1417" fmla="*/ 1321824 h 2812935"/>
                    <a:gd name="connsiteX1418" fmla="*/ 454879 w 1404720"/>
                    <a:gd name="connsiteY1418" fmla="*/ 1281456 h 2812935"/>
                    <a:gd name="connsiteX1419" fmla="*/ 414511 w 1404720"/>
                    <a:gd name="connsiteY1419" fmla="*/ 1241088 h 2812935"/>
                    <a:gd name="connsiteX1420" fmla="*/ 330075 w 1404720"/>
                    <a:gd name="connsiteY1420" fmla="*/ 1241088 h 2812935"/>
                    <a:gd name="connsiteX1421" fmla="*/ 289707 w 1404720"/>
                    <a:gd name="connsiteY1421" fmla="*/ 1281456 h 2812935"/>
                    <a:gd name="connsiteX1422" fmla="*/ 330075 w 1404720"/>
                    <a:gd name="connsiteY1422" fmla="*/ 1321824 h 2812935"/>
                    <a:gd name="connsiteX1423" fmla="*/ 370443 w 1404720"/>
                    <a:gd name="connsiteY1423" fmla="*/ 1281456 h 2812935"/>
                    <a:gd name="connsiteX1424" fmla="*/ 330075 w 1404720"/>
                    <a:gd name="connsiteY1424" fmla="*/ 1241088 h 2812935"/>
                    <a:gd name="connsiteX1425" fmla="*/ 245639 w 1404720"/>
                    <a:gd name="connsiteY1425" fmla="*/ 1241088 h 2812935"/>
                    <a:gd name="connsiteX1426" fmla="*/ 205271 w 1404720"/>
                    <a:gd name="connsiteY1426" fmla="*/ 1281456 h 2812935"/>
                    <a:gd name="connsiteX1427" fmla="*/ 245639 w 1404720"/>
                    <a:gd name="connsiteY1427" fmla="*/ 1321824 h 2812935"/>
                    <a:gd name="connsiteX1428" fmla="*/ 286007 w 1404720"/>
                    <a:gd name="connsiteY1428" fmla="*/ 1281456 h 2812935"/>
                    <a:gd name="connsiteX1429" fmla="*/ 245639 w 1404720"/>
                    <a:gd name="connsiteY1429" fmla="*/ 1241088 h 2812935"/>
                    <a:gd name="connsiteX1430" fmla="*/ 161202 w 1404720"/>
                    <a:gd name="connsiteY1430" fmla="*/ 1241088 h 2812935"/>
                    <a:gd name="connsiteX1431" fmla="*/ 120834 w 1404720"/>
                    <a:gd name="connsiteY1431" fmla="*/ 1281456 h 2812935"/>
                    <a:gd name="connsiteX1432" fmla="*/ 161202 w 1404720"/>
                    <a:gd name="connsiteY1432" fmla="*/ 1321824 h 2812935"/>
                    <a:gd name="connsiteX1433" fmla="*/ 201570 w 1404720"/>
                    <a:gd name="connsiteY1433" fmla="*/ 1281456 h 2812935"/>
                    <a:gd name="connsiteX1434" fmla="*/ 161202 w 1404720"/>
                    <a:gd name="connsiteY1434" fmla="*/ 1241088 h 2812935"/>
                    <a:gd name="connsiteX1435" fmla="*/ 76766 w 1404720"/>
                    <a:gd name="connsiteY1435" fmla="*/ 1241088 h 2812935"/>
                    <a:gd name="connsiteX1436" fmla="*/ 36398 w 1404720"/>
                    <a:gd name="connsiteY1436" fmla="*/ 1281456 h 2812935"/>
                    <a:gd name="connsiteX1437" fmla="*/ 76766 w 1404720"/>
                    <a:gd name="connsiteY1437" fmla="*/ 1321824 h 2812935"/>
                    <a:gd name="connsiteX1438" fmla="*/ 117134 w 1404720"/>
                    <a:gd name="connsiteY1438" fmla="*/ 1281456 h 2812935"/>
                    <a:gd name="connsiteX1439" fmla="*/ 76766 w 1404720"/>
                    <a:gd name="connsiteY1439" fmla="*/ 1241088 h 2812935"/>
                    <a:gd name="connsiteX1440" fmla="*/ 1343312 w 1404720"/>
                    <a:gd name="connsiteY1440" fmla="*/ 1155038 h 2812935"/>
                    <a:gd name="connsiteX1441" fmla="*/ 1302944 w 1404720"/>
                    <a:gd name="connsiteY1441" fmla="*/ 1195406 h 2812935"/>
                    <a:gd name="connsiteX1442" fmla="*/ 1343312 w 1404720"/>
                    <a:gd name="connsiteY1442" fmla="*/ 1235774 h 2812935"/>
                    <a:gd name="connsiteX1443" fmla="*/ 1383680 w 1404720"/>
                    <a:gd name="connsiteY1443" fmla="*/ 1195406 h 2812935"/>
                    <a:gd name="connsiteX1444" fmla="*/ 1343312 w 1404720"/>
                    <a:gd name="connsiteY1444" fmla="*/ 1155038 h 2812935"/>
                    <a:gd name="connsiteX1445" fmla="*/ 1258874 w 1404720"/>
                    <a:gd name="connsiteY1445" fmla="*/ 1155038 h 2812935"/>
                    <a:gd name="connsiteX1446" fmla="*/ 1218506 w 1404720"/>
                    <a:gd name="connsiteY1446" fmla="*/ 1195406 h 2812935"/>
                    <a:gd name="connsiteX1447" fmla="*/ 1258874 w 1404720"/>
                    <a:gd name="connsiteY1447" fmla="*/ 1235774 h 2812935"/>
                    <a:gd name="connsiteX1448" fmla="*/ 1299242 w 1404720"/>
                    <a:gd name="connsiteY1448" fmla="*/ 1195406 h 2812935"/>
                    <a:gd name="connsiteX1449" fmla="*/ 1258874 w 1404720"/>
                    <a:gd name="connsiteY1449" fmla="*/ 1155038 h 2812935"/>
                    <a:gd name="connsiteX1450" fmla="*/ 1174438 w 1404720"/>
                    <a:gd name="connsiteY1450" fmla="*/ 1155038 h 2812935"/>
                    <a:gd name="connsiteX1451" fmla="*/ 1134070 w 1404720"/>
                    <a:gd name="connsiteY1451" fmla="*/ 1195406 h 2812935"/>
                    <a:gd name="connsiteX1452" fmla="*/ 1174438 w 1404720"/>
                    <a:gd name="connsiteY1452" fmla="*/ 1235774 h 2812935"/>
                    <a:gd name="connsiteX1453" fmla="*/ 1214806 w 1404720"/>
                    <a:gd name="connsiteY1453" fmla="*/ 1195406 h 2812935"/>
                    <a:gd name="connsiteX1454" fmla="*/ 1174438 w 1404720"/>
                    <a:gd name="connsiteY1454" fmla="*/ 1155038 h 2812935"/>
                    <a:gd name="connsiteX1455" fmla="*/ 1090002 w 1404720"/>
                    <a:gd name="connsiteY1455" fmla="*/ 1155038 h 2812935"/>
                    <a:gd name="connsiteX1456" fmla="*/ 1049634 w 1404720"/>
                    <a:gd name="connsiteY1456" fmla="*/ 1195406 h 2812935"/>
                    <a:gd name="connsiteX1457" fmla="*/ 1090002 w 1404720"/>
                    <a:gd name="connsiteY1457" fmla="*/ 1235774 h 2812935"/>
                    <a:gd name="connsiteX1458" fmla="*/ 1130370 w 1404720"/>
                    <a:gd name="connsiteY1458" fmla="*/ 1195406 h 2812935"/>
                    <a:gd name="connsiteX1459" fmla="*/ 1090002 w 1404720"/>
                    <a:gd name="connsiteY1459" fmla="*/ 1155038 h 2812935"/>
                    <a:gd name="connsiteX1460" fmla="*/ 1005565 w 1404720"/>
                    <a:gd name="connsiteY1460" fmla="*/ 1155038 h 2812935"/>
                    <a:gd name="connsiteX1461" fmla="*/ 965197 w 1404720"/>
                    <a:gd name="connsiteY1461" fmla="*/ 1195406 h 2812935"/>
                    <a:gd name="connsiteX1462" fmla="*/ 1005565 w 1404720"/>
                    <a:gd name="connsiteY1462" fmla="*/ 1235774 h 2812935"/>
                    <a:gd name="connsiteX1463" fmla="*/ 1045933 w 1404720"/>
                    <a:gd name="connsiteY1463" fmla="*/ 1195406 h 2812935"/>
                    <a:gd name="connsiteX1464" fmla="*/ 1005565 w 1404720"/>
                    <a:gd name="connsiteY1464" fmla="*/ 1155038 h 2812935"/>
                    <a:gd name="connsiteX1465" fmla="*/ 921129 w 1404720"/>
                    <a:gd name="connsiteY1465" fmla="*/ 1155038 h 2812935"/>
                    <a:gd name="connsiteX1466" fmla="*/ 880761 w 1404720"/>
                    <a:gd name="connsiteY1466" fmla="*/ 1195406 h 2812935"/>
                    <a:gd name="connsiteX1467" fmla="*/ 921129 w 1404720"/>
                    <a:gd name="connsiteY1467" fmla="*/ 1235774 h 2812935"/>
                    <a:gd name="connsiteX1468" fmla="*/ 961497 w 1404720"/>
                    <a:gd name="connsiteY1468" fmla="*/ 1195406 h 2812935"/>
                    <a:gd name="connsiteX1469" fmla="*/ 921129 w 1404720"/>
                    <a:gd name="connsiteY1469" fmla="*/ 1155038 h 2812935"/>
                    <a:gd name="connsiteX1470" fmla="*/ 836693 w 1404720"/>
                    <a:gd name="connsiteY1470" fmla="*/ 1155038 h 2812935"/>
                    <a:gd name="connsiteX1471" fmla="*/ 796325 w 1404720"/>
                    <a:gd name="connsiteY1471" fmla="*/ 1195406 h 2812935"/>
                    <a:gd name="connsiteX1472" fmla="*/ 836693 w 1404720"/>
                    <a:gd name="connsiteY1472" fmla="*/ 1235774 h 2812935"/>
                    <a:gd name="connsiteX1473" fmla="*/ 877061 w 1404720"/>
                    <a:gd name="connsiteY1473" fmla="*/ 1195406 h 2812935"/>
                    <a:gd name="connsiteX1474" fmla="*/ 836693 w 1404720"/>
                    <a:gd name="connsiteY1474" fmla="*/ 1155038 h 2812935"/>
                    <a:gd name="connsiteX1475" fmla="*/ 752256 w 1404720"/>
                    <a:gd name="connsiteY1475" fmla="*/ 1155038 h 2812935"/>
                    <a:gd name="connsiteX1476" fmla="*/ 711888 w 1404720"/>
                    <a:gd name="connsiteY1476" fmla="*/ 1195406 h 2812935"/>
                    <a:gd name="connsiteX1477" fmla="*/ 752256 w 1404720"/>
                    <a:gd name="connsiteY1477" fmla="*/ 1235774 h 2812935"/>
                    <a:gd name="connsiteX1478" fmla="*/ 792624 w 1404720"/>
                    <a:gd name="connsiteY1478" fmla="*/ 1195406 h 2812935"/>
                    <a:gd name="connsiteX1479" fmla="*/ 752256 w 1404720"/>
                    <a:gd name="connsiteY1479" fmla="*/ 1155038 h 2812935"/>
                    <a:gd name="connsiteX1480" fmla="*/ 667820 w 1404720"/>
                    <a:gd name="connsiteY1480" fmla="*/ 1155038 h 2812935"/>
                    <a:gd name="connsiteX1481" fmla="*/ 627452 w 1404720"/>
                    <a:gd name="connsiteY1481" fmla="*/ 1195406 h 2812935"/>
                    <a:gd name="connsiteX1482" fmla="*/ 667820 w 1404720"/>
                    <a:gd name="connsiteY1482" fmla="*/ 1235774 h 2812935"/>
                    <a:gd name="connsiteX1483" fmla="*/ 708188 w 1404720"/>
                    <a:gd name="connsiteY1483" fmla="*/ 1195406 h 2812935"/>
                    <a:gd name="connsiteX1484" fmla="*/ 667820 w 1404720"/>
                    <a:gd name="connsiteY1484" fmla="*/ 1155038 h 2812935"/>
                    <a:gd name="connsiteX1485" fmla="*/ 583384 w 1404720"/>
                    <a:gd name="connsiteY1485" fmla="*/ 1155038 h 2812935"/>
                    <a:gd name="connsiteX1486" fmla="*/ 543016 w 1404720"/>
                    <a:gd name="connsiteY1486" fmla="*/ 1195406 h 2812935"/>
                    <a:gd name="connsiteX1487" fmla="*/ 583384 w 1404720"/>
                    <a:gd name="connsiteY1487" fmla="*/ 1235774 h 2812935"/>
                    <a:gd name="connsiteX1488" fmla="*/ 623752 w 1404720"/>
                    <a:gd name="connsiteY1488" fmla="*/ 1195406 h 2812935"/>
                    <a:gd name="connsiteX1489" fmla="*/ 583384 w 1404720"/>
                    <a:gd name="connsiteY1489" fmla="*/ 1155038 h 2812935"/>
                    <a:gd name="connsiteX1490" fmla="*/ 498947 w 1404720"/>
                    <a:gd name="connsiteY1490" fmla="*/ 1155038 h 2812935"/>
                    <a:gd name="connsiteX1491" fmla="*/ 458579 w 1404720"/>
                    <a:gd name="connsiteY1491" fmla="*/ 1195406 h 2812935"/>
                    <a:gd name="connsiteX1492" fmla="*/ 498947 w 1404720"/>
                    <a:gd name="connsiteY1492" fmla="*/ 1235774 h 2812935"/>
                    <a:gd name="connsiteX1493" fmla="*/ 539315 w 1404720"/>
                    <a:gd name="connsiteY1493" fmla="*/ 1195406 h 2812935"/>
                    <a:gd name="connsiteX1494" fmla="*/ 498947 w 1404720"/>
                    <a:gd name="connsiteY1494" fmla="*/ 1155038 h 2812935"/>
                    <a:gd name="connsiteX1495" fmla="*/ 414511 w 1404720"/>
                    <a:gd name="connsiteY1495" fmla="*/ 1155038 h 2812935"/>
                    <a:gd name="connsiteX1496" fmla="*/ 374143 w 1404720"/>
                    <a:gd name="connsiteY1496" fmla="*/ 1195406 h 2812935"/>
                    <a:gd name="connsiteX1497" fmla="*/ 414511 w 1404720"/>
                    <a:gd name="connsiteY1497" fmla="*/ 1235774 h 2812935"/>
                    <a:gd name="connsiteX1498" fmla="*/ 454879 w 1404720"/>
                    <a:gd name="connsiteY1498" fmla="*/ 1195406 h 2812935"/>
                    <a:gd name="connsiteX1499" fmla="*/ 414511 w 1404720"/>
                    <a:gd name="connsiteY1499" fmla="*/ 1155038 h 2812935"/>
                    <a:gd name="connsiteX1500" fmla="*/ 330075 w 1404720"/>
                    <a:gd name="connsiteY1500" fmla="*/ 1155038 h 2812935"/>
                    <a:gd name="connsiteX1501" fmla="*/ 289707 w 1404720"/>
                    <a:gd name="connsiteY1501" fmla="*/ 1195406 h 2812935"/>
                    <a:gd name="connsiteX1502" fmla="*/ 330075 w 1404720"/>
                    <a:gd name="connsiteY1502" fmla="*/ 1235774 h 2812935"/>
                    <a:gd name="connsiteX1503" fmla="*/ 370443 w 1404720"/>
                    <a:gd name="connsiteY1503" fmla="*/ 1195406 h 2812935"/>
                    <a:gd name="connsiteX1504" fmla="*/ 330075 w 1404720"/>
                    <a:gd name="connsiteY1504" fmla="*/ 1155038 h 2812935"/>
                    <a:gd name="connsiteX1505" fmla="*/ 245639 w 1404720"/>
                    <a:gd name="connsiteY1505" fmla="*/ 1155038 h 2812935"/>
                    <a:gd name="connsiteX1506" fmla="*/ 205271 w 1404720"/>
                    <a:gd name="connsiteY1506" fmla="*/ 1195406 h 2812935"/>
                    <a:gd name="connsiteX1507" fmla="*/ 245639 w 1404720"/>
                    <a:gd name="connsiteY1507" fmla="*/ 1235774 h 2812935"/>
                    <a:gd name="connsiteX1508" fmla="*/ 286007 w 1404720"/>
                    <a:gd name="connsiteY1508" fmla="*/ 1195406 h 2812935"/>
                    <a:gd name="connsiteX1509" fmla="*/ 245639 w 1404720"/>
                    <a:gd name="connsiteY1509" fmla="*/ 1155038 h 2812935"/>
                    <a:gd name="connsiteX1510" fmla="*/ 161202 w 1404720"/>
                    <a:gd name="connsiteY1510" fmla="*/ 1155038 h 2812935"/>
                    <a:gd name="connsiteX1511" fmla="*/ 120834 w 1404720"/>
                    <a:gd name="connsiteY1511" fmla="*/ 1195406 h 2812935"/>
                    <a:gd name="connsiteX1512" fmla="*/ 161202 w 1404720"/>
                    <a:gd name="connsiteY1512" fmla="*/ 1235774 h 2812935"/>
                    <a:gd name="connsiteX1513" fmla="*/ 201570 w 1404720"/>
                    <a:gd name="connsiteY1513" fmla="*/ 1195406 h 2812935"/>
                    <a:gd name="connsiteX1514" fmla="*/ 161202 w 1404720"/>
                    <a:gd name="connsiteY1514" fmla="*/ 1155038 h 2812935"/>
                    <a:gd name="connsiteX1515" fmla="*/ 76766 w 1404720"/>
                    <a:gd name="connsiteY1515" fmla="*/ 1155038 h 2812935"/>
                    <a:gd name="connsiteX1516" fmla="*/ 36398 w 1404720"/>
                    <a:gd name="connsiteY1516" fmla="*/ 1195406 h 2812935"/>
                    <a:gd name="connsiteX1517" fmla="*/ 76766 w 1404720"/>
                    <a:gd name="connsiteY1517" fmla="*/ 1235774 h 2812935"/>
                    <a:gd name="connsiteX1518" fmla="*/ 117134 w 1404720"/>
                    <a:gd name="connsiteY1518" fmla="*/ 1195406 h 2812935"/>
                    <a:gd name="connsiteX1519" fmla="*/ 76766 w 1404720"/>
                    <a:gd name="connsiteY1519" fmla="*/ 1155038 h 2812935"/>
                    <a:gd name="connsiteX1520" fmla="*/ 1343312 w 1404720"/>
                    <a:gd name="connsiteY1520" fmla="*/ 1068989 h 2812935"/>
                    <a:gd name="connsiteX1521" fmla="*/ 1302944 w 1404720"/>
                    <a:gd name="connsiteY1521" fmla="*/ 1109357 h 2812935"/>
                    <a:gd name="connsiteX1522" fmla="*/ 1343312 w 1404720"/>
                    <a:gd name="connsiteY1522" fmla="*/ 1149725 h 2812935"/>
                    <a:gd name="connsiteX1523" fmla="*/ 1383680 w 1404720"/>
                    <a:gd name="connsiteY1523" fmla="*/ 1109357 h 2812935"/>
                    <a:gd name="connsiteX1524" fmla="*/ 1343312 w 1404720"/>
                    <a:gd name="connsiteY1524" fmla="*/ 1068989 h 2812935"/>
                    <a:gd name="connsiteX1525" fmla="*/ 1258874 w 1404720"/>
                    <a:gd name="connsiteY1525" fmla="*/ 1068989 h 2812935"/>
                    <a:gd name="connsiteX1526" fmla="*/ 1218506 w 1404720"/>
                    <a:gd name="connsiteY1526" fmla="*/ 1109357 h 2812935"/>
                    <a:gd name="connsiteX1527" fmla="*/ 1258874 w 1404720"/>
                    <a:gd name="connsiteY1527" fmla="*/ 1149725 h 2812935"/>
                    <a:gd name="connsiteX1528" fmla="*/ 1299242 w 1404720"/>
                    <a:gd name="connsiteY1528" fmla="*/ 1109357 h 2812935"/>
                    <a:gd name="connsiteX1529" fmla="*/ 1258874 w 1404720"/>
                    <a:gd name="connsiteY1529" fmla="*/ 1068989 h 2812935"/>
                    <a:gd name="connsiteX1530" fmla="*/ 1174438 w 1404720"/>
                    <a:gd name="connsiteY1530" fmla="*/ 1068989 h 2812935"/>
                    <a:gd name="connsiteX1531" fmla="*/ 1134070 w 1404720"/>
                    <a:gd name="connsiteY1531" fmla="*/ 1109357 h 2812935"/>
                    <a:gd name="connsiteX1532" fmla="*/ 1174438 w 1404720"/>
                    <a:gd name="connsiteY1532" fmla="*/ 1149725 h 2812935"/>
                    <a:gd name="connsiteX1533" fmla="*/ 1214806 w 1404720"/>
                    <a:gd name="connsiteY1533" fmla="*/ 1109357 h 2812935"/>
                    <a:gd name="connsiteX1534" fmla="*/ 1174438 w 1404720"/>
                    <a:gd name="connsiteY1534" fmla="*/ 1068989 h 2812935"/>
                    <a:gd name="connsiteX1535" fmla="*/ 1090002 w 1404720"/>
                    <a:gd name="connsiteY1535" fmla="*/ 1068989 h 2812935"/>
                    <a:gd name="connsiteX1536" fmla="*/ 1049634 w 1404720"/>
                    <a:gd name="connsiteY1536" fmla="*/ 1109357 h 2812935"/>
                    <a:gd name="connsiteX1537" fmla="*/ 1090002 w 1404720"/>
                    <a:gd name="connsiteY1537" fmla="*/ 1149725 h 2812935"/>
                    <a:gd name="connsiteX1538" fmla="*/ 1130370 w 1404720"/>
                    <a:gd name="connsiteY1538" fmla="*/ 1109357 h 2812935"/>
                    <a:gd name="connsiteX1539" fmla="*/ 1090002 w 1404720"/>
                    <a:gd name="connsiteY1539" fmla="*/ 1068989 h 2812935"/>
                    <a:gd name="connsiteX1540" fmla="*/ 1005565 w 1404720"/>
                    <a:gd name="connsiteY1540" fmla="*/ 1068989 h 2812935"/>
                    <a:gd name="connsiteX1541" fmla="*/ 965197 w 1404720"/>
                    <a:gd name="connsiteY1541" fmla="*/ 1109357 h 2812935"/>
                    <a:gd name="connsiteX1542" fmla="*/ 1005565 w 1404720"/>
                    <a:gd name="connsiteY1542" fmla="*/ 1149725 h 2812935"/>
                    <a:gd name="connsiteX1543" fmla="*/ 1045933 w 1404720"/>
                    <a:gd name="connsiteY1543" fmla="*/ 1109357 h 2812935"/>
                    <a:gd name="connsiteX1544" fmla="*/ 1005565 w 1404720"/>
                    <a:gd name="connsiteY1544" fmla="*/ 1068989 h 2812935"/>
                    <a:gd name="connsiteX1545" fmla="*/ 921129 w 1404720"/>
                    <a:gd name="connsiteY1545" fmla="*/ 1068989 h 2812935"/>
                    <a:gd name="connsiteX1546" fmla="*/ 880761 w 1404720"/>
                    <a:gd name="connsiteY1546" fmla="*/ 1109357 h 2812935"/>
                    <a:gd name="connsiteX1547" fmla="*/ 921129 w 1404720"/>
                    <a:gd name="connsiteY1547" fmla="*/ 1149725 h 2812935"/>
                    <a:gd name="connsiteX1548" fmla="*/ 961497 w 1404720"/>
                    <a:gd name="connsiteY1548" fmla="*/ 1109357 h 2812935"/>
                    <a:gd name="connsiteX1549" fmla="*/ 921129 w 1404720"/>
                    <a:gd name="connsiteY1549" fmla="*/ 1068989 h 2812935"/>
                    <a:gd name="connsiteX1550" fmla="*/ 836693 w 1404720"/>
                    <a:gd name="connsiteY1550" fmla="*/ 1068989 h 2812935"/>
                    <a:gd name="connsiteX1551" fmla="*/ 796325 w 1404720"/>
                    <a:gd name="connsiteY1551" fmla="*/ 1109357 h 2812935"/>
                    <a:gd name="connsiteX1552" fmla="*/ 836693 w 1404720"/>
                    <a:gd name="connsiteY1552" fmla="*/ 1149725 h 2812935"/>
                    <a:gd name="connsiteX1553" fmla="*/ 877061 w 1404720"/>
                    <a:gd name="connsiteY1553" fmla="*/ 1109357 h 2812935"/>
                    <a:gd name="connsiteX1554" fmla="*/ 836693 w 1404720"/>
                    <a:gd name="connsiteY1554" fmla="*/ 1068989 h 2812935"/>
                    <a:gd name="connsiteX1555" fmla="*/ 752256 w 1404720"/>
                    <a:gd name="connsiteY1555" fmla="*/ 1068989 h 2812935"/>
                    <a:gd name="connsiteX1556" fmla="*/ 711888 w 1404720"/>
                    <a:gd name="connsiteY1556" fmla="*/ 1109357 h 2812935"/>
                    <a:gd name="connsiteX1557" fmla="*/ 752256 w 1404720"/>
                    <a:gd name="connsiteY1557" fmla="*/ 1149725 h 2812935"/>
                    <a:gd name="connsiteX1558" fmla="*/ 792624 w 1404720"/>
                    <a:gd name="connsiteY1558" fmla="*/ 1109357 h 2812935"/>
                    <a:gd name="connsiteX1559" fmla="*/ 752256 w 1404720"/>
                    <a:gd name="connsiteY1559" fmla="*/ 1068989 h 2812935"/>
                    <a:gd name="connsiteX1560" fmla="*/ 667820 w 1404720"/>
                    <a:gd name="connsiteY1560" fmla="*/ 1068989 h 2812935"/>
                    <a:gd name="connsiteX1561" fmla="*/ 627452 w 1404720"/>
                    <a:gd name="connsiteY1561" fmla="*/ 1109357 h 2812935"/>
                    <a:gd name="connsiteX1562" fmla="*/ 667820 w 1404720"/>
                    <a:gd name="connsiteY1562" fmla="*/ 1149725 h 2812935"/>
                    <a:gd name="connsiteX1563" fmla="*/ 708188 w 1404720"/>
                    <a:gd name="connsiteY1563" fmla="*/ 1109357 h 2812935"/>
                    <a:gd name="connsiteX1564" fmla="*/ 667820 w 1404720"/>
                    <a:gd name="connsiteY1564" fmla="*/ 1068989 h 2812935"/>
                    <a:gd name="connsiteX1565" fmla="*/ 583384 w 1404720"/>
                    <a:gd name="connsiteY1565" fmla="*/ 1068989 h 2812935"/>
                    <a:gd name="connsiteX1566" fmla="*/ 543016 w 1404720"/>
                    <a:gd name="connsiteY1566" fmla="*/ 1109357 h 2812935"/>
                    <a:gd name="connsiteX1567" fmla="*/ 583384 w 1404720"/>
                    <a:gd name="connsiteY1567" fmla="*/ 1149725 h 2812935"/>
                    <a:gd name="connsiteX1568" fmla="*/ 623752 w 1404720"/>
                    <a:gd name="connsiteY1568" fmla="*/ 1109357 h 2812935"/>
                    <a:gd name="connsiteX1569" fmla="*/ 583384 w 1404720"/>
                    <a:gd name="connsiteY1569" fmla="*/ 1068989 h 2812935"/>
                    <a:gd name="connsiteX1570" fmla="*/ 498947 w 1404720"/>
                    <a:gd name="connsiteY1570" fmla="*/ 1068989 h 2812935"/>
                    <a:gd name="connsiteX1571" fmla="*/ 458579 w 1404720"/>
                    <a:gd name="connsiteY1571" fmla="*/ 1109357 h 2812935"/>
                    <a:gd name="connsiteX1572" fmla="*/ 498947 w 1404720"/>
                    <a:gd name="connsiteY1572" fmla="*/ 1149725 h 2812935"/>
                    <a:gd name="connsiteX1573" fmla="*/ 539315 w 1404720"/>
                    <a:gd name="connsiteY1573" fmla="*/ 1109357 h 2812935"/>
                    <a:gd name="connsiteX1574" fmla="*/ 498947 w 1404720"/>
                    <a:gd name="connsiteY1574" fmla="*/ 1068989 h 2812935"/>
                    <a:gd name="connsiteX1575" fmla="*/ 414511 w 1404720"/>
                    <a:gd name="connsiteY1575" fmla="*/ 1068989 h 2812935"/>
                    <a:gd name="connsiteX1576" fmla="*/ 374143 w 1404720"/>
                    <a:gd name="connsiteY1576" fmla="*/ 1109357 h 2812935"/>
                    <a:gd name="connsiteX1577" fmla="*/ 414511 w 1404720"/>
                    <a:gd name="connsiteY1577" fmla="*/ 1149725 h 2812935"/>
                    <a:gd name="connsiteX1578" fmla="*/ 454879 w 1404720"/>
                    <a:gd name="connsiteY1578" fmla="*/ 1109357 h 2812935"/>
                    <a:gd name="connsiteX1579" fmla="*/ 414511 w 1404720"/>
                    <a:gd name="connsiteY1579" fmla="*/ 1068989 h 2812935"/>
                    <a:gd name="connsiteX1580" fmla="*/ 330075 w 1404720"/>
                    <a:gd name="connsiteY1580" fmla="*/ 1068989 h 2812935"/>
                    <a:gd name="connsiteX1581" fmla="*/ 289707 w 1404720"/>
                    <a:gd name="connsiteY1581" fmla="*/ 1109357 h 2812935"/>
                    <a:gd name="connsiteX1582" fmla="*/ 330075 w 1404720"/>
                    <a:gd name="connsiteY1582" fmla="*/ 1149725 h 2812935"/>
                    <a:gd name="connsiteX1583" fmla="*/ 370443 w 1404720"/>
                    <a:gd name="connsiteY1583" fmla="*/ 1109357 h 2812935"/>
                    <a:gd name="connsiteX1584" fmla="*/ 330075 w 1404720"/>
                    <a:gd name="connsiteY1584" fmla="*/ 1068989 h 2812935"/>
                    <a:gd name="connsiteX1585" fmla="*/ 245639 w 1404720"/>
                    <a:gd name="connsiteY1585" fmla="*/ 1068989 h 2812935"/>
                    <a:gd name="connsiteX1586" fmla="*/ 205271 w 1404720"/>
                    <a:gd name="connsiteY1586" fmla="*/ 1109357 h 2812935"/>
                    <a:gd name="connsiteX1587" fmla="*/ 245639 w 1404720"/>
                    <a:gd name="connsiteY1587" fmla="*/ 1149725 h 2812935"/>
                    <a:gd name="connsiteX1588" fmla="*/ 286007 w 1404720"/>
                    <a:gd name="connsiteY1588" fmla="*/ 1109357 h 2812935"/>
                    <a:gd name="connsiteX1589" fmla="*/ 245639 w 1404720"/>
                    <a:gd name="connsiteY1589" fmla="*/ 1068989 h 2812935"/>
                    <a:gd name="connsiteX1590" fmla="*/ 161202 w 1404720"/>
                    <a:gd name="connsiteY1590" fmla="*/ 1068989 h 2812935"/>
                    <a:gd name="connsiteX1591" fmla="*/ 120834 w 1404720"/>
                    <a:gd name="connsiteY1591" fmla="*/ 1109357 h 2812935"/>
                    <a:gd name="connsiteX1592" fmla="*/ 161202 w 1404720"/>
                    <a:gd name="connsiteY1592" fmla="*/ 1149725 h 2812935"/>
                    <a:gd name="connsiteX1593" fmla="*/ 201570 w 1404720"/>
                    <a:gd name="connsiteY1593" fmla="*/ 1109357 h 2812935"/>
                    <a:gd name="connsiteX1594" fmla="*/ 161202 w 1404720"/>
                    <a:gd name="connsiteY1594" fmla="*/ 1068989 h 2812935"/>
                    <a:gd name="connsiteX1595" fmla="*/ 76766 w 1404720"/>
                    <a:gd name="connsiteY1595" fmla="*/ 1068989 h 2812935"/>
                    <a:gd name="connsiteX1596" fmla="*/ 36398 w 1404720"/>
                    <a:gd name="connsiteY1596" fmla="*/ 1109357 h 2812935"/>
                    <a:gd name="connsiteX1597" fmla="*/ 76766 w 1404720"/>
                    <a:gd name="connsiteY1597" fmla="*/ 1149725 h 2812935"/>
                    <a:gd name="connsiteX1598" fmla="*/ 117134 w 1404720"/>
                    <a:gd name="connsiteY1598" fmla="*/ 1109357 h 2812935"/>
                    <a:gd name="connsiteX1599" fmla="*/ 76766 w 1404720"/>
                    <a:gd name="connsiteY1599" fmla="*/ 1068989 h 2812935"/>
                    <a:gd name="connsiteX1600" fmla="*/ 1343312 w 1404720"/>
                    <a:gd name="connsiteY1600" fmla="*/ 982940 h 2812935"/>
                    <a:gd name="connsiteX1601" fmla="*/ 1302944 w 1404720"/>
                    <a:gd name="connsiteY1601" fmla="*/ 1023308 h 2812935"/>
                    <a:gd name="connsiteX1602" fmla="*/ 1343312 w 1404720"/>
                    <a:gd name="connsiteY1602" fmla="*/ 1063676 h 2812935"/>
                    <a:gd name="connsiteX1603" fmla="*/ 1383680 w 1404720"/>
                    <a:gd name="connsiteY1603" fmla="*/ 1023308 h 2812935"/>
                    <a:gd name="connsiteX1604" fmla="*/ 1343312 w 1404720"/>
                    <a:gd name="connsiteY1604" fmla="*/ 982940 h 2812935"/>
                    <a:gd name="connsiteX1605" fmla="*/ 1258874 w 1404720"/>
                    <a:gd name="connsiteY1605" fmla="*/ 982940 h 2812935"/>
                    <a:gd name="connsiteX1606" fmla="*/ 1218506 w 1404720"/>
                    <a:gd name="connsiteY1606" fmla="*/ 1023308 h 2812935"/>
                    <a:gd name="connsiteX1607" fmla="*/ 1258874 w 1404720"/>
                    <a:gd name="connsiteY1607" fmla="*/ 1063676 h 2812935"/>
                    <a:gd name="connsiteX1608" fmla="*/ 1299242 w 1404720"/>
                    <a:gd name="connsiteY1608" fmla="*/ 1023308 h 2812935"/>
                    <a:gd name="connsiteX1609" fmla="*/ 1258874 w 1404720"/>
                    <a:gd name="connsiteY1609" fmla="*/ 982940 h 2812935"/>
                    <a:gd name="connsiteX1610" fmla="*/ 1174438 w 1404720"/>
                    <a:gd name="connsiteY1610" fmla="*/ 982940 h 2812935"/>
                    <a:gd name="connsiteX1611" fmla="*/ 1134070 w 1404720"/>
                    <a:gd name="connsiteY1611" fmla="*/ 1023308 h 2812935"/>
                    <a:gd name="connsiteX1612" fmla="*/ 1174438 w 1404720"/>
                    <a:gd name="connsiteY1612" fmla="*/ 1063676 h 2812935"/>
                    <a:gd name="connsiteX1613" fmla="*/ 1214806 w 1404720"/>
                    <a:gd name="connsiteY1613" fmla="*/ 1023308 h 2812935"/>
                    <a:gd name="connsiteX1614" fmla="*/ 1174438 w 1404720"/>
                    <a:gd name="connsiteY1614" fmla="*/ 982940 h 2812935"/>
                    <a:gd name="connsiteX1615" fmla="*/ 1090002 w 1404720"/>
                    <a:gd name="connsiteY1615" fmla="*/ 982940 h 2812935"/>
                    <a:gd name="connsiteX1616" fmla="*/ 1049634 w 1404720"/>
                    <a:gd name="connsiteY1616" fmla="*/ 1023308 h 2812935"/>
                    <a:gd name="connsiteX1617" fmla="*/ 1090002 w 1404720"/>
                    <a:gd name="connsiteY1617" fmla="*/ 1063676 h 2812935"/>
                    <a:gd name="connsiteX1618" fmla="*/ 1130370 w 1404720"/>
                    <a:gd name="connsiteY1618" fmla="*/ 1023308 h 2812935"/>
                    <a:gd name="connsiteX1619" fmla="*/ 1090002 w 1404720"/>
                    <a:gd name="connsiteY1619" fmla="*/ 982940 h 2812935"/>
                    <a:gd name="connsiteX1620" fmla="*/ 1005565 w 1404720"/>
                    <a:gd name="connsiteY1620" fmla="*/ 982940 h 2812935"/>
                    <a:gd name="connsiteX1621" fmla="*/ 965197 w 1404720"/>
                    <a:gd name="connsiteY1621" fmla="*/ 1023308 h 2812935"/>
                    <a:gd name="connsiteX1622" fmla="*/ 1005565 w 1404720"/>
                    <a:gd name="connsiteY1622" fmla="*/ 1063676 h 2812935"/>
                    <a:gd name="connsiteX1623" fmla="*/ 1045933 w 1404720"/>
                    <a:gd name="connsiteY1623" fmla="*/ 1023308 h 2812935"/>
                    <a:gd name="connsiteX1624" fmla="*/ 1005565 w 1404720"/>
                    <a:gd name="connsiteY1624" fmla="*/ 982940 h 2812935"/>
                    <a:gd name="connsiteX1625" fmla="*/ 921129 w 1404720"/>
                    <a:gd name="connsiteY1625" fmla="*/ 982940 h 2812935"/>
                    <a:gd name="connsiteX1626" fmla="*/ 880761 w 1404720"/>
                    <a:gd name="connsiteY1626" fmla="*/ 1023308 h 2812935"/>
                    <a:gd name="connsiteX1627" fmla="*/ 921129 w 1404720"/>
                    <a:gd name="connsiteY1627" fmla="*/ 1063676 h 2812935"/>
                    <a:gd name="connsiteX1628" fmla="*/ 961497 w 1404720"/>
                    <a:gd name="connsiteY1628" fmla="*/ 1023308 h 2812935"/>
                    <a:gd name="connsiteX1629" fmla="*/ 921129 w 1404720"/>
                    <a:gd name="connsiteY1629" fmla="*/ 982940 h 2812935"/>
                    <a:gd name="connsiteX1630" fmla="*/ 836693 w 1404720"/>
                    <a:gd name="connsiteY1630" fmla="*/ 982940 h 2812935"/>
                    <a:gd name="connsiteX1631" fmla="*/ 796325 w 1404720"/>
                    <a:gd name="connsiteY1631" fmla="*/ 1023308 h 2812935"/>
                    <a:gd name="connsiteX1632" fmla="*/ 836693 w 1404720"/>
                    <a:gd name="connsiteY1632" fmla="*/ 1063676 h 2812935"/>
                    <a:gd name="connsiteX1633" fmla="*/ 877061 w 1404720"/>
                    <a:gd name="connsiteY1633" fmla="*/ 1023308 h 2812935"/>
                    <a:gd name="connsiteX1634" fmla="*/ 836693 w 1404720"/>
                    <a:gd name="connsiteY1634" fmla="*/ 982940 h 2812935"/>
                    <a:gd name="connsiteX1635" fmla="*/ 752256 w 1404720"/>
                    <a:gd name="connsiteY1635" fmla="*/ 982940 h 2812935"/>
                    <a:gd name="connsiteX1636" fmla="*/ 711888 w 1404720"/>
                    <a:gd name="connsiteY1636" fmla="*/ 1023308 h 2812935"/>
                    <a:gd name="connsiteX1637" fmla="*/ 752256 w 1404720"/>
                    <a:gd name="connsiteY1637" fmla="*/ 1063676 h 2812935"/>
                    <a:gd name="connsiteX1638" fmla="*/ 792624 w 1404720"/>
                    <a:gd name="connsiteY1638" fmla="*/ 1023308 h 2812935"/>
                    <a:gd name="connsiteX1639" fmla="*/ 752256 w 1404720"/>
                    <a:gd name="connsiteY1639" fmla="*/ 982940 h 2812935"/>
                    <a:gd name="connsiteX1640" fmla="*/ 667820 w 1404720"/>
                    <a:gd name="connsiteY1640" fmla="*/ 982940 h 2812935"/>
                    <a:gd name="connsiteX1641" fmla="*/ 627452 w 1404720"/>
                    <a:gd name="connsiteY1641" fmla="*/ 1023308 h 2812935"/>
                    <a:gd name="connsiteX1642" fmla="*/ 667820 w 1404720"/>
                    <a:gd name="connsiteY1642" fmla="*/ 1063676 h 2812935"/>
                    <a:gd name="connsiteX1643" fmla="*/ 708188 w 1404720"/>
                    <a:gd name="connsiteY1643" fmla="*/ 1023308 h 2812935"/>
                    <a:gd name="connsiteX1644" fmla="*/ 667820 w 1404720"/>
                    <a:gd name="connsiteY1644" fmla="*/ 982940 h 2812935"/>
                    <a:gd name="connsiteX1645" fmla="*/ 583384 w 1404720"/>
                    <a:gd name="connsiteY1645" fmla="*/ 982940 h 2812935"/>
                    <a:gd name="connsiteX1646" fmla="*/ 543016 w 1404720"/>
                    <a:gd name="connsiteY1646" fmla="*/ 1023308 h 2812935"/>
                    <a:gd name="connsiteX1647" fmla="*/ 583384 w 1404720"/>
                    <a:gd name="connsiteY1647" fmla="*/ 1063676 h 2812935"/>
                    <a:gd name="connsiteX1648" fmla="*/ 623752 w 1404720"/>
                    <a:gd name="connsiteY1648" fmla="*/ 1023308 h 2812935"/>
                    <a:gd name="connsiteX1649" fmla="*/ 583384 w 1404720"/>
                    <a:gd name="connsiteY1649" fmla="*/ 982940 h 2812935"/>
                    <a:gd name="connsiteX1650" fmla="*/ 498947 w 1404720"/>
                    <a:gd name="connsiteY1650" fmla="*/ 982940 h 2812935"/>
                    <a:gd name="connsiteX1651" fmla="*/ 458579 w 1404720"/>
                    <a:gd name="connsiteY1651" fmla="*/ 1023308 h 2812935"/>
                    <a:gd name="connsiteX1652" fmla="*/ 498947 w 1404720"/>
                    <a:gd name="connsiteY1652" fmla="*/ 1063676 h 2812935"/>
                    <a:gd name="connsiteX1653" fmla="*/ 539315 w 1404720"/>
                    <a:gd name="connsiteY1653" fmla="*/ 1023308 h 2812935"/>
                    <a:gd name="connsiteX1654" fmla="*/ 498947 w 1404720"/>
                    <a:gd name="connsiteY1654" fmla="*/ 982940 h 2812935"/>
                    <a:gd name="connsiteX1655" fmla="*/ 414511 w 1404720"/>
                    <a:gd name="connsiteY1655" fmla="*/ 982940 h 2812935"/>
                    <a:gd name="connsiteX1656" fmla="*/ 374143 w 1404720"/>
                    <a:gd name="connsiteY1656" fmla="*/ 1023308 h 2812935"/>
                    <a:gd name="connsiteX1657" fmla="*/ 414511 w 1404720"/>
                    <a:gd name="connsiteY1657" fmla="*/ 1063676 h 2812935"/>
                    <a:gd name="connsiteX1658" fmla="*/ 454879 w 1404720"/>
                    <a:gd name="connsiteY1658" fmla="*/ 1023308 h 2812935"/>
                    <a:gd name="connsiteX1659" fmla="*/ 414511 w 1404720"/>
                    <a:gd name="connsiteY1659" fmla="*/ 982940 h 2812935"/>
                    <a:gd name="connsiteX1660" fmla="*/ 330075 w 1404720"/>
                    <a:gd name="connsiteY1660" fmla="*/ 982940 h 2812935"/>
                    <a:gd name="connsiteX1661" fmla="*/ 289707 w 1404720"/>
                    <a:gd name="connsiteY1661" fmla="*/ 1023308 h 2812935"/>
                    <a:gd name="connsiteX1662" fmla="*/ 330075 w 1404720"/>
                    <a:gd name="connsiteY1662" fmla="*/ 1063676 h 2812935"/>
                    <a:gd name="connsiteX1663" fmla="*/ 370443 w 1404720"/>
                    <a:gd name="connsiteY1663" fmla="*/ 1023308 h 2812935"/>
                    <a:gd name="connsiteX1664" fmla="*/ 330075 w 1404720"/>
                    <a:gd name="connsiteY1664" fmla="*/ 982940 h 2812935"/>
                    <a:gd name="connsiteX1665" fmla="*/ 245639 w 1404720"/>
                    <a:gd name="connsiteY1665" fmla="*/ 982940 h 2812935"/>
                    <a:gd name="connsiteX1666" fmla="*/ 205271 w 1404720"/>
                    <a:gd name="connsiteY1666" fmla="*/ 1023308 h 2812935"/>
                    <a:gd name="connsiteX1667" fmla="*/ 245639 w 1404720"/>
                    <a:gd name="connsiteY1667" fmla="*/ 1063676 h 2812935"/>
                    <a:gd name="connsiteX1668" fmla="*/ 286007 w 1404720"/>
                    <a:gd name="connsiteY1668" fmla="*/ 1023308 h 2812935"/>
                    <a:gd name="connsiteX1669" fmla="*/ 245639 w 1404720"/>
                    <a:gd name="connsiteY1669" fmla="*/ 982940 h 2812935"/>
                    <a:gd name="connsiteX1670" fmla="*/ 161202 w 1404720"/>
                    <a:gd name="connsiteY1670" fmla="*/ 982940 h 2812935"/>
                    <a:gd name="connsiteX1671" fmla="*/ 120834 w 1404720"/>
                    <a:gd name="connsiteY1671" fmla="*/ 1023308 h 2812935"/>
                    <a:gd name="connsiteX1672" fmla="*/ 161202 w 1404720"/>
                    <a:gd name="connsiteY1672" fmla="*/ 1063676 h 2812935"/>
                    <a:gd name="connsiteX1673" fmla="*/ 201570 w 1404720"/>
                    <a:gd name="connsiteY1673" fmla="*/ 1023308 h 2812935"/>
                    <a:gd name="connsiteX1674" fmla="*/ 161202 w 1404720"/>
                    <a:gd name="connsiteY1674" fmla="*/ 982940 h 2812935"/>
                    <a:gd name="connsiteX1675" fmla="*/ 76766 w 1404720"/>
                    <a:gd name="connsiteY1675" fmla="*/ 982940 h 2812935"/>
                    <a:gd name="connsiteX1676" fmla="*/ 36398 w 1404720"/>
                    <a:gd name="connsiteY1676" fmla="*/ 1023308 h 2812935"/>
                    <a:gd name="connsiteX1677" fmla="*/ 76766 w 1404720"/>
                    <a:gd name="connsiteY1677" fmla="*/ 1063676 h 2812935"/>
                    <a:gd name="connsiteX1678" fmla="*/ 117134 w 1404720"/>
                    <a:gd name="connsiteY1678" fmla="*/ 1023308 h 2812935"/>
                    <a:gd name="connsiteX1679" fmla="*/ 76766 w 1404720"/>
                    <a:gd name="connsiteY1679" fmla="*/ 982940 h 2812935"/>
                    <a:gd name="connsiteX1680" fmla="*/ 1343312 w 1404720"/>
                    <a:gd name="connsiteY1680" fmla="*/ 896891 h 2812935"/>
                    <a:gd name="connsiteX1681" fmla="*/ 1302944 w 1404720"/>
                    <a:gd name="connsiteY1681" fmla="*/ 937259 h 2812935"/>
                    <a:gd name="connsiteX1682" fmla="*/ 1343312 w 1404720"/>
                    <a:gd name="connsiteY1682" fmla="*/ 977627 h 2812935"/>
                    <a:gd name="connsiteX1683" fmla="*/ 1383680 w 1404720"/>
                    <a:gd name="connsiteY1683" fmla="*/ 937259 h 2812935"/>
                    <a:gd name="connsiteX1684" fmla="*/ 1343312 w 1404720"/>
                    <a:gd name="connsiteY1684" fmla="*/ 896891 h 2812935"/>
                    <a:gd name="connsiteX1685" fmla="*/ 1258874 w 1404720"/>
                    <a:gd name="connsiteY1685" fmla="*/ 896891 h 2812935"/>
                    <a:gd name="connsiteX1686" fmla="*/ 1218506 w 1404720"/>
                    <a:gd name="connsiteY1686" fmla="*/ 937259 h 2812935"/>
                    <a:gd name="connsiteX1687" fmla="*/ 1258874 w 1404720"/>
                    <a:gd name="connsiteY1687" fmla="*/ 977627 h 2812935"/>
                    <a:gd name="connsiteX1688" fmla="*/ 1299242 w 1404720"/>
                    <a:gd name="connsiteY1688" fmla="*/ 937259 h 2812935"/>
                    <a:gd name="connsiteX1689" fmla="*/ 1258874 w 1404720"/>
                    <a:gd name="connsiteY1689" fmla="*/ 896891 h 2812935"/>
                    <a:gd name="connsiteX1690" fmla="*/ 1174438 w 1404720"/>
                    <a:gd name="connsiteY1690" fmla="*/ 896891 h 2812935"/>
                    <a:gd name="connsiteX1691" fmla="*/ 1134070 w 1404720"/>
                    <a:gd name="connsiteY1691" fmla="*/ 937259 h 2812935"/>
                    <a:gd name="connsiteX1692" fmla="*/ 1174438 w 1404720"/>
                    <a:gd name="connsiteY1692" fmla="*/ 977627 h 2812935"/>
                    <a:gd name="connsiteX1693" fmla="*/ 1214806 w 1404720"/>
                    <a:gd name="connsiteY1693" fmla="*/ 937259 h 2812935"/>
                    <a:gd name="connsiteX1694" fmla="*/ 1174438 w 1404720"/>
                    <a:gd name="connsiteY1694" fmla="*/ 896891 h 2812935"/>
                    <a:gd name="connsiteX1695" fmla="*/ 1090002 w 1404720"/>
                    <a:gd name="connsiteY1695" fmla="*/ 896891 h 2812935"/>
                    <a:gd name="connsiteX1696" fmla="*/ 1049634 w 1404720"/>
                    <a:gd name="connsiteY1696" fmla="*/ 937259 h 2812935"/>
                    <a:gd name="connsiteX1697" fmla="*/ 1090002 w 1404720"/>
                    <a:gd name="connsiteY1697" fmla="*/ 977627 h 2812935"/>
                    <a:gd name="connsiteX1698" fmla="*/ 1130370 w 1404720"/>
                    <a:gd name="connsiteY1698" fmla="*/ 937259 h 2812935"/>
                    <a:gd name="connsiteX1699" fmla="*/ 1090002 w 1404720"/>
                    <a:gd name="connsiteY1699" fmla="*/ 896891 h 2812935"/>
                    <a:gd name="connsiteX1700" fmla="*/ 1005565 w 1404720"/>
                    <a:gd name="connsiteY1700" fmla="*/ 896891 h 2812935"/>
                    <a:gd name="connsiteX1701" fmla="*/ 965197 w 1404720"/>
                    <a:gd name="connsiteY1701" fmla="*/ 937259 h 2812935"/>
                    <a:gd name="connsiteX1702" fmla="*/ 1005565 w 1404720"/>
                    <a:gd name="connsiteY1702" fmla="*/ 977627 h 2812935"/>
                    <a:gd name="connsiteX1703" fmla="*/ 1045933 w 1404720"/>
                    <a:gd name="connsiteY1703" fmla="*/ 937259 h 2812935"/>
                    <a:gd name="connsiteX1704" fmla="*/ 1005565 w 1404720"/>
                    <a:gd name="connsiteY1704" fmla="*/ 896891 h 2812935"/>
                    <a:gd name="connsiteX1705" fmla="*/ 921129 w 1404720"/>
                    <a:gd name="connsiteY1705" fmla="*/ 896891 h 2812935"/>
                    <a:gd name="connsiteX1706" fmla="*/ 880761 w 1404720"/>
                    <a:gd name="connsiteY1706" fmla="*/ 937259 h 2812935"/>
                    <a:gd name="connsiteX1707" fmla="*/ 921129 w 1404720"/>
                    <a:gd name="connsiteY1707" fmla="*/ 977627 h 2812935"/>
                    <a:gd name="connsiteX1708" fmla="*/ 961497 w 1404720"/>
                    <a:gd name="connsiteY1708" fmla="*/ 937259 h 2812935"/>
                    <a:gd name="connsiteX1709" fmla="*/ 921129 w 1404720"/>
                    <a:gd name="connsiteY1709" fmla="*/ 896891 h 2812935"/>
                    <a:gd name="connsiteX1710" fmla="*/ 836693 w 1404720"/>
                    <a:gd name="connsiteY1710" fmla="*/ 896891 h 2812935"/>
                    <a:gd name="connsiteX1711" fmla="*/ 796325 w 1404720"/>
                    <a:gd name="connsiteY1711" fmla="*/ 937259 h 2812935"/>
                    <a:gd name="connsiteX1712" fmla="*/ 836693 w 1404720"/>
                    <a:gd name="connsiteY1712" fmla="*/ 977627 h 2812935"/>
                    <a:gd name="connsiteX1713" fmla="*/ 877061 w 1404720"/>
                    <a:gd name="connsiteY1713" fmla="*/ 937259 h 2812935"/>
                    <a:gd name="connsiteX1714" fmla="*/ 836693 w 1404720"/>
                    <a:gd name="connsiteY1714" fmla="*/ 896891 h 2812935"/>
                    <a:gd name="connsiteX1715" fmla="*/ 752256 w 1404720"/>
                    <a:gd name="connsiteY1715" fmla="*/ 896891 h 2812935"/>
                    <a:gd name="connsiteX1716" fmla="*/ 711888 w 1404720"/>
                    <a:gd name="connsiteY1716" fmla="*/ 937259 h 2812935"/>
                    <a:gd name="connsiteX1717" fmla="*/ 752256 w 1404720"/>
                    <a:gd name="connsiteY1717" fmla="*/ 977627 h 2812935"/>
                    <a:gd name="connsiteX1718" fmla="*/ 792624 w 1404720"/>
                    <a:gd name="connsiteY1718" fmla="*/ 937259 h 2812935"/>
                    <a:gd name="connsiteX1719" fmla="*/ 752256 w 1404720"/>
                    <a:gd name="connsiteY1719" fmla="*/ 896891 h 2812935"/>
                    <a:gd name="connsiteX1720" fmla="*/ 667820 w 1404720"/>
                    <a:gd name="connsiteY1720" fmla="*/ 896891 h 2812935"/>
                    <a:gd name="connsiteX1721" fmla="*/ 627452 w 1404720"/>
                    <a:gd name="connsiteY1721" fmla="*/ 937259 h 2812935"/>
                    <a:gd name="connsiteX1722" fmla="*/ 667820 w 1404720"/>
                    <a:gd name="connsiteY1722" fmla="*/ 977627 h 2812935"/>
                    <a:gd name="connsiteX1723" fmla="*/ 708188 w 1404720"/>
                    <a:gd name="connsiteY1723" fmla="*/ 937259 h 2812935"/>
                    <a:gd name="connsiteX1724" fmla="*/ 667820 w 1404720"/>
                    <a:gd name="connsiteY1724" fmla="*/ 896891 h 2812935"/>
                    <a:gd name="connsiteX1725" fmla="*/ 583384 w 1404720"/>
                    <a:gd name="connsiteY1725" fmla="*/ 896891 h 2812935"/>
                    <a:gd name="connsiteX1726" fmla="*/ 543016 w 1404720"/>
                    <a:gd name="connsiteY1726" fmla="*/ 937259 h 2812935"/>
                    <a:gd name="connsiteX1727" fmla="*/ 583384 w 1404720"/>
                    <a:gd name="connsiteY1727" fmla="*/ 977627 h 2812935"/>
                    <a:gd name="connsiteX1728" fmla="*/ 623752 w 1404720"/>
                    <a:gd name="connsiteY1728" fmla="*/ 937259 h 2812935"/>
                    <a:gd name="connsiteX1729" fmla="*/ 583384 w 1404720"/>
                    <a:gd name="connsiteY1729" fmla="*/ 896891 h 2812935"/>
                    <a:gd name="connsiteX1730" fmla="*/ 498947 w 1404720"/>
                    <a:gd name="connsiteY1730" fmla="*/ 896891 h 2812935"/>
                    <a:gd name="connsiteX1731" fmla="*/ 458579 w 1404720"/>
                    <a:gd name="connsiteY1731" fmla="*/ 937259 h 2812935"/>
                    <a:gd name="connsiteX1732" fmla="*/ 498947 w 1404720"/>
                    <a:gd name="connsiteY1732" fmla="*/ 977627 h 2812935"/>
                    <a:gd name="connsiteX1733" fmla="*/ 539315 w 1404720"/>
                    <a:gd name="connsiteY1733" fmla="*/ 937259 h 2812935"/>
                    <a:gd name="connsiteX1734" fmla="*/ 498947 w 1404720"/>
                    <a:gd name="connsiteY1734" fmla="*/ 896891 h 2812935"/>
                    <a:gd name="connsiteX1735" fmla="*/ 414511 w 1404720"/>
                    <a:gd name="connsiteY1735" fmla="*/ 896891 h 2812935"/>
                    <a:gd name="connsiteX1736" fmla="*/ 374143 w 1404720"/>
                    <a:gd name="connsiteY1736" fmla="*/ 937259 h 2812935"/>
                    <a:gd name="connsiteX1737" fmla="*/ 414511 w 1404720"/>
                    <a:gd name="connsiteY1737" fmla="*/ 977627 h 2812935"/>
                    <a:gd name="connsiteX1738" fmla="*/ 454879 w 1404720"/>
                    <a:gd name="connsiteY1738" fmla="*/ 937259 h 2812935"/>
                    <a:gd name="connsiteX1739" fmla="*/ 414511 w 1404720"/>
                    <a:gd name="connsiteY1739" fmla="*/ 896891 h 2812935"/>
                    <a:gd name="connsiteX1740" fmla="*/ 330075 w 1404720"/>
                    <a:gd name="connsiteY1740" fmla="*/ 896891 h 2812935"/>
                    <a:gd name="connsiteX1741" fmla="*/ 289707 w 1404720"/>
                    <a:gd name="connsiteY1741" fmla="*/ 937259 h 2812935"/>
                    <a:gd name="connsiteX1742" fmla="*/ 330075 w 1404720"/>
                    <a:gd name="connsiteY1742" fmla="*/ 977627 h 2812935"/>
                    <a:gd name="connsiteX1743" fmla="*/ 370443 w 1404720"/>
                    <a:gd name="connsiteY1743" fmla="*/ 937259 h 2812935"/>
                    <a:gd name="connsiteX1744" fmla="*/ 330075 w 1404720"/>
                    <a:gd name="connsiteY1744" fmla="*/ 896891 h 2812935"/>
                    <a:gd name="connsiteX1745" fmla="*/ 245639 w 1404720"/>
                    <a:gd name="connsiteY1745" fmla="*/ 896891 h 2812935"/>
                    <a:gd name="connsiteX1746" fmla="*/ 205271 w 1404720"/>
                    <a:gd name="connsiteY1746" fmla="*/ 937259 h 2812935"/>
                    <a:gd name="connsiteX1747" fmla="*/ 245639 w 1404720"/>
                    <a:gd name="connsiteY1747" fmla="*/ 977627 h 2812935"/>
                    <a:gd name="connsiteX1748" fmla="*/ 286007 w 1404720"/>
                    <a:gd name="connsiteY1748" fmla="*/ 937259 h 2812935"/>
                    <a:gd name="connsiteX1749" fmla="*/ 245639 w 1404720"/>
                    <a:gd name="connsiteY1749" fmla="*/ 896891 h 2812935"/>
                    <a:gd name="connsiteX1750" fmla="*/ 161202 w 1404720"/>
                    <a:gd name="connsiteY1750" fmla="*/ 896891 h 2812935"/>
                    <a:gd name="connsiteX1751" fmla="*/ 120834 w 1404720"/>
                    <a:gd name="connsiteY1751" fmla="*/ 937259 h 2812935"/>
                    <a:gd name="connsiteX1752" fmla="*/ 161202 w 1404720"/>
                    <a:gd name="connsiteY1752" fmla="*/ 977627 h 2812935"/>
                    <a:gd name="connsiteX1753" fmla="*/ 201570 w 1404720"/>
                    <a:gd name="connsiteY1753" fmla="*/ 937259 h 2812935"/>
                    <a:gd name="connsiteX1754" fmla="*/ 161202 w 1404720"/>
                    <a:gd name="connsiteY1754" fmla="*/ 896891 h 2812935"/>
                    <a:gd name="connsiteX1755" fmla="*/ 76766 w 1404720"/>
                    <a:gd name="connsiteY1755" fmla="*/ 896891 h 2812935"/>
                    <a:gd name="connsiteX1756" fmla="*/ 36398 w 1404720"/>
                    <a:gd name="connsiteY1756" fmla="*/ 937259 h 2812935"/>
                    <a:gd name="connsiteX1757" fmla="*/ 76766 w 1404720"/>
                    <a:gd name="connsiteY1757" fmla="*/ 977627 h 2812935"/>
                    <a:gd name="connsiteX1758" fmla="*/ 117134 w 1404720"/>
                    <a:gd name="connsiteY1758" fmla="*/ 937259 h 2812935"/>
                    <a:gd name="connsiteX1759" fmla="*/ 76766 w 1404720"/>
                    <a:gd name="connsiteY1759" fmla="*/ 896891 h 2812935"/>
                    <a:gd name="connsiteX1760" fmla="*/ 1343312 w 1404720"/>
                    <a:gd name="connsiteY1760" fmla="*/ 810841 h 2812935"/>
                    <a:gd name="connsiteX1761" fmla="*/ 1302944 w 1404720"/>
                    <a:gd name="connsiteY1761" fmla="*/ 851209 h 2812935"/>
                    <a:gd name="connsiteX1762" fmla="*/ 1343312 w 1404720"/>
                    <a:gd name="connsiteY1762" fmla="*/ 891577 h 2812935"/>
                    <a:gd name="connsiteX1763" fmla="*/ 1383680 w 1404720"/>
                    <a:gd name="connsiteY1763" fmla="*/ 851209 h 2812935"/>
                    <a:gd name="connsiteX1764" fmla="*/ 1343312 w 1404720"/>
                    <a:gd name="connsiteY1764" fmla="*/ 810841 h 2812935"/>
                    <a:gd name="connsiteX1765" fmla="*/ 1258874 w 1404720"/>
                    <a:gd name="connsiteY1765" fmla="*/ 810841 h 2812935"/>
                    <a:gd name="connsiteX1766" fmla="*/ 1218506 w 1404720"/>
                    <a:gd name="connsiteY1766" fmla="*/ 851209 h 2812935"/>
                    <a:gd name="connsiteX1767" fmla="*/ 1258874 w 1404720"/>
                    <a:gd name="connsiteY1767" fmla="*/ 891577 h 2812935"/>
                    <a:gd name="connsiteX1768" fmla="*/ 1299242 w 1404720"/>
                    <a:gd name="connsiteY1768" fmla="*/ 851209 h 2812935"/>
                    <a:gd name="connsiteX1769" fmla="*/ 1258874 w 1404720"/>
                    <a:gd name="connsiteY1769" fmla="*/ 810841 h 2812935"/>
                    <a:gd name="connsiteX1770" fmla="*/ 1174438 w 1404720"/>
                    <a:gd name="connsiteY1770" fmla="*/ 810841 h 2812935"/>
                    <a:gd name="connsiteX1771" fmla="*/ 1134070 w 1404720"/>
                    <a:gd name="connsiteY1771" fmla="*/ 851209 h 2812935"/>
                    <a:gd name="connsiteX1772" fmla="*/ 1174438 w 1404720"/>
                    <a:gd name="connsiteY1772" fmla="*/ 891577 h 2812935"/>
                    <a:gd name="connsiteX1773" fmla="*/ 1214806 w 1404720"/>
                    <a:gd name="connsiteY1773" fmla="*/ 851209 h 2812935"/>
                    <a:gd name="connsiteX1774" fmla="*/ 1174438 w 1404720"/>
                    <a:gd name="connsiteY1774" fmla="*/ 810841 h 2812935"/>
                    <a:gd name="connsiteX1775" fmla="*/ 1090002 w 1404720"/>
                    <a:gd name="connsiteY1775" fmla="*/ 810841 h 2812935"/>
                    <a:gd name="connsiteX1776" fmla="*/ 1049634 w 1404720"/>
                    <a:gd name="connsiteY1776" fmla="*/ 851209 h 2812935"/>
                    <a:gd name="connsiteX1777" fmla="*/ 1090002 w 1404720"/>
                    <a:gd name="connsiteY1777" fmla="*/ 891577 h 2812935"/>
                    <a:gd name="connsiteX1778" fmla="*/ 1130370 w 1404720"/>
                    <a:gd name="connsiteY1778" fmla="*/ 851209 h 2812935"/>
                    <a:gd name="connsiteX1779" fmla="*/ 1090002 w 1404720"/>
                    <a:gd name="connsiteY1779" fmla="*/ 810841 h 2812935"/>
                    <a:gd name="connsiteX1780" fmla="*/ 1005565 w 1404720"/>
                    <a:gd name="connsiteY1780" fmla="*/ 810841 h 2812935"/>
                    <a:gd name="connsiteX1781" fmla="*/ 965197 w 1404720"/>
                    <a:gd name="connsiteY1781" fmla="*/ 851209 h 2812935"/>
                    <a:gd name="connsiteX1782" fmla="*/ 1005565 w 1404720"/>
                    <a:gd name="connsiteY1782" fmla="*/ 891577 h 2812935"/>
                    <a:gd name="connsiteX1783" fmla="*/ 1045933 w 1404720"/>
                    <a:gd name="connsiteY1783" fmla="*/ 851209 h 2812935"/>
                    <a:gd name="connsiteX1784" fmla="*/ 1005565 w 1404720"/>
                    <a:gd name="connsiteY1784" fmla="*/ 810841 h 2812935"/>
                    <a:gd name="connsiteX1785" fmla="*/ 921129 w 1404720"/>
                    <a:gd name="connsiteY1785" fmla="*/ 810841 h 2812935"/>
                    <a:gd name="connsiteX1786" fmla="*/ 880761 w 1404720"/>
                    <a:gd name="connsiteY1786" fmla="*/ 851209 h 2812935"/>
                    <a:gd name="connsiteX1787" fmla="*/ 921129 w 1404720"/>
                    <a:gd name="connsiteY1787" fmla="*/ 891577 h 2812935"/>
                    <a:gd name="connsiteX1788" fmla="*/ 961497 w 1404720"/>
                    <a:gd name="connsiteY1788" fmla="*/ 851209 h 2812935"/>
                    <a:gd name="connsiteX1789" fmla="*/ 921129 w 1404720"/>
                    <a:gd name="connsiteY1789" fmla="*/ 810841 h 2812935"/>
                    <a:gd name="connsiteX1790" fmla="*/ 836693 w 1404720"/>
                    <a:gd name="connsiteY1790" fmla="*/ 810841 h 2812935"/>
                    <a:gd name="connsiteX1791" fmla="*/ 796325 w 1404720"/>
                    <a:gd name="connsiteY1791" fmla="*/ 851209 h 2812935"/>
                    <a:gd name="connsiteX1792" fmla="*/ 836693 w 1404720"/>
                    <a:gd name="connsiteY1792" fmla="*/ 891577 h 2812935"/>
                    <a:gd name="connsiteX1793" fmla="*/ 877061 w 1404720"/>
                    <a:gd name="connsiteY1793" fmla="*/ 851209 h 2812935"/>
                    <a:gd name="connsiteX1794" fmla="*/ 836693 w 1404720"/>
                    <a:gd name="connsiteY1794" fmla="*/ 810841 h 2812935"/>
                    <a:gd name="connsiteX1795" fmla="*/ 752256 w 1404720"/>
                    <a:gd name="connsiteY1795" fmla="*/ 810841 h 2812935"/>
                    <a:gd name="connsiteX1796" fmla="*/ 711888 w 1404720"/>
                    <a:gd name="connsiteY1796" fmla="*/ 851209 h 2812935"/>
                    <a:gd name="connsiteX1797" fmla="*/ 752256 w 1404720"/>
                    <a:gd name="connsiteY1797" fmla="*/ 891577 h 2812935"/>
                    <a:gd name="connsiteX1798" fmla="*/ 792624 w 1404720"/>
                    <a:gd name="connsiteY1798" fmla="*/ 851209 h 2812935"/>
                    <a:gd name="connsiteX1799" fmla="*/ 752256 w 1404720"/>
                    <a:gd name="connsiteY1799" fmla="*/ 810841 h 2812935"/>
                    <a:gd name="connsiteX1800" fmla="*/ 667820 w 1404720"/>
                    <a:gd name="connsiteY1800" fmla="*/ 810841 h 2812935"/>
                    <a:gd name="connsiteX1801" fmla="*/ 627452 w 1404720"/>
                    <a:gd name="connsiteY1801" fmla="*/ 851209 h 2812935"/>
                    <a:gd name="connsiteX1802" fmla="*/ 667820 w 1404720"/>
                    <a:gd name="connsiteY1802" fmla="*/ 891577 h 2812935"/>
                    <a:gd name="connsiteX1803" fmla="*/ 708188 w 1404720"/>
                    <a:gd name="connsiteY1803" fmla="*/ 851209 h 2812935"/>
                    <a:gd name="connsiteX1804" fmla="*/ 667820 w 1404720"/>
                    <a:gd name="connsiteY1804" fmla="*/ 810841 h 2812935"/>
                    <a:gd name="connsiteX1805" fmla="*/ 583384 w 1404720"/>
                    <a:gd name="connsiteY1805" fmla="*/ 810841 h 2812935"/>
                    <a:gd name="connsiteX1806" fmla="*/ 543016 w 1404720"/>
                    <a:gd name="connsiteY1806" fmla="*/ 851209 h 2812935"/>
                    <a:gd name="connsiteX1807" fmla="*/ 583384 w 1404720"/>
                    <a:gd name="connsiteY1807" fmla="*/ 891577 h 2812935"/>
                    <a:gd name="connsiteX1808" fmla="*/ 623752 w 1404720"/>
                    <a:gd name="connsiteY1808" fmla="*/ 851209 h 2812935"/>
                    <a:gd name="connsiteX1809" fmla="*/ 583384 w 1404720"/>
                    <a:gd name="connsiteY1809" fmla="*/ 810841 h 2812935"/>
                    <a:gd name="connsiteX1810" fmla="*/ 498947 w 1404720"/>
                    <a:gd name="connsiteY1810" fmla="*/ 810841 h 2812935"/>
                    <a:gd name="connsiteX1811" fmla="*/ 458579 w 1404720"/>
                    <a:gd name="connsiteY1811" fmla="*/ 851209 h 2812935"/>
                    <a:gd name="connsiteX1812" fmla="*/ 498947 w 1404720"/>
                    <a:gd name="connsiteY1812" fmla="*/ 891577 h 2812935"/>
                    <a:gd name="connsiteX1813" fmla="*/ 539315 w 1404720"/>
                    <a:gd name="connsiteY1813" fmla="*/ 851209 h 2812935"/>
                    <a:gd name="connsiteX1814" fmla="*/ 498947 w 1404720"/>
                    <a:gd name="connsiteY1814" fmla="*/ 810841 h 2812935"/>
                    <a:gd name="connsiteX1815" fmla="*/ 414511 w 1404720"/>
                    <a:gd name="connsiteY1815" fmla="*/ 810841 h 2812935"/>
                    <a:gd name="connsiteX1816" fmla="*/ 374143 w 1404720"/>
                    <a:gd name="connsiteY1816" fmla="*/ 851209 h 2812935"/>
                    <a:gd name="connsiteX1817" fmla="*/ 414511 w 1404720"/>
                    <a:gd name="connsiteY1817" fmla="*/ 891577 h 2812935"/>
                    <a:gd name="connsiteX1818" fmla="*/ 454879 w 1404720"/>
                    <a:gd name="connsiteY1818" fmla="*/ 851209 h 2812935"/>
                    <a:gd name="connsiteX1819" fmla="*/ 414511 w 1404720"/>
                    <a:gd name="connsiteY1819" fmla="*/ 810841 h 2812935"/>
                    <a:gd name="connsiteX1820" fmla="*/ 330075 w 1404720"/>
                    <a:gd name="connsiteY1820" fmla="*/ 810841 h 2812935"/>
                    <a:gd name="connsiteX1821" fmla="*/ 289707 w 1404720"/>
                    <a:gd name="connsiteY1821" fmla="*/ 851209 h 2812935"/>
                    <a:gd name="connsiteX1822" fmla="*/ 330075 w 1404720"/>
                    <a:gd name="connsiteY1822" fmla="*/ 891577 h 2812935"/>
                    <a:gd name="connsiteX1823" fmla="*/ 370443 w 1404720"/>
                    <a:gd name="connsiteY1823" fmla="*/ 851209 h 2812935"/>
                    <a:gd name="connsiteX1824" fmla="*/ 330075 w 1404720"/>
                    <a:gd name="connsiteY1824" fmla="*/ 810841 h 2812935"/>
                    <a:gd name="connsiteX1825" fmla="*/ 245639 w 1404720"/>
                    <a:gd name="connsiteY1825" fmla="*/ 810841 h 2812935"/>
                    <a:gd name="connsiteX1826" fmla="*/ 205271 w 1404720"/>
                    <a:gd name="connsiteY1826" fmla="*/ 851209 h 2812935"/>
                    <a:gd name="connsiteX1827" fmla="*/ 245639 w 1404720"/>
                    <a:gd name="connsiteY1827" fmla="*/ 891577 h 2812935"/>
                    <a:gd name="connsiteX1828" fmla="*/ 286007 w 1404720"/>
                    <a:gd name="connsiteY1828" fmla="*/ 851209 h 2812935"/>
                    <a:gd name="connsiteX1829" fmla="*/ 245639 w 1404720"/>
                    <a:gd name="connsiteY1829" fmla="*/ 810841 h 2812935"/>
                    <a:gd name="connsiteX1830" fmla="*/ 161202 w 1404720"/>
                    <a:gd name="connsiteY1830" fmla="*/ 810841 h 2812935"/>
                    <a:gd name="connsiteX1831" fmla="*/ 120834 w 1404720"/>
                    <a:gd name="connsiteY1831" fmla="*/ 851209 h 2812935"/>
                    <a:gd name="connsiteX1832" fmla="*/ 161202 w 1404720"/>
                    <a:gd name="connsiteY1832" fmla="*/ 891577 h 2812935"/>
                    <a:gd name="connsiteX1833" fmla="*/ 201570 w 1404720"/>
                    <a:gd name="connsiteY1833" fmla="*/ 851209 h 2812935"/>
                    <a:gd name="connsiteX1834" fmla="*/ 161202 w 1404720"/>
                    <a:gd name="connsiteY1834" fmla="*/ 810841 h 2812935"/>
                    <a:gd name="connsiteX1835" fmla="*/ 76766 w 1404720"/>
                    <a:gd name="connsiteY1835" fmla="*/ 810841 h 2812935"/>
                    <a:gd name="connsiteX1836" fmla="*/ 36398 w 1404720"/>
                    <a:gd name="connsiteY1836" fmla="*/ 851209 h 2812935"/>
                    <a:gd name="connsiteX1837" fmla="*/ 76766 w 1404720"/>
                    <a:gd name="connsiteY1837" fmla="*/ 891577 h 2812935"/>
                    <a:gd name="connsiteX1838" fmla="*/ 117134 w 1404720"/>
                    <a:gd name="connsiteY1838" fmla="*/ 851209 h 2812935"/>
                    <a:gd name="connsiteX1839" fmla="*/ 76766 w 1404720"/>
                    <a:gd name="connsiteY1839" fmla="*/ 810841 h 2812935"/>
                    <a:gd name="connsiteX1840" fmla="*/ 1343312 w 1404720"/>
                    <a:gd name="connsiteY1840" fmla="*/ 724792 h 2812935"/>
                    <a:gd name="connsiteX1841" fmla="*/ 1302944 w 1404720"/>
                    <a:gd name="connsiteY1841" fmla="*/ 765160 h 2812935"/>
                    <a:gd name="connsiteX1842" fmla="*/ 1343312 w 1404720"/>
                    <a:gd name="connsiteY1842" fmla="*/ 805528 h 2812935"/>
                    <a:gd name="connsiteX1843" fmla="*/ 1383680 w 1404720"/>
                    <a:gd name="connsiteY1843" fmla="*/ 765160 h 2812935"/>
                    <a:gd name="connsiteX1844" fmla="*/ 1343312 w 1404720"/>
                    <a:gd name="connsiteY1844" fmla="*/ 724792 h 2812935"/>
                    <a:gd name="connsiteX1845" fmla="*/ 1258874 w 1404720"/>
                    <a:gd name="connsiteY1845" fmla="*/ 724792 h 2812935"/>
                    <a:gd name="connsiteX1846" fmla="*/ 1218506 w 1404720"/>
                    <a:gd name="connsiteY1846" fmla="*/ 765160 h 2812935"/>
                    <a:gd name="connsiteX1847" fmla="*/ 1258874 w 1404720"/>
                    <a:gd name="connsiteY1847" fmla="*/ 805528 h 2812935"/>
                    <a:gd name="connsiteX1848" fmla="*/ 1299242 w 1404720"/>
                    <a:gd name="connsiteY1848" fmla="*/ 765160 h 2812935"/>
                    <a:gd name="connsiteX1849" fmla="*/ 1258874 w 1404720"/>
                    <a:gd name="connsiteY1849" fmla="*/ 724792 h 2812935"/>
                    <a:gd name="connsiteX1850" fmla="*/ 1174438 w 1404720"/>
                    <a:gd name="connsiteY1850" fmla="*/ 724792 h 2812935"/>
                    <a:gd name="connsiteX1851" fmla="*/ 1134070 w 1404720"/>
                    <a:gd name="connsiteY1851" fmla="*/ 765160 h 2812935"/>
                    <a:gd name="connsiteX1852" fmla="*/ 1174438 w 1404720"/>
                    <a:gd name="connsiteY1852" fmla="*/ 805528 h 2812935"/>
                    <a:gd name="connsiteX1853" fmla="*/ 1214806 w 1404720"/>
                    <a:gd name="connsiteY1853" fmla="*/ 765160 h 2812935"/>
                    <a:gd name="connsiteX1854" fmla="*/ 1174438 w 1404720"/>
                    <a:gd name="connsiteY1854" fmla="*/ 724792 h 2812935"/>
                    <a:gd name="connsiteX1855" fmla="*/ 1090002 w 1404720"/>
                    <a:gd name="connsiteY1855" fmla="*/ 724792 h 2812935"/>
                    <a:gd name="connsiteX1856" fmla="*/ 1049634 w 1404720"/>
                    <a:gd name="connsiteY1856" fmla="*/ 765160 h 2812935"/>
                    <a:gd name="connsiteX1857" fmla="*/ 1090002 w 1404720"/>
                    <a:gd name="connsiteY1857" fmla="*/ 805528 h 2812935"/>
                    <a:gd name="connsiteX1858" fmla="*/ 1130370 w 1404720"/>
                    <a:gd name="connsiteY1858" fmla="*/ 765160 h 2812935"/>
                    <a:gd name="connsiteX1859" fmla="*/ 1090002 w 1404720"/>
                    <a:gd name="connsiteY1859" fmla="*/ 724792 h 2812935"/>
                    <a:gd name="connsiteX1860" fmla="*/ 1005565 w 1404720"/>
                    <a:gd name="connsiteY1860" fmla="*/ 724792 h 2812935"/>
                    <a:gd name="connsiteX1861" fmla="*/ 965197 w 1404720"/>
                    <a:gd name="connsiteY1861" fmla="*/ 765160 h 2812935"/>
                    <a:gd name="connsiteX1862" fmla="*/ 1005565 w 1404720"/>
                    <a:gd name="connsiteY1862" fmla="*/ 805528 h 2812935"/>
                    <a:gd name="connsiteX1863" fmla="*/ 1045933 w 1404720"/>
                    <a:gd name="connsiteY1863" fmla="*/ 765160 h 2812935"/>
                    <a:gd name="connsiteX1864" fmla="*/ 1005565 w 1404720"/>
                    <a:gd name="connsiteY1864" fmla="*/ 724792 h 2812935"/>
                    <a:gd name="connsiteX1865" fmla="*/ 921129 w 1404720"/>
                    <a:gd name="connsiteY1865" fmla="*/ 724792 h 2812935"/>
                    <a:gd name="connsiteX1866" fmla="*/ 880761 w 1404720"/>
                    <a:gd name="connsiteY1866" fmla="*/ 765160 h 2812935"/>
                    <a:gd name="connsiteX1867" fmla="*/ 921129 w 1404720"/>
                    <a:gd name="connsiteY1867" fmla="*/ 805528 h 2812935"/>
                    <a:gd name="connsiteX1868" fmla="*/ 961497 w 1404720"/>
                    <a:gd name="connsiteY1868" fmla="*/ 765160 h 2812935"/>
                    <a:gd name="connsiteX1869" fmla="*/ 921129 w 1404720"/>
                    <a:gd name="connsiteY1869" fmla="*/ 724792 h 2812935"/>
                    <a:gd name="connsiteX1870" fmla="*/ 836693 w 1404720"/>
                    <a:gd name="connsiteY1870" fmla="*/ 724792 h 2812935"/>
                    <a:gd name="connsiteX1871" fmla="*/ 796325 w 1404720"/>
                    <a:gd name="connsiteY1871" fmla="*/ 765160 h 2812935"/>
                    <a:gd name="connsiteX1872" fmla="*/ 836693 w 1404720"/>
                    <a:gd name="connsiteY1872" fmla="*/ 805528 h 2812935"/>
                    <a:gd name="connsiteX1873" fmla="*/ 877061 w 1404720"/>
                    <a:gd name="connsiteY1873" fmla="*/ 765160 h 2812935"/>
                    <a:gd name="connsiteX1874" fmla="*/ 836693 w 1404720"/>
                    <a:gd name="connsiteY1874" fmla="*/ 724792 h 2812935"/>
                    <a:gd name="connsiteX1875" fmla="*/ 752256 w 1404720"/>
                    <a:gd name="connsiteY1875" fmla="*/ 724792 h 2812935"/>
                    <a:gd name="connsiteX1876" fmla="*/ 711888 w 1404720"/>
                    <a:gd name="connsiteY1876" fmla="*/ 765160 h 2812935"/>
                    <a:gd name="connsiteX1877" fmla="*/ 752256 w 1404720"/>
                    <a:gd name="connsiteY1877" fmla="*/ 805528 h 2812935"/>
                    <a:gd name="connsiteX1878" fmla="*/ 792624 w 1404720"/>
                    <a:gd name="connsiteY1878" fmla="*/ 765160 h 2812935"/>
                    <a:gd name="connsiteX1879" fmla="*/ 752256 w 1404720"/>
                    <a:gd name="connsiteY1879" fmla="*/ 724792 h 2812935"/>
                    <a:gd name="connsiteX1880" fmla="*/ 667820 w 1404720"/>
                    <a:gd name="connsiteY1880" fmla="*/ 724792 h 2812935"/>
                    <a:gd name="connsiteX1881" fmla="*/ 627452 w 1404720"/>
                    <a:gd name="connsiteY1881" fmla="*/ 765160 h 2812935"/>
                    <a:gd name="connsiteX1882" fmla="*/ 667820 w 1404720"/>
                    <a:gd name="connsiteY1882" fmla="*/ 805528 h 2812935"/>
                    <a:gd name="connsiteX1883" fmla="*/ 708188 w 1404720"/>
                    <a:gd name="connsiteY1883" fmla="*/ 765160 h 2812935"/>
                    <a:gd name="connsiteX1884" fmla="*/ 667820 w 1404720"/>
                    <a:gd name="connsiteY1884" fmla="*/ 724792 h 2812935"/>
                    <a:gd name="connsiteX1885" fmla="*/ 583384 w 1404720"/>
                    <a:gd name="connsiteY1885" fmla="*/ 724792 h 2812935"/>
                    <a:gd name="connsiteX1886" fmla="*/ 543016 w 1404720"/>
                    <a:gd name="connsiteY1886" fmla="*/ 765160 h 2812935"/>
                    <a:gd name="connsiteX1887" fmla="*/ 583384 w 1404720"/>
                    <a:gd name="connsiteY1887" fmla="*/ 805528 h 2812935"/>
                    <a:gd name="connsiteX1888" fmla="*/ 623752 w 1404720"/>
                    <a:gd name="connsiteY1888" fmla="*/ 765160 h 2812935"/>
                    <a:gd name="connsiteX1889" fmla="*/ 583384 w 1404720"/>
                    <a:gd name="connsiteY1889" fmla="*/ 724792 h 2812935"/>
                    <a:gd name="connsiteX1890" fmla="*/ 498947 w 1404720"/>
                    <a:gd name="connsiteY1890" fmla="*/ 724792 h 2812935"/>
                    <a:gd name="connsiteX1891" fmla="*/ 458579 w 1404720"/>
                    <a:gd name="connsiteY1891" fmla="*/ 765160 h 2812935"/>
                    <a:gd name="connsiteX1892" fmla="*/ 498947 w 1404720"/>
                    <a:gd name="connsiteY1892" fmla="*/ 805528 h 2812935"/>
                    <a:gd name="connsiteX1893" fmla="*/ 539315 w 1404720"/>
                    <a:gd name="connsiteY1893" fmla="*/ 765160 h 2812935"/>
                    <a:gd name="connsiteX1894" fmla="*/ 498947 w 1404720"/>
                    <a:gd name="connsiteY1894" fmla="*/ 724792 h 2812935"/>
                    <a:gd name="connsiteX1895" fmla="*/ 414511 w 1404720"/>
                    <a:gd name="connsiteY1895" fmla="*/ 724792 h 2812935"/>
                    <a:gd name="connsiteX1896" fmla="*/ 374143 w 1404720"/>
                    <a:gd name="connsiteY1896" fmla="*/ 765160 h 2812935"/>
                    <a:gd name="connsiteX1897" fmla="*/ 414511 w 1404720"/>
                    <a:gd name="connsiteY1897" fmla="*/ 805528 h 2812935"/>
                    <a:gd name="connsiteX1898" fmla="*/ 454879 w 1404720"/>
                    <a:gd name="connsiteY1898" fmla="*/ 765160 h 2812935"/>
                    <a:gd name="connsiteX1899" fmla="*/ 414511 w 1404720"/>
                    <a:gd name="connsiteY1899" fmla="*/ 724792 h 2812935"/>
                    <a:gd name="connsiteX1900" fmla="*/ 330075 w 1404720"/>
                    <a:gd name="connsiteY1900" fmla="*/ 724792 h 2812935"/>
                    <a:gd name="connsiteX1901" fmla="*/ 289707 w 1404720"/>
                    <a:gd name="connsiteY1901" fmla="*/ 765160 h 2812935"/>
                    <a:gd name="connsiteX1902" fmla="*/ 330075 w 1404720"/>
                    <a:gd name="connsiteY1902" fmla="*/ 805528 h 2812935"/>
                    <a:gd name="connsiteX1903" fmla="*/ 370443 w 1404720"/>
                    <a:gd name="connsiteY1903" fmla="*/ 765160 h 2812935"/>
                    <a:gd name="connsiteX1904" fmla="*/ 330075 w 1404720"/>
                    <a:gd name="connsiteY1904" fmla="*/ 724792 h 2812935"/>
                    <a:gd name="connsiteX1905" fmla="*/ 245639 w 1404720"/>
                    <a:gd name="connsiteY1905" fmla="*/ 724792 h 2812935"/>
                    <a:gd name="connsiteX1906" fmla="*/ 205271 w 1404720"/>
                    <a:gd name="connsiteY1906" fmla="*/ 765160 h 2812935"/>
                    <a:gd name="connsiteX1907" fmla="*/ 245639 w 1404720"/>
                    <a:gd name="connsiteY1907" fmla="*/ 805528 h 2812935"/>
                    <a:gd name="connsiteX1908" fmla="*/ 286007 w 1404720"/>
                    <a:gd name="connsiteY1908" fmla="*/ 765160 h 2812935"/>
                    <a:gd name="connsiteX1909" fmla="*/ 245639 w 1404720"/>
                    <a:gd name="connsiteY1909" fmla="*/ 724792 h 2812935"/>
                    <a:gd name="connsiteX1910" fmla="*/ 161202 w 1404720"/>
                    <a:gd name="connsiteY1910" fmla="*/ 724792 h 2812935"/>
                    <a:gd name="connsiteX1911" fmla="*/ 120834 w 1404720"/>
                    <a:gd name="connsiteY1911" fmla="*/ 765160 h 2812935"/>
                    <a:gd name="connsiteX1912" fmla="*/ 161202 w 1404720"/>
                    <a:gd name="connsiteY1912" fmla="*/ 805528 h 2812935"/>
                    <a:gd name="connsiteX1913" fmla="*/ 201570 w 1404720"/>
                    <a:gd name="connsiteY1913" fmla="*/ 765160 h 2812935"/>
                    <a:gd name="connsiteX1914" fmla="*/ 161202 w 1404720"/>
                    <a:gd name="connsiteY1914" fmla="*/ 724792 h 2812935"/>
                    <a:gd name="connsiteX1915" fmla="*/ 76766 w 1404720"/>
                    <a:gd name="connsiteY1915" fmla="*/ 724792 h 2812935"/>
                    <a:gd name="connsiteX1916" fmla="*/ 36398 w 1404720"/>
                    <a:gd name="connsiteY1916" fmla="*/ 765160 h 2812935"/>
                    <a:gd name="connsiteX1917" fmla="*/ 76766 w 1404720"/>
                    <a:gd name="connsiteY1917" fmla="*/ 805528 h 2812935"/>
                    <a:gd name="connsiteX1918" fmla="*/ 117134 w 1404720"/>
                    <a:gd name="connsiteY1918" fmla="*/ 765160 h 2812935"/>
                    <a:gd name="connsiteX1919" fmla="*/ 76766 w 1404720"/>
                    <a:gd name="connsiteY1919" fmla="*/ 724792 h 2812935"/>
                    <a:gd name="connsiteX1920" fmla="*/ 1343312 w 1404720"/>
                    <a:gd name="connsiteY1920" fmla="*/ 638743 h 2812935"/>
                    <a:gd name="connsiteX1921" fmla="*/ 1302944 w 1404720"/>
                    <a:gd name="connsiteY1921" fmla="*/ 679111 h 2812935"/>
                    <a:gd name="connsiteX1922" fmla="*/ 1343312 w 1404720"/>
                    <a:gd name="connsiteY1922" fmla="*/ 719479 h 2812935"/>
                    <a:gd name="connsiteX1923" fmla="*/ 1383680 w 1404720"/>
                    <a:gd name="connsiteY1923" fmla="*/ 679111 h 2812935"/>
                    <a:gd name="connsiteX1924" fmla="*/ 1343312 w 1404720"/>
                    <a:gd name="connsiteY1924" fmla="*/ 638743 h 2812935"/>
                    <a:gd name="connsiteX1925" fmla="*/ 1258874 w 1404720"/>
                    <a:gd name="connsiteY1925" fmla="*/ 638743 h 2812935"/>
                    <a:gd name="connsiteX1926" fmla="*/ 1218506 w 1404720"/>
                    <a:gd name="connsiteY1926" fmla="*/ 679111 h 2812935"/>
                    <a:gd name="connsiteX1927" fmla="*/ 1258874 w 1404720"/>
                    <a:gd name="connsiteY1927" fmla="*/ 719479 h 2812935"/>
                    <a:gd name="connsiteX1928" fmla="*/ 1299242 w 1404720"/>
                    <a:gd name="connsiteY1928" fmla="*/ 679111 h 2812935"/>
                    <a:gd name="connsiteX1929" fmla="*/ 1258874 w 1404720"/>
                    <a:gd name="connsiteY1929" fmla="*/ 638743 h 2812935"/>
                    <a:gd name="connsiteX1930" fmla="*/ 1174438 w 1404720"/>
                    <a:gd name="connsiteY1930" fmla="*/ 638743 h 2812935"/>
                    <a:gd name="connsiteX1931" fmla="*/ 1134070 w 1404720"/>
                    <a:gd name="connsiteY1931" fmla="*/ 679111 h 2812935"/>
                    <a:gd name="connsiteX1932" fmla="*/ 1174438 w 1404720"/>
                    <a:gd name="connsiteY1932" fmla="*/ 719479 h 2812935"/>
                    <a:gd name="connsiteX1933" fmla="*/ 1214806 w 1404720"/>
                    <a:gd name="connsiteY1933" fmla="*/ 679111 h 2812935"/>
                    <a:gd name="connsiteX1934" fmla="*/ 1174438 w 1404720"/>
                    <a:gd name="connsiteY1934" fmla="*/ 638743 h 2812935"/>
                    <a:gd name="connsiteX1935" fmla="*/ 1090002 w 1404720"/>
                    <a:gd name="connsiteY1935" fmla="*/ 638743 h 2812935"/>
                    <a:gd name="connsiteX1936" fmla="*/ 1049634 w 1404720"/>
                    <a:gd name="connsiteY1936" fmla="*/ 679111 h 2812935"/>
                    <a:gd name="connsiteX1937" fmla="*/ 1090002 w 1404720"/>
                    <a:gd name="connsiteY1937" fmla="*/ 719479 h 2812935"/>
                    <a:gd name="connsiteX1938" fmla="*/ 1130370 w 1404720"/>
                    <a:gd name="connsiteY1938" fmla="*/ 679111 h 2812935"/>
                    <a:gd name="connsiteX1939" fmla="*/ 1090002 w 1404720"/>
                    <a:gd name="connsiteY1939" fmla="*/ 638743 h 2812935"/>
                    <a:gd name="connsiteX1940" fmla="*/ 1005565 w 1404720"/>
                    <a:gd name="connsiteY1940" fmla="*/ 638743 h 2812935"/>
                    <a:gd name="connsiteX1941" fmla="*/ 965197 w 1404720"/>
                    <a:gd name="connsiteY1941" fmla="*/ 679111 h 2812935"/>
                    <a:gd name="connsiteX1942" fmla="*/ 1005565 w 1404720"/>
                    <a:gd name="connsiteY1942" fmla="*/ 719479 h 2812935"/>
                    <a:gd name="connsiteX1943" fmla="*/ 1045933 w 1404720"/>
                    <a:gd name="connsiteY1943" fmla="*/ 679111 h 2812935"/>
                    <a:gd name="connsiteX1944" fmla="*/ 1005565 w 1404720"/>
                    <a:gd name="connsiteY1944" fmla="*/ 638743 h 2812935"/>
                    <a:gd name="connsiteX1945" fmla="*/ 921129 w 1404720"/>
                    <a:gd name="connsiteY1945" fmla="*/ 638743 h 2812935"/>
                    <a:gd name="connsiteX1946" fmla="*/ 880761 w 1404720"/>
                    <a:gd name="connsiteY1946" fmla="*/ 679111 h 2812935"/>
                    <a:gd name="connsiteX1947" fmla="*/ 921129 w 1404720"/>
                    <a:gd name="connsiteY1947" fmla="*/ 719479 h 2812935"/>
                    <a:gd name="connsiteX1948" fmla="*/ 961497 w 1404720"/>
                    <a:gd name="connsiteY1948" fmla="*/ 679111 h 2812935"/>
                    <a:gd name="connsiteX1949" fmla="*/ 921129 w 1404720"/>
                    <a:gd name="connsiteY1949" fmla="*/ 638743 h 2812935"/>
                    <a:gd name="connsiteX1950" fmla="*/ 836693 w 1404720"/>
                    <a:gd name="connsiteY1950" fmla="*/ 638743 h 2812935"/>
                    <a:gd name="connsiteX1951" fmla="*/ 796325 w 1404720"/>
                    <a:gd name="connsiteY1951" fmla="*/ 679111 h 2812935"/>
                    <a:gd name="connsiteX1952" fmla="*/ 836693 w 1404720"/>
                    <a:gd name="connsiteY1952" fmla="*/ 719479 h 2812935"/>
                    <a:gd name="connsiteX1953" fmla="*/ 877061 w 1404720"/>
                    <a:gd name="connsiteY1953" fmla="*/ 679111 h 2812935"/>
                    <a:gd name="connsiteX1954" fmla="*/ 836693 w 1404720"/>
                    <a:gd name="connsiteY1954" fmla="*/ 638743 h 2812935"/>
                    <a:gd name="connsiteX1955" fmla="*/ 752256 w 1404720"/>
                    <a:gd name="connsiteY1955" fmla="*/ 638743 h 2812935"/>
                    <a:gd name="connsiteX1956" fmla="*/ 711888 w 1404720"/>
                    <a:gd name="connsiteY1956" fmla="*/ 679111 h 2812935"/>
                    <a:gd name="connsiteX1957" fmla="*/ 752256 w 1404720"/>
                    <a:gd name="connsiteY1957" fmla="*/ 719479 h 2812935"/>
                    <a:gd name="connsiteX1958" fmla="*/ 792624 w 1404720"/>
                    <a:gd name="connsiteY1958" fmla="*/ 679111 h 2812935"/>
                    <a:gd name="connsiteX1959" fmla="*/ 752256 w 1404720"/>
                    <a:gd name="connsiteY1959" fmla="*/ 638743 h 2812935"/>
                    <a:gd name="connsiteX1960" fmla="*/ 667820 w 1404720"/>
                    <a:gd name="connsiteY1960" fmla="*/ 638743 h 2812935"/>
                    <a:gd name="connsiteX1961" fmla="*/ 627452 w 1404720"/>
                    <a:gd name="connsiteY1961" fmla="*/ 679111 h 2812935"/>
                    <a:gd name="connsiteX1962" fmla="*/ 667820 w 1404720"/>
                    <a:gd name="connsiteY1962" fmla="*/ 719479 h 2812935"/>
                    <a:gd name="connsiteX1963" fmla="*/ 708188 w 1404720"/>
                    <a:gd name="connsiteY1963" fmla="*/ 679111 h 2812935"/>
                    <a:gd name="connsiteX1964" fmla="*/ 667820 w 1404720"/>
                    <a:gd name="connsiteY1964" fmla="*/ 638743 h 2812935"/>
                    <a:gd name="connsiteX1965" fmla="*/ 583384 w 1404720"/>
                    <a:gd name="connsiteY1965" fmla="*/ 638743 h 2812935"/>
                    <a:gd name="connsiteX1966" fmla="*/ 543016 w 1404720"/>
                    <a:gd name="connsiteY1966" fmla="*/ 679111 h 2812935"/>
                    <a:gd name="connsiteX1967" fmla="*/ 583384 w 1404720"/>
                    <a:gd name="connsiteY1967" fmla="*/ 719479 h 2812935"/>
                    <a:gd name="connsiteX1968" fmla="*/ 623752 w 1404720"/>
                    <a:gd name="connsiteY1968" fmla="*/ 679111 h 2812935"/>
                    <a:gd name="connsiteX1969" fmla="*/ 583384 w 1404720"/>
                    <a:gd name="connsiteY1969" fmla="*/ 638743 h 2812935"/>
                    <a:gd name="connsiteX1970" fmla="*/ 498947 w 1404720"/>
                    <a:gd name="connsiteY1970" fmla="*/ 638743 h 2812935"/>
                    <a:gd name="connsiteX1971" fmla="*/ 458579 w 1404720"/>
                    <a:gd name="connsiteY1971" fmla="*/ 679111 h 2812935"/>
                    <a:gd name="connsiteX1972" fmla="*/ 498947 w 1404720"/>
                    <a:gd name="connsiteY1972" fmla="*/ 719479 h 2812935"/>
                    <a:gd name="connsiteX1973" fmla="*/ 539315 w 1404720"/>
                    <a:gd name="connsiteY1973" fmla="*/ 679111 h 2812935"/>
                    <a:gd name="connsiteX1974" fmla="*/ 498947 w 1404720"/>
                    <a:gd name="connsiteY1974" fmla="*/ 638743 h 2812935"/>
                    <a:gd name="connsiteX1975" fmla="*/ 414511 w 1404720"/>
                    <a:gd name="connsiteY1975" fmla="*/ 638743 h 2812935"/>
                    <a:gd name="connsiteX1976" fmla="*/ 374143 w 1404720"/>
                    <a:gd name="connsiteY1976" fmla="*/ 679111 h 2812935"/>
                    <a:gd name="connsiteX1977" fmla="*/ 414511 w 1404720"/>
                    <a:gd name="connsiteY1977" fmla="*/ 719479 h 2812935"/>
                    <a:gd name="connsiteX1978" fmla="*/ 454879 w 1404720"/>
                    <a:gd name="connsiteY1978" fmla="*/ 679111 h 2812935"/>
                    <a:gd name="connsiteX1979" fmla="*/ 414511 w 1404720"/>
                    <a:gd name="connsiteY1979" fmla="*/ 638743 h 2812935"/>
                    <a:gd name="connsiteX1980" fmla="*/ 330075 w 1404720"/>
                    <a:gd name="connsiteY1980" fmla="*/ 638743 h 2812935"/>
                    <a:gd name="connsiteX1981" fmla="*/ 289707 w 1404720"/>
                    <a:gd name="connsiteY1981" fmla="*/ 679111 h 2812935"/>
                    <a:gd name="connsiteX1982" fmla="*/ 330075 w 1404720"/>
                    <a:gd name="connsiteY1982" fmla="*/ 719479 h 2812935"/>
                    <a:gd name="connsiteX1983" fmla="*/ 370443 w 1404720"/>
                    <a:gd name="connsiteY1983" fmla="*/ 679111 h 2812935"/>
                    <a:gd name="connsiteX1984" fmla="*/ 330075 w 1404720"/>
                    <a:gd name="connsiteY1984" fmla="*/ 638743 h 2812935"/>
                    <a:gd name="connsiteX1985" fmla="*/ 245639 w 1404720"/>
                    <a:gd name="connsiteY1985" fmla="*/ 638743 h 2812935"/>
                    <a:gd name="connsiteX1986" fmla="*/ 205271 w 1404720"/>
                    <a:gd name="connsiteY1986" fmla="*/ 679111 h 2812935"/>
                    <a:gd name="connsiteX1987" fmla="*/ 245639 w 1404720"/>
                    <a:gd name="connsiteY1987" fmla="*/ 719479 h 2812935"/>
                    <a:gd name="connsiteX1988" fmla="*/ 286007 w 1404720"/>
                    <a:gd name="connsiteY1988" fmla="*/ 679111 h 2812935"/>
                    <a:gd name="connsiteX1989" fmla="*/ 245639 w 1404720"/>
                    <a:gd name="connsiteY1989" fmla="*/ 638743 h 2812935"/>
                    <a:gd name="connsiteX1990" fmla="*/ 161202 w 1404720"/>
                    <a:gd name="connsiteY1990" fmla="*/ 638743 h 2812935"/>
                    <a:gd name="connsiteX1991" fmla="*/ 120834 w 1404720"/>
                    <a:gd name="connsiteY1991" fmla="*/ 679111 h 2812935"/>
                    <a:gd name="connsiteX1992" fmla="*/ 161202 w 1404720"/>
                    <a:gd name="connsiteY1992" fmla="*/ 719479 h 2812935"/>
                    <a:gd name="connsiteX1993" fmla="*/ 201570 w 1404720"/>
                    <a:gd name="connsiteY1993" fmla="*/ 679111 h 2812935"/>
                    <a:gd name="connsiteX1994" fmla="*/ 161202 w 1404720"/>
                    <a:gd name="connsiteY1994" fmla="*/ 638743 h 2812935"/>
                    <a:gd name="connsiteX1995" fmla="*/ 76766 w 1404720"/>
                    <a:gd name="connsiteY1995" fmla="*/ 638743 h 2812935"/>
                    <a:gd name="connsiteX1996" fmla="*/ 36398 w 1404720"/>
                    <a:gd name="connsiteY1996" fmla="*/ 679111 h 2812935"/>
                    <a:gd name="connsiteX1997" fmla="*/ 76766 w 1404720"/>
                    <a:gd name="connsiteY1997" fmla="*/ 719479 h 2812935"/>
                    <a:gd name="connsiteX1998" fmla="*/ 117134 w 1404720"/>
                    <a:gd name="connsiteY1998" fmla="*/ 679111 h 2812935"/>
                    <a:gd name="connsiteX1999" fmla="*/ 76766 w 1404720"/>
                    <a:gd name="connsiteY1999" fmla="*/ 638743 h 2812935"/>
                    <a:gd name="connsiteX2000" fmla="*/ 1343312 w 1404720"/>
                    <a:gd name="connsiteY2000" fmla="*/ 552694 h 2812935"/>
                    <a:gd name="connsiteX2001" fmla="*/ 1302944 w 1404720"/>
                    <a:gd name="connsiteY2001" fmla="*/ 593062 h 2812935"/>
                    <a:gd name="connsiteX2002" fmla="*/ 1343312 w 1404720"/>
                    <a:gd name="connsiteY2002" fmla="*/ 633430 h 2812935"/>
                    <a:gd name="connsiteX2003" fmla="*/ 1383680 w 1404720"/>
                    <a:gd name="connsiteY2003" fmla="*/ 593062 h 2812935"/>
                    <a:gd name="connsiteX2004" fmla="*/ 1343312 w 1404720"/>
                    <a:gd name="connsiteY2004" fmla="*/ 552694 h 2812935"/>
                    <a:gd name="connsiteX2005" fmla="*/ 1258874 w 1404720"/>
                    <a:gd name="connsiteY2005" fmla="*/ 552694 h 2812935"/>
                    <a:gd name="connsiteX2006" fmla="*/ 1218506 w 1404720"/>
                    <a:gd name="connsiteY2006" fmla="*/ 593062 h 2812935"/>
                    <a:gd name="connsiteX2007" fmla="*/ 1258874 w 1404720"/>
                    <a:gd name="connsiteY2007" fmla="*/ 633430 h 2812935"/>
                    <a:gd name="connsiteX2008" fmla="*/ 1299242 w 1404720"/>
                    <a:gd name="connsiteY2008" fmla="*/ 593062 h 2812935"/>
                    <a:gd name="connsiteX2009" fmla="*/ 1258874 w 1404720"/>
                    <a:gd name="connsiteY2009" fmla="*/ 552694 h 2812935"/>
                    <a:gd name="connsiteX2010" fmla="*/ 1174438 w 1404720"/>
                    <a:gd name="connsiteY2010" fmla="*/ 552694 h 2812935"/>
                    <a:gd name="connsiteX2011" fmla="*/ 1134070 w 1404720"/>
                    <a:gd name="connsiteY2011" fmla="*/ 593062 h 2812935"/>
                    <a:gd name="connsiteX2012" fmla="*/ 1174438 w 1404720"/>
                    <a:gd name="connsiteY2012" fmla="*/ 633430 h 2812935"/>
                    <a:gd name="connsiteX2013" fmla="*/ 1214806 w 1404720"/>
                    <a:gd name="connsiteY2013" fmla="*/ 593062 h 2812935"/>
                    <a:gd name="connsiteX2014" fmla="*/ 1174438 w 1404720"/>
                    <a:gd name="connsiteY2014" fmla="*/ 552694 h 2812935"/>
                    <a:gd name="connsiteX2015" fmla="*/ 1090002 w 1404720"/>
                    <a:gd name="connsiteY2015" fmla="*/ 552694 h 2812935"/>
                    <a:gd name="connsiteX2016" fmla="*/ 1049634 w 1404720"/>
                    <a:gd name="connsiteY2016" fmla="*/ 593062 h 2812935"/>
                    <a:gd name="connsiteX2017" fmla="*/ 1090002 w 1404720"/>
                    <a:gd name="connsiteY2017" fmla="*/ 633430 h 2812935"/>
                    <a:gd name="connsiteX2018" fmla="*/ 1130370 w 1404720"/>
                    <a:gd name="connsiteY2018" fmla="*/ 593062 h 2812935"/>
                    <a:gd name="connsiteX2019" fmla="*/ 1090002 w 1404720"/>
                    <a:gd name="connsiteY2019" fmla="*/ 552694 h 2812935"/>
                    <a:gd name="connsiteX2020" fmla="*/ 1005565 w 1404720"/>
                    <a:gd name="connsiteY2020" fmla="*/ 552694 h 2812935"/>
                    <a:gd name="connsiteX2021" fmla="*/ 965197 w 1404720"/>
                    <a:gd name="connsiteY2021" fmla="*/ 593062 h 2812935"/>
                    <a:gd name="connsiteX2022" fmla="*/ 1005565 w 1404720"/>
                    <a:gd name="connsiteY2022" fmla="*/ 633430 h 2812935"/>
                    <a:gd name="connsiteX2023" fmla="*/ 1045933 w 1404720"/>
                    <a:gd name="connsiteY2023" fmla="*/ 593062 h 2812935"/>
                    <a:gd name="connsiteX2024" fmla="*/ 1005565 w 1404720"/>
                    <a:gd name="connsiteY2024" fmla="*/ 552694 h 2812935"/>
                    <a:gd name="connsiteX2025" fmla="*/ 921129 w 1404720"/>
                    <a:gd name="connsiteY2025" fmla="*/ 552694 h 2812935"/>
                    <a:gd name="connsiteX2026" fmla="*/ 880761 w 1404720"/>
                    <a:gd name="connsiteY2026" fmla="*/ 593062 h 2812935"/>
                    <a:gd name="connsiteX2027" fmla="*/ 921129 w 1404720"/>
                    <a:gd name="connsiteY2027" fmla="*/ 633430 h 2812935"/>
                    <a:gd name="connsiteX2028" fmla="*/ 961497 w 1404720"/>
                    <a:gd name="connsiteY2028" fmla="*/ 593062 h 2812935"/>
                    <a:gd name="connsiteX2029" fmla="*/ 921129 w 1404720"/>
                    <a:gd name="connsiteY2029" fmla="*/ 552694 h 2812935"/>
                    <a:gd name="connsiteX2030" fmla="*/ 836693 w 1404720"/>
                    <a:gd name="connsiteY2030" fmla="*/ 552694 h 2812935"/>
                    <a:gd name="connsiteX2031" fmla="*/ 796325 w 1404720"/>
                    <a:gd name="connsiteY2031" fmla="*/ 593062 h 2812935"/>
                    <a:gd name="connsiteX2032" fmla="*/ 836693 w 1404720"/>
                    <a:gd name="connsiteY2032" fmla="*/ 633430 h 2812935"/>
                    <a:gd name="connsiteX2033" fmla="*/ 877061 w 1404720"/>
                    <a:gd name="connsiteY2033" fmla="*/ 593062 h 2812935"/>
                    <a:gd name="connsiteX2034" fmla="*/ 836693 w 1404720"/>
                    <a:gd name="connsiteY2034" fmla="*/ 552694 h 2812935"/>
                    <a:gd name="connsiteX2035" fmla="*/ 752256 w 1404720"/>
                    <a:gd name="connsiteY2035" fmla="*/ 552694 h 2812935"/>
                    <a:gd name="connsiteX2036" fmla="*/ 711888 w 1404720"/>
                    <a:gd name="connsiteY2036" fmla="*/ 593062 h 2812935"/>
                    <a:gd name="connsiteX2037" fmla="*/ 752256 w 1404720"/>
                    <a:gd name="connsiteY2037" fmla="*/ 633430 h 2812935"/>
                    <a:gd name="connsiteX2038" fmla="*/ 792624 w 1404720"/>
                    <a:gd name="connsiteY2038" fmla="*/ 593062 h 2812935"/>
                    <a:gd name="connsiteX2039" fmla="*/ 752256 w 1404720"/>
                    <a:gd name="connsiteY2039" fmla="*/ 552694 h 2812935"/>
                    <a:gd name="connsiteX2040" fmla="*/ 667820 w 1404720"/>
                    <a:gd name="connsiteY2040" fmla="*/ 552694 h 2812935"/>
                    <a:gd name="connsiteX2041" fmla="*/ 627452 w 1404720"/>
                    <a:gd name="connsiteY2041" fmla="*/ 593062 h 2812935"/>
                    <a:gd name="connsiteX2042" fmla="*/ 667820 w 1404720"/>
                    <a:gd name="connsiteY2042" fmla="*/ 633430 h 2812935"/>
                    <a:gd name="connsiteX2043" fmla="*/ 708188 w 1404720"/>
                    <a:gd name="connsiteY2043" fmla="*/ 593062 h 2812935"/>
                    <a:gd name="connsiteX2044" fmla="*/ 667820 w 1404720"/>
                    <a:gd name="connsiteY2044" fmla="*/ 552694 h 2812935"/>
                    <a:gd name="connsiteX2045" fmla="*/ 583384 w 1404720"/>
                    <a:gd name="connsiteY2045" fmla="*/ 552694 h 2812935"/>
                    <a:gd name="connsiteX2046" fmla="*/ 543016 w 1404720"/>
                    <a:gd name="connsiteY2046" fmla="*/ 593062 h 2812935"/>
                    <a:gd name="connsiteX2047" fmla="*/ 583384 w 1404720"/>
                    <a:gd name="connsiteY2047" fmla="*/ 633430 h 2812935"/>
                    <a:gd name="connsiteX2048" fmla="*/ 623752 w 1404720"/>
                    <a:gd name="connsiteY2048" fmla="*/ 593062 h 2812935"/>
                    <a:gd name="connsiteX2049" fmla="*/ 583384 w 1404720"/>
                    <a:gd name="connsiteY2049" fmla="*/ 552694 h 2812935"/>
                    <a:gd name="connsiteX2050" fmla="*/ 498947 w 1404720"/>
                    <a:gd name="connsiteY2050" fmla="*/ 552694 h 2812935"/>
                    <a:gd name="connsiteX2051" fmla="*/ 458579 w 1404720"/>
                    <a:gd name="connsiteY2051" fmla="*/ 593062 h 2812935"/>
                    <a:gd name="connsiteX2052" fmla="*/ 498947 w 1404720"/>
                    <a:gd name="connsiteY2052" fmla="*/ 633430 h 2812935"/>
                    <a:gd name="connsiteX2053" fmla="*/ 539315 w 1404720"/>
                    <a:gd name="connsiteY2053" fmla="*/ 593062 h 2812935"/>
                    <a:gd name="connsiteX2054" fmla="*/ 498947 w 1404720"/>
                    <a:gd name="connsiteY2054" fmla="*/ 552694 h 2812935"/>
                    <a:gd name="connsiteX2055" fmla="*/ 414511 w 1404720"/>
                    <a:gd name="connsiteY2055" fmla="*/ 552694 h 2812935"/>
                    <a:gd name="connsiteX2056" fmla="*/ 374143 w 1404720"/>
                    <a:gd name="connsiteY2056" fmla="*/ 593062 h 2812935"/>
                    <a:gd name="connsiteX2057" fmla="*/ 414511 w 1404720"/>
                    <a:gd name="connsiteY2057" fmla="*/ 633430 h 2812935"/>
                    <a:gd name="connsiteX2058" fmla="*/ 454879 w 1404720"/>
                    <a:gd name="connsiteY2058" fmla="*/ 593062 h 2812935"/>
                    <a:gd name="connsiteX2059" fmla="*/ 414511 w 1404720"/>
                    <a:gd name="connsiteY2059" fmla="*/ 552694 h 2812935"/>
                    <a:gd name="connsiteX2060" fmla="*/ 330075 w 1404720"/>
                    <a:gd name="connsiteY2060" fmla="*/ 552694 h 2812935"/>
                    <a:gd name="connsiteX2061" fmla="*/ 289707 w 1404720"/>
                    <a:gd name="connsiteY2061" fmla="*/ 593062 h 2812935"/>
                    <a:gd name="connsiteX2062" fmla="*/ 330075 w 1404720"/>
                    <a:gd name="connsiteY2062" fmla="*/ 633430 h 2812935"/>
                    <a:gd name="connsiteX2063" fmla="*/ 370443 w 1404720"/>
                    <a:gd name="connsiteY2063" fmla="*/ 593062 h 2812935"/>
                    <a:gd name="connsiteX2064" fmla="*/ 330075 w 1404720"/>
                    <a:gd name="connsiteY2064" fmla="*/ 552694 h 2812935"/>
                    <a:gd name="connsiteX2065" fmla="*/ 245639 w 1404720"/>
                    <a:gd name="connsiteY2065" fmla="*/ 552694 h 2812935"/>
                    <a:gd name="connsiteX2066" fmla="*/ 205271 w 1404720"/>
                    <a:gd name="connsiteY2066" fmla="*/ 593062 h 2812935"/>
                    <a:gd name="connsiteX2067" fmla="*/ 245639 w 1404720"/>
                    <a:gd name="connsiteY2067" fmla="*/ 633430 h 2812935"/>
                    <a:gd name="connsiteX2068" fmla="*/ 286007 w 1404720"/>
                    <a:gd name="connsiteY2068" fmla="*/ 593062 h 2812935"/>
                    <a:gd name="connsiteX2069" fmla="*/ 245639 w 1404720"/>
                    <a:gd name="connsiteY2069" fmla="*/ 552694 h 2812935"/>
                    <a:gd name="connsiteX2070" fmla="*/ 161202 w 1404720"/>
                    <a:gd name="connsiteY2070" fmla="*/ 552694 h 2812935"/>
                    <a:gd name="connsiteX2071" fmla="*/ 120834 w 1404720"/>
                    <a:gd name="connsiteY2071" fmla="*/ 593062 h 2812935"/>
                    <a:gd name="connsiteX2072" fmla="*/ 161202 w 1404720"/>
                    <a:gd name="connsiteY2072" fmla="*/ 633430 h 2812935"/>
                    <a:gd name="connsiteX2073" fmla="*/ 201570 w 1404720"/>
                    <a:gd name="connsiteY2073" fmla="*/ 593062 h 2812935"/>
                    <a:gd name="connsiteX2074" fmla="*/ 161202 w 1404720"/>
                    <a:gd name="connsiteY2074" fmla="*/ 552694 h 2812935"/>
                    <a:gd name="connsiteX2075" fmla="*/ 76766 w 1404720"/>
                    <a:gd name="connsiteY2075" fmla="*/ 552694 h 2812935"/>
                    <a:gd name="connsiteX2076" fmla="*/ 36398 w 1404720"/>
                    <a:gd name="connsiteY2076" fmla="*/ 593062 h 2812935"/>
                    <a:gd name="connsiteX2077" fmla="*/ 76766 w 1404720"/>
                    <a:gd name="connsiteY2077" fmla="*/ 633430 h 2812935"/>
                    <a:gd name="connsiteX2078" fmla="*/ 117134 w 1404720"/>
                    <a:gd name="connsiteY2078" fmla="*/ 593062 h 2812935"/>
                    <a:gd name="connsiteX2079" fmla="*/ 76766 w 1404720"/>
                    <a:gd name="connsiteY2079" fmla="*/ 552694 h 2812935"/>
                    <a:gd name="connsiteX2080" fmla="*/ 1343312 w 1404720"/>
                    <a:gd name="connsiteY2080" fmla="*/ 466644 h 2812935"/>
                    <a:gd name="connsiteX2081" fmla="*/ 1302944 w 1404720"/>
                    <a:gd name="connsiteY2081" fmla="*/ 507012 h 2812935"/>
                    <a:gd name="connsiteX2082" fmla="*/ 1343312 w 1404720"/>
                    <a:gd name="connsiteY2082" fmla="*/ 547380 h 2812935"/>
                    <a:gd name="connsiteX2083" fmla="*/ 1383680 w 1404720"/>
                    <a:gd name="connsiteY2083" fmla="*/ 507012 h 2812935"/>
                    <a:gd name="connsiteX2084" fmla="*/ 1343312 w 1404720"/>
                    <a:gd name="connsiteY2084" fmla="*/ 466644 h 2812935"/>
                    <a:gd name="connsiteX2085" fmla="*/ 1258874 w 1404720"/>
                    <a:gd name="connsiteY2085" fmla="*/ 466644 h 2812935"/>
                    <a:gd name="connsiteX2086" fmla="*/ 1218506 w 1404720"/>
                    <a:gd name="connsiteY2086" fmla="*/ 507012 h 2812935"/>
                    <a:gd name="connsiteX2087" fmla="*/ 1258874 w 1404720"/>
                    <a:gd name="connsiteY2087" fmla="*/ 547380 h 2812935"/>
                    <a:gd name="connsiteX2088" fmla="*/ 1299242 w 1404720"/>
                    <a:gd name="connsiteY2088" fmla="*/ 507012 h 2812935"/>
                    <a:gd name="connsiteX2089" fmla="*/ 1258874 w 1404720"/>
                    <a:gd name="connsiteY2089" fmla="*/ 466644 h 2812935"/>
                    <a:gd name="connsiteX2090" fmla="*/ 1174438 w 1404720"/>
                    <a:gd name="connsiteY2090" fmla="*/ 466644 h 2812935"/>
                    <a:gd name="connsiteX2091" fmla="*/ 1134070 w 1404720"/>
                    <a:gd name="connsiteY2091" fmla="*/ 507012 h 2812935"/>
                    <a:gd name="connsiteX2092" fmla="*/ 1174438 w 1404720"/>
                    <a:gd name="connsiteY2092" fmla="*/ 547380 h 2812935"/>
                    <a:gd name="connsiteX2093" fmla="*/ 1214806 w 1404720"/>
                    <a:gd name="connsiteY2093" fmla="*/ 507012 h 2812935"/>
                    <a:gd name="connsiteX2094" fmla="*/ 1174438 w 1404720"/>
                    <a:gd name="connsiteY2094" fmla="*/ 466644 h 2812935"/>
                    <a:gd name="connsiteX2095" fmla="*/ 1090002 w 1404720"/>
                    <a:gd name="connsiteY2095" fmla="*/ 466644 h 2812935"/>
                    <a:gd name="connsiteX2096" fmla="*/ 1049634 w 1404720"/>
                    <a:gd name="connsiteY2096" fmla="*/ 507012 h 2812935"/>
                    <a:gd name="connsiteX2097" fmla="*/ 1090002 w 1404720"/>
                    <a:gd name="connsiteY2097" fmla="*/ 547380 h 2812935"/>
                    <a:gd name="connsiteX2098" fmla="*/ 1130370 w 1404720"/>
                    <a:gd name="connsiteY2098" fmla="*/ 507012 h 2812935"/>
                    <a:gd name="connsiteX2099" fmla="*/ 1090002 w 1404720"/>
                    <a:gd name="connsiteY2099" fmla="*/ 466644 h 2812935"/>
                    <a:gd name="connsiteX2100" fmla="*/ 1005565 w 1404720"/>
                    <a:gd name="connsiteY2100" fmla="*/ 466644 h 2812935"/>
                    <a:gd name="connsiteX2101" fmla="*/ 965197 w 1404720"/>
                    <a:gd name="connsiteY2101" fmla="*/ 507012 h 2812935"/>
                    <a:gd name="connsiteX2102" fmla="*/ 1005565 w 1404720"/>
                    <a:gd name="connsiteY2102" fmla="*/ 547380 h 2812935"/>
                    <a:gd name="connsiteX2103" fmla="*/ 1045933 w 1404720"/>
                    <a:gd name="connsiteY2103" fmla="*/ 507012 h 2812935"/>
                    <a:gd name="connsiteX2104" fmla="*/ 1005565 w 1404720"/>
                    <a:gd name="connsiteY2104" fmla="*/ 466644 h 2812935"/>
                    <a:gd name="connsiteX2105" fmla="*/ 921129 w 1404720"/>
                    <a:gd name="connsiteY2105" fmla="*/ 466644 h 2812935"/>
                    <a:gd name="connsiteX2106" fmla="*/ 880761 w 1404720"/>
                    <a:gd name="connsiteY2106" fmla="*/ 507012 h 2812935"/>
                    <a:gd name="connsiteX2107" fmla="*/ 921129 w 1404720"/>
                    <a:gd name="connsiteY2107" fmla="*/ 547380 h 2812935"/>
                    <a:gd name="connsiteX2108" fmla="*/ 961497 w 1404720"/>
                    <a:gd name="connsiteY2108" fmla="*/ 507012 h 2812935"/>
                    <a:gd name="connsiteX2109" fmla="*/ 921129 w 1404720"/>
                    <a:gd name="connsiteY2109" fmla="*/ 466644 h 2812935"/>
                    <a:gd name="connsiteX2110" fmla="*/ 836693 w 1404720"/>
                    <a:gd name="connsiteY2110" fmla="*/ 466644 h 2812935"/>
                    <a:gd name="connsiteX2111" fmla="*/ 796325 w 1404720"/>
                    <a:gd name="connsiteY2111" fmla="*/ 507012 h 2812935"/>
                    <a:gd name="connsiteX2112" fmla="*/ 836693 w 1404720"/>
                    <a:gd name="connsiteY2112" fmla="*/ 547380 h 2812935"/>
                    <a:gd name="connsiteX2113" fmla="*/ 877061 w 1404720"/>
                    <a:gd name="connsiteY2113" fmla="*/ 507012 h 2812935"/>
                    <a:gd name="connsiteX2114" fmla="*/ 836693 w 1404720"/>
                    <a:gd name="connsiteY2114" fmla="*/ 466644 h 2812935"/>
                    <a:gd name="connsiteX2115" fmla="*/ 752256 w 1404720"/>
                    <a:gd name="connsiteY2115" fmla="*/ 466644 h 2812935"/>
                    <a:gd name="connsiteX2116" fmla="*/ 711888 w 1404720"/>
                    <a:gd name="connsiteY2116" fmla="*/ 507012 h 2812935"/>
                    <a:gd name="connsiteX2117" fmla="*/ 752256 w 1404720"/>
                    <a:gd name="connsiteY2117" fmla="*/ 547380 h 2812935"/>
                    <a:gd name="connsiteX2118" fmla="*/ 792624 w 1404720"/>
                    <a:gd name="connsiteY2118" fmla="*/ 507012 h 2812935"/>
                    <a:gd name="connsiteX2119" fmla="*/ 752256 w 1404720"/>
                    <a:gd name="connsiteY2119" fmla="*/ 466644 h 2812935"/>
                    <a:gd name="connsiteX2120" fmla="*/ 667820 w 1404720"/>
                    <a:gd name="connsiteY2120" fmla="*/ 466644 h 2812935"/>
                    <a:gd name="connsiteX2121" fmla="*/ 627452 w 1404720"/>
                    <a:gd name="connsiteY2121" fmla="*/ 507012 h 2812935"/>
                    <a:gd name="connsiteX2122" fmla="*/ 667820 w 1404720"/>
                    <a:gd name="connsiteY2122" fmla="*/ 547380 h 2812935"/>
                    <a:gd name="connsiteX2123" fmla="*/ 708188 w 1404720"/>
                    <a:gd name="connsiteY2123" fmla="*/ 507012 h 2812935"/>
                    <a:gd name="connsiteX2124" fmla="*/ 667820 w 1404720"/>
                    <a:gd name="connsiteY2124" fmla="*/ 466644 h 2812935"/>
                    <a:gd name="connsiteX2125" fmla="*/ 583384 w 1404720"/>
                    <a:gd name="connsiteY2125" fmla="*/ 466644 h 2812935"/>
                    <a:gd name="connsiteX2126" fmla="*/ 543016 w 1404720"/>
                    <a:gd name="connsiteY2126" fmla="*/ 507012 h 2812935"/>
                    <a:gd name="connsiteX2127" fmla="*/ 583384 w 1404720"/>
                    <a:gd name="connsiteY2127" fmla="*/ 547380 h 2812935"/>
                    <a:gd name="connsiteX2128" fmla="*/ 623752 w 1404720"/>
                    <a:gd name="connsiteY2128" fmla="*/ 507012 h 2812935"/>
                    <a:gd name="connsiteX2129" fmla="*/ 583384 w 1404720"/>
                    <a:gd name="connsiteY2129" fmla="*/ 466644 h 2812935"/>
                    <a:gd name="connsiteX2130" fmla="*/ 498947 w 1404720"/>
                    <a:gd name="connsiteY2130" fmla="*/ 466644 h 2812935"/>
                    <a:gd name="connsiteX2131" fmla="*/ 458579 w 1404720"/>
                    <a:gd name="connsiteY2131" fmla="*/ 507012 h 2812935"/>
                    <a:gd name="connsiteX2132" fmla="*/ 498947 w 1404720"/>
                    <a:gd name="connsiteY2132" fmla="*/ 547380 h 2812935"/>
                    <a:gd name="connsiteX2133" fmla="*/ 539315 w 1404720"/>
                    <a:gd name="connsiteY2133" fmla="*/ 507012 h 2812935"/>
                    <a:gd name="connsiteX2134" fmla="*/ 498947 w 1404720"/>
                    <a:gd name="connsiteY2134" fmla="*/ 466644 h 2812935"/>
                    <a:gd name="connsiteX2135" fmla="*/ 414511 w 1404720"/>
                    <a:gd name="connsiteY2135" fmla="*/ 466644 h 2812935"/>
                    <a:gd name="connsiteX2136" fmla="*/ 374143 w 1404720"/>
                    <a:gd name="connsiteY2136" fmla="*/ 507012 h 2812935"/>
                    <a:gd name="connsiteX2137" fmla="*/ 414511 w 1404720"/>
                    <a:gd name="connsiteY2137" fmla="*/ 547380 h 2812935"/>
                    <a:gd name="connsiteX2138" fmla="*/ 454879 w 1404720"/>
                    <a:gd name="connsiteY2138" fmla="*/ 507012 h 2812935"/>
                    <a:gd name="connsiteX2139" fmla="*/ 414511 w 1404720"/>
                    <a:gd name="connsiteY2139" fmla="*/ 466644 h 2812935"/>
                    <a:gd name="connsiteX2140" fmla="*/ 330075 w 1404720"/>
                    <a:gd name="connsiteY2140" fmla="*/ 466644 h 2812935"/>
                    <a:gd name="connsiteX2141" fmla="*/ 289707 w 1404720"/>
                    <a:gd name="connsiteY2141" fmla="*/ 507012 h 2812935"/>
                    <a:gd name="connsiteX2142" fmla="*/ 330075 w 1404720"/>
                    <a:gd name="connsiteY2142" fmla="*/ 547380 h 2812935"/>
                    <a:gd name="connsiteX2143" fmla="*/ 370443 w 1404720"/>
                    <a:gd name="connsiteY2143" fmla="*/ 507012 h 2812935"/>
                    <a:gd name="connsiteX2144" fmla="*/ 330075 w 1404720"/>
                    <a:gd name="connsiteY2144" fmla="*/ 466644 h 2812935"/>
                    <a:gd name="connsiteX2145" fmla="*/ 245639 w 1404720"/>
                    <a:gd name="connsiteY2145" fmla="*/ 466644 h 2812935"/>
                    <a:gd name="connsiteX2146" fmla="*/ 205271 w 1404720"/>
                    <a:gd name="connsiteY2146" fmla="*/ 507012 h 2812935"/>
                    <a:gd name="connsiteX2147" fmla="*/ 245639 w 1404720"/>
                    <a:gd name="connsiteY2147" fmla="*/ 547380 h 2812935"/>
                    <a:gd name="connsiteX2148" fmla="*/ 286007 w 1404720"/>
                    <a:gd name="connsiteY2148" fmla="*/ 507012 h 2812935"/>
                    <a:gd name="connsiteX2149" fmla="*/ 245639 w 1404720"/>
                    <a:gd name="connsiteY2149" fmla="*/ 466644 h 2812935"/>
                    <a:gd name="connsiteX2150" fmla="*/ 161202 w 1404720"/>
                    <a:gd name="connsiteY2150" fmla="*/ 466644 h 2812935"/>
                    <a:gd name="connsiteX2151" fmla="*/ 120834 w 1404720"/>
                    <a:gd name="connsiteY2151" fmla="*/ 507012 h 2812935"/>
                    <a:gd name="connsiteX2152" fmla="*/ 161202 w 1404720"/>
                    <a:gd name="connsiteY2152" fmla="*/ 547380 h 2812935"/>
                    <a:gd name="connsiteX2153" fmla="*/ 201570 w 1404720"/>
                    <a:gd name="connsiteY2153" fmla="*/ 507012 h 2812935"/>
                    <a:gd name="connsiteX2154" fmla="*/ 161202 w 1404720"/>
                    <a:gd name="connsiteY2154" fmla="*/ 466644 h 2812935"/>
                    <a:gd name="connsiteX2155" fmla="*/ 76766 w 1404720"/>
                    <a:gd name="connsiteY2155" fmla="*/ 466644 h 2812935"/>
                    <a:gd name="connsiteX2156" fmla="*/ 36398 w 1404720"/>
                    <a:gd name="connsiteY2156" fmla="*/ 507012 h 2812935"/>
                    <a:gd name="connsiteX2157" fmla="*/ 76766 w 1404720"/>
                    <a:gd name="connsiteY2157" fmla="*/ 547380 h 2812935"/>
                    <a:gd name="connsiteX2158" fmla="*/ 117134 w 1404720"/>
                    <a:gd name="connsiteY2158" fmla="*/ 507012 h 2812935"/>
                    <a:gd name="connsiteX2159" fmla="*/ 76766 w 1404720"/>
                    <a:gd name="connsiteY2159" fmla="*/ 466644 h 2812935"/>
                    <a:gd name="connsiteX2160" fmla="*/ 1343312 w 1404720"/>
                    <a:gd name="connsiteY2160" fmla="*/ 380595 h 2812935"/>
                    <a:gd name="connsiteX2161" fmla="*/ 1302944 w 1404720"/>
                    <a:gd name="connsiteY2161" fmla="*/ 420963 h 2812935"/>
                    <a:gd name="connsiteX2162" fmla="*/ 1343312 w 1404720"/>
                    <a:gd name="connsiteY2162" fmla="*/ 461331 h 2812935"/>
                    <a:gd name="connsiteX2163" fmla="*/ 1383680 w 1404720"/>
                    <a:gd name="connsiteY2163" fmla="*/ 420963 h 2812935"/>
                    <a:gd name="connsiteX2164" fmla="*/ 1343312 w 1404720"/>
                    <a:gd name="connsiteY2164" fmla="*/ 380595 h 2812935"/>
                    <a:gd name="connsiteX2165" fmla="*/ 1258874 w 1404720"/>
                    <a:gd name="connsiteY2165" fmla="*/ 380595 h 2812935"/>
                    <a:gd name="connsiteX2166" fmla="*/ 1218506 w 1404720"/>
                    <a:gd name="connsiteY2166" fmla="*/ 420963 h 2812935"/>
                    <a:gd name="connsiteX2167" fmla="*/ 1258874 w 1404720"/>
                    <a:gd name="connsiteY2167" fmla="*/ 461331 h 2812935"/>
                    <a:gd name="connsiteX2168" fmla="*/ 1299242 w 1404720"/>
                    <a:gd name="connsiteY2168" fmla="*/ 420963 h 2812935"/>
                    <a:gd name="connsiteX2169" fmla="*/ 1258874 w 1404720"/>
                    <a:gd name="connsiteY2169" fmla="*/ 380595 h 2812935"/>
                    <a:gd name="connsiteX2170" fmla="*/ 1174438 w 1404720"/>
                    <a:gd name="connsiteY2170" fmla="*/ 380595 h 2812935"/>
                    <a:gd name="connsiteX2171" fmla="*/ 1134070 w 1404720"/>
                    <a:gd name="connsiteY2171" fmla="*/ 420963 h 2812935"/>
                    <a:gd name="connsiteX2172" fmla="*/ 1174438 w 1404720"/>
                    <a:gd name="connsiteY2172" fmla="*/ 461331 h 2812935"/>
                    <a:gd name="connsiteX2173" fmla="*/ 1214806 w 1404720"/>
                    <a:gd name="connsiteY2173" fmla="*/ 420963 h 2812935"/>
                    <a:gd name="connsiteX2174" fmla="*/ 1174438 w 1404720"/>
                    <a:gd name="connsiteY2174" fmla="*/ 380595 h 2812935"/>
                    <a:gd name="connsiteX2175" fmla="*/ 1090002 w 1404720"/>
                    <a:gd name="connsiteY2175" fmla="*/ 380595 h 2812935"/>
                    <a:gd name="connsiteX2176" fmla="*/ 1049634 w 1404720"/>
                    <a:gd name="connsiteY2176" fmla="*/ 420963 h 2812935"/>
                    <a:gd name="connsiteX2177" fmla="*/ 1090002 w 1404720"/>
                    <a:gd name="connsiteY2177" fmla="*/ 461331 h 2812935"/>
                    <a:gd name="connsiteX2178" fmla="*/ 1130370 w 1404720"/>
                    <a:gd name="connsiteY2178" fmla="*/ 420963 h 2812935"/>
                    <a:gd name="connsiteX2179" fmla="*/ 1090002 w 1404720"/>
                    <a:gd name="connsiteY2179" fmla="*/ 380595 h 2812935"/>
                    <a:gd name="connsiteX2180" fmla="*/ 1005565 w 1404720"/>
                    <a:gd name="connsiteY2180" fmla="*/ 380595 h 2812935"/>
                    <a:gd name="connsiteX2181" fmla="*/ 965197 w 1404720"/>
                    <a:gd name="connsiteY2181" fmla="*/ 420963 h 2812935"/>
                    <a:gd name="connsiteX2182" fmla="*/ 1005565 w 1404720"/>
                    <a:gd name="connsiteY2182" fmla="*/ 461331 h 2812935"/>
                    <a:gd name="connsiteX2183" fmla="*/ 1045933 w 1404720"/>
                    <a:gd name="connsiteY2183" fmla="*/ 420963 h 2812935"/>
                    <a:gd name="connsiteX2184" fmla="*/ 1005565 w 1404720"/>
                    <a:gd name="connsiteY2184" fmla="*/ 380595 h 2812935"/>
                    <a:gd name="connsiteX2185" fmla="*/ 921129 w 1404720"/>
                    <a:gd name="connsiteY2185" fmla="*/ 380595 h 2812935"/>
                    <a:gd name="connsiteX2186" fmla="*/ 880761 w 1404720"/>
                    <a:gd name="connsiteY2186" fmla="*/ 420963 h 2812935"/>
                    <a:gd name="connsiteX2187" fmla="*/ 921129 w 1404720"/>
                    <a:gd name="connsiteY2187" fmla="*/ 461331 h 2812935"/>
                    <a:gd name="connsiteX2188" fmla="*/ 961497 w 1404720"/>
                    <a:gd name="connsiteY2188" fmla="*/ 420963 h 2812935"/>
                    <a:gd name="connsiteX2189" fmla="*/ 921129 w 1404720"/>
                    <a:gd name="connsiteY2189" fmla="*/ 380595 h 2812935"/>
                    <a:gd name="connsiteX2190" fmla="*/ 836693 w 1404720"/>
                    <a:gd name="connsiteY2190" fmla="*/ 380595 h 2812935"/>
                    <a:gd name="connsiteX2191" fmla="*/ 796325 w 1404720"/>
                    <a:gd name="connsiteY2191" fmla="*/ 420963 h 2812935"/>
                    <a:gd name="connsiteX2192" fmla="*/ 836693 w 1404720"/>
                    <a:gd name="connsiteY2192" fmla="*/ 461331 h 2812935"/>
                    <a:gd name="connsiteX2193" fmla="*/ 877061 w 1404720"/>
                    <a:gd name="connsiteY2193" fmla="*/ 420963 h 2812935"/>
                    <a:gd name="connsiteX2194" fmla="*/ 836693 w 1404720"/>
                    <a:gd name="connsiteY2194" fmla="*/ 380595 h 2812935"/>
                    <a:gd name="connsiteX2195" fmla="*/ 752256 w 1404720"/>
                    <a:gd name="connsiteY2195" fmla="*/ 380595 h 2812935"/>
                    <a:gd name="connsiteX2196" fmla="*/ 711888 w 1404720"/>
                    <a:gd name="connsiteY2196" fmla="*/ 420963 h 2812935"/>
                    <a:gd name="connsiteX2197" fmla="*/ 752256 w 1404720"/>
                    <a:gd name="connsiteY2197" fmla="*/ 461331 h 2812935"/>
                    <a:gd name="connsiteX2198" fmla="*/ 792624 w 1404720"/>
                    <a:gd name="connsiteY2198" fmla="*/ 420963 h 2812935"/>
                    <a:gd name="connsiteX2199" fmla="*/ 752256 w 1404720"/>
                    <a:gd name="connsiteY2199" fmla="*/ 380595 h 2812935"/>
                    <a:gd name="connsiteX2200" fmla="*/ 667820 w 1404720"/>
                    <a:gd name="connsiteY2200" fmla="*/ 380595 h 2812935"/>
                    <a:gd name="connsiteX2201" fmla="*/ 627452 w 1404720"/>
                    <a:gd name="connsiteY2201" fmla="*/ 420963 h 2812935"/>
                    <a:gd name="connsiteX2202" fmla="*/ 667820 w 1404720"/>
                    <a:gd name="connsiteY2202" fmla="*/ 461331 h 2812935"/>
                    <a:gd name="connsiteX2203" fmla="*/ 708188 w 1404720"/>
                    <a:gd name="connsiteY2203" fmla="*/ 420963 h 2812935"/>
                    <a:gd name="connsiteX2204" fmla="*/ 667820 w 1404720"/>
                    <a:gd name="connsiteY2204" fmla="*/ 380595 h 2812935"/>
                    <a:gd name="connsiteX2205" fmla="*/ 583384 w 1404720"/>
                    <a:gd name="connsiteY2205" fmla="*/ 380595 h 2812935"/>
                    <a:gd name="connsiteX2206" fmla="*/ 543016 w 1404720"/>
                    <a:gd name="connsiteY2206" fmla="*/ 420963 h 2812935"/>
                    <a:gd name="connsiteX2207" fmla="*/ 583384 w 1404720"/>
                    <a:gd name="connsiteY2207" fmla="*/ 461331 h 2812935"/>
                    <a:gd name="connsiteX2208" fmla="*/ 623752 w 1404720"/>
                    <a:gd name="connsiteY2208" fmla="*/ 420963 h 2812935"/>
                    <a:gd name="connsiteX2209" fmla="*/ 583384 w 1404720"/>
                    <a:gd name="connsiteY2209" fmla="*/ 380595 h 2812935"/>
                    <a:gd name="connsiteX2210" fmla="*/ 498947 w 1404720"/>
                    <a:gd name="connsiteY2210" fmla="*/ 380595 h 2812935"/>
                    <a:gd name="connsiteX2211" fmla="*/ 458579 w 1404720"/>
                    <a:gd name="connsiteY2211" fmla="*/ 420963 h 2812935"/>
                    <a:gd name="connsiteX2212" fmla="*/ 498947 w 1404720"/>
                    <a:gd name="connsiteY2212" fmla="*/ 461331 h 2812935"/>
                    <a:gd name="connsiteX2213" fmla="*/ 539315 w 1404720"/>
                    <a:gd name="connsiteY2213" fmla="*/ 420963 h 2812935"/>
                    <a:gd name="connsiteX2214" fmla="*/ 498947 w 1404720"/>
                    <a:gd name="connsiteY2214" fmla="*/ 380595 h 2812935"/>
                    <a:gd name="connsiteX2215" fmla="*/ 414511 w 1404720"/>
                    <a:gd name="connsiteY2215" fmla="*/ 380595 h 2812935"/>
                    <a:gd name="connsiteX2216" fmla="*/ 374143 w 1404720"/>
                    <a:gd name="connsiteY2216" fmla="*/ 420963 h 2812935"/>
                    <a:gd name="connsiteX2217" fmla="*/ 414511 w 1404720"/>
                    <a:gd name="connsiteY2217" fmla="*/ 461331 h 2812935"/>
                    <a:gd name="connsiteX2218" fmla="*/ 454879 w 1404720"/>
                    <a:gd name="connsiteY2218" fmla="*/ 420963 h 2812935"/>
                    <a:gd name="connsiteX2219" fmla="*/ 414511 w 1404720"/>
                    <a:gd name="connsiteY2219" fmla="*/ 380595 h 2812935"/>
                    <a:gd name="connsiteX2220" fmla="*/ 330075 w 1404720"/>
                    <a:gd name="connsiteY2220" fmla="*/ 380595 h 2812935"/>
                    <a:gd name="connsiteX2221" fmla="*/ 289707 w 1404720"/>
                    <a:gd name="connsiteY2221" fmla="*/ 420963 h 2812935"/>
                    <a:gd name="connsiteX2222" fmla="*/ 330075 w 1404720"/>
                    <a:gd name="connsiteY2222" fmla="*/ 461331 h 2812935"/>
                    <a:gd name="connsiteX2223" fmla="*/ 370443 w 1404720"/>
                    <a:gd name="connsiteY2223" fmla="*/ 420963 h 2812935"/>
                    <a:gd name="connsiteX2224" fmla="*/ 330075 w 1404720"/>
                    <a:gd name="connsiteY2224" fmla="*/ 380595 h 2812935"/>
                    <a:gd name="connsiteX2225" fmla="*/ 245639 w 1404720"/>
                    <a:gd name="connsiteY2225" fmla="*/ 380595 h 2812935"/>
                    <a:gd name="connsiteX2226" fmla="*/ 205271 w 1404720"/>
                    <a:gd name="connsiteY2226" fmla="*/ 420963 h 2812935"/>
                    <a:gd name="connsiteX2227" fmla="*/ 245639 w 1404720"/>
                    <a:gd name="connsiteY2227" fmla="*/ 461331 h 2812935"/>
                    <a:gd name="connsiteX2228" fmla="*/ 286007 w 1404720"/>
                    <a:gd name="connsiteY2228" fmla="*/ 420963 h 2812935"/>
                    <a:gd name="connsiteX2229" fmla="*/ 245639 w 1404720"/>
                    <a:gd name="connsiteY2229" fmla="*/ 380595 h 2812935"/>
                    <a:gd name="connsiteX2230" fmla="*/ 161202 w 1404720"/>
                    <a:gd name="connsiteY2230" fmla="*/ 380595 h 2812935"/>
                    <a:gd name="connsiteX2231" fmla="*/ 120834 w 1404720"/>
                    <a:gd name="connsiteY2231" fmla="*/ 420963 h 2812935"/>
                    <a:gd name="connsiteX2232" fmla="*/ 161202 w 1404720"/>
                    <a:gd name="connsiteY2232" fmla="*/ 461331 h 2812935"/>
                    <a:gd name="connsiteX2233" fmla="*/ 201570 w 1404720"/>
                    <a:gd name="connsiteY2233" fmla="*/ 420963 h 2812935"/>
                    <a:gd name="connsiteX2234" fmla="*/ 161202 w 1404720"/>
                    <a:gd name="connsiteY2234" fmla="*/ 380595 h 2812935"/>
                    <a:gd name="connsiteX2235" fmla="*/ 76766 w 1404720"/>
                    <a:gd name="connsiteY2235" fmla="*/ 380595 h 2812935"/>
                    <a:gd name="connsiteX2236" fmla="*/ 36398 w 1404720"/>
                    <a:gd name="connsiteY2236" fmla="*/ 420963 h 2812935"/>
                    <a:gd name="connsiteX2237" fmla="*/ 76766 w 1404720"/>
                    <a:gd name="connsiteY2237" fmla="*/ 461331 h 2812935"/>
                    <a:gd name="connsiteX2238" fmla="*/ 117134 w 1404720"/>
                    <a:gd name="connsiteY2238" fmla="*/ 420963 h 2812935"/>
                    <a:gd name="connsiteX2239" fmla="*/ 76766 w 1404720"/>
                    <a:gd name="connsiteY2239" fmla="*/ 380595 h 2812935"/>
                    <a:gd name="connsiteX2240" fmla="*/ 1343312 w 1404720"/>
                    <a:gd name="connsiteY2240" fmla="*/ 294546 h 2812935"/>
                    <a:gd name="connsiteX2241" fmla="*/ 1302944 w 1404720"/>
                    <a:gd name="connsiteY2241" fmla="*/ 334914 h 2812935"/>
                    <a:gd name="connsiteX2242" fmla="*/ 1343312 w 1404720"/>
                    <a:gd name="connsiteY2242" fmla="*/ 375282 h 2812935"/>
                    <a:gd name="connsiteX2243" fmla="*/ 1383680 w 1404720"/>
                    <a:gd name="connsiteY2243" fmla="*/ 334914 h 2812935"/>
                    <a:gd name="connsiteX2244" fmla="*/ 1343312 w 1404720"/>
                    <a:gd name="connsiteY2244" fmla="*/ 294546 h 2812935"/>
                    <a:gd name="connsiteX2245" fmla="*/ 1258874 w 1404720"/>
                    <a:gd name="connsiteY2245" fmla="*/ 294546 h 2812935"/>
                    <a:gd name="connsiteX2246" fmla="*/ 1218506 w 1404720"/>
                    <a:gd name="connsiteY2246" fmla="*/ 334914 h 2812935"/>
                    <a:gd name="connsiteX2247" fmla="*/ 1258874 w 1404720"/>
                    <a:gd name="connsiteY2247" fmla="*/ 375282 h 2812935"/>
                    <a:gd name="connsiteX2248" fmla="*/ 1299242 w 1404720"/>
                    <a:gd name="connsiteY2248" fmla="*/ 334914 h 2812935"/>
                    <a:gd name="connsiteX2249" fmla="*/ 1258874 w 1404720"/>
                    <a:gd name="connsiteY2249" fmla="*/ 294546 h 2812935"/>
                    <a:gd name="connsiteX2250" fmla="*/ 1174438 w 1404720"/>
                    <a:gd name="connsiteY2250" fmla="*/ 294546 h 2812935"/>
                    <a:gd name="connsiteX2251" fmla="*/ 1134070 w 1404720"/>
                    <a:gd name="connsiteY2251" fmla="*/ 334914 h 2812935"/>
                    <a:gd name="connsiteX2252" fmla="*/ 1174438 w 1404720"/>
                    <a:gd name="connsiteY2252" fmla="*/ 375282 h 2812935"/>
                    <a:gd name="connsiteX2253" fmla="*/ 1214806 w 1404720"/>
                    <a:gd name="connsiteY2253" fmla="*/ 334914 h 2812935"/>
                    <a:gd name="connsiteX2254" fmla="*/ 1174438 w 1404720"/>
                    <a:gd name="connsiteY2254" fmla="*/ 294546 h 2812935"/>
                    <a:gd name="connsiteX2255" fmla="*/ 1090002 w 1404720"/>
                    <a:gd name="connsiteY2255" fmla="*/ 294546 h 2812935"/>
                    <a:gd name="connsiteX2256" fmla="*/ 1049634 w 1404720"/>
                    <a:gd name="connsiteY2256" fmla="*/ 334914 h 2812935"/>
                    <a:gd name="connsiteX2257" fmla="*/ 1090002 w 1404720"/>
                    <a:gd name="connsiteY2257" fmla="*/ 375282 h 2812935"/>
                    <a:gd name="connsiteX2258" fmla="*/ 1130370 w 1404720"/>
                    <a:gd name="connsiteY2258" fmla="*/ 334914 h 2812935"/>
                    <a:gd name="connsiteX2259" fmla="*/ 1090002 w 1404720"/>
                    <a:gd name="connsiteY2259" fmla="*/ 294546 h 2812935"/>
                    <a:gd name="connsiteX2260" fmla="*/ 1005565 w 1404720"/>
                    <a:gd name="connsiteY2260" fmla="*/ 294546 h 2812935"/>
                    <a:gd name="connsiteX2261" fmla="*/ 965197 w 1404720"/>
                    <a:gd name="connsiteY2261" fmla="*/ 334914 h 2812935"/>
                    <a:gd name="connsiteX2262" fmla="*/ 1005565 w 1404720"/>
                    <a:gd name="connsiteY2262" fmla="*/ 375282 h 2812935"/>
                    <a:gd name="connsiteX2263" fmla="*/ 1045933 w 1404720"/>
                    <a:gd name="connsiteY2263" fmla="*/ 334914 h 2812935"/>
                    <a:gd name="connsiteX2264" fmla="*/ 1005565 w 1404720"/>
                    <a:gd name="connsiteY2264" fmla="*/ 294546 h 2812935"/>
                    <a:gd name="connsiteX2265" fmla="*/ 921129 w 1404720"/>
                    <a:gd name="connsiteY2265" fmla="*/ 294546 h 2812935"/>
                    <a:gd name="connsiteX2266" fmla="*/ 880761 w 1404720"/>
                    <a:gd name="connsiteY2266" fmla="*/ 334914 h 2812935"/>
                    <a:gd name="connsiteX2267" fmla="*/ 921129 w 1404720"/>
                    <a:gd name="connsiteY2267" fmla="*/ 375282 h 2812935"/>
                    <a:gd name="connsiteX2268" fmla="*/ 961497 w 1404720"/>
                    <a:gd name="connsiteY2268" fmla="*/ 334914 h 2812935"/>
                    <a:gd name="connsiteX2269" fmla="*/ 921129 w 1404720"/>
                    <a:gd name="connsiteY2269" fmla="*/ 294546 h 2812935"/>
                    <a:gd name="connsiteX2270" fmla="*/ 836693 w 1404720"/>
                    <a:gd name="connsiteY2270" fmla="*/ 294546 h 2812935"/>
                    <a:gd name="connsiteX2271" fmla="*/ 796325 w 1404720"/>
                    <a:gd name="connsiteY2271" fmla="*/ 334914 h 2812935"/>
                    <a:gd name="connsiteX2272" fmla="*/ 836693 w 1404720"/>
                    <a:gd name="connsiteY2272" fmla="*/ 375282 h 2812935"/>
                    <a:gd name="connsiteX2273" fmla="*/ 877061 w 1404720"/>
                    <a:gd name="connsiteY2273" fmla="*/ 334914 h 2812935"/>
                    <a:gd name="connsiteX2274" fmla="*/ 836693 w 1404720"/>
                    <a:gd name="connsiteY2274" fmla="*/ 294546 h 2812935"/>
                    <a:gd name="connsiteX2275" fmla="*/ 752256 w 1404720"/>
                    <a:gd name="connsiteY2275" fmla="*/ 294546 h 2812935"/>
                    <a:gd name="connsiteX2276" fmla="*/ 711888 w 1404720"/>
                    <a:gd name="connsiteY2276" fmla="*/ 334914 h 2812935"/>
                    <a:gd name="connsiteX2277" fmla="*/ 752256 w 1404720"/>
                    <a:gd name="connsiteY2277" fmla="*/ 375282 h 2812935"/>
                    <a:gd name="connsiteX2278" fmla="*/ 792624 w 1404720"/>
                    <a:gd name="connsiteY2278" fmla="*/ 334914 h 2812935"/>
                    <a:gd name="connsiteX2279" fmla="*/ 752256 w 1404720"/>
                    <a:gd name="connsiteY2279" fmla="*/ 294546 h 2812935"/>
                    <a:gd name="connsiteX2280" fmla="*/ 667820 w 1404720"/>
                    <a:gd name="connsiteY2280" fmla="*/ 294546 h 2812935"/>
                    <a:gd name="connsiteX2281" fmla="*/ 627452 w 1404720"/>
                    <a:gd name="connsiteY2281" fmla="*/ 334914 h 2812935"/>
                    <a:gd name="connsiteX2282" fmla="*/ 667820 w 1404720"/>
                    <a:gd name="connsiteY2282" fmla="*/ 375282 h 2812935"/>
                    <a:gd name="connsiteX2283" fmla="*/ 708188 w 1404720"/>
                    <a:gd name="connsiteY2283" fmla="*/ 334914 h 2812935"/>
                    <a:gd name="connsiteX2284" fmla="*/ 667820 w 1404720"/>
                    <a:gd name="connsiteY2284" fmla="*/ 294546 h 2812935"/>
                    <a:gd name="connsiteX2285" fmla="*/ 583384 w 1404720"/>
                    <a:gd name="connsiteY2285" fmla="*/ 294546 h 2812935"/>
                    <a:gd name="connsiteX2286" fmla="*/ 543016 w 1404720"/>
                    <a:gd name="connsiteY2286" fmla="*/ 334914 h 2812935"/>
                    <a:gd name="connsiteX2287" fmla="*/ 583384 w 1404720"/>
                    <a:gd name="connsiteY2287" fmla="*/ 375282 h 2812935"/>
                    <a:gd name="connsiteX2288" fmla="*/ 623752 w 1404720"/>
                    <a:gd name="connsiteY2288" fmla="*/ 334914 h 2812935"/>
                    <a:gd name="connsiteX2289" fmla="*/ 583384 w 1404720"/>
                    <a:gd name="connsiteY2289" fmla="*/ 294546 h 2812935"/>
                    <a:gd name="connsiteX2290" fmla="*/ 498947 w 1404720"/>
                    <a:gd name="connsiteY2290" fmla="*/ 294546 h 2812935"/>
                    <a:gd name="connsiteX2291" fmla="*/ 458579 w 1404720"/>
                    <a:gd name="connsiteY2291" fmla="*/ 334914 h 2812935"/>
                    <a:gd name="connsiteX2292" fmla="*/ 498947 w 1404720"/>
                    <a:gd name="connsiteY2292" fmla="*/ 375282 h 2812935"/>
                    <a:gd name="connsiteX2293" fmla="*/ 539315 w 1404720"/>
                    <a:gd name="connsiteY2293" fmla="*/ 334914 h 2812935"/>
                    <a:gd name="connsiteX2294" fmla="*/ 498947 w 1404720"/>
                    <a:gd name="connsiteY2294" fmla="*/ 294546 h 2812935"/>
                    <a:gd name="connsiteX2295" fmla="*/ 414511 w 1404720"/>
                    <a:gd name="connsiteY2295" fmla="*/ 294546 h 2812935"/>
                    <a:gd name="connsiteX2296" fmla="*/ 374143 w 1404720"/>
                    <a:gd name="connsiteY2296" fmla="*/ 334914 h 2812935"/>
                    <a:gd name="connsiteX2297" fmla="*/ 414511 w 1404720"/>
                    <a:gd name="connsiteY2297" fmla="*/ 375282 h 2812935"/>
                    <a:gd name="connsiteX2298" fmla="*/ 454879 w 1404720"/>
                    <a:gd name="connsiteY2298" fmla="*/ 334914 h 2812935"/>
                    <a:gd name="connsiteX2299" fmla="*/ 414511 w 1404720"/>
                    <a:gd name="connsiteY2299" fmla="*/ 294546 h 2812935"/>
                    <a:gd name="connsiteX2300" fmla="*/ 330075 w 1404720"/>
                    <a:gd name="connsiteY2300" fmla="*/ 294546 h 2812935"/>
                    <a:gd name="connsiteX2301" fmla="*/ 289707 w 1404720"/>
                    <a:gd name="connsiteY2301" fmla="*/ 334914 h 2812935"/>
                    <a:gd name="connsiteX2302" fmla="*/ 330075 w 1404720"/>
                    <a:gd name="connsiteY2302" fmla="*/ 375282 h 2812935"/>
                    <a:gd name="connsiteX2303" fmla="*/ 370443 w 1404720"/>
                    <a:gd name="connsiteY2303" fmla="*/ 334914 h 2812935"/>
                    <a:gd name="connsiteX2304" fmla="*/ 330075 w 1404720"/>
                    <a:gd name="connsiteY2304" fmla="*/ 294546 h 2812935"/>
                    <a:gd name="connsiteX2305" fmla="*/ 245639 w 1404720"/>
                    <a:gd name="connsiteY2305" fmla="*/ 294546 h 2812935"/>
                    <a:gd name="connsiteX2306" fmla="*/ 205271 w 1404720"/>
                    <a:gd name="connsiteY2306" fmla="*/ 334914 h 2812935"/>
                    <a:gd name="connsiteX2307" fmla="*/ 245639 w 1404720"/>
                    <a:gd name="connsiteY2307" fmla="*/ 375282 h 2812935"/>
                    <a:gd name="connsiteX2308" fmla="*/ 286007 w 1404720"/>
                    <a:gd name="connsiteY2308" fmla="*/ 334914 h 2812935"/>
                    <a:gd name="connsiteX2309" fmla="*/ 245639 w 1404720"/>
                    <a:gd name="connsiteY2309" fmla="*/ 294546 h 2812935"/>
                    <a:gd name="connsiteX2310" fmla="*/ 161202 w 1404720"/>
                    <a:gd name="connsiteY2310" fmla="*/ 294546 h 2812935"/>
                    <a:gd name="connsiteX2311" fmla="*/ 120834 w 1404720"/>
                    <a:gd name="connsiteY2311" fmla="*/ 334914 h 2812935"/>
                    <a:gd name="connsiteX2312" fmla="*/ 161202 w 1404720"/>
                    <a:gd name="connsiteY2312" fmla="*/ 375282 h 2812935"/>
                    <a:gd name="connsiteX2313" fmla="*/ 201570 w 1404720"/>
                    <a:gd name="connsiteY2313" fmla="*/ 334914 h 2812935"/>
                    <a:gd name="connsiteX2314" fmla="*/ 161202 w 1404720"/>
                    <a:gd name="connsiteY2314" fmla="*/ 294546 h 2812935"/>
                    <a:gd name="connsiteX2315" fmla="*/ 76766 w 1404720"/>
                    <a:gd name="connsiteY2315" fmla="*/ 294546 h 2812935"/>
                    <a:gd name="connsiteX2316" fmla="*/ 36398 w 1404720"/>
                    <a:gd name="connsiteY2316" fmla="*/ 334914 h 2812935"/>
                    <a:gd name="connsiteX2317" fmla="*/ 76766 w 1404720"/>
                    <a:gd name="connsiteY2317" fmla="*/ 375282 h 2812935"/>
                    <a:gd name="connsiteX2318" fmla="*/ 117134 w 1404720"/>
                    <a:gd name="connsiteY2318" fmla="*/ 334914 h 2812935"/>
                    <a:gd name="connsiteX2319" fmla="*/ 76766 w 1404720"/>
                    <a:gd name="connsiteY2319" fmla="*/ 294546 h 2812935"/>
                    <a:gd name="connsiteX2320" fmla="*/ 1343312 w 1404720"/>
                    <a:gd name="connsiteY2320" fmla="*/ 208497 h 2812935"/>
                    <a:gd name="connsiteX2321" fmla="*/ 1302944 w 1404720"/>
                    <a:gd name="connsiteY2321" fmla="*/ 248865 h 2812935"/>
                    <a:gd name="connsiteX2322" fmla="*/ 1343312 w 1404720"/>
                    <a:gd name="connsiteY2322" fmla="*/ 289233 h 2812935"/>
                    <a:gd name="connsiteX2323" fmla="*/ 1383680 w 1404720"/>
                    <a:gd name="connsiteY2323" fmla="*/ 248865 h 2812935"/>
                    <a:gd name="connsiteX2324" fmla="*/ 1343312 w 1404720"/>
                    <a:gd name="connsiteY2324" fmla="*/ 208497 h 2812935"/>
                    <a:gd name="connsiteX2325" fmla="*/ 1258874 w 1404720"/>
                    <a:gd name="connsiteY2325" fmla="*/ 208497 h 2812935"/>
                    <a:gd name="connsiteX2326" fmla="*/ 1218506 w 1404720"/>
                    <a:gd name="connsiteY2326" fmla="*/ 248865 h 2812935"/>
                    <a:gd name="connsiteX2327" fmla="*/ 1258874 w 1404720"/>
                    <a:gd name="connsiteY2327" fmla="*/ 289233 h 2812935"/>
                    <a:gd name="connsiteX2328" fmla="*/ 1299242 w 1404720"/>
                    <a:gd name="connsiteY2328" fmla="*/ 248865 h 2812935"/>
                    <a:gd name="connsiteX2329" fmla="*/ 1258874 w 1404720"/>
                    <a:gd name="connsiteY2329" fmla="*/ 208497 h 2812935"/>
                    <a:gd name="connsiteX2330" fmla="*/ 1174438 w 1404720"/>
                    <a:gd name="connsiteY2330" fmla="*/ 208497 h 2812935"/>
                    <a:gd name="connsiteX2331" fmla="*/ 1134070 w 1404720"/>
                    <a:gd name="connsiteY2331" fmla="*/ 248865 h 2812935"/>
                    <a:gd name="connsiteX2332" fmla="*/ 1174438 w 1404720"/>
                    <a:gd name="connsiteY2332" fmla="*/ 289233 h 2812935"/>
                    <a:gd name="connsiteX2333" fmla="*/ 1214806 w 1404720"/>
                    <a:gd name="connsiteY2333" fmla="*/ 248865 h 2812935"/>
                    <a:gd name="connsiteX2334" fmla="*/ 1174438 w 1404720"/>
                    <a:gd name="connsiteY2334" fmla="*/ 208497 h 2812935"/>
                    <a:gd name="connsiteX2335" fmla="*/ 1090002 w 1404720"/>
                    <a:gd name="connsiteY2335" fmla="*/ 208497 h 2812935"/>
                    <a:gd name="connsiteX2336" fmla="*/ 1049634 w 1404720"/>
                    <a:gd name="connsiteY2336" fmla="*/ 248865 h 2812935"/>
                    <a:gd name="connsiteX2337" fmla="*/ 1090002 w 1404720"/>
                    <a:gd name="connsiteY2337" fmla="*/ 289233 h 2812935"/>
                    <a:gd name="connsiteX2338" fmla="*/ 1130370 w 1404720"/>
                    <a:gd name="connsiteY2338" fmla="*/ 248865 h 2812935"/>
                    <a:gd name="connsiteX2339" fmla="*/ 1090002 w 1404720"/>
                    <a:gd name="connsiteY2339" fmla="*/ 208497 h 2812935"/>
                    <a:gd name="connsiteX2340" fmla="*/ 1005565 w 1404720"/>
                    <a:gd name="connsiteY2340" fmla="*/ 208497 h 2812935"/>
                    <a:gd name="connsiteX2341" fmla="*/ 965197 w 1404720"/>
                    <a:gd name="connsiteY2341" fmla="*/ 248865 h 2812935"/>
                    <a:gd name="connsiteX2342" fmla="*/ 1005565 w 1404720"/>
                    <a:gd name="connsiteY2342" fmla="*/ 289233 h 2812935"/>
                    <a:gd name="connsiteX2343" fmla="*/ 1045933 w 1404720"/>
                    <a:gd name="connsiteY2343" fmla="*/ 248865 h 2812935"/>
                    <a:gd name="connsiteX2344" fmla="*/ 1005565 w 1404720"/>
                    <a:gd name="connsiteY2344" fmla="*/ 208497 h 2812935"/>
                    <a:gd name="connsiteX2345" fmla="*/ 921129 w 1404720"/>
                    <a:gd name="connsiteY2345" fmla="*/ 208497 h 2812935"/>
                    <a:gd name="connsiteX2346" fmla="*/ 880761 w 1404720"/>
                    <a:gd name="connsiteY2346" fmla="*/ 248865 h 2812935"/>
                    <a:gd name="connsiteX2347" fmla="*/ 921129 w 1404720"/>
                    <a:gd name="connsiteY2347" fmla="*/ 289233 h 2812935"/>
                    <a:gd name="connsiteX2348" fmla="*/ 961497 w 1404720"/>
                    <a:gd name="connsiteY2348" fmla="*/ 248865 h 2812935"/>
                    <a:gd name="connsiteX2349" fmla="*/ 921129 w 1404720"/>
                    <a:gd name="connsiteY2349" fmla="*/ 208497 h 2812935"/>
                    <a:gd name="connsiteX2350" fmla="*/ 836693 w 1404720"/>
                    <a:gd name="connsiteY2350" fmla="*/ 208497 h 2812935"/>
                    <a:gd name="connsiteX2351" fmla="*/ 796325 w 1404720"/>
                    <a:gd name="connsiteY2351" fmla="*/ 248865 h 2812935"/>
                    <a:gd name="connsiteX2352" fmla="*/ 836693 w 1404720"/>
                    <a:gd name="connsiteY2352" fmla="*/ 289233 h 2812935"/>
                    <a:gd name="connsiteX2353" fmla="*/ 877061 w 1404720"/>
                    <a:gd name="connsiteY2353" fmla="*/ 248865 h 2812935"/>
                    <a:gd name="connsiteX2354" fmla="*/ 836693 w 1404720"/>
                    <a:gd name="connsiteY2354" fmla="*/ 208497 h 2812935"/>
                    <a:gd name="connsiteX2355" fmla="*/ 752256 w 1404720"/>
                    <a:gd name="connsiteY2355" fmla="*/ 208497 h 2812935"/>
                    <a:gd name="connsiteX2356" fmla="*/ 711888 w 1404720"/>
                    <a:gd name="connsiteY2356" fmla="*/ 248865 h 2812935"/>
                    <a:gd name="connsiteX2357" fmla="*/ 752256 w 1404720"/>
                    <a:gd name="connsiteY2357" fmla="*/ 289233 h 2812935"/>
                    <a:gd name="connsiteX2358" fmla="*/ 792624 w 1404720"/>
                    <a:gd name="connsiteY2358" fmla="*/ 248865 h 2812935"/>
                    <a:gd name="connsiteX2359" fmla="*/ 752256 w 1404720"/>
                    <a:gd name="connsiteY2359" fmla="*/ 208497 h 2812935"/>
                    <a:gd name="connsiteX2360" fmla="*/ 667820 w 1404720"/>
                    <a:gd name="connsiteY2360" fmla="*/ 208497 h 2812935"/>
                    <a:gd name="connsiteX2361" fmla="*/ 627452 w 1404720"/>
                    <a:gd name="connsiteY2361" fmla="*/ 248865 h 2812935"/>
                    <a:gd name="connsiteX2362" fmla="*/ 667820 w 1404720"/>
                    <a:gd name="connsiteY2362" fmla="*/ 289233 h 2812935"/>
                    <a:gd name="connsiteX2363" fmla="*/ 708188 w 1404720"/>
                    <a:gd name="connsiteY2363" fmla="*/ 248865 h 2812935"/>
                    <a:gd name="connsiteX2364" fmla="*/ 667820 w 1404720"/>
                    <a:gd name="connsiteY2364" fmla="*/ 208497 h 2812935"/>
                    <a:gd name="connsiteX2365" fmla="*/ 583384 w 1404720"/>
                    <a:gd name="connsiteY2365" fmla="*/ 208497 h 2812935"/>
                    <a:gd name="connsiteX2366" fmla="*/ 543016 w 1404720"/>
                    <a:gd name="connsiteY2366" fmla="*/ 248865 h 2812935"/>
                    <a:gd name="connsiteX2367" fmla="*/ 583384 w 1404720"/>
                    <a:gd name="connsiteY2367" fmla="*/ 289233 h 2812935"/>
                    <a:gd name="connsiteX2368" fmla="*/ 623752 w 1404720"/>
                    <a:gd name="connsiteY2368" fmla="*/ 248865 h 2812935"/>
                    <a:gd name="connsiteX2369" fmla="*/ 583384 w 1404720"/>
                    <a:gd name="connsiteY2369" fmla="*/ 208497 h 2812935"/>
                    <a:gd name="connsiteX2370" fmla="*/ 498947 w 1404720"/>
                    <a:gd name="connsiteY2370" fmla="*/ 208497 h 2812935"/>
                    <a:gd name="connsiteX2371" fmla="*/ 458579 w 1404720"/>
                    <a:gd name="connsiteY2371" fmla="*/ 248865 h 2812935"/>
                    <a:gd name="connsiteX2372" fmla="*/ 498947 w 1404720"/>
                    <a:gd name="connsiteY2372" fmla="*/ 289233 h 2812935"/>
                    <a:gd name="connsiteX2373" fmla="*/ 539315 w 1404720"/>
                    <a:gd name="connsiteY2373" fmla="*/ 248865 h 2812935"/>
                    <a:gd name="connsiteX2374" fmla="*/ 498947 w 1404720"/>
                    <a:gd name="connsiteY2374" fmla="*/ 208497 h 2812935"/>
                    <a:gd name="connsiteX2375" fmla="*/ 414511 w 1404720"/>
                    <a:gd name="connsiteY2375" fmla="*/ 208497 h 2812935"/>
                    <a:gd name="connsiteX2376" fmla="*/ 374143 w 1404720"/>
                    <a:gd name="connsiteY2376" fmla="*/ 248865 h 2812935"/>
                    <a:gd name="connsiteX2377" fmla="*/ 414511 w 1404720"/>
                    <a:gd name="connsiteY2377" fmla="*/ 289233 h 2812935"/>
                    <a:gd name="connsiteX2378" fmla="*/ 454879 w 1404720"/>
                    <a:gd name="connsiteY2378" fmla="*/ 248865 h 2812935"/>
                    <a:gd name="connsiteX2379" fmla="*/ 414511 w 1404720"/>
                    <a:gd name="connsiteY2379" fmla="*/ 208497 h 2812935"/>
                    <a:gd name="connsiteX2380" fmla="*/ 330075 w 1404720"/>
                    <a:gd name="connsiteY2380" fmla="*/ 208497 h 2812935"/>
                    <a:gd name="connsiteX2381" fmla="*/ 289707 w 1404720"/>
                    <a:gd name="connsiteY2381" fmla="*/ 248865 h 2812935"/>
                    <a:gd name="connsiteX2382" fmla="*/ 330075 w 1404720"/>
                    <a:gd name="connsiteY2382" fmla="*/ 289233 h 2812935"/>
                    <a:gd name="connsiteX2383" fmla="*/ 370443 w 1404720"/>
                    <a:gd name="connsiteY2383" fmla="*/ 248865 h 2812935"/>
                    <a:gd name="connsiteX2384" fmla="*/ 330075 w 1404720"/>
                    <a:gd name="connsiteY2384" fmla="*/ 208497 h 2812935"/>
                    <a:gd name="connsiteX2385" fmla="*/ 245639 w 1404720"/>
                    <a:gd name="connsiteY2385" fmla="*/ 208497 h 2812935"/>
                    <a:gd name="connsiteX2386" fmla="*/ 205271 w 1404720"/>
                    <a:gd name="connsiteY2386" fmla="*/ 248865 h 2812935"/>
                    <a:gd name="connsiteX2387" fmla="*/ 245639 w 1404720"/>
                    <a:gd name="connsiteY2387" fmla="*/ 289233 h 2812935"/>
                    <a:gd name="connsiteX2388" fmla="*/ 286007 w 1404720"/>
                    <a:gd name="connsiteY2388" fmla="*/ 248865 h 2812935"/>
                    <a:gd name="connsiteX2389" fmla="*/ 245639 w 1404720"/>
                    <a:gd name="connsiteY2389" fmla="*/ 208497 h 2812935"/>
                    <a:gd name="connsiteX2390" fmla="*/ 161202 w 1404720"/>
                    <a:gd name="connsiteY2390" fmla="*/ 208497 h 2812935"/>
                    <a:gd name="connsiteX2391" fmla="*/ 120834 w 1404720"/>
                    <a:gd name="connsiteY2391" fmla="*/ 248865 h 2812935"/>
                    <a:gd name="connsiteX2392" fmla="*/ 161202 w 1404720"/>
                    <a:gd name="connsiteY2392" fmla="*/ 289233 h 2812935"/>
                    <a:gd name="connsiteX2393" fmla="*/ 201570 w 1404720"/>
                    <a:gd name="connsiteY2393" fmla="*/ 248865 h 2812935"/>
                    <a:gd name="connsiteX2394" fmla="*/ 161202 w 1404720"/>
                    <a:gd name="connsiteY2394" fmla="*/ 208497 h 2812935"/>
                    <a:gd name="connsiteX2395" fmla="*/ 76766 w 1404720"/>
                    <a:gd name="connsiteY2395" fmla="*/ 208497 h 2812935"/>
                    <a:gd name="connsiteX2396" fmla="*/ 36398 w 1404720"/>
                    <a:gd name="connsiteY2396" fmla="*/ 248865 h 2812935"/>
                    <a:gd name="connsiteX2397" fmla="*/ 76766 w 1404720"/>
                    <a:gd name="connsiteY2397" fmla="*/ 289233 h 2812935"/>
                    <a:gd name="connsiteX2398" fmla="*/ 117134 w 1404720"/>
                    <a:gd name="connsiteY2398" fmla="*/ 248865 h 2812935"/>
                    <a:gd name="connsiteX2399" fmla="*/ 76766 w 1404720"/>
                    <a:gd name="connsiteY2399" fmla="*/ 208497 h 2812935"/>
                    <a:gd name="connsiteX2400" fmla="*/ 1343312 w 1404720"/>
                    <a:gd name="connsiteY2400" fmla="*/ 122448 h 2812935"/>
                    <a:gd name="connsiteX2401" fmla="*/ 1302944 w 1404720"/>
                    <a:gd name="connsiteY2401" fmla="*/ 162815 h 2812935"/>
                    <a:gd name="connsiteX2402" fmla="*/ 1343312 w 1404720"/>
                    <a:gd name="connsiteY2402" fmla="*/ 203183 h 2812935"/>
                    <a:gd name="connsiteX2403" fmla="*/ 1383680 w 1404720"/>
                    <a:gd name="connsiteY2403" fmla="*/ 162815 h 2812935"/>
                    <a:gd name="connsiteX2404" fmla="*/ 1343312 w 1404720"/>
                    <a:gd name="connsiteY2404" fmla="*/ 122448 h 2812935"/>
                    <a:gd name="connsiteX2405" fmla="*/ 1258874 w 1404720"/>
                    <a:gd name="connsiteY2405" fmla="*/ 122448 h 2812935"/>
                    <a:gd name="connsiteX2406" fmla="*/ 1218506 w 1404720"/>
                    <a:gd name="connsiteY2406" fmla="*/ 162816 h 2812935"/>
                    <a:gd name="connsiteX2407" fmla="*/ 1258874 w 1404720"/>
                    <a:gd name="connsiteY2407" fmla="*/ 203183 h 2812935"/>
                    <a:gd name="connsiteX2408" fmla="*/ 1299242 w 1404720"/>
                    <a:gd name="connsiteY2408" fmla="*/ 162816 h 2812935"/>
                    <a:gd name="connsiteX2409" fmla="*/ 1258874 w 1404720"/>
                    <a:gd name="connsiteY2409" fmla="*/ 122448 h 2812935"/>
                    <a:gd name="connsiteX2410" fmla="*/ 1174438 w 1404720"/>
                    <a:gd name="connsiteY2410" fmla="*/ 122448 h 2812935"/>
                    <a:gd name="connsiteX2411" fmla="*/ 1134070 w 1404720"/>
                    <a:gd name="connsiteY2411" fmla="*/ 162816 h 2812935"/>
                    <a:gd name="connsiteX2412" fmla="*/ 1174438 w 1404720"/>
                    <a:gd name="connsiteY2412" fmla="*/ 203183 h 2812935"/>
                    <a:gd name="connsiteX2413" fmla="*/ 1214806 w 1404720"/>
                    <a:gd name="connsiteY2413" fmla="*/ 162816 h 2812935"/>
                    <a:gd name="connsiteX2414" fmla="*/ 1174438 w 1404720"/>
                    <a:gd name="connsiteY2414" fmla="*/ 122448 h 2812935"/>
                    <a:gd name="connsiteX2415" fmla="*/ 1090002 w 1404720"/>
                    <a:gd name="connsiteY2415" fmla="*/ 122448 h 2812935"/>
                    <a:gd name="connsiteX2416" fmla="*/ 1049634 w 1404720"/>
                    <a:gd name="connsiteY2416" fmla="*/ 162816 h 2812935"/>
                    <a:gd name="connsiteX2417" fmla="*/ 1090002 w 1404720"/>
                    <a:gd name="connsiteY2417" fmla="*/ 203183 h 2812935"/>
                    <a:gd name="connsiteX2418" fmla="*/ 1130370 w 1404720"/>
                    <a:gd name="connsiteY2418" fmla="*/ 162816 h 2812935"/>
                    <a:gd name="connsiteX2419" fmla="*/ 1090002 w 1404720"/>
                    <a:gd name="connsiteY2419" fmla="*/ 122448 h 2812935"/>
                    <a:gd name="connsiteX2420" fmla="*/ 1005565 w 1404720"/>
                    <a:gd name="connsiteY2420" fmla="*/ 122448 h 2812935"/>
                    <a:gd name="connsiteX2421" fmla="*/ 965197 w 1404720"/>
                    <a:gd name="connsiteY2421" fmla="*/ 162816 h 2812935"/>
                    <a:gd name="connsiteX2422" fmla="*/ 1005565 w 1404720"/>
                    <a:gd name="connsiteY2422" fmla="*/ 203183 h 2812935"/>
                    <a:gd name="connsiteX2423" fmla="*/ 1045933 w 1404720"/>
                    <a:gd name="connsiteY2423" fmla="*/ 162816 h 2812935"/>
                    <a:gd name="connsiteX2424" fmla="*/ 1005565 w 1404720"/>
                    <a:gd name="connsiteY2424" fmla="*/ 122448 h 2812935"/>
                    <a:gd name="connsiteX2425" fmla="*/ 921129 w 1404720"/>
                    <a:gd name="connsiteY2425" fmla="*/ 122448 h 2812935"/>
                    <a:gd name="connsiteX2426" fmla="*/ 880761 w 1404720"/>
                    <a:gd name="connsiteY2426" fmla="*/ 162816 h 2812935"/>
                    <a:gd name="connsiteX2427" fmla="*/ 921129 w 1404720"/>
                    <a:gd name="connsiteY2427" fmla="*/ 203183 h 2812935"/>
                    <a:gd name="connsiteX2428" fmla="*/ 961497 w 1404720"/>
                    <a:gd name="connsiteY2428" fmla="*/ 162816 h 2812935"/>
                    <a:gd name="connsiteX2429" fmla="*/ 921129 w 1404720"/>
                    <a:gd name="connsiteY2429" fmla="*/ 122448 h 2812935"/>
                    <a:gd name="connsiteX2430" fmla="*/ 836693 w 1404720"/>
                    <a:gd name="connsiteY2430" fmla="*/ 122448 h 2812935"/>
                    <a:gd name="connsiteX2431" fmla="*/ 796325 w 1404720"/>
                    <a:gd name="connsiteY2431" fmla="*/ 162816 h 2812935"/>
                    <a:gd name="connsiteX2432" fmla="*/ 836693 w 1404720"/>
                    <a:gd name="connsiteY2432" fmla="*/ 203183 h 2812935"/>
                    <a:gd name="connsiteX2433" fmla="*/ 877061 w 1404720"/>
                    <a:gd name="connsiteY2433" fmla="*/ 162816 h 2812935"/>
                    <a:gd name="connsiteX2434" fmla="*/ 836693 w 1404720"/>
                    <a:gd name="connsiteY2434" fmla="*/ 122448 h 2812935"/>
                    <a:gd name="connsiteX2435" fmla="*/ 752256 w 1404720"/>
                    <a:gd name="connsiteY2435" fmla="*/ 122448 h 2812935"/>
                    <a:gd name="connsiteX2436" fmla="*/ 711888 w 1404720"/>
                    <a:gd name="connsiteY2436" fmla="*/ 162816 h 2812935"/>
                    <a:gd name="connsiteX2437" fmla="*/ 752256 w 1404720"/>
                    <a:gd name="connsiteY2437" fmla="*/ 203183 h 2812935"/>
                    <a:gd name="connsiteX2438" fmla="*/ 792624 w 1404720"/>
                    <a:gd name="connsiteY2438" fmla="*/ 162816 h 2812935"/>
                    <a:gd name="connsiteX2439" fmla="*/ 752256 w 1404720"/>
                    <a:gd name="connsiteY2439" fmla="*/ 122448 h 2812935"/>
                    <a:gd name="connsiteX2440" fmla="*/ 667820 w 1404720"/>
                    <a:gd name="connsiteY2440" fmla="*/ 122448 h 2812935"/>
                    <a:gd name="connsiteX2441" fmla="*/ 627452 w 1404720"/>
                    <a:gd name="connsiteY2441" fmla="*/ 162816 h 2812935"/>
                    <a:gd name="connsiteX2442" fmla="*/ 667820 w 1404720"/>
                    <a:gd name="connsiteY2442" fmla="*/ 203183 h 2812935"/>
                    <a:gd name="connsiteX2443" fmla="*/ 708188 w 1404720"/>
                    <a:gd name="connsiteY2443" fmla="*/ 162816 h 2812935"/>
                    <a:gd name="connsiteX2444" fmla="*/ 667820 w 1404720"/>
                    <a:gd name="connsiteY2444" fmla="*/ 122448 h 2812935"/>
                    <a:gd name="connsiteX2445" fmla="*/ 583384 w 1404720"/>
                    <a:gd name="connsiteY2445" fmla="*/ 122448 h 2812935"/>
                    <a:gd name="connsiteX2446" fmla="*/ 543016 w 1404720"/>
                    <a:gd name="connsiteY2446" fmla="*/ 162816 h 2812935"/>
                    <a:gd name="connsiteX2447" fmla="*/ 583384 w 1404720"/>
                    <a:gd name="connsiteY2447" fmla="*/ 203183 h 2812935"/>
                    <a:gd name="connsiteX2448" fmla="*/ 623752 w 1404720"/>
                    <a:gd name="connsiteY2448" fmla="*/ 162816 h 2812935"/>
                    <a:gd name="connsiteX2449" fmla="*/ 583384 w 1404720"/>
                    <a:gd name="connsiteY2449" fmla="*/ 122448 h 2812935"/>
                    <a:gd name="connsiteX2450" fmla="*/ 498947 w 1404720"/>
                    <a:gd name="connsiteY2450" fmla="*/ 122448 h 2812935"/>
                    <a:gd name="connsiteX2451" fmla="*/ 458579 w 1404720"/>
                    <a:gd name="connsiteY2451" fmla="*/ 162816 h 2812935"/>
                    <a:gd name="connsiteX2452" fmla="*/ 498947 w 1404720"/>
                    <a:gd name="connsiteY2452" fmla="*/ 203183 h 2812935"/>
                    <a:gd name="connsiteX2453" fmla="*/ 539315 w 1404720"/>
                    <a:gd name="connsiteY2453" fmla="*/ 162816 h 2812935"/>
                    <a:gd name="connsiteX2454" fmla="*/ 498947 w 1404720"/>
                    <a:gd name="connsiteY2454" fmla="*/ 122448 h 2812935"/>
                    <a:gd name="connsiteX2455" fmla="*/ 414511 w 1404720"/>
                    <a:gd name="connsiteY2455" fmla="*/ 122448 h 2812935"/>
                    <a:gd name="connsiteX2456" fmla="*/ 374143 w 1404720"/>
                    <a:gd name="connsiteY2456" fmla="*/ 162816 h 2812935"/>
                    <a:gd name="connsiteX2457" fmla="*/ 414511 w 1404720"/>
                    <a:gd name="connsiteY2457" fmla="*/ 203183 h 2812935"/>
                    <a:gd name="connsiteX2458" fmla="*/ 454879 w 1404720"/>
                    <a:gd name="connsiteY2458" fmla="*/ 162816 h 2812935"/>
                    <a:gd name="connsiteX2459" fmla="*/ 414511 w 1404720"/>
                    <a:gd name="connsiteY2459" fmla="*/ 122448 h 2812935"/>
                    <a:gd name="connsiteX2460" fmla="*/ 330075 w 1404720"/>
                    <a:gd name="connsiteY2460" fmla="*/ 122448 h 2812935"/>
                    <a:gd name="connsiteX2461" fmla="*/ 289707 w 1404720"/>
                    <a:gd name="connsiteY2461" fmla="*/ 162816 h 2812935"/>
                    <a:gd name="connsiteX2462" fmla="*/ 330075 w 1404720"/>
                    <a:gd name="connsiteY2462" fmla="*/ 203183 h 2812935"/>
                    <a:gd name="connsiteX2463" fmla="*/ 370443 w 1404720"/>
                    <a:gd name="connsiteY2463" fmla="*/ 162816 h 2812935"/>
                    <a:gd name="connsiteX2464" fmla="*/ 330075 w 1404720"/>
                    <a:gd name="connsiteY2464" fmla="*/ 122448 h 2812935"/>
                    <a:gd name="connsiteX2465" fmla="*/ 245639 w 1404720"/>
                    <a:gd name="connsiteY2465" fmla="*/ 122448 h 2812935"/>
                    <a:gd name="connsiteX2466" fmla="*/ 205271 w 1404720"/>
                    <a:gd name="connsiteY2466" fmla="*/ 162816 h 2812935"/>
                    <a:gd name="connsiteX2467" fmla="*/ 245639 w 1404720"/>
                    <a:gd name="connsiteY2467" fmla="*/ 203183 h 2812935"/>
                    <a:gd name="connsiteX2468" fmla="*/ 286007 w 1404720"/>
                    <a:gd name="connsiteY2468" fmla="*/ 162816 h 2812935"/>
                    <a:gd name="connsiteX2469" fmla="*/ 245639 w 1404720"/>
                    <a:gd name="connsiteY2469" fmla="*/ 122448 h 2812935"/>
                    <a:gd name="connsiteX2470" fmla="*/ 161202 w 1404720"/>
                    <a:gd name="connsiteY2470" fmla="*/ 122448 h 2812935"/>
                    <a:gd name="connsiteX2471" fmla="*/ 120834 w 1404720"/>
                    <a:gd name="connsiteY2471" fmla="*/ 162816 h 2812935"/>
                    <a:gd name="connsiteX2472" fmla="*/ 161202 w 1404720"/>
                    <a:gd name="connsiteY2472" fmla="*/ 203183 h 2812935"/>
                    <a:gd name="connsiteX2473" fmla="*/ 201570 w 1404720"/>
                    <a:gd name="connsiteY2473" fmla="*/ 162816 h 2812935"/>
                    <a:gd name="connsiteX2474" fmla="*/ 161202 w 1404720"/>
                    <a:gd name="connsiteY2474" fmla="*/ 122448 h 2812935"/>
                    <a:gd name="connsiteX2475" fmla="*/ 76766 w 1404720"/>
                    <a:gd name="connsiteY2475" fmla="*/ 122448 h 2812935"/>
                    <a:gd name="connsiteX2476" fmla="*/ 36398 w 1404720"/>
                    <a:gd name="connsiteY2476" fmla="*/ 162816 h 2812935"/>
                    <a:gd name="connsiteX2477" fmla="*/ 76766 w 1404720"/>
                    <a:gd name="connsiteY2477" fmla="*/ 203183 h 2812935"/>
                    <a:gd name="connsiteX2478" fmla="*/ 117134 w 1404720"/>
                    <a:gd name="connsiteY2478" fmla="*/ 162816 h 2812935"/>
                    <a:gd name="connsiteX2479" fmla="*/ 76766 w 1404720"/>
                    <a:gd name="connsiteY2479" fmla="*/ 122448 h 2812935"/>
                    <a:gd name="connsiteX2480" fmla="*/ 1343312 w 1404720"/>
                    <a:gd name="connsiteY2480" fmla="*/ 36400 h 2812935"/>
                    <a:gd name="connsiteX2481" fmla="*/ 1302944 w 1404720"/>
                    <a:gd name="connsiteY2481" fmla="*/ 76768 h 2812935"/>
                    <a:gd name="connsiteX2482" fmla="*/ 1343312 w 1404720"/>
                    <a:gd name="connsiteY2482" fmla="*/ 117135 h 2812935"/>
                    <a:gd name="connsiteX2483" fmla="*/ 1383680 w 1404720"/>
                    <a:gd name="connsiteY2483" fmla="*/ 76768 h 2812935"/>
                    <a:gd name="connsiteX2484" fmla="*/ 1343312 w 1404720"/>
                    <a:gd name="connsiteY2484" fmla="*/ 36400 h 2812935"/>
                    <a:gd name="connsiteX2485" fmla="*/ 1258874 w 1404720"/>
                    <a:gd name="connsiteY2485" fmla="*/ 36400 h 2812935"/>
                    <a:gd name="connsiteX2486" fmla="*/ 1218506 w 1404720"/>
                    <a:gd name="connsiteY2486" fmla="*/ 76768 h 2812935"/>
                    <a:gd name="connsiteX2487" fmla="*/ 1258874 w 1404720"/>
                    <a:gd name="connsiteY2487" fmla="*/ 117135 h 2812935"/>
                    <a:gd name="connsiteX2488" fmla="*/ 1299242 w 1404720"/>
                    <a:gd name="connsiteY2488" fmla="*/ 76768 h 2812935"/>
                    <a:gd name="connsiteX2489" fmla="*/ 1258874 w 1404720"/>
                    <a:gd name="connsiteY2489" fmla="*/ 36400 h 2812935"/>
                    <a:gd name="connsiteX2490" fmla="*/ 1174438 w 1404720"/>
                    <a:gd name="connsiteY2490" fmla="*/ 36400 h 2812935"/>
                    <a:gd name="connsiteX2491" fmla="*/ 1134070 w 1404720"/>
                    <a:gd name="connsiteY2491" fmla="*/ 76768 h 2812935"/>
                    <a:gd name="connsiteX2492" fmla="*/ 1174438 w 1404720"/>
                    <a:gd name="connsiteY2492" fmla="*/ 117135 h 2812935"/>
                    <a:gd name="connsiteX2493" fmla="*/ 1214806 w 1404720"/>
                    <a:gd name="connsiteY2493" fmla="*/ 76768 h 2812935"/>
                    <a:gd name="connsiteX2494" fmla="*/ 1174438 w 1404720"/>
                    <a:gd name="connsiteY2494" fmla="*/ 36400 h 2812935"/>
                    <a:gd name="connsiteX2495" fmla="*/ 1090002 w 1404720"/>
                    <a:gd name="connsiteY2495" fmla="*/ 36400 h 2812935"/>
                    <a:gd name="connsiteX2496" fmla="*/ 1049634 w 1404720"/>
                    <a:gd name="connsiteY2496" fmla="*/ 76768 h 2812935"/>
                    <a:gd name="connsiteX2497" fmla="*/ 1090002 w 1404720"/>
                    <a:gd name="connsiteY2497" fmla="*/ 117136 h 2812935"/>
                    <a:gd name="connsiteX2498" fmla="*/ 1130370 w 1404720"/>
                    <a:gd name="connsiteY2498" fmla="*/ 76768 h 2812935"/>
                    <a:gd name="connsiteX2499" fmla="*/ 1090002 w 1404720"/>
                    <a:gd name="connsiteY2499" fmla="*/ 36400 h 2812935"/>
                    <a:gd name="connsiteX2500" fmla="*/ 1005565 w 1404720"/>
                    <a:gd name="connsiteY2500" fmla="*/ 36400 h 2812935"/>
                    <a:gd name="connsiteX2501" fmla="*/ 965197 w 1404720"/>
                    <a:gd name="connsiteY2501" fmla="*/ 76768 h 2812935"/>
                    <a:gd name="connsiteX2502" fmla="*/ 1005565 w 1404720"/>
                    <a:gd name="connsiteY2502" fmla="*/ 117136 h 2812935"/>
                    <a:gd name="connsiteX2503" fmla="*/ 1045933 w 1404720"/>
                    <a:gd name="connsiteY2503" fmla="*/ 76768 h 2812935"/>
                    <a:gd name="connsiteX2504" fmla="*/ 1005565 w 1404720"/>
                    <a:gd name="connsiteY2504" fmla="*/ 36400 h 2812935"/>
                    <a:gd name="connsiteX2505" fmla="*/ 921129 w 1404720"/>
                    <a:gd name="connsiteY2505" fmla="*/ 36400 h 2812935"/>
                    <a:gd name="connsiteX2506" fmla="*/ 880761 w 1404720"/>
                    <a:gd name="connsiteY2506" fmla="*/ 76768 h 2812935"/>
                    <a:gd name="connsiteX2507" fmla="*/ 921129 w 1404720"/>
                    <a:gd name="connsiteY2507" fmla="*/ 117136 h 2812935"/>
                    <a:gd name="connsiteX2508" fmla="*/ 961497 w 1404720"/>
                    <a:gd name="connsiteY2508" fmla="*/ 76768 h 2812935"/>
                    <a:gd name="connsiteX2509" fmla="*/ 921129 w 1404720"/>
                    <a:gd name="connsiteY2509" fmla="*/ 36400 h 2812935"/>
                    <a:gd name="connsiteX2510" fmla="*/ 836693 w 1404720"/>
                    <a:gd name="connsiteY2510" fmla="*/ 36400 h 2812935"/>
                    <a:gd name="connsiteX2511" fmla="*/ 796325 w 1404720"/>
                    <a:gd name="connsiteY2511" fmla="*/ 76768 h 2812935"/>
                    <a:gd name="connsiteX2512" fmla="*/ 836693 w 1404720"/>
                    <a:gd name="connsiteY2512" fmla="*/ 117136 h 2812935"/>
                    <a:gd name="connsiteX2513" fmla="*/ 877061 w 1404720"/>
                    <a:gd name="connsiteY2513" fmla="*/ 76768 h 2812935"/>
                    <a:gd name="connsiteX2514" fmla="*/ 836693 w 1404720"/>
                    <a:gd name="connsiteY2514" fmla="*/ 36400 h 2812935"/>
                    <a:gd name="connsiteX2515" fmla="*/ 752256 w 1404720"/>
                    <a:gd name="connsiteY2515" fmla="*/ 36400 h 2812935"/>
                    <a:gd name="connsiteX2516" fmla="*/ 711888 w 1404720"/>
                    <a:gd name="connsiteY2516" fmla="*/ 76768 h 2812935"/>
                    <a:gd name="connsiteX2517" fmla="*/ 752256 w 1404720"/>
                    <a:gd name="connsiteY2517" fmla="*/ 117136 h 2812935"/>
                    <a:gd name="connsiteX2518" fmla="*/ 792624 w 1404720"/>
                    <a:gd name="connsiteY2518" fmla="*/ 76768 h 2812935"/>
                    <a:gd name="connsiteX2519" fmla="*/ 752256 w 1404720"/>
                    <a:gd name="connsiteY2519" fmla="*/ 36400 h 2812935"/>
                    <a:gd name="connsiteX2520" fmla="*/ 667820 w 1404720"/>
                    <a:gd name="connsiteY2520" fmla="*/ 36400 h 2812935"/>
                    <a:gd name="connsiteX2521" fmla="*/ 627452 w 1404720"/>
                    <a:gd name="connsiteY2521" fmla="*/ 76768 h 2812935"/>
                    <a:gd name="connsiteX2522" fmla="*/ 667820 w 1404720"/>
                    <a:gd name="connsiteY2522" fmla="*/ 117136 h 2812935"/>
                    <a:gd name="connsiteX2523" fmla="*/ 708188 w 1404720"/>
                    <a:gd name="connsiteY2523" fmla="*/ 76768 h 2812935"/>
                    <a:gd name="connsiteX2524" fmla="*/ 667820 w 1404720"/>
                    <a:gd name="connsiteY2524" fmla="*/ 36400 h 2812935"/>
                    <a:gd name="connsiteX2525" fmla="*/ 583384 w 1404720"/>
                    <a:gd name="connsiteY2525" fmla="*/ 36400 h 2812935"/>
                    <a:gd name="connsiteX2526" fmla="*/ 543016 w 1404720"/>
                    <a:gd name="connsiteY2526" fmla="*/ 76768 h 2812935"/>
                    <a:gd name="connsiteX2527" fmla="*/ 583384 w 1404720"/>
                    <a:gd name="connsiteY2527" fmla="*/ 117136 h 2812935"/>
                    <a:gd name="connsiteX2528" fmla="*/ 623752 w 1404720"/>
                    <a:gd name="connsiteY2528" fmla="*/ 76768 h 2812935"/>
                    <a:gd name="connsiteX2529" fmla="*/ 583384 w 1404720"/>
                    <a:gd name="connsiteY2529" fmla="*/ 36400 h 2812935"/>
                    <a:gd name="connsiteX2530" fmla="*/ 498947 w 1404720"/>
                    <a:gd name="connsiteY2530" fmla="*/ 36400 h 2812935"/>
                    <a:gd name="connsiteX2531" fmla="*/ 458579 w 1404720"/>
                    <a:gd name="connsiteY2531" fmla="*/ 76768 h 2812935"/>
                    <a:gd name="connsiteX2532" fmla="*/ 498947 w 1404720"/>
                    <a:gd name="connsiteY2532" fmla="*/ 117136 h 2812935"/>
                    <a:gd name="connsiteX2533" fmla="*/ 539315 w 1404720"/>
                    <a:gd name="connsiteY2533" fmla="*/ 76768 h 2812935"/>
                    <a:gd name="connsiteX2534" fmla="*/ 498947 w 1404720"/>
                    <a:gd name="connsiteY2534" fmla="*/ 36400 h 2812935"/>
                    <a:gd name="connsiteX2535" fmla="*/ 414511 w 1404720"/>
                    <a:gd name="connsiteY2535" fmla="*/ 36400 h 2812935"/>
                    <a:gd name="connsiteX2536" fmla="*/ 374143 w 1404720"/>
                    <a:gd name="connsiteY2536" fmla="*/ 76768 h 2812935"/>
                    <a:gd name="connsiteX2537" fmla="*/ 414511 w 1404720"/>
                    <a:gd name="connsiteY2537" fmla="*/ 117136 h 2812935"/>
                    <a:gd name="connsiteX2538" fmla="*/ 454879 w 1404720"/>
                    <a:gd name="connsiteY2538" fmla="*/ 76768 h 2812935"/>
                    <a:gd name="connsiteX2539" fmla="*/ 414511 w 1404720"/>
                    <a:gd name="connsiteY2539" fmla="*/ 36400 h 2812935"/>
                    <a:gd name="connsiteX2540" fmla="*/ 330075 w 1404720"/>
                    <a:gd name="connsiteY2540" fmla="*/ 36400 h 2812935"/>
                    <a:gd name="connsiteX2541" fmla="*/ 289707 w 1404720"/>
                    <a:gd name="connsiteY2541" fmla="*/ 76768 h 2812935"/>
                    <a:gd name="connsiteX2542" fmla="*/ 330075 w 1404720"/>
                    <a:gd name="connsiteY2542" fmla="*/ 117136 h 2812935"/>
                    <a:gd name="connsiteX2543" fmla="*/ 370443 w 1404720"/>
                    <a:gd name="connsiteY2543" fmla="*/ 76768 h 2812935"/>
                    <a:gd name="connsiteX2544" fmla="*/ 330075 w 1404720"/>
                    <a:gd name="connsiteY2544" fmla="*/ 36400 h 2812935"/>
                    <a:gd name="connsiteX2545" fmla="*/ 245639 w 1404720"/>
                    <a:gd name="connsiteY2545" fmla="*/ 36400 h 2812935"/>
                    <a:gd name="connsiteX2546" fmla="*/ 205271 w 1404720"/>
                    <a:gd name="connsiteY2546" fmla="*/ 76768 h 2812935"/>
                    <a:gd name="connsiteX2547" fmla="*/ 245639 w 1404720"/>
                    <a:gd name="connsiteY2547" fmla="*/ 117136 h 2812935"/>
                    <a:gd name="connsiteX2548" fmla="*/ 286007 w 1404720"/>
                    <a:gd name="connsiteY2548" fmla="*/ 76768 h 2812935"/>
                    <a:gd name="connsiteX2549" fmla="*/ 245639 w 1404720"/>
                    <a:gd name="connsiteY2549" fmla="*/ 36400 h 2812935"/>
                    <a:gd name="connsiteX2550" fmla="*/ 161202 w 1404720"/>
                    <a:gd name="connsiteY2550" fmla="*/ 36400 h 2812935"/>
                    <a:gd name="connsiteX2551" fmla="*/ 120834 w 1404720"/>
                    <a:gd name="connsiteY2551" fmla="*/ 76768 h 2812935"/>
                    <a:gd name="connsiteX2552" fmla="*/ 161202 w 1404720"/>
                    <a:gd name="connsiteY2552" fmla="*/ 117136 h 2812935"/>
                    <a:gd name="connsiteX2553" fmla="*/ 201570 w 1404720"/>
                    <a:gd name="connsiteY2553" fmla="*/ 76768 h 2812935"/>
                    <a:gd name="connsiteX2554" fmla="*/ 161202 w 1404720"/>
                    <a:gd name="connsiteY2554" fmla="*/ 36400 h 2812935"/>
                    <a:gd name="connsiteX2555" fmla="*/ 76766 w 1404720"/>
                    <a:gd name="connsiteY2555" fmla="*/ 36400 h 2812935"/>
                    <a:gd name="connsiteX2556" fmla="*/ 36398 w 1404720"/>
                    <a:gd name="connsiteY2556" fmla="*/ 76768 h 2812935"/>
                    <a:gd name="connsiteX2557" fmla="*/ 76766 w 1404720"/>
                    <a:gd name="connsiteY2557" fmla="*/ 117136 h 2812935"/>
                    <a:gd name="connsiteX2558" fmla="*/ 117134 w 1404720"/>
                    <a:gd name="connsiteY2558" fmla="*/ 76768 h 2812935"/>
                    <a:gd name="connsiteX2559" fmla="*/ 76766 w 1404720"/>
                    <a:gd name="connsiteY2559" fmla="*/ 36400 h 2812935"/>
                    <a:gd name="connsiteX2560" fmla="*/ 0 w 1404720"/>
                    <a:gd name="connsiteY2560" fmla="*/ 0 h 2812935"/>
                    <a:gd name="connsiteX2561" fmla="*/ 1404720 w 1404720"/>
                    <a:gd name="connsiteY2561" fmla="*/ 0 h 2812935"/>
                    <a:gd name="connsiteX2562" fmla="*/ 1404720 w 1404720"/>
                    <a:gd name="connsiteY2562" fmla="*/ 2812935 h 2812935"/>
                    <a:gd name="connsiteX2563" fmla="*/ 0 w 1404720"/>
                    <a:gd name="connsiteY2563" fmla="*/ 2812935 h 281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  <a:cxn ang="0">
                      <a:pos x="connsiteX2088" y="connsiteY2088"/>
                    </a:cxn>
                    <a:cxn ang="0">
                      <a:pos x="connsiteX2089" y="connsiteY2089"/>
                    </a:cxn>
                    <a:cxn ang="0">
                      <a:pos x="connsiteX2090" y="connsiteY2090"/>
                    </a:cxn>
                    <a:cxn ang="0">
                      <a:pos x="connsiteX2091" y="connsiteY2091"/>
                    </a:cxn>
                    <a:cxn ang="0">
                      <a:pos x="connsiteX2092" y="connsiteY2092"/>
                    </a:cxn>
                    <a:cxn ang="0">
                      <a:pos x="connsiteX2093" y="connsiteY2093"/>
                    </a:cxn>
                    <a:cxn ang="0">
                      <a:pos x="connsiteX2094" y="connsiteY2094"/>
                    </a:cxn>
                    <a:cxn ang="0">
                      <a:pos x="connsiteX2095" y="connsiteY2095"/>
                    </a:cxn>
                    <a:cxn ang="0">
                      <a:pos x="connsiteX2096" y="connsiteY2096"/>
                    </a:cxn>
                    <a:cxn ang="0">
                      <a:pos x="connsiteX2097" y="connsiteY2097"/>
                    </a:cxn>
                    <a:cxn ang="0">
                      <a:pos x="connsiteX2098" y="connsiteY2098"/>
                    </a:cxn>
                    <a:cxn ang="0">
                      <a:pos x="connsiteX2099" y="connsiteY2099"/>
                    </a:cxn>
                    <a:cxn ang="0">
                      <a:pos x="connsiteX2100" y="connsiteY2100"/>
                    </a:cxn>
                    <a:cxn ang="0">
                      <a:pos x="connsiteX2101" y="connsiteY2101"/>
                    </a:cxn>
                    <a:cxn ang="0">
                      <a:pos x="connsiteX2102" y="connsiteY2102"/>
                    </a:cxn>
                    <a:cxn ang="0">
                      <a:pos x="connsiteX2103" y="connsiteY2103"/>
                    </a:cxn>
                    <a:cxn ang="0">
                      <a:pos x="connsiteX2104" y="connsiteY2104"/>
                    </a:cxn>
                    <a:cxn ang="0">
                      <a:pos x="connsiteX2105" y="connsiteY2105"/>
                    </a:cxn>
                    <a:cxn ang="0">
                      <a:pos x="connsiteX2106" y="connsiteY2106"/>
                    </a:cxn>
                    <a:cxn ang="0">
                      <a:pos x="connsiteX2107" y="connsiteY2107"/>
                    </a:cxn>
                    <a:cxn ang="0">
                      <a:pos x="connsiteX2108" y="connsiteY2108"/>
                    </a:cxn>
                    <a:cxn ang="0">
                      <a:pos x="connsiteX2109" y="connsiteY2109"/>
                    </a:cxn>
                    <a:cxn ang="0">
                      <a:pos x="connsiteX2110" y="connsiteY2110"/>
                    </a:cxn>
                    <a:cxn ang="0">
                      <a:pos x="connsiteX2111" y="connsiteY2111"/>
                    </a:cxn>
                    <a:cxn ang="0">
                      <a:pos x="connsiteX2112" y="connsiteY2112"/>
                    </a:cxn>
                    <a:cxn ang="0">
                      <a:pos x="connsiteX2113" y="connsiteY2113"/>
                    </a:cxn>
                    <a:cxn ang="0">
                      <a:pos x="connsiteX2114" y="connsiteY2114"/>
                    </a:cxn>
                    <a:cxn ang="0">
                      <a:pos x="connsiteX2115" y="connsiteY2115"/>
                    </a:cxn>
                    <a:cxn ang="0">
                      <a:pos x="connsiteX2116" y="connsiteY2116"/>
                    </a:cxn>
                    <a:cxn ang="0">
                      <a:pos x="connsiteX2117" y="connsiteY2117"/>
                    </a:cxn>
                    <a:cxn ang="0">
                      <a:pos x="connsiteX2118" y="connsiteY2118"/>
                    </a:cxn>
                    <a:cxn ang="0">
                      <a:pos x="connsiteX2119" y="connsiteY2119"/>
                    </a:cxn>
                    <a:cxn ang="0">
                      <a:pos x="connsiteX2120" y="connsiteY2120"/>
                    </a:cxn>
                    <a:cxn ang="0">
                      <a:pos x="connsiteX2121" y="connsiteY2121"/>
                    </a:cxn>
                    <a:cxn ang="0">
                      <a:pos x="connsiteX2122" y="connsiteY2122"/>
                    </a:cxn>
                    <a:cxn ang="0">
                      <a:pos x="connsiteX2123" y="connsiteY2123"/>
                    </a:cxn>
                    <a:cxn ang="0">
                      <a:pos x="connsiteX2124" y="connsiteY2124"/>
                    </a:cxn>
                    <a:cxn ang="0">
                      <a:pos x="connsiteX2125" y="connsiteY2125"/>
                    </a:cxn>
                    <a:cxn ang="0">
                      <a:pos x="connsiteX2126" y="connsiteY2126"/>
                    </a:cxn>
                    <a:cxn ang="0">
                      <a:pos x="connsiteX2127" y="connsiteY2127"/>
                    </a:cxn>
                    <a:cxn ang="0">
                      <a:pos x="connsiteX2128" y="connsiteY2128"/>
                    </a:cxn>
                    <a:cxn ang="0">
                      <a:pos x="connsiteX2129" y="connsiteY2129"/>
                    </a:cxn>
                    <a:cxn ang="0">
                      <a:pos x="connsiteX2130" y="connsiteY2130"/>
                    </a:cxn>
                    <a:cxn ang="0">
                      <a:pos x="connsiteX2131" y="connsiteY2131"/>
                    </a:cxn>
                    <a:cxn ang="0">
                      <a:pos x="connsiteX2132" y="connsiteY2132"/>
                    </a:cxn>
                    <a:cxn ang="0">
                      <a:pos x="connsiteX2133" y="connsiteY2133"/>
                    </a:cxn>
                    <a:cxn ang="0">
                      <a:pos x="connsiteX2134" y="connsiteY2134"/>
                    </a:cxn>
                    <a:cxn ang="0">
                      <a:pos x="connsiteX2135" y="connsiteY2135"/>
                    </a:cxn>
                    <a:cxn ang="0">
                      <a:pos x="connsiteX2136" y="connsiteY2136"/>
                    </a:cxn>
                    <a:cxn ang="0">
                      <a:pos x="connsiteX2137" y="connsiteY2137"/>
                    </a:cxn>
                    <a:cxn ang="0">
                      <a:pos x="connsiteX2138" y="connsiteY2138"/>
                    </a:cxn>
                    <a:cxn ang="0">
                      <a:pos x="connsiteX2139" y="connsiteY2139"/>
                    </a:cxn>
                    <a:cxn ang="0">
                      <a:pos x="connsiteX2140" y="connsiteY2140"/>
                    </a:cxn>
                    <a:cxn ang="0">
                      <a:pos x="connsiteX2141" y="connsiteY2141"/>
                    </a:cxn>
                    <a:cxn ang="0">
                      <a:pos x="connsiteX2142" y="connsiteY2142"/>
                    </a:cxn>
                    <a:cxn ang="0">
                      <a:pos x="connsiteX2143" y="connsiteY2143"/>
                    </a:cxn>
                    <a:cxn ang="0">
                      <a:pos x="connsiteX2144" y="connsiteY2144"/>
                    </a:cxn>
                    <a:cxn ang="0">
                      <a:pos x="connsiteX2145" y="connsiteY2145"/>
                    </a:cxn>
                    <a:cxn ang="0">
                      <a:pos x="connsiteX2146" y="connsiteY2146"/>
                    </a:cxn>
                    <a:cxn ang="0">
                      <a:pos x="connsiteX2147" y="connsiteY2147"/>
                    </a:cxn>
                    <a:cxn ang="0">
                      <a:pos x="connsiteX2148" y="connsiteY2148"/>
                    </a:cxn>
                    <a:cxn ang="0">
                      <a:pos x="connsiteX2149" y="connsiteY2149"/>
                    </a:cxn>
                    <a:cxn ang="0">
                      <a:pos x="connsiteX2150" y="connsiteY2150"/>
                    </a:cxn>
                    <a:cxn ang="0">
                      <a:pos x="connsiteX2151" y="connsiteY2151"/>
                    </a:cxn>
                    <a:cxn ang="0">
                      <a:pos x="connsiteX2152" y="connsiteY2152"/>
                    </a:cxn>
                    <a:cxn ang="0">
                      <a:pos x="connsiteX2153" y="connsiteY2153"/>
                    </a:cxn>
                    <a:cxn ang="0">
                      <a:pos x="connsiteX2154" y="connsiteY2154"/>
                    </a:cxn>
                    <a:cxn ang="0">
                      <a:pos x="connsiteX2155" y="connsiteY2155"/>
                    </a:cxn>
                    <a:cxn ang="0">
                      <a:pos x="connsiteX2156" y="connsiteY2156"/>
                    </a:cxn>
                    <a:cxn ang="0">
                      <a:pos x="connsiteX2157" y="connsiteY2157"/>
                    </a:cxn>
                    <a:cxn ang="0">
                      <a:pos x="connsiteX2158" y="connsiteY2158"/>
                    </a:cxn>
                    <a:cxn ang="0">
                      <a:pos x="connsiteX2159" y="connsiteY2159"/>
                    </a:cxn>
                    <a:cxn ang="0">
                      <a:pos x="connsiteX2160" y="connsiteY2160"/>
                    </a:cxn>
                    <a:cxn ang="0">
                      <a:pos x="connsiteX2161" y="connsiteY2161"/>
                    </a:cxn>
                    <a:cxn ang="0">
                      <a:pos x="connsiteX2162" y="connsiteY2162"/>
                    </a:cxn>
                    <a:cxn ang="0">
                      <a:pos x="connsiteX2163" y="connsiteY2163"/>
                    </a:cxn>
                    <a:cxn ang="0">
                      <a:pos x="connsiteX2164" y="connsiteY2164"/>
                    </a:cxn>
                    <a:cxn ang="0">
                      <a:pos x="connsiteX2165" y="connsiteY2165"/>
                    </a:cxn>
                    <a:cxn ang="0">
                      <a:pos x="connsiteX2166" y="connsiteY2166"/>
                    </a:cxn>
                    <a:cxn ang="0">
                      <a:pos x="connsiteX2167" y="connsiteY2167"/>
                    </a:cxn>
                    <a:cxn ang="0">
                      <a:pos x="connsiteX2168" y="connsiteY2168"/>
                    </a:cxn>
                    <a:cxn ang="0">
                      <a:pos x="connsiteX2169" y="connsiteY2169"/>
                    </a:cxn>
                    <a:cxn ang="0">
                      <a:pos x="connsiteX2170" y="connsiteY2170"/>
                    </a:cxn>
                    <a:cxn ang="0">
                      <a:pos x="connsiteX2171" y="connsiteY2171"/>
                    </a:cxn>
                    <a:cxn ang="0">
                      <a:pos x="connsiteX2172" y="connsiteY2172"/>
                    </a:cxn>
                    <a:cxn ang="0">
                      <a:pos x="connsiteX2173" y="connsiteY2173"/>
                    </a:cxn>
                    <a:cxn ang="0">
                      <a:pos x="connsiteX2174" y="connsiteY2174"/>
                    </a:cxn>
                    <a:cxn ang="0">
                      <a:pos x="connsiteX2175" y="connsiteY2175"/>
                    </a:cxn>
                    <a:cxn ang="0">
                      <a:pos x="connsiteX2176" y="connsiteY2176"/>
                    </a:cxn>
                    <a:cxn ang="0">
                      <a:pos x="connsiteX2177" y="connsiteY2177"/>
                    </a:cxn>
                    <a:cxn ang="0">
                      <a:pos x="connsiteX2178" y="connsiteY2178"/>
                    </a:cxn>
                    <a:cxn ang="0">
                      <a:pos x="connsiteX2179" y="connsiteY2179"/>
                    </a:cxn>
                    <a:cxn ang="0">
                      <a:pos x="connsiteX2180" y="connsiteY2180"/>
                    </a:cxn>
                    <a:cxn ang="0">
                      <a:pos x="connsiteX2181" y="connsiteY2181"/>
                    </a:cxn>
                    <a:cxn ang="0">
                      <a:pos x="connsiteX2182" y="connsiteY2182"/>
                    </a:cxn>
                    <a:cxn ang="0">
                      <a:pos x="connsiteX2183" y="connsiteY2183"/>
                    </a:cxn>
                    <a:cxn ang="0">
                      <a:pos x="connsiteX2184" y="connsiteY2184"/>
                    </a:cxn>
                    <a:cxn ang="0">
                      <a:pos x="connsiteX2185" y="connsiteY2185"/>
                    </a:cxn>
                    <a:cxn ang="0">
                      <a:pos x="connsiteX2186" y="connsiteY2186"/>
                    </a:cxn>
                    <a:cxn ang="0">
                      <a:pos x="connsiteX2187" y="connsiteY2187"/>
                    </a:cxn>
                    <a:cxn ang="0">
                      <a:pos x="connsiteX2188" y="connsiteY2188"/>
                    </a:cxn>
                    <a:cxn ang="0">
                      <a:pos x="connsiteX2189" y="connsiteY2189"/>
                    </a:cxn>
                    <a:cxn ang="0">
                      <a:pos x="connsiteX2190" y="connsiteY2190"/>
                    </a:cxn>
                    <a:cxn ang="0">
                      <a:pos x="connsiteX2191" y="connsiteY2191"/>
                    </a:cxn>
                    <a:cxn ang="0">
                      <a:pos x="connsiteX2192" y="connsiteY2192"/>
                    </a:cxn>
                    <a:cxn ang="0">
                      <a:pos x="connsiteX2193" y="connsiteY2193"/>
                    </a:cxn>
                    <a:cxn ang="0">
                      <a:pos x="connsiteX2194" y="connsiteY2194"/>
                    </a:cxn>
                    <a:cxn ang="0">
                      <a:pos x="connsiteX2195" y="connsiteY2195"/>
                    </a:cxn>
                    <a:cxn ang="0">
                      <a:pos x="connsiteX2196" y="connsiteY2196"/>
                    </a:cxn>
                    <a:cxn ang="0">
                      <a:pos x="connsiteX2197" y="connsiteY2197"/>
                    </a:cxn>
                    <a:cxn ang="0">
                      <a:pos x="connsiteX2198" y="connsiteY2198"/>
                    </a:cxn>
                    <a:cxn ang="0">
                      <a:pos x="connsiteX2199" y="connsiteY2199"/>
                    </a:cxn>
                    <a:cxn ang="0">
                      <a:pos x="connsiteX2200" y="connsiteY2200"/>
                    </a:cxn>
                    <a:cxn ang="0">
                      <a:pos x="connsiteX2201" y="connsiteY2201"/>
                    </a:cxn>
                    <a:cxn ang="0">
                      <a:pos x="connsiteX2202" y="connsiteY2202"/>
                    </a:cxn>
                    <a:cxn ang="0">
                      <a:pos x="connsiteX2203" y="connsiteY2203"/>
                    </a:cxn>
                    <a:cxn ang="0">
                      <a:pos x="connsiteX2204" y="connsiteY2204"/>
                    </a:cxn>
                    <a:cxn ang="0">
                      <a:pos x="connsiteX2205" y="connsiteY2205"/>
                    </a:cxn>
                    <a:cxn ang="0">
                      <a:pos x="connsiteX2206" y="connsiteY2206"/>
                    </a:cxn>
                    <a:cxn ang="0">
                      <a:pos x="connsiteX2207" y="connsiteY2207"/>
                    </a:cxn>
                    <a:cxn ang="0">
                      <a:pos x="connsiteX2208" y="connsiteY2208"/>
                    </a:cxn>
                    <a:cxn ang="0">
                      <a:pos x="connsiteX2209" y="connsiteY2209"/>
                    </a:cxn>
                    <a:cxn ang="0">
                      <a:pos x="connsiteX2210" y="connsiteY2210"/>
                    </a:cxn>
                    <a:cxn ang="0">
                      <a:pos x="connsiteX2211" y="connsiteY2211"/>
                    </a:cxn>
                    <a:cxn ang="0">
                      <a:pos x="connsiteX2212" y="connsiteY2212"/>
                    </a:cxn>
                    <a:cxn ang="0">
                      <a:pos x="connsiteX2213" y="connsiteY2213"/>
                    </a:cxn>
                    <a:cxn ang="0">
                      <a:pos x="connsiteX2214" y="connsiteY2214"/>
                    </a:cxn>
                    <a:cxn ang="0">
                      <a:pos x="connsiteX2215" y="connsiteY2215"/>
                    </a:cxn>
                    <a:cxn ang="0">
                      <a:pos x="connsiteX2216" y="connsiteY2216"/>
                    </a:cxn>
                    <a:cxn ang="0">
                      <a:pos x="connsiteX2217" y="connsiteY2217"/>
                    </a:cxn>
                    <a:cxn ang="0">
                      <a:pos x="connsiteX2218" y="connsiteY2218"/>
                    </a:cxn>
                    <a:cxn ang="0">
                      <a:pos x="connsiteX2219" y="connsiteY2219"/>
                    </a:cxn>
                    <a:cxn ang="0">
                      <a:pos x="connsiteX2220" y="connsiteY2220"/>
                    </a:cxn>
                    <a:cxn ang="0">
                      <a:pos x="connsiteX2221" y="connsiteY2221"/>
                    </a:cxn>
                    <a:cxn ang="0">
                      <a:pos x="connsiteX2222" y="connsiteY2222"/>
                    </a:cxn>
                    <a:cxn ang="0">
                      <a:pos x="connsiteX2223" y="connsiteY2223"/>
                    </a:cxn>
                    <a:cxn ang="0">
                      <a:pos x="connsiteX2224" y="connsiteY2224"/>
                    </a:cxn>
                    <a:cxn ang="0">
                      <a:pos x="connsiteX2225" y="connsiteY2225"/>
                    </a:cxn>
                    <a:cxn ang="0">
                      <a:pos x="connsiteX2226" y="connsiteY2226"/>
                    </a:cxn>
                    <a:cxn ang="0">
                      <a:pos x="connsiteX2227" y="connsiteY2227"/>
                    </a:cxn>
                    <a:cxn ang="0">
                      <a:pos x="connsiteX2228" y="connsiteY2228"/>
                    </a:cxn>
                    <a:cxn ang="0">
                      <a:pos x="connsiteX2229" y="connsiteY2229"/>
                    </a:cxn>
                    <a:cxn ang="0">
                      <a:pos x="connsiteX2230" y="connsiteY2230"/>
                    </a:cxn>
                    <a:cxn ang="0">
                      <a:pos x="connsiteX2231" y="connsiteY2231"/>
                    </a:cxn>
                    <a:cxn ang="0">
                      <a:pos x="connsiteX2232" y="connsiteY2232"/>
                    </a:cxn>
                    <a:cxn ang="0">
                      <a:pos x="connsiteX2233" y="connsiteY2233"/>
                    </a:cxn>
                    <a:cxn ang="0">
                      <a:pos x="connsiteX2234" y="connsiteY2234"/>
                    </a:cxn>
                    <a:cxn ang="0">
                      <a:pos x="connsiteX2235" y="connsiteY2235"/>
                    </a:cxn>
                    <a:cxn ang="0">
                      <a:pos x="connsiteX2236" y="connsiteY2236"/>
                    </a:cxn>
                    <a:cxn ang="0">
                      <a:pos x="connsiteX2237" y="connsiteY2237"/>
                    </a:cxn>
                    <a:cxn ang="0">
                      <a:pos x="connsiteX2238" y="connsiteY2238"/>
                    </a:cxn>
                    <a:cxn ang="0">
                      <a:pos x="connsiteX2239" y="connsiteY2239"/>
                    </a:cxn>
                    <a:cxn ang="0">
                      <a:pos x="connsiteX2240" y="connsiteY2240"/>
                    </a:cxn>
                    <a:cxn ang="0">
                      <a:pos x="connsiteX2241" y="connsiteY2241"/>
                    </a:cxn>
                    <a:cxn ang="0">
                      <a:pos x="connsiteX2242" y="connsiteY2242"/>
                    </a:cxn>
                    <a:cxn ang="0">
                      <a:pos x="connsiteX2243" y="connsiteY2243"/>
                    </a:cxn>
                    <a:cxn ang="0">
                      <a:pos x="connsiteX2244" y="connsiteY2244"/>
                    </a:cxn>
                    <a:cxn ang="0">
                      <a:pos x="connsiteX2245" y="connsiteY2245"/>
                    </a:cxn>
                    <a:cxn ang="0">
                      <a:pos x="connsiteX2246" y="connsiteY2246"/>
                    </a:cxn>
                    <a:cxn ang="0">
                      <a:pos x="connsiteX2247" y="connsiteY2247"/>
                    </a:cxn>
                    <a:cxn ang="0">
                      <a:pos x="connsiteX2248" y="connsiteY2248"/>
                    </a:cxn>
                    <a:cxn ang="0">
                      <a:pos x="connsiteX2249" y="connsiteY2249"/>
                    </a:cxn>
                    <a:cxn ang="0">
                      <a:pos x="connsiteX2250" y="connsiteY2250"/>
                    </a:cxn>
                    <a:cxn ang="0">
                      <a:pos x="connsiteX2251" y="connsiteY2251"/>
                    </a:cxn>
                    <a:cxn ang="0">
                      <a:pos x="connsiteX2252" y="connsiteY2252"/>
                    </a:cxn>
                    <a:cxn ang="0">
                      <a:pos x="connsiteX2253" y="connsiteY2253"/>
                    </a:cxn>
                    <a:cxn ang="0">
                      <a:pos x="connsiteX2254" y="connsiteY2254"/>
                    </a:cxn>
                    <a:cxn ang="0">
                      <a:pos x="connsiteX2255" y="connsiteY2255"/>
                    </a:cxn>
                    <a:cxn ang="0">
                      <a:pos x="connsiteX2256" y="connsiteY2256"/>
                    </a:cxn>
                    <a:cxn ang="0">
                      <a:pos x="connsiteX2257" y="connsiteY2257"/>
                    </a:cxn>
                    <a:cxn ang="0">
                      <a:pos x="connsiteX2258" y="connsiteY2258"/>
                    </a:cxn>
                    <a:cxn ang="0">
                      <a:pos x="connsiteX2259" y="connsiteY2259"/>
                    </a:cxn>
                    <a:cxn ang="0">
                      <a:pos x="connsiteX2260" y="connsiteY2260"/>
                    </a:cxn>
                    <a:cxn ang="0">
                      <a:pos x="connsiteX2261" y="connsiteY2261"/>
                    </a:cxn>
                    <a:cxn ang="0">
                      <a:pos x="connsiteX2262" y="connsiteY2262"/>
                    </a:cxn>
                    <a:cxn ang="0">
                      <a:pos x="connsiteX2263" y="connsiteY2263"/>
                    </a:cxn>
                    <a:cxn ang="0">
                      <a:pos x="connsiteX2264" y="connsiteY2264"/>
                    </a:cxn>
                    <a:cxn ang="0">
                      <a:pos x="connsiteX2265" y="connsiteY2265"/>
                    </a:cxn>
                    <a:cxn ang="0">
                      <a:pos x="connsiteX2266" y="connsiteY2266"/>
                    </a:cxn>
                    <a:cxn ang="0">
                      <a:pos x="connsiteX2267" y="connsiteY2267"/>
                    </a:cxn>
                    <a:cxn ang="0">
                      <a:pos x="connsiteX2268" y="connsiteY2268"/>
                    </a:cxn>
                    <a:cxn ang="0">
                      <a:pos x="connsiteX2269" y="connsiteY2269"/>
                    </a:cxn>
                    <a:cxn ang="0">
                      <a:pos x="connsiteX2270" y="connsiteY2270"/>
                    </a:cxn>
                    <a:cxn ang="0">
                      <a:pos x="connsiteX2271" y="connsiteY2271"/>
                    </a:cxn>
                    <a:cxn ang="0">
                      <a:pos x="connsiteX2272" y="connsiteY2272"/>
                    </a:cxn>
                    <a:cxn ang="0">
                      <a:pos x="connsiteX2273" y="connsiteY2273"/>
                    </a:cxn>
                    <a:cxn ang="0">
                      <a:pos x="connsiteX2274" y="connsiteY2274"/>
                    </a:cxn>
                    <a:cxn ang="0">
                      <a:pos x="connsiteX2275" y="connsiteY2275"/>
                    </a:cxn>
                    <a:cxn ang="0">
                      <a:pos x="connsiteX2276" y="connsiteY2276"/>
                    </a:cxn>
                    <a:cxn ang="0">
                      <a:pos x="connsiteX2277" y="connsiteY2277"/>
                    </a:cxn>
                    <a:cxn ang="0">
                      <a:pos x="connsiteX2278" y="connsiteY2278"/>
                    </a:cxn>
                    <a:cxn ang="0">
                      <a:pos x="connsiteX2279" y="connsiteY2279"/>
                    </a:cxn>
                    <a:cxn ang="0">
                      <a:pos x="connsiteX2280" y="connsiteY2280"/>
                    </a:cxn>
                    <a:cxn ang="0">
                      <a:pos x="connsiteX2281" y="connsiteY2281"/>
                    </a:cxn>
                    <a:cxn ang="0">
                      <a:pos x="connsiteX2282" y="connsiteY2282"/>
                    </a:cxn>
                    <a:cxn ang="0">
                      <a:pos x="connsiteX2283" y="connsiteY2283"/>
                    </a:cxn>
                    <a:cxn ang="0">
                      <a:pos x="connsiteX2284" y="connsiteY2284"/>
                    </a:cxn>
                    <a:cxn ang="0">
                      <a:pos x="connsiteX2285" y="connsiteY2285"/>
                    </a:cxn>
                    <a:cxn ang="0">
                      <a:pos x="connsiteX2286" y="connsiteY2286"/>
                    </a:cxn>
                    <a:cxn ang="0">
                      <a:pos x="connsiteX2287" y="connsiteY2287"/>
                    </a:cxn>
                    <a:cxn ang="0">
                      <a:pos x="connsiteX2288" y="connsiteY2288"/>
                    </a:cxn>
                    <a:cxn ang="0">
                      <a:pos x="connsiteX2289" y="connsiteY2289"/>
                    </a:cxn>
                    <a:cxn ang="0">
                      <a:pos x="connsiteX2290" y="connsiteY2290"/>
                    </a:cxn>
                    <a:cxn ang="0">
                      <a:pos x="connsiteX2291" y="connsiteY2291"/>
                    </a:cxn>
                    <a:cxn ang="0">
                      <a:pos x="connsiteX2292" y="connsiteY2292"/>
                    </a:cxn>
                    <a:cxn ang="0">
                      <a:pos x="connsiteX2293" y="connsiteY2293"/>
                    </a:cxn>
                    <a:cxn ang="0">
                      <a:pos x="connsiteX2294" y="connsiteY2294"/>
                    </a:cxn>
                    <a:cxn ang="0">
                      <a:pos x="connsiteX2295" y="connsiteY2295"/>
                    </a:cxn>
                    <a:cxn ang="0">
                      <a:pos x="connsiteX2296" y="connsiteY2296"/>
                    </a:cxn>
                    <a:cxn ang="0">
                      <a:pos x="connsiteX2297" y="connsiteY2297"/>
                    </a:cxn>
                    <a:cxn ang="0">
                      <a:pos x="connsiteX2298" y="connsiteY2298"/>
                    </a:cxn>
                    <a:cxn ang="0">
                      <a:pos x="connsiteX2299" y="connsiteY2299"/>
                    </a:cxn>
                    <a:cxn ang="0">
                      <a:pos x="connsiteX2300" y="connsiteY2300"/>
                    </a:cxn>
                    <a:cxn ang="0">
                      <a:pos x="connsiteX2301" y="connsiteY2301"/>
                    </a:cxn>
                    <a:cxn ang="0">
                      <a:pos x="connsiteX2302" y="connsiteY2302"/>
                    </a:cxn>
                    <a:cxn ang="0">
                      <a:pos x="connsiteX2303" y="connsiteY2303"/>
                    </a:cxn>
                    <a:cxn ang="0">
                      <a:pos x="connsiteX2304" y="connsiteY2304"/>
                    </a:cxn>
                    <a:cxn ang="0">
                      <a:pos x="connsiteX2305" y="connsiteY2305"/>
                    </a:cxn>
                    <a:cxn ang="0">
                      <a:pos x="connsiteX2306" y="connsiteY2306"/>
                    </a:cxn>
                    <a:cxn ang="0">
                      <a:pos x="connsiteX2307" y="connsiteY2307"/>
                    </a:cxn>
                    <a:cxn ang="0">
                      <a:pos x="connsiteX2308" y="connsiteY2308"/>
                    </a:cxn>
                    <a:cxn ang="0">
                      <a:pos x="connsiteX2309" y="connsiteY2309"/>
                    </a:cxn>
                    <a:cxn ang="0">
                      <a:pos x="connsiteX2310" y="connsiteY2310"/>
                    </a:cxn>
                    <a:cxn ang="0">
                      <a:pos x="connsiteX2311" y="connsiteY2311"/>
                    </a:cxn>
                    <a:cxn ang="0">
                      <a:pos x="connsiteX2312" y="connsiteY2312"/>
                    </a:cxn>
                    <a:cxn ang="0">
                      <a:pos x="connsiteX2313" y="connsiteY2313"/>
                    </a:cxn>
                    <a:cxn ang="0">
                      <a:pos x="connsiteX2314" y="connsiteY2314"/>
                    </a:cxn>
                    <a:cxn ang="0">
                      <a:pos x="connsiteX2315" y="connsiteY2315"/>
                    </a:cxn>
                    <a:cxn ang="0">
                      <a:pos x="connsiteX2316" y="connsiteY2316"/>
                    </a:cxn>
                    <a:cxn ang="0">
                      <a:pos x="connsiteX2317" y="connsiteY2317"/>
                    </a:cxn>
                    <a:cxn ang="0">
                      <a:pos x="connsiteX2318" y="connsiteY2318"/>
                    </a:cxn>
                    <a:cxn ang="0">
                      <a:pos x="connsiteX2319" y="connsiteY2319"/>
                    </a:cxn>
                    <a:cxn ang="0">
                      <a:pos x="connsiteX2320" y="connsiteY2320"/>
                    </a:cxn>
                    <a:cxn ang="0">
                      <a:pos x="connsiteX2321" y="connsiteY2321"/>
                    </a:cxn>
                    <a:cxn ang="0">
                      <a:pos x="connsiteX2322" y="connsiteY2322"/>
                    </a:cxn>
                    <a:cxn ang="0">
                      <a:pos x="connsiteX2323" y="connsiteY2323"/>
                    </a:cxn>
                    <a:cxn ang="0">
                      <a:pos x="connsiteX2324" y="connsiteY2324"/>
                    </a:cxn>
                    <a:cxn ang="0">
                      <a:pos x="connsiteX2325" y="connsiteY2325"/>
                    </a:cxn>
                    <a:cxn ang="0">
                      <a:pos x="connsiteX2326" y="connsiteY2326"/>
                    </a:cxn>
                    <a:cxn ang="0">
                      <a:pos x="connsiteX2327" y="connsiteY2327"/>
                    </a:cxn>
                    <a:cxn ang="0">
                      <a:pos x="connsiteX2328" y="connsiteY2328"/>
                    </a:cxn>
                    <a:cxn ang="0">
                      <a:pos x="connsiteX2329" y="connsiteY2329"/>
                    </a:cxn>
                    <a:cxn ang="0">
                      <a:pos x="connsiteX2330" y="connsiteY2330"/>
                    </a:cxn>
                    <a:cxn ang="0">
                      <a:pos x="connsiteX2331" y="connsiteY2331"/>
                    </a:cxn>
                    <a:cxn ang="0">
                      <a:pos x="connsiteX2332" y="connsiteY2332"/>
                    </a:cxn>
                    <a:cxn ang="0">
                      <a:pos x="connsiteX2333" y="connsiteY2333"/>
                    </a:cxn>
                    <a:cxn ang="0">
                      <a:pos x="connsiteX2334" y="connsiteY2334"/>
                    </a:cxn>
                    <a:cxn ang="0">
                      <a:pos x="connsiteX2335" y="connsiteY2335"/>
                    </a:cxn>
                    <a:cxn ang="0">
                      <a:pos x="connsiteX2336" y="connsiteY2336"/>
                    </a:cxn>
                    <a:cxn ang="0">
                      <a:pos x="connsiteX2337" y="connsiteY2337"/>
                    </a:cxn>
                    <a:cxn ang="0">
                      <a:pos x="connsiteX2338" y="connsiteY2338"/>
                    </a:cxn>
                    <a:cxn ang="0">
                      <a:pos x="connsiteX2339" y="connsiteY2339"/>
                    </a:cxn>
                    <a:cxn ang="0">
                      <a:pos x="connsiteX2340" y="connsiteY2340"/>
                    </a:cxn>
                    <a:cxn ang="0">
                      <a:pos x="connsiteX2341" y="connsiteY2341"/>
                    </a:cxn>
                    <a:cxn ang="0">
                      <a:pos x="connsiteX2342" y="connsiteY2342"/>
                    </a:cxn>
                    <a:cxn ang="0">
                      <a:pos x="connsiteX2343" y="connsiteY2343"/>
                    </a:cxn>
                    <a:cxn ang="0">
                      <a:pos x="connsiteX2344" y="connsiteY2344"/>
                    </a:cxn>
                    <a:cxn ang="0">
                      <a:pos x="connsiteX2345" y="connsiteY2345"/>
                    </a:cxn>
                    <a:cxn ang="0">
                      <a:pos x="connsiteX2346" y="connsiteY2346"/>
                    </a:cxn>
                    <a:cxn ang="0">
                      <a:pos x="connsiteX2347" y="connsiteY2347"/>
                    </a:cxn>
                    <a:cxn ang="0">
                      <a:pos x="connsiteX2348" y="connsiteY2348"/>
                    </a:cxn>
                    <a:cxn ang="0">
                      <a:pos x="connsiteX2349" y="connsiteY2349"/>
                    </a:cxn>
                    <a:cxn ang="0">
                      <a:pos x="connsiteX2350" y="connsiteY2350"/>
                    </a:cxn>
                    <a:cxn ang="0">
                      <a:pos x="connsiteX2351" y="connsiteY2351"/>
                    </a:cxn>
                    <a:cxn ang="0">
                      <a:pos x="connsiteX2352" y="connsiteY2352"/>
                    </a:cxn>
                    <a:cxn ang="0">
                      <a:pos x="connsiteX2353" y="connsiteY2353"/>
                    </a:cxn>
                    <a:cxn ang="0">
                      <a:pos x="connsiteX2354" y="connsiteY2354"/>
                    </a:cxn>
                    <a:cxn ang="0">
                      <a:pos x="connsiteX2355" y="connsiteY2355"/>
                    </a:cxn>
                    <a:cxn ang="0">
                      <a:pos x="connsiteX2356" y="connsiteY2356"/>
                    </a:cxn>
                    <a:cxn ang="0">
                      <a:pos x="connsiteX2357" y="connsiteY2357"/>
                    </a:cxn>
                    <a:cxn ang="0">
                      <a:pos x="connsiteX2358" y="connsiteY2358"/>
                    </a:cxn>
                    <a:cxn ang="0">
                      <a:pos x="connsiteX2359" y="connsiteY2359"/>
                    </a:cxn>
                    <a:cxn ang="0">
                      <a:pos x="connsiteX2360" y="connsiteY2360"/>
                    </a:cxn>
                    <a:cxn ang="0">
                      <a:pos x="connsiteX2361" y="connsiteY2361"/>
                    </a:cxn>
                    <a:cxn ang="0">
                      <a:pos x="connsiteX2362" y="connsiteY2362"/>
                    </a:cxn>
                    <a:cxn ang="0">
                      <a:pos x="connsiteX2363" y="connsiteY2363"/>
                    </a:cxn>
                    <a:cxn ang="0">
                      <a:pos x="connsiteX2364" y="connsiteY2364"/>
                    </a:cxn>
                    <a:cxn ang="0">
                      <a:pos x="connsiteX2365" y="connsiteY2365"/>
                    </a:cxn>
                    <a:cxn ang="0">
                      <a:pos x="connsiteX2366" y="connsiteY2366"/>
                    </a:cxn>
                    <a:cxn ang="0">
                      <a:pos x="connsiteX2367" y="connsiteY2367"/>
                    </a:cxn>
                    <a:cxn ang="0">
                      <a:pos x="connsiteX2368" y="connsiteY2368"/>
                    </a:cxn>
                    <a:cxn ang="0">
                      <a:pos x="connsiteX2369" y="connsiteY2369"/>
                    </a:cxn>
                    <a:cxn ang="0">
                      <a:pos x="connsiteX2370" y="connsiteY2370"/>
                    </a:cxn>
                    <a:cxn ang="0">
                      <a:pos x="connsiteX2371" y="connsiteY2371"/>
                    </a:cxn>
                    <a:cxn ang="0">
                      <a:pos x="connsiteX2372" y="connsiteY2372"/>
                    </a:cxn>
                    <a:cxn ang="0">
                      <a:pos x="connsiteX2373" y="connsiteY2373"/>
                    </a:cxn>
                    <a:cxn ang="0">
                      <a:pos x="connsiteX2374" y="connsiteY2374"/>
                    </a:cxn>
                    <a:cxn ang="0">
                      <a:pos x="connsiteX2375" y="connsiteY2375"/>
                    </a:cxn>
                    <a:cxn ang="0">
                      <a:pos x="connsiteX2376" y="connsiteY2376"/>
                    </a:cxn>
                    <a:cxn ang="0">
                      <a:pos x="connsiteX2377" y="connsiteY2377"/>
                    </a:cxn>
                    <a:cxn ang="0">
                      <a:pos x="connsiteX2378" y="connsiteY2378"/>
                    </a:cxn>
                    <a:cxn ang="0">
                      <a:pos x="connsiteX2379" y="connsiteY2379"/>
                    </a:cxn>
                    <a:cxn ang="0">
                      <a:pos x="connsiteX2380" y="connsiteY2380"/>
                    </a:cxn>
                    <a:cxn ang="0">
                      <a:pos x="connsiteX2381" y="connsiteY2381"/>
                    </a:cxn>
                    <a:cxn ang="0">
                      <a:pos x="connsiteX2382" y="connsiteY2382"/>
                    </a:cxn>
                    <a:cxn ang="0">
                      <a:pos x="connsiteX2383" y="connsiteY2383"/>
                    </a:cxn>
                    <a:cxn ang="0">
                      <a:pos x="connsiteX2384" y="connsiteY2384"/>
                    </a:cxn>
                    <a:cxn ang="0">
                      <a:pos x="connsiteX2385" y="connsiteY2385"/>
                    </a:cxn>
                    <a:cxn ang="0">
                      <a:pos x="connsiteX2386" y="connsiteY2386"/>
                    </a:cxn>
                    <a:cxn ang="0">
                      <a:pos x="connsiteX2387" y="connsiteY2387"/>
                    </a:cxn>
                    <a:cxn ang="0">
                      <a:pos x="connsiteX2388" y="connsiteY2388"/>
                    </a:cxn>
                    <a:cxn ang="0">
                      <a:pos x="connsiteX2389" y="connsiteY2389"/>
                    </a:cxn>
                    <a:cxn ang="0">
                      <a:pos x="connsiteX2390" y="connsiteY2390"/>
                    </a:cxn>
                    <a:cxn ang="0">
                      <a:pos x="connsiteX2391" y="connsiteY2391"/>
                    </a:cxn>
                    <a:cxn ang="0">
                      <a:pos x="connsiteX2392" y="connsiteY2392"/>
                    </a:cxn>
                    <a:cxn ang="0">
                      <a:pos x="connsiteX2393" y="connsiteY2393"/>
                    </a:cxn>
                    <a:cxn ang="0">
                      <a:pos x="connsiteX2394" y="connsiteY2394"/>
                    </a:cxn>
                    <a:cxn ang="0">
                      <a:pos x="connsiteX2395" y="connsiteY2395"/>
                    </a:cxn>
                    <a:cxn ang="0">
                      <a:pos x="connsiteX2396" y="connsiteY2396"/>
                    </a:cxn>
                    <a:cxn ang="0">
                      <a:pos x="connsiteX2397" y="connsiteY2397"/>
                    </a:cxn>
                    <a:cxn ang="0">
                      <a:pos x="connsiteX2398" y="connsiteY2398"/>
                    </a:cxn>
                    <a:cxn ang="0">
                      <a:pos x="connsiteX2399" y="connsiteY2399"/>
                    </a:cxn>
                    <a:cxn ang="0">
                      <a:pos x="connsiteX2400" y="connsiteY2400"/>
                    </a:cxn>
                    <a:cxn ang="0">
                      <a:pos x="connsiteX2401" y="connsiteY2401"/>
                    </a:cxn>
                    <a:cxn ang="0">
                      <a:pos x="connsiteX2402" y="connsiteY2402"/>
                    </a:cxn>
                    <a:cxn ang="0">
                      <a:pos x="connsiteX2403" y="connsiteY2403"/>
                    </a:cxn>
                    <a:cxn ang="0">
                      <a:pos x="connsiteX2404" y="connsiteY2404"/>
                    </a:cxn>
                    <a:cxn ang="0">
                      <a:pos x="connsiteX2405" y="connsiteY2405"/>
                    </a:cxn>
                    <a:cxn ang="0">
                      <a:pos x="connsiteX2406" y="connsiteY2406"/>
                    </a:cxn>
                    <a:cxn ang="0">
                      <a:pos x="connsiteX2407" y="connsiteY2407"/>
                    </a:cxn>
                    <a:cxn ang="0">
                      <a:pos x="connsiteX2408" y="connsiteY2408"/>
                    </a:cxn>
                    <a:cxn ang="0">
                      <a:pos x="connsiteX2409" y="connsiteY2409"/>
                    </a:cxn>
                    <a:cxn ang="0">
                      <a:pos x="connsiteX2410" y="connsiteY2410"/>
                    </a:cxn>
                    <a:cxn ang="0">
                      <a:pos x="connsiteX2411" y="connsiteY2411"/>
                    </a:cxn>
                    <a:cxn ang="0">
                      <a:pos x="connsiteX2412" y="connsiteY2412"/>
                    </a:cxn>
                    <a:cxn ang="0">
                      <a:pos x="connsiteX2413" y="connsiteY2413"/>
                    </a:cxn>
                    <a:cxn ang="0">
                      <a:pos x="connsiteX2414" y="connsiteY2414"/>
                    </a:cxn>
                    <a:cxn ang="0">
                      <a:pos x="connsiteX2415" y="connsiteY2415"/>
                    </a:cxn>
                    <a:cxn ang="0">
                      <a:pos x="connsiteX2416" y="connsiteY2416"/>
                    </a:cxn>
                    <a:cxn ang="0">
                      <a:pos x="connsiteX2417" y="connsiteY2417"/>
                    </a:cxn>
                    <a:cxn ang="0">
                      <a:pos x="connsiteX2418" y="connsiteY2418"/>
                    </a:cxn>
                    <a:cxn ang="0">
                      <a:pos x="connsiteX2419" y="connsiteY2419"/>
                    </a:cxn>
                    <a:cxn ang="0">
                      <a:pos x="connsiteX2420" y="connsiteY2420"/>
                    </a:cxn>
                    <a:cxn ang="0">
                      <a:pos x="connsiteX2421" y="connsiteY2421"/>
                    </a:cxn>
                    <a:cxn ang="0">
                      <a:pos x="connsiteX2422" y="connsiteY2422"/>
                    </a:cxn>
                    <a:cxn ang="0">
                      <a:pos x="connsiteX2423" y="connsiteY2423"/>
                    </a:cxn>
                    <a:cxn ang="0">
                      <a:pos x="connsiteX2424" y="connsiteY2424"/>
                    </a:cxn>
                    <a:cxn ang="0">
                      <a:pos x="connsiteX2425" y="connsiteY2425"/>
                    </a:cxn>
                    <a:cxn ang="0">
                      <a:pos x="connsiteX2426" y="connsiteY2426"/>
                    </a:cxn>
                    <a:cxn ang="0">
                      <a:pos x="connsiteX2427" y="connsiteY2427"/>
                    </a:cxn>
                    <a:cxn ang="0">
                      <a:pos x="connsiteX2428" y="connsiteY2428"/>
                    </a:cxn>
                    <a:cxn ang="0">
                      <a:pos x="connsiteX2429" y="connsiteY2429"/>
                    </a:cxn>
                    <a:cxn ang="0">
                      <a:pos x="connsiteX2430" y="connsiteY2430"/>
                    </a:cxn>
                    <a:cxn ang="0">
                      <a:pos x="connsiteX2431" y="connsiteY2431"/>
                    </a:cxn>
                    <a:cxn ang="0">
                      <a:pos x="connsiteX2432" y="connsiteY2432"/>
                    </a:cxn>
                    <a:cxn ang="0">
                      <a:pos x="connsiteX2433" y="connsiteY2433"/>
                    </a:cxn>
                    <a:cxn ang="0">
                      <a:pos x="connsiteX2434" y="connsiteY2434"/>
                    </a:cxn>
                    <a:cxn ang="0">
                      <a:pos x="connsiteX2435" y="connsiteY2435"/>
                    </a:cxn>
                    <a:cxn ang="0">
                      <a:pos x="connsiteX2436" y="connsiteY2436"/>
                    </a:cxn>
                    <a:cxn ang="0">
                      <a:pos x="connsiteX2437" y="connsiteY2437"/>
                    </a:cxn>
                    <a:cxn ang="0">
                      <a:pos x="connsiteX2438" y="connsiteY2438"/>
                    </a:cxn>
                    <a:cxn ang="0">
                      <a:pos x="connsiteX2439" y="connsiteY2439"/>
                    </a:cxn>
                    <a:cxn ang="0">
                      <a:pos x="connsiteX2440" y="connsiteY2440"/>
                    </a:cxn>
                    <a:cxn ang="0">
                      <a:pos x="connsiteX2441" y="connsiteY2441"/>
                    </a:cxn>
                    <a:cxn ang="0">
                      <a:pos x="connsiteX2442" y="connsiteY2442"/>
                    </a:cxn>
                    <a:cxn ang="0">
                      <a:pos x="connsiteX2443" y="connsiteY2443"/>
                    </a:cxn>
                    <a:cxn ang="0">
                      <a:pos x="connsiteX2444" y="connsiteY2444"/>
                    </a:cxn>
                    <a:cxn ang="0">
                      <a:pos x="connsiteX2445" y="connsiteY2445"/>
                    </a:cxn>
                    <a:cxn ang="0">
                      <a:pos x="connsiteX2446" y="connsiteY2446"/>
                    </a:cxn>
                    <a:cxn ang="0">
                      <a:pos x="connsiteX2447" y="connsiteY2447"/>
                    </a:cxn>
                    <a:cxn ang="0">
                      <a:pos x="connsiteX2448" y="connsiteY2448"/>
                    </a:cxn>
                    <a:cxn ang="0">
                      <a:pos x="connsiteX2449" y="connsiteY2449"/>
                    </a:cxn>
                    <a:cxn ang="0">
                      <a:pos x="connsiteX2450" y="connsiteY2450"/>
                    </a:cxn>
                    <a:cxn ang="0">
                      <a:pos x="connsiteX2451" y="connsiteY2451"/>
                    </a:cxn>
                    <a:cxn ang="0">
                      <a:pos x="connsiteX2452" y="connsiteY2452"/>
                    </a:cxn>
                    <a:cxn ang="0">
                      <a:pos x="connsiteX2453" y="connsiteY2453"/>
                    </a:cxn>
                    <a:cxn ang="0">
                      <a:pos x="connsiteX2454" y="connsiteY2454"/>
                    </a:cxn>
                    <a:cxn ang="0">
                      <a:pos x="connsiteX2455" y="connsiteY2455"/>
                    </a:cxn>
                    <a:cxn ang="0">
                      <a:pos x="connsiteX2456" y="connsiteY2456"/>
                    </a:cxn>
                    <a:cxn ang="0">
                      <a:pos x="connsiteX2457" y="connsiteY2457"/>
                    </a:cxn>
                    <a:cxn ang="0">
                      <a:pos x="connsiteX2458" y="connsiteY2458"/>
                    </a:cxn>
                    <a:cxn ang="0">
                      <a:pos x="connsiteX2459" y="connsiteY2459"/>
                    </a:cxn>
                    <a:cxn ang="0">
                      <a:pos x="connsiteX2460" y="connsiteY2460"/>
                    </a:cxn>
                    <a:cxn ang="0">
                      <a:pos x="connsiteX2461" y="connsiteY2461"/>
                    </a:cxn>
                    <a:cxn ang="0">
                      <a:pos x="connsiteX2462" y="connsiteY2462"/>
                    </a:cxn>
                    <a:cxn ang="0">
                      <a:pos x="connsiteX2463" y="connsiteY2463"/>
                    </a:cxn>
                    <a:cxn ang="0">
                      <a:pos x="connsiteX2464" y="connsiteY2464"/>
                    </a:cxn>
                    <a:cxn ang="0">
                      <a:pos x="connsiteX2465" y="connsiteY2465"/>
                    </a:cxn>
                    <a:cxn ang="0">
                      <a:pos x="connsiteX2466" y="connsiteY2466"/>
                    </a:cxn>
                    <a:cxn ang="0">
                      <a:pos x="connsiteX2467" y="connsiteY2467"/>
                    </a:cxn>
                    <a:cxn ang="0">
                      <a:pos x="connsiteX2468" y="connsiteY2468"/>
                    </a:cxn>
                    <a:cxn ang="0">
                      <a:pos x="connsiteX2469" y="connsiteY2469"/>
                    </a:cxn>
                    <a:cxn ang="0">
                      <a:pos x="connsiteX2470" y="connsiteY2470"/>
                    </a:cxn>
                    <a:cxn ang="0">
                      <a:pos x="connsiteX2471" y="connsiteY2471"/>
                    </a:cxn>
                    <a:cxn ang="0">
                      <a:pos x="connsiteX2472" y="connsiteY2472"/>
                    </a:cxn>
                    <a:cxn ang="0">
                      <a:pos x="connsiteX2473" y="connsiteY2473"/>
                    </a:cxn>
                    <a:cxn ang="0">
                      <a:pos x="connsiteX2474" y="connsiteY2474"/>
                    </a:cxn>
                    <a:cxn ang="0">
                      <a:pos x="connsiteX2475" y="connsiteY2475"/>
                    </a:cxn>
                    <a:cxn ang="0">
                      <a:pos x="connsiteX2476" y="connsiteY2476"/>
                    </a:cxn>
                    <a:cxn ang="0">
                      <a:pos x="connsiteX2477" y="connsiteY2477"/>
                    </a:cxn>
                    <a:cxn ang="0">
                      <a:pos x="connsiteX2478" y="connsiteY2478"/>
                    </a:cxn>
                    <a:cxn ang="0">
                      <a:pos x="connsiteX2479" y="connsiteY2479"/>
                    </a:cxn>
                    <a:cxn ang="0">
                      <a:pos x="connsiteX2480" y="connsiteY2480"/>
                    </a:cxn>
                    <a:cxn ang="0">
                      <a:pos x="connsiteX2481" y="connsiteY2481"/>
                    </a:cxn>
                    <a:cxn ang="0">
                      <a:pos x="connsiteX2482" y="connsiteY2482"/>
                    </a:cxn>
                    <a:cxn ang="0">
                      <a:pos x="connsiteX2483" y="connsiteY2483"/>
                    </a:cxn>
                    <a:cxn ang="0">
                      <a:pos x="connsiteX2484" y="connsiteY2484"/>
                    </a:cxn>
                    <a:cxn ang="0">
                      <a:pos x="connsiteX2485" y="connsiteY2485"/>
                    </a:cxn>
                    <a:cxn ang="0">
                      <a:pos x="connsiteX2486" y="connsiteY2486"/>
                    </a:cxn>
                    <a:cxn ang="0">
                      <a:pos x="connsiteX2487" y="connsiteY2487"/>
                    </a:cxn>
                    <a:cxn ang="0">
                      <a:pos x="connsiteX2488" y="connsiteY2488"/>
                    </a:cxn>
                    <a:cxn ang="0">
                      <a:pos x="connsiteX2489" y="connsiteY2489"/>
                    </a:cxn>
                    <a:cxn ang="0">
                      <a:pos x="connsiteX2490" y="connsiteY2490"/>
                    </a:cxn>
                    <a:cxn ang="0">
                      <a:pos x="connsiteX2491" y="connsiteY2491"/>
                    </a:cxn>
                    <a:cxn ang="0">
                      <a:pos x="connsiteX2492" y="connsiteY2492"/>
                    </a:cxn>
                    <a:cxn ang="0">
                      <a:pos x="connsiteX2493" y="connsiteY2493"/>
                    </a:cxn>
                    <a:cxn ang="0">
                      <a:pos x="connsiteX2494" y="connsiteY2494"/>
                    </a:cxn>
                    <a:cxn ang="0">
                      <a:pos x="connsiteX2495" y="connsiteY2495"/>
                    </a:cxn>
                    <a:cxn ang="0">
                      <a:pos x="connsiteX2496" y="connsiteY2496"/>
                    </a:cxn>
                    <a:cxn ang="0">
                      <a:pos x="connsiteX2497" y="connsiteY2497"/>
                    </a:cxn>
                    <a:cxn ang="0">
                      <a:pos x="connsiteX2498" y="connsiteY2498"/>
                    </a:cxn>
                    <a:cxn ang="0">
                      <a:pos x="connsiteX2499" y="connsiteY2499"/>
                    </a:cxn>
                    <a:cxn ang="0">
                      <a:pos x="connsiteX2500" y="connsiteY2500"/>
                    </a:cxn>
                    <a:cxn ang="0">
                      <a:pos x="connsiteX2501" y="connsiteY2501"/>
                    </a:cxn>
                    <a:cxn ang="0">
                      <a:pos x="connsiteX2502" y="connsiteY2502"/>
                    </a:cxn>
                    <a:cxn ang="0">
                      <a:pos x="connsiteX2503" y="connsiteY2503"/>
                    </a:cxn>
                    <a:cxn ang="0">
                      <a:pos x="connsiteX2504" y="connsiteY2504"/>
                    </a:cxn>
                    <a:cxn ang="0">
                      <a:pos x="connsiteX2505" y="connsiteY2505"/>
                    </a:cxn>
                    <a:cxn ang="0">
                      <a:pos x="connsiteX2506" y="connsiteY2506"/>
                    </a:cxn>
                    <a:cxn ang="0">
                      <a:pos x="connsiteX2507" y="connsiteY2507"/>
                    </a:cxn>
                    <a:cxn ang="0">
                      <a:pos x="connsiteX2508" y="connsiteY2508"/>
                    </a:cxn>
                    <a:cxn ang="0">
                      <a:pos x="connsiteX2509" y="connsiteY2509"/>
                    </a:cxn>
                    <a:cxn ang="0">
                      <a:pos x="connsiteX2510" y="connsiteY2510"/>
                    </a:cxn>
                    <a:cxn ang="0">
                      <a:pos x="connsiteX2511" y="connsiteY2511"/>
                    </a:cxn>
                    <a:cxn ang="0">
                      <a:pos x="connsiteX2512" y="connsiteY2512"/>
                    </a:cxn>
                    <a:cxn ang="0">
                      <a:pos x="connsiteX2513" y="connsiteY2513"/>
                    </a:cxn>
                    <a:cxn ang="0">
                      <a:pos x="connsiteX2514" y="connsiteY2514"/>
                    </a:cxn>
                    <a:cxn ang="0">
                      <a:pos x="connsiteX2515" y="connsiteY2515"/>
                    </a:cxn>
                    <a:cxn ang="0">
                      <a:pos x="connsiteX2516" y="connsiteY2516"/>
                    </a:cxn>
                    <a:cxn ang="0">
                      <a:pos x="connsiteX2517" y="connsiteY2517"/>
                    </a:cxn>
                    <a:cxn ang="0">
                      <a:pos x="connsiteX2518" y="connsiteY2518"/>
                    </a:cxn>
                    <a:cxn ang="0">
                      <a:pos x="connsiteX2519" y="connsiteY2519"/>
                    </a:cxn>
                    <a:cxn ang="0">
                      <a:pos x="connsiteX2520" y="connsiteY2520"/>
                    </a:cxn>
                    <a:cxn ang="0">
                      <a:pos x="connsiteX2521" y="connsiteY2521"/>
                    </a:cxn>
                    <a:cxn ang="0">
                      <a:pos x="connsiteX2522" y="connsiteY2522"/>
                    </a:cxn>
                    <a:cxn ang="0">
                      <a:pos x="connsiteX2523" y="connsiteY2523"/>
                    </a:cxn>
                    <a:cxn ang="0">
                      <a:pos x="connsiteX2524" y="connsiteY2524"/>
                    </a:cxn>
                    <a:cxn ang="0">
                      <a:pos x="connsiteX2525" y="connsiteY2525"/>
                    </a:cxn>
                    <a:cxn ang="0">
                      <a:pos x="connsiteX2526" y="connsiteY2526"/>
                    </a:cxn>
                    <a:cxn ang="0">
                      <a:pos x="connsiteX2527" y="connsiteY2527"/>
                    </a:cxn>
                    <a:cxn ang="0">
                      <a:pos x="connsiteX2528" y="connsiteY2528"/>
                    </a:cxn>
                    <a:cxn ang="0">
                      <a:pos x="connsiteX2529" y="connsiteY2529"/>
                    </a:cxn>
                    <a:cxn ang="0">
                      <a:pos x="connsiteX2530" y="connsiteY2530"/>
                    </a:cxn>
                    <a:cxn ang="0">
                      <a:pos x="connsiteX2531" y="connsiteY2531"/>
                    </a:cxn>
                    <a:cxn ang="0">
                      <a:pos x="connsiteX2532" y="connsiteY2532"/>
                    </a:cxn>
                    <a:cxn ang="0">
                      <a:pos x="connsiteX2533" y="connsiteY2533"/>
                    </a:cxn>
                    <a:cxn ang="0">
                      <a:pos x="connsiteX2534" y="connsiteY2534"/>
                    </a:cxn>
                    <a:cxn ang="0">
                      <a:pos x="connsiteX2535" y="connsiteY2535"/>
                    </a:cxn>
                    <a:cxn ang="0">
                      <a:pos x="connsiteX2536" y="connsiteY2536"/>
                    </a:cxn>
                    <a:cxn ang="0">
                      <a:pos x="connsiteX2537" y="connsiteY2537"/>
                    </a:cxn>
                    <a:cxn ang="0">
                      <a:pos x="connsiteX2538" y="connsiteY2538"/>
                    </a:cxn>
                    <a:cxn ang="0">
                      <a:pos x="connsiteX2539" y="connsiteY2539"/>
                    </a:cxn>
                    <a:cxn ang="0">
                      <a:pos x="connsiteX2540" y="connsiteY2540"/>
                    </a:cxn>
                    <a:cxn ang="0">
                      <a:pos x="connsiteX2541" y="connsiteY2541"/>
                    </a:cxn>
                    <a:cxn ang="0">
                      <a:pos x="connsiteX2542" y="connsiteY2542"/>
                    </a:cxn>
                    <a:cxn ang="0">
                      <a:pos x="connsiteX2543" y="connsiteY2543"/>
                    </a:cxn>
                    <a:cxn ang="0">
                      <a:pos x="connsiteX2544" y="connsiteY2544"/>
                    </a:cxn>
                    <a:cxn ang="0">
                      <a:pos x="connsiteX2545" y="connsiteY2545"/>
                    </a:cxn>
                    <a:cxn ang="0">
                      <a:pos x="connsiteX2546" y="connsiteY2546"/>
                    </a:cxn>
                    <a:cxn ang="0">
                      <a:pos x="connsiteX2547" y="connsiteY2547"/>
                    </a:cxn>
                    <a:cxn ang="0">
                      <a:pos x="connsiteX2548" y="connsiteY2548"/>
                    </a:cxn>
                    <a:cxn ang="0">
                      <a:pos x="connsiteX2549" y="connsiteY2549"/>
                    </a:cxn>
                    <a:cxn ang="0">
                      <a:pos x="connsiteX2550" y="connsiteY2550"/>
                    </a:cxn>
                    <a:cxn ang="0">
                      <a:pos x="connsiteX2551" y="connsiteY2551"/>
                    </a:cxn>
                    <a:cxn ang="0">
                      <a:pos x="connsiteX2552" y="connsiteY2552"/>
                    </a:cxn>
                    <a:cxn ang="0">
                      <a:pos x="connsiteX2553" y="connsiteY2553"/>
                    </a:cxn>
                    <a:cxn ang="0">
                      <a:pos x="connsiteX2554" y="connsiteY2554"/>
                    </a:cxn>
                    <a:cxn ang="0">
                      <a:pos x="connsiteX2555" y="connsiteY2555"/>
                    </a:cxn>
                    <a:cxn ang="0">
                      <a:pos x="connsiteX2556" y="connsiteY2556"/>
                    </a:cxn>
                    <a:cxn ang="0">
                      <a:pos x="connsiteX2557" y="connsiteY2557"/>
                    </a:cxn>
                    <a:cxn ang="0">
                      <a:pos x="connsiteX2558" y="connsiteY2558"/>
                    </a:cxn>
                    <a:cxn ang="0">
                      <a:pos x="connsiteX2559" y="connsiteY2559"/>
                    </a:cxn>
                    <a:cxn ang="0">
                      <a:pos x="connsiteX2560" y="connsiteY2560"/>
                    </a:cxn>
                    <a:cxn ang="0">
                      <a:pos x="connsiteX2561" y="connsiteY2561"/>
                    </a:cxn>
                    <a:cxn ang="0">
                      <a:pos x="connsiteX2562" y="connsiteY2562"/>
                    </a:cxn>
                    <a:cxn ang="0">
                      <a:pos x="connsiteX2563" y="connsiteY2563"/>
                    </a:cxn>
                  </a:cxnLst>
                  <a:rect l="l" t="t" r="r" b="b"/>
                  <a:pathLst>
                    <a:path w="1404720" h="2812935">
                      <a:moveTo>
                        <a:pt x="1343312" y="2703931"/>
                      </a:moveTo>
                      <a:cubicBezTo>
                        <a:pt x="1321017" y="2703931"/>
                        <a:pt x="1302944" y="2722004"/>
                        <a:pt x="1302944" y="2744299"/>
                      </a:cubicBezTo>
                      <a:cubicBezTo>
                        <a:pt x="1302944" y="2766594"/>
                        <a:pt x="1321017" y="2784667"/>
                        <a:pt x="1343312" y="2784667"/>
                      </a:cubicBezTo>
                      <a:cubicBezTo>
                        <a:pt x="1365607" y="2784667"/>
                        <a:pt x="1383680" y="2766594"/>
                        <a:pt x="1383680" y="2744299"/>
                      </a:cubicBezTo>
                      <a:cubicBezTo>
                        <a:pt x="1383680" y="2722004"/>
                        <a:pt x="1365607" y="2703931"/>
                        <a:pt x="1343312" y="2703931"/>
                      </a:cubicBezTo>
                      <a:close/>
                      <a:moveTo>
                        <a:pt x="1258874" y="2703931"/>
                      </a:moveTo>
                      <a:cubicBezTo>
                        <a:pt x="1236579" y="2703931"/>
                        <a:pt x="1218506" y="2722004"/>
                        <a:pt x="1218506" y="2744299"/>
                      </a:cubicBezTo>
                      <a:cubicBezTo>
                        <a:pt x="1218506" y="2766594"/>
                        <a:pt x="1236579" y="2784667"/>
                        <a:pt x="1258874" y="2784667"/>
                      </a:cubicBezTo>
                      <a:cubicBezTo>
                        <a:pt x="1281169" y="2784667"/>
                        <a:pt x="1299242" y="2766594"/>
                        <a:pt x="1299242" y="2744299"/>
                      </a:cubicBezTo>
                      <a:cubicBezTo>
                        <a:pt x="1299242" y="2722004"/>
                        <a:pt x="1281169" y="2703931"/>
                        <a:pt x="1258874" y="2703931"/>
                      </a:cubicBezTo>
                      <a:close/>
                      <a:moveTo>
                        <a:pt x="1174438" y="2703931"/>
                      </a:moveTo>
                      <a:cubicBezTo>
                        <a:pt x="1152143" y="2703931"/>
                        <a:pt x="1134070" y="2722004"/>
                        <a:pt x="1134070" y="2744299"/>
                      </a:cubicBezTo>
                      <a:cubicBezTo>
                        <a:pt x="1134070" y="2766594"/>
                        <a:pt x="1152143" y="2784667"/>
                        <a:pt x="1174438" y="2784667"/>
                      </a:cubicBezTo>
                      <a:cubicBezTo>
                        <a:pt x="1196733" y="2784667"/>
                        <a:pt x="1214806" y="2766594"/>
                        <a:pt x="1214806" y="2744299"/>
                      </a:cubicBezTo>
                      <a:cubicBezTo>
                        <a:pt x="1214806" y="2722004"/>
                        <a:pt x="1196733" y="2703931"/>
                        <a:pt x="1174438" y="2703931"/>
                      </a:cubicBezTo>
                      <a:close/>
                      <a:moveTo>
                        <a:pt x="1090002" y="2703931"/>
                      </a:moveTo>
                      <a:cubicBezTo>
                        <a:pt x="1067707" y="2703931"/>
                        <a:pt x="1049634" y="2722004"/>
                        <a:pt x="1049634" y="2744299"/>
                      </a:cubicBezTo>
                      <a:cubicBezTo>
                        <a:pt x="1049634" y="2766594"/>
                        <a:pt x="1067707" y="2784667"/>
                        <a:pt x="1090002" y="2784667"/>
                      </a:cubicBezTo>
                      <a:cubicBezTo>
                        <a:pt x="1112297" y="2784667"/>
                        <a:pt x="1130370" y="2766594"/>
                        <a:pt x="1130370" y="2744299"/>
                      </a:cubicBezTo>
                      <a:cubicBezTo>
                        <a:pt x="1130370" y="2722004"/>
                        <a:pt x="1112297" y="2703931"/>
                        <a:pt x="1090002" y="2703931"/>
                      </a:cubicBezTo>
                      <a:close/>
                      <a:moveTo>
                        <a:pt x="1005565" y="2703931"/>
                      </a:moveTo>
                      <a:cubicBezTo>
                        <a:pt x="983270" y="2703931"/>
                        <a:pt x="965197" y="2722004"/>
                        <a:pt x="965197" y="2744299"/>
                      </a:cubicBezTo>
                      <a:cubicBezTo>
                        <a:pt x="965197" y="2766594"/>
                        <a:pt x="983270" y="2784667"/>
                        <a:pt x="1005565" y="2784667"/>
                      </a:cubicBezTo>
                      <a:cubicBezTo>
                        <a:pt x="1027860" y="2784667"/>
                        <a:pt x="1045933" y="2766594"/>
                        <a:pt x="1045933" y="2744299"/>
                      </a:cubicBezTo>
                      <a:cubicBezTo>
                        <a:pt x="1045933" y="2722004"/>
                        <a:pt x="1027860" y="2703931"/>
                        <a:pt x="1005565" y="2703931"/>
                      </a:cubicBezTo>
                      <a:close/>
                      <a:moveTo>
                        <a:pt x="921129" y="2703931"/>
                      </a:moveTo>
                      <a:cubicBezTo>
                        <a:pt x="898834" y="2703931"/>
                        <a:pt x="880761" y="2722004"/>
                        <a:pt x="880761" y="2744299"/>
                      </a:cubicBezTo>
                      <a:cubicBezTo>
                        <a:pt x="880761" y="2766594"/>
                        <a:pt x="898834" y="2784667"/>
                        <a:pt x="921129" y="2784667"/>
                      </a:cubicBezTo>
                      <a:cubicBezTo>
                        <a:pt x="943424" y="2784667"/>
                        <a:pt x="961497" y="2766594"/>
                        <a:pt x="961497" y="2744299"/>
                      </a:cubicBezTo>
                      <a:cubicBezTo>
                        <a:pt x="961497" y="2722004"/>
                        <a:pt x="943424" y="2703931"/>
                        <a:pt x="921129" y="2703931"/>
                      </a:cubicBezTo>
                      <a:close/>
                      <a:moveTo>
                        <a:pt x="836693" y="2703931"/>
                      </a:moveTo>
                      <a:cubicBezTo>
                        <a:pt x="814398" y="2703931"/>
                        <a:pt x="796325" y="2722004"/>
                        <a:pt x="796325" y="2744299"/>
                      </a:cubicBezTo>
                      <a:cubicBezTo>
                        <a:pt x="796325" y="2766594"/>
                        <a:pt x="814398" y="2784667"/>
                        <a:pt x="836693" y="2784667"/>
                      </a:cubicBezTo>
                      <a:cubicBezTo>
                        <a:pt x="858988" y="2784667"/>
                        <a:pt x="877061" y="2766594"/>
                        <a:pt x="877061" y="2744299"/>
                      </a:cubicBezTo>
                      <a:cubicBezTo>
                        <a:pt x="877061" y="2722004"/>
                        <a:pt x="858988" y="2703931"/>
                        <a:pt x="836693" y="2703931"/>
                      </a:cubicBezTo>
                      <a:close/>
                      <a:moveTo>
                        <a:pt x="752256" y="2703931"/>
                      </a:moveTo>
                      <a:cubicBezTo>
                        <a:pt x="729961" y="2703931"/>
                        <a:pt x="711888" y="2722004"/>
                        <a:pt x="711888" y="2744299"/>
                      </a:cubicBezTo>
                      <a:cubicBezTo>
                        <a:pt x="711888" y="2766594"/>
                        <a:pt x="729961" y="2784667"/>
                        <a:pt x="752256" y="2784667"/>
                      </a:cubicBezTo>
                      <a:cubicBezTo>
                        <a:pt x="774551" y="2784667"/>
                        <a:pt x="792624" y="2766594"/>
                        <a:pt x="792624" y="2744299"/>
                      </a:cubicBezTo>
                      <a:cubicBezTo>
                        <a:pt x="792624" y="2722004"/>
                        <a:pt x="774551" y="2703931"/>
                        <a:pt x="752256" y="2703931"/>
                      </a:cubicBezTo>
                      <a:close/>
                      <a:moveTo>
                        <a:pt x="667820" y="2703931"/>
                      </a:moveTo>
                      <a:cubicBezTo>
                        <a:pt x="645525" y="2703931"/>
                        <a:pt x="627452" y="2722004"/>
                        <a:pt x="627452" y="2744299"/>
                      </a:cubicBezTo>
                      <a:cubicBezTo>
                        <a:pt x="627452" y="2766594"/>
                        <a:pt x="645525" y="2784667"/>
                        <a:pt x="667820" y="2784667"/>
                      </a:cubicBezTo>
                      <a:cubicBezTo>
                        <a:pt x="690115" y="2784667"/>
                        <a:pt x="708188" y="2766594"/>
                        <a:pt x="708188" y="2744299"/>
                      </a:cubicBezTo>
                      <a:cubicBezTo>
                        <a:pt x="708188" y="2722004"/>
                        <a:pt x="690115" y="2703931"/>
                        <a:pt x="667820" y="2703931"/>
                      </a:cubicBezTo>
                      <a:close/>
                      <a:moveTo>
                        <a:pt x="583384" y="2703931"/>
                      </a:moveTo>
                      <a:cubicBezTo>
                        <a:pt x="561089" y="2703931"/>
                        <a:pt x="543016" y="2722004"/>
                        <a:pt x="543016" y="2744299"/>
                      </a:cubicBezTo>
                      <a:cubicBezTo>
                        <a:pt x="543016" y="2766594"/>
                        <a:pt x="561089" y="2784667"/>
                        <a:pt x="583384" y="2784667"/>
                      </a:cubicBezTo>
                      <a:cubicBezTo>
                        <a:pt x="605679" y="2784667"/>
                        <a:pt x="623752" y="2766594"/>
                        <a:pt x="623752" y="2744299"/>
                      </a:cubicBezTo>
                      <a:cubicBezTo>
                        <a:pt x="623752" y="2722004"/>
                        <a:pt x="605679" y="2703931"/>
                        <a:pt x="583384" y="2703931"/>
                      </a:cubicBezTo>
                      <a:close/>
                      <a:moveTo>
                        <a:pt x="498947" y="2703931"/>
                      </a:moveTo>
                      <a:cubicBezTo>
                        <a:pt x="476652" y="2703931"/>
                        <a:pt x="458579" y="2722004"/>
                        <a:pt x="458579" y="2744299"/>
                      </a:cubicBezTo>
                      <a:cubicBezTo>
                        <a:pt x="458579" y="2766594"/>
                        <a:pt x="476652" y="2784667"/>
                        <a:pt x="498947" y="2784667"/>
                      </a:cubicBezTo>
                      <a:cubicBezTo>
                        <a:pt x="521242" y="2784667"/>
                        <a:pt x="539315" y="2766594"/>
                        <a:pt x="539315" y="2744299"/>
                      </a:cubicBezTo>
                      <a:cubicBezTo>
                        <a:pt x="539315" y="2722004"/>
                        <a:pt x="521242" y="2703931"/>
                        <a:pt x="498947" y="2703931"/>
                      </a:cubicBezTo>
                      <a:close/>
                      <a:moveTo>
                        <a:pt x="414511" y="2703931"/>
                      </a:moveTo>
                      <a:cubicBezTo>
                        <a:pt x="392216" y="2703931"/>
                        <a:pt x="374143" y="2722004"/>
                        <a:pt x="374143" y="2744299"/>
                      </a:cubicBezTo>
                      <a:cubicBezTo>
                        <a:pt x="374143" y="2766594"/>
                        <a:pt x="392216" y="2784667"/>
                        <a:pt x="414511" y="2784667"/>
                      </a:cubicBezTo>
                      <a:cubicBezTo>
                        <a:pt x="436806" y="2784667"/>
                        <a:pt x="454879" y="2766594"/>
                        <a:pt x="454879" y="2744299"/>
                      </a:cubicBezTo>
                      <a:cubicBezTo>
                        <a:pt x="454879" y="2722004"/>
                        <a:pt x="436806" y="2703931"/>
                        <a:pt x="414511" y="2703931"/>
                      </a:cubicBezTo>
                      <a:close/>
                      <a:moveTo>
                        <a:pt x="330075" y="2703931"/>
                      </a:moveTo>
                      <a:cubicBezTo>
                        <a:pt x="307780" y="2703931"/>
                        <a:pt x="289707" y="2722004"/>
                        <a:pt x="289707" y="2744299"/>
                      </a:cubicBezTo>
                      <a:cubicBezTo>
                        <a:pt x="289707" y="2766594"/>
                        <a:pt x="307780" y="2784667"/>
                        <a:pt x="330075" y="2784667"/>
                      </a:cubicBezTo>
                      <a:cubicBezTo>
                        <a:pt x="352370" y="2784667"/>
                        <a:pt x="370443" y="2766594"/>
                        <a:pt x="370443" y="2744299"/>
                      </a:cubicBezTo>
                      <a:cubicBezTo>
                        <a:pt x="370443" y="2722004"/>
                        <a:pt x="352370" y="2703931"/>
                        <a:pt x="330075" y="2703931"/>
                      </a:cubicBezTo>
                      <a:close/>
                      <a:moveTo>
                        <a:pt x="245639" y="2703931"/>
                      </a:moveTo>
                      <a:cubicBezTo>
                        <a:pt x="223344" y="2703931"/>
                        <a:pt x="205271" y="2722004"/>
                        <a:pt x="205271" y="2744299"/>
                      </a:cubicBezTo>
                      <a:cubicBezTo>
                        <a:pt x="205271" y="2766594"/>
                        <a:pt x="223344" y="2784667"/>
                        <a:pt x="245639" y="2784667"/>
                      </a:cubicBezTo>
                      <a:cubicBezTo>
                        <a:pt x="267934" y="2784667"/>
                        <a:pt x="286007" y="2766594"/>
                        <a:pt x="286007" y="2744299"/>
                      </a:cubicBezTo>
                      <a:cubicBezTo>
                        <a:pt x="286007" y="2722004"/>
                        <a:pt x="267934" y="2703931"/>
                        <a:pt x="245639" y="2703931"/>
                      </a:cubicBezTo>
                      <a:close/>
                      <a:moveTo>
                        <a:pt x="161202" y="2703931"/>
                      </a:moveTo>
                      <a:cubicBezTo>
                        <a:pt x="138907" y="2703931"/>
                        <a:pt x="120834" y="2722004"/>
                        <a:pt x="120834" y="2744299"/>
                      </a:cubicBezTo>
                      <a:cubicBezTo>
                        <a:pt x="120834" y="2766594"/>
                        <a:pt x="138907" y="2784667"/>
                        <a:pt x="161202" y="2784667"/>
                      </a:cubicBezTo>
                      <a:cubicBezTo>
                        <a:pt x="183497" y="2784667"/>
                        <a:pt x="201570" y="2766594"/>
                        <a:pt x="201570" y="2744299"/>
                      </a:cubicBezTo>
                      <a:cubicBezTo>
                        <a:pt x="201570" y="2722004"/>
                        <a:pt x="183497" y="2703931"/>
                        <a:pt x="161202" y="2703931"/>
                      </a:cubicBezTo>
                      <a:close/>
                      <a:moveTo>
                        <a:pt x="76766" y="2703931"/>
                      </a:moveTo>
                      <a:cubicBezTo>
                        <a:pt x="54471" y="2703931"/>
                        <a:pt x="36398" y="2722004"/>
                        <a:pt x="36398" y="2744299"/>
                      </a:cubicBezTo>
                      <a:cubicBezTo>
                        <a:pt x="36398" y="2766594"/>
                        <a:pt x="54471" y="2784667"/>
                        <a:pt x="76766" y="2784667"/>
                      </a:cubicBezTo>
                      <a:cubicBezTo>
                        <a:pt x="99061" y="2784667"/>
                        <a:pt x="117134" y="2766594"/>
                        <a:pt x="117134" y="2744299"/>
                      </a:cubicBezTo>
                      <a:cubicBezTo>
                        <a:pt x="117134" y="2722004"/>
                        <a:pt x="99061" y="2703931"/>
                        <a:pt x="76766" y="2703931"/>
                      </a:cubicBezTo>
                      <a:close/>
                      <a:moveTo>
                        <a:pt x="1343312" y="2617876"/>
                      </a:moveTo>
                      <a:cubicBezTo>
                        <a:pt x="1321017" y="2617876"/>
                        <a:pt x="1302944" y="2635949"/>
                        <a:pt x="1302944" y="2658244"/>
                      </a:cubicBezTo>
                      <a:cubicBezTo>
                        <a:pt x="1302944" y="2680539"/>
                        <a:pt x="1321017" y="2698612"/>
                        <a:pt x="1343312" y="2698612"/>
                      </a:cubicBezTo>
                      <a:cubicBezTo>
                        <a:pt x="1365607" y="2698612"/>
                        <a:pt x="1383680" y="2680539"/>
                        <a:pt x="1383680" y="2658244"/>
                      </a:cubicBezTo>
                      <a:cubicBezTo>
                        <a:pt x="1383680" y="2635949"/>
                        <a:pt x="1365607" y="2617876"/>
                        <a:pt x="1343312" y="2617876"/>
                      </a:cubicBezTo>
                      <a:close/>
                      <a:moveTo>
                        <a:pt x="1258874" y="2617876"/>
                      </a:moveTo>
                      <a:cubicBezTo>
                        <a:pt x="1236579" y="2617876"/>
                        <a:pt x="1218506" y="2635949"/>
                        <a:pt x="1218506" y="2658244"/>
                      </a:cubicBezTo>
                      <a:cubicBezTo>
                        <a:pt x="1218506" y="2680539"/>
                        <a:pt x="1236579" y="2698612"/>
                        <a:pt x="1258874" y="2698612"/>
                      </a:cubicBezTo>
                      <a:cubicBezTo>
                        <a:pt x="1281169" y="2698612"/>
                        <a:pt x="1299242" y="2680539"/>
                        <a:pt x="1299242" y="2658244"/>
                      </a:cubicBezTo>
                      <a:cubicBezTo>
                        <a:pt x="1299242" y="2635949"/>
                        <a:pt x="1281169" y="2617876"/>
                        <a:pt x="1258874" y="2617876"/>
                      </a:cubicBezTo>
                      <a:close/>
                      <a:moveTo>
                        <a:pt x="1174438" y="2617876"/>
                      </a:moveTo>
                      <a:cubicBezTo>
                        <a:pt x="1152143" y="2617876"/>
                        <a:pt x="1134070" y="2635949"/>
                        <a:pt x="1134070" y="2658244"/>
                      </a:cubicBezTo>
                      <a:cubicBezTo>
                        <a:pt x="1134070" y="2680539"/>
                        <a:pt x="1152143" y="2698612"/>
                        <a:pt x="1174438" y="2698612"/>
                      </a:cubicBezTo>
                      <a:cubicBezTo>
                        <a:pt x="1196733" y="2698612"/>
                        <a:pt x="1214806" y="2680539"/>
                        <a:pt x="1214806" y="2658244"/>
                      </a:cubicBezTo>
                      <a:cubicBezTo>
                        <a:pt x="1214806" y="2635949"/>
                        <a:pt x="1196733" y="2617876"/>
                        <a:pt x="1174438" y="2617876"/>
                      </a:cubicBezTo>
                      <a:close/>
                      <a:moveTo>
                        <a:pt x="1090002" y="2617876"/>
                      </a:moveTo>
                      <a:cubicBezTo>
                        <a:pt x="1067707" y="2617876"/>
                        <a:pt x="1049634" y="2635949"/>
                        <a:pt x="1049634" y="2658244"/>
                      </a:cubicBezTo>
                      <a:cubicBezTo>
                        <a:pt x="1049634" y="2680539"/>
                        <a:pt x="1067707" y="2698612"/>
                        <a:pt x="1090002" y="2698612"/>
                      </a:cubicBezTo>
                      <a:cubicBezTo>
                        <a:pt x="1112297" y="2698612"/>
                        <a:pt x="1130370" y="2680539"/>
                        <a:pt x="1130370" y="2658244"/>
                      </a:cubicBezTo>
                      <a:cubicBezTo>
                        <a:pt x="1130370" y="2635949"/>
                        <a:pt x="1112297" y="2617876"/>
                        <a:pt x="1090002" y="2617876"/>
                      </a:cubicBezTo>
                      <a:close/>
                      <a:moveTo>
                        <a:pt x="1005565" y="2617876"/>
                      </a:moveTo>
                      <a:cubicBezTo>
                        <a:pt x="983270" y="2617876"/>
                        <a:pt x="965197" y="2635949"/>
                        <a:pt x="965197" y="2658244"/>
                      </a:cubicBezTo>
                      <a:cubicBezTo>
                        <a:pt x="965197" y="2680539"/>
                        <a:pt x="983270" y="2698612"/>
                        <a:pt x="1005565" y="2698612"/>
                      </a:cubicBezTo>
                      <a:cubicBezTo>
                        <a:pt x="1027860" y="2698612"/>
                        <a:pt x="1045933" y="2680539"/>
                        <a:pt x="1045933" y="2658244"/>
                      </a:cubicBezTo>
                      <a:cubicBezTo>
                        <a:pt x="1045933" y="2635949"/>
                        <a:pt x="1027860" y="2617876"/>
                        <a:pt x="1005565" y="2617876"/>
                      </a:cubicBezTo>
                      <a:close/>
                      <a:moveTo>
                        <a:pt x="921129" y="2617876"/>
                      </a:moveTo>
                      <a:cubicBezTo>
                        <a:pt x="898834" y="2617876"/>
                        <a:pt x="880761" y="2635949"/>
                        <a:pt x="880761" y="2658244"/>
                      </a:cubicBezTo>
                      <a:cubicBezTo>
                        <a:pt x="880761" y="2680539"/>
                        <a:pt x="898834" y="2698612"/>
                        <a:pt x="921129" y="2698612"/>
                      </a:cubicBezTo>
                      <a:cubicBezTo>
                        <a:pt x="943424" y="2698612"/>
                        <a:pt x="961497" y="2680539"/>
                        <a:pt x="961497" y="2658244"/>
                      </a:cubicBezTo>
                      <a:cubicBezTo>
                        <a:pt x="961497" y="2635949"/>
                        <a:pt x="943424" y="2617876"/>
                        <a:pt x="921129" y="2617876"/>
                      </a:cubicBezTo>
                      <a:close/>
                      <a:moveTo>
                        <a:pt x="836693" y="2617876"/>
                      </a:moveTo>
                      <a:cubicBezTo>
                        <a:pt x="814398" y="2617876"/>
                        <a:pt x="796325" y="2635949"/>
                        <a:pt x="796325" y="2658244"/>
                      </a:cubicBezTo>
                      <a:cubicBezTo>
                        <a:pt x="796325" y="2680539"/>
                        <a:pt x="814398" y="2698612"/>
                        <a:pt x="836693" y="2698612"/>
                      </a:cubicBezTo>
                      <a:cubicBezTo>
                        <a:pt x="858988" y="2698612"/>
                        <a:pt x="877061" y="2680539"/>
                        <a:pt x="877061" y="2658244"/>
                      </a:cubicBezTo>
                      <a:cubicBezTo>
                        <a:pt x="877061" y="2635949"/>
                        <a:pt x="858988" y="2617876"/>
                        <a:pt x="836693" y="2617876"/>
                      </a:cubicBezTo>
                      <a:close/>
                      <a:moveTo>
                        <a:pt x="752256" y="2617876"/>
                      </a:moveTo>
                      <a:cubicBezTo>
                        <a:pt x="729961" y="2617876"/>
                        <a:pt x="711888" y="2635949"/>
                        <a:pt x="711888" y="2658244"/>
                      </a:cubicBezTo>
                      <a:cubicBezTo>
                        <a:pt x="711888" y="2680539"/>
                        <a:pt x="729961" y="2698612"/>
                        <a:pt x="752256" y="2698612"/>
                      </a:cubicBezTo>
                      <a:cubicBezTo>
                        <a:pt x="774551" y="2698612"/>
                        <a:pt x="792624" y="2680539"/>
                        <a:pt x="792624" y="2658244"/>
                      </a:cubicBezTo>
                      <a:cubicBezTo>
                        <a:pt x="792624" y="2635949"/>
                        <a:pt x="774551" y="2617876"/>
                        <a:pt x="752256" y="2617876"/>
                      </a:cubicBezTo>
                      <a:close/>
                      <a:moveTo>
                        <a:pt x="667820" y="2617876"/>
                      </a:moveTo>
                      <a:cubicBezTo>
                        <a:pt x="645525" y="2617876"/>
                        <a:pt x="627452" y="2635949"/>
                        <a:pt x="627452" y="2658244"/>
                      </a:cubicBezTo>
                      <a:cubicBezTo>
                        <a:pt x="627452" y="2680539"/>
                        <a:pt x="645525" y="2698612"/>
                        <a:pt x="667820" y="2698612"/>
                      </a:cubicBezTo>
                      <a:cubicBezTo>
                        <a:pt x="690115" y="2698612"/>
                        <a:pt x="708188" y="2680539"/>
                        <a:pt x="708188" y="2658244"/>
                      </a:cubicBezTo>
                      <a:cubicBezTo>
                        <a:pt x="708188" y="2635949"/>
                        <a:pt x="690115" y="2617876"/>
                        <a:pt x="667820" y="2617876"/>
                      </a:cubicBezTo>
                      <a:close/>
                      <a:moveTo>
                        <a:pt x="583384" y="2617876"/>
                      </a:moveTo>
                      <a:cubicBezTo>
                        <a:pt x="561089" y="2617876"/>
                        <a:pt x="543016" y="2635949"/>
                        <a:pt x="543016" y="2658244"/>
                      </a:cubicBezTo>
                      <a:cubicBezTo>
                        <a:pt x="543016" y="2680539"/>
                        <a:pt x="561089" y="2698612"/>
                        <a:pt x="583384" y="2698612"/>
                      </a:cubicBezTo>
                      <a:cubicBezTo>
                        <a:pt x="605679" y="2698612"/>
                        <a:pt x="623752" y="2680539"/>
                        <a:pt x="623752" y="2658244"/>
                      </a:cubicBezTo>
                      <a:cubicBezTo>
                        <a:pt x="623752" y="2635949"/>
                        <a:pt x="605679" y="2617876"/>
                        <a:pt x="583384" y="2617876"/>
                      </a:cubicBezTo>
                      <a:close/>
                      <a:moveTo>
                        <a:pt x="498947" y="2617876"/>
                      </a:moveTo>
                      <a:cubicBezTo>
                        <a:pt x="476652" y="2617876"/>
                        <a:pt x="458579" y="2635949"/>
                        <a:pt x="458579" y="2658244"/>
                      </a:cubicBezTo>
                      <a:cubicBezTo>
                        <a:pt x="458579" y="2680539"/>
                        <a:pt x="476652" y="2698612"/>
                        <a:pt x="498947" y="2698612"/>
                      </a:cubicBezTo>
                      <a:cubicBezTo>
                        <a:pt x="521242" y="2698612"/>
                        <a:pt x="539315" y="2680539"/>
                        <a:pt x="539315" y="2658244"/>
                      </a:cubicBezTo>
                      <a:cubicBezTo>
                        <a:pt x="539315" y="2635949"/>
                        <a:pt x="521242" y="2617876"/>
                        <a:pt x="498947" y="2617876"/>
                      </a:cubicBezTo>
                      <a:close/>
                      <a:moveTo>
                        <a:pt x="414511" y="2617876"/>
                      </a:moveTo>
                      <a:cubicBezTo>
                        <a:pt x="392216" y="2617876"/>
                        <a:pt x="374143" y="2635949"/>
                        <a:pt x="374143" y="2658244"/>
                      </a:cubicBezTo>
                      <a:cubicBezTo>
                        <a:pt x="374143" y="2680539"/>
                        <a:pt x="392216" y="2698612"/>
                        <a:pt x="414511" y="2698612"/>
                      </a:cubicBezTo>
                      <a:cubicBezTo>
                        <a:pt x="436806" y="2698612"/>
                        <a:pt x="454879" y="2680539"/>
                        <a:pt x="454879" y="2658244"/>
                      </a:cubicBezTo>
                      <a:cubicBezTo>
                        <a:pt x="454879" y="2635949"/>
                        <a:pt x="436806" y="2617876"/>
                        <a:pt x="414511" y="2617876"/>
                      </a:cubicBezTo>
                      <a:close/>
                      <a:moveTo>
                        <a:pt x="330075" y="2617876"/>
                      </a:moveTo>
                      <a:cubicBezTo>
                        <a:pt x="307780" y="2617876"/>
                        <a:pt x="289707" y="2635949"/>
                        <a:pt x="289707" y="2658244"/>
                      </a:cubicBezTo>
                      <a:cubicBezTo>
                        <a:pt x="289707" y="2680539"/>
                        <a:pt x="307780" y="2698612"/>
                        <a:pt x="330075" y="2698612"/>
                      </a:cubicBezTo>
                      <a:cubicBezTo>
                        <a:pt x="352370" y="2698612"/>
                        <a:pt x="370443" y="2680539"/>
                        <a:pt x="370443" y="2658244"/>
                      </a:cubicBezTo>
                      <a:cubicBezTo>
                        <a:pt x="370443" y="2635949"/>
                        <a:pt x="352370" y="2617876"/>
                        <a:pt x="330075" y="2617876"/>
                      </a:cubicBezTo>
                      <a:close/>
                      <a:moveTo>
                        <a:pt x="245639" y="2617876"/>
                      </a:moveTo>
                      <a:cubicBezTo>
                        <a:pt x="223344" y="2617876"/>
                        <a:pt x="205271" y="2635949"/>
                        <a:pt x="205271" y="2658244"/>
                      </a:cubicBezTo>
                      <a:cubicBezTo>
                        <a:pt x="205271" y="2680539"/>
                        <a:pt x="223344" y="2698612"/>
                        <a:pt x="245639" y="2698612"/>
                      </a:cubicBezTo>
                      <a:cubicBezTo>
                        <a:pt x="267934" y="2698612"/>
                        <a:pt x="286007" y="2680539"/>
                        <a:pt x="286007" y="2658244"/>
                      </a:cubicBezTo>
                      <a:cubicBezTo>
                        <a:pt x="286007" y="2635949"/>
                        <a:pt x="267934" y="2617876"/>
                        <a:pt x="245639" y="2617876"/>
                      </a:cubicBezTo>
                      <a:close/>
                      <a:moveTo>
                        <a:pt x="161202" y="2617876"/>
                      </a:moveTo>
                      <a:cubicBezTo>
                        <a:pt x="138907" y="2617876"/>
                        <a:pt x="120834" y="2635949"/>
                        <a:pt x="120834" y="2658244"/>
                      </a:cubicBezTo>
                      <a:cubicBezTo>
                        <a:pt x="120834" y="2680539"/>
                        <a:pt x="138907" y="2698612"/>
                        <a:pt x="161202" y="2698612"/>
                      </a:cubicBezTo>
                      <a:cubicBezTo>
                        <a:pt x="183497" y="2698612"/>
                        <a:pt x="201570" y="2680539"/>
                        <a:pt x="201570" y="2658244"/>
                      </a:cubicBezTo>
                      <a:cubicBezTo>
                        <a:pt x="201570" y="2635949"/>
                        <a:pt x="183497" y="2617876"/>
                        <a:pt x="161202" y="2617876"/>
                      </a:cubicBezTo>
                      <a:close/>
                      <a:moveTo>
                        <a:pt x="76766" y="2617876"/>
                      </a:moveTo>
                      <a:cubicBezTo>
                        <a:pt x="54471" y="2617876"/>
                        <a:pt x="36398" y="2635949"/>
                        <a:pt x="36398" y="2658244"/>
                      </a:cubicBezTo>
                      <a:cubicBezTo>
                        <a:pt x="36398" y="2680539"/>
                        <a:pt x="54471" y="2698612"/>
                        <a:pt x="76766" y="2698612"/>
                      </a:cubicBezTo>
                      <a:cubicBezTo>
                        <a:pt x="99061" y="2698612"/>
                        <a:pt x="117134" y="2680539"/>
                        <a:pt x="117134" y="2658244"/>
                      </a:cubicBezTo>
                      <a:cubicBezTo>
                        <a:pt x="117134" y="2635949"/>
                        <a:pt x="99061" y="2617876"/>
                        <a:pt x="76766" y="2617876"/>
                      </a:cubicBezTo>
                      <a:close/>
                      <a:moveTo>
                        <a:pt x="1343312" y="2531827"/>
                      </a:moveTo>
                      <a:cubicBezTo>
                        <a:pt x="1321017" y="2531827"/>
                        <a:pt x="1302944" y="2549900"/>
                        <a:pt x="1302944" y="2572195"/>
                      </a:cubicBezTo>
                      <a:cubicBezTo>
                        <a:pt x="1302944" y="2594490"/>
                        <a:pt x="1321017" y="2612563"/>
                        <a:pt x="1343312" y="2612563"/>
                      </a:cubicBezTo>
                      <a:cubicBezTo>
                        <a:pt x="1365607" y="2612563"/>
                        <a:pt x="1383680" y="2594490"/>
                        <a:pt x="1383680" y="2572195"/>
                      </a:cubicBezTo>
                      <a:cubicBezTo>
                        <a:pt x="1383680" y="2549900"/>
                        <a:pt x="1365607" y="2531827"/>
                        <a:pt x="1343312" y="2531827"/>
                      </a:cubicBezTo>
                      <a:close/>
                      <a:moveTo>
                        <a:pt x="1258874" y="2531827"/>
                      </a:moveTo>
                      <a:cubicBezTo>
                        <a:pt x="1236579" y="2531827"/>
                        <a:pt x="1218506" y="2549900"/>
                        <a:pt x="1218506" y="2572195"/>
                      </a:cubicBezTo>
                      <a:cubicBezTo>
                        <a:pt x="1218506" y="2594490"/>
                        <a:pt x="1236579" y="2612563"/>
                        <a:pt x="1258874" y="2612563"/>
                      </a:cubicBezTo>
                      <a:cubicBezTo>
                        <a:pt x="1281169" y="2612563"/>
                        <a:pt x="1299242" y="2594490"/>
                        <a:pt x="1299242" y="2572195"/>
                      </a:cubicBezTo>
                      <a:cubicBezTo>
                        <a:pt x="1299242" y="2549900"/>
                        <a:pt x="1281169" y="2531827"/>
                        <a:pt x="1258874" y="2531827"/>
                      </a:cubicBezTo>
                      <a:close/>
                      <a:moveTo>
                        <a:pt x="1174438" y="2531827"/>
                      </a:moveTo>
                      <a:cubicBezTo>
                        <a:pt x="1152143" y="2531827"/>
                        <a:pt x="1134070" y="2549900"/>
                        <a:pt x="1134070" y="2572195"/>
                      </a:cubicBezTo>
                      <a:cubicBezTo>
                        <a:pt x="1134070" y="2594490"/>
                        <a:pt x="1152143" y="2612563"/>
                        <a:pt x="1174438" y="2612563"/>
                      </a:cubicBezTo>
                      <a:cubicBezTo>
                        <a:pt x="1196733" y="2612563"/>
                        <a:pt x="1214806" y="2594490"/>
                        <a:pt x="1214806" y="2572195"/>
                      </a:cubicBezTo>
                      <a:cubicBezTo>
                        <a:pt x="1214806" y="2549900"/>
                        <a:pt x="1196733" y="2531827"/>
                        <a:pt x="1174438" y="2531827"/>
                      </a:cubicBezTo>
                      <a:close/>
                      <a:moveTo>
                        <a:pt x="1090002" y="2531827"/>
                      </a:moveTo>
                      <a:cubicBezTo>
                        <a:pt x="1067707" y="2531827"/>
                        <a:pt x="1049634" y="2549900"/>
                        <a:pt x="1049634" y="2572195"/>
                      </a:cubicBezTo>
                      <a:cubicBezTo>
                        <a:pt x="1049634" y="2594490"/>
                        <a:pt x="1067707" y="2612563"/>
                        <a:pt x="1090002" y="2612563"/>
                      </a:cubicBezTo>
                      <a:cubicBezTo>
                        <a:pt x="1112297" y="2612563"/>
                        <a:pt x="1130370" y="2594490"/>
                        <a:pt x="1130370" y="2572195"/>
                      </a:cubicBezTo>
                      <a:cubicBezTo>
                        <a:pt x="1130370" y="2549900"/>
                        <a:pt x="1112297" y="2531827"/>
                        <a:pt x="1090002" y="2531827"/>
                      </a:cubicBezTo>
                      <a:close/>
                      <a:moveTo>
                        <a:pt x="1005565" y="2531827"/>
                      </a:moveTo>
                      <a:cubicBezTo>
                        <a:pt x="983270" y="2531827"/>
                        <a:pt x="965197" y="2549900"/>
                        <a:pt x="965197" y="2572195"/>
                      </a:cubicBezTo>
                      <a:cubicBezTo>
                        <a:pt x="965197" y="2594490"/>
                        <a:pt x="983270" y="2612563"/>
                        <a:pt x="1005565" y="2612563"/>
                      </a:cubicBezTo>
                      <a:cubicBezTo>
                        <a:pt x="1027860" y="2612563"/>
                        <a:pt x="1045933" y="2594490"/>
                        <a:pt x="1045933" y="2572195"/>
                      </a:cubicBezTo>
                      <a:cubicBezTo>
                        <a:pt x="1045933" y="2549900"/>
                        <a:pt x="1027860" y="2531827"/>
                        <a:pt x="1005565" y="2531827"/>
                      </a:cubicBezTo>
                      <a:close/>
                      <a:moveTo>
                        <a:pt x="921129" y="2531827"/>
                      </a:moveTo>
                      <a:cubicBezTo>
                        <a:pt x="898834" y="2531827"/>
                        <a:pt x="880761" y="2549900"/>
                        <a:pt x="880761" y="2572195"/>
                      </a:cubicBezTo>
                      <a:cubicBezTo>
                        <a:pt x="880761" y="2594490"/>
                        <a:pt x="898834" y="2612563"/>
                        <a:pt x="921129" y="2612563"/>
                      </a:cubicBezTo>
                      <a:cubicBezTo>
                        <a:pt x="943424" y="2612563"/>
                        <a:pt x="961497" y="2594490"/>
                        <a:pt x="961497" y="2572195"/>
                      </a:cubicBezTo>
                      <a:cubicBezTo>
                        <a:pt x="961497" y="2549900"/>
                        <a:pt x="943424" y="2531827"/>
                        <a:pt x="921129" y="2531827"/>
                      </a:cubicBezTo>
                      <a:close/>
                      <a:moveTo>
                        <a:pt x="836693" y="2531827"/>
                      </a:moveTo>
                      <a:cubicBezTo>
                        <a:pt x="814398" y="2531827"/>
                        <a:pt x="796325" y="2549900"/>
                        <a:pt x="796325" y="2572195"/>
                      </a:cubicBezTo>
                      <a:cubicBezTo>
                        <a:pt x="796325" y="2594490"/>
                        <a:pt x="814398" y="2612563"/>
                        <a:pt x="836693" y="2612563"/>
                      </a:cubicBezTo>
                      <a:cubicBezTo>
                        <a:pt x="858988" y="2612563"/>
                        <a:pt x="877061" y="2594490"/>
                        <a:pt x="877061" y="2572195"/>
                      </a:cubicBezTo>
                      <a:cubicBezTo>
                        <a:pt x="877061" y="2549900"/>
                        <a:pt x="858988" y="2531827"/>
                        <a:pt x="836693" y="2531827"/>
                      </a:cubicBezTo>
                      <a:close/>
                      <a:moveTo>
                        <a:pt x="752256" y="2531827"/>
                      </a:moveTo>
                      <a:cubicBezTo>
                        <a:pt x="729961" y="2531827"/>
                        <a:pt x="711888" y="2549900"/>
                        <a:pt x="711888" y="2572195"/>
                      </a:cubicBezTo>
                      <a:cubicBezTo>
                        <a:pt x="711888" y="2594490"/>
                        <a:pt x="729961" y="2612563"/>
                        <a:pt x="752256" y="2612563"/>
                      </a:cubicBezTo>
                      <a:cubicBezTo>
                        <a:pt x="774551" y="2612563"/>
                        <a:pt x="792624" y="2594490"/>
                        <a:pt x="792624" y="2572195"/>
                      </a:cubicBezTo>
                      <a:cubicBezTo>
                        <a:pt x="792624" y="2549900"/>
                        <a:pt x="774551" y="2531827"/>
                        <a:pt x="752256" y="2531827"/>
                      </a:cubicBezTo>
                      <a:close/>
                      <a:moveTo>
                        <a:pt x="667820" y="2531827"/>
                      </a:moveTo>
                      <a:cubicBezTo>
                        <a:pt x="645525" y="2531827"/>
                        <a:pt x="627452" y="2549900"/>
                        <a:pt x="627452" y="2572195"/>
                      </a:cubicBezTo>
                      <a:cubicBezTo>
                        <a:pt x="627452" y="2594490"/>
                        <a:pt x="645525" y="2612563"/>
                        <a:pt x="667820" y="2612563"/>
                      </a:cubicBezTo>
                      <a:cubicBezTo>
                        <a:pt x="690115" y="2612563"/>
                        <a:pt x="708188" y="2594490"/>
                        <a:pt x="708188" y="2572195"/>
                      </a:cubicBezTo>
                      <a:cubicBezTo>
                        <a:pt x="708188" y="2549900"/>
                        <a:pt x="690115" y="2531827"/>
                        <a:pt x="667820" y="2531827"/>
                      </a:cubicBezTo>
                      <a:close/>
                      <a:moveTo>
                        <a:pt x="583384" y="2531827"/>
                      </a:moveTo>
                      <a:cubicBezTo>
                        <a:pt x="561089" y="2531827"/>
                        <a:pt x="543016" y="2549900"/>
                        <a:pt x="543016" y="2572195"/>
                      </a:cubicBezTo>
                      <a:cubicBezTo>
                        <a:pt x="543016" y="2594490"/>
                        <a:pt x="561089" y="2612563"/>
                        <a:pt x="583384" y="2612563"/>
                      </a:cubicBezTo>
                      <a:cubicBezTo>
                        <a:pt x="605679" y="2612563"/>
                        <a:pt x="623752" y="2594490"/>
                        <a:pt x="623752" y="2572195"/>
                      </a:cubicBezTo>
                      <a:cubicBezTo>
                        <a:pt x="623752" y="2549900"/>
                        <a:pt x="605679" y="2531827"/>
                        <a:pt x="583384" y="2531827"/>
                      </a:cubicBezTo>
                      <a:close/>
                      <a:moveTo>
                        <a:pt x="498947" y="2531827"/>
                      </a:moveTo>
                      <a:cubicBezTo>
                        <a:pt x="476652" y="2531827"/>
                        <a:pt x="458579" y="2549900"/>
                        <a:pt x="458579" y="2572195"/>
                      </a:cubicBezTo>
                      <a:cubicBezTo>
                        <a:pt x="458579" y="2594490"/>
                        <a:pt x="476652" y="2612563"/>
                        <a:pt x="498947" y="2612563"/>
                      </a:cubicBezTo>
                      <a:cubicBezTo>
                        <a:pt x="521242" y="2612563"/>
                        <a:pt x="539315" y="2594490"/>
                        <a:pt x="539315" y="2572195"/>
                      </a:cubicBezTo>
                      <a:cubicBezTo>
                        <a:pt x="539315" y="2549900"/>
                        <a:pt x="521242" y="2531827"/>
                        <a:pt x="498947" y="2531827"/>
                      </a:cubicBezTo>
                      <a:close/>
                      <a:moveTo>
                        <a:pt x="414511" y="2531827"/>
                      </a:moveTo>
                      <a:cubicBezTo>
                        <a:pt x="392216" y="2531827"/>
                        <a:pt x="374143" y="2549900"/>
                        <a:pt x="374143" y="2572195"/>
                      </a:cubicBezTo>
                      <a:cubicBezTo>
                        <a:pt x="374143" y="2594490"/>
                        <a:pt x="392216" y="2612563"/>
                        <a:pt x="414511" y="2612563"/>
                      </a:cubicBezTo>
                      <a:cubicBezTo>
                        <a:pt x="436806" y="2612563"/>
                        <a:pt x="454879" y="2594490"/>
                        <a:pt x="454879" y="2572195"/>
                      </a:cubicBezTo>
                      <a:cubicBezTo>
                        <a:pt x="454879" y="2549900"/>
                        <a:pt x="436806" y="2531827"/>
                        <a:pt x="414511" y="2531827"/>
                      </a:cubicBezTo>
                      <a:close/>
                      <a:moveTo>
                        <a:pt x="330075" y="2531827"/>
                      </a:moveTo>
                      <a:cubicBezTo>
                        <a:pt x="307780" y="2531827"/>
                        <a:pt x="289707" y="2549900"/>
                        <a:pt x="289707" y="2572195"/>
                      </a:cubicBezTo>
                      <a:cubicBezTo>
                        <a:pt x="289707" y="2594490"/>
                        <a:pt x="307780" y="2612563"/>
                        <a:pt x="330075" y="2612563"/>
                      </a:cubicBezTo>
                      <a:cubicBezTo>
                        <a:pt x="352370" y="2612563"/>
                        <a:pt x="370443" y="2594490"/>
                        <a:pt x="370443" y="2572195"/>
                      </a:cubicBezTo>
                      <a:cubicBezTo>
                        <a:pt x="370443" y="2549900"/>
                        <a:pt x="352370" y="2531827"/>
                        <a:pt x="330075" y="2531827"/>
                      </a:cubicBezTo>
                      <a:close/>
                      <a:moveTo>
                        <a:pt x="245639" y="2531827"/>
                      </a:moveTo>
                      <a:cubicBezTo>
                        <a:pt x="223344" y="2531827"/>
                        <a:pt x="205271" y="2549900"/>
                        <a:pt x="205271" y="2572195"/>
                      </a:cubicBezTo>
                      <a:cubicBezTo>
                        <a:pt x="205271" y="2594490"/>
                        <a:pt x="223344" y="2612563"/>
                        <a:pt x="245639" y="2612563"/>
                      </a:cubicBezTo>
                      <a:cubicBezTo>
                        <a:pt x="267934" y="2612563"/>
                        <a:pt x="286007" y="2594490"/>
                        <a:pt x="286007" y="2572195"/>
                      </a:cubicBezTo>
                      <a:cubicBezTo>
                        <a:pt x="286007" y="2549900"/>
                        <a:pt x="267934" y="2531827"/>
                        <a:pt x="245639" y="2531827"/>
                      </a:cubicBezTo>
                      <a:close/>
                      <a:moveTo>
                        <a:pt x="161202" y="2531827"/>
                      </a:moveTo>
                      <a:cubicBezTo>
                        <a:pt x="138907" y="2531827"/>
                        <a:pt x="120834" y="2549900"/>
                        <a:pt x="120834" y="2572195"/>
                      </a:cubicBezTo>
                      <a:cubicBezTo>
                        <a:pt x="120834" y="2594490"/>
                        <a:pt x="138907" y="2612563"/>
                        <a:pt x="161202" y="2612563"/>
                      </a:cubicBezTo>
                      <a:cubicBezTo>
                        <a:pt x="183497" y="2612563"/>
                        <a:pt x="201570" y="2594490"/>
                        <a:pt x="201570" y="2572195"/>
                      </a:cubicBezTo>
                      <a:cubicBezTo>
                        <a:pt x="201570" y="2549900"/>
                        <a:pt x="183497" y="2531827"/>
                        <a:pt x="161202" y="2531827"/>
                      </a:cubicBezTo>
                      <a:close/>
                      <a:moveTo>
                        <a:pt x="76766" y="2531827"/>
                      </a:moveTo>
                      <a:cubicBezTo>
                        <a:pt x="54471" y="2531827"/>
                        <a:pt x="36398" y="2549900"/>
                        <a:pt x="36398" y="2572195"/>
                      </a:cubicBezTo>
                      <a:cubicBezTo>
                        <a:pt x="36398" y="2594490"/>
                        <a:pt x="54471" y="2612563"/>
                        <a:pt x="76766" y="2612563"/>
                      </a:cubicBezTo>
                      <a:cubicBezTo>
                        <a:pt x="99061" y="2612563"/>
                        <a:pt x="117134" y="2594490"/>
                        <a:pt x="117134" y="2572195"/>
                      </a:cubicBezTo>
                      <a:cubicBezTo>
                        <a:pt x="117134" y="2549900"/>
                        <a:pt x="99061" y="2531827"/>
                        <a:pt x="76766" y="2531827"/>
                      </a:cubicBezTo>
                      <a:close/>
                      <a:moveTo>
                        <a:pt x="1343312" y="2445777"/>
                      </a:moveTo>
                      <a:cubicBezTo>
                        <a:pt x="1321017" y="2445777"/>
                        <a:pt x="1302944" y="2463850"/>
                        <a:pt x="1302944" y="2486145"/>
                      </a:cubicBezTo>
                      <a:cubicBezTo>
                        <a:pt x="1302944" y="2508440"/>
                        <a:pt x="1321017" y="2526513"/>
                        <a:pt x="1343312" y="2526513"/>
                      </a:cubicBezTo>
                      <a:cubicBezTo>
                        <a:pt x="1365607" y="2526513"/>
                        <a:pt x="1383680" y="2508440"/>
                        <a:pt x="1383680" y="2486145"/>
                      </a:cubicBezTo>
                      <a:cubicBezTo>
                        <a:pt x="1383680" y="2463850"/>
                        <a:pt x="1365607" y="2445777"/>
                        <a:pt x="1343312" y="2445777"/>
                      </a:cubicBezTo>
                      <a:close/>
                      <a:moveTo>
                        <a:pt x="1258874" y="2445777"/>
                      </a:moveTo>
                      <a:cubicBezTo>
                        <a:pt x="1236579" y="2445777"/>
                        <a:pt x="1218506" y="2463850"/>
                        <a:pt x="1218506" y="2486145"/>
                      </a:cubicBezTo>
                      <a:cubicBezTo>
                        <a:pt x="1218506" y="2508440"/>
                        <a:pt x="1236579" y="2526513"/>
                        <a:pt x="1258874" y="2526513"/>
                      </a:cubicBezTo>
                      <a:cubicBezTo>
                        <a:pt x="1281169" y="2526513"/>
                        <a:pt x="1299242" y="2508440"/>
                        <a:pt x="1299242" y="2486145"/>
                      </a:cubicBezTo>
                      <a:cubicBezTo>
                        <a:pt x="1299242" y="2463850"/>
                        <a:pt x="1281169" y="2445777"/>
                        <a:pt x="1258874" y="2445777"/>
                      </a:cubicBezTo>
                      <a:close/>
                      <a:moveTo>
                        <a:pt x="1174438" y="2445777"/>
                      </a:moveTo>
                      <a:cubicBezTo>
                        <a:pt x="1152143" y="2445777"/>
                        <a:pt x="1134070" y="2463850"/>
                        <a:pt x="1134070" y="2486145"/>
                      </a:cubicBezTo>
                      <a:cubicBezTo>
                        <a:pt x="1134070" y="2508440"/>
                        <a:pt x="1152143" y="2526513"/>
                        <a:pt x="1174438" y="2526513"/>
                      </a:cubicBezTo>
                      <a:cubicBezTo>
                        <a:pt x="1196733" y="2526513"/>
                        <a:pt x="1214806" y="2508440"/>
                        <a:pt x="1214806" y="2486145"/>
                      </a:cubicBezTo>
                      <a:cubicBezTo>
                        <a:pt x="1214806" y="2463850"/>
                        <a:pt x="1196733" y="2445777"/>
                        <a:pt x="1174438" y="2445777"/>
                      </a:cubicBezTo>
                      <a:close/>
                      <a:moveTo>
                        <a:pt x="1090002" y="2445777"/>
                      </a:moveTo>
                      <a:cubicBezTo>
                        <a:pt x="1067707" y="2445777"/>
                        <a:pt x="1049634" y="2463850"/>
                        <a:pt x="1049634" y="2486145"/>
                      </a:cubicBezTo>
                      <a:cubicBezTo>
                        <a:pt x="1049634" y="2508440"/>
                        <a:pt x="1067707" y="2526513"/>
                        <a:pt x="1090002" y="2526513"/>
                      </a:cubicBezTo>
                      <a:cubicBezTo>
                        <a:pt x="1112297" y="2526513"/>
                        <a:pt x="1130370" y="2508440"/>
                        <a:pt x="1130370" y="2486145"/>
                      </a:cubicBezTo>
                      <a:cubicBezTo>
                        <a:pt x="1130370" y="2463850"/>
                        <a:pt x="1112297" y="2445777"/>
                        <a:pt x="1090002" y="2445777"/>
                      </a:cubicBezTo>
                      <a:close/>
                      <a:moveTo>
                        <a:pt x="1005565" y="2445777"/>
                      </a:moveTo>
                      <a:cubicBezTo>
                        <a:pt x="983270" y="2445777"/>
                        <a:pt x="965197" y="2463850"/>
                        <a:pt x="965197" y="2486145"/>
                      </a:cubicBezTo>
                      <a:cubicBezTo>
                        <a:pt x="965197" y="2508440"/>
                        <a:pt x="983270" y="2526513"/>
                        <a:pt x="1005565" y="2526513"/>
                      </a:cubicBezTo>
                      <a:cubicBezTo>
                        <a:pt x="1027860" y="2526513"/>
                        <a:pt x="1045933" y="2508440"/>
                        <a:pt x="1045933" y="2486145"/>
                      </a:cubicBezTo>
                      <a:cubicBezTo>
                        <a:pt x="1045933" y="2463850"/>
                        <a:pt x="1027860" y="2445777"/>
                        <a:pt x="1005565" y="2445777"/>
                      </a:cubicBezTo>
                      <a:close/>
                      <a:moveTo>
                        <a:pt x="921129" y="2445777"/>
                      </a:moveTo>
                      <a:cubicBezTo>
                        <a:pt x="898834" y="2445777"/>
                        <a:pt x="880761" y="2463850"/>
                        <a:pt x="880761" y="2486145"/>
                      </a:cubicBezTo>
                      <a:cubicBezTo>
                        <a:pt x="880761" y="2508440"/>
                        <a:pt x="898834" y="2526513"/>
                        <a:pt x="921129" y="2526513"/>
                      </a:cubicBezTo>
                      <a:cubicBezTo>
                        <a:pt x="943424" y="2526513"/>
                        <a:pt x="961497" y="2508440"/>
                        <a:pt x="961497" y="2486145"/>
                      </a:cubicBezTo>
                      <a:cubicBezTo>
                        <a:pt x="961497" y="2463850"/>
                        <a:pt x="943424" y="2445777"/>
                        <a:pt x="921129" y="2445777"/>
                      </a:cubicBezTo>
                      <a:close/>
                      <a:moveTo>
                        <a:pt x="836693" y="2445777"/>
                      </a:moveTo>
                      <a:cubicBezTo>
                        <a:pt x="814398" y="2445777"/>
                        <a:pt x="796325" y="2463850"/>
                        <a:pt x="796325" y="2486145"/>
                      </a:cubicBezTo>
                      <a:cubicBezTo>
                        <a:pt x="796325" y="2508440"/>
                        <a:pt x="814398" y="2526513"/>
                        <a:pt x="836693" y="2526513"/>
                      </a:cubicBezTo>
                      <a:cubicBezTo>
                        <a:pt x="858988" y="2526513"/>
                        <a:pt x="877061" y="2508440"/>
                        <a:pt x="877061" y="2486145"/>
                      </a:cubicBezTo>
                      <a:cubicBezTo>
                        <a:pt x="877061" y="2463850"/>
                        <a:pt x="858988" y="2445777"/>
                        <a:pt x="836693" y="2445777"/>
                      </a:cubicBezTo>
                      <a:close/>
                      <a:moveTo>
                        <a:pt x="752256" y="2445777"/>
                      </a:moveTo>
                      <a:cubicBezTo>
                        <a:pt x="729961" y="2445777"/>
                        <a:pt x="711888" y="2463850"/>
                        <a:pt x="711888" y="2486145"/>
                      </a:cubicBezTo>
                      <a:cubicBezTo>
                        <a:pt x="711888" y="2508440"/>
                        <a:pt x="729961" y="2526513"/>
                        <a:pt x="752256" y="2526513"/>
                      </a:cubicBezTo>
                      <a:cubicBezTo>
                        <a:pt x="774551" y="2526513"/>
                        <a:pt x="792624" y="2508440"/>
                        <a:pt x="792624" y="2486145"/>
                      </a:cubicBezTo>
                      <a:cubicBezTo>
                        <a:pt x="792624" y="2463850"/>
                        <a:pt x="774551" y="2445777"/>
                        <a:pt x="752256" y="2445777"/>
                      </a:cubicBezTo>
                      <a:close/>
                      <a:moveTo>
                        <a:pt x="667820" y="2445777"/>
                      </a:moveTo>
                      <a:cubicBezTo>
                        <a:pt x="645525" y="2445777"/>
                        <a:pt x="627452" y="2463850"/>
                        <a:pt x="627452" y="2486145"/>
                      </a:cubicBezTo>
                      <a:cubicBezTo>
                        <a:pt x="627452" y="2508440"/>
                        <a:pt x="645525" y="2526513"/>
                        <a:pt x="667820" y="2526513"/>
                      </a:cubicBezTo>
                      <a:cubicBezTo>
                        <a:pt x="690115" y="2526513"/>
                        <a:pt x="708188" y="2508440"/>
                        <a:pt x="708188" y="2486145"/>
                      </a:cubicBezTo>
                      <a:cubicBezTo>
                        <a:pt x="708188" y="2463850"/>
                        <a:pt x="690115" y="2445777"/>
                        <a:pt x="667820" y="2445777"/>
                      </a:cubicBezTo>
                      <a:close/>
                      <a:moveTo>
                        <a:pt x="583384" y="2445777"/>
                      </a:moveTo>
                      <a:cubicBezTo>
                        <a:pt x="561089" y="2445777"/>
                        <a:pt x="543016" y="2463850"/>
                        <a:pt x="543016" y="2486145"/>
                      </a:cubicBezTo>
                      <a:cubicBezTo>
                        <a:pt x="543016" y="2508440"/>
                        <a:pt x="561089" y="2526513"/>
                        <a:pt x="583384" y="2526513"/>
                      </a:cubicBezTo>
                      <a:cubicBezTo>
                        <a:pt x="605679" y="2526513"/>
                        <a:pt x="623752" y="2508440"/>
                        <a:pt x="623752" y="2486145"/>
                      </a:cubicBezTo>
                      <a:cubicBezTo>
                        <a:pt x="623752" y="2463850"/>
                        <a:pt x="605679" y="2445777"/>
                        <a:pt x="583384" y="2445777"/>
                      </a:cubicBezTo>
                      <a:close/>
                      <a:moveTo>
                        <a:pt x="498947" y="2445777"/>
                      </a:moveTo>
                      <a:cubicBezTo>
                        <a:pt x="476652" y="2445777"/>
                        <a:pt x="458579" y="2463850"/>
                        <a:pt x="458579" y="2486145"/>
                      </a:cubicBezTo>
                      <a:cubicBezTo>
                        <a:pt x="458579" y="2508440"/>
                        <a:pt x="476652" y="2526513"/>
                        <a:pt x="498947" y="2526513"/>
                      </a:cubicBezTo>
                      <a:cubicBezTo>
                        <a:pt x="521242" y="2526513"/>
                        <a:pt x="539315" y="2508440"/>
                        <a:pt x="539315" y="2486145"/>
                      </a:cubicBezTo>
                      <a:cubicBezTo>
                        <a:pt x="539315" y="2463850"/>
                        <a:pt x="521242" y="2445777"/>
                        <a:pt x="498947" y="2445777"/>
                      </a:cubicBezTo>
                      <a:close/>
                      <a:moveTo>
                        <a:pt x="414511" y="2445777"/>
                      </a:moveTo>
                      <a:cubicBezTo>
                        <a:pt x="392216" y="2445777"/>
                        <a:pt x="374143" y="2463850"/>
                        <a:pt x="374143" y="2486145"/>
                      </a:cubicBezTo>
                      <a:cubicBezTo>
                        <a:pt x="374143" y="2508440"/>
                        <a:pt x="392216" y="2526513"/>
                        <a:pt x="414511" y="2526513"/>
                      </a:cubicBezTo>
                      <a:cubicBezTo>
                        <a:pt x="436806" y="2526513"/>
                        <a:pt x="454879" y="2508440"/>
                        <a:pt x="454879" y="2486145"/>
                      </a:cubicBezTo>
                      <a:cubicBezTo>
                        <a:pt x="454879" y="2463850"/>
                        <a:pt x="436806" y="2445777"/>
                        <a:pt x="414511" y="2445777"/>
                      </a:cubicBezTo>
                      <a:close/>
                      <a:moveTo>
                        <a:pt x="330075" y="2445777"/>
                      </a:moveTo>
                      <a:cubicBezTo>
                        <a:pt x="307780" y="2445777"/>
                        <a:pt x="289707" y="2463850"/>
                        <a:pt x="289707" y="2486145"/>
                      </a:cubicBezTo>
                      <a:cubicBezTo>
                        <a:pt x="289707" y="2508440"/>
                        <a:pt x="307780" y="2526513"/>
                        <a:pt x="330075" y="2526513"/>
                      </a:cubicBezTo>
                      <a:cubicBezTo>
                        <a:pt x="352370" y="2526513"/>
                        <a:pt x="370443" y="2508440"/>
                        <a:pt x="370443" y="2486145"/>
                      </a:cubicBezTo>
                      <a:cubicBezTo>
                        <a:pt x="370443" y="2463850"/>
                        <a:pt x="352370" y="2445777"/>
                        <a:pt x="330075" y="2445777"/>
                      </a:cubicBezTo>
                      <a:close/>
                      <a:moveTo>
                        <a:pt x="245639" y="2445777"/>
                      </a:moveTo>
                      <a:cubicBezTo>
                        <a:pt x="223344" y="2445777"/>
                        <a:pt x="205271" y="2463850"/>
                        <a:pt x="205271" y="2486145"/>
                      </a:cubicBezTo>
                      <a:cubicBezTo>
                        <a:pt x="205271" y="2508440"/>
                        <a:pt x="223344" y="2526513"/>
                        <a:pt x="245639" y="2526513"/>
                      </a:cubicBezTo>
                      <a:cubicBezTo>
                        <a:pt x="267934" y="2526513"/>
                        <a:pt x="286007" y="2508440"/>
                        <a:pt x="286007" y="2486145"/>
                      </a:cubicBezTo>
                      <a:cubicBezTo>
                        <a:pt x="286007" y="2463850"/>
                        <a:pt x="267934" y="2445777"/>
                        <a:pt x="245639" y="2445777"/>
                      </a:cubicBezTo>
                      <a:close/>
                      <a:moveTo>
                        <a:pt x="161202" y="2445777"/>
                      </a:moveTo>
                      <a:cubicBezTo>
                        <a:pt x="138907" y="2445777"/>
                        <a:pt x="120834" y="2463850"/>
                        <a:pt x="120834" y="2486145"/>
                      </a:cubicBezTo>
                      <a:cubicBezTo>
                        <a:pt x="120834" y="2508440"/>
                        <a:pt x="138907" y="2526513"/>
                        <a:pt x="161202" y="2526513"/>
                      </a:cubicBezTo>
                      <a:cubicBezTo>
                        <a:pt x="183497" y="2526513"/>
                        <a:pt x="201570" y="2508440"/>
                        <a:pt x="201570" y="2486145"/>
                      </a:cubicBezTo>
                      <a:cubicBezTo>
                        <a:pt x="201570" y="2463850"/>
                        <a:pt x="183497" y="2445777"/>
                        <a:pt x="161202" y="2445777"/>
                      </a:cubicBezTo>
                      <a:close/>
                      <a:moveTo>
                        <a:pt x="76766" y="2445777"/>
                      </a:moveTo>
                      <a:cubicBezTo>
                        <a:pt x="54471" y="2445777"/>
                        <a:pt x="36398" y="2463850"/>
                        <a:pt x="36398" y="2486145"/>
                      </a:cubicBezTo>
                      <a:cubicBezTo>
                        <a:pt x="36398" y="2508440"/>
                        <a:pt x="54471" y="2526513"/>
                        <a:pt x="76766" y="2526513"/>
                      </a:cubicBezTo>
                      <a:cubicBezTo>
                        <a:pt x="99061" y="2526513"/>
                        <a:pt x="117134" y="2508440"/>
                        <a:pt x="117134" y="2486145"/>
                      </a:cubicBezTo>
                      <a:cubicBezTo>
                        <a:pt x="117134" y="2463850"/>
                        <a:pt x="99061" y="2445777"/>
                        <a:pt x="76766" y="2445777"/>
                      </a:cubicBezTo>
                      <a:close/>
                      <a:moveTo>
                        <a:pt x="1343312" y="2359728"/>
                      </a:moveTo>
                      <a:cubicBezTo>
                        <a:pt x="1321017" y="2359728"/>
                        <a:pt x="1302944" y="2377801"/>
                        <a:pt x="1302944" y="2400096"/>
                      </a:cubicBezTo>
                      <a:cubicBezTo>
                        <a:pt x="1302944" y="2422391"/>
                        <a:pt x="1321017" y="2440464"/>
                        <a:pt x="1343312" y="2440464"/>
                      </a:cubicBezTo>
                      <a:cubicBezTo>
                        <a:pt x="1365607" y="2440464"/>
                        <a:pt x="1383680" y="2422391"/>
                        <a:pt x="1383680" y="2400096"/>
                      </a:cubicBezTo>
                      <a:cubicBezTo>
                        <a:pt x="1383680" y="2377801"/>
                        <a:pt x="1365607" y="2359728"/>
                        <a:pt x="1343312" y="2359728"/>
                      </a:cubicBezTo>
                      <a:close/>
                      <a:moveTo>
                        <a:pt x="1258874" y="2359728"/>
                      </a:moveTo>
                      <a:cubicBezTo>
                        <a:pt x="1236579" y="2359728"/>
                        <a:pt x="1218506" y="2377801"/>
                        <a:pt x="1218506" y="2400096"/>
                      </a:cubicBezTo>
                      <a:cubicBezTo>
                        <a:pt x="1218506" y="2422391"/>
                        <a:pt x="1236579" y="2440464"/>
                        <a:pt x="1258874" y="2440464"/>
                      </a:cubicBezTo>
                      <a:cubicBezTo>
                        <a:pt x="1281169" y="2440464"/>
                        <a:pt x="1299242" y="2422391"/>
                        <a:pt x="1299242" y="2400096"/>
                      </a:cubicBezTo>
                      <a:cubicBezTo>
                        <a:pt x="1299242" y="2377801"/>
                        <a:pt x="1281169" y="2359728"/>
                        <a:pt x="1258874" y="2359728"/>
                      </a:cubicBezTo>
                      <a:close/>
                      <a:moveTo>
                        <a:pt x="1174438" y="2359728"/>
                      </a:moveTo>
                      <a:cubicBezTo>
                        <a:pt x="1152143" y="2359728"/>
                        <a:pt x="1134070" y="2377801"/>
                        <a:pt x="1134070" y="2400096"/>
                      </a:cubicBezTo>
                      <a:cubicBezTo>
                        <a:pt x="1134070" y="2422391"/>
                        <a:pt x="1152143" y="2440464"/>
                        <a:pt x="1174438" y="2440464"/>
                      </a:cubicBezTo>
                      <a:cubicBezTo>
                        <a:pt x="1196733" y="2440464"/>
                        <a:pt x="1214806" y="2422391"/>
                        <a:pt x="1214806" y="2400096"/>
                      </a:cubicBezTo>
                      <a:cubicBezTo>
                        <a:pt x="1214806" y="2377801"/>
                        <a:pt x="1196733" y="2359728"/>
                        <a:pt x="1174438" y="2359728"/>
                      </a:cubicBezTo>
                      <a:close/>
                      <a:moveTo>
                        <a:pt x="1090002" y="2359728"/>
                      </a:moveTo>
                      <a:cubicBezTo>
                        <a:pt x="1067707" y="2359728"/>
                        <a:pt x="1049634" y="2377801"/>
                        <a:pt x="1049634" y="2400096"/>
                      </a:cubicBezTo>
                      <a:cubicBezTo>
                        <a:pt x="1049634" y="2422391"/>
                        <a:pt x="1067707" y="2440464"/>
                        <a:pt x="1090002" y="2440464"/>
                      </a:cubicBezTo>
                      <a:cubicBezTo>
                        <a:pt x="1112297" y="2440464"/>
                        <a:pt x="1130370" y="2422391"/>
                        <a:pt x="1130370" y="2400096"/>
                      </a:cubicBezTo>
                      <a:cubicBezTo>
                        <a:pt x="1130370" y="2377801"/>
                        <a:pt x="1112297" y="2359728"/>
                        <a:pt x="1090002" y="2359728"/>
                      </a:cubicBezTo>
                      <a:close/>
                      <a:moveTo>
                        <a:pt x="1005565" y="2359728"/>
                      </a:moveTo>
                      <a:cubicBezTo>
                        <a:pt x="983270" y="2359728"/>
                        <a:pt x="965197" y="2377801"/>
                        <a:pt x="965197" y="2400096"/>
                      </a:cubicBezTo>
                      <a:cubicBezTo>
                        <a:pt x="965197" y="2422391"/>
                        <a:pt x="983270" y="2440464"/>
                        <a:pt x="1005565" y="2440464"/>
                      </a:cubicBezTo>
                      <a:cubicBezTo>
                        <a:pt x="1027860" y="2440464"/>
                        <a:pt x="1045933" y="2422391"/>
                        <a:pt x="1045933" y="2400096"/>
                      </a:cubicBezTo>
                      <a:cubicBezTo>
                        <a:pt x="1045933" y="2377801"/>
                        <a:pt x="1027860" y="2359728"/>
                        <a:pt x="1005565" y="2359728"/>
                      </a:cubicBezTo>
                      <a:close/>
                      <a:moveTo>
                        <a:pt x="921129" y="2359728"/>
                      </a:moveTo>
                      <a:cubicBezTo>
                        <a:pt x="898834" y="2359728"/>
                        <a:pt x="880761" y="2377801"/>
                        <a:pt x="880761" y="2400096"/>
                      </a:cubicBezTo>
                      <a:cubicBezTo>
                        <a:pt x="880761" y="2422391"/>
                        <a:pt x="898834" y="2440464"/>
                        <a:pt x="921129" y="2440464"/>
                      </a:cubicBezTo>
                      <a:cubicBezTo>
                        <a:pt x="943424" y="2440464"/>
                        <a:pt x="961497" y="2422391"/>
                        <a:pt x="961497" y="2400096"/>
                      </a:cubicBezTo>
                      <a:cubicBezTo>
                        <a:pt x="961497" y="2377801"/>
                        <a:pt x="943424" y="2359728"/>
                        <a:pt x="921129" y="2359728"/>
                      </a:cubicBezTo>
                      <a:close/>
                      <a:moveTo>
                        <a:pt x="836693" y="2359728"/>
                      </a:moveTo>
                      <a:cubicBezTo>
                        <a:pt x="814398" y="2359728"/>
                        <a:pt x="796325" y="2377801"/>
                        <a:pt x="796325" y="2400096"/>
                      </a:cubicBezTo>
                      <a:cubicBezTo>
                        <a:pt x="796325" y="2422391"/>
                        <a:pt x="814398" y="2440464"/>
                        <a:pt x="836693" y="2440464"/>
                      </a:cubicBezTo>
                      <a:cubicBezTo>
                        <a:pt x="858988" y="2440464"/>
                        <a:pt x="877061" y="2422391"/>
                        <a:pt x="877061" y="2400096"/>
                      </a:cubicBezTo>
                      <a:cubicBezTo>
                        <a:pt x="877061" y="2377801"/>
                        <a:pt x="858988" y="2359728"/>
                        <a:pt x="836693" y="2359728"/>
                      </a:cubicBezTo>
                      <a:close/>
                      <a:moveTo>
                        <a:pt x="752256" y="2359728"/>
                      </a:moveTo>
                      <a:cubicBezTo>
                        <a:pt x="729961" y="2359728"/>
                        <a:pt x="711888" y="2377801"/>
                        <a:pt x="711888" y="2400096"/>
                      </a:cubicBezTo>
                      <a:cubicBezTo>
                        <a:pt x="711888" y="2422391"/>
                        <a:pt x="729961" y="2440464"/>
                        <a:pt x="752256" y="2440464"/>
                      </a:cubicBezTo>
                      <a:cubicBezTo>
                        <a:pt x="774551" y="2440464"/>
                        <a:pt x="792624" y="2422391"/>
                        <a:pt x="792624" y="2400096"/>
                      </a:cubicBezTo>
                      <a:cubicBezTo>
                        <a:pt x="792624" y="2377801"/>
                        <a:pt x="774551" y="2359728"/>
                        <a:pt x="752256" y="2359728"/>
                      </a:cubicBezTo>
                      <a:close/>
                      <a:moveTo>
                        <a:pt x="667820" y="2359728"/>
                      </a:moveTo>
                      <a:cubicBezTo>
                        <a:pt x="645525" y="2359728"/>
                        <a:pt x="627452" y="2377801"/>
                        <a:pt x="627452" y="2400096"/>
                      </a:cubicBezTo>
                      <a:cubicBezTo>
                        <a:pt x="627452" y="2422391"/>
                        <a:pt x="645525" y="2440464"/>
                        <a:pt x="667820" y="2440464"/>
                      </a:cubicBezTo>
                      <a:cubicBezTo>
                        <a:pt x="690115" y="2440464"/>
                        <a:pt x="708188" y="2422391"/>
                        <a:pt x="708188" y="2400096"/>
                      </a:cubicBezTo>
                      <a:cubicBezTo>
                        <a:pt x="708188" y="2377801"/>
                        <a:pt x="690115" y="2359728"/>
                        <a:pt x="667820" y="2359728"/>
                      </a:cubicBezTo>
                      <a:close/>
                      <a:moveTo>
                        <a:pt x="583384" y="2359728"/>
                      </a:moveTo>
                      <a:cubicBezTo>
                        <a:pt x="561089" y="2359728"/>
                        <a:pt x="543016" y="2377801"/>
                        <a:pt x="543016" y="2400096"/>
                      </a:cubicBezTo>
                      <a:cubicBezTo>
                        <a:pt x="543016" y="2422391"/>
                        <a:pt x="561089" y="2440464"/>
                        <a:pt x="583384" y="2440464"/>
                      </a:cubicBezTo>
                      <a:cubicBezTo>
                        <a:pt x="605679" y="2440464"/>
                        <a:pt x="623752" y="2422391"/>
                        <a:pt x="623752" y="2400096"/>
                      </a:cubicBezTo>
                      <a:cubicBezTo>
                        <a:pt x="623752" y="2377801"/>
                        <a:pt x="605679" y="2359728"/>
                        <a:pt x="583384" y="2359728"/>
                      </a:cubicBezTo>
                      <a:close/>
                      <a:moveTo>
                        <a:pt x="498947" y="2359728"/>
                      </a:moveTo>
                      <a:cubicBezTo>
                        <a:pt x="476652" y="2359728"/>
                        <a:pt x="458579" y="2377801"/>
                        <a:pt x="458579" y="2400096"/>
                      </a:cubicBezTo>
                      <a:cubicBezTo>
                        <a:pt x="458579" y="2422391"/>
                        <a:pt x="476652" y="2440464"/>
                        <a:pt x="498947" y="2440464"/>
                      </a:cubicBezTo>
                      <a:cubicBezTo>
                        <a:pt x="521242" y="2440464"/>
                        <a:pt x="539315" y="2422391"/>
                        <a:pt x="539315" y="2400096"/>
                      </a:cubicBezTo>
                      <a:cubicBezTo>
                        <a:pt x="539315" y="2377801"/>
                        <a:pt x="521242" y="2359728"/>
                        <a:pt x="498947" y="2359728"/>
                      </a:cubicBezTo>
                      <a:close/>
                      <a:moveTo>
                        <a:pt x="414511" y="2359728"/>
                      </a:moveTo>
                      <a:cubicBezTo>
                        <a:pt x="392216" y="2359728"/>
                        <a:pt x="374143" y="2377801"/>
                        <a:pt x="374143" y="2400096"/>
                      </a:cubicBezTo>
                      <a:cubicBezTo>
                        <a:pt x="374143" y="2422391"/>
                        <a:pt x="392216" y="2440464"/>
                        <a:pt x="414511" y="2440464"/>
                      </a:cubicBezTo>
                      <a:cubicBezTo>
                        <a:pt x="436806" y="2440464"/>
                        <a:pt x="454879" y="2422391"/>
                        <a:pt x="454879" y="2400096"/>
                      </a:cubicBezTo>
                      <a:cubicBezTo>
                        <a:pt x="454879" y="2377801"/>
                        <a:pt x="436806" y="2359728"/>
                        <a:pt x="414511" y="2359728"/>
                      </a:cubicBezTo>
                      <a:close/>
                      <a:moveTo>
                        <a:pt x="330075" y="2359728"/>
                      </a:moveTo>
                      <a:cubicBezTo>
                        <a:pt x="307780" y="2359728"/>
                        <a:pt x="289707" y="2377801"/>
                        <a:pt x="289707" y="2400096"/>
                      </a:cubicBezTo>
                      <a:cubicBezTo>
                        <a:pt x="289707" y="2422391"/>
                        <a:pt x="307780" y="2440464"/>
                        <a:pt x="330075" y="2440464"/>
                      </a:cubicBezTo>
                      <a:cubicBezTo>
                        <a:pt x="352370" y="2440464"/>
                        <a:pt x="370443" y="2422391"/>
                        <a:pt x="370443" y="2400096"/>
                      </a:cubicBezTo>
                      <a:cubicBezTo>
                        <a:pt x="370443" y="2377801"/>
                        <a:pt x="352370" y="2359728"/>
                        <a:pt x="330075" y="2359728"/>
                      </a:cubicBezTo>
                      <a:close/>
                      <a:moveTo>
                        <a:pt x="245639" y="2359728"/>
                      </a:moveTo>
                      <a:cubicBezTo>
                        <a:pt x="223344" y="2359728"/>
                        <a:pt x="205271" y="2377801"/>
                        <a:pt x="205271" y="2400096"/>
                      </a:cubicBezTo>
                      <a:cubicBezTo>
                        <a:pt x="205271" y="2422391"/>
                        <a:pt x="223344" y="2440464"/>
                        <a:pt x="245639" y="2440464"/>
                      </a:cubicBezTo>
                      <a:cubicBezTo>
                        <a:pt x="267934" y="2440464"/>
                        <a:pt x="286007" y="2422391"/>
                        <a:pt x="286007" y="2400096"/>
                      </a:cubicBezTo>
                      <a:cubicBezTo>
                        <a:pt x="286007" y="2377801"/>
                        <a:pt x="267934" y="2359728"/>
                        <a:pt x="245639" y="2359728"/>
                      </a:cubicBezTo>
                      <a:close/>
                      <a:moveTo>
                        <a:pt x="161202" y="2359728"/>
                      </a:moveTo>
                      <a:cubicBezTo>
                        <a:pt x="138907" y="2359728"/>
                        <a:pt x="120834" y="2377801"/>
                        <a:pt x="120834" y="2400096"/>
                      </a:cubicBezTo>
                      <a:cubicBezTo>
                        <a:pt x="120834" y="2422391"/>
                        <a:pt x="138907" y="2440464"/>
                        <a:pt x="161202" y="2440464"/>
                      </a:cubicBezTo>
                      <a:cubicBezTo>
                        <a:pt x="183497" y="2440464"/>
                        <a:pt x="201570" y="2422391"/>
                        <a:pt x="201570" y="2400096"/>
                      </a:cubicBezTo>
                      <a:cubicBezTo>
                        <a:pt x="201570" y="2377801"/>
                        <a:pt x="183497" y="2359728"/>
                        <a:pt x="161202" y="2359728"/>
                      </a:cubicBezTo>
                      <a:close/>
                      <a:moveTo>
                        <a:pt x="76766" y="2359728"/>
                      </a:moveTo>
                      <a:cubicBezTo>
                        <a:pt x="54471" y="2359728"/>
                        <a:pt x="36398" y="2377801"/>
                        <a:pt x="36398" y="2400096"/>
                      </a:cubicBezTo>
                      <a:cubicBezTo>
                        <a:pt x="36398" y="2422391"/>
                        <a:pt x="54471" y="2440464"/>
                        <a:pt x="76766" y="2440464"/>
                      </a:cubicBezTo>
                      <a:cubicBezTo>
                        <a:pt x="99061" y="2440464"/>
                        <a:pt x="117134" y="2422391"/>
                        <a:pt x="117134" y="2400096"/>
                      </a:cubicBezTo>
                      <a:cubicBezTo>
                        <a:pt x="117134" y="2377801"/>
                        <a:pt x="99061" y="2359728"/>
                        <a:pt x="76766" y="2359728"/>
                      </a:cubicBezTo>
                      <a:close/>
                      <a:moveTo>
                        <a:pt x="1343312" y="2273679"/>
                      </a:moveTo>
                      <a:cubicBezTo>
                        <a:pt x="1321017" y="2273679"/>
                        <a:pt x="1302944" y="2291752"/>
                        <a:pt x="1302944" y="2314047"/>
                      </a:cubicBezTo>
                      <a:cubicBezTo>
                        <a:pt x="1302944" y="2336342"/>
                        <a:pt x="1321017" y="2354415"/>
                        <a:pt x="1343312" y="2354415"/>
                      </a:cubicBezTo>
                      <a:cubicBezTo>
                        <a:pt x="1365607" y="2354415"/>
                        <a:pt x="1383680" y="2336342"/>
                        <a:pt x="1383680" y="2314047"/>
                      </a:cubicBezTo>
                      <a:cubicBezTo>
                        <a:pt x="1383680" y="2291752"/>
                        <a:pt x="1365607" y="2273679"/>
                        <a:pt x="1343312" y="2273679"/>
                      </a:cubicBezTo>
                      <a:close/>
                      <a:moveTo>
                        <a:pt x="1258874" y="2273679"/>
                      </a:moveTo>
                      <a:cubicBezTo>
                        <a:pt x="1236579" y="2273679"/>
                        <a:pt x="1218506" y="2291752"/>
                        <a:pt x="1218506" y="2314047"/>
                      </a:cubicBezTo>
                      <a:cubicBezTo>
                        <a:pt x="1218506" y="2336342"/>
                        <a:pt x="1236579" y="2354415"/>
                        <a:pt x="1258874" y="2354415"/>
                      </a:cubicBezTo>
                      <a:cubicBezTo>
                        <a:pt x="1281169" y="2354415"/>
                        <a:pt x="1299242" y="2336342"/>
                        <a:pt x="1299242" y="2314047"/>
                      </a:cubicBezTo>
                      <a:cubicBezTo>
                        <a:pt x="1299242" y="2291752"/>
                        <a:pt x="1281169" y="2273679"/>
                        <a:pt x="1258874" y="2273679"/>
                      </a:cubicBezTo>
                      <a:close/>
                      <a:moveTo>
                        <a:pt x="1174438" y="2273679"/>
                      </a:moveTo>
                      <a:cubicBezTo>
                        <a:pt x="1152143" y="2273679"/>
                        <a:pt x="1134070" y="2291752"/>
                        <a:pt x="1134070" y="2314047"/>
                      </a:cubicBezTo>
                      <a:cubicBezTo>
                        <a:pt x="1134070" y="2336342"/>
                        <a:pt x="1152143" y="2354415"/>
                        <a:pt x="1174438" y="2354415"/>
                      </a:cubicBezTo>
                      <a:cubicBezTo>
                        <a:pt x="1196733" y="2354415"/>
                        <a:pt x="1214806" y="2336342"/>
                        <a:pt x="1214806" y="2314047"/>
                      </a:cubicBezTo>
                      <a:cubicBezTo>
                        <a:pt x="1214806" y="2291752"/>
                        <a:pt x="1196733" y="2273679"/>
                        <a:pt x="1174438" y="2273679"/>
                      </a:cubicBezTo>
                      <a:close/>
                      <a:moveTo>
                        <a:pt x="1090002" y="2273679"/>
                      </a:moveTo>
                      <a:cubicBezTo>
                        <a:pt x="1067707" y="2273679"/>
                        <a:pt x="1049634" y="2291752"/>
                        <a:pt x="1049634" y="2314047"/>
                      </a:cubicBezTo>
                      <a:cubicBezTo>
                        <a:pt x="1049634" y="2336342"/>
                        <a:pt x="1067707" y="2354415"/>
                        <a:pt x="1090002" y="2354415"/>
                      </a:cubicBezTo>
                      <a:cubicBezTo>
                        <a:pt x="1112297" y="2354415"/>
                        <a:pt x="1130370" y="2336342"/>
                        <a:pt x="1130370" y="2314047"/>
                      </a:cubicBezTo>
                      <a:cubicBezTo>
                        <a:pt x="1130370" y="2291752"/>
                        <a:pt x="1112297" y="2273679"/>
                        <a:pt x="1090002" y="2273679"/>
                      </a:cubicBezTo>
                      <a:close/>
                      <a:moveTo>
                        <a:pt x="1005565" y="2273679"/>
                      </a:moveTo>
                      <a:cubicBezTo>
                        <a:pt x="983270" y="2273679"/>
                        <a:pt x="965197" y="2291752"/>
                        <a:pt x="965197" y="2314047"/>
                      </a:cubicBezTo>
                      <a:cubicBezTo>
                        <a:pt x="965197" y="2336342"/>
                        <a:pt x="983270" y="2354415"/>
                        <a:pt x="1005565" y="2354415"/>
                      </a:cubicBezTo>
                      <a:cubicBezTo>
                        <a:pt x="1027860" y="2354415"/>
                        <a:pt x="1045933" y="2336342"/>
                        <a:pt x="1045933" y="2314047"/>
                      </a:cubicBezTo>
                      <a:cubicBezTo>
                        <a:pt x="1045933" y="2291752"/>
                        <a:pt x="1027860" y="2273679"/>
                        <a:pt x="1005565" y="2273679"/>
                      </a:cubicBezTo>
                      <a:close/>
                      <a:moveTo>
                        <a:pt x="921129" y="2273679"/>
                      </a:moveTo>
                      <a:cubicBezTo>
                        <a:pt x="898834" y="2273679"/>
                        <a:pt x="880761" y="2291752"/>
                        <a:pt x="880761" y="2314047"/>
                      </a:cubicBezTo>
                      <a:cubicBezTo>
                        <a:pt x="880761" y="2336342"/>
                        <a:pt x="898834" y="2354415"/>
                        <a:pt x="921129" y="2354415"/>
                      </a:cubicBezTo>
                      <a:cubicBezTo>
                        <a:pt x="943424" y="2354415"/>
                        <a:pt x="961497" y="2336342"/>
                        <a:pt x="961497" y="2314047"/>
                      </a:cubicBezTo>
                      <a:cubicBezTo>
                        <a:pt x="961497" y="2291752"/>
                        <a:pt x="943424" y="2273679"/>
                        <a:pt x="921129" y="2273679"/>
                      </a:cubicBezTo>
                      <a:close/>
                      <a:moveTo>
                        <a:pt x="836693" y="2273679"/>
                      </a:moveTo>
                      <a:cubicBezTo>
                        <a:pt x="814398" y="2273679"/>
                        <a:pt x="796325" y="2291752"/>
                        <a:pt x="796325" y="2314047"/>
                      </a:cubicBezTo>
                      <a:cubicBezTo>
                        <a:pt x="796325" y="2336342"/>
                        <a:pt x="814398" y="2354415"/>
                        <a:pt x="836693" y="2354415"/>
                      </a:cubicBezTo>
                      <a:cubicBezTo>
                        <a:pt x="858988" y="2354415"/>
                        <a:pt x="877061" y="2336342"/>
                        <a:pt x="877061" y="2314047"/>
                      </a:cubicBezTo>
                      <a:cubicBezTo>
                        <a:pt x="877061" y="2291752"/>
                        <a:pt x="858988" y="2273679"/>
                        <a:pt x="836693" y="2273679"/>
                      </a:cubicBezTo>
                      <a:close/>
                      <a:moveTo>
                        <a:pt x="752256" y="2273679"/>
                      </a:moveTo>
                      <a:cubicBezTo>
                        <a:pt x="729961" y="2273679"/>
                        <a:pt x="711888" y="2291752"/>
                        <a:pt x="711888" y="2314047"/>
                      </a:cubicBezTo>
                      <a:cubicBezTo>
                        <a:pt x="711888" y="2336342"/>
                        <a:pt x="729961" y="2354415"/>
                        <a:pt x="752256" y="2354415"/>
                      </a:cubicBezTo>
                      <a:cubicBezTo>
                        <a:pt x="774551" y="2354415"/>
                        <a:pt x="792624" y="2336342"/>
                        <a:pt x="792624" y="2314047"/>
                      </a:cubicBezTo>
                      <a:cubicBezTo>
                        <a:pt x="792624" y="2291752"/>
                        <a:pt x="774551" y="2273679"/>
                        <a:pt x="752256" y="2273679"/>
                      </a:cubicBezTo>
                      <a:close/>
                      <a:moveTo>
                        <a:pt x="667820" y="2273679"/>
                      </a:moveTo>
                      <a:cubicBezTo>
                        <a:pt x="645525" y="2273679"/>
                        <a:pt x="627452" y="2291752"/>
                        <a:pt x="627452" y="2314047"/>
                      </a:cubicBezTo>
                      <a:cubicBezTo>
                        <a:pt x="627452" y="2336342"/>
                        <a:pt x="645525" y="2354415"/>
                        <a:pt x="667820" y="2354415"/>
                      </a:cubicBezTo>
                      <a:cubicBezTo>
                        <a:pt x="690115" y="2354415"/>
                        <a:pt x="708188" y="2336342"/>
                        <a:pt x="708188" y="2314047"/>
                      </a:cubicBezTo>
                      <a:cubicBezTo>
                        <a:pt x="708188" y="2291752"/>
                        <a:pt x="690115" y="2273679"/>
                        <a:pt x="667820" y="2273679"/>
                      </a:cubicBezTo>
                      <a:close/>
                      <a:moveTo>
                        <a:pt x="583384" y="2273679"/>
                      </a:moveTo>
                      <a:cubicBezTo>
                        <a:pt x="561089" y="2273679"/>
                        <a:pt x="543016" y="2291752"/>
                        <a:pt x="543016" y="2314047"/>
                      </a:cubicBezTo>
                      <a:cubicBezTo>
                        <a:pt x="543016" y="2336342"/>
                        <a:pt x="561089" y="2354415"/>
                        <a:pt x="583384" y="2354415"/>
                      </a:cubicBezTo>
                      <a:cubicBezTo>
                        <a:pt x="605679" y="2354415"/>
                        <a:pt x="623752" y="2336342"/>
                        <a:pt x="623752" y="2314047"/>
                      </a:cubicBezTo>
                      <a:cubicBezTo>
                        <a:pt x="623752" y="2291752"/>
                        <a:pt x="605679" y="2273679"/>
                        <a:pt x="583384" y="2273679"/>
                      </a:cubicBezTo>
                      <a:close/>
                      <a:moveTo>
                        <a:pt x="498947" y="2273679"/>
                      </a:moveTo>
                      <a:cubicBezTo>
                        <a:pt x="476652" y="2273679"/>
                        <a:pt x="458579" y="2291752"/>
                        <a:pt x="458579" y="2314047"/>
                      </a:cubicBezTo>
                      <a:cubicBezTo>
                        <a:pt x="458579" y="2336342"/>
                        <a:pt x="476652" y="2354415"/>
                        <a:pt x="498947" y="2354415"/>
                      </a:cubicBezTo>
                      <a:cubicBezTo>
                        <a:pt x="521242" y="2354415"/>
                        <a:pt x="539315" y="2336342"/>
                        <a:pt x="539315" y="2314047"/>
                      </a:cubicBezTo>
                      <a:cubicBezTo>
                        <a:pt x="539315" y="2291752"/>
                        <a:pt x="521242" y="2273679"/>
                        <a:pt x="498947" y="2273679"/>
                      </a:cubicBezTo>
                      <a:close/>
                      <a:moveTo>
                        <a:pt x="414511" y="2273679"/>
                      </a:moveTo>
                      <a:cubicBezTo>
                        <a:pt x="392216" y="2273679"/>
                        <a:pt x="374143" y="2291752"/>
                        <a:pt x="374143" y="2314047"/>
                      </a:cubicBezTo>
                      <a:cubicBezTo>
                        <a:pt x="374143" y="2336342"/>
                        <a:pt x="392216" y="2354415"/>
                        <a:pt x="414511" y="2354415"/>
                      </a:cubicBezTo>
                      <a:cubicBezTo>
                        <a:pt x="436806" y="2354415"/>
                        <a:pt x="454879" y="2336342"/>
                        <a:pt x="454879" y="2314047"/>
                      </a:cubicBezTo>
                      <a:cubicBezTo>
                        <a:pt x="454879" y="2291752"/>
                        <a:pt x="436806" y="2273679"/>
                        <a:pt x="414511" y="2273679"/>
                      </a:cubicBezTo>
                      <a:close/>
                      <a:moveTo>
                        <a:pt x="330075" y="2273679"/>
                      </a:moveTo>
                      <a:cubicBezTo>
                        <a:pt x="307780" y="2273679"/>
                        <a:pt x="289707" y="2291752"/>
                        <a:pt x="289707" y="2314047"/>
                      </a:cubicBezTo>
                      <a:cubicBezTo>
                        <a:pt x="289707" y="2336342"/>
                        <a:pt x="307780" y="2354415"/>
                        <a:pt x="330075" y="2354415"/>
                      </a:cubicBezTo>
                      <a:cubicBezTo>
                        <a:pt x="352370" y="2354415"/>
                        <a:pt x="370443" y="2336342"/>
                        <a:pt x="370443" y="2314047"/>
                      </a:cubicBezTo>
                      <a:cubicBezTo>
                        <a:pt x="370443" y="2291752"/>
                        <a:pt x="352370" y="2273679"/>
                        <a:pt x="330075" y="2273679"/>
                      </a:cubicBezTo>
                      <a:close/>
                      <a:moveTo>
                        <a:pt x="245639" y="2273679"/>
                      </a:moveTo>
                      <a:cubicBezTo>
                        <a:pt x="223344" y="2273679"/>
                        <a:pt x="205271" y="2291752"/>
                        <a:pt x="205271" y="2314047"/>
                      </a:cubicBezTo>
                      <a:cubicBezTo>
                        <a:pt x="205271" y="2336342"/>
                        <a:pt x="223344" y="2354415"/>
                        <a:pt x="245639" y="2354415"/>
                      </a:cubicBezTo>
                      <a:cubicBezTo>
                        <a:pt x="267934" y="2354415"/>
                        <a:pt x="286007" y="2336342"/>
                        <a:pt x="286007" y="2314047"/>
                      </a:cubicBezTo>
                      <a:cubicBezTo>
                        <a:pt x="286007" y="2291752"/>
                        <a:pt x="267934" y="2273679"/>
                        <a:pt x="245639" y="2273679"/>
                      </a:cubicBezTo>
                      <a:close/>
                      <a:moveTo>
                        <a:pt x="161202" y="2273679"/>
                      </a:moveTo>
                      <a:cubicBezTo>
                        <a:pt x="138907" y="2273679"/>
                        <a:pt x="120834" y="2291752"/>
                        <a:pt x="120834" y="2314047"/>
                      </a:cubicBezTo>
                      <a:cubicBezTo>
                        <a:pt x="120834" y="2336342"/>
                        <a:pt x="138907" y="2354415"/>
                        <a:pt x="161202" y="2354415"/>
                      </a:cubicBezTo>
                      <a:cubicBezTo>
                        <a:pt x="183497" y="2354415"/>
                        <a:pt x="201570" y="2336342"/>
                        <a:pt x="201570" y="2314047"/>
                      </a:cubicBezTo>
                      <a:cubicBezTo>
                        <a:pt x="201570" y="2291752"/>
                        <a:pt x="183497" y="2273679"/>
                        <a:pt x="161202" y="2273679"/>
                      </a:cubicBezTo>
                      <a:close/>
                      <a:moveTo>
                        <a:pt x="76766" y="2273679"/>
                      </a:moveTo>
                      <a:cubicBezTo>
                        <a:pt x="54471" y="2273679"/>
                        <a:pt x="36398" y="2291752"/>
                        <a:pt x="36398" y="2314047"/>
                      </a:cubicBezTo>
                      <a:cubicBezTo>
                        <a:pt x="36398" y="2336342"/>
                        <a:pt x="54471" y="2354415"/>
                        <a:pt x="76766" y="2354415"/>
                      </a:cubicBezTo>
                      <a:cubicBezTo>
                        <a:pt x="99061" y="2354415"/>
                        <a:pt x="117134" y="2336342"/>
                        <a:pt x="117134" y="2314047"/>
                      </a:cubicBezTo>
                      <a:cubicBezTo>
                        <a:pt x="117134" y="2291752"/>
                        <a:pt x="99061" y="2273679"/>
                        <a:pt x="76766" y="2273679"/>
                      </a:cubicBezTo>
                      <a:close/>
                      <a:moveTo>
                        <a:pt x="1343312" y="2187630"/>
                      </a:moveTo>
                      <a:cubicBezTo>
                        <a:pt x="1321017" y="2187630"/>
                        <a:pt x="1302944" y="2205703"/>
                        <a:pt x="1302944" y="2227998"/>
                      </a:cubicBezTo>
                      <a:cubicBezTo>
                        <a:pt x="1302944" y="2250293"/>
                        <a:pt x="1321017" y="2268366"/>
                        <a:pt x="1343312" y="2268366"/>
                      </a:cubicBezTo>
                      <a:cubicBezTo>
                        <a:pt x="1365607" y="2268366"/>
                        <a:pt x="1383680" y="2250293"/>
                        <a:pt x="1383680" y="2227998"/>
                      </a:cubicBezTo>
                      <a:cubicBezTo>
                        <a:pt x="1383680" y="2205703"/>
                        <a:pt x="1365607" y="2187630"/>
                        <a:pt x="1343312" y="2187630"/>
                      </a:cubicBezTo>
                      <a:close/>
                      <a:moveTo>
                        <a:pt x="1258874" y="2187630"/>
                      </a:moveTo>
                      <a:cubicBezTo>
                        <a:pt x="1236579" y="2187630"/>
                        <a:pt x="1218506" y="2205703"/>
                        <a:pt x="1218506" y="2227998"/>
                      </a:cubicBezTo>
                      <a:cubicBezTo>
                        <a:pt x="1218506" y="2250293"/>
                        <a:pt x="1236579" y="2268366"/>
                        <a:pt x="1258874" y="2268366"/>
                      </a:cubicBezTo>
                      <a:cubicBezTo>
                        <a:pt x="1281169" y="2268366"/>
                        <a:pt x="1299242" y="2250293"/>
                        <a:pt x="1299242" y="2227998"/>
                      </a:cubicBezTo>
                      <a:cubicBezTo>
                        <a:pt x="1299242" y="2205703"/>
                        <a:pt x="1281169" y="2187630"/>
                        <a:pt x="1258874" y="2187630"/>
                      </a:cubicBezTo>
                      <a:close/>
                      <a:moveTo>
                        <a:pt x="1174438" y="2187630"/>
                      </a:moveTo>
                      <a:cubicBezTo>
                        <a:pt x="1152143" y="2187630"/>
                        <a:pt x="1134070" y="2205703"/>
                        <a:pt x="1134070" y="2227998"/>
                      </a:cubicBezTo>
                      <a:cubicBezTo>
                        <a:pt x="1134070" y="2250293"/>
                        <a:pt x="1152143" y="2268366"/>
                        <a:pt x="1174438" y="2268366"/>
                      </a:cubicBezTo>
                      <a:cubicBezTo>
                        <a:pt x="1196733" y="2268366"/>
                        <a:pt x="1214806" y="2250293"/>
                        <a:pt x="1214806" y="2227998"/>
                      </a:cubicBezTo>
                      <a:cubicBezTo>
                        <a:pt x="1214806" y="2205703"/>
                        <a:pt x="1196733" y="2187630"/>
                        <a:pt x="1174438" y="2187630"/>
                      </a:cubicBezTo>
                      <a:close/>
                      <a:moveTo>
                        <a:pt x="1090002" y="2187630"/>
                      </a:moveTo>
                      <a:cubicBezTo>
                        <a:pt x="1067707" y="2187630"/>
                        <a:pt x="1049634" y="2205703"/>
                        <a:pt x="1049634" y="2227998"/>
                      </a:cubicBezTo>
                      <a:cubicBezTo>
                        <a:pt x="1049634" y="2250293"/>
                        <a:pt x="1067707" y="2268366"/>
                        <a:pt x="1090002" y="2268366"/>
                      </a:cubicBezTo>
                      <a:cubicBezTo>
                        <a:pt x="1112297" y="2268366"/>
                        <a:pt x="1130370" y="2250293"/>
                        <a:pt x="1130370" y="2227998"/>
                      </a:cubicBezTo>
                      <a:cubicBezTo>
                        <a:pt x="1130370" y="2205703"/>
                        <a:pt x="1112297" y="2187630"/>
                        <a:pt x="1090002" y="2187630"/>
                      </a:cubicBezTo>
                      <a:close/>
                      <a:moveTo>
                        <a:pt x="1005565" y="2187630"/>
                      </a:moveTo>
                      <a:cubicBezTo>
                        <a:pt x="983270" y="2187630"/>
                        <a:pt x="965197" y="2205703"/>
                        <a:pt x="965197" y="2227998"/>
                      </a:cubicBezTo>
                      <a:cubicBezTo>
                        <a:pt x="965197" y="2250293"/>
                        <a:pt x="983270" y="2268366"/>
                        <a:pt x="1005565" y="2268366"/>
                      </a:cubicBezTo>
                      <a:cubicBezTo>
                        <a:pt x="1027860" y="2268366"/>
                        <a:pt x="1045933" y="2250293"/>
                        <a:pt x="1045933" y="2227998"/>
                      </a:cubicBezTo>
                      <a:cubicBezTo>
                        <a:pt x="1045933" y="2205703"/>
                        <a:pt x="1027860" y="2187630"/>
                        <a:pt x="1005565" y="2187630"/>
                      </a:cubicBezTo>
                      <a:close/>
                      <a:moveTo>
                        <a:pt x="921129" y="2187630"/>
                      </a:moveTo>
                      <a:cubicBezTo>
                        <a:pt x="898834" y="2187630"/>
                        <a:pt x="880761" y="2205703"/>
                        <a:pt x="880761" y="2227998"/>
                      </a:cubicBezTo>
                      <a:cubicBezTo>
                        <a:pt x="880761" y="2250293"/>
                        <a:pt x="898834" y="2268366"/>
                        <a:pt x="921129" y="2268366"/>
                      </a:cubicBezTo>
                      <a:cubicBezTo>
                        <a:pt x="943424" y="2268366"/>
                        <a:pt x="961497" y="2250293"/>
                        <a:pt x="961497" y="2227998"/>
                      </a:cubicBezTo>
                      <a:cubicBezTo>
                        <a:pt x="961497" y="2205703"/>
                        <a:pt x="943424" y="2187630"/>
                        <a:pt x="921129" y="2187630"/>
                      </a:cubicBezTo>
                      <a:close/>
                      <a:moveTo>
                        <a:pt x="836693" y="2187630"/>
                      </a:moveTo>
                      <a:cubicBezTo>
                        <a:pt x="814398" y="2187630"/>
                        <a:pt x="796325" y="2205703"/>
                        <a:pt x="796325" y="2227998"/>
                      </a:cubicBezTo>
                      <a:cubicBezTo>
                        <a:pt x="796325" y="2250293"/>
                        <a:pt x="814398" y="2268366"/>
                        <a:pt x="836693" y="2268366"/>
                      </a:cubicBezTo>
                      <a:cubicBezTo>
                        <a:pt x="858988" y="2268366"/>
                        <a:pt x="877061" y="2250293"/>
                        <a:pt x="877061" y="2227998"/>
                      </a:cubicBezTo>
                      <a:cubicBezTo>
                        <a:pt x="877061" y="2205703"/>
                        <a:pt x="858988" y="2187630"/>
                        <a:pt x="836693" y="2187630"/>
                      </a:cubicBezTo>
                      <a:close/>
                      <a:moveTo>
                        <a:pt x="752256" y="2187630"/>
                      </a:moveTo>
                      <a:cubicBezTo>
                        <a:pt x="729961" y="2187630"/>
                        <a:pt x="711888" y="2205703"/>
                        <a:pt x="711888" y="2227998"/>
                      </a:cubicBezTo>
                      <a:cubicBezTo>
                        <a:pt x="711888" y="2250293"/>
                        <a:pt x="729961" y="2268366"/>
                        <a:pt x="752256" y="2268366"/>
                      </a:cubicBezTo>
                      <a:cubicBezTo>
                        <a:pt x="774551" y="2268366"/>
                        <a:pt x="792624" y="2250293"/>
                        <a:pt x="792624" y="2227998"/>
                      </a:cubicBezTo>
                      <a:cubicBezTo>
                        <a:pt x="792624" y="2205703"/>
                        <a:pt x="774551" y="2187630"/>
                        <a:pt x="752256" y="2187630"/>
                      </a:cubicBezTo>
                      <a:close/>
                      <a:moveTo>
                        <a:pt x="667820" y="2187630"/>
                      </a:moveTo>
                      <a:cubicBezTo>
                        <a:pt x="645525" y="2187630"/>
                        <a:pt x="627452" y="2205703"/>
                        <a:pt x="627452" y="2227998"/>
                      </a:cubicBezTo>
                      <a:cubicBezTo>
                        <a:pt x="627452" y="2250293"/>
                        <a:pt x="645525" y="2268366"/>
                        <a:pt x="667820" y="2268366"/>
                      </a:cubicBezTo>
                      <a:cubicBezTo>
                        <a:pt x="690115" y="2268366"/>
                        <a:pt x="708188" y="2250293"/>
                        <a:pt x="708188" y="2227998"/>
                      </a:cubicBezTo>
                      <a:cubicBezTo>
                        <a:pt x="708188" y="2205703"/>
                        <a:pt x="690115" y="2187630"/>
                        <a:pt x="667820" y="2187630"/>
                      </a:cubicBezTo>
                      <a:close/>
                      <a:moveTo>
                        <a:pt x="583384" y="2187630"/>
                      </a:moveTo>
                      <a:cubicBezTo>
                        <a:pt x="561089" y="2187630"/>
                        <a:pt x="543016" y="2205703"/>
                        <a:pt x="543016" y="2227998"/>
                      </a:cubicBezTo>
                      <a:cubicBezTo>
                        <a:pt x="543016" y="2250293"/>
                        <a:pt x="561089" y="2268366"/>
                        <a:pt x="583384" y="2268366"/>
                      </a:cubicBezTo>
                      <a:cubicBezTo>
                        <a:pt x="605679" y="2268366"/>
                        <a:pt x="623752" y="2250293"/>
                        <a:pt x="623752" y="2227998"/>
                      </a:cubicBezTo>
                      <a:cubicBezTo>
                        <a:pt x="623752" y="2205703"/>
                        <a:pt x="605679" y="2187630"/>
                        <a:pt x="583384" y="2187630"/>
                      </a:cubicBezTo>
                      <a:close/>
                      <a:moveTo>
                        <a:pt x="498947" y="2187630"/>
                      </a:moveTo>
                      <a:cubicBezTo>
                        <a:pt x="476652" y="2187630"/>
                        <a:pt x="458579" y="2205703"/>
                        <a:pt x="458579" y="2227998"/>
                      </a:cubicBezTo>
                      <a:cubicBezTo>
                        <a:pt x="458579" y="2250293"/>
                        <a:pt x="476652" y="2268366"/>
                        <a:pt x="498947" y="2268366"/>
                      </a:cubicBezTo>
                      <a:cubicBezTo>
                        <a:pt x="521242" y="2268366"/>
                        <a:pt x="539315" y="2250293"/>
                        <a:pt x="539315" y="2227998"/>
                      </a:cubicBezTo>
                      <a:cubicBezTo>
                        <a:pt x="539315" y="2205703"/>
                        <a:pt x="521242" y="2187630"/>
                        <a:pt x="498947" y="2187630"/>
                      </a:cubicBezTo>
                      <a:close/>
                      <a:moveTo>
                        <a:pt x="414511" y="2187630"/>
                      </a:moveTo>
                      <a:cubicBezTo>
                        <a:pt x="392216" y="2187630"/>
                        <a:pt x="374143" y="2205703"/>
                        <a:pt x="374143" y="2227998"/>
                      </a:cubicBezTo>
                      <a:cubicBezTo>
                        <a:pt x="374143" y="2250293"/>
                        <a:pt x="392216" y="2268366"/>
                        <a:pt x="414511" y="2268366"/>
                      </a:cubicBezTo>
                      <a:cubicBezTo>
                        <a:pt x="436806" y="2268366"/>
                        <a:pt x="454879" y="2250293"/>
                        <a:pt x="454879" y="2227998"/>
                      </a:cubicBezTo>
                      <a:cubicBezTo>
                        <a:pt x="454879" y="2205703"/>
                        <a:pt x="436806" y="2187630"/>
                        <a:pt x="414511" y="2187630"/>
                      </a:cubicBezTo>
                      <a:close/>
                      <a:moveTo>
                        <a:pt x="330075" y="2187630"/>
                      </a:moveTo>
                      <a:cubicBezTo>
                        <a:pt x="307780" y="2187630"/>
                        <a:pt x="289707" y="2205703"/>
                        <a:pt x="289707" y="2227998"/>
                      </a:cubicBezTo>
                      <a:cubicBezTo>
                        <a:pt x="289707" y="2250293"/>
                        <a:pt x="307780" y="2268366"/>
                        <a:pt x="330075" y="2268366"/>
                      </a:cubicBezTo>
                      <a:cubicBezTo>
                        <a:pt x="352370" y="2268366"/>
                        <a:pt x="370443" y="2250293"/>
                        <a:pt x="370443" y="2227998"/>
                      </a:cubicBezTo>
                      <a:cubicBezTo>
                        <a:pt x="370443" y="2205703"/>
                        <a:pt x="352370" y="2187630"/>
                        <a:pt x="330075" y="2187630"/>
                      </a:cubicBezTo>
                      <a:close/>
                      <a:moveTo>
                        <a:pt x="245639" y="2187630"/>
                      </a:moveTo>
                      <a:cubicBezTo>
                        <a:pt x="223344" y="2187630"/>
                        <a:pt x="205271" y="2205703"/>
                        <a:pt x="205271" y="2227998"/>
                      </a:cubicBezTo>
                      <a:cubicBezTo>
                        <a:pt x="205271" y="2250293"/>
                        <a:pt x="223344" y="2268366"/>
                        <a:pt x="245639" y="2268366"/>
                      </a:cubicBezTo>
                      <a:cubicBezTo>
                        <a:pt x="267934" y="2268366"/>
                        <a:pt x="286007" y="2250293"/>
                        <a:pt x="286007" y="2227998"/>
                      </a:cubicBezTo>
                      <a:cubicBezTo>
                        <a:pt x="286007" y="2205703"/>
                        <a:pt x="267934" y="2187630"/>
                        <a:pt x="245639" y="2187630"/>
                      </a:cubicBezTo>
                      <a:close/>
                      <a:moveTo>
                        <a:pt x="161202" y="2187630"/>
                      </a:moveTo>
                      <a:cubicBezTo>
                        <a:pt x="138907" y="2187630"/>
                        <a:pt x="120834" y="2205703"/>
                        <a:pt x="120834" y="2227998"/>
                      </a:cubicBezTo>
                      <a:cubicBezTo>
                        <a:pt x="120834" y="2250293"/>
                        <a:pt x="138907" y="2268366"/>
                        <a:pt x="161202" y="2268366"/>
                      </a:cubicBezTo>
                      <a:cubicBezTo>
                        <a:pt x="183497" y="2268366"/>
                        <a:pt x="201570" y="2250293"/>
                        <a:pt x="201570" y="2227998"/>
                      </a:cubicBezTo>
                      <a:cubicBezTo>
                        <a:pt x="201570" y="2205703"/>
                        <a:pt x="183497" y="2187630"/>
                        <a:pt x="161202" y="2187630"/>
                      </a:cubicBezTo>
                      <a:close/>
                      <a:moveTo>
                        <a:pt x="76766" y="2187630"/>
                      </a:moveTo>
                      <a:cubicBezTo>
                        <a:pt x="54471" y="2187630"/>
                        <a:pt x="36398" y="2205703"/>
                        <a:pt x="36398" y="2227998"/>
                      </a:cubicBezTo>
                      <a:cubicBezTo>
                        <a:pt x="36398" y="2250293"/>
                        <a:pt x="54471" y="2268366"/>
                        <a:pt x="76766" y="2268366"/>
                      </a:cubicBezTo>
                      <a:cubicBezTo>
                        <a:pt x="99061" y="2268366"/>
                        <a:pt x="117134" y="2250293"/>
                        <a:pt x="117134" y="2227998"/>
                      </a:cubicBezTo>
                      <a:cubicBezTo>
                        <a:pt x="117134" y="2205703"/>
                        <a:pt x="99061" y="2187630"/>
                        <a:pt x="76766" y="2187630"/>
                      </a:cubicBezTo>
                      <a:close/>
                      <a:moveTo>
                        <a:pt x="1343312" y="2101580"/>
                      </a:moveTo>
                      <a:cubicBezTo>
                        <a:pt x="1321017" y="2101580"/>
                        <a:pt x="1302944" y="2119653"/>
                        <a:pt x="1302944" y="2141948"/>
                      </a:cubicBezTo>
                      <a:cubicBezTo>
                        <a:pt x="1302944" y="2164243"/>
                        <a:pt x="1321017" y="2182316"/>
                        <a:pt x="1343312" y="2182316"/>
                      </a:cubicBezTo>
                      <a:cubicBezTo>
                        <a:pt x="1365607" y="2182316"/>
                        <a:pt x="1383680" y="2164243"/>
                        <a:pt x="1383680" y="2141948"/>
                      </a:cubicBezTo>
                      <a:cubicBezTo>
                        <a:pt x="1383680" y="2119653"/>
                        <a:pt x="1365607" y="2101580"/>
                        <a:pt x="1343312" y="2101580"/>
                      </a:cubicBezTo>
                      <a:close/>
                      <a:moveTo>
                        <a:pt x="1258874" y="2101580"/>
                      </a:moveTo>
                      <a:cubicBezTo>
                        <a:pt x="1236579" y="2101580"/>
                        <a:pt x="1218506" y="2119653"/>
                        <a:pt x="1218506" y="2141948"/>
                      </a:cubicBezTo>
                      <a:cubicBezTo>
                        <a:pt x="1218506" y="2164243"/>
                        <a:pt x="1236579" y="2182316"/>
                        <a:pt x="1258874" y="2182316"/>
                      </a:cubicBezTo>
                      <a:cubicBezTo>
                        <a:pt x="1281169" y="2182316"/>
                        <a:pt x="1299242" y="2164243"/>
                        <a:pt x="1299242" y="2141948"/>
                      </a:cubicBezTo>
                      <a:cubicBezTo>
                        <a:pt x="1299242" y="2119653"/>
                        <a:pt x="1281169" y="2101580"/>
                        <a:pt x="1258874" y="2101580"/>
                      </a:cubicBezTo>
                      <a:close/>
                      <a:moveTo>
                        <a:pt x="1174438" y="2101580"/>
                      </a:moveTo>
                      <a:cubicBezTo>
                        <a:pt x="1152143" y="2101580"/>
                        <a:pt x="1134070" y="2119653"/>
                        <a:pt x="1134070" y="2141948"/>
                      </a:cubicBezTo>
                      <a:cubicBezTo>
                        <a:pt x="1134070" y="2164243"/>
                        <a:pt x="1152143" y="2182316"/>
                        <a:pt x="1174438" y="2182316"/>
                      </a:cubicBezTo>
                      <a:cubicBezTo>
                        <a:pt x="1196733" y="2182316"/>
                        <a:pt x="1214806" y="2164243"/>
                        <a:pt x="1214806" y="2141948"/>
                      </a:cubicBezTo>
                      <a:cubicBezTo>
                        <a:pt x="1214806" y="2119653"/>
                        <a:pt x="1196733" y="2101580"/>
                        <a:pt x="1174438" y="2101580"/>
                      </a:cubicBezTo>
                      <a:close/>
                      <a:moveTo>
                        <a:pt x="1090002" y="2101580"/>
                      </a:moveTo>
                      <a:cubicBezTo>
                        <a:pt x="1067707" y="2101580"/>
                        <a:pt x="1049634" y="2119653"/>
                        <a:pt x="1049634" y="2141948"/>
                      </a:cubicBezTo>
                      <a:cubicBezTo>
                        <a:pt x="1049634" y="2164243"/>
                        <a:pt x="1067707" y="2182316"/>
                        <a:pt x="1090002" y="2182316"/>
                      </a:cubicBezTo>
                      <a:cubicBezTo>
                        <a:pt x="1112297" y="2182316"/>
                        <a:pt x="1130370" y="2164243"/>
                        <a:pt x="1130370" y="2141948"/>
                      </a:cubicBezTo>
                      <a:cubicBezTo>
                        <a:pt x="1130370" y="2119653"/>
                        <a:pt x="1112297" y="2101580"/>
                        <a:pt x="1090002" y="2101580"/>
                      </a:cubicBezTo>
                      <a:close/>
                      <a:moveTo>
                        <a:pt x="1005565" y="2101580"/>
                      </a:moveTo>
                      <a:cubicBezTo>
                        <a:pt x="983270" y="2101580"/>
                        <a:pt x="965197" y="2119653"/>
                        <a:pt x="965197" y="2141948"/>
                      </a:cubicBezTo>
                      <a:cubicBezTo>
                        <a:pt x="965197" y="2164243"/>
                        <a:pt x="983270" y="2182316"/>
                        <a:pt x="1005565" y="2182316"/>
                      </a:cubicBezTo>
                      <a:cubicBezTo>
                        <a:pt x="1027860" y="2182316"/>
                        <a:pt x="1045933" y="2164243"/>
                        <a:pt x="1045933" y="2141948"/>
                      </a:cubicBezTo>
                      <a:cubicBezTo>
                        <a:pt x="1045933" y="2119653"/>
                        <a:pt x="1027860" y="2101580"/>
                        <a:pt x="1005565" y="2101580"/>
                      </a:cubicBezTo>
                      <a:close/>
                      <a:moveTo>
                        <a:pt x="921129" y="2101580"/>
                      </a:moveTo>
                      <a:cubicBezTo>
                        <a:pt x="898834" y="2101580"/>
                        <a:pt x="880761" y="2119653"/>
                        <a:pt x="880761" y="2141948"/>
                      </a:cubicBezTo>
                      <a:cubicBezTo>
                        <a:pt x="880761" y="2164243"/>
                        <a:pt x="898834" y="2182316"/>
                        <a:pt x="921129" y="2182316"/>
                      </a:cubicBezTo>
                      <a:cubicBezTo>
                        <a:pt x="943424" y="2182316"/>
                        <a:pt x="961497" y="2164243"/>
                        <a:pt x="961497" y="2141948"/>
                      </a:cubicBezTo>
                      <a:cubicBezTo>
                        <a:pt x="961497" y="2119653"/>
                        <a:pt x="943424" y="2101580"/>
                        <a:pt x="921129" y="2101580"/>
                      </a:cubicBezTo>
                      <a:close/>
                      <a:moveTo>
                        <a:pt x="836693" y="2101580"/>
                      </a:moveTo>
                      <a:cubicBezTo>
                        <a:pt x="814398" y="2101580"/>
                        <a:pt x="796325" y="2119653"/>
                        <a:pt x="796325" y="2141948"/>
                      </a:cubicBezTo>
                      <a:cubicBezTo>
                        <a:pt x="796325" y="2164243"/>
                        <a:pt x="814398" y="2182316"/>
                        <a:pt x="836693" y="2182316"/>
                      </a:cubicBezTo>
                      <a:cubicBezTo>
                        <a:pt x="858988" y="2182316"/>
                        <a:pt x="877061" y="2164243"/>
                        <a:pt x="877061" y="2141948"/>
                      </a:cubicBezTo>
                      <a:cubicBezTo>
                        <a:pt x="877061" y="2119653"/>
                        <a:pt x="858988" y="2101580"/>
                        <a:pt x="836693" y="2101580"/>
                      </a:cubicBezTo>
                      <a:close/>
                      <a:moveTo>
                        <a:pt x="752256" y="2101580"/>
                      </a:moveTo>
                      <a:cubicBezTo>
                        <a:pt x="729961" y="2101580"/>
                        <a:pt x="711888" y="2119653"/>
                        <a:pt x="711888" y="2141948"/>
                      </a:cubicBezTo>
                      <a:cubicBezTo>
                        <a:pt x="711888" y="2164243"/>
                        <a:pt x="729961" y="2182316"/>
                        <a:pt x="752256" y="2182316"/>
                      </a:cubicBezTo>
                      <a:cubicBezTo>
                        <a:pt x="774551" y="2182316"/>
                        <a:pt x="792624" y="2164243"/>
                        <a:pt x="792624" y="2141948"/>
                      </a:cubicBezTo>
                      <a:cubicBezTo>
                        <a:pt x="792624" y="2119653"/>
                        <a:pt x="774551" y="2101580"/>
                        <a:pt x="752256" y="2101580"/>
                      </a:cubicBezTo>
                      <a:close/>
                      <a:moveTo>
                        <a:pt x="667820" y="2101580"/>
                      </a:moveTo>
                      <a:cubicBezTo>
                        <a:pt x="645525" y="2101580"/>
                        <a:pt x="627452" y="2119653"/>
                        <a:pt x="627452" y="2141948"/>
                      </a:cubicBezTo>
                      <a:cubicBezTo>
                        <a:pt x="627452" y="2164243"/>
                        <a:pt x="645525" y="2182316"/>
                        <a:pt x="667820" y="2182316"/>
                      </a:cubicBezTo>
                      <a:cubicBezTo>
                        <a:pt x="690115" y="2182316"/>
                        <a:pt x="708188" y="2164243"/>
                        <a:pt x="708188" y="2141948"/>
                      </a:cubicBezTo>
                      <a:cubicBezTo>
                        <a:pt x="708188" y="2119653"/>
                        <a:pt x="690115" y="2101580"/>
                        <a:pt x="667820" y="2101580"/>
                      </a:cubicBezTo>
                      <a:close/>
                      <a:moveTo>
                        <a:pt x="583384" y="2101580"/>
                      </a:moveTo>
                      <a:cubicBezTo>
                        <a:pt x="561089" y="2101580"/>
                        <a:pt x="543016" y="2119653"/>
                        <a:pt x="543016" y="2141948"/>
                      </a:cubicBezTo>
                      <a:cubicBezTo>
                        <a:pt x="543016" y="2164243"/>
                        <a:pt x="561089" y="2182316"/>
                        <a:pt x="583384" y="2182316"/>
                      </a:cubicBezTo>
                      <a:cubicBezTo>
                        <a:pt x="605679" y="2182316"/>
                        <a:pt x="623752" y="2164243"/>
                        <a:pt x="623752" y="2141948"/>
                      </a:cubicBezTo>
                      <a:cubicBezTo>
                        <a:pt x="623752" y="2119653"/>
                        <a:pt x="605679" y="2101580"/>
                        <a:pt x="583384" y="2101580"/>
                      </a:cubicBezTo>
                      <a:close/>
                      <a:moveTo>
                        <a:pt x="498947" y="2101580"/>
                      </a:moveTo>
                      <a:cubicBezTo>
                        <a:pt x="476652" y="2101580"/>
                        <a:pt x="458579" y="2119653"/>
                        <a:pt x="458579" y="2141948"/>
                      </a:cubicBezTo>
                      <a:cubicBezTo>
                        <a:pt x="458579" y="2164243"/>
                        <a:pt x="476652" y="2182316"/>
                        <a:pt x="498947" y="2182316"/>
                      </a:cubicBezTo>
                      <a:cubicBezTo>
                        <a:pt x="521242" y="2182316"/>
                        <a:pt x="539315" y="2164243"/>
                        <a:pt x="539315" y="2141948"/>
                      </a:cubicBezTo>
                      <a:cubicBezTo>
                        <a:pt x="539315" y="2119653"/>
                        <a:pt x="521242" y="2101580"/>
                        <a:pt x="498947" y="2101580"/>
                      </a:cubicBezTo>
                      <a:close/>
                      <a:moveTo>
                        <a:pt x="414511" y="2101580"/>
                      </a:moveTo>
                      <a:cubicBezTo>
                        <a:pt x="392216" y="2101580"/>
                        <a:pt x="374143" y="2119653"/>
                        <a:pt x="374143" y="2141948"/>
                      </a:cubicBezTo>
                      <a:cubicBezTo>
                        <a:pt x="374143" y="2164243"/>
                        <a:pt x="392216" y="2182316"/>
                        <a:pt x="414511" y="2182316"/>
                      </a:cubicBezTo>
                      <a:cubicBezTo>
                        <a:pt x="436806" y="2182316"/>
                        <a:pt x="454879" y="2164243"/>
                        <a:pt x="454879" y="2141948"/>
                      </a:cubicBezTo>
                      <a:cubicBezTo>
                        <a:pt x="454879" y="2119653"/>
                        <a:pt x="436806" y="2101580"/>
                        <a:pt x="414511" y="2101580"/>
                      </a:cubicBezTo>
                      <a:close/>
                      <a:moveTo>
                        <a:pt x="330075" y="2101580"/>
                      </a:moveTo>
                      <a:cubicBezTo>
                        <a:pt x="307780" y="2101580"/>
                        <a:pt x="289707" y="2119653"/>
                        <a:pt x="289707" y="2141948"/>
                      </a:cubicBezTo>
                      <a:cubicBezTo>
                        <a:pt x="289707" y="2164243"/>
                        <a:pt x="307780" y="2182316"/>
                        <a:pt x="330075" y="2182316"/>
                      </a:cubicBezTo>
                      <a:cubicBezTo>
                        <a:pt x="352370" y="2182316"/>
                        <a:pt x="370443" y="2164243"/>
                        <a:pt x="370443" y="2141948"/>
                      </a:cubicBezTo>
                      <a:cubicBezTo>
                        <a:pt x="370443" y="2119653"/>
                        <a:pt x="352370" y="2101580"/>
                        <a:pt x="330075" y="2101580"/>
                      </a:cubicBezTo>
                      <a:close/>
                      <a:moveTo>
                        <a:pt x="245639" y="2101580"/>
                      </a:moveTo>
                      <a:cubicBezTo>
                        <a:pt x="223344" y="2101580"/>
                        <a:pt x="205271" y="2119653"/>
                        <a:pt x="205271" y="2141948"/>
                      </a:cubicBezTo>
                      <a:cubicBezTo>
                        <a:pt x="205271" y="2164243"/>
                        <a:pt x="223344" y="2182316"/>
                        <a:pt x="245639" y="2182316"/>
                      </a:cubicBezTo>
                      <a:cubicBezTo>
                        <a:pt x="267934" y="2182316"/>
                        <a:pt x="286007" y="2164243"/>
                        <a:pt x="286007" y="2141948"/>
                      </a:cubicBezTo>
                      <a:cubicBezTo>
                        <a:pt x="286007" y="2119653"/>
                        <a:pt x="267934" y="2101580"/>
                        <a:pt x="245639" y="2101580"/>
                      </a:cubicBezTo>
                      <a:close/>
                      <a:moveTo>
                        <a:pt x="161202" y="2101580"/>
                      </a:moveTo>
                      <a:cubicBezTo>
                        <a:pt x="138907" y="2101580"/>
                        <a:pt x="120834" y="2119653"/>
                        <a:pt x="120834" y="2141948"/>
                      </a:cubicBezTo>
                      <a:cubicBezTo>
                        <a:pt x="120834" y="2164243"/>
                        <a:pt x="138907" y="2182316"/>
                        <a:pt x="161202" y="2182316"/>
                      </a:cubicBezTo>
                      <a:cubicBezTo>
                        <a:pt x="183497" y="2182316"/>
                        <a:pt x="201570" y="2164243"/>
                        <a:pt x="201570" y="2141948"/>
                      </a:cubicBezTo>
                      <a:cubicBezTo>
                        <a:pt x="201570" y="2119653"/>
                        <a:pt x="183497" y="2101580"/>
                        <a:pt x="161202" y="2101580"/>
                      </a:cubicBezTo>
                      <a:close/>
                      <a:moveTo>
                        <a:pt x="76766" y="2101580"/>
                      </a:moveTo>
                      <a:cubicBezTo>
                        <a:pt x="54471" y="2101580"/>
                        <a:pt x="36398" y="2119653"/>
                        <a:pt x="36398" y="2141948"/>
                      </a:cubicBezTo>
                      <a:cubicBezTo>
                        <a:pt x="36398" y="2164243"/>
                        <a:pt x="54471" y="2182316"/>
                        <a:pt x="76766" y="2182316"/>
                      </a:cubicBezTo>
                      <a:cubicBezTo>
                        <a:pt x="99061" y="2182316"/>
                        <a:pt x="117134" y="2164243"/>
                        <a:pt x="117134" y="2141948"/>
                      </a:cubicBezTo>
                      <a:cubicBezTo>
                        <a:pt x="117134" y="2119653"/>
                        <a:pt x="99061" y="2101580"/>
                        <a:pt x="76766" y="2101580"/>
                      </a:cubicBezTo>
                      <a:close/>
                      <a:moveTo>
                        <a:pt x="1343312" y="2015531"/>
                      </a:moveTo>
                      <a:cubicBezTo>
                        <a:pt x="1321017" y="2015531"/>
                        <a:pt x="1302944" y="2033604"/>
                        <a:pt x="1302944" y="2055899"/>
                      </a:cubicBezTo>
                      <a:cubicBezTo>
                        <a:pt x="1302944" y="2078194"/>
                        <a:pt x="1321017" y="2096267"/>
                        <a:pt x="1343312" y="2096267"/>
                      </a:cubicBezTo>
                      <a:cubicBezTo>
                        <a:pt x="1365607" y="2096267"/>
                        <a:pt x="1383680" y="2078194"/>
                        <a:pt x="1383680" y="2055899"/>
                      </a:cubicBezTo>
                      <a:cubicBezTo>
                        <a:pt x="1383680" y="2033604"/>
                        <a:pt x="1365607" y="2015531"/>
                        <a:pt x="1343312" y="2015531"/>
                      </a:cubicBezTo>
                      <a:close/>
                      <a:moveTo>
                        <a:pt x="1258874" y="2015531"/>
                      </a:moveTo>
                      <a:cubicBezTo>
                        <a:pt x="1236579" y="2015531"/>
                        <a:pt x="1218506" y="2033604"/>
                        <a:pt x="1218506" y="2055899"/>
                      </a:cubicBezTo>
                      <a:cubicBezTo>
                        <a:pt x="1218506" y="2078194"/>
                        <a:pt x="1236579" y="2096267"/>
                        <a:pt x="1258874" y="2096267"/>
                      </a:cubicBezTo>
                      <a:cubicBezTo>
                        <a:pt x="1281169" y="2096267"/>
                        <a:pt x="1299242" y="2078194"/>
                        <a:pt x="1299242" y="2055899"/>
                      </a:cubicBezTo>
                      <a:cubicBezTo>
                        <a:pt x="1299242" y="2033604"/>
                        <a:pt x="1281169" y="2015531"/>
                        <a:pt x="1258874" y="2015531"/>
                      </a:cubicBezTo>
                      <a:close/>
                      <a:moveTo>
                        <a:pt x="1174438" y="2015531"/>
                      </a:moveTo>
                      <a:cubicBezTo>
                        <a:pt x="1152143" y="2015531"/>
                        <a:pt x="1134070" y="2033604"/>
                        <a:pt x="1134070" y="2055899"/>
                      </a:cubicBezTo>
                      <a:cubicBezTo>
                        <a:pt x="1134070" y="2078194"/>
                        <a:pt x="1152143" y="2096267"/>
                        <a:pt x="1174438" y="2096267"/>
                      </a:cubicBezTo>
                      <a:cubicBezTo>
                        <a:pt x="1196733" y="2096267"/>
                        <a:pt x="1214806" y="2078194"/>
                        <a:pt x="1214806" y="2055899"/>
                      </a:cubicBezTo>
                      <a:cubicBezTo>
                        <a:pt x="1214806" y="2033604"/>
                        <a:pt x="1196733" y="2015531"/>
                        <a:pt x="1174438" y="2015531"/>
                      </a:cubicBezTo>
                      <a:close/>
                      <a:moveTo>
                        <a:pt x="1090002" y="2015531"/>
                      </a:moveTo>
                      <a:cubicBezTo>
                        <a:pt x="1067707" y="2015531"/>
                        <a:pt x="1049634" y="2033604"/>
                        <a:pt x="1049634" y="2055899"/>
                      </a:cubicBezTo>
                      <a:cubicBezTo>
                        <a:pt x="1049634" y="2078194"/>
                        <a:pt x="1067707" y="2096267"/>
                        <a:pt x="1090002" y="2096267"/>
                      </a:cubicBezTo>
                      <a:cubicBezTo>
                        <a:pt x="1112297" y="2096267"/>
                        <a:pt x="1130370" y="2078194"/>
                        <a:pt x="1130370" y="2055899"/>
                      </a:cubicBezTo>
                      <a:cubicBezTo>
                        <a:pt x="1130370" y="2033604"/>
                        <a:pt x="1112297" y="2015531"/>
                        <a:pt x="1090002" y="2015531"/>
                      </a:cubicBezTo>
                      <a:close/>
                      <a:moveTo>
                        <a:pt x="1005565" y="2015531"/>
                      </a:moveTo>
                      <a:cubicBezTo>
                        <a:pt x="983270" y="2015531"/>
                        <a:pt x="965197" y="2033604"/>
                        <a:pt x="965197" y="2055899"/>
                      </a:cubicBezTo>
                      <a:cubicBezTo>
                        <a:pt x="965197" y="2078194"/>
                        <a:pt x="983270" y="2096267"/>
                        <a:pt x="1005565" y="2096267"/>
                      </a:cubicBezTo>
                      <a:cubicBezTo>
                        <a:pt x="1027860" y="2096267"/>
                        <a:pt x="1045933" y="2078194"/>
                        <a:pt x="1045933" y="2055899"/>
                      </a:cubicBezTo>
                      <a:cubicBezTo>
                        <a:pt x="1045933" y="2033604"/>
                        <a:pt x="1027860" y="2015531"/>
                        <a:pt x="1005565" y="2015531"/>
                      </a:cubicBezTo>
                      <a:close/>
                      <a:moveTo>
                        <a:pt x="921129" y="2015531"/>
                      </a:moveTo>
                      <a:cubicBezTo>
                        <a:pt x="898834" y="2015531"/>
                        <a:pt x="880761" y="2033604"/>
                        <a:pt x="880761" y="2055899"/>
                      </a:cubicBezTo>
                      <a:cubicBezTo>
                        <a:pt x="880761" y="2078194"/>
                        <a:pt x="898834" y="2096267"/>
                        <a:pt x="921129" y="2096267"/>
                      </a:cubicBezTo>
                      <a:cubicBezTo>
                        <a:pt x="943424" y="2096267"/>
                        <a:pt x="961497" y="2078194"/>
                        <a:pt x="961497" y="2055899"/>
                      </a:cubicBezTo>
                      <a:cubicBezTo>
                        <a:pt x="961497" y="2033604"/>
                        <a:pt x="943424" y="2015531"/>
                        <a:pt x="921129" y="2015531"/>
                      </a:cubicBezTo>
                      <a:close/>
                      <a:moveTo>
                        <a:pt x="836693" y="2015531"/>
                      </a:moveTo>
                      <a:cubicBezTo>
                        <a:pt x="814398" y="2015531"/>
                        <a:pt x="796325" y="2033604"/>
                        <a:pt x="796325" y="2055899"/>
                      </a:cubicBezTo>
                      <a:cubicBezTo>
                        <a:pt x="796325" y="2078194"/>
                        <a:pt x="814398" y="2096267"/>
                        <a:pt x="836693" y="2096267"/>
                      </a:cubicBezTo>
                      <a:cubicBezTo>
                        <a:pt x="858988" y="2096267"/>
                        <a:pt x="877061" y="2078194"/>
                        <a:pt x="877061" y="2055899"/>
                      </a:cubicBezTo>
                      <a:cubicBezTo>
                        <a:pt x="877061" y="2033604"/>
                        <a:pt x="858988" y="2015531"/>
                        <a:pt x="836693" y="2015531"/>
                      </a:cubicBezTo>
                      <a:close/>
                      <a:moveTo>
                        <a:pt x="752256" y="2015531"/>
                      </a:moveTo>
                      <a:cubicBezTo>
                        <a:pt x="729961" y="2015531"/>
                        <a:pt x="711888" y="2033604"/>
                        <a:pt x="711888" y="2055899"/>
                      </a:cubicBezTo>
                      <a:cubicBezTo>
                        <a:pt x="711888" y="2078194"/>
                        <a:pt x="729961" y="2096267"/>
                        <a:pt x="752256" y="2096267"/>
                      </a:cubicBezTo>
                      <a:cubicBezTo>
                        <a:pt x="774551" y="2096267"/>
                        <a:pt x="792624" y="2078194"/>
                        <a:pt x="792624" y="2055899"/>
                      </a:cubicBezTo>
                      <a:cubicBezTo>
                        <a:pt x="792624" y="2033604"/>
                        <a:pt x="774551" y="2015531"/>
                        <a:pt x="752256" y="2015531"/>
                      </a:cubicBezTo>
                      <a:close/>
                      <a:moveTo>
                        <a:pt x="667820" y="2015531"/>
                      </a:moveTo>
                      <a:cubicBezTo>
                        <a:pt x="645525" y="2015531"/>
                        <a:pt x="627452" y="2033604"/>
                        <a:pt x="627452" y="2055899"/>
                      </a:cubicBezTo>
                      <a:cubicBezTo>
                        <a:pt x="627452" y="2078194"/>
                        <a:pt x="645525" y="2096267"/>
                        <a:pt x="667820" y="2096267"/>
                      </a:cubicBezTo>
                      <a:cubicBezTo>
                        <a:pt x="690115" y="2096267"/>
                        <a:pt x="708188" y="2078194"/>
                        <a:pt x="708188" y="2055899"/>
                      </a:cubicBezTo>
                      <a:cubicBezTo>
                        <a:pt x="708188" y="2033604"/>
                        <a:pt x="690115" y="2015531"/>
                        <a:pt x="667820" y="2015531"/>
                      </a:cubicBezTo>
                      <a:close/>
                      <a:moveTo>
                        <a:pt x="583384" y="2015531"/>
                      </a:moveTo>
                      <a:cubicBezTo>
                        <a:pt x="561089" y="2015531"/>
                        <a:pt x="543016" y="2033604"/>
                        <a:pt x="543016" y="2055899"/>
                      </a:cubicBezTo>
                      <a:cubicBezTo>
                        <a:pt x="543016" y="2078194"/>
                        <a:pt x="561089" y="2096267"/>
                        <a:pt x="583384" y="2096267"/>
                      </a:cubicBezTo>
                      <a:cubicBezTo>
                        <a:pt x="605679" y="2096267"/>
                        <a:pt x="623752" y="2078194"/>
                        <a:pt x="623752" y="2055899"/>
                      </a:cubicBezTo>
                      <a:cubicBezTo>
                        <a:pt x="623752" y="2033604"/>
                        <a:pt x="605679" y="2015531"/>
                        <a:pt x="583384" y="2015531"/>
                      </a:cubicBezTo>
                      <a:close/>
                      <a:moveTo>
                        <a:pt x="498947" y="2015531"/>
                      </a:moveTo>
                      <a:cubicBezTo>
                        <a:pt x="476652" y="2015531"/>
                        <a:pt x="458579" y="2033604"/>
                        <a:pt x="458579" y="2055899"/>
                      </a:cubicBezTo>
                      <a:cubicBezTo>
                        <a:pt x="458579" y="2078194"/>
                        <a:pt x="476652" y="2096267"/>
                        <a:pt x="498947" y="2096267"/>
                      </a:cubicBezTo>
                      <a:cubicBezTo>
                        <a:pt x="521242" y="2096267"/>
                        <a:pt x="539315" y="2078194"/>
                        <a:pt x="539315" y="2055899"/>
                      </a:cubicBezTo>
                      <a:cubicBezTo>
                        <a:pt x="539315" y="2033604"/>
                        <a:pt x="521242" y="2015531"/>
                        <a:pt x="498947" y="2015531"/>
                      </a:cubicBezTo>
                      <a:close/>
                      <a:moveTo>
                        <a:pt x="414511" y="2015531"/>
                      </a:moveTo>
                      <a:cubicBezTo>
                        <a:pt x="392216" y="2015531"/>
                        <a:pt x="374143" y="2033604"/>
                        <a:pt x="374143" y="2055899"/>
                      </a:cubicBezTo>
                      <a:cubicBezTo>
                        <a:pt x="374143" y="2078194"/>
                        <a:pt x="392216" y="2096267"/>
                        <a:pt x="414511" y="2096267"/>
                      </a:cubicBezTo>
                      <a:cubicBezTo>
                        <a:pt x="436806" y="2096267"/>
                        <a:pt x="454879" y="2078194"/>
                        <a:pt x="454879" y="2055899"/>
                      </a:cubicBezTo>
                      <a:cubicBezTo>
                        <a:pt x="454879" y="2033604"/>
                        <a:pt x="436806" y="2015531"/>
                        <a:pt x="414511" y="2015531"/>
                      </a:cubicBezTo>
                      <a:close/>
                      <a:moveTo>
                        <a:pt x="330075" y="2015531"/>
                      </a:moveTo>
                      <a:cubicBezTo>
                        <a:pt x="307780" y="2015531"/>
                        <a:pt x="289707" y="2033604"/>
                        <a:pt x="289707" y="2055899"/>
                      </a:cubicBezTo>
                      <a:cubicBezTo>
                        <a:pt x="289707" y="2078194"/>
                        <a:pt x="307780" y="2096267"/>
                        <a:pt x="330075" y="2096267"/>
                      </a:cubicBezTo>
                      <a:cubicBezTo>
                        <a:pt x="352370" y="2096267"/>
                        <a:pt x="370443" y="2078194"/>
                        <a:pt x="370443" y="2055899"/>
                      </a:cubicBezTo>
                      <a:cubicBezTo>
                        <a:pt x="370443" y="2033604"/>
                        <a:pt x="352370" y="2015531"/>
                        <a:pt x="330075" y="2015531"/>
                      </a:cubicBezTo>
                      <a:close/>
                      <a:moveTo>
                        <a:pt x="245639" y="2015531"/>
                      </a:moveTo>
                      <a:cubicBezTo>
                        <a:pt x="223344" y="2015531"/>
                        <a:pt x="205271" y="2033604"/>
                        <a:pt x="205271" y="2055899"/>
                      </a:cubicBezTo>
                      <a:cubicBezTo>
                        <a:pt x="205271" y="2078194"/>
                        <a:pt x="223344" y="2096267"/>
                        <a:pt x="245639" y="2096267"/>
                      </a:cubicBezTo>
                      <a:cubicBezTo>
                        <a:pt x="267934" y="2096267"/>
                        <a:pt x="286007" y="2078194"/>
                        <a:pt x="286007" y="2055899"/>
                      </a:cubicBezTo>
                      <a:cubicBezTo>
                        <a:pt x="286007" y="2033604"/>
                        <a:pt x="267934" y="2015531"/>
                        <a:pt x="245639" y="2015531"/>
                      </a:cubicBezTo>
                      <a:close/>
                      <a:moveTo>
                        <a:pt x="161202" y="2015531"/>
                      </a:moveTo>
                      <a:cubicBezTo>
                        <a:pt x="138907" y="2015531"/>
                        <a:pt x="120834" y="2033604"/>
                        <a:pt x="120834" y="2055899"/>
                      </a:cubicBezTo>
                      <a:cubicBezTo>
                        <a:pt x="120834" y="2078194"/>
                        <a:pt x="138907" y="2096267"/>
                        <a:pt x="161202" y="2096267"/>
                      </a:cubicBezTo>
                      <a:cubicBezTo>
                        <a:pt x="183497" y="2096267"/>
                        <a:pt x="201570" y="2078194"/>
                        <a:pt x="201570" y="2055899"/>
                      </a:cubicBezTo>
                      <a:cubicBezTo>
                        <a:pt x="201570" y="2033604"/>
                        <a:pt x="183497" y="2015531"/>
                        <a:pt x="161202" y="2015531"/>
                      </a:cubicBezTo>
                      <a:close/>
                      <a:moveTo>
                        <a:pt x="76766" y="2015531"/>
                      </a:moveTo>
                      <a:cubicBezTo>
                        <a:pt x="54471" y="2015531"/>
                        <a:pt x="36398" y="2033604"/>
                        <a:pt x="36398" y="2055899"/>
                      </a:cubicBezTo>
                      <a:cubicBezTo>
                        <a:pt x="36398" y="2078194"/>
                        <a:pt x="54471" y="2096267"/>
                        <a:pt x="76766" y="2096267"/>
                      </a:cubicBezTo>
                      <a:cubicBezTo>
                        <a:pt x="99061" y="2096267"/>
                        <a:pt x="117134" y="2078194"/>
                        <a:pt x="117134" y="2055899"/>
                      </a:cubicBezTo>
                      <a:cubicBezTo>
                        <a:pt x="117134" y="2033604"/>
                        <a:pt x="99061" y="2015531"/>
                        <a:pt x="76766" y="2015531"/>
                      </a:cubicBezTo>
                      <a:close/>
                      <a:moveTo>
                        <a:pt x="1343312" y="1929482"/>
                      </a:moveTo>
                      <a:cubicBezTo>
                        <a:pt x="1321017" y="1929482"/>
                        <a:pt x="1302944" y="1947555"/>
                        <a:pt x="1302944" y="1969850"/>
                      </a:cubicBezTo>
                      <a:cubicBezTo>
                        <a:pt x="1302944" y="1992145"/>
                        <a:pt x="1321017" y="2010218"/>
                        <a:pt x="1343312" y="2010218"/>
                      </a:cubicBezTo>
                      <a:cubicBezTo>
                        <a:pt x="1365607" y="2010218"/>
                        <a:pt x="1383680" y="1992145"/>
                        <a:pt x="1383680" y="1969850"/>
                      </a:cubicBezTo>
                      <a:cubicBezTo>
                        <a:pt x="1383680" y="1947555"/>
                        <a:pt x="1365607" y="1929482"/>
                        <a:pt x="1343312" y="1929482"/>
                      </a:cubicBezTo>
                      <a:close/>
                      <a:moveTo>
                        <a:pt x="1258874" y="1929482"/>
                      </a:moveTo>
                      <a:cubicBezTo>
                        <a:pt x="1236579" y="1929482"/>
                        <a:pt x="1218506" y="1947555"/>
                        <a:pt x="1218506" y="1969850"/>
                      </a:cubicBezTo>
                      <a:cubicBezTo>
                        <a:pt x="1218506" y="1992145"/>
                        <a:pt x="1236579" y="2010218"/>
                        <a:pt x="1258874" y="2010218"/>
                      </a:cubicBezTo>
                      <a:cubicBezTo>
                        <a:pt x="1281169" y="2010218"/>
                        <a:pt x="1299242" y="1992145"/>
                        <a:pt x="1299242" y="1969850"/>
                      </a:cubicBezTo>
                      <a:cubicBezTo>
                        <a:pt x="1299242" y="1947555"/>
                        <a:pt x="1281169" y="1929482"/>
                        <a:pt x="1258874" y="1929482"/>
                      </a:cubicBezTo>
                      <a:close/>
                      <a:moveTo>
                        <a:pt x="1174438" y="1929482"/>
                      </a:moveTo>
                      <a:cubicBezTo>
                        <a:pt x="1152143" y="1929482"/>
                        <a:pt x="1134070" y="1947555"/>
                        <a:pt x="1134070" y="1969850"/>
                      </a:cubicBezTo>
                      <a:cubicBezTo>
                        <a:pt x="1134070" y="1992145"/>
                        <a:pt x="1152143" y="2010218"/>
                        <a:pt x="1174438" y="2010218"/>
                      </a:cubicBezTo>
                      <a:cubicBezTo>
                        <a:pt x="1196733" y="2010218"/>
                        <a:pt x="1214806" y="1992145"/>
                        <a:pt x="1214806" y="1969850"/>
                      </a:cubicBezTo>
                      <a:cubicBezTo>
                        <a:pt x="1214806" y="1947555"/>
                        <a:pt x="1196733" y="1929482"/>
                        <a:pt x="1174438" y="1929482"/>
                      </a:cubicBezTo>
                      <a:close/>
                      <a:moveTo>
                        <a:pt x="1090002" y="1929482"/>
                      </a:moveTo>
                      <a:cubicBezTo>
                        <a:pt x="1067707" y="1929482"/>
                        <a:pt x="1049634" y="1947555"/>
                        <a:pt x="1049634" y="1969850"/>
                      </a:cubicBezTo>
                      <a:cubicBezTo>
                        <a:pt x="1049634" y="1992145"/>
                        <a:pt x="1067707" y="2010218"/>
                        <a:pt x="1090002" y="2010218"/>
                      </a:cubicBezTo>
                      <a:cubicBezTo>
                        <a:pt x="1112297" y="2010218"/>
                        <a:pt x="1130370" y="1992145"/>
                        <a:pt x="1130370" y="1969850"/>
                      </a:cubicBezTo>
                      <a:cubicBezTo>
                        <a:pt x="1130370" y="1947555"/>
                        <a:pt x="1112297" y="1929482"/>
                        <a:pt x="1090002" y="1929482"/>
                      </a:cubicBezTo>
                      <a:close/>
                      <a:moveTo>
                        <a:pt x="1005565" y="1929482"/>
                      </a:moveTo>
                      <a:cubicBezTo>
                        <a:pt x="983270" y="1929482"/>
                        <a:pt x="965197" y="1947555"/>
                        <a:pt x="965197" y="1969850"/>
                      </a:cubicBezTo>
                      <a:cubicBezTo>
                        <a:pt x="965197" y="1992145"/>
                        <a:pt x="983270" y="2010218"/>
                        <a:pt x="1005565" y="2010218"/>
                      </a:cubicBezTo>
                      <a:cubicBezTo>
                        <a:pt x="1027860" y="2010218"/>
                        <a:pt x="1045933" y="1992145"/>
                        <a:pt x="1045933" y="1969850"/>
                      </a:cubicBezTo>
                      <a:cubicBezTo>
                        <a:pt x="1045933" y="1947555"/>
                        <a:pt x="1027860" y="1929482"/>
                        <a:pt x="1005565" y="1929482"/>
                      </a:cubicBezTo>
                      <a:close/>
                      <a:moveTo>
                        <a:pt x="921129" y="1929482"/>
                      </a:moveTo>
                      <a:cubicBezTo>
                        <a:pt x="898834" y="1929482"/>
                        <a:pt x="880761" y="1947555"/>
                        <a:pt x="880761" y="1969850"/>
                      </a:cubicBezTo>
                      <a:cubicBezTo>
                        <a:pt x="880761" y="1992145"/>
                        <a:pt x="898834" y="2010218"/>
                        <a:pt x="921129" y="2010218"/>
                      </a:cubicBezTo>
                      <a:cubicBezTo>
                        <a:pt x="943424" y="2010218"/>
                        <a:pt x="961497" y="1992145"/>
                        <a:pt x="961497" y="1969850"/>
                      </a:cubicBezTo>
                      <a:cubicBezTo>
                        <a:pt x="961497" y="1947555"/>
                        <a:pt x="943424" y="1929482"/>
                        <a:pt x="921129" y="1929482"/>
                      </a:cubicBezTo>
                      <a:close/>
                      <a:moveTo>
                        <a:pt x="836693" y="1929482"/>
                      </a:moveTo>
                      <a:cubicBezTo>
                        <a:pt x="814398" y="1929482"/>
                        <a:pt x="796325" y="1947555"/>
                        <a:pt x="796325" y="1969850"/>
                      </a:cubicBezTo>
                      <a:cubicBezTo>
                        <a:pt x="796325" y="1992145"/>
                        <a:pt x="814398" y="2010218"/>
                        <a:pt x="836693" y="2010218"/>
                      </a:cubicBezTo>
                      <a:cubicBezTo>
                        <a:pt x="858988" y="2010218"/>
                        <a:pt x="877061" y="1992145"/>
                        <a:pt x="877061" y="1969850"/>
                      </a:cubicBezTo>
                      <a:cubicBezTo>
                        <a:pt x="877061" y="1947555"/>
                        <a:pt x="858988" y="1929482"/>
                        <a:pt x="836693" y="1929482"/>
                      </a:cubicBezTo>
                      <a:close/>
                      <a:moveTo>
                        <a:pt x="752256" y="1929482"/>
                      </a:moveTo>
                      <a:cubicBezTo>
                        <a:pt x="729961" y="1929482"/>
                        <a:pt x="711888" y="1947555"/>
                        <a:pt x="711888" y="1969850"/>
                      </a:cubicBezTo>
                      <a:cubicBezTo>
                        <a:pt x="711888" y="1992145"/>
                        <a:pt x="729961" y="2010218"/>
                        <a:pt x="752256" y="2010218"/>
                      </a:cubicBezTo>
                      <a:cubicBezTo>
                        <a:pt x="774551" y="2010218"/>
                        <a:pt x="792624" y="1992145"/>
                        <a:pt x="792624" y="1969850"/>
                      </a:cubicBezTo>
                      <a:cubicBezTo>
                        <a:pt x="792624" y="1947555"/>
                        <a:pt x="774551" y="1929482"/>
                        <a:pt x="752256" y="1929482"/>
                      </a:cubicBezTo>
                      <a:close/>
                      <a:moveTo>
                        <a:pt x="667820" y="1929482"/>
                      </a:moveTo>
                      <a:cubicBezTo>
                        <a:pt x="645525" y="1929482"/>
                        <a:pt x="627452" y="1947555"/>
                        <a:pt x="627452" y="1969850"/>
                      </a:cubicBezTo>
                      <a:cubicBezTo>
                        <a:pt x="627452" y="1992145"/>
                        <a:pt x="645525" y="2010218"/>
                        <a:pt x="667820" y="2010218"/>
                      </a:cubicBezTo>
                      <a:cubicBezTo>
                        <a:pt x="690115" y="2010218"/>
                        <a:pt x="708188" y="1992145"/>
                        <a:pt x="708188" y="1969850"/>
                      </a:cubicBezTo>
                      <a:cubicBezTo>
                        <a:pt x="708188" y="1947555"/>
                        <a:pt x="690115" y="1929482"/>
                        <a:pt x="667820" y="1929482"/>
                      </a:cubicBezTo>
                      <a:close/>
                      <a:moveTo>
                        <a:pt x="583384" y="1929482"/>
                      </a:moveTo>
                      <a:cubicBezTo>
                        <a:pt x="561089" y="1929482"/>
                        <a:pt x="543016" y="1947555"/>
                        <a:pt x="543016" y="1969850"/>
                      </a:cubicBezTo>
                      <a:cubicBezTo>
                        <a:pt x="543016" y="1992145"/>
                        <a:pt x="561089" y="2010218"/>
                        <a:pt x="583384" y="2010218"/>
                      </a:cubicBezTo>
                      <a:cubicBezTo>
                        <a:pt x="605679" y="2010218"/>
                        <a:pt x="623752" y="1992145"/>
                        <a:pt x="623752" y="1969850"/>
                      </a:cubicBezTo>
                      <a:cubicBezTo>
                        <a:pt x="623752" y="1947555"/>
                        <a:pt x="605679" y="1929482"/>
                        <a:pt x="583384" y="1929482"/>
                      </a:cubicBezTo>
                      <a:close/>
                      <a:moveTo>
                        <a:pt x="498947" y="1929482"/>
                      </a:moveTo>
                      <a:cubicBezTo>
                        <a:pt x="476652" y="1929482"/>
                        <a:pt x="458579" y="1947555"/>
                        <a:pt x="458579" y="1969850"/>
                      </a:cubicBezTo>
                      <a:cubicBezTo>
                        <a:pt x="458579" y="1992145"/>
                        <a:pt x="476652" y="2010218"/>
                        <a:pt x="498947" y="2010218"/>
                      </a:cubicBezTo>
                      <a:cubicBezTo>
                        <a:pt x="521242" y="2010218"/>
                        <a:pt x="539315" y="1992145"/>
                        <a:pt x="539315" y="1969850"/>
                      </a:cubicBezTo>
                      <a:cubicBezTo>
                        <a:pt x="539315" y="1947555"/>
                        <a:pt x="521242" y="1929482"/>
                        <a:pt x="498947" y="1929482"/>
                      </a:cubicBezTo>
                      <a:close/>
                      <a:moveTo>
                        <a:pt x="414511" y="1929482"/>
                      </a:moveTo>
                      <a:cubicBezTo>
                        <a:pt x="392216" y="1929482"/>
                        <a:pt x="374143" y="1947555"/>
                        <a:pt x="374143" y="1969850"/>
                      </a:cubicBezTo>
                      <a:cubicBezTo>
                        <a:pt x="374143" y="1992145"/>
                        <a:pt x="392216" y="2010218"/>
                        <a:pt x="414511" y="2010218"/>
                      </a:cubicBezTo>
                      <a:cubicBezTo>
                        <a:pt x="436806" y="2010218"/>
                        <a:pt x="454879" y="1992145"/>
                        <a:pt x="454879" y="1969850"/>
                      </a:cubicBezTo>
                      <a:cubicBezTo>
                        <a:pt x="454879" y="1947555"/>
                        <a:pt x="436806" y="1929482"/>
                        <a:pt x="414511" y="1929482"/>
                      </a:cubicBezTo>
                      <a:close/>
                      <a:moveTo>
                        <a:pt x="330075" y="1929482"/>
                      </a:moveTo>
                      <a:cubicBezTo>
                        <a:pt x="307780" y="1929482"/>
                        <a:pt x="289707" y="1947555"/>
                        <a:pt x="289707" y="1969850"/>
                      </a:cubicBezTo>
                      <a:cubicBezTo>
                        <a:pt x="289707" y="1992145"/>
                        <a:pt x="307780" y="2010218"/>
                        <a:pt x="330075" y="2010218"/>
                      </a:cubicBezTo>
                      <a:cubicBezTo>
                        <a:pt x="352370" y="2010218"/>
                        <a:pt x="370443" y="1992145"/>
                        <a:pt x="370443" y="1969850"/>
                      </a:cubicBezTo>
                      <a:cubicBezTo>
                        <a:pt x="370443" y="1947555"/>
                        <a:pt x="352370" y="1929482"/>
                        <a:pt x="330075" y="1929482"/>
                      </a:cubicBezTo>
                      <a:close/>
                      <a:moveTo>
                        <a:pt x="245639" y="1929482"/>
                      </a:moveTo>
                      <a:cubicBezTo>
                        <a:pt x="223344" y="1929482"/>
                        <a:pt x="205271" y="1947555"/>
                        <a:pt x="205271" y="1969850"/>
                      </a:cubicBezTo>
                      <a:cubicBezTo>
                        <a:pt x="205271" y="1992145"/>
                        <a:pt x="223344" y="2010218"/>
                        <a:pt x="245639" y="2010218"/>
                      </a:cubicBezTo>
                      <a:cubicBezTo>
                        <a:pt x="267934" y="2010218"/>
                        <a:pt x="286007" y="1992145"/>
                        <a:pt x="286007" y="1969850"/>
                      </a:cubicBezTo>
                      <a:cubicBezTo>
                        <a:pt x="286007" y="1947555"/>
                        <a:pt x="267934" y="1929482"/>
                        <a:pt x="245639" y="1929482"/>
                      </a:cubicBezTo>
                      <a:close/>
                      <a:moveTo>
                        <a:pt x="161202" y="1929482"/>
                      </a:moveTo>
                      <a:cubicBezTo>
                        <a:pt x="138907" y="1929482"/>
                        <a:pt x="120834" y="1947555"/>
                        <a:pt x="120834" y="1969850"/>
                      </a:cubicBezTo>
                      <a:cubicBezTo>
                        <a:pt x="120834" y="1992145"/>
                        <a:pt x="138907" y="2010218"/>
                        <a:pt x="161202" y="2010218"/>
                      </a:cubicBezTo>
                      <a:cubicBezTo>
                        <a:pt x="183497" y="2010218"/>
                        <a:pt x="201570" y="1992145"/>
                        <a:pt x="201570" y="1969850"/>
                      </a:cubicBezTo>
                      <a:cubicBezTo>
                        <a:pt x="201570" y="1947555"/>
                        <a:pt x="183497" y="1929482"/>
                        <a:pt x="161202" y="1929482"/>
                      </a:cubicBezTo>
                      <a:close/>
                      <a:moveTo>
                        <a:pt x="76766" y="1929482"/>
                      </a:moveTo>
                      <a:cubicBezTo>
                        <a:pt x="54471" y="1929482"/>
                        <a:pt x="36398" y="1947555"/>
                        <a:pt x="36398" y="1969850"/>
                      </a:cubicBezTo>
                      <a:cubicBezTo>
                        <a:pt x="36398" y="1992145"/>
                        <a:pt x="54471" y="2010218"/>
                        <a:pt x="76766" y="2010218"/>
                      </a:cubicBezTo>
                      <a:cubicBezTo>
                        <a:pt x="99061" y="2010218"/>
                        <a:pt x="117134" y="1992145"/>
                        <a:pt x="117134" y="1969850"/>
                      </a:cubicBezTo>
                      <a:cubicBezTo>
                        <a:pt x="117134" y="1947555"/>
                        <a:pt x="99061" y="1929482"/>
                        <a:pt x="76766" y="1929482"/>
                      </a:cubicBezTo>
                      <a:close/>
                      <a:moveTo>
                        <a:pt x="1343312" y="1843433"/>
                      </a:moveTo>
                      <a:cubicBezTo>
                        <a:pt x="1321017" y="1843433"/>
                        <a:pt x="1302944" y="1861506"/>
                        <a:pt x="1302944" y="1883801"/>
                      </a:cubicBezTo>
                      <a:cubicBezTo>
                        <a:pt x="1302944" y="1906096"/>
                        <a:pt x="1321017" y="1924169"/>
                        <a:pt x="1343312" y="1924169"/>
                      </a:cubicBezTo>
                      <a:cubicBezTo>
                        <a:pt x="1365607" y="1924169"/>
                        <a:pt x="1383680" y="1906096"/>
                        <a:pt x="1383680" y="1883801"/>
                      </a:cubicBezTo>
                      <a:cubicBezTo>
                        <a:pt x="1383680" y="1861506"/>
                        <a:pt x="1365607" y="1843433"/>
                        <a:pt x="1343312" y="1843433"/>
                      </a:cubicBezTo>
                      <a:close/>
                      <a:moveTo>
                        <a:pt x="1258874" y="1843433"/>
                      </a:moveTo>
                      <a:cubicBezTo>
                        <a:pt x="1236579" y="1843433"/>
                        <a:pt x="1218506" y="1861506"/>
                        <a:pt x="1218506" y="1883801"/>
                      </a:cubicBezTo>
                      <a:cubicBezTo>
                        <a:pt x="1218506" y="1906096"/>
                        <a:pt x="1236579" y="1924169"/>
                        <a:pt x="1258874" y="1924169"/>
                      </a:cubicBezTo>
                      <a:cubicBezTo>
                        <a:pt x="1281169" y="1924169"/>
                        <a:pt x="1299242" y="1906096"/>
                        <a:pt x="1299242" y="1883801"/>
                      </a:cubicBezTo>
                      <a:cubicBezTo>
                        <a:pt x="1299242" y="1861506"/>
                        <a:pt x="1281169" y="1843433"/>
                        <a:pt x="1258874" y="1843433"/>
                      </a:cubicBezTo>
                      <a:close/>
                      <a:moveTo>
                        <a:pt x="1174438" y="1843433"/>
                      </a:moveTo>
                      <a:cubicBezTo>
                        <a:pt x="1152143" y="1843433"/>
                        <a:pt x="1134070" y="1861506"/>
                        <a:pt x="1134070" y="1883801"/>
                      </a:cubicBezTo>
                      <a:cubicBezTo>
                        <a:pt x="1134070" y="1906096"/>
                        <a:pt x="1152143" y="1924169"/>
                        <a:pt x="1174438" y="1924169"/>
                      </a:cubicBezTo>
                      <a:cubicBezTo>
                        <a:pt x="1196733" y="1924169"/>
                        <a:pt x="1214806" y="1906096"/>
                        <a:pt x="1214806" y="1883801"/>
                      </a:cubicBezTo>
                      <a:cubicBezTo>
                        <a:pt x="1214806" y="1861506"/>
                        <a:pt x="1196733" y="1843433"/>
                        <a:pt x="1174438" y="1843433"/>
                      </a:cubicBezTo>
                      <a:close/>
                      <a:moveTo>
                        <a:pt x="1090002" y="1843433"/>
                      </a:moveTo>
                      <a:cubicBezTo>
                        <a:pt x="1067707" y="1843433"/>
                        <a:pt x="1049634" y="1861506"/>
                        <a:pt x="1049634" y="1883801"/>
                      </a:cubicBezTo>
                      <a:cubicBezTo>
                        <a:pt x="1049634" y="1906096"/>
                        <a:pt x="1067707" y="1924169"/>
                        <a:pt x="1090002" y="1924169"/>
                      </a:cubicBezTo>
                      <a:cubicBezTo>
                        <a:pt x="1112297" y="1924169"/>
                        <a:pt x="1130370" y="1906096"/>
                        <a:pt x="1130370" y="1883801"/>
                      </a:cubicBezTo>
                      <a:cubicBezTo>
                        <a:pt x="1130370" y="1861506"/>
                        <a:pt x="1112297" y="1843433"/>
                        <a:pt x="1090002" y="1843433"/>
                      </a:cubicBezTo>
                      <a:close/>
                      <a:moveTo>
                        <a:pt x="1005565" y="1843433"/>
                      </a:moveTo>
                      <a:cubicBezTo>
                        <a:pt x="983270" y="1843433"/>
                        <a:pt x="965197" y="1861506"/>
                        <a:pt x="965197" y="1883801"/>
                      </a:cubicBezTo>
                      <a:cubicBezTo>
                        <a:pt x="965197" y="1906096"/>
                        <a:pt x="983270" y="1924169"/>
                        <a:pt x="1005565" y="1924169"/>
                      </a:cubicBezTo>
                      <a:cubicBezTo>
                        <a:pt x="1027860" y="1924169"/>
                        <a:pt x="1045933" y="1906096"/>
                        <a:pt x="1045933" y="1883801"/>
                      </a:cubicBezTo>
                      <a:cubicBezTo>
                        <a:pt x="1045933" y="1861506"/>
                        <a:pt x="1027860" y="1843433"/>
                        <a:pt x="1005565" y="1843433"/>
                      </a:cubicBezTo>
                      <a:close/>
                      <a:moveTo>
                        <a:pt x="921129" y="1843433"/>
                      </a:moveTo>
                      <a:cubicBezTo>
                        <a:pt x="898834" y="1843433"/>
                        <a:pt x="880761" y="1861506"/>
                        <a:pt x="880761" y="1883801"/>
                      </a:cubicBezTo>
                      <a:cubicBezTo>
                        <a:pt x="880761" y="1906096"/>
                        <a:pt x="898834" y="1924169"/>
                        <a:pt x="921129" y="1924169"/>
                      </a:cubicBezTo>
                      <a:cubicBezTo>
                        <a:pt x="943424" y="1924169"/>
                        <a:pt x="961497" y="1906096"/>
                        <a:pt x="961497" y="1883801"/>
                      </a:cubicBezTo>
                      <a:cubicBezTo>
                        <a:pt x="961497" y="1861506"/>
                        <a:pt x="943424" y="1843433"/>
                        <a:pt x="921129" y="1843433"/>
                      </a:cubicBezTo>
                      <a:close/>
                      <a:moveTo>
                        <a:pt x="836693" y="1843433"/>
                      </a:moveTo>
                      <a:cubicBezTo>
                        <a:pt x="814398" y="1843433"/>
                        <a:pt x="796325" y="1861506"/>
                        <a:pt x="796325" y="1883801"/>
                      </a:cubicBezTo>
                      <a:cubicBezTo>
                        <a:pt x="796325" y="1906096"/>
                        <a:pt x="814398" y="1924169"/>
                        <a:pt x="836693" y="1924169"/>
                      </a:cubicBezTo>
                      <a:cubicBezTo>
                        <a:pt x="858988" y="1924169"/>
                        <a:pt x="877061" y="1906096"/>
                        <a:pt x="877061" y="1883801"/>
                      </a:cubicBezTo>
                      <a:cubicBezTo>
                        <a:pt x="877061" y="1861506"/>
                        <a:pt x="858988" y="1843433"/>
                        <a:pt x="836693" y="1843433"/>
                      </a:cubicBezTo>
                      <a:close/>
                      <a:moveTo>
                        <a:pt x="752256" y="1843433"/>
                      </a:moveTo>
                      <a:cubicBezTo>
                        <a:pt x="729961" y="1843433"/>
                        <a:pt x="711888" y="1861506"/>
                        <a:pt x="711888" y="1883801"/>
                      </a:cubicBezTo>
                      <a:cubicBezTo>
                        <a:pt x="711888" y="1906096"/>
                        <a:pt x="729961" y="1924169"/>
                        <a:pt x="752256" y="1924169"/>
                      </a:cubicBezTo>
                      <a:cubicBezTo>
                        <a:pt x="774551" y="1924169"/>
                        <a:pt x="792624" y="1906096"/>
                        <a:pt x="792624" y="1883801"/>
                      </a:cubicBezTo>
                      <a:cubicBezTo>
                        <a:pt x="792624" y="1861506"/>
                        <a:pt x="774551" y="1843433"/>
                        <a:pt x="752256" y="1843433"/>
                      </a:cubicBezTo>
                      <a:close/>
                      <a:moveTo>
                        <a:pt x="667820" y="1843433"/>
                      </a:moveTo>
                      <a:cubicBezTo>
                        <a:pt x="645525" y="1843433"/>
                        <a:pt x="627452" y="1861506"/>
                        <a:pt x="627452" y="1883801"/>
                      </a:cubicBezTo>
                      <a:cubicBezTo>
                        <a:pt x="627452" y="1906096"/>
                        <a:pt x="645525" y="1924169"/>
                        <a:pt x="667820" y="1924169"/>
                      </a:cubicBezTo>
                      <a:cubicBezTo>
                        <a:pt x="690115" y="1924169"/>
                        <a:pt x="708188" y="1906096"/>
                        <a:pt x="708188" y="1883801"/>
                      </a:cubicBezTo>
                      <a:cubicBezTo>
                        <a:pt x="708188" y="1861506"/>
                        <a:pt x="690115" y="1843433"/>
                        <a:pt x="667820" y="1843433"/>
                      </a:cubicBezTo>
                      <a:close/>
                      <a:moveTo>
                        <a:pt x="583384" y="1843433"/>
                      </a:moveTo>
                      <a:cubicBezTo>
                        <a:pt x="561089" y="1843433"/>
                        <a:pt x="543016" y="1861506"/>
                        <a:pt x="543016" y="1883801"/>
                      </a:cubicBezTo>
                      <a:cubicBezTo>
                        <a:pt x="543016" y="1906096"/>
                        <a:pt x="561089" y="1924169"/>
                        <a:pt x="583384" y="1924169"/>
                      </a:cubicBezTo>
                      <a:cubicBezTo>
                        <a:pt x="605679" y="1924169"/>
                        <a:pt x="623752" y="1906096"/>
                        <a:pt x="623752" y="1883801"/>
                      </a:cubicBezTo>
                      <a:cubicBezTo>
                        <a:pt x="623752" y="1861506"/>
                        <a:pt x="605679" y="1843433"/>
                        <a:pt x="583384" y="1843433"/>
                      </a:cubicBezTo>
                      <a:close/>
                      <a:moveTo>
                        <a:pt x="498947" y="1843433"/>
                      </a:moveTo>
                      <a:cubicBezTo>
                        <a:pt x="476652" y="1843433"/>
                        <a:pt x="458579" y="1861506"/>
                        <a:pt x="458579" y="1883801"/>
                      </a:cubicBezTo>
                      <a:cubicBezTo>
                        <a:pt x="458579" y="1906096"/>
                        <a:pt x="476652" y="1924169"/>
                        <a:pt x="498947" y="1924169"/>
                      </a:cubicBezTo>
                      <a:cubicBezTo>
                        <a:pt x="521242" y="1924169"/>
                        <a:pt x="539315" y="1906096"/>
                        <a:pt x="539315" y="1883801"/>
                      </a:cubicBezTo>
                      <a:cubicBezTo>
                        <a:pt x="539315" y="1861506"/>
                        <a:pt x="521242" y="1843433"/>
                        <a:pt x="498947" y="1843433"/>
                      </a:cubicBezTo>
                      <a:close/>
                      <a:moveTo>
                        <a:pt x="414511" y="1843433"/>
                      </a:moveTo>
                      <a:cubicBezTo>
                        <a:pt x="392216" y="1843433"/>
                        <a:pt x="374143" y="1861506"/>
                        <a:pt x="374143" y="1883801"/>
                      </a:cubicBezTo>
                      <a:cubicBezTo>
                        <a:pt x="374143" y="1906096"/>
                        <a:pt x="392216" y="1924169"/>
                        <a:pt x="414511" y="1924169"/>
                      </a:cubicBezTo>
                      <a:cubicBezTo>
                        <a:pt x="436806" y="1924169"/>
                        <a:pt x="454879" y="1906096"/>
                        <a:pt x="454879" y="1883801"/>
                      </a:cubicBezTo>
                      <a:cubicBezTo>
                        <a:pt x="454879" y="1861506"/>
                        <a:pt x="436806" y="1843433"/>
                        <a:pt x="414511" y="1843433"/>
                      </a:cubicBezTo>
                      <a:close/>
                      <a:moveTo>
                        <a:pt x="330075" y="1843433"/>
                      </a:moveTo>
                      <a:cubicBezTo>
                        <a:pt x="307780" y="1843433"/>
                        <a:pt x="289707" y="1861506"/>
                        <a:pt x="289707" y="1883801"/>
                      </a:cubicBezTo>
                      <a:cubicBezTo>
                        <a:pt x="289707" y="1906096"/>
                        <a:pt x="307780" y="1924169"/>
                        <a:pt x="330075" y="1924169"/>
                      </a:cubicBezTo>
                      <a:cubicBezTo>
                        <a:pt x="352370" y="1924169"/>
                        <a:pt x="370443" y="1906096"/>
                        <a:pt x="370443" y="1883801"/>
                      </a:cubicBezTo>
                      <a:cubicBezTo>
                        <a:pt x="370443" y="1861506"/>
                        <a:pt x="352370" y="1843433"/>
                        <a:pt x="330075" y="1843433"/>
                      </a:cubicBezTo>
                      <a:close/>
                      <a:moveTo>
                        <a:pt x="245639" y="1843433"/>
                      </a:moveTo>
                      <a:cubicBezTo>
                        <a:pt x="223344" y="1843433"/>
                        <a:pt x="205271" y="1861506"/>
                        <a:pt x="205271" y="1883801"/>
                      </a:cubicBezTo>
                      <a:cubicBezTo>
                        <a:pt x="205271" y="1906096"/>
                        <a:pt x="223344" y="1924169"/>
                        <a:pt x="245639" y="1924169"/>
                      </a:cubicBezTo>
                      <a:cubicBezTo>
                        <a:pt x="267934" y="1924169"/>
                        <a:pt x="286007" y="1906096"/>
                        <a:pt x="286007" y="1883801"/>
                      </a:cubicBezTo>
                      <a:cubicBezTo>
                        <a:pt x="286007" y="1861506"/>
                        <a:pt x="267934" y="1843433"/>
                        <a:pt x="245639" y="1843433"/>
                      </a:cubicBezTo>
                      <a:close/>
                      <a:moveTo>
                        <a:pt x="161202" y="1843433"/>
                      </a:moveTo>
                      <a:cubicBezTo>
                        <a:pt x="138907" y="1843433"/>
                        <a:pt x="120834" y="1861506"/>
                        <a:pt x="120834" y="1883801"/>
                      </a:cubicBezTo>
                      <a:cubicBezTo>
                        <a:pt x="120834" y="1906096"/>
                        <a:pt x="138907" y="1924169"/>
                        <a:pt x="161202" y="1924169"/>
                      </a:cubicBezTo>
                      <a:cubicBezTo>
                        <a:pt x="183497" y="1924169"/>
                        <a:pt x="201570" y="1906096"/>
                        <a:pt x="201570" y="1883801"/>
                      </a:cubicBezTo>
                      <a:cubicBezTo>
                        <a:pt x="201570" y="1861506"/>
                        <a:pt x="183497" y="1843433"/>
                        <a:pt x="161202" y="1843433"/>
                      </a:cubicBezTo>
                      <a:close/>
                      <a:moveTo>
                        <a:pt x="76766" y="1843433"/>
                      </a:moveTo>
                      <a:cubicBezTo>
                        <a:pt x="54471" y="1843433"/>
                        <a:pt x="36398" y="1861506"/>
                        <a:pt x="36398" y="1883801"/>
                      </a:cubicBezTo>
                      <a:cubicBezTo>
                        <a:pt x="36398" y="1906096"/>
                        <a:pt x="54471" y="1924169"/>
                        <a:pt x="76766" y="1924169"/>
                      </a:cubicBezTo>
                      <a:cubicBezTo>
                        <a:pt x="99061" y="1924169"/>
                        <a:pt x="117134" y="1906096"/>
                        <a:pt x="117134" y="1883801"/>
                      </a:cubicBezTo>
                      <a:cubicBezTo>
                        <a:pt x="117134" y="1861506"/>
                        <a:pt x="99061" y="1843433"/>
                        <a:pt x="76766" y="1843433"/>
                      </a:cubicBezTo>
                      <a:close/>
                      <a:moveTo>
                        <a:pt x="1343312" y="1757383"/>
                      </a:moveTo>
                      <a:cubicBezTo>
                        <a:pt x="1321017" y="1757383"/>
                        <a:pt x="1302944" y="1775456"/>
                        <a:pt x="1302944" y="1797751"/>
                      </a:cubicBezTo>
                      <a:cubicBezTo>
                        <a:pt x="1302944" y="1820046"/>
                        <a:pt x="1321017" y="1838119"/>
                        <a:pt x="1343312" y="1838119"/>
                      </a:cubicBezTo>
                      <a:cubicBezTo>
                        <a:pt x="1365607" y="1838119"/>
                        <a:pt x="1383680" y="1820046"/>
                        <a:pt x="1383680" y="1797751"/>
                      </a:cubicBezTo>
                      <a:cubicBezTo>
                        <a:pt x="1383680" y="1775456"/>
                        <a:pt x="1365607" y="1757383"/>
                        <a:pt x="1343312" y="1757383"/>
                      </a:cubicBezTo>
                      <a:close/>
                      <a:moveTo>
                        <a:pt x="1258874" y="1757383"/>
                      </a:moveTo>
                      <a:cubicBezTo>
                        <a:pt x="1236579" y="1757383"/>
                        <a:pt x="1218506" y="1775456"/>
                        <a:pt x="1218506" y="1797751"/>
                      </a:cubicBezTo>
                      <a:cubicBezTo>
                        <a:pt x="1218506" y="1820046"/>
                        <a:pt x="1236579" y="1838119"/>
                        <a:pt x="1258874" y="1838119"/>
                      </a:cubicBezTo>
                      <a:cubicBezTo>
                        <a:pt x="1281169" y="1838119"/>
                        <a:pt x="1299242" y="1820046"/>
                        <a:pt x="1299242" y="1797751"/>
                      </a:cubicBezTo>
                      <a:cubicBezTo>
                        <a:pt x="1299242" y="1775456"/>
                        <a:pt x="1281169" y="1757383"/>
                        <a:pt x="1258874" y="1757383"/>
                      </a:cubicBezTo>
                      <a:close/>
                      <a:moveTo>
                        <a:pt x="1174438" y="1757383"/>
                      </a:moveTo>
                      <a:cubicBezTo>
                        <a:pt x="1152143" y="1757383"/>
                        <a:pt x="1134070" y="1775456"/>
                        <a:pt x="1134070" y="1797751"/>
                      </a:cubicBezTo>
                      <a:cubicBezTo>
                        <a:pt x="1134070" y="1820046"/>
                        <a:pt x="1152143" y="1838119"/>
                        <a:pt x="1174438" y="1838119"/>
                      </a:cubicBezTo>
                      <a:cubicBezTo>
                        <a:pt x="1196733" y="1838119"/>
                        <a:pt x="1214806" y="1820046"/>
                        <a:pt x="1214806" y="1797751"/>
                      </a:cubicBezTo>
                      <a:cubicBezTo>
                        <a:pt x="1214806" y="1775456"/>
                        <a:pt x="1196733" y="1757383"/>
                        <a:pt x="1174438" y="1757383"/>
                      </a:cubicBezTo>
                      <a:close/>
                      <a:moveTo>
                        <a:pt x="1090002" y="1757383"/>
                      </a:moveTo>
                      <a:cubicBezTo>
                        <a:pt x="1067707" y="1757383"/>
                        <a:pt x="1049634" y="1775456"/>
                        <a:pt x="1049634" y="1797751"/>
                      </a:cubicBezTo>
                      <a:cubicBezTo>
                        <a:pt x="1049634" y="1820046"/>
                        <a:pt x="1067707" y="1838119"/>
                        <a:pt x="1090002" y="1838119"/>
                      </a:cubicBezTo>
                      <a:cubicBezTo>
                        <a:pt x="1112297" y="1838119"/>
                        <a:pt x="1130370" y="1820046"/>
                        <a:pt x="1130370" y="1797751"/>
                      </a:cubicBezTo>
                      <a:cubicBezTo>
                        <a:pt x="1130370" y="1775456"/>
                        <a:pt x="1112297" y="1757383"/>
                        <a:pt x="1090002" y="1757383"/>
                      </a:cubicBezTo>
                      <a:close/>
                      <a:moveTo>
                        <a:pt x="1005565" y="1757383"/>
                      </a:moveTo>
                      <a:cubicBezTo>
                        <a:pt x="983270" y="1757383"/>
                        <a:pt x="965197" y="1775456"/>
                        <a:pt x="965197" y="1797751"/>
                      </a:cubicBezTo>
                      <a:cubicBezTo>
                        <a:pt x="965197" y="1820046"/>
                        <a:pt x="983270" y="1838119"/>
                        <a:pt x="1005565" y="1838119"/>
                      </a:cubicBezTo>
                      <a:cubicBezTo>
                        <a:pt x="1027860" y="1838119"/>
                        <a:pt x="1045933" y="1820046"/>
                        <a:pt x="1045933" y="1797751"/>
                      </a:cubicBezTo>
                      <a:cubicBezTo>
                        <a:pt x="1045933" y="1775456"/>
                        <a:pt x="1027860" y="1757383"/>
                        <a:pt x="1005565" y="1757383"/>
                      </a:cubicBezTo>
                      <a:close/>
                      <a:moveTo>
                        <a:pt x="921129" y="1757383"/>
                      </a:moveTo>
                      <a:cubicBezTo>
                        <a:pt x="898834" y="1757383"/>
                        <a:pt x="880761" y="1775456"/>
                        <a:pt x="880761" y="1797751"/>
                      </a:cubicBezTo>
                      <a:cubicBezTo>
                        <a:pt x="880761" y="1820046"/>
                        <a:pt x="898834" y="1838119"/>
                        <a:pt x="921129" y="1838119"/>
                      </a:cubicBezTo>
                      <a:cubicBezTo>
                        <a:pt x="943424" y="1838119"/>
                        <a:pt x="961497" y="1820046"/>
                        <a:pt x="961497" y="1797751"/>
                      </a:cubicBezTo>
                      <a:cubicBezTo>
                        <a:pt x="961497" y="1775456"/>
                        <a:pt x="943424" y="1757383"/>
                        <a:pt x="921129" y="1757383"/>
                      </a:cubicBezTo>
                      <a:close/>
                      <a:moveTo>
                        <a:pt x="836693" y="1757383"/>
                      </a:moveTo>
                      <a:cubicBezTo>
                        <a:pt x="814398" y="1757383"/>
                        <a:pt x="796325" y="1775456"/>
                        <a:pt x="796325" y="1797751"/>
                      </a:cubicBezTo>
                      <a:cubicBezTo>
                        <a:pt x="796325" y="1820046"/>
                        <a:pt x="814398" y="1838119"/>
                        <a:pt x="836693" y="1838119"/>
                      </a:cubicBezTo>
                      <a:cubicBezTo>
                        <a:pt x="858988" y="1838119"/>
                        <a:pt x="877061" y="1820046"/>
                        <a:pt x="877061" y="1797751"/>
                      </a:cubicBezTo>
                      <a:cubicBezTo>
                        <a:pt x="877061" y="1775456"/>
                        <a:pt x="858988" y="1757383"/>
                        <a:pt x="836693" y="1757383"/>
                      </a:cubicBezTo>
                      <a:close/>
                      <a:moveTo>
                        <a:pt x="752256" y="1757383"/>
                      </a:moveTo>
                      <a:cubicBezTo>
                        <a:pt x="729961" y="1757383"/>
                        <a:pt x="711888" y="1775456"/>
                        <a:pt x="711888" y="1797751"/>
                      </a:cubicBezTo>
                      <a:cubicBezTo>
                        <a:pt x="711888" y="1820046"/>
                        <a:pt x="729961" y="1838119"/>
                        <a:pt x="752256" y="1838119"/>
                      </a:cubicBezTo>
                      <a:cubicBezTo>
                        <a:pt x="774551" y="1838119"/>
                        <a:pt x="792624" y="1820046"/>
                        <a:pt x="792624" y="1797751"/>
                      </a:cubicBezTo>
                      <a:cubicBezTo>
                        <a:pt x="792624" y="1775456"/>
                        <a:pt x="774551" y="1757383"/>
                        <a:pt x="752256" y="1757383"/>
                      </a:cubicBezTo>
                      <a:close/>
                      <a:moveTo>
                        <a:pt x="667820" y="1757383"/>
                      </a:moveTo>
                      <a:cubicBezTo>
                        <a:pt x="645525" y="1757383"/>
                        <a:pt x="627452" y="1775456"/>
                        <a:pt x="627452" y="1797751"/>
                      </a:cubicBezTo>
                      <a:cubicBezTo>
                        <a:pt x="627452" y="1820046"/>
                        <a:pt x="645525" y="1838119"/>
                        <a:pt x="667820" y="1838119"/>
                      </a:cubicBezTo>
                      <a:cubicBezTo>
                        <a:pt x="690115" y="1838119"/>
                        <a:pt x="708188" y="1820046"/>
                        <a:pt x="708188" y="1797751"/>
                      </a:cubicBezTo>
                      <a:cubicBezTo>
                        <a:pt x="708188" y="1775456"/>
                        <a:pt x="690115" y="1757383"/>
                        <a:pt x="667820" y="1757383"/>
                      </a:cubicBezTo>
                      <a:close/>
                      <a:moveTo>
                        <a:pt x="583384" y="1757383"/>
                      </a:moveTo>
                      <a:cubicBezTo>
                        <a:pt x="561089" y="1757383"/>
                        <a:pt x="543016" y="1775456"/>
                        <a:pt x="543016" y="1797751"/>
                      </a:cubicBezTo>
                      <a:cubicBezTo>
                        <a:pt x="543016" y="1820046"/>
                        <a:pt x="561089" y="1838119"/>
                        <a:pt x="583384" y="1838119"/>
                      </a:cubicBezTo>
                      <a:cubicBezTo>
                        <a:pt x="605679" y="1838119"/>
                        <a:pt x="623752" y="1820046"/>
                        <a:pt x="623752" y="1797751"/>
                      </a:cubicBezTo>
                      <a:cubicBezTo>
                        <a:pt x="623752" y="1775456"/>
                        <a:pt x="605679" y="1757383"/>
                        <a:pt x="583384" y="1757383"/>
                      </a:cubicBezTo>
                      <a:close/>
                      <a:moveTo>
                        <a:pt x="498947" y="1757383"/>
                      </a:moveTo>
                      <a:cubicBezTo>
                        <a:pt x="476652" y="1757383"/>
                        <a:pt x="458579" y="1775456"/>
                        <a:pt x="458579" y="1797751"/>
                      </a:cubicBezTo>
                      <a:cubicBezTo>
                        <a:pt x="458579" y="1820046"/>
                        <a:pt x="476652" y="1838119"/>
                        <a:pt x="498947" y="1838119"/>
                      </a:cubicBezTo>
                      <a:cubicBezTo>
                        <a:pt x="521242" y="1838119"/>
                        <a:pt x="539315" y="1820046"/>
                        <a:pt x="539315" y="1797751"/>
                      </a:cubicBezTo>
                      <a:cubicBezTo>
                        <a:pt x="539315" y="1775456"/>
                        <a:pt x="521242" y="1757383"/>
                        <a:pt x="498947" y="1757383"/>
                      </a:cubicBezTo>
                      <a:close/>
                      <a:moveTo>
                        <a:pt x="414511" y="1757383"/>
                      </a:moveTo>
                      <a:cubicBezTo>
                        <a:pt x="392216" y="1757383"/>
                        <a:pt x="374143" y="1775456"/>
                        <a:pt x="374143" y="1797751"/>
                      </a:cubicBezTo>
                      <a:cubicBezTo>
                        <a:pt x="374143" y="1820046"/>
                        <a:pt x="392216" y="1838119"/>
                        <a:pt x="414511" y="1838119"/>
                      </a:cubicBezTo>
                      <a:cubicBezTo>
                        <a:pt x="436806" y="1838119"/>
                        <a:pt x="454879" y="1820046"/>
                        <a:pt x="454879" y="1797751"/>
                      </a:cubicBezTo>
                      <a:cubicBezTo>
                        <a:pt x="454879" y="1775456"/>
                        <a:pt x="436806" y="1757383"/>
                        <a:pt x="414511" y="1757383"/>
                      </a:cubicBezTo>
                      <a:close/>
                      <a:moveTo>
                        <a:pt x="330075" y="1757383"/>
                      </a:moveTo>
                      <a:cubicBezTo>
                        <a:pt x="307780" y="1757383"/>
                        <a:pt x="289707" y="1775456"/>
                        <a:pt x="289707" y="1797751"/>
                      </a:cubicBezTo>
                      <a:cubicBezTo>
                        <a:pt x="289707" y="1820046"/>
                        <a:pt x="307780" y="1838119"/>
                        <a:pt x="330075" y="1838119"/>
                      </a:cubicBezTo>
                      <a:cubicBezTo>
                        <a:pt x="352370" y="1838119"/>
                        <a:pt x="370443" y="1820046"/>
                        <a:pt x="370443" y="1797751"/>
                      </a:cubicBezTo>
                      <a:cubicBezTo>
                        <a:pt x="370443" y="1775456"/>
                        <a:pt x="352370" y="1757383"/>
                        <a:pt x="330075" y="1757383"/>
                      </a:cubicBezTo>
                      <a:close/>
                      <a:moveTo>
                        <a:pt x="245639" y="1757383"/>
                      </a:moveTo>
                      <a:cubicBezTo>
                        <a:pt x="223344" y="1757383"/>
                        <a:pt x="205271" y="1775456"/>
                        <a:pt x="205271" y="1797751"/>
                      </a:cubicBezTo>
                      <a:cubicBezTo>
                        <a:pt x="205271" y="1820046"/>
                        <a:pt x="223344" y="1838119"/>
                        <a:pt x="245639" y="1838119"/>
                      </a:cubicBezTo>
                      <a:cubicBezTo>
                        <a:pt x="267934" y="1838119"/>
                        <a:pt x="286007" y="1820046"/>
                        <a:pt x="286007" y="1797751"/>
                      </a:cubicBezTo>
                      <a:cubicBezTo>
                        <a:pt x="286007" y="1775456"/>
                        <a:pt x="267934" y="1757383"/>
                        <a:pt x="245639" y="1757383"/>
                      </a:cubicBezTo>
                      <a:close/>
                      <a:moveTo>
                        <a:pt x="161202" y="1757383"/>
                      </a:moveTo>
                      <a:cubicBezTo>
                        <a:pt x="138907" y="1757383"/>
                        <a:pt x="120834" y="1775456"/>
                        <a:pt x="120834" y="1797751"/>
                      </a:cubicBezTo>
                      <a:cubicBezTo>
                        <a:pt x="120834" y="1820046"/>
                        <a:pt x="138907" y="1838119"/>
                        <a:pt x="161202" y="1838119"/>
                      </a:cubicBezTo>
                      <a:cubicBezTo>
                        <a:pt x="183497" y="1838119"/>
                        <a:pt x="201570" y="1820046"/>
                        <a:pt x="201570" y="1797751"/>
                      </a:cubicBezTo>
                      <a:cubicBezTo>
                        <a:pt x="201570" y="1775456"/>
                        <a:pt x="183497" y="1757383"/>
                        <a:pt x="161202" y="1757383"/>
                      </a:cubicBezTo>
                      <a:close/>
                      <a:moveTo>
                        <a:pt x="76766" y="1757383"/>
                      </a:moveTo>
                      <a:cubicBezTo>
                        <a:pt x="54471" y="1757383"/>
                        <a:pt x="36398" y="1775456"/>
                        <a:pt x="36398" y="1797751"/>
                      </a:cubicBezTo>
                      <a:cubicBezTo>
                        <a:pt x="36398" y="1820046"/>
                        <a:pt x="54471" y="1838119"/>
                        <a:pt x="76766" y="1838119"/>
                      </a:cubicBezTo>
                      <a:cubicBezTo>
                        <a:pt x="99061" y="1838119"/>
                        <a:pt x="117134" y="1820046"/>
                        <a:pt x="117134" y="1797751"/>
                      </a:cubicBezTo>
                      <a:cubicBezTo>
                        <a:pt x="117134" y="1775456"/>
                        <a:pt x="99061" y="1757383"/>
                        <a:pt x="76766" y="1757383"/>
                      </a:cubicBezTo>
                      <a:close/>
                      <a:moveTo>
                        <a:pt x="1343312" y="1671334"/>
                      </a:moveTo>
                      <a:cubicBezTo>
                        <a:pt x="1321017" y="1671334"/>
                        <a:pt x="1302944" y="1689407"/>
                        <a:pt x="1302944" y="1711702"/>
                      </a:cubicBezTo>
                      <a:cubicBezTo>
                        <a:pt x="1302944" y="1733997"/>
                        <a:pt x="1321017" y="1752070"/>
                        <a:pt x="1343312" y="1752070"/>
                      </a:cubicBezTo>
                      <a:cubicBezTo>
                        <a:pt x="1365607" y="1752070"/>
                        <a:pt x="1383680" y="1733997"/>
                        <a:pt x="1383680" y="1711702"/>
                      </a:cubicBezTo>
                      <a:cubicBezTo>
                        <a:pt x="1383680" y="1689407"/>
                        <a:pt x="1365607" y="1671334"/>
                        <a:pt x="1343312" y="1671334"/>
                      </a:cubicBezTo>
                      <a:close/>
                      <a:moveTo>
                        <a:pt x="1258874" y="1671334"/>
                      </a:moveTo>
                      <a:cubicBezTo>
                        <a:pt x="1236579" y="1671334"/>
                        <a:pt x="1218506" y="1689407"/>
                        <a:pt x="1218506" y="1711702"/>
                      </a:cubicBezTo>
                      <a:cubicBezTo>
                        <a:pt x="1218506" y="1733997"/>
                        <a:pt x="1236579" y="1752070"/>
                        <a:pt x="1258874" y="1752070"/>
                      </a:cubicBezTo>
                      <a:cubicBezTo>
                        <a:pt x="1281169" y="1752070"/>
                        <a:pt x="1299242" y="1733997"/>
                        <a:pt x="1299242" y="1711702"/>
                      </a:cubicBezTo>
                      <a:cubicBezTo>
                        <a:pt x="1299242" y="1689407"/>
                        <a:pt x="1281169" y="1671334"/>
                        <a:pt x="1258874" y="1671334"/>
                      </a:cubicBezTo>
                      <a:close/>
                      <a:moveTo>
                        <a:pt x="1174438" y="1671334"/>
                      </a:moveTo>
                      <a:cubicBezTo>
                        <a:pt x="1152143" y="1671334"/>
                        <a:pt x="1134070" y="1689407"/>
                        <a:pt x="1134070" y="1711702"/>
                      </a:cubicBezTo>
                      <a:cubicBezTo>
                        <a:pt x="1134070" y="1733997"/>
                        <a:pt x="1152143" y="1752070"/>
                        <a:pt x="1174438" y="1752070"/>
                      </a:cubicBezTo>
                      <a:cubicBezTo>
                        <a:pt x="1196733" y="1752070"/>
                        <a:pt x="1214806" y="1733997"/>
                        <a:pt x="1214806" y="1711702"/>
                      </a:cubicBezTo>
                      <a:cubicBezTo>
                        <a:pt x="1214806" y="1689407"/>
                        <a:pt x="1196733" y="1671334"/>
                        <a:pt x="1174438" y="1671334"/>
                      </a:cubicBezTo>
                      <a:close/>
                      <a:moveTo>
                        <a:pt x="1090002" y="1671334"/>
                      </a:moveTo>
                      <a:cubicBezTo>
                        <a:pt x="1067707" y="1671334"/>
                        <a:pt x="1049634" y="1689407"/>
                        <a:pt x="1049634" y="1711702"/>
                      </a:cubicBezTo>
                      <a:cubicBezTo>
                        <a:pt x="1049634" y="1733997"/>
                        <a:pt x="1067707" y="1752070"/>
                        <a:pt x="1090002" y="1752070"/>
                      </a:cubicBezTo>
                      <a:cubicBezTo>
                        <a:pt x="1112297" y="1752070"/>
                        <a:pt x="1130370" y="1733997"/>
                        <a:pt x="1130370" y="1711702"/>
                      </a:cubicBezTo>
                      <a:cubicBezTo>
                        <a:pt x="1130370" y="1689407"/>
                        <a:pt x="1112297" y="1671334"/>
                        <a:pt x="1090002" y="1671334"/>
                      </a:cubicBezTo>
                      <a:close/>
                      <a:moveTo>
                        <a:pt x="1005565" y="1671334"/>
                      </a:moveTo>
                      <a:cubicBezTo>
                        <a:pt x="983270" y="1671334"/>
                        <a:pt x="965197" y="1689407"/>
                        <a:pt x="965197" y="1711702"/>
                      </a:cubicBezTo>
                      <a:cubicBezTo>
                        <a:pt x="965197" y="1733997"/>
                        <a:pt x="983270" y="1752070"/>
                        <a:pt x="1005565" y="1752070"/>
                      </a:cubicBezTo>
                      <a:cubicBezTo>
                        <a:pt x="1027860" y="1752070"/>
                        <a:pt x="1045933" y="1733997"/>
                        <a:pt x="1045933" y="1711702"/>
                      </a:cubicBezTo>
                      <a:cubicBezTo>
                        <a:pt x="1045933" y="1689407"/>
                        <a:pt x="1027860" y="1671334"/>
                        <a:pt x="1005565" y="1671334"/>
                      </a:cubicBezTo>
                      <a:close/>
                      <a:moveTo>
                        <a:pt x="921129" y="1671334"/>
                      </a:moveTo>
                      <a:cubicBezTo>
                        <a:pt x="898834" y="1671334"/>
                        <a:pt x="880761" y="1689407"/>
                        <a:pt x="880761" y="1711702"/>
                      </a:cubicBezTo>
                      <a:cubicBezTo>
                        <a:pt x="880761" y="1733997"/>
                        <a:pt x="898834" y="1752070"/>
                        <a:pt x="921129" y="1752070"/>
                      </a:cubicBezTo>
                      <a:cubicBezTo>
                        <a:pt x="943424" y="1752070"/>
                        <a:pt x="961497" y="1733997"/>
                        <a:pt x="961497" y="1711702"/>
                      </a:cubicBezTo>
                      <a:cubicBezTo>
                        <a:pt x="961497" y="1689407"/>
                        <a:pt x="943424" y="1671334"/>
                        <a:pt x="921129" y="1671334"/>
                      </a:cubicBezTo>
                      <a:close/>
                      <a:moveTo>
                        <a:pt x="836693" y="1671334"/>
                      </a:moveTo>
                      <a:cubicBezTo>
                        <a:pt x="814398" y="1671334"/>
                        <a:pt x="796325" y="1689407"/>
                        <a:pt x="796325" y="1711702"/>
                      </a:cubicBezTo>
                      <a:cubicBezTo>
                        <a:pt x="796325" y="1733997"/>
                        <a:pt x="814398" y="1752070"/>
                        <a:pt x="836693" y="1752070"/>
                      </a:cubicBezTo>
                      <a:cubicBezTo>
                        <a:pt x="858988" y="1752070"/>
                        <a:pt x="877061" y="1733997"/>
                        <a:pt x="877061" y="1711702"/>
                      </a:cubicBezTo>
                      <a:cubicBezTo>
                        <a:pt x="877061" y="1689407"/>
                        <a:pt x="858988" y="1671334"/>
                        <a:pt x="836693" y="1671334"/>
                      </a:cubicBezTo>
                      <a:close/>
                      <a:moveTo>
                        <a:pt x="752256" y="1671334"/>
                      </a:moveTo>
                      <a:cubicBezTo>
                        <a:pt x="729961" y="1671334"/>
                        <a:pt x="711888" y="1689407"/>
                        <a:pt x="711888" y="1711702"/>
                      </a:cubicBezTo>
                      <a:cubicBezTo>
                        <a:pt x="711888" y="1733997"/>
                        <a:pt x="729961" y="1752070"/>
                        <a:pt x="752256" y="1752070"/>
                      </a:cubicBezTo>
                      <a:cubicBezTo>
                        <a:pt x="774551" y="1752070"/>
                        <a:pt x="792624" y="1733997"/>
                        <a:pt x="792624" y="1711702"/>
                      </a:cubicBezTo>
                      <a:cubicBezTo>
                        <a:pt x="792624" y="1689407"/>
                        <a:pt x="774551" y="1671334"/>
                        <a:pt x="752256" y="1671334"/>
                      </a:cubicBezTo>
                      <a:close/>
                      <a:moveTo>
                        <a:pt x="667820" y="1671334"/>
                      </a:moveTo>
                      <a:cubicBezTo>
                        <a:pt x="645525" y="1671334"/>
                        <a:pt x="627452" y="1689407"/>
                        <a:pt x="627452" y="1711702"/>
                      </a:cubicBezTo>
                      <a:cubicBezTo>
                        <a:pt x="627452" y="1733997"/>
                        <a:pt x="645525" y="1752070"/>
                        <a:pt x="667820" y="1752070"/>
                      </a:cubicBezTo>
                      <a:cubicBezTo>
                        <a:pt x="690115" y="1752070"/>
                        <a:pt x="708188" y="1733997"/>
                        <a:pt x="708188" y="1711702"/>
                      </a:cubicBezTo>
                      <a:cubicBezTo>
                        <a:pt x="708188" y="1689407"/>
                        <a:pt x="690115" y="1671334"/>
                        <a:pt x="667820" y="1671334"/>
                      </a:cubicBezTo>
                      <a:close/>
                      <a:moveTo>
                        <a:pt x="583384" y="1671334"/>
                      </a:moveTo>
                      <a:cubicBezTo>
                        <a:pt x="561089" y="1671334"/>
                        <a:pt x="543016" y="1689407"/>
                        <a:pt x="543016" y="1711702"/>
                      </a:cubicBezTo>
                      <a:cubicBezTo>
                        <a:pt x="543016" y="1733997"/>
                        <a:pt x="561089" y="1752070"/>
                        <a:pt x="583384" y="1752070"/>
                      </a:cubicBezTo>
                      <a:cubicBezTo>
                        <a:pt x="605679" y="1752070"/>
                        <a:pt x="623752" y="1733997"/>
                        <a:pt x="623752" y="1711702"/>
                      </a:cubicBezTo>
                      <a:cubicBezTo>
                        <a:pt x="623752" y="1689407"/>
                        <a:pt x="605679" y="1671334"/>
                        <a:pt x="583384" y="1671334"/>
                      </a:cubicBezTo>
                      <a:close/>
                      <a:moveTo>
                        <a:pt x="498947" y="1671334"/>
                      </a:moveTo>
                      <a:cubicBezTo>
                        <a:pt x="476652" y="1671334"/>
                        <a:pt x="458579" y="1689407"/>
                        <a:pt x="458579" y="1711702"/>
                      </a:cubicBezTo>
                      <a:cubicBezTo>
                        <a:pt x="458579" y="1733997"/>
                        <a:pt x="476652" y="1752070"/>
                        <a:pt x="498947" y="1752070"/>
                      </a:cubicBezTo>
                      <a:cubicBezTo>
                        <a:pt x="521242" y="1752070"/>
                        <a:pt x="539315" y="1733997"/>
                        <a:pt x="539315" y="1711702"/>
                      </a:cubicBezTo>
                      <a:cubicBezTo>
                        <a:pt x="539315" y="1689407"/>
                        <a:pt x="521242" y="1671334"/>
                        <a:pt x="498947" y="1671334"/>
                      </a:cubicBezTo>
                      <a:close/>
                      <a:moveTo>
                        <a:pt x="414511" y="1671334"/>
                      </a:moveTo>
                      <a:cubicBezTo>
                        <a:pt x="392216" y="1671334"/>
                        <a:pt x="374143" y="1689407"/>
                        <a:pt x="374143" y="1711702"/>
                      </a:cubicBezTo>
                      <a:cubicBezTo>
                        <a:pt x="374143" y="1733997"/>
                        <a:pt x="392216" y="1752070"/>
                        <a:pt x="414511" y="1752070"/>
                      </a:cubicBezTo>
                      <a:cubicBezTo>
                        <a:pt x="436806" y="1752070"/>
                        <a:pt x="454879" y="1733997"/>
                        <a:pt x="454879" y="1711702"/>
                      </a:cubicBezTo>
                      <a:cubicBezTo>
                        <a:pt x="454879" y="1689407"/>
                        <a:pt x="436806" y="1671334"/>
                        <a:pt x="414511" y="1671334"/>
                      </a:cubicBezTo>
                      <a:close/>
                      <a:moveTo>
                        <a:pt x="330075" y="1671334"/>
                      </a:moveTo>
                      <a:cubicBezTo>
                        <a:pt x="307780" y="1671334"/>
                        <a:pt x="289707" y="1689407"/>
                        <a:pt x="289707" y="1711702"/>
                      </a:cubicBezTo>
                      <a:cubicBezTo>
                        <a:pt x="289707" y="1733997"/>
                        <a:pt x="307780" y="1752070"/>
                        <a:pt x="330075" y="1752070"/>
                      </a:cubicBezTo>
                      <a:cubicBezTo>
                        <a:pt x="352370" y="1752070"/>
                        <a:pt x="370443" y="1733997"/>
                        <a:pt x="370443" y="1711702"/>
                      </a:cubicBezTo>
                      <a:cubicBezTo>
                        <a:pt x="370443" y="1689407"/>
                        <a:pt x="352370" y="1671334"/>
                        <a:pt x="330075" y="1671334"/>
                      </a:cubicBezTo>
                      <a:close/>
                      <a:moveTo>
                        <a:pt x="245639" y="1671334"/>
                      </a:moveTo>
                      <a:cubicBezTo>
                        <a:pt x="223344" y="1671334"/>
                        <a:pt x="205271" y="1689407"/>
                        <a:pt x="205271" y="1711702"/>
                      </a:cubicBezTo>
                      <a:cubicBezTo>
                        <a:pt x="205271" y="1733997"/>
                        <a:pt x="223344" y="1752070"/>
                        <a:pt x="245639" y="1752070"/>
                      </a:cubicBezTo>
                      <a:cubicBezTo>
                        <a:pt x="267934" y="1752070"/>
                        <a:pt x="286007" y="1733997"/>
                        <a:pt x="286007" y="1711702"/>
                      </a:cubicBezTo>
                      <a:cubicBezTo>
                        <a:pt x="286007" y="1689407"/>
                        <a:pt x="267934" y="1671334"/>
                        <a:pt x="245639" y="1671334"/>
                      </a:cubicBezTo>
                      <a:close/>
                      <a:moveTo>
                        <a:pt x="161202" y="1671334"/>
                      </a:moveTo>
                      <a:cubicBezTo>
                        <a:pt x="138907" y="1671334"/>
                        <a:pt x="120834" y="1689407"/>
                        <a:pt x="120834" y="1711702"/>
                      </a:cubicBezTo>
                      <a:cubicBezTo>
                        <a:pt x="120834" y="1733997"/>
                        <a:pt x="138907" y="1752070"/>
                        <a:pt x="161202" y="1752070"/>
                      </a:cubicBezTo>
                      <a:cubicBezTo>
                        <a:pt x="183497" y="1752070"/>
                        <a:pt x="201570" y="1733997"/>
                        <a:pt x="201570" y="1711702"/>
                      </a:cubicBezTo>
                      <a:cubicBezTo>
                        <a:pt x="201570" y="1689407"/>
                        <a:pt x="183497" y="1671334"/>
                        <a:pt x="161202" y="1671334"/>
                      </a:cubicBezTo>
                      <a:close/>
                      <a:moveTo>
                        <a:pt x="76766" y="1671334"/>
                      </a:moveTo>
                      <a:cubicBezTo>
                        <a:pt x="54471" y="1671334"/>
                        <a:pt x="36398" y="1689407"/>
                        <a:pt x="36398" y="1711702"/>
                      </a:cubicBezTo>
                      <a:cubicBezTo>
                        <a:pt x="36398" y="1733997"/>
                        <a:pt x="54471" y="1752070"/>
                        <a:pt x="76766" y="1752070"/>
                      </a:cubicBezTo>
                      <a:cubicBezTo>
                        <a:pt x="99061" y="1752070"/>
                        <a:pt x="117134" y="1733997"/>
                        <a:pt x="117134" y="1711702"/>
                      </a:cubicBezTo>
                      <a:cubicBezTo>
                        <a:pt x="117134" y="1689407"/>
                        <a:pt x="99061" y="1671334"/>
                        <a:pt x="76766" y="1671334"/>
                      </a:cubicBezTo>
                      <a:close/>
                      <a:moveTo>
                        <a:pt x="1343312" y="1585285"/>
                      </a:moveTo>
                      <a:cubicBezTo>
                        <a:pt x="1321017" y="1585285"/>
                        <a:pt x="1302944" y="1603358"/>
                        <a:pt x="1302944" y="1625653"/>
                      </a:cubicBezTo>
                      <a:cubicBezTo>
                        <a:pt x="1302944" y="1647948"/>
                        <a:pt x="1321017" y="1666021"/>
                        <a:pt x="1343312" y="1666021"/>
                      </a:cubicBezTo>
                      <a:cubicBezTo>
                        <a:pt x="1365607" y="1666021"/>
                        <a:pt x="1383680" y="1647948"/>
                        <a:pt x="1383680" y="1625653"/>
                      </a:cubicBezTo>
                      <a:cubicBezTo>
                        <a:pt x="1383680" y="1603358"/>
                        <a:pt x="1365607" y="1585285"/>
                        <a:pt x="1343312" y="1585285"/>
                      </a:cubicBezTo>
                      <a:close/>
                      <a:moveTo>
                        <a:pt x="1258874" y="1585285"/>
                      </a:moveTo>
                      <a:cubicBezTo>
                        <a:pt x="1236579" y="1585285"/>
                        <a:pt x="1218506" y="1603358"/>
                        <a:pt x="1218506" y="1625653"/>
                      </a:cubicBezTo>
                      <a:cubicBezTo>
                        <a:pt x="1218506" y="1647948"/>
                        <a:pt x="1236579" y="1666021"/>
                        <a:pt x="1258874" y="1666021"/>
                      </a:cubicBezTo>
                      <a:cubicBezTo>
                        <a:pt x="1281169" y="1666021"/>
                        <a:pt x="1299242" y="1647948"/>
                        <a:pt x="1299242" y="1625653"/>
                      </a:cubicBezTo>
                      <a:cubicBezTo>
                        <a:pt x="1299242" y="1603358"/>
                        <a:pt x="1281169" y="1585285"/>
                        <a:pt x="1258874" y="1585285"/>
                      </a:cubicBezTo>
                      <a:close/>
                      <a:moveTo>
                        <a:pt x="1174438" y="1585285"/>
                      </a:moveTo>
                      <a:cubicBezTo>
                        <a:pt x="1152143" y="1585285"/>
                        <a:pt x="1134070" y="1603358"/>
                        <a:pt x="1134070" y="1625653"/>
                      </a:cubicBezTo>
                      <a:cubicBezTo>
                        <a:pt x="1134070" y="1647948"/>
                        <a:pt x="1152143" y="1666021"/>
                        <a:pt x="1174438" y="1666021"/>
                      </a:cubicBezTo>
                      <a:cubicBezTo>
                        <a:pt x="1196733" y="1666021"/>
                        <a:pt x="1214806" y="1647948"/>
                        <a:pt x="1214806" y="1625653"/>
                      </a:cubicBezTo>
                      <a:cubicBezTo>
                        <a:pt x="1214806" y="1603358"/>
                        <a:pt x="1196733" y="1585285"/>
                        <a:pt x="1174438" y="1585285"/>
                      </a:cubicBezTo>
                      <a:close/>
                      <a:moveTo>
                        <a:pt x="1090002" y="1585285"/>
                      </a:moveTo>
                      <a:cubicBezTo>
                        <a:pt x="1067707" y="1585285"/>
                        <a:pt x="1049634" y="1603358"/>
                        <a:pt x="1049634" y="1625653"/>
                      </a:cubicBezTo>
                      <a:cubicBezTo>
                        <a:pt x="1049634" y="1647948"/>
                        <a:pt x="1067707" y="1666021"/>
                        <a:pt x="1090002" y="1666021"/>
                      </a:cubicBezTo>
                      <a:cubicBezTo>
                        <a:pt x="1112297" y="1666021"/>
                        <a:pt x="1130370" y="1647948"/>
                        <a:pt x="1130370" y="1625653"/>
                      </a:cubicBezTo>
                      <a:cubicBezTo>
                        <a:pt x="1130370" y="1603358"/>
                        <a:pt x="1112297" y="1585285"/>
                        <a:pt x="1090002" y="1585285"/>
                      </a:cubicBezTo>
                      <a:close/>
                      <a:moveTo>
                        <a:pt x="1005565" y="1585285"/>
                      </a:moveTo>
                      <a:cubicBezTo>
                        <a:pt x="983270" y="1585285"/>
                        <a:pt x="965197" y="1603358"/>
                        <a:pt x="965197" y="1625653"/>
                      </a:cubicBezTo>
                      <a:cubicBezTo>
                        <a:pt x="965197" y="1647948"/>
                        <a:pt x="983270" y="1666021"/>
                        <a:pt x="1005565" y="1666021"/>
                      </a:cubicBezTo>
                      <a:cubicBezTo>
                        <a:pt x="1027860" y="1666021"/>
                        <a:pt x="1045933" y="1647948"/>
                        <a:pt x="1045933" y="1625653"/>
                      </a:cubicBezTo>
                      <a:cubicBezTo>
                        <a:pt x="1045933" y="1603358"/>
                        <a:pt x="1027860" y="1585285"/>
                        <a:pt x="1005565" y="1585285"/>
                      </a:cubicBezTo>
                      <a:close/>
                      <a:moveTo>
                        <a:pt x="921129" y="1585285"/>
                      </a:moveTo>
                      <a:cubicBezTo>
                        <a:pt x="898834" y="1585285"/>
                        <a:pt x="880761" y="1603358"/>
                        <a:pt x="880761" y="1625653"/>
                      </a:cubicBezTo>
                      <a:cubicBezTo>
                        <a:pt x="880761" y="1647948"/>
                        <a:pt x="898834" y="1666021"/>
                        <a:pt x="921129" y="1666021"/>
                      </a:cubicBezTo>
                      <a:cubicBezTo>
                        <a:pt x="943424" y="1666021"/>
                        <a:pt x="961497" y="1647948"/>
                        <a:pt x="961497" y="1625653"/>
                      </a:cubicBezTo>
                      <a:cubicBezTo>
                        <a:pt x="961497" y="1603358"/>
                        <a:pt x="943424" y="1585285"/>
                        <a:pt x="921129" y="1585285"/>
                      </a:cubicBezTo>
                      <a:close/>
                      <a:moveTo>
                        <a:pt x="836693" y="1585285"/>
                      </a:moveTo>
                      <a:cubicBezTo>
                        <a:pt x="814398" y="1585285"/>
                        <a:pt x="796325" y="1603358"/>
                        <a:pt x="796325" y="1625653"/>
                      </a:cubicBezTo>
                      <a:cubicBezTo>
                        <a:pt x="796325" y="1647948"/>
                        <a:pt x="814398" y="1666021"/>
                        <a:pt x="836693" y="1666021"/>
                      </a:cubicBezTo>
                      <a:cubicBezTo>
                        <a:pt x="858988" y="1666021"/>
                        <a:pt x="877061" y="1647948"/>
                        <a:pt x="877061" y="1625653"/>
                      </a:cubicBezTo>
                      <a:cubicBezTo>
                        <a:pt x="877061" y="1603358"/>
                        <a:pt x="858988" y="1585285"/>
                        <a:pt x="836693" y="1585285"/>
                      </a:cubicBezTo>
                      <a:close/>
                      <a:moveTo>
                        <a:pt x="752256" y="1585285"/>
                      </a:moveTo>
                      <a:cubicBezTo>
                        <a:pt x="729961" y="1585285"/>
                        <a:pt x="711888" y="1603358"/>
                        <a:pt x="711888" y="1625653"/>
                      </a:cubicBezTo>
                      <a:cubicBezTo>
                        <a:pt x="711888" y="1647948"/>
                        <a:pt x="729961" y="1666021"/>
                        <a:pt x="752256" y="1666021"/>
                      </a:cubicBezTo>
                      <a:cubicBezTo>
                        <a:pt x="774551" y="1666021"/>
                        <a:pt x="792624" y="1647948"/>
                        <a:pt x="792624" y="1625653"/>
                      </a:cubicBezTo>
                      <a:cubicBezTo>
                        <a:pt x="792624" y="1603358"/>
                        <a:pt x="774551" y="1585285"/>
                        <a:pt x="752256" y="1585285"/>
                      </a:cubicBezTo>
                      <a:close/>
                      <a:moveTo>
                        <a:pt x="667820" y="1585285"/>
                      </a:moveTo>
                      <a:cubicBezTo>
                        <a:pt x="645525" y="1585285"/>
                        <a:pt x="627452" y="1603358"/>
                        <a:pt x="627452" y="1625653"/>
                      </a:cubicBezTo>
                      <a:cubicBezTo>
                        <a:pt x="627452" y="1647948"/>
                        <a:pt x="645525" y="1666021"/>
                        <a:pt x="667820" y="1666021"/>
                      </a:cubicBezTo>
                      <a:cubicBezTo>
                        <a:pt x="690115" y="1666021"/>
                        <a:pt x="708188" y="1647948"/>
                        <a:pt x="708188" y="1625653"/>
                      </a:cubicBezTo>
                      <a:cubicBezTo>
                        <a:pt x="708188" y="1603358"/>
                        <a:pt x="690115" y="1585285"/>
                        <a:pt x="667820" y="1585285"/>
                      </a:cubicBezTo>
                      <a:close/>
                      <a:moveTo>
                        <a:pt x="583384" y="1585285"/>
                      </a:moveTo>
                      <a:cubicBezTo>
                        <a:pt x="561089" y="1585285"/>
                        <a:pt x="543016" y="1603358"/>
                        <a:pt x="543016" y="1625653"/>
                      </a:cubicBezTo>
                      <a:cubicBezTo>
                        <a:pt x="543016" y="1647948"/>
                        <a:pt x="561089" y="1666021"/>
                        <a:pt x="583384" y="1666021"/>
                      </a:cubicBezTo>
                      <a:cubicBezTo>
                        <a:pt x="605679" y="1666021"/>
                        <a:pt x="623752" y="1647948"/>
                        <a:pt x="623752" y="1625653"/>
                      </a:cubicBezTo>
                      <a:cubicBezTo>
                        <a:pt x="623752" y="1603358"/>
                        <a:pt x="605679" y="1585285"/>
                        <a:pt x="583384" y="1585285"/>
                      </a:cubicBezTo>
                      <a:close/>
                      <a:moveTo>
                        <a:pt x="498947" y="1585285"/>
                      </a:moveTo>
                      <a:cubicBezTo>
                        <a:pt x="476652" y="1585285"/>
                        <a:pt x="458579" y="1603358"/>
                        <a:pt x="458579" y="1625653"/>
                      </a:cubicBezTo>
                      <a:cubicBezTo>
                        <a:pt x="458579" y="1647948"/>
                        <a:pt x="476652" y="1666021"/>
                        <a:pt x="498947" y="1666021"/>
                      </a:cubicBezTo>
                      <a:cubicBezTo>
                        <a:pt x="521242" y="1666021"/>
                        <a:pt x="539315" y="1647948"/>
                        <a:pt x="539315" y="1625653"/>
                      </a:cubicBezTo>
                      <a:cubicBezTo>
                        <a:pt x="539315" y="1603358"/>
                        <a:pt x="521242" y="1585285"/>
                        <a:pt x="498947" y="1585285"/>
                      </a:cubicBezTo>
                      <a:close/>
                      <a:moveTo>
                        <a:pt x="414511" y="1585285"/>
                      </a:moveTo>
                      <a:cubicBezTo>
                        <a:pt x="392216" y="1585285"/>
                        <a:pt x="374143" y="1603358"/>
                        <a:pt x="374143" y="1625653"/>
                      </a:cubicBezTo>
                      <a:cubicBezTo>
                        <a:pt x="374143" y="1647948"/>
                        <a:pt x="392216" y="1666021"/>
                        <a:pt x="414511" y="1666021"/>
                      </a:cubicBezTo>
                      <a:cubicBezTo>
                        <a:pt x="436806" y="1666021"/>
                        <a:pt x="454879" y="1647948"/>
                        <a:pt x="454879" y="1625653"/>
                      </a:cubicBezTo>
                      <a:cubicBezTo>
                        <a:pt x="454879" y="1603358"/>
                        <a:pt x="436806" y="1585285"/>
                        <a:pt x="414511" y="1585285"/>
                      </a:cubicBezTo>
                      <a:close/>
                      <a:moveTo>
                        <a:pt x="330075" y="1585285"/>
                      </a:moveTo>
                      <a:cubicBezTo>
                        <a:pt x="307780" y="1585285"/>
                        <a:pt x="289707" y="1603358"/>
                        <a:pt x="289707" y="1625653"/>
                      </a:cubicBezTo>
                      <a:cubicBezTo>
                        <a:pt x="289707" y="1647948"/>
                        <a:pt x="307780" y="1666021"/>
                        <a:pt x="330075" y="1666021"/>
                      </a:cubicBezTo>
                      <a:cubicBezTo>
                        <a:pt x="352370" y="1666021"/>
                        <a:pt x="370443" y="1647948"/>
                        <a:pt x="370443" y="1625653"/>
                      </a:cubicBezTo>
                      <a:cubicBezTo>
                        <a:pt x="370443" y="1603358"/>
                        <a:pt x="352370" y="1585285"/>
                        <a:pt x="330075" y="1585285"/>
                      </a:cubicBezTo>
                      <a:close/>
                      <a:moveTo>
                        <a:pt x="245639" y="1585285"/>
                      </a:moveTo>
                      <a:cubicBezTo>
                        <a:pt x="223344" y="1585285"/>
                        <a:pt x="205271" y="1603358"/>
                        <a:pt x="205271" y="1625653"/>
                      </a:cubicBezTo>
                      <a:cubicBezTo>
                        <a:pt x="205271" y="1647948"/>
                        <a:pt x="223344" y="1666021"/>
                        <a:pt x="245639" y="1666021"/>
                      </a:cubicBezTo>
                      <a:cubicBezTo>
                        <a:pt x="267934" y="1666021"/>
                        <a:pt x="286007" y="1647948"/>
                        <a:pt x="286007" y="1625653"/>
                      </a:cubicBezTo>
                      <a:cubicBezTo>
                        <a:pt x="286007" y="1603358"/>
                        <a:pt x="267934" y="1585285"/>
                        <a:pt x="245639" y="1585285"/>
                      </a:cubicBezTo>
                      <a:close/>
                      <a:moveTo>
                        <a:pt x="161202" y="1585285"/>
                      </a:moveTo>
                      <a:cubicBezTo>
                        <a:pt x="138907" y="1585285"/>
                        <a:pt x="120834" y="1603358"/>
                        <a:pt x="120834" y="1625653"/>
                      </a:cubicBezTo>
                      <a:cubicBezTo>
                        <a:pt x="120834" y="1647948"/>
                        <a:pt x="138907" y="1666021"/>
                        <a:pt x="161202" y="1666021"/>
                      </a:cubicBezTo>
                      <a:cubicBezTo>
                        <a:pt x="183497" y="1666021"/>
                        <a:pt x="201570" y="1647948"/>
                        <a:pt x="201570" y="1625653"/>
                      </a:cubicBezTo>
                      <a:cubicBezTo>
                        <a:pt x="201570" y="1603358"/>
                        <a:pt x="183497" y="1585285"/>
                        <a:pt x="161202" y="1585285"/>
                      </a:cubicBezTo>
                      <a:close/>
                      <a:moveTo>
                        <a:pt x="76766" y="1585285"/>
                      </a:moveTo>
                      <a:cubicBezTo>
                        <a:pt x="54471" y="1585285"/>
                        <a:pt x="36398" y="1603358"/>
                        <a:pt x="36398" y="1625653"/>
                      </a:cubicBezTo>
                      <a:cubicBezTo>
                        <a:pt x="36398" y="1647948"/>
                        <a:pt x="54471" y="1666021"/>
                        <a:pt x="76766" y="1666021"/>
                      </a:cubicBezTo>
                      <a:cubicBezTo>
                        <a:pt x="99061" y="1666021"/>
                        <a:pt x="117134" y="1647948"/>
                        <a:pt x="117134" y="1625653"/>
                      </a:cubicBezTo>
                      <a:cubicBezTo>
                        <a:pt x="117134" y="1603358"/>
                        <a:pt x="99061" y="1585285"/>
                        <a:pt x="76766" y="1585285"/>
                      </a:cubicBezTo>
                      <a:close/>
                      <a:moveTo>
                        <a:pt x="1343312" y="1499236"/>
                      </a:moveTo>
                      <a:cubicBezTo>
                        <a:pt x="1321017" y="1499236"/>
                        <a:pt x="1302944" y="1517309"/>
                        <a:pt x="1302944" y="1539604"/>
                      </a:cubicBezTo>
                      <a:cubicBezTo>
                        <a:pt x="1302944" y="1561899"/>
                        <a:pt x="1321017" y="1579972"/>
                        <a:pt x="1343312" y="1579972"/>
                      </a:cubicBezTo>
                      <a:cubicBezTo>
                        <a:pt x="1365607" y="1579972"/>
                        <a:pt x="1383680" y="1561899"/>
                        <a:pt x="1383680" y="1539604"/>
                      </a:cubicBezTo>
                      <a:cubicBezTo>
                        <a:pt x="1383680" y="1517309"/>
                        <a:pt x="1365607" y="1499236"/>
                        <a:pt x="1343312" y="1499236"/>
                      </a:cubicBezTo>
                      <a:close/>
                      <a:moveTo>
                        <a:pt x="1258874" y="1499236"/>
                      </a:moveTo>
                      <a:cubicBezTo>
                        <a:pt x="1236579" y="1499236"/>
                        <a:pt x="1218506" y="1517309"/>
                        <a:pt x="1218506" y="1539604"/>
                      </a:cubicBezTo>
                      <a:cubicBezTo>
                        <a:pt x="1218506" y="1561899"/>
                        <a:pt x="1236579" y="1579972"/>
                        <a:pt x="1258874" y="1579972"/>
                      </a:cubicBezTo>
                      <a:cubicBezTo>
                        <a:pt x="1281169" y="1579972"/>
                        <a:pt x="1299242" y="1561899"/>
                        <a:pt x="1299242" y="1539604"/>
                      </a:cubicBezTo>
                      <a:cubicBezTo>
                        <a:pt x="1299242" y="1517309"/>
                        <a:pt x="1281169" y="1499236"/>
                        <a:pt x="1258874" y="1499236"/>
                      </a:cubicBezTo>
                      <a:close/>
                      <a:moveTo>
                        <a:pt x="1174438" y="1499236"/>
                      </a:moveTo>
                      <a:cubicBezTo>
                        <a:pt x="1152143" y="1499236"/>
                        <a:pt x="1134070" y="1517309"/>
                        <a:pt x="1134070" y="1539604"/>
                      </a:cubicBezTo>
                      <a:cubicBezTo>
                        <a:pt x="1134070" y="1561899"/>
                        <a:pt x="1152143" y="1579972"/>
                        <a:pt x="1174438" y="1579972"/>
                      </a:cubicBezTo>
                      <a:cubicBezTo>
                        <a:pt x="1196733" y="1579972"/>
                        <a:pt x="1214806" y="1561899"/>
                        <a:pt x="1214806" y="1539604"/>
                      </a:cubicBezTo>
                      <a:cubicBezTo>
                        <a:pt x="1214806" y="1517309"/>
                        <a:pt x="1196733" y="1499236"/>
                        <a:pt x="1174438" y="1499236"/>
                      </a:cubicBezTo>
                      <a:close/>
                      <a:moveTo>
                        <a:pt x="1090002" y="1499236"/>
                      </a:moveTo>
                      <a:cubicBezTo>
                        <a:pt x="1067707" y="1499236"/>
                        <a:pt x="1049634" y="1517309"/>
                        <a:pt x="1049634" y="1539604"/>
                      </a:cubicBezTo>
                      <a:cubicBezTo>
                        <a:pt x="1049634" y="1561899"/>
                        <a:pt x="1067707" y="1579972"/>
                        <a:pt x="1090002" y="1579972"/>
                      </a:cubicBezTo>
                      <a:cubicBezTo>
                        <a:pt x="1112297" y="1579972"/>
                        <a:pt x="1130370" y="1561899"/>
                        <a:pt x="1130370" y="1539604"/>
                      </a:cubicBezTo>
                      <a:cubicBezTo>
                        <a:pt x="1130370" y="1517309"/>
                        <a:pt x="1112297" y="1499236"/>
                        <a:pt x="1090002" y="1499236"/>
                      </a:cubicBezTo>
                      <a:close/>
                      <a:moveTo>
                        <a:pt x="1005565" y="1499236"/>
                      </a:moveTo>
                      <a:cubicBezTo>
                        <a:pt x="983270" y="1499236"/>
                        <a:pt x="965197" y="1517309"/>
                        <a:pt x="965197" y="1539604"/>
                      </a:cubicBezTo>
                      <a:cubicBezTo>
                        <a:pt x="965197" y="1561899"/>
                        <a:pt x="983270" y="1579972"/>
                        <a:pt x="1005565" y="1579972"/>
                      </a:cubicBezTo>
                      <a:cubicBezTo>
                        <a:pt x="1027860" y="1579972"/>
                        <a:pt x="1045933" y="1561899"/>
                        <a:pt x="1045933" y="1539604"/>
                      </a:cubicBezTo>
                      <a:cubicBezTo>
                        <a:pt x="1045933" y="1517309"/>
                        <a:pt x="1027860" y="1499236"/>
                        <a:pt x="1005565" y="1499236"/>
                      </a:cubicBezTo>
                      <a:close/>
                      <a:moveTo>
                        <a:pt x="921129" y="1499236"/>
                      </a:moveTo>
                      <a:cubicBezTo>
                        <a:pt x="898834" y="1499236"/>
                        <a:pt x="880761" y="1517309"/>
                        <a:pt x="880761" y="1539604"/>
                      </a:cubicBezTo>
                      <a:cubicBezTo>
                        <a:pt x="880761" y="1561899"/>
                        <a:pt x="898834" y="1579972"/>
                        <a:pt x="921129" y="1579972"/>
                      </a:cubicBezTo>
                      <a:cubicBezTo>
                        <a:pt x="943424" y="1579972"/>
                        <a:pt x="961497" y="1561899"/>
                        <a:pt x="961497" y="1539604"/>
                      </a:cubicBezTo>
                      <a:cubicBezTo>
                        <a:pt x="961497" y="1517309"/>
                        <a:pt x="943424" y="1499236"/>
                        <a:pt x="921129" y="1499236"/>
                      </a:cubicBezTo>
                      <a:close/>
                      <a:moveTo>
                        <a:pt x="836693" y="1499236"/>
                      </a:moveTo>
                      <a:cubicBezTo>
                        <a:pt x="814398" y="1499236"/>
                        <a:pt x="796325" y="1517309"/>
                        <a:pt x="796325" y="1539604"/>
                      </a:cubicBezTo>
                      <a:cubicBezTo>
                        <a:pt x="796325" y="1561899"/>
                        <a:pt x="814398" y="1579972"/>
                        <a:pt x="836693" y="1579972"/>
                      </a:cubicBezTo>
                      <a:cubicBezTo>
                        <a:pt x="858988" y="1579972"/>
                        <a:pt x="877061" y="1561899"/>
                        <a:pt x="877061" y="1539604"/>
                      </a:cubicBezTo>
                      <a:cubicBezTo>
                        <a:pt x="877061" y="1517309"/>
                        <a:pt x="858988" y="1499236"/>
                        <a:pt x="836693" y="1499236"/>
                      </a:cubicBezTo>
                      <a:close/>
                      <a:moveTo>
                        <a:pt x="752256" y="1499236"/>
                      </a:moveTo>
                      <a:cubicBezTo>
                        <a:pt x="729961" y="1499236"/>
                        <a:pt x="711888" y="1517309"/>
                        <a:pt x="711888" y="1539604"/>
                      </a:cubicBezTo>
                      <a:cubicBezTo>
                        <a:pt x="711888" y="1561899"/>
                        <a:pt x="729961" y="1579972"/>
                        <a:pt x="752256" y="1579972"/>
                      </a:cubicBezTo>
                      <a:cubicBezTo>
                        <a:pt x="774551" y="1579972"/>
                        <a:pt x="792624" y="1561899"/>
                        <a:pt x="792624" y="1539604"/>
                      </a:cubicBezTo>
                      <a:cubicBezTo>
                        <a:pt x="792624" y="1517309"/>
                        <a:pt x="774551" y="1499236"/>
                        <a:pt x="752256" y="1499236"/>
                      </a:cubicBezTo>
                      <a:close/>
                      <a:moveTo>
                        <a:pt x="667820" y="1499236"/>
                      </a:moveTo>
                      <a:cubicBezTo>
                        <a:pt x="645525" y="1499236"/>
                        <a:pt x="627452" y="1517309"/>
                        <a:pt x="627452" y="1539604"/>
                      </a:cubicBezTo>
                      <a:cubicBezTo>
                        <a:pt x="627452" y="1561899"/>
                        <a:pt x="645525" y="1579972"/>
                        <a:pt x="667820" y="1579972"/>
                      </a:cubicBezTo>
                      <a:cubicBezTo>
                        <a:pt x="690115" y="1579972"/>
                        <a:pt x="708188" y="1561899"/>
                        <a:pt x="708188" y="1539604"/>
                      </a:cubicBezTo>
                      <a:cubicBezTo>
                        <a:pt x="708188" y="1517309"/>
                        <a:pt x="690115" y="1499236"/>
                        <a:pt x="667820" y="1499236"/>
                      </a:cubicBezTo>
                      <a:close/>
                      <a:moveTo>
                        <a:pt x="583384" y="1499236"/>
                      </a:moveTo>
                      <a:cubicBezTo>
                        <a:pt x="561089" y="1499236"/>
                        <a:pt x="543016" y="1517309"/>
                        <a:pt x="543016" y="1539604"/>
                      </a:cubicBezTo>
                      <a:cubicBezTo>
                        <a:pt x="543016" y="1561899"/>
                        <a:pt x="561089" y="1579972"/>
                        <a:pt x="583384" y="1579972"/>
                      </a:cubicBezTo>
                      <a:cubicBezTo>
                        <a:pt x="605679" y="1579972"/>
                        <a:pt x="623752" y="1561899"/>
                        <a:pt x="623752" y="1539604"/>
                      </a:cubicBezTo>
                      <a:cubicBezTo>
                        <a:pt x="623752" y="1517309"/>
                        <a:pt x="605679" y="1499236"/>
                        <a:pt x="583384" y="1499236"/>
                      </a:cubicBezTo>
                      <a:close/>
                      <a:moveTo>
                        <a:pt x="498947" y="1499236"/>
                      </a:moveTo>
                      <a:cubicBezTo>
                        <a:pt x="476652" y="1499236"/>
                        <a:pt x="458579" y="1517309"/>
                        <a:pt x="458579" y="1539604"/>
                      </a:cubicBezTo>
                      <a:cubicBezTo>
                        <a:pt x="458579" y="1561899"/>
                        <a:pt x="476652" y="1579972"/>
                        <a:pt x="498947" y="1579972"/>
                      </a:cubicBezTo>
                      <a:cubicBezTo>
                        <a:pt x="521242" y="1579972"/>
                        <a:pt x="539315" y="1561899"/>
                        <a:pt x="539315" y="1539604"/>
                      </a:cubicBezTo>
                      <a:cubicBezTo>
                        <a:pt x="539315" y="1517309"/>
                        <a:pt x="521242" y="1499236"/>
                        <a:pt x="498947" y="1499236"/>
                      </a:cubicBezTo>
                      <a:close/>
                      <a:moveTo>
                        <a:pt x="414511" y="1499236"/>
                      </a:moveTo>
                      <a:cubicBezTo>
                        <a:pt x="392216" y="1499236"/>
                        <a:pt x="374143" y="1517309"/>
                        <a:pt x="374143" y="1539604"/>
                      </a:cubicBezTo>
                      <a:cubicBezTo>
                        <a:pt x="374143" y="1561899"/>
                        <a:pt x="392216" y="1579972"/>
                        <a:pt x="414511" y="1579972"/>
                      </a:cubicBezTo>
                      <a:cubicBezTo>
                        <a:pt x="436806" y="1579972"/>
                        <a:pt x="454879" y="1561899"/>
                        <a:pt x="454879" y="1539604"/>
                      </a:cubicBezTo>
                      <a:cubicBezTo>
                        <a:pt x="454879" y="1517309"/>
                        <a:pt x="436806" y="1499236"/>
                        <a:pt x="414511" y="1499236"/>
                      </a:cubicBezTo>
                      <a:close/>
                      <a:moveTo>
                        <a:pt x="330075" y="1499236"/>
                      </a:moveTo>
                      <a:cubicBezTo>
                        <a:pt x="307780" y="1499236"/>
                        <a:pt x="289707" y="1517309"/>
                        <a:pt x="289707" y="1539604"/>
                      </a:cubicBezTo>
                      <a:cubicBezTo>
                        <a:pt x="289707" y="1561899"/>
                        <a:pt x="307780" y="1579972"/>
                        <a:pt x="330075" y="1579972"/>
                      </a:cubicBezTo>
                      <a:cubicBezTo>
                        <a:pt x="352370" y="1579972"/>
                        <a:pt x="370443" y="1561899"/>
                        <a:pt x="370443" y="1539604"/>
                      </a:cubicBezTo>
                      <a:cubicBezTo>
                        <a:pt x="370443" y="1517309"/>
                        <a:pt x="352370" y="1499236"/>
                        <a:pt x="330075" y="1499236"/>
                      </a:cubicBezTo>
                      <a:close/>
                      <a:moveTo>
                        <a:pt x="245639" y="1499236"/>
                      </a:moveTo>
                      <a:cubicBezTo>
                        <a:pt x="223344" y="1499236"/>
                        <a:pt x="205271" y="1517309"/>
                        <a:pt x="205271" y="1539604"/>
                      </a:cubicBezTo>
                      <a:cubicBezTo>
                        <a:pt x="205271" y="1561899"/>
                        <a:pt x="223344" y="1579972"/>
                        <a:pt x="245639" y="1579972"/>
                      </a:cubicBezTo>
                      <a:cubicBezTo>
                        <a:pt x="267934" y="1579972"/>
                        <a:pt x="286007" y="1561899"/>
                        <a:pt x="286007" y="1539604"/>
                      </a:cubicBezTo>
                      <a:cubicBezTo>
                        <a:pt x="286007" y="1517309"/>
                        <a:pt x="267934" y="1499236"/>
                        <a:pt x="245639" y="1499236"/>
                      </a:cubicBezTo>
                      <a:close/>
                      <a:moveTo>
                        <a:pt x="161202" y="1499236"/>
                      </a:moveTo>
                      <a:cubicBezTo>
                        <a:pt x="138907" y="1499236"/>
                        <a:pt x="120834" y="1517309"/>
                        <a:pt x="120834" y="1539604"/>
                      </a:cubicBezTo>
                      <a:cubicBezTo>
                        <a:pt x="120834" y="1561899"/>
                        <a:pt x="138907" y="1579972"/>
                        <a:pt x="161202" y="1579972"/>
                      </a:cubicBezTo>
                      <a:cubicBezTo>
                        <a:pt x="183497" y="1579972"/>
                        <a:pt x="201570" y="1561899"/>
                        <a:pt x="201570" y="1539604"/>
                      </a:cubicBezTo>
                      <a:cubicBezTo>
                        <a:pt x="201570" y="1517309"/>
                        <a:pt x="183497" y="1499236"/>
                        <a:pt x="161202" y="1499236"/>
                      </a:cubicBezTo>
                      <a:close/>
                      <a:moveTo>
                        <a:pt x="76766" y="1499236"/>
                      </a:moveTo>
                      <a:cubicBezTo>
                        <a:pt x="54471" y="1499236"/>
                        <a:pt x="36398" y="1517309"/>
                        <a:pt x="36398" y="1539604"/>
                      </a:cubicBezTo>
                      <a:cubicBezTo>
                        <a:pt x="36398" y="1561899"/>
                        <a:pt x="54471" y="1579972"/>
                        <a:pt x="76766" y="1579972"/>
                      </a:cubicBezTo>
                      <a:cubicBezTo>
                        <a:pt x="99061" y="1579972"/>
                        <a:pt x="117134" y="1561899"/>
                        <a:pt x="117134" y="1539604"/>
                      </a:cubicBezTo>
                      <a:cubicBezTo>
                        <a:pt x="117134" y="1517309"/>
                        <a:pt x="99061" y="1499236"/>
                        <a:pt x="76766" y="1499236"/>
                      </a:cubicBezTo>
                      <a:close/>
                      <a:moveTo>
                        <a:pt x="1343312" y="1413186"/>
                      </a:moveTo>
                      <a:cubicBezTo>
                        <a:pt x="1321017" y="1413186"/>
                        <a:pt x="1302944" y="1431259"/>
                        <a:pt x="1302944" y="1453554"/>
                      </a:cubicBezTo>
                      <a:cubicBezTo>
                        <a:pt x="1302944" y="1475849"/>
                        <a:pt x="1321017" y="1493922"/>
                        <a:pt x="1343312" y="1493922"/>
                      </a:cubicBezTo>
                      <a:cubicBezTo>
                        <a:pt x="1365607" y="1493922"/>
                        <a:pt x="1383680" y="1475849"/>
                        <a:pt x="1383680" y="1453554"/>
                      </a:cubicBezTo>
                      <a:cubicBezTo>
                        <a:pt x="1383680" y="1431259"/>
                        <a:pt x="1365607" y="1413186"/>
                        <a:pt x="1343312" y="1413186"/>
                      </a:cubicBezTo>
                      <a:close/>
                      <a:moveTo>
                        <a:pt x="1258874" y="1413186"/>
                      </a:moveTo>
                      <a:cubicBezTo>
                        <a:pt x="1236579" y="1413186"/>
                        <a:pt x="1218506" y="1431259"/>
                        <a:pt x="1218506" y="1453554"/>
                      </a:cubicBezTo>
                      <a:cubicBezTo>
                        <a:pt x="1218506" y="1475849"/>
                        <a:pt x="1236579" y="1493922"/>
                        <a:pt x="1258874" y="1493922"/>
                      </a:cubicBezTo>
                      <a:cubicBezTo>
                        <a:pt x="1281169" y="1493922"/>
                        <a:pt x="1299242" y="1475849"/>
                        <a:pt x="1299242" y="1453554"/>
                      </a:cubicBezTo>
                      <a:cubicBezTo>
                        <a:pt x="1299242" y="1431259"/>
                        <a:pt x="1281169" y="1413186"/>
                        <a:pt x="1258874" y="1413186"/>
                      </a:cubicBezTo>
                      <a:close/>
                      <a:moveTo>
                        <a:pt x="1174438" y="1413186"/>
                      </a:moveTo>
                      <a:cubicBezTo>
                        <a:pt x="1152143" y="1413186"/>
                        <a:pt x="1134070" y="1431259"/>
                        <a:pt x="1134070" y="1453554"/>
                      </a:cubicBezTo>
                      <a:cubicBezTo>
                        <a:pt x="1134070" y="1475849"/>
                        <a:pt x="1152143" y="1493922"/>
                        <a:pt x="1174438" y="1493922"/>
                      </a:cubicBezTo>
                      <a:cubicBezTo>
                        <a:pt x="1196733" y="1493922"/>
                        <a:pt x="1214806" y="1475849"/>
                        <a:pt x="1214806" y="1453554"/>
                      </a:cubicBezTo>
                      <a:cubicBezTo>
                        <a:pt x="1214806" y="1431259"/>
                        <a:pt x="1196733" y="1413186"/>
                        <a:pt x="1174438" y="1413186"/>
                      </a:cubicBezTo>
                      <a:close/>
                      <a:moveTo>
                        <a:pt x="1090002" y="1413186"/>
                      </a:moveTo>
                      <a:cubicBezTo>
                        <a:pt x="1067707" y="1413186"/>
                        <a:pt x="1049634" y="1431259"/>
                        <a:pt x="1049634" y="1453554"/>
                      </a:cubicBezTo>
                      <a:cubicBezTo>
                        <a:pt x="1049634" y="1475849"/>
                        <a:pt x="1067707" y="1493922"/>
                        <a:pt x="1090002" y="1493922"/>
                      </a:cubicBezTo>
                      <a:cubicBezTo>
                        <a:pt x="1112297" y="1493922"/>
                        <a:pt x="1130370" y="1475849"/>
                        <a:pt x="1130370" y="1453554"/>
                      </a:cubicBezTo>
                      <a:cubicBezTo>
                        <a:pt x="1130370" y="1431259"/>
                        <a:pt x="1112297" y="1413186"/>
                        <a:pt x="1090002" y="1413186"/>
                      </a:cubicBezTo>
                      <a:close/>
                      <a:moveTo>
                        <a:pt x="1005565" y="1413186"/>
                      </a:moveTo>
                      <a:cubicBezTo>
                        <a:pt x="983270" y="1413186"/>
                        <a:pt x="965197" y="1431259"/>
                        <a:pt x="965197" y="1453554"/>
                      </a:cubicBezTo>
                      <a:cubicBezTo>
                        <a:pt x="965197" y="1475849"/>
                        <a:pt x="983270" y="1493922"/>
                        <a:pt x="1005565" y="1493922"/>
                      </a:cubicBezTo>
                      <a:cubicBezTo>
                        <a:pt x="1027860" y="1493922"/>
                        <a:pt x="1045933" y="1475849"/>
                        <a:pt x="1045933" y="1453554"/>
                      </a:cubicBezTo>
                      <a:cubicBezTo>
                        <a:pt x="1045933" y="1431259"/>
                        <a:pt x="1027860" y="1413186"/>
                        <a:pt x="1005565" y="1413186"/>
                      </a:cubicBezTo>
                      <a:close/>
                      <a:moveTo>
                        <a:pt x="921129" y="1413186"/>
                      </a:moveTo>
                      <a:cubicBezTo>
                        <a:pt x="898834" y="1413186"/>
                        <a:pt x="880761" y="1431259"/>
                        <a:pt x="880761" y="1453554"/>
                      </a:cubicBezTo>
                      <a:cubicBezTo>
                        <a:pt x="880761" y="1475849"/>
                        <a:pt x="898834" y="1493922"/>
                        <a:pt x="921129" y="1493922"/>
                      </a:cubicBezTo>
                      <a:cubicBezTo>
                        <a:pt x="943424" y="1493922"/>
                        <a:pt x="961497" y="1475849"/>
                        <a:pt x="961497" y="1453554"/>
                      </a:cubicBezTo>
                      <a:cubicBezTo>
                        <a:pt x="961497" y="1431259"/>
                        <a:pt x="943424" y="1413186"/>
                        <a:pt x="921129" y="1413186"/>
                      </a:cubicBezTo>
                      <a:close/>
                      <a:moveTo>
                        <a:pt x="836693" y="1413186"/>
                      </a:moveTo>
                      <a:cubicBezTo>
                        <a:pt x="814398" y="1413186"/>
                        <a:pt x="796325" y="1431259"/>
                        <a:pt x="796325" y="1453554"/>
                      </a:cubicBezTo>
                      <a:cubicBezTo>
                        <a:pt x="796325" y="1475849"/>
                        <a:pt x="814398" y="1493922"/>
                        <a:pt x="836693" y="1493922"/>
                      </a:cubicBezTo>
                      <a:cubicBezTo>
                        <a:pt x="858988" y="1493922"/>
                        <a:pt x="877061" y="1475849"/>
                        <a:pt x="877061" y="1453554"/>
                      </a:cubicBezTo>
                      <a:cubicBezTo>
                        <a:pt x="877061" y="1431259"/>
                        <a:pt x="858988" y="1413186"/>
                        <a:pt x="836693" y="1413186"/>
                      </a:cubicBezTo>
                      <a:close/>
                      <a:moveTo>
                        <a:pt x="752256" y="1413186"/>
                      </a:moveTo>
                      <a:cubicBezTo>
                        <a:pt x="729961" y="1413186"/>
                        <a:pt x="711888" y="1431259"/>
                        <a:pt x="711888" y="1453554"/>
                      </a:cubicBezTo>
                      <a:cubicBezTo>
                        <a:pt x="711888" y="1475849"/>
                        <a:pt x="729961" y="1493922"/>
                        <a:pt x="752256" y="1493922"/>
                      </a:cubicBezTo>
                      <a:cubicBezTo>
                        <a:pt x="774551" y="1493922"/>
                        <a:pt x="792624" y="1475849"/>
                        <a:pt x="792624" y="1453554"/>
                      </a:cubicBezTo>
                      <a:cubicBezTo>
                        <a:pt x="792624" y="1431259"/>
                        <a:pt x="774551" y="1413186"/>
                        <a:pt x="752256" y="1413186"/>
                      </a:cubicBezTo>
                      <a:close/>
                      <a:moveTo>
                        <a:pt x="667820" y="1413186"/>
                      </a:moveTo>
                      <a:cubicBezTo>
                        <a:pt x="645525" y="1413186"/>
                        <a:pt x="627452" y="1431259"/>
                        <a:pt x="627452" y="1453554"/>
                      </a:cubicBezTo>
                      <a:cubicBezTo>
                        <a:pt x="627452" y="1475849"/>
                        <a:pt x="645525" y="1493922"/>
                        <a:pt x="667820" y="1493922"/>
                      </a:cubicBezTo>
                      <a:cubicBezTo>
                        <a:pt x="690115" y="1493922"/>
                        <a:pt x="708188" y="1475849"/>
                        <a:pt x="708188" y="1453554"/>
                      </a:cubicBezTo>
                      <a:cubicBezTo>
                        <a:pt x="708188" y="1431259"/>
                        <a:pt x="690115" y="1413186"/>
                        <a:pt x="667820" y="1413186"/>
                      </a:cubicBezTo>
                      <a:close/>
                      <a:moveTo>
                        <a:pt x="583384" y="1413186"/>
                      </a:moveTo>
                      <a:cubicBezTo>
                        <a:pt x="561089" y="1413186"/>
                        <a:pt x="543016" y="1431259"/>
                        <a:pt x="543016" y="1453554"/>
                      </a:cubicBezTo>
                      <a:cubicBezTo>
                        <a:pt x="543016" y="1475849"/>
                        <a:pt x="561089" y="1493922"/>
                        <a:pt x="583384" y="1493922"/>
                      </a:cubicBezTo>
                      <a:cubicBezTo>
                        <a:pt x="605679" y="1493922"/>
                        <a:pt x="623752" y="1475849"/>
                        <a:pt x="623752" y="1453554"/>
                      </a:cubicBezTo>
                      <a:cubicBezTo>
                        <a:pt x="623752" y="1431259"/>
                        <a:pt x="605679" y="1413186"/>
                        <a:pt x="583384" y="1413186"/>
                      </a:cubicBezTo>
                      <a:close/>
                      <a:moveTo>
                        <a:pt x="498947" y="1413186"/>
                      </a:moveTo>
                      <a:cubicBezTo>
                        <a:pt x="476652" y="1413186"/>
                        <a:pt x="458579" y="1431259"/>
                        <a:pt x="458579" y="1453554"/>
                      </a:cubicBezTo>
                      <a:cubicBezTo>
                        <a:pt x="458579" y="1475849"/>
                        <a:pt x="476652" y="1493922"/>
                        <a:pt x="498947" y="1493922"/>
                      </a:cubicBezTo>
                      <a:cubicBezTo>
                        <a:pt x="521242" y="1493922"/>
                        <a:pt x="539315" y="1475849"/>
                        <a:pt x="539315" y="1453554"/>
                      </a:cubicBezTo>
                      <a:cubicBezTo>
                        <a:pt x="539315" y="1431259"/>
                        <a:pt x="521242" y="1413186"/>
                        <a:pt x="498947" y="1413186"/>
                      </a:cubicBezTo>
                      <a:close/>
                      <a:moveTo>
                        <a:pt x="414511" y="1413186"/>
                      </a:moveTo>
                      <a:cubicBezTo>
                        <a:pt x="392216" y="1413186"/>
                        <a:pt x="374143" y="1431259"/>
                        <a:pt x="374143" y="1453554"/>
                      </a:cubicBezTo>
                      <a:cubicBezTo>
                        <a:pt x="374143" y="1475849"/>
                        <a:pt x="392216" y="1493922"/>
                        <a:pt x="414511" y="1493922"/>
                      </a:cubicBezTo>
                      <a:cubicBezTo>
                        <a:pt x="436806" y="1493922"/>
                        <a:pt x="454879" y="1475849"/>
                        <a:pt x="454879" y="1453554"/>
                      </a:cubicBezTo>
                      <a:cubicBezTo>
                        <a:pt x="454879" y="1431259"/>
                        <a:pt x="436806" y="1413186"/>
                        <a:pt x="414511" y="1413186"/>
                      </a:cubicBezTo>
                      <a:close/>
                      <a:moveTo>
                        <a:pt x="330075" y="1413186"/>
                      </a:moveTo>
                      <a:cubicBezTo>
                        <a:pt x="307780" y="1413186"/>
                        <a:pt x="289707" y="1431259"/>
                        <a:pt x="289707" y="1453554"/>
                      </a:cubicBezTo>
                      <a:cubicBezTo>
                        <a:pt x="289707" y="1475849"/>
                        <a:pt x="307780" y="1493922"/>
                        <a:pt x="330075" y="1493922"/>
                      </a:cubicBezTo>
                      <a:cubicBezTo>
                        <a:pt x="352370" y="1493922"/>
                        <a:pt x="370443" y="1475849"/>
                        <a:pt x="370443" y="1453554"/>
                      </a:cubicBezTo>
                      <a:cubicBezTo>
                        <a:pt x="370443" y="1431259"/>
                        <a:pt x="352370" y="1413186"/>
                        <a:pt x="330075" y="1413186"/>
                      </a:cubicBezTo>
                      <a:close/>
                      <a:moveTo>
                        <a:pt x="245639" y="1413186"/>
                      </a:moveTo>
                      <a:cubicBezTo>
                        <a:pt x="223344" y="1413186"/>
                        <a:pt x="205271" y="1431259"/>
                        <a:pt x="205271" y="1453554"/>
                      </a:cubicBezTo>
                      <a:cubicBezTo>
                        <a:pt x="205271" y="1475849"/>
                        <a:pt x="223344" y="1493922"/>
                        <a:pt x="245639" y="1493922"/>
                      </a:cubicBezTo>
                      <a:cubicBezTo>
                        <a:pt x="267934" y="1493922"/>
                        <a:pt x="286007" y="1475849"/>
                        <a:pt x="286007" y="1453554"/>
                      </a:cubicBezTo>
                      <a:cubicBezTo>
                        <a:pt x="286007" y="1431259"/>
                        <a:pt x="267934" y="1413186"/>
                        <a:pt x="245639" y="1413186"/>
                      </a:cubicBezTo>
                      <a:close/>
                      <a:moveTo>
                        <a:pt x="161202" y="1413186"/>
                      </a:moveTo>
                      <a:cubicBezTo>
                        <a:pt x="138907" y="1413186"/>
                        <a:pt x="120834" y="1431259"/>
                        <a:pt x="120834" y="1453554"/>
                      </a:cubicBezTo>
                      <a:cubicBezTo>
                        <a:pt x="120834" y="1475849"/>
                        <a:pt x="138907" y="1493922"/>
                        <a:pt x="161202" y="1493922"/>
                      </a:cubicBezTo>
                      <a:cubicBezTo>
                        <a:pt x="183497" y="1493922"/>
                        <a:pt x="201570" y="1475849"/>
                        <a:pt x="201570" y="1453554"/>
                      </a:cubicBezTo>
                      <a:cubicBezTo>
                        <a:pt x="201570" y="1431259"/>
                        <a:pt x="183497" y="1413186"/>
                        <a:pt x="161202" y="1413186"/>
                      </a:cubicBezTo>
                      <a:close/>
                      <a:moveTo>
                        <a:pt x="76766" y="1413186"/>
                      </a:moveTo>
                      <a:cubicBezTo>
                        <a:pt x="54471" y="1413186"/>
                        <a:pt x="36398" y="1431259"/>
                        <a:pt x="36398" y="1453554"/>
                      </a:cubicBezTo>
                      <a:cubicBezTo>
                        <a:pt x="36398" y="1475849"/>
                        <a:pt x="54471" y="1493922"/>
                        <a:pt x="76766" y="1493922"/>
                      </a:cubicBezTo>
                      <a:cubicBezTo>
                        <a:pt x="99061" y="1493922"/>
                        <a:pt x="117134" y="1475849"/>
                        <a:pt x="117134" y="1453554"/>
                      </a:cubicBezTo>
                      <a:cubicBezTo>
                        <a:pt x="117134" y="1431259"/>
                        <a:pt x="99061" y="1413186"/>
                        <a:pt x="76766" y="1413186"/>
                      </a:cubicBezTo>
                      <a:close/>
                      <a:moveTo>
                        <a:pt x="1343312" y="1327137"/>
                      </a:moveTo>
                      <a:cubicBezTo>
                        <a:pt x="1321017" y="1327137"/>
                        <a:pt x="1302944" y="1345210"/>
                        <a:pt x="1302944" y="1367505"/>
                      </a:cubicBezTo>
                      <a:cubicBezTo>
                        <a:pt x="1302944" y="1389800"/>
                        <a:pt x="1321017" y="1407873"/>
                        <a:pt x="1343312" y="1407873"/>
                      </a:cubicBezTo>
                      <a:cubicBezTo>
                        <a:pt x="1365607" y="1407873"/>
                        <a:pt x="1383680" y="1389800"/>
                        <a:pt x="1383680" y="1367505"/>
                      </a:cubicBezTo>
                      <a:cubicBezTo>
                        <a:pt x="1383680" y="1345210"/>
                        <a:pt x="1365607" y="1327137"/>
                        <a:pt x="1343312" y="1327137"/>
                      </a:cubicBezTo>
                      <a:close/>
                      <a:moveTo>
                        <a:pt x="1258874" y="1327137"/>
                      </a:moveTo>
                      <a:cubicBezTo>
                        <a:pt x="1236579" y="1327137"/>
                        <a:pt x="1218506" y="1345210"/>
                        <a:pt x="1218506" y="1367505"/>
                      </a:cubicBezTo>
                      <a:cubicBezTo>
                        <a:pt x="1218506" y="1389800"/>
                        <a:pt x="1236579" y="1407873"/>
                        <a:pt x="1258874" y="1407873"/>
                      </a:cubicBezTo>
                      <a:cubicBezTo>
                        <a:pt x="1281169" y="1407873"/>
                        <a:pt x="1299242" y="1389800"/>
                        <a:pt x="1299242" y="1367505"/>
                      </a:cubicBezTo>
                      <a:cubicBezTo>
                        <a:pt x="1299242" y="1345210"/>
                        <a:pt x="1281169" y="1327137"/>
                        <a:pt x="1258874" y="1327137"/>
                      </a:cubicBezTo>
                      <a:close/>
                      <a:moveTo>
                        <a:pt x="1174438" y="1327137"/>
                      </a:moveTo>
                      <a:cubicBezTo>
                        <a:pt x="1152143" y="1327137"/>
                        <a:pt x="1134070" y="1345210"/>
                        <a:pt x="1134070" y="1367505"/>
                      </a:cubicBezTo>
                      <a:cubicBezTo>
                        <a:pt x="1134070" y="1389800"/>
                        <a:pt x="1152143" y="1407873"/>
                        <a:pt x="1174438" y="1407873"/>
                      </a:cubicBezTo>
                      <a:cubicBezTo>
                        <a:pt x="1196733" y="1407873"/>
                        <a:pt x="1214806" y="1389800"/>
                        <a:pt x="1214806" y="1367505"/>
                      </a:cubicBezTo>
                      <a:cubicBezTo>
                        <a:pt x="1214806" y="1345210"/>
                        <a:pt x="1196733" y="1327137"/>
                        <a:pt x="1174438" y="1327137"/>
                      </a:cubicBezTo>
                      <a:close/>
                      <a:moveTo>
                        <a:pt x="1090002" y="1327137"/>
                      </a:moveTo>
                      <a:cubicBezTo>
                        <a:pt x="1067707" y="1327137"/>
                        <a:pt x="1049634" y="1345210"/>
                        <a:pt x="1049634" y="1367505"/>
                      </a:cubicBezTo>
                      <a:cubicBezTo>
                        <a:pt x="1049634" y="1389800"/>
                        <a:pt x="1067707" y="1407873"/>
                        <a:pt x="1090002" y="1407873"/>
                      </a:cubicBezTo>
                      <a:cubicBezTo>
                        <a:pt x="1112297" y="1407873"/>
                        <a:pt x="1130370" y="1389800"/>
                        <a:pt x="1130370" y="1367505"/>
                      </a:cubicBezTo>
                      <a:cubicBezTo>
                        <a:pt x="1130370" y="1345210"/>
                        <a:pt x="1112297" y="1327137"/>
                        <a:pt x="1090002" y="1327137"/>
                      </a:cubicBezTo>
                      <a:close/>
                      <a:moveTo>
                        <a:pt x="1005565" y="1327137"/>
                      </a:moveTo>
                      <a:cubicBezTo>
                        <a:pt x="983270" y="1327137"/>
                        <a:pt x="965197" y="1345210"/>
                        <a:pt x="965197" y="1367505"/>
                      </a:cubicBezTo>
                      <a:cubicBezTo>
                        <a:pt x="965197" y="1389800"/>
                        <a:pt x="983270" y="1407873"/>
                        <a:pt x="1005565" y="1407873"/>
                      </a:cubicBezTo>
                      <a:cubicBezTo>
                        <a:pt x="1027860" y="1407873"/>
                        <a:pt x="1045933" y="1389800"/>
                        <a:pt x="1045933" y="1367505"/>
                      </a:cubicBezTo>
                      <a:cubicBezTo>
                        <a:pt x="1045933" y="1345210"/>
                        <a:pt x="1027860" y="1327137"/>
                        <a:pt x="1005565" y="1327137"/>
                      </a:cubicBezTo>
                      <a:close/>
                      <a:moveTo>
                        <a:pt x="921129" y="1327137"/>
                      </a:moveTo>
                      <a:cubicBezTo>
                        <a:pt x="898834" y="1327137"/>
                        <a:pt x="880761" y="1345210"/>
                        <a:pt x="880761" y="1367505"/>
                      </a:cubicBezTo>
                      <a:cubicBezTo>
                        <a:pt x="880761" y="1389800"/>
                        <a:pt x="898834" y="1407873"/>
                        <a:pt x="921129" y="1407873"/>
                      </a:cubicBezTo>
                      <a:cubicBezTo>
                        <a:pt x="943424" y="1407873"/>
                        <a:pt x="961497" y="1389800"/>
                        <a:pt x="961497" y="1367505"/>
                      </a:cubicBezTo>
                      <a:cubicBezTo>
                        <a:pt x="961497" y="1345210"/>
                        <a:pt x="943424" y="1327137"/>
                        <a:pt x="921129" y="1327137"/>
                      </a:cubicBezTo>
                      <a:close/>
                      <a:moveTo>
                        <a:pt x="836693" y="1327137"/>
                      </a:moveTo>
                      <a:cubicBezTo>
                        <a:pt x="814398" y="1327137"/>
                        <a:pt x="796325" y="1345210"/>
                        <a:pt x="796325" y="1367505"/>
                      </a:cubicBezTo>
                      <a:cubicBezTo>
                        <a:pt x="796325" y="1389800"/>
                        <a:pt x="814398" y="1407873"/>
                        <a:pt x="836693" y="1407873"/>
                      </a:cubicBezTo>
                      <a:cubicBezTo>
                        <a:pt x="858988" y="1407873"/>
                        <a:pt x="877061" y="1389800"/>
                        <a:pt x="877061" y="1367505"/>
                      </a:cubicBezTo>
                      <a:cubicBezTo>
                        <a:pt x="877061" y="1345210"/>
                        <a:pt x="858988" y="1327137"/>
                        <a:pt x="836693" y="1327137"/>
                      </a:cubicBezTo>
                      <a:close/>
                      <a:moveTo>
                        <a:pt x="752256" y="1327137"/>
                      </a:moveTo>
                      <a:cubicBezTo>
                        <a:pt x="729961" y="1327137"/>
                        <a:pt x="711888" y="1345210"/>
                        <a:pt x="711888" y="1367505"/>
                      </a:cubicBezTo>
                      <a:cubicBezTo>
                        <a:pt x="711888" y="1389800"/>
                        <a:pt x="729961" y="1407873"/>
                        <a:pt x="752256" y="1407873"/>
                      </a:cubicBezTo>
                      <a:cubicBezTo>
                        <a:pt x="774551" y="1407873"/>
                        <a:pt x="792624" y="1389800"/>
                        <a:pt x="792624" y="1367505"/>
                      </a:cubicBezTo>
                      <a:cubicBezTo>
                        <a:pt x="792624" y="1345210"/>
                        <a:pt x="774551" y="1327137"/>
                        <a:pt x="752256" y="1327137"/>
                      </a:cubicBezTo>
                      <a:close/>
                      <a:moveTo>
                        <a:pt x="667820" y="1327137"/>
                      </a:moveTo>
                      <a:cubicBezTo>
                        <a:pt x="645525" y="1327137"/>
                        <a:pt x="627452" y="1345210"/>
                        <a:pt x="627452" y="1367505"/>
                      </a:cubicBezTo>
                      <a:cubicBezTo>
                        <a:pt x="627452" y="1389800"/>
                        <a:pt x="645525" y="1407873"/>
                        <a:pt x="667820" y="1407873"/>
                      </a:cubicBezTo>
                      <a:cubicBezTo>
                        <a:pt x="690115" y="1407873"/>
                        <a:pt x="708188" y="1389800"/>
                        <a:pt x="708188" y="1367505"/>
                      </a:cubicBezTo>
                      <a:cubicBezTo>
                        <a:pt x="708188" y="1345210"/>
                        <a:pt x="690115" y="1327137"/>
                        <a:pt x="667820" y="1327137"/>
                      </a:cubicBezTo>
                      <a:close/>
                      <a:moveTo>
                        <a:pt x="583384" y="1327137"/>
                      </a:moveTo>
                      <a:cubicBezTo>
                        <a:pt x="561089" y="1327137"/>
                        <a:pt x="543016" y="1345210"/>
                        <a:pt x="543016" y="1367505"/>
                      </a:cubicBezTo>
                      <a:cubicBezTo>
                        <a:pt x="543016" y="1389800"/>
                        <a:pt x="561089" y="1407873"/>
                        <a:pt x="583384" y="1407873"/>
                      </a:cubicBezTo>
                      <a:cubicBezTo>
                        <a:pt x="605679" y="1407873"/>
                        <a:pt x="623752" y="1389800"/>
                        <a:pt x="623752" y="1367505"/>
                      </a:cubicBezTo>
                      <a:cubicBezTo>
                        <a:pt x="623752" y="1345210"/>
                        <a:pt x="605679" y="1327137"/>
                        <a:pt x="583384" y="1327137"/>
                      </a:cubicBezTo>
                      <a:close/>
                      <a:moveTo>
                        <a:pt x="498947" y="1327137"/>
                      </a:moveTo>
                      <a:cubicBezTo>
                        <a:pt x="476652" y="1327137"/>
                        <a:pt x="458579" y="1345210"/>
                        <a:pt x="458579" y="1367505"/>
                      </a:cubicBezTo>
                      <a:cubicBezTo>
                        <a:pt x="458579" y="1389800"/>
                        <a:pt x="476652" y="1407873"/>
                        <a:pt x="498947" y="1407873"/>
                      </a:cubicBezTo>
                      <a:cubicBezTo>
                        <a:pt x="521242" y="1407873"/>
                        <a:pt x="539315" y="1389800"/>
                        <a:pt x="539315" y="1367505"/>
                      </a:cubicBezTo>
                      <a:cubicBezTo>
                        <a:pt x="539315" y="1345210"/>
                        <a:pt x="521242" y="1327137"/>
                        <a:pt x="498947" y="1327137"/>
                      </a:cubicBezTo>
                      <a:close/>
                      <a:moveTo>
                        <a:pt x="414511" y="1327137"/>
                      </a:moveTo>
                      <a:cubicBezTo>
                        <a:pt x="392216" y="1327137"/>
                        <a:pt x="374143" y="1345210"/>
                        <a:pt x="374143" y="1367505"/>
                      </a:cubicBezTo>
                      <a:cubicBezTo>
                        <a:pt x="374143" y="1389800"/>
                        <a:pt x="392216" y="1407873"/>
                        <a:pt x="414511" y="1407873"/>
                      </a:cubicBezTo>
                      <a:cubicBezTo>
                        <a:pt x="436806" y="1407873"/>
                        <a:pt x="454879" y="1389800"/>
                        <a:pt x="454879" y="1367505"/>
                      </a:cubicBezTo>
                      <a:cubicBezTo>
                        <a:pt x="454879" y="1345210"/>
                        <a:pt x="436806" y="1327137"/>
                        <a:pt x="414511" y="1327137"/>
                      </a:cubicBezTo>
                      <a:close/>
                      <a:moveTo>
                        <a:pt x="330075" y="1327137"/>
                      </a:moveTo>
                      <a:cubicBezTo>
                        <a:pt x="307780" y="1327137"/>
                        <a:pt x="289707" y="1345210"/>
                        <a:pt x="289707" y="1367505"/>
                      </a:cubicBezTo>
                      <a:cubicBezTo>
                        <a:pt x="289707" y="1389800"/>
                        <a:pt x="307780" y="1407873"/>
                        <a:pt x="330075" y="1407873"/>
                      </a:cubicBezTo>
                      <a:cubicBezTo>
                        <a:pt x="352370" y="1407873"/>
                        <a:pt x="370443" y="1389800"/>
                        <a:pt x="370443" y="1367505"/>
                      </a:cubicBezTo>
                      <a:cubicBezTo>
                        <a:pt x="370443" y="1345210"/>
                        <a:pt x="352370" y="1327137"/>
                        <a:pt x="330075" y="1327137"/>
                      </a:cubicBezTo>
                      <a:close/>
                      <a:moveTo>
                        <a:pt x="245639" y="1327137"/>
                      </a:moveTo>
                      <a:cubicBezTo>
                        <a:pt x="223344" y="1327137"/>
                        <a:pt x="205271" y="1345210"/>
                        <a:pt x="205271" y="1367505"/>
                      </a:cubicBezTo>
                      <a:cubicBezTo>
                        <a:pt x="205271" y="1389800"/>
                        <a:pt x="223344" y="1407873"/>
                        <a:pt x="245639" y="1407873"/>
                      </a:cubicBezTo>
                      <a:cubicBezTo>
                        <a:pt x="267934" y="1407873"/>
                        <a:pt x="286007" y="1389800"/>
                        <a:pt x="286007" y="1367505"/>
                      </a:cubicBezTo>
                      <a:cubicBezTo>
                        <a:pt x="286007" y="1345210"/>
                        <a:pt x="267934" y="1327137"/>
                        <a:pt x="245639" y="1327137"/>
                      </a:cubicBezTo>
                      <a:close/>
                      <a:moveTo>
                        <a:pt x="161202" y="1327137"/>
                      </a:moveTo>
                      <a:cubicBezTo>
                        <a:pt x="138907" y="1327137"/>
                        <a:pt x="120834" y="1345210"/>
                        <a:pt x="120834" y="1367505"/>
                      </a:cubicBezTo>
                      <a:cubicBezTo>
                        <a:pt x="120834" y="1389800"/>
                        <a:pt x="138907" y="1407873"/>
                        <a:pt x="161202" y="1407873"/>
                      </a:cubicBezTo>
                      <a:cubicBezTo>
                        <a:pt x="183497" y="1407873"/>
                        <a:pt x="201570" y="1389800"/>
                        <a:pt x="201570" y="1367505"/>
                      </a:cubicBezTo>
                      <a:cubicBezTo>
                        <a:pt x="201570" y="1345210"/>
                        <a:pt x="183497" y="1327137"/>
                        <a:pt x="161202" y="1327137"/>
                      </a:cubicBezTo>
                      <a:close/>
                      <a:moveTo>
                        <a:pt x="76766" y="1327137"/>
                      </a:moveTo>
                      <a:cubicBezTo>
                        <a:pt x="54471" y="1327137"/>
                        <a:pt x="36398" y="1345210"/>
                        <a:pt x="36398" y="1367505"/>
                      </a:cubicBezTo>
                      <a:cubicBezTo>
                        <a:pt x="36398" y="1389800"/>
                        <a:pt x="54471" y="1407873"/>
                        <a:pt x="76766" y="1407873"/>
                      </a:cubicBezTo>
                      <a:cubicBezTo>
                        <a:pt x="99061" y="1407873"/>
                        <a:pt x="117134" y="1389800"/>
                        <a:pt x="117134" y="1367505"/>
                      </a:cubicBezTo>
                      <a:cubicBezTo>
                        <a:pt x="117134" y="1345210"/>
                        <a:pt x="99061" y="1327137"/>
                        <a:pt x="76766" y="1327137"/>
                      </a:cubicBezTo>
                      <a:close/>
                      <a:moveTo>
                        <a:pt x="1343312" y="1241088"/>
                      </a:moveTo>
                      <a:cubicBezTo>
                        <a:pt x="1321017" y="1241088"/>
                        <a:pt x="1302944" y="1259161"/>
                        <a:pt x="1302944" y="1281456"/>
                      </a:cubicBezTo>
                      <a:cubicBezTo>
                        <a:pt x="1302944" y="1303751"/>
                        <a:pt x="1321017" y="1321824"/>
                        <a:pt x="1343312" y="1321824"/>
                      </a:cubicBezTo>
                      <a:cubicBezTo>
                        <a:pt x="1365607" y="1321824"/>
                        <a:pt x="1383680" y="1303751"/>
                        <a:pt x="1383680" y="1281456"/>
                      </a:cubicBezTo>
                      <a:cubicBezTo>
                        <a:pt x="1383680" y="1259161"/>
                        <a:pt x="1365607" y="1241088"/>
                        <a:pt x="1343312" y="1241088"/>
                      </a:cubicBezTo>
                      <a:close/>
                      <a:moveTo>
                        <a:pt x="1258874" y="1241088"/>
                      </a:moveTo>
                      <a:cubicBezTo>
                        <a:pt x="1236579" y="1241088"/>
                        <a:pt x="1218506" y="1259161"/>
                        <a:pt x="1218506" y="1281456"/>
                      </a:cubicBezTo>
                      <a:cubicBezTo>
                        <a:pt x="1218506" y="1303751"/>
                        <a:pt x="1236579" y="1321824"/>
                        <a:pt x="1258874" y="1321824"/>
                      </a:cubicBezTo>
                      <a:cubicBezTo>
                        <a:pt x="1281169" y="1321824"/>
                        <a:pt x="1299242" y="1303751"/>
                        <a:pt x="1299242" y="1281456"/>
                      </a:cubicBezTo>
                      <a:cubicBezTo>
                        <a:pt x="1299242" y="1259161"/>
                        <a:pt x="1281169" y="1241088"/>
                        <a:pt x="1258874" y="1241088"/>
                      </a:cubicBezTo>
                      <a:close/>
                      <a:moveTo>
                        <a:pt x="1174438" y="1241088"/>
                      </a:moveTo>
                      <a:cubicBezTo>
                        <a:pt x="1152143" y="1241088"/>
                        <a:pt x="1134070" y="1259161"/>
                        <a:pt x="1134070" y="1281456"/>
                      </a:cubicBezTo>
                      <a:cubicBezTo>
                        <a:pt x="1134070" y="1303751"/>
                        <a:pt x="1152143" y="1321824"/>
                        <a:pt x="1174438" y="1321824"/>
                      </a:cubicBezTo>
                      <a:cubicBezTo>
                        <a:pt x="1196733" y="1321824"/>
                        <a:pt x="1214806" y="1303751"/>
                        <a:pt x="1214806" y="1281456"/>
                      </a:cubicBezTo>
                      <a:cubicBezTo>
                        <a:pt x="1214806" y="1259161"/>
                        <a:pt x="1196733" y="1241088"/>
                        <a:pt x="1174438" y="1241088"/>
                      </a:cubicBezTo>
                      <a:close/>
                      <a:moveTo>
                        <a:pt x="1090002" y="1241088"/>
                      </a:moveTo>
                      <a:cubicBezTo>
                        <a:pt x="1067707" y="1241088"/>
                        <a:pt x="1049634" y="1259161"/>
                        <a:pt x="1049634" y="1281456"/>
                      </a:cubicBezTo>
                      <a:cubicBezTo>
                        <a:pt x="1049634" y="1303751"/>
                        <a:pt x="1067707" y="1321824"/>
                        <a:pt x="1090002" y="1321824"/>
                      </a:cubicBezTo>
                      <a:cubicBezTo>
                        <a:pt x="1112297" y="1321824"/>
                        <a:pt x="1130370" y="1303751"/>
                        <a:pt x="1130370" y="1281456"/>
                      </a:cubicBezTo>
                      <a:cubicBezTo>
                        <a:pt x="1130370" y="1259161"/>
                        <a:pt x="1112297" y="1241088"/>
                        <a:pt x="1090002" y="1241088"/>
                      </a:cubicBezTo>
                      <a:close/>
                      <a:moveTo>
                        <a:pt x="1005565" y="1241088"/>
                      </a:moveTo>
                      <a:cubicBezTo>
                        <a:pt x="983270" y="1241088"/>
                        <a:pt x="965197" y="1259161"/>
                        <a:pt x="965197" y="1281456"/>
                      </a:cubicBezTo>
                      <a:cubicBezTo>
                        <a:pt x="965197" y="1303751"/>
                        <a:pt x="983270" y="1321824"/>
                        <a:pt x="1005565" y="1321824"/>
                      </a:cubicBezTo>
                      <a:cubicBezTo>
                        <a:pt x="1027860" y="1321824"/>
                        <a:pt x="1045933" y="1303751"/>
                        <a:pt x="1045933" y="1281456"/>
                      </a:cubicBezTo>
                      <a:cubicBezTo>
                        <a:pt x="1045933" y="1259161"/>
                        <a:pt x="1027860" y="1241088"/>
                        <a:pt x="1005565" y="1241088"/>
                      </a:cubicBezTo>
                      <a:close/>
                      <a:moveTo>
                        <a:pt x="921129" y="1241088"/>
                      </a:moveTo>
                      <a:cubicBezTo>
                        <a:pt x="898834" y="1241088"/>
                        <a:pt x="880761" y="1259161"/>
                        <a:pt x="880761" y="1281456"/>
                      </a:cubicBezTo>
                      <a:cubicBezTo>
                        <a:pt x="880761" y="1303751"/>
                        <a:pt x="898834" y="1321824"/>
                        <a:pt x="921129" y="1321824"/>
                      </a:cubicBezTo>
                      <a:cubicBezTo>
                        <a:pt x="943424" y="1321824"/>
                        <a:pt x="961497" y="1303751"/>
                        <a:pt x="961497" y="1281456"/>
                      </a:cubicBezTo>
                      <a:cubicBezTo>
                        <a:pt x="961497" y="1259161"/>
                        <a:pt x="943424" y="1241088"/>
                        <a:pt x="921129" y="1241088"/>
                      </a:cubicBezTo>
                      <a:close/>
                      <a:moveTo>
                        <a:pt x="836693" y="1241088"/>
                      </a:moveTo>
                      <a:cubicBezTo>
                        <a:pt x="814398" y="1241088"/>
                        <a:pt x="796325" y="1259161"/>
                        <a:pt x="796325" y="1281456"/>
                      </a:cubicBezTo>
                      <a:cubicBezTo>
                        <a:pt x="796325" y="1303751"/>
                        <a:pt x="814398" y="1321824"/>
                        <a:pt x="836693" y="1321824"/>
                      </a:cubicBezTo>
                      <a:cubicBezTo>
                        <a:pt x="858988" y="1321824"/>
                        <a:pt x="877061" y="1303751"/>
                        <a:pt x="877061" y="1281456"/>
                      </a:cubicBezTo>
                      <a:cubicBezTo>
                        <a:pt x="877061" y="1259161"/>
                        <a:pt x="858988" y="1241088"/>
                        <a:pt x="836693" y="1241088"/>
                      </a:cubicBezTo>
                      <a:close/>
                      <a:moveTo>
                        <a:pt x="752256" y="1241088"/>
                      </a:moveTo>
                      <a:cubicBezTo>
                        <a:pt x="729961" y="1241088"/>
                        <a:pt x="711888" y="1259161"/>
                        <a:pt x="711888" y="1281456"/>
                      </a:cubicBezTo>
                      <a:cubicBezTo>
                        <a:pt x="711888" y="1303751"/>
                        <a:pt x="729961" y="1321824"/>
                        <a:pt x="752256" y="1321824"/>
                      </a:cubicBezTo>
                      <a:cubicBezTo>
                        <a:pt x="774551" y="1321824"/>
                        <a:pt x="792624" y="1303751"/>
                        <a:pt x="792624" y="1281456"/>
                      </a:cubicBezTo>
                      <a:cubicBezTo>
                        <a:pt x="792624" y="1259161"/>
                        <a:pt x="774551" y="1241088"/>
                        <a:pt x="752256" y="1241088"/>
                      </a:cubicBezTo>
                      <a:close/>
                      <a:moveTo>
                        <a:pt x="667820" y="1241088"/>
                      </a:moveTo>
                      <a:cubicBezTo>
                        <a:pt x="645525" y="1241088"/>
                        <a:pt x="627452" y="1259161"/>
                        <a:pt x="627452" y="1281456"/>
                      </a:cubicBezTo>
                      <a:cubicBezTo>
                        <a:pt x="627452" y="1303751"/>
                        <a:pt x="645525" y="1321824"/>
                        <a:pt x="667820" y="1321824"/>
                      </a:cubicBezTo>
                      <a:cubicBezTo>
                        <a:pt x="690115" y="1321824"/>
                        <a:pt x="708188" y="1303751"/>
                        <a:pt x="708188" y="1281456"/>
                      </a:cubicBezTo>
                      <a:cubicBezTo>
                        <a:pt x="708188" y="1259161"/>
                        <a:pt x="690115" y="1241088"/>
                        <a:pt x="667820" y="1241088"/>
                      </a:cubicBezTo>
                      <a:close/>
                      <a:moveTo>
                        <a:pt x="583384" y="1241088"/>
                      </a:moveTo>
                      <a:cubicBezTo>
                        <a:pt x="561089" y="1241088"/>
                        <a:pt x="543016" y="1259161"/>
                        <a:pt x="543016" y="1281456"/>
                      </a:cubicBezTo>
                      <a:cubicBezTo>
                        <a:pt x="543016" y="1303751"/>
                        <a:pt x="561089" y="1321824"/>
                        <a:pt x="583384" y="1321824"/>
                      </a:cubicBezTo>
                      <a:cubicBezTo>
                        <a:pt x="605679" y="1321824"/>
                        <a:pt x="623752" y="1303751"/>
                        <a:pt x="623752" y="1281456"/>
                      </a:cubicBezTo>
                      <a:cubicBezTo>
                        <a:pt x="623752" y="1259161"/>
                        <a:pt x="605679" y="1241088"/>
                        <a:pt x="583384" y="1241088"/>
                      </a:cubicBezTo>
                      <a:close/>
                      <a:moveTo>
                        <a:pt x="498947" y="1241088"/>
                      </a:moveTo>
                      <a:cubicBezTo>
                        <a:pt x="476652" y="1241088"/>
                        <a:pt x="458579" y="1259161"/>
                        <a:pt x="458579" y="1281456"/>
                      </a:cubicBezTo>
                      <a:cubicBezTo>
                        <a:pt x="458579" y="1303751"/>
                        <a:pt x="476652" y="1321824"/>
                        <a:pt x="498947" y="1321824"/>
                      </a:cubicBezTo>
                      <a:cubicBezTo>
                        <a:pt x="521242" y="1321824"/>
                        <a:pt x="539315" y="1303751"/>
                        <a:pt x="539315" y="1281456"/>
                      </a:cubicBezTo>
                      <a:cubicBezTo>
                        <a:pt x="539315" y="1259161"/>
                        <a:pt x="521242" y="1241088"/>
                        <a:pt x="498947" y="1241088"/>
                      </a:cubicBezTo>
                      <a:close/>
                      <a:moveTo>
                        <a:pt x="414511" y="1241088"/>
                      </a:moveTo>
                      <a:cubicBezTo>
                        <a:pt x="392216" y="1241088"/>
                        <a:pt x="374143" y="1259161"/>
                        <a:pt x="374143" y="1281456"/>
                      </a:cubicBezTo>
                      <a:cubicBezTo>
                        <a:pt x="374143" y="1303751"/>
                        <a:pt x="392216" y="1321824"/>
                        <a:pt x="414511" y="1321824"/>
                      </a:cubicBezTo>
                      <a:cubicBezTo>
                        <a:pt x="436806" y="1321824"/>
                        <a:pt x="454879" y="1303751"/>
                        <a:pt x="454879" y="1281456"/>
                      </a:cubicBezTo>
                      <a:cubicBezTo>
                        <a:pt x="454879" y="1259161"/>
                        <a:pt x="436806" y="1241088"/>
                        <a:pt x="414511" y="1241088"/>
                      </a:cubicBezTo>
                      <a:close/>
                      <a:moveTo>
                        <a:pt x="330075" y="1241088"/>
                      </a:moveTo>
                      <a:cubicBezTo>
                        <a:pt x="307780" y="1241088"/>
                        <a:pt x="289707" y="1259161"/>
                        <a:pt x="289707" y="1281456"/>
                      </a:cubicBezTo>
                      <a:cubicBezTo>
                        <a:pt x="289707" y="1303751"/>
                        <a:pt x="307780" y="1321824"/>
                        <a:pt x="330075" y="1321824"/>
                      </a:cubicBezTo>
                      <a:cubicBezTo>
                        <a:pt x="352370" y="1321824"/>
                        <a:pt x="370443" y="1303751"/>
                        <a:pt x="370443" y="1281456"/>
                      </a:cubicBezTo>
                      <a:cubicBezTo>
                        <a:pt x="370443" y="1259161"/>
                        <a:pt x="352370" y="1241088"/>
                        <a:pt x="330075" y="1241088"/>
                      </a:cubicBezTo>
                      <a:close/>
                      <a:moveTo>
                        <a:pt x="245639" y="1241088"/>
                      </a:moveTo>
                      <a:cubicBezTo>
                        <a:pt x="223344" y="1241088"/>
                        <a:pt x="205271" y="1259161"/>
                        <a:pt x="205271" y="1281456"/>
                      </a:cubicBezTo>
                      <a:cubicBezTo>
                        <a:pt x="205271" y="1303751"/>
                        <a:pt x="223344" y="1321824"/>
                        <a:pt x="245639" y="1321824"/>
                      </a:cubicBezTo>
                      <a:cubicBezTo>
                        <a:pt x="267934" y="1321824"/>
                        <a:pt x="286007" y="1303751"/>
                        <a:pt x="286007" y="1281456"/>
                      </a:cubicBezTo>
                      <a:cubicBezTo>
                        <a:pt x="286007" y="1259161"/>
                        <a:pt x="267934" y="1241088"/>
                        <a:pt x="245639" y="1241088"/>
                      </a:cubicBezTo>
                      <a:close/>
                      <a:moveTo>
                        <a:pt x="161202" y="1241088"/>
                      </a:moveTo>
                      <a:cubicBezTo>
                        <a:pt x="138907" y="1241088"/>
                        <a:pt x="120834" y="1259161"/>
                        <a:pt x="120834" y="1281456"/>
                      </a:cubicBezTo>
                      <a:cubicBezTo>
                        <a:pt x="120834" y="1303751"/>
                        <a:pt x="138907" y="1321824"/>
                        <a:pt x="161202" y="1321824"/>
                      </a:cubicBezTo>
                      <a:cubicBezTo>
                        <a:pt x="183497" y="1321824"/>
                        <a:pt x="201570" y="1303751"/>
                        <a:pt x="201570" y="1281456"/>
                      </a:cubicBezTo>
                      <a:cubicBezTo>
                        <a:pt x="201570" y="1259161"/>
                        <a:pt x="183497" y="1241088"/>
                        <a:pt x="161202" y="1241088"/>
                      </a:cubicBezTo>
                      <a:close/>
                      <a:moveTo>
                        <a:pt x="76766" y="1241088"/>
                      </a:moveTo>
                      <a:cubicBezTo>
                        <a:pt x="54471" y="1241088"/>
                        <a:pt x="36398" y="1259161"/>
                        <a:pt x="36398" y="1281456"/>
                      </a:cubicBezTo>
                      <a:cubicBezTo>
                        <a:pt x="36398" y="1303751"/>
                        <a:pt x="54471" y="1321824"/>
                        <a:pt x="76766" y="1321824"/>
                      </a:cubicBezTo>
                      <a:cubicBezTo>
                        <a:pt x="99061" y="1321824"/>
                        <a:pt x="117134" y="1303751"/>
                        <a:pt x="117134" y="1281456"/>
                      </a:cubicBezTo>
                      <a:cubicBezTo>
                        <a:pt x="117134" y="1259161"/>
                        <a:pt x="99061" y="1241088"/>
                        <a:pt x="76766" y="1241088"/>
                      </a:cubicBezTo>
                      <a:close/>
                      <a:moveTo>
                        <a:pt x="1343312" y="1155038"/>
                      </a:moveTo>
                      <a:cubicBezTo>
                        <a:pt x="1321017" y="1155038"/>
                        <a:pt x="1302944" y="1173111"/>
                        <a:pt x="1302944" y="1195406"/>
                      </a:cubicBezTo>
                      <a:cubicBezTo>
                        <a:pt x="1302944" y="1217701"/>
                        <a:pt x="1321017" y="1235774"/>
                        <a:pt x="1343312" y="1235774"/>
                      </a:cubicBezTo>
                      <a:cubicBezTo>
                        <a:pt x="1365607" y="1235774"/>
                        <a:pt x="1383680" y="1217701"/>
                        <a:pt x="1383680" y="1195406"/>
                      </a:cubicBezTo>
                      <a:cubicBezTo>
                        <a:pt x="1383680" y="1173111"/>
                        <a:pt x="1365607" y="1155038"/>
                        <a:pt x="1343312" y="1155038"/>
                      </a:cubicBezTo>
                      <a:close/>
                      <a:moveTo>
                        <a:pt x="1258874" y="1155038"/>
                      </a:moveTo>
                      <a:cubicBezTo>
                        <a:pt x="1236579" y="1155038"/>
                        <a:pt x="1218506" y="1173111"/>
                        <a:pt x="1218506" y="1195406"/>
                      </a:cubicBezTo>
                      <a:cubicBezTo>
                        <a:pt x="1218506" y="1217701"/>
                        <a:pt x="1236579" y="1235774"/>
                        <a:pt x="1258874" y="1235774"/>
                      </a:cubicBezTo>
                      <a:cubicBezTo>
                        <a:pt x="1281169" y="1235774"/>
                        <a:pt x="1299242" y="1217701"/>
                        <a:pt x="1299242" y="1195406"/>
                      </a:cubicBezTo>
                      <a:cubicBezTo>
                        <a:pt x="1299242" y="1173111"/>
                        <a:pt x="1281169" y="1155038"/>
                        <a:pt x="1258874" y="1155038"/>
                      </a:cubicBezTo>
                      <a:close/>
                      <a:moveTo>
                        <a:pt x="1174438" y="1155038"/>
                      </a:moveTo>
                      <a:cubicBezTo>
                        <a:pt x="1152143" y="1155038"/>
                        <a:pt x="1134070" y="1173111"/>
                        <a:pt x="1134070" y="1195406"/>
                      </a:cubicBezTo>
                      <a:cubicBezTo>
                        <a:pt x="1134070" y="1217701"/>
                        <a:pt x="1152143" y="1235774"/>
                        <a:pt x="1174438" y="1235774"/>
                      </a:cubicBezTo>
                      <a:cubicBezTo>
                        <a:pt x="1196733" y="1235774"/>
                        <a:pt x="1214806" y="1217701"/>
                        <a:pt x="1214806" y="1195406"/>
                      </a:cubicBezTo>
                      <a:cubicBezTo>
                        <a:pt x="1214806" y="1173111"/>
                        <a:pt x="1196733" y="1155038"/>
                        <a:pt x="1174438" y="1155038"/>
                      </a:cubicBezTo>
                      <a:close/>
                      <a:moveTo>
                        <a:pt x="1090002" y="1155038"/>
                      </a:moveTo>
                      <a:cubicBezTo>
                        <a:pt x="1067707" y="1155038"/>
                        <a:pt x="1049634" y="1173111"/>
                        <a:pt x="1049634" y="1195406"/>
                      </a:cubicBezTo>
                      <a:cubicBezTo>
                        <a:pt x="1049634" y="1217701"/>
                        <a:pt x="1067707" y="1235774"/>
                        <a:pt x="1090002" y="1235774"/>
                      </a:cubicBezTo>
                      <a:cubicBezTo>
                        <a:pt x="1112297" y="1235774"/>
                        <a:pt x="1130370" y="1217701"/>
                        <a:pt x="1130370" y="1195406"/>
                      </a:cubicBezTo>
                      <a:cubicBezTo>
                        <a:pt x="1130370" y="1173111"/>
                        <a:pt x="1112297" y="1155038"/>
                        <a:pt x="1090002" y="1155038"/>
                      </a:cubicBezTo>
                      <a:close/>
                      <a:moveTo>
                        <a:pt x="1005565" y="1155038"/>
                      </a:moveTo>
                      <a:cubicBezTo>
                        <a:pt x="983270" y="1155038"/>
                        <a:pt x="965197" y="1173111"/>
                        <a:pt x="965197" y="1195406"/>
                      </a:cubicBezTo>
                      <a:cubicBezTo>
                        <a:pt x="965197" y="1217701"/>
                        <a:pt x="983270" y="1235774"/>
                        <a:pt x="1005565" y="1235774"/>
                      </a:cubicBezTo>
                      <a:cubicBezTo>
                        <a:pt x="1027860" y="1235774"/>
                        <a:pt x="1045933" y="1217701"/>
                        <a:pt x="1045933" y="1195406"/>
                      </a:cubicBezTo>
                      <a:cubicBezTo>
                        <a:pt x="1045933" y="1173111"/>
                        <a:pt x="1027860" y="1155038"/>
                        <a:pt x="1005565" y="1155038"/>
                      </a:cubicBezTo>
                      <a:close/>
                      <a:moveTo>
                        <a:pt x="921129" y="1155038"/>
                      </a:moveTo>
                      <a:cubicBezTo>
                        <a:pt x="898834" y="1155038"/>
                        <a:pt x="880761" y="1173111"/>
                        <a:pt x="880761" y="1195406"/>
                      </a:cubicBezTo>
                      <a:cubicBezTo>
                        <a:pt x="880761" y="1217701"/>
                        <a:pt x="898834" y="1235774"/>
                        <a:pt x="921129" y="1235774"/>
                      </a:cubicBezTo>
                      <a:cubicBezTo>
                        <a:pt x="943424" y="1235774"/>
                        <a:pt x="961497" y="1217701"/>
                        <a:pt x="961497" y="1195406"/>
                      </a:cubicBezTo>
                      <a:cubicBezTo>
                        <a:pt x="961497" y="1173111"/>
                        <a:pt x="943424" y="1155038"/>
                        <a:pt x="921129" y="1155038"/>
                      </a:cubicBezTo>
                      <a:close/>
                      <a:moveTo>
                        <a:pt x="836693" y="1155038"/>
                      </a:moveTo>
                      <a:cubicBezTo>
                        <a:pt x="814398" y="1155038"/>
                        <a:pt x="796325" y="1173111"/>
                        <a:pt x="796325" y="1195406"/>
                      </a:cubicBezTo>
                      <a:cubicBezTo>
                        <a:pt x="796325" y="1217701"/>
                        <a:pt x="814398" y="1235774"/>
                        <a:pt x="836693" y="1235774"/>
                      </a:cubicBezTo>
                      <a:cubicBezTo>
                        <a:pt x="858988" y="1235774"/>
                        <a:pt x="877061" y="1217701"/>
                        <a:pt x="877061" y="1195406"/>
                      </a:cubicBezTo>
                      <a:cubicBezTo>
                        <a:pt x="877061" y="1173111"/>
                        <a:pt x="858988" y="1155038"/>
                        <a:pt x="836693" y="1155038"/>
                      </a:cubicBezTo>
                      <a:close/>
                      <a:moveTo>
                        <a:pt x="752256" y="1155038"/>
                      </a:moveTo>
                      <a:cubicBezTo>
                        <a:pt x="729961" y="1155038"/>
                        <a:pt x="711888" y="1173111"/>
                        <a:pt x="711888" y="1195406"/>
                      </a:cubicBezTo>
                      <a:cubicBezTo>
                        <a:pt x="711888" y="1217701"/>
                        <a:pt x="729961" y="1235774"/>
                        <a:pt x="752256" y="1235774"/>
                      </a:cubicBezTo>
                      <a:cubicBezTo>
                        <a:pt x="774551" y="1235774"/>
                        <a:pt x="792624" y="1217701"/>
                        <a:pt x="792624" y="1195406"/>
                      </a:cubicBezTo>
                      <a:cubicBezTo>
                        <a:pt x="792624" y="1173111"/>
                        <a:pt x="774551" y="1155038"/>
                        <a:pt x="752256" y="1155038"/>
                      </a:cubicBezTo>
                      <a:close/>
                      <a:moveTo>
                        <a:pt x="667820" y="1155038"/>
                      </a:moveTo>
                      <a:cubicBezTo>
                        <a:pt x="645525" y="1155038"/>
                        <a:pt x="627452" y="1173111"/>
                        <a:pt x="627452" y="1195406"/>
                      </a:cubicBezTo>
                      <a:cubicBezTo>
                        <a:pt x="627452" y="1217701"/>
                        <a:pt x="645525" y="1235774"/>
                        <a:pt x="667820" y="1235774"/>
                      </a:cubicBezTo>
                      <a:cubicBezTo>
                        <a:pt x="690115" y="1235774"/>
                        <a:pt x="708188" y="1217701"/>
                        <a:pt x="708188" y="1195406"/>
                      </a:cubicBezTo>
                      <a:cubicBezTo>
                        <a:pt x="708188" y="1173111"/>
                        <a:pt x="690115" y="1155038"/>
                        <a:pt x="667820" y="1155038"/>
                      </a:cubicBezTo>
                      <a:close/>
                      <a:moveTo>
                        <a:pt x="583384" y="1155038"/>
                      </a:moveTo>
                      <a:cubicBezTo>
                        <a:pt x="561089" y="1155038"/>
                        <a:pt x="543016" y="1173111"/>
                        <a:pt x="543016" y="1195406"/>
                      </a:cubicBezTo>
                      <a:cubicBezTo>
                        <a:pt x="543016" y="1217701"/>
                        <a:pt x="561089" y="1235774"/>
                        <a:pt x="583384" y="1235774"/>
                      </a:cubicBezTo>
                      <a:cubicBezTo>
                        <a:pt x="605679" y="1235774"/>
                        <a:pt x="623752" y="1217701"/>
                        <a:pt x="623752" y="1195406"/>
                      </a:cubicBezTo>
                      <a:cubicBezTo>
                        <a:pt x="623752" y="1173111"/>
                        <a:pt x="605679" y="1155038"/>
                        <a:pt x="583384" y="1155038"/>
                      </a:cubicBezTo>
                      <a:close/>
                      <a:moveTo>
                        <a:pt x="498947" y="1155038"/>
                      </a:moveTo>
                      <a:cubicBezTo>
                        <a:pt x="476652" y="1155038"/>
                        <a:pt x="458579" y="1173111"/>
                        <a:pt x="458579" y="1195406"/>
                      </a:cubicBezTo>
                      <a:cubicBezTo>
                        <a:pt x="458579" y="1217701"/>
                        <a:pt x="476652" y="1235774"/>
                        <a:pt x="498947" y="1235774"/>
                      </a:cubicBezTo>
                      <a:cubicBezTo>
                        <a:pt x="521242" y="1235774"/>
                        <a:pt x="539315" y="1217701"/>
                        <a:pt x="539315" y="1195406"/>
                      </a:cubicBezTo>
                      <a:cubicBezTo>
                        <a:pt x="539315" y="1173111"/>
                        <a:pt x="521242" y="1155038"/>
                        <a:pt x="498947" y="1155038"/>
                      </a:cubicBezTo>
                      <a:close/>
                      <a:moveTo>
                        <a:pt x="414511" y="1155038"/>
                      </a:moveTo>
                      <a:cubicBezTo>
                        <a:pt x="392216" y="1155038"/>
                        <a:pt x="374143" y="1173111"/>
                        <a:pt x="374143" y="1195406"/>
                      </a:cubicBezTo>
                      <a:cubicBezTo>
                        <a:pt x="374143" y="1217701"/>
                        <a:pt x="392216" y="1235774"/>
                        <a:pt x="414511" y="1235774"/>
                      </a:cubicBezTo>
                      <a:cubicBezTo>
                        <a:pt x="436806" y="1235774"/>
                        <a:pt x="454879" y="1217701"/>
                        <a:pt x="454879" y="1195406"/>
                      </a:cubicBezTo>
                      <a:cubicBezTo>
                        <a:pt x="454879" y="1173111"/>
                        <a:pt x="436806" y="1155038"/>
                        <a:pt x="414511" y="1155038"/>
                      </a:cubicBezTo>
                      <a:close/>
                      <a:moveTo>
                        <a:pt x="330075" y="1155038"/>
                      </a:moveTo>
                      <a:cubicBezTo>
                        <a:pt x="307780" y="1155038"/>
                        <a:pt x="289707" y="1173111"/>
                        <a:pt x="289707" y="1195406"/>
                      </a:cubicBezTo>
                      <a:cubicBezTo>
                        <a:pt x="289707" y="1217701"/>
                        <a:pt x="307780" y="1235774"/>
                        <a:pt x="330075" y="1235774"/>
                      </a:cubicBezTo>
                      <a:cubicBezTo>
                        <a:pt x="352370" y="1235774"/>
                        <a:pt x="370443" y="1217701"/>
                        <a:pt x="370443" y="1195406"/>
                      </a:cubicBezTo>
                      <a:cubicBezTo>
                        <a:pt x="370443" y="1173111"/>
                        <a:pt x="352370" y="1155038"/>
                        <a:pt x="330075" y="1155038"/>
                      </a:cubicBezTo>
                      <a:close/>
                      <a:moveTo>
                        <a:pt x="245639" y="1155038"/>
                      </a:moveTo>
                      <a:cubicBezTo>
                        <a:pt x="223344" y="1155038"/>
                        <a:pt x="205271" y="1173111"/>
                        <a:pt x="205271" y="1195406"/>
                      </a:cubicBezTo>
                      <a:cubicBezTo>
                        <a:pt x="205271" y="1217701"/>
                        <a:pt x="223344" y="1235774"/>
                        <a:pt x="245639" y="1235774"/>
                      </a:cubicBezTo>
                      <a:cubicBezTo>
                        <a:pt x="267934" y="1235774"/>
                        <a:pt x="286007" y="1217701"/>
                        <a:pt x="286007" y="1195406"/>
                      </a:cubicBezTo>
                      <a:cubicBezTo>
                        <a:pt x="286007" y="1173111"/>
                        <a:pt x="267934" y="1155038"/>
                        <a:pt x="245639" y="1155038"/>
                      </a:cubicBezTo>
                      <a:close/>
                      <a:moveTo>
                        <a:pt x="161202" y="1155038"/>
                      </a:moveTo>
                      <a:cubicBezTo>
                        <a:pt x="138907" y="1155038"/>
                        <a:pt x="120834" y="1173111"/>
                        <a:pt x="120834" y="1195406"/>
                      </a:cubicBezTo>
                      <a:cubicBezTo>
                        <a:pt x="120834" y="1217701"/>
                        <a:pt x="138907" y="1235774"/>
                        <a:pt x="161202" y="1235774"/>
                      </a:cubicBezTo>
                      <a:cubicBezTo>
                        <a:pt x="183497" y="1235774"/>
                        <a:pt x="201570" y="1217701"/>
                        <a:pt x="201570" y="1195406"/>
                      </a:cubicBezTo>
                      <a:cubicBezTo>
                        <a:pt x="201570" y="1173111"/>
                        <a:pt x="183497" y="1155038"/>
                        <a:pt x="161202" y="1155038"/>
                      </a:cubicBezTo>
                      <a:close/>
                      <a:moveTo>
                        <a:pt x="76766" y="1155038"/>
                      </a:moveTo>
                      <a:cubicBezTo>
                        <a:pt x="54471" y="1155038"/>
                        <a:pt x="36398" y="1173111"/>
                        <a:pt x="36398" y="1195406"/>
                      </a:cubicBezTo>
                      <a:cubicBezTo>
                        <a:pt x="36398" y="1217701"/>
                        <a:pt x="54471" y="1235774"/>
                        <a:pt x="76766" y="1235774"/>
                      </a:cubicBezTo>
                      <a:cubicBezTo>
                        <a:pt x="99061" y="1235774"/>
                        <a:pt x="117134" y="1217701"/>
                        <a:pt x="117134" y="1195406"/>
                      </a:cubicBezTo>
                      <a:cubicBezTo>
                        <a:pt x="117134" y="1173111"/>
                        <a:pt x="99061" y="1155038"/>
                        <a:pt x="76766" y="1155038"/>
                      </a:cubicBezTo>
                      <a:close/>
                      <a:moveTo>
                        <a:pt x="1343312" y="1068989"/>
                      </a:moveTo>
                      <a:cubicBezTo>
                        <a:pt x="1321017" y="1068989"/>
                        <a:pt x="1302944" y="1087062"/>
                        <a:pt x="1302944" y="1109357"/>
                      </a:cubicBezTo>
                      <a:cubicBezTo>
                        <a:pt x="1302944" y="1131652"/>
                        <a:pt x="1321017" y="1149725"/>
                        <a:pt x="1343312" y="1149725"/>
                      </a:cubicBezTo>
                      <a:cubicBezTo>
                        <a:pt x="1365607" y="1149725"/>
                        <a:pt x="1383680" y="1131652"/>
                        <a:pt x="1383680" y="1109357"/>
                      </a:cubicBezTo>
                      <a:cubicBezTo>
                        <a:pt x="1383680" y="1087062"/>
                        <a:pt x="1365607" y="1068989"/>
                        <a:pt x="1343312" y="1068989"/>
                      </a:cubicBezTo>
                      <a:close/>
                      <a:moveTo>
                        <a:pt x="1258874" y="1068989"/>
                      </a:moveTo>
                      <a:cubicBezTo>
                        <a:pt x="1236579" y="1068989"/>
                        <a:pt x="1218506" y="1087062"/>
                        <a:pt x="1218506" y="1109357"/>
                      </a:cubicBezTo>
                      <a:cubicBezTo>
                        <a:pt x="1218506" y="1131652"/>
                        <a:pt x="1236579" y="1149725"/>
                        <a:pt x="1258874" y="1149725"/>
                      </a:cubicBezTo>
                      <a:cubicBezTo>
                        <a:pt x="1281169" y="1149725"/>
                        <a:pt x="1299242" y="1131652"/>
                        <a:pt x="1299242" y="1109357"/>
                      </a:cubicBezTo>
                      <a:cubicBezTo>
                        <a:pt x="1299242" y="1087062"/>
                        <a:pt x="1281169" y="1068989"/>
                        <a:pt x="1258874" y="1068989"/>
                      </a:cubicBezTo>
                      <a:close/>
                      <a:moveTo>
                        <a:pt x="1174438" y="1068989"/>
                      </a:moveTo>
                      <a:cubicBezTo>
                        <a:pt x="1152143" y="1068989"/>
                        <a:pt x="1134070" y="1087062"/>
                        <a:pt x="1134070" y="1109357"/>
                      </a:cubicBezTo>
                      <a:cubicBezTo>
                        <a:pt x="1134070" y="1131652"/>
                        <a:pt x="1152143" y="1149725"/>
                        <a:pt x="1174438" y="1149725"/>
                      </a:cubicBezTo>
                      <a:cubicBezTo>
                        <a:pt x="1196733" y="1149725"/>
                        <a:pt x="1214806" y="1131652"/>
                        <a:pt x="1214806" y="1109357"/>
                      </a:cubicBezTo>
                      <a:cubicBezTo>
                        <a:pt x="1214806" y="1087062"/>
                        <a:pt x="1196733" y="1068989"/>
                        <a:pt x="1174438" y="1068989"/>
                      </a:cubicBezTo>
                      <a:close/>
                      <a:moveTo>
                        <a:pt x="1090002" y="1068989"/>
                      </a:moveTo>
                      <a:cubicBezTo>
                        <a:pt x="1067707" y="1068989"/>
                        <a:pt x="1049634" y="1087062"/>
                        <a:pt x="1049634" y="1109357"/>
                      </a:cubicBezTo>
                      <a:cubicBezTo>
                        <a:pt x="1049634" y="1131652"/>
                        <a:pt x="1067707" y="1149725"/>
                        <a:pt x="1090002" y="1149725"/>
                      </a:cubicBezTo>
                      <a:cubicBezTo>
                        <a:pt x="1112297" y="1149725"/>
                        <a:pt x="1130370" y="1131652"/>
                        <a:pt x="1130370" y="1109357"/>
                      </a:cubicBezTo>
                      <a:cubicBezTo>
                        <a:pt x="1130370" y="1087062"/>
                        <a:pt x="1112297" y="1068989"/>
                        <a:pt x="1090002" y="1068989"/>
                      </a:cubicBezTo>
                      <a:close/>
                      <a:moveTo>
                        <a:pt x="1005565" y="1068989"/>
                      </a:moveTo>
                      <a:cubicBezTo>
                        <a:pt x="983270" y="1068989"/>
                        <a:pt x="965197" y="1087062"/>
                        <a:pt x="965197" y="1109357"/>
                      </a:cubicBezTo>
                      <a:cubicBezTo>
                        <a:pt x="965197" y="1131652"/>
                        <a:pt x="983270" y="1149725"/>
                        <a:pt x="1005565" y="1149725"/>
                      </a:cubicBezTo>
                      <a:cubicBezTo>
                        <a:pt x="1027860" y="1149725"/>
                        <a:pt x="1045933" y="1131652"/>
                        <a:pt x="1045933" y="1109357"/>
                      </a:cubicBezTo>
                      <a:cubicBezTo>
                        <a:pt x="1045933" y="1087062"/>
                        <a:pt x="1027860" y="1068989"/>
                        <a:pt x="1005565" y="1068989"/>
                      </a:cubicBezTo>
                      <a:close/>
                      <a:moveTo>
                        <a:pt x="921129" y="1068989"/>
                      </a:moveTo>
                      <a:cubicBezTo>
                        <a:pt x="898834" y="1068989"/>
                        <a:pt x="880761" y="1087062"/>
                        <a:pt x="880761" y="1109357"/>
                      </a:cubicBezTo>
                      <a:cubicBezTo>
                        <a:pt x="880761" y="1131652"/>
                        <a:pt x="898834" y="1149725"/>
                        <a:pt x="921129" y="1149725"/>
                      </a:cubicBezTo>
                      <a:cubicBezTo>
                        <a:pt x="943424" y="1149725"/>
                        <a:pt x="961497" y="1131652"/>
                        <a:pt x="961497" y="1109357"/>
                      </a:cubicBezTo>
                      <a:cubicBezTo>
                        <a:pt x="961497" y="1087062"/>
                        <a:pt x="943424" y="1068989"/>
                        <a:pt x="921129" y="1068989"/>
                      </a:cubicBezTo>
                      <a:close/>
                      <a:moveTo>
                        <a:pt x="836693" y="1068989"/>
                      </a:moveTo>
                      <a:cubicBezTo>
                        <a:pt x="814398" y="1068989"/>
                        <a:pt x="796325" y="1087062"/>
                        <a:pt x="796325" y="1109357"/>
                      </a:cubicBezTo>
                      <a:cubicBezTo>
                        <a:pt x="796325" y="1131652"/>
                        <a:pt x="814398" y="1149725"/>
                        <a:pt x="836693" y="1149725"/>
                      </a:cubicBezTo>
                      <a:cubicBezTo>
                        <a:pt x="858988" y="1149725"/>
                        <a:pt x="877061" y="1131652"/>
                        <a:pt x="877061" y="1109357"/>
                      </a:cubicBezTo>
                      <a:cubicBezTo>
                        <a:pt x="877061" y="1087062"/>
                        <a:pt x="858988" y="1068989"/>
                        <a:pt x="836693" y="1068989"/>
                      </a:cubicBezTo>
                      <a:close/>
                      <a:moveTo>
                        <a:pt x="752256" y="1068989"/>
                      </a:moveTo>
                      <a:cubicBezTo>
                        <a:pt x="729961" y="1068989"/>
                        <a:pt x="711888" y="1087062"/>
                        <a:pt x="711888" y="1109357"/>
                      </a:cubicBezTo>
                      <a:cubicBezTo>
                        <a:pt x="711888" y="1131652"/>
                        <a:pt x="729961" y="1149725"/>
                        <a:pt x="752256" y="1149725"/>
                      </a:cubicBezTo>
                      <a:cubicBezTo>
                        <a:pt x="774551" y="1149725"/>
                        <a:pt x="792624" y="1131652"/>
                        <a:pt x="792624" y="1109357"/>
                      </a:cubicBezTo>
                      <a:cubicBezTo>
                        <a:pt x="792624" y="1087062"/>
                        <a:pt x="774551" y="1068989"/>
                        <a:pt x="752256" y="1068989"/>
                      </a:cubicBezTo>
                      <a:close/>
                      <a:moveTo>
                        <a:pt x="667820" y="1068989"/>
                      </a:moveTo>
                      <a:cubicBezTo>
                        <a:pt x="645525" y="1068989"/>
                        <a:pt x="627452" y="1087062"/>
                        <a:pt x="627452" y="1109357"/>
                      </a:cubicBezTo>
                      <a:cubicBezTo>
                        <a:pt x="627452" y="1131652"/>
                        <a:pt x="645525" y="1149725"/>
                        <a:pt x="667820" y="1149725"/>
                      </a:cubicBezTo>
                      <a:cubicBezTo>
                        <a:pt x="690115" y="1149725"/>
                        <a:pt x="708188" y="1131652"/>
                        <a:pt x="708188" y="1109357"/>
                      </a:cubicBezTo>
                      <a:cubicBezTo>
                        <a:pt x="708188" y="1087062"/>
                        <a:pt x="690115" y="1068989"/>
                        <a:pt x="667820" y="1068989"/>
                      </a:cubicBezTo>
                      <a:close/>
                      <a:moveTo>
                        <a:pt x="583384" y="1068989"/>
                      </a:moveTo>
                      <a:cubicBezTo>
                        <a:pt x="561089" y="1068989"/>
                        <a:pt x="543016" y="1087062"/>
                        <a:pt x="543016" y="1109357"/>
                      </a:cubicBezTo>
                      <a:cubicBezTo>
                        <a:pt x="543016" y="1131652"/>
                        <a:pt x="561089" y="1149725"/>
                        <a:pt x="583384" y="1149725"/>
                      </a:cubicBezTo>
                      <a:cubicBezTo>
                        <a:pt x="605679" y="1149725"/>
                        <a:pt x="623752" y="1131652"/>
                        <a:pt x="623752" y="1109357"/>
                      </a:cubicBezTo>
                      <a:cubicBezTo>
                        <a:pt x="623752" y="1087062"/>
                        <a:pt x="605679" y="1068989"/>
                        <a:pt x="583384" y="1068989"/>
                      </a:cubicBezTo>
                      <a:close/>
                      <a:moveTo>
                        <a:pt x="498947" y="1068989"/>
                      </a:moveTo>
                      <a:cubicBezTo>
                        <a:pt x="476652" y="1068989"/>
                        <a:pt x="458579" y="1087062"/>
                        <a:pt x="458579" y="1109357"/>
                      </a:cubicBezTo>
                      <a:cubicBezTo>
                        <a:pt x="458579" y="1131652"/>
                        <a:pt x="476652" y="1149725"/>
                        <a:pt x="498947" y="1149725"/>
                      </a:cubicBezTo>
                      <a:cubicBezTo>
                        <a:pt x="521242" y="1149725"/>
                        <a:pt x="539315" y="1131652"/>
                        <a:pt x="539315" y="1109357"/>
                      </a:cubicBezTo>
                      <a:cubicBezTo>
                        <a:pt x="539315" y="1087062"/>
                        <a:pt x="521242" y="1068989"/>
                        <a:pt x="498947" y="1068989"/>
                      </a:cubicBezTo>
                      <a:close/>
                      <a:moveTo>
                        <a:pt x="414511" y="1068989"/>
                      </a:moveTo>
                      <a:cubicBezTo>
                        <a:pt x="392216" y="1068989"/>
                        <a:pt x="374143" y="1087062"/>
                        <a:pt x="374143" y="1109357"/>
                      </a:cubicBezTo>
                      <a:cubicBezTo>
                        <a:pt x="374143" y="1131652"/>
                        <a:pt x="392216" y="1149725"/>
                        <a:pt x="414511" y="1149725"/>
                      </a:cubicBezTo>
                      <a:cubicBezTo>
                        <a:pt x="436806" y="1149725"/>
                        <a:pt x="454879" y="1131652"/>
                        <a:pt x="454879" y="1109357"/>
                      </a:cubicBezTo>
                      <a:cubicBezTo>
                        <a:pt x="454879" y="1087062"/>
                        <a:pt x="436806" y="1068989"/>
                        <a:pt x="414511" y="1068989"/>
                      </a:cubicBezTo>
                      <a:close/>
                      <a:moveTo>
                        <a:pt x="330075" y="1068989"/>
                      </a:moveTo>
                      <a:cubicBezTo>
                        <a:pt x="307780" y="1068989"/>
                        <a:pt x="289707" y="1087062"/>
                        <a:pt x="289707" y="1109357"/>
                      </a:cubicBezTo>
                      <a:cubicBezTo>
                        <a:pt x="289707" y="1131652"/>
                        <a:pt x="307780" y="1149725"/>
                        <a:pt x="330075" y="1149725"/>
                      </a:cubicBezTo>
                      <a:cubicBezTo>
                        <a:pt x="352370" y="1149725"/>
                        <a:pt x="370443" y="1131652"/>
                        <a:pt x="370443" y="1109357"/>
                      </a:cubicBezTo>
                      <a:cubicBezTo>
                        <a:pt x="370443" y="1087062"/>
                        <a:pt x="352370" y="1068989"/>
                        <a:pt x="330075" y="1068989"/>
                      </a:cubicBezTo>
                      <a:close/>
                      <a:moveTo>
                        <a:pt x="245639" y="1068989"/>
                      </a:moveTo>
                      <a:cubicBezTo>
                        <a:pt x="223344" y="1068989"/>
                        <a:pt x="205271" y="1087062"/>
                        <a:pt x="205271" y="1109357"/>
                      </a:cubicBezTo>
                      <a:cubicBezTo>
                        <a:pt x="205271" y="1131652"/>
                        <a:pt x="223344" y="1149725"/>
                        <a:pt x="245639" y="1149725"/>
                      </a:cubicBezTo>
                      <a:cubicBezTo>
                        <a:pt x="267934" y="1149725"/>
                        <a:pt x="286007" y="1131652"/>
                        <a:pt x="286007" y="1109357"/>
                      </a:cubicBezTo>
                      <a:cubicBezTo>
                        <a:pt x="286007" y="1087062"/>
                        <a:pt x="267934" y="1068989"/>
                        <a:pt x="245639" y="1068989"/>
                      </a:cubicBezTo>
                      <a:close/>
                      <a:moveTo>
                        <a:pt x="161202" y="1068989"/>
                      </a:moveTo>
                      <a:cubicBezTo>
                        <a:pt x="138907" y="1068989"/>
                        <a:pt x="120834" y="1087062"/>
                        <a:pt x="120834" y="1109357"/>
                      </a:cubicBezTo>
                      <a:cubicBezTo>
                        <a:pt x="120834" y="1131652"/>
                        <a:pt x="138907" y="1149725"/>
                        <a:pt x="161202" y="1149725"/>
                      </a:cubicBezTo>
                      <a:cubicBezTo>
                        <a:pt x="183497" y="1149725"/>
                        <a:pt x="201570" y="1131652"/>
                        <a:pt x="201570" y="1109357"/>
                      </a:cubicBezTo>
                      <a:cubicBezTo>
                        <a:pt x="201570" y="1087062"/>
                        <a:pt x="183497" y="1068989"/>
                        <a:pt x="161202" y="1068989"/>
                      </a:cubicBezTo>
                      <a:close/>
                      <a:moveTo>
                        <a:pt x="76766" y="1068989"/>
                      </a:moveTo>
                      <a:cubicBezTo>
                        <a:pt x="54471" y="1068989"/>
                        <a:pt x="36398" y="1087062"/>
                        <a:pt x="36398" y="1109357"/>
                      </a:cubicBezTo>
                      <a:cubicBezTo>
                        <a:pt x="36398" y="1131652"/>
                        <a:pt x="54471" y="1149725"/>
                        <a:pt x="76766" y="1149725"/>
                      </a:cubicBezTo>
                      <a:cubicBezTo>
                        <a:pt x="99061" y="1149725"/>
                        <a:pt x="117134" y="1131652"/>
                        <a:pt x="117134" y="1109357"/>
                      </a:cubicBezTo>
                      <a:cubicBezTo>
                        <a:pt x="117134" y="1087062"/>
                        <a:pt x="99061" y="1068989"/>
                        <a:pt x="76766" y="1068989"/>
                      </a:cubicBezTo>
                      <a:close/>
                      <a:moveTo>
                        <a:pt x="1343312" y="982940"/>
                      </a:moveTo>
                      <a:cubicBezTo>
                        <a:pt x="1321017" y="982940"/>
                        <a:pt x="1302944" y="1001013"/>
                        <a:pt x="1302944" y="1023308"/>
                      </a:cubicBezTo>
                      <a:cubicBezTo>
                        <a:pt x="1302944" y="1045603"/>
                        <a:pt x="1321017" y="1063676"/>
                        <a:pt x="1343312" y="1063676"/>
                      </a:cubicBezTo>
                      <a:cubicBezTo>
                        <a:pt x="1365607" y="1063676"/>
                        <a:pt x="1383680" y="1045603"/>
                        <a:pt x="1383680" y="1023308"/>
                      </a:cubicBezTo>
                      <a:cubicBezTo>
                        <a:pt x="1383680" y="1001013"/>
                        <a:pt x="1365607" y="982940"/>
                        <a:pt x="1343312" y="982940"/>
                      </a:cubicBezTo>
                      <a:close/>
                      <a:moveTo>
                        <a:pt x="1258874" y="982940"/>
                      </a:moveTo>
                      <a:cubicBezTo>
                        <a:pt x="1236579" y="982940"/>
                        <a:pt x="1218506" y="1001013"/>
                        <a:pt x="1218506" y="1023308"/>
                      </a:cubicBezTo>
                      <a:cubicBezTo>
                        <a:pt x="1218506" y="1045603"/>
                        <a:pt x="1236579" y="1063676"/>
                        <a:pt x="1258874" y="1063676"/>
                      </a:cubicBezTo>
                      <a:cubicBezTo>
                        <a:pt x="1281169" y="1063676"/>
                        <a:pt x="1299242" y="1045603"/>
                        <a:pt x="1299242" y="1023308"/>
                      </a:cubicBezTo>
                      <a:cubicBezTo>
                        <a:pt x="1299242" y="1001013"/>
                        <a:pt x="1281169" y="982940"/>
                        <a:pt x="1258874" y="982940"/>
                      </a:cubicBezTo>
                      <a:close/>
                      <a:moveTo>
                        <a:pt x="1174438" y="982940"/>
                      </a:moveTo>
                      <a:cubicBezTo>
                        <a:pt x="1152143" y="982940"/>
                        <a:pt x="1134070" y="1001013"/>
                        <a:pt x="1134070" y="1023308"/>
                      </a:cubicBezTo>
                      <a:cubicBezTo>
                        <a:pt x="1134070" y="1045603"/>
                        <a:pt x="1152143" y="1063676"/>
                        <a:pt x="1174438" y="1063676"/>
                      </a:cubicBezTo>
                      <a:cubicBezTo>
                        <a:pt x="1196733" y="1063676"/>
                        <a:pt x="1214806" y="1045603"/>
                        <a:pt x="1214806" y="1023308"/>
                      </a:cubicBezTo>
                      <a:cubicBezTo>
                        <a:pt x="1214806" y="1001013"/>
                        <a:pt x="1196733" y="982940"/>
                        <a:pt x="1174438" y="982940"/>
                      </a:cubicBezTo>
                      <a:close/>
                      <a:moveTo>
                        <a:pt x="1090002" y="982940"/>
                      </a:moveTo>
                      <a:cubicBezTo>
                        <a:pt x="1067707" y="982940"/>
                        <a:pt x="1049634" y="1001013"/>
                        <a:pt x="1049634" y="1023308"/>
                      </a:cubicBezTo>
                      <a:cubicBezTo>
                        <a:pt x="1049634" y="1045603"/>
                        <a:pt x="1067707" y="1063676"/>
                        <a:pt x="1090002" y="1063676"/>
                      </a:cubicBezTo>
                      <a:cubicBezTo>
                        <a:pt x="1112297" y="1063676"/>
                        <a:pt x="1130370" y="1045603"/>
                        <a:pt x="1130370" y="1023308"/>
                      </a:cubicBezTo>
                      <a:cubicBezTo>
                        <a:pt x="1130370" y="1001013"/>
                        <a:pt x="1112297" y="982940"/>
                        <a:pt x="1090002" y="982940"/>
                      </a:cubicBezTo>
                      <a:close/>
                      <a:moveTo>
                        <a:pt x="1005565" y="982940"/>
                      </a:moveTo>
                      <a:cubicBezTo>
                        <a:pt x="983270" y="982940"/>
                        <a:pt x="965197" y="1001013"/>
                        <a:pt x="965197" y="1023308"/>
                      </a:cubicBezTo>
                      <a:cubicBezTo>
                        <a:pt x="965197" y="1045603"/>
                        <a:pt x="983270" y="1063676"/>
                        <a:pt x="1005565" y="1063676"/>
                      </a:cubicBezTo>
                      <a:cubicBezTo>
                        <a:pt x="1027860" y="1063676"/>
                        <a:pt x="1045933" y="1045603"/>
                        <a:pt x="1045933" y="1023308"/>
                      </a:cubicBezTo>
                      <a:cubicBezTo>
                        <a:pt x="1045933" y="1001013"/>
                        <a:pt x="1027860" y="982940"/>
                        <a:pt x="1005565" y="982940"/>
                      </a:cubicBezTo>
                      <a:close/>
                      <a:moveTo>
                        <a:pt x="921129" y="982940"/>
                      </a:moveTo>
                      <a:cubicBezTo>
                        <a:pt x="898834" y="982940"/>
                        <a:pt x="880761" y="1001013"/>
                        <a:pt x="880761" y="1023308"/>
                      </a:cubicBezTo>
                      <a:cubicBezTo>
                        <a:pt x="880761" y="1045603"/>
                        <a:pt x="898834" y="1063676"/>
                        <a:pt x="921129" y="1063676"/>
                      </a:cubicBezTo>
                      <a:cubicBezTo>
                        <a:pt x="943424" y="1063676"/>
                        <a:pt x="961497" y="1045603"/>
                        <a:pt x="961497" y="1023308"/>
                      </a:cubicBezTo>
                      <a:cubicBezTo>
                        <a:pt x="961497" y="1001013"/>
                        <a:pt x="943424" y="982940"/>
                        <a:pt x="921129" y="982940"/>
                      </a:cubicBezTo>
                      <a:close/>
                      <a:moveTo>
                        <a:pt x="836693" y="982940"/>
                      </a:moveTo>
                      <a:cubicBezTo>
                        <a:pt x="814398" y="982940"/>
                        <a:pt x="796325" y="1001013"/>
                        <a:pt x="796325" y="1023308"/>
                      </a:cubicBezTo>
                      <a:cubicBezTo>
                        <a:pt x="796325" y="1045603"/>
                        <a:pt x="814398" y="1063676"/>
                        <a:pt x="836693" y="1063676"/>
                      </a:cubicBezTo>
                      <a:cubicBezTo>
                        <a:pt x="858988" y="1063676"/>
                        <a:pt x="877061" y="1045603"/>
                        <a:pt x="877061" y="1023308"/>
                      </a:cubicBezTo>
                      <a:cubicBezTo>
                        <a:pt x="877061" y="1001013"/>
                        <a:pt x="858988" y="982940"/>
                        <a:pt x="836693" y="982940"/>
                      </a:cubicBezTo>
                      <a:close/>
                      <a:moveTo>
                        <a:pt x="752256" y="982940"/>
                      </a:moveTo>
                      <a:cubicBezTo>
                        <a:pt x="729961" y="982940"/>
                        <a:pt x="711888" y="1001013"/>
                        <a:pt x="711888" y="1023308"/>
                      </a:cubicBezTo>
                      <a:cubicBezTo>
                        <a:pt x="711888" y="1045603"/>
                        <a:pt x="729961" y="1063676"/>
                        <a:pt x="752256" y="1063676"/>
                      </a:cubicBezTo>
                      <a:cubicBezTo>
                        <a:pt x="774551" y="1063676"/>
                        <a:pt x="792624" y="1045603"/>
                        <a:pt x="792624" y="1023308"/>
                      </a:cubicBezTo>
                      <a:cubicBezTo>
                        <a:pt x="792624" y="1001013"/>
                        <a:pt x="774551" y="982940"/>
                        <a:pt x="752256" y="982940"/>
                      </a:cubicBezTo>
                      <a:close/>
                      <a:moveTo>
                        <a:pt x="667820" y="982940"/>
                      </a:moveTo>
                      <a:cubicBezTo>
                        <a:pt x="645525" y="982940"/>
                        <a:pt x="627452" y="1001013"/>
                        <a:pt x="627452" y="1023308"/>
                      </a:cubicBezTo>
                      <a:cubicBezTo>
                        <a:pt x="627452" y="1045603"/>
                        <a:pt x="645525" y="1063676"/>
                        <a:pt x="667820" y="1063676"/>
                      </a:cubicBezTo>
                      <a:cubicBezTo>
                        <a:pt x="690115" y="1063676"/>
                        <a:pt x="708188" y="1045603"/>
                        <a:pt x="708188" y="1023308"/>
                      </a:cubicBezTo>
                      <a:cubicBezTo>
                        <a:pt x="708188" y="1001013"/>
                        <a:pt x="690115" y="982940"/>
                        <a:pt x="667820" y="982940"/>
                      </a:cubicBezTo>
                      <a:close/>
                      <a:moveTo>
                        <a:pt x="583384" y="982940"/>
                      </a:moveTo>
                      <a:cubicBezTo>
                        <a:pt x="561089" y="982940"/>
                        <a:pt x="543016" y="1001013"/>
                        <a:pt x="543016" y="1023308"/>
                      </a:cubicBezTo>
                      <a:cubicBezTo>
                        <a:pt x="543016" y="1045603"/>
                        <a:pt x="561089" y="1063676"/>
                        <a:pt x="583384" y="1063676"/>
                      </a:cubicBezTo>
                      <a:cubicBezTo>
                        <a:pt x="605679" y="1063676"/>
                        <a:pt x="623752" y="1045603"/>
                        <a:pt x="623752" y="1023308"/>
                      </a:cubicBezTo>
                      <a:cubicBezTo>
                        <a:pt x="623752" y="1001013"/>
                        <a:pt x="605679" y="982940"/>
                        <a:pt x="583384" y="982940"/>
                      </a:cubicBezTo>
                      <a:close/>
                      <a:moveTo>
                        <a:pt x="498947" y="982940"/>
                      </a:moveTo>
                      <a:cubicBezTo>
                        <a:pt x="476652" y="982940"/>
                        <a:pt x="458579" y="1001013"/>
                        <a:pt x="458579" y="1023308"/>
                      </a:cubicBezTo>
                      <a:cubicBezTo>
                        <a:pt x="458579" y="1045603"/>
                        <a:pt x="476652" y="1063676"/>
                        <a:pt x="498947" y="1063676"/>
                      </a:cubicBezTo>
                      <a:cubicBezTo>
                        <a:pt x="521242" y="1063676"/>
                        <a:pt x="539315" y="1045603"/>
                        <a:pt x="539315" y="1023308"/>
                      </a:cubicBezTo>
                      <a:cubicBezTo>
                        <a:pt x="539315" y="1001013"/>
                        <a:pt x="521242" y="982940"/>
                        <a:pt x="498947" y="982940"/>
                      </a:cubicBezTo>
                      <a:close/>
                      <a:moveTo>
                        <a:pt x="414511" y="982940"/>
                      </a:moveTo>
                      <a:cubicBezTo>
                        <a:pt x="392216" y="982940"/>
                        <a:pt x="374143" y="1001013"/>
                        <a:pt x="374143" y="1023308"/>
                      </a:cubicBezTo>
                      <a:cubicBezTo>
                        <a:pt x="374143" y="1045603"/>
                        <a:pt x="392216" y="1063676"/>
                        <a:pt x="414511" y="1063676"/>
                      </a:cubicBezTo>
                      <a:cubicBezTo>
                        <a:pt x="436806" y="1063676"/>
                        <a:pt x="454879" y="1045603"/>
                        <a:pt x="454879" y="1023308"/>
                      </a:cubicBezTo>
                      <a:cubicBezTo>
                        <a:pt x="454879" y="1001013"/>
                        <a:pt x="436806" y="982940"/>
                        <a:pt x="414511" y="982940"/>
                      </a:cubicBezTo>
                      <a:close/>
                      <a:moveTo>
                        <a:pt x="330075" y="982940"/>
                      </a:moveTo>
                      <a:cubicBezTo>
                        <a:pt x="307780" y="982940"/>
                        <a:pt x="289707" y="1001013"/>
                        <a:pt x="289707" y="1023308"/>
                      </a:cubicBezTo>
                      <a:cubicBezTo>
                        <a:pt x="289707" y="1045603"/>
                        <a:pt x="307780" y="1063676"/>
                        <a:pt x="330075" y="1063676"/>
                      </a:cubicBezTo>
                      <a:cubicBezTo>
                        <a:pt x="352370" y="1063676"/>
                        <a:pt x="370443" y="1045603"/>
                        <a:pt x="370443" y="1023308"/>
                      </a:cubicBezTo>
                      <a:cubicBezTo>
                        <a:pt x="370443" y="1001013"/>
                        <a:pt x="352370" y="982940"/>
                        <a:pt x="330075" y="982940"/>
                      </a:cubicBezTo>
                      <a:close/>
                      <a:moveTo>
                        <a:pt x="245639" y="982940"/>
                      </a:moveTo>
                      <a:cubicBezTo>
                        <a:pt x="223344" y="982940"/>
                        <a:pt x="205271" y="1001013"/>
                        <a:pt x="205271" y="1023308"/>
                      </a:cubicBezTo>
                      <a:cubicBezTo>
                        <a:pt x="205271" y="1045603"/>
                        <a:pt x="223344" y="1063676"/>
                        <a:pt x="245639" y="1063676"/>
                      </a:cubicBezTo>
                      <a:cubicBezTo>
                        <a:pt x="267934" y="1063676"/>
                        <a:pt x="286007" y="1045603"/>
                        <a:pt x="286007" y="1023308"/>
                      </a:cubicBezTo>
                      <a:cubicBezTo>
                        <a:pt x="286007" y="1001013"/>
                        <a:pt x="267934" y="982940"/>
                        <a:pt x="245639" y="982940"/>
                      </a:cubicBezTo>
                      <a:close/>
                      <a:moveTo>
                        <a:pt x="161202" y="982940"/>
                      </a:moveTo>
                      <a:cubicBezTo>
                        <a:pt x="138907" y="982940"/>
                        <a:pt x="120834" y="1001013"/>
                        <a:pt x="120834" y="1023308"/>
                      </a:cubicBezTo>
                      <a:cubicBezTo>
                        <a:pt x="120834" y="1045603"/>
                        <a:pt x="138907" y="1063676"/>
                        <a:pt x="161202" y="1063676"/>
                      </a:cubicBezTo>
                      <a:cubicBezTo>
                        <a:pt x="183497" y="1063676"/>
                        <a:pt x="201570" y="1045603"/>
                        <a:pt x="201570" y="1023308"/>
                      </a:cubicBezTo>
                      <a:cubicBezTo>
                        <a:pt x="201570" y="1001013"/>
                        <a:pt x="183497" y="982940"/>
                        <a:pt x="161202" y="982940"/>
                      </a:cubicBezTo>
                      <a:close/>
                      <a:moveTo>
                        <a:pt x="76766" y="982940"/>
                      </a:moveTo>
                      <a:cubicBezTo>
                        <a:pt x="54471" y="982940"/>
                        <a:pt x="36398" y="1001013"/>
                        <a:pt x="36398" y="1023308"/>
                      </a:cubicBezTo>
                      <a:cubicBezTo>
                        <a:pt x="36398" y="1045603"/>
                        <a:pt x="54471" y="1063676"/>
                        <a:pt x="76766" y="1063676"/>
                      </a:cubicBezTo>
                      <a:cubicBezTo>
                        <a:pt x="99061" y="1063676"/>
                        <a:pt x="117134" y="1045603"/>
                        <a:pt x="117134" y="1023308"/>
                      </a:cubicBezTo>
                      <a:cubicBezTo>
                        <a:pt x="117134" y="1001013"/>
                        <a:pt x="99061" y="982940"/>
                        <a:pt x="76766" y="982940"/>
                      </a:cubicBezTo>
                      <a:close/>
                      <a:moveTo>
                        <a:pt x="1343312" y="896891"/>
                      </a:moveTo>
                      <a:cubicBezTo>
                        <a:pt x="1321017" y="896891"/>
                        <a:pt x="1302944" y="914964"/>
                        <a:pt x="1302944" y="937259"/>
                      </a:cubicBezTo>
                      <a:cubicBezTo>
                        <a:pt x="1302944" y="959554"/>
                        <a:pt x="1321017" y="977627"/>
                        <a:pt x="1343312" y="977627"/>
                      </a:cubicBezTo>
                      <a:cubicBezTo>
                        <a:pt x="1365607" y="977627"/>
                        <a:pt x="1383680" y="959554"/>
                        <a:pt x="1383680" y="937259"/>
                      </a:cubicBezTo>
                      <a:cubicBezTo>
                        <a:pt x="1383680" y="914964"/>
                        <a:pt x="1365607" y="896891"/>
                        <a:pt x="1343312" y="896891"/>
                      </a:cubicBezTo>
                      <a:close/>
                      <a:moveTo>
                        <a:pt x="1258874" y="896891"/>
                      </a:moveTo>
                      <a:cubicBezTo>
                        <a:pt x="1236579" y="896891"/>
                        <a:pt x="1218506" y="914964"/>
                        <a:pt x="1218506" y="937259"/>
                      </a:cubicBezTo>
                      <a:cubicBezTo>
                        <a:pt x="1218506" y="959554"/>
                        <a:pt x="1236579" y="977627"/>
                        <a:pt x="1258874" y="977627"/>
                      </a:cubicBezTo>
                      <a:cubicBezTo>
                        <a:pt x="1281169" y="977627"/>
                        <a:pt x="1299242" y="959554"/>
                        <a:pt x="1299242" y="937259"/>
                      </a:cubicBezTo>
                      <a:cubicBezTo>
                        <a:pt x="1299242" y="914964"/>
                        <a:pt x="1281169" y="896891"/>
                        <a:pt x="1258874" y="896891"/>
                      </a:cubicBezTo>
                      <a:close/>
                      <a:moveTo>
                        <a:pt x="1174438" y="896891"/>
                      </a:moveTo>
                      <a:cubicBezTo>
                        <a:pt x="1152143" y="896891"/>
                        <a:pt x="1134070" y="914964"/>
                        <a:pt x="1134070" y="937259"/>
                      </a:cubicBezTo>
                      <a:cubicBezTo>
                        <a:pt x="1134070" y="959554"/>
                        <a:pt x="1152143" y="977627"/>
                        <a:pt x="1174438" y="977627"/>
                      </a:cubicBezTo>
                      <a:cubicBezTo>
                        <a:pt x="1196733" y="977627"/>
                        <a:pt x="1214806" y="959554"/>
                        <a:pt x="1214806" y="937259"/>
                      </a:cubicBezTo>
                      <a:cubicBezTo>
                        <a:pt x="1214806" y="914964"/>
                        <a:pt x="1196733" y="896891"/>
                        <a:pt x="1174438" y="896891"/>
                      </a:cubicBezTo>
                      <a:close/>
                      <a:moveTo>
                        <a:pt x="1090002" y="896891"/>
                      </a:moveTo>
                      <a:cubicBezTo>
                        <a:pt x="1067707" y="896891"/>
                        <a:pt x="1049634" y="914964"/>
                        <a:pt x="1049634" y="937259"/>
                      </a:cubicBezTo>
                      <a:cubicBezTo>
                        <a:pt x="1049634" y="959554"/>
                        <a:pt x="1067707" y="977627"/>
                        <a:pt x="1090002" y="977627"/>
                      </a:cubicBezTo>
                      <a:cubicBezTo>
                        <a:pt x="1112297" y="977627"/>
                        <a:pt x="1130370" y="959554"/>
                        <a:pt x="1130370" y="937259"/>
                      </a:cubicBezTo>
                      <a:cubicBezTo>
                        <a:pt x="1130370" y="914964"/>
                        <a:pt x="1112297" y="896891"/>
                        <a:pt x="1090002" y="896891"/>
                      </a:cubicBezTo>
                      <a:close/>
                      <a:moveTo>
                        <a:pt x="1005565" y="896891"/>
                      </a:moveTo>
                      <a:cubicBezTo>
                        <a:pt x="983270" y="896891"/>
                        <a:pt x="965197" y="914964"/>
                        <a:pt x="965197" y="937259"/>
                      </a:cubicBezTo>
                      <a:cubicBezTo>
                        <a:pt x="965197" y="959554"/>
                        <a:pt x="983270" y="977627"/>
                        <a:pt x="1005565" y="977627"/>
                      </a:cubicBezTo>
                      <a:cubicBezTo>
                        <a:pt x="1027860" y="977627"/>
                        <a:pt x="1045933" y="959554"/>
                        <a:pt x="1045933" y="937259"/>
                      </a:cubicBezTo>
                      <a:cubicBezTo>
                        <a:pt x="1045933" y="914964"/>
                        <a:pt x="1027860" y="896891"/>
                        <a:pt x="1005565" y="896891"/>
                      </a:cubicBezTo>
                      <a:close/>
                      <a:moveTo>
                        <a:pt x="921129" y="896891"/>
                      </a:moveTo>
                      <a:cubicBezTo>
                        <a:pt x="898834" y="896891"/>
                        <a:pt x="880761" y="914964"/>
                        <a:pt x="880761" y="937259"/>
                      </a:cubicBezTo>
                      <a:cubicBezTo>
                        <a:pt x="880761" y="959554"/>
                        <a:pt x="898834" y="977627"/>
                        <a:pt x="921129" y="977627"/>
                      </a:cubicBezTo>
                      <a:cubicBezTo>
                        <a:pt x="943424" y="977627"/>
                        <a:pt x="961497" y="959554"/>
                        <a:pt x="961497" y="937259"/>
                      </a:cubicBezTo>
                      <a:cubicBezTo>
                        <a:pt x="961497" y="914964"/>
                        <a:pt x="943424" y="896891"/>
                        <a:pt x="921129" y="896891"/>
                      </a:cubicBezTo>
                      <a:close/>
                      <a:moveTo>
                        <a:pt x="836693" y="896891"/>
                      </a:moveTo>
                      <a:cubicBezTo>
                        <a:pt x="814398" y="896891"/>
                        <a:pt x="796325" y="914964"/>
                        <a:pt x="796325" y="937259"/>
                      </a:cubicBezTo>
                      <a:cubicBezTo>
                        <a:pt x="796325" y="959554"/>
                        <a:pt x="814398" y="977627"/>
                        <a:pt x="836693" y="977627"/>
                      </a:cubicBezTo>
                      <a:cubicBezTo>
                        <a:pt x="858988" y="977627"/>
                        <a:pt x="877061" y="959554"/>
                        <a:pt x="877061" y="937259"/>
                      </a:cubicBezTo>
                      <a:cubicBezTo>
                        <a:pt x="877061" y="914964"/>
                        <a:pt x="858988" y="896891"/>
                        <a:pt x="836693" y="896891"/>
                      </a:cubicBezTo>
                      <a:close/>
                      <a:moveTo>
                        <a:pt x="752256" y="896891"/>
                      </a:moveTo>
                      <a:cubicBezTo>
                        <a:pt x="729961" y="896891"/>
                        <a:pt x="711888" y="914964"/>
                        <a:pt x="711888" y="937259"/>
                      </a:cubicBezTo>
                      <a:cubicBezTo>
                        <a:pt x="711888" y="959554"/>
                        <a:pt x="729961" y="977627"/>
                        <a:pt x="752256" y="977627"/>
                      </a:cubicBezTo>
                      <a:cubicBezTo>
                        <a:pt x="774551" y="977627"/>
                        <a:pt x="792624" y="959554"/>
                        <a:pt x="792624" y="937259"/>
                      </a:cubicBezTo>
                      <a:cubicBezTo>
                        <a:pt x="792624" y="914964"/>
                        <a:pt x="774551" y="896891"/>
                        <a:pt x="752256" y="896891"/>
                      </a:cubicBezTo>
                      <a:close/>
                      <a:moveTo>
                        <a:pt x="667820" y="896891"/>
                      </a:moveTo>
                      <a:cubicBezTo>
                        <a:pt x="645525" y="896891"/>
                        <a:pt x="627452" y="914964"/>
                        <a:pt x="627452" y="937259"/>
                      </a:cubicBezTo>
                      <a:cubicBezTo>
                        <a:pt x="627452" y="959554"/>
                        <a:pt x="645525" y="977627"/>
                        <a:pt x="667820" y="977627"/>
                      </a:cubicBezTo>
                      <a:cubicBezTo>
                        <a:pt x="690115" y="977627"/>
                        <a:pt x="708188" y="959554"/>
                        <a:pt x="708188" y="937259"/>
                      </a:cubicBezTo>
                      <a:cubicBezTo>
                        <a:pt x="708188" y="914964"/>
                        <a:pt x="690115" y="896891"/>
                        <a:pt x="667820" y="896891"/>
                      </a:cubicBezTo>
                      <a:close/>
                      <a:moveTo>
                        <a:pt x="583384" y="896891"/>
                      </a:moveTo>
                      <a:cubicBezTo>
                        <a:pt x="561089" y="896891"/>
                        <a:pt x="543016" y="914964"/>
                        <a:pt x="543016" y="937259"/>
                      </a:cubicBezTo>
                      <a:cubicBezTo>
                        <a:pt x="543016" y="959554"/>
                        <a:pt x="561089" y="977627"/>
                        <a:pt x="583384" y="977627"/>
                      </a:cubicBezTo>
                      <a:cubicBezTo>
                        <a:pt x="605679" y="977627"/>
                        <a:pt x="623752" y="959554"/>
                        <a:pt x="623752" y="937259"/>
                      </a:cubicBezTo>
                      <a:cubicBezTo>
                        <a:pt x="623752" y="914964"/>
                        <a:pt x="605679" y="896891"/>
                        <a:pt x="583384" y="896891"/>
                      </a:cubicBezTo>
                      <a:close/>
                      <a:moveTo>
                        <a:pt x="498947" y="896891"/>
                      </a:moveTo>
                      <a:cubicBezTo>
                        <a:pt x="476652" y="896891"/>
                        <a:pt x="458579" y="914964"/>
                        <a:pt x="458579" y="937259"/>
                      </a:cubicBezTo>
                      <a:cubicBezTo>
                        <a:pt x="458579" y="959554"/>
                        <a:pt x="476652" y="977627"/>
                        <a:pt x="498947" y="977627"/>
                      </a:cubicBezTo>
                      <a:cubicBezTo>
                        <a:pt x="521242" y="977627"/>
                        <a:pt x="539315" y="959554"/>
                        <a:pt x="539315" y="937259"/>
                      </a:cubicBezTo>
                      <a:cubicBezTo>
                        <a:pt x="539315" y="914964"/>
                        <a:pt x="521242" y="896891"/>
                        <a:pt x="498947" y="896891"/>
                      </a:cubicBezTo>
                      <a:close/>
                      <a:moveTo>
                        <a:pt x="414511" y="896891"/>
                      </a:moveTo>
                      <a:cubicBezTo>
                        <a:pt x="392216" y="896891"/>
                        <a:pt x="374143" y="914964"/>
                        <a:pt x="374143" y="937259"/>
                      </a:cubicBezTo>
                      <a:cubicBezTo>
                        <a:pt x="374143" y="959554"/>
                        <a:pt x="392216" y="977627"/>
                        <a:pt x="414511" y="977627"/>
                      </a:cubicBezTo>
                      <a:cubicBezTo>
                        <a:pt x="436806" y="977627"/>
                        <a:pt x="454879" y="959554"/>
                        <a:pt x="454879" y="937259"/>
                      </a:cubicBezTo>
                      <a:cubicBezTo>
                        <a:pt x="454879" y="914964"/>
                        <a:pt x="436806" y="896891"/>
                        <a:pt x="414511" y="896891"/>
                      </a:cubicBezTo>
                      <a:close/>
                      <a:moveTo>
                        <a:pt x="330075" y="896891"/>
                      </a:moveTo>
                      <a:cubicBezTo>
                        <a:pt x="307780" y="896891"/>
                        <a:pt x="289707" y="914964"/>
                        <a:pt x="289707" y="937259"/>
                      </a:cubicBezTo>
                      <a:cubicBezTo>
                        <a:pt x="289707" y="959554"/>
                        <a:pt x="307780" y="977627"/>
                        <a:pt x="330075" y="977627"/>
                      </a:cubicBezTo>
                      <a:cubicBezTo>
                        <a:pt x="352370" y="977627"/>
                        <a:pt x="370443" y="959554"/>
                        <a:pt x="370443" y="937259"/>
                      </a:cubicBezTo>
                      <a:cubicBezTo>
                        <a:pt x="370443" y="914964"/>
                        <a:pt x="352370" y="896891"/>
                        <a:pt x="330075" y="896891"/>
                      </a:cubicBezTo>
                      <a:close/>
                      <a:moveTo>
                        <a:pt x="245639" y="896891"/>
                      </a:moveTo>
                      <a:cubicBezTo>
                        <a:pt x="223344" y="896891"/>
                        <a:pt x="205271" y="914964"/>
                        <a:pt x="205271" y="937259"/>
                      </a:cubicBezTo>
                      <a:cubicBezTo>
                        <a:pt x="205271" y="959554"/>
                        <a:pt x="223344" y="977627"/>
                        <a:pt x="245639" y="977627"/>
                      </a:cubicBezTo>
                      <a:cubicBezTo>
                        <a:pt x="267934" y="977627"/>
                        <a:pt x="286007" y="959554"/>
                        <a:pt x="286007" y="937259"/>
                      </a:cubicBezTo>
                      <a:cubicBezTo>
                        <a:pt x="286007" y="914964"/>
                        <a:pt x="267934" y="896891"/>
                        <a:pt x="245639" y="896891"/>
                      </a:cubicBezTo>
                      <a:close/>
                      <a:moveTo>
                        <a:pt x="161202" y="896891"/>
                      </a:moveTo>
                      <a:cubicBezTo>
                        <a:pt x="138907" y="896891"/>
                        <a:pt x="120834" y="914964"/>
                        <a:pt x="120834" y="937259"/>
                      </a:cubicBezTo>
                      <a:cubicBezTo>
                        <a:pt x="120834" y="959554"/>
                        <a:pt x="138907" y="977627"/>
                        <a:pt x="161202" y="977627"/>
                      </a:cubicBezTo>
                      <a:cubicBezTo>
                        <a:pt x="183497" y="977627"/>
                        <a:pt x="201570" y="959554"/>
                        <a:pt x="201570" y="937259"/>
                      </a:cubicBezTo>
                      <a:cubicBezTo>
                        <a:pt x="201570" y="914964"/>
                        <a:pt x="183497" y="896891"/>
                        <a:pt x="161202" y="896891"/>
                      </a:cubicBezTo>
                      <a:close/>
                      <a:moveTo>
                        <a:pt x="76766" y="896891"/>
                      </a:moveTo>
                      <a:cubicBezTo>
                        <a:pt x="54471" y="896891"/>
                        <a:pt x="36398" y="914964"/>
                        <a:pt x="36398" y="937259"/>
                      </a:cubicBezTo>
                      <a:cubicBezTo>
                        <a:pt x="36398" y="959554"/>
                        <a:pt x="54471" y="977627"/>
                        <a:pt x="76766" y="977627"/>
                      </a:cubicBezTo>
                      <a:cubicBezTo>
                        <a:pt x="99061" y="977627"/>
                        <a:pt x="117134" y="959554"/>
                        <a:pt x="117134" y="937259"/>
                      </a:cubicBezTo>
                      <a:cubicBezTo>
                        <a:pt x="117134" y="914964"/>
                        <a:pt x="99061" y="896891"/>
                        <a:pt x="76766" y="896891"/>
                      </a:cubicBezTo>
                      <a:close/>
                      <a:moveTo>
                        <a:pt x="1343312" y="810841"/>
                      </a:moveTo>
                      <a:cubicBezTo>
                        <a:pt x="1321017" y="810841"/>
                        <a:pt x="1302944" y="828914"/>
                        <a:pt x="1302944" y="851209"/>
                      </a:cubicBezTo>
                      <a:cubicBezTo>
                        <a:pt x="1302944" y="873504"/>
                        <a:pt x="1321017" y="891577"/>
                        <a:pt x="1343312" y="891577"/>
                      </a:cubicBezTo>
                      <a:cubicBezTo>
                        <a:pt x="1365607" y="891577"/>
                        <a:pt x="1383680" y="873504"/>
                        <a:pt x="1383680" y="851209"/>
                      </a:cubicBezTo>
                      <a:cubicBezTo>
                        <a:pt x="1383680" y="828914"/>
                        <a:pt x="1365607" y="810841"/>
                        <a:pt x="1343312" y="810841"/>
                      </a:cubicBezTo>
                      <a:close/>
                      <a:moveTo>
                        <a:pt x="1258874" y="810841"/>
                      </a:moveTo>
                      <a:cubicBezTo>
                        <a:pt x="1236579" y="810841"/>
                        <a:pt x="1218506" y="828914"/>
                        <a:pt x="1218506" y="851209"/>
                      </a:cubicBezTo>
                      <a:cubicBezTo>
                        <a:pt x="1218506" y="873504"/>
                        <a:pt x="1236579" y="891577"/>
                        <a:pt x="1258874" y="891577"/>
                      </a:cubicBezTo>
                      <a:cubicBezTo>
                        <a:pt x="1281169" y="891577"/>
                        <a:pt x="1299242" y="873504"/>
                        <a:pt x="1299242" y="851209"/>
                      </a:cubicBezTo>
                      <a:cubicBezTo>
                        <a:pt x="1299242" y="828914"/>
                        <a:pt x="1281169" y="810841"/>
                        <a:pt x="1258874" y="810841"/>
                      </a:cubicBezTo>
                      <a:close/>
                      <a:moveTo>
                        <a:pt x="1174438" y="810841"/>
                      </a:moveTo>
                      <a:cubicBezTo>
                        <a:pt x="1152143" y="810841"/>
                        <a:pt x="1134070" y="828914"/>
                        <a:pt x="1134070" y="851209"/>
                      </a:cubicBezTo>
                      <a:cubicBezTo>
                        <a:pt x="1134070" y="873504"/>
                        <a:pt x="1152143" y="891577"/>
                        <a:pt x="1174438" y="891577"/>
                      </a:cubicBezTo>
                      <a:cubicBezTo>
                        <a:pt x="1196733" y="891577"/>
                        <a:pt x="1214806" y="873504"/>
                        <a:pt x="1214806" y="851209"/>
                      </a:cubicBezTo>
                      <a:cubicBezTo>
                        <a:pt x="1214806" y="828914"/>
                        <a:pt x="1196733" y="810841"/>
                        <a:pt x="1174438" y="810841"/>
                      </a:cubicBezTo>
                      <a:close/>
                      <a:moveTo>
                        <a:pt x="1090002" y="810841"/>
                      </a:moveTo>
                      <a:cubicBezTo>
                        <a:pt x="1067707" y="810841"/>
                        <a:pt x="1049634" y="828914"/>
                        <a:pt x="1049634" y="851209"/>
                      </a:cubicBezTo>
                      <a:cubicBezTo>
                        <a:pt x="1049634" y="873504"/>
                        <a:pt x="1067707" y="891577"/>
                        <a:pt x="1090002" y="891577"/>
                      </a:cubicBezTo>
                      <a:cubicBezTo>
                        <a:pt x="1112297" y="891577"/>
                        <a:pt x="1130370" y="873504"/>
                        <a:pt x="1130370" y="851209"/>
                      </a:cubicBezTo>
                      <a:cubicBezTo>
                        <a:pt x="1130370" y="828914"/>
                        <a:pt x="1112297" y="810841"/>
                        <a:pt x="1090002" y="810841"/>
                      </a:cubicBezTo>
                      <a:close/>
                      <a:moveTo>
                        <a:pt x="1005565" y="810841"/>
                      </a:moveTo>
                      <a:cubicBezTo>
                        <a:pt x="983270" y="810841"/>
                        <a:pt x="965197" y="828914"/>
                        <a:pt x="965197" y="851209"/>
                      </a:cubicBezTo>
                      <a:cubicBezTo>
                        <a:pt x="965197" y="873504"/>
                        <a:pt x="983270" y="891577"/>
                        <a:pt x="1005565" y="891577"/>
                      </a:cubicBezTo>
                      <a:cubicBezTo>
                        <a:pt x="1027860" y="891577"/>
                        <a:pt x="1045933" y="873504"/>
                        <a:pt x="1045933" y="851209"/>
                      </a:cubicBezTo>
                      <a:cubicBezTo>
                        <a:pt x="1045933" y="828914"/>
                        <a:pt x="1027860" y="810841"/>
                        <a:pt x="1005565" y="810841"/>
                      </a:cubicBezTo>
                      <a:close/>
                      <a:moveTo>
                        <a:pt x="921129" y="810841"/>
                      </a:moveTo>
                      <a:cubicBezTo>
                        <a:pt x="898834" y="810841"/>
                        <a:pt x="880761" y="828914"/>
                        <a:pt x="880761" y="851209"/>
                      </a:cubicBezTo>
                      <a:cubicBezTo>
                        <a:pt x="880761" y="873504"/>
                        <a:pt x="898834" y="891577"/>
                        <a:pt x="921129" y="891577"/>
                      </a:cubicBezTo>
                      <a:cubicBezTo>
                        <a:pt x="943424" y="891577"/>
                        <a:pt x="961497" y="873504"/>
                        <a:pt x="961497" y="851209"/>
                      </a:cubicBezTo>
                      <a:cubicBezTo>
                        <a:pt x="961497" y="828914"/>
                        <a:pt x="943424" y="810841"/>
                        <a:pt x="921129" y="810841"/>
                      </a:cubicBezTo>
                      <a:close/>
                      <a:moveTo>
                        <a:pt x="836693" y="810841"/>
                      </a:moveTo>
                      <a:cubicBezTo>
                        <a:pt x="814398" y="810841"/>
                        <a:pt x="796325" y="828914"/>
                        <a:pt x="796325" y="851209"/>
                      </a:cubicBezTo>
                      <a:cubicBezTo>
                        <a:pt x="796325" y="873504"/>
                        <a:pt x="814398" y="891577"/>
                        <a:pt x="836693" y="891577"/>
                      </a:cubicBezTo>
                      <a:cubicBezTo>
                        <a:pt x="858988" y="891577"/>
                        <a:pt x="877061" y="873504"/>
                        <a:pt x="877061" y="851209"/>
                      </a:cubicBezTo>
                      <a:cubicBezTo>
                        <a:pt x="877061" y="828914"/>
                        <a:pt x="858988" y="810841"/>
                        <a:pt x="836693" y="810841"/>
                      </a:cubicBezTo>
                      <a:close/>
                      <a:moveTo>
                        <a:pt x="752256" y="810841"/>
                      </a:moveTo>
                      <a:cubicBezTo>
                        <a:pt x="729961" y="810841"/>
                        <a:pt x="711888" y="828914"/>
                        <a:pt x="711888" y="851209"/>
                      </a:cubicBezTo>
                      <a:cubicBezTo>
                        <a:pt x="711888" y="873504"/>
                        <a:pt x="729961" y="891577"/>
                        <a:pt x="752256" y="891577"/>
                      </a:cubicBezTo>
                      <a:cubicBezTo>
                        <a:pt x="774551" y="891577"/>
                        <a:pt x="792624" y="873504"/>
                        <a:pt x="792624" y="851209"/>
                      </a:cubicBezTo>
                      <a:cubicBezTo>
                        <a:pt x="792624" y="828914"/>
                        <a:pt x="774551" y="810841"/>
                        <a:pt x="752256" y="810841"/>
                      </a:cubicBezTo>
                      <a:close/>
                      <a:moveTo>
                        <a:pt x="667820" y="810841"/>
                      </a:moveTo>
                      <a:cubicBezTo>
                        <a:pt x="645525" y="810841"/>
                        <a:pt x="627452" y="828914"/>
                        <a:pt x="627452" y="851209"/>
                      </a:cubicBezTo>
                      <a:cubicBezTo>
                        <a:pt x="627452" y="873504"/>
                        <a:pt x="645525" y="891577"/>
                        <a:pt x="667820" y="891577"/>
                      </a:cubicBezTo>
                      <a:cubicBezTo>
                        <a:pt x="690115" y="891577"/>
                        <a:pt x="708188" y="873504"/>
                        <a:pt x="708188" y="851209"/>
                      </a:cubicBezTo>
                      <a:cubicBezTo>
                        <a:pt x="708188" y="828914"/>
                        <a:pt x="690115" y="810841"/>
                        <a:pt x="667820" y="810841"/>
                      </a:cubicBezTo>
                      <a:close/>
                      <a:moveTo>
                        <a:pt x="583384" y="810841"/>
                      </a:moveTo>
                      <a:cubicBezTo>
                        <a:pt x="561089" y="810841"/>
                        <a:pt x="543016" y="828914"/>
                        <a:pt x="543016" y="851209"/>
                      </a:cubicBezTo>
                      <a:cubicBezTo>
                        <a:pt x="543016" y="873504"/>
                        <a:pt x="561089" y="891577"/>
                        <a:pt x="583384" y="891577"/>
                      </a:cubicBezTo>
                      <a:cubicBezTo>
                        <a:pt x="605679" y="891577"/>
                        <a:pt x="623752" y="873504"/>
                        <a:pt x="623752" y="851209"/>
                      </a:cubicBezTo>
                      <a:cubicBezTo>
                        <a:pt x="623752" y="828914"/>
                        <a:pt x="605679" y="810841"/>
                        <a:pt x="583384" y="810841"/>
                      </a:cubicBezTo>
                      <a:close/>
                      <a:moveTo>
                        <a:pt x="498947" y="810841"/>
                      </a:moveTo>
                      <a:cubicBezTo>
                        <a:pt x="476652" y="810841"/>
                        <a:pt x="458579" y="828914"/>
                        <a:pt x="458579" y="851209"/>
                      </a:cubicBezTo>
                      <a:cubicBezTo>
                        <a:pt x="458579" y="873504"/>
                        <a:pt x="476652" y="891577"/>
                        <a:pt x="498947" y="891577"/>
                      </a:cubicBezTo>
                      <a:cubicBezTo>
                        <a:pt x="521242" y="891577"/>
                        <a:pt x="539315" y="873504"/>
                        <a:pt x="539315" y="851209"/>
                      </a:cubicBezTo>
                      <a:cubicBezTo>
                        <a:pt x="539315" y="828914"/>
                        <a:pt x="521242" y="810841"/>
                        <a:pt x="498947" y="810841"/>
                      </a:cubicBezTo>
                      <a:close/>
                      <a:moveTo>
                        <a:pt x="414511" y="810841"/>
                      </a:moveTo>
                      <a:cubicBezTo>
                        <a:pt x="392216" y="810841"/>
                        <a:pt x="374143" y="828914"/>
                        <a:pt x="374143" y="851209"/>
                      </a:cubicBezTo>
                      <a:cubicBezTo>
                        <a:pt x="374143" y="873504"/>
                        <a:pt x="392216" y="891577"/>
                        <a:pt x="414511" y="891577"/>
                      </a:cubicBezTo>
                      <a:cubicBezTo>
                        <a:pt x="436806" y="891577"/>
                        <a:pt x="454879" y="873504"/>
                        <a:pt x="454879" y="851209"/>
                      </a:cubicBezTo>
                      <a:cubicBezTo>
                        <a:pt x="454879" y="828914"/>
                        <a:pt x="436806" y="810841"/>
                        <a:pt x="414511" y="810841"/>
                      </a:cubicBezTo>
                      <a:close/>
                      <a:moveTo>
                        <a:pt x="330075" y="810841"/>
                      </a:moveTo>
                      <a:cubicBezTo>
                        <a:pt x="307780" y="810841"/>
                        <a:pt x="289707" y="828914"/>
                        <a:pt x="289707" y="851209"/>
                      </a:cubicBezTo>
                      <a:cubicBezTo>
                        <a:pt x="289707" y="873504"/>
                        <a:pt x="307780" y="891577"/>
                        <a:pt x="330075" y="891577"/>
                      </a:cubicBezTo>
                      <a:cubicBezTo>
                        <a:pt x="352370" y="891577"/>
                        <a:pt x="370443" y="873504"/>
                        <a:pt x="370443" y="851209"/>
                      </a:cubicBezTo>
                      <a:cubicBezTo>
                        <a:pt x="370443" y="828914"/>
                        <a:pt x="352370" y="810841"/>
                        <a:pt x="330075" y="810841"/>
                      </a:cubicBezTo>
                      <a:close/>
                      <a:moveTo>
                        <a:pt x="245639" y="810841"/>
                      </a:moveTo>
                      <a:cubicBezTo>
                        <a:pt x="223344" y="810841"/>
                        <a:pt x="205271" y="828914"/>
                        <a:pt x="205271" y="851209"/>
                      </a:cubicBezTo>
                      <a:cubicBezTo>
                        <a:pt x="205271" y="873504"/>
                        <a:pt x="223344" y="891577"/>
                        <a:pt x="245639" y="891577"/>
                      </a:cubicBezTo>
                      <a:cubicBezTo>
                        <a:pt x="267934" y="891577"/>
                        <a:pt x="286007" y="873504"/>
                        <a:pt x="286007" y="851209"/>
                      </a:cubicBezTo>
                      <a:cubicBezTo>
                        <a:pt x="286007" y="828914"/>
                        <a:pt x="267934" y="810841"/>
                        <a:pt x="245639" y="810841"/>
                      </a:cubicBezTo>
                      <a:close/>
                      <a:moveTo>
                        <a:pt x="161202" y="810841"/>
                      </a:moveTo>
                      <a:cubicBezTo>
                        <a:pt x="138907" y="810841"/>
                        <a:pt x="120834" y="828914"/>
                        <a:pt x="120834" y="851209"/>
                      </a:cubicBezTo>
                      <a:cubicBezTo>
                        <a:pt x="120834" y="873504"/>
                        <a:pt x="138907" y="891577"/>
                        <a:pt x="161202" y="891577"/>
                      </a:cubicBezTo>
                      <a:cubicBezTo>
                        <a:pt x="183497" y="891577"/>
                        <a:pt x="201570" y="873504"/>
                        <a:pt x="201570" y="851209"/>
                      </a:cubicBezTo>
                      <a:cubicBezTo>
                        <a:pt x="201570" y="828914"/>
                        <a:pt x="183497" y="810841"/>
                        <a:pt x="161202" y="810841"/>
                      </a:cubicBezTo>
                      <a:close/>
                      <a:moveTo>
                        <a:pt x="76766" y="810841"/>
                      </a:moveTo>
                      <a:cubicBezTo>
                        <a:pt x="54471" y="810841"/>
                        <a:pt x="36398" y="828914"/>
                        <a:pt x="36398" y="851209"/>
                      </a:cubicBezTo>
                      <a:cubicBezTo>
                        <a:pt x="36398" y="873504"/>
                        <a:pt x="54471" y="891577"/>
                        <a:pt x="76766" y="891577"/>
                      </a:cubicBezTo>
                      <a:cubicBezTo>
                        <a:pt x="99061" y="891577"/>
                        <a:pt x="117134" y="873504"/>
                        <a:pt x="117134" y="851209"/>
                      </a:cubicBezTo>
                      <a:cubicBezTo>
                        <a:pt x="117134" y="828914"/>
                        <a:pt x="99061" y="810841"/>
                        <a:pt x="76766" y="810841"/>
                      </a:cubicBezTo>
                      <a:close/>
                      <a:moveTo>
                        <a:pt x="1343312" y="724792"/>
                      </a:moveTo>
                      <a:cubicBezTo>
                        <a:pt x="1321017" y="724792"/>
                        <a:pt x="1302944" y="742865"/>
                        <a:pt x="1302944" y="765160"/>
                      </a:cubicBezTo>
                      <a:cubicBezTo>
                        <a:pt x="1302944" y="787455"/>
                        <a:pt x="1321017" y="805528"/>
                        <a:pt x="1343312" y="805528"/>
                      </a:cubicBezTo>
                      <a:cubicBezTo>
                        <a:pt x="1365607" y="805528"/>
                        <a:pt x="1383680" y="787455"/>
                        <a:pt x="1383680" y="765160"/>
                      </a:cubicBezTo>
                      <a:cubicBezTo>
                        <a:pt x="1383680" y="742865"/>
                        <a:pt x="1365607" y="724792"/>
                        <a:pt x="1343312" y="724792"/>
                      </a:cubicBezTo>
                      <a:close/>
                      <a:moveTo>
                        <a:pt x="1258874" y="724792"/>
                      </a:moveTo>
                      <a:cubicBezTo>
                        <a:pt x="1236579" y="724792"/>
                        <a:pt x="1218506" y="742865"/>
                        <a:pt x="1218506" y="765160"/>
                      </a:cubicBezTo>
                      <a:cubicBezTo>
                        <a:pt x="1218506" y="787455"/>
                        <a:pt x="1236579" y="805528"/>
                        <a:pt x="1258874" y="805528"/>
                      </a:cubicBezTo>
                      <a:cubicBezTo>
                        <a:pt x="1281169" y="805528"/>
                        <a:pt x="1299242" y="787455"/>
                        <a:pt x="1299242" y="765160"/>
                      </a:cubicBezTo>
                      <a:cubicBezTo>
                        <a:pt x="1299242" y="742865"/>
                        <a:pt x="1281169" y="724792"/>
                        <a:pt x="1258874" y="724792"/>
                      </a:cubicBezTo>
                      <a:close/>
                      <a:moveTo>
                        <a:pt x="1174438" y="724792"/>
                      </a:moveTo>
                      <a:cubicBezTo>
                        <a:pt x="1152143" y="724792"/>
                        <a:pt x="1134070" y="742865"/>
                        <a:pt x="1134070" y="765160"/>
                      </a:cubicBezTo>
                      <a:cubicBezTo>
                        <a:pt x="1134070" y="787455"/>
                        <a:pt x="1152143" y="805528"/>
                        <a:pt x="1174438" y="805528"/>
                      </a:cubicBezTo>
                      <a:cubicBezTo>
                        <a:pt x="1196733" y="805528"/>
                        <a:pt x="1214806" y="787455"/>
                        <a:pt x="1214806" y="765160"/>
                      </a:cubicBezTo>
                      <a:cubicBezTo>
                        <a:pt x="1214806" y="742865"/>
                        <a:pt x="1196733" y="724792"/>
                        <a:pt x="1174438" y="724792"/>
                      </a:cubicBezTo>
                      <a:close/>
                      <a:moveTo>
                        <a:pt x="1090002" y="724792"/>
                      </a:moveTo>
                      <a:cubicBezTo>
                        <a:pt x="1067707" y="724792"/>
                        <a:pt x="1049634" y="742865"/>
                        <a:pt x="1049634" y="765160"/>
                      </a:cubicBezTo>
                      <a:cubicBezTo>
                        <a:pt x="1049634" y="787455"/>
                        <a:pt x="1067707" y="805528"/>
                        <a:pt x="1090002" y="805528"/>
                      </a:cubicBezTo>
                      <a:cubicBezTo>
                        <a:pt x="1112297" y="805528"/>
                        <a:pt x="1130370" y="787455"/>
                        <a:pt x="1130370" y="765160"/>
                      </a:cubicBezTo>
                      <a:cubicBezTo>
                        <a:pt x="1130370" y="742865"/>
                        <a:pt x="1112297" y="724792"/>
                        <a:pt x="1090002" y="724792"/>
                      </a:cubicBezTo>
                      <a:close/>
                      <a:moveTo>
                        <a:pt x="1005565" y="724792"/>
                      </a:moveTo>
                      <a:cubicBezTo>
                        <a:pt x="983270" y="724792"/>
                        <a:pt x="965197" y="742865"/>
                        <a:pt x="965197" y="765160"/>
                      </a:cubicBezTo>
                      <a:cubicBezTo>
                        <a:pt x="965197" y="787455"/>
                        <a:pt x="983270" y="805528"/>
                        <a:pt x="1005565" y="805528"/>
                      </a:cubicBezTo>
                      <a:cubicBezTo>
                        <a:pt x="1027860" y="805528"/>
                        <a:pt x="1045933" y="787455"/>
                        <a:pt x="1045933" y="765160"/>
                      </a:cubicBezTo>
                      <a:cubicBezTo>
                        <a:pt x="1045933" y="742865"/>
                        <a:pt x="1027860" y="724792"/>
                        <a:pt x="1005565" y="724792"/>
                      </a:cubicBezTo>
                      <a:close/>
                      <a:moveTo>
                        <a:pt x="921129" y="724792"/>
                      </a:moveTo>
                      <a:cubicBezTo>
                        <a:pt x="898834" y="724792"/>
                        <a:pt x="880761" y="742865"/>
                        <a:pt x="880761" y="765160"/>
                      </a:cubicBezTo>
                      <a:cubicBezTo>
                        <a:pt x="880761" y="787455"/>
                        <a:pt x="898834" y="805528"/>
                        <a:pt x="921129" y="805528"/>
                      </a:cubicBezTo>
                      <a:cubicBezTo>
                        <a:pt x="943424" y="805528"/>
                        <a:pt x="961497" y="787455"/>
                        <a:pt x="961497" y="765160"/>
                      </a:cubicBezTo>
                      <a:cubicBezTo>
                        <a:pt x="961497" y="742865"/>
                        <a:pt x="943424" y="724792"/>
                        <a:pt x="921129" y="724792"/>
                      </a:cubicBezTo>
                      <a:close/>
                      <a:moveTo>
                        <a:pt x="836693" y="724792"/>
                      </a:moveTo>
                      <a:cubicBezTo>
                        <a:pt x="814398" y="724792"/>
                        <a:pt x="796325" y="742865"/>
                        <a:pt x="796325" y="765160"/>
                      </a:cubicBezTo>
                      <a:cubicBezTo>
                        <a:pt x="796325" y="787455"/>
                        <a:pt x="814398" y="805528"/>
                        <a:pt x="836693" y="805528"/>
                      </a:cubicBezTo>
                      <a:cubicBezTo>
                        <a:pt x="858988" y="805528"/>
                        <a:pt x="877061" y="787455"/>
                        <a:pt x="877061" y="765160"/>
                      </a:cubicBezTo>
                      <a:cubicBezTo>
                        <a:pt x="877061" y="742865"/>
                        <a:pt x="858988" y="724792"/>
                        <a:pt x="836693" y="724792"/>
                      </a:cubicBezTo>
                      <a:close/>
                      <a:moveTo>
                        <a:pt x="752256" y="724792"/>
                      </a:moveTo>
                      <a:cubicBezTo>
                        <a:pt x="729961" y="724792"/>
                        <a:pt x="711888" y="742865"/>
                        <a:pt x="711888" y="765160"/>
                      </a:cubicBezTo>
                      <a:cubicBezTo>
                        <a:pt x="711888" y="787455"/>
                        <a:pt x="729961" y="805528"/>
                        <a:pt x="752256" y="805528"/>
                      </a:cubicBezTo>
                      <a:cubicBezTo>
                        <a:pt x="774551" y="805528"/>
                        <a:pt x="792624" y="787455"/>
                        <a:pt x="792624" y="765160"/>
                      </a:cubicBezTo>
                      <a:cubicBezTo>
                        <a:pt x="792624" y="742865"/>
                        <a:pt x="774551" y="724792"/>
                        <a:pt x="752256" y="724792"/>
                      </a:cubicBezTo>
                      <a:close/>
                      <a:moveTo>
                        <a:pt x="667820" y="724792"/>
                      </a:moveTo>
                      <a:cubicBezTo>
                        <a:pt x="645525" y="724792"/>
                        <a:pt x="627452" y="742865"/>
                        <a:pt x="627452" y="765160"/>
                      </a:cubicBezTo>
                      <a:cubicBezTo>
                        <a:pt x="627452" y="787455"/>
                        <a:pt x="645525" y="805528"/>
                        <a:pt x="667820" y="805528"/>
                      </a:cubicBezTo>
                      <a:cubicBezTo>
                        <a:pt x="690115" y="805528"/>
                        <a:pt x="708188" y="787455"/>
                        <a:pt x="708188" y="765160"/>
                      </a:cubicBezTo>
                      <a:cubicBezTo>
                        <a:pt x="708188" y="742865"/>
                        <a:pt x="690115" y="724792"/>
                        <a:pt x="667820" y="724792"/>
                      </a:cubicBezTo>
                      <a:close/>
                      <a:moveTo>
                        <a:pt x="583384" y="724792"/>
                      </a:moveTo>
                      <a:cubicBezTo>
                        <a:pt x="561089" y="724792"/>
                        <a:pt x="543016" y="742865"/>
                        <a:pt x="543016" y="765160"/>
                      </a:cubicBezTo>
                      <a:cubicBezTo>
                        <a:pt x="543016" y="787455"/>
                        <a:pt x="561089" y="805528"/>
                        <a:pt x="583384" y="805528"/>
                      </a:cubicBezTo>
                      <a:cubicBezTo>
                        <a:pt x="605679" y="805528"/>
                        <a:pt x="623752" y="787455"/>
                        <a:pt x="623752" y="765160"/>
                      </a:cubicBezTo>
                      <a:cubicBezTo>
                        <a:pt x="623752" y="742865"/>
                        <a:pt x="605679" y="724792"/>
                        <a:pt x="583384" y="724792"/>
                      </a:cubicBezTo>
                      <a:close/>
                      <a:moveTo>
                        <a:pt x="498947" y="724792"/>
                      </a:moveTo>
                      <a:cubicBezTo>
                        <a:pt x="476652" y="724792"/>
                        <a:pt x="458579" y="742865"/>
                        <a:pt x="458579" y="765160"/>
                      </a:cubicBezTo>
                      <a:cubicBezTo>
                        <a:pt x="458579" y="787455"/>
                        <a:pt x="476652" y="805528"/>
                        <a:pt x="498947" y="805528"/>
                      </a:cubicBezTo>
                      <a:cubicBezTo>
                        <a:pt x="521242" y="805528"/>
                        <a:pt x="539315" y="787455"/>
                        <a:pt x="539315" y="765160"/>
                      </a:cubicBezTo>
                      <a:cubicBezTo>
                        <a:pt x="539315" y="742865"/>
                        <a:pt x="521242" y="724792"/>
                        <a:pt x="498947" y="724792"/>
                      </a:cubicBezTo>
                      <a:close/>
                      <a:moveTo>
                        <a:pt x="414511" y="724792"/>
                      </a:moveTo>
                      <a:cubicBezTo>
                        <a:pt x="392216" y="724792"/>
                        <a:pt x="374143" y="742865"/>
                        <a:pt x="374143" y="765160"/>
                      </a:cubicBezTo>
                      <a:cubicBezTo>
                        <a:pt x="374143" y="787455"/>
                        <a:pt x="392216" y="805528"/>
                        <a:pt x="414511" y="805528"/>
                      </a:cubicBezTo>
                      <a:cubicBezTo>
                        <a:pt x="436806" y="805528"/>
                        <a:pt x="454879" y="787455"/>
                        <a:pt x="454879" y="765160"/>
                      </a:cubicBezTo>
                      <a:cubicBezTo>
                        <a:pt x="454879" y="742865"/>
                        <a:pt x="436806" y="724792"/>
                        <a:pt x="414511" y="724792"/>
                      </a:cubicBezTo>
                      <a:close/>
                      <a:moveTo>
                        <a:pt x="330075" y="724792"/>
                      </a:moveTo>
                      <a:cubicBezTo>
                        <a:pt x="307780" y="724792"/>
                        <a:pt x="289707" y="742865"/>
                        <a:pt x="289707" y="765160"/>
                      </a:cubicBezTo>
                      <a:cubicBezTo>
                        <a:pt x="289707" y="787455"/>
                        <a:pt x="307780" y="805528"/>
                        <a:pt x="330075" y="805528"/>
                      </a:cubicBezTo>
                      <a:cubicBezTo>
                        <a:pt x="352370" y="805528"/>
                        <a:pt x="370443" y="787455"/>
                        <a:pt x="370443" y="765160"/>
                      </a:cubicBezTo>
                      <a:cubicBezTo>
                        <a:pt x="370443" y="742865"/>
                        <a:pt x="352370" y="724792"/>
                        <a:pt x="330075" y="724792"/>
                      </a:cubicBezTo>
                      <a:close/>
                      <a:moveTo>
                        <a:pt x="245639" y="724792"/>
                      </a:moveTo>
                      <a:cubicBezTo>
                        <a:pt x="223344" y="724792"/>
                        <a:pt x="205271" y="742865"/>
                        <a:pt x="205271" y="765160"/>
                      </a:cubicBezTo>
                      <a:cubicBezTo>
                        <a:pt x="205271" y="787455"/>
                        <a:pt x="223344" y="805528"/>
                        <a:pt x="245639" y="805528"/>
                      </a:cubicBezTo>
                      <a:cubicBezTo>
                        <a:pt x="267934" y="805528"/>
                        <a:pt x="286007" y="787455"/>
                        <a:pt x="286007" y="765160"/>
                      </a:cubicBezTo>
                      <a:cubicBezTo>
                        <a:pt x="286007" y="742865"/>
                        <a:pt x="267934" y="724792"/>
                        <a:pt x="245639" y="724792"/>
                      </a:cubicBezTo>
                      <a:close/>
                      <a:moveTo>
                        <a:pt x="161202" y="724792"/>
                      </a:moveTo>
                      <a:cubicBezTo>
                        <a:pt x="138907" y="724792"/>
                        <a:pt x="120834" y="742865"/>
                        <a:pt x="120834" y="765160"/>
                      </a:cubicBezTo>
                      <a:cubicBezTo>
                        <a:pt x="120834" y="787455"/>
                        <a:pt x="138907" y="805528"/>
                        <a:pt x="161202" y="805528"/>
                      </a:cubicBezTo>
                      <a:cubicBezTo>
                        <a:pt x="183497" y="805528"/>
                        <a:pt x="201570" y="787455"/>
                        <a:pt x="201570" y="765160"/>
                      </a:cubicBezTo>
                      <a:cubicBezTo>
                        <a:pt x="201570" y="742865"/>
                        <a:pt x="183497" y="724792"/>
                        <a:pt x="161202" y="724792"/>
                      </a:cubicBezTo>
                      <a:close/>
                      <a:moveTo>
                        <a:pt x="76766" y="724792"/>
                      </a:moveTo>
                      <a:cubicBezTo>
                        <a:pt x="54471" y="724792"/>
                        <a:pt x="36398" y="742865"/>
                        <a:pt x="36398" y="765160"/>
                      </a:cubicBezTo>
                      <a:cubicBezTo>
                        <a:pt x="36398" y="787455"/>
                        <a:pt x="54471" y="805528"/>
                        <a:pt x="76766" y="805528"/>
                      </a:cubicBezTo>
                      <a:cubicBezTo>
                        <a:pt x="99061" y="805528"/>
                        <a:pt x="117134" y="787455"/>
                        <a:pt x="117134" y="765160"/>
                      </a:cubicBezTo>
                      <a:cubicBezTo>
                        <a:pt x="117134" y="742865"/>
                        <a:pt x="99061" y="724792"/>
                        <a:pt x="76766" y="724792"/>
                      </a:cubicBezTo>
                      <a:close/>
                      <a:moveTo>
                        <a:pt x="1343312" y="638743"/>
                      </a:moveTo>
                      <a:cubicBezTo>
                        <a:pt x="1321017" y="638743"/>
                        <a:pt x="1302944" y="656816"/>
                        <a:pt x="1302944" y="679111"/>
                      </a:cubicBezTo>
                      <a:cubicBezTo>
                        <a:pt x="1302944" y="701406"/>
                        <a:pt x="1321017" y="719479"/>
                        <a:pt x="1343312" y="719479"/>
                      </a:cubicBezTo>
                      <a:cubicBezTo>
                        <a:pt x="1365607" y="719479"/>
                        <a:pt x="1383680" y="701406"/>
                        <a:pt x="1383680" y="679111"/>
                      </a:cubicBezTo>
                      <a:cubicBezTo>
                        <a:pt x="1383680" y="656816"/>
                        <a:pt x="1365607" y="638743"/>
                        <a:pt x="1343312" y="638743"/>
                      </a:cubicBezTo>
                      <a:close/>
                      <a:moveTo>
                        <a:pt x="1258874" y="638743"/>
                      </a:moveTo>
                      <a:cubicBezTo>
                        <a:pt x="1236579" y="638743"/>
                        <a:pt x="1218506" y="656816"/>
                        <a:pt x="1218506" y="679111"/>
                      </a:cubicBezTo>
                      <a:cubicBezTo>
                        <a:pt x="1218506" y="701406"/>
                        <a:pt x="1236579" y="719479"/>
                        <a:pt x="1258874" y="719479"/>
                      </a:cubicBezTo>
                      <a:cubicBezTo>
                        <a:pt x="1281169" y="719479"/>
                        <a:pt x="1299242" y="701406"/>
                        <a:pt x="1299242" y="679111"/>
                      </a:cubicBezTo>
                      <a:cubicBezTo>
                        <a:pt x="1299242" y="656816"/>
                        <a:pt x="1281169" y="638743"/>
                        <a:pt x="1258874" y="638743"/>
                      </a:cubicBezTo>
                      <a:close/>
                      <a:moveTo>
                        <a:pt x="1174438" y="638743"/>
                      </a:moveTo>
                      <a:cubicBezTo>
                        <a:pt x="1152143" y="638743"/>
                        <a:pt x="1134070" y="656816"/>
                        <a:pt x="1134070" y="679111"/>
                      </a:cubicBezTo>
                      <a:cubicBezTo>
                        <a:pt x="1134070" y="701406"/>
                        <a:pt x="1152143" y="719479"/>
                        <a:pt x="1174438" y="719479"/>
                      </a:cubicBezTo>
                      <a:cubicBezTo>
                        <a:pt x="1196733" y="719479"/>
                        <a:pt x="1214806" y="701406"/>
                        <a:pt x="1214806" y="679111"/>
                      </a:cubicBezTo>
                      <a:cubicBezTo>
                        <a:pt x="1214806" y="656816"/>
                        <a:pt x="1196733" y="638743"/>
                        <a:pt x="1174438" y="638743"/>
                      </a:cubicBezTo>
                      <a:close/>
                      <a:moveTo>
                        <a:pt x="1090002" y="638743"/>
                      </a:moveTo>
                      <a:cubicBezTo>
                        <a:pt x="1067707" y="638743"/>
                        <a:pt x="1049634" y="656816"/>
                        <a:pt x="1049634" y="679111"/>
                      </a:cubicBezTo>
                      <a:cubicBezTo>
                        <a:pt x="1049634" y="701406"/>
                        <a:pt x="1067707" y="719479"/>
                        <a:pt x="1090002" y="719479"/>
                      </a:cubicBezTo>
                      <a:cubicBezTo>
                        <a:pt x="1112297" y="719479"/>
                        <a:pt x="1130370" y="701406"/>
                        <a:pt x="1130370" y="679111"/>
                      </a:cubicBezTo>
                      <a:cubicBezTo>
                        <a:pt x="1130370" y="656816"/>
                        <a:pt x="1112297" y="638743"/>
                        <a:pt x="1090002" y="638743"/>
                      </a:cubicBezTo>
                      <a:close/>
                      <a:moveTo>
                        <a:pt x="1005565" y="638743"/>
                      </a:moveTo>
                      <a:cubicBezTo>
                        <a:pt x="983270" y="638743"/>
                        <a:pt x="965197" y="656816"/>
                        <a:pt x="965197" y="679111"/>
                      </a:cubicBezTo>
                      <a:cubicBezTo>
                        <a:pt x="965197" y="701406"/>
                        <a:pt x="983270" y="719479"/>
                        <a:pt x="1005565" y="719479"/>
                      </a:cubicBezTo>
                      <a:cubicBezTo>
                        <a:pt x="1027860" y="719479"/>
                        <a:pt x="1045933" y="701406"/>
                        <a:pt x="1045933" y="679111"/>
                      </a:cubicBezTo>
                      <a:cubicBezTo>
                        <a:pt x="1045933" y="656816"/>
                        <a:pt x="1027860" y="638743"/>
                        <a:pt x="1005565" y="638743"/>
                      </a:cubicBezTo>
                      <a:close/>
                      <a:moveTo>
                        <a:pt x="921129" y="638743"/>
                      </a:moveTo>
                      <a:cubicBezTo>
                        <a:pt x="898834" y="638743"/>
                        <a:pt x="880761" y="656816"/>
                        <a:pt x="880761" y="679111"/>
                      </a:cubicBezTo>
                      <a:cubicBezTo>
                        <a:pt x="880761" y="701406"/>
                        <a:pt x="898834" y="719479"/>
                        <a:pt x="921129" y="719479"/>
                      </a:cubicBezTo>
                      <a:cubicBezTo>
                        <a:pt x="943424" y="719479"/>
                        <a:pt x="961497" y="701406"/>
                        <a:pt x="961497" y="679111"/>
                      </a:cubicBezTo>
                      <a:cubicBezTo>
                        <a:pt x="961497" y="656816"/>
                        <a:pt x="943424" y="638743"/>
                        <a:pt x="921129" y="638743"/>
                      </a:cubicBezTo>
                      <a:close/>
                      <a:moveTo>
                        <a:pt x="836693" y="638743"/>
                      </a:moveTo>
                      <a:cubicBezTo>
                        <a:pt x="814398" y="638743"/>
                        <a:pt x="796325" y="656816"/>
                        <a:pt x="796325" y="679111"/>
                      </a:cubicBezTo>
                      <a:cubicBezTo>
                        <a:pt x="796325" y="701406"/>
                        <a:pt x="814398" y="719479"/>
                        <a:pt x="836693" y="719479"/>
                      </a:cubicBezTo>
                      <a:cubicBezTo>
                        <a:pt x="858988" y="719479"/>
                        <a:pt x="877061" y="701406"/>
                        <a:pt x="877061" y="679111"/>
                      </a:cubicBezTo>
                      <a:cubicBezTo>
                        <a:pt x="877061" y="656816"/>
                        <a:pt x="858988" y="638743"/>
                        <a:pt x="836693" y="638743"/>
                      </a:cubicBezTo>
                      <a:close/>
                      <a:moveTo>
                        <a:pt x="752256" y="638743"/>
                      </a:moveTo>
                      <a:cubicBezTo>
                        <a:pt x="729961" y="638743"/>
                        <a:pt x="711888" y="656816"/>
                        <a:pt x="711888" y="679111"/>
                      </a:cubicBezTo>
                      <a:cubicBezTo>
                        <a:pt x="711888" y="701406"/>
                        <a:pt x="729961" y="719479"/>
                        <a:pt x="752256" y="719479"/>
                      </a:cubicBezTo>
                      <a:cubicBezTo>
                        <a:pt x="774551" y="719479"/>
                        <a:pt x="792624" y="701406"/>
                        <a:pt x="792624" y="679111"/>
                      </a:cubicBezTo>
                      <a:cubicBezTo>
                        <a:pt x="792624" y="656816"/>
                        <a:pt x="774551" y="638743"/>
                        <a:pt x="752256" y="638743"/>
                      </a:cubicBezTo>
                      <a:close/>
                      <a:moveTo>
                        <a:pt x="667820" y="638743"/>
                      </a:moveTo>
                      <a:cubicBezTo>
                        <a:pt x="645525" y="638743"/>
                        <a:pt x="627452" y="656816"/>
                        <a:pt x="627452" y="679111"/>
                      </a:cubicBezTo>
                      <a:cubicBezTo>
                        <a:pt x="627452" y="701406"/>
                        <a:pt x="645525" y="719479"/>
                        <a:pt x="667820" y="719479"/>
                      </a:cubicBezTo>
                      <a:cubicBezTo>
                        <a:pt x="690115" y="719479"/>
                        <a:pt x="708188" y="701406"/>
                        <a:pt x="708188" y="679111"/>
                      </a:cubicBezTo>
                      <a:cubicBezTo>
                        <a:pt x="708188" y="656816"/>
                        <a:pt x="690115" y="638743"/>
                        <a:pt x="667820" y="638743"/>
                      </a:cubicBezTo>
                      <a:close/>
                      <a:moveTo>
                        <a:pt x="583384" y="638743"/>
                      </a:moveTo>
                      <a:cubicBezTo>
                        <a:pt x="561089" y="638743"/>
                        <a:pt x="543016" y="656816"/>
                        <a:pt x="543016" y="679111"/>
                      </a:cubicBezTo>
                      <a:cubicBezTo>
                        <a:pt x="543016" y="701406"/>
                        <a:pt x="561089" y="719479"/>
                        <a:pt x="583384" y="719479"/>
                      </a:cubicBezTo>
                      <a:cubicBezTo>
                        <a:pt x="605679" y="719479"/>
                        <a:pt x="623752" y="701406"/>
                        <a:pt x="623752" y="679111"/>
                      </a:cubicBezTo>
                      <a:cubicBezTo>
                        <a:pt x="623752" y="656816"/>
                        <a:pt x="605679" y="638743"/>
                        <a:pt x="583384" y="638743"/>
                      </a:cubicBezTo>
                      <a:close/>
                      <a:moveTo>
                        <a:pt x="498947" y="638743"/>
                      </a:moveTo>
                      <a:cubicBezTo>
                        <a:pt x="476652" y="638743"/>
                        <a:pt x="458579" y="656816"/>
                        <a:pt x="458579" y="679111"/>
                      </a:cubicBezTo>
                      <a:cubicBezTo>
                        <a:pt x="458579" y="701406"/>
                        <a:pt x="476652" y="719479"/>
                        <a:pt x="498947" y="719479"/>
                      </a:cubicBezTo>
                      <a:cubicBezTo>
                        <a:pt x="521242" y="719479"/>
                        <a:pt x="539315" y="701406"/>
                        <a:pt x="539315" y="679111"/>
                      </a:cubicBezTo>
                      <a:cubicBezTo>
                        <a:pt x="539315" y="656816"/>
                        <a:pt x="521242" y="638743"/>
                        <a:pt x="498947" y="638743"/>
                      </a:cubicBezTo>
                      <a:close/>
                      <a:moveTo>
                        <a:pt x="414511" y="638743"/>
                      </a:moveTo>
                      <a:cubicBezTo>
                        <a:pt x="392216" y="638743"/>
                        <a:pt x="374143" y="656816"/>
                        <a:pt x="374143" y="679111"/>
                      </a:cubicBezTo>
                      <a:cubicBezTo>
                        <a:pt x="374143" y="701406"/>
                        <a:pt x="392216" y="719479"/>
                        <a:pt x="414511" y="719479"/>
                      </a:cubicBezTo>
                      <a:cubicBezTo>
                        <a:pt x="436806" y="719479"/>
                        <a:pt x="454879" y="701406"/>
                        <a:pt x="454879" y="679111"/>
                      </a:cubicBezTo>
                      <a:cubicBezTo>
                        <a:pt x="454879" y="656816"/>
                        <a:pt x="436806" y="638743"/>
                        <a:pt x="414511" y="638743"/>
                      </a:cubicBezTo>
                      <a:close/>
                      <a:moveTo>
                        <a:pt x="330075" y="638743"/>
                      </a:moveTo>
                      <a:cubicBezTo>
                        <a:pt x="307780" y="638743"/>
                        <a:pt x="289707" y="656816"/>
                        <a:pt x="289707" y="679111"/>
                      </a:cubicBezTo>
                      <a:cubicBezTo>
                        <a:pt x="289707" y="701406"/>
                        <a:pt x="307780" y="719479"/>
                        <a:pt x="330075" y="719479"/>
                      </a:cubicBezTo>
                      <a:cubicBezTo>
                        <a:pt x="352370" y="719479"/>
                        <a:pt x="370443" y="701406"/>
                        <a:pt x="370443" y="679111"/>
                      </a:cubicBezTo>
                      <a:cubicBezTo>
                        <a:pt x="370443" y="656816"/>
                        <a:pt x="352370" y="638743"/>
                        <a:pt x="330075" y="638743"/>
                      </a:cubicBezTo>
                      <a:close/>
                      <a:moveTo>
                        <a:pt x="245639" y="638743"/>
                      </a:moveTo>
                      <a:cubicBezTo>
                        <a:pt x="223344" y="638743"/>
                        <a:pt x="205271" y="656816"/>
                        <a:pt x="205271" y="679111"/>
                      </a:cubicBezTo>
                      <a:cubicBezTo>
                        <a:pt x="205271" y="701406"/>
                        <a:pt x="223344" y="719479"/>
                        <a:pt x="245639" y="719479"/>
                      </a:cubicBezTo>
                      <a:cubicBezTo>
                        <a:pt x="267934" y="719479"/>
                        <a:pt x="286007" y="701406"/>
                        <a:pt x="286007" y="679111"/>
                      </a:cubicBezTo>
                      <a:cubicBezTo>
                        <a:pt x="286007" y="656816"/>
                        <a:pt x="267934" y="638743"/>
                        <a:pt x="245639" y="638743"/>
                      </a:cubicBezTo>
                      <a:close/>
                      <a:moveTo>
                        <a:pt x="161202" y="638743"/>
                      </a:moveTo>
                      <a:cubicBezTo>
                        <a:pt x="138907" y="638743"/>
                        <a:pt x="120834" y="656816"/>
                        <a:pt x="120834" y="679111"/>
                      </a:cubicBezTo>
                      <a:cubicBezTo>
                        <a:pt x="120834" y="701406"/>
                        <a:pt x="138907" y="719479"/>
                        <a:pt x="161202" y="719479"/>
                      </a:cubicBezTo>
                      <a:cubicBezTo>
                        <a:pt x="183497" y="719479"/>
                        <a:pt x="201570" y="701406"/>
                        <a:pt x="201570" y="679111"/>
                      </a:cubicBezTo>
                      <a:cubicBezTo>
                        <a:pt x="201570" y="656816"/>
                        <a:pt x="183497" y="638743"/>
                        <a:pt x="161202" y="638743"/>
                      </a:cubicBezTo>
                      <a:close/>
                      <a:moveTo>
                        <a:pt x="76766" y="638743"/>
                      </a:moveTo>
                      <a:cubicBezTo>
                        <a:pt x="54471" y="638743"/>
                        <a:pt x="36398" y="656816"/>
                        <a:pt x="36398" y="679111"/>
                      </a:cubicBezTo>
                      <a:cubicBezTo>
                        <a:pt x="36398" y="701406"/>
                        <a:pt x="54471" y="719479"/>
                        <a:pt x="76766" y="719479"/>
                      </a:cubicBezTo>
                      <a:cubicBezTo>
                        <a:pt x="99061" y="719479"/>
                        <a:pt x="117134" y="701406"/>
                        <a:pt x="117134" y="679111"/>
                      </a:cubicBezTo>
                      <a:cubicBezTo>
                        <a:pt x="117134" y="656816"/>
                        <a:pt x="99061" y="638743"/>
                        <a:pt x="76766" y="638743"/>
                      </a:cubicBezTo>
                      <a:close/>
                      <a:moveTo>
                        <a:pt x="1343312" y="552694"/>
                      </a:moveTo>
                      <a:cubicBezTo>
                        <a:pt x="1321017" y="552694"/>
                        <a:pt x="1302944" y="570767"/>
                        <a:pt x="1302944" y="593062"/>
                      </a:cubicBezTo>
                      <a:cubicBezTo>
                        <a:pt x="1302944" y="615357"/>
                        <a:pt x="1321017" y="633430"/>
                        <a:pt x="1343312" y="633430"/>
                      </a:cubicBezTo>
                      <a:cubicBezTo>
                        <a:pt x="1365607" y="633430"/>
                        <a:pt x="1383680" y="615357"/>
                        <a:pt x="1383680" y="593062"/>
                      </a:cubicBezTo>
                      <a:cubicBezTo>
                        <a:pt x="1383680" y="570767"/>
                        <a:pt x="1365607" y="552694"/>
                        <a:pt x="1343312" y="552694"/>
                      </a:cubicBezTo>
                      <a:close/>
                      <a:moveTo>
                        <a:pt x="1258874" y="552694"/>
                      </a:moveTo>
                      <a:cubicBezTo>
                        <a:pt x="1236579" y="552694"/>
                        <a:pt x="1218506" y="570767"/>
                        <a:pt x="1218506" y="593062"/>
                      </a:cubicBezTo>
                      <a:cubicBezTo>
                        <a:pt x="1218506" y="615357"/>
                        <a:pt x="1236579" y="633430"/>
                        <a:pt x="1258874" y="633430"/>
                      </a:cubicBezTo>
                      <a:cubicBezTo>
                        <a:pt x="1281169" y="633430"/>
                        <a:pt x="1299242" y="615357"/>
                        <a:pt x="1299242" y="593062"/>
                      </a:cubicBezTo>
                      <a:cubicBezTo>
                        <a:pt x="1299242" y="570767"/>
                        <a:pt x="1281169" y="552694"/>
                        <a:pt x="1258874" y="552694"/>
                      </a:cubicBezTo>
                      <a:close/>
                      <a:moveTo>
                        <a:pt x="1174438" y="552694"/>
                      </a:moveTo>
                      <a:cubicBezTo>
                        <a:pt x="1152143" y="552694"/>
                        <a:pt x="1134070" y="570767"/>
                        <a:pt x="1134070" y="593062"/>
                      </a:cubicBezTo>
                      <a:cubicBezTo>
                        <a:pt x="1134070" y="615357"/>
                        <a:pt x="1152143" y="633430"/>
                        <a:pt x="1174438" y="633430"/>
                      </a:cubicBezTo>
                      <a:cubicBezTo>
                        <a:pt x="1196733" y="633430"/>
                        <a:pt x="1214806" y="615357"/>
                        <a:pt x="1214806" y="593062"/>
                      </a:cubicBezTo>
                      <a:cubicBezTo>
                        <a:pt x="1214806" y="570767"/>
                        <a:pt x="1196733" y="552694"/>
                        <a:pt x="1174438" y="552694"/>
                      </a:cubicBezTo>
                      <a:close/>
                      <a:moveTo>
                        <a:pt x="1090002" y="552694"/>
                      </a:moveTo>
                      <a:cubicBezTo>
                        <a:pt x="1067707" y="552694"/>
                        <a:pt x="1049634" y="570767"/>
                        <a:pt x="1049634" y="593062"/>
                      </a:cubicBezTo>
                      <a:cubicBezTo>
                        <a:pt x="1049634" y="615357"/>
                        <a:pt x="1067707" y="633430"/>
                        <a:pt x="1090002" y="633430"/>
                      </a:cubicBezTo>
                      <a:cubicBezTo>
                        <a:pt x="1112297" y="633430"/>
                        <a:pt x="1130370" y="615357"/>
                        <a:pt x="1130370" y="593062"/>
                      </a:cubicBezTo>
                      <a:cubicBezTo>
                        <a:pt x="1130370" y="570767"/>
                        <a:pt x="1112297" y="552694"/>
                        <a:pt x="1090002" y="552694"/>
                      </a:cubicBezTo>
                      <a:close/>
                      <a:moveTo>
                        <a:pt x="1005565" y="552694"/>
                      </a:moveTo>
                      <a:cubicBezTo>
                        <a:pt x="983270" y="552694"/>
                        <a:pt x="965197" y="570767"/>
                        <a:pt x="965197" y="593062"/>
                      </a:cubicBezTo>
                      <a:cubicBezTo>
                        <a:pt x="965197" y="615357"/>
                        <a:pt x="983270" y="633430"/>
                        <a:pt x="1005565" y="633430"/>
                      </a:cubicBezTo>
                      <a:cubicBezTo>
                        <a:pt x="1027860" y="633430"/>
                        <a:pt x="1045933" y="615357"/>
                        <a:pt x="1045933" y="593062"/>
                      </a:cubicBezTo>
                      <a:cubicBezTo>
                        <a:pt x="1045933" y="570767"/>
                        <a:pt x="1027860" y="552694"/>
                        <a:pt x="1005565" y="552694"/>
                      </a:cubicBezTo>
                      <a:close/>
                      <a:moveTo>
                        <a:pt x="921129" y="552694"/>
                      </a:moveTo>
                      <a:cubicBezTo>
                        <a:pt x="898834" y="552694"/>
                        <a:pt x="880761" y="570767"/>
                        <a:pt x="880761" y="593062"/>
                      </a:cubicBezTo>
                      <a:cubicBezTo>
                        <a:pt x="880761" y="615357"/>
                        <a:pt x="898834" y="633430"/>
                        <a:pt x="921129" y="633430"/>
                      </a:cubicBezTo>
                      <a:cubicBezTo>
                        <a:pt x="943424" y="633430"/>
                        <a:pt x="961497" y="615357"/>
                        <a:pt x="961497" y="593062"/>
                      </a:cubicBezTo>
                      <a:cubicBezTo>
                        <a:pt x="961497" y="570767"/>
                        <a:pt x="943424" y="552694"/>
                        <a:pt x="921129" y="552694"/>
                      </a:cubicBezTo>
                      <a:close/>
                      <a:moveTo>
                        <a:pt x="836693" y="552694"/>
                      </a:moveTo>
                      <a:cubicBezTo>
                        <a:pt x="814398" y="552694"/>
                        <a:pt x="796325" y="570767"/>
                        <a:pt x="796325" y="593062"/>
                      </a:cubicBezTo>
                      <a:cubicBezTo>
                        <a:pt x="796325" y="615357"/>
                        <a:pt x="814398" y="633430"/>
                        <a:pt x="836693" y="633430"/>
                      </a:cubicBezTo>
                      <a:cubicBezTo>
                        <a:pt x="858988" y="633430"/>
                        <a:pt x="877061" y="615357"/>
                        <a:pt x="877061" y="593062"/>
                      </a:cubicBezTo>
                      <a:cubicBezTo>
                        <a:pt x="877061" y="570767"/>
                        <a:pt x="858988" y="552694"/>
                        <a:pt x="836693" y="552694"/>
                      </a:cubicBezTo>
                      <a:close/>
                      <a:moveTo>
                        <a:pt x="752256" y="552694"/>
                      </a:moveTo>
                      <a:cubicBezTo>
                        <a:pt x="729961" y="552694"/>
                        <a:pt x="711888" y="570767"/>
                        <a:pt x="711888" y="593062"/>
                      </a:cubicBezTo>
                      <a:cubicBezTo>
                        <a:pt x="711888" y="615357"/>
                        <a:pt x="729961" y="633430"/>
                        <a:pt x="752256" y="633430"/>
                      </a:cubicBezTo>
                      <a:cubicBezTo>
                        <a:pt x="774551" y="633430"/>
                        <a:pt x="792624" y="615357"/>
                        <a:pt x="792624" y="593062"/>
                      </a:cubicBezTo>
                      <a:cubicBezTo>
                        <a:pt x="792624" y="570767"/>
                        <a:pt x="774551" y="552694"/>
                        <a:pt x="752256" y="552694"/>
                      </a:cubicBezTo>
                      <a:close/>
                      <a:moveTo>
                        <a:pt x="667820" y="552694"/>
                      </a:moveTo>
                      <a:cubicBezTo>
                        <a:pt x="645525" y="552694"/>
                        <a:pt x="627452" y="570767"/>
                        <a:pt x="627452" y="593062"/>
                      </a:cubicBezTo>
                      <a:cubicBezTo>
                        <a:pt x="627452" y="615357"/>
                        <a:pt x="645525" y="633430"/>
                        <a:pt x="667820" y="633430"/>
                      </a:cubicBezTo>
                      <a:cubicBezTo>
                        <a:pt x="690115" y="633430"/>
                        <a:pt x="708188" y="615357"/>
                        <a:pt x="708188" y="593062"/>
                      </a:cubicBezTo>
                      <a:cubicBezTo>
                        <a:pt x="708188" y="570767"/>
                        <a:pt x="690115" y="552694"/>
                        <a:pt x="667820" y="552694"/>
                      </a:cubicBezTo>
                      <a:close/>
                      <a:moveTo>
                        <a:pt x="583384" y="552694"/>
                      </a:moveTo>
                      <a:cubicBezTo>
                        <a:pt x="561089" y="552694"/>
                        <a:pt x="543016" y="570767"/>
                        <a:pt x="543016" y="593062"/>
                      </a:cubicBezTo>
                      <a:cubicBezTo>
                        <a:pt x="543016" y="615357"/>
                        <a:pt x="561089" y="633430"/>
                        <a:pt x="583384" y="633430"/>
                      </a:cubicBezTo>
                      <a:cubicBezTo>
                        <a:pt x="605679" y="633430"/>
                        <a:pt x="623752" y="615357"/>
                        <a:pt x="623752" y="593062"/>
                      </a:cubicBezTo>
                      <a:cubicBezTo>
                        <a:pt x="623752" y="570767"/>
                        <a:pt x="605679" y="552694"/>
                        <a:pt x="583384" y="552694"/>
                      </a:cubicBezTo>
                      <a:close/>
                      <a:moveTo>
                        <a:pt x="498947" y="552694"/>
                      </a:moveTo>
                      <a:cubicBezTo>
                        <a:pt x="476652" y="552694"/>
                        <a:pt x="458579" y="570767"/>
                        <a:pt x="458579" y="593062"/>
                      </a:cubicBezTo>
                      <a:cubicBezTo>
                        <a:pt x="458579" y="615357"/>
                        <a:pt x="476652" y="633430"/>
                        <a:pt x="498947" y="633430"/>
                      </a:cubicBezTo>
                      <a:cubicBezTo>
                        <a:pt x="521242" y="633430"/>
                        <a:pt x="539315" y="615357"/>
                        <a:pt x="539315" y="593062"/>
                      </a:cubicBezTo>
                      <a:cubicBezTo>
                        <a:pt x="539315" y="570767"/>
                        <a:pt x="521242" y="552694"/>
                        <a:pt x="498947" y="552694"/>
                      </a:cubicBezTo>
                      <a:close/>
                      <a:moveTo>
                        <a:pt x="414511" y="552694"/>
                      </a:moveTo>
                      <a:cubicBezTo>
                        <a:pt x="392216" y="552694"/>
                        <a:pt x="374143" y="570767"/>
                        <a:pt x="374143" y="593062"/>
                      </a:cubicBezTo>
                      <a:cubicBezTo>
                        <a:pt x="374143" y="615357"/>
                        <a:pt x="392216" y="633430"/>
                        <a:pt x="414511" y="633430"/>
                      </a:cubicBezTo>
                      <a:cubicBezTo>
                        <a:pt x="436806" y="633430"/>
                        <a:pt x="454879" y="615357"/>
                        <a:pt x="454879" y="593062"/>
                      </a:cubicBezTo>
                      <a:cubicBezTo>
                        <a:pt x="454879" y="570767"/>
                        <a:pt x="436806" y="552694"/>
                        <a:pt x="414511" y="552694"/>
                      </a:cubicBezTo>
                      <a:close/>
                      <a:moveTo>
                        <a:pt x="330075" y="552694"/>
                      </a:moveTo>
                      <a:cubicBezTo>
                        <a:pt x="307780" y="552694"/>
                        <a:pt x="289707" y="570767"/>
                        <a:pt x="289707" y="593062"/>
                      </a:cubicBezTo>
                      <a:cubicBezTo>
                        <a:pt x="289707" y="615357"/>
                        <a:pt x="307780" y="633430"/>
                        <a:pt x="330075" y="633430"/>
                      </a:cubicBezTo>
                      <a:cubicBezTo>
                        <a:pt x="352370" y="633430"/>
                        <a:pt x="370443" y="615357"/>
                        <a:pt x="370443" y="593062"/>
                      </a:cubicBezTo>
                      <a:cubicBezTo>
                        <a:pt x="370443" y="570767"/>
                        <a:pt x="352370" y="552694"/>
                        <a:pt x="330075" y="552694"/>
                      </a:cubicBezTo>
                      <a:close/>
                      <a:moveTo>
                        <a:pt x="245639" y="552694"/>
                      </a:moveTo>
                      <a:cubicBezTo>
                        <a:pt x="223344" y="552694"/>
                        <a:pt x="205271" y="570767"/>
                        <a:pt x="205271" y="593062"/>
                      </a:cubicBezTo>
                      <a:cubicBezTo>
                        <a:pt x="205271" y="615357"/>
                        <a:pt x="223344" y="633430"/>
                        <a:pt x="245639" y="633430"/>
                      </a:cubicBezTo>
                      <a:cubicBezTo>
                        <a:pt x="267934" y="633430"/>
                        <a:pt x="286007" y="615357"/>
                        <a:pt x="286007" y="593062"/>
                      </a:cubicBezTo>
                      <a:cubicBezTo>
                        <a:pt x="286007" y="570767"/>
                        <a:pt x="267934" y="552694"/>
                        <a:pt x="245639" y="552694"/>
                      </a:cubicBezTo>
                      <a:close/>
                      <a:moveTo>
                        <a:pt x="161202" y="552694"/>
                      </a:moveTo>
                      <a:cubicBezTo>
                        <a:pt x="138907" y="552694"/>
                        <a:pt x="120834" y="570767"/>
                        <a:pt x="120834" y="593062"/>
                      </a:cubicBezTo>
                      <a:cubicBezTo>
                        <a:pt x="120834" y="615357"/>
                        <a:pt x="138907" y="633430"/>
                        <a:pt x="161202" y="633430"/>
                      </a:cubicBezTo>
                      <a:cubicBezTo>
                        <a:pt x="183497" y="633430"/>
                        <a:pt x="201570" y="615357"/>
                        <a:pt x="201570" y="593062"/>
                      </a:cubicBezTo>
                      <a:cubicBezTo>
                        <a:pt x="201570" y="570767"/>
                        <a:pt x="183497" y="552694"/>
                        <a:pt x="161202" y="552694"/>
                      </a:cubicBezTo>
                      <a:close/>
                      <a:moveTo>
                        <a:pt x="76766" y="552694"/>
                      </a:moveTo>
                      <a:cubicBezTo>
                        <a:pt x="54471" y="552694"/>
                        <a:pt x="36398" y="570767"/>
                        <a:pt x="36398" y="593062"/>
                      </a:cubicBezTo>
                      <a:cubicBezTo>
                        <a:pt x="36398" y="615357"/>
                        <a:pt x="54471" y="633430"/>
                        <a:pt x="76766" y="633430"/>
                      </a:cubicBezTo>
                      <a:cubicBezTo>
                        <a:pt x="99061" y="633430"/>
                        <a:pt x="117134" y="615357"/>
                        <a:pt x="117134" y="593062"/>
                      </a:cubicBezTo>
                      <a:cubicBezTo>
                        <a:pt x="117134" y="570767"/>
                        <a:pt x="99061" y="552694"/>
                        <a:pt x="76766" y="552694"/>
                      </a:cubicBezTo>
                      <a:close/>
                      <a:moveTo>
                        <a:pt x="1343312" y="466644"/>
                      </a:moveTo>
                      <a:cubicBezTo>
                        <a:pt x="1321017" y="466644"/>
                        <a:pt x="1302944" y="484717"/>
                        <a:pt x="1302944" y="507012"/>
                      </a:cubicBezTo>
                      <a:cubicBezTo>
                        <a:pt x="1302944" y="529307"/>
                        <a:pt x="1321017" y="547380"/>
                        <a:pt x="1343312" y="547380"/>
                      </a:cubicBezTo>
                      <a:cubicBezTo>
                        <a:pt x="1365607" y="547380"/>
                        <a:pt x="1383680" y="529307"/>
                        <a:pt x="1383680" y="507012"/>
                      </a:cubicBezTo>
                      <a:cubicBezTo>
                        <a:pt x="1383680" y="484717"/>
                        <a:pt x="1365607" y="466644"/>
                        <a:pt x="1343312" y="466644"/>
                      </a:cubicBezTo>
                      <a:close/>
                      <a:moveTo>
                        <a:pt x="1258874" y="466644"/>
                      </a:moveTo>
                      <a:cubicBezTo>
                        <a:pt x="1236579" y="466644"/>
                        <a:pt x="1218506" y="484717"/>
                        <a:pt x="1218506" y="507012"/>
                      </a:cubicBezTo>
                      <a:cubicBezTo>
                        <a:pt x="1218506" y="529307"/>
                        <a:pt x="1236579" y="547380"/>
                        <a:pt x="1258874" y="547380"/>
                      </a:cubicBezTo>
                      <a:cubicBezTo>
                        <a:pt x="1281169" y="547380"/>
                        <a:pt x="1299242" y="529307"/>
                        <a:pt x="1299242" y="507012"/>
                      </a:cubicBezTo>
                      <a:cubicBezTo>
                        <a:pt x="1299242" y="484717"/>
                        <a:pt x="1281169" y="466644"/>
                        <a:pt x="1258874" y="466644"/>
                      </a:cubicBezTo>
                      <a:close/>
                      <a:moveTo>
                        <a:pt x="1174438" y="466644"/>
                      </a:moveTo>
                      <a:cubicBezTo>
                        <a:pt x="1152143" y="466644"/>
                        <a:pt x="1134070" y="484717"/>
                        <a:pt x="1134070" y="507012"/>
                      </a:cubicBezTo>
                      <a:cubicBezTo>
                        <a:pt x="1134070" y="529307"/>
                        <a:pt x="1152143" y="547380"/>
                        <a:pt x="1174438" y="547380"/>
                      </a:cubicBezTo>
                      <a:cubicBezTo>
                        <a:pt x="1196733" y="547380"/>
                        <a:pt x="1214806" y="529307"/>
                        <a:pt x="1214806" y="507012"/>
                      </a:cubicBezTo>
                      <a:cubicBezTo>
                        <a:pt x="1214806" y="484717"/>
                        <a:pt x="1196733" y="466644"/>
                        <a:pt x="1174438" y="466644"/>
                      </a:cubicBezTo>
                      <a:close/>
                      <a:moveTo>
                        <a:pt x="1090002" y="466644"/>
                      </a:moveTo>
                      <a:cubicBezTo>
                        <a:pt x="1067707" y="466644"/>
                        <a:pt x="1049634" y="484717"/>
                        <a:pt x="1049634" y="507012"/>
                      </a:cubicBezTo>
                      <a:cubicBezTo>
                        <a:pt x="1049634" y="529307"/>
                        <a:pt x="1067707" y="547380"/>
                        <a:pt x="1090002" y="547380"/>
                      </a:cubicBezTo>
                      <a:cubicBezTo>
                        <a:pt x="1112297" y="547380"/>
                        <a:pt x="1130370" y="529307"/>
                        <a:pt x="1130370" y="507012"/>
                      </a:cubicBezTo>
                      <a:cubicBezTo>
                        <a:pt x="1130370" y="484717"/>
                        <a:pt x="1112297" y="466644"/>
                        <a:pt x="1090002" y="466644"/>
                      </a:cubicBezTo>
                      <a:close/>
                      <a:moveTo>
                        <a:pt x="1005565" y="466644"/>
                      </a:moveTo>
                      <a:cubicBezTo>
                        <a:pt x="983270" y="466644"/>
                        <a:pt x="965197" y="484717"/>
                        <a:pt x="965197" y="507012"/>
                      </a:cubicBezTo>
                      <a:cubicBezTo>
                        <a:pt x="965197" y="529307"/>
                        <a:pt x="983270" y="547380"/>
                        <a:pt x="1005565" y="547380"/>
                      </a:cubicBezTo>
                      <a:cubicBezTo>
                        <a:pt x="1027860" y="547380"/>
                        <a:pt x="1045933" y="529307"/>
                        <a:pt x="1045933" y="507012"/>
                      </a:cubicBezTo>
                      <a:cubicBezTo>
                        <a:pt x="1045933" y="484717"/>
                        <a:pt x="1027860" y="466644"/>
                        <a:pt x="1005565" y="466644"/>
                      </a:cubicBezTo>
                      <a:close/>
                      <a:moveTo>
                        <a:pt x="921129" y="466644"/>
                      </a:moveTo>
                      <a:cubicBezTo>
                        <a:pt x="898834" y="466644"/>
                        <a:pt x="880761" y="484717"/>
                        <a:pt x="880761" y="507012"/>
                      </a:cubicBezTo>
                      <a:cubicBezTo>
                        <a:pt x="880761" y="529307"/>
                        <a:pt x="898834" y="547380"/>
                        <a:pt x="921129" y="547380"/>
                      </a:cubicBezTo>
                      <a:cubicBezTo>
                        <a:pt x="943424" y="547380"/>
                        <a:pt x="961497" y="529307"/>
                        <a:pt x="961497" y="507012"/>
                      </a:cubicBezTo>
                      <a:cubicBezTo>
                        <a:pt x="961497" y="484717"/>
                        <a:pt x="943424" y="466644"/>
                        <a:pt x="921129" y="466644"/>
                      </a:cubicBezTo>
                      <a:close/>
                      <a:moveTo>
                        <a:pt x="836693" y="466644"/>
                      </a:moveTo>
                      <a:cubicBezTo>
                        <a:pt x="814398" y="466644"/>
                        <a:pt x="796325" y="484717"/>
                        <a:pt x="796325" y="507012"/>
                      </a:cubicBezTo>
                      <a:cubicBezTo>
                        <a:pt x="796325" y="529307"/>
                        <a:pt x="814398" y="547380"/>
                        <a:pt x="836693" y="547380"/>
                      </a:cubicBezTo>
                      <a:cubicBezTo>
                        <a:pt x="858988" y="547380"/>
                        <a:pt x="877061" y="529307"/>
                        <a:pt x="877061" y="507012"/>
                      </a:cubicBezTo>
                      <a:cubicBezTo>
                        <a:pt x="877061" y="484717"/>
                        <a:pt x="858988" y="466644"/>
                        <a:pt x="836693" y="466644"/>
                      </a:cubicBezTo>
                      <a:close/>
                      <a:moveTo>
                        <a:pt x="752256" y="466644"/>
                      </a:moveTo>
                      <a:cubicBezTo>
                        <a:pt x="729961" y="466644"/>
                        <a:pt x="711888" y="484717"/>
                        <a:pt x="711888" y="507012"/>
                      </a:cubicBezTo>
                      <a:cubicBezTo>
                        <a:pt x="711888" y="529307"/>
                        <a:pt x="729961" y="547380"/>
                        <a:pt x="752256" y="547380"/>
                      </a:cubicBezTo>
                      <a:cubicBezTo>
                        <a:pt x="774551" y="547380"/>
                        <a:pt x="792624" y="529307"/>
                        <a:pt x="792624" y="507012"/>
                      </a:cubicBezTo>
                      <a:cubicBezTo>
                        <a:pt x="792624" y="484717"/>
                        <a:pt x="774551" y="466644"/>
                        <a:pt x="752256" y="466644"/>
                      </a:cubicBezTo>
                      <a:close/>
                      <a:moveTo>
                        <a:pt x="667820" y="466644"/>
                      </a:moveTo>
                      <a:cubicBezTo>
                        <a:pt x="645525" y="466644"/>
                        <a:pt x="627452" y="484717"/>
                        <a:pt x="627452" y="507012"/>
                      </a:cubicBezTo>
                      <a:cubicBezTo>
                        <a:pt x="627452" y="529307"/>
                        <a:pt x="645525" y="547380"/>
                        <a:pt x="667820" y="547380"/>
                      </a:cubicBezTo>
                      <a:cubicBezTo>
                        <a:pt x="690115" y="547380"/>
                        <a:pt x="708188" y="529307"/>
                        <a:pt x="708188" y="507012"/>
                      </a:cubicBezTo>
                      <a:cubicBezTo>
                        <a:pt x="708188" y="484717"/>
                        <a:pt x="690115" y="466644"/>
                        <a:pt x="667820" y="466644"/>
                      </a:cubicBezTo>
                      <a:close/>
                      <a:moveTo>
                        <a:pt x="583384" y="466644"/>
                      </a:moveTo>
                      <a:cubicBezTo>
                        <a:pt x="561089" y="466644"/>
                        <a:pt x="543016" y="484717"/>
                        <a:pt x="543016" y="507012"/>
                      </a:cubicBezTo>
                      <a:cubicBezTo>
                        <a:pt x="543016" y="529307"/>
                        <a:pt x="561089" y="547380"/>
                        <a:pt x="583384" y="547380"/>
                      </a:cubicBezTo>
                      <a:cubicBezTo>
                        <a:pt x="605679" y="547380"/>
                        <a:pt x="623752" y="529307"/>
                        <a:pt x="623752" y="507012"/>
                      </a:cubicBezTo>
                      <a:cubicBezTo>
                        <a:pt x="623752" y="484717"/>
                        <a:pt x="605679" y="466644"/>
                        <a:pt x="583384" y="466644"/>
                      </a:cubicBezTo>
                      <a:close/>
                      <a:moveTo>
                        <a:pt x="498947" y="466644"/>
                      </a:moveTo>
                      <a:cubicBezTo>
                        <a:pt x="476652" y="466644"/>
                        <a:pt x="458579" y="484717"/>
                        <a:pt x="458579" y="507012"/>
                      </a:cubicBezTo>
                      <a:cubicBezTo>
                        <a:pt x="458579" y="529307"/>
                        <a:pt x="476652" y="547380"/>
                        <a:pt x="498947" y="547380"/>
                      </a:cubicBezTo>
                      <a:cubicBezTo>
                        <a:pt x="521242" y="547380"/>
                        <a:pt x="539315" y="529307"/>
                        <a:pt x="539315" y="507012"/>
                      </a:cubicBezTo>
                      <a:cubicBezTo>
                        <a:pt x="539315" y="484717"/>
                        <a:pt x="521242" y="466644"/>
                        <a:pt x="498947" y="466644"/>
                      </a:cubicBezTo>
                      <a:close/>
                      <a:moveTo>
                        <a:pt x="414511" y="466644"/>
                      </a:moveTo>
                      <a:cubicBezTo>
                        <a:pt x="392216" y="466644"/>
                        <a:pt x="374143" y="484717"/>
                        <a:pt x="374143" y="507012"/>
                      </a:cubicBezTo>
                      <a:cubicBezTo>
                        <a:pt x="374143" y="529307"/>
                        <a:pt x="392216" y="547380"/>
                        <a:pt x="414511" y="547380"/>
                      </a:cubicBezTo>
                      <a:cubicBezTo>
                        <a:pt x="436806" y="547380"/>
                        <a:pt x="454879" y="529307"/>
                        <a:pt x="454879" y="507012"/>
                      </a:cubicBezTo>
                      <a:cubicBezTo>
                        <a:pt x="454879" y="484717"/>
                        <a:pt x="436806" y="466644"/>
                        <a:pt x="414511" y="466644"/>
                      </a:cubicBezTo>
                      <a:close/>
                      <a:moveTo>
                        <a:pt x="330075" y="466644"/>
                      </a:moveTo>
                      <a:cubicBezTo>
                        <a:pt x="307780" y="466644"/>
                        <a:pt x="289707" y="484717"/>
                        <a:pt x="289707" y="507012"/>
                      </a:cubicBezTo>
                      <a:cubicBezTo>
                        <a:pt x="289707" y="529307"/>
                        <a:pt x="307780" y="547380"/>
                        <a:pt x="330075" y="547380"/>
                      </a:cubicBezTo>
                      <a:cubicBezTo>
                        <a:pt x="352370" y="547380"/>
                        <a:pt x="370443" y="529307"/>
                        <a:pt x="370443" y="507012"/>
                      </a:cubicBezTo>
                      <a:cubicBezTo>
                        <a:pt x="370443" y="484717"/>
                        <a:pt x="352370" y="466644"/>
                        <a:pt x="330075" y="466644"/>
                      </a:cubicBezTo>
                      <a:close/>
                      <a:moveTo>
                        <a:pt x="245639" y="466644"/>
                      </a:moveTo>
                      <a:cubicBezTo>
                        <a:pt x="223344" y="466644"/>
                        <a:pt x="205271" y="484717"/>
                        <a:pt x="205271" y="507012"/>
                      </a:cubicBezTo>
                      <a:cubicBezTo>
                        <a:pt x="205271" y="529307"/>
                        <a:pt x="223344" y="547380"/>
                        <a:pt x="245639" y="547380"/>
                      </a:cubicBezTo>
                      <a:cubicBezTo>
                        <a:pt x="267934" y="547380"/>
                        <a:pt x="286007" y="529307"/>
                        <a:pt x="286007" y="507012"/>
                      </a:cubicBezTo>
                      <a:cubicBezTo>
                        <a:pt x="286007" y="484717"/>
                        <a:pt x="267934" y="466644"/>
                        <a:pt x="245639" y="466644"/>
                      </a:cubicBezTo>
                      <a:close/>
                      <a:moveTo>
                        <a:pt x="161202" y="466644"/>
                      </a:moveTo>
                      <a:cubicBezTo>
                        <a:pt x="138907" y="466644"/>
                        <a:pt x="120834" y="484717"/>
                        <a:pt x="120834" y="507012"/>
                      </a:cubicBezTo>
                      <a:cubicBezTo>
                        <a:pt x="120834" y="529307"/>
                        <a:pt x="138907" y="547380"/>
                        <a:pt x="161202" y="547380"/>
                      </a:cubicBezTo>
                      <a:cubicBezTo>
                        <a:pt x="183497" y="547380"/>
                        <a:pt x="201570" y="529307"/>
                        <a:pt x="201570" y="507012"/>
                      </a:cubicBezTo>
                      <a:cubicBezTo>
                        <a:pt x="201570" y="484717"/>
                        <a:pt x="183497" y="466644"/>
                        <a:pt x="161202" y="466644"/>
                      </a:cubicBezTo>
                      <a:close/>
                      <a:moveTo>
                        <a:pt x="76766" y="466644"/>
                      </a:moveTo>
                      <a:cubicBezTo>
                        <a:pt x="54471" y="466644"/>
                        <a:pt x="36398" y="484717"/>
                        <a:pt x="36398" y="507012"/>
                      </a:cubicBezTo>
                      <a:cubicBezTo>
                        <a:pt x="36398" y="529307"/>
                        <a:pt x="54471" y="547380"/>
                        <a:pt x="76766" y="547380"/>
                      </a:cubicBezTo>
                      <a:cubicBezTo>
                        <a:pt x="99061" y="547380"/>
                        <a:pt x="117134" y="529307"/>
                        <a:pt x="117134" y="507012"/>
                      </a:cubicBezTo>
                      <a:cubicBezTo>
                        <a:pt x="117134" y="484717"/>
                        <a:pt x="99061" y="466644"/>
                        <a:pt x="76766" y="466644"/>
                      </a:cubicBezTo>
                      <a:close/>
                      <a:moveTo>
                        <a:pt x="1343312" y="380595"/>
                      </a:moveTo>
                      <a:cubicBezTo>
                        <a:pt x="1321017" y="380595"/>
                        <a:pt x="1302944" y="398668"/>
                        <a:pt x="1302944" y="420963"/>
                      </a:cubicBezTo>
                      <a:cubicBezTo>
                        <a:pt x="1302944" y="443258"/>
                        <a:pt x="1321017" y="461331"/>
                        <a:pt x="1343312" y="461331"/>
                      </a:cubicBezTo>
                      <a:cubicBezTo>
                        <a:pt x="1365607" y="461331"/>
                        <a:pt x="1383680" y="443258"/>
                        <a:pt x="1383680" y="420963"/>
                      </a:cubicBezTo>
                      <a:cubicBezTo>
                        <a:pt x="1383680" y="398668"/>
                        <a:pt x="1365607" y="380595"/>
                        <a:pt x="1343312" y="380595"/>
                      </a:cubicBezTo>
                      <a:close/>
                      <a:moveTo>
                        <a:pt x="1258874" y="380595"/>
                      </a:moveTo>
                      <a:cubicBezTo>
                        <a:pt x="1236579" y="380595"/>
                        <a:pt x="1218506" y="398668"/>
                        <a:pt x="1218506" y="420963"/>
                      </a:cubicBezTo>
                      <a:cubicBezTo>
                        <a:pt x="1218506" y="443258"/>
                        <a:pt x="1236579" y="461331"/>
                        <a:pt x="1258874" y="461331"/>
                      </a:cubicBezTo>
                      <a:cubicBezTo>
                        <a:pt x="1281169" y="461331"/>
                        <a:pt x="1299242" y="443258"/>
                        <a:pt x="1299242" y="420963"/>
                      </a:cubicBezTo>
                      <a:cubicBezTo>
                        <a:pt x="1299242" y="398668"/>
                        <a:pt x="1281169" y="380595"/>
                        <a:pt x="1258874" y="380595"/>
                      </a:cubicBezTo>
                      <a:close/>
                      <a:moveTo>
                        <a:pt x="1174438" y="380595"/>
                      </a:moveTo>
                      <a:cubicBezTo>
                        <a:pt x="1152143" y="380595"/>
                        <a:pt x="1134070" y="398668"/>
                        <a:pt x="1134070" y="420963"/>
                      </a:cubicBezTo>
                      <a:cubicBezTo>
                        <a:pt x="1134070" y="443258"/>
                        <a:pt x="1152143" y="461331"/>
                        <a:pt x="1174438" y="461331"/>
                      </a:cubicBezTo>
                      <a:cubicBezTo>
                        <a:pt x="1196733" y="461331"/>
                        <a:pt x="1214806" y="443258"/>
                        <a:pt x="1214806" y="420963"/>
                      </a:cubicBezTo>
                      <a:cubicBezTo>
                        <a:pt x="1214806" y="398668"/>
                        <a:pt x="1196733" y="380595"/>
                        <a:pt x="1174438" y="380595"/>
                      </a:cubicBezTo>
                      <a:close/>
                      <a:moveTo>
                        <a:pt x="1090002" y="380595"/>
                      </a:moveTo>
                      <a:cubicBezTo>
                        <a:pt x="1067707" y="380595"/>
                        <a:pt x="1049634" y="398668"/>
                        <a:pt x="1049634" y="420963"/>
                      </a:cubicBezTo>
                      <a:cubicBezTo>
                        <a:pt x="1049634" y="443258"/>
                        <a:pt x="1067707" y="461331"/>
                        <a:pt x="1090002" y="461331"/>
                      </a:cubicBezTo>
                      <a:cubicBezTo>
                        <a:pt x="1112297" y="461331"/>
                        <a:pt x="1130370" y="443258"/>
                        <a:pt x="1130370" y="420963"/>
                      </a:cubicBezTo>
                      <a:cubicBezTo>
                        <a:pt x="1130370" y="398668"/>
                        <a:pt x="1112297" y="380595"/>
                        <a:pt x="1090002" y="380595"/>
                      </a:cubicBezTo>
                      <a:close/>
                      <a:moveTo>
                        <a:pt x="1005565" y="380595"/>
                      </a:moveTo>
                      <a:cubicBezTo>
                        <a:pt x="983270" y="380595"/>
                        <a:pt x="965197" y="398668"/>
                        <a:pt x="965197" y="420963"/>
                      </a:cubicBezTo>
                      <a:cubicBezTo>
                        <a:pt x="965197" y="443258"/>
                        <a:pt x="983270" y="461331"/>
                        <a:pt x="1005565" y="461331"/>
                      </a:cubicBezTo>
                      <a:cubicBezTo>
                        <a:pt x="1027860" y="461331"/>
                        <a:pt x="1045933" y="443258"/>
                        <a:pt x="1045933" y="420963"/>
                      </a:cubicBezTo>
                      <a:cubicBezTo>
                        <a:pt x="1045933" y="398668"/>
                        <a:pt x="1027860" y="380595"/>
                        <a:pt x="1005565" y="380595"/>
                      </a:cubicBezTo>
                      <a:close/>
                      <a:moveTo>
                        <a:pt x="921129" y="380595"/>
                      </a:moveTo>
                      <a:cubicBezTo>
                        <a:pt x="898834" y="380595"/>
                        <a:pt x="880761" y="398668"/>
                        <a:pt x="880761" y="420963"/>
                      </a:cubicBezTo>
                      <a:cubicBezTo>
                        <a:pt x="880761" y="443258"/>
                        <a:pt x="898834" y="461331"/>
                        <a:pt x="921129" y="461331"/>
                      </a:cubicBezTo>
                      <a:cubicBezTo>
                        <a:pt x="943424" y="461331"/>
                        <a:pt x="961497" y="443258"/>
                        <a:pt x="961497" y="420963"/>
                      </a:cubicBezTo>
                      <a:cubicBezTo>
                        <a:pt x="961497" y="398668"/>
                        <a:pt x="943424" y="380595"/>
                        <a:pt x="921129" y="380595"/>
                      </a:cubicBezTo>
                      <a:close/>
                      <a:moveTo>
                        <a:pt x="836693" y="380595"/>
                      </a:moveTo>
                      <a:cubicBezTo>
                        <a:pt x="814398" y="380595"/>
                        <a:pt x="796325" y="398668"/>
                        <a:pt x="796325" y="420963"/>
                      </a:cubicBezTo>
                      <a:cubicBezTo>
                        <a:pt x="796325" y="443258"/>
                        <a:pt x="814398" y="461331"/>
                        <a:pt x="836693" y="461331"/>
                      </a:cubicBezTo>
                      <a:cubicBezTo>
                        <a:pt x="858988" y="461331"/>
                        <a:pt x="877061" y="443258"/>
                        <a:pt x="877061" y="420963"/>
                      </a:cubicBezTo>
                      <a:cubicBezTo>
                        <a:pt x="877061" y="398668"/>
                        <a:pt x="858988" y="380595"/>
                        <a:pt x="836693" y="380595"/>
                      </a:cubicBezTo>
                      <a:close/>
                      <a:moveTo>
                        <a:pt x="752256" y="380595"/>
                      </a:moveTo>
                      <a:cubicBezTo>
                        <a:pt x="729961" y="380595"/>
                        <a:pt x="711888" y="398668"/>
                        <a:pt x="711888" y="420963"/>
                      </a:cubicBezTo>
                      <a:cubicBezTo>
                        <a:pt x="711888" y="443258"/>
                        <a:pt x="729961" y="461331"/>
                        <a:pt x="752256" y="461331"/>
                      </a:cubicBezTo>
                      <a:cubicBezTo>
                        <a:pt x="774551" y="461331"/>
                        <a:pt x="792624" y="443258"/>
                        <a:pt x="792624" y="420963"/>
                      </a:cubicBezTo>
                      <a:cubicBezTo>
                        <a:pt x="792624" y="398668"/>
                        <a:pt x="774551" y="380595"/>
                        <a:pt x="752256" y="380595"/>
                      </a:cubicBezTo>
                      <a:close/>
                      <a:moveTo>
                        <a:pt x="667820" y="380595"/>
                      </a:moveTo>
                      <a:cubicBezTo>
                        <a:pt x="645525" y="380595"/>
                        <a:pt x="627452" y="398668"/>
                        <a:pt x="627452" y="420963"/>
                      </a:cubicBezTo>
                      <a:cubicBezTo>
                        <a:pt x="627452" y="443258"/>
                        <a:pt x="645525" y="461331"/>
                        <a:pt x="667820" y="461331"/>
                      </a:cubicBezTo>
                      <a:cubicBezTo>
                        <a:pt x="690115" y="461331"/>
                        <a:pt x="708188" y="443258"/>
                        <a:pt x="708188" y="420963"/>
                      </a:cubicBezTo>
                      <a:cubicBezTo>
                        <a:pt x="708188" y="398668"/>
                        <a:pt x="690115" y="380595"/>
                        <a:pt x="667820" y="380595"/>
                      </a:cubicBezTo>
                      <a:close/>
                      <a:moveTo>
                        <a:pt x="583384" y="380595"/>
                      </a:moveTo>
                      <a:cubicBezTo>
                        <a:pt x="561089" y="380595"/>
                        <a:pt x="543016" y="398668"/>
                        <a:pt x="543016" y="420963"/>
                      </a:cubicBezTo>
                      <a:cubicBezTo>
                        <a:pt x="543016" y="443258"/>
                        <a:pt x="561089" y="461331"/>
                        <a:pt x="583384" y="461331"/>
                      </a:cubicBezTo>
                      <a:cubicBezTo>
                        <a:pt x="605679" y="461331"/>
                        <a:pt x="623752" y="443258"/>
                        <a:pt x="623752" y="420963"/>
                      </a:cubicBezTo>
                      <a:cubicBezTo>
                        <a:pt x="623752" y="398668"/>
                        <a:pt x="605679" y="380595"/>
                        <a:pt x="583384" y="380595"/>
                      </a:cubicBezTo>
                      <a:close/>
                      <a:moveTo>
                        <a:pt x="498947" y="380595"/>
                      </a:moveTo>
                      <a:cubicBezTo>
                        <a:pt x="476652" y="380595"/>
                        <a:pt x="458579" y="398668"/>
                        <a:pt x="458579" y="420963"/>
                      </a:cubicBezTo>
                      <a:cubicBezTo>
                        <a:pt x="458579" y="443258"/>
                        <a:pt x="476652" y="461331"/>
                        <a:pt x="498947" y="461331"/>
                      </a:cubicBezTo>
                      <a:cubicBezTo>
                        <a:pt x="521242" y="461331"/>
                        <a:pt x="539315" y="443258"/>
                        <a:pt x="539315" y="420963"/>
                      </a:cubicBezTo>
                      <a:cubicBezTo>
                        <a:pt x="539315" y="398668"/>
                        <a:pt x="521242" y="380595"/>
                        <a:pt x="498947" y="380595"/>
                      </a:cubicBezTo>
                      <a:close/>
                      <a:moveTo>
                        <a:pt x="414511" y="380595"/>
                      </a:moveTo>
                      <a:cubicBezTo>
                        <a:pt x="392216" y="380595"/>
                        <a:pt x="374143" y="398668"/>
                        <a:pt x="374143" y="420963"/>
                      </a:cubicBezTo>
                      <a:cubicBezTo>
                        <a:pt x="374143" y="443258"/>
                        <a:pt x="392216" y="461331"/>
                        <a:pt x="414511" y="461331"/>
                      </a:cubicBezTo>
                      <a:cubicBezTo>
                        <a:pt x="436806" y="461331"/>
                        <a:pt x="454879" y="443258"/>
                        <a:pt x="454879" y="420963"/>
                      </a:cubicBezTo>
                      <a:cubicBezTo>
                        <a:pt x="454879" y="398668"/>
                        <a:pt x="436806" y="380595"/>
                        <a:pt x="414511" y="380595"/>
                      </a:cubicBezTo>
                      <a:close/>
                      <a:moveTo>
                        <a:pt x="330075" y="380595"/>
                      </a:moveTo>
                      <a:cubicBezTo>
                        <a:pt x="307780" y="380595"/>
                        <a:pt x="289707" y="398668"/>
                        <a:pt x="289707" y="420963"/>
                      </a:cubicBezTo>
                      <a:cubicBezTo>
                        <a:pt x="289707" y="443258"/>
                        <a:pt x="307780" y="461331"/>
                        <a:pt x="330075" y="461331"/>
                      </a:cubicBezTo>
                      <a:cubicBezTo>
                        <a:pt x="352370" y="461331"/>
                        <a:pt x="370443" y="443258"/>
                        <a:pt x="370443" y="420963"/>
                      </a:cubicBezTo>
                      <a:cubicBezTo>
                        <a:pt x="370443" y="398668"/>
                        <a:pt x="352370" y="380595"/>
                        <a:pt x="330075" y="380595"/>
                      </a:cubicBezTo>
                      <a:close/>
                      <a:moveTo>
                        <a:pt x="245639" y="380595"/>
                      </a:moveTo>
                      <a:cubicBezTo>
                        <a:pt x="223344" y="380595"/>
                        <a:pt x="205271" y="398668"/>
                        <a:pt x="205271" y="420963"/>
                      </a:cubicBezTo>
                      <a:cubicBezTo>
                        <a:pt x="205271" y="443258"/>
                        <a:pt x="223344" y="461331"/>
                        <a:pt x="245639" y="461331"/>
                      </a:cubicBezTo>
                      <a:cubicBezTo>
                        <a:pt x="267934" y="461331"/>
                        <a:pt x="286007" y="443258"/>
                        <a:pt x="286007" y="420963"/>
                      </a:cubicBezTo>
                      <a:cubicBezTo>
                        <a:pt x="286007" y="398668"/>
                        <a:pt x="267934" y="380595"/>
                        <a:pt x="245639" y="380595"/>
                      </a:cubicBezTo>
                      <a:close/>
                      <a:moveTo>
                        <a:pt x="161202" y="380595"/>
                      </a:moveTo>
                      <a:cubicBezTo>
                        <a:pt x="138907" y="380595"/>
                        <a:pt x="120834" y="398668"/>
                        <a:pt x="120834" y="420963"/>
                      </a:cubicBezTo>
                      <a:cubicBezTo>
                        <a:pt x="120834" y="443258"/>
                        <a:pt x="138907" y="461331"/>
                        <a:pt x="161202" y="461331"/>
                      </a:cubicBezTo>
                      <a:cubicBezTo>
                        <a:pt x="183497" y="461331"/>
                        <a:pt x="201570" y="443258"/>
                        <a:pt x="201570" y="420963"/>
                      </a:cubicBezTo>
                      <a:cubicBezTo>
                        <a:pt x="201570" y="398668"/>
                        <a:pt x="183497" y="380595"/>
                        <a:pt x="161202" y="380595"/>
                      </a:cubicBezTo>
                      <a:close/>
                      <a:moveTo>
                        <a:pt x="76766" y="380595"/>
                      </a:moveTo>
                      <a:cubicBezTo>
                        <a:pt x="54471" y="380595"/>
                        <a:pt x="36398" y="398668"/>
                        <a:pt x="36398" y="420963"/>
                      </a:cubicBezTo>
                      <a:cubicBezTo>
                        <a:pt x="36398" y="443258"/>
                        <a:pt x="54471" y="461331"/>
                        <a:pt x="76766" y="461331"/>
                      </a:cubicBezTo>
                      <a:cubicBezTo>
                        <a:pt x="99061" y="461331"/>
                        <a:pt x="117134" y="443258"/>
                        <a:pt x="117134" y="420963"/>
                      </a:cubicBezTo>
                      <a:cubicBezTo>
                        <a:pt x="117134" y="398668"/>
                        <a:pt x="99061" y="380595"/>
                        <a:pt x="76766" y="380595"/>
                      </a:cubicBezTo>
                      <a:close/>
                      <a:moveTo>
                        <a:pt x="1343312" y="294546"/>
                      </a:moveTo>
                      <a:cubicBezTo>
                        <a:pt x="1321017" y="294546"/>
                        <a:pt x="1302944" y="312619"/>
                        <a:pt x="1302944" y="334914"/>
                      </a:cubicBezTo>
                      <a:cubicBezTo>
                        <a:pt x="1302944" y="357209"/>
                        <a:pt x="1321017" y="375282"/>
                        <a:pt x="1343312" y="375282"/>
                      </a:cubicBezTo>
                      <a:cubicBezTo>
                        <a:pt x="1365607" y="375282"/>
                        <a:pt x="1383680" y="357209"/>
                        <a:pt x="1383680" y="334914"/>
                      </a:cubicBezTo>
                      <a:cubicBezTo>
                        <a:pt x="1383680" y="312619"/>
                        <a:pt x="1365607" y="294546"/>
                        <a:pt x="1343312" y="294546"/>
                      </a:cubicBezTo>
                      <a:close/>
                      <a:moveTo>
                        <a:pt x="1258874" y="294546"/>
                      </a:moveTo>
                      <a:cubicBezTo>
                        <a:pt x="1236579" y="294546"/>
                        <a:pt x="1218506" y="312619"/>
                        <a:pt x="1218506" y="334914"/>
                      </a:cubicBezTo>
                      <a:cubicBezTo>
                        <a:pt x="1218506" y="357209"/>
                        <a:pt x="1236579" y="375282"/>
                        <a:pt x="1258874" y="375282"/>
                      </a:cubicBezTo>
                      <a:cubicBezTo>
                        <a:pt x="1281169" y="375282"/>
                        <a:pt x="1299242" y="357209"/>
                        <a:pt x="1299242" y="334914"/>
                      </a:cubicBezTo>
                      <a:cubicBezTo>
                        <a:pt x="1299242" y="312619"/>
                        <a:pt x="1281169" y="294546"/>
                        <a:pt x="1258874" y="294546"/>
                      </a:cubicBezTo>
                      <a:close/>
                      <a:moveTo>
                        <a:pt x="1174438" y="294546"/>
                      </a:moveTo>
                      <a:cubicBezTo>
                        <a:pt x="1152143" y="294546"/>
                        <a:pt x="1134070" y="312619"/>
                        <a:pt x="1134070" y="334914"/>
                      </a:cubicBezTo>
                      <a:cubicBezTo>
                        <a:pt x="1134070" y="357209"/>
                        <a:pt x="1152143" y="375282"/>
                        <a:pt x="1174438" y="375282"/>
                      </a:cubicBezTo>
                      <a:cubicBezTo>
                        <a:pt x="1196733" y="375282"/>
                        <a:pt x="1214806" y="357209"/>
                        <a:pt x="1214806" y="334914"/>
                      </a:cubicBezTo>
                      <a:cubicBezTo>
                        <a:pt x="1214806" y="312619"/>
                        <a:pt x="1196733" y="294546"/>
                        <a:pt x="1174438" y="294546"/>
                      </a:cubicBezTo>
                      <a:close/>
                      <a:moveTo>
                        <a:pt x="1090002" y="294546"/>
                      </a:moveTo>
                      <a:cubicBezTo>
                        <a:pt x="1067707" y="294546"/>
                        <a:pt x="1049634" y="312619"/>
                        <a:pt x="1049634" y="334914"/>
                      </a:cubicBezTo>
                      <a:cubicBezTo>
                        <a:pt x="1049634" y="357209"/>
                        <a:pt x="1067707" y="375282"/>
                        <a:pt x="1090002" y="375282"/>
                      </a:cubicBezTo>
                      <a:cubicBezTo>
                        <a:pt x="1112297" y="375282"/>
                        <a:pt x="1130370" y="357209"/>
                        <a:pt x="1130370" y="334914"/>
                      </a:cubicBezTo>
                      <a:cubicBezTo>
                        <a:pt x="1130370" y="312619"/>
                        <a:pt x="1112297" y="294546"/>
                        <a:pt x="1090002" y="294546"/>
                      </a:cubicBezTo>
                      <a:close/>
                      <a:moveTo>
                        <a:pt x="1005565" y="294546"/>
                      </a:moveTo>
                      <a:cubicBezTo>
                        <a:pt x="983270" y="294546"/>
                        <a:pt x="965197" y="312619"/>
                        <a:pt x="965197" y="334914"/>
                      </a:cubicBezTo>
                      <a:cubicBezTo>
                        <a:pt x="965197" y="357209"/>
                        <a:pt x="983270" y="375282"/>
                        <a:pt x="1005565" y="375282"/>
                      </a:cubicBezTo>
                      <a:cubicBezTo>
                        <a:pt x="1027860" y="375282"/>
                        <a:pt x="1045933" y="357209"/>
                        <a:pt x="1045933" y="334914"/>
                      </a:cubicBezTo>
                      <a:cubicBezTo>
                        <a:pt x="1045933" y="312619"/>
                        <a:pt x="1027860" y="294546"/>
                        <a:pt x="1005565" y="294546"/>
                      </a:cubicBezTo>
                      <a:close/>
                      <a:moveTo>
                        <a:pt x="921129" y="294546"/>
                      </a:moveTo>
                      <a:cubicBezTo>
                        <a:pt x="898834" y="294546"/>
                        <a:pt x="880761" y="312619"/>
                        <a:pt x="880761" y="334914"/>
                      </a:cubicBezTo>
                      <a:cubicBezTo>
                        <a:pt x="880761" y="357209"/>
                        <a:pt x="898834" y="375282"/>
                        <a:pt x="921129" y="375282"/>
                      </a:cubicBezTo>
                      <a:cubicBezTo>
                        <a:pt x="943424" y="375282"/>
                        <a:pt x="961497" y="357209"/>
                        <a:pt x="961497" y="334914"/>
                      </a:cubicBezTo>
                      <a:cubicBezTo>
                        <a:pt x="961497" y="312619"/>
                        <a:pt x="943424" y="294546"/>
                        <a:pt x="921129" y="294546"/>
                      </a:cubicBezTo>
                      <a:close/>
                      <a:moveTo>
                        <a:pt x="836693" y="294546"/>
                      </a:moveTo>
                      <a:cubicBezTo>
                        <a:pt x="814398" y="294546"/>
                        <a:pt x="796325" y="312619"/>
                        <a:pt x="796325" y="334914"/>
                      </a:cubicBezTo>
                      <a:cubicBezTo>
                        <a:pt x="796325" y="357209"/>
                        <a:pt x="814398" y="375282"/>
                        <a:pt x="836693" y="375282"/>
                      </a:cubicBezTo>
                      <a:cubicBezTo>
                        <a:pt x="858988" y="375282"/>
                        <a:pt x="877061" y="357209"/>
                        <a:pt x="877061" y="334914"/>
                      </a:cubicBezTo>
                      <a:cubicBezTo>
                        <a:pt x="877061" y="312619"/>
                        <a:pt x="858988" y="294546"/>
                        <a:pt x="836693" y="294546"/>
                      </a:cubicBezTo>
                      <a:close/>
                      <a:moveTo>
                        <a:pt x="752256" y="294546"/>
                      </a:moveTo>
                      <a:cubicBezTo>
                        <a:pt x="729961" y="294546"/>
                        <a:pt x="711888" y="312619"/>
                        <a:pt x="711888" y="334914"/>
                      </a:cubicBezTo>
                      <a:cubicBezTo>
                        <a:pt x="711888" y="357209"/>
                        <a:pt x="729961" y="375282"/>
                        <a:pt x="752256" y="375282"/>
                      </a:cubicBezTo>
                      <a:cubicBezTo>
                        <a:pt x="774551" y="375282"/>
                        <a:pt x="792624" y="357209"/>
                        <a:pt x="792624" y="334914"/>
                      </a:cubicBezTo>
                      <a:cubicBezTo>
                        <a:pt x="792624" y="312619"/>
                        <a:pt x="774551" y="294546"/>
                        <a:pt x="752256" y="294546"/>
                      </a:cubicBezTo>
                      <a:close/>
                      <a:moveTo>
                        <a:pt x="667820" y="294546"/>
                      </a:moveTo>
                      <a:cubicBezTo>
                        <a:pt x="645525" y="294546"/>
                        <a:pt x="627452" y="312619"/>
                        <a:pt x="627452" y="334914"/>
                      </a:cubicBezTo>
                      <a:cubicBezTo>
                        <a:pt x="627452" y="357209"/>
                        <a:pt x="645525" y="375282"/>
                        <a:pt x="667820" y="375282"/>
                      </a:cubicBezTo>
                      <a:cubicBezTo>
                        <a:pt x="690115" y="375282"/>
                        <a:pt x="708188" y="357209"/>
                        <a:pt x="708188" y="334914"/>
                      </a:cubicBezTo>
                      <a:cubicBezTo>
                        <a:pt x="708188" y="312619"/>
                        <a:pt x="690115" y="294546"/>
                        <a:pt x="667820" y="294546"/>
                      </a:cubicBezTo>
                      <a:close/>
                      <a:moveTo>
                        <a:pt x="583384" y="294546"/>
                      </a:moveTo>
                      <a:cubicBezTo>
                        <a:pt x="561089" y="294546"/>
                        <a:pt x="543016" y="312619"/>
                        <a:pt x="543016" y="334914"/>
                      </a:cubicBezTo>
                      <a:cubicBezTo>
                        <a:pt x="543016" y="357209"/>
                        <a:pt x="561089" y="375282"/>
                        <a:pt x="583384" y="375282"/>
                      </a:cubicBezTo>
                      <a:cubicBezTo>
                        <a:pt x="605679" y="375282"/>
                        <a:pt x="623752" y="357209"/>
                        <a:pt x="623752" y="334914"/>
                      </a:cubicBezTo>
                      <a:cubicBezTo>
                        <a:pt x="623752" y="312619"/>
                        <a:pt x="605679" y="294546"/>
                        <a:pt x="583384" y="294546"/>
                      </a:cubicBezTo>
                      <a:close/>
                      <a:moveTo>
                        <a:pt x="498947" y="294546"/>
                      </a:moveTo>
                      <a:cubicBezTo>
                        <a:pt x="476652" y="294546"/>
                        <a:pt x="458579" y="312619"/>
                        <a:pt x="458579" y="334914"/>
                      </a:cubicBezTo>
                      <a:cubicBezTo>
                        <a:pt x="458579" y="357209"/>
                        <a:pt x="476652" y="375282"/>
                        <a:pt x="498947" y="375282"/>
                      </a:cubicBezTo>
                      <a:cubicBezTo>
                        <a:pt x="521242" y="375282"/>
                        <a:pt x="539315" y="357209"/>
                        <a:pt x="539315" y="334914"/>
                      </a:cubicBezTo>
                      <a:cubicBezTo>
                        <a:pt x="539315" y="312619"/>
                        <a:pt x="521242" y="294546"/>
                        <a:pt x="498947" y="294546"/>
                      </a:cubicBezTo>
                      <a:close/>
                      <a:moveTo>
                        <a:pt x="414511" y="294546"/>
                      </a:moveTo>
                      <a:cubicBezTo>
                        <a:pt x="392216" y="294546"/>
                        <a:pt x="374143" y="312619"/>
                        <a:pt x="374143" y="334914"/>
                      </a:cubicBezTo>
                      <a:cubicBezTo>
                        <a:pt x="374143" y="357209"/>
                        <a:pt x="392216" y="375282"/>
                        <a:pt x="414511" y="375282"/>
                      </a:cubicBezTo>
                      <a:cubicBezTo>
                        <a:pt x="436806" y="375282"/>
                        <a:pt x="454879" y="357209"/>
                        <a:pt x="454879" y="334914"/>
                      </a:cubicBezTo>
                      <a:cubicBezTo>
                        <a:pt x="454879" y="312619"/>
                        <a:pt x="436806" y="294546"/>
                        <a:pt x="414511" y="294546"/>
                      </a:cubicBezTo>
                      <a:close/>
                      <a:moveTo>
                        <a:pt x="330075" y="294546"/>
                      </a:moveTo>
                      <a:cubicBezTo>
                        <a:pt x="307780" y="294546"/>
                        <a:pt x="289707" y="312619"/>
                        <a:pt x="289707" y="334914"/>
                      </a:cubicBezTo>
                      <a:cubicBezTo>
                        <a:pt x="289707" y="357209"/>
                        <a:pt x="307780" y="375282"/>
                        <a:pt x="330075" y="375282"/>
                      </a:cubicBezTo>
                      <a:cubicBezTo>
                        <a:pt x="352370" y="375282"/>
                        <a:pt x="370443" y="357209"/>
                        <a:pt x="370443" y="334914"/>
                      </a:cubicBezTo>
                      <a:cubicBezTo>
                        <a:pt x="370443" y="312619"/>
                        <a:pt x="352370" y="294546"/>
                        <a:pt x="330075" y="294546"/>
                      </a:cubicBezTo>
                      <a:close/>
                      <a:moveTo>
                        <a:pt x="245639" y="294546"/>
                      </a:moveTo>
                      <a:cubicBezTo>
                        <a:pt x="223344" y="294546"/>
                        <a:pt x="205271" y="312619"/>
                        <a:pt x="205271" y="334914"/>
                      </a:cubicBezTo>
                      <a:cubicBezTo>
                        <a:pt x="205271" y="357209"/>
                        <a:pt x="223344" y="375282"/>
                        <a:pt x="245639" y="375282"/>
                      </a:cubicBezTo>
                      <a:cubicBezTo>
                        <a:pt x="267934" y="375282"/>
                        <a:pt x="286007" y="357209"/>
                        <a:pt x="286007" y="334914"/>
                      </a:cubicBezTo>
                      <a:cubicBezTo>
                        <a:pt x="286007" y="312619"/>
                        <a:pt x="267934" y="294546"/>
                        <a:pt x="245639" y="294546"/>
                      </a:cubicBezTo>
                      <a:close/>
                      <a:moveTo>
                        <a:pt x="161202" y="294546"/>
                      </a:moveTo>
                      <a:cubicBezTo>
                        <a:pt x="138907" y="294546"/>
                        <a:pt x="120834" y="312619"/>
                        <a:pt x="120834" y="334914"/>
                      </a:cubicBezTo>
                      <a:cubicBezTo>
                        <a:pt x="120834" y="357209"/>
                        <a:pt x="138907" y="375282"/>
                        <a:pt x="161202" y="375282"/>
                      </a:cubicBezTo>
                      <a:cubicBezTo>
                        <a:pt x="183497" y="375282"/>
                        <a:pt x="201570" y="357209"/>
                        <a:pt x="201570" y="334914"/>
                      </a:cubicBezTo>
                      <a:cubicBezTo>
                        <a:pt x="201570" y="312619"/>
                        <a:pt x="183497" y="294546"/>
                        <a:pt x="161202" y="294546"/>
                      </a:cubicBezTo>
                      <a:close/>
                      <a:moveTo>
                        <a:pt x="76766" y="294546"/>
                      </a:moveTo>
                      <a:cubicBezTo>
                        <a:pt x="54471" y="294546"/>
                        <a:pt x="36398" y="312619"/>
                        <a:pt x="36398" y="334914"/>
                      </a:cubicBezTo>
                      <a:cubicBezTo>
                        <a:pt x="36398" y="357209"/>
                        <a:pt x="54471" y="375282"/>
                        <a:pt x="76766" y="375282"/>
                      </a:cubicBezTo>
                      <a:cubicBezTo>
                        <a:pt x="99061" y="375282"/>
                        <a:pt x="117134" y="357209"/>
                        <a:pt x="117134" y="334914"/>
                      </a:cubicBezTo>
                      <a:cubicBezTo>
                        <a:pt x="117134" y="312619"/>
                        <a:pt x="99061" y="294546"/>
                        <a:pt x="76766" y="294546"/>
                      </a:cubicBezTo>
                      <a:close/>
                      <a:moveTo>
                        <a:pt x="1343312" y="208497"/>
                      </a:moveTo>
                      <a:cubicBezTo>
                        <a:pt x="1321017" y="208497"/>
                        <a:pt x="1302944" y="226570"/>
                        <a:pt x="1302944" y="248865"/>
                      </a:cubicBezTo>
                      <a:cubicBezTo>
                        <a:pt x="1302944" y="271160"/>
                        <a:pt x="1321017" y="289233"/>
                        <a:pt x="1343312" y="289233"/>
                      </a:cubicBezTo>
                      <a:cubicBezTo>
                        <a:pt x="1365607" y="289233"/>
                        <a:pt x="1383680" y="271160"/>
                        <a:pt x="1383680" y="248865"/>
                      </a:cubicBezTo>
                      <a:cubicBezTo>
                        <a:pt x="1383680" y="226570"/>
                        <a:pt x="1365607" y="208497"/>
                        <a:pt x="1343312" y="208497"/>
                      </a:cubicBezTo>
                      <a:close/>
                      <a:moveTo>
                        <a:pt x="1258874" y="208497"/>
                      </a:moveTo>
                      <a:cubicBezTo>
                        <a:pt x="1236579" y="208497"/>
                        <a:pt x="1218506" y="226570"/>
                        <a:pt x="1218506" y="248865"/>
                      </a:cubicBezTo>
                      <a:cubicBezTo>
                        <a:pt x="1218506" y="271160"/>
                        <a:pt x="1236579" y="289233"/>
                        <a:pt x="1258874" y="289233"/>
                      </a:cubicBezTo>
                      <a:cubicBezTo>
                        <a:pt x="1281169" y="289233"/>
                        <a:pt x="1299242" y="271160"/>
                        <a:pt x="1299242" y="248865"/>
                      </a:cubicBezTo>
                      <a:cubicBezTo>
                        <a:pt x="1299242" y="226570"/>
                        <a:pt x="1281169" y="208497"/>
                        <a:pt x="1258874" y="208497"/>
                      </a:cubicBezTo>
                      <a:close/>
                      <a:moveTo>
                        <a:pt x="1174438" y="208497"/>
                      </a:moveTo>
                      <a:cubicBezTo>
                        <a:pt x="1152143" y="208497"/>
                        <a:pt x="1134070" y="226570"/>
                        <a:pt x="1134070" y="248865"/>
                      </a:cubicBezTo>
                      <a:cubicBezTo>
                        <a:pt x="1134070" y="271160"/>
                        <a:pt x="1152143" y="289233"/>
                        <a:pt x="1174438" y="289233"/>
                      </a:cubicBezTo>
                      <a:cubicBezTo>
                        <a:pt x="1196733" y="289233"/>
                        <a:pt x="1214806" y="271160"/>
                        <a:pt x="1214806" y="248865"/>
                      </a:cubicBezTo>
                      <a:cubicBezTo>
                        <a:pt x="1214806" y="226570"/>
                        <a:pt x="1196733" y="208497"/>
                        <a:pt x="1174438" y="208497"/>
                      </a:cubicBezTo>
                      <a:close/>
                      <a:moveTo>
                        <a:pt x="1090002" y="208497"/>
                      </a:moveTo>
                      <a:cubicBezTo>
                        <a:pt x="1067707" y="208497"/>
                        <a:pt x="1049634" y="226570"/>
                        <a:pt x="1049634" y="248865"/>
                      </a:cubicBezTo>
                      <a:cubicBezTo>
                        <a:pt x="1049634" y="271160"/>
                        <a:pt x="1067707" y="289233"/>
                        <a:pt x="1090002" y="289233"/>
                      </a:cubicBezTo>
                      <a:cubicBezTo>
                        <a:pt x="1112297" y="289233"/>
                        <a:pt x="1130370" y="271160"/>
                        <a:pt x="1130370" y="248865"/>
                      </a:cubicBezTo>
                      <a:cubicBezTo>
                        <a:pt x="1130370" y="226570"/>
                        <a:pt x="1112297" y="208497"/>
                        <a:pt x="1090002" y="208497"/>
                      </a:cubicBezTo>
                      <a:close/>
                      <a:moveTo>
                        <a:pt x="1005565" y="208497"/>
                      </a:moveTo>
                      <a:cubicBezTo>
                        <a:pt x="983270" y="208497"/>
                        <a:pt x="965197" y="226570"/>
                        <a:pt x="965197" y="248865"/>
                      </a:cubicBezTo>
                      <a:cubicBezTo>
                        <a:pt x="965197" y="271160"/>
                        <a:pt x="983270" y="289233"/>
                        <a:pt x="1005565" y="289233"/>
                      </a:cubicBezTo>
                      <a:cubicBezTo>
                        <a:pt x="1027860" y="289233"/>
                        <a:pt x="1045933" y="271160"/>
                        <a:pt x="1045933" y="248865"/>
                      </a:cubicBezTo>
                      <a:cubicBezTo>
                        <a:pt x="1045933" y="226570"/>
                        <a:pt x="1027860" y="208497"/>
                        <a:pt x="1005565" y="208497"/>
                      </a:cubicBezTo>
                      <a:close/>
                      <a:moveTo>
                        <a:pt x="921129" y="208497"/>
                      </a:moveTo>
                      <a:cubicBezTo>
                        <a:pt x="898834" y="208497"/>
                        <a:pt x="880761" y="226570"/>
                        <a:pt x="880761" y="248865"/>
                      </a:cubicBezTo>
                      <a:cubicBezTo>
                        <a:pt x="880761" y="271160"/>
                        <a:pt x="898834" y="289233"/>
                        <a:pt x="921129" y="289233"/>
                      </a:cubicBezTo>
                      <a:cubicBezTo>
                        <a:pt x="943424" y="289233"/>
                        <a:pt x="961497" y="271160"/>
                        <a:pt x="961497" y="248865"/>
                      </a:cubicBezTo>
                      <a:cubicBezTo>
                        <a:pt x="961497" y="226570"/>
                        <a:pt x="943424" y="208497"/>
                        <a:pt x="921129" y="208497"/>
                      </a:cubicBezTo>
                      <a:close/>
                      <a:moveTo>
                        <a:pt x="836693" y="208497"/>
                      </a:moveTo>
                      <a:cubicBezTo>
                        <a:pt x="814398" y="208497"/>
                        <a:pt x="796325" y="226570"/>
                        <a:pt x="796325" y="248865"/>
                      </a:cubicBezTo>
                      <a:cubicBezTo>
                        <a:pt x="796325" y="271160"/>
                        <a:pt x="814398" y="289233"/>
                        <a:pt x="836693" y="289233"/>
                      </a:cubicBezTo>
                      <a:cubicBezTo>
                        <a:pt x="858988" y="289233"/>
                        <a:pt x="877061" y="271160"/>
                        <a:pt x="877061" y="248865"/>
                      </a:cubicBezTo>
                      <a:cubicBezTo>
                        <a:pt x="877061" y="226570"/>
                        <a:pt x="858988" y="208497"/>
                        <a:pt x="836693" y="208497"/>
                      </a:cubicBezTo>
                      <a:close/>
                      <a:moveTo>
                        <a:pt x="752256" y="208497"/>
                      </a:moveTo>
                      <a:cubicBezTo>
                        <a:pt x="729961" y="208497"/>
                        <a:pt x="711888" y="226570"/>
                        <a:pt x="711888" y="248865"/>
                      </a:cubicBezTo>
                      <a:cubicBezTo>
                        <a:pt x="711888" y="271160"/>
                        <a:pt x="729961" y="289233"/>
                        <a:pt x="752256" y="289233"/>
                      </a:cubicBezTo>
                      <a:cubicBezTo>
                        <a:pt x="774551" y="289233"/>
                        <a:pt x="792624" y="271160"/>
                        <a:pt x="792624" y="248865"/>
                      </a:cubicBezTo>
                      <a:cubicBezTo>
                        <a:pt x="792624" y="226570"/>
                        <a:pt x="774551" y="208497"/>
                        <a:pt x="752256" y="208497"/>
                      </a:cubicBezTo>
                      <a:close/>
                      <a:moveTo>
                        <a:pt x="667820" y="208497"/>
                      </a:moveTo>
                      <a:cubicBezTo>
                        <a:pt x="645525" y="208497"/>
                        <a:pt x="627452" y="226570"/>
                        <a:pt x="627452" y="248865"/>
                      </a:cubicBezTo>
                      <a:cubicBezTo>
                        <a:pt x="627452" y="271160"/>
                        <a:pt x="645525" y="289233"/>
                        <a:pt x="667820" y="289233"/>
                      </a:cubicBezTo>
                      <a:cubicBezTo>
                        <a:pt x="690115" y="289233"/>
                        <a:pt x="708188" y="271160"/>
                        <a:pt x="708188" y="248865"/>
                      </a:cubicBezTo>
                      <a:cubicBezTo>
                        <a:pt x="708188" y="226570"/>
                        <a:pt x="690115" y="208497"/>
                        <a:pt x="667820" y="208497"/>
                      </a:cubicBezTo>
                      <a:close/>
                      <a:moveTo>
                        <a:pt x="583384" y="208497"/>
                      </a:moveTo>
                      <a:cubicBezTo>
                        <a:pt x="561089" y="208497"/>
                        <a:pt x="543016" y="226570"/>
                        <a:pt x="543016" y="248865"/>
                      </a:cubicBezTo>
                      <a:cubicBezTo>
                        <a:pt x="543016" y="271160"/>
                        <a:pt x="561089" y="289233"/>
                        <a:pt x="583384" y="289233"/>
                      </a:cubicBezTo>
                      <a:cubicBezTo>
                        <a:pt x="605679" y="289233"/>
                        <a:pt x="623752" y="271160"/>
                        <a:pt x="623752" y="248865"/>
                      </a:cubicBezTo>
                      <a:cubicBezTo>
                        <a:pt x="623752" y="226570"/>
                        <a:pt x="605679" y="208497"/>
                        <a:pt x="583384" y="208497"/>
                      </a:cubicBezTo>
                      <a:close/>
                      <a:moveTo>
                        <a:pt x="498947" y="208497"/>
                      </a:moveTo>
                      <a:cubicBezTo>
                        <a:pt x="476652" y="208497"/>
                        <a:pt x="458579" y="226570"/>
                        <a:pt x="458579" y="248865"/>
                      </a:cubicBezTo>
                      <a:cubicBezTo>
                        <a:pt x="458579" y="271160"/>
                        <a:pt x="476652" y="289233"/>
                        <a:pt x="498947" y="289233"/>
                      </a:cubicBezTo>
                      <a:cubicBezTo>
                        <a:pt x="521242" y="289233"/>
                        <a:pt x="539315" y="271160"/>
                        <a:pt x="539315" y="248865"/>
                      </a:cubicBezTo>
                      <a:cubicBezTo>
                        <a:pt x="539315" y="226570"/>
                        <a:pt x="521242" y="208497"/>
                        <a:pt x="498947" y="208497"/>
                      </a:cubicBezTo>
                      <a:close/>
                      <a:moveTo>
                        <a:pt x="414511" y="208497"/>
                      </a:moveTo>
                      <a:cubicBezTo>
                        <a:pt x="392216" y="208497"/>
                        <a:pt x="374143" y="226570"/>
                        <a:pt x="374143" y="248865"/>
                      </a:cubicBezTo>
                      <a:cubicBezTo>
                        <a:pt x="374143" y="271160"/>
                        <a:pt x="392216" y="289233"/>
                        <a:pt x="414511" y="289233"/>
                      </a:cubicBezTo>
                      <a:cubicBezTo>
                        <a:pt x="436806" y="289233"/>
                        <a:pt x="454879" y="271160"/>
                        <a:pt x="454879" y="248865"/>
                      </a:cubicBezTo>
                      <a:cubicBezTo>
                        <a:pt x="454879" y="226570"/>
                        <a:pt x="436806" y="208497"/>
                        <a:pt x="414511" y="208497"/>
                      </a:cubicBezTo>
                      <a:close/>
                      <a:moveTo>
                        <a:pt x="330075" y="208497"/>
                      </a:moveTo>
                      <a:cubicBezTo>
                        <a:pt x="307780" y="208497"/>
                        <a:pt x="289707" y="226570"/>
                        <a:pt x="289707" y="248865"/>
                      </a:cubicBezTo>
                      <a:cubicBezTo>
                        <a:pt x="289707" y="271160"/>
                        <a:pt x="307780" y="289233"/>
                        <a:pt x="330075" y="289233"/>
                      </a:cubicBezTo>
                      <a:cubicBezTo>
                        <a:pt x="352370" y="289233"/>
                        <a:pt x="370443" y="271160"/>
                        <a:pt x="370443" y="248865"/>
                      </a:cubicBezTo>
                      <a:cubicBezTo>
                        <a:pt x="370443" y="226570"/>
                        <a:pt x="352370" y="208497"/>
                        <a:pt x="330075" y="208497"/>
                      </a:cubicBezTo>
                      <a:close/>
                      <a:moveTo>
                        <a:pt x="245639" y="208497"/>
                      </a:moveTo>
                      <a:cubicBezTo>
                        <a:pt x="223344" y="208497"/>
                        <a:pt x="205271" y="226570"/>
                        <a:pt x="205271" y="248865"/>
                      </a:cubicBezTo>
                      <a:cubicBezTo>
                        <a:pt x="205271" y="271160"/>
                        <a:pt x="223344" y="289233"/>
                        <a:pt x="245639" y="289233"/>
                      </a:cubicBezTo>
                      <a:cubicBezTo>
                        <a:pt x="267934" y="289233"/>
                        <a:pt x="286007" y="271160"/>
                        <a:pt x="286007" y="248865"/>
                      </a:cubicBezTo>
                      <a:cubicBezTo>
                        <a:pt x="286007" y="226570"/>
                        <a:pt x="267934" y="208497"/>
                        <a:pt x="245639" y="208497"/>
                      </a:cubicBezTo>
                      <a:close/>
                      <a:moveTo>
                        <a:pt x="161202" y="208497"/>
                      </a:moveTo>
                      <a:cubicBezTo>
                        <a:pt x="138907" y="208497"/>
                        <a:pt x="120834" y="226570"/>
                        <a:pt x="120834" y="248865"/>
                      </a:cubicBezTo>
                      <a:cubicBezTo>
                        <a:pt x="120834" y="271160"/>
                        <a:pt x="138907" y="289233"/>
                        <a:pt x="161202" y="289233"/>
                      </a:cubicBezTo>
                      <a:cubicBezTo>
                        <a:pt x="183497" y="289233"/>
                        <a:pt x="201570" y="271160"/>
                        <a:pt x="201570" y="248865"/>
                      </a:cubicBezTo>
                      <a:cubicBezTo>
                        <a:pt x="201570" y="226570"/>
                        <a:pt x="183497" y="208497"/>
                        <a:pt x="161202" y="208497"/>
                      </a:cubicBezTo>
                      <a:close/>
                      <a:moveTo>
                        <a:pt x="76766" y="208497"/>
                      </a:moveTo>
                      <a:cubicBezTo>
                        <a:pt x="54471" y="208497"/>
                        <a:pt x="36398" y="226570"/>
                        <a:pt x="36398" y="248865"/>
                      </a:cubicBezTo>
                      <a:cubicBezTo>
                        <a:pt x="36398" y="271160"/>
                        <a:pt x="54471" y="289233"/>
                        <a:pt x="76766" y="289233"/>
                      </a:cubicBezTo>
                      <a:cubicBezTo>
                        <a:pt x="99061" y="289233"/>
                        <a:pt x="117134" y="271160"/>
                        <a:pt x="117134" y="248865"/>
                      </a:cubicBezTo>
                      <a:cubicBezTo>
                        <a:pt x="117134" y="226570"/>
                        <a:pt x="99061" y="208497"/>
                        <a:pt x="76766" y="208497"/>
                      </a:cubicBezTo>
                      <a:close/>
                      <a:moveTo>
                        <a:pt x="1343312" y="122448"/>
                      </a:moveTo>
                      <a:cubicBezTo>
                        <a:pt x="1321017" y="122448"/>
                        <a:pt x="1302944" y="140521"/>
                        <a:pt x="1302944" y="162815"/>
                      </a:cubicBezTo>
                      <a:cubicBezTo>
                        <a:pt x="1302944" y="185110"/>
                        <a:pt x="1321017" y="203183"/>
                        <a:pt x="1343312" y="203183"/>
                      </a:cubicBezTo>
                      <a:cubicBezTo>
                        <a:pt x="1365607" y="203183"/>
                        <a:pt x="1383680" y="185110"/>
                        <a:pt x="1383680" y="162815"/>
                      </a:cubicBezTo>
                      <a:cubicBezTo>
                        <a:pt x="1383680" y="140521"/>
                        <a:pt x="1365607" y="122448"/>
                        <a:pt x="1343312" y="122448"/>
                      </a:cubicBezTo>
                      <a:close/>
                      <a:moveTo>
                        <a:pt x="1258874" y="122448"/>
                      </a:moveTo>
                      <a:cubicBezTo>
                        <a:pt x="1236579" y="122448"/>
                        <a:pt x="1218506" y="140521"/>
                        <a:pt x="1218506" y="162816"/>
                      </a:cubicBezTo>
                      <a:cubicBezTo>
                        <a:pt x="1218506" y="185110"/>
                        <a:pt x="1236579" y="203183"/>
                        <a:pt x="1258874" y="203183"/>
                      </a:cubicBezTo>
                      <a:cubicBezTo>
                        <a:pt x="1281169" y="203183"/>
                        <a:pt x="1299242" y="185110"/>
                        <a:pt x="1299242" y="162816"/>
                      </a:cubicBezTo>
                      <a:cubicBezTo>
                        <a:pt x="1299242" y="140521"/>
                        <a:pt x="1281169" y="122448"/>
                        <a:pt x="1258874" y="122448"/>
                      </a:cubicBezTo>
                      <a:close/>
                      <a:moveTo>
                        <a:pt x="1174438" y="122448"/>
                      </a:moveTo>
                      <a:cubicBezTo>
                        <a:pt x="1152143" y="122448"/>
                        <a:pt x="1134070" y="140521"/>
                        <a:pt x="1134070" y="162816"/>
                      </a:cubicBezTo>
                      <a:cubicBezTo>
                        <a:pt x="1134070" y="185110"/>
                        <a:pt x="1152143" y="203183"/>
                        <a:pt x="1174438" y="203183"/>
                      </a:cubicBezTo>
                      <a:cubicBezTo>
                        <a:pt x="1196733" y="203183"/>
                        <a:pt x="1214806" y="185110"/>
                        <a:pt x="1214806" y="162816"/>
                      </a:cubicBezTo>
                      <a:cubicBezTo>
                        <a:pt x="1214806" y="140521"/>
                        <a:pt x="1196733" y="122448"/>
                        <a:pt x="1174438" y="122448"/>
                      </a:cubicBezTo>
                      <a:close/>
                      <a:moveTo>
                        <a:pt x="1090002" y="122448"/>
                      </a:moveTo>
                      <a:cubicBezTo>
                        <a:pt x="1067707" y="122448"/>
                        <a:pt x="1049634" y="140521"/>
                        <a:pt x="1049634" y="162816"/>
                      </a:cubicBezTo>
                      <a:cubicBezTo>
                        <a:pt x="1049634" y="185110"/>
                        <a:pt x="1067707" y="203183"/>
                        <a:pt x="1090002" y="203183"/>
                      </a:cubicBezTo>
                      <a:cubicBezTo>
                        <a:pt x="1112297" y="203183"/>
                        <a:pt x="1130370" y="185110"/>
                        <a:pt x="1130370" y="162816"/>
                      </a:cubicBezTo>
                      <a:cubicBezTo>
                        <a:pt x="1130370" y="140521"/>
                        <a:pt x="1112297" y="122448"/>
                        <a:pt x="1090002" y="122448"/>
                      </a:cubicBezTo>
                      <a:close/>
                      <a:moveTo>
                        <a:pt x="1005565" y="122448"/>
                      </a:moveTo>
                      <a:cubicBezTo>
                        <a:pt x="983270" y="122448"/>
                        <a:pt x="965197" y="140521"/>
                        <a:pt x="965197" y="162816"/>
                      </a:cubicBezTo>
                      <a:cubicBezTo>
                        <a:pt x="965197" y="185110"/>
                        <a:pt x="983270" y="203183"/>
                        <a:pt x="1005565" y="203183"/>
                      </a:cubicBezTo>
                      <a:cubicBezTo>
                        <a:pt x="1027860" y="203183"/>
                        <a:pt x="1045933" y="185110"/>
                        <a:pt x="1045933" y="162816"/>
                      </a:cubicBezTo>
                      <a:cubicBezTo>
                        <a:pt x="1045933" y="140521"/>
                        <a:pt x="1027860" y="122448"/>
                        <a:pt x="1005565" y="122448"/>
                      </a:cubicBezTo>
                      <a:close/>
                      <a:moveTo>
                        <a:pt x="921129" y="122448"/>
                      </a:moveTo>
                      <a:cubicBezTo>
                        <a:pt x="898834" y="122448"/>
                        <a:pt x="880761" y="140521"/>
                        <a:pt x="880761" y="162816"/>
                      </a:cubicBezTo>
                      <a:cubicBezTo>
                        <a:pt x="880761" y="185110"/>
                        <a:pt x="898834" y="203183"/>
                        <a:pt x="921129" y="203183"/>
                      </a:cubicBezTo>
                      <a:cubicBezTo>
                        <a:pt x="943424" y="203183"/>
                        <a:pt x="961497" y="185110"/>
                        <a:pt x="961497" y="162816"/>
                      </a:cubicBezTo>
                      <a:cubicBezTo>
                        <a:pt x="961497" y="140521"/>
                        <a:pt x="943424" y="122448"/>
                        <a:pt x="921129" y="122448"/>
                      </a:cubicBezTo>
                      <a:close/>
                      <a:moveTo>
                        <a:pt x="836693" y="122448"/>
                      </a:moveTo>
                      <a:cubicBezTo>
                        <a:pt x="814398" y="122448"/>
                        <a:pt x="796325" y="140521"/>
                        <a:pt x="796325" y="162816"/>
                      </a:cubicBezTo>
                      <a:cubicBezTo>
                        <a:pt x="796325" y="185110"/>
                        <a:pt x="814398" y="203183"/>
                        <a:pt x="836693" y="203183"/>
                      </a:cubicBezTo>
                      <a:cubicBezTo>
                        <a:pt x="858988" y="203183"/>
                        <a:pt x="877061" y="185110"/>
                        <a:pt x="877061" y="162816"/>
                      </a:cubicBezTo>
                      <a:cubicBezTo>
                        <a:pt x="877061" y="140521"/>
                        <a:pt x="858988" y="122448"/>
                        <a:pt x="836693" y="122448"/>
                      </a:cubicBezTo>
                      <a:close/>
                      <a:moveTo>
                        <a:pt x="752256" y="122448"/>
                      </a:moveTo>
                      <a:cubicBezTo>
                        <a:pt x="729961" y="122448"/>
                        <a:pt x="711888" y="140521"/>
                        <a:pt x="711888" y="162816"/>
                      </a:cubicBezTo>
                      <a:cubicBezTo>
                        <a:pt x="711888" y="185110"/>
                        <a:pt x="729961" y="203183"/>
                        <a:pt x="752256" y="203183"/>
                      </a:cubicBezTo>
                      <a:cubicBezTo>
                        <a:pt x="774551" y="203183"/>
                        <a:pt x="792624" y="185110"/>
                        <a:pt x="792624" y="162816"/>
                      </a:cubicBezTo>
                      <a:cubicBezTo>
                        <a:pt x="792624" y="140521"/>
                        <a:pt x="774551" y="122448"/>
                        <a:pt x="752256" y="122448"/>
                      </a:cubicBezTo>
                      <a:close/>
                      <a:moveTo>
                        <a:pt x="667820" y="122448"/>
                      </a:moveTo>
                      <a:cubicBezTo>
                        <a:pt x="645525" y="122448"/>
                        <a:pt x="627452" y="140521"/>
                        <a:pt x="627452" y="162816"/>
                      </a:cubicBezTo>
                      <a:cubicBezTo>
                        <a:pt x="627452" y="185110"/>
                        <a:pt x="645525" y="203183"/>
                        <a:pt x="667820" y="203183"/>
                      </a:cubicBezTo>
                      <a:cubicBezTo>
                        <a:pt x="690115" y="203183"/>
                        <a:pt x="708188" y="185110"/>
                        <a:pt x="708188" y="162816"/>
                      </a:cubicBezTo>
                      <a:cubicBezTo>
                        <a:pt x="708188" y="140521"/>
                        <a:pt x="690115" y="122448"/>
                        <a:pt x="667820" y="122448"/>
                      </a:cubicBezTo>
                      <a:close/>
                      <a:moveTo>
                        <a:pt x="583384" y="122448"/>
                      </a:moveTo>
                      <a:cubicBezTo>
                        <a:pt x="561089" y="122448"/>
                        <a:pt x="543016" y="140521"/>
                        <a:pt x="543016" y="162816"/>
                      </a:cubicBezTo>
                      <a:cubicBezTo>
                        <a:pt x="543016" y="185110"/>
                        <a:pt x="561089" y="203183"/>
                        <a:pt x="583384" y="203183"/>
                      </a:cubicBezTo>
                      <a:cubicBezTo>
                        <a:pt x="605679" y="203183"/>
                        <a:pt x="623752" y="185110"/>
                        <a:pt x="623752" y="162816"/>
                      </a:cubicBezTo>
                      <a:cubicBezTo>
                        <a:pt x="623752" y="140521"/>
                        <a:pt x="605679" y="122448"/>
                        <a:pt x="583384" y="122448"/>
                      </a:cubicBezTo>
                      <a:close/>
                      <a:moveTo>
                        <a:pt x="498947" y="122448"/>
                      </a:moveTo>
                      <a:cubicBezTo>
                        <a:pt x="476652" y="122448"/>
                        <a:pt x="458579" y="140521"/>
                        <a:pt x="458579" y="162816"/>
                      </a:cubicBezTo>
                      <a:cubicBezTo>
                        <a:pt x="458579" y="185110"/>
                        <a:pt x="476652" y="203183"/>
                        <a:pt x="498947" y="203183"/>
                      </a:cubicBezTo>
                      <a:cubicBezTo>
                        <a:pt x="521242" y="203183"/>
                        <a:pt x="539315" y="185110"/>
                        <a:pt x="539315" y="162816"/>
                      </a:cubicBezTo>
                      <a:cubicBezTo>
                        <a:pt x="539315" y="140521"/>
                        <a:pt x="521242" y="122448"/>
                        <a:pt x="498947" y="122448"/>
                      </a:cubicBezTo>
                      <a:close/>
                      <a:moveTo>
                        <a:pt x="414511" y="122448"/>
                      </a:moveTo>
                      <a:cubicBezTo>
                        <a:pt x="392216" y="122448"/>
                        <a:pt x="374143" y="140521"/>
                        <a:pt x="374143" y="162816"/>
                      </a:cubicBezTo>
                      <a:cubicBezTo>
                        <a:pt x="374143" y="185110"/>
                        <a:pt x="392216" y="203183"/>
                        <a:pt x="414511" y="203183"/>
                      </a:cubicBezTo>
                      <a:cubicBezTo>
                        <a:pt x="436806" y="203183"/>
                        <a:pt x="454879" y="185110"/>
                        <a:pt x="454879" y="162816"/>
                      </a:cubicBezTo>
                      <a:cubicBezTo>
                        <a:pt x="454879" y="140521"/>
                        <a:pt x="436806" y="122448"/>
                        <a:pt x="414511" y="122448"/>
                      </a:cubicBezTo>
                      <a:close/>
                      <a:moveTo>
                        <a:pt x="330075" y="122448"/>
                      </a:moveTo>
                      <a:cubicBezTo>
                        <a:pt x="307780" y="122448"/>
                        <a:pt x="289707" y="140521"/>
                        <a:pt x="289707" y="162816"/>
                      </a:cubicBezTo>
                      <a:cubicBezTo>
                        <a:pt x="289707" y="185110"/>
                        <a:pt x="307780" y="203183"/>
                        <a:pt x="330075" y="203183"/>
                      </a:cubicBezTo>
                      <a:cubicBezTo>
                        <a:pt x="352370" y="203183"/>
                        <a:pt x="370443" y="185110"/>
                        <a:pt x="370443" y="162816"/>
                      </a:cubicBezTo>
                      <a:cubicBezTo>
                        <a:pt x="370443" y="140521"/>
                        <a:pt x="352370" y="122448"/>
                        <a:pt x="330075" y="122448"/>
                      </a:cubicBezTo>
                      <a:close/>
                      <a:moveTo>
                        <a:pt x="245639" y="122448"/>
                      </a:moveTo>
                      <a:cubicBezTo>
                        <a:pt x="223344" y="122448"/>
                        <a:pt x="205271" y="140521"/>
                        <a:pt x="205271" y="162816"/>
                      </a:cubicBezTo>
                      <a:cubicBezTo>
                        <a:pt x="205271" y="185110"/>
                        <a:pt x="223344" y="203183"/>
                        <a:pt x="245639" y="203183"/>
                      </a:cubicBezTo>
                      <a:cubicBezTo>
                        <a:pt x="267934" y="203183"/>
                        <a:pt x="286007" y="185110"/>
                        <a:pt x="286007" y="162816"/>
                      </a:cubicBezTo>
                      <a:cubicBezTo>
                        <a:pt x="286007" y="140521"/>
                        <a:pt x="267934" y="122448"/>
                        <a:pt x="245639" y="122448"/>
                      </a:cubicBezTo>
                      <a:close/>
                      <a:moveTo>
                        <a:pt x="161202" y="122448"/>
                      </a:moveTo>
                      <a:cubicBezTo>
                        <a:pt x="138907" y="122448"/>
                        <a:pt x="120834" y="140521"/>
                        <a:pt x="120834" y="162816"/>
                      </a:cubicBezTo>
                      <a:cubicBezTo>
                        <a:pt x="120834" y="185110"/>
                        <a:pt x="138907" y="203183"/>
                        <a:pt x="161202" y="203183"/>
                      </a:cubicBezTo>
                      <a:cubicBezTo>
                        <a:pt x="183497" y="203183"/>
                        <a:pt x="201570" y="185110"/>
                        <a:pt x="201570" y="162816"/>
                      </a:cubicBezTo>
                      <a:cubicBezTo>
                        <a:pt x="201570" y="140521"/>
                        <a:pt x="183497" y="122448"/>
                        <a:pt x="161202" y="122448"/>
                      </a:cubicBezTo>
                      <a:close/>
                      <a:moveTo>
                        <a:pt x="76766" y="122448"/>
                      </a:moveTo>
                      <a:cubicBezTo>
                        <a:pt x="54471" y="122448"/>
                        <a:pt x="36398" y="140521"/>
                        <a:pt x="36398" y="162816"/>
                      </a:cubicBezTo>
                      <a:cubicBezTo>
                        <a:pt x="36398" y="185110"/>
                        <a:pt x="54471" y="203183"/>
                        <a:pt x="76766" y="203183"/>
                      </a:cubicBezTo>
                      <a:cubicBezTo>
                        <a:pt x="99061" y="203183"/>
                        <a:pt x="117134" y="185110"/>
                        <a:pt x="117134" y="162816"/>
                      </a:cubicBezTo>
                      <a:cubicBezTo>
                        <a:pt x="117134" y="140521"/>
                        <a:pt x="99061" y="122448"/>
                        <a:pt x="76766" y="122448"/>
                      </a:cubicBezTo>
                      <a:close/>
                      <a:moveTo>
                        <a:pt x="1343312" y="36400"/>
                      </a:moveTo>
                      <a:cubicBezTo>
                        <a:pt x="1321017" y="36400"/>
                        <a:pt x="1302944" y="54473"/>
                        <a:pt x="1302944" y="76768"/>
                      </a:cubicBezTo>
                      <a:cubicBezTo>
                        <a:pt x="1302944" y="99062"/>
                        <a:pt x="1321017" y="117135"/>
                        <a:pt x="1343312" y="117135"/>
                      </a:cubicBezTo>
                      <a:cubicBezTo>
                        <a:pt x="1365607" y="117135"/>
                        <a:pt x="1383680" y="99062"/>
                        <a:pt x="1383680" y="76768"/>
                      </a:cubicBezTo>
                      <a:cubicBezTo>
                        <a:pt x="1383680" y="54473"/>
                        <a:pt x="1365607" y="36400"/>
                        <a:pt x="1343312" y="36400"/>
                      </a:cubicBezTo>
                      <a:close/>
                      <a:moveTo>
                        <a:pt x="1258874" y="36400"/>
                      </a:moveTo>
                      <a:cubicBezTo>
                        <a:pt x="1236579" y="36400"/>
                        <a:pt x="1218506" y="54473"/>
                        <a:pt x="1218506" y="76768"/>
                      </a:cubicBezTo>
                      <a:cubicBezTo>
                        <a:pt x="1218506" y="99062"/>
                        <a:pt x="1236579" y="117135"/>
                        <a:pt x="1258874" y="117135"/>
                      </a:cubicBezTo>
                      <a:cubicBezTo>
                        <a:pt x="1281169" y="117135"/>
                        <a:pt x="1299242" y="99062"/>
                        <a:pt x="1299242" y="76768"/>
                      </a:cubicBezTo>
                      <a:cubicBezTo>
                        <a:pt x="1299242" y="54473"/>
                        <a:pt x="1281169" y="36400"/>
                        <a:pt x="1258874" y="36400"/>
                      </a:cubicBezTo>
                      <a:close/>
                      <a:moveTo>
                        <a:pt x="1174438" y="36400"/>
                      </a:moveTo>
                      <a:cubicBezTo>
                        <a:pt x="1152143" y="36400"/>
                        <a:pt x="1134070" y="54473"/>
                        <a:pt x="1134070" y="76768"/>
                      </a:cubicBezTo>
                      <a:cubicBezTo>
                        <a:pt x="1134070" y="99062"/>
                        <a:pt x="1152143" y="117135"/>
                        <a:pt x="1174438" y="117135"/>
                      </a:cubicBezTo>
                      <a:cubicBezTo>
                        <a:pt x="1196733" y="117135"/>
                        <a:pt x="1214806" y="99062"/>
                        <a:pt x="1214806" y="76768"/>
                      </a:cubicBezTo>
                      <a:cubicBezTo>
                        <a:pt x="1214806" y="54473"/>
                        <a:pt x="1196733" y="36400"/>
                        <a:pt x="1174438" y="36400"/>
                      </a:cubicBezTo>
                      <a:close/>
                      <a:moveTo>
                        <a:pt x="1090002" y="36400"/>
                      </a:moveTo>
                      <a:cubicBezTo>
                        <a:pt x="1067707" y="36400"/>
                        <a:pt x="1049634" y="54473"/>
                        <a:pt x="1049634" y="76768"/>
                      </a:cubicBezTo>
                      <a:cubicBezTo>
                        <a:pt x="1049634" y="99062"/>
                        <a:pt x="1067707" y="117136"/>
                        <a:pt x="1090002" y="117136"/>
                      </a:cubicBezTo>
                      <a:cubicBezTo>
                        <a:pt x="1112297" y="117136"/>
                        <a:pt x="1130370" y="99062"/>
                        <a:pt x="1130370" y="76768"/>
                      </a:cubicBezTo>
                      <a:cubicBezTo>
                        <a:pt x="1130370" y="54473"/>
                        <a:pt x="1112297" y="36400"/>
                        <a:pt x="1090002" y="36400"/>
                      </a:cubicBezTo>
                      <a:close/>
                      <a:moveTo>
                        <a:pt x="1005565" y="36400"/>
                      </a:moveTo>
                      <a:cubicBezTo>
                        <a:pt x="983270" y="36400"/>
                        <a:pt x="965197" y="54473"/>
                        <a:pt x="965197" y="76768"/>
                      </a:cubicBezTo>
                      <a:cubicBezTo>
                        <a:pt x="965197" y="99062"/>
                        <a:pt x="983270" y="117136"/>
                        <a:pt x="1005565" y="117136"/>
                      </a:cubicBezTo>
                      <a:cubicBezTo>
                        <a:pt x="1027860" y="117136"/>
                        <a:pt x="1045933" y="99062"/>
                        <a:pt x="1045933" y="76768"/>
                      </a:cubicBezTo>
                      <a:cubicBezTo>
                        <a:pt x="1045933" y="54473"/>
                        <a:pt x="1027860" y="36400"/>
                        <a:pt x="1005565" y="36400"/>
                      </a:cubicBezTo>
                      <a:close/>
                      <a:moveTo>
                        <a:pt x="921129" y="36400"/>
                      </a:moveTo>
                      <a:cubicBezTo>
                        <a:pt x="898834" y="36400"/>
                        <a:pt x="880761" y="54473"/>
                        <a:pt x="880761" y="76768"/>
                      </a:cubicBezTo>
                      <a:cubicBezTo>
                        <a:pt x="880761" y="99062"/>
                        <a:pt x="898834" y="117136"/>
                        <a:pt x="921129" y="117136"/>
                      </a:cubicBezTo>
                      <a:cubicBezTo>
                        <a:pt x="943424" y="117136"/>
                        <a:pt x="961497" y="99062"/>
                        <a:pt x="961497" y="76768"/>
                      </a:cubicBezTo>
                      <a:cubicBezTo>
                        <a:pt x="961497" y="54473"/>
                        <a:pt x="943424" y="36400"/>
                        <a:pt x="921129" y="36400"/>
                      </a:cubicBezTo>
                      <a:close/>
                      <a:moveTo>
                        <a:pt x="836693" y="36400"/>
                      </a:moveTo>
                      <a:cubicBezTo>
                        <a:pt x="814398" y="36400"/>
                        <a:pt x="796325" y="54473"/>
                        <a:pt x="796325" y="76768"/>
                      </a:cubicBezTo>
                      <a:cubicBezTo>
                        <a:pt x="796325" y="99062"/>
                        <a:pt x="814398" y="117136"/>
                        <a:pt x="836693" y="117136"/>
                      </a:cubicBezTo>
                      <a:cubicBezTo>
                        <a:pt x="858988" y="117136"/>
                        <a:pt x="877061" y="99062"/>
                        <a:pt x="877061" y="76768"/>
                      </a:cubicBezTo>
                      <a:cubicBezTo>
                        <a:pt x="877061" y="54473"/>
                        <a:pt x="858988" y="36400"/>
                        <a:pt x="836693" y="36400"/>
                      </a:cubicBezTo>
                      <a:close/>
                      <a:moveTo>
                        <a:pt x="752256" y="36400"/>
                      </a:moveTo>
                      <a:cubicBezTo>
                        <a:pt x="729961" y="36400"/>
                        <a:pt x="711888" y="54473"/>
                        <a:pt x="711888" y="76768"/>
                      </a:cubicBezTo>
                      <a:cubicBezTo>
                        <a:pt x="711888" y="99062"/>
                        <a:pt x="729961" y="117136"/>
                        <a:pt x="752256" y="117136"/>
                      </a:cubicBezTo>
                      <a:cubicBezTo>
                        <a:pt x="774551" y="117136"/>
                        <a:pt x="792624" y="99062"/>
                        <a:pt x="792624" y="76768"/>
                      </a:cubicBezTo>
                      <a:cubicBezTo>
                        <a:pt x="792624" y="54473"/>
                        <a:pt x="774551" y="36400"/>
                        <a:pt x="752256" y="36400"/>
                      </a:cubicBezTo>
                      <a:close/>
                      <a:moveTo>
                        <a:pt x="667820" y="36400"/>
                      </a:moveTo>
                      <a:cubicBezTo>
                        <a:pt x="645525" y="36400"/>
                        <a:pt x="627452" y="54473"/>
                        <a:pt x="627452" y="76768"/>
                      </a:cubicBezTo>
                      <a:cubicBezTo>
                        <a:pt x="627452" y="99062"/>
                        <a:pt x="645525" y="117136"/>
                        <a:pt x="667820" y="117136"/>
                      </a:cubicBezTo>
                      <a:cubicBezTo>
                        <a:pt x="690115" y="117136"/>
                        <a:pt x="708188" y="99062"/>
                        <a:pt x="708188" y="76768"/>
                      </a:cubicBezTo>
                      <a:cubicBezTo>
                        <a:pt x="708188" y="54473"/>
                        <a:pt x="690115" y="36400"/>
                        <a:pt x="667820" y="36400"/>
                      </a:cubicBezTo>
                      <a:close/>
                      <a:moveTo>
                        <a:pt x="583384" y="36400"/>
                      </a:moveTo>
                      <a:cubicBezTo>
                        <a:pt x="561089" y="36400"/>
                        <a:pt x="543016" y="54473"/>
                        <a:pt x="543016" y="76768"/>
                      </a:cubicBezTo>
                      <a:cubicBezTo>
                        <a:pt x="543016" y="99062"/>
                        <a:pt x="561089" y="117136"/>
                        <a:pt x="583384" y="117136"/>
                      </a:cubicBezTo>
                      <a:cubicBezTo>
                        <a:pt x="605679" y="117136"/>
                        <a:pt x="623752" y="99062"/>
                        <a:pt x="623752" y="76768"/>
                      </a:cubicBezTo>
                      <a:cubicBezTo>
                        <a:pt x="623752" y="54473"/>
                        <a:pt x="605679" y="36400"/>
                        <a:pt x="583384" y="36400"/>
                      </a:cubicBezTo>
                      <a:close/>
                      <a:moveTo>
                        <a:pt x="498947" y="36400"/>
                      </a:moveTo>
                      <a:cubicBezTo>
                        <a:pt x="476652" y="36400"/>
                        <a:pt x="458579" y="54473"/>
                        <a:pt x="458579" y="76768"/>
                      </a:cubicBezTo>
                      <a:cubicBezTo>
                        <a:pt x="458579" y="99062"/>
                        <a:pt x="476652" y="117136"/>
                        <a:pt x="498947" y="117136"/>
                      </a:cubicBezTo>
                      <a:cubicBezTo>
                        <a:pt x="521242" y="117136"/>
                        <a:pt x="539315" y="99062"/>
                        <a:pt x="539315" y="76768"/>
                      </a:cubicBezTo>
                      <a:cubicBezTo>
                        <a:pt x="539315" y="54473"/>
                        <a:pt x="521242" y="36400"/>
                        <a:pt x="498947" y="36400"/>
                      </a:cubicBezTo>
                      <a:close/>
                      <a:moveTo>
                        <a:pt x="414511" y="36400"/>
                      </a:moveTo>
                      <a:cubicBezTo>
                        <a:pt x="392216" y="36400"/>
                        <a:pt x="374143" y="54473"/>
                        <a:pt x="374143" y="76768"/>
                      </a:cubicBezTo>
                      <a:cubicBezTo>
                        <a:pt x="374143" y="99062"/>
                        <a:pt x="392216" y="117136"/>
                        <a:pt x="414511" y="117136"/>
                      </a:cubicBezTo>
                      <a:cubicBezTo>
                        <a:pt x="436806" y="117136"/>
                        <a:pt x="454879" y="99062"/>
                        <a:pt x="454879" y="76768"/>
                      </a:cubicBezTo>
                      <a:cubicBezTo>
                        <a:pt x="454879" y="54473"/>
                        <a:pt x="436806" y="36400"/>
                        <a:pt x="414511" y="36400"/>
                      </a:cubicBezTo>
                      <a:close/>
                      <a:moveTo>
                        <a:pt x="330075" y="36400"/>
                      </a:moveTo>
                      <a:cubicBezTo>
                        <a:pt x="307780" y="36400"/>
                        <a:pt x="289707" y="54473"/>
                        <a:pt x="289707" y="76768"/>
                      </a:cubicBezTo>
                      <a:cubicBezTo>
                        <a:pt x="289707" y="99062"/>
                        <a:pt x="307780" y="117136"/>
                        <a:pt x="330075" y="117136"/>
                      </a:cubicBezTo>
                      <a:cubicBezTo>
                        <a:pt x="352370" y="117136"/>
                        <a:pt x="370443" y="99062"/>
                        <a:pt x="370443" y="76768"/>
                      </a:cubicBezTo>
                      <a:cubicBezTo>
                        <a:pt x="370443" y="54473"/>
                        <a:pt x="352370" y="36400"/>
                        <a:pt x="330075" y="36400"/>
                      </a:cubicBezTo>
                      <a:close/>
                      <a:moveTo>
                        <a:pt x="245639" y="36400"/>
                      </a:moveTo>
                      <a:cubicBezTo>
                        <a:pt x="223344" y="36400"/>
                        <a:pt x="205271" y="54473"/>
                        <a:pt x="205271" y="76768"/>
                      </a:cubicBezTo>
                      <a:cubicBezTo>
                        <a:pt x="205271" y="99062"/>
                        <a:pt x="223344" y="117136"/>
                        <a:pt x="245639" y="117136"/>
                      </a:cubicBezTo>
                      <a:cubicBezTo>
                        <a:pt x="267934" y="117136"/>
                        <a:pt x="286007" y="99062"/>
                        <a:pt x="286007" y="76768"/>
                      </a:cubicBezTo>
                      <a:cubicBezTo>
                        <a:pt x="286007" y="54473"/>
                        <a:pt x="267934" y="36400"/>
                        <a:pt x="245639" y="36400"/>
                      </a:cubicBezTo>
                      <a:close/>
                      <a:moveTo>
                        <a:pt x="161202" y="36400"/>
                      </a:moveTo>
                      <a:cubicBezTo>
                        <a:pt x="138907" y="36400"/>
                        <a:pt x="120834" y="54473"/>
                        <a:pt x="120834" y="76768"/>
                      </a:cubicBezTo>
                      <a:cubicBezTo>
                        <a:pt x="120834" y="99062"/>
                        <a:pt x="138907" y="117136"/>
                        <a:pt x="161202" y="117136"/>
                      </a:cubicBezTo>
                      <a:cubicBezTo>
                        <a:pt x="183497" y="117136"/>
                        <a:pt x="201570" y="99062"/>
                        <a:pt x="201570" y="76768"/>
                      </a:cubicBezTo>
                      <a:cubicBezTo>
                        <a:pt x="201570" y="54473"/>
                        <a:pt x="183497" y="36400"/>
                        <a:pt x="161202" y="36400"/>
                      </a:cubicBezTo>
                      <a:close/>
                      <a:moveTo>
                        <a:pt x="76766" y="36400"/>
                      </a:moveTo>
                      <a:cubicBezTo>
                        <a:pt x="54471" y="36400"/>
                        <a:pt x="36398" y="54473"/>
                        <a:pt x="36398" y="76768"/>
                      </a:cubicBezTo>
                      <a:cubicBezTo>
                        <a:pt x="36398" y="99062"/>
                        <a:pt x="54471" y="117136"/>
                        <a:pt x="76766" y="117136"/>
                      </a:cubicBezTo>
                      <a:cubicBezTo>
                        <a:pt x="99061" y="117136"/>
                        <a:pt x="117134" y="99062"/>
                        <a:pt x="117134" y="76768"/>
                      </a:cubicBezTo>
                      <a:cubicBezTo>
                        <a:pt x="117134" y="54473"/>
                        <a:pt x="99061" y="36400"/>
                        <a:pt x="76766" y="36400"/>
                      </a:cubicBezTo>
                      <a:close/>
                      <a:moveTo>
                        <a:pt x="0" y="0"/>
                      </a:moveTo>
                      <a:lnTo>
                        <a:pt x="1404720" y="0"/>
                      </a:lnTo>
                      <a:lnTo>
                        <a:pt x="1404720" y="2812935"/>
                      </a:lnTo>
                      <a:lnTo>
                        <a:pt x="0" y="281293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43" name="フリーフォーム: 図形 842">
                  <a:extLst>
                    <a:ext uri="{FF2B5EF4-FFF2-40B4-BE49-F238E27FC236}">
                      <a16:creationId xmlns:a16="http://schemas.microsoft.com/office/drawing/2014/main" id="{1868222C-F5D8-53AF-FE24-3A0A36A1AAE2}"/>
                    </a:ext>
                  </a:extLst>
                </p:cNvPr>
                <p:cNvSpPr/>
                <p:nvPr/>
              </p:nvSpPr>
              <p:spPr bwMode="auto">
                <a:xfrm>
                  <a:off x="10068569" y="3615200"/>
                  <a:ext cx="555062" cy="1111504"/>
                </a:xfrm>
                <a:custGeom>
                  <a:avLst/>
                  <a:gdLst>
                    <a:gd name="connsiteX0" fmla="*/ 1343312 w 1404720"/>
                    <a:gd name="connsiteY0" fmla="*/ 2703931 h 2812935"/>
                    <a:gd name="connsiteX1" fmla="*/ 1302944 w 1404720"/>
                    <a:gd name="connsiteY1" fmla="*/ 2744299 h 2812935"/>
                    <a:gd name="connsiteX2" fmla="*/ 1343312 w 1404720"/>
                    <a:gd name="connsiteY2" fmla="*/ 2784667 h 2812935"/>
                    <a:gd name="connsiteX3" fmla="*/ 1383680 w 1404720"/>
                    <a:gd name="connsiteY3" fmla="*/ 2744299 h 2812935"/>
                    <a:gd name="connsiteX4" fmla="*/ 1343312 w 1404720"/>
                    <a:gd name="connsiteY4" fmla="*/ 2703931 h 2812935"/>
                    <a:gd name="connsiteX5" fmla="*/ 1258874 w 1404720"/>
                    <a:gd name="connsiteY5" fmla="*/ 2703931 h 2812935"/>
                    <a:gd name="connsiteX6" fmla="*/ 1218506 w 1404720"/>
                    <a:gd name="connsiteY6" fmla="*/ 2744299 h 2812935"/>
                    <a:gd name="connsiteX7" fmla="*/ 1258874 w 1404720"/>
                    <a:gd name="connsiteY7" fmla="*/ 2784667 h 2812935"/>
                    <a:gd name="connsiteX8" fmla="*/ 1299242 w 1404720"/>
                    <a:gd name="connsiteY8" fmla="*/ 2744299 h 2812935"/>
                    <a:gd name="connsiteX9" fmla="*/ 1258874 w 1404720"/>
                    <a:gd name="connsiteY9" fmla="*/ 2703931 h 2812935"/>
                    <a:gd name="connsiteX10" fmla="*/ 1174438 w 1404720"/>
                    <a:gd name="connsiteY10" fmla="*/ 2703931 h 2812935"/>
                    <a:gd name="connsiteX11" fmla="*/ 1134070 w 1404720"/>
                    <a:gd name="connsiteY11" fmla="*/ 2744299 h 2812935"/>
                    <a:gd name="connsiteX12" fmla="*/ 1174438 w 1404720"/>
                    <a:gd name="connsiteY12" fmla="*/ 2784667 h 2812935"/>
                    <a:gd name="connsiteX13" fmla="*/ 1214806 w 1404720"/>
                    <a:gd name="connsiteY13" fmla="*/ 2744299 h 2812935"/>
                    <a:gd name="connsiteX14" fmla="*/ 1174438 w 1404720"/>
                    <a:gd name="connsiteY14" fmla="*/ 2703931 h 2812935"/>
                    <a:gd name="connsiteX15" fmla="*/ 1090002 w 1404720"/>
                    <a:gd name="connsiteY15" fmla="*/ 2703931 h 2812935"/>
                    <a:gd name="connsiteX16" fmla="*/ 1049634 w 1404720"/>
                    <a:gd name="connsiteY16" fmla="*/ 2744299 h 2812935"/>
                    <a:gd name="connsiteX17" fmla="*/ 1090002 w 1404720"/>
                    <a:gd name="connsiteY17" fmla="*/ 2784667 h 2812935"/>
                    <a:gd name="connsiteX18" fmla="*/ 1130370 w 1404720"/>
                    <a:gd name="connsiteY18" fmla="*/ 2744299 h 2812935"/>
                    <a:gd name="connsiteX19" fmla="*/ 1090002 w 1404720"/>
                    <a:gd name="connsiteY19" fmla="*/ 2703931 h 2812935"/>
                    <a:gd name="connsiteX20" fmla="*/ 1005565 w 1404720"/>
                    <a:gd name="connsiteY20" fmla="*/ 2703931 h 2812935"/>
                    <a:gd name="connsiteX21" fmla="*/ 965197 w 1404720"/>
                    <a:gd name="connsiteY21" fmla="*/ 2744299 h 2812935"/>
                    <a:gd name="connsiteX22" fmla="*/ 1005565 w 1404720"/>
                    <a:gd name="connsiteY22" fmla="*/ 2784667 h 2812935"/>
                    <a:gd name="connsiteX23" fmla="*/ 1045933 w 1404720"/>
                    <a:gd name="connsiteY23" fmla="*/ 2744299 h 2812935"/>
                    <a:gd name="connsiteX24" fmla="*/ 1005565 w 1404720"/>
                    <a:gd name="connsiteY24" fmla="*/ 2703931 h 2812935"/>
                    <a:gd name="connsiteX25" fmla="*/ 921129 w 1404720"/>
                    <a:gd name="connsiteY25" fmla="*/ 2703931 h 2812935"/>
                    <a:gd name="connsiteX26" fmla="*/ 880761 w 1404720"/>
                    <a:gd name="connsiteY26" fmla="*/ 2744299 h 2812935"/>
                    <a:gd name="connsiteX27" fmla="*/ 921129 w 1404720"/>
                    <a:gd name="connsiteY27" fmla="*/ 2784667 h 2812935"/>
                    <a:gd name="connsiteX28" fmla="*/ 961497 w 1404720"/>
                    <a:gd name="connsiteY28" fmla="*/ 2744299 h 2812935"/>
                    <a:gd name="connsiteX29" fmla="*/ 921129 w 1404720"/>
                    <a:gd name="connsiteY29" fmla="*/ 2703931 h 2812935"/>
                    <a:gd name="connsiteX30" fmla="*/ 836693 w 1404720"/>
                    <a:gd name="connsiteY30" fmla="*/ 2703931 h 2812935"/>
                    <a:gd name="connsiteX31" fmla="*/ 796325 w 1404720"/>
                    <a:gd name="connsiteY31" fmla="*/ 2744299 h 2812935"/>
                    <a:gd name="connsiteX32" fmla="*/ 836693 w 1404720"/>
                    <a:gd name="connsiteY32" fmla="*/ 2784667 h 2812935"/>
                    <a:gd name="connsiteX33" fmla="*/ 877061 w 1404720"/>
                    <a:gd name="connsiteY33" fmla="*/ 2744299 h 2812935"/>
                    <a:gd name="connsiteX34" fmla="*/ 836693 w 1404720"/>
                    <a:gd name="connsiteY34" fmla="*/ 2703931 h 2812935"/>
                    <a:gd name="connsiteX35" fmla="*/ 752256 w 1404720"/>
                    <a:gd name="connsiteY35" fmla="*/ 2703931 h 2812935"/>
                    <a:gd name="connsiteX36" fmla="*/ 711888 w 1404720"/>
                    <a:gd name="connsiteY36" fmla="*/ 2744299 h 2812935"/>
                    <a:gd name="connsiteX37" fmla="*/ 752256 w 1404720"/>
                    <a:gd name="connsiteY37" fmla="*/ 2784667 h 2812935"/>
                    <a:gd name="connsiteX38" fmla="*/ 792624 w 1404720"/>
                    <a:gd name="connsiteY38" fmla="*/ 2744299 h 2812935"/>
                    <a:gd name="connsiteX39" fmla="*/ 752256 w 1404720"/>
                    <a:gd name="connsiteY39" fmla="*/ 2703931 h 2812935"/>
                    <a:gd name="connsiteX40" fmla="*/ 667820 w 1404720"/>
                    <a:gd name="connsiteY40" fmla="*/ 2703931 h 2812935"/>
                    <a:gd name="connsiteX41" fmla="*/ 627452 w 1404720"/>
                    <a:gd name="connsiteY41" fmla="*/ 2744299 h 2812935"/>
                    <a:gd name="connsiteX42" fmla="*/ 667820 w 1404720"/>
                    <a:gd name="connsiteY42" fmla="*/ 2784667 h 2812935"/>
                    <a:gd name="connsiteX43" fmla="*/ 708188 w 1404720"/>
                    <a:gd name="connsiteY43" fmla="*/ 2744299 h 2812935"/>
                    <a:gd name="connsiteX44" fmla="*/ 667820 w 1404720"/>
                    <a:gd name="connsiteY44" fmla="*/ 2703931 h 2812935"/>
                    <a:gd name="connsiteX45" fmla="*/ 583384 w 1404720"/>
                    <a:gd name="connsiteY45" fmla="*/ 2703931 h 2812935"/>
                    <a:gd name="connsiteX46" fmla="*/ 543016 w 1404720"/>
                    <a:gd name="connsiteY46" fmla="*/ 2744299 h 2812935"/>
                    <a:gd name="connsiteX47" fmla="*/ 583384 w 1404720"/>
                    <a:gd name="connsiteY47" fmla="*/ 2784667 h 2812935"/>
                    <a:gd name="connsiteX48" fmla="*/ 623752 w 1404720"/>
                    <a:gd name="connsiteY48" fmla="*/ 2744299 h 2812935"/>
                    <a:gd name="connsiteX49" fmla="*/ 583384 w 1404720"/>
                    <a:gd name="connsiteY49" fmla="*/ 2703931 h 2812935"/>
                    <a:gd name="connsiteX50" fmla="*/ 498947 w 1404720"/>
                    <a:gd name="connsiteY50" fmla="*/ 2703931 h 2812935"/>
                    <a:gd name="connsiteX51" fmla="*/ 458579 w 1404720"/>
                    <a:gd name="connsiteY51" fmla="*/ 2744299 h 2812935"/>
                    <a:gd name="connsiteX52" fmla="*/ 498947 w 1404720"/>
                    <a:gd name="connsiteY52" fmla="*/ 2784667 h 2812935"/>
                    <a:gd name="connsiteX53" fmla="*/ 539315 w 1404720"/>
                    <a:gd name="connsiteY53" fmla="*/ 2744299 h 2812935"/>
                    <a:gd name="connsiteX54" fmla="*/ 498947 w 1404720"/>
                    <a:gd name="connsiteY54" fmla="*/ 2703931 h 2812935"/>
                    <a:gd name="connsiteX55" fmla="*/ 414511 w 1404720"/>
                    <a:gd name="connsiteY55" fmla="*/ 2703931 h 2812935"/>
                    <a:gd name="connsiteX56" fmla="*/ 374143 w 1404720"/>
                    <a:gd name="connsiteY56" fmla="*/ 2744299 h 2812935"/>
                    <a:gd name="connsiteX57" fmla="*/ 414511 w 1404720"/>
                    <a:gd name="connsiteY57" fmla="*/ 2784667 h 2812935"/>
                    <a:gd name="connsiteX58" fmla="*/ 454879 w 1404720"/>
                    <a:gd name="connsiteY58" fmla="*/ 2744299 h 2812935"/>
                    <a:gd name="connsiteX59" fmla="*/ 414511 w 1404720"/>
                    <a:gd name="connsiteY59" fmla="*/ 2703931 h 2812935"/>
                    <a:gd name="connsiteX60" fmla="*/ 330075 w 1404720"/>
                    <a:gd name="connsiteY60" fmla="*/ 2703931 h 2812935"/>
                    <a:gd name="connsiteX61" fmla="*/ 289707 w 1404720"/>
                    <a:gd name="connsiteY61" fmla="*/ 2744299 h 2812935"/>
                    <a:gd name="connsiteX62" fmla="*/ 330075 w 1404720"/>
                    <a:gd name="connsiteY62" fmla="*/ 2784667 h 2812935"/>
                    <a:gd name="connsiteX63" fmla="*/ 370443 w 1404720"/>
                    <a:gd name="connsiteY63" fmla="*/ 2744299 h 2812935"/>
                    <a:gd name="connsiteX64" fmla="*/ 330075 w 1404720"/>
                    <a:gd name="connsiteY64" fmla="*/ 2703931 h 2812935"/>
                    <a:gd name="connsiteX65" fmla="*/ 245639 w 1404720"/>
                    <a:gd name="connsiteY65" fmla="*/ 2703931 h 2812935"/>
                    <a:gd name="connsiteX66" fmla="*/ 205271 w 1404720"/>
                    <a:gd name="connsiteY66" fmla="*/ 2744299 h 2812935"/>
                    <a:gd name="connsiteX67" fmla="*/ 245639 w 1404720"/>
                    <a:gd name="connsiteY67" fmla="*/ 2784667 h 2812935"/>
                    <a:gd name="connsiteX68" fmla="*/ 286007 w 1404720"/>
                    <a:gd name="connsiteY68" fmla="*/ 2744299 h 2812935"/>
                    <a:gd name="connsiteX69" fmla="*/ 245639 w 1404720"/>
                    <a:gd name="connsiteY69" fmla="*/ 2703931 h 2812935"/>
                    <a:gd name="connsiteX70" fmla="*/ 161202 w 1404720"/>
                    <a:gd name="connsiteY70" fmla="*/ 2703931 h 2812935"/>
                    <a:gd name="connsiteX71" fmla="*/ 120834 w 1404720"/>
                    <a:gd name="connsiteY71" fmla="*/ 2744299 h 2812935"/>
                    <a:gd name="connsiteX72" fmla="*/ 161202 w 1404720"/>
                    <a:gd name="connsiteY72" fmla="*/ 2784667 h 2812935"/>
                    <a:gd name="connsiteX73" fmla="*/ 201570 w 1404720"/>
                    <a:gd name="connsiteY73" fmla="*/ 2744299 h 2812935"/>
                    <a:gd name="connsiteX74" fmla="*/ 161202 w 1404720"/>
                    <a:gd name="connsiteY74" fmla="*/ 2703931 h 2812935"/>
                    <a:gd name="connsiteX75" fmla="*/ 76766 w 1404720"/>
                    <a:gd name="connsiteY75" fmla="*/ 2703931 h 2812935"/>
                    <a:gd name="connsiteX76" fmla="*/ 36398 w 1404720"/>
                    <a:gd name="connsiteY76" fmla="*/ 2744299 h 2812935"/>
                    <a:gd name="connsiteX77" fmla="*/ 76766 w 1404720"/>
                    <a:gd name="connsiteY77" fmla="*/ 2784667 h 2812935"/>
                    <a:gd name="connsiteX78" fmla="*/ 117134 w 1404720"/>
                    <a:gd name="connsiteY78" fmla="*/ 2744299 h 2812935"/>
                    <a:gd name="connsiteX79" fmla="*/ 76766 w 1404720"/>
                    <a:gd name="connsiteY79" fmla="*/ 2703931 h 2812935"/>
                    <a:gd name="connsiteX80" fmla="*/ 1343312 w 1404720"/>
                    <a:gd name="connsiteY80" fmla="*/ 2617876 h 2812935"/>
                    <a:gd name="connsiteX81" fmla="*/ 1302944 w 1404720"/>
                    <a:gd name="connsiteY81" fmla="*/ 2658244 h 2812935"/>
                    <a:gd name="connsiteX82" fmla="*/ 1343312 w 1404720"/>
                    <a:gd name="connsiteY82" fmla="*/ 2698612 h 2812935"/>
                    <a:gd name="connsiteX83" fmla="*/ 1383680 w 1404720"/>
                    <a:gd name="connsiteY83" fmla="*/ 2658244 h 2812935"/>
                    <a:gd name="connsiteX84" fmla="*/ 1343312 w 1404720"/>
                    <a:gd name="connsiteY84" fmla="*/ 2617876 h 2812935"/>
                    <a:gd name="connsiteX85" fmla="*/ 1258874 w 1404720"/>
                    <a:gd name="connsiteY85" fmla="*/ 2617876 h 2812935"/>
                    <a:gd name="connsiteX86" fmla="*/ 1218506 w 1404720"/>
                    <a:gd name="connsiteY86" fmla="*/ 2658244 h 2812935"/>
                    <a:gd name="connsiteX87" fmla="*/ 1258874 w 1404720"/>
                    <a:gd name="connsiteY87" fmla="*/ 2698612 h 2812935"/>
                    <a:gd name="connsiteX88" fmla="*/ 1299242 w 1404720"/>
                    <a:gd name="connsiteY88" fmla="*/ 2658244 h 2812935"/>
                    <a:gd name="connsiteX89" fmla="*/ 1258874 w 1404720"/>
                    <a:gd name="connsiteY89" fmla="*/ 2617876 h 2812935"/>
                    <a:gd name="connsiteX90" fmla="*/ 1174438 w 1404720"/>
                    <a:gd name="connsiteY90" fmla="*/ 2617876 h 2812935"/>
                    <a:gd name="connsiteX91" fmla="*/ 1134070 w 1404720"/>
                    <a:gd name="connsiteY91" fmla="*/ 2658244 h 2812935"/>
                    <a:gd name="connsiteX92" fmla="*/ 1174438 w 1404720"/>
                    <a:gd name="connsiteY92" fmla="*/ 2698612 h 2812935"/>
                    <a:gd name="connsiteX93" fmla="*/ 1214806 w 1404720"/>
                    <a:gd name="connsiteY93" fmla="*/ 2658244 h 2812935"/>
                    <a:gd name="connsiteX94" fmla="*/ 1174438 w 1404720"/>
                    <a:gd name="connsiteY94" fmla="*/ 2617876 h 2812935"/>
                    <a:gd name="connsiteX95" fmla="*/ 1090002 w 1404720"/>
                    <a:gd name="connsiteY95" fmla="*/ 2617876 h 2812935"/>
                    <a:gd name="connsiteX96" fmla="*/ 1049634 w 1404720"/>
                    <a:gd name="connsiteY96" fmla="*/ 2658244 h 2812935"/>
                    <a:gd name="connsiteX97" fmla="*/ 1090002 w 1404720"/>
                    <a:gd name="connsiteY97" fmla="*/ 2698612 h 2812935"/>
                    <a:gd name="connsiteX98" fmla="*/ 1130370 w 1404720"/>
                    <a:gd name="connsiteY98" fmla="*/ 2658244 h 2812935"/>
                    <a:gd name="connsiteX99" fmla="*/ 1090002 w 1404720"/>
                    <a:gd name="connsiteY99" fmla="*/ 2617876 h 2812935"/>
                    <a:gd name="connsiteX100" fmla="*/ 1005565 w 1404720"/>
                    <a:gd name="connsiteY100" fmla="*/ 2617876 h 2812935"/>
                    <a:gd name="connsiteX101" fmla="*/ 965197 w 1404720"/>
                    <a:gd name="connsiteY101" fmla="*/ 2658244 h 2812935"/>
                    <a:gd name="connsiteX102" fmla="*/ 1005565 w 1404720"/>
                    <a:gd name="connsiteY102" fmla="*/ 2698612 h 2812935"/>
                    <a:gd name="connsiteX103" fmla="*/ 1045933 w 1404720"/>
                    <a:gd name="connsiteY103" fmla="*/ 2658244 h 2812935"/>
                    <a:gd name="connsiteX104" fmla="*/ 1005565 w 1404720"/>
                    <a:gd name="connsiteY104" fmla="*/ 2617876 h 2812935"/>
                    <a:gd name="connsiteX105" fmla="*/ 921129 w 1404720"/>
                    <a:gd name="connsiteY105" fmla="*/ 2617876 h 2812935"/>
                    <a:gd name="connsiteX106" fmla="*/ 880761 w 1404720"/>
                    <a:gd name="connsiteY106" fmla="*/ 2658244 h 2812935"/>
                    <a:gd name="connsiteX107" fmla="*/ 921129 w 1404720"/>
                    <a:gd name="connsiteY107" fmla="*/ 2698612 h 2812935"/>
                    <a:gd name="connsiteX108" fmla="*/ 961497 w 1404720"/>
                    <a:gd name="connsiteY108" fmla="*/ 2658244 h 2812935"/>
                    <a:gd name="connsiteX109" fmla="*/ 921129 w 1404720"/>
                    <a:gd name="connsiteY109" fmla="*/ 2617876 h 2812935"/>
                    <a:gd name="connsiteX110" fmla="*/ 836693 w 1404720"/>
                    <a:gd name="connsiteY110" fmla="*/ 2617876 h 2812935"/>
                    <a:gd name="connsiteX111" fmla="*/ 796325 w 1404720"/>
                    <a:gd name="connsiteY111" fmla="*/ 2658244 h 2812935"/>
                    <a:gd name="connsiteX112" fmla="*/ 836693 w 1404720"/>
                    <a:gd name="connsiteY112" fmla="*/ 2698612 h 2812935"/>
                    <a:gd name="connsiteX113" fmla="*/ 877061 w 1404720"/>
                    <a:gd name="connsiteY113" fmla="*/ 2658244 h 2812935"/>
                    <a:gd name="connsiteX114" fmla="*/ 836693 w 1404720"/>
                    <a:gd name="connsiteY114" fmla="*/ 2617876 h 2812935"/>
                    <a:gd name="connsiteX115" fmla="*/ 752256 w 1404720"/>
                    <a:gd name="connsiteY115" fmla="*/ 2617876 h 2812935"/>
                    <a:gd name="connsiteX116" fmla="*/ 711888 w 1404720"/>
                    <a:gd name="connsiteY116" fmla="*/ 2658244 h 2812935"/>
                    <a:gd name="connsiteX117" fmla="*/ 752256 w 1404720"/>
                    <a:gd name="connsiteY117" fmla="*/ 2698612 h 2812935"/>
                    <a:gd name="connsiteX118" fmla="*/ 792624 w 1404720"/>
                    <a:gd name="connsiteY118" fmla="*/ 2658244 h 2812935"/>
                    <a:gd name="connsiteX119" fmla="*/ 752256 w 1404720"/>
                    <a:gd name="connsiteY119" fmla="*/ 2617876 h 2812935"/>
                    <a:gd name="connsiteX120" fmla="*/ 667820 w 1404720"/>
                    <a:gd name="connsiteY120" fmla="*/ 2617876 h 2812935"/>
                    <a:gd name="connsiteX121" fmla="*/ 627452 w 1404720"/>
                    <a:gd name="connsiteY121" fmla="*/ 2658244 h 2812935"/>
                    <a:gd name="connsiteX122" fmla="*/ 667820 w 1404720"/>
                    <a:gd name="connsiteY122" fmla="*/ 2698612 h 2812935"/>
                    <a:gd name="connsiteX123" fmla="*/ 708188 w 1404720"/>
                    <a:gd name="connsiteY123" fmla="*/ 2658244 h 2812935"/>
                    <a:gd name="connsiteX124" fmla="*/ 667820 w 1404720"/>
                    <a:gd name="connsiteY124" fmla="*/ 2617876 h 2812935"/>
                    <a:gd name="connsiteX125" fmla="*/ 583384 w 1404720"/>
                    <a:gd name="connsiteY125" fmla="*/ 2617876 h 2812935"/>
                    <a:gd name="connsiteX126" fmla="*/ 543016 w 1404720"/>
                    <a:gd name="connsiteY126" fmla="*/ 2658244 h 2812935"/>
                    <a:gd name="connsiteX127" fmla="*/ 583384 w 1404720"/>
                    <a:gd name="connsiteY127" fmla="*/ 2698612 h 2812935"/>
                    <a:gd name="connsiteX128" fmla="*/ 623752 w 1404720"/>
                    <a:gd name="connsiteY128" fmla="*/ 2658244 h 2812935"/>
                    <a:gd name="connsiteX129" fmla="*/ 583384 w 1404720"/>
                    <a:gd name="connsiteY129" fmla="*/ 2617876 h 2812935"/>
                    <a:gd name="connsiteX130" fmla="*/ 498947 w 1404720"/>
                    <a:gd name="connsiteY130" fmla="*/ 2617876 h 2812935"/>
                    <a:gd name="connsiteX131" fmla="*/ 458579 w 1404720"/>
                    <a:gd name="connsiteY131" fmla="*/ 2658244 h 2812935"/>
                    <a:gd name="connsiteX132" fmla="*/ 498947 w 1404720"/>
                    <a:gd name="connsiteY132" fmla="*/ 2698612 h 2812935"/>
                    <a:gd name="connsiteX133" fmla="*/ 539315 w 1404720"/>
                    <a:gd name="connsiteY133" fmla="*/ 2658244 h 2812935"/>
                    <a:gd name="connsiteX134" fmla="*/ 498947 w 1404720"/>
                    <a:gd name="connsiteY134" fmla="*/ 2617876 h 2812935"/>
                    <a:gd name="connsiteX135" fmla="*/ 414511 w 1404720"/>
                    <a:gd name="connsiteY135" fmla="*/ 2617876 h 2812935"/>
                    <a:gd name="connsiteX136" fmla="*/ 374143 w 1404720"/>
                    <a:gd name="connsiteY136" fmla="*/ 2658244 h 2812935"/>
                    <a:gd name="connsiteX137" fmla="*/ 414511 w 1404720"/>
                    <a:gd name="connsiteY137" fmla="*/ 2698612 h 2812935"/>
                    <a:gd name="connsiteX138" fmla="*/ 454879 w 1404720"/>
                    <a:gd name="connsiteY138" fmla="*/ 2658244 h 2812935"/>
                    <a:gd name="connsiteX139" fmla="*/ 414511 w 1404720"/>
                    <a:gd name="connsiteY139" fmla="*/ 2617876 h 2812935"/>
                    <a:gd name="connsiteX140" fmla="*/ 330075 w 1404720"/>
                    <a:gd name="connsiteY140" fmla="*/ 2617876 h 2812935"/>
                    <a:gd name="connsiteX141" fmla="*/ 289707 w 1404720"/>
                    <a:gd name="connsiteY141" fmla="*/ 2658244 h 2812935"/>
                    <a:gd name="connsiteX142" fmla="*/ 330075 w 1404720"/>
                    <a:gd name="connsiteY142" fmla="*/ 2698612 h 2812935"/>
                    <a:gd name="connsiteX143" fmla="*/ 370443 w 1404720"/>
                    <a:gd name="connsiteY143" fmla="*/ 2658244 h 2812935"/>
                    <a:gd name="connsiteX144" fmla="*/ 330075 w 1404720"/>
                    <a:gd name="connsiteY144" fmla="*/ 2617876 h 2812935"/>
                    <a:gd name="connsiteX145" fmla="*/ 245639 w 1404720"/>
                    <a:gd name="connsiteY145" fmla="*/ 2617876 h 2812935"/>
                    <a:gd name="connsiteX146" fmla="*/ 205271 w 1404720"/>
                    <a:gd name="connsiteY146" fmla="*/ 2658244 h 2812935"/>
                    <a:gd name="connsiteX147" fmla="*/ 245639 w 1404720"/>
                    <a:gd name="connsiteY147" fmla="*/ 2698612 h 2812935"/>
                    <a:gd name="connsiteX148" fmla="*/ 286007 w 1404720"/>
                    <a:gd name="connsiteY148" fmla="*/ 2658244 h 2812935"/>
                    <a:gd name="connsiteX149" fmla="*/ 245639 w 1404720"/>
                    <a:gd name="connsiteY149" fmla="*/ 2617876 h 2812935"/>
                    <a:gd name="connsiteX150" fmla="*/ 161202 w 1404720"/>
                    <a:gd name="connsiteY150" fmla="*/ 2617876 h 2812935"/>
                    <a:gd name="connsiteX151" fmla="*/ 120834 w 1404720"/>
                    <a:gd name="connsiteY151" fmla="*/ 2658244 h 2812935"/>
                    <a:gd name="connsiteX152" fmla="*/ 161202 w 1404720"/>
                    <a:gd name="connsiteY152" fmla="*/ 2698612 h 2812935"/>
                    <a:gd name="connsiteX153" fmla="*/ 201570 w 1404720"/>
                    <a:gd name="connsiteY153" fmla="*/ 2658244 h 2812935"/>
                    <a:gd name="connsiteX154" fmla="*/ 161202 w 1404720"/>
                    <a:gd name="connsiteY154" fmla="*/ 2617876 h 2812935"/>
                    <a:gd name="connsiteX155" fmla="*/ 76766 w 1404720"/>
                    <a:gd name="connsiteY155" fmla="*/ 2617876 h 2812935"/>
                    <a:gd name="connsiteX156" fmla="*/ 36398 w 1404720"/>
                    <a:gd name="connsiteY156" fmla="*/ 2658244 h 2812935"/>
                    <a:gd name="connsiteX157" fmla="*/ 76766 w 1404720"/>
                    <a:gd name="connsiteY157" fmla="*/ 2698612 h 2812935"/>
                    <a:gd name="connsiteX158" fmla="*/ 117134 w 1404720"/>
                    <a:gd name="connsiteY158" fmla="*/ 2658244 h 2812935"/>
                    <a:gd name="connsiteX159" fmla="*/ 76766 w 1404720"/>
                    <a:gd name="connsiteY159" fmla="*/ 2617876 h 2812935"/>
                    <a:gd name="connsiteX160" fmla="*/ 1343312 w 1404720"/>
                    <a:gd name="connsiteY160" fmla="*/ 2531827 h 2812935"/>
                    <a:gd name="connsiteX161" fmla="*/ 1302944 w 1404720"/>
                    <a:gd name="connsiteY161" fmla="*/ 2572195 h 2812935"/>
                    <a:gd name="connsiteX162" fmla="*/ 1343312 w 1404720"/>
                    <a:gd name="connsiteY162" fmla="*/ 2612563 h 2812935"/>
                    <a:gd name="connsiteX163" fmla="*/ 1383680 w 1404720"/>
                    <a:gd name="connsiteY163" fmla="*/ 2572195 h 2812935"/>
                    <a:gd name="connsiteX164" fmla="*/ 1343312 w 1404720"/>
                    <a:gd name="connsiteY164" fmla="*/ 2531827 h 2812935"/>
                    <a:gd name="connsiteX165" fmla="*/ 1258874 w 1404720"/>
                    <a:gd name="connsiteY165" fmla="*/ 2531827 h 2812935"/>
                    <a:gd name="connsiteX166" fmla="*/ 1218506 w 1404720"/>
                    <a:gd name="connsiteY166" fmla="*/ 2572195 h 2812935"/>
                    <a:gd name="connsiteX167" fmla="*/ 1258874 w 1404720"/>
                    <a:gd name="connsiteY167" fmla="*/ 2612563 h 2812935"/>
                    <a:gd name="connsiteX168" fmla="*/ 1299242 w 1404720"/>
                    <a:gd name="connsiteY168" fmla="*/ 2572195 h 2812935"/>
                    <a:gd name="connsiteX169" fmla="*/ 1258874 w 1404720"/>
                    <a:gd name="connsiteY169" fmla="*/ 2531827 h 2812935"/>
                    <a:gd name="connsiteX170" fmla="*/ 1174438 w 1404720"/>
                    <a:gd name="connsiteY170" fmla="*/ 2531827 h 2812935"/>
                    <a:gd name="connsiteX171" fmla="*/ 1134070 w 1404720"/>
                    <a:gd name="connsiteY171" fmla="*/ 2572195 h 2812935"/>
                    <a:gd name="connsiteX172" fmla="*/ 1174438 w 1404720"/>
                    <a:gd name="connsiteY172" fmla="*/ 2612563 h 2812935"/>
                    <a:gd name="connsiteX173" fmla="*/ 1214806 w 1404720"/>
                    <a:gd name="connsiteY173" fmla="*/ 2572195 h 2812935"/>
                    <a:gd name="connsiteX174" fmla="*/ 1174438 w 1404720"/>
                    <a:gd name="connsiteY174" fmla="*/ 2531827 h 2812935"/>
                    <a:gd name="connsiteX175" fmla="*/ 1090002 w 1404720"/>
                    <a:gd name="connsiteY175" fmla="*/ 2531827 h 2812935"/>
                    <a:gd name="connsiteX176" fmla="*/ 1049634 w 1404720"/>
                    <a:gd name="connsiteY176" fmla="*/ 2572195 h 2812935"/>
                    <a:gd name="connsiteX177" fmla="*/ 1090002 w 1404720"/>
                    <a:gd name="connsiteY177" fmla="*/ 2612563 h 2812935"/>
                    <a:gd name="connsiteX178" fmla="*/ 1130370 w 1404720"/>
                    <a:gd name="connsiteY178" fmla="*/ 2572195 h 2812935"/>
                    <a:gd name="connsiteX179" fmla="*/ 1090002 w 1404720"/>
                    <a:gd name="connsiteY179" fmla="*/ 2531827 h 2812935"/>
                    <a:gd name="connsiteX180" fmla="*/ 1005565 w 1404720"/>
                    <a:gd name="connsiteY180" fmla="*/ 2531827 h 2812935"/>
                    <a:gd name="connsiteX181" fmla="*/ 965197 w 1404720"/>
                    <a:gd name="connsiteY181" fmla="*/ 2572195 h 2812935"/>
                    <a:gd name="connsiteX182" fmla="*/ 1005565 w 1404720"/>
                    <a:gd name="connsiteY182" fmla="*/ 2612563 h 2812935"/>
                    <a:gd name="connsiteX183" fmla="*/ 1045933 w 1404720"/>
                    <a:gd name="connsiteY183" fmla="*/ 2572195 h 2812935"/>
                    <a:gd name="connsiteX184" fmla="*/ 1005565 w 1404720"/>
                    <a:gd name="connsiteY184" fmla="*/ 2531827 h 2812935"/>
                    <a:gd name="connsiteX185" fmla="*/ 921129 w 1404720"/>
                    <a:gd name="connsiteY185" fmla="*/ 2531827 h 2812935"/>
                    <a:gd name="connsiteX186" fmla="*/ 880761 w 1404720"/>
                    <a:gd name="connsiteY186" fmla="*/ 2572195 h 2812935"/>
                    <a:gd name="connsiteX187" fmla="*/ 921129 w 1404720"/>
                    <a:gd name="connsiteY187" fmla="*/ 2612563 h 2812935"/>
                    <a:gd name="connsiteX188" fmla="*/ 961497 w 1404720"/>
                    <a:gd name="connsiteY188" fmla="*/ 2572195 h 2812935"/>
                    <a:gd name="connsiteX189" fmla="*/ 921129 w 1404720"/>
                    <a:gd name="connsiteY189" fmla="*/ 2531827 h 2812935"/>
                    <a:gd name="connsiteX190" fmla="*/ 836693 w 1404720"/>
                    <a:gd name="connsiteY190" fmla="*/ 2531827 h 2812935"/>
                    <a:gd name="connsiteX191" fmla="*/ 796325 w 1404720"/>
                    <a:gd name="connsiteY191" fmla="*/ 2572195 h 2812935"/>
                    <a:gd name="connsiteX192" fmla="*/ 836693 w 1404720"/>
                    <a:gd name="connsiteY192" fmla="*/ 2612563 h 2812935"/>
                    <a:gd name="connsiteX193" fmla="*/ 877061 w 1404720"/>
                    <a:gd name="connsiteY193" fmla="*/ 2572195 h 2812935"/>
                    <a:gd name="connsiteX194" fmla="*/ 836693 w 1404720"/>
                    <a:gd name="connsiteY194" fmla="*/ 2531827 h 2812935"/>
                    <a:gd name="connsiteX195" fmla="*/ 752256 w 1404720"/>
                    <a:gd name="connsiteY195" fmla="*/ 2531827 h 2812935"/>
                    <a:gd name="connsiteX196" fmla="*/ 711888 w 1404720"/>
                    <a:gd name="connsiteY196" fmla="*/ 2572195 h 2812935"/>
                    <a:gd name="connsiteX197" fmla="*/ 752256 w 1404720"/>
                    <a:gd name="connsiteY197" fmla="*/ 2612563 h 2812935"/>
                    <a:gd name="connsiteX198" fmla="*/ 792624 w 1404720"/>
                    <a:gd name="connsiteY198" fmla="*/ 2572195 h 2812935"/>
                    <a:gd name="connsiteX199" fmla="*/ 752256 w 1404720"/>
                    <a:gd name="connsiteY199" fmla="*/ 2531827 h 2812935"/>
                    <a:gd name="connsiteX200" fmla="*/ 667820 w 1404720"/>
                    <a:gd name="connsiteY200" fmla="*/ 2531827 h 2812935"/>
                    <a:gd name="connsiteX201" fmla="*/ 627452 w 1404720"/>
                    <a:gd name="connsiteY201" fmla="*/ 2572195 h 2812935"/>
                    <a:gd name="connsiteX202" fmla="*/ 667820 w 1404720"/>
                    <a:gd name="connsiteY202" fmla="*/ 2612563 h 2812935"/>
                    <a:gd name="connsiteX203" fmla="*/ 708188 w 1404720"/>
                    <a:gd name="connsiteY203" fmla="*/ 2572195 h 2812935"/>
                    <a:gd name="connsiteX204" fmla="*/ 667820 w 1404720"/>
                    <a:gd name="connsiteY204" fmla="*/ 2531827 h 2812935"/>
                    <a:gd name="connsiteX205" fmla="*/ 583384 w 1404720"/>
                    <a:gd name="connsiteY205" fmla="*/ 2531827 h 2812935"/>
                    <a:gd name="connsiteX206" fmla="*/ 543016 w 1404720"/>
                    <a:gd name="connsiteY206" fmla="*/ 2572195 h 2812935"/>
                    <a:gd name="connsiteX207" fmla="*/ 583384 w 1404720"/>
                    <a:gd name="connsiteY207" fmla="*/ 2612563 h 2812935"/>
                    <a:gd name="connsiteX208" fmla="*/ 623752 w 1404720"/>
                    <a:gd name="connsiteY208" fmla="*/ 2572195 h 2812935"/>
                    <a:gd name="connsiteX209" fmla="*/ 583384 w 1404720"/>
                    <a:gd name="connsiteY209" fmla="*/ 2531827 h 2812935"/>
                    <a:gd name="connsiteX210" fmla="*/ 498947 w 1404720"/>
                    <a:gd name="connsiteY210" fmla="*/ 2531827 h 2812935"/>
                    <a:gd name="connsiteX211" fmla="*/ 458579 w 1404720"/>
                    <a:gd name="connsiteY211" fmla="*/ 2572195 h 2812935"/>
                    <a:gd name="connsiteX212" fmla="*/ 498947 w 1404720"/>
                    <a:gd name="connsiteY212" fmla="*/ 2612563 h 2812935"/>
                    <a:gd name="connsiteX213" fmla="*/ 539315 w 1404720"/>
                    <a:gd name="connsiteY213" fmla="*/ 2572195 h 2812935"/>
                    <a:gd name="connsiteX214" fmla="*/ 498947 w 1404720"/>
                    <a:gd name="connsiteY214" fmla="*/ 2531827 h 2812935"/>
                    <a:gd name="connsiteX215" fmla="*/ 414511 w 1404720"/>
                    <a:gd name="connsiteY215" fmla="*/ 2531827 h 2812935"/>
                    <a:gd name="connsiteX216" fmla="*/ 374143 w 1404720"/>
                    <a:gd name="connsiteY216" fmla="*/ 2572195 h 2812935"/>
                    <a:gd name="connsiteX217" fmla="*/ 414511 w 1404720"/>
                    <a:gd name="connsiteY217" fmla="*/ 2612563 h 2812935"/>
                    <a:gd name="connsiteX218" fmla="*/ 454879 w 1404720"/>
                    <a:gd name="connsiteY218" fmla="*/ 2572195 h 2812935"/>
                    <a:gd name="connsiteX219" fmla="*/ 414511 w 1404720"/>
                    <a:gd name="connsiteY219" fmla="*/ 2531827 h 2812935"/>
                    <a:gd name="connsiteX220" fmla="*/ 330075 w 1404720"/>
                    <a:gd name="connsiteY220" fmla="*/ 2531827 h 2812935"/>
                    <a:gd name="connsiteX221" fmla="*/ 289707 w 1404720"/>
                    <a:gd name="connsiteY221" fmla="*/ 2572195 h 2812935"/>
                    <a:gd name="connsiteX222" fmla="*/ 330075 w 1404720"/>
                    <a:gd name="connsiteY222" fmla="*/ 2612563 h 2812935"/>
                    <a:gd name="connsiteX223" fmla="*/ 370443 w 1404720"/>
                    <a:gd name="connsiteY223" fmla="*/ 2572195 h 2812935"/>
                    <a:gd name="connsiteX224" fmla="*/ 330075 w 1404720"/>
                    <a:gd name="connsiteY224" fmla="*/ 2531827 h 2812935"/>
                    <a:gd name="connsiteX225" fmla="*/ 245639 w 1404720"/>
                    <a:gd name="connsiteY225" fmla="*/ 2531827 h 2812935"/>
                    <a:gd name="connsiteX226" fmla="*/ 205271 w 1404720"/>
                    <a:gd name="connsiteY226" fmla="*/ 2572195 h 2812935"/>
                    <a:gd name="connsiteX227" fmla="*/ 245639 w 1404720"/>
                    <a:gd name="connsiteY227" fmla="*/ 2612563 h 2812935"/>
                    <a:gd name="connsiteX228" fmla="*/ 286007 w 1404720"/>
                    <a:gd name="connsiteY228" fmla="*/ 2572195 h 2812935"/>
                    <a:gd name="connsiteX229" fmla="*/ 245639 w 1404720"/>
                    <a:gd name="connsiteY229" fmla="*/ 2531827 h 2812935"/>
                    <a:gd name="connsiteX230" fmla="*/ 161202 w 1404720"/>
                    <a:gd name="connsiteY230" fmla="*/ 2531827 h 2812935"/>
                    <a:gd name="connsiteX231" fmla="*/ 120834 w 1404720"/>
                    <a:gd name="connsiteY231" fmla="*/ 2572195 h 2812935"/>
                    <a:gd name="connsiteX232" fmla="*/ 161202 w 1404720"/>
                    <a:gd name="connsiteY232" fmla="*/ 2612563 h 2812935"/>
                    <a:gd name="connsiteX233" fmla="*/ 201570 w 1404720"/>
                    <a:gd name="connsiteY233" fmla="*/ 2572195 h 2812935"/>
                    <a:gd name="connsiteX234" fmla="*/ 161202 w 1404720"/>
                    <a:gd name="connsiteY234" fmla="*/ 2531827 h 2812935"/>
                    <a:gd name="connsiteX235" fmla="*/ 76766 w 1404720"/>
                    <a:gd name="connsiteY235" fmla="*/ 2531827 h 2812935"/>
                    <a:gd name="connsiteX236" fmla="*/ 36398 w 1404720"/>
                    <a:gd name="connsiteY236" fmla="*/ 2572195 h 2812935"/>
                    <a:gd name="connsiteX237" fmla="*/ 76766 w 1404720"/>
                    <a:gd name="connsiteY237" fmla="*/ 2612563 h 2812935"/>
                    <a:gd name="connsiteX238" fmla="*/ 117134 w 1404720"/>
                    <a:gd name="connsiteY238" fmla="*/ 2572195 h 2812935"/>
                    <a:gd name="connsiteX239" fmla="*/ 76766 w 1404720"/>
                    <a:gd name="connsiteY239" fmla="*/ 2531827 h 2812935"/>
                    <a:gd name="connsiteX240" fmla="*/ 1343312 w 1404720"/>
                    <a:gd name="connsiteY240" fmla="*/ 2445777 h 2812935"/>
                    <a:gd name="connsiteX241" fmla="*/ 1302944 w 1404720"/>
                    <a:gd name="connsiteY241" fmla="*/ 2486145 h 2812935"/>
                    <a:gd name="connsiteX242" fmla="*/ 1343312 w 1404720"/>
                    <a:gd name="connsiteY242" fmla="*/ 2526513 h 2812935"/>
                    <a:gd name="connsiteX243" fmla="*/ 1383680 w 1404720"/>
                    <a:gd name="connsiteY243" fmla="*/ 2486145 h 2812935"/>
                    <a:gd name="connsiteX244" fmla="*/ 1343312 w 1404720"/>
                    <a:gd name="connsiteY244" fmla="*/ 2445777 h 2812935"/>
                    <a:gd name="connsiteX245" fmla="*/ 1258874 w 1404720"/>
                    <a:gd name="connsiteY245" fmla="*/ 2445777 h 2812935"/>
                    <a:gd name="connsiteX246" fmla="*/ 1218506 w 1404720"/>
                    <a:gd name="connsiteY246" fmla="*/ 2486145 h 2812935"/>
                    <a:gd name="connsiteX247" fmla="*/ 1258874 w 1404720"/>
                    <a:gd name="connsiteY247" fmla="*/ 2526513 h 2812935"/>
                    <a:gd name="connsiteX248" fmla="*/ 1299242 w 1404720"/>
                    <a:gd name="connsiteY248" fmla="*/ 2486145 h 2812935"/>
                    <a:gd name="connsiteX249" fmla="*/ 1258874 w 1404720"/>
                    <a:gd name="connsiteY249" fmla="*/ 2445777 h 2812935"/>
                    <a:gd name="connsiteX250" fmla="*/ 1174438 w 1404720"/>
                    <a:gd name="connsiteY250" fmla="*/ 2445777 h 2812935"/>
                    <a:gd name="connsiteX251" fmla="*/ 1134070 w 1404720"/>
                    <a:gd name="connsiteY251" fmla="*/ 2486145 h 2812935"/>
                    <a:gd name="connsiteX252" fmla="*/ 1174438 w 1404720"/>
                    <a:gd name="connsiteY252" fmla="*/ 2526513 h 2812935"/>
                    <a:gd name="connsiteX253" fmla="*/ 1214806 w 1404720"/>
                    <a:gd name="connsiteY253" fmla="*/ 2486145 h 2812935"/>
                    <a:gd name="connsiteX254" fmla="*/ 1174438 w 1404720"/>
                    <a:gd name="connsiteY254" fmla="*/ 2445777 h 2812935"/>
                    <a:gd name="connsiteX255" fmla="*/ 1090002 w 1404720"/>
                    <a:gd name="connsiteY255" fmla="*/ 2445777 h 2812935"/>
                    <a:gd name="connsiteX256" fmla="*/ 1049634 w 1404720"/>
                    <a:gd name="connsiteY256" fmla="*/ 2486145 h 2812935"/>
                    <a:gd name="connsiteX257" fmla="*/ 1090002 w 1404720"/>
                    <a:gd name="connsiteY257" fmla="*/ 2526513 h 2812935"/>
                    <a:gd name="connsiteX258" fmla="*/ 1130370 w 1404720"/>
                    <a:gd name="connsiteY258" fmla="*/ 2486145 h 2812935"/>
                    <a:gd name="connsiteX259" fmla="*/ 1090002 w 1404720"/>
                    <a:gd name="connsiteY259" fmla="*/ 2445777 h 2812935"/>
                    <a:gd name="connsiteX260" fmla="*/ 1005565 w 1404720"/>
                    <a:gd name="connsiteY260" fmla="*/ 2445777 h 2812935"/>
                    <a:gd name="connsiteX261" fmla="*/ 965197 w 1404720"/>
                    <a:gd name="connsiteY261" fmla="*/ 2486145 h 2812935"/>
                    <a:gd name="connsiteX262" fmla="*/ 1005565 w 1404720"/>
                    <a:gd name="connsiteY262" fmla="*/ 2526513 h 2812935"/>
                    <a:gd name="connsiteX263" fmla="*/ 1045933 w 1404720"/>
                    <a:gd name="connsiteY263" fmla="*/ 2486145 h 2812935"/>
                    <a:gd name="connsiteX264" fmla="*/ 1005565 w 1404720"/>
                    <a:gd name="connsiteY264" fmla="*/ 2445777 h 2812935"/>
                    <a:gd name="connsiteX265" fmla="*/ 921129 w 1404720"/>
                    <a:gd name="connsiteY265" fmla="*/ 2445777 h 2812935"/>
                    <a:gd name="connsiteX266" fmla="*/ 880761 w 1404720"/>
                    <a:gd name="connsiteY266" fmla="*/ 2486145 h 2812935"/>
                    <a:gd name="connsiteX267" fmla="*/ 921129 w 1404720"/>
                    <a:gd name="connsiteY267" fmla="*/ 2526513 h 2812935"/>
                    <a:gd name="connsiteX268" fmla="*/ 961497 w 1404720"/>
                    <a:gd name="connsiteY268" fmla="*/ 2486145 h 2812935"/>
                    <a:gd name="connsiteX269" fmla="*/ 921129 w 1404720"/>
                    <a:gd name="connsiteY269" fmla="*/ 2445777 h 2812935"/>
                    <a:gd name="connsiteX270" fmla="*/ 836693 w 1404720"/>
                    <a:gd name="connsiteY270" fmla="*/ 2445777 h 2812935"/>
                    <a:gd name="connsiteX271" fmla="*/ 796325 w 1404720"/>
                    <a:gd name="connsiteY271" fmla="*/ 2486145 h 2812935"/>
                    <a:gd name="connsiteX272" fmla="*/ 836693 w 1404720"/>
                    <a:gd name="connsiteY272" fmla="*/ 2526513 h 2812935"/>
                    <a:gd name="connsiteX273" fmla="*/ 877061 w 1404720"/>
                    <a:gd name="connsiteY273" fmla="*/ 2486145 h 2812935"/>
                    <a:gd name="connsiteX274" fmla="*/ 836693 w 1404720"/>
                    <a:gd name="connsiteY274" fmla="*/ 2445777 h 2812935"/>
                    <a:gd name="connsiteX275" fmla="*/ 752256 w 1404720"/>
                    <a:gd name="connsiteY275" fmla="*/ 2445777 h 2812935"/>
                    <a:gd name="connsiteX276" fmla="*/ 711888 w 1404720"/>
                    <a:gd name="connsiteY276" fmla="*/ 2486145 h 2812935"/>
                    <a:gd name="connsiteX277" fmla="*/ 752256 w 1404720"/>
                    <a:gd name="connsiteY277" fmla="*/ 2526513 h 2812935"/>
                    <a:gd name="connsiteX278" fmla="*/ 792624 w 1404720"/>
                    <a:gd name="connsiteY278" fmla="*/ 2486145 h 2812935"/>
                    <a:gd name="connsiteX279" fmla="*/ 752256 w 1404720"/>
                    <a:gd name="connsiteY279" fmla="*/ 2445777 h 2812935"/>
                    <a:gd name="connsiteX280" fmla="*/ 667820 w 1404720"/>
                    <a:gd name="connsiteY280" fmla="*/ 2445777 h 2812935"/>
                    <a:gd name="connsiteX281" fmla="*/ 627452 w 1404720"/>
                    <a:gd name="connsiteY281" fmla="*/ 2486145 h 2812935"/>
                    <a:gd name="connsiteX282" fmla="*/ 667820 w 1404720"/>
                    <a:gd name="connsiteY282" fmla="*/ 2526513 h 2812935"/>
                    <a:gd name="connsiteX283" fmla="*/ 708188 w 1404720"/>
                    <a:gd name="connsiteY283" fmla="*/ 2486145 h 2812935"/>
                    <a:gd name="connsiteX284" fmla="*/ 667820 w 1404720"/>
                    <a:gd name="connsiteY284" fmla="*/ 2445777 h 2812935"/>
                    <a:gd name="connsiteX285" fmla="*/ 583384 w 1404720"/>
                    <a:gd name="connsiteY285" fmla="*/ 2445777 h 2812935"/>
                    <a:gd name="connsiteX286" fmla="*/ 543016 w 1404720"/>
                    <a:gd name="connsiteY286" fmla="*/ 2486145 h 2812935"/>
                    <a:gd name="connsiteX287" fmla="*/ 583384 w 1404720"/>
                    <a:gd name="connsiteY287" fmla="*/ 2526513 h 2812935"/>
                    <a:gd name="connsiteX288" fmla="*/ 623752 w 1404720"/>
                    <a:gd name="connsiteY288" fmla="*/ 2486145 h 2812935"/>
                    <a:gd name="connsiteX289" fmla="*/ 583384 w 1404720"/>
                    <a:gd name="connsiteY289" fmla="*/ 2445777 h 2812935"/>
                    <a:gd name="connsiteX290" fmla="*/ 498947 w 1404720"/>
                    <a:gd name="connsiteY290" fmla="*/ 2445777 h 2812935"/>
                    <a:gd name="connsiteX291" fmla="*/ 458579 w 1404720"/>
                    <a:gd name="connsiteY291" fmla="*/ 2486145 h 2812935"/>
                    <a:gd name="connsiteX292" fmla="*/ 498947 w 1404720"/>
                    <a:gd name="connsiteY292" fmla="*/ 2526513 h 2812935"/>
                    <a:gd name="connsiteX293" fmla="*/ 539315 w 1404720"/>
                    <a:gd name="connsiteY293" fmla="*/ 2486145 h 2812935"/>
                    <a:gd name="connsiteX294" fmla="*/ 498947 w 1404720"/>
                    <a:gd name="connsiteY294" fmla="*/ 2445777 h 2812935"/>
                    <a:gd name="connsiteX295" fmla="*/ 414511 w 1404720"/>
                    <a:gd name="connsiteY295" fmla="*/ 2445777 h 2812935"/>
                    <a:gd name="connsiteX296" fmla="*/ 374143 w 1404720"/>
                    <a:gd name="connsiteY296" fmla="*/ 2486145 h 2812935"/>
                    <a:gd name="connsiteX297" fmla="*/ 414511 w 1404720"/>
                    <a:gd name="connsiteY297" fmla="*/ 2526513 h 2812935"/>
                    <a:gd name="connsiteX298" fmla="*/ 454879 w 1404720"/>
                    <a:gd name="connsiteY298" fmla="*/ 2486145 h 2812935"/>
                    <a:gd name="connsiteX299" fmla="*/ 414511 w 1404720"/>
                    <a:gd name="connsiteY299" fmla="*/ 2445777 h 2812935"/>
                    <a:gd name="connsiteX300" fmla="*/ 330075 w 1404720"/>
                    <a:gd name="connsiteY300" fmla="*/ 2445777 h 2812935"/>
                    <a:gd name="connsiteX301" fmla="*/ 289707 w 1404720"/>
                    <a:gd name="connsiteY301" fmla="*/ 2486145 h 2812935"/>
                    <a:gd name="connsiteX302" fmla="*/ 330075 w 1404720"/>
                    <a:gd name="connsiteY302" fmla="*/ 2526513 h 2812935"/>
                    <a:gd name="connsiteX303" fmla="*/ 370443 w 1404720"/>
                    <a:gd name="connsiteY303" fmla="*/ 2486145 h 2812935"/>
                    <a:gd name="connsiteX304" fmla="*/ 330075 w 1404720"/>
                    <a:gd name="connsiteY304" fmla="*/ 2445777 h 2812935"/>
                    <a:gd name="connsiteX305" fmla="*/ 245639 w 1404720"/>
                    <a:gd name="connsiteY305" fmla="*/ 2445777 h 2812935"/>
                    <a:gd name="connsiteX306" fmla="*/ 205271 w 1404720"/>
                    <a:gd name="connsiteY306" fmla="*/ 2486145 h 2812935"/>
                    <a:gd name="connsiteX307" fmla="*/ 245639 w 1404720"/>
                    <a:gd name="connsiteY307" fmla="*/ 2526513 h 2812935"/>
                    <a:gd name="connsiteX308" fmla="*/ 286007 w 1404720"/>
                    <a:gd name="connsiteY308" fmla="*/ 2486145 h 2812935"/>
                    <a:gd name="connsiteX309" fmla="*/ 245639 w 1404720"/>
                    <a:gd name="connsiteY309" fmla="*/ 2445777 h 2812935"/>
                    <a:gd name="connsiteX310" fmla="*/ 161202 w 1404720"/>
                    <a:gd name="connsiteY310" fmla="*/ 2445777 h 2812935"/>
                    <a:gd name="connsiteX311" fmla="*/ 120834 w 1404720"/>
                    <a:gd name="connsiteY311" fmla="*/ 2486145 h 2812935"/>
                    <a:gd name="connsiteX312" fmla="*/ 161202 w 1404720"/>
                    <a:gd name="connsiteY312" fmla="*/ 2526513 h 2812935"/>
                    <a:gd name="connsiteX313" fmla="*/ 201570 w 1404720"/>
                    <a:gd name="connsiteY313" fmla="*/ 2486145 h 2812935"/>
                    <a:gd name="connsiteX314" fmla="*/ 161202 w 1404720"/>
                    <a:gd name="connsiteY314" fmla="*/ 2445777 h 2812935"/>
                    <a:gd name="connsiteX315" fmla="*/ 76766 w 1404720"/>
                    <a:gd name="connsiteY315" fmla="*/ 2445777 h 2812935"/>
                    <a:gd name="connsiteX316" fmla="*/ 36398 w 1404720"/>
                    <a:gd name="connsiteY316" fmla="*/ 2486145 h 2812935"/>
                    <a:gd name="connsiteX317" fmla="*/ 76766 w 1404720"/>
                    <a:gd name="connsiteY317" fmla="*/ 2526513 h 2812935"/>
                    <a:gd name="connsiteX318" fmla="*/ 117134 w 1404720"/>
                    <a:gd name="connsiteY318" fmla="*/ 2486145 h 2812935"/>
                    <a:gd name="connsiteX319" fmla="*/ 76766 w 1404720"/>
                    <a:gd name="connsiteY319" fmla="*/ 2445777 h 2812935"/>
                    <a:gd name="connsiteX320" fmla="*/ 1343312 w 1404720"/>
                    <a:gd name="connsiteY320" fmla="*/ 2359728 h 2812935"/>
                    <a:gd name="connsiteX321" fmla="*/ 1302944 w 1404720"/>
                    <a:gd name="connsiteY321" fmla="*/ 2400096 h 2812935"/>
                    <a:gd name="connsiteX322" fmla="*/ 1343312 w 1404720"/>
                    <a:gd name="connsiteY322" fmla="*/ 2440464 h 2812935"/>
                    <a:gd name="connsiteX323" fmla="*/ 1383680 w 1404720"/>
                    <a:gd name="connsiteY323" fmla="*/ 2400096 h 2812935"/>
                    <a:gd name="connsiteX324" fmla="*/ 1343312 w 1404720"/>
                    <a:gd name="connsiteY324" fmla="*/ 2359728 h 2812935"/>
                    <a:gd name="connsiteX325" fmla="*/ 1258874 w 1404720"/>
                    <a:gd name="connsiteY325" fmla="*/ 2359728 h 2812935"/>
                    <a:gd name="connsiteX326" fmla="*/ 1218506 w 1404720"/>
                    <a:gd name="connsiteY326" fmla="*/ 2400096 h 2812935"/>
                    <a:gd name="connsiteX327" fmla="*/ 1258874 w 1404720"/>
                    <a:gd name="connsiteY327" fmla="*/ 2440464 h 2812935"/>
                    <a:gd name="connsiteX328" fmla="*/ 1299242 w 1404720"/>
                    <a:gd name="connsiteY328" fmla="*/ 2400096 h 2812935"/>
                    <a:gd name="connsiteX329" fmla="*/ 1258874 w 1404720"/>
                    <a:gd name="connsiteY329" fmla="*/ 2359728 h 2812935"/>
                    <a:gd name="connsiteX330" fmla="*/ 1174438 w 1404720"/>
                    <a:gd name="connsiteY330" fmla="*/ 2359728 h 2812935"/>
                    <a:gd name="connsiteX331" fmla="*/ 1134070 w 1404720"/>
                    <a:gd name="connsiteY331" fmla="*/ 2400096 h 2812935"/>
                    <a:gd name="connsiteX332" fmla="*/ 1174438 w 1404720"/>
                    <a:gd name="connsiteY332" fmla="*/ 2440464 h 2812935"/>
                    <a:gd name="connsiteX333" fmla="*/ 1214806 w 1404720"/>
                    <a:gd name="connsiteY333" fmla="*/ 2400096 h 2812935"/>
                    <a:gd name="connsiteX334" fmla="*/ 1174438 w 1404720"/>
                    <a:gd name="connsiteY334" fmla="*/ 2359728 h 2812935"/>
                    <a:gd name="connsiteX335" fmla="*/ 1090002 w 1404720"/>
                    <a:gd name="connsiteY335" fmla="*/ 2359728 h 2812935"/>
                    <a:gd name="connsiteX336" fmla="*/ 1049634 w 1404720"/>
                    <a:gd name="connsiteY336" fmla="*/ 2400096 h 2812935"/>
                    <a:gd name="connsiteX337" fmla="*/ 1090002 w 1404720"/>
                    <a:gd name="connsiteY337" fmla="*/ 2440464 h 2812935"/>
                    <a:gd name="connsiteX338" fmla="*/ 1130370 w 1404720"/>
                    <a:gd name="connsiteY338" fmla="*/ 2400096 h 2812935"/>
                    <a:gd name="connsiteX339" fmla="*/ 1090002 w 1404720"/>
                    <a:gd name="connsiteY339" fmla="*/ 2359728 h 2812935"/>
                    <a:gd name="connsiteX340" fmla="*/ 1005565 w 1404720"/>
                    <a:gd name="connsiteY340" fmla="*/ 2359728 h 2812935"/>
                    <a:gd name="connsiteX341" fmla="*/ 965197 w 1404720"/>
                    <a:gd name="connsiteY341" fmla="*/ 2400096 h 2812935"/>
                    <a:gd name="connsiteX342" fmla="*/ 1005565 w 1404720"/>
                    <a:gd name="connsiteY342" fmla="*/ 2440464 h 2812935"/>
                    <a:gd name="connsiteX343" fmla="*/ 1045933 w 1404720"/>
                    <a:gd name="connsiteY343" fmla="*/ 2400096 h 2812935"/>
                    <a:gd name="connsiteX344" fmla="*/ 1005565 w 1404720"/>
                    <a:gd name="connsiteY344" fmla="*/ 2359728 h 2812935"/>
                    <a:gd name="connsiteX345" fmla="*/ 921129 w 1404720"/>
                    <a:gd name="connsiteY345" fmla="*/ 2359728 h 2812935"/>
                    <a:gd name="connsiteX346" fmla="*/ 880761 w 1404720"/>
                    <a:gd name="connsiteY346" fmla="*/ 2400096 h 2812935"/>
                    <a:gd name="connsiteX347" fmla="*/ 921129 w 1404720"/>
                    <a:gd name="connsiteY347" fmla="*/ 2440464 h 2812935"/>
                    <a:gd name="connsiteX348" fmla="*/ 961497 w 1404720"/>
                    <a:gd name="connsiteY348" fmla="*/ 2400096 h 2812935"/>
                    <a:gd name="connsiteX349" fmla="*/ 921129 w 1404720"/>
                    <a:gd name="connsiteY349" fmla="*/ 2359728 h 2812935"/>
                    <a:gd name="connsiteX350" fmla="*/ 836693 w 1404720"/>
                    <a:gd name="connsiteY350" fmla="*/ 2359728 h 2812935"/>
                    <a:gd name="connsiteX351" fmla="*/ 796325 w 1404720"/>
                    <a:gd name="connsiteY351" fmla="*/ 2400096 h 2812935"/>
                    <a:gd name="connsiteX352" fmla="*/ 836693 w 1404720"/>
                    <a:gd name="connsiteY352" fmla="*/ 2440464 h 2812935"/>
                    <a:gd name="connsiteX353" fmla="*/ 877061 w 1404720"/>
                    <a:gd name="connsiteY353" fmla="*/ 2400096 h 2812935"/>
                    <a:gd name="connsiteX354" fmla="*/ 836693 w 1404720"/>
                    <a:gd name="connsiteY354" fmla="*/ 2359728 h 2812935"/>
                    <a:gd name="connsiteX355" fmla="*/ 752256 w 1404720"/>
                    <a:gd name="connsiteY355" fmla="*/ 2359728 h 2812935"/>
                    <a:gd name="connsiteX356" fmla="*/ 711888 w 1404720"/>
                    <a:gd name="connsiteY356" fmla="*/ 2400096 h 2812935"/>
                    <a:gd name="connsiteX357" fmla="*/ 752256 w 1404720"/>
                    <a:gd name="connsiteY357" fmla="*/ 2440464 h 2812935"/>
                    <a:gd name="connsiteX358" fmla="*/ 792624 w 1404720"/>
                    <a:gd name="connsiteY358" fmla="*/ 2400096 h 2812935"/>
                    <a:gd name="connsiteX359" fmla="*/ 752256 w 1404720"/>
                    <a:gd name="connsiteY359" fmla="*/ 2359728 h 2812935"/>
                    <a:gd name="connsiteX360" fmla="*/ 667820 w 1404720"/>
                    <a:gd name="connsiteY360" fmla="*/ 2359728 h 2812935"/>
                    <a:gd name="connsiteX361" fmla="*/ 627452 w 1404720"/>
                    <a:gd name="connsiteY361" fmla="*/ 2400096 h 2812935"/>
                    <a:gd name="connsiteX362" fmla="*/ 667820 w 1404720"/>
                    <a:gd name="connsiteY362" fmla="*/ 2440464 h 2812935"/>
                    <a:gd name="connsiteX363" fmla="*/ 708188 w 1404720"/>
                    <a:gd name="connsiteY363" fmla="*/ 2400096 h 2812935"/>
                    <a:gd name="connsiteX364" fmla="*/ 667820 w 1404720"/>
                    <a:gd name="connsiteY364" fmla="*/ 2359728 h 2812935"/>
                    <a:gd name="connsiteX365" fmla="*/ 583384 w 1404720"/>
                    <a:gd name="connsiteY365" fmla="*/ 2359728 h 2812935"/>
                    <a:gd name="connsiteX366" fmla="*/ 543016 w 1404720"/>
                    <a:gd name="connsiteY366" fmla="*/ 2400096 h 2812935"/>
                    <a:gd name="connsiteX367" fmla="*/ 583384 w 1404720"/>
                    <a:gd name="connsiteY367" fmla="*/ 2440464 h 2812935"/>
                    <a:gd name="connsiteX368" fmla="*/ 623752 w 1404720"/>
                    <a:gd name="connsiteY368" fmla="*/ 2400096 h 2812935"/>
                    <a:gd name="connsiteX369" fmla="*/ 583384 w 1404720"/>
                    <a:gd name="connsiteY369" fmla="*/ 2359728 h 2812935"/>
                    <a:gd name="connsiteX370" fmla="*/ 498947 w 1404720"/>
                    <a:gd name="connsiteY370" fmla="*/ 2359728 h 2812935"/>
                    <a:gd name="connsiteX371" fmla="*/ 458579 w 1404720"/>
                    <a:gd name="connsiteY371" fmla="*/ 2400096 h 2812935"/>
                    <a:gd name="connsiteX372" fmla="*/ 498947 w 1404720"/>
                    <a:gd name="connsiteY372" fmla="*/ 2440464 h 2812935"/>
                    <a:gd name="connsiteX373" fmla="*/ 539315 w 1404720"/>
                    <a:gd name="connsiteY373" fmla="*/ 2400096 h 2812935"/>
                    <a:gd name="connsiteX374" fmla="*/ 498947 w 1404720"/>
                    <a:gd name="connsiteY374" fmla="*/ 2359728 h 2812935"/>
                    <a:gd name="connsiteX375" fmla="*/ 414511 w 1404720"/>
                    <a:gd name="connsiteY375" fmla="*/ 2359728 h 2812935"/>
                    <a:gd name="connsiteX376" fmla="*/ 374143 w 1404720"/>
                    <a:gd name="connsiteY376" fmla="*/ 2400096 h 2812935"/>
                    <a:gd name="connsiteX377" fmla="*/ 414511 w 1404720"/>
                    <a:gd name="connsiteY377" fmla="*/ 2440464 h 2812935"/>
                    <a:gd name="connsiteX378" fmla="*/ 454879 w 1404720"/>
                    <a:gd name="connsiteY378" fmla="*/ 2400096 h 2812935"/>
                    <a:gd name="connsiteX379" fmla="*/ 414511 w 1404720"/>
                    <a:gd name="connsiteY379" fmla="*/ 2359728 h 2812935"/>
                    <a:gd name="connsiteX380" fmla="*/ 330075 w 1404720"/>
                    <a:gd name="connsiteY380" fmla="*/ 2359728 h 2812935"/>
                    <a:gd name="connsiteX381" fmla="*/ 289707 w 1404720"/>
                    <a:gd name="connsiteY381" fmla="*/ 2400096 h 2812935"/>
                    <a:gd name="connsiteX382" fmla="*/ 330075 w 1404720"/>
                    <a:gd name="connsiteY382" fmla="*/ 2440464 h 2812935"/>
                    <a:gd name="connsiteX383" fmla="*/ 370443 w 1404720"/>
                    <a:gd name="connsiteY383" fmla="*/ 2400096 h 2812935"/>
                    <a:gd name="connsiteX384" fmla="*/ 330075 w 1404720"/>
                    <a:gd name="connsiteY384" fmla="*/ 2359728 h 2812935"/>
                    <a:gd name="connsiteX385" fmla="*/ 245639 w 1404720"/>
                    <a:gd name="connsiteY385" fmla="*/ 2359728 h 2812935"/>
                    <a:gd name="connsiteX386" fmla="*/ 205271 w 1404720"/>
                    <a:gd name="connsiteY386" fmla="*/ 2400096 h 2812935"/>
                    <a:gd name="connsiteX387" fmla="*/ 245639 w 1404720"/>
                    <a:gd name="connsiteY387" fmla="*/ 2440464 h 2812935"/>
                    <a:gd name="connsiteX388" fmla="*/ 286007 w 1404720"/>
                    <a:gd name="connsiteY388" fmla="*/ 2400096 h 2812935"/>
                    <a:gd name="connsiteX389" fmla="*/ 245639 w 1404720"/>
                    <a:gd name="connsiteY389" fmla="*/ 2359728 h 2812935"/>
                    <a:gd name="connsiteX390" fmla="*/ 161202 w 1404720"/>
                    <a:gd name="connsiteY390" fmla="*/ 2359728 h 2812935"/>
                    <a:gd name="connsiteX391" fmla="*/ 120834 w 1404720"/>
                    <a:gd name="connsiteY391" fmla="*/ 2400096 h 2812935"/>
                    <a:gd name="connsiteX392" fmla="*/ 161202 w 1404720"/>
                    <a:gd name="connsiteY392" fmla="*/ 2440464 h 2812935"/>
                    <a:gd name="connsiteX393" fmla="*/ 201570 w 1404720"/>
                    <a:gd name="connsiteY393" fmla="*/ 2400096 h 2812935"/>
                    <a:gd name="connsiteX394" fmla="*/ 161202 w 1404720"/>
                    <a:gd name="connsiteY394" fmla="*/ 2359728 h 2812935"/>
                    <a:gd name="connsiteX395" fmla="*/ 76766 w 1404720"/>
                    <a:gd name="connsiteY395" fmla="*/ 2359728 h 2812935"/>
                    <a:gd name="connsiteX396" fmla="*/ 36398 w 1404720"/>
                    <a:gd name="connsiteY396" fmla="*/ 2400096 h 2812935"/>
                    <a:gd name="connsiteX397" fmla="*/ 76766 w 1404720"/>
                    <a:gd name="connsiteY397" fmla="*/ 2440464 h 2812935"/>
                    <a:gd name="connsiteX398" fmla="*/ 117134 w 1404720"/>
                    <a:gd name="connsiteY398" fmla="*/ 2400096 h 2812935"/>
                    <a:gd name="connsiteX399" fmla="*/ 76766 w 1404720"/>
                    <a:gd name="connsiteY399" fmla="*/ 2359728 h 2812935"/>
                    <a:gd name="connsiteX400" fmla="*/ 1343312 w 1404720"/>
                    <a:gd name="connsiteY400" fmla="*/ 2273679 h 2812935"/>
                    <a:gd name="connsiteX401" fmla="*/ 1302944 w 1404720"/>
                    <a:gd name="connsiteY401" fmla="*/ 2314047 h 2812935"/>
                    <a:gd name="connsiteX402" fmla="*/ 1343312 w 1404720"/>
                    <a:gd name="connsiteY402" fmla="*/ 2354415 h 2812935"/>
                    <a:gd name="connsiteX403" fmla="*/ 1383680 w 1404720"/>
                    <a:gd name="connsiteY403" fmla="*/ 2314047 h 2812935"/>
                    <a:gd name="connsiteX404" fmla="*/ 1343312 w 1404720"/>
                    <a:gd name="connsiteY404" fmla="*/ 2273679 h 2812935"/>
                    <a:gd name="connsiteX405" fmla="*/ 1258874 w 1404720"/>
                    <a:gd name="connsiteY405" fmla="*/ 2273679 h 2812935"/>
                    <a:gd name="connsiteX406" fmla="*/ 1218506 w 1404720"/>
                    <a:gd name="connsiteY406" fmla="*/ 2314047 h 2812935"/>
                    <a:gd name="connsiteX407" fmla="*/ 1258874 w 1404720"/>
                    <a:gd name="connsiteY407" fmla="*/ 2354415 h 2812935"/>
                    <a:gd name="connsiteX408" fmla="*/ 1299242 w 1404720"/>
                    <a:gd name="connsiteY408" fmla="*/ 2314047 h 2812935"/>
                    <a:gd name="connsiteX409" fmla="*/ 1258874 w 1404720"/>
                    <a:gd name="connsiteY409" fmla="*/ 2273679 h 2812935"/>
                    <a:gd name="connsiteX410" fmla="*/ 1174438 w 1404720"/>
                    <a:gd name="connsiteY410" fmla="*/ 2273679 h 2812935"/>
                    <a:gd name="connsiteX411" fmla="*/ 1134070 w 1404720"/>
                    <a:gd name="connsiteY411" fmla="*/ 2314047 h 2812935"/>
                    <a:gd name="connsiteX412" fmla="*/ 1174438 w 1404720"/>
                    <a:gd name="connsiteY412" fmla="*/ 2354415 h 2812935"/>
                    <a:gd name="connsiteX413" fmla="*/ 1214806 w 1404720"/>
                    <a:gd name="connsiteY413" fmla="*/ 2314047 h 2812935"/>
                    <a:gd name="connsiteX414" fmla="*/ 1174438 w 1404720"/>
                    <a:gd name="connsiteY414" fmla="*/ 2273679 h 2812935"/>
                    <a:gd name="connsiteX415" fmla="*/ 1090002 w 1404720"/>
                    <a:gd name="connsiteY415" fmla="*/ 2273679 h 2812935"/>
                    <a:gd name="connsiteX416" fmla="*/ 1049634 w 1404720"/>
                    <a:gd name="connsiteY416" fmla="*/ 2314047 h 2812935"/>
                    <a:gd name="connsiteX417" fmla="*/ 1090002 w 1404720"/>
                    <a:gd name="connsiteY417" fmla="*/ 2354415 h 2812935"/>
                    <a:gd name="connsiteX418" fmla="*/ 1130370 w 1404720"/>
                    <a:gd name="connsiteY418" fmla="*/ 2314047 h 2812935"/>
                    <a:gd name="connsiteX419" fmla="*/ 1090002 w 1404720"/>
                    <a:gd name="connsiteY419" fmla="*/ 2273679 h 2812935"/>
                    <a:gd name="connsiteX420" fmla="*/ 1005565 w 1404720"/>
                    <a:gd name="connsiteY420" fmla="*/ 2273679 h 2812935"/>
                    <a:gd name="connsiteX421" fmla="*/ 965197 w 1404720"/>
                    <a:gd name="connsiteY421" fmla="*/ 2314047 h 2812935"/>
                    <a:gd name="connsiteX422" fmla="*/ 1005565 w 1404720"/>
                    <a:gd name="connsiteY422" fmla="*/ 2354415 h 2812935"/>
                    <a:gd name="connsiteX423" fmla="*/ 1045933 w 1404720"/>
                    <a:gd name="connsiteY423" fmla="*/ 2314047 h 2812935"/>
                    <a:gd name="connsiteX424" fmla="*/ 1005565 w 1404720"/>
                    <a:gd name="connsiteY424" fmla="*/ 2273679 h 2812935"/>
                    <a:gd name="connsiteX425" fmla="*/ 921129 w 1404720"/>
                    <a:gd name="connsiteY425" fmla="*/ 2273679 h 2812935"/>
                    <a:gd name="connsiteX426" fmla="*/ 880761 w 1404720"/>
                    <a:gd name="connsiteY426" fmla="*/ 2314047 h 2812935"/>
                    <a:gd name="connsiteX427" fmla="*/ 921129 w 1404720"/>
                    <a:gd name="connsiteY427" fmla="*/ 2354415 h 2812935"/>
                    <a:gd name="connsiteX428" fmla="*/ 961497 w 1404720"/>
                    <a:gd name="connsiteY428" fmla="*/ 2314047 h 2812935"/>
                    <a:gd name="connsiteX429" fmla="*/ 921129 w 1404720"/>
                    <a:gd name="connsiteY429" fmla="*/ 2273679 h 2812935"/>
                    <a:gd name="connsiteX430" fmla="*/ 836693 w 1404720"/>
                    <a:gd name="connsiteY430" fmla="*/ 2273679 h 2812935"/>
                    <a:gd name="connsiteX431" fmla="*/ 796325 w 1404720"/>
                    <a:gd name="connsiteY431" fmla="*/ 2314047 h 2812935"/>
                    <a:gd name="connsiteX432" fmla="*/ 836693 w 1404720"/>
                    <a:gd name="connsiteY432" fmla="*/ 2354415 h 2812935"/>
                    <a:gd name="connsiteX433" fmla="*/ 877061 w 1404720"/>
                    <a:gd name="connsiteY433" fmla="*/ 2314047 h 2812935"/>
                    <a:gd name="connsiteX434" fmla="*/ 836693 w 1404720"/>
                    <a:gd name="connsiteY434" fmla="*/ 2273679 h 2812935"/>
                    <a:gd name="connsiteX435" fmla="*/ 752256 w 1404720"/>
                    <a:gd name="connsiteY435" fmla="*/ 2273679 h 2812935"/>
                    <a:gd name="connsiteX436" fmla="*/ 711888 w 1404720"/>
                    <a:gd name="connsiteY436" fmla="*/ 2314047 h 2812935"/>
                    <a:gd name="connsiteX437" fmla="*/ 752256 w 1404720"/>
                    <a:gd name="connsiteY437" fmla="*/ 2354415 h 2812935"/>
                    <a:gd name="connsiteX438" fmla="*/ 792624 w 1404720"/>
                    <a:gd name="connsiteY438" fmla="*/ 2314047 h 2812935"/>
                    <a:gd name="connsiteX439" fmla="*/ 752256 w 1404720"/>
                    <a:gd name="connsiteY439" fmla="*/ 2273679 h 2812935"/>
                    <a:gd name="connsiteX440" fmla="*/ 667820 w 1404720"/>
                    <a:gd name="connsiteY440" fmla="*/ 2273679 h 2812935"/>
                    <a:gd name="connsiteX441" fmla="*/ 627452 w 1404720"/>
                    <a:gd name="connsiteY441" fmla="*/ 2314047 h 2812935"/>
                    <a:gd name="connsiteX442" fmla="*/ 667820 w 1404720"/>
                    <a:gd name="connsiteY442" fmla="*/ 2354415 h 2812935"/>
                    <a:gd name="connsiteX443" fmla="*/ 708188 w 1404720"/>
                    <a:gd name="connsiteY443" fmla="*/ 2314047 h 2812935"/>
                    <a:gd name="connsiteX444" fmla="*/ 667820 w 1404720"/>
                    <a:gd name="connsiteY444" fmla="*/ 2273679 h 2812935"/>
                    <a:gd name="connsiteX445" fmla="*/ 583384 w 1404720"/>
                    <a:gd name="connsiteY445" fmla="*/ 2273679 h 2812935"/>
                    <a:gd name="connsiteX446" fmla="*/ 543016 w 1404720"/>
                    <a:gd name="connsiteY446" fmla="*/ 2314047 h 2812935"/>
                    <a:gd name="connsiteX447" fmla="*/ 583384 w 1404720"/>
                    <a:gd name="connsiteY447" fmla="*/ 2354415 h 2812935"/>
                    <a:gd name="connsiteX448" fmla="*/ 623752 w 1404720"/>
                    <a:gd name="connsiteY448" fmla="*/ 2314047 h 2812935"/>
                    <a:gd name="connsiteX449" fmla="*/ 583384 w 1404720"/>
                    <a:gd name="connsiteY449" fmla="*/ 2273679 h 2812935"/>
                    <a:gd name="connsiteX450" fmla="*/ 498947 w 1404720"/>
                    <a:gd name="connsiteY450" fmla="*/ 2273679 h 2812935"/>
                    <a:gd name="connsiteX451" fmla="*/ 458579 w 1404720"/>
                    <a:gd name="connsiteY451" fmla="*/ 2314047 h 2812935"/>
                    <a:gd name="connsiteX452" fmla="*/ 498947 w 1404720"/>
                    <a:gd name="connsiteY452" fmla="*/ 2354415 h 2812935"/>
                    <a:gd name="connsiteX453" fmla="*/ 539315 w 1404720"/>
                    <a:gd name="connsiteY453" fmla="*/ 2314047 h 2812935"/>
                    <a:gd name="connsiteX454" fmla="*/ 498947 w 1404720"/>
                    <a:gd name="connsiteY454" fmla="*/ 2273679 h 2812935"/>
                    <a:gd name="connsiteX455" fmla="*/ 414511 w 1404720"/>
                    <a:gd name="connsiteY455" fmla="*/ 2273679 h 2812935"/>
                    <a:gd name="connsiteX456" fmla="*/ 374143 w 1404720"/>
                    <a:gd name="connsiteY456" fmla="*/ 2314047 h 2812935"/>
                    <a:gd name="connsiteX457" fmla="*/ 414511 w 1404720"/>
                    <a:gd name="connsiteY457" fmla="*/ 2354415 h 2812935"/>
                    <a:gd name="connsiteX458" fmla="*/ 454879 w 1404720"/>
                    <a:gd name="connsiteY458" fmla="*/ 2314047 h 2812935"/>
                    <a:gd name="connsiteX459" fmla="*/ 414511 w 1404720"/>
                    <a:gd name="connsiteY459" fmla="*/ 2273679 h 2812935"/>
                    <a:gd name="connsiteX460" fmla="*/ 330075 w 1404720"/>
                    <a:gd name="connsiteY460" fmla="*/ 2273679 h 2812935"/>
                    <a:gd name="connsiteX461" fmla="*/ 289707 w 1404720"/>
                    <a:gd name="connsiteY461" fmla="*/ 2314047 h 2812935"/>
                    <a:gd name="connsiteX462" fmla="*/ 330075 w 1404720"/>
                    <a:gd name="connsiteY462" fmla="*/ 2354415 h 2812935"/>
                    <a:gd name="connsiteX463" fmla="*/ 370443 w 1404720"/>
                    <a:gd name="connsiteY463" fmla="*/ 2314047 h 2812935"/>
                    <a:gd name="connsiteX464" fmla="*/ 330075 w 1404720"/>
                    <a:gd name="connsiteY464" fmla="*/ 2273679 h 2812935"/>
                    <a:gd name="connsiteX465" fmla="*/ 245639 w 1404720"/>
                    <a:gd name="connsiteY465" fmla="*/ 2273679 h 2812935"/>
                    <a:gd name="connsiteX466" fmla="*/ 205271 w 1404720"/>
                    <a:gd name="connsiteY466" fmla="*/ 2314047 h 2812935"/>
                    <a:gd name="connsiteX467" fmla="*/ 245639 w 1404720"/>
                    <a:gd name="connsiteY467" fmla="*/ 2354415 h 2812935"/>
                    <a:gd name="connsiteX468" fmla="*/ 286007 w 1404720"/>
                    <a:gd name="connsiteY468" fmla="*/ 2314047 h 2812935"/>
                    <a:gd name="connsiteX469" fmla="*/ 245639 w 1404720"/>
                    <a:gd name="connsiteY469" fmla="*/ 2273679 h 2812935"/>
                    <a:gd name="connsiteX470" fmla="*/ 161202 w 1404720"/>
                    <a:gd name="connsiteY470" fmla="*/ 2273679 h 2812935"/>
                    <a:gd name="connsiteX471" fmla="*/ 120834 w 1404720"/>
                    <a:gd name="connsiteY471" fmla="*/ 2314047 h 2812935"/>
                    <a:gd name="connsiteX472" fmla="*/ 161202 w 1404720"/>
                    <a:gd name="connsiteY472" fmla="*/ 2354415 h 2812935"/>
                    <a:gd name="connsiteX473" fmla="*/ 201570 w 1404720"/>
                    <a:gd name="connsiteY473" fmla="*/ 2314047 h 2812935"/>
                    <a:gd name="connsiteX474" fmla="*/ 161202 w 1404720"/>
                    <a:gd name="connsiteY474" fmla="*/ 2273679 h 2812935"/>
                    <a:gd name="connsiteX475" fmla="*/ 76766 w 1404720"/>
                    <a:gd name="connsiteY475" fmla="*/ 2273679 h 2812935"/>
                    <a:gd name="connsiteX476" fmla="*/ 36398 w 1404720"/>
                    <a:gd name="connsiteY476" fmla="*/ 2314047 h 2812935"/>
                    <a:gd name="connsiteX477" fmla="*/ 76766 w 1404720"/>
                    <a:gd name="connsiteY477" fmla="*/ 2354415 h 2812935"/>
                    <a:gd name="connsiteX478" fmla="*/ 117134 w 1404720"/>
                    <a:gd name="connsiteY478" fmla="*/ 2314047 h 2812935"/>
                    <a:gd name="connsiteX479" fmla="*/ 76766 w 1404720"/>
                    <a:gd name="connsiteY479" fmla="*/ 2273679 h 2812935"/>
                    <a:gd name="connsiteX480" fmla="*/ 1343312 w 1404720"/>
                    <a:gd name="connsiteY480" fmla="*/ 2187630 h 2812935"/>
                    <a:gd name="connsiteX481" fmla="*/ 1302944 w 1404720"/>
                    <a:gd name="connsiteY481" fmla="*/ 2227998 h 2812935"/>
                    <a:gd name="connsiteX482" fmla="*/ 1343312 w 1404720"/>
                    <a:gd name="connsiteY482" fmla="*/ 2268366 h 2812935"/>
                    <a:gd name="connsiteX483" fmla="*/ 1383680 w 1404720"/>
                    <a:gd name="connsiteY483" fmla="*/ 2227998 h 2812935"/>
                    <a:gd name="connsiteX484" fmla="*/ 1343312 w 1404720"/>
                    <a:gd name="connsiteY484" fmla="*/ 2187630 h 2812935"/>
                    <a:gd name="connsiteX485" fmla="*/ 1258874 w 1404720"/>
                    <a:gd name="connsiteY485" fmla="*/ 2187630 h 2812935"/>
                    <a:gd name="connsiteX486" fmla="*/ 1218506 w 1404720"/>
                    <a:gd name="connsiteY486" fmla="*/ 2227998 h 2812935"/>
                    <a:gd name="connsiteX487" fmla="*/ 1258874 w 1404720"/>
                    <a:gd name="connsiteY487" fmla="*/ 2268366 h 2812935"/>
                    <a:gd name="connsiteX488" fmla="*/ 1299242 w 1404720"/>
                    <a:gd name="connsiteY488" fmla="*/ 2227998 h 2812935"/>
                    <a:gd name="connsiteX489" fmla="*/ 1258874 w 1404720"/>
                    <a:gd name="connsiteY489" fmla="*/ 2187630 h 2812935"/>
                    <a:gd name="connsiteX490" fmla="*/ 1174438 w 1404720"/>
                    <a:gd name="connsiteY490" fmla="*/ 2187630 h 2812935"/>
                    <a:gd name="connsiteX491" fmla="*/ 1134070 w 1404720"/>
                    <a:gd name="connsiteY491" fmla="*/ 2227998 h 2812935"/>
                    <a:gd name="connsiteX492" fmla="*/ 1174438 w 1404720"/>
                    <a:gd name="connsiteY492" fmla="*/ 2268366 h 2812935"/>
                    <a:gd name="connsiteX493" fmla="*/ 1214806 w 1404720"/>
                    <a:gd name="connsiteY493" fmla="*/ 2227998 h 2812935"/>
                    <a:gd name="connsiteX494" fmla="*/ 1174438 w 1404720"/>
                    <a:gd name="connsiteY494" fmla="*/ 2187630 h 2812935"/>
                    <a:gd name="connsiteX495" fmla="*/ 1090002 w 1404720"/>
                    <a:gd name="connsiteY495" fmla="*/ 2187630 h 2812935"/>
                    <a:gd name="connsiteX496" fmla="*/ 1049634 w 1404720"/>
                    <a:gd name="connsiteY496" fmla="*/ 2227998 h 2812935"/>
                    <a:gd name="connsiteX497" fmla="*/ 1090002 w 1404720"/>
                    <a:gd name="connsiteY497" fmla="*/ 2268366 h 2812935"/>
                    <a:gd name="connsiteX498" fmla="*/ 1130370 w 1404720"/>
                    <a:gd name="connsiteY498" fmla="*/ 2227998 h 2812935"/>
                    <a:gd name="connsiteX499" fmla="*/ 1090002 w 1404720"/>
                    <a:gd name="connsiteY499" fmla="*/ 2187630 h 2812935"/>
                    <a:gd name="connsiteX500" fmla="*/ 1005565 w 1404720"/>
                    <a:gd name="connsiteY500" fmla="*/ 2187630 h 2812935"/>
                    <a:gd name="connsiteX501" fmla="*/ 965197 w 1404720"/>
                    <a:gd name="connsiteY501" fmla="*/ 2227998 h 2812935"/>
                    <a:gd name="connsiteX502" fmla="*/ 1005565 w 1404720"/>
                    <a:gd name="connsiteY502" fmla="*/ 2268366 h 2812935"/>
                    <a:gd name="connsiteX503" fmla="*/ 1045933 w 1404720"/>
                    <a:gd name="connsiteY503" fmla="*/ 2227998 h 2812935"/>
                    <a:gd name="connsiteX504" fmla="*/ 1005565 w 1404720"/>
                    <a:gd name="connsiteY504" fmla="*/ 2187630 h 2812935"/>
                    <a:gd name="connsiteX505" fmla="*/ 921129 w 1404720"/>
                    <a:gd name="connsiteY505" fmla="*/ 2187630 h 2812935"/>
                    <a:gd name="connsiteX506" fmla="*/ 880761 w 1404720"/>
                    <a:gd name="connsiteY506" fmla="*/ 2227998 h 2812935"/>
                    <a:gd name="connsiteX507" fmla="*/ 921129 w 1404720"/>
                    <a:gd name="connsiteY507" fmla="*/ 2268366 h 2812935"/>
                    <a:gd name="connsiteX508" fmla="*/ 961497 w 1404720"/>
                    <a:gd name="connsiteY508" fmla="*/ 2227998 h 2812935"/>
                    <a:gd name="connsiteX509" fmla="*/ 921129 w 1404720"/>
                    <a:gd name="connsiteY509" fmla="*/ 2187630 h 2812935"/>
                    <a:gd name="connsiteX510" fmla="*/ 836693 w 1404720"/>
                    <a:gd name="connsiteY510" fmla="*/ 2187630 h 2812935"/>
                    <a:gd name="connsiteX511" fmla="*/ 796325 w 1404720"/>
                    <a:gd name="connsiteY511" fmla="*/ 2227998 h 2812935"/>
                    <a:gd name="connsiteX512" fmla="*/ 836693 w 1404720"/>
                    <a:gd name="connsiteY512" fmla="*/ 2268366 h 2812935"/>
                    <a:gd name="connsiteX513" fmla="*/ 877061 w 1404720"/>
                    <a:gd name="connsiteY513" fmla="*/ 2227998 h 2812935"/>
                    <a:gd name="connsiteX514" fmla="*/ 836693 w 1404720"/>
                    <a:gd name="connsiteY514" fmla="*/ 2187630 h 2812935"/>
                    <a:gd name="connsiteX515" fmla="*/ 752256 w 1404720"/>
                    <a:gd name="connsiteY515" fmla="*/ 2187630 h 2812935"/>
                    <a:gd name="connsiteX516" fmla="*/ 711888 w 1404720"/>
                    <a:gd name="connsiteY516" fmla="*/ 2227998 h 2812935"/>
                    <a:gd name="connsiteX517" fmla="*/ 752256 w 1404720"/>
                    <a:gd name="connsiteY517" fmla="*/ 2268366 h 2812935"/>
                    <a:gd name="connsiteX518" fmla="*/ 792624 w 1404720"/>
                    <a:gd name="connsiteY518" fmla="*/ 2227998 h 2812935"/>
                    <a:gd name="connsiteX519" fmla="*/ 752256 w 1404720"/>
                    <a:gd name="connsiteY519" fmla="*/ 2187630 h 2812935"/>
                    <a:gd name="connsiteX520" fmla="*/ 667820 w 1404720"/>
                    <a:gd name="connsiteY520" fmla="*/ 2187630 h 2812935"/>
                    <a:gd name="connsiteX521" fmla="*/ 627452 w 1404720"/>
                    <a:gd name="connsiteY521" fmla="*/ 2227998 h 2812935"/>
                    <a:gd name="connsiteX522" fmla="*/ 667820 w 1404720"/>
                    <a:gd name="connsiteY522" fmla="*/ 2268366 h 2812935"/>
                    <a:gd name="connsiteX523" fmla="*/ 708188 w 1404720"/>
                    <a:gd name="connsiteY523" fmla="*/ 2227998 h 2812935"/>
                    <a:gd name="connsiteX524" fmla="*/ 667820 w 1404720"/>
                    <a:gd name="connsiteY524" fmla="*/ 2187630 h 2812935"/>
                    <a:gd name="connsiteX525" fmla="*/ 583384 w 1404720"/>
                    <a:gd name="connsiteY525" fmla="*/ 2187630 h 2812935"/>
                    <a:gd name="connsiteX526" fmla="*/ 543016 w 1404720"/>
                    <a:gd name="connsiteY526" fmla="*/ 2227998 h 2812935"/>
                    <a:gd name="connsiteX527" fmla="*/ 583384 w 1404720"/>
                    <a:gd name="connsiteY527" fmla="*/ 2268366 h 2812935"/>
                    <a:gd name="connsiteX528" fmla="*/ 623752 w 1404720"/>
                    <a:gd name="connsiteY528" fmla="*/ 2227998 h 2812935"/>
                    <a:gd name="connsiteX529" fmla="*/ 583384 w 1404720"/>
                    <a:gd name="connsiteY529" fmla="*/ 2187630 h 2812935"/>
                    <a:gd name="connsiteX530" fmla="*/ 498947 w 1404720"/>
                    <a:gd name="connsiteY530" fmla="*/ 2187630 h 2812935"/>
                    <a:gd name="connsiteX531" fmla="*/ 458579 w 1404720"/>
                    <a:gd name="connsiteY531" fmla="*/ 2227998 h 2812935"/>
                    <a:gd name="connsiteX532" fmla="*/ 498947 w 1404720"/>
                    <a:gd name="connsiteY532" fmla="*/ 2268366 h 2812935"/>
                    <a:gd name="connsiteX533" fmla="*/ 539315 w 1404720"/>
                    <a:gd name="connsiteY533" fmla="*/ 2227998 h 2812935"/>
                    <a:gd name="connsiteX534" fmla="*/ 498947 w 1404720"/>
                    <a:gd name="connsiteY534" fmla="*/ 2187630 h 2812935"/>
                    <a:gd name="connsiteX535" fmla="*/ 414511 w 1404720"/>
                    <a:gd name="connsiteY535" fmla="*/ 2187630 h 2812935"/>
                    <a:gd name="connsiteX536" fmla="*/ 374143 w 1404720"/>
                    <a:gd name="connsiteY536" fmla="*/ 2227998 h 2812935"/>
                    <a:gd name="connsiteX537" fmla="*/ 414511 w 1404720"/>
                    <a:gd name="connsiteY537" fmla="*/ 2268366 h 2812935"/>
                    <a:gd name="connsiteX538" fmla="*/ 454879 w 1404720"/>
                    <a:gd name="connsiteY538" fmla="*/ 2227998 h 2812935"/>
                    <a:gd name="connsiteX539" fmla="*/ 414511 w 1404720"/>
                    <a:gd name="connsiteY539" fmla="*/ 2187630 h 2812935"/>
                    <a:gd name="connsiteX540" fmla="*/ 330075 w 1404720"/>
                    <a:gd name="connsiteY540" fmla="*/ 2187630 h 2812935"/>
                    <a:gd name="connsiteX541" fmla="*/ 289707 w 1404720"/>
                    <a:gd name="connsiteY541" fmla="*/ 2227998 h 2812935"/>
                    <a:gd name="connsiteX542" fmla="*/ 330075 w 1404720"/>
                    <a:gd name="connsiteY542" fmla="*/ 2268366 h 2812935"/>
                    <a:gd name="connsiteX543" fmla="*/ 370443 w 1404720"/>
                    <a:gd name="connsiteY543" fmla="*/ 2227998 h 2812935"/>
                    <a:gd name="connsiteX544" fmla="*/ 330075 w 1404720"/>
                    <a:gd name="connsiteY544" fmla="*/ 2187630 h 2812935"/>
                    <a:gd name="connsiteX545" fmla="*/ 245639 w 1404720"/>
                    <a:gd name="connsiteY545" fmla="*/ 2187630 h 2812935"/>
                    <a:gd name="connsiteX546" fmla="*/ 205271 w 1404720"/>
                    <a:gd name="connsiteY546" fmla="*/ 2227998 h 2812935"/>
                    <a:gd name="connsiteX547" fmla="*/ 245639 w 1404720"/>
                    <a:gd name="connsiteY547" fmla="*/ 2268366 h 2812935"/>
                    <a:gd name="connsiteX548" fmla="*/ 286007 w 1404720"/>
                    <a:gd name="connsiteY548" fmla="*/ 2227998 h 2812935"/>
                    <a:gd name="connsiteX549" fmla="*/ 245639 w 1404720"/>
                    <a:gd name="connsiteY549" fmla="*/ 2187630 h 2812935"/>
                    <a:gd name="connsiteX550" fmla="*/ 161202 w 1404720"/>
                    <a:gd name="connsiteY550" fmla="*/ 2187630 h 2812935"/>
                    <a:gd name="connsiteX551" fmla="*/ 120834 w 1404720"/>
                    <a:gd name="connsiteY551" fmla="*/ 2227998 h 2812935"/>
                    <a:gd name="connsiteX552" fmla="*/ 161202 w 1404720"/>
                    <a:gd name="connsiteY552" fmla="*/ 2268366 h 2812935"/>
                    <a:gd name="connsiteX553" fmla="*/ 201570 w 1404720"/>
                    <a:gd name="connsiteY553" fmla="*/ 2227998 h 2812935"/>
                    <a:gd name="connsiteX554" fmla="*/ 161202 w 1404720"/>
                    <a:gd name="connsiteY554" fmla="*/ 2187630 h 2812935"/>
                    <a:gd name="connsiteX555" fmla="*/ 76766 w 1404720"/>
                    <a:gd name="connsiteY555" fmla="*/ 2187630 h 2812935"/>
                    <a:gd name="connsiteX556" fmla="*/ 36398 w 1404720"/>
                    <a:gd name="connsiteY556" fmla="*/ 2227998 h 2812935"/>
                    <a:gd name="connsiteX557" fmla="*/ 76766 w 1404720"/>
                    <a:gd name="connsiteY557" fmla="*/ 2268366 h 2812935"/>
                    <a:gd name="connsiteX558" fmla="*/ 117134 w 1404720"/>
                    <a:gd name="connsiteY558" fmla="*/ 2227998 h 2812935"/>
                    <a:gd name="connsiteX559" fmla="*/ 76766 w 1404720"/>
                    <a:gd name="connsiteY559" fmla="*/ 2187630 h 2812935"/>
                    <a:gd name="connsiteX560" fmla="*/ 1343312 w 1404720"/>
                    <a:gd name="connsiteY560" fmla="*/ 2101580 h 2812935"/>
                    <a:gd name="connsiteX561" fmla="*/ 1302944 w 1404720"/>
                    <a:gd name="connsiteY561" fmla="*/ 2141948 h 2812935"/>
                    <a:gd name="connsiteX562" fmla="*/ 1343312 w 1404720"/>
                    <a:gd name="connsiteY562" fmla="*/ 2182316 h 2812935"/>
                    <a:gd name="connsiteX563" fmla="*/ 1383680 w 1404720"/>
                    <a:gd name="connsiteY563" fmla="*/ 2141948 h 2812935"/>
                    <a:gd name="connsiteX564" fmla="*/ 1343312 w 1404720"/>
                    <a:gd name="connsiteY564" fmla="*/ 2101580 h 2812935"/>
                    <a:gd name="connsiteX565" fmla="*/ 1258874 w 1404720"/>
                    <a:gd name="connsiteY565" fmla="*/ 2101580 h 2812935"/>
                    <a:gd name="connsiteX566" fmla="*/ 1218506 w 1404720"/>
                    <a:gd name="connsiteY566" fmla="*/ 2141948 h 2812935"/>
                    <a:gd name="connsiteX567" fmla="*/ 1258874 w 1404720"/>
                    <a:gd name="connsiteY567" fmla="*/ 2182316 h 2812935"/>
                    <a:gd name="connsiteX568" fmla="*/ 1299242 w 1404720"/>
                    <a:gd name="connsiteY568" fmla="*/ 2141948 h 2812935"/>
                    <a:gd name="connsiteX569" fmla="*/ 1258874 w 1404720"/>
                    <a:gd name="connsiteY569" fmla="*/ 2101580 h 2812935"/>
                    <a:gd name="connsiteX570" fmla="*/ 1174438 w 1404720"/>
                    <a:gd name="connsiteY570" fmla="*/ 2101580 h 2812935"/>
                    <a:gd name="connsiteX571" fmla="*/ 1134070 w 1404720"/>
                    <a:gd name="connsiteY571" fmla="*/ 2141948 h 2812935"/>
                    <a:gd name="connsiteX572" fmla="*/ 1174438 w 1404720"/>
                    <a:gd name="connsiteY572" fmla="*/ 2182316 h 2812935"/>
                    <a:gd name="connsiteX573" fmla="*/ 1214806 w 1404720"/>
                    <a:gd name="connsiteY573" fmla="*/ 2141948 h 2812935"/>
                    <a:gd name="connsiteX574" fmla="*/ 1174438 w 1404720"/>
                    <a:gd name="connsiteY574" fmla="*/ 2101580 h 2812935"/>
                    <a:gd name="connsiteX575" fmla="*/ 1090002 w 1404720"/>
                    <a:gd name="connsiteY575" fmla="*/ 2101580 h 2812935"/>
                    <a:gd name="connsiteX576" fmla="*/ 1049634 w 1404720"/>
                    <a:gd name="connsiteY576" fmla="*/ 2141948 h 2812935"/>
                    <a:gd name="connsiteX577" fmla="*/ 1090002 w 1404720"/>
                    <a:gd name="connsiteY577" fmla="*/ 2182316 h 2812935"/>
                    <a:gd name="connsiteX578" fmla="*/ 1130370 w 1404720"/>
                    <a:gd name="connsiteY578" fmla="*/ 2141948 h 2812935"/>
                    <a:gd name="connsiteX579" fmla="*/ 1090002 w 1404720"/>
                    <a:gd name="connsiteY579" fmla="*/ 2101580 h 2812935"/>
                    <a:gd name="connsiteX580" fmla="*/ 1005565 w 1404720"/>
                    <a:gd name="connsiteY580" fmla="*/ 2101580 h 2812935"/>
                    <a:gd name="connsiteX581" fmla="*/ 965197 w 1404720"/>
                    <a:gd name="connsiteY581" fmla="*/ 2141948 h 2812935"/>
                    <a:gd name="connsiteX582" fmla="*/ 1005565 w 1404720"/>
                    <a:gd name="connsiteY582" fmla="*/ 2182316 h 2812935"/>
                    <a:gd name="connsiteX583" fmla="*/ 1045933 w 1404720"/>
                    <a:gd name="connsiteY583" fmla="*/ 2141948 h 2812935"/>
                    <a:gd name="connsiteX584" fmla="*/ 1005565 w 1404720"/>
                    <a:gd name="connsiteY584" fmla="*/ 2101580 h 2812935"/>
                    <a:gd name="connsiteX585" fmla="*/ 921129 w 1404720"/>
                    <a:gd name="connsiteY585" fmla="*/ 2101580 h 2812935"/>
                    <a:gd name="connsiteX586" fmla="*/ 880761 w 1404720"/>
                    <a:gd name="connsiteY586" fmla="*/ 2141948 h 2812935"/>
                    <a:gd name="connsiteX587" fmla="*/ 921129 w 1404720"/>
                    <a:gd name="connsiteY587" fmla="*/ 2182316 h 2812935"/>
                    <a:gd name="connsiteX588" fmla="*/ 961497 w 1404720"/>
                    <a:gd name="connsiteY588" fmla="*/ 2141948 h 2812935"/>
                    <a:gd name="connsiteX589" fmla="*/ 921129 w 1404720"/>
                    <a:gd name="connsiteY589" fmla="*/ 2101580 h 2812935"/>
                    <a:gd name="connsiteX590" fmla="*/ 836693 w 1404720"/>
                    <a:gd name="connsiteY590" fmla="*/ 2101580 h 2812935"/>
                    <a:gd name="connsiteX591" fmla="*/ 796325 w 1404720"/>
                    <a:gd name="connsiteY591" fmla="*/ 2141948 h 2812935"/>
                    <a:gd name="connsiteX592" fmla="*/ 836693 w 1404720"/>
                    <a:gd name="connsiteY592" fmla="*/ 2182316 h 2812935"/>
                    <a:gd name="connsiteX593" fmla="*/ 877061 w 1404720"/>
                    <a:gd name="connsiteY593" fmla="*/ 2141948 h 2812935"/>
                    <a:gd name="connsiteX594" fmla="*/ 836693 w 1404720"/>
                    <a:gd name="connsiteY594" fmla="*/ 2101580 h 2812935"/>
                    <a:gd name="connsiteX595" fmla="*/ 752256 w 1404720"/>
                    <a:gd name="connsiteY595" fmla="*/ 2101580 h 2812935"/>
                    <a:gd name="connsiteX596" fmla="*/ 711888 w 1404720"/>
                    <a:gd name="connsiteY596" fmla="*/ 2141948 h 2812935"/>
                    <a:gd name="connsiteX597" fmla="*/ 752256 w 1404720"/>
                    <a:gd name="connsiteY597" fmla="*/ 2182316 h 2812935"/>
                    <a:gd name="connsiteX598" fmla="*/ 792624 w 1404720"/>
                    <a:gd name="connsiteY598" fmla="*/ 2141948 h 2812935"/>
                    <a:gd name="connsiteX599" fmla="*/ 752256 w 1404720"/>
                    <a:gd name="connsiteY599" fmla="*/ 2101580 h 2812935"/>
                    <a:gd name="connsiteX600" fmla="*/ 667820 w 1404720"/>
                    <a:gd name="connsiteY600" fmla="*/ 2101580 h 2812935"/>
                    <a:gd name="connsiteX601" fmla="*/ 627452 w 1404720"/>
                    <a:gd name="connsiteY601" fmla="*/ 2141948 h 2812935"/>
                    <a:gd name="connsiteX602" fmla="*/ 667820 w 1404720"/>
                    <a:gd name="connsiteY602" fmla="*/ 2182316 h 2812935"/>
                    <a:gd name="connsiteX603" fmla="*/ 708188 w 1404720"/>
                    <a:gd name="connsiteY603" fmla="*/ 2141948 h 2812935"/>
                    <a:gd name="connsiteX604" fmla="*/ 667820 w 1404720"/>
                    <a:gd name="connsiteY604" fmla="*/ 2101580 h 2812935"/>
                    <a:gd name="connsiteX605" fmla="*/ 583384 w 1404720"/>
                    <a:gd name="connsiteY605" fmla="*/ 2101580 h 2812935"/>
                    <a:gd name="connsiteX606" fmla="*/ 543016 w 1404720"/>
                    <a:gd name="connsiteY606" fmla="*/ 2141948 h 2812935"/>
                    <a:gd name="connsiteX607" fmla="*/ 583384 w 1404720"/>
                    <a:gd name="connsiteY607" fmla="*/ 2182316 h 2812935"/>
                    <a:gd name="connsiteX608" fmla="*/ 623752 w 1404720"/>
                    <a:gd name="connsiteY608" fmla="*/ 2141948 h 2812935"/>
                    <a:gd name="connsiteX609" fmla="*/ 583384 w 1404720"/>
                    <a:gd name="connsiteY609" fmla="*/ 2101580 h 2812935"/>
                    <a:gd name="connsiteX610" fmla="*/ 498947 w 1404720"/>
                    <a:gd name="connsiteY610" fmla="*/ 2101580 h 2812935"/>
                    <a:gd name="connsiteX611" fmla="*/ 458579 w 1404720"/>
                    <a:gd name="connsiteY611" fmla="*/ 2141948 h 2812935"/>
                    <a:gd name="connsiteX612" fmla="*/ 498947 w 1404720"/>
                    <a:gd name="connsiteY612" fmla="*/ 2182316 h 2812935"/>
                    <a:gd name="connsiteX613" fmla="*/ 539315 w 1404720"/>
                    <a:gd name="connsiteY613" fmla="*/ 2141948 h 2812935"/>
                    <a:gd name="connsiteX614" fmla="*/ 498947 w 1404720"/>
                    <a:gd name="connsiteY614" fmla="*/ 2101580 h 2812935"/>
                    <a:gd name="connsiteX615" fmla="*/ 414511 w 1404720"/>
                    <a:gd name="connsiteY615" fmla="*/ 2101580 h 2812935"/>
                    <a:gd name="connsiteX616" fmla="*/ 374143 w 1404720"/>
                    <a:gd name="connsiteY616" fmla="*/ 2141948 h 2812935"/>
                    <a:gd name="connsiteX617" fmla="*/ 414511 w 1404720"/>
                    <a:gd name="connsiteY617" fmla="*/ 2182316 h 2812935"/>
                    <a:gd name="connsiteX618" fmla="*/ 454879 w 1404720"/>
                    <a:gd name="connsiteY618" fmla="*/ 2141948 h 2812935"/>
                    <a:gd name="connsiteX619" fmla="*/ 414511 w 1404720"/>
                    <a:gd name="connsiteY619" fmla="*/ 2101580 h 2812935"/>
                    <a:gd name="connsiteX620" fmla="*/ 330075 w 1404720"/>
                    <a:gd name="connsiteY620" fmla="*/ 2101580 h 2812935"/>
                    <a:gd name="connsiteX621" fmla="*/ 289707 w 1404720"/>
                    <a:gd name="connsiteY621" fmla="*/ 2141948 h 2812935"/>
                    <a:gd name="connsiteX622" fmla="*/ 330075 w 1404720"/>
                    <a:gd name="connsiteY622" fmla="*/ 2182316 h 2812935"/>
                    <a:gd name="connsiteX623" fmla="*/ 370443 w 1404720"/>
                    <a:gd name="connsiteY623" fmla="*/ 2141948 h 2812935"/>
                    <a:gd name="connsiteX624" fmla="*/ 330075 w 1404720"/>
                    <a:gd name="connsiteY624" fmla="*/ 2101580 h 2812935"/>
                    <a:gd name="connsiteX625" fmla="*/ 245639 w 1404720"/>
                    <a:gd name="connsiteY625" fmla="*/ 2101580 h 2812935"/>
                    <a:gd name="connsiteX626" fmla="*/ 205271 w 1404720"/>
                    <a:gd name="connsiteY626" fmla="*/ 2141948 h 2812935"/>
                    <a:gd name="connsiteX627" fmla="*/ 245639 w 1404720"/>
                    <a:gd name="connsiteY627" fmla="*/ 2182316 h 2812935"/>
                    <a:gd name="connsiteX628" fmla="*/ 286007 w 1404720"/>
                    <a:gd name="connsiteY628" fmla="*/ 2141948 h 2812935"/>
                    <a:gd name="connsiteX629" fmla="*/ 245639 w 1404720"/>
                    <a:gd name="connsiteY629" fmla="*/ 2101580 h 2812935"/>
                    <a:gd name="connsiteX630" fmla="*/ 161202 w 1404720"/>
                    <a:gd name="connsiteY630" fmla="*/ 2101580 h 2812935"/>
                    <a:gd name="connsiteX631" fmla="*/ 120834 w 1404720"/>
                    <a:gd name="connsiteY631" fmla="*/ 2141948 h 2812935"/>
                    <a:gd name="connsiteX632" fmla="*/ 161202 w 1404720"/>
                    <a:gd name="connsiteY632" fmla="*/ 2182316 h 2812935"/>
                    <a:gd name="connsiteX633" fmla="*/ 201570 w 1404720"/>
                    <a:gd name="connsiteY633" fmla="*/ 2141948 h 2812935"/>
                    <a:gd name="connsiteX634" fmla="*/ 161202 w 1404720"/>
                    <a:gd name="connsiteY634" fmla="*/ 2101580 h 2812935"/>
                    <a:gd name="connsiteX635" fmla="*/ 76766 w 1404720"/>
                    <a:gd name="connsiteY635" fmla="*/ 2101580 h 2812935"/>
                    <a:gd name="connsiteX636" fmla="*/ 36398 w 1404720"/>
                    <a:gd name="connsiteY636" fmla="*/ 2141948 h 2812935"/>
                    <a:gd name="connsiteX637" fmla="*/ 76766 w 1404720"/>
                    <a:gd name="connsiteY637" fmla="*/ 2182316 h 2812935"/>
                    <a:gd name="connsiteX638" fmla="*/ 117134 w 1404720"/>
                    <a:gd name="connsiteY638" fmla="*/ 2141948 h 2812935"/>
                    <a:gd name="connsiteX639" fmla="*/ 76766 w 1404720"/>
                    <a:gd name="connsiteY639" fmla="*/ 2101580 h 2812935"/>
                    <a:gd name="connsiteX640" fmla="*/ 1343312 w 1404720"/>
                    <a:gd name="connsiteY640" fmla="*/ 2015531 h 2812935"/>
                    <a:gd name="connsiteX641" fmla="*/ 1302944 w 1404720"/>
                    <a:gd name="connsiteY641" fmla="*/ 2055899 h 2812935"/>
                    <a:gd name="connsiteX642" fmla="*/ 1343312 w 1404720"/>
                    <a:gd name="connsiteY642" fmla="*/ 2096267 h 2812935"/>
                    <a:gd name="connsiteX643" fmla="*/ 1383680 w 1404720"/>
                    <a:gd name="connsiteY643" fmla="*/ 2055899 h 2812935"/>
                    <a:gd name="connsiteX644" fmla="*/ 1343312 w 1404720"/>
                    <a:gd name="connsiteY644" fmla="*/ 2015531 h 2812935"/>
                    <a:gd name="connsiteX645" fmla="*/ 1258874 w 1404720"/>
                    <a:gd name="connsiteY645" fmla="*/ 2015531 h 2812935"/>
                    <a:gd name="connsiteX646" fmla="*/ 1218506 w 1404720"/>
                    <a:gd name="connsiteY646" fmla="*/ 2055899 h 2812935"/>
                    <a:gd name="connsiteX647" fmla="*/ 1258874 w 1404720"/>
                    <a:gd name="connsiteY647" fmla="*/ 2096267 h 2812935"/>
                    <a:gd name="connsiteX648" fmla="*/ 1299242 w 1404720"/>
                    <a:gd name="connsiteY648" fmla="*/ 2055899 h 2812935"/>
                    <a:gd name="connsiteX649" fmla="*/ 1258874 w 1404720"/>
                    <a:gd name="connsiteY649" fmla="*/ 2015531 h 2812935"/>
                    <a:gd name="connsiteX650" fmla="*/ 1174438 w 1404720"/>
                    <a:gd name="connsiteY650" fmla="*/ 2015531 h 2812935"/>
                    <a:gd name="connsiteX651" fmla="*/ 1134070 w 1404720"/>
                    <a:gd name="connsiteY651" fmla="*/ 2055899 h 2812935"/>
                    <a:gd name="connsiteX652" fmla="*/ 1174438 w 1404720"/>
                    <a:gd name="connsiteY652" fmla="*/ 2096267 h 2812935"/>
                    <a:gd name="connsiteX653" fmla="*/ 1214806 w 1404720"/>
                    <a:gd name="connsiteY653" fmla="*/ 2055899 h 2812935"/>
                    <a:gd name="connsiteX654" fmla="*/ 1174438 w 1404720"/>
                    <a:gd name="connsiteY654" fmla="*/ 2015531 h 2812935"/>
                    <a:gd name="connsiteX655" fmla="*/ 1090002 w 1404720"/>
                    <a:gd name="connsiteY655" fmla="*/ 2015531 h 2812935"/>
                    <a:gd name="connsiteX656" fmla="*/ 1049634 w 1404720"/>
                    <a:gd name="connsiteY656" fmla="*/ 2055899 h 2812935"/>
                    <a:gd name="connsiteX657" fmla="*/ 1090002 w 1404720"/>
                    <a:gd name="connsiteY657" fmla="*/ 2096267 h 2812935"/>
                    <a:gd name="connsiteX658" fmla="*/ 1130370 w 1404720"/>
                    <a:gd name="connsiteY658" fmla="*/ 2055899 h 2812935"/>
                    <a:gd name="connsiteX659" fmla="*/ 1090002 w 1404720"/>
                    <a:gd name="connsiteY659" fmla="*/ 2015531 h 2812935"/>
                    <a:gd name="connsiteX660" fmla="*/ 1005565 w 1404720"/>
                    <a:gd name="connsiteY660" fmla="*/ 2015531 h 2812935"/>
                    <a:gd name="connsiteX661" fmla="*/ 965197 w 1404720"/>
                    <a:gd name="connsiteY661" fmla="*/ 2055899 h 2812935"/>
                    <a:gd name="connsiteX662" fmla="*/ 1005565 w 1404720"/>
                    <a:gd name="connsiteY662" fmla="*/ 2096267 h 2812935"/>
                    <a:gd name="connsiteX663" fmla="*/ 1045933 w 1404720"/>
                    <a:gd name="connsiteY663" fmla="*/ 2055899 h 2812935"/>
                    <a:gd name="connsiteX664" fmla="*/ 1005565 w 1404720"/>
                    <a:gd name="connsiteY664" fmla="*/ 2015531 h 2812935"/>
                    <a:gd name="connsiteX665" fmla="*/ 921129 w 1404720"/>
                    <a:gd name="connsiteY665" fmla="*/ 2015531 h 2812935"/>
                    <a:gd name="connsiteX666" fmla="*/ 880761 w 1404720"/>
                    <a:gd name="connsiteY666" fmla="*/ 2055899 h 2812935"/>
                    <a:gd name="connsiteX667" fmla="*/ 921129 w 1404720"/>
                    <a:gd name="connsiteY667" fmla="*/ 2096267 h 2812935"/>
                    <a:gd name="connsiteX668" fmla="*/ 961497 w 1404720"/>
                    <a:gd name="connsiteY668" fmla="*/ 2055899 h 2812935"/>
                    <a:gd name="connsiteX669" fmla="*/ 921129 w 1404720"/>
                    <a:gd name="connsiteY669" fmla="*/ 2015531 h 2812935"/>
                    <a:gd name="connsiteX670" fmla="*/ 836693 w 1404720"/>
                    <a:gd name="connsiteY670" fmla="*/ 2015531 h 2812935"/>
                    <a:gd name="connsiteX671" fmla="*/ 796325 w 1404720"/>
                    <a:gd name="connsiteY671" fmla="*/ 2055899 h 2812935"/>
                    <a:gd name="connsiteX672" fmla="*/ 836693 w 1404720"/>
                    <a:gd name="connsiteY672" fmla="*/ 2096267 h 2812935"/>
                    <a:gd name="connsiteX673" fmla="*/ 877061 w 1404720"/>
                    <a:gd name="connsiteY673" fmla="*/ 2055899 h 2812935"/>
                    <a:gd name="connsiteX674" fmla="*/ 836693 w 1404720"/>
                    <a:gd name="connsiteY674" fmla="*/ 2015531 h 2812935"/>
                    <a:gd name="connsiteX675" fmla="*/ 752256 w 1404720"/>
                    <a:gd name="connsiteY675" fmla="*/ 2015531 h 2812935"/>
                    <a:gd name="connsiteX676" fmla="*/ 711888 w 1404720"/>
                    <a:gd name="connsiteY676" fmla="*/ 2055899 h 2812935"/>
                    <a:gd name="connsiteX677" fmla="*/ 752256 w 1404720"/>
                    <a:gd name="connsiteY677" fmla="*/ 2096267 h 2812935"/>
                    <a:gd name="connsiteX678" fmla="*/ 792624 w 1404720"/>
                    <a:gd name="connsiteY678" fmla="*/ 2055899 h 2812935"/>
                    <a:gd name="connsiteX679" fmla="*/ 752256 w 1404720"/>
                    <a:gd name="connsiteY679" fmla="*/ 2015531 h 2812935"/>
                    <a:gd name="connsiteX680" fmla="*/ 667820 w 1404720"/>
                    <a:gd name="connsiteY680" fmla="*/ 2015531 h 2812935"/>
                    <a:gd name="connsiteX681" fmla="*/ 627452 w 1404720"/>
                    <a:gd name="connsiteY681" fmla="*/ 2055899 h 2812935"/>
                    <a:gd name="connsiteX682" fmla="*/ 667820 w 1404720"/>
                    <a:gd name="connsiteY682" fmla="*/ 2096267 h 2812935"/>
                    <a:gd name="connsiteX683" fmla="*/ 708188 w 1404720"/>
                    <a:gd name="connsiteY683" fmla="*/ 2055899 h 2812935"/>
                    <a:gd name="connsiteX684" fmla="*/ 667820 w 1404720"/>
                    <a:gd name="connsiteY684" fmla="*/ 2015531 h 2812935"/>
                    <a:gd name="connsiteX685" fmla="*/ 583384 w 1404720"/>
                    <a:gd name="connsiteY685" fmla="*/ 2015531 h 2812935"/>
                    <a:gd name="connsiteX686" fmla="*/ 543016 w 1404720"/>
                    <a:gd name="connsiteY686" fmla="*/ 2055899 h 2812935"/>
                    <a:gd name="connsiteX687" fmla="*/ 583384 w 1404720"/>
                    <a:gd name="connsiteY687" fmla="*/ 2096267 h 2812935"/>
                    <a:gd name="connsiteX688" fmla="*/ 623752 w 1404720"/>
                    <a:gd name="connsiteY688" fmla="*/ 2055899 h 2812935"/>
                    <a:gd name="connsiteX689" fmla="*/ 583384 w 1404720"/>
                    <a:gd name="connsiteY689" fmla="*/ 2015531 h 2812935"/>
                    <a:gd name="connsiteX690" fmla="*/ 498947 w 1404720"/>
                    <a:gd name="connsiteY690" fmla="*/ 2015531 h 2812935"/>
                    <a:gd name="connsiteX691" fmla="*/ 458579 w 1404720"/>
                    <a:gd name="connsiteY691" fmla="*/ 2055899 h 2812935"/>
                    <a:gd name="connsiteX692" fmla="*/ 498947 w 1404720"/>
                    <a:gd name="connsiteY692" fmla="*/ 2096267 h 2812935"/>
                    <a:gd name="connsiteX693" fmla="*/ 539315 w 1404720"/>
                    <a:gd name="connsiteY693" fmla="*/ 2055899 h 2812935"/>
                    <a:gd name="connsiteX694" fmla="*/ 498947 w 1404720"/>
                    <a:gd name="connsiteY694" fmla="*/ 2015531 h 2812935"/>
                    <a:gd name="connsiteX695" fmla="*/ 414511 w 1404720"/>
                    <a:gd name="connsiteY695" fmla="*/ 2015531 h 2812935"/>
                    <a:gd name="connsiteX696" fmla="*/ 374143 w 1404720"/>
                    <a:gd name="connsiteY696" fmla="*/ 2055899 h 2812935"/>
                    <a:gd name="connsiteX697" fmla="*/ 414511 w 1404720"/>
                    <a:gd name="connsiteY697" fmla="*/ 2096267 h 2812935"/>
                    <a:gd name="connsiteX698" fmla="*/ 454879 w 1404720"/>
                    <a:gd name="connsiteY698" fmla="*/ 2055899 h 2812935"/>
                    <a:gd name="connsiteX699" fmla="*/ 414511 w 1404720"/>
                    <a:gd name="connsiteY699" fmla="*/ 2015531 h 2812935"/>
                    <a:gd name="connsiteX700" fmla="*/ 330075 w 1404720"/>
                    <a:gd name="connsiteY700" fmla="*/ 2015531 h 2812935"/>
                    <a:gd name="connsiteX701" fmla="*/ 289707 w 1404720"/>
                    <a:gd name="connsiteY701" fmla="*/ 2055899 h 2812935"/>
                    <a:gd name="connsiteX702" fmla="*/ 330075 w 1404720"/>
                    <a:gd name="connsiteY702" fmla="*/ 2096267 h 2812935"/>
                    <a:gd name="connsiteX703" fmla="*/ 370443 w 1404720"/>
                    <a:gd name="connsiteY703" fmla="*/ 2055899 h 2812935"/>
                    <a:gd name="connsiteX704" fmla="*/ 330075 w 1404720"/>
                    <a:gd name="connsiteY704" fmla="*/ 2015531 h 2812935"/>
                    <a:gd name="connsiteX705" fmla="*/ 245639 w 1404720"/>
                    <a:gd name="connsiteY705" fmla="*/ 2015531 h 2812935"/>
                    <a:gd name="connsiteX706" fmla="*/ 205271 w 1404720"/>
                    <a:gd name="connsiteY706" fmla="*/ 2055899 h 2812935"/>
                    <a:gd name="connsiteX707" fmla="*/ 245639 w 1404720"/>
                    <a:gd name="connsiteY707" fmla="*/ 2096267 h 2812935"/>
                    <a:gd name="connsiteX708" fmla="*/ 286007 w 1404720"/>
                    <a:gd name="connsiteY708" fmla="*/ 2055899 h 2812935"/>
                    <a:gd name="connsiteX709" fmla="*/ 245639 w 1404720"/>
                    <a:gd name="connsiteY709" fmla="*/ 2015531 h 2812935"/>
                    <a:gd name="connsiteX710" fmla="*/ 161202 w 1404720"/>
                    <a:gd name="connsiteY710" fmla="*/ 2015531 h 2812935"/>
                    <a:gd name="connsiteX711" fmla="*/ 120834 w 1404720"/>
                    <a:gd name="connsiteY711" fmla="*/ 2055899 h 2812935"/>
                    <a:gd name="connsiteX712" fmla="*/ 161202 w 1404720"/>
                    <a:gd name="connsiteY712" fmla="*/ 2096267 h 2812935"/>
                    <a:gd name="connsiteX713" fmla="*/ 201570 w 1404720"/>
                    <a:gd name="connsiteY713" fmla="*/ 2055899 h 2812935"/>
                    <a:gd name="connsiteX714" fmla="*/ 161202 w 1404720"/>
                    <a:gd name="connsiteY714" fmla="*/ 2015531 h 2812935"/>
                    <a:gd name="connsiteX715" fmla="*/ 76766 w 1404720"/>
                    <a:gd name="connsiteY715" fmla="*/ 2015531 h 2812935"/>
                    <a:gd name="connsiteX716" fmla="*/ 36398 w 1404720"/>
                    <a:gd name="connsiteY716" fmla="*/ 2055899 h 2812935"/>
                    <a:gd name="connsiteX717" fmla="*/ 76766 w 1404720"/>
                    <a:gd name="connsiteY717" fmla="*/ 2096267 h 2812935"/>
                    <a:gd name="connsiteX718" fmla="*/ 117134 w 1404720"/>
                    <a:gd name="connsiteY718" fmla="*/ 2055899 h 2812935"/>
                    <a:gd name="connsiteX719" fmla="*/ 76766 w 1404720"/>
                    <a:gd name="connsiteY719" fmla="*/ 2015531 h 2812935"/>
                    <a:gd name="connsiteX720" fmla="*/ 1343312 w 1404720"/>
                    <a:gd name="connsiteY720" fmla="*/ 1929482 h 2812935"/>
                    <a:gd name="connsiteX721" fmla="*/ 1302944 w 1404720"/>
                    <a:gd name="connsiteY721" fmla="*/ 1969850 h 2812935"/>
                    <a:gd name="connsiteX722" fmla="*/ 1343312 w 1404720"/>
                    <a:gd name="connsiteY722" fmla="*/ 2010218 h 2812935"/>
                    <a:gd name="connsiteX723" fmla="*/ 1383680 w 1404720"/>
                    <a:gd name="connsiteY723" fmla="*/ 1969850 h 2812935"/>
                    <a:gd name="connsiteX724" fmla="*/ 1343312 w 1404720"/>
                    <a:gd name="connsiteY724" fmla="*/ 1929482 h 2812935"/>
                    <a:gd name="connsiteX725" fmla="*/ 1258874 w 1404720"/>
                    <a:gd name="connsiteY725" fmla="*/ 1929482 h 2812935"/>
                    <a:gd name="connsiteX726" fmla="*/ 1218506 w 1404720"/>
                    <a:gd name="connsiteY726" fmla="*/ 1969850 h 2812935"/>
                    <a:gd name="connsiteX727" fmla="*/ 1258874 w 1404720"/>
                    <a:gd name="connsiteY727" fmla="*/ 2010218 h 2812935"/>
                    <a:gd name="connsiteX728" fmla="*/ 1299242 w 1404720"/>
                    <a:gd name="connsiteY728" fmla="*/ 1969850 h 2812935"/>
                    <a:gd name="connsiteX729" fmla="*/ 1258874 w 1404720"/>
                    <a:gd name="connsiteY729" fmla="*/ 1929482 h 2812935"/>
                    <a:gd name="connsiteX730" fmla="*/ 1174438 w 1404720"/>
                    <a:gd name="connsiteY730" fmla="*/ 1929482 h 2812935"/>
                    <a:gd name="connsiteX731" fmla="*/ 1134070 w 1404720"/>
                    <a:gd name="connsiteY731" fmla="*/ 1969850 h 2812935"/>
                    <a:gd name="connsiteX732" fmla="*/ 1174438 w 1404720"/>
                    <a:gd name="connsiteY732" fmla="*/ 2010218 h 2812935"/>
                    <a:gd name="connsiteX733" fmla="*/ 1214806 w 1404720"/>
                    <a:gd name="connsiteY733" fmla="*/ 1969850 h 2812935"/>
                    <a:gd name="connsiteX734" fmla="*/ 1174438 w 1404720"/>
                    <a:gd name="connsiteY734" fmla="*/ 1929482 h 2812935"/>
                    <a:gd name="connsiteX735" fmla="*/ 1090002 w 1404720"/>
                    <a:gd name="connsiteY735" fmla="*/ 1929482 h 2812935"/>
                    <a:gd name="connsiteX736" fmla="*/ 1049634 w 1404720"/>
                    <a:gd name="connsiteY736" fmla="*/ 1969850 h 2812935"/>
                    <a:gd name="connsiteX737" fmla="*/ 1090002 w 1404720"/>
                    <a:gd name="connsiteY737" fmla="*/ 2010218 h 2812935"/>
                    <a:gd name="connsiteX738" fmla="*/ 1130370 w 1404720"/>
                    <a:gd name="connsiteY738" fmla="*/ 1969850 h 2812935"/>
                    <a:gd name="connsiteX739" fmla="*/ 1090002 w 1404720"/>
                    <a:gd name="connsiteY739" fmla="*/ 1929482 h 2812935"/>
                    <a:gd name="connsiteX740" fmla="*/ 1005565 w 1404720"/>
                    <a:gd name="connsiteY740" fmla="*/ 1929482 h 2812935"/>
                    <a:gd name="connsiteX741" fmla="*/ 965197 w 1404720"/>
                    <a:gd name="connsiteY741" fmla="*/ 1969850 h 2812935"/>
                    <a:gd name="connsiteX742" fmla="*/ 1005565 w 1404720"/>
                    <a:gd name="connsiteY742" fmla="*/ 2010218 h 2812935"/>
                    <a:gd name="connsiteX743" fmla="*/ 1045933 w 1404720"/>
                    <a:gd name="connsiteY743" fmla="*/ 1969850 h 2812935"/>
                    <a:gd name="connsiteX744" fmla="*/ 1005565 w 1404720"/>
                    <a:gd name="connsiteY744" fmla="*/ 1929482 h 2812935"/>
                    <a:gd name="connsiteX745" fmla="*/ 921129 w 1404720"/>
                    <a:gd name="connsiteY745" fmla="*/ 1929482 h 2812935"/>
                    <a:gd name="connsiteX746" fmla="*/ 880761 w 1404720"/>
                    <a:gd name="connsiteY746" fmla="*/ 1969850 h 2812935"/>
                    <a:gd name="connsiteX747" fmla="*/ 921129 w 1404720"/>
                    <a:gd name="connsiteY747" fmla="*/ 2010218 h 2812935"/>
                    <a:gd name="connsiteX748" fmla="*/ 961497 w 1404720"/>
                    <a:gd name="connsiteY748" fmla="*/ 1969850 h 2812935"/>
                    <a:gd name="connsiteX749" fmla="*/ 921129 w 1404720"/>
                    <a:gd name="connsiteY749" fmla="*/ 1929482 h 2812935"/>
                    <a:gd name="connsiteX750" fmla="*/ 836693 w 1404720"/>
                    <a:gd name="connsiteY750" fmla="*/ 1929482 h 2812935"/>
                    <a:gd name="connsiteX751" fmla="*/ 796325 w 1404720"/>
                    <a:gd name="connsiteY751" fmla="*/ 1969850 h 2812935"/>
                    <a:gd name="connsiteX752" fmla="*/ 836693 w 1404720"/>
                    <a:gd name="connsiteY752" fmla="*/ 2010218 h 2812935"/>
                    <a:gd name="connsiteX753" fmla="*/ 877061 w 1404720"/>
                    <a:gd name="connsiteY753" fmla="*/ 1969850 h 2812935"/>
                    <a:gd name="connsiteX754" fmla="*/ 836693 w 1404720"/>
                    <a:gd name="connsiteY754" fmla="*/ 1929482 h 2812935"/>
                    <a:gd name="connsiteX755" fmla="*/ 752256 w 1404720"/>
                    <a:gd name="connsiteY755" fmla="*/ 1929482 h 2812935"/>
                    <a:gd name="connsiteX756" fmla="*/ 711888 w 1404720"/>
                    <a:gd name="connsiteY756" fmla="*/ 1969850 h 2812935"/>
                    <a:gd name="connsiteX757" fmla="*/ 752256 w 1404720"/>
                    <a:gd name="connsiteY757" fmla="*/ 2010218 h 2812935"/>
                    <a:gd name="connsiteX758" fmla="*/ 792624 w 1404720"/>
                    <a:gd name="connsiteY758" fmla="*/ 1969850 h 2812935"/>
                    <a:gd name="connsiteX759" fmla="*/ 752256 w 1404720"/>
                    <a:gd name="connsiteY759" fmla="*/ 1929482 h 2812935"/>
                    <a:gd name="connsiteX760" fmla="*/ 667820 w 1404720"/>
                    <a:gd name="connsiteY760" fmla="*/ 1929482 h 2812935"/>
                    <a:gd name="connsiteX761" fmla="*/ 627452 w 1404720"/>
                    <a:gd name="connsiteY761" fmla="*/ 1969850 h 2812935"/>
                    <a:gd name="connsiteX762" fmla="*/ 667820 w 1404720"/>
                    <a:gd name="connsiteY762" fmla="*/ 2010218 h 2812935"/>
                    <a:gd name="connsiteX763" fmla="*/ 708188 w 1404720"/>
                    <a:gd name="connsiteY763" fmla="*/ 1969850 h 2812935"/>
                    <a:gd name="connsiteX764" fmla="*/ 667820 w 1404720"/>
                    <a:gd name="connsiteY764" fmla="*/ 1929482 h 2812935"/>
                    <a:gd name="connsiteX765" fmla="*/ 583384 w 1404720"/>
                    <a:gd name="connsiteY765" fmla="*/ 1929482 h 2812935"/>
                    <a:gd name="connsiteX766" fmla="*/ 543016 w 1404720"/>
                    <a:gd name="connsiteY766" fmla="*/ 1969850 h 2812935"/>
                    <a:gd name="connsiteX767" fmla="*/ 583384 w 1404720"/>
                    <a:gd name="connsiteY767" fmla="*/ 2010218 h 2812935"/>
                    <a:gd name="connsiteX768" fmla="*/ 623752 w 1404720"/>
                    <a:gd name="connsiteY768" fmla="*/ 1969850 h 2812935"/>
                    <a:gd name="connsiteX769" fmla="*/ 583384 w 1404720"/>
                    <a:gd name="connsiteY769" fmla="*/ 1929482 h 2812935"/>
                    <a:gd name="connsiteX770" fmla="*/ 498947 w 1404720"/>
                    <a:gd name="connsiteY770" fmla="*/ 1929482 h 2812935"/>
                    <a:gd name="connsiteX771" fmla="*/ 458579 w 1404720"/>
                    <a:gd name="connsiteY771" fmla="*/ 1969850 h 2812935"/>
                    <a:gd name="connsiteX772" fmla="*/ 498947 w 1404720"/>
                    <a:gd name="connsiteY772" fmla="*/ 2010218 h 2812935"/>
                    <a:gd name="connsiteX773" fmla="*/ 539315 w 1404720"/>
                    <a:gd name="connsiteY773" fmla="*/ 1969850 h 2812935"/>
                    <a:gd name="connsiteX774" fmla="*/ 498947 w 1404720"/>
                    <a:gd name="connsiteY774" fmla="*/ 1929482 h 2812935"/>
                    <a:gd name="connsiteX775" fmla="*/ 414511 w 1404720"/>
                    <a:gd name="connsiteY775" fmla="*/ 1929482 h 2812935"/>
                    <a:gd name="connsiteX776" fmla="*/ 374143 w 1404720"/>
                    <a:gd name="connsiteY776" fmla="*/ 1969850 h 2812935"/>
                    <a:gd name="connsiteX777" fmla="*/ 414511 w 1404720"/>
                    <a:gd name="connsiteY777" fmla="*/ 2010218 h 2812935"/>
                    <a:gd name="connsiteX778" fmla="*/ 454879 w 1404720"/>
                    <a:gd name="connsiteY778" fmla="*/ 1969850 h 2812935"/>
                    <a:gd name="connsiteX779" fmla="*/ 414511 w 1404720"/>
                    <a:gd name="connsiteY779" fmla="*/ 1929482 h 2812935"/>
                    <a:gd name="connsiteX780" fmla="*/ 330075 w 1404720"/>
                    <a:gd name="connsiteY780" fmla="*/ 1929482 h 2812935"/>
                    <a:gd name="connsiteX781" fmla="*/ 289707 w 1404720"/>
                    <a:gd name="connsiteY781" fmla="*/ 1969850 h 2812935"/>
                    <a:gd name="connsiteX782" fmla="*/ 330075 w 1404720"/>
                    <a:gd name="connsiteY782" fmla="*/ 2010218 h 2812935"/>
                    <a:gd name="connsiteX783" fmla="*/ 370443 w 1404720"/>
                    <a:gd name="connsiteY783" fmla="*/ 1969850 h 2812935"/>
                    <a:gd name="connsiteX784" fmla="*/ 330075 w 1404720"/>
                    <a:gd name="connsiteY784" fmla="*/ 1929482 h 2812935"/>
                    <a:gd name="connsiteX785" fmla="*/ 245639 w 1404720"/>
                    <a:gd name="connsiteY785" fmla="*/ 1929482 h 2812935"/>
                    <a:gd name="connsiteX786" fmla="*/ 205271 w 1404720"/>
                    <a:gd name="connsiteY786" fmla="*/ 1969850 h 2812935"/>
                    <a:gd name="connsiteX787" fmla="*/ 245639 w 1404720"/>
                    <a:gd name="connsiteY787" fmla="*/ 2010218 h 2812935"/>
                    <a:gd name="connsiteX788" fmla="*/ 286007 w 1404720"/>
                    <a:gd name="connsiteY788" fmla="*/ 1969850 h 2812935"/>
                    <a:gd name="connsiteX789" fmla="*/ 245639 w 1404720"/>
                    <a:gd name="connsiteY789" fmla="*/ 1929482 h 2812935"/>
                    <a:gd name="connsiteX790" fmla="*/ 161202 w 1404720"/>
                    <a:gd name="connsiteY790" fmla="*/ 1929482 h 2812935"/>
                    <a:gd name="connsiteX791" fmla="*/ 120834 w 1404720"/>
                    <a:gd name="connsiteY791" fmla="*/ 1969850 h 2812935"/>
                    <a:gd name="connsiteX792" fmla="*/ 161202 w 1404720"/>
                    <a:gd name="connsiteY792" fmla="*/ 2010218 h 2812935"/>
                    <a:gd name="connsiteX793" fmla="*/ 201570 w 1404720"/>
                    <a:gd name="connsiteY793" fmla="*/ 1969850 h 2812935"/>
                    <a:gd name="connsiteX794" fmla="*/ 161202 w 1404720"/>
                    <a:gd name="connsiteY794" fmla="*/ 1929482 h 2812935"/>
                    <a:gd name="connsiteX795" fmla="*/ 76766 w 1404720"/>
                    <a:gd name="connsiteY795" fmla="*/ 1929482 h 2812935"/>
                    <a:gd name="connsiteX796" fmla="*/ 36398 w 1404720"/>
                    <a:gd name="connsiteY796" fmla="*/ 1969850 h 2812935"/>
                    <a:gd name="connsiteX797" fmla="*/ 76766 w 1404720"/>
                    <a:gd name="connsiteY797" fmla="*/ 2010218 h 2812935"/>
                    <a:gd name="connsiteX798" fmla="*/ 117134 w 1404720"/>
                    <a:gd name="connsiteY798" fmla="*/ 1969850 h 2812935"/>
                    <a:gd name="connsiteX799" fmla="*/ 76766 w 1404720"/>
                    <a:gd name="connsiteY799" fmla="*/ 1929482 h 2812935"/>
                    <a:gd name="connsiteX800" fmla="*/ 1343312 w 1404720"/>
                    <a:gd name="connsiteY800" fmla="*/ 1843433 h 2812935"/>
                    <a:gd name="connsiteX801" fmla="*/ 1302944 w 1404720"/>
                    <a:gd name="connsiteY801" fmla="*/ 1883801 h 2812935"/>
                    <a:gd name="connsiteX802" fmla="*/ 1343312 w 1404720"/>
                    <a:gd name="connsiteY802" fmla="*/ 1924169 h 2812935"/>
                    <a:gd name="connsiteX803" fmla="*/ 1383680 w 1404720"/>
                    <a:gd name="connsiteY803" fmla="*/ 1883801 h 2812935"/>
                    <a:gd name="connsiteX804" fmla="*/ 1343312 w 1404720"/>
                    <a:gd name="connsiteY804" fmla="*/ 1843433 h 2812935"/>
                    <a:gd name="connsiteX805" fmla="*/ 1258874 w 1404720"/>
                    <a:gd name="connsiteY805" fmla="*/ 1843433 h 2812935"/>
                    <a:gd name="connsiteX806" fmla="*/ 1218506 w 1404720"/>
                    <a:gd name="connsiteY806" fmla="*/ 1883801 h 2812935"/>
                    <a:gd name="connsiteX807" fmla="*/ 1258874 w 1404720"/>
                    <a:gd name="connsiteY807" fmla="*/ 1924169 h 2812935"/>
                    <a:gd name="connsiteX808" fmla="*/ 1299242 w 1404720"/>
                    <a:gd name="connsiteY808" fmla="*/ 1883801 h 2812935"/>
                    <a:gd name="connsiteX809" fmla="*/ 1258874 w 1404720"/>
                    <a:gd name="connsiteY809" fmla="*/ 1843433 h 2812935"/>
                    <a:gd name="connsiteX810" fmla="*/ 1174438 w 1404720"/>
                    <a:gd name="connsiteY810" fmla="*/ 1843433 h 2812935"/>
                    <a:gd name="connsiteX811" fmla="*/ 1134070 w 1404720"/>
                    <a:gd name="connsiteY811" fmla="*/ 1883801 h 2812935"/>
                    <a:gd name="connsiteX812" fmla="*/ 1174438 w 1404720"/>
                    <a:gd name="connsiteY812" fmla="*/ 1924169 h 2812935"/>
                    <a:gd name="connsiteX813" fmla="*/ 1214806 w 1404720"/>
                    <a:gd name="connsiteY813" fmla="*/ 1883801 h 2812935"/>
                    <a:gd name="connsiteX814" fmla="*/ 1174438 w 1404720"/>
                    <a:gd name="connsiteY814" fmla="*/ 1843433 h 2812935"/>
                    <a:gd name="connsiteX815" fmla="*/ 1090002 w 1404720"/>
                    <a:gd name="connsiteY815" fmla="*/ 1843433 h 2812935"/>
                    <a:gd name="connsiteX816" fmla="*/ 1049634 w 1404720"/>
                    <a:gd name="connsiteY816" fmla="*/ 1883801 h 2812935"/>
                    <a:gd name="connsiteX817" fmla="*/ 1090002 w 1404720"/>
                    <a:gd name="connsiteY817" fmla="*/ 1924169 h 2812935"/>
                    <a:gd name="connsiteX818" fmla="*/ 1130370 w 1404720"/>
                    <a:gd name="connsiteY818" fmla="*/ 1883801 h 2812935"/>
                    <a:gd name="connsiteX819" fmla="*/ 1090002 w 1404720"/>
                    <a:gd name="connsiteY819" fmla="*/ 1843433 h 2812935"/>
                    <a:gd name="connsiteX820" fmla="*/ 1005565 w 1404720"/>
                    <a:gd name="connsiteY820" fmla="*/ 1843433 h 2812935"/>
                    <a:gd name="connsiteX821" fmla="*/ 965197 w 1404720"/>
                    <a:gd name="connsiteY821" fmla="*/ 1883801 h 2812935"/>
                    <a:gd name="connsiteX822" fmla="*/ 1005565 w 1404720"/>
                    <a:gd name="connsiteY822" fmla="*/ 1924169 h 2812935"/>
                    <a:gd name="connsiteX823" fmla="*/ 1045933 w 1404720"/>
                    <a:gd name="connsiteY823" fmla="*/ 1883801 h 2812935"/>
                    <a:gd name="connsiteX824" fmla="*/ 1005565 w 1404720"/>
                    <a:gd name="connsiteY824" fmla="*/ 1843433 h 2812935"/>
                    <a:gd name="connsiteX825" fmla="*/ 921129 w 1404720"/>
                    <a:gd name="connsiteY825" fmla="*/ 1843433 h 2812935"/>
                    <a:gd name="connsiteX826" fmla="*/ 880761 w 1404720"/>
                    <a:gd name="connsiteY826" fmla="*/ 1883801 h 2812935"/>
                    <a:gd name="connsiteX827" fmla="*/ 921129 w 1404720"/>
                    <a:gd name="connsiteY827" fmla="*/ 1924169 h 2812935"/>
                    <a:gd name="connsiteX828" fmla="*/ 961497 w 1404720"/>
                    <a:gd name="connsiteY828" fmla="*/ 1883801 h 2812935"/>
                    <a:gd name="connsiteX829" fmla="*/ 921129 w 1404720"/>
                    <a:gd name="connsiteY829" fmla="*/ 1843433 h 2812935"/>
                    <a:gd name="connsiteX830" fmla="*/ 836693 w 1404720"/>
                    <a:gd name="connsiteY830" fmla="*/ 1843433 h 2812935"/>
                    <a:gd name="connsiteX831" fmla="*/ 796325 w 1404720"/>
                    <a:gd name="connsiteY831" fmla="*/ 1883801 h 2812935"/>
                    <a:gd name="connsiteX832" fmla="*/ 836693 w 1404720"/>
                    <a:gd name="connsiteY832" fmla="*/ 1924169 h 2812935"/>
                    <a:gd name="connsiteX833" fmla="*/ 877061 w 1404720"/>
                    <a:gd name="connsiteY833" fmla="*/ 1883801 h 2812935"/>
                    <a:gd name="connsiteX834" fmla="*/ 836693 w 1404720"/>
                    <a:gd name="connsiteY834" fmla="*/ 1843433 h 2812935"/>
                    <a:gd name="connsiteX835" fmla="*/ 752256 w 1404720"/>
                    <a:gd name="connsiteY835" fmla="*/ 1843433 h 2812935"/>
                    <a:gd name="connsiteX836" fmla="*/ 711888 w 1404720"/>
                    <a:gd name="connsiteY836" fmla="*/ 1883801 h 2812935"/>
                    <a:gd name="connsiteX837" fmla="*/ 752256 w 1404720"/>
                    <a:gd name="connsiteY837" fmla="*/ 1924169 h 2812935"/>
                    <a:gd name="connsiteX838" fmla="*/ 792624 w 1404720"/>
                    <a:gd name="connsiteY838" fmla="*/ 1883801 h 2812935"/>
                    <a:gd name="connsiteX839" fmla="*/ 752256 w 1404720"/>
                    <a:gd name="connsiteY839" fmla="*/ 1843433 h 2812935"/>
                    <a:gd name="connsiteX840" fmla="*/ 667820 w 1404720"/>
                    <a:gd name="connsiteY840" fmla="*/ 1843433 h 2812935"/>
                    <a:gd name="connsiteX841" fmla="*/ 627452 w 1404720"/>
                    <a:gd name="connsiteY841" fmla="*/ 1883801 h 2812935"/>
                    <a:gd name="connsiteX842" fmla="*/ 667820 w 1404720"/>
                    <a:gd name="connsiteY842" fmla="*/ 1924169 h 2812935"/>
                    <a:gd name="connsiteX843" fmla="*/ 708188 w 1404720"/>
                    <a:gd name="connsiteY843" fmla="*/ 1883801 h 2812935"/>
                    <a:gd name="connsiteX844" fmla="*/ 667820 w 1404720"/>
                    <a:gd name="connsiteY844" fmla="*/ 1843433 h 2812935"/>
                    <a:gd name="connsiteX845" fmla="*/ 583384 w 1404720"/>
                    <a:gd name="connsiteY845" fmla="*/ 1843433 h 2812935"/>
                    <a:gd name="connsiteX846" fmla="*/ 543016 w 1404720"/>
                    <a:gd name="connsiteY846" fmla="*/ 1883801 h 2812935"/>
                    <a:gd name="connsiteX847" fmla="*/ 583384 w 1404720"/>
                    <a:gd name="connsiteY847" fmla="*/ 1924169 h 2812935"/>
                    <a:gd name="connsiteX848" fmla="*/ 623752 w 1404720"/>
                    <a:gd name="connsiteY848" fmla="*/ 1883801 h 2812935"/>
                    <a:gd name="connsiteX849" fmla="*/ 583384 w 1404720"/>
                    <a:gd name="connsiteY849" fmla="*/ 1843433 h 2812935"/>
                    <a:gd name="connsiteX850" fmla="*/ 498947 w 1404720"/>
                    <a:gd name="connsiteY850" fmla="*/ 1843433 h 2812935"/>
                    <a:gd name="connsiteX851" fmla="*/ 458579 w 1404720"/>
                    <a:gd name="connsiteY851" fmla="*/ 1883801 h 2812935"/>
                    <a:gd name="connsiteX852" fmla="*/ 498947 w 1404720"/>
                    <a:gd name="connsiteY852" fmla="*/ 1924169 h 2812935"/>
                    <a:gd name="connsiteX853" fmla="*/ 539315 w 1404720"/>
                    <a:gd name="connsiteY853" fmla="*/ 1883801 h 2812935"/>
                    <a:gd name="connsiteX854" fmla="*/ 498947 w 1404720"/>
                    <a:gd name="connsiteY854" fmla="*/ 1843433 h 2812935"/>
                    <a:gd name="connsiteX855" fmla="*/ 414511 w 1404720"/>
                    <a:gd name="connsiteY855" fmla="*/ 1843433 h 2812935"/>
                    <a:gd name="connsiteX856" fmla="*/ 374143 w 1404720"/>
                    <a:gd name="connsiteY856" fmla="*/ 1883801 h 2812935"/>
                    <a:gd name="connsiteX857" fmla="*/ 414511 w 1404720"/>
                    <a:gd name="connsiteY857" fmla="*/ 1924169 h 2812935"/>
                    <a:gd name="connsiteX858" fmla="*/ 454879 w 1404720"/>
                    <a:gd name="connsiteY858" fmla="*/ 1883801 h 2812935"/>
                    <a:gd name="connsiteX859" fmla="*/ 414511 w 1404720"/>
                    <a:gd name="connsiteY859" fmla="*/ 1843433 h 2812935"/>
                    <a:gd name="connsiteX860" fmla="*/ 330075 w 1404720"/>
                    <a:gd name="connsiteY860" fmla="*/ 1843433 h 2812935"/>
                    <a:gd name="connsiteX861" fmla="*/ 289707 w 1404720"/>
                    <a:gd name="connsiteY861" fmla="*/ 1883801 h 2812935"/>
                    <a:gd name="connsiteX862" fmla="*/ 330075 w 1404720"/>
                    <a:gd name="connsiteY862" fmla="*/ 1924169 h 2812935"/>
                    <a:gd name="connsiteX863" fmla="*/ 370443 w 1404720"/>
                    <a:gd name="connsiteY863" fmla="*/ 1883801 h 2812935"/>
                    <a:gd name="connsiteX864" fmla="*/ 330075 w 1404720"/>
                    <a:gd name="connsiteY864" fmla="*/ 1843433 h 2812935"/>
                    <a:gd name="connsiteX865" fmla="*/ 245639 w 1404720"/>
                    <a:gd name="connsiteY865" fmla="*/ 1843433 h 2812935"/>
                    <a:gd name="connsiteX866" fmla="*/ 205271 w 1404720"/>
                    <a:gd name="connsiteY866" fmla="*/ 1883801 h 2812935"/>
                    <a:gd name="connsiteX867" fmla="*/ 245639 w 1404720"/>
                    <a:gd name="connsiteY867" fmla="*/ 1924169 h 2812935"/>
                    <a:gd name="connsiteX868" fmla="*/ 286007 w 1404720"/>
                    <a:gd name="connsiteY868" fmla="*/ 1883801 h 2812935"/>
                    <a:gd name="connsiteX869" fmla="*/ 245639 w 1404720"/>
                    <a:gd name="connsiteY869" fmla="*/ 1843433 h 2812935"/>
                    <a:gd name="connsiteX870" fmla="*/ 161202 w 1404720"/>
                    <a:gd name="connsiteY870" fmla="*/ 1843433 h 2812935"/>
                    <a:gd name="connsiteX871" fmla="*/ 120834 w 1404720"/>
                    <a:gd name="connsiteY871" fmla="*/ 1883801 h 2812935"/>
                    <a:gd name="connsiteX872" fmla="*/ 161202 w 1404720"/>
                    <a:gd name="connsiteY872" fmla="*/ 1924169 h 2812935"/>
                    <a:gd name="connsiteX873" fmla="*/ 201570 w 1404720"/>
                    <a:gd name="connsiteY873" fmla="*/ 1883801 h 2812935"/>
                    <a:gd name="connsiteX874" fmla="*/ 161202 w 1404720"/>
                    <a:gd name="connsiteY874" fmla="*/ 1843433 h 2812935"/>
                    <a:gd name="connsiteX875" fmla="*/ 76766 w 1404720"/>
                    <a:gd name="connsiteY875" fmla="*/ 1843433 h 2812935"/>
                    <a:gd name="connsiteX876" fmla="*/ 36398 w 1404720"/>
                    <a:gd name="connsiteY876" fmla="*/ 1883801 h 2812935"/>
                    <a:gd name="connsiteX877" fmla="*/ 76766 w 1404720"/>
                    <a:gd name="connsiteY877" fmla="*/ 1924169 h 2812935"/>
                    <a:gd name="connsiteX878" fmla="*/ 117134 w 1404720"/>
                    <a:gd name="connsiteY878" fmla="*/ 1883801 h 2812935"/>
                    <a:gd name="connsiteX879" fmla="*/ 76766 w 1404720"/>
                    <a:gd name="connsiteY879" fmla="*/ 1843433 h 2812935"/>
                    <a:gd name="connsiteX880" fmla="*/ 1343312 w 1404720"/>
                    <a:gd name="connsiteY880" fmla="*/ 1757383 h 2812935"/>
                    <a:gd name="connsiteX881" fmla="*/ 1302944 w 1404720"/>
                    <a:gd name="connsiteY881" fmla="*/ 1797751 h 2812935"/>
                    <a:gd name="connsiteX882" fmla="*/ 1343312 w 1404720"/>
                    <a:gd name="connsiteY882" fmla="*/ 1838119 h 2812935"/>
                    <a:gd name="connsiteX883" fmla="*/ 1383680 w 1404720"/>
                    <a:gd name="connsiteY883" fmla="*/ 1797751 h 2812935"/>
                    <a:gd name="connsiteX884" fmla="*/ 1343312 w 1404720"/>
                    <a:gd name="connsiteY884" fmla="*/ 1757383 h 2812935"/>
                    <a:gd name="connsiteX885" fmla="*/ 1258874 w 1404720"/>
                    <a:gd name="connsiteY885" fmla="*/ 1757383 h 2812935"/>
                    <a:gd name="connsiteX886" fmla="*/ 1218506 w 1404720"/>
                    <a:gd name="connsiteY886" fmla="*/ 1797751 h 2812935"/>
                    <a:gd name="connsiteX887" fmla="*/ 1258874 w 1404720"/>
                    <a:gd name="connsiteY887" fmla="*/ 1838119 h 2812935"/>
                    <a:gd name="connsiteX888" fmla="*/ 1299242 w 1404720"/>
                    <a:gd name="connsiteY888" fmla="*/ 1797751 h 2812935"/>
                    <a:gd name="connsiteX889" fmla="*/ 1258874 w 1404720"/>
                    <a:gd name="connsiteY889" fmla="*/ 1757383 h 2812935"/>
                    <a:gd name="connsiteX890" fmla="*/ 1174438 w 1404720"/>
                    <a:gd name="connsiteY890" fmla="*/ 1757383 h 2812935"/>
                    <a:gd name="connsiteX891" fmla="*/ 1134070 w 1404720"/>
                    <a:gd name="connsiteY891" fmla="*/ 1797751 h 2812935"/>
                    <a:gd name="connsiteX892" fmla="*/ 1174438 w 1404720"/>
                    <a:gd name="connsiteY892" fmla="*/ 1838119 h 2812935"/>
                    <a:gd name="connsiteX893" fmla="*/ 1214806 w 1404720"/>
                    <a:gd name="connsiteY893" fmla="*/ 1797751 h 2812935"/>
                    <a:gd name="connsiteX894" fmla="*/ 1174438 w 1404720"/>
                    <a:gd name="connsiteY894" fmla="*/ 1757383 h 2812935"/>
                    <a:gd name="connsiteX895" fmla="*/ 1090002 w 1404720"/>
                    <a:gd name="connsiteY895" fmla="*/ 1757383 h 2812935"/>
                    <a:gd name="connsiteX896" fmla="*/ 1049634 w 1404720"/>
                    <a:gd name="connsiteY896" fmla="*/ 1797751 h 2812935"/>
                    <a:gd name="connsiteX897" fmla="*/ 1090002 w 1404720"/>
                    <a:gd name="connsiteY897" fmla="*/ 1838119 h 2812935"/>
                    <a:gd name="connsiteX898" fmla="*/ 1130370 w 1404720"/>
                    <a:gd name="connsiteY898" fmla="*/ 1797751 h 2812935"/>
                    <a:gd name="connsiteX899" fmla="*/ 1090002 w 1404720"/>
                    <a:gd name="connsiteY899" fmla="*/ 1757383 h 2812935"/>
                    <a:gd name="connsiteX900" fmla="*/ 1005565 w 1404720"/>
                    <a:gd name="connsiteY900" fmla="*/ 1757383 h 2812935"/>
                    <a:gd name="connsiteX901" fmla="*/ 965197 w 1404720"/>
                    <a:gd name="connsiteY901" fmla="*/ 1797751 h 2812935"/>
                    <a:gd name="connsiteX902" fmla="*/ 1005565 w 1404720"/>
                    <a:gd name="connsiteY902" fmla="*/ 1838119 h 2812935"/>
                    <a:gd name="connsiteX903" fmla="*/ 1045933 w 1404720"/>
                    <a:gd name="connsiteY903" fmla="*/ 1797751 h 2812935"/>
                    <a:gd name="connsiteX904" fmla="*/ 1005565 w 1404720"/>
                    <a:gd name="connsiteY904" fmla="*/ 1757383 h 2812935"/>
                    <a:gd name="connsiteX905" fmla="*/ 921129 w 1404720"/>
                    <a:gd name="connsiteY905" fmla="*/ 1757383 h 2812935"/>
                    <a:gd name="connsiteX906" fmla="*/ 880761 w 1404720"/>
                    <a:gd name="connsiteY906" fmla="*/ 1797751 h 2812935"/>
                    <a:gd name="connsiteX907" fmla="*/ 921129 w 1404720"/>
                    <a:gd name="connsiteY907" fmla="*/ 1838119 h 2812935"/>
                    <a:gd name="connsiteX908" fmla="*/ 961497 w 1404720"/>
                    <a:gd name="connsiteY908" fmla="*/ 1797751 h 2812935"/>
                    <a:gd name="connsiteX909" fmla="*/ 921129 w 1404720"/>
                    <a:gd name="connsiteY909" fmla="*/ 1757383 h 2812935"/>
                    <a:gd name="connsiteX910" fmla="*/ 836693 w 1404720"/>
                    <a:gd name="connsiteY910" fmla="*/ 1757383 h 2812935"/>
                    <a:gd name="connsiteX911" fmla="*/ 796325 w 1404720"/>
                    <a:gd name="connsiteY911" fmla="*/ 1797751 h 2812935"/>
                    <a:gd name="connsiteX912" fmla="*/ 836693 w 1404720"/>
                    <a:gd name="connsiteY912" fmla="*/ 1838119 h 2812935"/>
                    <a:gd name="connsiteX913" fmla="*/ 877061 w 1404720"/>
                    <a:gd name="connsiteY913" fmla="*/ 1797751 h 2812935"/>
                    <a:gd name="connsiteX914" fmla="*/ 836693 w 1404720"/>
                    <a:gd name="connsiteY914" fmla="*/ 1757383 h 2812935"/>
                    <a:gd name="connsiteX915" fmla="*/ 752256 w 1404720"/>
                    <a:gd name="connsiteY915" fmla="*/ 1757383 h 2812935"/>
                    <a:gd name="connsiteX916" fmla="*/ 711888 w 1404720"/>
                    <a:gd name="connsiteY916" fmla="*/ 1797751 h 2812935"/>
                    <a:gd name="connsiteX917" fmla="*/ 752256 w 1404720"/>
                    <a:gd name="connsiteY917" fmla="*/ 1838119 h 2812935"/>
                    <a:gd name="connsiteX918" fmla="*/ 792624 w 1404720"/>
                    <a:gd name="connsiteY918" fmla="*/ 1797751 h 2812935"/>
                    <a:gd name="connsiteX919" fmla="*/ 752256 w 1404720"/>
                    <a:gd name="connsiteY919" fmla="*/ 1757383 h 2812935"/>
                    <a:gd name="connsiteX920" fmla="*/ 667820 w 1404720"/>
                    <a:gd name="connsiteY920" fmla="*/ 1757383 h 2812935"/>
                    <a:gd name="connsiteX921" fmla="*/ 627452 w 1404720"/>
                    <a:gd name="connsiteY921" fmla="*/ 1797751 h 2812935"/>
                    <a:gd name="connsiteX922" fmla="*/ 667820 w 1404720"/>
                    <a:gd name="connsiteY922" fmla="*/ 1838119 h 2812935"/>
                    <a:gd name="connsiteX923" fmla="*/ 708188 w 1404720"/>
                    <a:gd name="connsiteY923" fmla="*/ 1797751 h 2812935"/>
                    <a:gd name="connsiteX924" fmla="*/ 667820 w 1404720"/>
                    <a:gd name="connsiteY924" fmla="*/ 1757383 h 2812935"/>
                    <a:gd name="connsiteX925" fmla="*/ 583384 w 1404720"/>
                    <a:gd name="connsiteY925" fmla="*/ 1757383 h 2812935"/>
                    <a:gd name="connsiteX926" fmla="*/ 543016 w 1404720"/>
                    <a:gd name="connsiteY926" fmla="*/ 1797751 h 2812935"/>
                    <a:gd name="connsiteX927" fmla="*/ 583384 w 1404720"/>
                    <a:gd name="connsiteY927" fmla="*/ 1838119 h 2812935"/>
                    <a:gd name="connsiteX928" fmla="*/ 623752 w 1404720"/>
                    <a:gd name="connsiteY928" fmla="*/ 1797751 h 2812935"/>
                    <a:gd name="connsiteX929" fmla="*/ 583384 w 1404720"/>
                    <a:gd name="connsiteY929" fmla="*/ 1757383 h 2812935"/>
                    <a:gd name="connsiteX930" fmla="*/ 498947 w 1404720"/>
                    <a:gd name="connsiteY930" fmla="*/ 1757383 h 2812935"/>
                    <a:gd name="connsiteX931" fmla="*/ 458579 w 1404720"/>
                    <a:gd name="connsiteY931" fmla="*/ 1797751 h 2812935"/>
                    <a:gd name="connsiteX932" fmla="*/ 498947 w 1404720"/>
                    <a:gd name="connsiteY932" fmla="*/ 1838119 h 2812935"/>
                    <a:gd name="connsiteX933" fmla="*/ 539315 w 1404720"/>
                    <a:gd name="connsiteY933" fmla="*/ 1797751 h 2812935"/>
                    <a:gd name="connsiteX934" fmla="*/ 498947 w 1404720"/>
                    <a:gd name="connsiteY934" fmla="*/ 1757383 h 2812935"/>
                    <a:gd name="connsiteX935" fmla="*/ 414511 w 1404720"/>
                    <a:gd name="connsiteY935" fmla="*/ 1757383 h 2812935"/>
                    <a:gd name="connsiteX936" fmla="*/ 374143 w 1404720"/>
                    <a:gd name="connsiteY936" fmla="*/ 1797751 h 2812935"/>
                    <a:gd name="connsiteX937" fmla="*/ 414511 w 1404720"/>
                    <a:gd name="connsiteY937" fmla="*/ 1838119 h 2812935"/>
                    <a:gd name="connsiteX938" fmla="*/ 454879 w 1404720"/>
                    <a:gd name="connsiteY938" fmla="*/ 1797751 h 2812935"/>
                    <a:gd name="connsiteX939" fmla="*/ 414511 w 1404720"/>
                    <a:gd name="connsiteY939" fmla="*/ 1757383 h 2812935"/>
                    <a:gd name="connsiteX940" fmla="*/ 330075 w 1404720"/>
                    <a:gd name="connsiteY940" fmla="*/ 1757383 h 2812935"/>
                    <a:gd name="connsiteX941" fmla="*/ 289707 w 1404720"/>
                    <a:gd name="connsiteY941" fmla="*/ 1797751 h 2812935"/>
                    <a:gd name="connsiteX942" fmla="*/ 330075 w 1404720"/>
                    <a:gd name="connsiteY942" fmla="*/ 1838119 h 2812935"/>
                    <a:gd name="connsiteX943" fmla="*/ 370443 w 1404720"/>
                    <a:gd name="connsiteY943" fmla="*/ 1797751 h 2812935"/>
                    <a:gd name="connsiteX944" fmla="*/ 330075 w 1404720"/>
                    <a:gd name="connsiteY944" fmla="*/ 1757383 h 2812935"/>
                    <a:gd name="connsiteX945" fmla="*/ 245639 w 1404720"/>
                    <a:gd name="connsiteY945" fmla="*/ 1757383 h 2812935"/>
                    <a:gd name="connsiteX946" fmla="*/ 205271 w 1404720"/>
                    <a:gd name="connsiteY946" fmla="*/ 1797751 h 2812935"/>
                    <a:gd name="connsiteX947" fmla="*/ 245639 w 1404720"/>
                    <a:gd name="connsiteY947" fmla="*/ 1838119 h 2812935"/>
                    <a:gd name="connsiteX948" fmla="*/ 286007 w 1404720"/>
                    <a:gd name="connsiteY948" fmla="*/ 1797751 h 2812935"/>
                    <a:gd name="connsiteX949" fmla="*/ 245639 w 1404720"/>
                    <a:gd name="connsiteY949" fmla="*/ 1757383 h 2812935"/>
                    <a:gd name="connsiteX950" fmla="*/ 161202 w 1404720"/>
                    <a:gd name="connsiteY950" fmla="*/ 1757383 h 2812935"/>
                    <a:gd name="connsiteX951" fmla="*/ 120834 w 1404720"/>
                    <a:gd name="connsiteY951" fmla="*/ 1797751 h 2812935"/>
                    <a:gd name="connsiteX952" fmla="*/ 161202 w 1404720"/>
                    <a:gd name="connsiteY952" fmla="*/ 1838119 h 2812935"/>
                    <a:gd name="connsiteX953" fmla="*/ 201570 w 1404720"/>
                    <a:gd name="connsiteY953" fmla="*/ 1797751 h 2812935"/>
                    <a:gd name="connsiteX954" fmla="*/ 161202 w 1404720"/>
                    <a:gd name="connsiteY954" fmla="*/ 1757383 h 2812935"/>
                    <a:gd name="connsiteX955" fmla="*/ 76766 w 1404720"/>
                    <a:gd name="connsiteY955" fmla="*/ 1757383 h 2812935"/>
                    <a:gd name="connsiteX956" fmla="*/ 36398 w 1404720"/>
                    <a:gd name="connsiteY956" fmla="*/ 1797751 h 2812935"/>
                    <a:gd name="connsiteX957" fmla="*/ 76766 w 1404720"/>
                    <a:gd name="connsiteY957" fmla="*/ 1838119 h 2812935"/>
                    <a:gd name="connsiteX958" fmla="*/ 117134 w 1404720"/>
                    <a:gd name="connsiteY958" fmla="*/ 1797751 h 2812935"/>
                    <a:gd name="connsiteX959" fmla="*/ 76766 w 1404720"/>
                    <a:gd name="connsiteY959" fmla="*/ 1757383 h 2812935"/>
                    <a:gd name="connsiteX960" fmla="*/ 1343312 w 1404720"/>
                    <a:gd name="connsiteY960" fmla="*/ 1671334 h 2812935"/>
                    <a:gd name="connsiteX961" fmla="*/ 1302944 w 1404720"/>
                    <a:gd name="connsiteY961" fmla="*/ 1711702 h 2812935"/>
                    <a:gd name="connsiteX962" fmla="*/ 1343312 w 1404720"/>
                    <a:gd name="connsiteY962" fmla="*/ 1752070 h 2812935"/>
                    <a:gd name="connsiteX963" fmla="*/ 1383680 w 1404720"/>
                    <a:gd name="connsiteY963" fmla="*/ 1711702 h 2812935"/>
                    <a:gd name="connsiteX964" fmla="*/ 1343312 w 1404720"/>
                    <a:gd name="connsiteY964" fmla="*/ 1671334 h 2812935"/>
                    <a:gd name="connsiteX965" fmla="*/ 1258874 w 1404720"/>
                    <a:gd name="connsiteY965" fmla="*/ 1671334 h 2812935"/>
                    <a:gd name="connsiteX966" fmla="*/ 1218506 w 1404720"/>
                    <a:gd name="connsiteY966" fmla="*/ 1711702 h 2812935"/>
                    <a:gd name="connsiteX967" fmla="*/ 1258874 w 1404720"/>
                    <a:gd name="connsiteY967" fmla="*/ 1752070 h 2812935"/>
                    <a:gd name="connsiteX968" fmla="*/ 1299242 w 1404720"/>
                    <a:gd name="connsiteY968" fmla="*/ 1711702 h 2812935"/>
                    <a:gd name="connsiteX969" fmla="*/ 1258874 w 1404720"/>
                    <a:gd name="connsiteY969" fmla="*/ 1671334 h 2812935"/>
                    <a:gd name="connsiteX970" fmla="*/ 1174438 w 1404720"/>
                    <a:gd name="connsiteY970" fmla="*/ 1671334 h 2812935"/>
                    <a:gd name="connsiteX971" fmla="*/ 1134070 w 1404720"/>
                    <a:gd name="connsiteY971" fmla="*/ 1711702 h 2812935"/>
                    <a:gd name="connsiteX972" fmla="*/ 1174438 w 1404720"/>
                    <a:gd name="connsiteY972" fmla="*/ 1752070 h 2812935"/>
                    <a:gd name="connsiteX973" fmla="*/ 1214806 w 1404720"/>
                    <a:gd name="connsiteY973" fmla="*/ 1711702 h 2812935"/>
                    <a:gd name="connsiteX974" fmla="*/ 1174438 w 1404720"/>
                    <a:gd name="connsiteY974" fmla="*/ 1671334 h 2812935"/>
                    <a:gd name="connsiteX975" fmla="*/ 1090002 w 1404720"/>
                    <a:gd name="connsiteY975" fmla="*/ 1671334 h 2812935"/>
                    <a:gd name="connsiteX976" fmla="*/ 1049634 w 1404720"/>
                    <a:gd name="connsiteY976" fmla="*/ 1711702 h 2812935"/>
                    <a:gd name="connsiteX977" fmla="*/ 1090002 w 1404720"/>
                    <a:gd name="connsiteY977" fmla="*/ 1752070 h 2812935"/>
                    <a:gd name="connsiteX978" fmla="*/ 1130370 w 1404720"/>
                    <a:gd name="connsiteY978" fmla="*/ 1711702 h 2812935"/>
                    <a:gd name="connsiteX979" fmla="*/ 1090002 w 1404720"/>
                    <a:gd name="connsiteY979" fmla="*/ 1671334 h 2812935"/>
                    <a:gd name="connsiteX980" fmla="*/ 1005565 w 1404720"/>
                    <a:gd name="connsiteY980" fmla="*/ 1671334 h 2812935"/>
                    <a:gd name="connsiteX981" fmla="*/ 965197 w 1404720"/>
                    <a:gd name="connsiteY981" fmla="*/ 1711702 h 2812935"/>
                    <a:gd name="connsiteX982" fmla="*/ 1005565 w 1404720"/>
                    <a:gd name="connsiteY982" fmla="*/ 1752070 h 2812935"/>
                    <a:gd name="connsiteX983" fmla="*/ 1045933 w 1404720"/>
                    <a:gd name="connsiteY983" fmla="*/ 1711702 h 2812935"/>
                    <a:gd name="connsiteX984" fmla="*/ 1005565 w 1404720"/>
                    <a:gd name="connsiteY984" fmla="*/ 1671334 h 2812935"/>
                    <a:gd name="connsiteX985" fmla="*/ 921129 w 1404720"/>
                    <a:gd name="connsiteY985" fmla="*/ 1671334 h 2812935"/>
                    <a:gd name="connsiteX986" fmla="*/ 880761 w 1404720"/>
                    <a:gd name="connsiteY986" fmla="*/ 1711702 h 2812935"/>
                    <a:gd name="connsiteX987" fmla="*/ 921129 w 1404720"/>
                    <a:gd name="connsiteY987" fmla="*/ 1752070 h 2812935"/>
                    <a:gd name="connsiteX988" fmla="*/ 961497 w 1404720"/>
                    <a:gd name="connsiteY988" fmla="*/ 1711702 h 2812935"/>
                    <a:gd name="connsiteX989" fmla="*/ 921129 w 1404720"/>
                    <a:gd name="connsiteY989" fmla="*/ 1671334 h 2812935"/>
                    <a:gd name="connsiteX990" fmla="*/ 836693 w 1404720"/>
                    <a:gd name="connsiteY990" fmla="*/ 1671334 h 2812935"/>
                    <a:gd name="connsiteX991" fmla="*/ 796325 w 1404720"/>
                    <a:gd name="connsiteY991" fmla="*/ 1711702 h 2812935"/>
                    <a:gd name="connsiteX992" fmla="*/ 836693 w 1404720"/>
                    <a:gd name="connsiteY992" fmla="*/ 1752070 h 2812935"/>
                    <a:gd name="connsiteX993" fmla="*/ 877061 w 1404720"/>
                    <a:gd name="connsiteY993" fmla="*/ 1711702 h 2812935"/>
                    <a:gd name="connsiteX994" fmla="*/ 836693 w 1404720"/>
                    <a:gd name="connsiteY994" fmla="*/ 1671334 h 2812935"/>
                    <a:gd name="connsiteX995" fmla="*/ 752256 w 1404720"/>
                    <a:gd name="connsiteY995" fmla="*/ 1671334 h 2812935"/>
                    <a:gd name="connsiteX996" fmla="*/ 711888 w 1404720"/>
                    <a:gd name="connsiteY996" fmla="*/ 1711702 h 2812935"/>
                    <a:gd name="connsiteX997" fmla="*/ 752256 w 1404720"/>
                    <a:gd name="connsiteY997" fmla="*/ 1752070 h 2812935"/>
                    <a:gd name="connsiteX998" fmla="*/ 792624 w 1404720"/>
                    <a:gd name="connsiteY998" fmla="*/ 1711702 h 2812935"/>
                    <a:gd name="connsiteX999" fmla="*/ 752256 w 1404720"/>
                    <a:gd name="connsiteY999" fmla="*/ 1671334 h 2812935"/>
                    <a:gd name="connsiteX1000" fmla="*/ 667820 w 1404720"/>
                    <a:gd name="connsiteY1000" fmla="*/ 1671334 h 2812935"/>
                    <a:gd name="connsiteX1001" fmla="*/ 627452 w 1404720"/>
                    <a:gd name="connsiteY1001" fmla="*/ 1711702 h 2812935"/>
                    <a:gd name="connsiteX1002" fmla="*/ 667820 w 1404720"/>
                    <a:gd name="connsiteY1002" fmla="*/ 1752070 h 2812935"/>
                    <a:gd name="connsiteX1003" fmla="*/ 708188 w 1404720"/>
                    <a:gd name="connsiteY1003" fmla="*/ 1711702 h 2812935"/>
                    <a:gd name="connsiteX1004" fmla="*/ 667820 w 1404720"/>
                    <a:gd name="connsiteY1004" fmla="*/ 1671334 h 2812935"/>
                    <a:gd name="connsiteX1005" fmla="*/ 583384 w 1404720"/>
                    <a:gd name="connsiteY1005" fmla="*/ 1671334 h 2812935"/>
                    <a:gd name="connsiteX1006" fmla="*/ 543016 w 1404720"/>
                    <a:gd name="connsiteY1006" fmla="*/ 1711702 h 2812935"/>
                    <a:gd name="connsiteX1007" fmla="*/ 583384 w 1404720"/>
                    <a:gd name="connsiteY1007" fmla="*/ 1752070 h 2812935"/>
                    <a:gd name="connsiteX1008" fmla="*/ 623752 w 1404720"/>
                    <a:gd name="connsiteY1008" fmla="*/ 1711702 h 2812935"/>
                    <a:gd name="connsiteX1009" fmla="*/ 583384 w 1404720"/>
                    <a:gd name="connsiteY1009" fmla="*/ 1671334 h 2812935"/>
                    <a:gd name="connsiteX1010" fmla="*/ 498947 w 1404720"/>
                    <a:gd name="connsiteY1010" fmla="*/ 1671334 h 2812935"/>
                    <a:gd name="connsiteX1011" fmla="*/ 458579 w 1404720"/>
                    <a:gd name="connsiteY1011" fmla="*/ 1711702 h 2812935"/>
                    <a:gd name="connsiteX1012" fmla="*/ 498947 w 1404720"/>
                    <a:gd name="connsiteY1012" fmla="*/ 1752070 h 2812935"/>
                    <a:gd name="connsiteX1013" fmla="*/ 539315 w 1404720"/>
                    <a:gd name="connsiteY1013" fmla="*/ 1711702 h 2812935"/>
                    <a:gd name="connsiteX1014" fmla="*/ 498947 w 1404720"/>
                    <a:gd name="connsiteY1014" fmla="*/ 1671334 h 2812935"/>
                    <a:gd name="connsiteX1015" fmla="*/ 414511 w 1404720"/>
                    <a:gd name="connsiteY1015" fmla="*/ 1671334 h 2812935"/>
                    <a:gd name="connsiteX1016" fmla="*/ 374143 w 1404720"/>
                    <a:gd name="connsiteY1016" fmla="*/ 1711702 h 2812935"/>
                    <a:gd name="connsiteX1017" fmla="*/ 414511 w 1404720"/>
                    <a:gd name="connsiteY1017" fmla="*/ 1752070 h 2812935"/>
                    <a:gd name="connsiteX1018" fmla="*/ 454879 w 1404720"/>
                    <a:gd name="connsiteY1018" fmla="*/ 1711702 h 2812935"/>
                    <a:gd name="connsiteX1019" fmla="*/ 414511 w 1404720"/>
                    <a:gd name="connsiteY1019" fmla="*/ 1671334 h 2812935"/>
                    <a:gd name="connsiteX1020" fmla="*/ 330075 w 1404720"/>
                    <a:gd name="connsiteY1020" fmla="*/ 1671334 h 2812935"/>
                    <a:gd name="connsiteX1021" fmla="*/ 289707 w 1404720"/>
                    <a:gd name="connsiteY1021" fmla="*/ 1711702 h 2812935"/>
                    <a:gd name="connsiteX1022" fmla="*/ 330075 w 1404720"/>
                    <a:gd name="connsiteY1022" fmla="*/ 1752070 h 2812935"/>
                    <a:gd name="connsiteX1023" fmla="*/ 370443 w 1404720"/>
                    <a:gd name="connsiteY1023" fmla="*/ 1711702 h 2812935"/>
                    <a:gd name="connsiteX1024" fmla="*/ 330075 w 1404720"/>
                    <a:gd name="connsiteY1024" fmla="*/ 1671334 h 2812935"/>
                    <a:gd name="connsiteX1025" fmla="*/ 245639 w 1404720"/>
                    <a:gd name="connsiteY1025" fmla="*/ 1671334 h 2812935"/>
                    <a:gd name="connsiteX1026" fmla="*/ 205271 w 1404720"/>
                    <a:gd name="connsiteY1026" fmla="*/ 1711702 h 2812935"/>
                    <a:gd name="connsiteX1027" fmla="*/ 245639 w 1404720"/>
                    <a:gd name="connsiteY1027" fmla="*/ 1752070 h 2812935"/>
                    <a:gd name="connsiteX1028" fmla="*/ 286007 w 1404720"/>
                    <a:gd name="connsiteY1028" fmla="*/ 1711702 h 2812935"/>
                    <a:gd name="connsiteX1029" fmla="*/ 245639 w 1404720"/>
                    <a:gd name="connsiteY1029" fmla="*/ 1671334 h 2812935"/>
                    <a:gd name="connsiteX1030" fmla="*/ 161202 w 1404720"/>
                    <a:gd name="connsiteY1030" fmla="*/ 1671334 h 2812935"/>
                    <a:gd name="connsiteX1031" fmla="*/ 120834 w 1404720"/>
                    <a:gd name="connsiteY1031" fmla="*/ 1711702 h 2812935"/>
                    <a:gd name="connsiteX1032" fmla="*/ 161202 w 1404720"/>
                    <a:gd name="connsiteY1032" fmla="*/ 1752070 h 2812935"/>
                    <a:gd name="connsiteX1033" fmla="*/ 201570 w 1404720"/>
                    <a:gd name="connsiteY1033" fmla="*/ 1711702 h 2812935"/>
                    <a:gd name="connsiteX1034" fmla="*/ 161202 w 1404720"/>
                    <a:gd name="connsiteY1034" fmla="*/ 1671334 h 2812935"/>
                    <a:gd name="connsiteX1035" fmla="*/ 76766 w 1404720"/>
                    <a:gd name="connsiteY1035" fmla="*/ 1671334 h 2812935"/>
                    <a:gd name="connsiteX1036" fmla="*/ 36398 w 1404720"/>
                    <a:gd name="connsiteY1036" fmla="*/ 1711702 h 2812935"/>
                    <a:gd name="connsiteX1037" fmla="*/ 76766 w 1404720"/>
                    <a:gd name="connsiteY1037" fmla="*/ 1752070 h 2812935"/>
                    <a:gd name="connsiteX1038" fmla="*/ 117134 w 1404720"/>
                    <a:gd name="connsiteY1038" fmla="*/ 1711702 h 2812935"/>
                    <a:gd name="connsiteX1039" fmla="*/ 76766 w 1404720"/>
                    <a:gd name="connsiteY1039" fmla="*/ 1671334 h 2812935"/>
                    <a:gd name="connsiteX1040" fmla="*/ 1343312 w 1404720"/>
                    <a:gd name="connsiteY1040" fmla="*/ 1585285 h 2812935"/>
                    <a:gd name="connsiteX1041" fmla="*/ 1302944 w 1404720"/>
                    <a:gd name="connsiteY1041" fmla="*/ 1625653 h 2812935"/>
                    <a:gd name="connsiteX1042" fmla="*/ 1343312 w 1404720"/>
                    <a:gd name="connsiteY1042" fmla="*/ 1666021 h 2812935"/>
                    <a:gd name="connsiteX1043" fmla="*/ 1383680 w 1404720"/>
                    <a:gd name="connsiteY1043" fmla="*/ 1625653 h 2812935"/>
                    <a:gd name="connsiteX1044" fmla="*/ 1343312 w 1404720"/>
                    <a:gd name="connsiteY1044" fmla="*/ 1585285 h 2812935"/>
                    <a:gd name="connsiteX1045" fmla="*/ 1258874 w 1404720"/>
                    <a:gd name="connsiteY1045" fmla="*/ 1585285 h 2812935"/>
                    <a:gd name="connsiteX1046" fmla="*/ 1218506 w 1404720"/>
                    <a:gd name="connsiteY1046" fmla="*/ 1625653 h 2812935"/>
                    <a:gd name="connsiteX1047" fmla="*/ 1258874 w 1404720"/>
                    <a:gd name="connsiteY1047" fmla="*/ 1666021 h 2812935"/>
                    <a:gd name="connsiteX1048" fmla="*/ 1299242 w 1404720"/>
                    <a:gd name="connsiteY1048" fmla="*/ 1625653 h 2812935"/>
                    <a:gd name="connsiteX1049" fmla="*/ 1258874 w 1404720"/>
                    <a:gd name="connsiteY1049" fmla="*/ 1585285 h 2812935"/>
                    <a:gd name="connsiteX1050" fmla="*/ 1174438 w 1404720"/>
                    <a:gd name="connsiteY1050" fmla="*/ 1585285 h 2812935"/>
                    <a:gd name="connsiteX1051" fmla="*/ 1134070 w 1404720"/>
                    <a:gd name="connsiteY1051" fmla="*/ 1625653 h 2812935"/>
                    <a:gd name="connsiteX1052" fmla="*/ 1174438 w 1404720"/>
                    <a:gd name="connsiteY1052" fmla="*/ 1666021 h 2812935"/>
                    <a:gd name="connsiteX1053" fmla="*/ 1214806 w 1404720"/>
                    <a:gd name="connsiteY1053" fmla="*/ 1625653 h 2812935"/>
                    <a:gd name="connsiteX1054" fmla="*/ 1174438 w 1404720"/>
                    <a:gd name="connsiteY1054" fmla="*/ 1585285 h 2812935"/>
                    <a:gd name="connsiteX1055" fmla="*/ 1090002 w 1404720"/>
                    <a:gd name="connsiteY1055" fmla="*/ 1585285 h 2812935"/>
                    <a:gd name="connsiteX1056" fmla="*/ 1049634 w 1404720"/>
                    <a:gd name="connsiteY1056" fmla="*/ 1625653 h 2812935"/>
                    <a:gd name="connsiteX1057" fmla="*/ 1090002 w 1404720"/>
                    <a:gd name="connsiteY1057" fmla="*/ 1666021 h 2812935"/>
                    <a:gd name="connsiteX1058" fmla="*/ 1130370 w 1404720"/>
                    <a:gd name="connsiteY1058" fmla="*/ 1625653 h 2812935"/>
                    <a:gd name="connsiteX1059" fmla="*/ 1090002 w 1404720"/>
                    <a:gd name="connsiteY1059" fmla="*/ 1585285 h 2812935"/>
                    <a:gd name="connsiteX1060" fmla="*/ 1005565 w 1404720"/>
                    <a:gd name="connsiteY1060" fmla="*/ 1585285 h 2812935"/>
                    <a:gd name="connsiteX1061" fmla="*/ 965197 w 1404720"/>
                    <a:gd name="connsiteY1061" fmla="*/ 1625653 h 2812935"/>
                    <a:gd name="connsiteX1062" fmla="*/ 1005565 w 1404720"/>
                    <a:gd name="connsiteY1062" fmla="*/ 1666021 h 2812935"/>
                    <a:gd name="connsiteX1063" fmla="*/ 1045933 w 1404720"/>
                    <a:gd name="connsiteY1063" fmla="*/ 1625653 h 2812935"/>
                    <a:gd name="connsiteX1064" fmla="*/ 1005565 w 1404720"/>
                    <a:gd name="connsiteY1064" fmla="*/ 1585285 h 2812935"/>
                    <a:gd name="connsiteX1065" fmla="*/ 921129 w 1404720"/>
                    <a:gd name="connsiteY1065" fmla="*/ 1585285 h 2812935"/>
                    <a:gd name="connsiteX1066" fmla="*/ 880761 w 1404720"/>
                    <a:gd name="connsiteY1066" fmla="*/ 1625653 h 2812935"/>
                    <a:gd name="connsiteX1067" fmla="*/ 921129 w 1404720"/>
                    <a:gd name="connsiteY1067" fmla="*/ 1666021 h 2812935"/>
                    <a:gd name="connsiteX1068" fmla="*/ 961497 w 1404720"/>
                    <a:gd name="connsiteY1068" fmla="*/ 1625653 h 2812935"/>
                    <a:gd name="connsiteX1069" fmla="*/ 921129 w 1404720"/>
                    <a:gd name="connsiteY1069" fmla="*/ 1585285 h 2812935"/>
                    <a:gd name="connsiteX1070" fmla="*/ 836693 w 1404720"/>
                    <a:gd name="connsiteY1070" fmla="*/ 1585285 h 2812935"/>
                    <a:gd name="connsiteX1071" fmla="*/ 796325 w 1404720"/>
                    <a:gd name="connsiteY1071" fmla="*/ 1625653 h 2812935"/>
                    <a:gd name="connsiteX1072" fmla="*/ 836693 w 1404720"/>
                    <a:gd name="connsiteY1072" fmla="*/ 1666021 h 2812935"/>
                    <a:gd name="connsiteX1073" fmla="*/ 877061 w 1404720"/>
                    <a:gd name="connsiteY1073" fmla="*/ 1625653 h 2812935"/>
                    <a:gd name="connsiteX1074" fmla="*/ 836693 w 1404720"/>
                    <a:gd name="connsiteY1074" fmla="*/ 1585285 h 2812935"/>
                    <a:gd name="connsiteX1075" fmla="*/ 752256 w 1404720"/>
                    <a:gd name="connsiteY1075" fmla="*/ 1585285 h 2812935"/>
                    <a:gd name="connsiteX1076" fmla="*/ 711888 w 1404720"/>
                    <a:gd name="connsiteY1076" fmla="*/ 1625653 h 2812935"/>
                    <a:gd name="connsiteX1077" fmla="*/ 752256 w 1404720"/>
                    <a:gd name="connsiteY1077" fmla="*/ 1666021 h 2812935"/>
                    <a:gd name="connsiteX1078" fmla="*/ 792624 w 1404720"/>
                    <a:gd name="connsiteY1078" fmla="*/ 1625653 h 2812935"/>
                    <a:gd name="connsiteX1079" fmla="*/ 752256 w 1404720"/>
                    <a:gd name="connsiteY1079" fmla="*/ 1585285 h 2812935"/>
                    <a:gd name="connsiteX1080" fmla="*/ 667820 w 1404720"/>
                    <a:gd name="connsiteY1080" fmla="*/ 1585285 h 2812935"/>
                    <a:gd name="connsiteX1081" fmla="*/ 627452 w 1404720"/>
                    <a:gd name="connsiteY1081" fmla="*/ 1625653 h 2812935"/>
                    <a:gd name="connsiteX1082" fmla="*/ 667820 w 1404720"/>
                    <a:gd name="connsiteY1082" fmla="*/ 1666021 h 2812935"/>
                    <a:gd name="connsiteX1083" fmla="*/ 708188 w 1404720"/>
                    <a:gd name="connsiteY1083" fmla="*/ 1625653 h 2812935"/>
                    <a:gd name="connsiteX1084" fmla="*/ 667820 w 1404720"/>
                    <a:gd name="connsiteY1084" fmla="*/ 1585285 h 2812935"/>
                    <a:gd name="connsiteX1085" fmla="*/ 583384 w 1404720"/>
                    <a:gd name="connsiteY1085" fmla="*/ 1585285 h 2812935"/>
                    <a:gd name="connsiteX1086" fmla="*/ 543016 w 1404720"/>
                    <a:gd name="connsiteY1086" fmla="*/ 1625653 h 2812935"/>
                    <a:gd name="connsiteX1087" fmla="*/ 583384 w 1404720"/>
                    <a:gd name="connsiteY1087" fmla="*/ 1666021 h 2812935"/>
                    <a:gd name="connsiteX1088" fmla="*/ 623752 w 1404720"/>
                    <a:gd name="connsiteY1088" fmla="*/ 1625653 h 2812935"/>
                    <a:gd name="connsiteX1089" fmla="*/ 583384 w 1404720"/>
                    <a:gd name="connsiteY1089" fmla="*/ 1585285 h 2812935"/>
                    <a:gd name="connsiteX1090" fmla="*/ 498947 w 1404720"/>
                    <a:gd name="connsiteY1090" fmla="*/ 1585285 h 2812935"/>
                    <a:gd name="connsiteX1091" fmla="*/ 458579 w 1404720"/>
                    <a:gd name="connsiteY1091" fmla="*/ 1625653 h 2812935"/>
                    <a:gd name="connsiteX1092" fmla="*/ 498947 w 1404720"/>
                    <a:gd name="connsiteY1092" fmla="*/ 1666021 h 2812935"/>
                    <a:gd name="connsiteX1093" fmla="*/ 539315 w 1404720"/>
                    <a:gd name="connsiteY1093" fmla="*/ 1625653 h 2812935"/>
                    <a:gd name="connsiteX1094" fmla="*/ 498947 w 1404720"/>
                    <a:gd name="connsiteY1094" fmla="*/ 1585285 h 2812935"/>
                    <a:gd name="connsiteX1095" fmla="*/ 414511 w 1404720"/>
                    <a:gd name="connsiteY1095" fmla="*/ 1585285 h 2812935"/>
                    <a:gd name="connsiteX1096" fmla="*/ 374143 w 1404720"/>
                    <a:gd name="connsiteY1096" fmla="*/ 1625653 h 2812935"/>
                    <a:gd name="connsiteX1097" fmla="*/ 414511 w 1404720"/>
                    <a:gd name="connsiteY1097" fmla="*/ 1666021 h 2812935"/>
                    <a:gd name="connsiteX1098" fmla="*/ 454879 w 1404720"/>
                    <a:gd name="connsiteY1098" fmla="*/ 1625653 h 2812935"/>
                    <a:gd name="connsiteX1099" fmla="*/ 414511 w 1404720"/>
                    <a:gd name="connsiteY1099" fmla="*/ 1585285 h 2812935"/>
                    <a:gd name="connsiteX1100" fmla="*/ 330075 w 1404720"/>
                    <a:gd name="connsiteY1100" fmla="*/ 1585285 h 2812935"/>
                    <a:gd name="connsiteX1101" fmla="*/ 289707 w 1404720"/>
                    <a:gd name="connsiteY1101" fmla="*/ 1625653 h 2812935"/>
                    <a:gd name="connsiteX1102" fmla="*/ 330075 w 1404720"/>
                    <a:gd name="connsiteY1102" fmla="*/ 1666021 h 2812935"/>
                    <a:gd name="connsiteX1103" fmla="*/ 370443 w 1404720"/>
                    <a:gd name="connsiteY1103" fmla="*/ 1625653 h 2812935"/>
                    <a:gd name="connsiteX1104" fmla="*/ 330075 w 1404720"/>
                    <a:gd name="connsiteY1104" fmla="*/ 1585285 h 2812935"/>
                    <a:gd name="connsiteX1105" fmla="*/ 245639 w 1404720"/>
                    <a:gd name="connsiteY1105" fmla="*/ 1585285 h 2812935"/>
                    <a:gd name="connsiteX1106" fmla="*/ 205271 w 1404720"/>
                    <a:gd name="connsiteY1106" fmla="*/ 1625653 h 2812935"/>
                    <a:gd name="connsiteX1107" fmla="*/ 245639 w 1404720"/>
                    <a:gd name="connsiteY1107" fmla="*/ 1666021 h 2812935"/>
                    <a:gd name="connsiteX1108" fmla="*/ 286007 w 1404720"/>
                    <a:gd name="connsiteY1108" fmla="*/ 1625653 h 2812935"/>
                    <a:gd name="connsiteX1109" fmla="*/ 245639 w 1404720"/>
                    <a:gd name="connsiteY1109" fmla="*/ 1585285 h 2812935"/>
                    <a:gd name="connsiteX1110" fmla="*/ 161202 w 1404720"/>
                    <a:gd name="connsiteY1110" fmla="*/ 1585285 h 2812935"/>
                    <a:gd name="connsiteX1111" fmla="*/ 120834 w 1404720"/>
                    <a:gd name="connsiteY1111" fmla="*/ 1625653 h 2812935"/>
                    <a:gd name="connsiteX1112" fmla="*/ 161202 w 1404720"/>
                    <a:gd name="connsiteY1112" fmla="*/ 1666021 h 2812935"/>
                    <a:gd name="connsiteX1113" fmla="*/ 201570 w 1404720"/>
                    <a:gd name="connsiteY1113" fmla="*/ 1625653 h 2812935"/>
                    <a:gd name="connsiteX1114" fmla="*/ 161202 w 1404720"/>
                    <a:gd name="connsiteY1114" fmla="*/ 1585285 h 2812935"/>
                    <a:gd name="connsiteX1115" fmla="*/ 76766 w 1404720"/>
                    <a:gd name="connsiteY1115" fmla="*/ 1585285 h 2812935"/>
                    <a:gd name="connsiteX1116" fmla="*/ 36398 w 1404720"/>
                    <a:gd name="connsiteY1116" fmla="*/ 1625653 h 2812935"/>
                    <a:gd name="connsiteX1117" fmla="*/ 76766 w 1404720"/>
                    <a:gd name="connsiteY1117" fmla="*/ 1666021 h 2812935"/>
                    <a:gd name="connsiteX1118" fmla="*/ 117134 w 1404720"/>
                    <a:gd name="connsiteY1118" fmla="*/ 1625653 h 2812935"/>
                    <a:gd name="connsiteX1119" fmla="*/ 76766 w 1404720"/>
                    <a:gd name="connsiteY1119" fmla="*/ 1585285 h 2812935"/>
                    <a:gd name="connsiteX1120" fmla="*/ 1343312 w 1404720"/>
                    <a:gd name="connsiteY1120" fmla="*/ 1499236 h 2812935"/>
                    <a:gd name="connsiteX1121" fmla="*/ 1302944 w 1404720"/>
                    <a:gd name="connsiteY1121" fmla="*/ 1539604 h 2812935"/>
                    <a:gd name="connsiteX1122" fmla="*/ 1343312 w 1404720"/>
                    <a:gd name="connsiteY1122" fmla="*/ 1579972 h 2812935"/>
                    <a:gd name="connsiteX1123" fmla="*/ 1383680 w 1404720"/>
                    <a:gd name="connsiteY1123" fmla="*/ 1539604 h 2812935"/>
                    <a:gd name="connsiteX1124" fmla="*/ 1343312 w 1404720"/>
                    <a:gd name="connsiteY1124" fmla="*/ 1499236 h 2812935"/>
                    <a:gd name="connsiteX1125" fmla="*/ 1258874 w 1404720"/>
                    <a:gd name="connsiteY1125" fmla="*/ 1499236 h 2812935"/>
                    <a:gd name="connsiteX1126" fmla="*/ 1218506 w 1404720"/>
                    <a:gd name="connsiteY1126" fmla="*/ 1539604 h 2812935"/>
                    <a:gd name="connsiteX1127" fmla="*/ 1258874 w 1404720"/>
                    <a:gd name="connsiteY1127" fmla="*/ 1579972 h 2812935"/>
                    <a:gd name="connsiteX1128" fmla="*/ 1299242 w 1404720"/>
                    <a:gd name="connsiteY1128" fmla="*/ 1539604 h 2812935"/>
                    <a:gd name="connsiteX1129" fmla="*/ 1258874 w 1404720"/>
                    <a:gd name="connsiteY1129" fmla="*/ 1499236 h 2812935"/>
                    <a:gd name="connsiteX1130" fmla="*/ 1174438 w 1404720"/>
                    <a:gd name="connsiteY1130" fmla="*/ 1499236 h 2812935"/>
                    <a:gd name="connsiteX1131" fmla="*/ 1134070 w 1404720"/>
                    <a:gd name="connsiteY1131" fmla="*/ 1539604 h 2812935"/>
                    <a:gd name="connsiteX1132" fmla="*/ 1174438 w 1404720"/>
                    <a:gd name="connsiteY1132" fmla="*/ 1579972 h 2812935"/>
                    <a:gd name="connsiteX1133" fmla="*/ 1214806 w 1404720"/>
                    <a:gd name="connsiteY1133" fmla="*/ 1539604 h 2812935"/>
                    <a:gd name="connsiteX1134" fmla="*/ 1174438 w 1404720"/>
                    <a:gd name="connsiteY1134" fmla="*/ 1499236 h 2812935"/>
                    <a:gd name="connsiteX1135" fmla="*/ 1090002 w 1404720"/>
                    <a:gd name="connsiteY1135" fmla="*/ 1499236 h 2812935"/>
                    <a:gd name="connsiteX1136" fmla="*/ 1049634 w 1404720"/>
                    <a:gd name="connsiteY1136" fmla="*/ 1539604 h 2812935"/>
                    <a:gd name="connsiteX1137" fmla="*/ 1090002 w 1404720"/>
                    <a:gd name="connsiteY1137" fmla="*/ 1579972 h 2812935"/>
                    <a:gd name="connsiteX1138" fmla="*/ 1130370 w 1404720"/>
                    <a:gd name="connsiteY1138" fmla="*/ 1539604 h 2812935"/>
                    <a:gd name="connsiteX1139" fmla="*/ 1090002 w 1404720"/>
                    <a:gd name="connsiteY1139" fmla="*/ 1499236 h 2812935"/>
                    <a:gd name="connsiteX1140" fmla="*/ 1005565 w 1404720"/>
                    <a:gd name="connsiteY1140" fmla="*/ 1499236 h 2812935"/>
                    <a:gd name="connsiteX1141" fmla="*/ 965197 w 1404720"/>
                    <a:gd name="connsiteY1141" fmla="*/ 1539604 h 2812935"/>
                    <a:gd name="connsiteX1142" fmla="*/ 1005565 w 1404720"/>
                    <a:gd name="connsiteY1142" fmla="*/ 1579972 h 2812935"/>
                    <a:gd name="connsiteX1143" fmla="*/ 1045933 w 1404720"/>
                    <a:gd name="connsiteY1143" fmla="*/ 1539604 h 2812935"/>
                    <a:gd name="connsiteX1144" fmla="*/ 1005565 w 1404720"/>
                    <a:gd name="connsiteY1144" fmla="*/ 1499236 h 2812935"/>
                    <a:gd name="connsiteX1145" fmla="*/ 921129 w 1404720"/>
                    <a:gd name="connsiteY1145" fmla="*/ 1499236 h 2812935"/>
                    <a:gd name="connsiteX1146" fmla="*/ 880761 w 1404720"/>
                    <a:gd name="connsiteY1146" fmla="*/ 1539604 h 2812935"/>
                    <a:gd name="connsiteX1147" fmla="*/ 921129 w 1404720"/>
                    <a:gd name="connsiteY1147" fmla="*/ 1579972 h 2812935"/>
                    <a:gd name="connsiteX1148" fmla="*/ 961497 w 1404720"/>
                    <a:gd name="connsiteY1148" fmla="*/ 1539604 h 2812935"/>
                    <a:gd name="connsiteX1149" fmla="*/ 921129 w 1404720"/>
                    <a:gd name="connsiteY1149" fmla="*/ 1499236 h 2812935"/>
                    <a:gd name="connsiteX1150" fmla="*/ 836693 w 1404720"/>
                    <a:gd name="connsiteY1150" fmla="*/ 1499236 h 2812935"/>
                    <a:gd name="connsiteX1151" fmla="*/ 796325 w 1404720"/>
                    <a:gd name="connsiteY1151" fmla="*/ 1539604 h 2812935"/>
                    <a:gd name="connsiteX1152" fmla="*/ 836693 w 1404720"/>
                    <a:gd name="connsiteY1152" fmla="*/ 1579972 h 2812935"/>
                    <a:gd name="connsiteX1153" fmla="*/ 877061 w 1404720"/>
                    <a:gd name="connsiteY1153" fmla="*/ 1539604 h 2812935"/>
                    <a:gd name="connsiteX1154" fmla="*/ 836693 w 1404720"/>
                    <a:gd name="connsiteY1154" fmla="*/ 1499236 h 2812935"/>
                    <a:gd name="connsiteX1155" fmla="*/ 752256 w 1404720"/>
                    <a:gd name="connsiteY1155" fmla="*/ 1499236 h 2812935"/>
                    <a:gd name="connsiteX1156" fmla="*/ 711888 w 1404720"/>
                    <a:gd name="connsiteY1156" fmla="*/ 1539604 h 2812935"/>
                    <a:gd name="connsiteX1157" fmla="*/ 752256 w 1404720"/>
                    <a:gd name="connsiteY1157" fmla="*/ 1579972 h 2812935"/>
                    <a:gd name="connsiteX1158" fmla="*/ 792624 w 1404720"/>
                    <a:gd name="connsiteY1158" fmla="*/ 1539604 h 2812935"/>
                    <a:gd name="connsiteX1159" fmla="*/ 752256 w 1404720"/>
                    <a:gd name="connsiteY1159" fmla="*/ 1499236 h 2812935"/>
                    <a:gd name="connsiteX1160" fmla="*/ 667820 w 1404720"/>
                    <a:gd name="connsiteY1160" fmla="*/ 1499236 h 2812935"/>
                    <a:gd name="connsiteX1161" fmla="*/ 627452 w 1404720"/>
                    <a:gd name="connsiteY1161" fmla="*/ 1539604 h 2812935"/>
                    <a:gd name="connsiteX1162" fmla="*/ 667820 w 1404720"/>
                    <a:gd name="connsiteY1162" fmla="*/ 1579972 h 2812935"/>
                    <a:gd name="connsiteX1163" fmla="*/ 708188 w 1404720"/>
                    <a:gd name="connsiteY1163" fmla="*/ 1539604 h 2812935"/>
                    <a:gd name="connsiteX1164" fmla="*/ 667820 w 1404720"/>
                    <a:gd name="connsiteY1164" fmla="*/ 1499236 h 2812935"/>
                    <a:gd name="connsiteX1165" fmla="*/ 583384 w 1404720"/>
                    <a:gd name="connsiteY1165" fmla="*/ 1499236 h 2812935"/>
                    <a:gd name="connsiteX1166" fmla="*/ 543016 w 1404720"/>
                    <a:gd name="connsiteY1166" fmla="*/ 1539604 h 2812935"/>
                    <a:gd name="connsiteX1167" fmla="*/ 583384 w 1404720"/>
                    <a:gd name="connsiteY1167" fmla="*/ 1579972 h 2812935"/>
                    <a:gd name="connsiteX1168" fmla="*/ 623752 w 1404720"/>
                    <a:gd name="connsiteY1168" fmla="*/ 1539604 h 2812935"/>
                    <a:gd name="connsiteX1169" fmla="*/ 583384 w 1404720"/>
                    <a:gd name="connsiteY1169" fmla="*/ 1499236 h 2812935"/>
                    <a:gd name="connsiteX1170" fmla="*/ 498947 w 1404720"/>
                    <a:gd name="connsiteY1170" fmla="*/ 1499236 h 2812935"/>
                    <a:gd name="connsiteX1171" fmla="*/ 458579 w 1404720"/>
                    <a:gd name="connsiteY1171" fmla="*/ 1539604 h 2812935"/>
                    <a:gd name="connsiteX1172" fmla="*/ 498947 w 1404720"/>
                    <a:gd name="connsiteY1172" fmla="*/ 1579972 h 2812935"/>
                    <a:gd name="connsiteX1173" fmla="*/ 539315 w 1404720"/>
                    <a:gd name="connsiteY1173" fmla="*/ 1539604 h 2812935"/>
                    <a:gd name="connsiteX1174" fmla="*/ 498947 w 1404720"/>
                    <a:gd name="connsiteY1174" fmla="*/ 1499236 h 2812935"/>
                    <a:gd name="connsiteX1175" fmla="*/ 414511 w 1404720"/>
                    <a:gd name="connsiteY1175" fmla="*/ 1499236 h 2812935"/>
                    <a:gd name="connsiteX1176" fmla="*/ 374143 w 1404720"/>
                    <a:gd name="connsiteY1176" fmla="*/ 1539604 h 2812935"/>
                    <a:gd name="connsiteX1177" fmla="*/ 414511 w 1404720"/>
                    <a:gd name="connsiteY1177" fmla="*/ 1579972 h 2812935"/>
                    <a:gd name="connsiteX1178" fmla="*/ 454879 w 1404720"/>
                    <a:gd name="connsiteY1178" fmla="*/ 1539604 h 2812935"/>
                    <a:gd name="connsiteX1179" fmla="*/ 414511 w 1404720"/>
                    <a:gd name="connsiteY1179" fmla="*/ 1499236 h 2812935"/>
                    <a:gd name="connsiteX1180" fmla="*/ 330075 w 1404720"/>
                    <a:gd name="connsiteY1180" fmla="*/ 1499236 h 2812935"/>
                    <a:gd name="connsiteX1181" fmla="*/ 289707 w 1404720"/>
                    <a:gd name="connsiteY1181" fmla="*/ 1539604 h 2812935"/>
                    <a:gd name="connsiteX1182" fmla="*/ 330075 w 1404720"/>
                    <a:gd name="connsiteY1182" fmla="*/ 1579972 h 2812935"/>
                    <a:gd name="connsiteX1183" fmla="*/ 370443 w 1404720"/>
                    <a:gd name="connsiteY1183" fmla="*/ 1539604 h 2812935"/>
                    <a:gd name="connsiteX1184" fmla="*/ 330075 w 1404720"/>
                    <a:gd name="connsiteY1184" fmla="*/ 1499236 h 2812935"/>
                    <a:gd name="connsiteX1185" fmla="*/ 245639 w 1404720"/>
                    <a:gd name="connsiteY1185" fmla="*/ 1499236 h 2812935"/>
                    <a:gd name="connsiteX1186" fmla="*/ 205271 w 1404720"/>
                    <a:gd name="connsiteY1186" fmla="*/ 1539604 h 2812935"/>
                    <a:gd name="connsiteX1187" fmla="*/ 245639 w 1404720"/>
                    <a:gd name="connsiteY1187" fmla="*/ 1579972 h 2812935"/>
                    <a:gd name="connsiteX1188" fmla="*/ 286007 w 1404720"/>
                    <a:gd name="connsiteY1188" fmla="*/ 1539604 h 2812935"/>
                    <a:gd name="connsiteX1189" fmla="*/ 245639 w 1404720"/>
                    <a:gd name="connsiteY1189" fmla="*/ 1499236 h 2812935"/>
                    <a:gd name="connsiteX1190" fmla="*/ 161202 w 1404720"/>
                    <a:gd name="connsiteY1190" fmla="*/ 1499236 h 2812935"/>
                    <a:gd name="connsiteX1191" fmla="*/ 120834 w 1404720"/>
                    <a:gd name="connsiteY1191" fmla="*/ 1539604 h 2812935"/>
                    <a:gd name="connsiteX1192" fmla="*/ 161202 w 1404720"/>
                    <a:gd name="connsiteY1192" fmla="*/ 1579972 h 2812935"/>
                    <a:gd name="connsiteX1193" fmla="*/ 201570 w 1404720"/>
                    <a:gd name="connsiteY1193" fmla="*/ 1539604 h 2812935"/>
                    <a:gd name="connsiteX1194" fmla="*/ 161202 w 1404720"/>
                    <a:gd name="connsiteY1194" fmla="*/ 1499236 h 2812935"/>
                    <a:gd name="connsiteX1195" fmla="*/ 76766 w 1404720"/>
                    <a:gd name="connsiteY1195" fmla="*/ 1499236 h 2812935"/>
                    <a:gd name="connsiteX1196" fmla="*/ 36398 w 1404720"/>
                    <a:gd name="connsiteY1196" fmla="*/ 1539604 h 2812935"/>
                    <a:gd name="connsiteX1197" fmla="*/ 76766 w 1404720"/>
                    <a:gd name="connsiteY1197" fmla="*/ 1579972 h 2812935"/>
                    <a:gd name="connsiteX1198" fmla="*/ 117134 w 1404720"/>
                    <a:gd name="connsiteY1198" fmla="*/ 1539604 h 2812935"/>
                    <a:gd name="connsiteX1199" fmla="*/ 76766 w 1404720"/>
                    <a:gd name="connsiteY1199" fmla="*/ 1499236 h 2812935"/>
                    <a:gd name="connsiteX1200" fmla="*/ 1343312 w 1404720"/>
                    <a:gd name="connsiteY1200" fmla="*/ 1413186 h 2812935"/>
                    <a:gd name="connsiteX1201" fmla="*/ 1302944 w 1404720"/>
                    <a:gd name="connsiteY1201" fmla="*/ 1453554 h 2812935"/>
                    <a:gd name="connsiteX1202" fmla="*/ 1343312 w 1404720"/>
                    <a:gd name="connsiteY1202" fmla="*/ 1493922 h 2812935"/>
                    <a:gd name="connsiteX1203" fmla="*/ 1383680 w 1404720"/>
                    <a:gd name="connsiteY1203" fmla="*/ 1453554 h 2812935"/>
                    <a:gd name="connsiteX1204" fmla="*/ 1343312 w 1404720"/>
                    <a:gd name="connsiteY1204" fmla="*/ 1413186 h 2812935"/>
                    <a:gd name="connsiteX1205" fmla="*/ 1258874 w 1404720"/>
                    <a:gd name="connsiteY1205" fmla="*/ 1413186 h 2812935"/>
                    <a:gd name="connsiteX1206" fmla="*/ 1218506 w 1404720"/>
                    <a:gd name="connsiteY1206" fmla="*/ 1453554 h 2812935"/>
                    <a:gd name="connsiteX1207" fmla="*/ 1258874 w 1404720"/>
                    <a:gd name="connsiteY1207" fmla="*/ 1493922 h 2812935"/>
                    <a:gd name="connsiteX1208" fmla="*/ 1299242 w 1404720"/>
                    <a:gd name="connsiteY1208" fmla="*/ 1453554 h 2812935"/>
                    <a:gd name="connsiteX1209" fmla="*/ 1258874 w 1404720"/>
                    <a:gd name="connsiteY1209" fmla="*/ 1413186 h 2812935"/>
                    <a:gd name="connsiteX1210" fmla="*/ 1174438 w 1404720"/>
                    <a:gd name="connsiteY1210" fmla="*/ 1413186 h 2812935"/>
                    <a:gd name="connsiteX1211" fmla="*/ 1134070 w 1404720"/>
                    <a:gd name="connsiteY1211" fmla="*/ 1453554 h 2812935"/>
                    <a:gd name="connsiteX1212" fmla="*/ 1174438 w 1404720"/>
                    <a:gd name="connsiteY1212" fmla="*/ 1493922 h 2812935"/>
                    <a:gd name="connsiteX1213" fmla="*/ 1214806 w 1404720"/>
                    <a:gd name="connsiteY1213" fmla="*/ 1453554 h 2812935"/>
                    <a:gd name="connsiteX1214" fmla="*/ 1174438 w 1404720"/>
                    <a:gd name="connsiteY1214" fmla="*/ 1413186 h 2812935"/>
                    <a:gd name="connsiteX1215" fmla="*/ 1090002 w 1404720"/>
                    <a:gd name="connsiteY1215" fmla="*/ 1413186 h 2812935"/>
                    <a:gd name="connsiteX1216" fmla="*/ 1049634 w 1404720"/>
                    <a:gd name="connsiteY1216" fmla="*/ 1453554 h 2812935"/>
                    <a:gd name="connsiteX1217" fmla="*/ 1090002 w 1404720"/>
                    <a:gd name="connsiteY1217" fmla="*/ 1493922 h 2812935"/>
                    <a:gd name="connsiteX1218" fmla="*/ 1130370 w 1404720"/>
                    <a:gd name="connsiteY1218" fmla="*/ 1453554 h 2812935"/>
                    <a:gd name="connsiteX1219" fmla="*/ 1090002 w 1404720"/>
                    <a:gd name="connsiteY1219" fmla="*/ 1413186 h 2812935"/>
                    <a:gd name="connsiteX1220" fmla="*/ 1005565 w 1404720"/>
                    <a:gd name="connsiteY1220" fmla="*/ 1413186 h 2812935"/>
                    <a:gd name="connsiteX1221" fmla="*/ 965197 w 1404720"/>
                    <a:gd name="connsiteY1221" fmla="*/ 1453554 h 2812935"/>
                    <a:gd name="connsiteX1222" fmla="*/ 1005565 w 1404720"/>
                    <a:gd name="connsiteY1222" fmla="*/ 1493922 h 2812935"/>
                    <a:gd name="connsiteX1223" fmla="*/ 1045933 w 1404720"/>
                    <a:gd name="connsiteY1223" fmla="*/ 1453554 h 2812935"/>
                    <a:gd name="connsiteX1224" fmla="*/ 1005565 w 1404720"/>
                    <a:gd name="connsiteY1224" fmla="*/ 1413186 h 2812935"/>
                    <a:gd name="connsiteX1225" fmla="*/ 921129 w 1404720"/>
                    <a:gd name="connsiteY1225" fmla="*/ 1413186 h 2812935"/>
                    <a:gd name="connsiteX1226" fmla="*/ 880761 w 1404720"/>
                    <a:gd name="connsiteY1226" fmla="*/ 1453554 h 2812935"/>
                    <a:gd name="connsiteX1227" fmla="*/ 921129 w 1404720"/>
                    <a:gd name="connsiteY1227" fmla="*/ 1493922 h 2812935"/>
                    <a:gd name="connsiteX1228" fmla="*/ 961497 w 1404720"/>
                    <a:gd name="connsiteY1228" fmla="*/ 1453554 h 2812935"/>
                    <a:gd name="connsiteX1229" fmla="*/ 921129 w 1404720"/>
                    <a:gd name="connsiteY1229" fmla="*/ 1413186 h 2812935"/>
                    <a:gd name="connsiteX1230" fmla="*/ 836693 w 1404720"/>
                    <a:gd name="connsiteY1230" fmla="*/ 1413186 h 2812935"/>
                    <a:gd name="connsiteX1231" fmla="*/ 796325 w 1404720"/>
                    <a:gd name="connsiteY1231" fmla="*/ 1453554 h 2812935"/>
                    <a:gd name="connsiteX1232" fmla="*/ 836693 w 1404720"/>
                    <a:gd name="connsiteY1232" fmla="*/ 1493922 h 2812935"/>
                    <a:gd name="connsiteX1233" fmla="*/ 877061 w 1404720"/>
                    <a:gd name="connsiteY1233" fmla="*/ 1453554 h 2812935"/>
                    <a:gd name="connsiteX1234" fmla="*/ 836693 w 1404720"/>
                    <a:gd name="connsiteY1234" fmla="*/ 1413186 h 2812935"/>
                    <a:gd name="connsiteX1235" fmla="*/ 752256 w 1404720"/>
                    <a:gd name="connsiteY1235" fmla="*/ 1413186 h 2812935"/>
                    <a:gd name="connsiteX1236" fmla="*/ 711888 w 1404720"/>
                    <a:gd name="connsiteY1236" fmla="*/ 1453554 h 2812935"/>
                    <a:gd name="connsiteX1237" fmla="*/ 752256 w 1404720"/>
                    <a:gd name="connsiteY1237" fmla="*/ 1493922 h 2812935"/>
                    <a:gd name="connsiteX1238" fmla="*/ 792624 w 1404720"/>
                    <a:gd name="connsiteY1238" fmla="*/ 1453554 h 2812935"/>
                    <a:gd name="connsiteX1239" fmla="*/ 752256 w 1404720"/>
                    <a:gd name="connsiteY1239" fmla="*/ 1413186 h 2812935"/>
                    <a:gd name="connsiteX1240" fmla="*/ 667820 w 1404720"/>
                    <a:gd name="connsiteY1240" fmla="*/ 1413186 h 2812935"/>
                    <a:gd name="connsiteX1241" fmla="*/ 627452 w 1404720"/>
                    <a:gd name="connsiteY1241" fmla="*/ 1453554 h 2812935"/>
                    <a:gd name="connsiteX1242" fmla="*/ 667820 w 1404720"/>
                    <a:gd name="connsiteY1242" fmla="*/ 1493922 h 2812935"/>
                    <a:gd name="connsiteX1243" fmla="*/ 708188 w 1404720"/>
                    <a:gd name="connsiteY1243" fmla="*/ 1453554 h 2812935"/>
                    <a:gd name="connsiteX1244" fmla="*/ 667820 w 1404720"/>
                    <a:gd name="connsiteY1244" fmla="*/ 1413186 h 2812935"/>
                    <a:gd name="connsiteX1245" fmla="*/ 583384 w 1404720"/>
                    <a:gd name="connsiteY1245" fmla="*/ 1413186 h 2812935"/>
                    <a:gd name="connsiteX1246" fmla="*/ 543016 w 1404720"/>
                    <a:gd name="connsiteY1246" fmla="*/ 1453554 h 2812935"/>
                    <a:gd name="connsiteX1247" fmla="*/ 583384 w 1404720"/>
                    <a:gd name="connsiteY1247" fmla="*/ 1493922 h 2812935"/>
                    <a:gd name="connsiteX1248" fmla="*/ 623752 w 1404720"/>
                    <a:gd name="connsiteY1248" fmla="*/ 1453554 h 2812935"/>
                    <a:gd name="connsiteX1249" fmla="*/ 583384 w 1404720"/>
                    <a:gd name="connsiteY1249" fmla="*/ 1413186 h 2812935"/>
                    <a:gd name="connsiteX1250" fmla="*/ 498947 w 1404720"/>
                    <a:gd name="connsiteY1250" fmla="*/ 1413186 h 2812935"/>
                    <a:gd name="connsiteX1251" fmla="*/ 458579 w 1404720"/>
                    <a:gd name="connsiteY1251" fmla="*/ 1453554 h 2812935"/>
                    <a:gd name="connsiteX1252" fmla="*/ 498947 w 1404720"/>
                    <a:gd name="connsiteY1252" fmla="*/ 1493922 h 2812935"/>
                    <a:gd name="connsiteX1253" fmla="*/ 539315 w 1404720"/>
                    <a:gd name="connsiteY1253" fmla="*/ 1453554 h 2812935"/>
                    <a:gd name="connsiteX1254" fmla="*/ 498947 w 1404720"/>
                    <a:gd name="connsiteY1254" fmla="*/ 1413186 h 2812935"/>
                    <a:gd name="connsiteX1255" fmla="*/ 414511 w 1404720"/>
                    <a:gd name="connsiteY1255" fmla="*/ 1413186 h 2812935"/>
                    <a:gd name="connsiteX1256" fmla="*/ 374143 w 1404720"/>
                    <a:gd name="connsiteY1256" fmla="*/ 1453554 h 2812935"/>
                    <a:gd name="connsiteX1257" fmla="*/ 414511 w 1404720"/>
                    <a:gd name="connsiteY1257" fmla="*/ 1493922 h 2812935"/>
                    <a:gd name="connsiteX1258" fmla="*/ 454879 w 1404720"/>
                    <a:gd name="connsiteY1258" fmla="*/ 1453554 h 2812935"/>
                    <a:gd name="connsiteX1259" fmla="*/ 414511 w 1404720"/>
                    <a:gd name="connsiteY1259" fmla="*/ 1413186 h 2812935"/>
                    <a:gd name="connsiteX1260" fmla="*/ 330075 w 1404720"/>
                    <a:gd name="connsiteY1260" fmla="*/ 1413186 h 2812935"/>
                    <a:gd name="connsiteX1261" fmla="*/ 289707 w 1404720"/>
                    <a:gd name="connsiteY1261" fmla="*/ 1453554 h 2812935"/>
                    <a:gd name="connsiteX1262" fmla="*/ 330075 w 1404720"/>
                    <a:gd name="connsiteY1262" fmla="*/ 1493922 h 2812935"/>
                    <a:gd name="connsiteX1263" fmla="*/ 370443 w 1404720"/>
                    <a:gd name="connsiteY1263" fmla="*/ 1453554 h 2812935"/>
                    <a:gd name="connsiteX1264" fmla="*/ 330075 w 1404720"/>
                    <a:gd name="connsiteY1264" fmla="*/ 1413186 h 2812935"/>
                    <a:gd name="connsiteX1265" fmla="*/ 245639 w 1404720"/>
                    <a:gd name="connsiteY1265" fmla="*/ 1413186 h 2812935"/>
                    <a:gd name="connsiteX1266" fmla="*/ 205271 w 1404720"/>
                    <a:gd name="connsiteY1266" fmla="*/ 1453554 h 2812935"/>
                    <a:gd name="connsiteX1267" fmla="*/ 245639 w 1404720"/>
                    <a:gd name="connsiteY1267" fmla="*/ 1493922 h 2812935"/>
                    <a:gd name="connsiteX1268" fmla="*/ 286007 w 1404720"/>
                    <a:gd name="connsiteY1268" fmla="*/ 1453554 h 2812935"/>
                    <a:gd name="connsiteX1269" fmla="*/ 245639 w 1404720"/>
                    <a:gd name="connsiteY1269" fmla="*/ 1413186 h 2812935"/>
                    <a:gd name="connsiteX1270" fmla="*/ 161202 w 1404720"/>
                    <a:gd name="connsiteY1270" fmla="*/ 1413186 h 2812935"/>
                    <a:gd name="connsiteX1271" fmla="*/ 120834 w 1404720"/>
                    <a:gd name="connsiteY1271" fmla="*/ 1453554 h 2812935"/>
                    <a:gd name="connsiteX1272" fmla="*/ 161202 w 1404720"/>
                    <a:gd name="connsiteY1272" fmla="*/ 1493922 h 2812935"/>
                    <a:gd name="connsiteX1273" fmla="*/ 201570 w 1404720"/>
                    <a:gd name="connsiteY1273" fmla="*/ 1453554 h 2812935"/>
                    <a:gd name="connsiteX1274" fmla="*/ 161202 w 1404720"/>
                    <a:gd name="connsiteY1274" fmla="*/ 1413186 h 2812935"/>
                    <a:gd name="connsiteX1275" fmla="*/ 76766 w 1404720"/>
                    <a:gd name="connsiteY1275" fmla="*/ 1413186 h 2812935"/>
                    <a:gd name="connsiteX1276" fmla="*/ 36398 w 1404720"/>
                    <a:gd name="connsiteY1276" fmla="*/ 1453554 h 2812935"/>
                    <a:gd name="connsiteX1277" fmla="*/ 76766 w 1404720"/>
                    <a:gd name="connsiteY1277" fmla="*/ 1493922 h 2812935"/>
                    <a:gd name="connsiteX1278" fmla="*/ 117134 w 1404720"/>
                    <a:gd name="connsiteY1278" fmla="*/ 1453554 h 2812935"/>
                    <a:gd name="connsiteX1279" fmla="*/ 76766 w 1404720"/>
                    <a:gd name="connsiteY1279" fmla="*/ 1413186 h 2812935"/>
                    <a:gd name="connsiteX1280" fmla="*/ 1343312 w 1404720"/>
                    <a:gd name="connsiteY1280" fmla="*/ 1327137 h 2812935"/>
                    <a:gd name="connsiteX1281" fmla="*/ 1302944 w 1404720"/>
                    <a:gd name="connsiteY1281" fmla="*/ 1367505 h 2812935"/>
                    <a:gd name="connsiteX1282" fmla="*/ 1343312 w 1404720"/>
                    <a:gd name="connsiteY1282" fmla="*/ 1407873 h 2812935"/>
                    <a:gd name="connsiteX1283" fmla="*/ 1383680 w 1404720"/>
                    <a:gd name="connsiteY1283" fmla="*/ 1367505 h 2812935"/>
                    <a:gd name="connsiteX1284" fmla="*/ 1343312 w 1404720"/>
                    <a:gd name="connsiteY1284" fmla="*/ 1327137 h 2812935"/>
                    <a:gd name="connsiteX1285" fmla="*/ 1258874 w 1404720"/>
                    <a:gd name="connsiteY1285" fmla="*/ 1327137 h 2812935"/>
                    <a:gd name="connsiteX1286" fmla="*/ 1218506 w 1404720"/>
                    <a:gd name="connsiteY1286" fmla="*/ 1367505 h 2812935"/>
                    <a:gd name="connsiteX1287" fmla="*/ 1258874 w 1404720"/>
                    <a:gd name="connsiteY1287" fmla="*/ 1407873 h 2812935"/>
                    <a:gd name="connsiteX1288" fmla="*/ 1299242 w 1404720"/>
                    <a:gd name="connsiteY1288" fmla="*/ 1367505 h 2812935"/>
                    <a:gd name="connsiteX1289" fmla="*/ 1258874 w 1404720"/>
                    <a:gd name="connsiteY1289" fmla="*/ 1327137 h 2812935"/>
                    <a:gd name="connsiteX1290" fmla="*/ 1174438 w 1404720"/>
                    <a:gd name="connsiteY1290" fmla="*/ 1327137 h 2812935"/>
                    <a:gd name="connsiteX1291" fmla="*/ 1134070 w 1404720"/>
                    <a:gd name="connsiteY1291" fmla="*/ 1367505 h 2812935"/>
                    <a:gd name="connsiteX1292" fmla="*/ 1174438 w 1404720"/>
                    <a:gd name="connsiteY1292" fmla="*/ 1407873 h 2812935"/>
                    <a:gd name="connsiteX1293" fmla="*/ 1214806 w 1404720"/>
                    <a:gd name="connsiteY1293" fmla="*/ 1367505 h 2812935"/>
                    <a:gd name="connsiteX1294" fmla="*/ 1174438 w 1404720"/>
                    <a:gd name="connsiteY1294" fmla="*/ 1327137 h 2812935"/>
                    <a:gd name="connsiteX1295" fmla="*/ 1090002 w 1404720"/>
                    <a:gd name="connsiteY1295" fmla="*/ 1327137 h 2812935"/>
                    <a:gd name="connsiteX1296" fmla="*/ 1049634 w 1404720"/>
                    <a:gd name="connsiteY1296" fmla="*/ 1367505 h 2812935"/>
                    <a:gd name="connsiteX1297" fmla="*/ 1090002 w 1404720"/>
                    <a:gd name="connsiteY1297" fmla="*/ 1407873 h 2812935"/>
                    <a:gd name="connsiteX1298" fmla="*/ 1130370 w 1404720"/>
                    <a:gd name="connsiteY1298" fmla="*/ 1367505 h 2812935"/>
                    <a:gd name="connsiteX1299" fmla="*/ 1090002 w 1404720"/>
                    <a:gd name="connsiteY1299" fmla="*/ 1327137 h 2812935"/>
                    <a:gd name="connsiteX1300" fmla="*/ 1005565 w 1404720"/>
                    <a:gd name="connsiteY1300" fmla="*/ 1327137 h 2812935"/>
                    <a:gd name="connsiteX1301" fmla="*/ 965197 w 1404720"/>
                    <a:gd name="connsiteY1301" fmla="*/ 1367505 h 2812935"/>
                    <a:gd name="connsiteX1302" fmla="*/ 1005565 w 1404720"/>
                    <a:gd name="connsiteY1302" fmla="*/ 1407873 h 2812935"/>
                    <a:gd name="connsiteX1303" fmla="*/ 1045933 w 1404720"/>
                    <a:gd name="connsiteY1303" fmla="*/ 1367505 h 2812935"/>
                    <a:gd name="connsiteX1304" fmla="*/ 1005565 w 1404720"/>
                    <a:gd name="connsiteY1304" fmla="*/ 1327137 h 2812935"/>
                    <a:gd name="connsiteX1305" fmla="*/ 921129 w 1404720"/>
                    <a:gd name="connsiteY1305" fmla="*/ 1327137 h 2812935"/>
                    <a:gd name="connsiteX1306" fmla="*/ 880761 w 1404720"/>
                    <a:gd name="connsiteY1306" fmla="*/ 1367505 h 2812935"/>
                    <a:gd name="connsiteX1307" fmla="*/ 921129 w 1404720"/>
                    <a:gd name="connsiteY1307" fmla="*/ 1407873 h 2812935"/>
                    <a:gd name="connsiteX1308" fmla="*/ 961497 w 1404720"/>
                    <a:gd name="connsiteY1308" fmla="*/ 1367505 h 2812935"/>
                    <a:gd name="connsiteX1309" fmla="*/ 921129 w 1404720"/>
                    <a:gd name="connsiteY1309" fmla="*/ 1327137 h 2812935"/>
                    <a:gd name="connsiteX1310" fmla="*/ 836693 w 1404720"/>
                    <a:gd name="connsiteY1310" fmla="*/ 1327137 h 2812935"/>
                    <a:gd name="connsiteX1311" fmla="*/ 796325 w 1404720"/>
                    <a:gd name="connsiteY1311" fmla="*/ 1367505 h 2812935"/>
                    <a:gd name="connsiteX1312" fmla="*/ 836693 w 1404720"/>
                    <a:gd name="connsiteY1312" fmla="*/ 1407873 h 2812935"/>
                    <a:gd name="connsiteX1313" fmla="*/ 877061 w 1404720"/>
                    <a:gd name="connsiteY1313" fmla="*/ 1367505 h 2812935"/>
                    <a:gd name="connsiteX1314" fmla="*/ 836693 w 1404720"/>
                    <a:gd name="connsiteY1314" fmla="*/ 1327137 h 2812935"/>
                    <a:gd name="connsiteX1315" fmla="*/ 752256 w 1404720"/>
                    <a:gd name="connsiteY1315" fmla="*/ 1327137 h 2812935"/>
                    <a:gd name="connsiteX1316" fmla="*/ 711888 w 1404720"/>
                    <a:gd name="connsiteY1316" fmla="*/ 1367505 h 2812935"/>
                    <a:gd name="connsiteX1317" fmla="*/ 752256 w 1404720"/>
                    <a:gd name="connsiteY1317" fmla="*/ 1407873 h 2812935"/>
                    <a:gd name="connsiteX1318" fmla="*/ 792624 w 1404720"/>
                    <a:gd name="connsiteY1318" fmla="*/ 1367505 h 2812935"/>
                    <a:gd name="connsiteX1319" fmla="*/ 752256 w 1404720"/>
                    <a:gd name="connsiteY1319" fmla="*/ 1327137 h 2812935"/>
                    <a:gd name="connsiteX1320" fmla="*/ 667820 w 1404720"/>
                    <a:gd name="connsiteY1320" fmla="*/ 1327137 h 2812935"/>
                    <a:gd name="connsiteX1321" fmla="*/ 627452 w 1404720"/>
                    <a:gd name="connsiteY1321" fmla="*/ 1367505 h 2812935"/>
                    <a:gd name="connsiteX1322" fmla="*/ 667820 w 1404720"/>
                    <a:gd name="connsiteY1322" fmla="*/ 1407873 h 2812935"/>
                    <a:gd name="connsiteX1323" fmla="*/ 708188 w 1404720"/>
                    <a:gd name="connsiteY1323" fmla="*/ 1367505 h 2812935"/>
                    <a:gd name="connsiteX1324" fmla="*/ 667820 w 1404720"/>
                    <a:gd name="connsiteY1324" fmla="*/ 1327137 h 2812935"/>
                    <a:gd name="connsiteX1325" fmla="*/ 583384 w 1404720"/>
                    <a:gd name="connsiteY1325" fmla="*/ 1327137 h 2812935"/>
                    <a:gd name="connsiteX1326" fmla="*/ 543016 w 1404720"/>
                    <a:gd name="connsiteY1326" fmla="*/ 1367505 h 2812935"/>
                    <a:gd name="connsiteX1327" fmla="*/ 583384 w 1404720"/>
                    <a:gd name="connsiteY1327" fmla="*/ 1407873 h 2812935"/>
                    <a:gd name="connsiteX1328" fmla="*/ 623752 w 1404720"/>
                    <a:gd name="connsiteY1328" fmla="*/ 1367505 h 2812935"/>
                    <a:gd name="connsiteX1329" fmla="*/ 583384 w 1404720"/>
                    <a:gd name="connsiteY1329" fmla="*/ 1327137 h 2812935"/>
                    <a:gd name="connsiteX1330" fmla="*/ 498947 w 1404720"/>
                    <a:gd name="connsiteY1330" fmla="*/ 1327137 h 2812935"/>
                    <a:gd name="connsiteX1331" fmla="*/ 458579 w 1404720"/>
                    <a:gd name="connsiteY1331" fmla="*/ 1367505 h 2812935"/>
                    <a:gd name="connsiteX1332" fmla="*/ 498947 w 1404720"/>
                    <a:gd name="connsiteY1332" fmla="*/ 1407873 h 2812935"/>
                    <a:gd name="connsiteX1333" fmla="*/ 539315 w 1404720"/>
                    <a:gd name="connsiteY1333" fmla="*/ 1367505 h 2812935"/>
                    <a:gd name="connsiteX1334" fmla="*/ 498947 w 1404720"/>
                    <a:gd name="connsiteY1334" fmla="*/ 1327137 h 2812935"/>
                    <a:gd name="connsiteX1335" fmla="*/ 414511 w 1404720"/>
                    <a:gd name="connsiteY1335" fmla="*/ 1327137 h 2812935"/>
                    <a:gd name="connsiteX1336" fmla="*/ 374143 w 1404720"/>
                    <a:gd name="connsiteY1336" fmla="*/ 1367505 h 2812935"/>
                    <a:gd name="connsiteX1337" fmla="*/ 414511 w 1404720"/>
                    <a:gd name="connsiteY1337" fmla="*/ 1407873 h 2812935"/>
                    <a:gd name="connsiteX1338" fmla="*/ 454879 w 1404720"/>
                    <a:gd name="connsiteY1338" fmla="*/ 1367505 h 2812935"/>
                    <a:gd name="connsiteX1339" fmla="*/ 414511 w 1404720"/>
                    <a:gd name="connsiteY1339" fmla="*/ 1327137 h 2812935"/>
                    <a:gd name="connsiteX1340" fmla="*/ 330075 w 1404720"/>
                    <a:gd name="connsiteY1340" fmla="*/ 1327137 h 2812935"/>
                    <a:gd name="connsiteX1341" fmla="*/ 289707 w 1404720"/>
                    <a:gd name="connsiteY1341" fmla="*/ 1367505 h 2812935"/>
                    <a:gd name="connsiteX1342" fmla="*/ 330075 w 1404720"/>
                    <a:gd name="connsiteY1342" fmla="*/ 1407873 h 2812935"/>
                    <a:gd name="connsiteX1343" fmla="*/ 370443 w 1404720"/>
                    <a:gd name="connsiteY1343" fmla="*/ 1367505 h 2812935"/>
                    <a:gd name="connsiteX1344" fmla="*/ 330075 w 1404720"/>
                    <a:gd name="connsiteY1344" fmla="*/ 1327137 h 2812935"/>
                    <a:gd name="connsiteX1345" fmla="*/ 245639 w 1404720"/>
                    <a:gd name="connsiteY1345" fmla="*/ 1327137 h 2812935"/>
                    <a:gd name="connsiteX1346" fmla="*/ 205271 w 1404720"/>
                    <a:gd name="connsiteY1346" fmla="*/ 1367505 h 2812935"/>
                    <a:gd name="connsiteX1347" fmla="*/ 245639 w 1404720"/>
                    <a:gd name="connsiteY1347" fmla="*/ 1407873 h 2812935"/>
                    <a:gd name="connsiteX1348" fmla="*/ 286007 w 1404720"/>
                    <a:gd name="connsiteY1348" fmla="*/ 1367505 h 2812935"/>
                    <a:gd name="connsiteX1349" fmla="*/ 245639 w 1404720"/>
                    <a:gd name="connsiteY1349" fmla="*/ 1327137 h 2812935"/>
                    <a:gd name="connsiteX1350" fmla="*/ 161202 w 1404720"/>
                    <a:gd name="connsiteY1350" fmla="*/ 1327137 h 2812935"/>
                    <a:gd name="connsiteX1351" fmla="*/ 120834 w 1404720"/>
                    <a:gd name="connsiteY1351" fmla="*/ 1367505 h 2812935"/>
                    <a:gd name="connsiteX1352" fmla="*/ 161202 w 1404720"/>
                    <a:gd name="connsiteY1352" fmla="*/ 1407873 h 2812935"/>
                    <a:gd name="connsiteX1353" fmla="*/ 201570 w 1404720"/>
                    <a:gd name="connsiteY1353" fmla="*/ 1367505 h 2812935"/>
                    <a:gd name="connsiteX1354" fmla="*/ 161202 w 1404720"/>
                    <a:gd name="connsiteY1354" fmla="*/ 1327137 h 2812935"/>
                    <a:gd name="connsiteX1355" fmla="*/ 76766 w 1404720"/>
                    <a:gd name="connsiteY1355" fmla="*/ 1327137 h 2812935"/>
                    <a:gd name="connsiteX1356" fmla="*/ 36398 w 1404720"/>
                    <a:gd name="connsiteY1356" fmla="*/ 1367505 h 2812935"/>
                    <a:gd name="connsiteX1357" fmla="*/ 76766 w 1404720"/>
                    <a:gd name="connsiteY1357" fmla="*/ 1407873 h 2812935"/>
                    <a:gd name="connsiteX1358" fmla="*/ 117134 w 1404720"/>
                    <a:gd name="connsiteY1358" fmla="*/ 1367505 h 2812935"/>
                    <a:gd name="connsiteX1359" fmla="*/ 76766 w 1404720"/>
                    <a:gd name="connsiteY1359" fmla="*/ 1327137 h 2812935"/>
                    <a:gd name="connsiteX1360" fmla="*/ 1343312 w 1404720"/>
                    <a:gd name="connsiteY1360" fmla="*/ 1241088 h 2812935"/>
                    <a:gd name="connsiteX1361" fmla="*/ 1302944 w 1404720"/>
                    <a:gd name="connsiteY1361" fmla="*/ 1281456 h 2812935"/>
                    <a:gd name="connsiteX1362" fmla="*/ 1343312 w 1404720"/>
                    <a:gd name="connsiteY1362" fmla="*/ 1321824 h 2812935"/>
                    <a:gd name="connsiteX1363" fmla="*/ 1383680 w 1404720"/>
                    <a:gd name="connsiteY1363" fmla="*/ 1281456 h 2812935"/>
                    <a:gd name="connsiteX1364" fmla="*/ 1343312 w 1404720"/>
                    <a:gd name="connsiteY1364" fmla="*/ 1241088 h 2812935"/>
                    <a:gd name="connsiteX1365" fmla="*/ 1258874 w 1404720"/>
                    <a:gd name="connsiteY1365" fmla="*/ 1241088 h 2812935"/>
                    <a:gd name="connsiteX1366" fmla="*/ 1218506 w 1404720"/>
                    <a:gd name="connsiteY1366" fmla="*/ 1281456 h 2812935"/>
                    <a:gd name="connsiteX1367" fmla="*/ 1258874 w 1404720"/>
                    <a:gd name="connsiteY1367" fmla="*/ 1321824 h 2812935"/>
                    <a:gd name="connsiteX1368" fmla="*/ 1299242 w 1404720"/>
                    <a:gd name="connsiteY1368" fmla="*/ 1281456 h 2812935"/>
                    <a:gd name="connsiteX1369" fmla="*/ 1258874 w 1404720"/>
                    <a:gd name="connsiteY1369" fmla="*/ 1241088 h 2812935"/>
                    <a:gd name="connsiteX1370" fmla="*/ 1174438 w 1404720"/>
                    <a:gd name="connsiteY1370" fmla="*/ 1241088 h 2812935"/>
                    <a:gd name="connsiteX1371" fmla="*/ 1134070 w 1404720"/>
                    <a:gd name="connsiteY1371" fmla="*/ 1281456 h 2812935"/>
                    <a:gd name="connsiteX1372" fmla="*/ 1174438 w 1404720"/>
                    <a:gd name="connsiteY1372" fmla="*/ 1321824 h 2812935"/>
                    <a:gd name="connsiteX1373" fmla="*/ 1214806 w 1404720"/>
                    <a:gd name="connsiteY1373" fmla="*/ 1281456 h 2812935"/>
                    <a:gd name="connsiteX1374" fmla="*/ 1174438 w 1404720"/>
                    <a:gd name="connsiteY1374" fmla="*/ 1241088 h 2812935"/>
                    <a:gd name="connsiteX1375" fmla="*/ 1090002 w 1404720"/>
                    <a:gd name="connsiteY1375" fmla="*/ 1241088 h 2812935"/>
                    <a:gd name="connsiteX1376" fmla="*/ 1049634 w 1404720"/>
                    <a:gd name="connsiteY1376" fmla="*/ 1281456 h 2812935"/>
                    <a:gd name="connsiteX1377" fmla="*/ 1090002 w 1404720"/>
                    <a:gd name="connsiteY1377" fmla="*/ 1321824 h 2812935"/>
                    <a:gd name="connsiteX1378" fmla="*/ 1130370 w 1404720"/>
                    <a:gd name="connsiteY1378" fmla="*/ 1281456 h 2812935"/>
                    <a:gd name="connsiteX1379" fmla="*/ 1090002 w 1404720"/>
                    <a:gd name="connsiteY1379" fmla="*/ 1241088 h 2812935"/>
                    <a:gd name="connsiteX1380" fmla="*/ 1005565 w 1404720"/>
                    <a:gd name="connsiteY1380" fmla="*/ 1241088 h 2812935"/>
                    <a:gd name="connsiteX1381" fmla="*/ 965197 w 1404720"/>
                    <a:gd name="connsiteY1381" fmla="*/ 1281456 h 2812935"/>
                    <a:gd name="connsiteX1382" fmla="*/ 1005565 w 1404720"/>
                    <a:gd name="connsiteY1382" fmla="*/ 1321824 h 2812935"/>
                    <a:gd name="connsiteX1383" fmla="*/ 1045933 w 1404720"/>
                    <a:gd name="connsiteY1383" fmla="*/ 1281456 h 2812935"/>
                    <a:gd name="connsiteX1384" fmla="*/ 1005565 w 1404720"/>
                    <a:gd name="connsiteY1384" fmla="*/ 1241088 h 2812935"/>
                    <a:gd name="connsiteX1385" fmla="*/ 921129 w 1404720"/>
                    <a:gd name="connsiteY1385" fmla="*/ 1241088 h 2812935"/>
                    <a:gd name="connsiteX1386" fmla="*/ 880761 w 1404720"/>
                    <a:gd name="connsiteY1386" fmla="*/ 1281456 h 2812935"/>
                    <a:gd name="connsiteX1387" fmla="*/ 921129 w 1404720"/>
                    <a:gd name="connsiteY1387" fmla="*/ 1321824 h 2812935"/>
                    <a:gd name="connsiteX1388" fmla="*/ 961497 w 1404720"/>
                    <a:gd name="connsiteY1388" fmla="*/ 1281456 h 2812935"/>
                    <a:gd name="connsiteX1389" fmla="*/ 921129 w 1404720"/>
                    <a:gd name="connsiteY1389" fmla="*/ 1241088 h 2812935"/>
                    <a:gd name="connsiteX1390" fmla="*/ 836693 w 1404720"/>
                    <a:gd name="connsiteY1390" fmla="*/ 1241088 h 2812935"/>
                    <a:gd name="connsiteX1391" fmla="*/ 796325 w 1404720"/>
                    <a:gd name="connsiteY1391" fmla="*/ 1281456 h 2812935"/>
                    <a:gd name="connsiteX1392" fmla="*/ 836693 w 1404720"/>
                    <a:gd name="connsiteY1392" fmla="*/ 1321824 h 2812935"/>
                    <a:gd name="connsiteX1393" fmla="*/ 877061 w 1404720"/>
                    <a:gd name="connsiteY1393" fmla="*/ 1281456 h 2812935"/>
                    <a:gd name="connsiteX1394" fmla="*/ 836693 w 1404720"/>
                    <a:gd name="connsiteY1394" fmla="*/ 1241088 h 2812935"/>
                    <a:gd name="connsiteX1395" fmla="*/ 752256 w 1404720"/>
                    <a:gd name="connsiteY1395" fmla="*/ 1241088 h 2812935"/>
                    <a:gd name="connsiteX1396" fmla="*/ 711888 w 1404720"/>
                    <a:gd name="connsiteY1396" fmla="*/ 1281456 h 2812935"/>
                    <a:gd name="connsiteX1397" fmla="*/ 752256 w 1404720"/>
                    <a:gd name="connsiteY1397" fmla="*/ 1321824 h 2812935"/>
                    <a:gd name="connsiteX1398" fmla="*/ 792624 w 1404720"/>
                    <a:gd name="connsiteY1398" fmla="*/ 1281456 h 2812935"/>
                    <a:gd name="connsiteX1399" fmla="*/ 752256 w 1404720"/>
                    <a:gd name="connsiteY1399" fmla="*/ 1241088 h 2812935"/>
                    <a:gd name="connsiteX1400" fmla="*/ 667820 w 1404720"/>
                    <a:gd name="connsiteY1400" fmla="*/ 1241088 h 2812935"/>
                    <a:gd name="connsiteX1401" fmla="*/ 627452 w 1404720"/>
                    <a:gd name="connsiteY1401" fmla="*/ 1281456 h 2812935"/>
                    <a:gd name="connsiteX1402" fmla="*/ 667820 w 1404720"/>
                    <a:gd name="connsiteY1402" fmla="*/ 1321824 h 2812935"/>
                    <a:gd name="connsiteX1403" fmla="*/ 708188 w 1404720"/>
                    <a:gd name="connsiteY1403" fmla="*/ 1281456 h 2812935"/>
                    <a:gd name="connsiteX1404" fmla="*/ 667820 w 1404720"/>
                    <a:gd name="connsiteY1404" fmla="*/ 1241088 h 2812935"/>
                    <a:gd name="connsiteX1405" fmla="*/ 583384 w 1404720"/>
                    <a:gd name="connsiteY1405" fmla="*/ 1241088 h 2812935"/>
                    <a:gd name="connsiteX1406" fmla="*/ 543016 w 1404720"/>
                    <a:gd name="connsiteY1406" fmla="*/ 1281456 h 2812935"/>
                    <a:gd name="connsiteX1407" fmla="*/ 583384 w 1404720"/>
                    <a:gd name="connsiteY1407" fmla="*/ 1321824 h 2812935"/>
                    <a:gd name="connsiteX1408" fmla="*/ 623752 w 1404720"/>
                    <a:gd name="connsiteY1408" fmla="*/ 1281456 h 2812935"/>
                    <a:gd name="connsiteX1409" fmla="*/ 583384 w 1404720"/>
                    <a:gd name="connsiteY1409" fmla="*/ 1241088 h 2812935"/>
                    <a:gd name="connsiteX1410" fmla="*/ 498947 w 1404720"/>
                    <a:gd name="connsiteY1410" fmla="*/ 1241088 h 2812935"/>
                    <a:gd name="connsiteX1411" fmla="*/ 458579 w 1404720"/>
                    <a:gd name="connsiteY1411" fmla="*/ 1281456 h 2812935"/>
                    <a:gd name="connsiteX1412" fmla="*/ 498947 w 1404720"/>
                    <a:gd name="connsiteY1412" fmla="*/ 1321824 h 2812935"/>
                    <a:gd name="connsiteX1413" fmla="*/ 539315 w 1404720"/>
                    <a:gd name="connsiteY1413" fmla="*/ 1281456 h 2812935"/>
                    <a:gd name="connsiteX1414" fmla="*/ 498947 w 1404720"/>
                    <a:gd name="connsiteY1414" fmla="*/ 1241088 h 2812935"/>
                    <a:gd name="connsiteX1415" fmla="*/ 414511 w 1404720"/>
                    <a:gd name="connsiteY1415" fmla="*/ 1241088 h 2812935"/>
                    <a:gd name="connsiteX1416" fmla="*/ 374143 w 1404720"/>
                    <a:gd name="connsiteY1416" fmla="*/ 1281456 h 2812935"/>
                    <a:gd name="connsiteX1417" fmla="*/ 414511 w 1404720"/>
                    <a:gd name="connsiteY1417" fmla="*/ 1321824 h 2812935"/>
                    <a:gd name="connsiteX1418" fmla="*/ 454879 w 1404720"/>
                    <a:gd name="connsiteY1418" fmla="*/ 1281456 h 2812935"/>
                    <a:gd name="connsiteX1419" fmla="*/ 414511 w 1404720"/>
                    <a:gd name="connsiteY1419" fmla="*/ 1241088 h 2812935"/>
                    <a:gd name="connsiteX1420" fmla="*/ 330075 w 1404720"/>
                    <a:gd name="connsiteY1420" fmla="*/ 1241088 h 2812935"/>
                    <a:gd name="connsiteX1421" fmla="*/ 289707 w 1404720"/>
                    <a:gd name="connsiteY1421" fmla="*/ 1281456 h 2812935"/>
                    <a:gd name="connsiteX1422" fmla="*/ 330075 w 1404720"/>
                    <a:gd name="connsiteY1422" fmla="*/ 1321824 h 2812935"/>
                    <a:gd name="connsiteX1423" fmla="*/ 370443 w 1404720"/>
                    <a:gd name="connsiteY1423" fmla="*/ 1281456 h 2812935"/>
                    <a:gd name="connsiteX1424" fmla="*/ 330075 w 1404720"/>
                    <a:gd name="connsiteY1424" fmla="*/ 1241088 h 2812935"/>
                    <a:gd name="connsiteX1425" fmla="*/ 245639 w 1404720"/>
                    <a:gd name="connsiteY1425" fmla="*/ 1241088 h 2812935"/>
                    <a:gd name="connsiteX1426" fmla="*/ 205271 w 1404720"/>
                    <a:gd name="connsiteY1426" fmla="*/ 1281456 h 2812935"/>
                    <a:gd name="connsiteX1427" fmla="*/ 245639 w 1404720"/>
                    <a:gd name="connsiteY1427" fmla="*/ 1321824 h 2812935"/>
                    <a:gd name="connsiteX1428" fmla="*/ 286007 w 1404720"/>
                    <a:gd name="connsiteY1428" fmla="*/ 1281456 h 2812935"/>
                    <a:gd name="connsiteX1429" fmla="*/ 245639 w 1404720"/>
                    <a:gd name="connsiteY1429" fmla="*/ 1241088 h 2812935"/>
                    <a:gd name="connsiteX1430" fmla="*/ 161202 w 1404720"/>
                    <a:gd name="connsiteY1430" fmla="*/ 1241088 h 2812935"/>
                    <a:gd name="connsiteX1431" fmla="*/ 120834 w 1404720"/>
                    <a:gd name="connsiteY1431" fmla="*/ 1281456 h 2812935"/>
                    <a:gd name="connsiteX1432" fmla="*/ 161202 w 1404720"/>
                    <a:gd name="connsiteY1432" fmla="*/ 1321824 h 2812935"/>
                    <a:gd name="connsiteX1433" fmla="*/ 201570 w 1404720"/>
                    <a:gd name="connsiteY1433" fmla="*/ 1281456 h 2812935"/>
                    <a:gd name="connsiteX1434" fmla="*/ 161202 w 1404720"/>
                    <a:gd name="connsiteY1434" fmla="*/ 1241088 h 2812935"/>
                    <a:gd name="connsiteX1435" fmla="*/ 76766 w 1404720"/>
                    <a:gd name="connsiteY1435" fmla="*/ 1241088 h 2812935"/>
                    <a:gd name="connsiteX1436" fmla="*/ 36398 w 1404720"/>
                    <a:gd name="connsiteY1436" fmla="*/ 1281456 h 2812935"/>
                    <a:gd name="connsiteX1437" fmla="*/ 76766 w 1404720"/>
                    <a:gd name="connsiteY1437" fmla="*/ 1321824 h 2812935"/>
                    <a:gd name="connsiteX1438" fmla="*/ 117134 w 1404720"/>
                    <a:gd name="connsiteY1438" fmla="*/ 1281456 h 2812935"/>
                    <a:gd name="connsiteX1439" fmla="*/ 76766 w 1404720"/>
                    <a:gd name="connsiteY1439" fmla="*/ 1241088 h 2812935"/>
                    <a:gd name="connsiteX1440" fmla="*/ 1343312 w 1404720"/>
                    <a:gd name="connsiteY1440" fmla="*/ 1155038 h 2812935"/>
                    <a:gd name="connsiteX1441" fmla="*/ 1302944 w 1404720"/>
                    <a:gd name="connsiteY1441" fmla="*/ 1195406 h 2812935"/>
                    <a:gd name="connsiteX1442" fmla="*/ 1343312 w 1404720"/>
                    <a:gd name="connsiteY1442" fmla="*/ 1235774 h 2812935"/>
                    <a:gd name="connsiteX1443" fmla="*/ 1383680 w 1404720"/>
                    <a:gd name="connsiteY1443" fmla="*/ 1195406 h 2812935"/>
                    <a:gd name="connsiteX1444" fmla="*/ 1343312 w 1404720"/>
                    <a:gd name="connsiteY1444" fmla="*/ 1155038 h 2812935"/>
                    <a:gd name="connsiteX1445" fmla="*/ 1258874 w 1404720"/>
                    <a:gd name="connsiteY1445" fmla="*/ 1155038 h 2812935"/>
                    <a:gd name="connsiteX1446" fmla="*/ 1218506 w 1404720"/>
                    <a:gd name="connsiteY1446" fmla="*/ 1195406 h 2812935"/>
                    <a:gd name="connsiteX1447" fmla="*/ 1258874 w 1404720"/>
                    <a:gd name="connsiteY1447" fmla="*/ 1235774 h 2812935"/>
                    <a:gd name="connsiteX1448" fmla="*/ 1299242 w 1404720"/>
                    <a:gd name="connsiteY1448" fmla="*/ 1195406 h 2812935"/>
                    <a:gd name="connsiteX1449" fmla="*/ 1258874 w 1404720"/>
                    <a:gd name="connsiteY1449" fmla="*/ 1155038 h 2812935"/>
                    <a:gd name="connsiteX1450" fmla="*/ 1174438 w 1404720"/>
                    <a:gd name="connsiteY1450" fmla="*/ 1155038 h 2812935"/>
                    <a:gd name="connsiteX1451" fmla="*/ 1134070 w 1404720"/>
                    <a:gd name="connsiteY1451" fmla="*/ 1195406 h 2812935"/>
                    <a:gd name="connsiteX1452" fmla="*/ 1174438 w 1404720"/>
                    <a:gd name="connsiteY1452" fmla="*/ 1235774 h 2812935"/>
                    <a:gd name="connsiteX1453" fmla="*/ 1214806 w 1404720"/>
                    <a:gd name="connsiteY1453" fmla="*/ 1195406 h 2812935"/>
                    <a:gd name="connsiteX1454" fmla="*/ 1174438 w 1404720"/>
                    <a:gd name="connsiteY1454" fmla="*/ 1155038 h 2812935"/>
                    <a:gd name="connsiteX1455" fmla="*/ 1090002 w 1404720"/>
                    <a:gd name="connsiteY1455" fmla="*/ 1155038 h 2812935"/>
                    <a:gd name="connsiteX1456" fmla="*/ 1049634 w 1404720"/>
                    <a:gd name="connsiteY1456" fmla="*/ 1195406 h 2812935"/>
                    <a:gd name="connsiteX1457" fmla="*/ 1090002 w 1404720"/>
                    <a:gd name="connsiteY1457" fmla="*/ 1235774 h 2812935"/>
                    <a:gd name="connsiteX1458" fmla="*/ 1130370 w 1404720"/>
                    <a:gd name="connsiteY1458" fmla="*/ 1195406 h 2812935"/>
                    <a:gd name="connsiteX1459" fmla="*/ 1090002 w 1404720"/>
                    <a:gd name="connsiteY1459" fmla="*/ 1155038 h 2812935"/>
                    <a:gd name="connsiteX1460" fmla="*/ 1005565 w 1404720"/>
                    <a:gd name="connsiteY1460" fmla="*/ 1155038 h 2812935"/>
                    <a:gd name="connsiteX1461" fmla="*/ 965197 w 1404720"/>
                    <a:gd name="connsiteY1461" fmla="*/ 1195406 h 2812935"/>
                    <a:gd name="connsiteX1462" fmla="*/ 1005565 w 1404720"/>
                    <a:gd name="connsiteY1462" fmla="*/ 1235774 h 2812935"/>
                    <a:gd name="connsiteX1463" fmla="*/ 1045933 w 1404720"/>
                    <a:gd name="connsiteY1463" fmla="*/ 1195406 h 2812935"/>
                    <a:gd name="connsiteX1464" fmla="*/ 1005565 w 1404720"/>
                    <a:gd name="connsiteY1464" fmla="*/ 1155038 h 2812935"/>
                    <a:gd name="connsiteX1465" fmla="*/ 921129 w 1404720"/>
                    <a:gd name="connsiteY1465" fmla="*/ 1155038 h 2812935"/>
                    <a:gd name="connsiteX1466" fmla="*/ 880761 w 1404720"/>
                    <a:gd name="connsiteY1466" fmla="*/ 1195406 h 2812935"/>
                    <a:gd name="connsiteX1467" fmla="*/ 921129 w 1404720"/>
                    <a:gd name="connsiteY1467" fmla="*/ 1235774 h 2812935"/>
                    <a:gd name="connsiteX1468" fmla="*/ 961497 w 1404720"/>
                    <a:gd name="connsiteY1468" fmla="*/ 1195406 h 2812935"/>
                    <a:gd name="connsiteX1469" fmla="*/ 921129 w 1404720"/>
                    <a:gd name="connsiteY1469" fmla="*/ 1155038 h 2812935"/>
                    <a:gd name="connsiteX1470" fmla="*/ 836693 w 1404720"/>
                    <a:gd name="connsiteY1470" fmla="*/ 1155038 h 2812935"/>
                    <a:gd name="connsiteX1471" fmla="*/ 796325 w 1404720"/>
                    <a:gd name="connsiteY1471" fmla="*/ 1195406 h 2812935"/>
                    <a:gd name="connsiteX1472" fmla="*/ 836693 w 1404720"/>
                    <a:gd name="connsiteY1472" fmla="*/ 1235774 h 2812935"/>
                    <a:gd name="connsiteX1473" fmla="*/ 877061 w 1404720"/>
                    <a:gd name="connsiteY1473" fmla="*/ 1195406 h 2812935"/>
                    <a:gd name="connsiteX1474" fmla="*/ 836693 w 1404720"/>
                    <a:gd name="connsiteY1474" fmla="*/ 1155038 h 2812935"/>
                    <a:gd name="connsiteX1475" fmla="*/ 752256 w 1404720"/>
                    <a:gd name="connsiteY1475" fmla="*/ 1155038 h 2812935"/>
                    <a:gd name="connsiteX1476" fmla="*/ 711888 w 1404720"/>
                    <a:gd name="connsiteY1476" fmla="*/ 1195406 h 2812935"/>
                    <a:gd name="connsiteX1477" fmla="*/ 752256 w 1404720"/>
                    <a:gd name="connsiteY1477" fmla="*/ 1235774 h 2812935"/>
                    <a:gd name="connsiteX1478" fmla="*/ 792624 w 1404720"/>
                    <a:gd name="connsiteY1478" fmla="*/ 1195406 h 2812935"/>
                    <a:gd name="connsiteX1479" fmla="*/ 752256 w 1404720"/>
                    <a:gd name="connsiteY1479" fmla="*/ 1155038 h 2812935"/>
                    <a:gd name="connsiteX1480" fmla="*/ 667820 w 1404720"/>
                    <a:gd name="connsiteY1480" fmla="*/ 1155038 h 2812935"/>
                    <a:gd name="connsiteX1481" fmla="*/ 627452 w 1404720"/>
                    <a:gd name="connsiteY1481" fmla="*/ 1195406 h 2812935"/>
                    <a:gd name="connsiteX1482" fmla="*/ 667820 w 1404720"/>
                    <a:gd name="connsiteY1482" fmla="*/ 1235774 h 2812935"/>
                    <a:gd name="connsiteX1483" fmla="*/ 708188 w 1404720"/>
                    <a:gd name="connsiteY1483" fmla="*/ 1195406 h 2812935"/>
                    <a:gd name="connsiteX1484" fmla="*/ 667820 w 1404720"/>
                    <a:gd name="connsiteY1484" fmla="*/ 1155038 h 2812935"/>
                    <a:gd name="connsiteX1485" fmla="*/ 583384 w 1404720"/>
                    <a:gd name="connsiteY1485" fmla="*/ 1155038 h 2812935"/>
                    <a:gd name="connsiteX1486" fmla="*/ 543016 w 1404720"/>
                    <a:gd name="connsiteY1486" fmla="*/ 1195406 h 2812935"/>
                    <a:gd name="connsiteX1487" fmla="*/ 583384 w 1404720"/>
                    <a:gd name="connsiteY1487" fmla="*/ 1235774 h 2812935"/>
                    <a:gd name="connsiteX1488" fmla="*/ 623752 w 1404720"/>
                    <a:gd name="connsiteY1488" fmla="*/ 1195406 h 2812935"/>
                    <a:gd name="connsiteX1489" fmla="*/ 583384 w 1404720"/>
                    <a:gd name="connsiteY1489" fmla="*/ 1155038 h 2812935"/>
                    <a:gd name="connsiteX1490" fmla="*/ 498947 w 1404720"/>
                    <a:gd name="connsiteY1490" fmla="*/ 1155038 h 2812935"/>
                    <a:gd name="connsiteX1491" fmla="*/ 458579 w 1404720"/>
                    <a:gd name="connsiteY1491" fmla="*/ 1195406 h 2812935"/>
                    <a:gd name="connsiteX1492" fmla="*/ 498947 w 1404720"/>
                    <a:gd name="connsiteY1492" fmla="*/ 1235774 h 2812935"/>
                    <a:gd name="connsiteX1493" fmla="*/ 539315 w 1404720"/>
                    <a:gd name="connsiteY1493" fmla="*/ 1195406 h 2812935"/>
                    <a:gd name="connsiteX1494" fmla="*/ 498947 w 1404720"/>
                    <a:gd name="connsiteY1494" fmla="*/ 1155038 h 2812935"/>
                    <a:gd name="connsiteX1495" fmla="*/ 414511 w 1404720"/>
                    <a:gd name="connsiteY1495" fmla="*/ 1155038 h 2812935"/>
                    <a:gd name="connsiteX1496" fmla="*/ 374143 w 1404720"/>
                    <a:gd name="connsiteY1496" fmla="*/ 1195406 h 2812935"/>
                    <a:gd name="connsiteX1497" fmla="*/ 414511 w 1404720"/>
                    <a:gd name="connsiteY1497" fmla="*/ 1235774 h 2812935"/>
                    <a:gd name="connsiteX1498" fmla="*/ 454879 w 1404720"/>
                    <a:gd name="connsiteY1498" fmla="*/ 1195406 h 2812935"/>
                    <a:gd name="connsiteX1499" fmla="*/ 414511 w 1404720"/>
                    <a:gd name="connsiteY1499" fmla="*/ 1155038 h 2812935"/>
                    <a:gd name="connsiteX1500" fmla="*/ 330075 w 1404720"/>
                    <a:gd name="connsiteY1500" fmla="*/ 1155038 h 2812935"/>
                    <a:gd name="connsiteX1501" fmla="*/ 289707 w 1404720"/>
                    <a:gd name="connsiteY1501" fmla="*/ 1195406 h 2812935"/>
                    <a:gd name="connsiteX1502" fmla="*/ 330075 w 1404720"/>
                    <a:gd name="connsiteY1502" fmla="*/ 1235774 h 2812935"/>
                    <a:gd name="connsiteX1503" fmla="*/ 370443 w 1404720"/>
                    <a:gd name="connsiteY1503" fmla="*/ 1195406 h 2812935"/>
                    <a:gd name="connsiteX1504" fmla="*/ 330075 w 1404720"/>
                    <a:gd name="connsiteY1504" fmla="*/ 1155038 h 2812935"/>
                    <a:gd name="connsiteX1505" fmla="*/ 245639 w 1404720"/>
                    <a:gd name="connsiteY1505" fmla="*/ 1155038 h 2812935"/>
                    <a:gd name="connsiteX1506" fmla="*/ 205271 w 1404720"/>
                    <a:gd name="connsiteY1506" fmla="*/ 1195406 h 2812935"/>
                    <a:gd name="connsiteX1507" fmla="*/ 245639 w 1404720"/>
                    <a:gd name="connsiteY1507" fmla="*/ 1235774 h 2812935"/>
                    <a:gd name="connsiteX1508" fmla="*/ 286007 w 1404720"/>
                    <a:gd name="connsiteY1508" fmla="*/ 1195406 h 2812935"/>
                    <a:gd name="connsiteX1509" fmla="*/ 245639 w 1404720"/>
                    <a:gd name="connsiteY1509" fmla="*/ 1155038 h 2812935"/>
                    <a:gd name="connsiteX1510" fmla="*/ 161202 w 1404720"/>
                    <a:gd name="connsiteY1510" fmla="*/ 1155038 h 2812935"/>
                    <a:gd name="connsiteX1511" fmla="*/ 120834 w 1404720"/>
                    <a:gd name="connsiteY1511" fmla="*/ 1195406 h 2812935"/>
                    <a:gd name="connsiteX1512" fmla="*/ 161202 w 1404720"/>
                    <a:gd name="connsiteY1512" fmla="*/ 1235774 h 2812935"/>
                    <a:gd name="connsiteX1513" fmla="*/ 201570 w 1404720"/>
                    <a:gd name="connsiteY1513" fmla="*/ 1195406 h 2812935"/>
                    <a:gd name="connsiteX1514" fmla="*/ 161202 w 1404720"/>
                    <a:gd name="connsiteY1514" fmla="*/ 1155038 h 2812935"/>
                    <a:gd name="connsiteX1515" fmla="*/ 76766 w 1404720"/>
                    <a:gd name="connsiteY1515" fmla="*/ 1155038 h 2812935"/>
                    <a:gd name="connsiteX1516" fmla="*/ 36398 w 1404720"/>
                    <a:gd name="connsiteY1516" fmla="*/ 1195406 h 2812935"/>
                    <a:gd name="connsiteX1517" fmla="*/ 76766 w 1404720"/>
                    <a:gd name="connsiteY1517" fmla="*/ 1235774 h 2812935"/>
                    <a:gd name="connsiteX1518" fmla="*/ 117134 w 1404720"/>
                    <a:gd name="connsiteY1518" fmla="*/ 1195406 h 2812935"/>
                    <a:gd name="connsiteX1519" fmla="*/ 76766 w 1404720"/>
                    <a:gd name="connsiteY1519" fmla="*/ 1155038 h 2812935"/>
                    <a:gd name="connsiteX1520" fmla="*/ 1343312 w 1404720"/>
                    <a:gd name="connsiteY1520" fmla="*/ 1068989 h 2812935"/>
                    <a:gd name="connsiteX1521" fmla="*/ 1302944 w 1404720"/>
                    <a:gd name="connsiteY1521" fmla="*/ 1109357 h 2812935"/>
                    <a:gd name="connsiteX1522" fmla="*/ 1343312 w 1404720"/>
                    <a:gd name="connsiteY1522" fmla="*/ 1149725 h 2812935"/>
                    <a:gd name="connsiteX1523" fmla="*/ 1383680 w 1404720"/>
                    <a:gd name="connsiteY1523" fmla="*/ 1109357 h 2812935"/>
                    <a:gd name="connsiteX1524" fmla="*/ 1343312 w 1404720"/>
                    <a:gd name="connsiteY1524" fmla="*/ 1068989 h 2812935"/>
                    <a:gd name="connsiteX1525" fmla="*/ 1258874 w 1404720"/>
                    <a:gd name="connsiteY1525" fmla="*/ 1068989 h 2812935"/>
                    <a:gd name="connsiteX1526" fmla="*/ 1218506 w 1404720"/>
                    <a:gd name="connsiteY1526" fmla="*/ 1109357 h 2812935"/>
                    <a:gd name="connsiteX1527" fmla="*/ 1258874 w 1404720"/>
                    <a:gd name="connsiteY1527" fmla="*/ 1149725 h 2812935"/>
                    <a:gd name="connsiteX1528" fmla="*/ 1299242 w 1404720"/>
                    <a:gd name="connsiteY1528" fmla="*/ 1109357 h 2812935"/>
                    <a:gd name="connsiteX1529" fmla="*/ 1258874 w 1404720"/>
                    <a:gd name="connsiteY1529" fmla="*/ 1068989 h 2812935"/>
                    <a:gd name="connsiteX1530" fmla="*/ 1174438 w 1404720"/>
                    <a:gd name="connsiteY1530" fmla="*/ 1068989 h 2812935"/>
                    <a:gd name="connsiteX1531" fmla="*/ 1134070 w 1404720"/>
                    <a:gd name="connsiteY1531" fmla="*/ 1109357 h 2812935"/>
                    <a:gd name="connsiteX1532" fmla="*/ 1174438 w 1404720"/>
                    <a:gd name="connsiteY1532" fmla="*/ 1149725 h 2812935"/>
                    <a:gd name="connsiteX1533" fmla="*/ 1214806 w 1404720"/>
                    <a:gd name="connsiteY1533" fmla="*/ 1109357 h 2812935"/>
                    <a:gd name="connsiteX1534" fmla="*/ 1174438 w 1404720"/>
                    <a:gd name="connsiteY1534" fmla="*/ 1068989 h 2812935"/>
                    <a:gd name="connsiteX1535" fmla="*/ 1090002 w 1404720"/>
                    <a:gd name="connsiteY1535" fmla="*/ 1068989 h 2812935"/>
                    <a:gd name="connsiteX1536" fmla="*/ 1049634 w 1404720"/>
                    <a:gd name="connsiteY1536" fmla="*/ 1109357 h 2812935"/>
                    <a:gd name="connsiteX1537" fmla="*/ 1090002 w 1404720"/>
                    <a:gd name="connsiteY1537" fmla="*/ 1149725 h 2812935"/>
                    <a:gd name="connsiteX1538" fmla="*/ 1130370 w 1404720"/>
                    <a:gd name="connsiteY1538" fmla="*/ 1109357 h 2812935"/>
                    <a:gd name="connsiteX1539" fmla="*/ 1090002 w 1404720"/>
                    <a:gd name="connsiteY1539" fmla="*/ 1068989 h 2812935"/>
                    <a:gd name="connsiteX1540" fmla="*/ 1005565 w 1404720"/>
                    <a:gd name="connsiteY1540" fmla="*/ 1068989 h 2812935"/>
                    <a:gd name="connsiteX1541" fmla="*/ 965197 w 1404720"/>
                    <a:gd name="connsiteY1541" fmla="*/ 1109357 h 2812935"/>
                    <a:gd name="connsiteX1542" fmla="*/ 1005565 w 1404720"/>
                    <a:gd name="connsiteY1542" fmla="*/ 1149725 h 2812935"/>
                    <a:gd name="connsiteX1543" fmla="*/ 1045933 w 1404720"/>
                    <a:gd name="connsiteY1543" fmla="*/ 1109357 h 2812935"/>
                    <a:gd name="connsiteX1544" fmla="*/ 1005565 w 1404720"/>
                    <a:gd name="connsiteY1544" fmla="*/ 1068989 h 2812935"/>
                    <a:gd name="connsiteX1545" fmla="*/ 921129 w 1404720"/>
                    <a:gd name="connsiteY1545" fmla="*/ 1068989 h 2812935"/>
                    <a:gd name="connsiteX1546" fmla="*/ 880761 w 1404720"/>
                    <a:gd name="connsiteY1546" fmla="*/ 1109357 h 2812935"/>
                    <a:gd name="connsiteX1547" fmla="*/ 921129 w 1404720"/>
                    <a:gd name="connsiteY1547" fmla="*/ 1149725 h 2812935"/>
                    <a:gd name="connsiteX1548" fmla="*/ 961497 w 1404720"/>
                    <a:gd name="connsiteY1548" fmla="*/ 1109357 h 2812935"/>
                    <a:gd name="connsiteX1549" fmla="*/ 921129 w 1404720"/>
                    <a:gd name="connsiteY1549" fmla="*/ 1068989 h 2812935"/>
                    <a:gd name="connsiteX1550" fmla="*/ 836693 w 1404720"/>
                    <a:gd name="connsiteY1550" fmla="*/ 1068989 h 2812935"/>
                    <a:gd name="connsiteX1551" fmla="*/ 796325 w 1404720"/>
                    <a:gd name="connsiteY1551" fmla="*/ 1109357 h 2812935"/>
                    <a:gd name="connsiteX1552" fmla="*/ 836693 w 1404720"/>
                    <a:gd name="connsiteY1552" fmla="*/ 1149725 h 2812935"/>
                    <a:gd name="connsiteX1553" fmla="*/ 877061 w 1404720"/>
                    <a:gd name="connsiteY1553" fmla="*/ 1109357 h 2812935"/>
                    <a:gd name="connsiteX1554" fmla="*/ 836693 w 1404720"/>
                    <a:gd name="connsiteY1554" fmla="*/ 1068989 h 2812935"/>
                    <a:gd name="connsiteX1555" fmla="*/ 752256 w 1404720"/>
                    <a:gd name="connsiteY1555" fmla="*/ 1068989 h 2812935"/>
                    <a:gd name="connsiteX1556" fmla="*/ 711888 w 1404720"/>
                    <a:gd name="connsiteY1556" fmla="*/ 1109357 h 2812935"/>
                    <a:gd name="connsiteX1557" fmla="*/ 752256 w 1404720"/>
                    <a:gd name="connsiteY1557" fmla="*/ 1149725 h 2812935"/>
                    <a:gd name="connsiteX1558" fmla="*/ 792624 w 1404720"/>
                    <a:gd name="connsiteY1558" fmla="*/ 1109357 h 2812935"/>
                    <a:gd name="connsiteX1559" fmla="*/ 752256 w 1404720"/>
                    <a:gd name="connsiteY1559" fmla="*/ 1068989 h 2812935"/>
                    <a:gd name="connsiteX1560" fmla="*/ 667820 w 1404720"/>
                    <a:gd name="connsiteY1560" fmla="*/ 1068989 h 2812935"/>
                    <a:gd name="connsiteX1561" fmla="*/ 627452 w 1404720"/>
                    <a:gd name="connsiteY1561" fmla="*/ 1109357 h 2812935"/>
                    <a:gd name="connsiteX1562" fmla="*/ 667820 w 1404720"/>
                    <a:gd name="connsiteY1562" fmla="*/ 1149725 h 2812935"/>
                    <a:gd name="connsiteX1563" fmla="*/ 708188 w 1404720"/>
                    <a:gd name="connsiteY1563" fmla="*/ 1109357 h 2812935"/>
                    <a:gd name="connsiteX1564" fmla="*/ 667820 w 1404720"/>
                    <a:gd name="connsiteY1564" fmla="*/ 1068989 h 2812935"/>
                    <a:gd name="connsiteX1565" fmla="*/ 583384 w 1404720"/>
                    <a:gd name="connsiteY1565" fmla="*/ 1068989 h 2812935"/>
                    <a:gd name="connsiteX1566" fmla="*/ 543016 w 1404720"/>
                    <a:gd name="connsiteY1566" fmla="*/ 1109357 h 2812935"/>
                    <a:gd name="connsiteX1567" fmla="*/ 583384 w 1404720"/>
                    <a:gd name="connsiteY1567" fmla="*/ 1149725 h 2812935"/>
                    <a:gd name="connsiteX1568" fmla="*/ 623752 w 1404720"/>
                    <a:gd name="connsiteY1568" fmla="*/ 1109357 h 2812935"/>
                    <a:gd name="connsiteX1569" fmla="*/ 583384 w 1404720"/>
                    <a:gd name="connsiteY1569" fmla="*/ 1068989 h 2812935"/>
                    <a:gd name="connsiteX1570" fmla="*/ 498947 w 1404720"/>
                    <a:gd name="connsiteY1570" fmla="*/ 1068989 h 2812935"/>
                    <a:gd name="connsiteX1571" fmla="*/ 458579 w 1404720"/>
                    <a:gd name="connsiteY1571" fmla="*/ 1109357 h 2812935"/>
                    <a:gd name="connsiteX1572" fmla="*/ 498947 w 1404720"/>
                    <a:gd name="connsiteY1572" fmla="*/ 1149725 h 2812935"/>
                    <a:gd name="connsiteX1573" fmla="*/ 539315 w 1404720"/>
                    <a:gd name="connsiteY1573" fmla="*/ 1109357 h 2812935"/>
                    <a:gd name="connsiteX1574" fmla="*/ 498947 w 1404720"/>
                    <a:gd name="connsiteY1574" fmla="*/ 1068989 h 2812935"/>
                    <a:gd name="connsiteX1575" fmla="*/ 414511 w 1404720"/>
                    <a:gd name="connsiteY1575" fmla="*/ 1068989 h 2812935"/>
                    <a:gd name="connsiteX1576" fmla="*/ 374143 w 1404720"/>
                    <a:gd name="connsiteY1576" fmla="*/ 1109357 h 2812935"/>
                    <a:gd name="connsiteX1577" fmla="*/ 414511 w 1404720"/>
                    <a:gd name="connsiteY1577" fmla="*/ 1149725 h 2812935"/>
                    <a:gd name="connsiteX1578" fmla="*/ 454879 w 1404720"/>
                    <a:gd name="connsiteY1578" fmla="*/ 1109357 h 2812935"/>
                    <a:gd name="connsiteX1579" fmla="*/ 414511 w 1404720"/>
                    <a:gd name="connsiteY1579" fmla="*/ 1068989 h 2812935"/>
                    <a:gd name="connsiteX1580" fmla="*/ 330075 w 1404720"/>
                    <a:gd name="connsiteY1580" fmla="*/ 1068989 h 2812935"/>
                    <a:gd name="connsiteX1581" fmla="*/ 289707 w 1404720"/>
                    <a:gd name="connsiteY1581" fmla="*/ 1109357 h 2812935"/>
                    <a:gd name="connsiteX1582" fmla="*/ 330075 w 1404720"/>
                    <a:gd name="connsiteY1582" fmla="*/ 1149725 h 2812935"/>
                    <a:gd name="connsiteX1583" fmla="*/ 370443 w 1404720"/>
                    <a:gd name="connsiteY1583" fmla="*/ 1109357 h 2812935"/>
                    <a:gd name="connsiteX1584" fmla="*/ 330075 w 1404720"/>
                    <a:gd name="connsiteY1584" fmla="*/ 1068989 h 2812935"/>
                    <a:gd name="connsiteX1585" fmla="*/ 245639 w 1404720"/>
                    <a:gd name="connsiteY1585" fmla="*/ 1068989 h 2812935"/>
                    <a:gd name="connsiteX1586" fmla="*/ 205271 w 1404720"/>
                    <a:gd name="connsiteY1586" fmla="*/ 1109357 h 2812935"/>
                    <a:gd name="connsiteX1587" fmla="*/ 245639 w 1404720"/>
                    <a:gd name="connsiteY1587" fmla="*/ 1149725 h 2812935"/>
                    <a:gd name="connsiteX1588" fmla="*/ 286007 w 1404720"/>
                    <a:gd name="connsiteY1588" fmla="*/ 1109357 h 2812935"/>
                    <a:gd name="connsiteX1589" fmla="*/ 245639 w 1404720"/>
                    <a:gd name="connsiteY1589" fmla="*/ 1068989 h 2812935"/>
                    <a:gd name="connsiteX1590" fmla="*/ 161202 w 1404720"/>
                    <a:gd name="connsiteY1590" fmla="*/ 1068989 h 2812935"/>
                    <a:gd name="connsiteX1591" fmla="*/ 120834 w 1404720"/>
                    <a:gd name="connsiteY1591" fmla="*/ 1109357 h 2812935"/>
                    <a:gd name="connsiteX1592" fmla="*/ 161202 w 1404720"/>
                    <a:gd name="connsiteY1592" fmla="*/ 1149725 h 2812935"/>
                    <a:gd name="connsiteX1593" fmla="*/ 201570 w 1404720"/>
                    <a:gd name="connsiteY1593" fmla="*/ 1109357 h 2812935"/>
                    <a:gd name="connsiteX1594" fmla="*/ 161202 w 1404720"/>
                    <a:gd name="connsiteY1594" fmla="*/ 1068989 h 2812935"/>
                    <a:gd name="connsiteX1595" fmla="*/ 76766 w 1404720"/>
                    <a:gd name="connsiteY1595" fmla="*/ 1068989 h 2812935"/>
                    <a:gd name="connsiteX1596" fmla="*/ 36398 w 1404720"/>
                    <a:gd name="connsiteY1596" fmla="*/ 1109357 h 2812935"/>
                    <a:gd name="connsiteX1597" fmla="*/ 76766 w 1404720"/>
                    <a:gd name="connsiteY1597" fmla="*/ 1149725 h 2812935"/>
                    <a:gd name="connsiteX1598" fmla="*/ 117134 w 1404720"/>
                    <a:gd name="connsiteY1598" fmla="*/ 1109357 h 2812935"/>
                    <a:gd name="connsiteX1599" fmla="*/ 76766 w 1404720"/>
                    <a:gd name="connsiteY1599" fmla="*/ 1068989 h 2812935"/>
                    <a:gd name="connsiteX1600" fmla="*/ 1343312 w 1404720"/>
                    <a:gd name="connsiteY1600" fmla="*/ 982940 h 2812935"/>
                    <a:gd name="connsiteX1601" fmla="*/ 1302944 w 1404720"/>
                    <a:gd name="connsiteY1601" fmla="*/ 1023308 h 2812935"/>
                    <a:gd name="connsiteX1602" fmla="*/ 1343312 w 1404720"/>
                    <a:gd name="connsiteY1602" fmla="*/ 1063676 h 2812935"/>
                    <a:gd name="connsiteX1603" fmla="*/ 1383680 w 1404720"/>
                    <a:gd name="connsiteY1603" fmla="*/ 1023308 h 2812935"/>
                    <a:gd name="connsiteX1604" fmla="*/ 1343312 w 1404720"/>
                    <a:gd name="connsiteY1604" fmla="*/ 982940 h 2812935"/>
                    <a:gd name="connsiteX1605" fmla="*/ 1258874 w 1404720"/>
                    <a:gd name="connsiteY1605" fmla="*/ 982940 h 2812935"/>
                    <a:gd name="connsiteX1606" fmla="*/ 1218506 w 1404720"/>
                    <a:gd name="connsiteY1606" fmla="*/ 1023308 h 2812935"/>
                    <a:gd name="connsiteX1607" fmla="*/ 1258874 w 1404720"/>
                    <a:gd name="connsiteY1607" fmla="*/ 1063676 h 2812935"/>
                    <a:gd name="connsiteX1608" fmla="*/ 1299242 w 1404720"/>
                    <a:gd name="connsiteY1608" fmla="*/ 1023308 h 2812935"/>
                    <a:gd name="connsiteX1609" fmla="*/ 1258874 w 1404720"/>
                    <a:gd name="connsiteY1609" fmla="*/ 982940 h 2812935"/>
                    <a:gd name="connsiteX1610" fmla="*/ 1174438 w 1404720"/>
                    <a:gd name="connsiteY1610" fmla="*/ 982940 h 2812935"/>
                    <a:gd name="connsiteX1611" fmla="*/ 1134070 w 1404720"/>
                    <a:gd name="connsiteY1611" fmla="*/ 1023308 h 2812935"/>
                    <a:gd name="connsiteX1612" fmla="*/ 1174438 w 1404720"/>
                    <a:gd name="connsiteY1612" fmla="*/ 1063676 h 2812935"/>
                    <a:gd name="connsiteX1613" fmla="*/ 1214806 w 1404720"/>
                    <a:gd name="connsiteY1613" fmla="*/ 1023308 h 2812935"/>
                    <a:gd name="connsiteX1614" fmla="*/ 1174438 w 1404720"/>
                    <a:gd name="connsiteY1614" fmla="*/ 982940 h 2812935"/>
                    <a:gd name="connsiteX1615" fmla="*/ 1090002 w 1404720"/>
                    <a:gd name="connsiteY1615" fmla="*/ 982940 h 2812935"/>
                    <a:gd name="connsiteX1616" fmla="*/ 1049634 w 1404720"/>
                    <a:gd name="connsiteY1616" fmla="*/ 1023308 h 2812935"/>
                    <a:gd name="connsiteX1617" fmla="*/ 1090002 w 1404720"/>
                    <a:gd name="connsiteY1617" fmla="*/ 1063676 h 2812935"/>
                    <a:gd name="connsiteX1618" fmla="*/ 1130370 w 1404720"/>
                    <a:gd name="connsiteY1618" fmla="*/ 1023308 h 2812935"/>
                    <a:gd name="connsiteX1619" fmla="*/ 1090002 w 1404720"/>
                    <a:gd name="connsiteY1619" fmla="*/ 982940 h 2812935"/>
                    <a:gd name="connsiteX1620" fmla="*/ 1005565 w 1404720"/>
                    <a:gd name="connsiteY1620" fmla="*/ 982940 h 2812935"/>
                    <a:gd name="connsiteX1621" fmla="*/ 965197 w 1404720"/>
                    <a:gd name="connsiteY1621" fmla="*/ 1023308 h 2812935"/>
                    <a:gd name="connsiteX1622" fmla="*/ 1005565 w 1404720"/>
                    <a:gd name="connsiteY1622" fmla="*/ 1063676 h 2812935"/>
                    <a:gd name="connsiteX1623" fmla="*/ 1045933 w 1404720"/>
                    <a:gd name="connsiteY1623" fmla="*/ 1023308 h 2812935"/>
                    <a:gd name="connsiteX1624" fmla="*/ 1005565 w 1404720"/>
                    <a:gd name="connsiteY1624" fmla="*/ 982940 h 2812935"/>
                    <a:gd name="connsiteX1625" fmla="*/ 921129 w 1404720"/>
                    <a:gd name="connsiteY1625" fmla="*/ 982940 h 2812935"/>
                    <a:gd name="connsiteX1626" fmla="*/ 880761 w 1404720"/>
                    <a:gd name="connsiteY1626" fmla="*/ 1023308 h 2812935"/>
                    <a:gd name="connsiteX1627" fmla="*/ 921129 w 1404720"/>
                    <a:gd name="connsiteY1627" fmla="*/ 1063676 h 2812935"/>
                    <a:gd name="connsiteX1628" fmla="*/ 961497 w 1404720"/>
                    <a:gd name="connsiteY1628" fmla="*/ 1023308 h 2812935"/>
                    <a:gd name="connsiteX1629" fmla="*/ 921129 w 1404720"/>
                    <a:gd name="connsiteY1629" fmla="*/ 982940 h 2812935"/>
                    <a:gd name="connsiteX1630" fmla="*/ 836693 w 1404720"/>
                    <a:gd name="connsiteY1630" fmla="*/ 982940 h 2812935"/>
                    <a:gd name="connsiteX1631" fmla="*/ 796325 w 1404720"/>
                    <a:gd name="connsiteY1631" fmla="*/ 1023308 h 2812935"/>
                    <a:gd name="connsiteX1632" fmla="*/ 836693 w 1404720"/>
                    <a:gd name="connsiteY1632" fmla="*/ 1063676 h 2812935"/>
                    <a:gd name="connsiteX1633" fmla="*/ 877061 w 1404720"/>
                    <a:gd name="connsiteY1633" fmla="*/ 1023308 h 2812935"/>
                    <a:gd name="connsiteX1634" fmla="*/ 836693 w 1404720"/>
                    <a:gd name="connsiteY1634" fmla="*/ 982940 h 2812935"/>
                    <a:gd name="connsiteX1635" fmla="*/ 752256 w 1404720"/>
                    <a:gd name="connsiteY1635" fmla="*/ 982940 h 2812935"/>
                    <a:gd name="connsiteX1636" fmla="*/ 711888 w 1404720"/>
                    <a:gd name="connsiteY1636" fmla="*/ 1023308 h 2812935"/>
                    <a:gd name="connsiteX1637" fmla="*/ 752256 w 1404720"/>
                    <a:gd name="connsiteY1637" fmla="*/ 1063676 h 2812935"/>
                    <a:gd name="connsiteX1638" fmla="*/ 792624 w 1404720"/>
                    <a:gd name="connsiteY1638" fmla="*/ 1023308 h 2812935"/>
                    <a:gd name="connsiteX1639" fmla="*/ 752256 w 1404720"/>
                    <a:gd name="connsiteY1639" fmla="*/ 982940 h 2812935"/>
                    <a:gd name="connsiteX1640" fmla="*/ 667820 w 1404720"/>
                    <a:gd name="connsiteY1640" fmla="*/ 982940 h 2812935"/>
                    <a:gd name="connsiteX1641" fmla="*/ 627452 w 1404720"/>
                    <a:gd name="connsiteY1641" fmla="*/ 1023308 h 2812935"/>
                    <a:gd name="connsiteX1642" fmla="*/ 667820 w 1404720"/>
                    <a:gd name="connsiteY1642" fmla="*/ 1063676 h 2812935"/>
                    <a:gd name="connsiteX1643" fmla="*/ 708188 w 1404720"/>
                    <a:gd name="connsiteY1643" fmla="*/ 1023308 h 2812935"/>
                    <a:gd name="connsiteX1644" fmla="*/ 667820 w 1404720"/>
                    <a:gd name="connsiteY1644" fmla="*/ 982940 h 2812935"/>
                    <a:gd name="connsiteX1645" fmla="*/ 583384 w 1404720"/>
                    <a:gd name="connsiteY1645" fmla="*/ 982940 h 2812935"/>
                    <a:gd name="connsiteX1646" fmla="*/ 543016 w 1404720"/>
                    <a:gd name="connsiteY1646" fmla="*/ 1023308 h 2812935"/>
                    <a:gd name="connsiteX1647" fmla="*/ 583384 w 1404720"/>
                    <a:gd name="connsiteY1647" fmla="*/ 1063676 h 2812935"/>
                    <a:gd name="connsiteX1648" fmla="*/ 623752 w 1404720"/>
                    <a:gd name="connsiteY1648" fmla="*/ 1023308 h 2812935"/>
                    <a:gd name="connsiteX1649" fmla="*/ 583384 w 1404720"/>
                    <a:gd name="connsiteY1649" fmla="*/ 982940 h 2812935"/>
                    <a:gd name="connsiteX1650" fmla="*/ 498947 w 1404720"/>
                    <a:gd name="connsiteY1650" fmla="*/ 982940 h 2812935"/>
                    <a:gd name="connsiteX1651" fmla="*/ 458579 w 1404720"/>
                    <a:gd name="connsiteY1651" fmla="*/ 1023308 h 2812935"/>
                    <a:gd name="connsiteX1652" fmla="*/ 498947 w 1404720"/>
                    <a:gd name="connsiteY1652" fmla="*/ 1063676 h 2812935"/>
                    <a:gd name="connsiteX1653" fmla="*/ 539315 w 1404720"/>
                    <a:gd name="connsiteY1653" fmla="*/ 1023308 h 2812935"/>
                    <a:gd name="connsiteX1654" fmla="*/ 498947 w 1404720"/>
                    <a:gd name="connsiteY1654" fmla="*/ 982940 h 2812935"/>
                    <a:gd name="connsiteX1655" fmla="*/ 414511 w 1404720"/>
                    <a:gd name="connsiteY1655" fmla="*/ 982940 h 2812935"/>
                    <a:gd name="connsiteX1656" fmla="*/ 374143 w 1404720"/>
                    <a:gd name="connsiteY1656" fmla="*/ 1023308 h 2812935"/>
                    <a:gd name="connsiteX1657" fmla="*/ 414511 w 1404720"/>
                    <a:gd name="connsiteY1657" fmla="*/ 1063676 h 2812935"/>
                    <a:gd name="connsiteX1658" fmla="*/ 454879 w 1404720"/>
                    <a:gd name="connsiteY1658" fmla="*/ 1023308 h 2812935"/>
                    <a:gd name="connsiteX1659" fmla="*/ 414511 w 1404720"/>
                    <a:gd name="connsiteY1659" fmla="*/ 982940 h 2812935"/>
                    <a:gd name="connsiteX1660" fmla="*/ 330075 w 1404720"/>
                    <a:gd name="connsiteY1660" fmla="*/ 982940 h 2812935"/>
                    <a:gd name="connsiteX1661" fmla="*/ 289707 w 1404720"/>
                    <a:gd name="connsiteY1661" fmla="*/ 1023308 h 2812935"/>
                    <a:gd name="connsiteX1662" fmla="*/ 330075 w 1404720"/>
                    <a:gd name="connsiteY1662" fmla="*/ 1063676 h 2812935"/>
                    <a:gd name="connsiteX1663" fmla="*/ 370443 w 1404720"/>
                    <a:gd name="connsiteY1663" fmla="*/ 1023308 h 2812935"/>
                    <a:gd name="connsiteX1664" fmla="*/ 330075 w 1404720"/>
                    <a:gd name="connsiteY1664" fmla="*/ 982940 h 2812935"/>
                    <a:gd name="connsiteX1665" fmla="*/ 245639 w 1404720"/>
                    <a:gd name="connsiteY1665" fmla="*/ 982940 h 2812935"/>
                    <a:gd name="connsiteX1666" fmla="*/ 205271 w 1404720"/>
                    <a:gd name="connsiteY1666" fmla="*/ 1023308 h 2812935"/>
                    <a:gd name="connsiteX1667" fmla="*/ 245639 w 1404720"/>
                    <a:gd name="connsiteY1667" fmla="*/ 1063676 h 2812935"/>
                    <a:gd name="connsiteX1668" fmla="*/ 286007 w 1404720"/>
                    <a:gd name="connsiteY1668" fmla="*/ 1023308 h 2812935"/>
                    <a:gd name="connsiteX1669" fmla="*/ 245639 w 1404720"/>
                    <a:gd name="connsiteY1669" fmla="*/ 982940 h 2812935"/>
                    <a:gd name="connsiteX1670" fmla="*/ 161202 w 1404720"/>
                    <a:gd name="connsiteY1670" fmla="*/ 982940 h 2812935"/>
                    <a:gd name="connsiteX1671" fmla="*/ 120834 w 1404720"/>
                    <a:gd name="connsiteY1671" fmla="*/ 1023308 h 2812935"/>
                    <a:gd name="connsiteX1672" fmla="*/ 161202 w 1404720"/>
                    <a:gd name="connsiteY1672" fmla="*/ 1063676 h 2812935"/>
                    <a:gd name="connsiteX1673" fmla="*/ 201570 w 1404720"/>
                    <a:gd name="connsiteY1673" fmla="*/ 1023308 h 2812935"/>
                    <a:gd name="connsiteX1674" fmla="*/ 161202 w 1404720"/>
                    <a:gd name="connsiteY1674" fmla="*/ 982940 h 2812935"/>
                    <a:gd name="connsiteX1675" fmla="*/ 76766 w 1404720"/>
                    <a:gd name="connsiteY1675" fmla="*/ 982940 h 2812935"/>
                    <a:gd name="connsiteX1676" fmla="*/ 36398 w 1404720"/>
                    <a:gd name="connsiteY1676" fmla="*/ 1023308 h 2812935"/>
                    <a:gd name="connsiteX1677" fmla="*/ 76766 w 1404720"/>
                    <a:gd name="connsiteY1677" fmla="*/ 1063676 h 2812935"/>
                    <a:gd name="connsiteX1678" fmla="*/ 117134 w 1404720"/>
                    <a:gd name="connsiteY1678" fmla="*/ 1023308 h 2812935"/>
                    <a:gd name="connsiteX1679" fmla="*/ 76766 w 1404720"/>
                    <a:gd name="connsiteY1679" fmla="*/ 982940 h 2812935"/>
                    <a:gd name="connsiteX1680" fmla="*/ 1343312 w 1404720"/>
                    <a:gd name="connsiteY1680" fmla="*/ 896891 h 2812935"/>
                    <a:gd name="connsiteX1681" fmla="*/ 1302944 w 1404720"/>
                    <a:gd name="connsiteY1681" fmla="*/ 937259 h 2812935"/>
                    <a:gd name="connsiteX1682" fmla="*/ 1343312 w 1404720"/>
                    <a:gd name="connsiteY1682" fmla="*/ 977627 h 2812935"/>
                    <a:gd name="connsiteX1683" fmla="*/ 1383680 w 1404720"/>
                    <a:gd name="connsiteY1683" fmla="*/ 937259 h 2812935"/>
                    <a:gd name="connsiteX1684" fmla="*/ 1343312 w 1404720"/>
                    <a:gd name="connsiteY1684" fmla="*/ 896891 h 2812935"/>
                    <a:gd name="connsiteX1685" fmla="*/ 1258874 w 1404720"/>
                    <a:gd name="connsiteY1685" fmla="*/ 896891 h 2812935"/>
                    <a:gd name="connsiteX1686" fmla="*/ 1218506 w 1404720"/>
                    <a:gd name="connsiteY1686" fmla="*/ 937259 h 2812935"/>
                    <a:gd name="connsiteX1687" fmla="*/ 1258874 w 1404720"/>
                    <a:gd name="connsiteY1687" fmla="*/ 977627 h 2812935"/>
                    <a:gd name="connsiteX1688" fmla="*/ 1299242 w 1404720"/>
                    <a:gd name="connsiteY1688" fmla="*/ 937259 h 2812935"/>
                    <a:gd name="connsiteX1689" fmla="*/ 1258874 w 1404720"/>
                    <a:gd name="connsiteY1689" fmla="*/ 896891 h 2812935"/>
                    <a:gd name="connsiteX1690" fmla="*/ 1174438 w 1404720"/>
                    <a:gd name="connsiteY1690" fmla="*/ 896891 h 2812935"/>
                    <a:gd name="connsiteX1691" fmla="*/ 1134070 w 1404720"/>
                    <a:gd name="connsiteY1691" fmla="*/ 937259 h 2812935"/>
                    <a:gd name="connsiteX1692" fmla="*/ 1174438 w 1404720"/>
                    <a:gd name="connsiteY1692" fmla="*/ 977627 h 2812935"/>
                    <a:gd name="connsiteX1693" fmla="*/ 1214806 w 1404720"/>
                    <a:gd name="connsiteY1693" fmla="*/ 937259 h 2812935"/>
                    <a:gd name="connsiteX1694" fmla="*/ 1174438 w 1404720"/>
                    <a:gd name="connsiteY1694" fmla="*/ 896891 h 2812935"/>
                    <a:gd name="connsiteX1695" fmla="*/ 1090002 w 1404720"/>
                    <a:gd name="connsiteY1695" fmla="*/ 896891 h 2812935"/>
                    <a:gd name="connsiteX1696" fmla="*/ 1049634 w 1404720"/>
                    <a:gd name="connsiteY1696" fmla="*/ 937259 h 2812935"/>
                    <a:gd name="connsiteX1697" fmla="*/ 1090002 w 1404720"/>
                    <a:gd name="connsiteY1697" fmla="*/ 977627 h 2812935"/>
                    <a:gd name="connsiteX1698" fmla="*/ 1130370 w 1404720"/>
                    <a:gd name="connsiteY1698" fmla="*/ 937259 h 2812935"/>
                    <a:gd name="connsiteX1699" fmla="*/ 1090002 w 1404720"/>
                    <a:gd name="connsiteY1699" fmla="*/ 896891 h 2812935"/>
                    <a:gd name="connsiteX1700" fmla="*/ 1005565 w 1404720"/>
                    <a:gd name="connsiteY1700" fmla="*/ 896891 h 2812935"/>
                    <a:gd name="connsiteX1701" fmla="*/ 965197 w 1404720"/>
                    <a:gd name="connsiteY1701" fmla="*/ 937259 h 2812935"/>
                    <a:gd name="connsiteX1702" fmla="*/ 1005565 w 1404720"/>
                    <a:gd name="connsiteY1702" fmla="*/ 977627 h 2812935"/>
                    <a:gd name="connsiteX1703" fmla="*/ 1045933 w 1404720"/>
                    <a:gd name="connsiteY1703" fmla="*/ 937259 h 2812935"/>
                    <a:gd name="connsiteX1704" fmla="*/ 1005565 w 1404720"/>
                    <a:gd name="connsiteY1704" fmla="*/ 896891 h 2812935"/>
                    <a:gd name="connsiteX1705" fmla="*/ 921129 w 1404720"/>
                    <a:gd name="connsiteY1705" fmla="*/ 896891 h 2812935"/>
                    <a:gd name="connsiteX1706" fmla="*/ 880761 w 1404720"/>
                    <a:gd name="connsiteY1706" fmla="*/ 937259 h 2812935"/>
                    <a:gd name="connsiteX1707" fmla="*/ 921129 w 1404720"/>
                    <a:gd name="connsiteY1707" fmla="*/ 977627 h 2812935"/>
                    <a:gd name="connsiteX1708" fmla="*/ 961497 w 1404720"/>
                    <a:gd name="connsiteY1708" fmla="*/ 937259 h 2812935"/>
                    <a:gd name="connsiteX1709" fmla="*/ 921129 w 1404720"/>
                    <a:gd name="connsiteY1709" fmla="*/ 896891 h 2812935"/>
                    <a:gd name="connsiteX1710" fmla="*/ 836693 w 1404720"/>
                    <a:gd name="connsiteY1710" fmla="*/ 896891 h 2812935"/>
                    <a:gd name="connsiteX1711" fmla="*/ 796325 w 1404720"/>
                    <a:gd name="connsiteY1711" fmla="*/ 937259 h 2812935"/>
                    <a:gd name="connsiteX1712" fmla="*/ 836693 w 1404720"/>
                    <a:gd name="connsiteY1712" fmla="*/ 977627 h 2812935"/>
                    <a:gd name="connsiteX1713" fmla="*/ 877061 w 1404720"/>
                    <a:gd name="connsiteY1713" fmla="*/ 937259 h 2812935"/>
                    <a:gd name="connsiteX1714" fmla="*/ 836693 w 1404720"/>
                    <a:gd name="connsiteY1714" fmla="*/ 896891 h 2812935"/>
                    <a:gd name="connsiteX1715" fmla="*/ 752256 w 1404720"/>
                    <a:gd name="connsiteY1715" fmla="*/ 896891 h 2812935"/>
                    <a:gd name="connsiteX1716" fmla="*/ 711888 w 1404720"/>
                    <a:gd name="connsiteY1716" fmla="*/ 937259 h 2812935"/>
                    <a:gd name="connsiteX1717" fmla="*/ 752256 w 1404720"/>
                    <a:gd name="connsiteY1717" fmla="*/ 977627 h 2812935"/>
                    <a:gd name="connsiteX1718" fmla="*/ 792624 w 1404720"/>
                    <a:gd name="connsiteY1718" fmla="*/ 937259 h 2812935"/>
                    <a:gd name="connsiteX1719" fmla="*/ 752256 w 1404720"/>
                    <a:gd name="connsiteY1719" fmla="*/ 896891 h 2812935"/>
                    <a:gd name="connsiteX1720" fmla="*/ 667820 w 1404720"/>
                    <a:gd name="connsiteY1720" fmla="*/ 896891 h 2812935"/>
                    <a:gd name="connsiteX1721" fmla="*/ 627452 w 1404720"/>
                    <a:gd name="connsiteY1721" fmla="*/ 937259 h 2812935"/>
                    <a:gd name="connsiteX1722" fmla="*/ 667820 w 1404720"/>
                    <a:gd name="connsiteY1722" fmla="*/ 977627 h 2812935"/>
                    <a:gd name="connsiteX1723" fmla="*/ 708188 w 1404720"/>
                    <a:gd name="connsiteY1723" fmla="*/ 937259 h 2812935"/>
                    <a:gd name="connsiteX1724" fmla="*/ 667820 w 1404720"/>
                    <a:gd name="connsiteY1724" fmla="*/ 896891 h 2812935"/>
                    <a:gd name="connsiteX1725" fmla="*/ 583384 w 1404720"/>
                    <a:gd name="connsiteY1725" fmla="*/ 896891 h 2812935"/>
                    <a:gd name="connsiteX1726" fmla="*/ 543016 w 1404720"/>
                    <a:gd name="connsiteY1726" fmla="*/ 937259 h 2812935"/>
                    <a:gd name="connsiteX1727" fmla="*/ 583384 w 1404720"/>
                    <a:gd name="connsiteY1727" fmla="*/ 977627 h 2812935"/>
                    <a:gd name="connsiteX1728" fmla="*/ 623752 w 1404720"/>
                    <a:gd name="connsiteY1728" fmla="*/ 937259 h 2812935"/>
                    <a:gd name="connsiteX1729" fmla="*/ 583384 w 1404720"/>
                    <a:gd name="connsiteY1729" fmla="*/ 896891 h 2812935"/>
                    <a:gd name="connsiteX1730" fmla="*/ 498947 w 1404720"/>
                    <a:gd name="connsiteY1730" fmla="*/ 896891 h 2812935"/>
                    <a:gd name="connsiteX1731" fmla="*/ 458579 w 1404720"/>
                    <a:gd name="connsiteY1731" fmla="*/ 937259 h 2812935"/>
                    <a:gd name="connsiteX1732" fmla="*/ 498947 w 1404720"/>
                    <a:gd name="connsiteY1732" fmla="*/ 977627 h 2812935"/>
                    <a:gd name="connsiteX1733" fmla="*/ 539315 w 1404720"/>
                    <a:gd name="connsiteY1733" fmla="*/ 937259 h 2812935"/>
                    <a:gd name="connsiteX1734" fmla="*/ 498947 w 1404720"/>
                    <a:gd name="connsiteY1734" fmla="*/ 896891 h 2812935"/>
                    <a:gd name="connsiteX1735" fmla="*/ 414511 w 1404720"/>
                    <a:gd name="connsiteY1735" fmla="*/ 896891 h 2812935"/>
                    <a:gd name="connsiteX1736" fmla="*/ 374143 w 1404720"/>
                    <a:gd name="connsiteY1736" fmla="*/ 937259 h 2812935"/>
                    <a:gd name="connsiteX1737" fmla="*/ 414511 w 1404720"/>
                    <a:gd name="connsiteY1737" fmla="*/ 977627 h 2812935"/>
                    <a:gd name="connsiteX1738" fmla="*/ 454879 w 1404720"/>
                    <a:gd name="connsiteY1738" fmla="*/ 937259 h 2812935"/>
                    <a:gd name="connsiteX1739" fmla="*/ 414511 w 1404720"/>
                    <a:gd name="connsiteY1739" fmla="*/ 896891 h 2812935"/>
                    <a:gd name="connsiteX1740" fmla="*/ 330075 w 1404720"/>
                    <a:gd name="connsiteY1740" fmla="*/ 896891 h 2812935"/>
                    <a:gd name="connsiteX1741" fmla="*/ 289707 w 1404720"/>
                    <a:gd name="connsiteY1741" fmla="*/ 937259 h 2812935"/>
                    <a:gd name="connsiteX1742" fmla="*/ 330075 w 1404720"/>
                    <a:gd name="connsiteY1742" fmla="*/ 977627 h 2812935"/>
                    <a:gd name="connsiteX1743" fmla="*/ 370443 w 1404720"/>
                    <a:gd name="connsiteY1743" fmla="*/ 937259 h 2812935"/>
                    <a:gd name="connsiteX1744" fmla="*/ 330075 w 1404720"/>
                    <a:gd name="connsiteY1744" fmla="*/ 896891 h 2812935"/>
                    <a:gd name="connsiteX1745" fmla="*/ 245639 w 1404720"/>
                    <a:gd name="connsiteY1745" fmla="*/ 896891 h 2812935"/>
                    <a:gd name="connsiteX1746" fmla="*/ 205271 w 1404720"/>
                    <a:gd name="connsiteY1746" fmla="*/ 937259 h 2812935"/>
                    <a:gd name="connsiteX1747" fmla="*/ 245639 w 1404720"/>
                    <a:gd name="connsiteY1747" fmla="*/ 977627 h 2812935"/>
                    <a:gd name="connsiteX1748" fmla="*/ 286007 w 1404720"/>
                    <a:gd name="connsiteY1748" fmla="*/ 937259 h 2812935"/>
                    <a:gd name="connsiteX1749" fmla="*/ 245639 w 1404720"/>
                    <a:gd name="connsiteY1749" fmla="*/ 896891 h 2812935"/>
                    <a:gd name="connsiteX1750" fmla="*/ 161202 w 1404720"/>
                    <a:gd name="connsiteY1750" fmla="*/ 896891 h 2812935"/>
                    <a:gd name="connsiteX1751" fmla="*/ 120834 w 1404720"/>
                    <a:gd name="connsiteY1751" fmla="*/ 937259 h 2812935"/>
                    <a:gd name="connsiteX1752" fmla="*/ 161202 w 1404720"/>
                    <a:gd name="connsiteY1752" fmla="*/ 977627 h 2812935"/>
                    <a:gd name="connsiteX1753" fmla="*/ 201570 w 1404720"/>
                    <a:gd name="connsiteY1753" fmla="*/ 937259 h 2812935"/>
                    <a:gd name="connsiteX1754" fmla="*/ 161202 w 1404720"/>
                    <a:gd name="connsiteY1754" fmla="*/ 896891 h 2812935"/>
                    <a:gd name="connsiteX1755" fmla="*/ 76766 w 1404720"/>
                    <a:gd name="connsiteY1755" fmla="*/ 896891 h 2812935"/>
                    <a:gd name="connsiteX1756" fmla="*/ 36398 w 1404720"/>
                    <a:gd name="connsiteY1756" fmla="*/ 937259 h 2812935"/>
                    <a:gd name="connsiteX1757" fmla="*/ 76766 w 1404720"/>
                    <a:gd name="connsiteY1757" fmla="*/ 977627 h 2812935"/>
                    <a:gd name="connsiteX1758" fmla="*/ 117134 w 1404720"/>
                    <a:gd name="connsiteY1758" fmla="*/ 937259 h 2812935"/>
                    <a:gd name="connsiteX1759" fmla="*/ 76766 w 1404720"/>
                    <a:gd name="connsiteY1759" fmla="*/ 896891 h 2812935"/>
                    <a:gd name="connsiteX1760" fmla="*/ 1343312 w 1404720"/>
                    <a:gd name="connsiteY1760" fmla="*/ 810841 h 2812935"/>
                    <a:gd name="connsiteX1761" fmla="*/ 1302944 w 1404720"/>
                    <a:gd name="connsiteY1761" fmla="*/ 851209 h 2812935"/>
                    <a:gd name="connsiteX1762" fmla="*/ 1343312 w 1404720"/>
                    <a:gd name="connsiteY1762" fmla="*/ 891577 h 2812935"/>
                    <a:gd name="connsiteX1763" fmla="*/ 1383680 w 1404720"/>
                    <a:gd name="connsiteY1763" fmla="*/ 851209 h 2812935"/>
                    <a:gd name="connsiteX1764" fmla="*/ 1343312 w 1404720"/>
                    <a:gd name="connsiteY1764" fmla="*/ 810841 h 2812935"/>
                    <a:gd name="connsiteX1765" fmla="*/ 1258874 w 1404720"/>
                    <a:gd name="connsiteY1765" fmla="*/ 810841 h 2812935"/>
                    <a:gd name="connsiteX1766" fmla="*/ 1218506 w 1404720"/>
                    <a:gd name="connsiteY1766" fmla="*/ 851209 h 2812935"/>
                    <a:gd name="connsiteX1767" fmla="*/ 1258874 w 1404720"/>
                    <a:gd name="connsiteY1767" fmla="*/ 891577 h 2812935"/>
                    <a:gd name="connsiteX1768" fmla="*/ 1299242 w 1404720"/>
                    <a:gd name="connsiteY1768" fmla="*/ 851209 h 2812935"/>
                    <a:gd name="connsiteX1769" fmla="*/ 1258874 w 1404720"/>
                    <a:gd name="connsiteY1769" fmla="*/ 810841 h 2812935"/>
                    <a:gd name="connsiteX1770" fmla="*/ 1174438 w 1404720"/>
                    <a:gd name="connsiteY1770" fmla="*/ 810841 h 2812935"/>
                    <a:gd name="connsiteX1771" fmla="*/ 1134070 w 1404720"/>
                    <a:gd name="connsiteY1771" fmla="*/ 851209 h 2812935"/>
                    <a:gd name="connsiteX1772" fmla="*/ 1174438 w 1404720"/>
                    <a:gd name="connsiteY1772" fmla="*/ 891577 h 2812935"/>
                    <a:gd name="connsiteX1773" fmla="*/ 1214806 w 1404720"/>
                    <a:gd name="connsiteY1773" fmla="*/ 851209 h 2812935"/>
                    <a:gd name="connsiteX1774" fmla="*/ 1174438 w 1404720"/>
                    <a:gd name="connsiteY1774" fmla="*/ 810841 h 2812935"/>
                    <a:gd name="connsiteX1775" fmla="*/ 1090002 w 1404720"/>
                    <a:gd name="connsiteY1775" fmla="*/ 810841 h 2812935"/>
                    <a:gd name="connsiteX1776" fmla="*/ 1049634 w 1404720"/>
                    <a:gd name="connsiteY1776" fmla="*/ 851209 h 2812935"/>
                    <a:gd name="connsiteX1777" fmla="*/ 1090002 w 1404720"/>
                    <a:gd name="connsiteY1777" fmla="*/ 891577 h 2812935"/>
                    <a:gd name="connsiteX1778" fmla="*/ 1130370 w 1404720"/>
                    <a:gd name="connsiteY1778" fmla="*/ 851209 h 2812935"/>
                    <a:gd name="connsiteX1779" fmla="*/ 1090002 w 1404720"/>
                    <a:gd name="connsiteY1779" fmla="*/ 810841 h 2812935"/>
                    <a:gd name="connsiteX1780" fmla="*/ 1005565 w 1404720"/>
                    <a:gd name="connsiteY1780" fmla="*/ 810841 h 2812935"/>
                    <a:gd name="connsiteX1781" fmla="*/ 965197 w 1404720"/>
                    <a:gd name="connsiteY1781" fmla="*/ 851209 h 2812935"/>
                    <a:gd name="connsiteX1782" fmla="*/ 1005565 w 1404720"/>
                    <a:gd name="connsiteY1782" fmla="*/ 891577 h 2812935"/>
                    <a:gd name="connsiteX1783" fmla="*/ 1045933 w 1404720"/>
                    <a:gd name="connsiteY1783" fmla="*/ 851209 h 2812935"/>
                    <a:gd name="connsiteX1784" fmla="*/ 1005565 w 1404720"/>
                    <a:gd name="connsiteY1784" fmla="*/ 810841 h 2812935"/>
                    <a:gd name="connsiteX1785" fmla="*/ 921129 w 1404720"/>
                    <a:gd name="connsiteY1785" fmla="*/ 810841 h 2812935"/>
                    <a:gd name="connsiteX1786" fmla="*/ 880761 w 1404720"/>
                    <a:gd name="connsiteY1786" fmla="*/ 851209 h 2812935"/>
                    <a:gd name="connsiteX1787" fmla="*/ 921129 w 1404720"/>
                    <a:gd name="connsiteY1787" fmla="*/ 891577 h 2812935"/>
                    <a:gd name="connsiteX1788" fmla="*/ 961497 w 1404720"/>
                    <a:gd name="connsiteY1788" fmla="*/ 851209 h 2812935"/>
                    <a:gd name="connsiteX1789" fmla="*/ 921129 w 1404720"/>
                    <a:gd name="connsiteY1789" fmla="*/ 810841 h 2812935"/>
                    <a:gd name="connsiteX1790" fmla="*/ 836693 w 1404720"/>
                    <a:gd name="connsiteY1790" fmla="*/ 810841 h 2812935"/>
                    <a:gd name="connsiteX1791" fmla="*/ 796325 w 1404720"/>
                    <a:gd name="connsiteY1791" fmla="*/ 851209 h 2812935"/>
                    <a:gd name="connsiteX1792" fmla="*/ 836693 w 1404720"/>
                    <a:gd name="connsiteY1792" fmla="*/ 891577 h 2812935"/>
                    <a:gd name="connsiteX1793" fmla="*/ 877061 w 1404720"/>
                    <a:gd name="connsiteY1793" fmla="*/ 851209 h 2812935"/>
                    <a:gd name="connsiteX1794" fmla="*/ 836693 w 1404720"/>
                    <a:gd name="connsiteY1794" fmla="*/ 810841 h 2812935"/>
                    <a:gd name="connsiteX1795" fmla="*/ 752256 w 1404720"/>
                    <a:gd name="connsiteY1795" fmla="*/ 810841 h 2812935"/>
                    <a:gd name="connsiteX1796" fmla="*/ 711888 w 1404720"/>
                    <a:gd name="connsiteY1796" fmla="*/ 851209 h 2812935"/>
                    <a:gd name="connsiteX1797" fmla="*/ 752256 w 1404720"/>
                    <a:gd name="connsiteY1797" fmla="*/ 891577 h 2812935"/>
                    <a:gd name="connsiteX1798" fmla="*/ 792624 w 1404720"/>
                    <a:gd name="connsiteY1798" fmla="*/ 851209 h 2812935"/>
                    <a:gd name="connsiteX1799" fmla="*/ 752256 w 1404720"/>
                    <a:gd name="connsiteY1799" fmla="*/ 810841 h 2812935"/>
                    <a:gd name="connsiteX1800" fmla="*/ 667820 w 1404720"/>
                    <a:gd name="connsiteY1800" fmla="*/ 810841 h 2812935"/>
                    <a:gd name="connsiteX1801" fmla="*/ 627452 w 1404720"/>
                    <a:gd name="connsiteY1801" fmla="*/ 851209 h 2812935"/>
                    <a:gd name="connsiteX1802" fmla="*/ 667820 w 1404720"/>
                    <a:gd name="connsiteY1802" fmla="*/ 891577 h 2812935"/>
                    <a:gd name="connsiteX1803" fmla="*/ 708188 w 1404720"/>
                    <a:gd name="connsiteY1803" fmla="*/ 851209 h 2812935"/>
                    <a:gd name="connsiteX1804" fmla="*/ 667820 w 1404720"/>
                    <a:gd name="connsiteY1804" fmla="*/ 810841 h 2812935"/>
                    <a:gd name="connsiteX1805" fmla="*/ 583384 w 1404720"/>
                    <a:gd name="connsiteY1805" fmla="*/ 810841 h 2812935"/>
                    <a:gd name="connsiteX1806" fmla="*/ 543016 w 1404720"/>
                    <a:gd name="connsiteY1806" fmla="*/ 851209 h 2812935"/>
                    <a:gd name="connsiteX1807" fmla="*/ 583384 w 1404720"/>
                    <a:gd name="connsiteY1807" fmla="*/ 891577 h 2812935"/>
                    <a:gd name="connsiteX1808" fmla="*/ 623752 w 1404720"/>
                    <a:gd name="connsiteY1808" fmla="*/ 851209 h 2812935"/>
                    <a:gd name="connsiteX1809" fmla="*/ 583384 w 1404720"/>
                    <a:gd name="connsiteY1809" fmla="*/ 810841 h 2812935"/>
                    <a:gd name="connsiteX1810" fmla="*/ 498947 w 1404720"/>
                    <a:gd name="connsiteY1810" fmla="*/ 810841 h 2812935"/>
                    <a:gd name="connsiteX1811" fmla="*/ 458579 w 1404720"/>
                    <a:gd name="connsiteY1811" fmla="*/ 851209 h 2812935"/>
                    <a:gd name="connsiteX1812" fmla="*/ 498947 w 1404720"/>
                    <a:gd name="connsiteY1812" fmla="*/ 891577 h 2812935"/>
                    <a:gd name="connsiteX1813" fmla="*/ 539315 w 1404720"/>
                    <a:gd name="connsiteY1813" fmla="*/ 851209 h 2812935"/>
                    <a:gd name="connsiteX1814" fmla="*/ 498947 w 1404720"/>
                    <a:gd name="connsiteY1814" fmla="*/ 810841 h 2812935"/>
                    <a:gd name="connsiteX1815" fmla="*/ 414511 w 1404720"/>
                    <a:gd name="connsiteY1815" fmla="*/ 810841 h 2812935"/>
                    <a:gd name="connsiteX1816" fmla="*/ 374143 w 1404720"/>
                    <a:gd name="connsiteY1816" fmla="*/ 851209 h 2812935"/>
                    <a:gd name="connsiteX1817" fmla="*/ 414511 w 1404720"/>
                    <a:gd name="connsiteY1817" fmla="*/ 891577 h 2812935"/>
                    <a:gd name="connsiteX1818" fmla="*/ 454879 w 1404720"/>
                    <a:gd name="connsiteY1818" fmla="*/ 851209 h 2812935"/>
                    <a:gd name="connsiteX1819" fmla="*/ 414511 w 1404720"/>
                    <a:gd name="connsiteY1819" fmla="*/ 810841 h 2812935"/>
                    <a:gd name="connsiteX1820" fmla="*/ 330075 w 1404720"/>
                    <a:gd name="connsiteY1820" fmla="*/ 810841 h 2812935"/>
                    <a:gd name="connsiteX1821" fmla="*/ 289707 w 1404720"/>
                    <a:gd name="connsiteY1821" fmla="*/ 851209 h 2812935"/>
                    <a:gd name="connsiteX1822" fmla="*/ 330075 w 1404720"/>
                    <a:gd name="connsiteY1822" fmla="*/ 891577 h 2812935"/>
                    <a:gd name="connsiteX1823" fmla="*/ 370443 w 1404720"/>
                    <a:gd name="connsiteY1823" fmla="*/ 851209 h 2812935"/>
                    <a:gd name="connsiteX1824" fmla="*/ 330075 w 1404720"/>
                    <a:gd name="connsiteY1824" fmla="*/ 810841 h 2812935"/>
                    <a:gd name="connsiteX1825" fmla="*/ 245639 w 1404720"/>
                    <a:gd name="connsiteY1825" fmla="*/ 810841 h 2812935"/>
                    <a:gd name="connsiteX1826" fmla="*/ 205271 w 1404720"/>
                    <a:gd name="connsiteY1826" fmla="*/ 851209 h 2812935"/>
                    <a:gd name="connsiteX1827" fmla="*/ 245639 w 1404720"/>
                    <a:gd name="connsiteY1827" fmla="*/ 891577 h 2812935"/>
                    <a:gd name="connsiteX1828" fmla="*/ 286007 w 1404720"/>
                    <a:gd name="connsiteY1828" fmla="*/ 851209 h 2812935"/>
                    <a:gd name="connsiteX1829" fmla="*/ 245639 w 1404720"/>
                    <a:gd name="connsiteY1829" fmla="*/ 810841 h 2812935"/>
                    <a:gd name="connsiteX1830" fmla="*/ 161202 w 1404720"/>
                    <a:gd name="connsiteY1830" fmla="*/ 810841 h 2812935"/>
                    <a:gd name="connsiteX1831" fmla="*/ 120834 w 1404720"/>
                    <a:gd name="connsiteY1831" fmla="*/ 851209 h 2812935"/>
                    <a:gd name="connsiteX1832" fmla="*/ 161202 w 1404720"/>
                    <a:gd name="connsiteY1832" fmla="*/ 891577 h 2812935"/>
                    <a:gd name="connsiteX1833" fmla="*/ 201570 w 1404720"/>
                    <a:gd name="connsiteY1833" fmla="*/ 851209 h 2812935"/>
                    <a:gd name="connsiteX1834" fmla="*/ 161202 w 1404720"/>
                    <a:gd name="connsiteY1834" fmla="*/ 810841 h 2812935"/>
                    <a:gd name="connsiteX1835" fmla="*/ 76766 w 1404720"/>
                    <a:gd name="connsiteY1835" fmla="*/ 810841 h 2812935"/>
                    <a:gd name="connsiteX1836" fmla="*/ 36398 w 1404720"/>
                    <a:gd name="connsiteY1836" fmla="*/ 851209 h 2812935"/>
                    <a:gd name="connsiteX1837" fmla="*/ 76766 w 1404720"/>
                    <a:gd name="connsiteY1837" fmla="*/ 891577 h 2812935"/>
                    <a:gd name="connsiteX1838" fmla="*/ 117134 w 1404720"/>
                    <a:gd name="connsiteY1838" fmla="*/ 851209 h 2812935"/>
                    <a:gd name="connsiteX1839" fmla="*/ 76766 w 1404720"/>
                    <a:gd name="connsiteY1839" fmla="*/ 810841 h 2812935"/>
                    <a:gd name="connsiteX1840" fmla="*/ 1343312 w 1404720"/>
                    <a:gd name="connsiteY1840" fmla="*/ 724792 h 2812935"/>
                    <a:gd name="connsiteX1841" fmla="*/ 1302944 w 1404720"/>
                    <a:gd name="connsiteY1841" fmla="*/ 765160 h 2812935"/>
                    <a:gd name="connsiteX1842" fmla="*/ 1343312 w 1404720"/>
                    <a:gd name="connsiteY1842" fmla="*/ 805528 h 2812935"/>
                    <a:gd name="connsiteX1843" fmla="*/ 1383680 w 1404720"/>
                    <a:gd name="connsiteY1843" fmla="*/ 765160 h 2812935"/>
                    <a:gd name="connsiteX1844" fmla="*/ 1343312 w 1404720"/>
                    <a:gd name="connsiteY1844" fmla="*/ 724792 h 2812935"/>
                    <a:gd name="connsiteX1845" fmla="*/ 1258874 w 1404720"/>
                    <a:gd name="connsiteY1845" fmla="*/ 724792 h 2812935"/>
                    <a:gd name="connsiteX1846" fmla="*/ 1218506 w 1404720"/>
                    <a:gd name="connsiteY1846" fmla="*/ 765160 h 2812935"/>
                    <a:gd name="connsiteX1847" fmla="*/ 1258874 w 1404720"/>
                    <a:gd name="connsiteY1847" fmla="*/ 805528 h 2812935"/>
                    <a:gd name="connsiteX1848" fmla="*/ 1299242 w 1404720"/>
                    <a:gd name="connsiteY1848" fmla="*/ 765160 h 2812935"/>
                    <a:gd name="connsiteX1849" fmla="*/ 1258874 w 1404720"/>
                    <a:gd name="connsiteY1849" fmla="*/ 724792 h 2812935"/>
                    <a:gd name="connsiteX1850" fmla="*/ 1174438 w 1404720"/>
                    <a:gd name="connsiteY1850" fmla="*/ 724792 h 2812935"/>
                    <a:gd name="connsiteX1851" fmla="*/ 1134070 w 1404720"/>
                    <a:gd name="connsiteY1851" fmla="*/ 765160 h 2812935"/>
                    <a:gd name="connsiteX1852" fmla="*/ 1174438 w 1404720"/>
                    <a:gd name="connsiteY1852" fmla="*/ 805528 h 2812935"/>
                    <a:gd name="connsiteX1853" fmla="*/ 1214806 w 1404720"/>
                    <a:gd name="connsiteY1853" fmla="*/ 765160 h 2812935"/>
                    <a:gd name="connsiteX1854" fmla="*/ 1174438 w 1404720"/>
                    <a:gd name="connsiteY1854" fmla="*/ 724792 h 2812935"/>
                    <a:gd name="connsiteX1855" fmla="*/ 1090002 w 1404720"/>
                    <a:gd name="connsiteY1855" fmla="*/ 724792 h 2812935"/>
                    <a:gd name="connsiteX1856" fmla="*/ 1049634 w 1404720"/>
                    <a:gd name="connsiteY1856" fmla="*/ 765160 h 2812935"/>
                    <a:gd name="connsiteX1857" fmla="*/ 1090002 w 1404720"/>
                    <a:gd name="connsiteY1857" fmla="*/ 805528 h 2812935"/>
                    <a:gd name="connsiteX1858" fmla="*/ 1130370 w 1404720"/>
                    <a:gd name="connsiteY1858" fmla="*/ 765160 h 2812935"/>
                    <a:gd name="connsiteX1859" fmla="*/ 1090002 w 1404720"/>
                    <a:gd name="connsiteY1859" fmla="*/ 724792 h 2812935"/>
                    <a:gd name="connsiteX1860" fmla="*/ 1005565 w 1404720"/>
                    <a:gd name="connsiteY1860" fmla="*/ 724792 h 2812935"/>
                    <a:gd name="connsiteX1861" fmla="*/ 965197 w 1404720"/>
                    <a:gd name="connsiteY1861" fmla="*/ 765160 h 2812935"/>
                    <a:gd name="connsiteX1862" fmla="*/ 1005565 w 1404720"/>
                    <a:gd name="connsiteY1862" fmla="*/ 805528 h 2812935"/>
                    <a:gd name="connsiteX1863" fmla="*/ 1045933 w 1404720"/>
                    <a:gd name="connsiteY1863" fmla="*/ 765160 h 2812935"/>
                    <a:gd name="connsiteX1864" fmla="*/ 1005565 w 1404720"/>
                    <a:gd name="connsiteY1864" fmla="*/ 724792 h 2812935"/>
                    <a:gd name="connsiteX1865" fmla="*/ 921129 w 1404720"/>
                    <a:gd name="connsiteY1865" fmla="*/ 724792 h 2812935"/>
                    <a:gd name="connsiteX1866" fmla="*/ 880761 w 1404720"/>
                    <a:gd name="connsiteY1866" fmla="*/ 765160 h 2812935"/>
                    <a:gd name="connsiteX1867" fmla="*/ 921129 w 1404720"/>
                    <a:gd name="connsiteY1867" fmla="*/ 805528 h 2812935"/>
                    <a:gd name="connsiteX1868" fmla="*/ 961497 w 1404720"/>
                    <a:gd name="connsiteY1868" fmla="*/ 765160 h 2812935"/>
                    <a:gd name="connsiteX1869" fmla="*/ 921129 w 1404720"/>
                    <a:gd name="connsiteY1869" fmla="*/ 724792 h 2812935"/>
                    <a:gd name="connsiteX1870" fmla="*/ 836693 w 1404720"/>
                    <a:gd name="connsiteY1870" fmla="*/ 724792 h 2812935"/>
                    <a:gd name="connsiteX1871" fmla="*/ 796325 w 1404720"/>
                    <a:gd name="connsiteY1871" fmla="*/ 765160 h 2812935"/>
                    <a:gd name="connsiteX1872" fmla="*/ 836693 w 1404720"/>
                    <a:gd name="connsiteY1872" fmla="*/ 805528 h 2812935"/>
                    <a:gd name="connsiteX1873" fmla="*/ 877061 w 1404720"/>
                    <a:gd name="connsiteY1873" fmla="*/ 765160 h 2812935"/>
                    <a:gd name="connsiteX1874" fmla="*/ 836693 w 1404720"/>
                    <a:gd name="connsiteY1874" fmla="*/ 724792 h 2812935"/>
                    <a:gd name="connsiteX1875" fmla="*/ 752256 w 1404720"/>
                    <a:gd name="connsiteY1875" fmla="*/ 724792 h 2812935"/>
                    <a:gd name="connsiteX1876" fmla="*/ 711888 w 1404720"/>
                    <a:gd name="connsiteY1876" fmla="*/ 765160 h 2812935"/>
                    <a:gd name="connsiteX1877" fmla="*/ 752256 w 1404720"/>
                    <a:gd name="connsiteY1877" fmla="*/ 805528 h 2812935"/>
                    <a:gd name="connsiteX1878" fmla="*/ 792624 w 1404720"/>
                    <a:gd name="connsiteY1878" fmla="*/ 765160 h 2812935"/>
                    <a:gd name="connsiteX1879" fmla="*/ 752256 w 1404720"/>
                    <a:gd name="connsiteY1879" fmla="*/ 724792 h 2812935"/>
                    <a:gd name="connsiteX1880" fmla="*/ 667820 w 1404720"/>
                    <a:gd name="connsiteY1880" fmla="*/ 724792 h 2812935"/>
                    <a:gd name="connsiteX1881" fmla="*/ 627452 w 1404720"/>
                    <a:gd name="connsiteY1881" fmla="*/ 765160 h 2812935"/>
                    <a:gd name="connsiteX1882" fmla="*/ 667820 w 1404720"/>
                    <a:gd name="connsiteY1882" fmla="*/ 805528 h 2812935"/>
                    <a:gd name="connsiteX1883" fmla="*/ 708188 w 1404720"/>
                    <a:gd name="connsiteY1883" fmla="*/ 765160 h 2812935"/>
                    <a:gd name="connsiteX1884" fmla="*/ 667820 w 1404720"/>
                    <a:gd name="connsiteY1884" fmla="*/ 724792 h 2812935"/>
                    <a:gd name="connsiteX1885" fmla="*/ 583384 w 1404720"/>
                    <a:gd name="connsiteY1885" fmla="*/ 724792 h 2812935"/>
                    <a:gd name="connsiteX1886" fmla="*/ 543016 w 1404720"/>
                    <a:gd name="connsiteY1886" fmla="*/ 765160 h 2812935"/>
                    <a:gd name="connsiteX1887" fmla="*/ 583384 w 1404720"/>
                    <a:gd name="connsiteY1887" fmla="*/ 805528 h 2812935"/>
                    <a:gd name="connsiteX1888" fmla="*/ 623752 w 1404720"/>
                    <a:gd name="connsiteY1888" fmla="*/ 765160 h 2812935"/>
                    <a:gd name="connsiteX1889" fmla="*/ 583384 w 1404720"/>
                    <a:gd name="connsiteY1889" fmla="*/ 724792 h 2812935"/>
                    <a:gd name="connsiteX1890" fmla="*/ 498947 w 1404720"/>
                    <a:gd name="connsiteY1890" fmla="*/ 724792 h 2812935"/>
                    <a:gd name="connsiteX1891" fmla="*/ 458579 w 1404720"/>
                    <a:gd name="connsiteY1891" fmla="*/ 765160 h 2812935"/>
                    <a:gd name="connsiteX1892" fmla="*/ 498947 w 1404720"/>
                    <a:gd name="connsiteY1892" fmla="*/ 805528 h 2812935"/>
                    <a:gd name="connsiteX1893" fmla="*/ 539315 w 1404720"/>
                    <a:gd name="connsiteY1893" fmla="*/ 765160 h 2812935"/>
                    <a:gd name="connsiteX1894" fmla="*/ 498947 w 1404720"/>
                    <a:gd name="connsiteY1894" fmla="*/ 724792 h 2812935"/>
                    <a:gd name="connsiteX1895" fmla="*/ 414511 w 1404720"/>
                    <a:gd name="connsiteY1895" fmla="*/ 724792 h 2812935"/>
                    <a:gd name="connsiteX1896" fmla="*/ 374143 w 1404720"/>
                    <a:gd name="connsiteY1896" fmla="*/ 765160 h 2812935"/>
                    <a:gd name="connsiteX1897" fmla="*/ 414511 w 1404720"/>
                    <a:gd name="connsiteY1897" fmla="*/ 805528 h 2812935"/>
                    <a:gd name="connsiteX1898" fmla="*/ 454879 w 1404720"/>
                    <a:gd name="connsiteY1898" fmla="*/ 765160 h 2812935"/>
                    <a:gd name="connsiteX1899" fmla="*/ 414511 w 1404720"/>
                    <a:gd name="connsiteY1899" fmla="*/ 724792 h 2812935"/>
                    <a:gd name="connsiteX1900" fmla="*/ 330075 w 1404720"/>
                    <a:gd name="connsiteY1900" fmla="*/ 724792 h 2812935"/>
                    <a:gd name="connsiteX1901" fmla="*/ 289707 w 1404720"/>
                    <a:gd name="connsiteY1901" fmla="*/ 765160 h 2812935"/>
                    <a:gd name="connsiteX1902" fmla="*/ 330075 w 1404720"/>
                    <a:gd name="connsiteY1902" fmla="*/ 805528 h 2812935"/>
                    <a:gd name="connsiteX1903" fmla="*/ 370443 w 1404720"/>
                    <a:gd name="connsiteY1903" fmla="*/ 765160 h 2812935"/>
                    <a:gd name="connsiteX1904" fmla="*/ 330075 w 1404720"/>
                    <a:gd name="connsiteY1904" fmla="*/ 724792 h 2812935"/>
                    <a:gd name="connsiteX1905" fmla="*/ 245639 w 1404720"/>
                    <a:gd name="connsiteY1905" fmla="*/ 724792 h 2812935"/>
                    <a:gd name="connsiteX1906" fmla="*/ 205271 w 1404720"/>
                    <a:gd name="connsiteY1906" fmla="*/ 765160 h 2812935"/>
                    <a:gd name="connsiteX1907" fmla="*/ 245639 w 1404720"/>
                    <a:gd name="connsiteY1907" fmla="*/ 805528 h 2812935"/>
                    <a:gd name="connsiteX1908" fmla="*/ 286007 w 1404720"/>
                    <a:gd name="connsiteY1908" fmla="*/ 765160 h 2812935"/>
                    <a:gd name="connsiteX1909" fmla="*/ 245639 w 1404720"/>
                    <a:gd name="connsiteY1909" fmla="*/ 724792 h 2812935"/>
                    <a:gd name="connsiteX1910" fmla="*/ 161202 w 1404720"/>
                    <a:gd name="connsiteY1910" fmla="*/ 724792 h 2812935"/>
                    <a:gd name="connsiteX1911" fmla="*/ 120834 w 1404720"/>
                    <a:gd name="connsiteY1911" fmla="*/ 765160 h 2812935"/>
                    <a:gd name="connsiteX1912" fmla="*/ 161202 w 1404720"/>
                    <a:gd name="connsiteY1912" fmla="*/ 805528 h 2812935"/>
                    <a:gd name="connsiteX1913" fmla="*/ 201570 w 1404720"/>
                    <a:gd name="connsiteY1913" fmla="*/ 765160 h 2812935"/>
                    <a:gd name="connsiteX1914" fmla="*/ 161202 w 1404720"/>
                    <a:gd name="connsiteY1914" fmla="*/ 724792 h 2812935"/>
                    <a:gd name="connsiteX1915" fmla="*/ 76766 w 1404720"/>
                    <a:gd name="connsiteY1915" fmla="*/ 724792 h 2812935"/>
                    <a:gd name="connsiteX1916" fmla="*/ 36398 w 1404720"/>
                    <a:gd name="connsiteY1916" fmla="*/ 765160 h 2812935"/>
                    <a:gd name="connsiteX1917" fmla="*/ 76766 w 1404720"/>
                    <a:gd name="connsiteY1917" fmla="*/ 805528 h 2812935"/>
                    <a:gd name="connsiteX1918" fmla="*/ 117134 w 1404720"/>
                    <a:gd name="connsiteY1918" fmla="*/ 765160 h 2812935"/>
                    <a:gd name="connsiteX1919" fmla="*/ 76766 w 1404720"/>
                    <a:gd name="connsiteY1919" fmla="*/ 724792 h 2812935"/>
                    <a:gd name="connsiteX1920" fmla="*/ 1343312 w 1404720"/>
                    <a:gd name="connsiteY1920" fmla="*/ 638743 h 2812935"/>
                    <a:gd name="connsiteX1921" fmla="*/ 1302944 w 1404720"/>
                    <a:gd name="connsiteY1921" fmla="*/ 679111 h 2812935"/>
                    <a:gd name="connsiteX1922" fmla="*/ 1343312 w 1404720"/>
                    <a:gd name="connsiteY1922" fmla="*/ 719479 h 2812935"/>
                    <a:gd name="connsiteX1923" fmla="*/ 1383680 w 1404720"/>
                    <a:gd name="connsiteY1923" fmla="*/ 679111 h 2812935"/>
                    <a:gd name="connsiteX1924" fmla="*/ 1343312 w 1404720"/>
                    <a:gd name="connsiteY1924" fmla="*/ 638743 h 2812935"/>
                    <a:gd name="connsiteX1925" fmla="*/ 1258874 w 1404720"/>
                    <a:gd name="connsiteY1925" fmla="*/ 638743 h 2812935"/>
                    <a:gd name="connsiteX1926" fmla="*/ 1218506 w 1404720"/>
                    <a:gd name="connsiteY1926" fmla="*/ 679111 h 2812935"/>
                    <a:gd name="connsiteX1927" fmla="*/ 1258874 w 1404720"/>
                    <a:gd name="connsiteY1927" fmla="*/ 719479 h 2812935"/>
                    <a:gd name="connsiteX1928" fmla="*/ 1299242 w 1404720"/>
                    <a:gd name="connsiteY1928" fmla="*/ 679111 h 2812935"/>
                    <a:gd name="connsiteX1929" fmla="*/ 1258874 w 1404720"/>
                    <a:gd name="connsiteY1929" fmla="*/ 638743 h 2812935"/>
                    <a:gd name="connsiteX1930" fmla="*/ 1174438 w 1404720"/>
                    <a:gd name="connsiteY1930" fmla="*/ 638743 h 2812935"/>
                    <a:gd name="connsiteX1931" fmla="*/ 1134070 w 1404720"/>
                    <a:gd name="connsiteY1931" fmla="*/ 679111 h 2812935"/>
                    <a:gd name="connsiteX1932" fmla="*/ 1174438 w 1404720"/>
                    <a:gd name="connsiteY1932" fmla="*/ 719479 h 2812935"/>
                    <a:gd name="connsiteX1933" fmla="*/ 1214806 w 1404720"/>
                    <a:gd name="connsiteY1933" fmla="*/ 679111 h 2812935"/>
                    <a:gd name="connsiteX1934" fmla="*/ 1174438 w 1404720"/>
                    <a:gd name="connsiteY1934" fmla="*/ 638743 h 2812935"/>
                    <a:gd name="connsiteX1935" fmla="*/ 1090002 w 1404720"/>
                    <a:gd name="connsiteY1935" fmla="*/ 638743 h 2812935"/>
                    <a:gd name="connsiteX1936" fmla="*/ 1049634 w 1404720"/>
                    <a:gd name="connsiteY1936" fmla="*/ 679111 h 2812935"/>
                    <a:gd name="connsiteX1937" fmla="*/ 1090002 w 1404720"/>
                    <a:gd name="connsiteY1937" fmla="*/ 719479 h 2812935"/>
                    <a:gd name="connsiteX1938" fmla="*/ 1130370 w 1404720"/>
                    <a:gd name="connsiteY1938" fmla="*/ 679111 h 2812935"/>
                    <a:gd name="connsiteX1939" fmla="*/ 1090002 w 1404720"/>
                    <a:gd name="connsiteY1939" fmla="*/ 638743 h 2812935"/>
                    <a:gd name="connsiteX1940" fmla="*/ 1005565 w 1404720"/>
                    <a:gd name="connsiteY1940" fmla="*/ 638743 h 2812935"/>
                    <a:gd name="connsiteX1941" fmla="*/ 965197 w 1404720"/>
                    <a:gd name="connsiteY1941" fmla="*/ 679111 h 2812935"/>
                    <a:gd name="connsiteX1942" fmla="*/ 1005565 w 1404720"/>
                    <a:gd name="connsiteY1942" fmla="*/ 719479 h 2812935"/>
                    <a:gd name="connsiteX1943" fmla="*/ 1045933 w 1404720"/>
                    <a:gd name="connsiteY1943" fmla="*/ 679111 h 2812935"/>
                    <a:gd name="connsiteX1944" fmla="*/ 1005565 w 1404720"/>
                    <a:gd name="connsiteY1944" fmla="*/ 638743 h 2812935"/>
                    <a:gd name="connsiteX1945" fmla="*/ 921129 w 1404720"/>
                    <a:gd name="connsiteY1945" fmla="*/ 638743 h 2812935"/>
                    <a:gd name="connsiteX1946" fmla="*/ 880761 w 1404720"/>
                    <a:gd name="connsiteY1946" fmla="*/ 679111 h 2812935"/>
                    <a:gd name="connsiteX1947" fmla="*/ 921129 w 1404720"/>
                    <a:gd name="connsiteY1947" fmla="*/ 719479 h 2812935"/>
                    <a:gd name="connsiteX1948" fmla="*/ 961497 w 1404720"/>
                    <a:gd name="connsiteY1948" fmla="*/ 679111 h 2812935"/>
                    <a:gd name="connsiteX1949" fmla="*/ 921129 w 1404720"/>
                    <a:gd name="connsiteY1949" fmla="*/ 638743 h 2812935"/>
                    <a:gd name="connsiteX1950" fmla="*/ 836693 w 1404720"/>
                    <a:gd name="connsiteY1950" fmla="*/ 638743 h 2812935"/>
                    <a:gd name="connsiteX1951" fmla="*/ 796325 w 1404720"/>
                    <a:gd name="connsiteY1951" fmla="*/ 679111 h 2812935"/>
                    <a:gd name="connsiteX1952" fmla="*/ 836693 w 1404720"/>
                    <a:gd name="connsiteY1952" fmla="*/ 719479 h 2812935"/>
                    <a:gd name="connsiteX1953" fmla="*/ 877061 w 1404720"/>
                    <a:gd name="connsiteY1953" fmla="*/ 679111 h 2812935"/>
                    <a:gd name="connsiteX1954" fmla="*/ 836693 w 1404720"/>
                    <a:gd name="connsiteY1954" fmla="*/ 638743 h 2812935"/>
                    <a:gd name="connsiteX1955" fmla="*/ 752256 w 1404720"/>
                    <a:gd name="connsiteY1955" fmla="*/ 638743 h 2812935"/>
                    <a:gd name="connsiteX1956" fmla="*/ 711888 w 1404720"/>
                    <a:gd name="connsiteY1956" fmla="*/ 679111 h 2812935"/>
                    <a:gd name="connsiteX1957" fmla="*/ 752256 w 1404720"/>
                    <a:gd name="connsiteY1957" fmla="*/ 719479 h 2812935"/>
                    <a:gd name="connsiteX1958" fmla="*/ 792624 w 1404720"/>
                    <a:gd name="connsiteY1958" fmla="*/ 679111 h 2812935"/>
                    <a:gd name="connsiteX1959" fmla="*/ 752256 w 1404720"/>
                    <a:gd name="connsiteY1959" fmla="*/ 638743 h 2812935"/>
                    <a:gd name="connsiteX1960" fmla="*/ 667820 w 1404720"/>
                    <a:gd name="connsiteY1960" fmla="*/ 638743 h 2812935"/>
                    <a:gd name="connsiteX1961" fmla="*/ 627452 w 1404720"/>
                    <a:gd name="connsiteY1961" fmla="*/ 679111 h 2812935"/>
                    <a:gd name="connsiteX1962" fmla="*/ 667820 w 1404720"/>
                    <a:gd name="connsiteY1962" fmla="*/ 719479 h 2812935"/>
                    <a:gd name="connsiteX1963" fmla="*/ 708188 w 1404720"/>
                    <a:gd name="connsiteY1963" fmla="*/ 679111 h 2812935"/>
                    <a:gd name="connsiteX1964" fmla="*/ 667820 w 1404720"/>
                    <a:gd name="connsiteY1964" fmla="*/ 638743 h 2812935"/>
                    <a:gd name="connsiteX1965" fmla="*/ 583384 w 1404720"/>
                    <a:gd name="connsiteY1965" fmla="*/ 638743 h 2812935"/>
                    <a:gd name="connsiteX1966" fmla="*/ 543016 w 1404720"/>
                    <a:gd name="connsiteY1966" fmla="*/ 679111 h 2812935"/>
                    <a:gd name="connsiteX1967" fmla="*/ 583384 w 1404720"/>
                    <a:gd name="connsiteY1967" fmla="*/ 719479 h 2812935"/>
                    <a:gd name="connsiteX1968" fmla="*/ 623752 w 1404720"/>
                    <a:gd name="connsiteY1968" fmla="*/ 679111 h 2812935"/>
                    <a:gd name="connsiteX1969" fmla="*/ 583384 w 1404720"/>
                    <a:gd name="connsiteY1969" fmla="*/ 638743 h 2812935"/>
                    <a:gd name="connsiteX1970" fmla="*/ 498947 w 1404720"/>
                    <a:gd name="connsiteY1970" fmla="*/ 638743 h 2812935"/>
                    <a:gd name="connsiteX1971" fmla="*/ 458579 w 1404720"/>
                    <a:gd name="connsiteY1971" fmla="*/ 679111 h 2812935"/>
                    <a:gd name="connsiteX1972" fmla="*/ 498947 w 1404720"/>
                    <a:gd name="connsiteY1972" fmla="*/ 719479 h 2812935"/>
                    <a:gd name="connsiteX1973" fmla="*/ 539315 w 1404720"/>
                    <a:gd name="connsiteY1973" fmla="*/ 679111 h 2812935"/>
                    <a:gd name="connsiteX1974" fmla="*/ 498947 w 1404720"/>
                    <a:gd name="connsiteY1974" fmla="*/ 638743 h 2812935"/>
                    <a:gd name="connsiteX1975" fmla="*/ 414511 w 1404720"/>
                    <a:gd name="connsiteY1975" fmla="*/ 638743 h 2812935"/>
                    <a:gd name="connsiteX1976" fmla="*/ 374143 w 1404720"/>
                    <a:gd name="connsiteY1976" fmla="*/ 679111 h 2812935"/>
                    <a:gd name="connsiteX1977" fmla="*/ 414511 w 1404720"/>
                    <a:gd name="connsiteY1977" fmla="*/ 719479 h 2812935"/>
                    <a:gd name="connsiteX1978" fmla="*/ 454879 w 1404720"/>
                    <a:gd name="connsiteY1978" fmla="*/ 679111 h 2812935"/>
                    <a:gd name="connsiteX1979" fmla="*/ 414511 w 1404720"/>
                    <a:gd name="connsiteY1979" fmla="*/ 638743 h 2812935"/>
                    <a:gd name="connsiteX1980" fmla="*/ 330075 w 1404720"/>
                    <a:gd name="connsiteY1980" fmla="*/ 638743 h 2812935"/>
                    <a:gd name="connsiteX1981" fmla="*/ 289707 w 1404720"/>
                    <a:gd name="connsiteY1981" fmla="*/ 679111 h 2812935"/>
                    <a:gd name="connsiteX1982" fmla="*/ 330075 w 1404720"/>
                    <a:gd name="connsiteY1982" fmla="*/ 719479 h 2812935"/>
                    <a:gd name="connsiteX1983" fmla="*/ 370443 w 1404720"/>
                    <a:gd name="connsiteY1983" fmla="*/ 679111 h 2812935"/>
                    <a:gd name="connsiteX1984" fmla="*/ 330075 w 1404720"/>
                    <a:gd name="connsiteY1984" fmla="*/ 638743 h 2812935"/>
                    <a:gd name="connsiteX1985" fmla="*/ 245639 w 1404720"/>
                    <a:gd name="connsiteY1985" fmla="*/ 638743 h 2812935"/>
                    <a:gd name="connsiteX1986" fmla="*/ 205271 w 1404720"/>
                    <a:gd name="connsiteY1986" fmla="*/ 679111 h 2812935"/>
                    <a:gd name="connsiteX1987" fmla="*/ 245639 w 1404720"/>
                    <a:gd name="connsiteY1987" fmla="*/ 719479 h 2812935"/>
                    <a:gd name="connsiteX1988" fmla="*/ 286007 w 1404720"/>
                    <a:gd name="connsiteY1988" fmla="*/ 679111 h 2812935"/>
                    <a:gd name="connsiteX1989" fmla="*/ 245639 w 1404720"/>
                    <a:gd name="connsiteY1989" fmla="*/ 638743 h 2812935"/>
                    <a:gd name="connsiteX1990" fmla="*/ 161202 w 1404720"/>
                    <a:gd name="connsiteY1990" fmla="*/ 638743 h 2812935"/>
                    <a:gd name="connsiteX1991" fmla="*/ 120834 w 1404720"/>
                    <a:gd name="connsiteY1991" fmla="*/ 679111 h 2812935"/>
                    <a:gd name="connsiteX1992" fmla="*/ 161202 w 1404720"/>
                    <a:gd name="connsiteY1992" fmla="*/ 719479 h 2812935"/>
                    <a:gd name="connsiteX1993" fmla="*/ 201570 w 1404720"/>
                    <a:gd name="connsiteY1993" fmla="*/ 679111 h 2812935"/>
                    <a:gd name="connsiteX1994" fmla="*/ 161202 w 1404720"/>
                    <a:gd name="connsiteY1994" fmla="*/ 638743 h 2812935"/>
                    <a:gd name="connsiteX1995" fmla="*/ 76766 w 1404720"/>
                    <a:gd name="connsiteY1995" fmla="*/ 638743 h 2812935"/>
                    <a:gd name="connsiteX1996" fmla="*/ 36398 w 1404720"/>
                    <a:gd name="connsiteY1996" fmla="*/ 679111 h 2812935"/>
                    <a:gd name="connsiteX1997" fmla="*/ 76766 w 1404720"/>
                    <a:gd name="connsiteY1997" fmla="*/ 719479 h 2812935"/>
                    <a:gd name="connsiteX1998" fmla="*/ 117134 w 1404720"/>
                    <a:gd name="connsiteY1998" fmla="*/ 679111 h 2812935"/>
                    <a:gd name="connsiteX1999" fmla="*/ 76766 w 1404720"/>
                    <a:gd name="connsiteY1999" fmla="*/ 638743 h 2812935"/>
                    <a:gd name="connsiteX2000" fmla="*/ 1343312 w 1404720"/>
                    <a:gd name="connsiteY2000" fmla="*/ 552694 h 2812935"/>
                    <a:gd name="connsiteX2001" fmla="*/ 1302944 w 1404720"/>
                    <a:gd name="connsiteY2001" fmla="*/ 593062 h 2812935"/>
                    <a:gd name="connsiteX2002" fmla="*/ 1343312 w 1404720"/>
                    <a:gd name="connsiteY2002" fmla="*/ 633430 h 2812935"/>
                    <a:gd name="connsiteX2003" fmla="*/ 1383680 w 1404720"/>
                    <a:gd name="connsiteY2003" fmla="*/ 593062 h 2812935"/>
                    <a:gd name="connsiteX2004" fmla="*/ 1343312 w 1404720"/>
                    <a:gd name="connsiteY2004" fmla="*/ 552694 h 2812935"/>
                    <a:gd name="connsiteX2005" fmla="*/ 1258874 w 1404720"/>
                    <a:gd name="connsiteY2005" fmla="*/ 552694 h 2812935"/>
                    <a:gd name="connsiteX2006" fmla="*/ 1218506 w 1404720"/>
                    <a:gd name="connsiteY2006" fmla="*/ 593062 h 2812935"/>
                    <a:gd name="connsiteX2007" fmla="*/ 1258874 w 1404720"/>
                    <a:gd name="connsiteY2007" fmla="*/ 633430 h 2812935"/>
                    <a:gd name="connsiteX2008" fmla="*/ 1299242 w 1404720"/>
                    <a:gd name="connsiteY2008" fmla="*/ 593062 h 2812935"/>
                    <a:gd name="connsiteX2009" fmla="*/ 1258874 w 1404720"/>
                    <a:gd name="connsiteY2009" fmla="*/ 552694 h 2812935"/>
                    <a:gd name="connsiteX2010" fmla="*/ 1174438 w 1404720"/>
                    <a:gd name="connsiteY2010" fmla="*/ 552694 h 2812935"/>
                    <a:gd name="connsiteX2011" fmla="*/ 1134070 w 1404720"/>
                    <a:gd name="connsiteY2011" fmla="*/ 593062 h 2812935"/>
                    <a:gd name="connsiteX2012" fmla="*/ 1174438 w 1404720"/>
                    <a:gd name="connsiteY2012" fmla="*/ 633430 h 2812935"/>
                    <a:gd name="connsiteX2013" fmla="*/ 1214806 w 1404720"/>
                    <a:gd name="connsiteY2013" fmla="*/ 593062 h 2812935"/>
                    <a:gd name="connsiteX2014" fmla="*/ 1174438 w 1404720"/>
                    <a:gd name="connsiteY2014" fmla="*/ 552694 h 2812935"/>
                    <a:gd name="connsiteX2015" fmla="*/ 1090002 w 1404720"/>
                    <a:gd name="connsiteY2015" fmla="*/ 552694 h 2812935"/>
                    <a:gd name="connsiteX2016" fmla="*/ 1049634 w 1404720"/>
                    <a:gd name="connsiteY2016" fmla="*/ 593062 h 2812935"/>
                    <a:gd name="connsiteX2017" fmla="*/ 1090002 w 1404720"/>
                    <a:gd name="connsiteY2017" fmla="*/ 633430 h 2812935"/>
                    <a:gd name="connsiteX2018" fmla="*/ 1130370 w 1404720"/>
                    <a:gd name="connsiteY2018" fmla="*/ 593062 h 2812935"/>
                    <a:gd name="connsiteX2019" fmla="*/ 1090002 w 1404720"/>
                    <a:gd name="connsiteY2019" fmla="*/ 552694 h 2812935"/>
                    <a:gd name="connsiteX2020" fmla="*/ 1005565 w 1404720"/>
                    <a:gd name="connsiteY2020" fmla="*/ 552694 h 2812935"/>
                    <a:gd name="connsiteX2021" fmla="*/ 965197 w 1404720"/>
                    <a:gd name="connsiteY2021" fmla="*/ 593062 h 2812935"/>
                    <a:gd name="connsiteX2022" fmla="*/ 1005565 w 1404720"/>
                    <a:gd name="connsiteY2022" fmla="*/ 633430 h 2812935"/>
                    <a:gd name="connsiteX2023" fmla="*/ 1045933 w 1404720"/>
                    <a:gd name="connsiteY2023" fmla="*/ 593062 h 2812935"/>
                    <a:gd name="connsiteX2024" fmla="*/ 1005565 w 1404720"/>
                    <a:gd name="connsiteY2024" fmla="*/ 552694 h 2812935"/>
                    <a:gd name="connsiteX2025" fmla="*/ 921129 w 1404720"/>
                    <a:gd name="connsiteY2025" fmla="*/ 552694 h 2812935"/>
                    <a:gd name="connsiteX2026" fmla="*/ 880761 w 1404720"/>
                    <a:gd name="connsiteY2026" fmla="*/ 593062 h 2812935"/>
                    <a:gd name="connsiteX2027" fmla="*/ 921129 w 1404720"/>
                    <a:gd name="connsiteY2027" fmla="*/ 633430 h 2812935"/>
                    <a:gd name="connsiteX2028" fmla="*/ 961497 w 1404720"/>
                    <a:gd name="connsiteY2028" fmla="*/ 593062 h 2812935"/>
                    <a:gd name="connsiteX2029" fmla="*/ 921129 w 1404720"/>
                    <a:gd name="connsiteY2029" fmla="*/ 552694 h 2812935"/>
                    <a:gd name="connsiteX2030" fmla="*/ 836693 w 1404720"/>
                    <a:gd name="connsiteY2030" fmla="*/ 552694 h 2812935"/>
                    <a:gd name="connsiteX2031" fmla="*/ 796325 w 1404720"/>
                    <a:gd name="connsiteY2031" fmla="*/ 593062 h 2812935"/>
                    <a:gd name="connsiteX2032" fmla="*/ 836693 w 1404720"/>
                    <a:gd name="connsiteY2032" fmla="*/ 633430 h 2812935"/>
                    <a:gd name="connsiteX2033" fmla="*/ 877061 w 1404720"/>
                    <a:gd name="connsiteY2033" fmla="*/ 593062 h 2812935"/>
                    <a:gd name="connsiteX2034" fmla="*/ 836693 w 1404720"/>
                    <a:gd name="connsiteY2034" fmla="*/ 552694 h 2812935"/>
                    <a:gd name="connsiteX2035" fmla="*/ 752256 w 1404720"/>
                    <a:gd name="connsiteY2035" fmla="*/ 552694 h 2812935"/>
                    <a:gd name="connsiteX2036" fmla="*/ 711888 w 1404720"/>
                    <a:gd name="connsiteY2036" fmla="*/ 593062 h 2812935"/>
                    <a:gd name="connsiteX2037" fmla="*/ 752256 w 1404720"/>
                    <a:gd name="connsiteY2037" fmla="*/ 633430 h 2812935"/>
                    <a:gd name="connsiteX2038" fmla="*/ 792624 w 1404720"/>
                    <a:gd name="connsiteY2038" fmla="*/ 593062 h 2812935"/>
                    <a:gd name="connsiteX2039" fmla="*/ 752256 w 1404720"/>
                    <a:gd name="connsiteY2039" fmla="*/ 552694 h 2812935"/>
                    <a:gd name="connsiteX2040" fmla="*/ 667820 w 1404720"/>
                    <a:gd name="connsiteY2040" fmla="*/ 552694 h 2812935"/>
                    <a:gd name="connsiteX2041" fmla="*/ 627452 w 1404720"/>
                    <a:gd name="connsiteY2041" fmla="*/ 593062 h 2812935"/>
                    <a:gd name="connsiteX2042" fmla="*/ 667820 w 1404720"/>
                    <a:gd name="connsiteY2042" fmla="*/ 633430 h 2812935"/>
                    <a:gd name="connsiteX2043" fmla="*/ 708188 w 1404720"/>
                    <a:gd name="connsiteY2043" fmla="*/ 593062 h 2812935"/>
                    <a:gd name="connsiteX2044" fmla="*/ 667820 w 1404720"/>
                    <a:gd name="connsiteY2044" fmla="*/ 552694 h 2812935"/>
                    <a:gd name="connsiteX2045" fmla="*/ 583384 w 1404720"/>
                    <a:gd name="connsiteY2045" fmla="*/ 552694 h 2812935"/>
                    <a:gd name="connsiteX2046" fmla="*/ 543016 w 1404720"/>
                    <a:gd name="connsiteY2046" fmla="*/ 593062 h 2812935"/>
                    <a:gd name="connsiteX2047" fmla="*/ 583384 w 1404720"/>
                    <a:gd name="connsiteY2047" fmla="*/ 633430 h 2812935"/>
                    <a:gd name="connsiteX2048" fmla="*/ 623752 w 1404720"/>
                    <a:gd name="connsiteY2048" fmla="*/ 593062 h 2812935"/>
                    <a:gd name="connsiteX2049" fmla="*/ 583384 w 1404720"/>
                    <a:gd name="connsiteY2049" fmla="*/ 552694 h 2812935"/>
                    <a:gd name="connsiteX2050" fmla="*/ 498947 w 1404720"/>
                    <a:gd name="connsiteY2050" fmla="*/ 552694 h 2812935"/>
                    <a:gd name="connsiteX2051" fmla="*/ 458579 w 1404720"/>
                    <a:gd name="connsiteY2051" fmla="*/ 593062 h 2812935"/>
                    <a:gd name="connsiteX2052" fmla="*/ 498947 w 1404720"/>
                    <a:gd name="connsiteY2052" fmla="*/ 633430 h 2812935"/>
                    <a:gd name="connsiteX2053" fmla="*/ 539315 w 1404720"/>
                    <a:gd name="connsiteY2053" fmla="*/ 593062 h 2812935"/>
                    <a:gd name="connsiteX2054" fmla="*/ 498947 w 1404720"/>
                    <a:gd name="connsiteY2054" fmla="*/ 552694 h 2812935"/>
                    <a:gd name="connsiteX2055" fmla="*/ 414511 w 1404720"/>
                    <a:gd name="connsiteY2055" fmla="*/ 552694 h 2812935"/>
                    <a:gd name="connsiteX2056" fmla="*/ 374143 w 1404720"/>
                    <a:gd name="connsiteY2056" fmla="*/ 593062 h 2812935"/>
                    <a:gd name="connsiteX2057" fmla="*/ 414511 w 1404720"/>
                    <a:gd name="connsiteY2057" fmla="*/ 633430 h 2812935"/>
                    <a:gd name="connsiteX2058" fmla="*/ 454879 w 1404720"/>
                    <a:gd name="connsiteY2058" fmla="*/ 593062 h 2812935"/>
                    <a:gd name="connsiteX2059" fmla="*/ 414511 w 1404720"/>
                    <a:gd name="connsiteY2059" fmla="*/ 552694 h 2812935"/>
                    <a:gd name="connsiteX2060" fmla="*/ 330075 w 1404720"/>
                    <a:gd name="connsiteY2060" fmla="*/ 552694 h 2812935"/>
                    <a:gd name="connsiteX2061" fmla="*/ 289707 w 1404720"/>
                    <a:gd name="connsiteY2061" fmla="*/ 593062 h 2812935"/>
                    <a:gd name="connsiteX2062" fmla="*/ 330075 w 1404720"/>
                    <a:gd name="connsiteY2062" fmla="*/ 633430 h 2812935"/>
                    <a:gd name="connsiteX2063" fmla="*/ 370443 w 1404720"/>
                    <a:gd name="connsiteY2063" fmla="*/ 593062 h 2812935"/>
                    <a:gd name="connsiteX2064" fmla="*/ 330075 w 1404720"/>
                    <a:gd name="connsiteY2064" fmla="*/ 552694 h 2812935"/>
                    <a:gd name="connsiteX2065" fmla="*/ 245639 w 1404720"/>
                    <a:gd name="connsiteY2065" fmla="*/ 552694 h 2812935"/>
                    <a:gd name="connsiteX2066" fmla="*/ 205271 w 1404720"/>
                    <a:gd name="connsiteY2066" fmla="*/ 593062 h 2812935"/>
                    <a:gd name="connsiteX2067" fmla="*/ 245639 w 1404720"/>
                    <a:gd name="connsiteY2067" fmla="*/ 633430 h 2812935"/>
                    <a:gd name="connsiteX2068" fmla="*/ 286007 w 1404720"/>
                    <a:gd name="connsiteY2068" fmla="*/ 593062 h 2812935"/>
                    <a:gd name="connsiteX2069" fmla="*/ 245639 w 1404720"/>
                    <a:gd name="connsiteY2069" fmla="*/ 552694 h 2812935"/>
                    <a:gd name="connsiteX2070" fmla="*/ 161202 w 1404720"/>
                    <a:gd name="connsiteY2070" fmla="*/ 552694 h 2812935"/>
                    <a:gd name="connsiteX2071" fmla="*/ 120834 w 1404720"/>
                    <a:gd name="connsiteY2071" fmla="*/ 593062 h 2812935"/>
                    <a:gd name="connsiteX2072" fmla="*/ 161202 w 1404720"/>
                    <a:gd name="connsiteY2072" fmla="*/ 633430 h 2812935"/>
                    <a:gd name="connsiteX2073" fmla="*/ 201570 w 1404720"/>
                    <a:gd name="connsiteY2073" fmla="*/ 593062 h 2812935"/>
                    <a:gd name="connsiteX2074" fmla="*/ 161202 w 1404720"/>
                    <a:gd name="connsiteY2074" fmla="*/ 552694 h 2812935"/>
                    <a:gd name="connsiteX2075" fmla="*/ 76766 w 1404720"/>
                    <a:gd name="connsiteY2075" fmla="*/ 552694 h 2812935"/>
                    <a:gd name="connsiteX2076" fmla="*/ 36398 w 1404720"/>
                    <a:gd name="connsiteY2076" fmla="*/ 593062 h 2812935"/>
                    <a:gd name="connsiteX2077" fmla="*/ 76766 w 1404720"/>
                    <a:gd name="connsiteY2077" fmla="*/ 633430 h 2812935"/>
                    <a:gd name="connsiteX2078" fmla="*/ 117134 w 1404720"/>
                    <a:gd name="connsiteY2078" fmla="*/ 593062 h 2812935"/>
                    <a:gd name="connsiteX2079" fmla="*/ 76766 w 1404720"/>
                    <a:gd name="connsiteY2079" fmla="*/ 552694 h 2812935"/>
                    <a:gd name="connsiteX2080" fmla="*/ 1343312 w 1404720"/>
                    <a:gd name="connsiteY2080" fmla="*/ 466644 h 2812935"/>
                    <a:gd name="connsiteX2081" fmla="*/ 1302944 w 1404720"/>
                    <a:gd name="connsiteY2081" fmla="*/ 507012 h 2812935"/>
                    <a:gd name="connsiteX2082" fmla="*/ 1343312 w 1404720"/>
                    <a:gd name="connsiteY2082" fmla="*/ 547380 h 2812935"/>
                    <a:gd name="connsiteX2083" fmla="*/ 1383680 w 1404720"/>
                    <a:gd name="connsiteY2083" fmla="*/ 507012 h 2812935"/>
                    <a:gd name="connsiteX2084" fmla="*/ 1343312 w 1404720"/>
                    <a:gd name="connsiteY2084" fmla="*/ 466644 h 2812935"/>
                    <a:gd name="connsiteX2085" fmla="*/ 1258874 w 1404720"/>
                    <a:gd name="connsiteY2085" fmla="*/ 466644 h 2812935"/>
                    <a:gd name="connsiteX2086" fmla="*/ 1218506 w 1404720"/>
                    <a:gd name="connsiteY2086" fmla="*/ 507012 h 2812935"/>
                    <a:gd name="connsiteX2087" fmla="*/ 1258874 w 1404720"/>
                    <a:gd name="connsiteY2087" fmla="*/ 547380 h 2812935"/>
                    <a:gd name="connsiteX2088" fmla="*/ 1299242 w 1404720"/>
                    <a:gd name="connsiteY2088" fmla="*/ 507012 h 2812935"/>
                    <a:gd name="connsiteX2089" fmla="*/ 1258874 w 1404720"/>
                    <a:gd name="connsiteY2089" fmla="*/ 466644 h 2812935"/>
                    <a:gd name="connsiteX2090" fmla="*/ 1174438 w 1404720"/>
                    <a:gd name="connsiteY2090" fmla="*/ 466644 h 2812935"/>
                    <a:gd name="connsiteX2091" fmla="*/ 1134070 w 1404720"/>
                    <a:gd name="connsiteY2091" fmla="*/ 507012 h 2812935"/>
                    <a:gd name="connsiteX2092" fmla="*/ 1174438 w 1404720"/>
                    <a:gd name="connsiteY2092" fmla="*/ 547380 h 2812935"/>
                    <a:gd name="connsiteX2093" fmla="*/ 1214806 w 1404720"/>
                    <a:gd name="connsiteY2093" fmla="*/ 507012 h 2812935"/>
                    <a:gd name="connsiteX2094" fmla="*/ 1174438 w 1404720"/>
                    <a:gd name="connsiteY2094" fmla="*/ 466644 h 2812935"/>
                    <a:gd name="connsiteX2095" fmla="*/ 1090002 w 1404720"/>
                    <a:gd name="connsiteY2095" fmla="*/ 466644 h 2812935"/>
                    <a:gd name="connsiteX2096" fmla="*/ 1049634 w 1404720"/>
                    <a:gd name="connsiteY2096" fmla="*/ 507012 h 2812935"/>
                    <a:gd name="connsiteX2097" fmla="*/ 1090002 w 1404720"/>
                    <a:gd name="connsiteY2097" fmla="*/ 547380 h 2812935"/>
                    <a:gd name="connsiteX2098" fmla="*/ 1130370 w 1404720"/>
                    <a:gd name="connsiteY2098" fmla="*/ 507012 h 2812935"/>
                    <a:gd name="connsiteX2099" fmla="*/ 1090002 w 1404720"/>
                    <a:gd name="connsiteY2099" fmla="*/ 466644 h 2812935"/>
                    <a:gd name="connsiteX2100" fmla="*/ 1005565 w 1404720"/>
                    <a:gd name="connsiteY2100" fmla="*/ 466644 h 2812935"/>
                    <a:gd name="connsiteX2101" fmla="*/ 965197 w 1404720"/>
                    <a:gd name="connsiteY2101" fmla="*/ 507012 h 2812935"/>
                    <a:gd name="connsiteX2102" fmla="*/ 1005565 w 1404720"/>
                    <a:gd name="connsiteY2102" fmla="*/ 547380 h 2812935"/>
                    <a:gd name="connsiteX2103" fmla="*/ 1045933 w 1404720"/>
                    <a:gd name="connsiteY2103" fmla="*/ 507012 h 2812935"/>
                    <a:gd name="connsiteX2104" fmla="*/ 1005565 w 1404720"/>
                    <a:gd name="connsiteY2104" fmla="*/ 466644 h 2812935"/>
                    <a:gd name="connsiteX2105" fmla="*/ 921129 w 1404720"/>
                    <a:gd name="connsiteY2105" fmla="*/ 466644 h 2812935"/>
                    <a:gd name="connsiteX2106" fmla="*/ 880761 w 1404720"/>
                    <a:gd name="connsiteY2106" fmla="*/ 507012 h 2812935"/>
                    <a:gd name="connsiteX2107" fmla="*/ 921129 w 1404720"/>
                    <a:gd name="connsiteY2107" fmla="*/ 547380 h 2812935"/>
                    <a:gd name="connsiteX2108" fmla="*/ 961497 w 1404720"/>
                    <a:gd name="connsiteY2108" fmla="*/ 507012 h 2812935"/>
                    <a:gd name="connsiteX2109" fmla="*/ 921129 w 1404720"/>
                    <a:gd name="connsiteY2109" fmla="*/ 466644 h 2812935"/>
                    <a:gd name="connsiteX2110" fmla="*/ 836693 w 1404720"/>
                    <a:gd name="connsiteY2110" fmla="*/ 466644 h 2812935"/>
                    <a:gd name="connsiteX2111" fmla="*/ 796325 w 1404720"/>
                    <a:gd name="connsiteY2111" fmla="*/ 507012 h 2812935"/>
                    <a:gd name="connsiteX2112" fmla="*/ 836693 w 1404720"/>
                    <a:gd name="connsiteY2112" fmla="*/ 547380 h 2812935"/>
                    <a:gd name="connsiteX2113" fmla="*/ 877061 w 1404720"/>
                    <a:gd name="connsiteY2113" fmla="*/ 507012 h 2812935"/>
                    <a:gd name="connsiteX2114" fmla="*/ 836693 w 1404720"/>
                    <a:gd name="connsiteY2114" fmla="*/ 466644 h 2812935"/>
                    <a:gd name="connsiteX2115" fmla="*/ 752256 w 1404720"/>
                    <a:gd name="connsiteY2115" fmla="*/ 466644 h 2812935"/>
                    <a:gd name="connsiteX2116" fmla="*/ 711888 w 1404720"/>
                    <a:gd name="connsiteY2116" fmla="*/ 507012 h 2812935"/>
                    <a:gd name="connsiteX2117" fmla="*/ 752256 w 1404720"/>
                    <a:gd name="connsiteY2117" fmla="*/ 547380 h 2812935"/>
                    <a:gd name="connsiteX2118" fmla="*/ 792624 w 1404720"/>
                    <a:gd name="connsiteY2118" fmla="*/ 507012 h 2812935"/>
                    <a:gd name="connsiteX2119" fmla="*/ 752256 w 1404720"/>
                    <a:gd name="connsiteY2119" fmla="*/ 466644 h 2812935"/>
                    <a:gd name="connsiteX2120" fmla="*/ 667820 w 1404720"/>
                    <a:gd name="connsiteY2120" fmla="*/ 466644 h 2812935"/>
                    <a:gd name="connsiteX2121" fmla="*/ 627452 w 1404720"/>
                    <a:gd name="connsiteY2121" fmla="*/ 507012 h 2812935"/>
                    <a:gd name="connsiteX2122" fmla="*/ 667820 w 1404720"/>
                    <a:gd name="connsiteY2122" fmla="*/ 547380 h 2812935"/>
                    <a:gd name="connsiteX2123" fmla="*/ 708188 w 1404720"/>
                    <a:gd name="connsiteY2123" fmla="*/ 507012 h 2812935"/>
                    <a:gd name="connsiteX2124" fmla="*/ 667820 w 1404720"/>
                    <a:gd name="connsiteY2124" fmla="*/ 466644 h 2812935"/>
                    <a:gd name="connsiteX2125" fmla="*/ 583384 w 1404720"/>
                    <a:gd name="connsiteY2125" fmla="*/ 466644 h 2812935"/>
                    <a:gd name="connsiteX2126" fmla="*/ 543016 w 1404720"/>
                    <a:gd name="connsiteY2126" fmla="*/ 507012 h 2812935"/>
                    <a:gd name="connsiteX2127" fmla="*/ 583384 w 1404720"/>
                    <a:gd name="connsiteY2127" fmla="*/ 547380 h 2812935"/>
                    <a:gd name="connsiteX2128" fmla="*/ 623752 w 1404720"/>
                    <a:gd name="connsiteY2128" fmla="*/ 507012 h 2812935"/>
                    <a:gd name="connsiteX2129" fmla="*/ 583384 w 1404720"/>
                    <a:gd name="connsiteY2129" fmla="*/ 466644 h 2812935"/>
                    <a:gd name="connsiteX2130" fmla="*/ 498947 w 1404720"/>
                    <a:gd name="connsiteY2130" fmla="*/ 466644 h 2812935"/>
                    <a:gd name="connsiteX2131" fmla="*/ 458579 w 1404720"/>
                    <a:gd name="connsiteY2131" fmla="*/ 507012 h 2812935"/>
                    <a:gd name="connsiteX2132" fmla="*/ 498947 w 1404720"/>
                    <a:gd name="connsiteY2132" fmla="*/ 547380 h 2812935"/>
                    <a:gd name="connsiteX2133" fmla="*/ 539315 w 1404720"/>
                    <a:gd name="connsiteY2133" fmla="*/ 507012 h 2812935"/>
                    <a:gd name="connsiteX2134" fmla="*/ 498947 w 1404720"/>
                    <a:gd name="connsiteY2134" fmla="*/ 466644 h 2812935"/>
                    <a:gd name="connsiteX2135" fmla="*/ 414511 w 1404720"/>
                    <a:gd name="connsiteY2135" fmla="*/ 466644 h 2812935"/>
                    <a:gd name="connsiteX2136" fmla="*/ 374143 w 1404720"/>
                    <a:gd name="connsiteY2136" fmla="*/ 507012 h 2812935"/>
                    <a:gd name="connsiteX2137" fmla="*/ 414511 w 1404720"/>
                    <a:gd name="connsiteY2137" fmla="*/ 547380 h 2812935"/>
                    <a:gd name="connsiteX2138" fmla="*/ 454879 w 1404720"/>
                    <a:gd name="connsiteY2138" fmla="*/ 507012 h 2812935"/>
                    <a:gd name="connsiteX2139" fmla="*/ 414511 w 1404720"/>
                    <a:gd name="connsiteY2139" fmla="*/ 466644 h 2812935"/>
                    <a:gd name="connsiteX2140" fmla="*/ 330075 w 1404720"/>
                    <a:gd name="connsiteY2140" fmla="*/ 466644 h 2812935"/>
                    <a:gd name="connsiteX2141" fmla="*/ 289707 w 1404720"/>
                    <a:gd name="connsiteY2141" fmla="*/ 507012 h 2812935"/>
                    <a:gd name="connsiteX2142" fmla="*/ 330075 w 1404720"/>
                    <a:gd name="connsiteY2142" fmla="*/ 547380 h 2812935"/>
                    <a:gd name="connsiteX2143" fmla="*/ 370443 w 1404720"/>
                    <a:gd name="connsiteY2143" fmla="*/ 507012 h 2812935"/>
                    <a:gd name="connsiteX2144" fmla="*/ 330075 w 1404720"/>
                    <a:gd name="connsiteY2144" fmla="*/ 466644 h 2812935"/>
                    <a:gd name="connsiteX2145" fmla="*/ 245639 w 1404720"/>
                    <a:gd name="connsiteY2145" fmla="*/ 466644 h 2812935"/>
                    <a:gd name="connsiteX2146" fmla="*/ 205271 w 1404720"/>
                    <a:gd name="connsiteY2146" fmla="*/ 507012 h 2812935"/>
                    <a:gd name="connsiteX2147" fmla="*/ 245639 w 1404720"/>
                    <a:gd name="connsiteY2147" fmla="*/ 547380 h 2812935"/>
                    <a:gd name="connsiteX2148" fmla="*/ 286007 w 1404720"/>
                    <a:gd name="connsiteY2148" fmla="*/ 507012 h 2812935"/>
                    <a:gd name="connsiteX2149" fmla="*/ 245639 w 1404720"/>
                    <a:gd name="connsiteY2149" fmla="*/ 466644 h 2812935"/>
                    <a:gd name="connsiteX2150" fmla="*/ 161202 w 1404720"/>
                    <a:gd name="connsiteY2150" fmla="*/ 466644 h 2812935"/>
                    <a:gd name="connsiteX2151" fmla="*/ 120834 w 1404720"/>
                    <a:gd name="connsiteY2151" fmla="*/ 507012 h 2812935"/>
                    <a:gd name="connsiteX2152" fmla="*/ 161202 w 1404720"/>
                    <a:gd name="connsiteY2152" fmla="*/ 547380 h 2812935"/>
                    <a:gd name="connsiteX2153" fmla="*/ 201570 w 1404720"/>
                    <a:gd name="connsiteY2153" fmla="*/ 507012 h 2812935"/>
                    <a:gd name="connsiteX2154" fmla="*/ 161202 w 1404720"/>
                    <a:gd name="connsiteY2154" fmla="*/ 466644 h 2812935"/>
                    <a:gd name="connsiteX2155" fmla="*/ 76766 w 1404720"/>
                    <a:gd name="connsiteY2155" fmla="*/ 466644 h 2812935"/>
                    <a:gd name="connsiteX2156" fmla="*/ 36398 w 1404720"/>
                    <a:gd name="connsiteY2156" fmla="*/ 507012 h 2812935"/>
                    <a:gd name="connsiteX2157" fmla="*/ 76766 w 1404720"/>
                    <a:gd name="connsiteY2157" fmla="*/ 547380 h 2812935"/>
                    <a:gd name="connsiteX2158" fmla="*/ 117134 w 1404720"/>
                    <a:gd name="connsiteY2158" fmla="*/ 507012 h 2812935"/>
                    <a:gd name="connsiteX2159" fmla="*/ 76766 w 1404720"/>
                    <a:gd name="connsiteY2159" fmla="*/ 466644 h 2812935"/>
                    <a:gd name="connsiteX2160" fmla="*/ 1343312 w 1404720"/>
                    <a:gd name="connsiteY2160" fmla="*/ 380595 h 2812935"/>
                    <a:gd name="connsiteX2161" fmla="*/ 1302944 w 1404720"/>
                    <a:gd name="connsiteY2161" fmla="*/ 420963 h 2812935"/>
                    <a:gd name="connsiteX2162" fmla="*/ 1343312 w 1404720"/>
                    <a:gd name="connsiteY2162" fmla="*/ 461331 h 2812935"/>
                    <a:gd name="connsiteX2163" fmla="*/ 1383680 w 1404720"/>
                    <a:gd name="connsiteY2163" fmla="*/ 420963 h 2812935"/>
                    <a:gd name="connsiteX2164" fmla="*/ 1343312 w 1404720"/>
                    <a:gd name="connsiteY2164" fmla="*/ 380595 h 2812935"/>
                    <a:gd name="connsiteX2165" fmla="*/ 1258874 w 1404720"/>
                    <a:gd name="connsiteY2165" fmla="*/ 380595 h 2812935"/>
                    <a:gd name="connsiteX2166" fmla="*/ 1218506 w 1404720"/>
                    <a:gd name="connsiteY2166" fmla="*/ 420963 h 2812935"/>
                    <a:gd name="connsiteX2167" fmla="*/ 1258874 w 1404720"/>
                    <a:gd name="connsiteY2167" fmla="*/ 461331 h 2812935"/>
                    <a:gd name="connsiteX2168" fmla="*/ 1299242 w 1404720"/>
                    <a:gd name="connsiteY2168" fmla="*/ 420963 h 2812935"/>
                    <a:gd name="connsiteX2169" fmla="*/ 1258874 w 1404720"/>
                    <a:gd name="connsiteY2169" fmla="*/ 380595 h 2812935"/>
                    <a:gd name="connsiteX2170" fmla="*/ 1174438 w 1404720"/>
                    <a:gd name="connsiteY2170" fmla="*/ 380595 h 2812935"/>
                    <a:gd name="connsiteX2171" fmla="*/ 1134070 w 1404720"/>
                    <a:gd name="connsiteY2171" fmla="*/ 420963 h 2812935"/>
                    <a:gd name="connsiteX2172" fmla="*/ 1174438 w 1404720"/>
                    <a:gd name="connsiteY2172" fmla="*/ 461331 h 2812935"/>
                    <a:gd name="connsiteX2173" fmla="*/ 1214806 w 1404720"/>
                    <a:gd name="connsiteY2173" fmla="*/ 420963 h 2812935"/>
                    <a:gd name="connsiteX2174" fmla="*/ 1174438 w 1404720"/>
                    <a:gd name="connsiteY2174" fmla="*/ 380595 h 2812935"/>
                    <a:gd name="connsiteX2175" fmla="*/ 1090002 w 1404720"/>
                    <a:gd name="connsiteY2175" fmla="*/ 380595 h 2812935"/>
                    <a:gd name="connsiteX2176" fmla="*/ 1049634 w 1404720"/>
                    <a:gd name="connsiteY2176" fmla="*/ 420963 h 2812935"/>
                    <a:gd name="connsiteX2177" fmla="*/ 1090002 w 1404720"/>
                    <a:gd name="connsiteY2177" fmla="*/ 461331 h 2812935"/>
                    <a:gd name="connsiteX2178" fmla="*/ 1130370 w 1404720"/>
                    <a:gd name="connsiteY2178" fmla="*/ 420963 h 2812935"/>
                    <a:gd name="connsiteX2179" fmla="*/ 1090002 w 1404720"/>
                    <a:gd name="connsiteY2179" fmla="*/ 380595 h 2812935"/>
                    <a:gd name="connsiteX2180" fmla="*/ 1005565 w 1404720"/>
                    <a:gd name="connsiteY2180" fmla="*/ 380595 h 2812935"/>
                    <a:gd name="connsiteX2181" fmla="*/ 965197 w 1404720"/>
                    <a:gd name="connsiteY2181" fmla="*/ 420963 h 2812935"/>
                    <a:gd name="connsiteX2182" fmla="*/ 1005565 w 1404720"/>
                    <a:gd name="connsiteY2182" fmla="*/ 461331 h 2812935"/>
                    <a:gd name="connsiteX2183" fmla="*/ 1045933 w 1404720"/>
                    <a:gd name="connsiteY2183" fmla="*/ 420963 h 2812935"/>
                    <a:gd name="connsiteX2184" fmla="*/ 1005565 w 1404720"/>
                    <a:gd name="connsiteY2184" fmla="*/ 380595 h 2812935"/>
                    <a:gd name="connsiteX2185" fmla="*/ 921129 w 1404720"/>
                    <a:gd name="connsiteY2185" fmla="*/ 380595 h 2812935"/>
                    <a:gd name="connsiteX2186" fmla="*/ 880761 w 1404720"/>
                    <a:gd name="connsiteY2186" fmla="*/ 420963 h 2812935"/>
                    <a:gd name="connsiteX2187" fmla="*/ 921129 w 1404720"/>
                    <a:gd name="connsiteY2187" fmla="*/ 461331 h 2812935"/>
                    <a:gd name="connsiteX2188" fmla="*/ 961497 w 1404720"/>
                    <a:gd name="connsiteY2188" fmla="*/ 420963 h 2812935"/>
                    <a:gd name="connsiteX2189" fmla="*/ 921129 w 1404720"/>
                    <a:gd name="connsiteY2189" fmla="*/ 380595 h 2812935"/>
                    <a:gd name="connsiteX2190" fmla="*/ 836693 w 1404720"/>
                    <a:gd name="connsiteY2190" fmla="*/ 380595 h 2812935"/>
                    <a:gd name="connsiteX2191" fmla="*/ 796325 w 1404720"/>
                    <a:gd name="connsiteY2191" fmla="*/ 420963 h 2812935"/>
                    <a:gd name="connsiteX2192" fmla="*/ 836693 w 1404720"/>
                    <a:gd name="connsiteY2192" fmla="*/ 461331 h 2812935"/>
                    <a:gd name="connsiteX2193" fmla="*/ 877061 w 1404720"/>
                    <a:gd name="connsiteY2193" fmla="*/ 420963 h 2812935"/>
                    <a:gd name="connsiteX2194" fmla="*/ 836693 w 1404720"/>
                    <a:gd name="connsiteY2194" fmla="*/ 380595 h 2812935"/>
                    <a:gd name="connsiteX2195" fmla="*/ 752256 w 1404720"/>
                    <a:gd name="connsiteY2195" fmla="*/ 380595 h 2812935"/>
                    <a:gd name="connsiteX2196" fmla="*/ 711888 w 1404720"/>
                    <a:gd name="connsiteY2196" fmla="*/ 420963 h 2812935"/>
                    <a:gd name="connsiteX2197" fmla="*/ 752256 w 1404720"/>
                    <a:gd name="connsiteY2197" fmla="*/ 461331 h 2812935"/>
                    <a:gd name="connsiteX2198" fmla="*/ 792624 w 1404720"/>
                    <a:gd name="connsiteY2198" fmla="*/ 420963 h 2812935"/>
                    <a:gd name="connsiteX2199" fmla="*/ 752256 w 1404720"/>
                    <a:gd name="connsiteY2199" fmla="*/ 380595 h 2812935"/>
                    <a:gd name="connsiteX2200" fmla="*/ 667820 w 1404720"/>
                    <a:gd name="connsiteY2200" fmla="*/ 380595 h 2812935"/>
                    <a:gd name="connsiteX2201" fmla="*/ 627452 w 1404720"/>
                    <a:gd name="connsiteY2201" fmla="*/ 420963 h 2812935"/>
                    <a:gd name="connsiteX2202" fmla="*/ 667820 w 1404720"/>
                    <a:gd name="connsiteY2202" fmla="*/ 461331 h 2812935"/>
                    <a:gd name="connsiteX2203" fmla="*/ 708188 w 1404720"/>
                    <a:gd name="connsiteY2203" fmla="*/ 420963 h 2812935"/>
                    <a:gd name="connsiteX2204" fmla="*/ 667820 w 1404720"/>
                    <a:gd name="connsiteY2204" fmla="*/ 380595 h 2812935"/>
                    <a:gd name="connsiteX2205" fmla="*/ 583384 w 1404720"/>
                    <a:gd name="connsiteY2205" fmla="*/ 380595 h 2812935"/>
                    <a:gd name="connsiteX2206" fmla="*/ 543016 w 1404720"/>
                    <a:gd name="connsiteY2206" fmla="*/ 420963 h 2812935"/>
                    <a:gd name="connsiteX2207" fmla="*/ 583384 w 1404720"/>
                    <a:gd name="connsiteY2207" fmla="*/ 461331 h 2812935"/>
                    <a:gd name="connsiteX2208" fmla="*/ 623752 w 1404720"/>
                    <a:gd name="connsiteY2208" fmla="*/ 420963 h 2812935"/>
                    <a:gd name="connsiteX2209" fmla="*/ 583384 w 1404720"/>
                    <a:gd name="connsiteY2209" fmla="*/ 380595 h 2812935"/>
                    <a:gd name="connsiteX2210" fmla="*/ 498947 w 1404720"/>
                    <a:gd name="connsiteY2210" fmla="*/ 380595 h 2812935"/>
                    <a:gd name="connsiteX2211" fmla="*/ 458579 w 1404720"/>
                    <a:gd name="connsiteY2211" fmla="*/ 420963 h 2812935"/>
                    <a:gd name="connsiteX2212" fmla="*/ 498947 w 1404720"/>
                    <a:gd name="connsiteY2212" fmla="*/ 461331 h 2812935"/>
                    <a:gd name="connsiteX2213" fmla="*/ 539315 w 1404720"/>
                    <a:gd name="connsiteY2213" fmla="*/ 420963 h 2812935"/>
                    <a:gd name="connsiteX2214" fmla="*/ 498947 w 1404720"/>
                    <a:gd name="connsiteY2214" fmla="*/ 380595 h 2812935"/>
                    <a:gd name="connsiteX2215" fmla="*/ 414511 w 1404720"/>
                    <a:gd name="connsiteY2215" fmla="*/ 380595 h 2812935"/>
                    <a:gd name="connsiteX2216" fmla="*/ 374143 w 1404720"/>
                    <a:gd name="connsiteY2216" fmla="*/ 420963 h 2812935"/>
                    <a:gd name="connsiteX2217" fmla="*/ 414511 w 1404720"/>
                    <a:gd name="connsiteY2217" fmla="*/ 461331 h 2812935"/>
                    <a:gd name="connsiteX2218" fmla="*/ 454879 w 1404720"/>
                    <a:gd name="connsiteY2218" fmla="*/ 420963 h 2812935"/>
                    <a:gd name="connsiteX2219" fmla="*/ 414511 w 1404720"/>
                    <a:gd name="connsiteY2219" fmla="*/ 380595 h 2812935"/>
                    <a:gd name="connsiteX2220" fmla="*/ 330075 w 1404720"/>
                    <a:gd name="connsiteY2220" fmla="*/ 380595 h 2812935"/>
                    <a:gd name="connsiteX2221" fmla="*/ 289707 w 1404720"/>
                    <a:gd name="connsiteY2221" fmla="*/ 420963 h 2812935"/>
                    <a:gd name="connsiteX2222" fmla="*/ 330075 w 1404720"/>
                    <a:gd name="connsiteY2222" fmla="*/ 461331 h 2812935"/>
                    <a:gd name="connsiteX2223" fmla="*/ 370443 w 1404720"/>
                    <a:gd name="connsiteY2223" fmla="*/ 420963 h 2812935"/>
                    <a:gd name="connsiteX2224" fmla="*/ 330075 w 1404720"/>
                    <a:gd name="connsiteY2224" fmla="*/ 380595 h 2812935"/>
                    <a:gd name="connsiteX2225" fmla="*/ 245639 w 1404720"/>
                    <a:gd name="connsiteY2225" fmla="*/ 380595 h 2812935"/>
                    <a:gd name="connsiteX2226" fmla="*/ 205271 w 1404720"/>
                    <a:gd name="connsiteY2226" fmla="*/ 420963 h 2812935"/>
                    <a:gd name="connsiteX2227" fmla="*/ 245639 w 1404720"/>
                    <a:gd name="connsiteY2227" fmla="*/ 461331 h 2812935"/>
                    <a:gd name="connsiteX2228" fmla="*/ 286007 w 1404720"/>
                    <a:gd name="connsiteY2228" fmla="*/ 420963 h 2812935"/>
                    <a:gd name="connsiteX2229" fmla="*/ 245639 w 1404720"/>
                    <a:gd name="connsiteY2229" fmla="*/ 380595 h 2812935"/>
                    <a:gd name="connsiteX2230" fmla="*/ 161202 w 1404720"/>
                    <a:gd name="connsiteY2230" fmla="*/ 380595 h 2812935"/>
                    <a:gd name="connsiteX2231" fmla="*/ 120834 w 1404720"/>
                    <a:gd name="connsiteY2231" fmla="*/ 420963 h 2812935"/>
                    <a:gd name="connsiteX2232" fmla="*/ 161202 w 1404720"/>
                    <a:gd name="connsiteY2232" fmla="*/ 461331 h 2812935"/>
                    <a:gd name="connsiteX2233" fmla="*/ 201570 w 1404720"/>
                    <a:gd name="connsiteY2233" fmla="*/ 420963 h 2812935"/>
                    <a:gd name="connsiteX2234" fmla="*/ 161202 w 1404720"/>
                    <a:gd name="connsiteY2234" fmla="*/ 380595 h 2812935"/>
                    <a:gd name="connsiteX2235" fmla="*/ 76766 w 1404720"/>
                    <a:gd name="connsiteY2235" fmla="*/ 380595 h 2812935"/>
                    <a:gd name="connsiteX2236" fmla="*/ 36398 w 1404720"/>
                    <a:gd name="connsiteY2236" fmla="*/ 420963 h 2812935"/>
                    <a:gd name="connsiteX2237" fmla="*/ 76766 w 1404720"/>
                    <a:gd name="connsiteY2237" fmla="*/ 461331 h 2812935"/>
                    <a:gd name="connsiteX2238" fmla="*/ 117134 w 1404720"/>
                    <a:gd name="connsiteY2238" fmla="*/ 420963 h 2812935"/>
                    <a:gd name="connsiteX2239" fmla="*/ 76766 w 1404720"/>
                    <a:gd name="connsiteY2239" fmla="*/ 380595 h 2812935"/>
                    <a:gd name="connsiteX2240" fmla="*/ 1343312 w 1404720"/>
                    <a:gd name="connsiteY2240" fmla="*/ 294546 h 2812935"/>
                    <a:gd name="connsiteX2241" fmla="*/ 1302944 w 1404720"/>
                    <a:gd name="connsiteY2241" fmla="*/ 334914 h 2812935"/>
                    <a:gd name="connsiteX2242" fmla="*/ 1343312 w 1404720"/>
                    <a:gd name="connsiteY2242" fmla="*/ 375282 h 2812935"/>
                    <a:gd name="connsiteX2243" fmla="*/ 1383680 w 1404720"/>
                    <a:gd name="connsiteY2243" fmla="*/ 334914 h 2812935"/>
                    <a:gd name="connsiteX2244" fmla="*/ 1343312 w 1404720"/>
                    <a:gd name="connsiteY2244" fmla="*/ 294546 h 2812935"/>
                    <a:gd name="connsiteX2245" fmla="*/ 1258874 w 1404720"/>
                    <a:gd name="connsiteY2245" fmla="*/ 294546 h 2812935"/>
                    <a:gd name="connsiteX2246" fmla="*/ 1218506 w 1404720"/>
                    <a:gd name="connsiteY2246" fmla="*/ 334914 h 2812935"/>
                    <a:gd name="connsiteX2247" fmla="*/ 1258874 w 1404720"/>
                    <a:gd name="connsiteY2247" fmla="*/ 375282 h 2812935"/>
                    <a:gd name="connsiteX2248" fmla="*/ 1299242 w 1404720"/>
                    <a:gd name="connsiteY2248" fmla="*/ 334914 h 2812935"/>
                    <a:gd name="connsiteX2249" fmla="*/ 1258874 w 1404720"/>
                    <a:gd name="connsiteY2249" fmla="*/ 294546 h 2812935"/>
                    <a:gd name="connsiteX2250" fmla="*/ 1174438 w 1404720"/>
                    <a:gd name="connsiteY2250" fmla="*/ 294546 h 2812935"/>
                    <a:gd name="connsiteX2251" fmla="*/ 1134070 w 1404720"/>
                    <a:gd name="connsiteY2251" fmla="*/ 334914 h 2812935"/>
                    <a:gd name="connsiteX2252" fmla="*/ 1174438 w 1404720"/>
                    <a:gd name="connsiteY2252" fmla="*/ 375282 h 2812935"/>
                    <a:gd name="connsiteX2253" fmla="*/ 1214806 w 1404720"/>
                    <a:gd name="connsiteY2253" fmla="*/ 334914 h 2812935"/>
                    <a:gd name="connsiteX2254" fmla="*/ 1174438 w 1404720"/>
                    <a:gd name="connsiteY2254" fmla="*/ 294546 h 2812935"/>
                    <a:gd name="connsiteX2255" fmla="*/ 1090002 w 1404720"/>
                    <a:gd name="connsiteY2255" fmla="*/ 294546 h 2812935"/>
                    <a:gd name="connsiteX2256" fmla="*/ 1049634 w 1404720"/>
                    <a:gd name="connsiteY2256" fmla="*/ 334914 h 2812935"/>
                    <a:gd name="connsiteX2257" fmla="*/ 1090002 w 1404720"/>
                    <a:gd name="connsiteY2257" fmla="*/ 375282 h 2812935"/>
                    <a:gd name="connsiteX2258" fmla="*/ 1130370 w 1404720"/>
                    <a:gd name="connsiteY2258" fmla="*/ 334914 h 2812935"/>
                    <a:gd name="connsiteX2259" fmla="*/ 1090002 w 1404720"/>
                    <a:gd name="connsiteY2259" fmla="*/ 294546 h 2812935"/>
                    <a:gd name="connsiteX2260" fmla="*/ 1005565 w 1404720"/>
                    <a:gd name="connsiteY2260" fmla="*/ 294546 h 2812935"/>
                    <a:gd name="connsiteX2261" fmla="*/ 965197 w 1404720"/>
                    <a:gd name="connsiteY2261" fmla="*/ 334914 h 2812935"/>
                    <a:gd name="connsiteX2262" fmla="*/ 1005565 w 1404720"/>
                    <a:gd name="connsiteY2262" fmla="*/ 375282 h 2812935"/>
                    <a:gd name="connsiteX2263" fmla="*/ 1045933 w 1404720"/>
                    <a:gd name="connsiteY2263" fmla="*/ 334914 h 2812935"/>
                    <a:gd name="connsiteX2264" fmla="*/ 1005565 w 1404720"/>
                    <a:gd name="connsiteY2264" fmla="*/ 294546 h 2812935"/>
                    <a:gd name="connsiteX2265" fmla="*/ 921129 w 1404720"/>
                    <a:gd name="connsiteY2265" fmla="*/ 294546 h 2812935"/>
                    <a:gd name="connsiteX2266" fmla="*/ 880761 w 1404720"/>
                    <a:gd name="connsiteY2266" fmla="*/ 334914 h 2812935"/>
                    <a:gd name="connsiteX2267" fmla="*/ 921129 w 1404720"/>
                    <a:gd name="connsiteY2267" fmla="*/ 375282 h 2812935"/>
                    <a:gd name="connsiteX2268" fmla="*/ 961497 w 1404720"/>
                    <a:gd name="connsiteY2268" fmla="*/ 334914 h 2812935"/>
                    <a:gd name="connsiteX2269" fmla="*/ 921129 w 1404720"/>
                    <a:gd name="connsiteY2269" fmla="*/ 294546 h 2812935"/>
                    <a:gd name="connsiteX2270" fmla="*/ 836693 w 1404720"/>
                    <a:gd name="connsiteY2270" fmla="*/ 294546 h 2812935"/>
                    <a:gd name="connsiteX2271" fmla="*/ 796325 w 1404720"/>
                    <a:gd name="connsiteY2271" fmla="*/ 334914 h 2812935"/>
                    <a:gd name="connsiteX2272" fmla="*/ 836693 w 1404720"/>
                    <a:gd name="connsiteY2272" fmla="*/ 375282 h 2812935"/>
                    <a:gd name="connsiteX2273" fmla="*/ 877061 w 1404720"/>
                    <a:gd name="connsiteY2273" fmla="*/ 334914 h 2812935"/>
                    <a:gd name="connsiteX2274" fmla="*/ 836693 w 1404720"/>
                    <a:gd name="connsiteY2274" fmla="*/ 294546 h 2812935"/>
                    <a:gd name="connsiteX2275" fmla="*/ 752256 w 1404720"/>
                    <a:gd name="connsiteY2275" fmla="*/ 294546 h 2812935"/>
                    <a:gd name="connsiteX2276" fmla="*/ 711888 w 1404720"/>
                    <a:gd name="connsiteY2276" fmla="*/ 334914 h 2812935"/>
                    <a:gd name="connsiteX2277" fmla="*/ 752256 w 1404720"/>
                    <a:gd name="connsiteY2277" fmla="*/ 375282 h 2812935"/>
                    <a:gd name="connsiteX2278" fmla="*/ 792624 w 1404720"/>
                    <a:gd name="connsiteY2278" fmla="*/ 334914 h 2812935"/>
                    <a:gd name="connsiteX2279" fmla="*/ 752256 w 1404720"/>
                    <a:gd name="connsiteY2279" fmla="*/ 294546 h 2812935"/>
                    <a:gd name="connsiteX2280" fmla="*/ 667820 w 1404720"/>
                    <a:gd name="connsiteY2280" fmla="*/ 294546 h 2812935"/>
                    <a:gd name="connsiteX2281" fmla="*/ 627452 w 1404720"/>
                    <a:gd name="connsiteY2281" fmla="*/ 334914 h 2812935"/>
                    <a:gd name="connsiteX2282" fmla="*/ 667820 w 1404720"/>
                    <a:gd name="connsiteY2282" fmla="*/ 375282 h 2812935"/>
                    <a:gd name="connsiteX2283" fmla="*/ 708188 w 1404720"/>
                    <a:gd name="connsiteY2283" fmla="*/ 334914 h 2812935"/>
                    <a:gd name="connsiteX2284" fmla="*/ 667820 w 1404720"/>
                    <a:gd name="connsiteY2284" fmla="*/ 294546 h 2812935"/>
                    <a:gd name="connsiteX2285" fmla="*/ 583384 w 1404720"/>
                    <a:gd name="connsiteY2285" fmla="*/ 294546 h 2812935"/>
                    <a:gd name="connsiteX2286" fmla="*/ 543016 w 1404720"/>
                    <a:gd name="connsiteY2286" fmla="*/ 334914 h 2812935"/>
                    <a:gd name="connsiteX2287" fmla="*/ 583384 w 1404720"/>
                    <a:gd name="connsiteY2287" fmla="*/ 375282 h 2812935"/>
                    <a:gd name="connsiteX2288" fmla="*/ 623752 w 1404720"/>
                    <a:gd name="connsiteY2288" fmla="*/ 334914 h 2812935"/>
                    <a:gd name="connsiteX2289" fmla="*/ 583384 w 1404720"/>
                    <a:gd name="connsiteY2289" fmla="*/ 294546 h 2812935"/>
                    <a:gd name="connsiteX2290" fmla="*/ 498947 w 1404720"/>
                    <a:gd name="connsiteY2290" fmla="*/ 294546 h 2812935"/>
                    <a:gd name="connsiteX2291" fmla="*/ 458579 w 1404720"/>
                    <a:gd name="connsiteY2291" fmla="*/ 334914 h 2812935"/>
                    <a:gd name="connsiteX2292" fmla="*/ 498947 w 1404720"/>
                    <a:gd name="connsiteY2292" fmla="*/ 375282 h 2812935"/>
                    <a:gd name="connsiteX2293" fmla="*/ 539315 w 1404720"/>
                    <a:gd name="connsiteY2293" fmla="*/ 334914 h 2812935"/>
                    <a:gd name="connsiteX2294" fmla="*/ 498947 w 1404720"/>
                    <a:gd name="connsiteY2294" fmla="*/ 294546 h 2812935"/>
                    <a:gd name="connsiteX2295" fmla="*/ 414511 w 1404720"/>
                    <a:gd name="connsiteY2295" fmla="*/ 294546 h 2812935"/>
                    <a:gd name="connsiteX2296" fmla="*/ 374143 w 1404720"/>
                    <a:gd name="connsiteY2296" fmla="*/ 334914 h 2812935"/>
                    <a:gd name="connsiteX2297" fmla="*/ 414511 w 1404720"/>
                    <a:gd name="connsiteY2297" fmla="*/ 375282 h 2812935"/>
                    <a:gd name="connsiteX2298" fmla="*/ 454879 w 1404720"/>
                    <a:gd name="connsiteY2298" fmla="*/ 334914 h 2812935"/>
                    <a:gd name="connsiteX2299" fmla="*/ 414511 w 1404720"/>
                    <a:gd name="connsiteY2299" fmla="*/ 294546 h 2812935"/>
                    <a:gd name="connsiteX2300" fmla="*/ 330075 w 1404720"/>
                    <a:gd name="connsiteY2300" fmla="*/ 294546 h 2812935"/>
                    <a:gd name="connsiteX2301" fmla="*/ 289707 w 1404720"/>
                    <a:gd name="connsiteY2301" fmla="*/ 334914 h 2812935"/>
                    <a:gd name="connsiteX2302" fmla="*/ 330075 w 1404720"/>
                    <a:gd name="connsiteY2302" fmla="*/ 375282 h 2812935"/>
                    <a:gd name="connsiteX2303" fmla="*/ 370443 w 1404720"/>
                    <a:gd name="connsiteY2303" fmla="*/ 334914 h 2812935"/>
                    <a:gd name="connsiteX2304" fmla="*/ 330075 w 1404720"/>
                    <a:gd name="connsiteY2304" fmla="*/ 294546 h 2812935"/>
                    <a:gd name="connsiteX2305" fmla="*/ 245639 w 1404720"/>
                    <a:gd name="connsiteY2305" fmla="*/ 294546 h 2812935"/>
                    <a:gd name="connsiteX2306" fmla="*/ 205271 w 1404720"/>
                    <a:gd name="connsiteY2306" fmla="*/ 334914 h 2812935"/>
                    <a:gd name="connsiteX2307" fmla="*/ 245639 w 1404720"/>
                    <a:gd name="connsiteY2307" fmla="*/ 375282 h 2812935"/>
                    <a:gd name="connsiteX2308" fmla="*/ 286007 w 1404720"/>
                    <a:gd name="connsiteY2308" fmla="*/ 334914 h 2812935"/>
                    <a:gd name="connsiteX2309" fmla="*/ 245639 w 1404720"/>
                    <a:gd name="connsiteY2309" fmla="*/ 294546 h 2812935"/>
                    <a:gd name="connsiteX2310" fmla="*/ 161202 w 1404720"/>
                    <a:gd name="connsiteY2310" fmla="*/ 294546 h 2812935"/>
                    <a:gd name="connsiteX2311" fmla="*/ 120834 w 1404720"/>
                    <a:gd name="connsiteY2311" fmla="*/ 334914 h 2812935"/>
                    <a:gd name="connsiteX2312" fmla="*/ 161202 w 1404720"/>
                    <a:gd name="connsiteY2312" fmla="*/ 375282 h 2812935"/>
                    <a:gd name="connsiteX2313" fmla="*/ 201570 w 1404720"/>
                    <a:gd name="connsiteY2313" fmla="*/ 334914 h 2812935"/>
                    <a:gd name="connsiteX2314" fmla="*/ 161202 w 1404720"/>
                    <a:gd name="connsiteY2314" fmla="*/ 294546 h 2812935"/>
                    <a:gd name="connsiteX2315" fmla="*/ 76766 w 1404720"/>
                    <a:gd name="connsiteY2315" fmla="*/ 294546 h 2812935"/>
                    <a:gd name="connsiteX2316" fmla="*/ 36398 w 1404720"/>
                    <a:gd name="connsiteY2316" fmla="*/ 334914 h 2812935"/>
                    <a:gd name="connsiteX2317" fmla="*/ 76766 w 1404720"/>
                    <a:gd name="connsiteY2317" fmla="*/ 375282 h 2812935"/>
                    <a:gd name="connsiteX2318" fmla="*/ 117134 w 1404720"/>
                    <a:gd name="connsiteY2318" fmla="*/ 334914 h 2812935"/>
                    <a:gd name="connsiteX2319" fmla="*/ 76766 w 1404720"/>
                    <a:gd name="connsiteY2319" fmla="*/ 294546 h 2812935"/>
                    <a:gd name="connsiteX2320" fmla="*/ 1343312 w 1404720"/>
                    <a:gd name="connsiteY2320" fmla="*/ 208497 h 2812935"/>
                    <a:gd name="connsiteX2321" fmla="*/ 1302944 w 1404720"/>
                    <a:gd name="connsiteY2321" fmla="*/ 248865 h 2812935"/>
                    <a:gd name="connsiteX2322" fmla="*/ 1343312 w 1404720"/>
                    <a:gd name="connsiteY2322" fmla="*/ 289233 h 2812935"/>
                    <a:gd name="connsiteX2323" fmla="*/ 1383680 w 1404720"/>
                    <a:gd name="connsiteY2323" fmla="*/ 248865 h 2812935"/>
                    <a:gd name="connsiteX2324" fmla="*/ 1343312 w 1404720"/>
                    <a:gd name="connsiteY2324" fmla="*/ 208497 h 2812935"/>
                    <a:gd name="connsiteX2325" fmla="*/ 1258874 w 1404720"/>
                    <a:gd name="connsiteY2325" fmla="*/ 208497 h 2812935"/>
                    <a:gd name="connsiteX2326" fmla="*/ 1218506 w 1404720"/>
                    <a:gd name="connsiteY2326" fmla="*/ 248865 h 2812935"/>
                    <a:gd name="connsiteX2327" fmla="*/ 1258874 w 1404720"/>
                    <a:gd name="connsiteY2327" fmla="*/ 289233 h 2812935"/>
                    <a:gd name="connsiteX2328" fmla="*/ 1299242 w 1404720"/>
                    <a:gd name="connsiteY2328" fmla="*/ 248865 h 2812935"/>
                    <a:gd name="connsiteX2329" fmla="*/ 1258874 w 1404720"/>
                    <a:gd name="connsiteY2329" fmla="*/ 208497 h 2812935"/>
                    <a:gd name="connsiteX2330" fmla="*/ 1174438 w 1404720"/>
                    <a:gd name="connsiteY2330" fmla="*/ 208497 h 2812935"/>
                    <a:gd name="connsiteX2331" fmla="*/ 1134070 w 1404720"/>
                    <a:gd name="connsiteY2331" fmla="*/ 248865 h 2812935"/>
                    <a:gd name="connsiteX2332" fmla="*/ 1174438 w 1404720"/>
                    <a:gd name="connsiteY2332" fmla="*/ 289233 h 2812935"/>
                    <a:gd name="connsiteX2333" fmla="*/ 1214806 w 1404720"/>
                    <a:gd name="connsiteY2333" fmla="*/ 248865 h 2812935"/>
                    <a:gd name="connsiteX2334" fmla="*/ 1174438 w 1404720"/>
                    <a:gd name="connsiteY2334" fmla="*/ 208497 h 2812935"/>
                    <a:gd name="connsiteX2335" fmla="*/ 1090002 w 1404720"/>
                    <a:gd name="connsiteY2335" fmla="*/ 208497 h 2812935"/>
                    <a:gd name="connsiteX2336" fmla="*/ 1049634 w 1404720"/>
                    <a:gd name="connsiteY2336" fmla="*/ 248865 h 2812935"/>
                    <a:gd name="connsiteX2337" fmla="*/ 1090002 w 1404720"/>
                    <a:gd name="connsiteY2337" fmla="*/ 289233 h 2812935"/>
                    <a:gd name="connsiteX2338" fmla="*/ 1130370 w 1404720"/>
                    <a:gd name="connsiteY2338" fmla="*/ 248865 h 2812935"/>
                    <a:gd name="connsiteX2339" fmla="*/ 1090002 w 1404720"/>
                    <a:gd name="connsiteY2339" fmla="*/ 208497 h 2812935"/>
                    <a:gd name="connsiteX2340" fmla="*/ 1005565 w 1404720"/>
                    <a:gd name="connsiteY2340" fmla="*/ 208497 h 2812935"/>
                    <a:gd name="connsiteX2341" fmla="*/ 965197 w 1404720"/>
                    <a:gd name="connsiteY2341" fmla="*/ 248865 h 2812935"/>
                    <a:gd name="connsiteX2342" fmla="*/ 1005565 w 1404720"/>
                    <a:gd name="connsiteY2342" fmla="*/ 289233 h 2812935"/>
                    <a:gd name="connsiteX2343" fmla="*/ 1045933 w 1404720"/>
                    <a:gd name="connsiteY2343" fmla="*/ 248865 h 2812935"/>
                    <a:gd name="connsiteX2344" fmla="*/ 1005565 w 1404720"/>
                    <a:gd name="connsiteY2344" fmla="*/ 208497 h 2812935"/>
                    <a:gd name="connsiteX2345" fmla="*/ 921129 w 1404720"/>
                    <a:gd name="connsiteY2345" fmla="*/ 208497 h 2812935"/>
                    <a:gd name="connsiteX2346" fmla="*/ 880761 w 1404720"/>
                    <a:gd name="connsiteY2346" fmla="*/ 248865 h 2812935"/>
                    <a:gd name="connsiteX2347" fmla="*/ 921129 w 1404720"/>
                    <a:gd name="connsiteY2347" fmla="*/ 289233 h 2812935"/>
                    <a:gd name="connsiteX2348" fmla="*/ 961497 w 1404720"/>
                    <a:gd name="connsiteY2348" fmla="*/ 248865 h 2812935"/>
                    <a:gd name="connsiteX2349" fmla="*/ 921129 w 1404720"/>
                    <a:gd name="connsiteY2349" fmla="*/ 208497 h 2812935"/>
                    <a:gd name="connsiteX2350" fmla="*/ 836693 w 1404720"/>
                    <a:gd name="connsiteY2350" fmla="*/ 208497 h 2812935"/>
                    <a:gd name="connsiteX2351" fmla="*/ 796325 w 1404720"/>
                    <a:gd name="connsiteY2351" fmla="*/ 248865 h 2812935"/>
                    <a:gd name="connsiteX2352" fmla="*/ 836693 w 1404720"/>
                    <a:gd name="connsiteY2352" fmla="*/ 289233 h 2812935"/>
                    <a:gd name="connsiteX2353" fmla="*/ 877061 w 1404720"/>
                    <a:gd name="connsiteY2353" fmla="*/ 248865 h 2812935"/>
                    <a:gd name="connsiteX2354" fmla="*/ 836693 w 1404720"/>
                    <a:gd name="connsiteY2354" fmla="*/ 208497 h 2812935"/>
                    <a:gd name="connsiteX2355" fmla="*/ 752256 w 1404720"/>
                    <a:gd name="connsiteY2355" fmla="*/ 208497 h 2812935"/>
                    <a:gd name="connsiteX2356" fmla="*/ 711888 w 1404720"/>
                    <a:gd name="connsiteY2356" fmla="*/ 248865 h 2812935"/>
                    <a:gd name="connsiteX2357" fmla="*/ 752256 w 1404720"/>
                    <a:gd name="connsiteY2357" fmla="*/ 289233 h 2812935"/>
                    <a:gd name="connsiteX2358" fmla="*/ 792624 w 1404720"/>
                    <a:gd name="connsiteY2358" fmla="*/ 248865 h 2812935"/>
                    <a:gd name="connsiteX2359" fmla="*/ 752256 w 1404720"/>
                    <a:gd name="connsiteY2359" fmla="*/ 208497 h 2812935"/>
                    <a:gd name="connsiteX2360" fmla="*/ 667820 w 1404720"/>
                    <a:gd name="connsiteY2360" fmla="*/ 208497 h 2812935"/>
                    <a:gd name="connsiteX2361" fmla="*/ 627452 w 1404720"/>
                    <a:gd name="connsiteY2361" fmla="*/ 248865 h 2812935"/>
                    <a:gd name="connsiteX2362" fmla="*/ 667820 w 1404720"/>
                    <a:gd name="connsiteY2362" fmla="*/ 289233 h 2812935"/>
                    <a:gd name="connsiteX2363" fmla="*/ 708188 w 1404720"/>
                    <a:gd name="connsiteY2363" fmla="*/ 248865 h 2812935"/>
                    <a:gd name="connsiteX2364" fmla="*/ 667820 w 1404720"/>
                    <a:gd name="connsiteY2364" fmla="*/ 208497 h 2812935"/>
                    <a:gd name="connsiteX2365" fmla="*/ 583384 w 1404720"/>
                    <a:gd name="connsiteY2365" fmla="*/ 208497 h 2812935"/>
                    <a:gd name="connsiteX2366" fmla="*/ 543016 w 1404720"/>
                    <a:gd name="connsiteY2366" fmla="*/ 248865 h 2812935"/>
                    <a:gd name="connsiteX2367" fmla="*/ 583384 w 1404720"/>
                    <a:gd name="connsiteY2367" fmla="*/ 289233 h 2812935"/>
                    <a:gd name="connsiteX2368" fmla="*/ 623752 w 1404720"/>
                    <a:gd name="connsiteY2368" fmla="*/ 248865 h 2812935"/>
                    <a:gd name="connsiteX2369" fmla="*/ 583384 w 1404720"/>
                    <a:gd name="connsiteY2369" fmla="*/ 208497 h 2812935"/>
                    <a:gd name="connsiteX2370" fmla="*/ 498947 w 1404720"/>
                    <a:gd name="connsiteY2370" fmla="*/ 208497 h 2812935"/>
                    <a:gd name="connsiteX2371" fmla="*/ 458579 w 1404720"/>
                    <a:gd name="connsiteY2371" fmla="*/ 248865 h 2812935"/>
                    <a:gd name="connsiteX2372" fmla="*/ 498947 w 1404720"/>
                    <a:gd name="connsiteY2372" fmla="*/ 289233 h 2812935"/>
                    <a:gd name="connsiteX2373" fmla="*/ 539315 w 1404720"/>
                    <a:gd name="connsiteY2373" fmla="*/ 248865 h 2812935"/>
                    <a:gd name="connsiteX2374" fmla="*/ 498947 w 1404720"/>
                    <a:gd name="connsiteY2374" fmla="*/ 208497 h 2812935"/>
                    <a:gd name="connsiteX2375" fmla="*/ 414511 w 1404720"/>
                    <a:gd name="connsiteY2375" fmla="*/ 208497 h 2812935"/>
                    <a:gd name="connsiteX2376" fmla="*/ 374143 w 1404720"/>
                    <a:gd name="connsiteY2376" fmla="*/ 248865 h 2812935"/>
                    <a:gd name="connsiteX2377" fmla="*/ 414511 w 1404720"/>
                    <a:gd name="connsiteY2377" fmla="*/ 289233 h 2812935"/>
                    <a:gd name="connsiteX2378" fmla="*/ 454879 w 1404720"/>
                    <a:gd name="connsiteY2378" fmla="*/ 248865 h 2812935"/>
                    <a:gd name="connsiteX2379" fmla="*/ 414511 w 1404720"/>
                    <a:gd name="connsiteY2379" fmla="*/ 208497 h 2812935"/>
                    <a:gd name="connsiteX2380" fmla="*/ 330075 w 1404720"/>
                    <a:gd name="connsiteY2380" fmla="*/ 208497 h 2812935"/>
                    <a:gd name="connsiteX2381" fmla="*/ 289707 w 1404720"/>
                    <a:gd name="connsiteY2381" fmla="*/ 248865 h 2812935"/>
                    <a:gd name="connsiteX2382" fmla="*/ 330075 w 1404720"/>
                    <a:gd name="connsiteY2382" fmla="*/ 289233 h 2812935"/>
                    <a:gd name="connsiteX2383" fmla="*/ 370443 w 1404720"/>
                    <a:gd name="connsiteY2383" fmla="*/ 248865 h 2812935"/>
                    <a:gd name="connsiteX2384" fmla="*/ 330075 w 1404720"/>
                    <a:gd name="connsiteY2384" fmla="*/ 208497 h 2812935"/>
                    <a:gd name="connsiteX2385" fmla="*/ 245639 w 1404720"/>
                    <a:gd name="connsiteY2385" fmla="*/ 208497 h 2812935"/>
                    <a:gd name="connsiteX2386" fmla="*/ 205271 w 1404720"/>
                    <a:gd name="connsiteY2386" fmla="*/ 248865 h 2812935"/>
                    <a:gd name="connsiteX2387" fmla="*/ 245639 w 1404720"/>
                    <a:gd name="connsiteY2387" fmla="*/ 289233 h 2812935"/>
                    <a:gd name="connsiteX2388" fmla="*/ 286007 w 1404720"/>
                    <a:gd name="connsiteY2388" fmla="*/ 248865 h 2812935"/>
                    <a:gd name="connsiteX2389" fmla="*/ 245639 w 1404720"/>
                    <a:gd name="connsiteY2389" fmla="*/ 208497 h 2812935"/>
                    <a:gd name="connsiteX2390" fmla="*/ 161202 w 1404720"/>
                    <a:gd name="connsiteY2390" fmla="*/ 208497 h 2812935"/>
                    <a:gd name="connsiteX2391" fmla="*/ 120834 w 1404720"/>
                    <a:gd name="connsiteY2391" fmla="*/ 248865 h 2812935"/>
                    <a:gd name="connsiteX2392" fmla="*/ 161202 w 1404720"/>
                    <a:gd name="connsiteY2392" fmla="*/ 289233 h 2812935"/>
                    <a:gd name="connsiteX2393" fmla="*/ 201570 w 1404720"/>
                    <a:gd name="connsiteY2393" fmla="*/ 248865 h 2812935"/>
                    <a:gd name="connsiteX2394" fmla="*/ 161202 w 1404720"/>
                    <a:gd name="connsiteY2394" fmla="*/ 208497 h 2812935"/>
                    <a:gd name="connsiteX2395" fmla="*/ 76766 w 1404720"/>
                    <a:gd name="connsiteY2395" fmla="*/ 208497 h 2812935"/>
                    <a:gd name="connsiteX2396" fmla="*/ 36398 w 1404720"/>
                    <a:gd name="connsiteY2396" fmla="*/ 248865 h 2812935"/>
                    <a:gd name="connsiteX2397" fmla="*/ 76766 w 1404720"/>
                    <a:gd name="connsiteY2397" fmla="*/ 289233 h 2812935"/>
                    <a:gd name="connsiteX2398" fmla="*/ 117134 w 1404720"/>
                    <a:gd name="connsiteY2398" fmla="*/ 248865 h 2812935"/>
                    <a:gd name="connsiteX2399" fmla="*/ 76766 w 1404720"/>
                    <a:gd name="connsiteY2399" fmla="*/ 208497 h 2812935"/>
                    <a:gd name="connsiteX2400" fmla="*/ 1343312 w 1404720"/>
                    <a:gd name="connsiteY2400" fmla="*/ 122448 h 2812935"/>
                    <a:gd name="connsiteX2401" fmla="*/ 1302944 w 1404720"/>
                    <a:gd name="connsiteY2401" fmla="*/ 162815 h 2812935"/>
                    <a:gd name="connsiteX2402" fmla="*/ 1343312 w 1404720"/>
                    <a:gd name="connsiteY2402" fmla="*/ 203183 h 2812935"/>
                    <a:gd name="connsiteX2403" fmla="*/ 1383680 w 1404720"/>
                    <a:gd name="connsiteY2403" fmla="*/ 162815 h 2812935"/>
                    <a:gd name="connsiteX2404" fmla="*/ 1343312 w 1404720"/>
                    <a:gd name="connsiteY2404" fmla="*/ 122448 h 2812935"/>
                    <a:gd name="connsiteX2405" fmla="*/ 1258874 w 1404720"/>
                    <a:gd name="connsiteY2405" fmla="*/ 122448 h 2812935"/>
                    <a:gd name="connsiteX2406" fmla="*/ 1218506 w 1404720"/>
                    <a:gd name="connsiteY2406" fmla="*/ 162816 h 2812935"/>
                    <a:gd name="connsiteX2407" fmla="*/ 1258874 w 1404720"/>
                    <a:gd name="connsiteY2407" fmla="*/ 203183 h 2812935"/>
                    <a:gd name="connsiteX2408" fmla="*/ 1299242 w 1404720"/>
                    <a:gd name="connsiteY2408" fmla="*/ 162816 h 2812935"/>
                    <a:gd name="connsiteX2409" fmla="*/ 1258874 w 1404720"/>
                    <a:gd name="connsiteY2409" fmla="*/ 122448 h 2812935"/>
                    <a:gd name="connsiteX2410" fmla="*/ 1174438 w 1404720"/>
                    <a:gd name="connsiteY2410" fmla="*/ 122448 h 2812935"/>
                    <a:gd name="connsiteX2411" fmla="*/ 1134070 w 1404720"/>
                    <a:gd name="connsiteY2411" fmla="*/ 162816 h 2812935"/>
                    <a:gd name="connsiteX2412" fmla="*/ 1174438 w 1404720"/>
                    <a:gd name="connsiteY2412" fmla="*/ 203183 h 2812935"/>
                    <a:gd name="connsiteX2413" fmla="*/ 1214806 w 1404720"/>
                    <a:gd name="connsiteY2413" fmla="*/ 162816 h 2812935"/>
                    <a:gd name="connsiteX2414" fmla="*/ 1174438 w 1404720"/>
                    <a:gd name="connsiteY2414" fmla="*/ 122448 h 2812935"/>
                    <a:gd name="connsiteX2415" fmla="*/ 1090002 w 1404720"/>
                    <a:gd name="connsiteY2415" fmla="*/ 122448 h 2812935"/>
                    <a:gd name="connsiteX2416" fmla="*/ 1049634 w 1404720"/>
                    <a:gd name="connsiteY2416" fmla="*/ 162816 h 2812935"/>
                    <a:gd name="connsiteX2417" fmla="*/ 1090002 w 1404720"/>
                    <a:gd name="connsiteY2417" fmla="*/ 203183 h 2812935"/>
                    <a:gd name="connsiteX2418" fmla="*/ 1130370 w 1404720"/>
                    <a:gd name="connsiteY2418" fmla="*/ 162816 h 2812935"/>
                    <a:gd name="connsiteX2419" fmla="*/ 1090002 w 1404720"/>
                    <a:gd name="connsiteY2419" fmla="*/ 122448 h 2812935"/>
                    <a:gd name="connsiteX2420" fmla="*/ 1005565 w 1404720"/>
                    <a:gd name="connsiteY2420" fmla="*/ 122448 h 2812935"/>
                    <a:gd name="connsiteX2421" fmla="*/ 965197 w 1404720"/>
                    <a:gd name="connsiteY2421" fmla="*/ 162816 h 2812935"/>
                    <a:gd name="connsiteX2422" fmla="*/ 1005565 w 1404720"/>
                    <a:gd name="connsiteY2422" fmla="*/ 203183 h 2812935"/>
                    <a:gd name="connsiteX2423" fmla="*/ 1045933 w 1404720"/>
                    <a:gd name="connsiteY2423" fmla="*/ 162816 h 2812935"/>
                    <a:gd name="connsiteX2424" fmla="*/ 1005565 w 1404720"/>
                    <a:gd name="connsiteY2424" fmla="*/ 122448 h 2812935"/>
                    <a:gd name="connsiteX2425" fmla="*/ 921129 w 1404720"/>
                    <a:gd name="connsiteY2425" fmla="*/ 122448 h 2812935"/>
                    <a:gd name="connsiteX2426" fmla="*/ 880761 w 1404720"/>
                    <a:gd name="connsiteY2426" fmla="*/ 162816 h 2812935"/>
                    <a:gd name="connsiteX2427" fmla="*/ 921129 w 1404720"/>
                    <a:gd name="connsiteY2427" fmla="*/ 203183 h 2812935"/>
                    <a:gd name="connsiteX2428" fmla="*/ 961497 w 1404720"/>
                    <a:gd name="connsiteY2428" fmla="*/ 162816 h 2812935"/>
                    <a:gd name="connsiteX2429" fmla="*/ 921129 w 1404720"/>
                    <a:gd name="connsiteY2429" fmla="*/ 122448 h 2812935"/>
                    <a:gd name="connsiteX2430" fmla="*/ 836693 w 1404720"/>
                    <a:gd name="connsiteY2430" fmla="*/ 122448 h 2812935"/>
                    <a:gd name="connsiteX2431" fmla="*/ 796325 w 1404720"/>
                    <a:gd name="connsiteY2431" fmla="*/ 162816 h 2812935"/>
                    <a:gd name="connsiteX2432" fmla="*/ 836693 w 1404720"/>
                    <a:gd name="connsiteY2432" fmla="*/ 203183 h 2812935"/>
                    <a:gd name="connsiteX2433" fmla="*/ 877061 w 1404720"/>
                    <a:gd name="connsiteY2433" fmla="*/ 162816 h 2812935"/>
                    <a:gd name="connsiteX2434" fmla="*/ 836693 w 1404720"/>
                    <a:gd name="connsiteY2434" fmla="*/ 122448 h 2812935"/>
                    <a:gd name="connsiteX2435" fmla="*/ 752256 w 1404720"/>
                    <a:gd name="connsiteY2435" fmla="*/ 122448 h 2812935"/>
                    <a:gd name="connsiteX2436" fmla="*/ 711888 w 1404720"/>
                    <a:gd name="connsiteY2436" fmla="*/ 162816 h 2812935"/>
                    <a:gd name="connsiteX2437" fmla="*/ 752256 w 1404720"/>
                    <a:gd name="connsiteY2437" fmla="*/ 203183 h 2812935"/>
                    <a:gd name="connsiteX2438" fmla="*/ 792624 w 1404720"/>
                    <a:gd name="connsiteY2438" fmla="*/ 162816 h 2812935"/>
                    <a:gd name="connsiteX2439" fmla="*/ 752256 w 1404720"/>
                    <a:gd name="connsiteY2439" fmla="*/ 122448 h 2812935"/>
                    <a:gd name="connsiteX2440" fmla="*/ 667820 w 1404720"/>
                    <a:gd name="connsiteY2440" fmla="*/ 122448 h 2812935"/>
                    <a:gd name="connsiteX2441" fmla="*/ 627452 w 1404720"/>
                    <a:gd name="connsiteY2441" fmla="*/ 162816 h 2812935"/>
                    <a:gd name="connsiteX2442" fmla="*/ 667820 w 1404720"/>
                    <a:gd name="connsiteY2442" fmla="*/ 203183 h 2812935"/>
                    <a:gd name="connsiteX2443" fmla="*/ 708188 w 1404720"/>
                    <a:gd name="connsiteY2443" fmla="*/ 162816 h 2812935"/>
                    <a:gd name="connsiteX2444" fmla="*/ 667820 w 1404720"/>
                    <a:gd name="connsiteY2444" fmla="*/ 122448 h 2812935"/>
                    <a:gd name="connsiteX2445" fmla="*/ 583384 w 1404720"/>
                    <a:gd name="connsiteY2445" fmla="*/ 122448 h 2812935"/>
                    <a:gd name="connsiteX2446" fmla="*/ 543016 w 1404720"/>
                    <a:gd name="connsiteY2446" fmla="*/ 162816 h 2812935"/>
                    <a:gd name="connsiteX2447" fmla="*/ 583384 w 1404720"/>
                    <a:gd name="connsiteY2447" fmla="*/ 203183 h 2812935"/>
                    <a:gd name="connsiteX2448" fmla="*/ 623752 w 1404720"/>
                    <a:gd name="connsiteY2448" fmla="*/ 162816 h 2812935"/>
                    <a:gd name="connsiteX2449" fmla="*/ 583384 w 1404720"/>
                    <a:gd name="connsiteY2449" fmla="*/ 122448 h 2812935"/>
                    <a:gd name="connsiteX2450" fmla="*/ 498947 w 1404720"/>
                    <a:gd name="connsiteY2450" fmla="*/ 122448 h 2812935"/>
                    <a:gd name="connsiteX2451" fmla="*/ 458579 w 1404720"/>
                    <a:gd name="connsiteY2451" fmla="*/ 162816 h 2812935"/>
                    <a:gd name="connsiteX2452" fmla="*/ 498947 w 1404720"/>
                    <a:gd name="connsiteY2452" fmla="*/ 203183 h 2812935"/>
                    <a:gd name="connsiteX2453" fmla="*/ 539315 w 1404720"/>
                    <a:gd name="connsiteY2453" fmla="*/ 162816 h 2812935"/>
                    <a:gd name="connsiteX2454" fmla="*/ 498947 w 1404720"/>
                    <a:gd name="connsiteY2454" fmla="*/ 122448 h 2812935"/>
                    <a:gd name="connsiteX2455" fmla="*/ 414511 w 1404720"/>
                    <a:gd name="connsiteY2455" fmla="*/ 122448 h 2812935"/>
                    <a:gd name="connsiteX2456" fmla="*/ 374143 w 1404720"/>
                    <a:gd name="connsiteY2456" fmla="*/ 162816 h 2812935"/>
                    <a:gd name="connsiteX2457" fmla="*/ 414511 w 1404720"/>
                    <a:gd name="connsiteY2457" fmla="*/ 203183 h 2812935"/>
                    <a:gd name="connsiteX2458" fmla="*/ 454879 w 1404720"/>
                    <a:gd name="connsiteY2458" fmla="*/ 162816 h 2812935"/>
                    <a:gd name="connsiteX2459" fmla="*/ 414511 w 1404720"/>
                    <a:gd name="connsiteY2459" fmla="*/ 122448 h 2812935"/>
                    <a:gd name="connsiteX2460" fmla="*/ 330075 w 1404720"/>
                    <a:gd name="connsiteY2460" fmla="*/ 122448 h 2812935"/>
                    <a:gd name="connsiteX2461" fmla="*/ 289707 w 1404720"/>
                    <a:gd name="connsiteY2461" fmla="*/ 162816 h 2812935"/>
                    <a:gd name="connsiteX2462" fmla="*/ 330075 w 1404720"/>
                    <a:gd name="connsiteY2462" fmla="*/ 203183 h 2812935"/>
                    <a:gd name="connsiteX2463" fmla="*/ 370443 w 1404720"/>
                    <a:gd name="connsiteY2463" fmla="*/ 162816 h 2812935"/>
                    <a:gd name="connsiteX2464" fmla="*/ 330075 w 1404720"/>
                    <a:gd name="connsiteY2464" fmla="*/ 122448 h 2812935"/>
                    <a:gd name="connsiteX2465" fmla="*/ 245639 w 1404720"/>
                    <a:gd name="connsiteY2465" fmla="*/ 122448 h 2812935"/>
                    <a:gd name="connsiteX2466" fmla="*/ 205271 w 1404720"/>
                    <a:gd name="connsiteY2466" fmla="*/ 162816 h 2812935"/>
                    <a:gd name="connsiteX2467" fmla="*/ 245639 w 1404720"/>
                    <a:gd name="connsiteY2467" fmla="*/ 203183 h 2812935"/>
                    <a:gd name="connsiteX2468" fmla="*/ 286007 w 1404720"/>
                    <a:gd name="connsiteY2468" fmla="*/ 162816 h 2812935"/>
                    <a:gd name="connsiteX2469" fmla="*/ 245639 w 1404720"/>
                    <a:gd name="connsiteY2469" fmla="*/ 122448 h 2812935"/>
                    <a:gd name="connsiteX2470" fmla="*/ 161202 w 1404720"/>
                    <a:gd name="connsiteY2470" fmla="*/ 122448 h 2812935"/>
                    <a:gd name="connsiteX2471" fmla="*/ 120834 w 1404720"/>
                    <a:gd name="connsiteY2471" fmla="*/ 162816 h 2812935"/>
                    <a:gd name="connsiteX2472" fmla="*/ 161202 w 1404720"/>
                    <a:gd name="connsiteY2472" fmla="*/ 203183 h 2812935"/>
                    <a:gd name="connsiteX2473" fmla="*/ 201570 w 1404720"/>
                    <a:gd name="connsiteY2473" fmla="*/ 162816 h 2812935"/>
                    <a:gd name="connsiteX2474" fmla="*/ 161202 w 1404720"/>
                    <a:gd name="connsiteY2474" fmla="*/ 122448 h 2812935"/>
                    <a:gd name="connsiteX2475" fmla="*/ 76766 w 1404720"/>
                    <a:gd name="connsiteY2475" fmla="*/ 122448 h 2812935"/>
                    <a:gd name="connsiteX2476" fmla="*/ 36398 w 1404720"/>
                    <a:gd name="connsiteY2476" fmla="*/ 162816 h 2812935"/>
                    <a:gd name="connsiteX2477" fmla="*/ 76766 w 1404720"/>
                    <a:gd name="connsiteY2477" fmla="*/ 203183 h 2812935"/>
                    <a:gd name="connsiteX2478" fmla="*/ 117134 w 1404720"/>
                    <a:gd name="connsiteY2478" fmla="*/ 162816 h 2812935"/>
                    <a:gd name="connsiteX2479" fmla="*/ 76766 w 1404720"/>
                    <a:gd name="connsiteY2479" fmla="*/ 122448 h 2812935"/>
                    <a:gd name="connsiteX2480" fmla="*/ 1343312 w 1404720"/>
                    <a:gd name="connsiteY2480" fmla="*/ 36400 h 2812935"/>
                    <a:gd name="connsiteX2481" fmla="*/ 1302944 w 1404720"/>
                    <a:gd name="connsiteY2481" fmla="*/ 76768 h 2812935"/>
                    <a:gd name="connsiteX2482" fmla="*/ 1343312 w 1404720"/>
                    <a:gd name="connsiteY2482" fmla="*/ 117135 h 2812935"/>
                    <a:gd name="connsiteX2483" fmla="*/ 1383680 w 1404720"/>
                    <a:gd name="connsiteY2483" fmla="*/ 76768 h 2812935"/>
                    <a:gd name="connsiteX2484" fmla="*/ 1343312 w 1404720"/>
                    <a:gd name="connsiteY2484" fmla="*/ 36400 h 2812935"/>
                    <a:gd name="connsiteX2485" fmla="*/ 1258874 w 1404720"/>
                    <a:gd name="connsiteY2485" fmla="*/ 36400 h 2812935"/>
                    <a:gd name="connsiteX2486" fmla="*/ 1218506 w 1404720"/>
                    <a:gd name="connsiteY2486" fmla="*/ 76768 h 2812935"/>
                    <a:gd name="connsiteX2487" fmla="*/ 1258874 w 1404720"/>
                    <a:gd name="connsiteY2487" fmla="*/ 117135 h 2812935"/>
                    <a:gd name="connsiteX2488" fmla="*/ 1299242 w 1404720"/>
                    <a:gd name="connsiteY2488" fmla="*/ 76768 h 2812935"/>
                    <a:gd name="connsiteX2489" fmla="*/ 1258874 w 1404720"/>
                    <a:gd name="connsiteY2489" fmla="*/ 36400 h 2812935"/>
                    <a:gd name="connsiteX2490" fmla="*/ 1174438 w 1404720"/>
                    <a:gd name="connsiteY2490" fmla="*/ 36400 h 2812935"/>
                    <a:gd name="connsiteX2491" fmla="*/ 1134070 w 1404720"/>
                    <a:gd name="connsiteY2491" fmla="*/ 76768 h 2812935"/>
                    <a:gd name="connsiteX2492" fmla="*/ 1174438 w 1404720"/>
                    <a:gd name="connsiteY2492" fmla="*/ 117135 h 2812935"/>
                    <a:gd name="connsiteX2493" fmla="*/ 1214806 w 1404720"/>
                    <a:gd name="connsiteY2493" fmla="*/ 76768 h 2812935"/>
                    <a:gd name="connsiteX2494" fmla="*/ 1174438 w 1404720"/>
                    <a:gd name="connsiteY2494" fmla="*/ 36400 h 2812935"/>
                    <a:gd name="connsiteX2495" fmla="*/ 1090002 w 1404720"/>
                    <a:gd name="connsiteY2495" fmla="*/ 36400 h 2812935"/>
                    <a:gd name="connsiteX2496" fmla="*/ 1049634 w 1404720"/>
                    <a:gd name="connsiteY2496" fmla="*/ 76768 h 2812935"/>
                    <a:gd name="connsiteX2497" fmla="*/ 1090002 w 1404720"/>
                    <a:gd name="connsiteY2497" fmla="*/ 117136 h 2812935"/>
                    <a:gd name="connsiteX2498" fmla="*/ 1130370 w 1404720"/>
                    <a:gd name="connsiteY2498" fmla="*/ 76768 h 2812935"/>
                    <a:gd name="connsiteX2499" fmla="*/ 1090002 w 1404720"/>
                    <a:gd name="connsiteY2499" fmla="*/ 36400 h 2812935"/>
                    <a:gd name="connsiteX2500" fmla="*/ 1005565 w 1404720"/>
                    <a:gd name="connsiteY2500" fmla="*/ 36400 h 2812935"/>
                    <a:gd name="connsiteX2501" fmla="*/ 965197 w 1404720"/>
                    <a:gd name="connsiteY2501" fmla="*/ 76768 h 2812935"/>
                    <a:gd name="connsiteX2502" fmla="*/ 1005565 w 1404720"/>
                    <a:gd name="connsiteY2502" fmla="*/ 117136 h 2812935"/>
                    <a:gd name="connsiteX2503" fmla="*/ 1045933 w 1404720"/>
                    <a:gd name="connsiteY2503" fmla="*/ 76768 h 2812935"/>
                    <a:gd name="connsiteX2504" fmla="*/ 1005565 w 1404720"/>
                    <a:gd name="connsiteY2504" fmla="*/ 36400 h 2812935"/>
                    <a:gd name="connsiteX2505" fmla="*/ 921129 w 1404720"/>
                    <a:gd name="connsiteY2505" fmla="*/ 36400 h 2812935"/>
                    <a:gd name="connsiteX2506" fmla="*/ 880761 w 1404720"/>
                    <a:gd name="connsiteY2506" fmla="*/ 76768 h 2812935"/>
                    <a:gd name="connsiteX2507" fmla="*/ 921129 w 1404720"/>
                    <a:gd name="connsiteY2507" fmla="*/ 117136 h 2812935"/>
                    <a:gd name="connsiteX2508" fmla="*/ 961497 w 1404720"/>
                    <a:gd name="connsiteY2508" fmla="*/ 76768 h 2812935"/>
                    <a:gd name="connsiteX2509" fmla="*/ 921129 w 1404720"/>
                    <a:gd name="connsiteY2509" fmla="*/ 36400 h 2812935"/>
                    <a:gd name="connsiteX2510" fmla="*/ 836693 w 1404720"/>
                    <a:gd name="connsiteY2510" fmla="*/ 36400 h 2812935"/>
                    <a:gd name="connsiteX2511" fmla="*/ 796325 w 1404720"/>
                    <a:gd name="connsiteY2511" fmla="*/ 76768 h 2812935"/>
                    <a:gd name="connsiteX2512" fmla="*/ 836693 w 1404720"/>
                    <a:gd name="connsiteY2512" fmla="*/ 117136 h 2812935"/>
                    <a:gd name="connsiteX2513" fmla="*/ 877061 w 1404720"/>
                    <a:gd name="connsiteY2513" fmla="*/ 76768 h 2812935"/>
                    <a:gd name="connsiteX2514" fmla="*/ 836693 w 1404720"/>
                    <a:gd name="connsiteY2514" fmla="*/ 36400 h 2812935"/>
                    <a:gd name="connsiteX2515" fmla="*/ 752256 w 1404720"/>
                    <a:gd name="connsiteY2515" fmla="*/ 36400 h 2812935"/>
                    <a:gd name="connsiteX2516" fmla="*/ 711888 w 1404720"/>
                    <a:gd name="connsiteY2516" fmla="*/ 76768 h 2812935"/>
                    <a:gd name="connsiteX2517" fmla="*/ 752256 w 1404720"/>
                    <a:gd name="connsiteY2517" fmla="*/ 117136 h 2812935"/>
                    <a:gd name="connsiteX2518" fmla="*/ 792624 w 1404720"/>
                    <a:gd name="connsiteY2518" fmla="*/ 76768 h 2812935"/>
                    <a:gd name="connsiteX2519" fmla="*/ 752256 w 1404720"/>
                    <a:gd name="connsiteY2519" fmla="*/ 36400 h 2812935"/>
                    <a:gd name="connsiteX2520" fmla="*/ 667820 w 1404720"/>
                    <a:gd name="connsiteY2520" fmla="*/ 36400 h 2812935"/>
                    <a:gd name="connsiteX2521" fmla="*/ 627452 w 1404720"/>
                    <a:gd name="connsiteY2521" fmla="*/ 76768 h 2812935"/>
                    <a:gd name="connsiteX2522" fmla="*/ 667820 w 1404720"/>
                    <a:gd name="connsiteY2522" fmla="*/ 117136 h 2812935"/>
                    <a:gd name="connsiteX2523" fmla="*/ 708188 w 1404720"/>
                    <a:gd name="connsiteY2523" fmla="*/ 76768 h 2812935"/>
                    <a:gd name="connsiteX2524" fmla="*/ 667820 w 1404720"/>
                    <a:gd name="connsiteY2524" fmla="*/ 36400 h 2812935"/>
                    <a:gd name="connsiteX2525" fmla="*/ 583384 w 1404720"/>
                    <a:gd name="connsiteY2525" fmla="*/ 36400 h 2812935"/>
                    <a:gd name="connsiteX2526" fmla="*/ 543016 w 1404720"/>
                    <a:gd name="connsiteY2526" fmla="*/ 76768 h 2812935"/>
                    <a:gd name="connsiteX2527" fmla="*/ 583384 w 1404720"/>
                    <a:gd name="connsiteY2527" fmla="*/ 117136 h 2812935"/>
                    <a:gd name="connsiteX2528" fmla="*/ 623752 w 1404720"/>
                    <a:gd name="connsiteY2528" fmla="*/ 76768 h 2812935"/>
                    <a:gd name="connsiteX2529" fmla="*/ 583384 w 1404720"/>
                    <a:gd name="connsiteY2529" fmla="*/ 36400 h 2812935"/>
                    <a:gd name="connsiteX2530" fmla="*/ 498947 w 1404720"/>
                    <a:gd name="connsiteY2530" fmla="*/ 36400 h 2812935"/>
                    <a:gd name="connsiteX2531" fmla="*/ 458579 w 1404720"/>
                    <a:gd name="connsiteY2531" fmla="*/ 76768 h 2812935"/>
                    <a:gd name="connsiteX2532" fmla="*/ 498947 w 1404720"/>
                    <a:gd name="connsiteY2532" fmla="*/ 117136 h 2812935"/>
                    <a:gd name="connsiteX2533" fmla="*/ 539315 w 1404720"/>
                    <a:gd name="connsiteY2533" fmla="*/ 76768 h 2812935"/>
                    <a:gd name="connsiteX2534" fmla="*/ 498947 w 1404720"/>
                    <a:gd name="connsiteY2534" fmla="*/ 36400 h 2812935"/>
                    <a:gd name="connsiteX2535" fmla="*/ 414511 w 1404720"/>
                    <a:gd name="connsiteY2535" fmla="*/ 36400 h 2812935"/>
                    <a:gd name="connsiteX2536" fmla="*/ 374143 w 1404720"/>
                    <a:gd name="connsiteY2536" fmla="*/ 76768 h 2812935"/>
                    <a:gd name="connsiteX2537" fmla="*/ 414511 w 1404720"/>
                    <a:gd name="connsiteY2537" fmla="*/ 117136 h 2812935"/>
                    <a:gd name="connsiteX2538" fmla="*/ 454879 w 1404720"/>
                    <a:gd name="connsiteY2538" fmla="*/ 76768 h 2812935"/>
                    <a:gd name="connsiteX2539" fmla="*/ 414511 w 1404720"/>
                    <a:gd name="connsiteY2539" fmla="*/ 36400 h 2812935"/>
                    <a:gd name="connsiteX2540" fmla="*/ 330075 w 1404720"/>
                    <a:gd name="connsiteY2540" fmla="*/ 36400 h 2812935"/>
                    <a:gd name="connsiteX2541" fmla="*/ 289707 w 1404720"/>
                    <a:gd name="connsiteY2541" fmla="*/ 76768 h 2812935"/>
                    <a:gd name="connsiteX2542" fmla="*/ 330075 w 1404720"/>
                    <a:gd name="connsiteY2542" fmla="*/ 117136 h 2812935"/>
                    <a:gd name="connsiteX2543" fmla="*/ 370443 w 1404720"/>
                    <a:gd name="connsiteY2543" fmla="*/ 76768 h 2812935"/>
                    <a:gd name="connsiteX2544" fmla="*/ 330075 w 1404720"/>
                    <a:gd name="connsiteY2544" fmla="*/ 36400 h 2812935"/>
                    <a:gd name="connsiteX2545" fmla="*/ 245639 w 1404720"/>
                    <a:gd name="connsiteY2545" fmla="*/ 36400 h 2812935"/>
                    <a:gd name="connsiteX2546" fmla="*/ 205271 w 1404720"/>
                    <a:gd name="connsiteY2546" fmla="*/ 76768 h 2812935"/>
                    <a:gd name="connsiteX2547" fmla="*/ 245639 w 1404720"/>
                    <a:gd name="connsiteY2547" fmla="*/ 117136 h 2812935"/>
                    <a:gd name="connsiteX2548" fmla="*/ 286007 w 1404720"/>
                    <a:gd name="connsiteY2548" fmla="*/ 76768 h 2812935"/>
                    <a:gd name="connsiteX2549" fmla="*/ 245639 w 1404720"/>
                    <a:gd name="connsiteY2549" fmla="*/ 36400 h 2812935"/>
                    <a:gd name="connsiteX2550" fmla="*/ 161202 w 1404720"/>
                    <a:gd name="connsiteY2550" fmla="*/ 36400 h 2812935"/>
                    <a:gd name="connsiteX2551" fmla="*/ 120834 w 1404720"/>
                    <a:gd name="connsiteY2551" fmla="*/ 76768 h 2812935"/>
                    <a:gd name="connsiteX2552" fmla="*/ 161202 w 1404720"/>
                    <a:gd name="connsiteY2552" fmla="*/ 117136 h 2812935"/>
                    <a:gd name="connsiteX2553" fmla="*/ 201570 w 1404720"/>
                    <a:gd name="connsiteY2553" fmla="*/ 76768 h 2812935"/>
                    <a:gd name="connsiteX2554" fmla="*/ 161202 w 1404720"/>
                    <a:gd name="connsiteY2554" fmla="*/ 36400 h 2812935"/>
                    <a:gd name="connsiteX2555" fmla="*/ 76766 w 1404720"/>
                    <a:gd name="connsiteY2555" fmla="*/ 36400 h 2812935"/>
                    <a:gd name="connsiteX2556" fmla="*/ 36398 w 1404720"/>
                    <a:gd name="connsiteY2556" fmla="*/ 76768 h 2812935"/>
                    <a:gd name="connsiteX2557" fmla="*/ 76766 w 1404720"/>
                    <a:gd name="connsiteY2557" fmla="*/ 117136 h 2812935"/>
                    <a:gd name="connsiteX2558" fmla="*/ 117134 w 1404720"/>
                    <a:gd name="connsiteY2558" fmla="*/ 76768 h 2812935"/>
                    <a:gd name="connsiteX2559" fmla="*/ 76766 w 1404720"/>
                    <a:gd name="connsiteY2559" fmla="*/ 36400 h 2812935"/>
                    <a:gd name="connsiteX2560" fmla="*/ 0 w 1404720"/>
                    <a:gd name="connsiteY2560" fmla="*/ 0 h 2812935"/>
                    <a:gd name="connsiteX2561" fmla="*/ 1404720 w 1404720"/>
                    <a:gd name="connsiteY2561" fmla="*/ 0 h 2812935"/>
                    <a:gd name="connsiteX2562" fmla="*/ 1404720 w 1404720"/>
                    <a:gd name="connsiteY2562" fmla="*/ 2812935 h 2812935"/>
                    <a:gd name="connsiteX2563" fmla="*/ 0 w 1404720"/>
                    <a:gd name="connsiteY2563" fmla="*/ 2812935 h 281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  <a:cxn ang="0">
                      <a:pos x="connsiteX2088" y="connsiteY2088"/>
                    </a:cxn>
                    <a:cxn ang="0">
                      <a:pos x="connsiteX2089" y="connsiteY2089"/>
                    </a:cxn>
                    <a:cxn ang="0">
                      <a:pos x="connsiteX2090" y="connsiteY2090"/>
                    </a:cxn>
                    <a:cxn ang="0">
                      <a:pos x="connsiteX2091" y="connsiteY2091"/>
                    </a:cxn>
                    <a:cxn ang="0">
                      <a:pos x="connsiteX2092" y="connsiteY2092"/>
                    </a:cxn>
                    <a:cxn ang="0">
                      <a:pos x="connsiteX2093" y="connsiteY2093"/>
                    </a:cxn>
                    <a:cxn ang="0">
                      <a:pos x="connsiteX2094" y="connsiteY2094"/>
                    </a:cxn>
                    <a:cxn ang="0">
                      <a:pos x="connsiteX2095" y="connsiteY2095"/>
                    </a:cxn>
                    <a:cxn ang="0">
                      <a:pos x="connsiteX2096" y="connsiteY2096"/>
                    </a:cxn>
                    <a:cxn ang="0">
                      <a:pos x="connsiteX2097" y="connsiteY2097"/>
                    </a:cxn>
                    <a:cxn ang="0">
                      <a:pos x="connsiteX2098" y="connsiteY2098"/>
                    </a:cxn>
                    <a:cxn ang="0">
                      <a:pos x="connsiteX2099" y="connsiteY2099"/>
                    </a:cxn>
                    <a:cxn ang="0">
                      <a:pos x="connsiteX2100" y="connsiteY2100"/>
                    </a:cxn>
                    <a:cxn ang="0">
                      <a:pos x="connsiteX2101" y="connsiteY2101"/>
                    </a:cxn>
                    <a:cxn ang="0">
                      <a:pos x="connsiteX2102" y="connsiteY2102"/>
                    </a:cxn>
                    <a:cxn ang="0">
                      <a:pos x="connsiteX2103" y="connsiteY2103"/>
                    </a:cxn>
                    <a:cxn ang="0">
                      <a:pos x="connsiteX2104" y="connsiteY2104"/>
                    </a:cxn>
                    <a:cxn ang="0">
                      <a:pos x="connsiteX2105" y="connsiteY2105"/>
                    </a:cxn>
                    <a:cxn ang="0">
                      <a:pos x="connsiteX2106" y="connsiteY2106"/>
                    </a:cxn>
                    <a:cxn ang="0">
                      <a:pos x="connsiteX2107" y="connsiteY2107"/>
                    </a:cxn>
                    <a:cxn ang="0">
                      <a:pos x="connsiteX2108" y="connsiteY2108"/>
                    </a:cxn>
                    <a:cxn ang="0">
                      <a:pos x="connsiteX2109" y="connsiteY2109"/>
                    </a:cxn>
                    <a:cxn ang="0">
                      <a:pos x="connsiteX2110" y="connsiteY2110"/>
                    </a:cxn>
                    <a:cxn ang="0">
                      <a:pos x="connsiteX2111" y="connsiteY2111"/>
                    </a:cxn>
                    <a:cxn ang="0">
                      <a:pos x="connsiteX2112" y="connsiteY2112"/>
                    </a:cxn>
                    <a:cxn ang="0">
                      <a:pos x="connsiteX2113" y="connsiteY2113"/>
                    </a:cxn>
                    <a:cxn ang="0">
                      <a:pos x="connsiteX2114" y="connsiteY2114"/>
                    </a:cxn>
                    <a:cxn ang="0">
                      <a:pos x="connsiteX2115" y="connsiteY2115"/>
                    </a:cxn>
                    <a:cxn ang="0">
                      <a:pos x="connsiteX2116" y="connsiteY2116"/>
                    </a:cxn>
                    <a:cxn ang="0">
                      <a:pos x="connsiteX2117" y="connsiteY2117"/>
                    </a:cxn>
                    <a:cxn ang="0">
                      <a:pos x="connsiteX2118" y="connsiteY2118"/>
                    </a:cxn>
                    <a:cxn ang="0">
                      <a:pos x="connsiteX2119" y="connsiteY2119"/>
                    </a:cxn>
                    <a:cxn ang="0">
                      <a:pos x="connsiteX2120" y="connsiteY2120"/>
                    </a:cxn>
                    <a:cxn ang="0">
                      <a:pos x="connsiteX2121" y="connsiteY2121"/>
                    </a:cxn>
                    <a:cxn ang="0">
                      <a:pos x="connsiteX2122" y="connsiteY2122"/>
                    </a:cxn>
                    <a:cxn ang="0">
                      <a:pos x="connsiteX2123" y="connsiteY2123"/>
                    </a:cxn>
                    <a:cxn ang="0">
                      <a:pos x="connsiteX2124" y="connsiteY2124"/>
                    </a:cxn>
                    <a:cxn ang="0">
                      <a:pos x="connsiteX2125" y="connsiteY2125"/>
                    </a:cxn>
                    <a:cxn ang="0">
                      <a:pos x="connsiteX2126" y="connsiteY2126"/>
                    </a:cxn>
                    <a:cxn ang="0">
                      <a:pos x="connsiteX2127" y="connsiteY2127"/>
                    </a:cxn>
                    <a:cxn ang="0">
                      <a:pos x="connsiteX2128" y="connsiteY2128"/>
                    </a:cxn>
                    <a:cxn ang="0">
                      <a:pos x="connsiteX2129" y="connsiteY2129"/>
                    </a:cxn>
                    <a:cxn ang="0">
                      <a:pos x="connsiteX2130" y="connsiteY2130"/>
                    </a:cxn>
                    <a:cxn ang="0">
                      <a:pos x="connsiteX2131" y="connsiteY2131"/>
                    </a:cxn>
                    <a:cxn ang="0">
                      <a:pos x="connsiteX2132" y="connsiteY2132"/>
                    </a:cxn>
                    <a:cxn ang="0">
                      <a:pos x="connsiteX2133" y="connsiteY2133"/>
                    </a:cxn>
                    <a:cxn ang="0">
                      <a:pos x="connsiteX2134" y="connsiteY2134"/>
                    </a:cxn>
                    <a:cxn ang="0">
                      <a:pos x="connsiteX2135" y="connsiteY2135"/>
                    </a:cxn>
                    <a:cxn ang="0">
                      <a:pos x="connsiteX2136" y="connsiteY2136"/>
                    </a:cxn>
                    <a:cxn ang="0">
                      <a:pos x="connsiteX2137" y="connsiteY2137"/>
                    </a:cxn>
                    <a:cxn ang="0">
                      <a:pos x="connsiteX2138" y="connsiteY2138"/>
                    </a:cxn>
                    <a:cxn ang="0">
                      <a:pos x="connsiteX2139" y="connsiteY2139"/>
                    </a:cxn>
                    <a:cxn ang="0">
                      <a:pos x="connsiteX2140" y="connsiteY2140"/>
                    </a:cxn>
                    <a:cxn ang="0">
                      <a:pos x="connsiteX2141" y="connsiteY2141"/>
                    </a:cxn>
                    <a:cxn ang="0">
                      <a:pos x="connsiteX2142" y="connsiteY2142"/>
                    </a:cxn>
                    <a:cxn ang="0">
                      <a:pos x="connsiteX2143" y="connsiteY2143"/>
                    </a:cxn>
                    <a:cxn ang="0">
                      <a:pos x="connsiteX2144" y="connsiteY2144"/>
                    </a:cxn>
                    <a:cxn ang="0">
                      <a:pos x="connsiteX2145" y="connsiteY2145"/>
                    </a:cxn>
                    <a:cxn ang="0">
                      <a:pos x="connsiteX2146" y="connsiteY2146"/>
                    </a:cxn>
                    <a:cxn ang="0">
                      <a:pos x="connsiteX2147" y="connsiteY2147"/>
                    </a:cxn>
                    <a:cxn ang="0">
                      <a:pos x="connsiteX2148" y="connsiteY2148"/>
                    </a:cxn>
                    <a:cxn ang="0">
                      <a:pos x="connsiteX2149" y="connsiteY2149"/>
                    </a:cxn>
                    <a:cxn ang="0">
                      <a:pos x="connsiteX2150" y="connsiteY2150"/>
                    </a:cxn>
                    <a:cxn ang="0">
                      <a:pos x="connsiteX2151" y="connsiteY2151"/>
                    </a:cxn>
                    <a:cxn ang="0">
                      <a:pos x="connsiteX2152" y="connsiteY2152"/>
                    </a:cxn>
                    <a:cxn ang="0">
                      <a:pos x="connsiteX2153" y="connsiteY2153"/>
                    </a:cxn>
                    <a:cxn ang="0">
                      <a:pos x="connsiteX2154" y="connsiteY2154"/>
                    </a:cxn>
                    <a:cxn ang="0">
                      <a:pos x="connsiteX2155" y="connsiteY2155"/>
                    </a:cxn>
                    <a:cxn ang="0">
                      <a:pos x="connsiteX2156" y="connsiteY2156"/>
                    </a:cxn>
                    <a:cxn ang="0">
                      <a:pos x="connsiteX2157" y="connsiteY2157"/>
                    </a:cxn>
                    <a:cxn ang="0">
                      <a:pos x="connsiteX2158" y="connsiteY2158"/>
                    </a:cxn>
                    <a:cxn ang="0">
                      <a:pos x="connsiteX2159" y="connsiteY2159"/>
                    </a:cxn>
                    <a:cxn ang="0">
                      <a:pos x="connsiteX2160" y="connsiteY2160"/>
                    </a:cxn>
                    <a:cxn ang="0">
                      <a:pos x="connsiteX2161" y="connsiteY2161"/>
                    </a:cxn>
                    <a:cxn ang="0">
                      <a:pos x="connsiteX2162" y="connsiteY2162"/>
                    </a:cxn>
                    <a:cxn ang="0">
                      <a:pos x="connsiteX2163" y="connsiteY2163"/>
                    </a:cxn>
                    <a:cxn ang="0">
                      <a:pos x="connsiteX2164" y="connsiteY2164"/>
                    </a:cxn>
                    <a:cxn ang="0">
                      <a:pos x="connsiteX2165" y="connsiteY2165"/>
                    </a:cxn>
                    <a:cxn ang="0">
                      <a:pos x="connsiteX2166" y="connsiteY2166"/>
                    </a:cxn>
                    <a:cxn ang="0">
                      <a:pos x="connsiteX2167" y="connsiteY2167"/>
                    </a:cxn>
                    <a:cxn ang="0">
                      <a:pos x="connsiteX2168" y="connsiteY2168"/>
                    </a:cxn>
                    <a:cxn ang="0">
                      <a:pos x="connsiteX2169" y="connsiteY2169"/>
                    </a:cxn>
                    <a:cxn ang="0">
                      <a:pos x="connsiteX2170" y="connsiteY2170"/>
                    </a:cxn>
                    <a:cxn ang="0">
                      <a:pos x="connsiteX2171" y="connsiteY2171"/>
                    </a:cxn>
                    <a:cxn ang="0">
                      <a:pos x="connsiteX2172" y="connsiteY2172"/>
                    </a:cxn>
                    <a:cxn ang="0">
                      <a:pos x="connsiteX2173" y="connsiteY2173"/>
                    </a:cxn>
                    <a:cxn ang="0">
                      <a:pos x="connsiteX2174" y="connsiteY2174"/>
                    </a:cxn>
                    <a:cxn ang="0">
                      <a:pos x="connsiteX2175" y="connsiteY2175"/>
                    </a:cxn>
                    <a:cxn ang="0">
                      <a:pos x="connsiteX2176" y="connsiteY2176"/>
                    </a:cxn>
                    <a:cxn ang="0">
                      <a:pos x="connsiteX2177" y="connsiteY2177"/>
                    </a:cxn>
                    <a:cxn ang="0">
                      <a:pos x="connsiteX2178" y="connsiteY2178"/>
                    </a:cxn>
                    <a:cxn ang="0">
                      <a:pos x="connsiteX2179" y="connsiteY2179"/>
                    </a:cxn>
                    <a:cxn ang="0">
                      <a:pos x="connsiteX2180" y="connsiteY2180"/>
                    </a:cxn>
                    <a:cxn ang="0">
                      <a:pos x="connsiteX2181" y="connsiteY2181"/>
                    </a:cxn>
                    <a:cxn ang="0">
                      <a:pos x="connsiteX2182" y="connsiteY2182"/>
                    </a:cxn>
                    <a:cxn ang="0">
                      <a:pos x="connsiteX2183" y="connsiteY2183"/>
                    </a:cxn>
                    <a:cxn ang="0">
                      <a:pos x="connsiteX2184" y="connsiteY2184"/>
                    </a:cxn>
                    <a:cxn ang="0">
                      <a:pos x="connsiteX2185" y="connsiteY2185"/>
                    </a:cxn>
                    <a:cxn ang="0">
                      <a:pos x="connsiteX2186" y="connsiteY2186"/>
                    </a:cxn>
                    <a:cxn ang="0">
                      <a:pos x="connsiteX2187" y="connsiteY2187"/>
                    </a:cxn>
                    <a:cxn ang="0">
                      <a:pos x="connsiteX2188" y="connsiteY2188"/>
                    </a:cxn>
                    <a:cxn ang="0">
                      <a:pos x="connsiteX2189" y="connsiteY2189"/>
                    </a:cxn>
                    <a:cxn ang="0">
                      <a:pos x="connsiteX2190" y="connsiteY2190"/>
                    </a:cxn>
                    <a:cxn ang="0">
                      <a:pos x="connsiteX2191" y="connsiteY2191"/>
                    </a:cxn>
                    <a:cxn ang="0">
                      <a:pos x="connsiteX2192" y="connsiteY2192"/>
                    </a:cxn>
                    <a:cxn ang="0">
                      <a:pos x="connsiteX2193" y="connsiteY2193"/>
                    </a:cxn>
                    <a:cxn ang="0">
                      <a:pos x="connsiteX2194" y="connsiteY2194"/>
                    </a:cxn>
                    <a:cxn ang="0">
                      <a:pos x="connsiteX2195" y="connsiteY2195"/>
                    </a:cxn>
                    <a:cxn ang="0">
                      <a:pos x="connsiteX2196" y="connsiteY2196"/>
                    </a:cxn>
                    <a:cxn ang="0">
                      <a:pos x="connsiteX2197" y="connsiteY2197"/>
                    </a:cxn>
                    <a:cxn ang="0">
                      <a:pos x="connsiteX2198" y="connsiteY2198"/>
                    </a:cxn>
                    <a:cxn ang="0">
                      <a:pos x="connsiteX2199" y="connsiteY2199"/>
                    </a:cxn>
                    <a:cxn ang="0">
                      <a:pos x="connsiteX2200" y="connsiteY2200"/>
                    </a:cxn>
                    <a:cxn ang="0">
                      <a:pos x="connsiteX2201" y="connsiteY2201"/>
                    </a:cxn>
                    <a:cxn ang="0">
                      <a:pos x="connsiteX2202" y="connsiteY2202"/>
                    </a:cxn>
                    <a:cxn ang="0">
                      <a:pos x="connsiteX2203" y="connsiteY2203"/>
                    </a:cxn>
                    <a:cxn ang="0">
                      <a:pos x="connsiteX2204" y="connsiteY2204"/>
                    </a:cxn>
                    <a:cxn ang="0">
                      <a:pos x="connsiteX2205" y="connsiteY2205"/>
                    </a:cxn>
                    <a:cxn ang="0">
                      <a:pos x="connsiteX2206" y="connsiteY2206"/>
                    </a:cxn>
                    <a:cxn ang="0">
                      <a:pos x="connsiteX2207" y="connsiteY2207"/>
                    </a:cxn>
                    <a:cxn ang="0">
                      <a:pos x="connsiteX2208" y="connsiteY2208"/>
                    </a:cxn>
                    <a:cxn ang="0">
                      <a:pos x="connsiteX2209" y="connsiteY2209"/>
                    </a:cxn>
                    <a:cxn ang="0">
                      <a:pos x="connsiteX2210" y="connsiteY2210"/>
                    </a:cxn>
                    <a:cxn ang="0">
                      <a:pos x="connsiteX2211" y="connsiteY2211"/>
                    </a:cxn>
                    <a:cxn ang="0">
                      <a:pos x="connsiteX2212" y="connsiteY2212"/>
                    </a:cxn>
                    <a:cxn ang="0">
                      <a:pos x="connsiteX2213" y="connsiteY2213"/>
                    </a:cxn>
                    <a:cxn ang="0">
                      <a:pos x="connsiteX2214" y="connsiteY2214"/>
                    </a:cxn>
                    <a:cxn ang="0">
                      <a:pos x="connsiteX2215" y="connsiteY2215"/>
                    </a:cxn>
                    <a:cxn ang="0">
                      <a:pos x="connsiteX2216" y="connsiteY2216"/>
                    </a:cxn>
                    <a:cxn ang="0">
                      <a:pos x="connsiteX2217" y="connsiteY2217"/>
                    </a:cxn>
                    <a:cxn ang="0">
                      <a:pos x="connsiteX2218" y="connsiteY2218"/>
                    </a:cxn>
                    <a:cxn ang="0">
                      <a:pos x="connsiteX2219" y="connsiteY2219"/>
                    </a:cxn>
                    <a:cxn ang="0">
                      <a:pos x="connsiteX2220" y="connsiteY2220"/>
                    </a:cxn>
                    <a:cxn ang="0">
                      <a:pos x="connsiteX2221" y="connsiteY2221"/>
                    </a:cxn>
                    <a:cxn ang="0">
                      <a:pos x="connsiteX2222" y="connsiteY2222"/>
                    </a:cxn>
                    <a:cxn ang="0">
                      <a:pos x="connsiteX2223" y="connsiteY2223"/>
                    </a:cxn>
                    <a:cxn ang="0">
                      <a:pos x="connsiteX2224" y="connsiteY2224"/>
                    </a:cxn>
                    <a:cxn ang="0">
                      <a:pos x="connsiteX2225" y="connsiteY2225"/>
                    </a:cxn>
                    <a:cxn ang="0">
                      <a:pos x="connsiteX2226" y="connsiteY2226"/>
                    </a:cxn>
                    <a:cxn ang="0">
                      <a:pos x="connsiteX2227" y="connsiteY2227"/>
                    </a:cxn>
                    <a:cxn ang="0">
                      <a:pos x="connsiteX2228" y="connsiteY2228"/>
                    </a:cxn>
                    <a:cxn ang="0">
                      <a:pos x="connsiteX2229" y="connsiteY2229"/>
                    </a:cxn>
                    <a:cxn ang="0">
                      <a:pos x="connsiteX2230" y="connsiteY2230"/>
                    </a:cxn>
                    <a:cxn ang="0">
                      <a:pos x="connsiteX2231" y="connsiteY2231"/>
                    </a:cxn>
                    <a:cxn ang="0">
                      <a:pos x="connsiteX2232" y="connsiteY2232"/>
                    </a:cxn>
                    <a:cxn ang="0">
                      <a:pos x="connsiteX2233" y="connsiteY2233"/>
                    </a:cxn>
                    <a:cxn ang="0">
                      <a:pos x="connsiteX2234" y="connsiteY2234"/>
                    </a:cxn>
                    <a:cxn ang="0">
                      <a:pos x="connsiteX2235" y="connsiteY2235"/>
                    </a:cxn>
                    <a:cxn ang="0">
                      <a:pos x="connsiteX2236" y="connsiteY2236"/>
                    </a:cxn>
                    <a:cxn ang="0">
                      <a:pos x="connsiteX2237" y="connsiteY2237"/>
                    </a:cxn>
                    <a:cxn ang="0">
                      <a:pos x="connsiteX2238" y="connsiteY2238"/>
                    </a:cxn>
                    <a:cxn ang="0">
                      <a:pos x="connsiteX2239" y="connsiteY2239"/>
                    </a:cxn>
                    <a:cxn ang="0">
                      <a:pos x="connsiteX2240" y="connsiteY2240"/>
                    </a:cxn>
                    <a:cxn ang="0">
                      <a:pos x="connsiteX2241" y="connsiteY2241"/>
                    </a:cxn>
                    <a:cxn ang="0">
                      <a:pos x="connsiteX2242" y="connsiteY2242"/>
                    </a:cxn>
                    <a:cxn ang="0">
                      <a:pos x="connsiteX2243" y="connsiteY2243"/>
                    </a:cxn>
                    <a:cxn ang="0">
                      <a:pos x="connsiteX2244" y="connsiteY2244"/>
                    </a:cxn>
                    <a:cxn ang="0">
                      <a:pos x="connsiteX2245" y="connsiteY2245"/>
                    </a:cxn>
                    <a:cxn ang="0">
                      <a:pos x="connsiteX2246" y="connsiteY2246"/>
                    </a:cxn>
                    <a:cxn ang="0">
                      <a:pos x="connsiteX2247" y="connsiteY2247"/>
                    </a:cxn>
                    <a:cxn ang="0">
                      <a:pos x="connsiteX2248" y="connsiteY2248"/>
                    </a:cxn>
                    <a:cxn ang="0">
                      <a:pos x="connsiteX2249" y="connsiteY2249"/>
                    </a:cxn>
                    <a:cxn ang="0">
                      <a:pos x="connsiteX2250" y="connsiteY2250"/>
                    </a:cxn>
                    <a:cxn ang="0">
                      <a:pos x="connsiteX2251" y="connsiteY2251"/>
                    </a:cxn>
                    <a:cxn ang="0">
                      <a:pos x="connsiteX2252" y="connsiteY2252"/>
                    </a:cxn>
                    <a:cxn ang="0">
                      <a:pos x="connsiteX2253" y="connsiteY2253"/>
                    </a:cxn>
                    <a:cxn ang="0">
                      <a:pos x="connsiteX2254" y="connsiteY2254"/>
                    </a:cxn>
                    <a:cxn ang="0">
                      <a:pos x="connsiteX2255" y="connsiteY2255"/>
                    </a:cxn>
                    <a:cxn ang="0">
                      <a:pos x="connsiteX2256" y="connsiteY2256"/>
                    </a:cxn>
                    <a:cxn ang="0">
                      <a:pos x="connsiteX2257" y="connsiteY2257"/>
                    </a:cxn>
                    <a:cxn ang="0">
                      <a:pos x="connsiteX2258" y="connsiteY2258"/>
                    </a:cxn>
                    <a:cxn ang="0">
                      <a:pos x="connsiteX2259" y="connsiteY2259"/>
                    </a:cxn>
                    <a:cxn ang="0">
                      <a:pos x="connsiteX2260" y="connsiteY2260"/>
                    </a:cxn>
                    <a:cxn ang="0">
                      <a:pos x="connsiteX2261" y="connsiteY2261"/>
                    </a:cxn>
                    <a:cxn ang="0">
                      <a:pos x="connsiteX2262" y="connsiteY2262"/>
                    </a:cxn>
                    <a:cxn ang="0">
                      <a:pos x="connsiteX2263" y="connsiteY2263"/>
                    </a:cxn>
                    <a:cxn ang="0">
                      <a:pos x="connsiteX2264" y="connsiteY2264"/>
                    </a:cxn>
                    <a:cxn ang="0">
                      <a:pos x="connsiteX2265" y="connsiteY2265"/>
                    </a:cxn>
                    <a:cxn ang="0">
                      <a:pos x="connsiteX2266" y="connsiteY2266"/>
                    </a:cxn>
                    <a:cxn ang="0">
                      <a:pos x="connsiteX2267" y="connsiteY2267"/>
                    </a:cxn>
                    <a:cxn ang="0">
                      <a:pos x="connsiteX2268" y="connsiteY2268"/>
                    </a:cxn>
                    <a:cxn ang="0">
                      <a:pos x="connsiteX2269" y="connsiteY2269"/>
                    </a:cxn>
                    <a:cxn ang="0">
                      <a:pos x="connsiteX2270" y="connsiteY2270"/>
                    </a:cxn>
                    <a:cxn ang="0">
                      <a:pos x="connsiteX2271" y="connsiteY2271"/>
                    </a:cxn>
                    <a:cxn ang="0">
                      <a:pos x="connsiteX2272" y="connsiteY2272"/>
                    </a:cxn>
                    <a:cxn ang="0">
                      <a:pos x="connsiteX2273" y="connsiteY2273"/>
                    </a:cxn>
                    <a:cxn ang="0">
                      <a:pos x="connsiteX2274" y="connsiteY2274"/>
                    </a:cxn>
                    <a:cxn ang="0">
                      <a:pos x="connsiteX2275" y="connsiteY2275"/>
                    </a:cxn>
                    <a:cxn ang="0">
                      <a:pos x="connsiteX2276" y="connsiteY2276"/>
                    </a:cxn>
                    <a:cxn ang="0">
                      <a:pos x="connsiteX2277" y="connsiteY2277"/>
                    </a:cxn>
                    <a:cxn ang="0">
                      <a:pos x="connsiteX2278" y="connsiteY2278"/>
                    </a:cxn>
                    <a:cxn ang="0">
                      <a:pos x="connsiteX2279" y="connsiteY2279"/>
                    </a:cxn>
                    <a:cxn ang="0">
                      <a:pos x="connsiteX2280" y="connsiteY2280"/>
                    </a:cxn>
                    <a:cxn ang="0">
                      <a:pos x="connsiteX2281" y="connsiteY2281"/>
                    </a:cxn>
                    <a:cxn ang="0">
                      <a:pos x="connsiteX2282" y="connsiteY2282"/>
                    </a:cxn>
                    <a:cxn ang="0">
                      <a:pos x="connsiteX2283" y="connsiteY2283"/>
                    </a:cxn>
                    <a:cxn ang="0">
                      <a:pos x="connsiteX2284" y="connsiteY2284"/>
                    </a:cxn>
                    <a:cxn ang="0">
                      <a:pos x="connsiteX2285" y="connsiteY2285"/>
                    </a:cxn>
                    <a:cxn ang="0">
                      <a:pos x="connsiteX2286" y="connsiteY2286"/>
                    </a:cxn>
                    <a:cxn ang="0">
                      <a:pos x="connsiteX2287" y="connsiteY2287"/>
                    </a:cxn>
                    <a:cxn ang="0">
                      <a:pos x="connsiteX2288" y="connsiteY2288"/>
                    </a:cxn>
                    <a:cxn ang="0">
                      <a:pos x="connsiteX2289" y="connsiteY2289"/>
                    </a:cxn>
                    <a:cxn ang="0">
                      <a:pos x="connsiteX2290" y="connsiteY2290"/>
                    </a:cxn>
                    <a:cxn ang="0">
                      <a:pos x="connsiteX2291" y="connsiteY2291"/>
                    </a:cxn>
                    <a:cxn ang="0">
                      <a:pos x="connsiteX2292" y="connsiteY2292"/>
                    </a:cxn>
                    <a:cxn ang="0">
                      <a:pos x="connsiteX2293" y="connsiteY2293"/>
                    </a:cxn>
                    <a:cxn ang="0">
                      <a:pos x="connsiteX2294" y="connsiteY2294"/>
                    </a:cxn>
                    <a:cxn ang="0">
                      <a:pos x="connsiteX2295" y="connsiteY2295"/>
                    </a:cxn>
                    <a:cxn ang="0">
                      <a:pos x="connsiteX2296" y="connsiteY2296"/>
                    </a:cxn>
                    <a:cxn ang="0">
                      <a:pos x="connsiteX2297" y="connsiteY2297"/>
                    </a:cxn>
                    <a:cxn ang="0">
                      <a:pos x="connsiteX2298" y="connsiteY2298"/>
                    </a:cxn>
                    <a:cxn ang="0">
                      <a:pos x="connsiteX2299" y="connsiteY2299"/>
                    </a:cxn>
                    <a:cxn ang="0">
                      <a:pos x="connsiteX2300" y="connsiteY2300"/>
                    </a:cxn>
                    <a:cxn ang="0">
                      <a:pos x="connsiteX2301" y="connsiteY2301"/>
                    </a:cxn>
                    <a:cxn ang="0">
                      <a:pos x="connsiteX2302" y="connsiteY2302"/>
                    </a:cxn>
                    <a:cxn ang="0">
                      <a:pos x="connsiteX2303" y="connsiteY2303"/>
                    </a:cxn>
                    <a:cxn ang="0">
                      <a:pos x="connsiteX2304" y="connsiteY2304"/>
                    </a:cxn>
                    <a:cxn ang="0">
                      <a:pos x="connsiteX2305" y="connsiteY2305"/>
                    </a:cxn>
                    <a:cxn ang="0">
                      <a:pos x="connsiteX2306" y="connsiteY2306"/>
                    </a:cxn>
                    <a:cxn ang="0">
                      <a:pos x="connsiteX2307" y="connsiteY2307"/>
                    </a:cxn>
                    <a:cxn ang="0">
                      <a:pos x="connsiteX2308" y="connsiteY2308"/>
                    </a:cxn>
                    <a:cxn ang="0">
                      <a:pos x="connsiteX2309" y="connsiteY2309"/>
                    </a:cxn>
                    <a:cxn ang="0">
                      <a:pos x="connsiteX2310" y="connsiteY2310"/>
                    </a:cxn>
                    <a:cxn ang="0">
                      <a:pos x="connsiteX2311" y="connsiteY2311"/>
                    </a:cxn>
                    <a:cxn ang="0">
                      <a:pos x="connsiteX2312" y="connsiteY2312"/>
                    </a:cxn>
                    <a:cxn ang="0">
                      <a:pos x="connsiteX2313" y="connsiteY2313"/>
                    </a:cxn>
                    <a:cxn ang="0">
                      <a:pos x="connsiteX2314" y="connsiteY2314"/>
                    </a:cxn>
                    <a:cxn ang="0">
                      <a:pos x="connsiteX2315" y="connsiteY2315"/>
                    </a:cxn>
                    <a:cxn ang="0">
                      <a:pos x="connsiteX2316" y="connsiteY2316"/>
                    </a:cxn>
                    <a:cxn ang="0">
                      <a:pos x="connsiteX2317" y="connsiteY2317"/>
                    </a:cxn>
                    <a:cxn ang="0">
                      <a:pos x="connsiteX2318" y="connsiteY2318"/>
                    </a:cxn>
                    <a:cxn ang="0">
                      <a:pos x="connsiteX2319" y="connsiteY2319"/>
                    </a:cxn>
                    <a:cxn ang="0">
                      <a:pos x="connsiteX2320" y="connsiteY2320"/>
                    </a:cxn>
                    <a:cxn ang="0">
                      <a:pos x="connsiteX2321" y="connsiteY2321"/>
                    </a:cxn>
                    <a:cxn ang="0">
                      <a:pos x="connsiteX2322" y="connsiteY2322"/>
                    </a:cxn>
                    <a:cxn ang="0">
                      <a:pos x="connsiteX2323" y="connsiteY2323"/>
                    </a:cxn>
                    <a:cxn ang="0">
                      <a:pos x="connsiteX2324" y="connsiteY2324"/>
                    </a:cxn>
                    <a:cxn ang="0">
                      <a:pos x="connsiteX2325" y="connsiteY2325"/>
                    </a:cxn>
                    <a:cxn ang="0">
                      <a:pos x="connsiteX2326" y="connsiteY2326"/>
                    </a:cxn>
                    <a:cxn ang="0">
                      <a:pos x="connsiteX2327" y="connsiteY2327"/>
                    </a:cxn>
                    <a:cxn ang="0">
                      <a:pos x="connsiteX2328" y="connsiteY2328"/>
                    </a:cxn>
                    <a:cxn ang="0">
                      <a:pos x="connsiteX2329" y="connsiteY2329"/>
                    </a:cxn>
                    <a:cxn ang="0">
                      <a:pos x="connsiteX2330" y="connsiteY2330"/>
                    </a:cxn>
                    <a:cxn ang="0">
                      <a:pos x="connsiteX2331" y="connsiteY2331"/>
                    </a:cxn>
                    <a:cxn ang="0">
                      <a:pos x="connsiteX2332" y="connsiteY2332"/>
                    </a:cxn>
                    <a:cxn ang="0">
                      <a:pos x="connsiteX2333" y="connsiteY2333"/>
                    </a:cxn>
                    <a:cxn ang="0">
                      <a:pos x="connsiteX2334" y="connsiteY2334"/>
                    </a:cxn>
                    <a:cxn ang="0">
                      <a:pos x="connsiteX2335" y="connsiteY2335"/>
                    </a:cxn>
                    <a:cxn ang="0">
                      <a:pos x="connsiteX2336" y="connsiteY2336"/>
                    </a:cxn>
                    <a:cxn ang="0">
                      <a:pos x="connsiteX2337" y="connsiteY2337"/>
                    </a:cxn>
                    <a:cxn ang="0">
                      <a:pos x="connsiteX2338" y="connsiteY2338"/>
                    </a:cxn>
                    <a:cxn ang="0">
                      <a:pos x="connsiteX2339" y="connsiteY2339"/>
                    </a:cxn>
                    <a:cxn ang="0">
                      <a:pos x="connsiteX2340" y="connsiteY2340"/>
                    </a:cxn>
                    <a:cxn ang="0">
                      <a:pos x="connsiteX2341" y="connsiteY2341"/>
                    </a:cxn>
                    <a:cxn ang="0">
                      <a:pos x="connsiteX2342" y="connsiteY2342"/>
                    </a:cxn>
                    <a:cxn ang="0">
                      <a:pos x="connsiteX2343" y="connsiteY2343"/>
                    </a:cxn>
                    <a:cxn ang="0">
                      <a:pos x="connsiteX2344" y="connsiteY2344"/>
                    </a:cxn>
                    <a:cxn ang="0">
                      <a:pos x="connsiteX2345" y="connsiteY2345"/>
                    </a:cxn>
                    <a:cxn ang="0">
                      <a:pos x="connsiteX2346" y="connsiteY2346"/>
                    </a:cxn>
                    <a:cxn ang="0">
                      <a:pos x="connsiteX2347" y="connsiteY2347"/>
                    </a:cxn>
                    <a:cxn ang="0">
                      <a:pos x="connsiteX2348" y="connsiteY2348"/>
                    </a:cxn>
                    <a:cxn ang="0">
                      <a:pos x="connsiteX2349" y="connsiteY2349"/>
                    </a:cxn>
                    <a:cxn ang="0">
                      <a:pos x="connsiteX2350" y="connsiteY2350"/>
                    </a:cxn>
                    <a:cxn ang="0">
                      <a:pos x="connsiteX2351" y="connsiteY2351"/>
                    </a:cxn>
                    <a:cxn ang="0">
                      <a:pos x="connsiteX2352" y="connsiteY2352"/>
                    </a:cxn>
                    <a:cxn ang="0">
                      <a:pos x="connsiteX2353" y="connsiteY2353"/>
                    </a:cxn>
                    <a:cxn ang="0">
                      <a:pos x="connsiteX2354" y="connsiteY2354"/>
                    </a:cxn>
                    <a:cxn ang="0">
                      <a:pos x="connsiteX2355" y="connsiteY2355"/>
                    </a:cxn>
                    <a:cxn ang="0">
                      <a:pos x="connsiteX2356" y="connsiteY2356"/>
                    </a:cxn>
                    <a:cxn ang="0">
                      <a:pos x="connsiteX2357" y="connsiteY2357"/>
                    </a:cxn>
                    <a:cxn ang="0">
                      <a:pos x="connsiteX2358" y="connsiteY2358"/>
                    </a:cxn>
                    <a:cxn ang="0">
                      <a:pos x="connsiteX2359" y="connsiteY2359"/>
                    </a:cxn>
                    <a:cxn ang="0">
                      <a:pos x="connsiteX2360" y="connsiteY2360"/>
                    </a:cxn>
                    <a:cxn ang="0">
                      <a:pos x="connsiteX2361" y="connsiteY2361"/>
                    </a:cxn>
                    <a:cxn ang="0">
                      <a:pos x="connsiteX2362" y="connsiteY2362"/>
                    </a:cxn>
                    <a:cxn ang="0">
                      <a:pos x="connsiteX2363" y="connsiteY2363"/>
                    </a:cxn>
                    <a:cxn ang="0">
                      <a:pos x="connsiteX2364" y="connsiteY2364"/>
                    </a:cxn>
                    <a:cxn ang="0">
                      <a:pos x="connsiteX2365" y="connsiteY2365"/>
                    </a:cxn>
                    <a:cxn ang="0">
                      <a:pos x="connsiteX2366" y="connsiteY2366"/>
                    </a:cxn>
                    <a:cxn ang="0">
                      <a:pos x="connsiteX2367" y="connsiteY2367"/>
                    </a:cxn>
                    <a:cxn ang="0">
                      <a:pos x="connsiteX2368" y="connsiteY2368"/>
                    </a:cxn>
                    <a:cxn ang="0">
                      <a:pos x="connsiteX2369" y="connsiteY2369"/>
                    </a:cxn>
                    <a:cxn ang="0">
                      <a:pos x="connsiteX2370" y="connsiteY2370"/>
                    </a:cxn>
                    <a:cxn ang="0">
                      <a:pos x="connsiteX2371" y="connsiteY2371"/>
                    </a:cxn>
                    <a:cxn ang="0">
                      <a:pos x="connsiteX2372" y="connsiteY2372"/>
                    </a:cxn>
                    <a:cxn ang="0">
                      <a:pos x="connsiteX2373" y="connsiteY2373"/>
                    </a:cxn>
                    <a:cxn ang="0">
                      <a:pos x="connsiteX2374" y="connsiteY2374"/>
                    </a:cxn>
                    <a:cxn ang="0">
                      <a:pos x="connsiteX2375" y="connsiteY2375"/>
                    </a:cxn>
                    <a:cxn ang="0">
                      <a:pos x="connsiteX2376" y="connsiteY2376"/>
                    </a:cxn>
                    <a:cxn ang="0">
                      <a:pos x="connsiteX2377" y="connsiteY2377"/>
                    </a:cxn>
                    <a:cxn ang="0">
                      <a:pos x="connsiteX2378" y="connsiteY2378"/>
                    </a:cxn>
                    <a:cxn ang="0">
                      <a:pos x="connsiteX2379" y="connsiteY2379"/>
                    </a:cxn>
                    <a:cxn ang="0">
                      <a:pos x="connsiteX2380" y="connsiteY2380"/>
                    </a:cxn>
                    <a:cxn ang="0">
                      <a:pos x="connsiteX2381" y="connsiteY2381"/>
                    </a:cxn>
                    <a:cxn ang="0">
                      <a:pos x="connsiteX2382" y="connsiteY2382"/>
                    </a:cxn>
                    <a:cxn ang="0">
                      <a:pos x="connsiteX2383" y="connsiteY2383"/>
                    </a:cxn>
                    <a:cxn ang="0">
                      <a:pos x="connsiteX2384" y="connsiteY2384"/>
                    </a:cxn>
                    <a:cxn ang="0">
                      <a:pos x="connsiteX2385" y="connsiteY2385"/>
                    </a:cxn>
                    <a:cxn ang="0">
                      <a:pos x="connsiteX2386" y="connsiteY2386"/>
                    </a:cxn>
                    <a:cxn ang="0">
                      <a:pos x="connsiteX2387" y="connsiteY2387"/>
                    </a:cxn>
                    <a:cxn ang="0">
                      <a:pos x="connsiteX2388" y="connsiteY2388"/>
                    </a:cxn>
                    <a:cxn ang="0">
                      <a:pos x="connsiteX2389" y="connsiteY2389"/>
                    </a:cxn>
                    <a:cxn ang="0">
                      <a:pos x="connsiteX2390" y="connsiteY2390"/>
                    </a:cxn>
                    <a:cxn ang="0">
                      <a:pos x="connsiteX2391" y="connsiteY2391"/>
                    </a:cxn>
                    <a:cxn ang="0">
                      <a:pos x="connsiteX2392" y="connsiteY2392"/>
                    </a:cxn>
                    <a:cxn ang="0">
                      <a:pos x="connsiteX2393" y="connsiteY2393"/>
                    </a:cxn>
                    <a:cxn ang="0">
                      <a:pos x="connsiteX2394" y="connsiteY2394"/>
                    </a:cxn>
                    <a:cxn ang="0">
                      <a:pos x="connsiteX2395" y="connsiteY2395"/>
                    </a:cxn>
                    <a:cxn ang="0">
                      <a:pos x="connsiteX2396" y="connsiteY2396"/>
                    </a:cxn>
                    <a:cxn ang="0">
                      <a:pos x="connsiteX2397" y="connsiteY2397"/>
                    </a:cxn>
                    <a:cxn ang="0">
                      <a:pos x="connsiteX2398" y="connsiteY2398"/>
                    </a:cxn>
                    <a:cxn ang="0">
                      <a:pos x="connsiteX2399" y="connsiteY2399"/>
                    </a:cxn>
                    <a:cxn ang="0">
                      <a:pos x="connsiteX2400" y="connsiteY2400"/>
                    </a:cxn>
                    <a:cxn ang="0">
                      <a:pos x="connsiteX2401" y="connsiteY2401"/>
                    </a:cxn>
                    <a:cxn ang="0">
                      <a:pos x="connsiteX2402" y="connsiteY2402"/>
                    </a:cxn>
                    <a:cxn ang="0">
                      <a:pos x="connsiteX2403" y="connsiteY2403"/>
                    </a:cxn>
                    <a:cxn ang="0">
                      <a:pos x="connsiteX2404" y="connsiteY2404"/>
                    </a:cxn>
                    <a:cxn ang="0">
                      <a:pos x="connsiteX2405" y="connsiteY2405"/>
                    </a:cxn>
                    <a:cxn ang="0">
                      <a:pos x="connsiteX2406" y="connsiteY2406"/>
                    </a:cxn>
                    <a:cxn ang="0">
                      <a:pos x="connsiteX2407" y="connsiteY2407"/>
                    </a:cxn>
                    <a:cxn ang="0">
                      <a:pos x="connsiteX2408" y="connsiteY2408"/>
                    </a:cxn>
                    <a:cxn ang="0">
                      <a:pos x="connsiteX2409" y="connsiteY2409"/>
                    </a:cxn>
                    <a:cxn ang="0">
                      <a:pos x="connsiteX2410" y="connsiteY2410"/>
                    </a:cxn>
                    <a:cxn ang="0">
                      <a:pos x="connsiteX2411" y="connsiteY2411"/>
                    </a:cxn>
                    <a:cxn ang="0">
                      <a:pos x="connsiteX2412" y="connsiteY2412"/>
                    </a:cxn>
                    <a:cxn ang="0">
                      <a:pos x="connsiteX2413" y="connsiteY2413"/>
                    </a:cxn>
                    <a:cxn ang="0">
                      <a:pos x="connsiteX2414" y="connsiteY2414"/>
                    </a:cxn>
                    <a:cxn ang="0">
                      <a:pos x="connsiteX2415" y="connsiteY2415"/>
                    </a:cxn>
                    <a:cxn ang="0">
                      <a:pos x="connsiteX2416" y="connsiteY2416"/>
                    </a:cxn>
                    <a:cxn ang="0">
                      <a:pos x="connsiteX2417" y="connsiteY2417"/>
                    </a:cxn>
                    <a:cxn ang="0">
                      <a:pos x="connsiteX2418" y="connsiteY2418"/>
                    </a:cxn>
                    <a:cxn ang="0">
                      <a:pos x="connsiteX2419" y="connsiteY2419"/>
                    </a:cxn>
                    <a:cxn ang="0">
                      <a:pos x="connsiteX2420" y="connsiteY2420"/>
                    </a:cxn>
                    <a:cxn ang="0">
                      <a:pos x="connsiteX2421" y="connsiteY2421"/>
                    </a:cxn>
                    <a:cxn ang="0">
                      <a:pos x="connsiteX2422" y="connsiteY2422"/>
                    </a:cxn>
                    <a:cxn ang="0">
                      <a:pos x="connsiteX2423" y="connsiteY2423"/>
                    </a:cxn>
                    <a:cxn ang="0">
                      <a:pos x="connsiteX2424" y="connsiteY2424"/>
                    </a:cxn>
                    <a:cxn ang="0">
                      <a:pos x="connsiteX2425" y="connsiteY2425"/>
                    </a:cxn>
                    <a:cxn ang="0">
                      <a:pos x="connsiteX2426" y="connsiteY2426"/>
                    </a:cxn>
                    <a:cxn ang="0">
                      <a:pos x="connsiteX2427" y="connsiteY2427"/>
                    </a:cxn>
                    <a:cxn ang="0">
                      <a:pos x="connsiteX2428" y="connsiteY2428"/>
                    </a:cxn>
                    <a:cxn ang="0">
                      <a:pos x="connsiteX2429" y="connsiteY2429"/>
                    </a:cxn>
                    <a:cxn ang="0">
                      <a:pos x="connsiteX2430" y="connsiteY2430"/>
                    </a:cxn>
                    <a:cxn ang="0">
                      <a:pos x="connsiteX2431" y="connsiteY2431"/>
                    </a:cxn>
                    <a:cxn ang="0">
                      <a:pos x="connsiteX2432" y="connsiteY2432"/>
                    </a:cxn>
                    <a:cxn ang="0">
                      <a:pos x="connsiteX2433" y="connsiteY2433"/>
                    </a:cxn>
                    <a:cxn ang="0">
                      <a:pos x="connsiteX2434" y="connsiteY2434"/>
                    </a:cxn>
                    <a:cxn ang="0">
                      <a:pos x="connsiteX2435" y="connsiteY2435"/>
                    </a:cxn>
                    <a:cxn ang="0">
                      <a:pos x="connsiteX2436" y="connsiteY2436"/>
                    </a:cxn>
                    <a:cxn ang="0">
                      <a:pos x="connsiteX2437" y="connsiteY2437"/>
                    </a:cxn>
                    <a:cxn ang="0">
                      <a:pos x="connsiteX2438" y="connsiteY2438"/>
                    </a:cxn>
                    <a:cxn ang="0">
                      <a:pos x="connsiteX2439" y="connsiteY2439"/>
                    </a:cxn>
                    <a:cxn ang="0">
                      <a:pos x="connsiteX2440" y="connsiteY2440"/>
                    </a:cxn>
                    <a:cxn ang="0">
                      <a:pos x="connsiteX2441" y="connsiteY2441"/>
                    </a:cxn>
                    <a:cxn ang="0">
                      <a:pos x="connsiteX2442" y="connsiteY2442"/>
                    </a:cxn>
                    <a:cxn ang="0">
                      <a:pos x="connsiteX2443" y="connsiteY2443"/>
                    </a:cxn>
                    <a:cxn ang="0">
                      <a:pos x="connsiteX2444" y="connsiteY2444"/>
                    </a:cxn>
                    <a:cxn ang="0">
                      <a:pos x="connsiteX2445" y="connsiteY2445"/>
                    </a:cxn>
                    <a:cxn ang="0">
                      <a:pos x="connsiteX2446" y="connsiteY2446"/>
                    </a:cxn>
                    <a:cxn ang="0">
                      <a:pos x="connsiteX2447" y="connsiteY2447"/>
                    </a:cxn>
                    <a:cxn ang="0">
                      <a:pos x="connsiteX2448" y="connsiteY2448"/>
                    </a:cxn>
                    <a:cxn ang="0">
                      <a:pos x="connsiteX2449" y="connsiteY2449"/>
                    </a:cxn>
                    <a:cxn ang="0">
                      <a:pos x="connsiteX2450" y="connsiteY2450"/>
                    </a:cxn>
                    <a:cxn ang="0">
                      <a:pos x="connsiteX2451" y="connsiteY2451"/>
                    </a:cxn>
                    <a:cxn ang="0">
                      <a:pos x="connsiteX2452" y="connsiteY2452"/>
                    </a:cxn>
                    <a:cxn ang="0">
                      <a:pos x="connsiteX2453" y="connsiteY2453"/>
                    </a:cxn>
                    <a:cxn ang="0">
                      <a:pos x="connsiteX2454" y="connsiteY2454"/>
                    </a:cxn>
                    <a:cxn ang="0">
                      <a:pos x="connsiteX2455" y="connsiteY2455"/>
                    </a:cxn>
                    <a:cxn ang="0">
                      <a:pos x="connsiteX2456" y="connsiteY2456"/>
                    </a:cxn>
                    <a:cxn ang="0">
                      <a:pos x="connsiteX2457" y="connsiteY2457"/>
                    </a:cxn>
                    <a:cxn ang="0">
                      <a:pos x="connsiteX2458" y="connsiteY2458"/>
                    </a:cxn>
                    <a:cxn ang="0">
                      <a:pos x="connsiteX2459" y="connsiteY2459"/>
                    </a:cxn>
                    <a:cxn ang="0">
                      <a:pos x="connsiteX2460" y="connsiteY2460"/>
                    </a:cxn>
                    <a:cxn ang="0">
                      <a:pos x="connsiteX2461" y="connsiteY2461"/>
                    </a:cxn>
                    <a:cxn ang="0">
                      <a:pos x="connsiteX2462" y="connsiteY2462"/>
                    </a:cxn>
                    <a:cxn ang="0">
                      <a:pos x="connsiteX2463" y="connsiteY2463"/>
                    </a:cxn>
                    <a:cxn ang="0">
                      <a:pos x="connsiteX2464" y="connsiteY2464"/>
                    </a:cxn>
                    <a:cxn ang="0">
                      <a:pos x="connsiteX2465" y="connsiteY2465"/>
                    </a:cxn>
                    <a:cxn ang="0">
                      <a:pos x="connsiteX2466" y="connsiteY2466"/>
                    </a:cxn>
                    <a:cxn ang="0">
                      <a:pos x="connsiteX2467" y="connsiteY2467"/>
                    </a:cxn>
                    <a:cxn ang="0">
                      <a:pos x="connsiteX2468" y="connsiteY2468"/>
                    </a:cxn>
                    <a:cxn ang="0">
                      <a:pos x="connsiteX2469" y="connsiteY2469"/>
                    </a:cxn>
                    <a:cxn ang="0">
                      <a:pos x="connsiteX2470" y="connsiteY2470"/>
                    </a:cxn>
                    <a:cxn ang="0">
                      <a:pos x="connsiteX2471" y="connsiteY2471"/>
                    </a:cxn>
                    <a:cxn ang="0">
                      <a:pos x="connsiteX2472" y="connsiteY2472"/>
                    </a:cxn>
                    <a:cxn ang="0">
                      <a:pos x="connsiteX2473" y="connsiteY2473"/>
                    </a:cxn>
                    <a:cxn ang="0">
                      <a:pos x="connsiteX2474" y="connsiteY2474"/>
                    </a:cxn>
                    <a:cxn ang="0">
                      <a:pos x="connsiteX2475" y="connsiteY2475"/>
                    </a:cxn>
                    <a:cxn ang="0">
                      <a:pos x="connsiteX2476" y="connsiteY2476"/>
                    </a:cxn>
                    <a:cxn ang="0">
                      <a:pos x="connsiteX2477" y="connsiteY2477"/>
                    </a:cxn>
                    <a:cxn ang="0">
                      <a:pos x="connsiteX2478" y="connsiteY2478"/>
                    </a:cxn>
                    <a:cxn ang="0">
                      <a:pos x="connsiteX2479" y="connsiteY2479"/>
                    </a:cxn>
                    <a:cxn ang="0">
                      <a:pos x="connsiteX2480" y="connsiteY2480"/>
                    </a:cxn>
                    <a:cxn ang="0">
                      <a:pos x="connsiteX2481" y="connsiteY2481"/>
                    </a:cxn>
                    <a:cxn ang="0">
                      <a:pos x="connsiteX2482" y="connsiteY2482"/>
                    </a:cxn>
                    <a:cxn ang="0">
                      <a:pos x="connsiteX2483" y="connsiteY2483"/>
                    </a:cxn>
                    <a:cxn ang="0">
                      <a:pos x="connsiteX2484" y="connsiteY2484"/>
                    </a:cxn>
                    <a:cxn ang="0">
                      <a:pos x="connsiteX2485" y="connsiteY2485"/>
                    </a:cxn>
                    <a:cxn ang="0">
                      <a:pos x="connsiteX2486" y="connsiteY2486"/>
                    </a:cxn>
                    <a:cxn ang="0">
                      <a:pos x="connsiteX2487" y="connsiteY2487"/>
                    </a:cxn>
                    <a:cxn ang="0">
                      <a:pos x="connsiteX2488" y="connsiteY2488"/>
                    </a:cxn>
                    <a:cxn ang="0">
                      <a:pos x="connsiteX2489" y="connsiteY2489"/>
                    </a:cxn>
                    <a:cxn ang="0">
                      <a:pos x="connsiteX2490" y="connsiteY2490"/>
                    </a:cxn>
                    <a:cxn ang="0">
                      <a:pos x="connsiteX2491" y="connsiteY2491"/>
                    </a:cxn>
                    <a:cxn ang="0">
                      <a:pos x="connsiteX2492" y="connsiteY2492"/>
                    </a:cxn>
                    <a:cxn ang="0">
                      <a:pos x="connsiteX2493" y="connsiteY2493"/>
                    </a:cxn>
                    <a:cxn ang="0">
                      <a:pos x="connsiteX2494" y="connsiteY2494"/>
                    </a:cxn>
                    <a:cxn ang="0">
                      <a:pos x="connsiteX2495" y="connsiteY2495"/>
                    </a:cxn>
                    <a:cxn ang="0">
                      <a:pos x="connsiteX2496" y="connsiteY2496"/>
                    </a:cxn>
                    <a:cxn ang="0">
                      <a:pos x="connsiteX2497" y="connsiteY2497"/>
                    </a:cxn>
                    <a:cxn ang="0">
                      <a:pos x="connsiteX2498" y="connsiteY2498"/>
                    </a:cxn>
                    <a:cxn ang="0">
                      <a:pos x="connsiteX2499" y="connsiteY2499"/>
                    </a:cxn>
                    <a:cxn ang="0">
                      <a:pos x="connsiteX2500" y="connsiteY2500"/>
                    </a:cxn>
                    <a:cxn ang="0">
                      <a:pos x="connsiteX2501" y="connsiteY2501"/>
                    </a:cxn>
                    <a:cxn ang="0">
                      <a:pos x="connsiteX2502" y="connsiteY2502"/>
                    </a:cxn>
                    <a:cxn ang="0">
                      <a:pos x="connsiteX2503" y="connsiteY2503"/>
                    </a:cxn>
                    <a:cxn ang="0">
                      <a:pos x="connsiteX2504" y="connsiteY2504"/>
                    </a:cxn>
                    <a:cxn ang="0">
                      <a:pos x="connsiteX2505" y="connsiteY2505"/>
                    </a:cxn>
                    <a:cxn ang="0">
                      <a:pos x="connsiteX2506" y="connsiteY2506"/>
                    </a:cxn>
                    <a:cxn ang="0">
                      <a:pos x="connsiteX2507" y="connsiteY2507"/>
                    </a:cxn>
                    <a:cxn ang="0">
                      <a:pos x="connsiteX2508" y="connsiteY2508"/>
                    </a:cxn>
                    <a:cxn ang="0">
                      <a:pos x="connsiteX2509" y="connsiteY2509"/>
                    </a:cxn>
                    <a:cxn ang="0">
                      <a:pos x="connsiteX2510" y="connsiteY2510"/>
                    </a:cxn>
                    <a:cxn ang="0">
                      <a:pos x="connsiteX2511" y="connsiteY2511"/>
                    </a:cxn>
                    <a:cxn ang="0">
                      <a:pos x="connsiteX2512" y="connsiteY2512"/>
                    </a:cxn>
                    <a:cxn ang="0">
                      <a:pos x="connsiteX2513" y="connsiteY2513"/>
                    </a:cxn>
                    <a:cxn ang="0">
                      <a:pos x="connsiteX2514" y="connsiteY2514"/>
                    </a:cxn>
                    <a:cxn ang="0">
                      <a:pos x="connsiteX2515" y="connsiteY2515"/>
                    </a:cxn>
                    <a:cxn ang="0">
                      <a:pos x="connsiteX2516" y="connsiteY2516"/>
                    </a:cxn>
                    <a:cxn ang="0">
                      <a:pos x="connsiteX2517" y="connsiteY2517"/>
                    </a:cxn>
                    <a:cxn ang="0">
                      <a:pos x="connsiteX2518" y="connsiteY2518"/>
                    </a:cxn>
                    <a:cxn ang="0">
                      <a:pos x="connsiteX2519" y="connsiteY2519"/>
                    </a:cxn>
                    <a:cxn ang="0">
                      <a:pos x="connsiteX2520" y="connsiteY2520"/>
                    </a:cxn>
                    <a:cxn ang="0">
                      <a:pos x="connsiteX2521" y="connsiteY2521"/>
                    </a:cxn>
                    <a:cxn ang="0">
                      <a:pos x="connsiteX2522" y="connsiteY2522"/>
                    </a:cxn>
                    <a:cxn ang="0">
                      <a:pos x="connsiteX2523" y="connsiteY2523"/>
                    </a:cxn>
                    <a:cxn ang="0">
                      <a:pos x="connsiteX2524" y="connsiteY2524"/>
                    </a:cxn>
                    <a:cxn ang="0">
                      <a:pos x="connsiteX2525" y="connsiteY2525"/>
                    </a:cxn>
                    <a:cxn ang="0">
                      <a:pos x="connsiteX2526" y="connsiteY2526"/>
                    </a:cxn>
                    <a:cxn ang="0">
                      <a:pos x="connsiteX2527" y="connsiteY2527"/>
                    </a:cxn>
                    <a:cxn ang="0">
                      <a:pos x="connsiteX2528" y="connsiteY2528"/>
                    </a:cxn>
                    <a:cxn ang="0">
                      <a:pos x="connsiteX2529" y="connsiteY2529"/>
                    </a:cxn>
                    <a:cxn ang="0">
                      <a:pos x="connsiteX2530" y="connsiteY2530"/>
                    </a:cxn>
                    <a:cxn ang="0">
                      <a:pos x="connsiteX2531" y="connsiteY2531"/>
                    </a:cxn>
                    <a:cxn ang="0">
                      <a:pos x="connsiteX2532" y="connsiteY2532"/>
                    </a:cxn>
                    <a:cxn ang="0">
                      <a:pos x="connsiteX2533" y="connsiteY2533"/>
                    </a:cxn>
                    <a:cxn ang="0">
                      <a:pos x="connsiteX2534" y="connsiteY2534"/>
                    </a:cxn>
                    <a:cxn ang="0">
                      <a:pos x="connsiteX2535" y="connsiteY2535"/>
                    </a:cxn>
                    <a:cxn ang="0">
                      <a:pos x="connsiteX2536" y="connsiteY2536"/>
                    </a:cxn>
                    <a:cxn ang="0">
                      <a:pos x="connsiteX2537" y="connsiteY2537"/>
                    </a:cxn>
                    <a:cxn ang="0">
                      <a:pos x="connsiteX2538" y="connsiteY2538"/>
                    </a:cxn>
                    <a:cxn ang="0">
                      <a:pos x="connsiteX2539" y="connsiteY2539"/>
                    </a:cxn>
                    <a:cxn ang="0">
                      <a:pos x="connsiteX2540" y="connsiteY2540"/>
                    </a:cxn>
                    <a:cxn ang="0">
                      <a:pos x="connsiteX2541" y="connsiteY2541"/>
                    </a:cxn>
                    <a:cxn ang="0">
                      <a:pos x="connsiteX2542" y="connsiteY2542"/>
                    </a:cxn>
                    <a:cxn ang="0">
                      <a:pos x="connsiteX2543" y="connsiteY2543"/>
                    </a:cxn>
                    <a:cxn ang="0">
                      <a:pos x="connsiteX2544" y="connsiteY2544"/>
                    </a:cxn>
                    <a:cxn ang="0">
                      <a:pos x="connsiteX2545" y="connsiteY2545"/>
                    </a:cxn>
                    <a:cxn ang="0">
                      <a:pos x="connsiteX2546" y="connsiteY2546"/>
                    </a:cxn>
                    <a:cxn ang="0">
                      <a:pos x="connsiteX2547" y="connsiteY2547"/>
                    </a:cxn>
                    <a:cxn ang="0">
                      <a:pos x="connsiteX2548" y="connsiteY2548"/>
                    </a:cxn>
                    <a:cxn ang="0">
                      <a:pos x="connsiteX2549" y="connsiteY2549"/>
                    </a:cxn>
                    <a:cxn ang="0">
                      <a:pos x="connsiteX2550" y="connsiteY2550"/>
                    </a:cxn>
                    <a:cxn ang="0">
                      <a:pos x="connsiteX2551" y="connsiteY2551"/>
                    </a:cxn>
                    <a:cxn ang="0">
                      <a:pos x="connsiteX2552" y="connsiteY2552"/>
                    </a:cxn>
                    <a:cxn ang="0">
                      <a:pos x="connsiteX2553" y="connsiteY2553"/>
                    </a:cxn>
                    <a:cxn ang="0">
                      <a:pos x="connsiteX2554" y="connsiteY2554"/>
                    </a:cxn>
                    <a:cxn ang="0">
                      <a:pos x="connsiteX2555" y="connsiteY2555"/>
                    </a:cxn>
                    <a:cxn ang="0">
                      <a:pos x="connsiteX2556" y="connsiteY2556"/>
                    </a:cxn>
                    <a:cxn ang="0">
                      <a:pos x="connsiteX2557" y="connsiteY2557"/>
                    </a:cxn>
                    <a:cxn ang="0">
                      <a:pos x="connsiteX2558" y="connsiteY2558"/>
                    </a:cxn>
                    <a:cxn ang="0">
                      <a:pos x="connsiteX2559" y="connsiteY2559"/>
                    </a:cxn>
                    <a:cxn ang="0">
                      <a:pos x="connsiteX2560" y="connsiteY2560"/>
                    </a:cxn>
                    <a:cxn ang="0">
                      <a:pos x="connsiteX2561" y="connsiteY2561"/>
                    </a:cxn>
                    <a:cxn ang="0">
                      <a:pos x="connsiteX2562" y="connsiteY2562"/>
                    </a:cxn>
                    <a:cxn ang="0">
                      <a:pos x="connsiteX2563" y="connsiteY2563"/>
                    </a:cxn>
                  </a:cxnLst>
                  <a:rect l="l" t="t" r="r" b="b"/>
                  <a:pathLst>
                    <a:path w="1404720" h="2812935">
                      <a:moveTo>
                        <a:pt x="1343312" y="2703931"/>
                      </a:moveTo>
                      <a:cubicBezTo>
                        <a:pt x="1321017" y="2703931"/>
                        <a:pt x="1302944" y="2722004"/>
                        <a:pt x="1302944" y="2744299"/>
                      </a:cubicBezTo>
                      <a:cubicBezTo>
                        <a:pt x="1302944" y="2766594"/>
                        <a:pt x="1321017" y="2784667"/>
                        <a:pt x="1343312" y="2784667"/>
                      </a:cubicBezTo>
                      <a:cubicBezTo>
                        <a:pt x="1365607" y="2784667"/>
                        <a:pt x="1383680" y="2766594"/>
                        <a:pt x="1383680" y="2744299"/>
                      </a:cubicBezTo>
                      <a:cubicBezTo>
                        <a:pt x="1383680" y="2722004"/>
                        <a:pt x="1365607" y="2703931"/>
                        <a:pt x="1343312" y="2703931"/>
                      </a:cubicBezTo>
                      <a:close/>
                      <a:moveTo>
                        <a:pt x="1258874" y="2703931"/>
                      </a:moveTo>
                      <a:cubicBezTo>
                        <a:pt x="1236579" y="2703931"/>
                        <a:pt x="1218506" y="2722004"/>
                        <a:pt x="1218506" y="2744299"/>
                      </a:cubicBezTo>
                      <a:cubicBezTo>
                        <a:pt x="1218506" y="2766594"/>
                        <a:pt x="1236579" y="2784667"/>
                        <a:pt x="1258874" y="2784667"/>
                      </a:cubicBezTo>
                      <a:cubicBezTo>
                        <a:pt x="1281169" y="2784667"/>
                        <a:pt x="1299242" y="2766594"/>
                        <a:pt x="1299242" y="2744299"/>
                      </a:cubicBezTo>
                      <a:cubicBezTo>
                        <a:pt x="1299242" y="2722004"/>
                        <a:pt x="1281169" y="2703931"/>
                        <a:pt x="1258874" y="2703931"/>
                      </a:cubicBezTo>
                      <a:close/>
                      <a:moveTo>
                        <a:pt x="1174438" y="2703931"/>
                      </a:moveTo>
                      <a:cubicBezTo>
                        <a:pt x="1152143" y="2703931"/>
                        <a:pt x="1134070" y="2722004"/>
                        <a:pt x="1134070" y="2744299"/>
                      </a:cubicBezTo>
                      <a:cubicBezTo>
                        <a:pt x="1134070" y="2766594"/>
                        <a:pt x="1152143" y="2784667"/>
                        <a:pt x="1174438" y="2784667"/>
                      </a:cubicBezTo>
                      <a:cubicBezTo>
                        <a:pt x="1196733" y="2784667"/>
                        <a:pt x="1214806" y="2766594"/>
                        <a:pt x="1214806" y="2744299"/>
                      </a:cubicBezTo>
                      <a:cubicBezTo>
                        <a:pt x="1214806" y="2722004"/>
                        <a:pt x="1196733" y="2703931"/>
                        <a:pt x="1174438" y="2703931"/>
                      </a:cubicBezTo>
                      <a:close/>
                      <a:moveTo>
                        <a:pt x="1090002" y="2703931"/>
                      </a:moveTo>
                      <a:cubicBezTo>
                        <a:pt x="1067707" y="2703931"/>
                        <a:pt x="1049634" y="2722004"/>
                        <a:pt x="1049634" y="2744299"/>
                      </a:cubicBezTo>
                      <a:cubicBezTo>
                        <a:pt x="1049634" y="2766594"/>
                        <a:pt x="1067707" y="2784667"/>
                        <a:pt x="1090002" y="2784667"/>
                      </a:cubicBezTo>
                      <a:cubicBezTo>
                        <a:pt x="1112297" y="2784667"/>
                        <a:pt x="1130370" y="2766594"/>
                        <a:pt x="1130370" y="2744299"/>
                      </a:cubicBezTo>
                      <a:cubicBezTo>
                        <a:pt x="1130370" y="2722004"/>
                        <a:pt x="1112297" y="2703931"/>
                        <a:pt x="1090002" y="2703931"/>
                      </a:cubicBezTo>
                      <a:close/>
                      <a:moveTo>
                        <a:pt x="1005565" y="2703931"/>
                      </a:moveTo>
                      <a:cubicBezTo>
                        <a:pt x="983270" y="2703931"/>
                        <a:pt x="965197" y="2722004"/>
                        <a:pt x="965197" y="2744299"/>
                      </a:cubicBezTo>
                      <a:cubicBezTo>
                        <a:pt x="965197" y="2766594"/>
                        <a:pt x="983270" y="2784667"/>
                        <a:pt x="1005565" y="2784667"/>
                      </a:cubicBezTo>
                      <a:cubicBezTo>
                        <a:pt x="1027860" y="2784667"/>
                        <a:pt x="1045933" y="2766594"/>
                        <a:pt x="1045933" y="2744299"/>
                      </a:cubicBezTo>
                      <a:cubicBezTo>
                        <a:pt x="1045933" y="2722004"/>
                        <a:pt x="1027860" y="2703931"/>
                        <a:pt x="1005565" y="2703931"/>
                      </a:cubicBezTo>
                      <a:close/>
                      <a:moveTo>
                        <a:pt x="921129" y="2703931"/>
                      </a:moveTo>
                      <a:cubicBezTo>
                        <a:pt x="898834" y="2703931"/>
                        <a:pt x="880761" y="2722004"/>
                        <a:pt x="880761" y="2744299"/>
                      </a:cubicBezTo>
                      <a:cubicBezTo>
                        <a:pt x="880761" y="2766594"/>
                        <a:pt x="898834" y="2784667"/>
                        <a:pt x="921129" y="2784667"/>
                      </a:cubicBezTo>
                      <a:cubicBezTo>
                        <a:pt x="943424" y="2784667"/>
                        <a:pt x="961497" y="2766594"/>
                        <a:pt x="961497" y="2744299"/>
                      </a:cubicBezTo>
                      <a:cubicBezTo>
                        <a:pt x="961497" y="2722004"/>
                        <a:pt x="943424" y="2703931"/>
                        <a:pt x="921129" y="2703931"/>
                      </a:cubicBezTo>
                      <a:close/>
                      <a:moveTo>
                        <a:pt x="836693" y="2703931"/>
                      </a:moveTo>
                      <a:cubicBezTo>
                        <a:pt x="814398" y="2703931"/>
                        <a:pt x="796325" y="2722004"/>
                        <a:pt x="796325" y="2744299"/>
                      </a:cubicBezTo>
                      <a:cubicBezTo>
                        <a:pt x="796325" y="2766594"/>
                        <a:pt x="814398" y="2784667"/>
                        <a:pt x="836693" y="2784667"/>
                      </a:cubicBezTo>
                      <a:cubicBezTo>
                        <a:pt x="858988" y="2784667"/>
                        <a:pt x="877061" y="2766594"/>
                        <a:pt x="877061" y="2744299"/>
                      </a:cubicBezTo>
                      <a:cubicBezTo>
                        <a:pt x="877061" y="2722004"/>
                        <a:pt x="858988" y="2703931"/>
                        <a:pt x="836693" y="2703931"/>
                      </a:cubicBezTo>
                      <a:close/>
                      <a:moveTo>
                        <a:pt x="752256" y="2703931"/>
                      </a:moveTo>
                      <a:cubicBezTo>
                        <a:pt x="729961" y="2703931"/>
                        <a:pt x="711888" y="2722004"/>
                        <a:pt x="711888" y="2744299"/>
                      </a:cubicBezTo>
                      <a:cubicBezTo>
                        <a:pt x="711888" y="2766594"/>
                        <a:pt x="729961" y="2784667"/>
                        <a:pt x="752256" y="2784667"/>
                      </a:cubicBezTo>
                      <a:cubicBezTo>
                        <a:pt x="774551" y="2784667"/>
                        <a:pt x="792624" y="2766594"/>
                        <a:pt x="792624" y="2744299"/>
                      </a:cubicBezTo>
                      <a:cubicBezTo>
                        <a:pt x="792624" y="2722004"/>
                        <a:pt x="774551" y="2703931"/>
                        <a:pt x="752256" y="2703931"/>
                      </a:cubicBezTo>
                      <a:close/>
                      <a:moveTo>
                        <a:pt x="667820" y="2703931"/>
                      </a:moveTo>
                      <a:cubicBezTo>
                        <a:pt x="645525" y="2703931"/>
                        <a:pt x="627452" y="2722004"/>
                        <a:pt x="627452" y="2744299"/>
                      </a:cubicBezTo>
                      <a:cubicBezTo>
                        <a:pt x="627452" y="2766594"/>
                        <a:pt x="645525" y="2784667"/>
                        <a:pt x="667820" y="2784667"/>
                      </a:cubicBezTo>
                      <a:cubicBezTo>
                        <a:pt x="690115" y="2784667"/>
                        <a:pt x="708188" y="2766594"/>
                        <a:pt x="708188" y="2744299"/>
                      </a:cubicBezTo>
                      <a:cubicBezTo>
                        <a:pt x="708188" y="2722004"/>
                        <a:pt x="690115" y="2703931"/>
                        <a:pt x="667820" y="2703931"/>
                      </a:cubicBezTo>
                      <a:close/>
                      <a:moveTo>
                        <a:pt x="583384" y="2703931"/>
                      </a:moveTo>
                      <a:cubicBezTo>
                        <a:pt x="561089" y="2703931"/>
                        <a:pt x="543016" y="2722004"/>
                        <a:pt x="543016" y="2744299"/>
                      </a:cubicBezTo>
                      <a:cubicBezTo>
                        <a:pt x="543016" y="2766594"/>
                        <a:pt x="561089" y="2784667"/>
                        <a:pt x="583384" y="2784667"/>
                      </a:cubicBezTo>
                      <a:cubicBezTo>
                        <a:pt x="605679" y="2784667"/>
                        <a:pt x="623752" y="2766594"/>
                        <a:pt x="623752" y="2744299"/>
                      </a:cubicBezTo>
                      <a:cubicBezTo>
                        <a:pt x="623752" y="2722004"/>
                        <a:pt x="605679" y="2703931"/>
                        <a:pt x="583384" y="2703931"/>
                      </a:cubicBezTo>
                      <a:close/>
                      <a:moveTo>
                        <a:pt x="498947" y="2703931"/>
                      </a:moveTo>
                      <a:cubicBezTo>
                        <a:pt x="476652" y="2703931"/>
                        <a:pt x="458579" y="2722004"/>
                        <a:pt x="458579" y="2744299"/>
                      </a:cubicBezTo>
                      <a:cubicBezTo>
                        <a:pt x="458579" y="2766594"/>
                        <a:pt x="476652" y="2784667"/>
                        <a:pt x="498947" y="2784667"/>
                      </a:cubicBezTo>
                      <a:cubicBezTo>
                        <a:pt x="521242" y="2784667"/>
                        <a:pt x="539315" y="2766594"/>
                        <a:pt x="539315" y="2744299"/>
                      </a:cubicBezTo>
                      <a:cubicBezTo>
                        <a:pt x="539315" y="2722004"/>
                        <a:pt x="521242" y="2703931"/>
                        <a:pt x="498947" y="2703931"/>
                      </a:cubicBezTo>
                      <a:close/>
                      <a:moveTo>
                        <a:pt x="414511" y="2703931"/>
                      </a:moveTo>
                      <a:cubicBezTo>
                        <a:pt x="392216" y="2703931"/>
                        <a:pt x="374143" y="2722004"/>
                        <a:pt x="374143" y="2744299"/>
                      </a:cubicBezTo>
                      <a:cubicBezTo>
                        <a:pt x="374143" y="2766594"/>
                        <a:pt x="392216" y="2784667"/>
                        <a:pt x="414511" y="2784667"/>
                      </a:cubicBezTo>
                      <a:cubicBezTo>
                        <a:pt x="436806" y="2784667"/>
                        <a:pt x="454879" y="2766594"/>
                        <a:pt x="454879" y="2744299"/>
                      </a:cubicBezTo>
                      <a:cubicBezTo>
                        <a:pt x="454879" y="2722004"/>
                        <a:pt x="436806" y="2703931"/>
                        <a:pt x="414511" y="2703931"/>
                      </a:cubicBezTo>
                      <a:close/>
                      <a:moveTo>
                        <a:pt x="330075" y="2703931"/>
                      </a:moveTo>
                      <a:cubicBezTo>
                        <a:pt x="307780" y="2703931"/>
                        <a:pt x="289707" y="2722004"/>
                        <a:pt x="289707" y="2744299"/>
                      </a:cubicBezTo>
                      <a:cubicBezTo>
                        <a:pt x="289707" y="2766594"/>
                        <a:pt x="307780" y="2784667"/>
                        <a:pt x="330075" y="2784667"/>
                      </a:cubicBezTo>
                      <a:cubicBezTo>
                        <a:pt x="352370" y="2784667"/>
                        <a:pt x="370443" y="2766594"/>
                        <a:pt x="370443" y="2744299"/>
                      </a:cubicBezTo>
                      <a:cubicBezTo>
                        <a:pt x="370443" y="2722004"/>
                        <a:pt x="352370" y="2703931"/>
                        <a:pt x="330075" y="2703931"/>
                      </a:cubicBezTo>
                      <a:close/>
                      <a:moveTo>
                        <a:pt x="245639" y="2703931"/>
                      </a:moveTo>
                      <a:cubicBezTo>
                        <a:pt x="223344" y="2703931"/>
                        <a:pt x="205271" y="2722004"/>
                        <a:pt x="205271" y="2744299"/>
                      </a:cubicBezTo>
                      <a:cubicBezTo>
                        <a:pt x="205271" y="2766594"/>
                        <a:pt x="223344" y="2784667"/>
                        <a:pt x="245639" y="2784667"/>
                      </a:cubicBezTo>
                      <a:cubicBezTo>
                        <a:pt x="267934" y="2784667"/>
                        <a:pt x="286007" y="2766594"/>
                        <a:pt x="286007" y="2744299"/>
                      </a:cubicBezTo>
                      <a:cubicBezTo>
                        <a:pt x="286007" y="2722004"/>
                        <a:pt x="267934" y="2703931"/>
                        <a:pt x="245639" y="2703931"/>
                      </a:cubicBezTo>
                      <a:close/>
                      <a:moveTo>
                        <a:pt x="161202" y="2703931"/>
                      </a:moveTo>
                      <a:cubicBezTo>
                        <a:pt x="138907" y="2703931"/>
                        <a:pt x="120834" y="2722004"/>
                        <a:pt x="120834" y="2744299"/>
                      </a:cubicBezTo>
                      <a:cubicBezTo>
                        <a:pt x="120834" y="2766594"/>
                        <a:pt x="138907" y="2784667"/>
                        <a:pt x="161202" y="2784667"/>
                      </a:cubicBezTo>
                      <a:cubicBezTo>
                        <a:pt x="183497" y="2784667"/>
                        <a:pt x="201570" y="2766594"/>
                        <a:pt x="201570" y="2744299"/>
                      </a:cubicBezTo>
                      <a:cubicBezTo>
                        <a:pt x="201570" y="2722004"/>
                        <a:pt x="183497" y="2703931"/>
                        <a:pt x="161202" y="2703931"/>
                      </a:cubicBezTo>
                      <a:close/>
                      <a:moveTo>
                        <a:pt x="76766" y="2703931"/>
                      </a:moveTo>
                      <a:cubicBezTo>
                        <a:pt x="54471" y="2703931"/>
                        <a:pt x="36398" y="2722004"/>
                        <a:pt x="36398" y="2744299"/>
                      </a:cubicBezTo>
                      <a:cubicBezTo>
                        <a:pt x="36398" y="2766594"/>
                        <a:pt x="54471" y="2784667"/>
                        <a:pt x="76766" y="2784667"/>
                      </a:cubicBezTo>
                      <a:cubicBezTo>
                        <a:pt x="99061" y="2784667"/>
                        <a:pt x="117134" y="2766594"/>
                        <a:pt x="117134" y="2744299"/>
                      </a:cubicBezTo>
                      <a:cubicBezTo>
                        <a:pt x="117134" y="2722004"/>
                        <a:pt x="99061" y="2703931"/>
                        <a:pt x="76766" y="2703931"/>
                      </a:cubicBezTo>
                      <a:close/>
                      <a:moveTo>
                        <a:pt x="1343312" y="2617876"/>
                      </a:moveTo>
                      <a:cubicBezTo>
                        <a:pt x="1321017" y="2617876"/>
                        <a:pt x="1302944" y="2635949"/>
                        <a:pt x="1302944" y="2658244"/>
                      </a:cubicBezTo>
                      <a:cubicBezTo>
                        <a:pt x="1302944" y="2680539"/>
                        <a:pt x="1321017" y="2698612"/>
                        <a:pt x="1343312" y="2698612"/>
                      </a:cubicBezTo>
                      <a:cubicBezTo>
                        <a:pt x="1365607" y="2698612"/>
                        <a:pt x="1383680" y="2680539"/>
                        <a:pt x="1383680" y="2658244"/>
                      </a:cubicBezTo>
                      <a:cubicBezTo>
                        <a:pt x="1383680" y="2635949"/>
                        <a:pt x="1365607" y="2617876"/>
                        <a:pt x="1343312" y="2617876"/>
                      </a:cubicBezTo>
                      <a:close/>
                      <a:moveTo>
                        <a:pt x="1258874" y="2617876"/>
                      </a:moveTo>
                      <a:cubicBezTo>
                        <a:pt x="1236579" y="2617876"/>
                        <a:pt x="1218506" y="2635949"/>
                        <a:pt x="1218506" y="2658244"/>
                      </a:cubicBezTo>
                      <a:cubicBezTo>
                        <a:pt x="1218506" y="2680539"/>
                        <a:pt x="1236579" y="2698612"/>
                        <a:pt x="1258874" y="2698612"/>
                      </a:cubicBezTo>
                      <a:cubicBezTo>
                        <a:pt x="1281169" y="2698612"/>
                        <a:pt x="1299242" y="2680539"/>
                        <a:pt x="1299242" y="2658244"/>
                      </a:cubicBezTo>
                      <a:cubicBezTo>
                        <a:pt x="1299242" y="2635949"/>
                        <a:pt x="1281169" y="2617876"/>
                        <a:pt x="1258874" y="2617876"/>
                      </a:cubicBezTo>
                      <a:close/>
                      <a:moveTo>
                        <a:pt x="1174438" y="2617876"/>
                      </a:moveTo>
                      <a:cubicBezTo>
                        <a:pt x="1152143" y="2617876"/>
                        <a:pt x="1134070" y="2635949"/>
                        <a:pt x="1134070" y="2658244"/>
                      </a:cubicBezTo>
                      <a:cubicBezTo>
                        <a:pt x="1134070" y="2680539"/>
                        <a:pt x="1152143" y="2698612"/>
                        <a:pt x="1174438" y="2698612"/>
                      </a:cubicBezTo>
                      <a:cubicBezTo>
                        <a:pt x="1196733" y="2698612"/>
                        <a:pt x="1214806" y="2680539"/>
                        <a:pt x="1214806" y="2658244"/>
                      </a:cubicBezTo>
                      <a:cubicBezTo>
                        <a:pt x="1214806" y="2635949"/>
                        <a:pt x="1196733" y="2617876"/>
                        <a:pt x="1174438" y="2617876"/>
                      </a:cubicBezTo>
                      <a:close/>
                      <a:moveTo>
                        <a:pt x="1090002" y="2617876"/>
                      </a:moveTo>
                      <a:cubicBezTo>
                        <a:pt x="1067707" y="2617876"/>
                        <a:pt x="1049634" y="2635949"/>
                        <a:pt x="1049634" y="2658244"/>
                      </a:cubicBezTo>
                      <a:cubicBezTo>
                        <a:pt x="1049634" y="2680539"/>
                        <a:pt x="1067707" y="2698612"/>
                        <a:pt x="1090002" y="2698612"/>
                      </a:cubicBezTo>
                      <a:cubicBezTo>
                        <a:pt x="1112297" y="2698612"/>
                        <a:pt x="1130370" y="2680539"/>
                        <a:pt x="1130370" y="2658244"/>
                      </a:cubicBezTo>
                      <a:cubicBezTo>
                        <a:pt x="1130370" y="2635949"/>
                        <a:pt x="1112297" y="2617876"/>
                        <a:pt x="1090002" y="2617876"/>
                      </a:cubicBezTo>
                      <a:close/>
                      <a:moveTo>
                        <a:pt x="1005565" y="2617876"/>
                      </a:moveTo>
                      <a:cubicBezTo>
                        <a:pt x="983270" y="2617876"/>
                        <a:pt x="965197" y="2635949"/>
                        <a:pt x="965197" y="2658244"/>
                      </a:cubicBezTo>
                      <a:cubicBezTo>
                        <a:pt x="965197" y="2680539"/>
                        <a:pt x="983270" y="2698612"/>
                        <a:pt x="1005565" y="2698612"/>
                      </a:cubicBezTo>
                      <a:cubicBezTo>
                        <a:pt x="1027860" y="2698612"/>
                        <a:pt x="1045933" y="2680539"/>
                        <a:pt x="1045933" y="2658244"/>
                      </a:cubicBezTo>
                      <a:cubicBezTo>
                        <a:pt x="1045933" y="2635949"/>
                        <a:pt x="1027860" y="2617876"/>
                        <a:pt x="1005565" y="2617876"/>
                      </a:cubicBezTo>
                      <a:close/>
                      <a:moveTo>
                        <a:pt x="921129" y="2617876"/>
                      </a:moveTo>
                      <a:cubicBezTo>
                        <a:pt x="898834" y="2617876"/>
                        <a:pt x="880761" y="2635949"/>
                        <a:pt x="880761" y="2658244"/>
                      </a:cubicBezTo>
                      <a:cubicBezTo>
                        <a:pt x="880761" y="2680539"/>
                        <a:pt x="898834" y="2698612"/>
                        <a:pt x="921129" y="2698612"/>
                      </a:cubicBezTo>
                      <a:cubicBezTo>
                        <a:pt x="943424" y="2698612"/>
                        <a:pt x="961497" y="2680539"/>
                        <a:pt x="961497" y="2658244"/>
                      </a:cubicBezTo>
                      <a:cubicBezTo>
                        <a:pt x="961497" y="2635949"/>
                        <a:pt x="943424" y="2617876"/>
                        <a:pt x="921129" y="2617876"/>
                      </a:cubicBezTo>
                      <a:close/>
                      <a:moveTo>
                        <a:pt x="836693" y="2617876"/>
                      </a:moveTo>
                      <a:cubicBezTo>
                        <a:pt x="814398" y="2617876"/>
                        <a:pt x="796325" y="2635949"/>
                        <a:pt x="796325" y="2658244"/>
                      </a:cubicBezTo>
                      <a:cubicBezTo>
                        <a:pt x="796325" y="2680539"/>
                        <a:pt x="814398" y="2698612"/>
                        <a:pt x="836693" y="2698612"/>
                      </a:cubicBezTo>
                      <a:cubicBezTo>
                        <a:pt x="858988" y="2698612"/>
                        <a:pt x="877061" y="2680539"/>
                        <a:pt x="877061" y="2658244"/>
                      </a:cubicBezTo>
                      <a:cubicBezTo>
                        <a:pt x="877061" y="2635949"/>
                        <a:pt x="858988" y="2617876"/>
                        <a:pt x="836693" y="2617876"/>
                      </a:cubicBezTo>
                      <a:close/>
                      <a:moveTo>
                        <a:pt x="752256" y="2617876"/>
                      </a:moveTo>
                      <a:cubicBezTo>
                        <a:pt x="729961" y="2617876"/>
                        <a:pt x="711888" y="2635949"/>
                        <a:pt x="711888" y="2658244"/>
                      </a:cubicBezTo>
                      <a:cubicBezTo>
                        <a:pt x="711888" y="2680539"/>
                        <a:pt x="729961" y="2698612"/>
                        <a:pt x="752256" y="2698612"/>
                      </a:cubicBezTo>
                      <a:cubicBezTo>
                        <a:pt x="774551" y="2698612"/>
                        <a:pt x="792624" y="2680539"/>
                        <a:pt x="792624" y="2658244"/>
                      </a:cubicBezTo>
                      <a:cubicBezTo>
                        <a:pt x="792624" y="2635949"/>
                        <a:pt x="774551" y="2617876"/>
                        <a:pt x="752256" y="2617876"/>
                      </a:cubicBezTo>
                      <a:close/>
                      <a:moveTo>
                        <a:pt x="667820" y="2617876"/>
                      </a:moveTo>
                      <a:cubicBezTo>
                        <a:pt x="645525" y="2617876"/>
                        <a:pt x="627452" y="2635949"/>
                        <a:pt x="627452" y="2658244"/>
                      </a:cubicBezTo>
                      <a:cubicBezTo>
                        <a:pt x="627452" y="2680539"/>
                        <a:pt x="645525" y="2698612"/>
                        <a:pt x="667820" y="2698612"/>
                      </a:cubicBezTo>
                      <a:cubicBezTo>
                        <a:pt x="690115" y="2698612"/>
                        <a:pt x="708188" y="2680539"/>
                        <a:pt x="708188" y="2658244"/>
                      </a:cubicBezTo>
                      <a:cubicBezTo>
                        <a:pt x="708188" y="2635949"/>
                        <a:pt x="690115" y="2617876"/>
                        <a:pt x="667820" y="2617876"/>
                      </a:cubicBezTo>
                      <a:close/>
                      <a:moveTo>
                        <a:pt x="583384" y="2617876"/>
                      </a:moveTo>
                      <a:cubicBezTo>
                        <a:pt x="561089" y="2617876"/>
                        <a:pt x="543016" y="2635949"/>
                        <a:pt x="543016" y="2658244"/>
                      </a:cubicBezTo>
                      <a:cubicBezTo>
                        <a:pt x="543016" y="2680539"/>
                        <a:pt x="561089" y="2698612"/>
                        <a:pt x="583384" y="2698612"/>
                      </a:cubicBezTo>
                      <a:cubicBezTo>
                        <a:pt x="605679" y="2698612"/>
                        <a:pt x="623752" y="2680539"/>
                        <a:pt x="623752" y="2658244"/>
                      </a:cubicBezTo>
                      <a:cubicBezTo>
                        <a:pt x="623752" y="2635949"/>
                        <a:pt x="605679" y="2617876"/>
                        <a:pt x="583384" y="2617876"/>
                      </a:cubicBezTo>
                      <a:close/>
                      <a:moveTo>
                        <a:pt x="498947" y="2617876"/>
                      </a:moveTo>
                      <a:cubicBezTo>
                        <a:pt x="476652" y="2617876"/>
                        <a:pt x="458579" y="2635949"/>
                        <a:pt x="458579" y="2658244"/>
                      </a:cubicBezTo>
                      <a:cubicBezTo>
                        <a:pt x="458579" y="2680539"/>
                        <a:pt x="476652" y="2698612"/>
                        <a:pt x="498947" y="2698612"/>
                      </a:cubicBezTo>
                      <a:cubicBezTo>
                        <a:pt x="521242" y="2698612"/>
                        <a:pt x="539315" y="2680539"/>
                        <a:pt x="539315" y="2658244"/>
                      </a:cubicBezTo>
                      <a:cubicBezTo>
                        <a:pt x="539315" y="2635949"/>
                        <a:pt x="521242" y="2617876"/>
                        <a:pt x="498947" y="2617876"/>
                      </a:cubicBezTo>
                      <a:close/>
                      <a:moveTo>
                        <a:pt x="414511" y="2617876"/>
                      </a:moveTo>
                      <a:cubicBezTo>
                        <a:pt x="392216" y="2617876"/>
                        <a:pt x="374143" y="2635949"/>
                        <a:pt x="374143" y="2658244"/>
                      </a:cubicBezTo>
                      <a:cubicBezTo>
                        <a:pt x="374143" y="2680539"/>
                        <a:pt x="392216" y="2698612"/>
                        <a:pt x="414511" y="2698612"/>
                      </a:cubicBezTo>
                      <a:cubicBezTo>
                        <a:pt x="436806" y="2698612"/>
                        <a:pt x="454879" y="2680539"/>
                        <a:pt x="454879" y="2658244"/>
                      </a:cubicBezTo>
                      <a:cubicBezTo>
                        <a:pt x="454879" y="2635949"/>
                        <a:pt x="436806" y="2617876"/>
                        <a:pt x="414511" y="2617876"/>
                      </a:cubicBezTo>
                      <a:close/>
                      <a:moveTo>
                        <a:pt x="330075" y="2617876"/>
                      </a:moveTo>
                      <a:cubicBezTo>
                        <a:pt x="307780" y="2617876"/>
                        <a:pt x="289707" y="2635949"/>
                        <a:pt x="289707" y="2658244"/>
                      </a:cubicBezTo>
                      <a:cubicBezTo>
                        <a:pt x="289707" y="2680539"/>
                        <a:pt x="307780" y="2698612"/>
                        <a:pt x="330075" y="2698612"/>
                      </a:cubicBezTo>
                      <a:cubicBezTo>
                        <a:pt x="352370" y="2698612"/>
                        <a:pt x="370443" y="2680539"/>
                        <a:pt x="370443" y="2658244"/>
                      </a:cubicBezTo>
                      <a:cubicBezTo>
                        <a:pt x="370443" y="2635949"/>
                        <a:pt x="352370" y="2617876"/>
                        <a:pt x="330075" y="2617876"/>
                      </a:cubicBezTo>
                      <a:close/>
                      <a:moveTo>
                        <a:pt x="245639" y="2617876"/>
                      </a:moveTo>
                      <a:cubicBezTo>
                        <a:pt x="223344" y="2617876"/>
                        <a:pt x="205271" y="2635949"/>
                        <a:pt x="205271" y="2658244"/>
                      </a:cubicBezTo>
                      <a:cubicBezTo>
                        <a:pt x="205271" y="2680539"/>
                        <a:pt x="223344" y="2698612"/>
                        <a:pt x="245639" y="2698612"/>
                      </a:cubicBezTo>
                      <a:cubicBezTo>
                        <a:pt x="267934" y="2698612"/>
                        <a:pt x="286007" y="2680539"/>
                        <a:pt x="286007" y="2658244"/>
                      </a:cubicBezTo>
                      <a:cubicBezTo>
                        <a:pt x="286007" y="2635949"/>
                        <a:pt x="267934" y="2617876"/>
                        <a:pt x="245639" y="2617876"/>
                      </a:cubicBezTo>
                      <a:close/>
                      <a:moveTo>
                        <a:pt x="161202" y="2617876"/>
                      </a:moveTo>
                      <a:cubicBezTo>
                        <a:pt x="138907" y="2617876"/>
                        <a:pt x="120834" y="2635949"/>
                        <a:pt x="120834" y="2658244"/>
                      </a:cubicBezTo>
                      <a:cubicBezTo>
                        <a:pt x="120834" y="2680539"/>
                        <a:pt x="138907" y="2698612"/>
                        <a:pt x="161202" y="2698612"/>
                      </a:cubicBezTo>
                      <a:cubicBezTo>
                        <a:pt x="183497" y="2698612"/>
                        <a:pt x="201570" y="2680539"/>
                        <a:pt x="201570" y="2658244"/>
                      </a:cubicBezTo>
                      <a:cubicBezTo>
                        <a:pt x="201570" y="2635949"/>
                        <a:pt x="183497" y="2617876"/>
                        <a:pt x="161202" y="2617876"/>
                      </a:cubicBezTo>
                      <a:close/>
                      <a:moveTo>
                        <a:pt x="76766" y="2617876"/>
                      </a:moveTo>
                      <a:cubicBezTo>
                        <a:pt x="54471" y="2617876"/>
                        <a:pt x="36398" y="2635949"/>
                        <a:pt x="36398" y="2658244"/>
                      </a:cubicBezTo>
                      <a:cubicBezTo>
                        <a:pt x="36398" y="2680539"/>
                        <a:pt x="54471" y="2698612"/>
                        <a:pt x="76766" y="2698612"/>
                      </a:cubicBezTo>
                      <a:cubicBezTo>
                        <a:pt x="99061" y="2698612"/>
                        <a:pt x="117134" y="2680539"/>
                        <a:pt x="117134" y="2658244"/>
                      </a:cubicBezTo>
                      <a:cubicBezTo>
                        <a:pt x="117134" y="2635949"/>
                        <a:pt x="99061" y="2617876"/>
                        <a:pt x="76766" y="2617876"/>
                      </a:cubicBezTo>
                      <a:close/>
                      <a:moveTo>
                        <a:pt x="1343312" y="2531827"/>
                      </a:moveTo>
                      <a:cubicBezTo>
                        <a:pt x="1321017" y="2531827"/>
                        <a:pt x="1302944" y="2549900"/>
                        <a:pt x="1302944" y="2572195"/>
                      </a:cubicBezTo>
                      <a:cubicBezTo>
                        <a:pt x="1302944" y="2594490"/>
                        <a:pt x="1321017" y="2612563"/>
                        <a:pt x="1343312" y="2612563"/>
                      </a:cubicBezTo>
                      <a:cubicBezTo>
                        <a:pt x="1365607" y="2612563"/>
                        <a:pt x="1383680" y="2594490"/>
                        <a:pt x="1383680" y="2572195"/>
                      </a:cubicBezTo>
                      <a:cubicBezTo>
                        <a:pt x="1383680" y="2549900"/>
                        <a:pt x="1365607" y="2531827"/>
                        <a:pt x="1343312" y="2531827"/>
                      </a:cubicBezTo>
                      <a:close/>
                      <a:moveTo>
                        <a:pt x="1258874" y="2531827"/>
                      </a:moveTo>
                      <a:cubicBezTo>
                        <a:pt x="1236579" y="2531827"/>
                        <a:pt x="1218506" y="2549900"/>
                        <a:pt x="1218506" y="2572195"/>
                      </a:cubicBezTo>
                      <a:cubicBezTo>
                        <a:pt x="1218506" y="2594490"/>
                        <a:pt x="1236579" y="2612563"/>
                        <a:pt x="1258874" y="2612563"/>
                      </a:cubicBezTo>
                      <a:cubicBezTo>
                        <a:pt x="1281169" y="2612563"/>
                        <a:pt x="1299242" y="2594490"/>
                        <a:pt x="1299242" y="2572195"/>
                      </a:cubicBezTo>
                      <a:cubicBezTo>
                        <a:pt x="1299242" y="2549900"/>
                        <a:pt x="1281169" y="2531827"/>
                        <a:pt x="1258874" y="2531827"/>
                      </a:cubicBezTo>
                      <a:close/>
                      <a:moveTo>
                        <a:pt x="1174438" y="2531827"/>
                      </a:moveTo>
                      <a:cubicBezTo>
                        <a:pt x="1152143" y="2531827"/>
                        <a:pt x="1134070" y="2549900"/>
                        <a:pt x="1134070" y="2572195"/>
                      </a:cubicBezTo>
                      <a:cubicBezTo>
                        <a:pt x="1134070" y="2594490"/>
                        <a:pt x="1152143" y="2612563"/>
                        <a:pt x="1174438" y="2612563"/>
                      </a:cubicBezTo>
                      <a:cubicBezTo>
                        <a:pt x="1196733" y="2612563"/>
                        <a:pt x="1214806" y="2594490"/>
                        <a:pt x="1214806" y="2572195"/>
                      </a:cubicBezTo>
                      <a:cubicBezTo>
                        <a:pt x="1214806" y="2549900"/>
                        <a:pt x="1196733" y="2531827"/>
                        <a:pt x="1174438" y="2531827"/>
                      </a:cubicBezTo>
                      <a:close/>
                      <a:moveTo>
                        <a:pt x="1090002" y="2531827"/>
                      </a:moveTo>
                      <a:cubicBezTo>
                        <a:pt x="1067707" y="2531827"/>
                        <a:pt x="1049634" y="2549900"/>
                        <a:pt x="1049634" y="2572195"/>
                      </a:cubicBezTo>
                      <a:cubicBezTo>
                        <a:pt x="1049634" y="2594490"/>
                        <a:pt x="1067707" y="2612563"/>
                        <a:pt x="1090002" y="2612563"/>
                      </a:cubicBezTo>
                      <a:cubicBezTo>
                        <a:pt x="1112297" y="2612563"/>
                        <a:pt x="1130370" y="2594490"/>
                        <a:pt x="1130370" y="2572195"/>
                      </a:cubicBezTo>
                      <a:cubicBezTo>
                        <a:pt x="1130370" y="2549900"/>
                        <a:pt x="1112297" y="2531827"/>
                        <a:pt x="1090002" y="2531827"/>
                      </a:cubicBezTo>
                      <a:close/>
                      <a:moveTo>
                        <a:pt x="1005565" y="2531827"/>
                      </a:moveTo>
                      <a:cubicBezTo>
                        <a:pt x="983270" y="2531827"/>
                        <a:pt x="965197" y="2549900"/>
                        <a:pt x="965197" y="2572195"/>
                      </a:cubicBezTo>
                      <a:cubicBezTo>
                        <a:pt x="965197" y="2594490"/>
                        <a:pt x="983270" y="2612563"/>
                        <a:pt x="1005565" y="2612563"/>
                      </a:cubicBezTo>
                      <a:cubicBezTo>
                        <a:pt x="1027860" y="2612563"/>
                        <a:pt x="1045933" y="2594490"/>
                        <a:pt x="1045933" y="2572195"/>
                      </a:cubicBezTo>
                      <a:cubicBezTo>
                        <a:pt x="1045933" y="2549900"/>
                        <a:pt x="1027860" y="2531827"/>
                        <a:pt x="1005565" y="2531827"/>
                      </a:cubicBezTo>
                      <a:close/>
                      <a:moveTo>
                        <a:pt x="921129" y="2531827"/>
                      </a:moveTo>
                      <a:cubicBezTo>
                        <a:pt x="898834" y="2531827"/>
                        <a:pt x="880761" y="2549900"/>
                        <a:pt x="880761" y="2572195"/>
                      </a:cubicBezTo>
                      <a:cubicBezTo>
                        <a:pt x="880761" y="2594490"/>
                        <a:pt x="898834" y="2612563"/>
                        <a:pt x="921129" y="2612563"/>
                      </a:cubicBezTo>
                      <a:cubicBezTo>
                        <a:pt x="943424" y="2612563"/>
                        <a:pt x="961497" y="2594490"/>
                        <a:pt x="961497" y="2572195"/>
                      </a:cubicBezTo>
                      <a:cubicBezTo>
                        <a:pt x="961497" y="2549900"/>
                        <a:pt x="943424" y="2531827"/>
                        <a:pt x="921129" y="2531827"/>
                      </a:cubicBezTo>
                      <a:close/>
                      <a:moveTo>
                        <a:pt x="836693" y="2531827"/>
                      </a:moveTo>
                      <a:cubicBezTo>
                        <a:pt x="814398" y="2531827"/>
                        <a:pt x="796325" y="2549900"/>
                        <a:pt x="796325" y="2572195"/>
                      </a:cubicBezTo>
                      <a:cubicBezTo>
                        <a:pt x="796325" y="2594490"/>
                        <a:pt x="814398" y="2612563"/>
                        <a:pt x="836693" y="2612563"/>
                      </a:cubicBezTo>
                      <a:cubicBezTo>
                        <a:pt x="858988" y="2612563"/>
                        <a:pt x="877061" y="2594490"/>
                        <a:pt x="877061" y="2572195"/>
                      </a:cubicBezTo>
                      <a:cubicBezTo>
                        <a:pt x="877061" y="2549900"/>
                        <a:pt x="858988" y="2531827"/>
                        <a:pt x="836693" y="2531827"/>
                      </a:cubicBezTo>
                      <a:close/>
                      <a:moveTo>
                        <a:pt x="752256" y="2531827"/>
                      </a:moveTo>
                      <a:cubicBezTo>
                        <a:pt x="729961" y="2531827"/>
                        <a:pt x="711888" y="2549900"/>
                        <a:pt x="711888" y="2572195"/>
                      </a:cubicBezTo>
                      <a:cubicBezTo>
                        <a:pt x="711888" y="2594490"/>
                        <a:pt x="729961" y="2612563"/>
                        <a:pt x="752256" y="2612563"/>
                      </a:cubicBezTo>
                      <a:cubicBezTo>
                        <a:pt x="774551" y="2612563"/>
                        <a:pt x="792624" y="2594490"/>
                        <a:pt x="792624" y="2572195"/>
                      </a:cubicBezTo>
                      <a:cubicBezTo>
                        <a:pt x="792624" y="2549900"/>
                        <a:pt x="774551" y="2531827"/>
                        <a:pt x="752256" y="2531827"/>
                      </a:cubicBezTo>
                      <a:close/>
                      <a:moveTo>
                        <a:pt x="667820" y="2531827"/>
                      </a:moveTo>
                      <a:cubicBezTo>
                        <a:pt x="645525" y="2531827"/>
                        <a:pt x="627452" y="2549900"/>
                        <a:pt x="627452" y="2572195"/>
                      </a:cubicBezTo>
                      <a:cubicBezTo>
                        <a:pt x="627452" y="2594490"/>
                        <a:pt x="645525" y="2612563"/>
                        <a:pt x="667820" y="2612563"/>
                      </a:cubicBezTo>
                      <a:cubicBezTo>
                        <a:pt x="690115" y="2612563"/>
                        <a:pt x="708188" y="2594490"/>
                        <a:pt x="708188" y="2572195"/>
                      </a:cubicBezTo>
                      <a:cubicBezTo>
                        <a:pt x="708188" y="2549900"/>
                        <a:pt x="690115" y="2531827"/>
                        <a:pt x="667820" y="2531827"/>
                      </a:cubicBezTo>
                      <a:close/>
                      <a:moveTo>
                        <a:pt x="583384" y="2531827"/>
                      </a:moveTo>
                      <a:cubicBezTo>
                        <a:pt x="561089" y="2531827"/>
                        <a:pt x="543016" y="2549900"/>
                        <a:pt x="543016" y="2572195"/>
                      </a:cubicBezTo>
                      <a:cubicBezTo>
                        <a:pt x="543016" y="2594490"/>
                        <a:pt x="561089" y="2612563"/>
                        <a:pt x="583384" y="2612563"/>
                      </a:cubicBezTo>
                      <a:cubicBezTo>
                        <a:pt x="605679" y="2612563"/>
                        <a:pt x="623752" y="2594490"/>
                        <a:pt x="623752" y="2572195"/>
                      </a:cubicBezTo>
                      <a:cubicBezTo>
                        <a:pt x="623752" y="2549900"/>
                        <a:pt x="605679" y="2531827"/>
                        <a:pt x="583384" y="2531827"/>
                      </a:cubicBezTo>
                      <a:close/>
                      <a:moveTo>
                        <a:pt x="498947" y="2531827"/>
                      </a:moveTo>
                      <a:cubicBezTo>
                        <a:pt x="476652" y="2531827"/>
                        <a:pt x="458579" y="2549900"/>
                        <a:pt x="458579" y="2572195"/>
                      </a:cubicBezTo>
                      <a:cubicBezTo>
                        <a:pt x="458579" y="2594490"/>
                        <a:pt x="476652" y="2612563"/>
                        <a:pt x="498947" y="2612563"/>
                      </a:cubicBezTo>
                      <a:cubicBezTo>
                        <a:pt x="521242" y="2612563"/>
                        <a:pt x="539315" y="2594490"/>
                        <a:pt x="539315" y="2572195"/>
                      </a:cubicBezTo>
                      <a:cubicBezTo>
                        <a:pt x="539315" y="2549900"/>
                        <a:pt x="521242" y="2531827"/>
                        <a:pt x="498947" y="2531827"/>
                      </a:cubicBezTo>
                      <a:close/>
                      <a:moveTo>
                        <a:pt x="414511" y="2531827"/>
                      </a:moveTo>
                      <a:cubicBezTo>
                        <a:pt x="392216" y="2531827"/>
                        <a:pt x="374143" y="2549900"/>
                        <a:pt x="374143" y="2572195"/>
                      </a:cubicBezTo>
                      <a:cubicBezTo>
                        <a:pt x="374143" y="2594490"/>
                        <a:pt x="392216" y="2612563"/>
                        <a:pt x="414511" y="2612563"/>
                      </a:cubicBezTo>
                      <a:cubicBezTo>
                        <a:pt x="436806" y="2612563"/>
                        <a:pt x="454879" y="2594490"/>
                        <a:pt x="454879" y="2572195"/>
                      </a:cubicBezTo>
                      <a:cubicBezTo>
                        <a:pt x="454879" y="2549900"/>
                        <a:pt x="436806" y="2531827"/>
                        <a:pt x="414511" y="2531827"/>
                      </a:cubicBezTo>
                      <a:close/>
                      <a:moveTo>
                        <a:pt x="330075" y="2531827"/>
                      </a:moveTo>
                      <a:cubicBezTo>
                        <a:pt x="307780" y="2531827"/>
                        <a:pt x="289707" y="2549900"/>
                        <a:pt x="289707" y="2572195"/>
                      </a:cubicBezTo>
                      <a:cubicBezTo>
                        <a:pt x="289707" y="2594490"/>
                        <a:pt x="307780" y="2612563"/>
                        <a:pt x="330075" y="2612563"/>
                      </a:cubicBezTo>
                      <a:cubicBezTo>
                        <a:pt x="352370" y="2612563"/>
                        <a:pt x="370443" y="2594490"/>
                        <a:pt x="370443" y="2572195"/>
                      </a:cubicBezTo>
                      <a:cubicBezTo>
                        <a:pt x="370443" y="2549900"/>
                        <a:pt x="352370" y="2531827"/>
                        <a:pt x="330075" y="2531827"/>
                      </a:cubicBezTo>
                      <a:close/>
                      <a:moveTo>
                        <a:pt x="245639" y="2531827"/>
                      </a:moveTo>
                      <a:cubicBezTo>
                        <a:pt x="223344" y="2531827"/>
                        <a:pt x="205271" y="2549900"/>
                        <a:pt x="205271" y="2572195"/>
                      </a:cubicBezTo>
                      <a:cubicBezTo>
                        <a:pt x="205271" y="2594490"/>
                        <a:pt x="223344" y="2612563"/>
                        <a:pt x="245639" y="2612563"/>
                      </a:cubicBezTo>
                      <a:cubicBezTo>
                        <a:pt x="267934" y="2612563"/>
                        <a:pt x="286007" y="2594490"/>
                        <a:pt x="286007" y="2572195"/>
                      </a:cubicBezTo>
                      <a:cubicBezTo>
                        <a:pt x="286007" y="2549900"/>
                        <a:pt x="267934" y="2531827"/>
                        <a:pt x="245639" y="2531827"/>
                      </a:cubicBezTo>
                      <a:close/>
                      <a:moveTo>
                        <a:pt x="161202" y="2531827"/>
                      </a:moveTo>
                      <a:cubicBezTo>
                        <a:pt x="138907" y="2531827"/>
                        <a:pt x="120834" y="2549900"/>
                        <a:pt x="120834" y="2572195"/>
                      </a:cubicBezTo>
                      <a:cubicBezTo>
                        <a:pt x="120834" y="2594490"/>
                        <a:pt x="138907" y="2612563"/>
                        <a:pt x="161202" y="2612563"/>
                      </a:cubicBezTo>
                      <a:cubicBezTo>
                        <a:pt x="183497" y="2612563"/>
                        <a:pt x="201570" y="2594490"/>
                        <a:pt x="201570" y="2572195"/>
                      </a:cubicBezTo>
                      <a:cubicBezTo>
                        <a:pt x="201570" y="2549900"/>
                        <a:pt x="183497" y="2531827"/>
                        <a:pt x="161202" y="2531827"/>
                      </a:cubicBezTo>
                      <a:close/>
                      <a:moveTo>
                        <a:pt x="76766" y="2531827"/>
                      </a:moveTo>
                      <a:cubicBezTo>
                        <a:pt x="54471" y="2531827"/>
                        <a:pt x="36398" y="2549900"/>
                        <a:pt x="36398" y="2572195"/>
                      </a:cubicBezTo>
                      <a:cubicBezTo>
                        <a:pt x="36398" y="2594490"/>
                        <a:pt x="54471" y="2612563"/>
                        <a:pt x="76766" y="2612563"/>
                      </a:cubicBezTo>
                      <a:cubicBezTo>
                        <a:pt x="99061" y="2612563"/>
                        <a:pt x="117134" y="2594490"/>
                        <a:pt x="117134" y="2572195"/>
                      </a:cubicBezTo>
                      <a:cubicBezTo>
                        <a:pt x="117134" y="2549900"/>
                        <a:pt x="99061" y="2531827"/>
                        <a:pt x="76766" y="2531827"/>
                      </a:cubicBezTo>
                      <a:close/>
                      <a:moveTo>
                        <a:pt x="1343312" y="2445777"/>
                      </a:moveTo>
                      <a:cubicBezTo>
                        <a:pt x="1321017" y="2445777"/>
                        <a:pt x="1302944" y="2463850"/>
                        <a:pt x="1302944" y="2486145"/>
                      </a:cubicBezTo>
                      <a:cubicBezTo>
                        <a:pt x="1302944" y="2508440"/>
                        <a:pt x="1321017" y="2526513"/>
                        <a:pt x="1343312" y="2526513"/>
                      </a:cubicBezTo>
                      <a:cubicBezTo>
                        <a:pt x="1365607" y="2526513"/>
                        <a:pt x="1383680" y="2508440"/>
                        <a:pt x="1383680" y="2486145"/>
                      </a:cubicBezTo>
                      <a:cubicBezTo>
                        <a:pt x="1383680" y="2463850"/>
                        <a:pt x="1365607" y="2445777"/>
                        <a:pt x="1343312" y="2445777"/>
                      </a:cubicBezTo>
                      <a:close/>
                      <a:moveTo>
                        <a:pt x="1258874" y="2445777"/>
                      </a:moveTo>
                      <a:cubicBezTo>
                        <a:pt x="1236579" y="2445777"/>
                        <a:pt x="1218506" y="2463850"/>
                        <a:pt x="1218506" y="2486145"/>
                      </a:cubicBezTo>
                      <a:cubicBezTo>
                        <a:pt x="1218506" y="2508440"/>
                        <a:pt x="1236579" y="2526513"/>
                        <a:pt x="1258874" y="2526513"/>
                      </a:cubicBezTo>
                      <a:cubicBezTo>
                        <a:pt x="1281169" y="2526513"/>
                        <a:pt x="1299242" y="2508440"/>
                        <a:pt x="1299242" y="2486145"/>
                      </a:cubicBezTo>
                      <a:cubicBezTo>
                        <a:pt x="1299242" y="2463850"/>
                        <a:pt x="1281169" y="2445777"/>
                        <a:pt x="1258874" y="2445777"/>
                      </a:cubicBezTo>
                      <a:close/>
                      <a:moveTo>
                        <a:pt x="1174438" y="2445777"/>
                      </a:moveTo>
                      <a:cubicBezTo>
                        <a:pt x="1152143" y="2445777"/>
                        <a:pt x="1134070" y="2463850"/>
                        <a:pt x="1134070" y="2486145"/>
                      </a:cubicBezTo>
                      <a:cubicBezTo>
                        <a:pt x="1134070" y="2508440"/>
                        <a:pt x="1152143" y="2526513"/>
                        <a:pt x="1174438" y="2526513"/>
                      </a:cubicBezTo>
                      <a:cubicBezTo>
                        <a:pt x="1196733" y="2526513"/>
                        <a:pt x="1214806" y="2508440"/>
                        <a:pt x="1214806" y="2486145"/>
                      </a:cubicBezTo>
                      <a:cubicBezTo>
                        <a:pt x="1214806" y="2463850"/>
                        <a:pt x="1196733" y="2445777"/>
                        <a:pt x="1174438" y="2445777"/>
                      </a:cubicBezTo>
                      <a:close/>
                      <a:moveTo>
                        <a:pt x="1090002" y="2445777"/>
                      </a:moveTo>
                      <a:cubicBezTo>
                        <a:pt x="1067707" y="2445777"/>
                        <a:pt x="1049634" y="2463850"/>
                        <a:pt x="1049634" y="2486145"/>
                      </a:cubicBezTo>
                      <a:cubicBezTo>
                        <a:pt x="1049634" y="2508440"/>
                        <a:pt x="1067707" y="2526513"/>
                        <a:pt x="1090002" y="2526513"/>
                      </a:cubicBezTo>
                      <a:cubicBezTo>
                        <a:pt x="1112297" y="2526513"/>
                        <a:pt x="1130370" y="2508440"/>
                        <a:pt x="1130370" y="2486145"/>
                      </a:cubicBezTo>
                      <a:cubicBezTo>
                        <a:pt x="1130370" y="2463850"/>
                        <a:pt x="1112297" y="2445777"/>
                        <a:pt x="1090002" y="2445777"/>
                      </a:cubicBezTo>
                      <a:close/>
                      <a:moveTo>
                        <a:pt x="1005565" y="2445777"/>
                      </a:moveTo>
                      <a:cubicBezTo>
                        <a:pt x="983270" y="2445777"/>
                        <a:pt x="965197" y="2463850"/>
                        <a:pt x="965197" y="2486145"/>
                      </a:cubicBezTo>
                      <a:cubicBezTo>
                        <a:pt x="965197" y="2508440"/>
                        <a:pt x="983270" y="2526513"/>
                        <a:pt x="1005565" y="2526513"/>
                      </a:cubicBezTo>
                      <a:cubicBezTo>
                        <a:pt x="1027860" y="2526513"/>
                        <a:pt x="1045933" y="2508440"/>
                        <a:pt x="1045933" y="2486145"/>
                      </a:cubicBezTo>
                      <a:cubicBezTo>
                        <a:pt x="1045933" y="2463850"/>
                        <a:pt x="1027860" y="2445777"/>
                        <a:pt x="1005565" y="2445777"/>
                      </a:cubicBezTo>
                      <a:close/>
                      <a:moveTo>
                        <a:pt x="921129" y="2445777"/>
                      </a:moveTo>
                      <a:cubicBezTo>
                        <a:pt x="898834" y="2445777"/>
                        <a:pt x="880761" y="2463850"/>
                        <a:pt x="880761" y="2486145"/>
                      </a:cubicBezTo>
                      <a:cubicBezTo>
                        <a:pt x="880761" y="2508440"/>
                        <a:pt x="898834" y="2526513"/>
                        <a:pt x="921129" y="2526513"/>
                      </a:cubicBezTo>
                      <a:cubicBezTo>
                        <a:pt x="943424" y="2526513"/>
                        <a:pt x="961497" y="2508440"/>
                        <a:pt x="961497" y="2486145"/>
                      </a:cubicBezTo>
                      <a:cubicBezTo>
                        <a:pt x="961497" y="2463850"/>
                        <a:pt x="943424" y="2445777"/>
                        <a:pt x="921129" y="2445777"/>
                      </a:cubicBezTo>
                      <a:close/>
                      <a:moveTo>
                        <a:pt x="836693" y="2445777"/>
                      </a:moveTo>
                      <a:cubicBezTo>
                        <a:pt x="814398" y="2445777"/>
                        <a:pt x="796325" y="2463850"/>
                        <a:pt x="796325" y="2486145"/>
                      </a:cubicBezTo>
                      <a:cubicBezTo>
                        <a:pt x="796325" y="2508440"/>
                        <a:pt x="814398" y="2526513"/>
                        <a:pt x="836693" y="2526513"/>
                      </a:cubicBezTo>
                      <a:cubicBezTo>
                        <a:pt x="858988" y="2526513"/>
                        <a:pt x="877061" y="2508440"/>
                        <a:pt x="877061" y="2486145"/>
                      </a:cubicBezTo>
                      <a:cubicBezTo>
                        <a:pt x="877061" y="2463850"/>
                        <a:pt x="858988" y="2445777"/>
                        <a:pt x="836693" y="2445777"/>
                      </a:cubicBezTo>
                      <a:close/>
                      <a:moveTo>
                        <a:pt x="752256" y="2445777"/>
                      </a:moveTo>
                      <a:cubicBezTo>
                        <a:pt x="729961" y="2445777"/>
                        <a:pt x="711888" y="2463850"/>
                        <a:pt x="711888" y="2486145"/>
                      </a:cubicBezTo>
                      <a:cubicBezTo>
                        <a:pt x="711888" y="2508440"/>
                        <a:pt x="729961" y="2526513"/>
                        <a:pt x="752256" y="2526513"/>
                      </a:cubicBezTo>
                      <a:cubicBezTo>
                        <a:pt x="774551" y="2526513"/>
                        <a:pt x="792624" y="2508440"/>
                        <a:pt x="792624" y="2486145"/>
                      </a:cubicBezTo>
                      <a:cubicBezTo>
                        <a:pt x="792624" y="2463850"/>
                        <a:pt x="774551" y="2445777"/>
                        <a:pt x="752256" y="2445777"/>
                      </a:cubicBezTo>
                      <a:close/>
                      <a:moveTo>
                        <a:pt x="667820" y="2445777"/>
                      </a:moveTo>
                      <a:cubicBezTo>
                        <a:pt x="645525" y="2445777"/>
                        <a:pt x="627452" y="2463850"/>
                        <a:pt x="627452" y="2486145"/>
                      </a:cubicBezTo>
                      <a:cubicBezTo>
                        <a:pt x="627452" y="2508440"/>
                        <a:pt x="645525" y="2526513"/>
                        <a:pt x="667820" y="2526513"/>
                      </a:cubicBezTo>
                      <a:cubicBezTo>
                        <a:pt x="690115" y="2526513"/>
                        <a:pt x="708188" y="2508440"/>
                        <a:pt x="708188" y="2486145"/>
                      </a:cubicBezTo>
                      <a:cubicBezTo>
                        <a:pt x="708188" y="2463850"/>
                        <a:pt x="690115" y="2445777"/>
                        <a:pt x="667820" y="2445777"/>
                      </a:cubicBezTo>
                      <a:close/>
                      <a:moveTo>
                        <a:pt x="583384" y="2445777"/>
                      </a:moveTo>
                      <a:cubicBezTo>
                        <a:pt x="561089" y="2445777"/>
                        <a:pt x="543016" y="2463850"/>
                        <a:pt x="543016" y="2486145"/>
                      </a:cubicBezTo>
                      <a:cubicBezTo>
                        <a:pt x="543016" y="2508440"/>
                        <a:pt x="561089" y="2526513"/>
                        <a:pt x="583384" y="2526513"/>
                      </a:cubicBezTo>
                      <a:cubicBezTo>
                        <a:pt x="605679" y="2526513"/>
                        <a:pt x="623752" y="2508440"/>
                        <a:pt x="623752" y="2486145"/>
                      </a:cubicBezTo>
                      <a:cubicBezTo>
                        <a:pt x="623752" y="2463850"/>
                        <a:pt x="605679" y="2445777"/>
                        <a:pt x="583384" y="2445777"/>
                      </a:cubicBezTo>
                      <a:close/>
                      <a:moveTo>
                        <a:pt x="498947" y="2445777"/>
                      </a:moveTo>
                      <a:cubicBezTo>
                        <a:pt x="476652" y="2445777"/>
                        <a:pt x="458579" y="2463850"/>
                        <a:pt x="458579" y="2486145"/>
                      </a:cubicBezTo>
                      <a:cubicBezTo>
                        <a:pt x="458579" y="2508440"/>
                        <a:pt x="476652" y="2526513"/>
                        <a:pt x="498947" y="2526513"/>
                      </a:cubicBezTo>
                      <a:cubicBezTo>
                        <a:pt x="521242" y="2526513"/>
                        <a:pt x="539315" y="2508440"/>
                        <a:pt x="539315" y="2486145"/>
                      </a:cubicBezTo>
                      <a:cubicBezTo>
                        <a:pt x="539315" y="2463850"/>
                        <a:pt x="521242" y="2445777"/>
                        <a:pt x="498947" y="2445777"/>
                      </a:cubicBezTo>
                      <a:close/>
                      <a:moveTo>
                        <a:pt x="414511" y="2445777"/>
                      </a:moveTo>
                      <a:cubicBezTo>
                        <a:pt x="392216" y="2445777"/>
                        <a:pt x="374143" y="2463850"/>
                        <a:pt x="374143" y="2486145"/>
                      </a:cubicBezTo>
                      <a:cubicBezTo>
                        <a:pt x="374143" y="2508440"/>
                        <a:pt x="392216" y="2526513"/>
                        <a:pt x="414511" y="2526513"/>
                      </a:cubicBezTo>
                      <a:cubicBezTo>
                        <a:pt x="436806" y="2526513"/>
                        <a:pt x="454879" y="2508440"/>
                        <a:pt x="454879" y="2486145"/>
                      </a:cubicBezTo>
                      <a:cubicBezTo>
                        <a:pt x="454879" y="2463850"/>
                        <a:pt x="436806" y="2445777"/>
                        <a:pt x="414511" y="2445777"/>
                      </a:cubicBezTo>
                      <a:close/>
                      <a:moveTo>
                        <a:pt x="330075" y="2445777"/>
                      </a:moveTo>
                      <a:cubicBezTo>
                        <a:pt x="307780" y="2445777"/>
                        <a:pt x="289707" y="2463850"/>
                        <a:pt x="289707" y="2486145"/>
                      </a:cubicBezTo>
                      <a:cubicBezTo>
                        <a:pt x="289707" y="2508440"/>
                        <a:pt x="307780" y="2526513"/>
                        <a:pt x="330075" y="2526513"/>
                      </a:cubicBezTo>
                      <a:cubicBezTo>
                        <a:pt x="352370" y="2526513"/>
                        <a:pt x="370443" y="2508440"/>
                        <a:pt x="370443" y="2486145"/>
                      </a:cubicBezTo>
                      <a:cubicBezTo>
                        <a:pt x="370443" y="2463850"/>
                        <a:pt x="352370" y="2445777"/>
                        <a:pt x="330075" y="2445777"/>
                      </a:cubicBezTo>
                      <a:close/>
                      <a:moveTo>
                        <a:pt x="245639" y="2445777"/>
                      </a:moveTo>
                      <a:cubicBezTo>
                        <a:pt x="223344" y="2445777"/>
                        <a:pt x="205271" y="2463850"/>
                        <a:pt x="205271" y="2486145"/>
                      </a:cubicBezTo>
                      <a:cubicBezTo>
                        <a:pt x="205271" y="2508440"/>
                        <a:pt x="223344" y="2526513"/>
                        <a:pt x="245639" y="2526513"/>
                      </a:cubicBezTo>
                      <a:cubicBezTo>
                        <a:pt x="267934" y="2526513"/>
                        <a:pt x="286007" y="2508440"/>
                        <a:pt x="286007" y="2486145"/>
                      </a:cubicBezTo>
                      <a:cubicBezTo>
                        <a:pt x="286007" y="2463850"/>
                        <a:pt x="267934" y="2445777"/>
                        <a:pt x="245639" y="2445777"/>
                      </a:cubicBezTo>
                      <a:close/>
                      <a:moveTo>
                        <a:pt x="161202" y="2445777"/>
                      </a:moveTo>
                      <a:cubicBezTo>
                        <a:pt x="138907" y="2445777"/>
                        <a:pt x="120834" y="2463850"/>
                        <a:pt x="120834" y="2486145"/>
                      </a:cubicBezTo>
                      <a:cubicBezTo>
                        <a:pt x="120834" y="2508440"/>
                        <a:pt x="138907" y="2526513"/>
                        <a:pt x="161202" y="2526513"/>
                      </a:cubicBezTo>
                      <a:cubicBezTo>
                        <a:pt x="183497" y="2526513"/>
                        <a:pt x="201570" y="2508440"/>
                        <a:pt x="201570" y="2486145"/>
                      </a:cubicBezTo>
                      <a:cubicBezTo>
                        <a:pt x="201570" y="2463850"/>
                        <a:pt x="183497" y="2445777"/>
                        <a:pt x="161202" y="2445777"/>
                      </a:cubicBezTo>
                      <a:close/>
                      <a:moveTo>
                        <a:pt x="76766" y="2445777"/>
                      </a:moveTo>
                      <a:cubicBezTo>
                        <a:pt x="54471" y="2445777"/>
                        <a:pt x="36398" y="2463850"/>
                        <a:pt x="36398" y="2486145"/>
                      </a:cubicBezTo>
                      <a:cubicBezTo>
                        <a:pt x="36398" y="2508440"/>
                        <a:pt x="54471" y="2526513"/>
                        <a:pt x="76766" y="2526513"/>
                      </a:cubicBezTo>
                      <a:cubicBezTo>
                        <a:pt x="99061" y="2526513"/>
                        <a:pt x="117134" y="2508440"/>
                        <a:pt x="117134" y="2486145"/>
                      </a:cubicBezTo>
                      <a:cubicBezTo>
                        <a:pt x="117134" y="2463850"/>
                        <a:pt x="99061" y="2445777"/>
                        <a:pt x="76766" y="2445777"/>
                      </a:cubicBezTo>
                      <a:close/>
                      <a:moveTo>
                        <a:pt x="1343312" y="2359728"/>
                      </a:moveTo>
                      <a:cubicBezTo>
                        <a:pt x="1321017" y="2359728"/>
                        <a:pt x="1302944" y="2377801"/>
                        <a:pt x="1302944" y="2400096"/>
                      </a:cubicBezTo>
                      <a:cubicBezTo>
                        <a:pt x="1302944" y="2422391"/>
                        <a:pt x="1321017" y="2440464"/>
                        <a:pt x="1343312" y="2440464"/>
                      </a:cubicBezTo>
                      <a:cubicBezTo>
                        <a:pt x="1365607" y="2440464"/>
                        <a:pt x="1383680" y="2422391"/>
                        <a:pt x="1383680" y="2400096"/>
                      </a:cubicBezTo>
                      <a:cubicBezTo>
                        <a:pt x="1383680" y="2377801"/>
                        <a:pt x="1365607" y="2359728"/>
                        <a:pt x="1343312" y="2359728"/>
                      </a:cubicBezTo>
                      <a:close/>
                      <a:moveTo>
                        <a:pt x="1258874" y="2359728"/>
                      </a:moveTo>
                      <a:cubicBezTo>
                        <a:pt x="1236579" y="2359728"/>
                        <a:pt x="1218506" y="2377801"/>
                        <a:pt x="1218506" y="2400096"/>
                      </a:cubicBezTo>
                      <a:cubicBezTo>
                        <a:pt x="1218506" y="2422391"/>
                        <a:pt x="1236579" y="2440464"/>
                        <a:pt x="1258874" y="2440464"/>
                      </a:cubicBezTo>
                      <a:cubicBezTo>
                        <a:pt x="1281169" y="2440464"/>
                        <a:pt x="1299242" y="2422391"/>
                        <a:pt x="1299242" y="2400096"/>
                      </a:cubicBezTo>
                      <a:cubicBezTo>
                        <a:pt x="1299242" y="2377801"/>
                        <a:pt x="1281169" y="2359728"/>
                        <a:pt x="1258874" y="2359728"/>
                      </a:cubicBezTo>
                      <a:close/>
                      <a:moveTo>
                        <a:pt x="1174438" y="2359728"/>
                      </a:moveTo>
                      <a:cubicBezTo>
                        <a:pt x="1152143" y="2359728"/>
                        <a:pt x="1134070" y="2377801"/>
                        <a:pt x="1134070" y="2400096"/>
                      </a:cubicBezTo>
                      <a:cubicBezTo>
                        <a:pt x="1134070" y="2422391"/>
                        <a:pt x="1152143" y="2440464"/>
                        <a:pt x="1174438" y="2440464"/>
                      </a:cubicBezTo>
                      <a:cubicBezTo>
                        <a:pt x="1196733" y="2440464"/>
                        <a:pt x="1214806" y="2422391"/>
                        <a:pt x="1214806" y="2400096"/>
                      </a:cubicBezTo>
                      <a:cubicBezTo>
                        <a:pt x="1214806" y="2377801"/>
                        <a:pt x="1196733" y="2359728"/>
                        <a:pt x="1174438" y="2359728"/>
                      </a:cubicBezTo>
                      <a:close/>
                      <a:moveTo>
                        <a:pt x="1090002" y="2359728"/>
                      </a:moveTo>
                      <a:cubicBezTo>
                        <a:pt x="1067707" y="2359728"/>
                        <a:pt x="1049634" y="2377801"/>
                        <a:pt x="1049634" y="2400096"/>
                      </a:cubicBezTo>
                      <a:cubicBezTo>
                        <a:pt x="1049634" y="2422391"/>
                        <a:pt x="1067707" y="2440464"/>
                        <a:pt x="1090002" y="2440464"/>
                      </a:cubicBezTo>
                      <a:cubicBezTo>
                        <a:pt x="1112297" y="2440464"/>
                        <a:pt x="1130370" y="2422391"/>
                        <a:pt x="1130370" y="2400096"/>
                      </a:cubicBezTo>
                      <a:cubicBezTo>
                        <a:pt x="1130370" y="2377801"/>
                        <a:pt x="1112297" y="2359728"/>
                        <a:pt x="1090002" y="2359728"/>
                      </a:cubicBezTo>
                      <a:close/>
                      <a:moveTo>
                        <a:pt x="1005565" y="2359728"/>
                      </a:moveTo>
                      <a:cubicBezTo>
                        <a:pt x="983270" y="2359728"/>
                        <a:pt x="965197" y="2377801"/>
                        <a:pt x="965197" y="2400096"/>
                      </a:cubicBezTo>
                      <a:cubicBezTo>
                        <a:pt x="965197" y="2422391"/>
                        <a:pt x="983270" y="2440464"/>
                        <a:pt x="1005565" y="2440464"/>
                      </a:cubicBezTo>
                      <a:cubicBezTo>
                        <a:pt x="1027860" y="2440464"/>
                        <a:pt x="1045933" y="2422391"/>
                        <a:pt x="1045933" y="2400096"/>
                      </a:cubicBezTo>
                      <a:cubicBezTo>
                        <a:pt x="1045933" y="2377801"/>
                        <a:pt x="1027860" y="2359728"/>
                        <a:pt x="1005565" y="2359728"/>
                      </a:cubicBezTo>
                      <a:close/>
                      <a:moveTo>
                        <a:pt x="921129" y="2359728"/>
                      </a:moveTo>
                      <a:cubicBezTo>
                        <a:pt x="898834" y="2359728"/>
                        <a:pt x="880761" y="2377801"/>
                        <a:pt x="880761" y="2400096"/>
                      </a:cubicBezTo>
                      <a:cubicBezTo>
                        <a:pt x="880761" y="2422391"/>
                        <a:pt x="898834" y="2440464"/>
                        <a:pt x="921129" y="2440464"/>
                      </a:cubicBezTo>
                      <a:cubicBezTo>
                        <a:pt x="943424" y="2440464"/>
                        <a:pt x="961497" y="2422391"/>
                        <a:pt x="961497" y="2400096"/>
                      </a:cubicBezTo>
                      <a:cubicBezTo>
                        <a:pt x="961497" y="2377801"/>
                        <a:pt x="943424" y="2359728"/>
                        <a:pt x="921129" y="2359728"/>
                      </a:cubicBezTo>
                      <a:close/>
                      <a:moveTo>
                        <a:pt x="836693" y="2359728"/>
                      </a:moveTo>
                      <a:cubicBezTo>
                        <a:pt x="814398" y="2359728"/>
                        <a:pt x="796325" y="2377801"/>
                        <a:pt x="796325" y="2400096"/>
                      </a:cubicBezTo>
                      <a:cubicBezTo>
                        <a:pt x="796325" y="2422391"/>
                        <a:pt x="814398" y="2440464"/>
                        <a:pt x="836693" y="2440464"/>
                      </a:cubicBezTo>
                      <a:cubicBezTo>
                        <a:pt x="858988" y="2440464"/>
                        <a:pt x="877061" y="2422391"/>
                        <a:pt x="877061" y="2400096"/>
                      </a:cubicBezTo>
                      <a:cubicBezTo>
                        <a:pt x="877061" y="2377801"/>
                        <a:pt x="858988" y="2359728"/>
                        <a:pt x="836693" y="2359728"/>
                      </a:cubicBezTo>
                      <a:close/>
                      <a:moveTo>
                        <a:pt x="752256" y="2359728"/>
                      </a:moveTo>
                      <a:cubicBezTo>
                        <a:pt x="729961" y="2359728"/>
                        <a:pt x="711888" y="2377801"/>
                        <a:pt x="711888" y="2400096"/>
                      </a:cubicBezTo>
                      <a:cubicBezTo>
                        <a:pt x="711888" y="2422391"/>
                        <a:pt x="729961" y="2440464"/>
                        <a:pt x="752256" y="2440464"/>
                      </a:cubicBezTo>
                      <a:cubicBezTo>
                        <a:pt x="774551" y="2440464"/>
                        <a:pt x="792624" y="2422391"/>
                        <a:pt x="792624" y="2400096"/>
                      </a:cubicBezTo>
                      <a:cubicBezTo>
                        <a:pt x="792624" y="2377801"/>
                        <a:pt x="774551" y="2359728"/>
                        <a:pt x="752256" y="2359728"/>
                      </a:cubicBezTo>
                      <a:close/>
                      <a:moveTo>
                        <a:pt x="667820" y="2359728"/>
                      </a:moveTo>
                      <a:cubicBezTo>
                        <a:pt x="645525" y="2359728"/>
                        <a:pt x="627452" y="2377801"/>
                        <a:pt x="627452" y="2400096"/>
                      </a:cubicBezTo>
                      <a:cubicBezTo>
                        <a:pt x="627452" y="2422391"/>
                        <a:pt x="645525" y="2440464"/>
                        <a:pt x="667820" y="2440464"/>
                      </a:cubicBezTo>
                      <a:cubicBezTo>
                        <a:pt x="690115" y="2440464"/>
                        <a:pt x="708188" y="2422391"/>
                        <a:pt x="708188" y="2400096"/>
                      </a:cubicBezTo>
                      <a:cubicBezTo>
                        <a:pt x="708188" y="2377801"/>
                        <a:pt x="690115" y="2359728"/>
                        <a:pt x="667820" y="2359728"/>
                      </a:cubicBezTo>
                      <a:close/>
                      <a:moveTo>
                        <a:pt x="583384" y="2359728"/>
                      </a:moveTo>
                      <a:cubicBezTo>
                        <a:pt x="561089" y="2359728"/>
                        <a:pt x="543016" y="2377801"/>
                        <a:pt x="543016" y="2400096"/>
                      </a:cubicBezTo>
                      <a:cubicBezTo>
                        <a:pt x="543016" y="2422391"/>
                        <a:pt x="561089" y="2440464"/>
                        <a:pt x="583384" y="2440464"/>
                      </a:cubicBezTo>
                      <a:cubicBezTo>
                        <a:pt x="605679" y="2440464"/>
                        <a:pt x="623752" y="2422391"/>
                        <a:pt x="623752" y="2400096"/>
                      </a:cubicBezTo>
                      <a:cubicBezTo>
                        <a:pt x="623752" y="2377801"/>
                        <a:pt x="605679" y="2359728"/>
                        <a:pt x="583384" y="2359728"/>
                      </a:cubicBezTo>
                      <a:close/>
                      <a:moveTo>
                        <a:pt x="498947" y="2359728"/>
                      </a:moveTo>
                      <a:cubicBezTo>
                        <a:pt x="476652" y="2359728"/>
                        <a:pt x="458579" y="2377801"/>
                        <a:pt x="458579" y="2400096"/>
                      </a:cubicBezTo>
                      <a:cubicBezTo>
                        <a:pt x="458579" y="2422391"/>
                        <a:pt x="476652" y="2440464"/>
                        <a:pt x="498947" y="2440464"/>
                      </a:cubicBezTo>
                      <a:cubicBezTo>
                        <a:pt x="521242" y="2440464"/>
                        <a:pt x="539315" y="2422391"/>
                        <a:pt x="539315" y="2400096"/>
                      </a:cubicBezTo>
                      <a:cubicBezTo>
                        <a:pt x="539315" y="2377801"/>
                        <a:pt x="521242" y="2359728"/>
                        <a:pt x="498947" y="2359728"/>
                      </a:cubicBezTo>
                      <a:close/>
                      <a:moveTo>
                        <a:pt x="414511" y="2359728"/>
                      </a:moveTo>
                      <a:cubicBezTo>
                        <a:pt x="392216" y="2359728"/>
                        <a:pt x="374143" y="2377801"/>
                        <a:pt x="374143" y="2400096"/>
                      </a:cubicBezTo>
                      <a:cubicBezTo>
                        <a:pt x="374143" y="2422391"/>
                        <a:pt x="392216" y="2440464"/>
                        <a:pt x="414511" y="2440464"/>
                      </a:cubicBezTo>
                      <a:cubicBezTo>
                        <a:pt x="436806" y="2440464"/>
                        <a:pt x="454879" y="2422391"/>
                        <a:pt x="454879" y="2400096"/>
                      </a:cubicBezTo>
                      <a:cubicBezTo>
                        <a:pt x="454879" y="2377801"/>
                        <a:pt x="436806" y="2359728"/>
                        <a:pt x="414511" y="2359728"/>
                      </a:cubicBezTo>
                      <a:close/>
                      <a:moveTo>
                        <a:pt x="330075" y="2359728"/>
                      </a:moveTo>
                      <a:cubicBezTo>
                        <a:pt x="307780" y="2359728"/>
                        <a:pt x="289707" y="2377801"/>
                        <a:pt x="289707" y="2400096"/>
                      </a:cubicBezTo>
                      <a:cubicBezTo>
                        <a:pt x="289707" y="2422391"/>
                        <a:pt x="307780" y="2440464"/>
                        <a:pt x="330075" y="2440464"/>
                      </a:cubicBezTo>
                      <a:cubicBezTo>
                        <a:pt x="352370" y="2440464"/>
                        <a:pt x="370443" y="2422391"/>
                        <a:pt x="370443" y="2400096"/>
                      </a:cubicBezTo>
                      <a:cubicBezTo>
                        <a:pt x="370443" y="2377801"/>
                        <a:pt x="352370" y="2359728"/>
                        <a:pt x="330075" y="2359728"/>
                      </a:cubicBezTo>
                      <a:close/>
                      <a:moveTo>
                        <a:pt x="245639" y="2359728"/>
                      </a:moveTo>
                      <a:cubicBezTo>
                        <a:pt x="223344" y="2359728"/>
                        <a:pt x="205271" y="2377801"/>
                        <a:pt x="205271" y="2400096"/>
                      </a:cubicBezTo>
                      <a:cubicBezTo>
                        <a:pt x="205271" y="2422391"/>
                        <a:pt x="223344" y="2440464"/>
                        <a:pt x="245639" y="2440464"/>
                      </a:cubicBezTo>
                      <a:cubicBezTo>
                        <a:pt x="267934" y="2440464"/>
                        <a:pt x="286007" y="2422391"/>
                        <a:pt x="286007" y="2400096"/>
                      </a:cubicBezTo>
                      <a:cubicBezTo>
                        <a:pt x="286007" y="2377801"/>
                        <a:pt x="267934" y="2359728"/>
                        <a:pt x="245639" y="2359728"/>
                      </a:cubicBezTo>
                      <a:close/>
                      <a:moveTo>
                        <a:pt x="161202" y="2359728"/>
                      </a:moveTo>
                      <a:cubicBezTo>
                        <a:pt x="138907" y="2359728"/>
                        <a:pt x="120834" y="2377801"/>
                        <a:pt x="120834" y="2400096"/>
                      </a:cubicBezTo>
                      <a:cubicBezTo>
                        <a:pt x="120834" y="2422391"/>
                        <a:pt x="138907" y="2440464"/>
                        <a:pt x="161202" y="2440464"/>
                      </a:cubicBezTo>
                      <a:cubicBezTo>
                        <a:pt x="183497" y="2440464"/>
                        <a:pt x="201570" y="2422391"/>
                        <a:pt x="201570" y="2400096"/>
                      </a:cubicBezTo>
                      <a:cubicBezTo>
                        <a:pt x="201570" y="2377801"/>
                        <a:pt x="183497" y="2359728"/>
                        <a:pt x="161202" y="2359728"/>
                      </a:cubicBezTo>
                      <a:close/>
                      <a:moveTo>
                        <a:pt x="76766" y="2359728"/>
                      </a:moveTo>
                      <a:cubicBezTo>
                        <a:pt x="54471" y="2359728"/>
                        <a:pt x="36398" y="2377801"/>
                        <a:pt x="36398" y="2400096"/>
                      </a:cubicBezTo>
                      <a:cubicBezTo>
                        <a:pt x="36398" y="2422391"/>
                        <a:pt x="54471" y="2440464"/>
                        <a:pt x="76766" y="2440464"/>
                      </a:cubicBezTo>
                      <a:cubicBezTo>
                        <a:pt x="99061" y="2440464"/>
                        <a:pt x="117134" y="2422391"/>
                        <a:pt x="117134" y="2400096"/>
                      </a:cubicBezTo>
                      <a:cubicBezTo>
                        <a:pt x="117134" y="2377801"/>
                        <a:pt x="99061" y="2359728"/>
                        <a:pt x="76766" y="2359728"/>
                      </a:cubicBezTo>
                      <a:close/>
                      <a:moveTo>
                        <a:pt x="1343312" y="2273679"/>
                      </a:moveTo>
                      <a:cubicBezTo>
                        <a:pt x="1321017" y="2273679"/>
                        <a:pt x="1302944" y="2291752"/>
                        <a:pt x="1302944" y="2314047"/>
                      </a:cubicBezTo>
                      <a:cubicBezTo>
                        <a:pt x="1302944" y="2336342"/>
                        <a:pt x="1321017" y="2354415"/>
                        <a:pt x="1343312" y="2354415"/>
                      </a:cubicBezTo>
                      <a:cubicBezTo>
                        <a:pt x="1365607" y="2354415"/>
                        <a:pt x="1383680" y="2336342"/>
                        <a:pt x="1383680" y="2314047"/>
                      </a:cubicBezTo>
                      <a:cubicBezTo>
                        <a:pt x="1383680" y="2291752"/>
                        <a:pt x="1365607" y="2273679"/>
                        <a:pt x="1343312" y="2273679"/>
                      </a:cubicBezTo>
                      <a:close/>
                      <a:moveTo>
                        <a:pt x="1258874" y="2273679"/>
                      </a:moveTo>
                      <a:cubicBezTo>
                        <a:pt x="1236579" y="2273679"/>
                        <a:pt x="1218506" y="2291752"/>
                        <a:pt x="1218506" y="2314047"/>
                      </a:cubicBezTo>
                      <a:cubicBezTo>
                        <a:pt x="1218506" y="2336342"/>
                        <a:pt x="1236579" y="2354415"/>
                        <a:pt x="1258874" y="2354415"/>
                      </a:cubicBezTo>
                      <a:cubicBezTo>
                        <a:pt x="1281169" y="2354415"/>
                        <a:pt x="1299242" y="2336342"/>
                        <a:pt x="1299242" y="2314047"/>
                      </a:cubicBezTo>
                      <a:cubicBezTo>
                        <a:pt x="1299242" y="2291752"/>
                        <a:pt x="1281169" y="2273679"/>
                        <a:pt x="1258874" y="2273679"/>
                      </a:cubicBezTo>
                      <a:close/>
                      <a:moveTo>
                        <a:pt x="1174438" y="2273679"/>
                      </a:moveTo>
                      <a:cubicBezTo>
                        <a:pt x="1152143" y="2273679"/>
                        <a:pt x="1134070" y="2291752"/>
                        <a:pt x="1134070" y="2314047"/>
                      </a:cubicBezTo>
                      <a:cubicBezTo>
                        <a:pt x="1134070" y="2336342"/>
                        <a:pt x="1152143" y="2354415"/>
                        <a:pt x="1174438" y="2354415"/>
                      </a:cubicBezTo>
                      <a:cubicBezTo>
                        <a:pt x="1196733" y="2354415"/>
                        <a:pt x="1214806" y="2336342"/>
                        <a:pt x="1214806" y="2314047"/>
                      </a:cubicBezTo>
                      <a:cubicBezTo>
                        <a:pt x="1214806" y="2291752"/>
                        <a:pt x="1196733" y="2273679"/>
                        <a:pt x="1174438" y="2273679"/>
                      </a:cubicBezTo>
                      <a:close/>
                      <a:moveTo>
                        <a:pt x="1090002" y="2273679"/>
                      </a:moveTo>
                      <a:cubicBezTo>
                        <a:pt x="1067707" y="2273679"/>
                        <a:pt x="1049634" y="2291752"/>
                        <a:pt x="1049634" y="2314047"/>
                      </a:cubicBezTo>
                      <a:cubicBezTo>
                        <a:pt x="1049634" y="2336342"/>
                        <a:pt x="1067707" y="2354415"/>
                        <a:pt x="1090002" y="2354415"/>
                      </a:cubicBezTo>
                      <a:cubicBezTo>
                        <a:pt x="1112297" y="2354415"/>
                        <a:pt x="1130370" y="2336342"/>
                        <a:pt x="1130370" y="2314047"/>
                      </a:cubicBezTo>
                      <a:cubicBezTo>
                        <a:pt x="1130370" y="2291752"/>
                        <a:pt x="1112297" y="2273679"/>
                        <a:pt x="1090002" y="2273679"/>
                      </a:cubicBezTo>
                      <a:close/>
                      <a:moveTo>
                        <a:pt x="1005565" y="2273679"/>
                      </a:moveTo>
                      <a:cubicBezTo>
                        <a:pt x="983270" y="2273679"/>
                        <a:pt x="965197" y="2291752"/>
                        <a:pt x="965197" y="2314047"/>
                      </a:cubicBezTo>
                      <a:cubicBezTo>
                        <a:pt x="965197" y="2336342"/>
                        <a:pt x="983270" y="2354415"/>
                        <a:pt x="1005565" y="2354415"/>
                      </a:cubicBezTo>
                      <a:cubicBezTo>
                        <a:pt x="1027860" y="2354415"/>
                        <a:pt x="1045933" y="2336342"/>
                        <a:pt x="1045933" y="2314047"/>
                      </a:cubicBezTo>
                      <a:cubicBezTo>
                        <a:pt x="1045933" y="2291752"/>
                        <a:pt x="1027860" y="2273679"/>
                        <a:pt x="1005565" y="2273679"/>
                      </a:cubicBezTo>
                      <a:close/>
                      <a:moveTo>
                        <a:pt x="921129" y="2273679"/>
                      </a:moveTo>
                      <a:cubicBezTo>
                        <a:pt x="898834" y="2273679"/>
                        <a:pt x="880761" y="2291752"/>
                        <a:pt x="880761" y="2314047"/>
                      </a:cubicBezTo>
                      <a:cubicBezTo>
                        <a:pt x="880761" y="2336342"/>
                        <a:pt x="898834" y="2354415"/>
                        <a:pt x="921129" y="2354415"/>
                      </a:cubicBezTo>
                      <a:cubicBezTo>
                        <a:pt x="943424" y="2354415"/>
                        <a:pt x="961497" y="2336342"/>
                        <a:pt x="961497" y="2314047"/>
                      </a:cubicBezTo>
                      <a:cubicBezTo>
                        <a:pt x="961497" y="2291752"/>
                        <a:pt x="943424" y="2273679"/>
                        <a:pt x="921129" y="2273679"/>
                      </a:cubicBezTo>
                      <a:close/>
                      <a:moveTo>
                        <a:pt x="836693" y="2273679"/>
                      </a:moveTo>
                      <a:cubicBezTo>
                        <a:pt x="814398" y="2273679"/>
                        <a:pt x="796325" y="2291752"/>
                        <a:pt x="796325" y="2314047"/>
                      </a:cubicBezTo>
                      <a:cubicBezTo>
                        <a:pt x="796325" y="2336342"/>
                        <a:pt x="814398" y="2354415"/>
                        <a:pt x="836693" y="2354415"/>
                      </a:cubicBezTo>
                      <a:cubicBezTo>
                        <a:pt x="858988" y="2354415"/>
                        <a:pt x="877061" y="2336342"/>
                        <a:pt x="877061" y="2314047"/>
                      </a:cubicBezTo>
                      <a:cubicBezTo>
                        <a:pt x="877061" y="2291752"/>
                        <a:pt x="858988" y="2273679"/>
                        <a:pt x="836693" y="2273679"/>
                      </a:cubicBezTo>
                      <a:close/>
                      <a:moveTo>
                        <a:pt x="752256" y="2273679"/>
                      </a:moveTo>
                      <a:cubicBezTo>
                        <a:pt x="729961" y="2273679"/>
                        <a:pt x="711888" y="2291752"/>
                        <a:pt x="711888" y="2314047"/>
                      </a:cubicBezTo>
                      <a:cubicBezTo>
                        <a:pt x="711888" y="2336342"/>
                        <a:pt x="729961" y="2354415"/>
                        <a:pt x="752256" y="2354415"/>
                      </a:cubicBezTo>
                      <a:cubicBezTo>
                        <a:pt x="774551" y="2354415"/>
                        <a:pt x="792624" y="2336342"/>
                        <a:pt x="792624" y="2314047"/>
                      </a:cubicBezTo>
                      <a:cubicBezTo>
                        <a:pt x="792624" y="2291752"/>
                        <a:pt x="774551" y="2273679"/>
                        <a:pt x="752256" y="2273679"/>
                      </a:cubicBezTo>
                      <a:close/>
                      <a:moveTo>
                        <a:pt x="667820" y="2273679"/>
                      </a:moveTo>
                      <a:cubicBezTo>
                        <a:pt x="645525" y="2273679"/>
                        <a:pt x="627452" y="2291752"/>
                        <a:pt x="627452" y="2314047"/>
                      </a:cubicBezTo>
                      <a:cubicBezTo>
                        <a:pt x="627452" y="2336342"/>
                        <a:pt x="645525" y="2354415"/>
                        <a:pt x="667820" y="2354415"/>
                      </a:cubicBezTo>
                      <a:cubicBezTo>
                        <a:pt x="690115" y="2354415"/>
                        <a:pt x="708188" y="2336342"/>
                        <a:pt x="708188" y="2314047"/>
                      </a:cubicBezTo>
                      <a:cubicBezTo>
                        <a:pt x="708188" y="2291752"/>
                        <a:pt x="690115" y="2273679"/>
                        <a:pt x="667820" y="2273679"/>
                      </a:cubicBezTo>
                      <a:close/>
                      <a:moveTo>
                        <a:pt x="583384" y="2273679"/>
                      </a:moveTo>
                      <a:cubicBezTo>
                        <a:pt x="561089" y="2273679"/>
                        <a:pt x="543016" y="2291752"/>
                        <a:pt x="543016" y="2314047"/>
                      </a:cubicBezTo>
                      <a:cubicBezTo>
                        <a:pt x="543016" y="2336342"/>
                        <a:pt x="561089" y="2354415"/>
                        <a:pt x="583384" y="2354415"/>
                      </a:cubicBezTo>
                      <a:cubicBezTo>
                        <a:pt x="605679" y="2354415"/>
                        <a:pt x="623752" y="2336342"/>
                        <a:pt x="623752" y="2314047"/>
                      </a:cubicBezTo>
                      <a:cubicBezTo>
                        <a:pt x="623752" y="2291752"/>
                        <a:pt x="605679" y="2273679"/>
                        <a:pt x="583384" y="2273679"/>
                      </a:cubicBezTo>
                      <a:close/>
                      <a:moveTo>
                        <a:pt x="498947" y="2273679"/>
                      </a:moveTo>
                      <a:cubicBezTo>
                        <a:pt x="476652" y="2273679"/>
                        <a:pt x="458579" y="2291752"/>
                        <a:pt x="458579" y="2314047"/>
                      </a:cubicBezTo>
                      <a:cubicBezTo>
                        <a:pt x="458579" y="2336342"/>
                        <a:pt x="476652" y="2354415"/>
                        <a:pt x="498947" y="2354415"/>
                      </a:cubicBezTo>
                      <a:cubicBezTo>
                        <a:pt x="521242" y="2354415"/>
                        <a:pt x="539315" y="2336342"/>
                        <a:pt x="539315" y="2314047"/>
                      </a:cubicBezTo>
                      <a:cubicBezTo>
                        <a:pt x="539315" y="2291752"/>
                        <a:pt x="521242" y="2273679"/>
                        <a:pt x="498947" y="2273679"/>
                      </a:cubicBezTo>
                      <a:close/>
                      <a:moveTo>
                        <a:pt x="414511" y="2273679"/>
                      </a:moveTo>
                      <a:cubicBezTo>
                        <a:pt x="392216" y="2273679"/>
                        <a:pt x="374143" y="2291752"/>
                        <a:pt x="374143" y="2314047"/>
                      </a:cubicBezTo>
                      <a:cubicBezTo>
                        <a:pt x="374143" y="2336342"/>
                        <a:pt x="392216" y="2354415"/>
                        <a:pt x="414511" y="2354415"/>
                      </a:cubicBezTo>
                      <a:cubicBezTo>
                        <a:pt x="436806" y="2354415"/>
                        <a:pt x="454879" y="2336342"/>
                        <a:pt x="454879" y="2314047"/>
                      </a:cubicBezTo>
                      <a:cubicBezTo>
                        <a:pt x="454879" y="2291752"/>
                        <a:pt x="436806" y="2273679"/>
                        <a:pt x="414511" y="2273679"/>
                      </a:cubicBezTo>
                      <a:close/>
                      <a:moveTo>
                        <a:pt x="330075" y="2273679"/>
                      </a:moveTo>
                      <a:cubicBezTo>
                        <a:pt x="307780" y="2273679"/>
                        <a:pt x="289707" y="2291752"/>
                        <a:pt x="289707" y="2314047"/>
                      </a:cubicBezTo>
                      <a:cubicBezTo>
                        <a:pt x="289707" y="2336342"/>
                        <a:pt x="307780" y="2354415"/>
                        <a:pt x="330075" y="2354415"/>
                      </a:cubicBezTo>
                      <a:cubicBezTo>
                        <a:pt x="352370" y="2354415"/>
                        <a:pt x="370443" y="2336342"/>
                        <a:pt x="370443" y="2314047"/>
                      </a:cubicBezTo>
                      <a:cubicBezTo>
                        <a:pt x="370443" y="2291752"/>
                        <a:pt x="352370" y="2273679"/>
                        <a:pt x="330075" y="2273679"/>
                      </a:cubicBezTo>
                      <a:close/>
                      <a:moveTo>
                        <a:pt x="245639" y="2273679"/>
                      </a:moveTo>
                      <a:cubicBezTo>
                        <a:pt x="223344" y="2273679"/>
                        <a:pt x="205271" y="2291752"/>
                        <a:pt x="205271" y="2314047"/>
                      </a:cubicBezTo>
                      <a:cubicBezTo>
                        <a:pt x="205271" y="2336342"/>
                        <a:pt x="223344" y="2354415"/>
                        <a:pt x="245639" y="2354415"/>
                      </a:cubicBezTo>
                      <a:cubicBezTo>
                        <a:pt x="267934" y="2354415"/>
                        <a:pt x="286007" y="2336342"/>
                        <a:pt x="286007" y="2314047"/>
                      </a:cubicBezTo>
                      <a:cubicBezTo>
                        <a:pt x="286007" y="2291752"/>
                        <a:pt x="267934" y="2273679"/>
                        <a:pt x="245639" y="2273679"/>
                      </a:cubicBezTo>
                      <a:close/>
                      <a:moveTo>
                        <a:pt x="161202" y="2273679"/>
                      </a:moveTo>
                      <a:cubicBezTo>
                        <a:pt x="138907" y="2273679"/>
                        <a:pt x="120834" y="2291752"/>
                        <a:pt x="120834" y="2314047"/>
                      </a:cubicBezTo>
                      <a:cubicBezTo>
                        <a:pt x="120834" y="2336342"/>
                        <a:pt x="138907" y="2354415"/>
                        <a:pt x="161202" y="2354415"/>
                      </a:cubicBezTo>
                      <a:cubicBezTo>
                        <a:pt x="183497" y="2354415"/>
                        <a:pt x="201570" y="2336342"/>
                        <a:pt x="201570" y="2314047"/>
                      </a:cubicBezTo>
                      <a:cubicBezTo>
                        <a:pt x="201570" y="2291752"/>
                        <a:pt x="183497" y="2273679"/>
                        <a:pt x="161202" y="2273679"/>
                      </a:cubicBezTo>
                      <a:close/>
                      <a:moveTo>
                        <a:pt x="76766" y="2273679"/>
                      </a:moveTo>
                      <a:cubicBezTo>
                        <a:pt x="54471" y="2273679"/>
                        <a:pt x="36398" y="2291752"/>
                        <a:pt x="36398" y="2314047"/>
                      </a:cubicBezTo>
                      <a:cubicBezTo>
                        <a:pt x="36398" y="2336342"/>
                        <a:pt x="54471" y="2354415"/>
                        <a:pt x="76766" y="2354415"/>
                      </a:cubicBezTo>
                      <a:cubicBezTo>
                        <a:pt x="99061" y="2354415"/>
                        <a:pt x="117134" y="2336342"/>
                        <a:pt x="117134" y="2314047"/>
                      </a:cubicBezTo>
                      <a:cubicBezTo>
                        <a:pt x="117134" y="2291752"/>
                        <a:pt x="99061" y="2273679"/>
                        <a:pt x="76766" y="2273679"/>
                      </a:cubicBezTo>
                      <a:close/>
                      <a:moveTo>
                        <a:pt x="1343312" y="2187630"/>
                      </a:moveTo>
                      <a:cubicBezTo>
                        <a:pt x="1321017" y="2187630"/>
                        <a:pt x="1302944" y="2205703"/>
                        <a:pt x="1302944" y="2227998"/>
                      </a:cubicBezTo>
                      <a:cubicBezTo>
                        <a:pt x="1302944" y="2250293"/>
                        <a:pt x="1321017" y="2268366"/>
                        <a:pt x="1343312" y="2268366"/>
                      </a:cubicBezTo>
                      <a:cubicBezTo>
                        <a:pt x="1365607" y="2268366"/>
                        <a:pt x="1383680" y="2250293"/>
                        <a:pt x="1383680" y="2227998"/>
                      </a:cubicBezTo>
                      <a:cubicBezTo>
                        <a:pt x="1383680" y="2205703"/>
                        <a:pt x="1365607" y="2187630"/>
                        <a:pt x="1343312" y="2187630"/>
                      </a:cubicBezTo>
                      <a:close/>
                      <a:moveTo>
                        <a:pt x="1258874" y="2187630"/>
                      </a:moveTo>
                      <a:cubicBezTo>
                        <a:pt x="1236579" y="2187630"/>
                        <a:pt x="1218506" y="2205703"/>
                        <a:pt x="1218506" y="2227998"/>
                      </a:cubicBezTo>
                      <a:cubicBezTo>
                        <a:pt x="1218506" y="2250293"/>
                        <a:pt x="1236579" y="2268366"/>
                        <a:pt x="1258874" y="2268366"/>
                      </a:cubicBezTo>
                      <a:cubicBezTo>
                        <a:pt x="1281169" y="2268366"/>
                        <a:pt x="1299242" y="2250293"/>
                        <a:pt x="1299242" y="2227998"/>
                      </a:cubicBezTo>
                      <a:cubicBezTo>
                        <a:pt x="1299242" y="2205703"/>
                        <a:pt x="1281169" y="2187630"/>
                        <a:pt x="1258874" y="2187630"/>
                      </a:cubicBezTo>
                      <a:close/>
                      <a:moveTo>
                        <a:pt x="1174438" y="2187630"/>
                      </a:moveTo>
                      <a:cubicBezTo>
                        <a:pt x="1152143" y="2187630"/>
                        <a:pt x="1134070" y="2205703"/>
                        <a:pt x="1134070" y="2227998"/>
                      </a:cubicBezTo>
                      <a:cubicBezTo>
                        <a:pt x="1134070" y="2250293"/>
                        <a:pt x="1152143" y="2268366"/>
                        <a:pt x="1174438" y="2268366"/>
                      </a:cubicBezTo>
                      <a:cubicBezTo>
                        <a:pt x="1196733" y="2268366"/>
                        <a:pt x="1214806" y="2250293"/>
                        <a:pt x="1214806" y="2227998"/>
                      </a:cubicBezTo>
                      <a:cubicBezTo>
                        <a:pt x="1214806" y="2205703"/>
                        <a:pt x="1196733" y="2187630"/>
                        <a:pt x="1174438" y="2187630"/>
                      </a:cubicBezTo>
                      <a:close/>
                      <a:moveTo>
                        <a:pt x="1090002" y="2187630"/>
                      </a:moveTo>
                      <a:cubicBezTo>
                        <a:pt x="1067707" y="2187630"/>
                        <a:pt x="1049634" y="2205703"/>
                        <a:pt x="1049634" y="2227998"/>
                      </a:cubicBezTo>
                      <a:cubicBezTo>
                        <a:pt x="1049634" y="2250293"/>
                        <a:pt x="1067707" y="2268366"/>
                        <a:pt x="1090002" y="2268366"/>
                      </a:cubicBezTo>
                      <a:cubicBezTo>
                        <a:pt x="1112297" y="2268366"/>
                        <a:pt x="1130370" y="2250293"/>
                        <a:pt x="1130370" y="2227998"/>
                      </a:cubicBezTo>
                      <a:cubicBezTo>
                        <a:pt x="1130370" y="2205703"/>
                        <a:pt x="1112297" y="2187630"/>
                        <a:pt x="1090002" y="2187630"/>
                      </a:cubicBezTo>
                      <a:close/>
                      <a:moveTo>
                        <a:pt x="1005565" y="2187630"/>
                      </a:moveTo>
                      <a:cubicBezTo>
                        <a:pt x="983270" y="2187630"/>
                        <a:pt x="965197" y="2205703"/>
                        <a:pt x="965197" y="2227998"/>
                      </a:cubicBezTo>
                      <a:cubicBezTo>
                        <a:pt x="965197" y="2250293"/>
                        <a:pt x="983270" y="2268366"/>
                        <a:pt x="1005565" y="2268366"/>
                      </a:cubicBezTo>
                      <a:cubicBezTo>
                        <a:pt x="1027860" y="2268366"/>
                        <a:pt x="1045933" y="2250293"/>
                        <a:pt x="1045933" y="2227998"/>
                      </a:cubicBezTo>
                      <a:cubicBezTo>
                        <a:pt x="1045933" y="2205703"/>
                        <a:pt x="1027860" y="2187630"/>
                        <a:pt x="1005565" y="2187630"/>
                      </a:cubicBezTo>
                      <a:close/>
                      <a:moveTo>
                        <a:pt x="921129" y="2187630"/>
                      </a:moveTo>
                      <a:cubicBezTo>
                        <a:pt x="898834" y="2187630"/>
                        <a:pt x="880761" y="2205703"/>
                        <a:pt x="880761" y="2227998"/>
                      </a:cubicBezTo>
                      <a:cubicBezTo>
                        <a:pt x="880761" y="2250293"/>
                        <a:pt x="898834" y="2268366"/>
                        <a:pt x="921129" y="2268366"/>
                      </a:cubicBezTo>
                      <a:cubicBezTo>
                        <a:pt x="943424" y="2268366"/>
                        <a:pt x="961497" y="2250293"/>
                        <a:pt x="961497" y="2227998"/>
                      </a:cubicBezTo>
                      <a:cubicBezTo>
                        <a:pt x="961497" y="2205703"/>
                        <a:pt x="943424" y="2187630"/>
                        <a:pt x="921129" y="2187630"/>
                      </a:cubicBezTo>
                      <a:close/>
                      <a:moveTo>
                        <a:pt x="836693" y="2187630"/>
                      </a:moveTo>
                      <a:cubicBezTo>
                        <a:pt x="814398" y="2187630"/>
                        <a:pt x="796325" y="2205703"/>
                        <a:pt x="796325" y="2227998"/>
                      </a:cubicBezTo>
                      <a:cubicBezTo>
                        <a:pt x="796325" y="2250293"/>
                        <a:pt x="814398" y="2268366"/>
                        <a:pt x="836693" y="2268366"/>
                      </a:cubicBezTo>
                      <a:cubicBezTo>
                        <a:pt x="858988" y="2268366"/>
                        <a:pt x="877061" y="2250293"/>
                        <a:pt x="877061" y="2227998"/>
                      </a:cubicBezTo>
                      <a:cubicBezTo>
                        <a:pt x="877061" y="2205703"/>
                        <a:pt x="858988" y="2187630"/>
                        <a:pt x="836693" y="2187630"/>
                      </a:cubicBezTo>
                      <a:close/>
                      <a:moveTo>
                        <a:pt x="752256" y="2187630"/>
                      </a:moveTo>
                      <a:cubicBezTo>
                        <a:pt x="729961" y="2187630"/>
                        <a:pt x="711888" y="2205703"/>
                        <a:pt x="711888" y="2227998"/>
                      </a:cubicBezTo>
                      <a:cubicBezTo>
                        <a:pt x="711888" y="2250293"/>
                        <a:pt x="729961" y="2268366"/>
                        <a:pt x="752256" y="2268366"/>
                      </a:cubicBezTo>
                      <a:cubicBezTo>
                        <a:pt x="774551" y="2268366"/>
                        <a:pt x="792624" y="2250293"/>
                        <a:pt x="792624" y="2227998"/>
                      </a:cubicBezTo>
                      <a:cubicBezTo>
                        <a:pt x="792624" y="2205703"/>
                        <a:pt x="774551" y="2187630"/>
                        <a:pt x="752256" y="2187630"/>
                      </a:cubicBezTo>
                      <a:close/>
                      <a:moveTo>
                        <a:pt x="667820" y="2187630"/>
                      </a:moveTo>
                      <a:cubicBezTo>
                        <a:pt x="645525" y="2187630"/>
                        <a:pt x="627452" y="2205703"/>
                        <a:pt x="627452" y="2227998"/>
                      </a:cubicBezTo>
                      <a:cubicBezTo>
                        <a:pt x="627452" y="2250293"/>
                        <a:pt x="645525" y="2268366"/>
                        <a:pt x="667820" y="2268366"/>
                      </a:cubicBezTo>
                      <a:cubicBezTo>
                        <a:pt x="690115" y="2268366"/>
                        <a:pt x="708188" y="2250293"/>
                        <a:pt x="708188" y="2227998"/>
                      </a:cubicBezTo>
                      <a:cubicBezTo>
                        <a:pt x="708188" y="2205703"/>
                        <a:pt x="690115" y="2187630"/>
                        <a:pt x="667820" y="2187630"/>
                      </a:cubicBezTo>
                      <a:close/>
                      <a:moveTo>
                        <a:pt x="583384" y="2187630"/>
                      </a:moveTo>
                      <a:cubicBezTo>
                        <a:pt x="561089" y="2187630"/>
                        <a:pt x="543016" y="2205703"/>
                        <a:pt x="543016" y="2227998"/>
                      </a:cubicBezTo>
                      <a:cubicBezTo>
                        <a:pt x="543016" y="2250293"/>
                        <a:pt x="561089" y="2268366"/>
                        <a:pt x="583384" y="2268366"/>
                      </a:cubicBezTo>
                      <a:cubicBezTo>
                        <a:pt x="605679" y="2268366"/>
                        <a:pt x="623752" y="2250293"/>
                        <a:pt x="623752" y="2227998"/>
                      </a:cubicBezTo>
                      <a:cubicBezTo>
                        <a:pt x="623752" y="2205703"/>
                        <a:pt x="605679" y="2187630"/>
                        <a:pt x="583384" y="2187630"/>
                      </a:cubicBezTo>
                      <a:close/>
                      <a:moveTo>
                        <a:pt x="498947" y="2187630"/>
                      </a:moveTo>
                      <a:cubicBezTo>
                        <a:pt x="476652" y="2187630"/>
                        <a:pt x="458579" y="2205703"/>
                        <a:pt x="458579" y="2227998"/>
                      </a:cubicBezTo>
                      <a:cubicBezTo>
                        <a:pt x="458579" y="2250293"/>
                        <a:pt x="476652" y="2268366"/>
                        <a:pt x="498947" y="2268366"/>
                      </a:cubicBezTo>
                      <a:cubicBezTo>
                        <a:pt x="521242" y="2268366"/>
                        <a:pt x="539315" y="2250293"/>
                        <a:pt x="539315" y="2227998"/>
                      </a:cubicBezTo>
                      <a:cubicBezTo>
                        <a:pt x="539315" y="2205703"/>
                        <a:pt x="521242" y="2187630"/>
                        <a:pt x="498947" y="2187630"/>
                      </a:cubicBezTo>
                      <a:close/>
                      <a:moveTo>
                        <a:pt x="414511" y="2187630"/>
                      </a:moveTo>
                      <a:cubicBezTo>
                        <a:pt x="392216" y="2187630"/>
                        <a:pt x="374143" y="2205703"/>
                        <a:pt x="374143" y="2227998"/>
                      </a:cubicBezTo>
                      <a:cubicBezTo>
                        <a:pt x="374143" y="2250293"/>
                        <a:pt x="392216" y="2268366"/>
                        <a:pt x="414511" y="2268366"/>
                      </a:cubicBezTo>
                      <a:cubicBezTo>
                        <a:pt x="436806" y="2268366"/>
                        <a:pt x="454879" y="2250293"/>
                        <a:pt x="454879" y="2227998"/>
                      </a:cubicBezTo>
                      <a:cubicBezTo>
                        <a:pt x="454879" y="2205703"/>
                        <a:pt x="436806" y="2187630"/>
                        <a:pt x="414511" y="2187630"/>
                      </a:cubicBezTo>
                      <a:close/>
                      <a:moveTo>
                        <a:pt x="330075" y="2187630"/>
                      </a:moveTo>
                      <a:cubicBezTo>
                        <a:pt x="307780" y="2187630"/>
                        <a:pt x="289707" y="2205703"/>
                        <a:pt x="289707" y="2227998"/>
                      </a:cubicBezTo>
                      <a:cubicBezTo>
                        <a:pt x="289707" y="2250293"/>
                        <a:pt x="307780" y="2268366"/>
                        <a:pt x="330075" y="2268366"/>
                      </a:cubicBezTo>
                      <a:cubicBezTo>
                        <a:pt x="352370" y="2268366"/>
                        <a:pt x="370443" y="2250293"/>
                        <a:pt x="370443" y="2227998"/>
                      </a:cubicBezTo>
                      <a:cubicBezTo>
                        <a:pt x="370443" y="2205703"/>
                        <a:pt x="352370" y="2187630"/>
                        <a:pt x="330075" y="2187630"/>
                      </a:cubicBezTo>
                      <a:close/>
                      <a:moveTo>
                        <a:pt x="245639" y="2187630"/>
                      </a:moveTo>
                      <a:cubicBezTo>
                        <a:pt x="223344" y="2187630"/>
                        <a:pt x="205271" y="2205703"/>
                        <a:pt x="205271" y="2227998"/>
                      </a:cubicBezTo>
                      <a:cubicBezTo>
                        <a:pt x="205271" y="2250293"/>
                        <a:pt x="223344" y="2268366"/>
                        <a:pt x="245639" y="2268366"/>
                      </a:cubicBezTo>
                      <a:cubicBezTo>
                        <a:pt x="267934" y="2268366"/>
                        <a:pt x="286007" y="2250293"/>
                        <a:pt x="286007" y="2227998"/>
                      </a:cubicBezTo>
                      <a:cubicBezTo>
                        <a:pt x="286007" y="2205703"/>
                        <a:pt x="267934" y="2187630"/>
                        <a:pt x="245639" y="2187630"/>
                      </a:cubicBezTo>
                      <a:close/>
                      <a:moveTo>
                        <a:pt x="161202" y="2187630"/>
                      </a:moveTo>
                      <a:cubicBezTo>
                        <a:pt x="138907" y="2187630"/>
                        <a:pt x="120834" y="2205703"/>
                        <a:pt x="120834" y="2227998"/>
                      </a:cubicBezTo>
                      <a:cubicBezTo>
                        <a:pt x="120834" y="2250293"/>
                        <a:pt x="138907" y="2268366"/>
                        <a:pt x="161202" y="2268366"/>
                      </a:cubicBezTo>
                      <a:cubicBezTo>
                        <a:pt x="183497" y="2268366"/>
                        <a:pt x="201570" y="2250293"/>
                        <a:pt x="201570" y="2227998"/>
                      </a:cubicBezTo>
                      <a:cubicBezTo>
                        <a:pt x="201570" y="2205703"/>
                        <a:pt x="183497" y="2187630"/>
                        <a:pt x="161202" y="2187630"/>
                      </a:cubicBezTo>
                      <a:close/>
                      <a:moveTo>
                        <a:pt x="76766" y="2187630"/>
                      </a:moveTo>
                      <a:cubicBezTo>
                        <a:pt x="54471" y="2187630"/>
                        <a:pt x="36398" y="2205703"/>
                        <a:pt x="36398" y="2227998"/>
                      </a:cubicBezTo>
                      <a:cubicBezTo>
                        <a:pt x="36398" y="2250293"/>
                        <a:pt x="54471" y="2268366"/>
                        <a:pt x="76766" y="2268366"/>
                      </a:cubicBezTo>
                      <a:cubicBezTo>
                        <a:pt x="99061" y="2268366"/>
                        <a:pt x="117134" y="2250293"/>
                        <a:pt x="117134" y="2227998"/>
                      </a:cubicBezTo>
                      <a:cubicBezTo>
                        <a:pt x="117134" y="2205703"/>
                        <a:pt x="99061" y="2187630"/>
                        <a:pt x="76766" y="2187630"/>
                      </a:cubicBezTo>
                      <a:close/>
                      <a:moveTo>
                        <a:pt x="1343312" y="2101580"/>
                      </a:moveTo>
                      <a:cubicBezTo>
                        <a:pt x="1321017" y="2101580"/>
                        <a:pt x="1302944" y="2119653"/>
                        <a:pt x="1302944" y="2141948"/>
                      </a:cubicBezTo>
                      <a:cubicBezTo>
                        <a:pt x="1302944" y="2164243"/>
                        <a:pt x="1321017" y="2182316"/>
                        <a:pt x="1343312" y="2182316"/>
                      </a:cubicBezTo>
                      <a:cubicBezTo>
                        <a:pt x="1365607" y="2182316"/>
                        <a:pt x="1383680" y="2164243"/>
                        <a:pt x="1383680" y="2141948"/>
                      </a:cubicBezTo>
                      <a:cubicBezTo>
                        <a:pt x="1383680" y="2119653"/>
                        <a:pt x="1365607" y="2101580"/>
                        <a:pt x="1343312" y="2101580"/>
                      </a:cubicBezTo>
                      <a:close/>
                      <a:moveTo>
                        <a:pt x="1258874" y="2101580"/>
                      </a:moveTo>
                      <a:cubicBezTo>
                        <a:pt x="1236579" y="2101580"/>
                        <a:pt x="1218506" y="2119653"/>
                        <a:pt x="1218506" y="2141948"/>
                      </a:cubicBezTo>
                      <a:cubicBezTo>
                        <a:pt x="1218506" y="2164243"/>
                        <a:pt x="1236579" y="2182316"/>
                        <a:pt x="1258874" y="2182316"/>
                      </a:cubicBezTo>
                      <a:cubicBezTo>
                        <a:pt x="1281169" y="2182316"/>
                        <a:pt x="1299242" y="2164243"/>
                        <a:pt x="1299242" y="2141948"/>
                      </a:cubicBezTo>
                      <a:cubicBezTo>
                        <a:pt x="1299242" y="2119653"/>
                        <a:pt x="1281169" y="2101580"/>
                        <a:pt x="1258874" y="2101580"/>
                      </a:cubicBezTo>
                      <a:close/>
                      <a:moveTo>
                        <a:pt x="1174438" y="2101580"/>
                      </a:moveTo>
                      <a:cubicBezTo>
                        <a:pt x="1152143" y="2101580"/>
                        <a:pt x="1134070" y="2119653"/>
                        <a:pt x="1134070" y="2141948"/>
                      </a:cubicBezTo>
                      <a:cubicBezTo>
                        <a:pt x="1134070" y="2164243"/>
                        <a:pt x="1152143" y="2182316"/>
                        <a:pt x="1174438" y="2182316"/>
                      </a:cubicBezTo>
                      <a:cubicBezTo>
                        <a:pt x="1196733" y="2182316"/>
                        <a:pt x="1214806" y="2164243"/>
                        <a:pt x="1214806" y="2141948"/>
                      </a:cubicBezTo>
                      <a:cubicBezTo>
                        <a:pt x="1214806" y="2119653"/>
                        <a:pt x="1196733" y="2101580"/>
                        <a:pt x="1174438" y="2101580"/>
                      </a:cubicBezTo>
                      <a:close/>
                      <a:moveTo>
                        <a:pt x="1090002" y="2101580"/>
                      </a:moveTo>
                      <a:cubicBezTo>
                        <a:pt x="1067707" y="2101580"/>
                        <a:pt x="1049634" y="2119653"/>
                        <a:pt x="1049634" y="2141948"/>
                      </a:cubicBezTo>
                      <a:cubicBezTo>
                        <a:pt x="1049634" y="2164243"/>
                        <a:pt x="1067707" y="2182316"/>
                        <a:pt x="1090002" y="2182316"/>
                      </a:cubicBezTo>
                      <a:cubicBezTo>
                        <a:pt x="1112297" y="2182316"/>
                        <a:pt x="1130370" y="2164243"/>
                        <a:pt x="1130370" y="2141948"/>
                      </a:cubicBezTo>
                      <a:cubicBezTo>
                        <a:pt x="1130370" y="2119653"/>
                        <a:pt x="1112297" y="2101580"/>
                        <a:pt x="1090002" y="2101580"/>
                      </a:cubicBezTo>
                      <a:close/>
                      <a:moveTo>
                        <a:pt x="1005565" y="2101580"/>
                      </a:moveTo>
                      <a:cubicBezTo>
                        <a:pt x="983270" y="2101580"/>
                        <a:pt x="965197" y="2119653"/>
                        <a:pt x="965197" y="2141948"/>
                      </a:cubicBezTo>
                      <a:cubicBezTo>
                        <a:pt x="965197" y="2164243"/>
                        <a:pt x="983270" y="2182316"/>
                        <a:pt x="1005565" y="2182316"/>
                      </a:cubicBezTo>
                      <a:cubicBezTo>
                        <a:pt x="1027860" y="2182316"/>
                        <a:pt x="1045933" y="2164243"/>
                        <a:pt x="1045933" y="2141948"/>
                      </a:cubicBezTo>
                      <a:cubicBezTo>
                        <a:pt x="1045933" y="2119653"/>
                        <a:pt x="1027860" y="2101580"/>
                        <a:pt x="1005565" y="2101580"/>
                      </a:cubicBezTo>
                      <a:close/>
                      <a:moveTo>
                        <a:pt x="921129" y="2101580"/>
                      </a:moveTo>
                      <a:cubicBezTo>
                        <a:pt x="898834" y="2101580"/>
                        <a:pt x="880761" y="2119653"/>
                        <a:pt x="880761" y="2141948"/>
                      </a:cubicBezTo>
                      <a:cubicBezTo>
                        <a:pt x="880761" y="2164243"/>
                        <a:pt x="898834" y="2182316"/>
                        <a:pt x="921129" y="2182316"/>
                      </a:cubicBezTo>
                      <a:cubicBezTo>
                        <a:pt x="943424" y="2182316"/>
                        <a:pt x="961497" y="2164243"/>
                        <a:pt x="961497" y="2141948"/>
                      </a:cubicBezTo>
                      <a:cubicBezTo>
                        <a:pt x="961497" y="2119653"/>
                        <a:pt x="943424" y="2101580"/>
                        <a:pt x="921129" y="2101580"/>
                      </a:cubicBezTo>
                      <a:close/>
                      <a:moveTo>
                        <a:pt x="836693" y="2101580"/>
                      </a:moveTo>
                      <a:cubicBezTo>
                        <a:pt x="814398" y="2101580"/>
                        <a:pt x="796325" y="2119653"/>
                        <a:pt x="796325" y="2141948"/>
                      </a:cubicBezTo>
                      <a:cubicBezTo>
                        <a:pt x="796325" y="2164243"/>
                        <a:pt x="814398" y="2182316"/>
                        <a:pt x="836693" y="2182316"/>
                      </a:cubicBezTo>
                      <a:cubicBezTo>
                        <a:pt x="858988" y="2182316"/>
                        <a:pt x="877061" y="2164243"/>
                        <a:pt x="877061" y="2141948"/>
                      </a:cubicBezTo>
                      <a:cubicBezTo>
                        <a:pt x="877061" y="2119653"/>
                        <a:pt x="858988" y="2101580"/>
                        <a:pt x="836693" y="2101580"/>
                      </a:cubicBezTo>
                      <a:close/>
                      <a:moveTo>
                        <a:pt x="752256" y="2101580"/>
                      </a:moveTo>
                      <a:cubicBezTo>
                        <a:pt x="729961" y="2101580"/>
                        <a:pt x="711888" y="2119653"/>
                        <a:pt x="711888" y="2141948"/>
                      </a:cubicBezTo>
                      <a:cubicBezTo>
                        <a:pt x="711888" y="2164243"/>
                        <a:pt x="729961" y="2182316"/>
                        <a:pt x="752256" y="2182316"/>
                      </a:cubicBezTo>
                      <a:cubicBezTo>
                        <a:pt x="774551" y="2182316"/>
                        <a:pt x="792624" y="2164243"/>
                        <a:pt x="792624" y="2141948"/>
                      </a:cubicBezTo>
                      <a:cubicBezTo>
                        <a:pt x="792624" y="2119653"/>
                        <a:pt x="774551" y="2101580"/>
                        <a:pt x="752256" y="2101580"/>
                      </a:cubicBezTo>
                      <a:close/>
                      <a:moveTo>
                        <a:pt x="667820" y="2101580"/>
                      </a:moveTo>
                      <a:cubicBezTo>
                        <a:pt x="645525" y="2101580"/>
                        <a:pt x="627452" y="2119653"/>
                        <a:pt x="627452" y="2141948"/>
                      </a:cubicBezTo>
                      <a:cubicBezTo>
                        <a:pt x="627452" y="2164243"/>
                        <a:pt x="645525" y="2182316"/>
                        <a:pt x="667820" y="2182316"/>
                      </a:cubicBezTo>
                      <a:cubicBezTo>
                        <a:pt x="690115" y="2182316"/>
                        <a:pt x="708188" y="2164243"/>
                        <a:pt x="708188" y="2141948"/>
                      </a:cubicBezTo>
                      <a:cubicBezTo>
                        <a:pt x="708188" y="2119653"/>
                        <a:pt x="690115" y="2101580"/>
                        <a:pt x="667820" y="2101580"/>
                      </a:cubicBezTo>
                      <a:close/>
                      <a:moveTo>
                        <a:pt x="583384" y="2101580"/>
                      </a:moveTo>
                      <a:cubicBezTo>
                        <a:pt x="561089" y="2101580"/>
                        <a:pt x="543016" y="2119653"/>
                        <a:pt x="543016" y="2141948"/>
                      </a:cubicBezTo>
                      <a:cubicBezTo>
                        <a:pt x="543016" y="2164243"/>
                        <a:pt x="561089" y="2182316"/>
                        <a:pt x="583384" y="2182316"/>
                      </a:cubicBezTo>
                      <a:cubicBezTo>
                        <a:pt x="605679" y="2182316"/>
                        <a:pt x="623752" y="2164243"/>
                        <a:pt x="623752" y="2141948"/>
                      </a:cubicBezTo>
                      <a:cubicBezTo>
                        <a:pt x="623752" y="2119653"/>
                        <a:pt x="605679" y="2101580"/>
                        <a:pt x="583384" y="2101580"/>
                      </a:cubicBezTo>
                      <a:close/>
                      <a:moveTo>
                        <a:pt x="498947" y="2101580"/>
                      </a:moveTo>
                      <a:cubicBezTo>
                        <a:pt x="476652" y="2101580"/>
                        <a:pt x="458579" y="2119653"/>
                        <a:pt x="458579" y="2141948"/>
                      </a:cubicBezTo>
                      <a:cubicBezTo>
                        <a:pt x="458579" y="2164243"/>
                        <a:pt x="476652" y="2182316"/>
                        <a:pt x="498947" y="2182316"/>
                      </a:cubicBezTo>
                      <a:cubicBezTo>
                        <a:pt x="521242" y="2182316"/>
                        <a:pt x="539315" y="2164243"/>
                        <a:pt x="539315" y="2141948"/>
                      </a:cubicBezTo>
                      <a:cubicBezTo>
                        <a:pt x="539315" y="2119653"/>
                        <a:pt x="521242" y="2101580"/>
                        <a:pt x="498947" y="2101580"/>
                      </a:cubicBezTo>
                      <a:close/>
                      <a:moveTo>
                        <a:pt x="414511" y="2101580"/>
                      </a:moveTo>
                      <a:cubicBezTo>
                        <a:pt x="392216" y="2101580"/>
                        <a:pt x="374143" y="2119653"/>
                        <a:pt x="374143" y="2141948"/>
                      </a:cubicBezTo>
                      <a:cubicBezTo>
                        <a:pt x="374143" y="2164243"/>
                        <a:pt x="392216" y="2182316"/>
                        <a:pt x="414511" y="2182316"/>
                      </a:cubicBezTo>
                      <a:cubicBezTo>
                        <a:pt x="436806" y="2182316"/>
                        <a:pt x="454879" y="2164243"/>
                        <a:pt x="454879" y="2141948"/>
                      </a:cubicBezTo>
                      <a:cubicBezTo>
                        <a:pt x="454879" y="2119653"/>
                        <a:pt x="436806" y="2101580"/>
                        <a:pt x="414511" y="2101580"/>
                      </a:cubicBezTo>
                      <a:close/>
                      <a:moveTo>
                        <a:pt x="330075" y="2101580"/>
                      </a:moveTo>
                      <a:cubicBezTo>
                        <a:pt x="307780" y="2101580"/>
                        <a:pt x="289707" y="2119653"/>
                        <a:pt x="289707" y="2141948"/>
                      </a:cubicBezTo>
                      <a:cubicBezTo>
                        <a:pt x="289707" y="2164243"/>
                        <a:pt x="307780" y="2182316"/>
                        <a:pt x="330075" y="2182316"/>
                      </a:cubicBezTo>
                      <a:cubicBezTo>
                        <a:pt x="352370" y="2182316"/>
                        <a:pt x="370443" y="2164243"/>
                        <a:pt x="370443" y="2141948"/>
                      </a:cubicBezTo>
                      <a:cubicBezTo>
                        <a:pt x="370443" y="2119653"/>
                        <a:pt x="352370" y="2101580"/>
                        <a:pt x="330075" y="2101580"/>
                      </a:cubicBezTo>
                      <a:close/>
                      <a:moveTo>
                        <a:pt x="245639" y="2101580"/>
                      </a:moveTo>
                      <a:cubicBezTo>
                        <a:pt x="223344" y="2101580"/>
                        <a:pt x="205271" y="2119653"/>
                        <a:pt x="205271" y="2141948"/>
                      </a:cubicBezTo>
                      <a:cubicBezTo>
                        <a:pt x="205271" y="2164243"/>
                        <a:pt x="223344" y="2182316"/>
                        <a:pt x="245639" y="2182316"/>
                      </a:cubicBezTo>
                      <a:cubicBezTo>
                        <a:pt x="267934" y="2182316"/>
                        <a:pt x="286007" y="2164243"/>
                        <a:pt x="286007" y="2141948"/>
                      </a:cubicBezTo>
                      <a:cubicBezTo>
                        <a:pt x="286007" y="2119653"/>
                        <a:pt x="267934" y="2101580"/>
                        <a:pt x="245639" y="2101580"/>
                      </a:cubicBezTo>
                      <a:close/>
                      <a:moveTo>
                        <a:pt x="161202" y="2101580"/>
                      </a:moveTo>
                      <a:cubicBezTo>
                        <a:pt x="138907" y="2101580"/>
                        <a:pt x="120834" y="2119653"/>
                        <a:pt x="120834" y="2141948"/>
                      </a:cubicBezTo>
                      <a:cubicBezTo>
                        <a:pt x="120834" y="2164243"/>
                        <a:pt x="138907" y="2182316"/>
                        <a:pt x="161202" y="2182316"/>
                      </a:cubicBezTo>
                      <a:cubicBezTo>
                        <a:pt x="183497" y="2182316"/>
                        <a:pt x="201570" y="2164243"/>
                        <a:pt x="201570" y="2141948"/>
                      </a:cubicBezTo>
                      <a:cubicBezTo>
                        <a:pt x="201570" y="2119653"/>
                        <a:pt x="183497" y="2101580"/>
                        <a:pt x="161202" y="2101580"/>
                      </a:cubicBezTo>
                      <a:close/>
                      <a:moveTo>
                        <a:pt x="76766" y="2101580"/>
                      </a:moveTo>
                      <a:cubicBezTo>
                        <a:pt x="54471" y="2101580"/>
                        <a:pt x="36398" y="2119653"/>
                        <a:pt x="36398" y="2141948"/>
                      </a:cubicBezTo>
                      <a:cubicBezTo>
                        <a:pt x="36398" y="2164243"/>
                        <a:pt x="54471" y="2182316"/>
                        <a:pt x="76766" y="2182316"/>
                      </a:cubicBezTo>
                      <a:cubicBezTo>
                        <a:pt x="99061" y="2182316"/>
                        <a:pt x="117134" y="2164243"/>
                        <a:pt x="117134" y="2141948"/>
                      </a:cubicBezTo>
                      <a:cubicBezTo>
                        <a:pt x="117134" y="2119653"/>
                        <a:pt x="99061" y="2101580"/>
                        <a:pt x="76766" y="2101580"/>
                      </a:cubicBezTo>
                      <a:close/>
                      <a:moveTo>
                        <a:pt x="1343312" y="2015531"/>
                      </a:moveTo>
                      <a:cubicBezTo>
                        <a:pt x="1321017" y="2015531"/>
                        <a:pt x="1302944" y="2033604"/>
                        <a:pt x="1302944" y="2055899"/>
                      </a:cubicBezTo>
                      <a:cubicBezTo>
                        <a:pt x="1302944" y="2078194"/>
                        <a:pt x="1321017" y="2096267"/>
                        <a:pt x="1343312" y="2096267"/>
                      </a:cubicBezTo>
                      <a:cubicBezTo>
                        <a:pt x="1365607" y="2096267"/>
                        <a:pt x="1383680" y="2078194"/>
                        <a:pt x="1383680" y="2055899"/>
                      </a:cubicBezTo>
                      <a:cubicBezTo>
                        <a:pt x="1383680" y="2033604"/>
                        <a:pt x="1365607" y="2015531"/>
                        <a:pt x="1343312" y="2015531"/>
                      </a:cubicBezTo>
                      <a:close/>
                      <a:moveTo>
                        <a:pt x="1258874" y="2015531"/>
                      </a:moveTo>
                      <a:cubicBezTo>
                        <a:pt x="1236579" y="2015531"/>
                        <a:pt x="1218506" y="2033604"/>
                        <a:pt x="1218506" y="2055899"/>
                      </a:cubicBezTo>
                      <a:cubicBezTo>
                        <a:pt x="1218506" y="2078194"/>
                        <a:pt x="1236579" y="2096267"/>
                        <a:pt x="1258874" y="2096267"/>
                      </a:cubicBezTo>
                      <a:cubicBezTo>
                        <a:pt x="1281169" y="2096267"/>
                        <a:pt x="1299242" y="2078194"/>
                        <a:pt x="1299242" y="2055899"/>
                      </a:cubicBezTo>
                      <a:cubicBezTo>
                        <a:pt x="1299242" y="2033604"/>
                        <a:pt x="1281169" y="2015531"/>
                        <a:pt x="1258874" y="2015531"/>
                      </a:cubicBezTo>
                      <a:close/>
                      <a:moveTo>
                        <a:pt x="1174438" y="2015531"/>
                      </a:moveTo>
                      <a:cubicBezTo>
                        <a:pt x="1152143" y="2015531"/>
                        <a:pt x="1134070" y="2033604"/>
                        <a:pt x="1134070" y="2055899"/>
                      </a:cubicBezTo>
                      <a:cubicBezTo>
                        <a:pt x="1134070" y="2078194"/>
                        <a:pt x="1152143" y="2096267"/>
                        <a:pt x="1174438" y="2096267"/>
                      </a:cubicBezTo>
                      <a:cubicBezTo>
                        <a:pt x="1196733" y="2096267"/>
                        <a:pt x="1214806" y="2078194"/>
                        <a:pt x="1214806" y="2055899"/>
                      </a:cubicBezTo>
                      <a:cubicBezTo>
                        <a:pt x="1214806" y="2033604"/>
                        <a:pt x="1196733" y="2015531"/>
                        <a:pt x="1174438" y="2015531"/>
                      </a:cubicBezTo>
                      <a:close/>
                      <a:moveTo>
                        <a:pt x="1090002" y="2015531"/>
                      </a:moveTo>
                      <a:cubicBezTo>
                        <a:pt x="1067707" y="2015531"/>
                        <a:pt x="1049634" y="2033604"/>
                        <a:pt x="1049634" y="2055899"/>
                      </a:cubicBezTo>
                      <a:cubicBezTo>
                        <a:pt x="1049634" y="2078194"/>
                        <a:pt x="1067707" y="2096267"/>
                        <a:pt x="1090002" y="2096267"/>
                      </a:cubicBezTo>
                      <a:cubicBezTo>
                        <a:pt x="1112297" y="2096267"/>
                        <a:pt x="1130370" y="2078194"/>
                        <a:pt x="1130370" y="2055899"/>
                      </a:cubicBezTo>
                      <a:cubicBezTo>
                        <a:pt x="1130370" y="2033604"/>
                        <a:pt x="1112297" y="2015531"/>
                        <a:pt x="1090002" y="2015531"/>
                      </a:cubicBezTo>
                      <a:close/>
                      <a:moveTo>
                        <a:pt x="1005565" y="2015531"/>
                      </a:moveTo>
                      <a:cubicBezTo>
                        <a:pt x="983270" y="2015531"/>
                        <a:pt x="965197" y="2033604"/>
                        <a:pt x="965197" y="2055899"/>
                      </a:cubicBezTo>
                      <a:cubicBezTo>
                        <a:pt x="965197" y="2078194"/>
                        <a:pt x="983270" y="2096267"/>
                        <a:pt x="1005565" y="2096267"/>
                      </a:cubicBezTo>
                      <a:cubicBezTo>
                        <a:pt x="1027860" y="2096267"/>
                        <a:pt x="1045933" y="2078194"/>
                        <a:pt x="1045933" y="2055899"/>
                      </a:cubicBezTo>
                      <a:cubicBezTo>
                        <a:pt x="1045933" y="2033604"/>
                        <a:pt x="1027860" y="2015531"/>
                        <a:pt x="1005565" y="2015531"/>
                      </a:cubicBezTo>
                      <a:close/>
                      <a:moveTo>
                        <a:pt x="921129" y="2015531"/>
                      </a:moveTo>
                      <a:cubicBezTo>
                        <a:pt x="898834" y="2015531"/>
                        <a:pt x="880761" y="2033604"/>
                        <a:pt x="880761" y="2055899"/>
                      </a:cubicBezTo>
                      <a:cubicBezTo>
                        <a:pt x="880761" y="2078194"/>
                        <a:pt x="898834" y="2096267"/>
                        <a:pt x="921129" y="2096267"/>
                      </a:cubicBezTo>
                      <a:cubicBezTo>
                        <a:pt x="943424" y="2096267"/>
                        <a:pt x="961497" y="2078194"/>
                        <a:pt x="961497" y="2055899"/>
                      </a:cubicBezTo>
                      <a:cubicBezTo>
                        <a:pt x="961497" y="2033604"/>
                        <a:pt x="943424" y="2015531"/>
                        <a:pt x="921129" y="2015531"/>
                      </a:cubicBezTo>
                      <a:close/>
                      <a:moveTo>
                        <a:pt x="836693" y="2015531"/>
                      </a:moveTo>
                      <a:cubicBezTo>
                        <a:pt x="814398" y="2015531"/>
                        <a:pt x="796325" y="2033604"/>
                        <a:pt x="796325" y="2055899"/>
                      </a:cubicBezTo>
                      <a:cubicBezTo>
                        <a:pt x="796325" y="2078194"/>
                        <a:pt x="814398" y="2096267"/>
                        <a:pt x="836693" y="2096267"/>
                      </a:cubicBezTo>
                      <a:cubicBezTo>
                        <a:pt x="858988" y="2096267"/>
                        <a:pt x="877061" y="2078194"/>
                        <a:pt x="877061" y="2055899"/>
                      </a:cubicBezTo>
                      <a:cubicBezTo>
                        <a:pt x="877061" y="2033604"/>
                        <a:pt x="858988" y="2015531"/>
                        <a:pt x="836693" y="2015531"/>
                      </a:cubicBezTo>
                      <a:close/>
                      <a:moveTo>
                        <a:pt x="752256" y="2015531"/>
                      </a:moveTo>
                      <a:cubicBezTo>
                        <a:pt x="729961" y="2015531"/>
                        <a:pt x="711888" y="2033604"/>
                        <a:pt x="711888" y="2055899"/>
                      </a:cubicBezTo>
                      <a:cubicBezTo>
                        <a:pt x="711888" y="2078194"/>
                        <a:pt x="729961" y="2096267"/>
                        <a:pt x="752256" y="2096267"/>
                      </a:cubicBezTo>
                      <a:cubicBezTo>
                        <a:pt x="774551" y="2096267"/>
                        <a:pt x="792624" y="2078194"/>
                        <a:pt x="792624" y="2055899"/>
                      </a:cubicBezTo>
                      <a:cubicBezTo>
                        <a:pt x="792624" y="2033604"/>
                        <a:pt x="774551" y="2015531"/>
                        <a:pt x="752256" y="2015531"/>
                      </a:cubicBezTo>
                      <a:close/>
                      <a:moveTo>
                        <a:pt x="667820" y="2015531"/>
                      </a:moveTo>
                      <a:cubicBezTo>
                        <a:pt x="645525" y="2015531"/>
                        <a:pt x="627452" y="2033604"/>
                        <a:pt x="627452" y="2055899"/>
                      </a:cubicBezTo>
                      <a:cubicBezTo>
                        <a:pt x="627452" y="2078194"/>
                        <a:pt x="645525" y="2096267"/>
                        <a:pt x="667820" y="2096267"/>
                      </a:cubicBezTo>
                      <a:cubicBezTo>
                        <a:pt x="690115" y="2096267"/>
                        <a:pt x="708188" y="2078194"/>
                        <a:pt x="708188" y="2055899"/>
                      </a:cubicBezTo>
                      <a:cubicBezTo>
                        <a:pt x="708188" y="2033604"/>
                        <a:pt x="690115" y="2015531"/>
                        <a:pt x="667820" y="2015531"/>
                      </a:cubicBezTo>
                      <a:close/>
                      <a:moveTo>
                        <a:pt x="583384" y="2015531"/>
                      </a:moveTo>
                      <a:cubicBezTo>
                        <a:pt x="561089" y="2015531"/>
                        <a:pt x="543016" y="2033604"/>
                        <a:pt x="543016" y="2055899"/>
                      </a:cubicBezTo>
                      <a:cubicBezTo>
                        <a:pt x="543016" y="2078194"/>
                        <a:pt x="561089" y="2096267"/>
                        <a:pt x="583384" y="2096267"/>
                      </a:cubicBezTo>
                      <a:cubicBezTo>
                        <a:pt x="605679" y="2096267"/>
                        <a:pt x="623752" y="2078194"/>
                        <a:pt x="623752" y="2055899"/>
                      </a:cubicBezTo>
                      <a:cubicBezTo>
                        <a:pt x="623752" y="2033604"/>
                        <a:pt x="605679" y="2015531"/>
                        <a:pt x="583384" y="2015531"/>
                      </a:cubicBezTo>
                      <a:close/>
                      <a:moveTo>
                        <a:pt x="498947" y="2015531"/>
                      </a:moveTo>
                      <a:cubicBezTo>
                        <a:pt x="476652" y="2015531"/>
                        <a:pt x="458579" y="2033604"/>
                        <a:pt x="458579" y="2055899"/>
                      </a:cubicBezTo>
                      <a:cubicBezTo>
                        <a:pt x="458579" y="2078194"/>
                        <a:pt x="476652" y="2096267"/>
                        <a:pt x="498947" y="2096267"/>
                      </a:cubicBezTo>
                      <a:cubicBezTo>
                        <a:pt x="521242" y="2096267"/>
                        <a:pt x="539315" y="2078194"/>
                        <a:pt x="539315" y="2055899"/>
                      </a:cubicBezTo>
                      <a:cubicBezTo>
                        <a:pt x="539315" y="2033604"/>
                        <a:pt x="521242" y="2015531"/>
                        <a:pt x="498947" y="2015531"/>
                      </a:cubicBezTo>
                      <a:close/>
                      <a:moveTo>
                        <a:pt x="414511" y="2015531"/>
                      </a:moveTo>
                      <a:cubicBezTo>
                        <a:pt x="392216" y="2015531"/>
                        <a:pt x="374143" y="2033604"/>
                        <a:pt x="374143" y="2055899"/>
                      </a:cubicBezTo>
                      <a:cubicBezTo>
                        <a:pt x="374143" y="2078194"/>
                        <a:pt x="392216" y="2096267"/>
                        <a:pt x="414511" y="2096267"/>
                      </a:cubicBezTo>
                      <a:cubicBezTo>
                        <a:pt x="436806" y="2096267"/>
                        <a:pt x="454879" y="2078194"/>
                        <a:pt x="454879" y="2055899"/>
                      </a:cubicBezTo>
                      <a:cubicBezTo>
                        <a:pt x="454879" y="2033604"/>
                        <a:pt x="436806" y="2015531"/>
                        <a:pt x="414511" y="2015531"/>
                      </a:cubicBezTo>
                      <a:close/>
                      <a:moveTo>
                        <a:pt x="330075" y="2015531"/>
                      </a:moveTo>
                      <a:cubicBezTo>
                        <a:pt x="307780" y="2015531"/>
                        <a:pt x="289707" y="2033604"/>
                        <a:pt x="289707" y="2055899"/>
                      </a:cubicBezTo>
                      <a:cubicBezTo>
                        <a:pt x="289707" y="2078194"/>
                        <a:pt x="307780" y="2096267"/>
                        <a:pt x="330075" y="2096267"/>
                      </a:cubicBezTo>
                      <a:cubicBezTo>
                        <a:pt x="352370" y="2096267"/>
                        <a:pt x="370443" y="2078194"/>
                        <a:pt x="370443" y="2055899"/>
                      </a:cubicBezTo>
                      <a:cubicBezTo>
                        <a:pt x="370443" y="2033604"/>
                        <a:pt x="352370" y="2015531"/>
                        <a:pt x="330075" y="2015531"/>
                      </a:cubicBezTo>
                      <a:close/>
                      <a:moveTo>
                        <a:pt x="245639" y="2015531"/>
                      </a:moveTo>
                      <a:cubicBezTo>
                        <a:pt x="223344" y="2015531"/>
                        <a:pt x="205271" y="2033604"/>
                        <a:pt x="205271" y="2055899"/>
                      </a:cubicBezTo>
                      <a:cubicBezTo>
                        <a:pt x="205271" y="2078194"/>
                        <a:pt x="223344" y="2096267"/>
                        <a:pt x="245639" y="2096267"/>
                      </a:cubicBezTo>
                      <a:cubicBezTo>
                        <a:pt x="267934" y="2096267"/>
                        <a:pt x="286007" y="2078194"/>
                        <a:pt x="286007" y="2055899"/>
                      </a:cubicBezTo>
                      <a:cubicBezTo>
                        <a:pt x="286007" y="2033604"/>
                        <a:pt x="267934" y="2015531"/>
                        <a:pt x="245639" y="2015531"/>
                      </a:cubicBezTo>
                      <a:close/>
                      <a:moveTo>
                        <a:pt x="161202" y="2015531"/>
                      </a:moveTo>
                      <a:cubicBezTo>
                        <a:pt x="138907" y="2015531"/>
                        <a:pt x="120834" y="2033604"/>
                        <a:pt x="120834" y="2055899"/>
                      </a:cubicBezTo>
                      <a:cubicBezTo>
                        <a:pt x="120834" y="2078194"/>
                        <a:pt x="138907" y="2096267"/>
                        <a:pt x="161202" y="2096267"/>
                      </a:cubicBezTo>
                      <a:cubicBezTo>
                        <a:pt x="183497" y="2096267"/>
                        <a:pt x="201570" y="2078194"/>
                        <a:pt x="201570" y="2055899"/>
                      </a:cubicBezTo>
                      <a:cubicBezTo>
                        <a:pt x="201570" y="2033604"/>
                        <a:pt x="183497" y="2015531"/>
                        <a:pt x="161202" y="2015531"/>
                      </a:cubicBezTo>
                      <a:close/>
                      <a:moveTo>
                        <a:pt x="76766" y="2015531"/>
                      </a:moveTo>
                      <a:cubicBezTo>
                        <a:pt x="54471" y="2015531"/>
                        <a:pt x="36398" y="2033604"/>
                        <a:pt x="36398" y="2055899"/>
                      </a:cubicBezTo>
                      <a:cubicBezTo>
                        <a:pt x="36398" y="2078194"/>
                        <a:pt x="54471" y="2096267"/>
                        <a:pt x="76766" y="2096267"/>
                      </a:cubicBezTo>
                      <a:cubicBezTo>
                        <a:pt x="99061" y="2096267"/>
                        <a:pt x="117134" y="2078194"/>
                        <a:pt x="117134" y="2055899"/>
                      </a:cubicBezTo>
                      <a:cubicBezTo>
                        <a:pt x="117134" y="2033604"/>
                        <a:pt x="99061" y="2015531"/>
                        <a:pt x="76766" y="2015531"/>
                      </a:cubicBezTo>
                      <a:close/>
                      <a:moveTo>
                        <a:pt x="1343312" y="1929482"/>
                      </a:moveTo>
                      <a:cubicBezTo>
                        <a:pt x="1321017" y="1929482"/>
                        <a:pt x="1302944" y="1947555"/>
                        <a:pt x="1302944" y="1969850"/>
                      </a:cubicBezTo>
                      <a:cubicBezTo>
                        <a:pt x="1302944" y="1992145"/>
                        <a:pt x="1321017" y="2010218"/>
                        <a:pt x="1343312" y="2010218"/>
                      </a:cubicBezTo>
                      <a:cubicBezTo>
                        <a:pt x="1365607" y="2010218"/>
                        <a:pt x="1383680" y="1992145"/>
                        <a:pt x="1383680" y="1969850"/>
                      </a:cubicBezTo>
                      <a:cubicBezTo>
                        <a:pt x="1383680" y="1947555"/>
                        <a:pt x="1365607" y="1929482"/>
                        <a:pt x="1343312" y="1929482"/>
                      </a:cubicBezTo>
                      <a:close/>
                      <a:moveTo>
                        <a:pt x="1258874" y="1929482"/>
                      </a:moveTo>
                      <a:cubicBezTo>
                        <a:pt x="1236579" y="1929482"/>
                        <a:pt x="1218506" y="1947555"/>
                        <a:pt x="1218506" y="1969850"/>
                      </a:cubicBezTo>
                      <a:cubicBezTo>
                        <a:pt x="1218506" y="1992145"/>
                        <a:pt x="1236579" y="2010218"/>
                        <a:pt x="1258874" y="2010218"/>
                      </a:cubicBezTo>
                      <a:cubicBezTo>
                        <a:pt x="1281169" y="2010218"/>
                        <a:pt x="1299242" y="1992145"/>
                        <a:pt x="1299242" y="1969850"/>
                      </a:cubicBezTo>
                      <a:cubicBezTo>
                        <a:pt x="1299242" y="1947555"/>
                        <a:pt x="1281169" y="1929482"/>
                        <a:pt x="1258874" y="1929482"/>
                      </a:cubicBezTo>
                      <a:close/>
                      <a:moveTo>
                        <a:pt x="1174438" y="1929482"/>
                      </a:moveTo>
                      <a:cubicBezTo>
                        <a:pt x="1152143" y="1929482"/>
                        <a:pt x="1134070" y="1947555"/>
                        <a:pt x="1134070" y="1969850"/>
                      </a:cubicBezTo>
                      <a:cubicBezTo>
                        <a:pt x="1134070" y="1992145"/>
                        <a:pt x="1152143" y="2010218"/>
                        <a:pt x="1174438" y="2010218"/>
                      </a:cubicBezTo>
                      <a:cubicBezTo>
                        <a:pt x="1196733" y="2010218"/>
                        <a:pt x="1214806" y="1992145"/>
                        <a:pt x="1214806" y="1969850"/>
                      </a:cubicBezTo>
                      <a:cubicBezTo>
                        <a:pt x="1214806" y="1947555"/>
                        <a:pt x="1196733" y="1929482"/>
                        <a:pt x="1174438" y="1929482"/>
                      </a:cubicBezTo>
                      <a:close/>
                      <a:moveTo>
                        <a:pt x="1090002" y="1929482"/>
                      </a:moveTo>
                      <a:cubicBezTo>
                        <a:pt x="1067707" y="1929482"/>
                        <a:pt x="1049634" y="1947555"/>
                        <a:pt x="1049634" y="1969850"/>
                      </a:cubicBezTo>
                      <a:cubicBezTo>
                        <a:pt x="1049634" y="1992145"/>
                        <a:pt x="1067707" y="2010218"/>
                        <a:pt x="1090002" y="2010218"/>
                      </a:cubicBezTo>
                      <a:cubicBezTo>
                        <a:pt x="1112297" y="2010218"/>
                        <a:pt x="1130370" y="1992145"/>
                        <a:pt x="1130370" y="1969850"/>
                      </a:cubicBezTo>
                      <a:cubicBezTo>
                        <a:pt x="1130370" y="1947555"/>
                        <a:pt x="1112297" y="1929482"/>
                        <a:pt x="1090002" y="1929482"/>
                      </a:cubicBezTo>
                      <a:close/>
                      <a:moveTo>
                        <a:pt x="1005565" y="1929482"/>
                      </a:moveTo>
                      <a:cubicBezTo>
                        <a:pt x="983270" y="1929482"/>
                        <a:pt x="965197" y="1947555"/>
                        <a:pt x="965197" y="1969850"/>
                      </a:cubicBezTo>
                      <a:cubicBezTo>
                        <a:pt x="965197" y="1992145"/>
                        <a:pt x="983270" y="2010218"/>
                        <a:pt x="1005565" y="2010218"/>
                      </a:cubicBezTo>
                      <a:cubicBezTo>
                        <a:pt x="1027860" y="2010218"/>
                        <a:pt x="1045933" y="1992145"/>
                        <a:pt x="1045933" y="1969850"/>
                      </a:cubicBezTo>
                      <a:cubicBezTo>
                        <a:pt x="1045933" y="1947555"/>
                        <a:pt x="1027860" y="1929482"/>
                        <a:pt x="1005565" y="1929482"/>
                      </a:cubicBezTo>
                      <a:close/>
                      <a:moveTo>
                        <a:pt x="921129" y="1929482"/>
                      </a:moveTo>
                      <a:cubicBezTo>
                        <a:pt x="898834" y="1929482"/>
                        <a:pt x="880761" y="1947555"/>
                        <a:pt x="880761" y="1969850"/>
                      </a:cubicBezTo>
                      <a:cubicBezTo>
                        <a:pt x="880761" y="1992145"/>
                        <a:pt x="898834" y="2010218"/>
                        <a:pt x="921129" y="2010218"/>
                      </a:cubicBezTo>
                      <a:cubicBezTo>
                        <a:pt x="943424" y="2010218"/>
                        <a:pt x="961497" y="1992145"/>
                        <a:pt x="961497" y="1969850"/>
                      </a:cubicBezTo>
                      <a:cubicBezTo>
                        <a:pt x="961497" y="1947555"/>
                        <a:pt x="943424" y="1929482"/>
                        <a:pt x="921129" y="1929482"/>
                      </a:cubicBezTo>
                      <a:close/>
                      <a:moveTo>
                        <a:pt x="836693" y="1929482"/>
                      </a:moveTo>
                      <a:cubicBezTo>
                        <a:pt x="814398" y="1929482"/>
                        <a:pt x="796325" y="1947555"/>
                        <a:pt x="796325" y="1969850"/>
                      </a:cubicBezTo>
                      <a:cubicBezTo>
                        <a:pt x="796325" y="1992145"/>
                        <a:pt x="814398" y="2010218"/>
                        <a:pt x="836693" y="2010218"/>
                      </a:cubicBezTo>
                      <a:cubicBezTo>
                        <a:pt x="858988" y="2010218"/>
                        <a:pt x="877061" y="1992145"/>
                        <a:pt x="877061" y="1969850"/>
                      </a:cubicBezTo>
                      <a:cubicBezTo>
                        <a:pt x="877061" y="1947555"/>
                        <a:pt x="858988" y="1929482"/>
                        <a:pt x="836693" y="1929482"/>
                      </a:cubicBezTo>
                      <a:close/>
                      <a:moveTo>
                        <a:pt x="752256" y="1929482"/>
                      </a:moveTo>
                      <a:cubicBezTo>
                        <a:pt x="729961" y="1929482"/>
                        <a:pt x="711888" y="1947555"/>
                        <a:pt x="711888" y="1969850"/>
                      </a:cubicBezTo>
                      <a:cubicBezTo>
                        <a:pt x="711888" y="1992145"/>
                        <a:pt x="729961" y="2010218"/>
                        <a:pt x="752256" y="2010218"/>
                      </a:cubicBezTo>
                      <a:cubicBezTo>
                        <a:pt x="774551" y="2010218"/>
                        <a:pt x="792624" y="1992145"/>
                        <a:pt x="792624" y="1969850"/>
                      </a:cubicBezTo>
                      <a:cubicBezTo>
                        <a:pt x="792624" y="1947555"/>
                        <a:pt x="774551" y="1929482"/>
                        <a:pt x="752256" y="1929482"/>
                      </a:cubicBezTo>
                      <a:close/>
                      <a:moveTo>
                        <a:pt x="667820" y="1929482"/>
                      </a:moveTo>
                      <a:cubicBezTo>
                        <a:pt x="645525" y="1929482"/>
                        <a:pt x="627452" y="1947555"/>
                        <a:pt x="627452" y="1969850"/>
                      </a:cubicBezTo>
                      <a:cubicBezTo>
                        <a:pt x="627452" y="1992145"/>
                        <a:pt x="645525" y="2010218"/>
                        <a:pt x="667820" y="2010218"/>
                      </a:cubicBezTo>
                      <a:cubicBezTo>
                        <a:pt x="690115" y="2010218"/>
                        <a:pt x="708188" y="1992145"/>
                        <a:pt x="708188" y="1969850"/>
                      </a:cubicBezTo>
                      <a:cubicBezTo>
                        <a:pt x="708188" y="1947555"/>
                        <a:pt x="690115" y="1929482"/>
                        <a:pt x="667820" y="1929482"/>
                      </a:cubicBezTo>
                      <a:close/>
                      <a:moveTo>
                        <a:pt x="583384" y="1929482"/>
                      </a:moveTo>
                      <a:cubicBezTo>
                        <a:pt x="561089" y="1929482"/>
                        <a:pt x="543016" y="1947555"/>
                        <a:pt x="543016" y="1969850"/>
                      </a:cubicBezTo>
                      <a:cubicBezTo>
                        <a:pt x="543016" y="1992145"/>
                        <a:pt x="561089" y="2010218"/>
                        <a:pt x="583384" y="2010218"/>
                      </a:cubicBezTo>
                      <a:cubicBezTo>
                        <a:pt x="605679" y="2010218"/>
                        <a:pt x="623752" y="1992145"/>
                        <a:pt x="623752" y="1969850"/>
                      </a:cubicBezTo>
                      <a:cubicBezTo>
                        <a:pt x="623752" y="1947555"/>
                        <a:pt x="605679" y="1929482"/>
                        <a:pt x="583384" y="1929482"/>
                      </a:cubicBezTo>
                      <a:close/>
                      <a:moveTo>
                        <a:pt x="498947" y="1929482"/>
                      </a:moveTo>
                      <a:cubicBezTo>
                        <a:pt x="476652" y="1929482"/>
                        <a:pt x="458579" y="1947555"/>
                        <a:pt x="458579" y="1969850"/>
                      </a:cubicBezTo>
                      <a:cubicBezTo>
                        <a:pt x="458579" y="1992145"/>
                        <a:pt x="476652" y="2010218"/>
                        <a:pt x="498947" y="2010218"/>
                      </a:cubicBezTo>
                      <a:cubicBezTo>
                        <a:pt x="521242" y="2010218"/>
                        <a:pt x="539315" y="1992145"/>
                        <a:pt x="539315" y="1969850"/>
                      </a:cubicBezTo>
                      <a:cubicBezTo>
                        <a:pt x="539315" y="1947555"/>
                        <a:pt x="521242" y="1929482"/>
                        <a:pt x="498947" y="1929482"/>
                      </a:cubicBezTo>
                      <a:close/>
                      <a:moveTo>
                        <a:pt x="414511" y="1929482"/>
                      </a:moveTo>
                      <a:cubicBezTo>
                        <a:pt x="392216" y="1929482"/>
                        <a:pt x="374143" y="1947555"/>
                        <a:pt x="374143" y="1969850"/>
                      </a:cubicBezTo>
                      <a:cubicBezTo>
                        <a:pt x="374143" y="1992145"/>
                        <a:pt x="392216" y="2010218"/>
                        <a:pt x="414511" y="2010218"/>
                      </a:cubicBezTo>
                      <a:cubicBezTo>
                        <a:pt x="436806" y="2010218"/>
                        <a:pt x="454879" y="1992145"/>
                        <a:pt x="454879" y="1969850"/>
                      </a:cubicBezTo>
                      <a:cubicBezTo>
                        <a:pt x="454879" y="1947555"/>
                        <a:pt x="436806" y="1929482"/>
                        <a:pt x="414511" y="1929482"/>
                      </a:cubicBezTo>
                      <a:close/>
                      <a:moveTo>
                        <a:pt x="330075" y="1929482"/>
                      </a:moveTo>
                      <a:cubicBezTo>
                        <a:pt x="307780" y="1929482"/>
                        <a:pt x="289707" y="1947555"/>
                        <a:pt x="289707" y="1969850"/>
                      </a:cubicBezTo>
                      <a:cubicBezTo>
                        <a:pt x="289707" y="1992145"/>
                        <a:pt x="307780" y="2010218"/>
                        <a:pt x="330075" y="2010218"/>
                      </a:cubicBezTo>
                      <a:cubicBezTo>
                        <a:pt x="352370" y="2010218"/>
                        <a:pt x="370443" y="1992145"/>
                        <a:pt x="370443" y="1969850"/>
                      </a:cubicBezTo>
                      <a:cubicBezTo>
                        <a:pt x="370443" y="1947555"/>
                        <a:pt x="352370" y="1929482"/>
                        <a:pt x="330075" y="1929482"/>
                      </a:cubicBezTo>
                      <a:close/>
                      <a:moveTo>
                        <a:pt x="245639" y="1929482"/>
                      </a:moveTo>
                      <a:cubicBezTo>
                        <a:pt x="223344" y="1929482"/>
                        <a:pt x="205271" y="1947555"/>
                        <a:pt x="205271" y="1969850"/>
                      </a:cubicBezTo>
                      <a:cubicBezTo>
                        <a:pt x="205271" y="1992145"/>
                        <a:pt x="223344" y="2010218"/>
                        <a:pt x="245639" y="2010218"/>
                      </a:cubicBezTo>
                      <a:cubicBezTo>
                        <a:pt x="267934" y="2010218"/>
                        <a:pt x="286007" y="1992145"/>
                        <a:pt x="286007" y="1969850"/>
                      </a:cubicBezTo>
                      <a:cubicBezTo>
                        <a:pt x="286007" y="1947555"/>
                        <a:pt x="267934" y="1929482"/>
                        <a:pt x="245639" y="1929482"/>
                      </a:cubicBezTo>
                      <a:close/>
                      <a:moveTo>
                        <a:pt x="161202" y="1929482"/>
                      </a:moveTo>
                      <a:cubicBezTo>
                        <a:pt x="138907" y="1929482"/>
                        <a:pt x="120834" y="1947555"/>
                        <a:pt x="120834" y="1969850"/>
                      </a:cubicBezTo>
                      <a:cubicBezTo>
                        <a:pt x="120834" y="1992145"/>
                        <a:pt x="138907" y="2010218"/>
                        <a:pt x="161202" y="2010218"/>
                      </a:cubicBezTo>
                      <a:cubicBezTo>
                        <a:pt x="183497" y="2010218"/>
                        <a:pt x="201570" y="1992145"/>
                        <a:pt x="201570" y="1969850"/>
                      </a:cubicBezTo>
                      <a:cubicBezTo>
                        <a:pt x="201570" y="1947555"/>
                        <a:pt x="183497" y="1929482"/>
                        <a:pt x="161202" y="1929482"/>
                      </a:cubicBezTo>
                      <a:close/>
                      <a:moveTo>
                        <a:pt x="76766" y="1929482"/>
                      </a:moveTo>
                      <a:cubicBezTo>
                        <a:pt x="54471" y="1929482"/>
                        <a:pt x="36398" y="1947555"/>
                        <a:pt x="36398" y="1969850"/>
                      </a:cubicBezTo>
                      <a:cubicBezTo>
                        <a:pt x="36398" y="1992145"/>
                        <a:pt x="54471" y="2010218"/>
                        <a:pt x="76766" y="2010218"/>
                      </a:cubicBezTo>
                      <a:cubicBezTo>
                        <a:pt x="99061" y="2010218"/>
                        <a:pt x="117134" y="1992145"/>
                        <a:pt x="117134" y="1969850"/>
                      </a:cubicBezTo>
                      <a:cubicBezTo>
                        <a:pt x="117134" y="1947555"/>
                        <a:pt x="99061" y="1929482"/>
                        <a:pt x="76766" y="1929482"/>
                      </a:cubicBezTo>
                      <a:close/>
                      <a:moveTo>
                        <a:pt x="1343312" y="1843433"/>
                      </a:moveTo>
                      <a:cubicBezTo>
                        <a:pt x="1321017" y="1843433"/>
                        <a:pt x="1302944" y="1861506"/>
                        <a:pt x="1302944" y="1883801"/>
                      </a:cubicBezTo>
                      <a:cubicBezTo>
                        <a:pt x="1302944" y="1906096"/>
                        <a:pt x="1321017" y="1924169"/>
                        <a:pt x="1343312" y="1924169"/>
                      </a:cubicBezTo>
                      <a:cubicBezTo>
                        <a:pt x="1365607" y="1924169"/>
                        <a:pt x="1383680" y="1906096"/>
                        <a:pt x="1383680" y="1883801"/>
                      </a:cubicBezTo>
                      <a:cubicBezTo>
                        <a:pt x="1383680" y="1861506"/>
                        <a:pt x="1365607" y="1843433"/>
                        <a:pt x="1343312" y="1843433"/>
                      </a:cubicBezTo>
                      <a:close/>
                      <a:moveTo>
                        <a:pt x="1258874" y="1843433"/>
                      </a:moveTo>
                      <a:cubicBezTo>
                        <a:pt x="1236579" y="1843433"/>
                        <a:pt x="1218506" y="1861506"/>
                        <a:pt x="1218506" y="1883801"/>
                      </a:cubicBezTo>
                      <a:cubicBezTo>
                        <a:pt x="1218506" y="1906096"/>
                        <a:pt x="1236579" y="1924169"/>
                        <a:pt x="1258874" y="1924169"/>
                      </a:cubicBezTo>
                      <a:cubicBezTo>
                        <a:pt x="1281169" y="1924169"/>
                        <a:pt x="1299242" y="1906096"/>
                        <a:pt x="1299242" y="1883801"/>
                      </a:cubicBezTo>
                      <a:cubicBezTo>
                        <a:pt x="1299242" y="1861506"/>
                        <a:pt x="1281169" y="1843433"/>
                        <a:pt x="1258874" y="1843433"/>
                      </a:cubicBezTo>
                      <a:close/>
                      <a:moveTo>
                        <a:pt x="1174438" y="1843433"/>
                      </a:moveTo>
                      <a:cubicBezTo>
                        <a:pt x="1152143" y="1843433"/>
                        <a:pt x="1134070" y="1861506"/>
                        <a:pt x="1134070" y="1883801"/>
                      </a:cubicBezTo>
                      <a:cubicBezTo>
                        <a:pt x="1134070" y="1906096"/>
                        <a:pt x="1152143" y="1924169"/>
                        <a:pt x="1174438" y="1924169"/>
                      </a:cubicBezTo>
                      <a:cubicBezTo>
                        <a:pt x="1196733" y="1924169"/>
                        <a:pt x="1214806" y="1906096"/>
                        <a:pt x="1214806" y="1883801"/>
                      </a:cubicBezTo>
                      <a:cubicBezTo>
                        <a:pt x="1214806" y="1861506"/>
                        <a:pt x="1196733" y="1843433"/>
                        <a:pt x="1174438" y="1843433"/>
                      </a:cubicBezTo>
                      <a:close/>
                      <a:moveTo>
                        <a:pt x="1090002" y="1843433"/>
                      </a:moveTo>
                      <a:cubicBezTo>
                        <a:pt x="1067707" y="1843433"/>
                        <a:pt x="1049634" y="1861506"/>
                        <a:pt x="1049634" y="1883801"/>
                      </a:cubicBezTo>
                      <a:cubicBezTo>
                        <a:pt x="1049634" y="1906096"/>
                        <a:pt x="1067707" y="1924169"/>
                        <a:pt x="1090002" y="1924169"/>
                      </a:cubicBezTo>
                      <a:cubicBezTo>
                        <a:pt x="1112297" y="1924169"/>
                        <a:pt x="1130370" y="1906096"/>
                        <a:pt x="1130370" y="1883801"/>
                      </a:cubicBezTo>
                      <a:cubicBezTo>
                        <a:pt x="1130370" y="1861506"/>
                        <a:pt x="1112297" y="1843433"/>
                        <a:pt x="1090002" y="1843433"/>
                      </a:cubicBezTo>
                      <a:close/>
                      <a:moveTo>
                        <a:pt x="1005565" y="1843433"/>
                      </a:moveTo>
                      <a:cubicBezTo>
                        <a:pt x="983270" y="1843433"/>
                        <a:pt x="965197" y="1861506"/>
                        <a:pt x="965197" y="1883801"/>
                      </a:cubicBezTo>
                      <a:cubicBezTo>
                        <a:pt x="965197" y="1906096"/>
                        <a:pt x="983270" y="1924169"/>
                        <a:pt x="1005565" y="1924169"/>
                      </a:cubicBezTo>
                      <a:cubicBezTo>
                        <a:pt x="1027860" y="1924169"/>
                        <a:pt x="1045933" y="1906096"/>
                        <a:pt x="1045933" y="1883801"/>
                      </a:cubicBezTo>
                      <a:cubicBezTo>
                        <a:pt x="1045933" y="1861506"/>
                        <a:pt x="1027860" y="1843433"/>
                        <a:pt x="1005565" y="1843433"/>
                      </a:cubicBezTo>
                      <a:close/>
                      <a:moveTo>
                        <a:pt x="921129" y="1843433"/>
                      </a:moveTo>
                      <a:cubicBezTo>
                        <a:pt x="898834" y="1843433"/>
                        <a:pt x="880761" y="1861506"/>
                        <a:pt x="880761" y="1883801"/>
                      </a:cubicBezTo>
                      <a:cubicBezTo>
                        <a:pt x="880761" y="1906096"/>
                        <a:pt x="898834" y="1924169"/>
                        <a:pt x="921129" y="1924169"/>
                      </a:cubicBezTo>
                      <a:cubicBezTo>
                        <a:pt x="943424" y="1924169"/>
                        <a:pt x="961497" y="1906096"/>
                        <a:pt x="961497" y="1883801"/>
                      </a:cubicBezTo>
                      <a:cubicBezTo>
                        <a:pt x="961497" y="1861506"/>
                        <a:pt x="943424" y="1843433"/>
                        <a:pt x="921129" y="1843433"/>
                      </a:cubicBezTo>
                      <a:close/>
                      <a:moveTo>
                        <a:pt x="836693" y="1843433"/>
                      </a:moveTo>
                      <a:cubicBezTo>
                        <a:pt x="814398" y="1843433"/>
                        <a:pt x="796325" y="1861506"/>
                        <a:pt x="796325" y="1883801"/>
                      </a:cubicBezTo>
                      <a:cubicBezTo>
                        <a:pt x="796325" y="1906096"/>
                        <a:pt x="814398" y="1924169"/>
                        <a:pt x="836693" y="1924169"/>
                      </a:cubicBezTo>
                      <a:cubicBezTo>
                        <a:pt x="858988" y="1924169"/>
                        <a:pt x="877061" y="1906096"/>
                        <a:pt x="877061" y="1883801"/>
                      </a:cubicBezTo>
                      <a:cubicBezTo>
                        <a:pt x="877061" y="1861506"/>
                        <a:pt x="858988" y="1843433"/>
                        <a:pt x="836693" y="1843433"/>
                      </a:cubicBezTo>
                      <a:close/>
                      <a:moveTo>
                        <a:pt x="752256" y="1843433"/>
                      </a:moveTo>
                      <a:cubicBezTo>
                        <a:pt x="729961" y="1843433"/>
                        <a:pt x="711888" y="1861506"/>
                        <a:pt x="711888" y="1883801"/>
                      </a:cubicBezTo>
                      <a:cubicBezTo>
                        <a:pt x="711888" y="1906096"/>
                        <a:pt x="729961" y="1924169"/>
                        <a:pt x="752256" y="1924169"/>
                      </a:cubicBezTo>
                      <a:cubicBezTo>
                        <a:pt x="774551" y="1924169"/>
                        <a:pt x="792624" y="1906096"/>
                        <a:pt x="792624" y="1883801"/>
                      </a:cubicBezTo>
                      <a:cubicBezTo>
                        <a:pt x="792624" y="1861506"/>
                        <a:pt x="774551" y="1843433"/>
                        <a:pt x="752256" y="1843433"/>
                      </a:cubicBezTo>
                      <a:close/>
                      <a:moveTo>
                        <a:pt x="667820" y="1843433"/>
                      </a:moveTo>
                      <a:cubicBezTo>
                        <a:pt x="645525" y="1843433"/>
                        <a:pt x="627452" y="1861506"/>
                        <a:pt x="627452" y="1883801"/>
                      </a:cubicBezTo>
                      <a:cubicBezTo>
                        <a:pt x="627452" y="1906096"/>
                        <a:pt x="645525" y="1924169"/>
                        <a:pt x="667820" y="1924169"/>
                      </a:cubicBezTo>
                      <a:cubicBezTo>
                        <a:pt x="690115" y="1924169"/>
                        <a:pt x="708188" y="1906096"/>
                        <a:pt x="708188" y="1883801"/>
                      </a:cubicBezTo>
                      <a:cubicBezTo>
                        <a:pt x="708188" y="1861506"/>
                        <a:pt x="690115" y="1843433"/>
                        <a:pt x="667820" y="1843433"/>
                      </a:cubicBezTo>
                      <a:close/>
                      <a:moveTo>
                        <a:pt x="583384" y="1843433"/>
                      </a:moveTo>
                      <a:cubicBezTo>
                        <a:pt x="561089" y="1843433"/>
                        <a:pt x="543016" y="1861506"/>
                        <a:pt x="543016" y="1883801"/>
                      </a:cubicBezTo>
                      <a:cubicBezTo>
                        <a:pt x="543016" y="1906096"/>
                        <a:pt x="561089" y="1924169"/>
                        <a:pt x="583384" y="1924169"/>
                      </a:cubicBezTo>
                      <a:cubicBezTo>
                        <a:pt x="605679" y="1924169"/>
                        <a:pt x="623752" y="1906096"/>
                        <a:pt x="623752" y="1883801"/>
                      </a:cubicBezTo>
                      <a:cubicBezTo>
                        <a:pt x="623752" y="1861506"/>
                        <a:pt x="605679" y="1843433"/>
                        <a:pt x="583384" y="1843433"/>
                      </a:cubicBezTo>
                      <a:close/>
                      <a:moveTo>
                        <a:pt x="498947" y="1843433"/>
                      </a:moveTo>
                      <a:cubicBezTo>
                        <a:pt x="476652" y="1843433"/>
                        <a:pt x="458579" y="1861506"/>
                        <a:pt x="458579" y="1883801"/>
                      </a:cubicBezTo>
                      <a:cubicBezTo>
                        <a:pt x="458579" y="1906096"/>
                        <a:pt x="476652" y="1924169"/>
                        <a:pt x="498947" y="1924169"/>
                      </a:cubicBezTo>
                      <a:cubicBezTo>
                        <a:pt x="521242" y="1924169"/>
                        <a:pt x="539315" y="1906096"/>
                        <a:pt x="539315" y="1883801"/>
                      </a:cubicBezTo>
                      <a:cubicBezTo>
                        <a:pt x="539315" y="1861506"/>
                        <a:pt x="521242" y="1843433"/>
                        <a:pt x="498947" y="1843433"/>
                      </a:cubicBezTo>
                      <a:close/>
                      <a:moveTo>
                        <a:pt x="414511" y="1843433"/>
                      </a:moveTo>
                      <a:cubicBezTo>
                        <a:pt x="392216" y="1843433"/>
                        <a:pt x="374143" y="1861506"/>
                        <a:pt x="374143" y="1883801"/>
                      </a:cubicBezTo>
                      <a:cubicBezTo>
                        <a:pt x="374143" y="1906096"/>
                        <a:pt x="392216" y="1924169"/>
                        <a:pt x="414511" y="1924169"/>
                      </a:cubicBezTo>
                      <a:cubicBezTo>
                        <a:pt x="436806" y="1924169"/>
                        <a:pt x="454879" y="1906096"/>
                        <a:pt x="454879" y="1883801"/>
                      </a:cubicBezTo>
                      <a:cubicBezTo>
                        <a:pt x="454879" y="1861506"/>
                        <a:pt x="436806" y="1843433"/>
                        <a:pt x="414511" y="1843433"/>
                      </a:cubicBezTo>
                      <a:close/>
                      <a:moveTo>
                        <a:pt x="330075" y="1843433"/>
                      </a:moveTo>
                      <a:cubicBezTo>
                        <a:pt x="307780" y="1843433"/>
                        <a:pt x="289707" y="1861506"/>
                        <a:pt x="289707" y="1883801"/>
                      </a:cubicBezTo>
                      <a:cubicBezTo>
                        <a:pt x="289707" y="1906096"/>
                        <a:pt x="307780" y="1924169"/>
                        <a:pt x="330075" y="1924169"/>
                      </a:cubicBezTo>
                      <a:cubicBezTo>
                        <a:pt x="352370" y="1924169"/>
                        <a:pt x="370443" y="1906096"/>
                        <a:pt x="370443" y="1883801"/>
                      </a:cubicBezTo>
                      <a:cubicBezTo>
                        <a:pt x="370443" y="1861506"/>
                        <a:pt x="352370" y="1843433"/>
                        <a:pt x="330075" y="1843433"/>
                      </a:cubicBezTo>
                      <a:close/>
                      <a:moveTo>
                        <a:pt x="245639" y="1843433"/>
                      </a:moveTo>
                      <a:cubicBezTo>
                        <a:pt x="223344" y="1843433"/>
                        <a:pt x="205271" y="1861506"/>
                        <a:pt x="205271" y="1883801"/>
                      </a:cubicBezTo>
                      <a:cubicBezTo>
                        <a:pt x="205271" y="1906096"/>
                        <a:pt x="223344" y="1924169"/>
                        <a:pt x="245639" y="1924169"/>
                      </a:cubicBezTo>
                      <a:cubicBezTo>
                        <a:pt x="267934" y="1924169"/>
                        <a:pt x="286007" y="1906096"/>
                        <a:pt x="286007" y="1883801"/>
                      </a:cubicBezTo>
                      <a:cubicBezTo>
                        <a:pt x="286007" y="1861506"/>
                        <a:pt x="267934" y="1843433"/>
                        <a:pt x="245639" y="1843433"/>
                      </a:cubicBezTo>
                      <a:close/>
                      <a:moveTo>
                        <a:pt x="161202" y="1843433"/>
                      </a:moveTo>
                      <a:cubicBezTo>
                        <a:pt x="138907" y="1843433"/>
                        <a:pt x="120834" y="1861506"/>
                        <a:pt x="120834" y="1883801"/>
                      </a:cubicBezTo>
                      <a:cubicBezTo>
                        <a:pt x="120834" y="1906096"/>
                        <a:pt x="138907" y="1924169"/>
                        <a:pt x="161202" y="1924169"/>
                      </a:cubicBezTo>
                      <a:cubicBezTo>
                        <a:pt x="183497" y="1924169"/>
                        <a:pt x="201570" y="1906096"/>
                        <a:pt x="201570" y="1883801"/>
                      </a:cubicBezTo>
                      <a:cubicBezTo>
                        <a:pt x="201570" y="1861506"/>
                        <a:pt x="183497" y="1843433"/>
                        <a:pt x="161202" y="1843433"/>
                      </a:cubicBezTo>
                      <a:close/>
                      <a:moveTo>
                        <a:pt x="76766" y="1843433"/>
                      </a:moveTo>
                      <a:cubicBezTo>
                        <a:pt x="54471" y="1843433"/>
                        <a:pt x="36398" y="1861506"/>
                        <a:pt x="36398" y="1883801"/>
                      </a:cubicBezTo>
                      <a:cubicBezTo>
                        <a:pt x="36398" y="1906096"/>
                        <a:pt x="54471" y="1924169"/>
                        <a:pt x="76766" y="1924169"/>
                      </a:cubicBezTo>
                      <a:cubicBezTo>
                        <a:pt x="99061" y="1924169"/>
                        <a:pt x="117134" y="1906096"/>
                        <a:pt x="117134" y="1883801"/>
                      </a:cubicBezTo>
                      <a:cubicBezTo>
                        <a:pt x="117134" y="1861506"/>
                        <a:pt x="99061" y="1843433"/>
                        <a:pt x="76766" y="1843433"/>
                      </a:cubicBezTo>
                      <a:close/>
                      <a:moveTo>
                        <a:pt x="1343312" y="1757383"/>
                      </a:moveTo>
                      <a:cubicBezTo>
                        <a:pt x="1321017" y="1757383"/>
                        <a:pt x="1302944" y="1775456"/>
                        <a:pt x="1302944" y="1797751"/>
                      </a:cubicBezTo>
                      <a:cubicBezTo>
                        <a:pt x="1302944" y="1820046"/>
                        <a:pt x="1321017" y="1838119"/>
                        <a:pt x="1343312" y="1838119"/>
                      </a:cubicBezTo>
                      <a:cubicBezTo>
                        <a:pt x="1365607" y="1838119"/>
                        <a:pt x="1383680" y="1820046"/>
                        <a:pt x="1383680" y="1797751"/>
                      </a:cubicBezTo>
                      <a:cubicBezTo>
                        <a:pt x="1383680" y="1775456"/>
                        <a:pt x="1365607" y="1757383"/>
                        <a:pt x="1343312" y="1757383"/>
                      </a:cubicBezTo>
                      <a:close/>
                      <a:moveTo>
                        <a:pt x="1258874" y="1757383"/>
                      </a:moveTo>
                      <a:cubicBezTo>
                        <a:pt x="1236579" y="1757383"/>
                        <a:pt x="1218506" y="1775456"/>
                        <a:pt x="1218506" y="1797751"/>
                      </a:cubicBezTo>
                      <a:cubicBezTo>
                        <a:pt x="1218506" y="1820046"/>
                        <a:pt x="1236579" y="1838119"/>
                        <a:pt x="1258874" y="1838119"/>
                      </a:cubicBezTo>
                      <a:cubicBezTo>
                        <a:pt x="1281169" y="1838119"/>
                        <a:pt x="1299242" y="1820046"/>
                        <a:pt x="1299242" y="1797751"/>
                      </a:cubicBezTo>
                      <a:cubicBezTo>
                        <a:pt x="1299242" y="1775456"/>
                        <a:pt x="1281169" y="1757383"/>
                        <a:pt x="1258874" y="1757383"/>
                      </a:cubicBezTo>
                      <a:close/>
                      <a:moveTo>
                        <a:pt x="1174438" y="1757383"/>
                      </a:moveTo>
                      <a:cubicBezTo>
                        <a:pt x="1152143" y="1757383"/>
                        <a:pt x="1134070" y="1775456"/>
                        <a:pt x="1134070" y="1797751"/>
                      </a:cubicBezTo>
                      <a:cubicBezTo>
                        <a:pt x="1134070" y="1820046"/>
                        <a:pt x="1152143" y="1838119"/>
                        <a:pt x="1174438" y="1838119"/>
                      </a:cubicBezTo>
                      <a:cubicBezTo>
                        <a:pt x="1196733" y="1838119"/>
                        <a:pt x="1214806" y="1820046"/>
                        <a:pt x="1214806" y="1797751"/>
                      </a:cubicBezTo>
                      <a:cubicBezTo>
                        <a:pt x="1214806" y="1775456"/>
                        <a:pt x="1196733" y="1757383"/>
                        <a:pt x="1174438" y="1757383"/>
                      </a:cubicBezTo>
                      <a:close/>
                      <a:moveTo>
                        <a:pt x="1090002" y="1757383"/>
                      </a:moveTo>
                      <a:cubicBezTo>
                        <a:pt x="1067707" y="1757383"/>
                        <a:pt x="1049634" y="1775456"/>
                        <a:pt x="1049634" y="1797751"/>
                      </a:cubicBezTo>
                      <a:cubicBezTo>
                        <a:pt x="1049634" y="1820046"/>
                        <a:pt x="1067707" y="1838119"/>
                        <a:pt x="1090002" y="1838119"/>
                      </a:cubicBezTo>
                      <a:cubicBezTo>
                        <a:pt x="1112297" y="1838119"/>
                        <a:pt x="1130370" y="1820046"/>
                        <a:pt x="1130370" y="1797751"/>
                      </a:cubicBezTo>
                      <a:cubicBezTo>
                        <a:pt x="1130370" y="1775456"/>
                        <a:pt x="1112297" y="1757383"/>
                        <a:pt x="1090002" y="1757383"/>
                      </a:cubicBezTo>
                      <a:close/>
                      <a:moveTo>
                        <a:pt x="1005565" y="1757383"/>
                      </a:moveTo>
                      <a:cubicBezTo>
                        <a:pt x="983270" y="1757383"/>
                        <a:pt x="965197" y="1775456"/>
                        <a:pt x="965197" y="1797751"/>
                      </a:cubicBezTo>
                      <a:cubicBezTo>
                        <a:pt x="965197" y="1820046"/>
                        <a:pt x="983270" y="1838119"/>
                        <a:pt x="1005565" y="1838119"/>
                      </a:cubicBezTo>
                      <a:cubicBezTo>
                        <a:pt x="1027860" y="1838119"/>
                        <a:pt x="1045933" y="1820046"/>
                        <a:pt x="1045933" y="1797751"/>
                      </a:cubicBezTo>
                      <a:cubicBezTo>
                        <a:pt x="1045933" y="1775456"/>
                        <a:pt x="1027860" y="1757383"/>
                        <a:pt x="1005565" y="1757383"/>
                      </a:cubicBezTo>
                      <a:close/>
                      <a:moveTo>
                        <a:pt x="921129" y="1757383"/>
                      </a:moveTo>
                      <a:cubicBezTo>
                        <a:pt x="898834" y="1757383"/>
                        <a:pt x="880761" y="1775456"/>
                        <a:pt x="880761" y="1797751"/>
                      </a:cubicBezTo>
                      <a:cubicBezTo>
                        <a:pt x="880761" y="1820046"/>
                        <a:pt x="898834" y="1838119"/>
                        <a:pt x="921129" y="1838119"/>
                      </a:cubicBezTo>
                      <a:cubicBezTo>
                        <a:pt x="943424" y="1838119"/>
                        <a:pt x="961497" y="1820046"/>
                        <a:pt x="961497" y="1797751"/>
                      </a:cubicBezTo>
                      <a:cubicBezTo>
                        <a:pt x="961497" y="1775456"/>
                        <a:pt x="943424" y="1757383"/>
                        <a:pt x="921129" y="1757383"/>
                      </a:cubicBezTo>
                      <a:close/>
                      <a:moveTo>
                        <a:pt x="836693" y="1757383"/>
                      </a:moveTo>
                      <a:cubicBezTo>
                        <a:pt x="814398" y="1757383"/>
                        <a:pt x="796325" y="1775456"/>
                        <a:pt x="796325" y="1797751"/>
                      </a:cubicBezTo>
                      <a:cubicBezTo>
                        <a:pt x="796325" y="1820046"/>
                        <a:pt x="814398" y="1838119"/>
                        <a:pt x="836693" y="1838119"/>
                      </a:cubicBezTo>
                      <a:cubicBezTo>
                        <a:pt x="858988" y="1838119"/>
                        <a:pt x="877061" y="1820046"/>
                        <a:pt x="877061" y="1797751"/>
                      </a:cubicBezTo>
                      <a:cubicBezTo>
                        <a:pt x="877061" y="1775456"/>
                        <a:pt x="858988" y="1757383"/>
                        <a:pt x="836693" y="1757383"/>
                      </a:cubicBezTo>
                      <a:close/>
                      <a:moveTo>
                        <a:pt x="752256" y="1757383"/>
                      </a:moveTo>
                      <a:cubicBezTo>
                        <a:pt x="729961" y="1757383"/>
                        <a:pt x="711888" y="1775456"/>
                        <a:pt x="711888" y="1797751"/>
                      </a:cubicBezTo>
                      <a:cubicBezTo>
                        <a:pt x="711888" y="1820046"/>
                        <a:pt x="729961" y="1838119"/>
                        <a:pt x="752256" y="1838119"/>
                      </a:cubicBezTo>
                      <a:cubicBezTo>
                        <a:pt x="774551" y="1838119"/>
                        <a:pt x="792624" y="1820046"/>
                        <a:pt x="792624" y="1797751"/>
                      </a:cubicBezTo>
                      <a:cubicBezTo>
                        <a:pt x="792624" y="1775456"/>
                        <a:pt x="774551" y="1757383"/>
                        <a:pt x="752256" y="1757383"/>
                      </a:cubicBezTo>
                      <a:close/>
                      <a:moveTo>
                        <a:pt x="667820" y="1757383"/>
                      </a:moveTo>
                      <a:cubicBezTo>
                        <a:pt x="645525" y="1757383"/>
                        <a:pt x="627452" y="1775456"/>
                        <a:pt x="627452" y="1797751"/>
                      </a:cubicBezTo>
                      <a:cubicBezTo>
                        <a:pt x="627452" y="1820046"/>
                        <a:pt x="645525" y="1838119"/>
                        <a:pt x="667820" y="1838119"/>
                      </a:cubicBezTo>
                      <a:cubicBezTo>
                        <a:pt x="690115" y="1838119"/>
                        <a:pt x="708188" y="1820046"/>
                        <a:pt x="708188" y="1797751"/>
                      </a:cubicBezTo>
                      <a:cubicBezTo>
                        <a:pt x="708188" y="1775456"/>
                        <a:pt x="690115" y="1757383"/>
                        <a:pt x="667820" y="1757383"/>
                      </a:cubicBezTo>
                      <a:close/>
                      <a:moveTo>
                        <a:pt x="583384" y="1757383"/>
                      </a:moveTo>
                      <a:cubicBezTo>
                        <a:pt x="561089" y="1757383"/>
                        <a:pt x="543016" y="1775456"/>
                        <a:pt x="543016" y="1797751"/>
                      </a:cubicBezTo>
                      <a:cubicBezTo>
                        <a:pt x="543016" y="1820046"/>
                        <a:pt x="561089" y="1838119"/>
                        <a:pt x="583384" y="1838119"/>
                      </a:cubicBezTo>
                      <a:cubicBezTo>
                        <a:pt x="605679" y="1838119"/>
                        <a:pt x="623752" y="1820046"/>
                        <a:pt x="623752" y="1797751"/>
                      </a:cubicBezTo>
                      <a:cubicBezTo>
                        <a:pt x="623752" y="1775456"/>
                        <a:pt x="605679" y="1757383"/>
                        <a:pt x="583384" y="1757383"/>
                      </a:cubicBezTo>
                      <a:close/>
                      <a:moveTo>
                        <a:pt x="498947" y="1757383"/>
                      </a:moveTo>
                      <a:cubicBezTo>
                        <a:pt x="476652" y="1757383"/>
                        <a:pt x="458579" y="1775456"/>
                        <a:pt x="458579" y="1797751"/>
                      </a:cubicBezTo>
                      <a:cubicBezTo>
                        <a:pt x="458579" y="1820046"/>
                        <a:pt x="476652" y="1838119"/>
                        <a:pt x="498947" y="1838119"/>
                      </a:cubicBezTo>
                      <a:cubicBezTo>
                        <a:pt x="521242" y="1838119"/>
                        <a:pt x="539315" y="1820046"/>
                        <a:pt x="539315" y="1797751"/>
                      </a:cubicBezTo>
                      <a:cubicBezTo>
                        <a:pt x="539315" y="1775456"/>
                        <a:pt x="521242" y="1757383"/>
                        <a:pt x="498947" y="1757383"/>
                      </a:cubicBezTo>
                      <a:close/>
                      <a:moveTo>
                        <a:pt x="414511" y="1757383"/>
                      </a:moveTo>
                      <a:cubicBezTo>
                        <a:pt x="392216" y="1757383"/>
                        <a:pt x="374143" y="1775456"/>
                        <a:pt x="374143" y="1797751"/>
                      </a:cubicBezTo>
                      <a:cubicBezTo>
                        <a:pt x="374143" y="1820046"/>
                        <a:pt x="392216" y="1838119"/>
                        <a:pt x="414511" y="1838119"/>
                      </a:cubicBezTo>
                      <a:cubicBezTo>
                        <a:pt x="436806" y="1838119"/>
                        <a:pt x="454879" y="1820046"/>
                        <a:pt x="454879" y="1797751"/>
                      </a:cubicBezTo>
                      <a:cubicBezTo>
                        <a:pt x="454879" y="1775456"/>
                        <a:pt x="436806" y="1757383"/>
                        <a:pt x="414511" y="1757383"/>
                      </a:cubicBezTo>
                      <a:close/>
                      <a:moveTo>
                        <a:pt x="330075" y="1757383"/>
                      </a:moveTo>
                      <a:cubicBezTo>
                        <a:pt x="307780" y="1757383"/>
                        <a:pt x="289707" y="1775456"/>
                        <a:pt x="289707" y="1797751"/>
                      </a:cubicBezTo>
                      <a:cubicBezTo>
                        <a:pt x="289707" y="1820046"/>
                        <a:pt x="307780" y="1838119"/>
                        <a:pt x="330075" y="1838119"/>
                      </a:cubicBezTo>
                      <a:cubicBezTo>
                        <a:pt x="352370" y="1838119"/>
                        <a:pt x="370443" y="1820046"/>
                        <a:pt x="370443" y="1797751"/>
                      </a:cubicBezTo>
                      <a:cubicBezTo>
                        <a:pt x="370443" y="1775456"/>
                        <a:pt x="352370" y="1757383"/>
                        <a:pt x="330075" y="1757383"/>
                      </a:cubicBezTo>
                      <a:close/>
                      <a:moveTo>
                        <a:pt x="245639" y="1757383"/>
                      </a:moveTo>
                      <a:cubicBezTo>
                        <a:pt x="223344" y="1757383"/>
                        <a:pt x="205271" y="1775456"/>
                        <a:pt x="205271" y="1797751"/>
                      </a:cubicBezTo>
                      <a:cubicBezTo>
                        <a:pt x="205271" y="1820046"/>
                        <a:pt x="223344" y="1838119"/>
                        <a:pt x="245639" y="1838119"/>
                      </a:cubicBezTo>
                      <a:cubicBezTo>
                        <a:pt x="267934" y="1838119"/>
                        <a:pt x="286007" y="1820046"/>
                        <a:pt x="286007" y="1797751"/>
                      </a:cubicBezTo>
                      <a:cubicBezTo>
                        <a:pt x="286007" y="1775456"/>
                        <a:pt x="267934" y="1757383"/>
                        <a:pt x="245639" y="1757383"/>
                      </a:cubicBezTo>
                      <a:close/>
                      <a:moveTo>
                        <a:pt x="161202" y="1757383"/>
                      </a:moveTo>
                      <a:cubicBezTo>
                        <a:pt x="138907" y="1757383"/>
                        <a:pt x="120834" y="1775456"/>
                        <a:pt x="120834" y="1797751"/>
                      </a:cubicBezTo>
                      <a:cubicBezTo>
                        <a:pt x="120834" y="1820046"/>
                        <a:pt x="138907" y="1838119"/>
                        <a:pt x="161202" y="1838119"/>
                      </a:cubicBezTo>
                      <a:cubicBezTo>
                        <a:pt x="183497" y="1838119"/>
                        <a:pt x="201570" y="1820046"/>
                        <a:pt x="201570" y="1797751"/>
                      </a:cubicBezTo>
                      <a:cubicBezTo>
                        <a:pt x="201570" y="1775456"/>
                        <a:pt x="183497" y="1757383"/>
                        <a:pt x="161202" y="1757383"/>
                      </a:cubicBezTo>
                      <a:close/>
                      <a:moveTo>
                        <a:pt x="76766" y="1757383"/>
                      </a:moveTo>
                      <a:cubicBezTo>
                        <a:pt x="54471" y="1757383"/>
                        <a:pt x="36398" y="1775456"/>
                        <a:pt x="36398" y="1797751"/>
                      </a:cubicBezTo>
                      <a:cubicBezTo>
                        <a:pt x="36398" y="1820046"/>
                        <a:pt x="54471" y="1838119"/>
                        <a:pt x="76766" y="1838119"/>
                      </a:cubicBezTo>
                      <a:cubicBezTo>
                        <a:pt x="99061" y="1838119"/>
                        <a:pt x="117134" y="1820046"/>
                        <a:pt x="117134" y="1797751"/>
                      </a:cubicBezTo>
                      <a:cubicBezTo>
                        <a:pt x="117134" y="1775456"/>
                        <a:pt x="99061" y="1757383"/>
                        <a:pt x="76766" y="1757383"/>
                      </a:cubicBezTo>
                      <a:close/>
                      <a:moveTo>
                        <a:pt x="1343312" y="1671334"/>
                      </a:moveTo>
                      <a:cubicBezTo>
                        <a:pt x="1321017" y="1671334"/>
                        <a:pt x="1302944" y="1689407"/>
                        <a:pt x="1302944" y="1711702"/>
                      </a:cubicBezTo>
                      <a:cubicBezTo>
                        <a:pt x="1302944" y="1733997"/>
                        <a:pt x="1321017" y="1752070"/>
                        <a:pt x="1343312" y="1752070"/>
                      </a:cubicBezTo>
                      <a:cubicBezTo>
                        <a:pt x="1365607" y="1752070"/>
                        <a:pt x="1383680" y="1733997"/>
                        <a:pt x="1383680" y="1711702"/>
                      </a:cubicBezTo>
                      <a:cubicBezTo>
                        <a:pt x="1383680" y="1689407"/>
                        <a:pt x="1365607" y="1671334"/>
                        <a:pt x="1343312" y="1671334"/>
                      </a:cubicBezTo>
                      <a:close/>
                      <a:moveTo>
                        <a:pt x="1258874" y="1671334"/>
                      </a:moveTo>
                      <a:cubicBezTo>
                        <a:pt x="1236579" y="1671334"/>
                        <a:pt x="1218506" y="1689407"/>
                        <a:pt x="1218506" y="1711702"/>
                      </a:cubicBezTo>
                      <a:cubicBezTo>
                        <a:pt x="1218506" y="1733997"/>
                        <a:pt x="1236579" y="1752070"/>
                        <a:pt x="1258874" y="1752070"/>
                      </a:cubicBezTo>
                      <a:cubicBezTo>
                        <a:pt x="1281169" y="1752070"/>
                        <a:pt x="1299242" y="1733997"/>
                        <a:pt x="1299242" y="1711702"/>
                      </a:cubicBezTo>
                      <a:cubicBezTo>
                        <a:pt x="1299242" y="1689407"/>
                        <a:pt x="1281169" y="1671334"/>
                        <a:pt x="1258874" y="1671334"/>
                      </a:cubicBezTo>
                      <a:close/>
                      <a:moveTo>
                        <a:pt x="1174438" y="1671334"/>
                      </a:moveTo>
                      <a:cubicBezTo>
                        <a:pt x="1152143" y="1671334"/>
                        <a:pt x="1134070" y="1689407"/>
                        <a:pt x="1134070" y="1711702"/>
                      </a:cubicBezTo>
                      <a:cubicBezTo>
                        <a:pt x="1134070" y="1733997"/>
                        <a:pt x="1152143" y="1752070"/>
                        <a:pt x="1174438" y="1752070"/>
                      </a:cubicBezTo>
                      <a:cubicBezTo>
                        <a:pt x="1196733" y="1752070"/>
                        <a:pt x="1214806" y="1733997"/>
                        <a:pt x="1214806" y="1711702"/>
                      </a:cubicBezTo>
                      <a:cubicBezTo>
                        <a:pt x="1214806" y="1689407"/>
                        <a:pt x="1196733" y="1671334"/>
                        <a:pt x="1174438" y="1671334"/>
                      </a:cubicBezTo>
                      <a:close/>
                      <a:moveTo>
                        <a:pt x="1090002" y="1671334"/>
                      </a:moveTo>
                      <a:cubicBezTo>
                        <a:pt x="1067707" y="1671334"/>
                        <a:pt x="1049634" y="1689407"/>
                        <a:pt x="1049634" y="1711702"/>
                      </a:cubicBezTo>
                      <a:cubicBezTo>
                        <a:pt x="1049634" y="1733997"/>
                        <a:pt x="1067707" y="1752070"/>
                        <a:pt x="1090002" y="1752070"/>
                      </a:cubicBezTo>
                      <a:cubicBezTo>
                        <a:pt x="1112297" y="1752070"/>
                        <a:pt x="1130370" y="1733997"/>
                        <a:pt x="1130370" y="1711702"/>
                      </a:cubicBezTo>
                      <a:cubicBezTo>
                        <a:pt x="1130370" y="1689407"/>
                        <a:pt x="1112297" y="1671334"/>
                        <a:pt x="1090002" y="1671334"/>
                      </a:cubicBezTo>
                      <a:close/>
                      <a:moveTo>
                        <a:pt x="1005565" y="1671334"/>
                      </a:moveTo>
                      <a:cubicBezTo>
                        <a:pt x="983270" y="1671334"/>
                        <a:pt x="965197" y="1689407"/>
                        <a:pt x="965197" y="1711702"/>
                      </a:cubicBezTo>
                      <a:cubicBezTo>
                        <a:pt x="965197" y="1733997"/>
                        <a:pt x="983270" y="1752070"/>
                        <a:pt x="1005565" y="1752070"/>
                      </a:cubicBezTo>
                      <a:cubicBezTo>
                        <a:pt x="1027860" y="1752070"/>
                        <a:pt x="1045933" y="1733997"/>
                        <a:pt x="1045933" y="1711702"/>
                      </a:cubicBezTo>
                      <a:cubicBezTo>
                        <a:pt x="1045933" y="1689407"/>
                        <a:pt x="1027860" y="1671334"/>
                        <a:pt x="1005565" y="1671334"/>
                      </a:cubicBezTo>
                      <a:close/>
                      <a:moveTo>
                        <a:pt x="921129" y="1671334"/>
                      </a:moveTo>
                      <a:cubicBezTo>
                        <a:pt x="898834" y="1671334"/>
                        <a:pt x="880761" y="1689407"/>
                        <a:pt x="880761" y="1711702"/>
                      </a:cubicBezTo>
                      <a:cubicBezTo>
                        <a:pt x="880761" y="1733997"/>
                        <a:pt x="898834" y="1752070"/>
                        <a:pt x="921129" y="1752070"/>
                      </a:cubicBezTo>
                      <a:cubicBezTo>
                        <a:pt x="943424" y="1752070"/>
                        <a:pt x="961497" y="1733997"/>
                        <a:pt x="961497" y="1711702"/>
                      </a:cubicBezTo>
                      <a:cubicBezTo>
                        <a:pt x="961497" y="1689407"/>
                        <a:pt x="943424" y="1671334"/>
                        <a:pt x="921129" y="1671334"/>
                      </a:cubicBezTo>
                      <a:close/>
                      <a:moveTo>
                        <a:pt x="836693" y="1671334"/>
                      </a:moveTo>
                      <a:cubicBezTo>
                        <a:pt x="814398" y="1671334"/>
                        <a:pt x="796325" y="1689407"/>
                        <a:pt x="796325" y="1711702"/>
                      </a:cubicBezTo>
                      <a:cubicBezTo>
                        <a:pt x="796325" y="1733997"/>
                        <a:pt x="814398" y="1752070"/>
                        <a:pt x="836693" y="1752070"/>
                      </a:cubicBezTo>
                      <a:cubicBezTo>
                        <a:pt x="858988" y="1752070"/>
                        <a:pt x="877061" y="1733997"/>
                        <a:pt x="877061" y="1711702"/>
                      </a:cubicBezTo>
                      <a:cubicBezTo>
                        <a:pt x="877061" y="1689407"/>
                        <a:pt x="858988" y="1671334"/>
                        <a:pt x="836693" y="1671334"/>
                      </a:cubicBezTo>
                      <a:close/>
                      <a:moveTo>
                        <a:pt x="752256" y="1671334"/>
                      </a:moveTo>
                      <a:cubicBezTo>
                        <a:pt x="729961" y="1671334"/>
                        <a:pt x="711888" y="1689407"/>
                        <a:pt x="711888" y="1711702"/>
                      </a:cubicBezTo>
                      <a:cubicBezTo>
                        <a:pt x="711888" y="1733997"/>
                        <a:pt x="729961" y="1752070"/>
                        <a:pt x="752256" y="1752070"/>
                      </a:cubicBezTo>
                      <a:cubicBezTo>
                        <a:pt x="774551" y="1752070"/>
                        <a:pt x="792624" y="1733997"/>
                        <a:pt x="792624" y="1711702"/>
                      </a:cubicBezTo>
                      <a:cubicBezTo>
                        <a:pt x="792624" y="1689407"/>
                        <a:pt x="774551" y="1671334"/>
                        <a:pt x="752256" y="1671334"/>
                      </a:cubicBezTo>
                      <a:close/>
                      <a:moveTo>
                        <a:pt x="667820" y="1671334"/>
                      </a:moveTo>
                      <a:cubicBezTo>
                        <a:pt x="645525" y="1671334"/>
                        <a:pt x="627452" y="1689407"/>
                        <a:pt x="627452" y="1711702"/>
                      </a:cubicBezTo>
                      <a:cubicBezTo>
                        <a:pt x="627452" y="1733997"/>
                        <a:pt x="645525" y="1752070"/>
                        <a:pt x="667820" y="1752070"/>
                      </a:cubicBezTo>
                      <a:cubicBezTo>
                        <a:pt x="690115" y="1752070"/>
                        <a:pt x="708188" y="1733997"/>
                        <a:pt x="708188" y="1711702"/>
                      </a:cubicBezTo>
                      <a:cubicBezTo>
                        <a:pt x="708188" y="1689407"/>
                        <a:pt x="690115" y="1671334"/>
                        <a:pt x="667820" y="1671334"/>
                      </a:cubicBezTo>
                      <a:close/>
                      <a:moveTo>
                        <a:pt x="583384" y="1671334"/>
                      </a:moveTo>
                      <a:cubicBezTo>
                        <a:pt x="561089" y="1671334"/>
                        <a:pt x="543016" y="1689407"/>
                        <a:pt x="543016" y="1711702"/>
                      </a:cubicBezTo>
                      <a:cubicBezTo>
                        <a:pt x="543016" y="1733997"/>
                        <a:pt x="561089" y="1752070"/>
                        <a:pt x="583384" y="1752070"/>
                      </a:cubicBezTo>
                      <a:cubicBezTo>
                        <a:pt x="605679" y="1752070"/>
                        <a:pt x="623752" y="1733997"/>
                        <a:pt x="623752" y="1711702"/>
                      </a:cubicBezTo>
                      <a:cubicBezTo>
                        <a:pt x="623752" y="1689407"/>
                        <a:pt x="605679" y="1671334"/>
                        <a:pt x="583384" y="1671334"/>
                      </a:cubicBezTo>
                      <a:close/>
                      <a:moveTo>
                        <a:pt x="498947" y="1671334"/>
                      </a:moveTo>
                      <a:cubicBezTo>
                        <a:pt x="476652" y="1671334"/>
                        <a:pt x="458579" y="1689407"/>
                        <a:pt x="458579" y="1711702"/>
                      </a:cubicBezTo>
                      <a:cubicBezTo>
                        <a:pt x="458579" y="1733997"/>
                        <a:pt x="476652" y="1752070"/>
                        <a:pt x="498947" y="1752070"/>
                      </a:cubicBezTo>
                      <a:cubicBezTo>
                        <a:pt x="521242" y="1752070"/>
                        <a:pt x="539315" y="1733997"/>
                        <a:pt x="539315" y="1711702"/>
                      </a:cubicBezTo>
                      <a:cubicBezTo>
                        <a:pt x="539315" y="1689407"/>
                        <a:pt x="521242" y="1671334"/>
                        <a:pt x="498947" y="1671334"/>
                      </a:cubicBezTo>
                      <a:close/>
                      <a:moveTo>
                        <a:pt x="414511" y="1671334"/>
                      </a:moveTo>
                      <a:cubicBezTo>
                        <a:pt x="392216" y="1671334"/>
                        <a:pt x="374143" y="1689407"/>
                        <a:pt x="374143" y="1711702"/>
                      </a:cubicBezTo>
                      <a:cubicBezTo>
                        <a:pt x="374143" y="1733997"/>
                        <a:pt x="392216" y="1752070"/>
                        <a:pt x="414511" y="1752070"/>
                      </a:cubicBezTo>
                      <a:cubicBezTo>
                        <a:pt x="436806" y="1752070"/>
                        <a:pt x="454879" y="1733997"/>
                        <a:pt x="454879" y="1711702"/>
                      </a:cubicBezTo>
                      <a:cubicBezTo>
                        <a:pt x="454879" y="1689407"/>
                        <a:pt x="436806" y="1671334"/>
                        <a:pt x="414511" y="1671334"/>
                      </a:cubicBezTo>
                      <a:close/>
                      <a:moveTo>
                        <a:pt x="330075" y="1671334"/>
                      </a:moveTo>
                      <a:cubicBezTo>
                        <a:pt x="307780" y="1671334"/>
                        <a:pt x="289707" y="1689407"/>
                        <a:pt x="289707" y="1711702"/>
                      </a:cubicBezTo>
                      <a:cubicBezTo>
                        <a:pt x="289707" y="1733997"/>
                        <a:pt x="307780" y="1752070"/>
                        <a:pt x="330075" y="1752070"/>
                      </a:cubicBezTo>
                      <a:cubicBezTo>
                        <a:pt x="352370" y="1752070"/>
                        <a:pt x="370443" y="1733997"/>
                        <a:pt x="370443" y="1711702"/>
                      </a:cubicBezTo>
                      <a:cubicBezTo>
                        <a:pt x="370443" y="1689407"/>
                        <a:pt x="352370" y="1671334"/>
                        <a:pt x="330075" y="1671334"/>
                      </a:cubicBezTo>
                      <a:close/>
                      <a:moveTo>
                        <a:pt x="245639" y="1671334"/>
                      </a:moveTo>
                      <a:cubicBezTo>
                        <a:pt x="223344" y="1671334"/>
                        <a:pt x="205271" y="1689407"/>
                        <a:pt x="205271" y="1711702"/>
                      </a:cubicBezTo>
                      <a:cubicBezTo>
                        <a:pt x="205271" y="1733997"/>
                        <a:pt x="223344" y="1752070"/>
                        <a:pt x="245639" y="1752070"/>
                      </a:cubicBezTo>
                      <a:cubicBezTo>
                        <a:pt x="267934" y="1752070"/>
                        <a:pt x="286007" y="1733997"/>
                        <a:pt x="286007" y="1711702"/>
                      </a:cubicBezTo>
                      <a:cubicBezTo>
                        <a:pt x="286007" y="1689407"/>
                        <a:pt x="267934" y="1671334"/>
                        <a:pt x="245639" y="1671334"/>
                      </a:cubicBezTo>
                      <a:close/>
                      <a:moveTo>
                        <a:pt x="161202" y="1671334"/>
                      </a:moveTo>
                      <a:cubicBezTo>
                        <a:pt x="138907" y="1671334"/>
                        <a:pt x="120834" y="1689407"/>
                        <a:pt x="120834" y="1711702"/>
                      </a:cubicBezTo>
                      <a:cubicBezTo>
                        <a:pt x="120834" y="1733997"/>
                        <a:pt x="138907" y="1752070"/>
                        <a:pt x="161202" y="1752070"/>
                      </a:cubicBezTo>
                      <a:cubicBezTo>
                        <a:pt x="183497" y="1752070"/>
                        <a:pt x="201570" y="1733997"/>
                        <a:pt x="201570" y="1711702"/>
                      </a:cubicBezTo>
                      <a:cubicBezTo>
                        <a:pt x="201570" y="1689407"/>
                        <a:pt x="183497" y="1671334"/>
                        <a:pt x="161202" y="1671334"/>
                      </a:cubicBezTo>
                      <a:close/>
                      <a:moveTo>
                        <a:pt x="76766" y="1671334"/>
                      </a:moveTo>
                      <a:cubicBezTo>
                        <a:pt x="54471" y="1671334"/>
                        <a:pt x="36398" y="1689407"/>
                        <a:pt x="36398" y="1711702"/>
                      </a:cubicBezTo>
                      <a:cubicBezTo>
                        <a:pt x="36398" y="1733997"/>
                        <a:pt x="54471" y="1752070"/>
                        <a:pt x="76766" y="1752070"/>
                      </a:cubicBezTo>
                      <a:cubicBezTo>
                        <a:pt x="99061" y="1752070"/>
                        <a:pt x="117134" y="1733997"/>
                        <a:pt x="117134" y="1711702"/>
                      </a:cubicBezTo>
                      <a:cubicBezTo>
                        <a:pt x="117134" y="1689407"/>
                        <a:pt x="99061" y="1671334"/>
                        <a:pt x="76766" y="1671334"/>
                      </a:cubicBezTo>
                      <a:close/>
                      <a:moveTo>
                        <a:pt x="1343312" y="1585285"/>
                      </a:moveTo>
                      <a:cubicBezTo>
                        <a:pt x="1321017" y="1585285"/>
                        <a:pt x="1302944" y="1603358"/>
                        <a:pt x="1302944" y="1625653"/>
                      </a:cubicBezTo>
                      <a:cubicBezTo>
                        <a:pt x="1302944" y="1647948"/>
                        <a:pt x="1321017" y="1666021"/>
                        <a:pt x="1343312" y="1666021"/>
                      </a:cubicBezTo>
                      <a:cubicBezTo>
                        <a:pt x="1365607" y="1666021"/>
                        <a:pt x="1383680" y="1647948"/>
                        <a:pt x="1383680" y="1625653"/>
                      </a:cubicBezTo>
                      <a:cubicBezTo>
                        <a:pt x="1383680" y="1603358"/>
                        <a:pt x="1365607" y="1585285"/>
                        <a:pt x="1343312" y="1585285"/>
                      </a:cubicBezTo>
                      <a:close/>
                      <a:moveTo>
                        <a:pt x="1258874" y="1585285"/>
                      </a:moveTo>
                      <a:cubicBezTo>
                        <a:pt x="1236579" y="1585285"/>
                        <a:pt x="1218506" y="1603358"/>
                        <a:pt x="1218506" y="1625653"/>
                      </a:cubicBezTo>
                      <a:cubicBezTo>
                        <a:pt x="1218506" y="1647948"/>
                        <a:pt x="1236579" y="1666021"/>
                        <a:pt x="1258874" y="1666021"/>
                      </a:cubicBezTo>
                      <a:cubicBezTo>
                        <a:pt x="1281169" y="1666021"/>
                        <a:pt x="1299242" y="1647948"/>
                        <a:pt x="1299242" y="1625653"/>
                      </a:cubicBezTo>
                      <a:cubicBezTo>
                        <a:pt x="1299242" y="1603358"/>
                        <a:pt x="1281169" y="1585285"/>
                        <a:pt x="1258874" y="1585285"/>
                      </a:cubicBezTo>
                      <a:close/>
                      <a:moveTo>
                        <a:pt x="1174438" y="1585285"/>
                      </a:moveTo>
                      <a:cubicBezTo>
                        <a:pt x="1152143" y="1585285"/>
                        <a:pt x="1134070" y="1603358"/>
                        <a:pt x="1134070" y="1625653"/>
                      </a:cubicBezTo>
                      <a:cubicBezTo>
                        <a:pt x="1134070" y="1647948"/>
                        <a:pt x="1152143" y="1666021"/>
                        <a:pt x="1174438" y="1666021"/>
                      </a:cubicBezTo>
                      <a:cubicBezTo>
                        <a:pt x="1196733" y="1666021"/>
                        <a:pt x="1214806" y="1647948"/>
                        <a:pt x="1214806" y="1625653"/>
                      </a:cubicBezTo>
                      <a:cubicBezTo>
                        <a:pt x="1214806" y="1603358"/>
                        <a:pt x="1196733" y="1585285"/>
                        <a:pt x="1174438" y="1585285"/>
                      </a:cubicBezTo>
                      <a:close/>
                      <a:moveTo>
                        <a:pt x="1090002" y="1585285"/>
                      </a:moveTo>
                      <a:cubicBezTo>
                        <a:pt x="1067707" y="1585285"/>
                        <a:pt x="1049634" y="1603358"/>
                        <a:pt x="1049634" y="1625653"/>
                      </a:cubicBezTo>
                      <a:cubicBezTo>
                        <a:pt x="1049634" y="1647948"/>
                        <a:pt x="1067707" y="1666021"/>
                        <a:pt x="1090002" y="1666021"/>
                      </a:cubicBezTo>
                      <a:cubicBezTo>
                        <a:pt x="1112297" y="1666021"/>
                        <a:pt x="1130370" y="1647948"/>
                        <a:pt x="1130370" y="1625653"/>
                      </a:cubicBezTo>
                      <a:cubicBezTo>
                        <a:pt x="1130370" y="1603358"/>
                        <a:pt x="1112297" y="1585285"/>
                        <a:pt x="1090002" y="1585285"/>
                      </a:cubicBezTo>
                      <a:close/>
                      <a:moveTo>
                        <a:pt x="1005565" y="1585285"/>
                      </a:moveTo>
                      <a:cubicBezTo>
                        <a:pt x="983270" y="1585285"/>
                        <a:pt x="965197" y="1603358"/>
                        <a:pt x="965197" y="1625653"/>
                      </a:cubicBezTo>
                      <a:cubicBezTo>
                        <a:pt x="965197" y="1647948"/>
                        <a:pt x="983270" y="1666021"/>
                        <a:pt x="1005565" y="1666021"/>
                      </a:cubicBezTo>
                      <a:cubicBezTo>
                        <a:pt x="1027860" y="1666021"/>
                        <a:pt x="1045933" y="1647948"/>
                        <a:pt x="1045933" y="1625653"/>
                      </a:cubicBezTo>
                      <a:cubicBezTo>
                        <a:pt x="1045933" y="1603358"/>
                        <a:pt x="1027860" y="1585285"/>
                        <a:pt x="1005565" y="1585285"/>
                      </a:cubicBezTo>
                      <a:close/>
                      <a:moveTo>
                        <a:pt x="921129" y="1585285"/>
                      </a:moveTo>
                      <a:cubicBezTo>
                        <a:pt x="898834" y="1585285"/>
                        <a:pt x="880761" y="1603358"/>
                        <a:pt x="880761" y="1625653"/>
                      </a:cubicBezTo>
                      <a:cubicBezTo>
                        <a:pt x="880761" y="1647948"/>
                        <a:pt x="898834" y="1666021"/>
                        <a:pt x="921129" y="1666021"/>
                      </a:cubicBezTo>
                      <a:cubicBezTo>
                        <a:pt x="943424" y="1666021"/>
                        <a:pt x="961497" y="1647948"/>
                        <a:pt x="961497" y="1625653"/>
                      </a:cubicBezTo>
                      <a:cubicBezTo>
                        <a:pt x="961497" y="1603358"/>
                        <a:pt x="943424" y="1585285"/>
                        <a:pt x="921129" y="1585285"/>
                      </a:cubicBezTo>
                      <a:close/>
                      <a:moveTo>
                        <a:pt x="836693" y="1585285"/>
                      </a:moveTo>
                      <a:cubicBezTo>
                        <a:pt x="814398" y="1585285"/>
                        <a:pt x="796325" y="1603358"/>
                        <a:pt x="796325" y="1625653"/>
                      </a:cubicBezTo>
                      <a:cubicBezTo>
                        <a:pt x="796325" y="1647948"/>
                        <a:pt x="814398" y="1666021"/>
                        <a:pt x="836693" y="1666021"/>
                      </a:cubicBezTo>
                      <a:cubicBezTo>
                        <a:pt x="858988" y="1666021"/>
                        <a:pt x="877061" y="1647948"/>
                        <a:pt x="877061" y="1625653"/>
                      </a:cubicBezTo>
                      <a:cubicBezTo>
                        <a:pt x="877061" y="1603358"/>
                        <a:pt x="858988" y="1585285"/>
                        <a:pt x="836693" y="1585285"/>
                      </a:cubicBezTo>
                      <a:close/>
                      <a:moveTo>
                        <a:pt x="752256" y="1585285"/>
                      </a:moveTo>
                      <a:cubicBezTo>
                        <a:pt x="729961" y="1585285"/>
                        <a:pt x="711888" y="1603358"/>
                        <a:pt x="711888" y="1625653"/>
                      </a:cubicBezTo>
                      <a:cubicBezTo>
                        <a:pt x="711888" y="1647948"/>
                        <a:pt x="729961" y="1666021"/>
                        <a:pt x="752256" y="1666021"/>
                      </a:cubicBezTo>
                      <a:cubicBezTo>
                        <a:pt x="774551" y="1666021"/>
                        <a:pt x="792624" y="1647948"/>
                        <a:pt x="792624" y="1625653"/>
                      </a:cubicBezTo>
                      <a:cubicBezTo>
                        <a:pt x="792624" y="1603358"/>
                        <a:pt x="774551" y="1585285"/>
                        <a:pt x="752256" y="1585285"/>
                      </a:cubicBezTo>
                      <a:close/>
                      <a:moveTo>
                        <a:pt x="667820" y="1585285"/>
                      </a:moveTo>
                      <a:cubicBezTo>
                        <a:pt x="645525" y="1585285"/>
                        <a:pt x="627452" y="1603358"/>
                        <a:pt x="627452" y="1625653"/>
                      </a:cubicBezTo>
                      <a:cubicBezTo>
                        <a:pt x="627452" y="1647948"/>
                        <a:pt x="645525" y="1666021"/>
                        <a:pt x="667820" y="1666021"/>
                      </a:cubicBezTo>
                      <a:cubicBezTo>
                        <a:pt x="690115" y="1666021"/>
                        <a:pt x="708188" y="1647948"/>
                        <a:pt x="708188" y="1625653"/>
                      </a:cubicBezTo>
                      <a:cubicBezTo>
                        <a:pt x="708188" y="1603358"/>
                        <a:pt x="690115" y="1585285"/>
                        <a:pt x="667820" y="1585285"/>
                      </a:cubicBezTo>
                      <a:close/>
                      <a:moveTo>
                        <a:pt x="583384" y="1585285"/>
                      </a:moveTo>
                      <a:cubicBezTo>
                        <a:pt x="561089" y="1585285"/>
                        <a:pt x="543016" y="1603358"/>
                        <a:pt x="543016" y="1625653"/>
                      </a:cubicBezTo>
                      <a:cubicBezTo>
                        <a:pt x="543016" y="1647948"/>
                        <a:pt x="561089" y="1666021"/>
                        <a:pt x="583384" y="1666021"/>
                      </a:cubicBezTo>
                      <a:cubicBezTo>
                        <a:pt x="605679" y="1666021"/>
                        <a:pt x="623752" y="1647948"/>
                        <a:pt x="623752" y="1625653"/>
                      </a:cubicBezTo>
                      <a:cubicBezTo>
                        <a:pt x="623752" y="1603358"/>
                        <a:pt x="605679" y="1585285"/>
                        <a:pt x="583384" y="1585285"/>
                      </a:cubicBezTo>
                      <a:close/>
                      <a:moveTo>
                        <a:pt x="498947" y="1585285"/>
                      </a:moveTo>
                      <a:cubicBezTo>
                        <a:pt x="476652" y="1585285"/>
                        <a:pt x="458579" y="1603358"/>
                        <a:pt x="458579" y="1625653"/>
                      </a:cubicBezTo>
                      <a:cubicBezTo>
                        <a:pt x="458579" y="1647948"/>
                        <a:pt x="476652" y="1666021"/>
                        <a:pt x="498947" y="1666021"/>
                      </a:cubicBezTo>
                      <a:cubicBezTo>
                        <a:pt x="521242" y="1666021"/>
                        <a:pt x="539315" y="1647948"/>
                        <a:pt x="539315" y="1625653"/>
                      </a:cubicBezTo>
                      <a:cubicBezTo>
                        <a:pt x="539315" y="1603358"/>
                        <a:pt x="521242" y="1585285"/>
                        <a:pt x="498947" y="1585285"/>
                      </a:cubicBezTo>
                      <a:close/>
                      <a:moveTo>
                        <a:pt x="414511" y="1585285"/>
                      </a:moveTo>
                      <a:cubicBezTo>
                        <a:pt x="392216" y="1585285"/>
                        <a:pt x="374143" y="1603358"/>
                        <a:pt x="374143" y="1625653"/>
                      </a:cubicBezTo>
                      <a:cubicBezTo>
                        <a:pt x="374143" y="1647948"/>
                        <a:pt x="392216" y="1666021"/>
                        <a:pt x="414511" y="1666021"/>
                      </a:cubicBezTo>
                      <a:cubicBezTo>
                        <a:pt x="436806" y="1666021"/>
                        <a:pt x="454879" y="1647948"/>
                        <a:pt x="454879" y="1625653"/>
                      </a:cubicBezTo>
                      <a:cubicBezTo>
                        <a:pt x="454879" y="1603358"/>
                        <a:pt x="436806" y="1585285"/>
                        <a:pt x="414511" y="1585285"/>
                      </a:cubicBezTo>
                      <a:close/>
                      <a:moveTo>
                        <a:pt x="330075" y="1585285"/>
                      </a:moveTo>
                      <a:cubicBezTo>
                        <a:pt x="307780" y="1585285"/>
                        <a:pt x="289707" y="1603358"/>
                        <a:pt x="289707" y="1625653"/>
                      </a:cubicBezTo>
                      <a:cubicBezTo>
                        <a:pt x="289707" y="1647948"/>
                        <a:pt x="307780" y="1666021"/>
                        <a:pt x="330075" y="1666021"/>
                      </a:cubicBezTo>
                      <a:cubicBezTo>
                        <a:pt x="352370" y="1666021"/>
                        <a:pt x="370443" y="1647948"/>
                        <a:pt x="370443" y="1625653"/>
                      </a:cubicBezTo>
                      <a:cubicBezTo>
                        <a:pt x="370443" y="1603358"/>
                        <a:pt x="352370" y="1585285"/>
                        <a:pt x="330075" y="1585285"/>
                      </a:cubicBezTo>
                      <a:close/>
                      <a:moveTo>
                        <a:pt x="245639" y="1585285"/>
                      </a:moveTo>
                      <a:cubicBezTo>
                        <a:pt x="223344" y="1585285"/>
                        <a:pt x="205271" y="1603358"/>
                        <a:pt x="205271" y="1625653"/>
                      </a:cubicBezTo>
                      <a:cubicBezTo>
                        <a:pt x="205271" y="1647948"/>
                        <a:pt x="223344" y="1666021"/>
                        <a:pt x="245639" y="1666021"/>
                      </a:cubicBezTo>
                      <a:cubicBezTo>
                        <a:pt x="267934" y="1666021"/>
                        <a:pt x="286007" y="1647948"/>
                        <a:pt x="286007" y="1625653"/>
                      </a:cubicBezTo>
                      <a:cubicBezTo>
                        <a:pt x="286007" y="1603358"/>
                        <a:pt x="267934" y="1585285"/>
                        <a:pt x="245639" y="1585285"/>
                      </a:cubicBezTo>
                      <a:close/>
                      <a:moveTo>
                        <a:pt x="161202" y="1585285"/>
                      </a:moveTo>
                      <a:cubicBezTo>
                        <a:pt x="138907" y="1585285"/>
                        <a:pt x="120834" y="1603358"/>
                        <a:pt x="120834" y="1625653"/>
                      </a:cubicBezTo>
                      <a:cubicBezTo>
                        <a:pt x="120834" y="1647948"/>
                        <a:pt x="138907" y="1666021"/>
                        <a:pt x="161202" y="1666021"/>
                      </a:cubicBezTo>
                      <a:cubicBezTo>
                        <a:pt x="183497" y="1666021"/>
                        <a:pt x="201570" y="1647948"/>
                        <a:pt x="201570" y="1625653"/>
                      </a:cubicBezTo>
                      <a:cubicBezTo>
                        <a:pt x="201570" y="1603358"/>
                        <a:pt x="183497" y="1585285"/>
                        <a:pt x="161202" y="1585285"/>
                      </a:cubicBezTo>
                      <a:close/>
                      <a:moveTo>
                        <a:pt x="76766" y="1585285"/>
                      </a:moveTo>
                      <a:cubicBezTo>
                        <a:pt x="54471" y="1585285"/>
                        <a:pt x="36398" y="1603358"/>
                        <a:pt x="36398" y="1625653"/>
                      </a:cubicBezTo>
                      <a:cubicBezTo>
                        <a:pt x="36398" y="1647948"/>
                        <a:pt x="54471" y="1666021"/>
                        <a:pt x="76766" y="1666021"/>
                      </a:cubicBezTo>
                      <a:cubicBezTo>
                        <a:pt x="99061" y="1666021"/>
                        <a:pt x="117134" y="1647948"/>
                        <a:pt x="117134" y="1625653"/>
                      </a:cubicBezTo>
                      <a:cubicBezTo>
                        <a:pt x="117134" y="1603358"/>
                        <a:pt x="99061" y="1585285"/>
                        <a:pt x="76766" y="1585285"/>
                      </a:cubicBezTo>
                      <a:close/>
                      <a:moveTo>
                        <a:pt x="1343312" y="1499236"/>
                      </a:moveTo>
                      <a:cubicBezTo>
                        <a:pt x="1321017" y="1499236"/>
                        <a:pt x="1302944" y="1517309"/>
                        <a:pt x="1302944" y="1539604"/>
                      </a:cubicBezTo>
                      <a:cubicBezTo>
                        <a:pt x="1302944" y="1561899"/>
                        <a:pt x="1321017" y="1579972"/>
                        <a:pt x="1343312" y="1579972"/>
                      </a:cubicBezTo>
                      <a:cubicBezTo>
                        <a:pt x="1365607" y="1579972"/>
                        <a:pt x="1383680" y="1561899"/>
                        <a:pt x="1383680" y="1539604"/>
                      </a:cubicBezTo>
                      <a:cubicBezTo>
                        <a:pt x="1383680" y="1517309"/>
                        <a:pt x="1365607" y="1499236"/>
                        <a:pt x="1343312" y="1499236"/>
                      </a:cubicBezTo>
                      <a:close/>
                      <a:moveTo>
                        <a:pt x="1258874" y="1499236"/>
                      </a:moveTo>
                      <a:cubicBezTo>
                        <a:pt x="1236579" y="1499236"/>
                        <a:pt x="1218506" y="1517309"/>
                        <a:pt x="1218506" y="1539604"/>
                      </a:cubicBezTo>
                      <a:cubicBezTo>
                        <a:pt x="1218506" y="1561899"/>
                        <a:pt x="1236579" y="1579972"/>
                        <a:pt x="1258874" y="1579972"/>
                      </a:cubicBezTo>
                      <a:cubicBezTo>
                        <a:pt x="1281169" y="1579972"/>
                        <a:pt x="1299242" y="1561899"/>
                        <a:pt x="1299242" y="1539604"/>
                      </a:cubicBezTo>
                      <a:cubicBezTo>
                        <a:pt x="1299242" y="1517309"/>
                        <a:pt x="1281169" y="1499236"/>
                        <a:pt x="1258874" y="1499236"/>
                      </a:cubicBezTo>
                      <a:close/>
                      <a:moveTo>
                        <a:pt x="1174438" y="1499236"/>
                      </a:moveTo>
                      <a:cubicBezTo>
                        <a:pt x="1152143" y="1499236"/>
                        <a:pt x="1134070" y="1517309"/>
                        <a:pt x="1134070" y="1539604"/>
                      </a:cubicBezTo>
                      <a:cubicBezTo>
                        <a:pt x="1134070" y="1561899"/>
                        <a:pt x="1152143" y="1579972"/>
                        <a:pt x="1174438" y="1579972"/>
                      </a:cubicBezTo>
                      <a:cubicBezTo>
                        <a:pt x="1196733" y="1579972"/>
                        <a:pt x="1214806" y="1561899"/>
                        <a:pt x="1214806" y="1539604"/>
                      </a:cubicBezTo>
                      <a:cubicBezTo>
                        <a:pt x="1214806" y="1517309"/>
                        <a:pt x="1196733" y="1499236"/>
                        <a:pt x="1174438" y="1499236"/>
                      </a:cubicBezTo>
                      <a:close/>
                      <a:moveTo>
                        <a:pt x="1090002" y="1499236"/>
                      </a:moveTo>
                      <a:cubicBezTo>
                        <a:pt x="1067707" y="1499236"/>
                        <a:pt x="1049634" y="1517309"/>
                        <a:pt x="1049634" y="1539604"/>
                      </a:cubicBezTo>
                      <a:cubicBezTo>
                        <a:pt x="1049634" y="1561899"/>
                        <a:pt x="1067707" y="1579972"/>
                        <a:pt x="1090002" y="1579972"/>
                      </a:cubicBezTo>
                      <a:cubicBezTo>
                        <a:pt x="1112297" y="1579972"/>
                        <a:pt x="1130370" y="1561899"/>
                        <a:pt x="1130370" y="1539604"/>
                      </a:cubicBezTo>
                      <a:cubicBezTo>
                        <a:pt x="1130370" y="1517309"/>
                        <a:pt x="1112297" y="1499236"/>
                        <a:pt x="1090002" y="1499236"/>
                      </a:cubicBezTo>
                      <a:close/>
                      <a:moveTo>
                        <a:pt x="1005565" y="1499236"/>
                      </a:moveTo>
                      <a:cubicBezTo>
                        <a:pt x="983270" y="1499236"/>
                        <a:pt x="965197" y="1517309"/>
                        <a:pt x="965197" y="1539604"/>
                      </a:cubicBezTo>
                      <a:cubicBezTo>
                        <a:pt x="965197" y="1561899"/>
                        <a:pt x="983270" y="1579972"/>
                        <a:pt x="1005565" y="1579972"/>
                      </a:cubicBezTo>
                      <a:cubicBezTo>
                        <a:pt x="1027860" y="1579972"/>
                        <a:pt x="1045933" y="1561899"/>
                        <a:pt x="1045933" y="1539604"/>
                      </a:cubicBezTo>
                      <a:cubicBezTo>
                        <a:pt x="1045933" y="1517309"/>
                        <a:pt x="1027860" y="1499236"/>
                        <a:pt x="1005565" y="1499236"/>
                      </a:cubicBezTo>
                      <a:close/>
                      <a:moveTo>
                        <a:pt x="921129" y="1499236"/>
                      </a:moveTo>
                      <a:cubicBezTo>
                        <a:pt x="898834" y="1499236"/>
                        <a:pt x="880761" y="1517309"/>
                        <a:pt x="880761" y="1539604"/>
                      </a:cubicBezTo>
                      <a:cubicBezTo>
                        <a:pt x="880761" y="1561899"/>
                        <a:pt x="898834" y="1579972"/>
                        <a:pt x="921129" y="1579972"/>
                      </a:cubicBezTo>
                      <a:cubicBezTo>
                        <a:pt x="943424" y="1579972"/>
                        <a:pt x="961497" y="1561899"/>
                        <a:pt x="961497" y="1539604"/>
                      </a:cubicBezTo>
                      <a:cubicBezTo>
                        <a:pt x="961497" y="1517309"/>
                        <a:pt x="943424" y="1499236"/>
                        <a:pt x="921129" y="1499236"/>
                      </a:cubicBezTo>
                      <a:close/>
                      <a:moveTo>
                        <a:pt x="836693" y="1499236"/>
                      </a:moveTo>
                      <a:cubicBezTo>
                        <a:pt x="814398" y="1499236"/>
                        <a:pt x="796325" y="1517309"/>
                        <a:pt x="796325" y="1539604"/>
                      </a:cubicBezTo>
                      <a:cubicBezTo>
                        <a:pt x="796325" y="1561899"/>
                        <a:pt x="814398" y="1579972"/>
                        <a:pt x="836693" y="1579972"/>
                      </a:cubicBezTo>
                      <a:cubicBezTo>
                        <a:pt x="858988" y="1579972"/>
                        <a:pt x="877061" y="1561899"/>
                        <a:pt x="877061" y="1539604"/>
                      </a:cubicBezTo>
                      <a:cubicBezTo>
                        <a:pt x="877061" y="1517309"/>
                        <a:pt x="858988" y="1499236"/>
                        <a:pt x="836693" y="1499236"/>
                      </a:cubicBezTo>
                      <a:close/>
                      <a:moveTo>
                        <a:pt x="752256" y="1499236"/>
                      </a:moveTo>
                      <a:cubicBezTo>
                        <a:pt x="729961" y="1499236"/>
                        <a:pt x="711888" y="1517309"/>
                        <a:pt x="711888" y="1539604"/>
                      </a:cubicBezTo>
                      <a:cubicBezTo>
                        <a:pt x="711888" y="1561899"/>
                        <a:pt x="729961" y="1579972"/>
                        <a:pt x="752256" y="1579972"/>
                      </a:cubicBezTo>
                      <a:cubicBezTo>
                        <a:pt x="774551" y="1579972"/>
                        <a:pt x="792624" y="1561899"/>
                        <a:pt x="792624" y="1539604"/>
                      </a:cubicBezTo>
                      <a:cubicBezTo>
                        <a:pt x="792624" y="1517309"/>
                        <a:pt x="774551" y="1499236"/>
                        <a:pt x="752256" y="1499236"/>
                      </a:cubicBezTo>
                      <a:close/>
                      <a:moveTo>
                        <a:pt x="667820" y="1499236"/>
                      </a:moveTo>
                      <a:cubicBezTo>
                        <a:pt x="645525" y="1499236"/>
                        <a:pt x="627452" y="1517309"/>
                        <a:pt x="627452" y="1539604"/>
                      </a:cubicBezTo>
                      <a:cubicBezTo>
                        <a:pt x="627452" y="1561899"/>
                        <a:pt x="645525" y="1579972"/>
                        <a:pt x="667820" y="1579972"/>
                      </a:cubicBezTo>
                      <a:cubicBezTo>
                        <a:pt x="690115" y="1579972"/>
                        <a:pt x="708188" y="1561899"/>
                        <a:pt x="708188" y="1539604"/>
                      </a:cubicBezTo>
                      <a:cubicBezTo>
                        <a:pt x="708188" y="1517309"/>
                        <a:pt x="690115" y="1499236"/>
                        <a:pt x="667820" y="1499236"/>
                      </a:cubicBezTo>
                      <a:close/>
                      <a:moveTo>
                        <a:pt x="583384" y="1499236"/>
                      </a:moveTo>
                      <a:cubicBezTo>
                        <a:pt x="561089" y="1499236"/>
                        <a:pt x="543016" y="1517309"/>
                        <a:pt x="543016" y="1539604"/>
                      </a:cubicBezTo>
                      <a:cubicBezTo>
                        <a:pt x="543016" y="1561899"/>
                        <a:pt x="561089" y="1579972"/>
                        <a:pt x="583384" y="1579972"/>
                      </a:cubicBezTo>
                      <a:cubicBezTo>
                        <a:pt x="605679" y="1579972"/>
                        <a:pt x="623752" y="1561899"/>
                        <a:pt x="623752" y="1539604"/>
                      </a:cubicBezTo>
                      <a:cubicBezTo>
                        <a:pt x="623752" y="1517309"/>
                        <a:pt x="605679" y="1499236"/>
                        <a:pt x="583384" y="1499236"/>
                      </a:cubicBezTo>
                      <a:close/>
                      <a:moveTo>
                        <a:pt x="498947" y="1499236"/>
                      </a:moveTo>
                      <a:cubicBezTo>
                        <a:pt x="476652" y="1499236"/>
                        <a:pt x="458579" y="1517309"/>
                        <a:pt x="458579" y="1539604"/>
                      </a:cubicBezTo>
                      <a:cubicBezTo>
                        <a:pt x="458579" y="1561899"/>
                        <a:pt x="476652" y="1579972"/>
                        <a:pt x="498947" y="1579972"/>
                      </a:cubicBezTo>
                      <a:cubicBezTo>
                        <a:pt x="521242" y="1579972"/>
                        <a:pt x="539315" y="1561899"/>
                        <a:pt x="539315" y="1539604"/>
                      </a:cubicBezTo>
                      <a:cubicBezTo>
                        <a:pt x="539315" y="1517309"/>
                        <a:pt x="521242" y="1499236"/>
                        <a:pt x="498947" y="1499236"/>
                      </a:cubicBezTo>
                      <a:close/>
                      <a:moveTo>
                        <a:pt x="414511" y="1499236"/>
                      </a:moveTo>
                      <a:cubicBezTo>
                        <a:pt x="392216" y="1499236"/>
                        <a:pt x="374143" y="1517309"/>
                        <a:pt x="374143" y="1539604"/>
                      </a:cubicBezTo>
                      <a:cubicBezTo>
                        <a:pt x="374143" y="1561899"/>
                        <a:pt x="392216" y="1579972"/>
                        <a:pt x="414511" y="1579972"/>
                      </a:cubicBezTo>
                      <a:cubicBezTo>
                        <a:pt x="436806" y="1579972"/>
                        <a:pt x="454879" y="1561899"/>
                        <a:pt x="454879" y="1539604"/>
                      </a:cubicBezTo>
                      <a:cubicBezTo>
                        <a:pt x="454879" y="1517309"/>
                        <a:pt x="436806" y="1499236"/>
                        <a:pt x="414511" y="1499236"/>
                      </a:cubicBezTo>
                      <a:close/>
                      <a:moveTo>
                        <a:pt x="330075" y="1499236"/>
                      </a:moveTo>
                      <a:cubicBezTo>
                        <a:pt x="307780" y="1499236"/>
                        <a:pt x="289707" y="1517309"/>
                        <a:pt x="289707" y="1539604"/>
                      </a:cubicBezTo>
                      <a:cubicBezTo>
                        <a:pt x="289707" y="1561899"/>
                        <a:pt x="307780" y="1579972"/>
                        <a:pt x="330075" y="1579972"/>
                      </a:cubicBezTo>
                      <a:cubicBezTo>
                        <a:pt x="352370" y="1579972"/>
                        <a:pt x="370443" y="1561899"/>
                        <a:pt x="370443" y="1539604"/>
                      </a:cubicBezTo>
                      <a:cubicBezTo>
                        <a:pt x="370443" y="1517309"/>
                        <a:pt x="352370" y="1499236"/>
                        <a:pt x="330075" y="1499236"/>
                      </a:cubicBezTo>
                      <a:close/>
                      <a:moveTo>
                        <a:pt x="245639" y="1499236"/>
                      </a:moveTo>
                      <a:cubicBezTo>
                        <a:pt x="223344" y="1499236"/>
                        <a:pt x="205271" y="1517309"/>
                        <a:pt x="205271" y="1539604"/>
                      </a:cubicBezTo>
                      <a:cubicBezTo>
                        <a:pt x="205271" y="1561899"/>
                        <a:pt x="223344" y="1579972"/>
                        <a:pt x="245639" y="1579972"/>
                      </a:cubicBezTo>
                      <a:cubicBezTo>
                        <a:pt x="267934" y="1579972"/>
                        <a:pt x="286007" y="1561899"/>
                        <a:pt x="286007" y="1539604"/>
                      </a:cubicBezTo>
                      <a:cubicBezTo>
                        <a:pt x="286007" y="1517309"/>
                        <a:pt x="267934" y="1499236"/>
                        <a:pt x="245639" y="1499236"/>
                      </a:cubicBezTo>
                      <a:close/>
                      <a:moveTo>
                        <a:pt x="161202" y="1499236"/>
                      </a:moveTo>
                      <a:cubicBezTo>
                        <a:pt x="138907" y="1499236"/>
                        <a:pt x="120834" y="1517309"/>
                        <a:pt x="120834" y="1539604"/>
                      </a:cubicBezTo>
                      <a:cubicBezTo>
                        <a:pt x="120834" y="1561899"/>
                        <a:pt x="138907" y="1579972"/>
                        <a:pt x="161202" y="1579972"/>
                      </a:cubicBezTo>
                      <a:cubicBezTo>
                        <a:pt x="183497" y="1579972"/>
                        <a:pt x="201570" y="1561899"/>
                        <a:pt x="201570" y="1539604"/>
                      </a:cubicBezTo>
                      <a:cubicBezTo>
                        <a:pt x="201570" y="1517309"/>
                        <a:pt x="183497" y="1499236"/>
                        <a:pt x="161202" y="1499236"/>
                      </a:cubicBezTo>
                      <a:close/>
                      <a:moveTo>
                        <a:pt x="76766" y="1499236"/>
                      </a:moveTo>
                      <a:cubicBezTo>
                        <a:pt x="54471" y="1499236"/>
                        <a:pt x="36398" y="1517309"/>
                        <a:pt x="36398" y="1539604"/>
                      </a:cubicBezTo>
                      <a:cubicBezTo>
                        <a:pt x="36398" y="1561899"/>
                        <a:pt x="54471" y="1579972"/>
                        <a:pt x="76766" y="1579972"/>
                      </a:cubicBezTo>
                      <a:cubicBezTo>
                        <a:pt x="99061" y="1579972"/>
                        <a:pt x="117134" y="1561899"/>
                        <a:pt x="117134" y="1539604"/>
                      </a:cubicBezTo>
                      <a:cubicBezTo>
                        <a:pt x="117134" y="1517309"/>
                        <a:pt x="99061" y="1499236"/>
                        <a:pt x="76766" y="1499236"/>
                      </a:cubicBezTo>
                      <a:close/>
                      <a:moveTo>
                        <a:pt x="1343312" y="1413186"/>
                      </a:moveTo>
                      <a:cubicBezTo>
                        <a:pt x="1321017" y="1413186"/>
                        <a:pt x="1302944" y="1431259"/>
                        <a:pt x="1302944" y="1453554"/>
                      </a:cubicBezTo>
                      <a:cubicBezTo>
                        <a:pt x="1302944" y="1475849"/>
                        <a:pt x="1321017" y="1493922"/>
                        <a:pt x="1343312" y="1493922"/>
                      </a:cubicBezTo>
                      <a:cubicBezTo>
                        <a:pt x="1365607" y="1493922"/>
                        <a:pt x="1383680" y="1475849"/>
                        <a:pt x="1383680" y="1453554"/>
                      </a:cubicBezTo>
                      <a:cubicBezTo>
                        <a:pt x="1383680" y="1431259"/>
                        <a:pt x="1365607" y="1413186"/>
                        <a:pt x="1343312" y="1413186"/>
                      </a:cubicBezTo>
                      <a:close/>
                      <a:moveTo>
                        <a:pt x="1258874" y="1413186"/>
                      </a:moveTo>
                      <a:cubicBezTo>
                        <a:pt x="1236579" y="1413186"/>
                        <a:pt x="1218506" y="1431259"/>
                        <a:pt x="1218506" y="1453554"/>
                      </a:cubicBezTo>
                      <a:cubicBezTo>
                        <a:pt x="1218506" y="1475849"/>
                        <a:pt x="1236579" y="1493922"/>
                        <a:pt x="1258874" y="1493922"/>
                      </a:cubicBezTo>
                      <a:cubicBezTo>
                        <a:pt x="1281169" y="1493922"/>
                        <a:pt x="1299242" y="1475849"/>
                        <a:pt x="1299242" y="1453554"/>
                      </a:cubicBezTo>
                      <a:cubicBezTo>
                        <a:pt x="1299242" y="1431259"/>
                        <a:pt x="1281169" y="1413186"/>
                        <a:pt x="1258874" y="1413186"/>
                      </a:cubicBezTo>
                      <a:close/>
                      <a:moveTo>
                        <a:pt x="1174438" y="1413186"/>
                      </a:moveTo>
                      <a:cubicBezTo>
                        <a:pt x="1152143" y="1413186"/>
                        <a:pt x="1134070" y="1431259"/>
                        <a:pt x="1134070" y="1453554"/>
                      </a:cubicBezTo>
                      <a:cubicBezTo>
                        <a:pt x="1134070" y="1475849"/>
                        <a:pt x="1152143" y="1493922"/>
                        <a:pt x="1174438" y="1493922"/>
                      </a:cubicBezTo>
                      <a:cubicBezTo>
                        <a:pt x="1196733" y="1493922"/>
                        <a:pt x="1214806" y="1475849"/>
                        <a:pt x="1214806" y="1453554"/>
                      </a:cubicBezTo>
                      <a:cubicBezTo>
                        <a:pt x="1214806" y="1431259"/>
                        <a:pt x="1196733" y="1413186"/>
                        <a:pt x="1174438" y="1413186"/>
                      </a:cubicBezTo>
                      <a:close/>
                      <a:moveTo>
                        <a:pt x="1090002" y="1413186"/>
                      </a:moveTo>
                      <a:cubicBezTo>
                        <a:pt x="1067707" y="1413186"/>
                        <a:pt x="1049634" y="1431259"/>
                        <a:pt x="1049634" y="1453554"/>
                      </a:cubicBezTo>
                      <a:cubicBezTo>
                        <a:pt x="1049634" y="1475849"/>
                        <a:pt x="1067707" y="1493922"/>
                        <a:pt x="1090002" y="1493922"/>
                      </a:cubicBezTo>
                      <a:cubicBezTo>
                        <a:pt x="1112297" y="1493922"/>
                        <a:pt x="1130370" y="1475849"/>
                        <a:pt x="1130370" y="1453554"/>
                      </a:cubicBezTo>
                      <a:cubicBezTo>
                        <a:pt x="1130370" y="1431259"/>
                        <a:pt x="1112297" y="1413186"/>
                        <a:pt x="1090002" y="1413186"/>
                      </a:cubicBezTo>
                      <a:close/>
                      <a:moveTo>
                        <a:pt x="1005565" y="1413186"/>
                      </a:moveTo>
                      <a:cubicBezTo>
                        <a:pt x="983270" y="1413186"/>
                        <a:pt x="965197" y="1431259"/>
                        <a:pt x="965197" y="1453554"/>
                      </a:cubicBezTo>
                      <a:cubicBezTo>
                        <a:pt x="965197" y="1475849"/>
                        <a:pt x="983270" y="1493922"/>
                        <a:pt x="1005565" y="1493922"/>
                      </a:cubicBezTo>
                      <a:cubicBezTo>
                        <a:pt x="1027860" y="1493922"/>
                        <a:pt x="1045933" y="1475849"/>
                        <a:pt x="1045933" y="1453554"/>
                      </a:cubicBezTo>
                      <a:cubicBezTo>
                        <a:pt x="1045933" y="1431259"/>
                        <a:pt x="1027860" y="1413186"/>
                        <a:pt x="1005565" y="1413186"/>
                      </a:cubicBezTo>
                      <a:close/>
                      <a:moveTo>
                        <a:pt x="921129" y="1413186"/>
                      </a:moveTo>
                      <a:cubicBezTo>
                        <a:pt x="898834" y="1413186"/>
                        <a:pt x="880761" y="1431259"/>
                        <a:pt x="880761" y="1453554"/>
                      </a:cubicBezTo>
                      <a:cubicBezTo>
                        <a:pt x="880761" y="1475849"/>
                        <a:pt x="898834" y="1493922"/>
                        <a:pt x="921129" y="1493922"/>
                      </a:cubicBezTo>
                      <a:cubicBezTo>
                        <a:pt x="943424" y="1493922"/>
                        <a:pt x="961497" y="1475849"/>
                        <a:pt x="961497" y="1453554"/>
                      </a:cubicBezTo>
                      <a:cubicBezTo>
                        <a:pt x="961497" y="1431259"/>
                        <a:pt x="943424" y="1413186"/>
                        <a:pt x="921129" y="1413186"/>
                      </a:cubicBezTo>
                      <a:close/>
                      <a:moveTo>
                        <a:pt x="836693" y="1413186"/>
                      </a:moveTo>
                      <a:cubicBezTo>
                        <a:pt x="814398" y="1413186"/>
                        <a:pt x="796325" y="1431259"/>
                        <a:pt x="796325" y="1453554"/>
                      </a:cubicBezTo>
                      <a:cubicBezTo>
                        <a:pt x="796325" y="1475849"/>
                        <a:pt x="814398" y="1493922"/>
                        <a:pt x="836693" y="1493922"/>
                      </a:cubicBezTo>
                      <a:cubicBezTo>
                        <a:pt x="858988" y="1493922"/>
                        <a:pt x="877061" y="1475849"/>
                        <a:pt x="877061" y="1453554"/>
                      </a:cubicBezTo>
                      <a:cubicBezTo>
                        <a:pt x="877061" y="1431259"/>
                        <a:pt x="858988" y="1413186"/>
                        <a:pt x="836693" y="1413186"/>
                      </a:cubicBezTo>
                      <a:close/>
                      <a:moveTo>
                        <a:pt x="752256" y="1413186"/>
                      </a:moveTo>
                      <a:cubicBezTo>
                        <a:pt x="729961" y="1413186"/>
                        <a:pt x="711888" y="1431259"/>
                        <a:pt x="711888" y="1453554"/>
                      </a:cubicBezTo>
                      <a:cubicBezTo>
                        <a:pt x="711888" y="1475849"/>
                        <a:pt x="729961" y="1493922"/>
                        <a:pt x="752256" y="1493922"/>
                      </a:cubicBezTo>
                      <a:cubicBezTo>
                        <a:pt x="774551" y="1493922"/>
                        <a:pt x="792624" y="1475849"/>
                        <a:pt x="792624" y="1453554"/>
                      </a:cubicBezTo>
                      <a:cubicBezTo>
                        <a:pt x="792624" y="1431259"/>
                        <a:pt x="774551" y="1413186"/>
                        <a:pt x="752256" y="1413186"/>
                      </a:cubicBezTo>
                      <a:close/>
                      <a:moveTo>
                        <a:pt x="667820" y="1413186"/>
                      </a:moveTo>
                      <a:cubicBezTo>
                        <a:pt x="645525" y="1413186"/>
                        <a:pt x="627452" y="1431259"/>
                        <a:pt x="627452" y="1453554"/>
                      </a:cubicBezTo>
                      <a:cubicBezTo>
                        <a:pt x="627452" y="1475849"/>
                        <a:pt x="645525" y="1493922"/>
                        <a:pt x="667820" y="1493922"/>
                      </a:cubicBezTo>
                      <a:cubicBezTo>
                        <a:pt x="690115" y="1493922"/>
                        <a:pt x="708188" y="1475849"/>
                        <a:pt x="708188" y="1453554"/>
                      </a:cubicBezTo>
                      <a:cubicBezTo>
                        <a:pt x="708188" y="1431259"/>
                        <a:pt x="690115" y="1413186"/>
                        <a:pt x="667820" y="1413186"/>
                      </a:cubicBezTo>
                      <a:close/>
                      <a:moveTo>
                        <a:pt x="583384" y="1413186"/>
                      </a:moveTo>
                      <a:cubicBezTo>
                        <a:pt x="561089" y="1413186"/>
                        <a:pt x="543016" y="1431259"/>
                        <a:pt x="543016" y="1453554"/>
                      </a:cubicBezTo>
                      <a:cubicBezTo>
                        <a:pt x="543016" y="1475849"/>
                        <a:pt x="561089" y="1493922"/>
                        <a:pt x="583384" y="1493922"/>
                      </a:cubicBezTo>
                      <a:cubicBezTo>
                        <a:pt x="605679" y="1493922"/>
                        <a:pt x="623752" y="1475849"/>
                        <a:pt x="623752" y="1453554"/>
                      </a:cubicBezTo>
                      <a:cubicBezTo>
                        <a:pt x="623752" y="1431259"/>
                        <a:pt x="605679" y="1413186"/>
                        <a:pt x="583384" y="1413186"/>
                      </a:cubicBezTo>
                      <a:close/>
                      <a:moveTo>
                        <a:pt x="498947" y="1413186"/>
                      </a:moveTo>
                      <a:cubicBezTo>
                        <a:pt x="476652" y="1413186"/>
                        <a:pt x="458579" y="1431259"/>
                        <a:pt x="458579" y="1453554"/>
                      </a:cubicBezTo>
                      <a:cubicBezTo>
                        <a:pt x="458579" y="1475849"/>
                        <a:pt x="476652" y="1493922"/>
                        <a:pt x="498947" y="1493922"/>
                      </a:cubicBezTo>
                      <a:cubicBezTo>
                        <a:pt x="521242" y="1493922"/>
                        <a:pt x="539315" y="1475849"/>
                        <a:pt x="539315" y="1453554"/>
                      </a:cubicBezTo>
                      <a:cubicBezTo>
                        <a:pt x="539315" y="1431259"/>
                        <a:pt x="521242" y="1413186"/>
                        <a:pt x="498947" y="1413186"/>
                      </a:cubicBezTo>
                      <a:close/>
                      <a:moveTo>
                        <a:pt x="414511" y="1413186"/>
                      </a:moveTo>
                      <a:cubicBezTo>
                        <a:pt x="392216" y="1413186"/>
                        <a:pt x="374143" y="1431259"/>
                        <a:pt x="374143" y="1453554"/>
                      </a:cubicBezTo>
                      <a:cubicBezTo>
                        <a:pt x="374143" y="1475849"/>
                        <a:pt x="392216" y="1493922"/>
                        <a:pt x="414511" y="1493922"/>
                      </a:cubicBezTo>
                      <a:cubicBezTo>
                        <a:pt x="436806" y="1493922"/>
                        <a:pt x="454879" y="1475849"/>
                        <a:pt x="454879" y="1453554"/>
                      </a:cubicBezTo>
                      <a:cubicBezTo>
                        <a:pt x="454879" y="1431259"/>
                        <a:pt x="436806" y="1413186"/>
                        <a:pt x="414511" y="1413186"/>
                      </a:cubicBezTo>
                      <a:close/>
                      <a:moveTo>
                        <a:pt x="330075" y="1413186"/>
                      </a:moveTo>
                      <a:cubicBezTo>
                        <a:pt x="307780" y="1413186"/>
                        <a:pt x="289707" y="1431259"/>
                        <a:pt x="289707" y="1453554"/>
                      </a:cubicBezTo>
                      <a:cubicBezTo>
                        <a:pt x="289707" y="1475849"/>
                        <a:pt x="307780" y="1493922"/>
                        <a:pt x="330075" y="1493922"/>
                      </a:cubicBezTo>
                      <a:cubicBezTo>
                        <a:pt x="352370" y="1493922"/>
                        <a:pt x="370443" y="1475849"/>
                        <a:pt x="370443" y="1453554"/>
                      </a:cubicBezTo>
                      <a:cubicBezTo>
                        <a:pt x="370443" y="1431259"/>
                        <a:pt x="352370" y="1413186"/>
                        <a:pt x="330075" y="1413186"/>
                      </a:cubicBezTo>
                      <a:close/>
                      <a:moveTo>
                        <a:pt x="245639" y="1413186"/>
                      </a:moveTo>
                      <a:cubicBezTo>
                        <a:pt x="223344" y="1413186"/>
                        <a:pt x="205271" y="1431259"/>
                        <a:pt x="205271" y="1453554"/>
                      </a:cubicBezTo>
                      <a:cubicBezTo>
                        <a:pt x="205271" y="1475849"/>
                        <a:pt x="223344" y="1493922"/>
                        <a:pt x="245639" y="1493922"/>
                      </a:cubicBezTo>
                      <a:cubicBezTo>
                        <a:pt x="267934" y="1493922"/>
                        <a:pt x="286007" y="1475849"/>
                        <a:pt x="286007" y="1453554"/>
                      </a:cubicBezTo>
                      <a:cubicBezTo>
                        <a:pt x="286007" y="1431259"/>
                        <a:pt x="267934" y="1413186"/>
                        <a:pt x="245639" y="1413186"/>
                      </a:cubicBezTo>
                      <a:close/>
                      <a:moveTo>
                        <a:pt x="161202" y="1413186"/>
                      </a:moveTo>
                      <a:cubicBezTo>
                        <a:pt x="138907" y="1413186"/>
                        <a:pt x="120834" y="1431259"/>
                        <a:pt x="120834" y="1453554"/>
                      </a:cubicBezTo>
                      <a:cubicBezTo>
                        <a:pt x="120834" y="1475849"/>
                        <a:pt x="138907" y="1493922"/>
                        <a:pt x="161202" y="1493922"/>
                      </a:cubicBezTo>
                      <a:cubicBezTo>
                        <a:pt x="183497" y="1493922"/>
                        <a:pt x="201570" y="1475849"/>
                        <a:pt x="201570" y="1453554"/>
                      </a:cubicBezTo>
                      <a:cubicBezTo>
                        <a:pt x="201570" y="1431259"/>
                        <a:pt x="183497" y="1413186"/>
                        <a:pt x="161202" y="1413186"/>
                      </a:cubicBezTo>
                      <a:close/>
                      <a:moveTo>
                        <a:pt x="76766" y="1413186"/>
                      </a:moveTo>
                      <a:cubicBezTo>
                        <a:pt x="54471" y="1413186"/>
                        <a:pt x="36398" y="1431259"/>
                        <a:pt x="36398" y="1453554"/>
                      </a:cubicBezTo>
                      <a:cubicBezTo>
                        <a:pt x="36398" y="1475849"/>
                        <a:pt x="54471" y="1493922"/>
                        <a:pt x="76766" y="1493922"/>
                      </a:cubicBezTo>
                      <a:cubicBezTo>
                        <a:pt x="99061" y="1493922"/>
                        <a:pt x="117134" y="1475849"/>
                        <a:pt x="117134" y="1453554"/>
                      </a:cubicBezTo>
                      <a:cubicBezTo>
                        <a:pt x="117134" y="1431259"/>
                        <a:pt x="99061" y="1413186"/>
                        <a:pt x="76766" y="1413186"/>
                      </a:cubicBezTo>
                      <a:close/>
                      <a:moveTo>
                        <a:pt x="1343312" y="1327137"/>
                      </a:moveTo>
                      <a:cubicBezTo>
                        <a:pt x="1321017" y="1327137"/>
                        <a:pt x="1302944" y="1345210"/>
                        <a:pt x="1302944" y="1367505"/>
                      </a:cubicBezTo>
                      <a:cubicBezTo>
                        <a:pt x="1302944" y="1389800"/>
                        <a:pt x="1321017" y="1407873"/>
                        <a:pt x="1343312" y="1407873"/>
                      </a:cubicBezTo>
                      <a:cubicBezTo>
                        <a:pt x="1365607" y="1407873"/>
                        <a:pt x="1383680" y="1389800"/>
                        <a:pt x="1383680" y="1367505"/>
                      </a:cubicBezTo>
                      <a:cubicBezTo>
                        <a:pt x="1383680" y="1345210"/>
                        <a:pt x="1365607" y="1327137"/>
                        <a:pt x="1343312" y="1327137"/>
                      </a:cubicBezTo>
                      <a:close/>
                      <a:moveTo>
                        <a:pt x="1258874" y="1327137"/>
                      </a:moveTo>
                      <a:cubicBezTo>
                        <a:pt x="1236579" y="1327137"/>
                        <a:pt x="1218506" y="1345210"/>
                        <a:pt x="1218506" y="1367505"/>
                      </a:cubicBezTo>
                      <a:cubicBezTo>
                        <a:pt x="1218506" y="1389800"/>
                        <a:pt x="1236579" y="1407873"/>
                        <a:pt x="1258874" y="1407873"/>
                      </a:cubicBezTo>
                      <a:cubicBezTo>
                        <a:pt x="1281169" y="1407873"/>
                        <a:pt x="1299242" y="1389800"/>
                        <a:pt x="1299242" y="1367505"/>
                      </a:cubicBezTo>
                      <a:cubicBezTo>
                        <a:pt x="1299242" y="1345210"/>
                        <a:pt x="1281169" y="1327137"/>
                        <a:pt x="1258874" y="1327137"/>
                      </a:cubicBezTo>
                      <a:close/>
                      <a:moveTo>
                        <a:pt x="1174438" y="1327137"/>
                      </a:moveTo>
                      <a:cubicBezTo>
                        <a:pt x="1152143" y="1327137"/>
                        <a:pt x="1134070" y="1345210"/>
                        <a:pt x="1134070" y="1367505"/>
                      </a:cubicBezTo>
                      <a:cubicBezTo>
                        <a:pt x="1134070" y="1389800"/>
                        <a:pt x="1152143" y="1407873"/>
                        <a:pt x="1174438" y="1407873"/>
                      </a:cubicBezTo>
                      <a:cubicBezTo>
                        <a:pt x="1196733" y="1407873"/>
                        <a:pt x="1214806" y="1389800"/>
                        <a:pt x="1214806" y="1367505"/>
                      </a:cubicBezTo>
                      <a:cubicBezTo>
                        <a:pt x="1214806" y="1345210"/>
                        <a:pt x="1196733" y="1327137"/>
                        <a:pt x="1174438" y="1327137"/>
                      </a:cubicBezTo>
                      <a:close/>
                      <a:moveTo>
                        <a:pt x="1090002" y="1327137"/>
                      </a:moveTo>
                      <a:cubicBezTo>
                        <a:pt x="1067707" y="1327137"/>
                        <a:pt x="1049634" y="1345210"/>
                        <a:pt x="1049634" y="1367505"/>
                      </a:cubicBezTo>
                      <a:cubicBezTo>
                        <a:pt x="1049634" y="1389800"/>
                        <a:pt x="1067707" y="1407873"/>
                        <a:pt x="1090002" y="1407873"/>
                      </a:cubicBezTo>
                      <a:cubicBezTo>
                        <a:pt x="1112297" y="1407873"/>
                        <a:pt x="1130370" y="1389800"/>
                        <a:pt x="1130370" y="1367505"/>
                      </a:cubicBezTo>
                      <a:cubicBezTo>
                        <a:pt x="1130370" y="1345210"/>
                        <a:pt x="1112297" y="1327137"/>
                        <a:pt x="1090002" y="1327137"/>
                      </a:cubicBezTo>
                      <a:close/>
                      <a:moveTo>
                        <a:pt x="1005565" y="1327137"/>
                      </a:moveTo>
                      <a:cubicBezTo>
                        <a:pt x="983270" y="1327137"/>
                        <a:pt x="965197" y="1345210"/>
                        <a:pt x="965197" y="1367505"/>
                      </a:cubicBezTo>
                      <a:cubicBezTo>
                        <a:pt x="965197" y="1389800"/>
                        <a:pt x="983270" y="1407873"/>
                        <a:pt x="1005565" y="1407873"/>
                      </a:cubicBezTo>
                      <a:cubicBezTo>
                        <a:pt x="1027860" y="1407873"/>
                        <a:pt x="1045933" y="1389800"/>
                        <a:pt x="1045933" y="1367505"/>
                      </a:cubicBezTo>
                      <a:cubicBezTo>
                        <a:pt x="1045933" y="1345210"/>
                        <a:pt x="1027860" y="1327137"/>
                        <a:pt x="1005565" y="1327137"/>
                      </a:cubicBezTo>
                      <a:close/>
                      <a:moveTo>
                        <a:pt x="921129" y="1327137"/>
                      </a:moveTo>
                      <a:cubicBezTo>
                        <a:pt x="898834" y="1327137"/>
                        <a:pt x="880761" y="1345210"/>
                        <a:pt x="880761" y="1367505"/>
                      </a:cubicBezTo>
                      <a:cubicBezTo>
                        <a:pt x="880761" y="1389800"/>
                        <a:pt x="898834" y="1407873"/>
                        <a:pt x="921129" y="1407873"/>
                      </a:cubicBezTo>
                      <a:cubicBezTo>
                        <a:pt x="943424" y="1407873"/>
                        <a:pt x="961497" y="1389800"/>
                        <a:pt x="961497" y="1367505"/>
                      </a:cubicBezTo>
                      <a:cubicBezTo>
                        <a:pt x="961497" y="1345210"/>
                        <a:pt x="943424" y="1327137"/>
                        <a:pt x="921129" y="1327137"/>
                      </a:cubicBezTo>
                      <a:close/>
                      <a:moveTo>
                        <a:pt x="836693" y="1327137"/>
                      </a:moveTo>
                      <a:cubicBezTo>
                        <a:pt x="814398" y="1327137"/>
                        <a:pt x="796325" y="1345210"/>
                        <a:pt x="796325" y="1367505"/>
                      </a:cubicBezTo>
                      <a:cubicBezTo>
                        <a:pt x="796325" y="1389800"/>
                        <a:pt x="814398" y="1407873"/>
                        <a:pt x="836693" y="1407873"/>
                      </a:cubicBezTo>
                      <a:cubicBezTo>
                        <a:pt x="858988" y="1407873"/>
                        <a:pt x="877061" y="1389800"/>
                        <a:pt x="877061" y="1367505"/>
                      </a:cubicBezTo>
                      <a:cubicBezTo>
                        <a:pt x="877061" y="1345210"/>
                        <a:pt x="858988" y="1327137"/>
                        <a:pt x="836693" y="1327137"/>
                      </a:cubicBezTo>
                      <a:close/>
                      <a:moveTo>
                        <a:pt x="752256" y="1327137"/>
                      </a:moveTo>
                      <a:cubicBezTo>
                        <a:pt x="729961" y="1327137"/>
                        <a:pt x="711888" y="1345210"/>
                        <a:pt x="711888" y="1367505"/>
                      </a:cubicBezTo>
                      <a:cubicBezTo>
                        <a:pt x="711888" y="1389800"/>
                        <a:pt x="729961" y="1407873"/>
                        <a:pt x="752256" y="1407873"/>
                      </a:cubicBezTo>
                      <a:cubicBezTo>
                        <a:pt x="774551" y="1407873"/>
                        <a:pt x="792624" y="1389800"/>
                        <a:pt x="792624" y="1367505"/>
                      </a:cubicBezTo>
                      <a:cubicBezTo>
                        <a:pt x="792624" y="1345210"/>
                        <a:pt x="774551" y="1327137"/>
                        <a:pt x="752256" y="1327137"/>
                      </a:cubicBezTo>
                      <a:close/>
                      <a:moveTo>
                        <a:pt x="667820" y="1327137"/>
                      </a:moveTo>
                      <a:cubicBezTo>
                        <a:pt x="645525" y="1327137"/>
                        <a:pt x="627452" y="1345210"/>
                        <a:pt x="627452" y="1367505"/>
                      </a:cubicBezTo>
                      <a:cubicBezTo>
                        <a:pt x="627452" y="1389800"/>
                        <a:pt x="645525" y="1407873"/>
                        <a:pt x="667820" y="1407873"/>
                      </a:cubicBezTo>
                      <a:cubicBezTo>
                        <a:pt x="690115" y="1407873"/>
                        <a:pt x="708188" y="1389800"/>
                        <a:pt x="708188" y="1367505"/>
                      </a:cubicBezTo>
                      <a:cubicBezTo>
                        <a:pt x="708188" y="1345210"/>
                        <a:pt x="690115" y="1327137"/>
                        <a:pt x="667820" y="1327137"/>
                      </a:cubicBezTo>
                      <a:close/>
                      <a:moveTo>
                        <a:pt x="583384" y="1327137"/>
                      </a:moveTo>
                      <a:cubicBezTo>
                        <a:pt x="561089" y="1327137"/>
                        <a:pt x="543016" y="1345210"/>
                        <a:pt x="543016" y="1367505"/>
                      </a:cubicBezTo>
                      <a:cubicBezTo>
                        <a:pt x="543016" y="1389800"/>
                        <a:pt x="561089" y="1407873"/>
                        <a:pt x="583384" y="1407873"/>
                      </a:cubicBezTo>
                      <a:cubicBezTo>
                        <a:pt x="605679" y="1407873"/>
                        <a:pt x="623752" y="1389800"/>
                        <a:pt x="623752" y="1367505"/>
                      </a:cubicBezTo>
                      <a:cubicBezTo>
                        <a:pt x="623752" y="1345210"/>
                        <a:pt x="605679" y="1327137"/>
                        <a:pt x="583384" y="1327137"/>
                      </a:cubicBezTo>
                      <a:close/>
                      <a:moveTo>
                        <a:pt x="498947" y="1327137"/>
                      </a:moveTo>
                      <a:cubicBezTo>
                        <a:pt x="476652" y="1327137"/>
                        <a:pt x="458579" y="1345210"/>
                        <a:pt x="458579" y="1367505"/>
                      </a:cubicBezTo>
                      <a:cubicBezTo>
                        <a:pt x="458579" y="1389800"/>
                        <a:pt x="476652" y="1407873"/>
                        <a:pt x="498947" y="1407873"/>
                      </a:cubicBezTo>
                      <a:cubicBezTo>
                        <a:pt x="521242" y="1407873"/>
                        <a:pt x="539315" y="1389800"/>
                        <a:pt x="539315" y="1367505"/>
                      </a:cubicBezTo>
                      <a:cubicBezTo>
                        <a:pt x="539315" y="1345210"/>
                        <a:pt x="521242" y="1327137"/>
                        <a:pt x="498947" y="1327137"/>
                      </a:cubicBezTo>
                      <a:close/>
                      <a:moveTo>
                        <a:pt x="414511" y="1327137"/>
                      </a:moveTo>
                      <a:cubicBezTo>
                        <a:pt x="392216" y="1327137"/>
                        <a:pt x="374143" y="1345210"/>
                        <a:pt x="374143" y="1367505"/>
                      </a:cubicBezTo>
                      <a:cubicBezTo>
                        <a:pt x="374143" y="1389800"/>
                        <a:pt x="392216" y="1407873"/>
                        <a:pt x="414511" y="1407873"/>
                      </a:cubicBezTo>
                      <a:cubicBezTo>
                        <a:pt x="436806" y="1407873"/>
                        <a:pt x="454879" y="1389800"/>
                        <a:pt x="454879" y="1367505"/>
                      </a:cubicBezTo>
                      <a:cubicBezTo>
                        <a:pt x="454879" y="1345210"/>
                        <a:pt x="436806" y="1327137"/>
                        <a:pt x="414511" y="1327137"/>
                      </a:cubicBezTo>
                      <a:close/>
                      <a:moveTo>
                        <a:pt x="330075" y="1327137"/>
                      </a:moveTo>
                      <a:cubicBezTo>
                        <a:pt x="307780" y="1327137"/>
                        <a:pt x="289707" y="1345210"/>
                        <a:pt x="289707" y="1367505"/>
                      </a:cubicBezTo>
                      <a:cubicBezTo>
                        <a:pt x="289707" y="1389800"/>
                        <a:pt x="307780" y="1407873"/>
                        <a:pt x="330075" y="1407873"/>
                      </a:cubicBezTo>
                      <a:cubicBezTo>
                        <a:pt x="352370" y="1407873"/>
                        <a:pt x="370443" y="1389800"/>
                        <a:pt x="370443" y="1367505"/>
                      </a:cubicBezTo>
                      <a:cubicBezTo>
                        <a:pt x="370443" y="1345210"/>
                        <a:pt x="352370" y="1327137"/>
                        <a:pt x="330075" y="1327137"/>
                      </a:cubicBezTo>
                      <a:close/>
                      <a:moveTo>
                        <a:pt x="245639" y="1327137"/>
                      </a:moveTo>
                      <a:cubicBezTo>
                        <a:pt x="223344" y="1327137"/>
                        <a:pt x="205271" y="1345210"/>
                        <a:pt x="205271" y="1367505"/>
                      </a:cubicBezTo>
                      <a:cubicBezTo>
                        <a:pt x="205271" y="1389800"/>
                        <a:pt x="223344" y="1407873"/>
                        <a:pt x="245639" y="1407873"/>
                      </a:cubicBezTo>
                      <a:cubicBezTo>
                        <a:pt x="267934" y="1407873"/>
                        <a:pt x="286007" y="1389800"/>
                        <a:pt x="286007" y="1367505"/>
                      </a:cubicBezTo>
                      <a:cubicBezTo>
                        <a:pt x="286007" y="1345210"/>
                        <a:pt x="267934" y="1327137"/>
                        <a:pt x="245639" y="1327137"/>
                      </a:cubicBezTo>
                      <a:close/>
                      <a:moveTo>
                        <a:pt x="161202" y="1327137"/>
                      </a:moveTo>
                      <a:cubicBezTo>
                        <a:pt x="138907" y="1327137"/>
                        <a:pt x="120834" y="1345210"/>
                        <a:pt x="120834" y="1367505"/>
                      </a:cubicBezTo>
                      <a:cubicBezTo>
                        <a:pt x="120834" y="1389800"/>
                        <a:pt x="138907" y="1407873"/>
                        <a:pt x="161202" y="1407873"/>
                      </a:cubicBezTo>
                      <a:cubicBezTo>
                        <a:pt x="183497" y="1407873"/>
                        <a:pt x="201570" y="1389800"/>
                        <a:pt x="201570" y="1367505"/>
                      </a:cubicBezTo>
                      <a:cubicBezTo>
                        <a:pt x="201570" y="1345210"/>
                        <a:pt x="183497" y="1327137"/>
                        <a:pt x="161202" y="1327137"/>
                      </a:cubicBezTo>
                      <a:close/>
                      <a:moveTo>
                        <a:pt x="76766" y="1327137"/>
                      </a:moveTo>
                      <a:cubicBezTo>
                        <a:pt x="54471" y="1327137"/>
                        <a:pt x="36398" y="1345210"/>
                        <a:pt x="36398" y="1367505"/>
                      </a:cubicBezTo>
                      <a:cubicBezTo>
                        <a:pt x="36398" y="1389800"/>
                        <a:pt x="54471" y="1407873"/>
                        <a:pt x="76766" y="1407873"/>
                      </a:cubicBezTo>
                      <a:cubicBezTo>
                        <a:pt x="99061" y="1407873"/>
                        <a:pt x="117134" y="1389800"/>
                        <a:pt x="117134" y="1367505"/>
                      </a:cubicBezTo>
                      <a:cubicBezTo>
                        <a:pt x="117134" y="1345210"/>
                        <a:pt x="99061" y="1327137"/>
                        <a:pt x="76766" y="1327137"/>
                      </a:cubicBezTo>
                      <a:close/>
                      <a:moveTo>
                        <a:pt x="1343312" y="1241088"/>
                      </a:moveTo>
                      <a:cubicBezTo>
                        <a:pt x="1321017" y="1241088"/>
                        <a:pt x="1302944" y="1259161"/>
                        <a:pt x="1302944" y="1281456"/>
                      </a:cubicBezTo>
                      <a:cubicBezTo>
                        <a:pt x="1302944" y="1303751"/>
                        <a:pt x="1321017" y="1321824"/>
                        <a:pt x="1343312" y="1321824"/>
                      </a:cubicBezTo>
                      <a:cubicBezTo>
                        <a:pt x="1365607" y="1321824"/>
                        <a:pt x="1383680" y="1303751"/>
                        <a:pt x="1383680" y="1281456"/>
                      </a:cubicBezTo>
                      <a:cubicBezTo>
                        <a:pt x="1383680" y="1259161"/>
                        <a:pt x="1365607" y="1241088"/>
                        <a:pt x="1343312" y="1241088"/>
                      </a:cubicBezTo>
                      <a:close/>
                      <a:moveTo>
                        <a:pt x="1258874" y="1241088"/>
                      </a:moveTo>
                      <a:cubicBezTo>
                        <a:pt x="1236579" y="1241088"/>
                        <a:pt x="1218506" y="1259161"/>
                        <a:pt x="1218506" y="1281456"/>
                      </a:cubicBezTo>
                      <a:cubicBezTo>
                        <a:pt x="1218506" y="1303751"/>
                        <a:pt x="1236579" y="1321824"/>
                        <a:pt x="1258874" y="1321824"/>
                      </a:cubicBezTo>
                      <a:cubicBezTo>
                        <a:pt x="1281169" y="1321824"/>
                        <a:pt x="1299242" y="1303751"/>
                        <a:pt x="1299242" y="1281456"/>
                      </a:cubicBezTo>
                      <a:cubicBezTo>
                        <a:pt x="1299242" y="1259161"/>
                        <a:pt x="1281169" y="1241088"/>
                        <a:pt x="1258874" y="1241088"/>
                      </a:cubicBezTo>
                      <a:close/>
                      <a:moveTo>
                        <a:pt x="1174438" y="1241088"/>
                      </a:moveTo>
                      <a:cubicBezTo>
                        <a:pt x="1152143" y="1241088"/>
                        <a:pt x="1134070" y="1259161"/>
                        <a:pt x="1134070" y="1281456"/>
                      </a:cubicBezTo>
                      <a:cubicBezTo>
                        <a:pt x="1134070" y="1303751"/>
                        <a:pt x="1152143" y="1321824"/>
                        <a:pt x="1174438" y="1321824"/>
                      </a:cubicBezTo>
                      <a:cubicBezTo>
                        <a:pt x="1196733" y="1321824"/>
                        <a:pt x="1214806" y="1303751"/>
                        <a:pt x="1214806" y="1281456"/>
                      </a:cubicBezTo>
                      <a:cubicBezTo>
                        <a:pt x="1214806" y="1259161"/>
                        <a:pt x="1196733" y="1241088"/>
                        <a:pt x="1174438" y="1241088"/>
                      </a:cubicBezTo>
                      <a:close/>
                      <a:moveTo>
                        <a:pt x="1090002" y="1241088"/>
                      </a:moveTo>
                      <a:cubicBezTo>
                        <a:pt x="1067707" y="1241088"/>
                        <a:pt x="1049634" y="1259161"/>
                        <a:pt x="1049634" y="1281456"/>
                      </a:cubicBezTo>
                      <a:cubicBezTo>
                        <a:pt x="1049634" y="1303751"/>
                        <a:pt x="1067707" y="1321824"/>
                        <a:pt x="1090002" y="1321824"/>
                      </a:cubicBezTo>
                      <a:cubicBezTo>
                        <a:pt x="1112297" y="1321824"/>
                        <a:pt x="1130370" y="1303751"/>
                        <a:pt x="1130370" y="1281456"/>
                      </a:cubicBezTo>
                      <a:cubicBezTo>
                        <a:pt x="1130370" y="1259161"/>
                        <a:pt x="1112297" y="1241088"/>
                        <a:pt x="1090002" y="1241088"/>
                      </a:cubicBezTo>
                      <a:close/>
                      <a:moveTo>
                        <a:pt x="1005565" y="1241088"/>
                      </a:moveTo>
                      <a:cubicBezTo>
                        <a:pt x="983270" y="1241088"/>
                        <a:pt x="965197" y="1259161"/>
                        <a:pt x="965197" y="1281456"/>
                      </a:cubicBezTo>
                      <a:cubicBezTo>
                        <a:pt x="965197" y="1303751"/>
                        <a:pt x="983270" y="1321824"/>
                        <a:pt x="1005565" y="1321824"/>
                      </a:cubicBezTo>
                      <a:cubicBezTo>
                        <a:pt x="1027860" y="1321824"/>
                        <a:pt x="1045933" y="1303751"/>
                        <a:pt x="1045933" y="1281456"/>
                      </a:cubicBezTo>
                      <a:cubicBezTo>
                        <a:pt x="1045933" y="1259161"/>
                        <a:pt x="1027860" y="1241088"/>
                        <a:pt x="1005565" y="1241088"/>
                      </a:cubicBezTo>
                      <a:close/>
                      <a:moveTo>
                        <a:pt x="921129" y="1241088"/>
                      </a:moveTo>
                      <a:cubicBezTo>
                        <a:pt x="898834" y="1241088"/>
                        <a:pt x="880761" y="1259161"/>
                        <a:pt x="880761" y="1281456"/>
                      </a:cubicBezTo>
                      <a:cubicBezTo>
                        <a:pt x="880761" y="1303751"/>
                        <a:pt x="898834" y="1321824"/>
                        <a:pt x="921129" y="1321824"/>
                      </a:cubicBezTo>
                      <a:cubicBezTo>
                        <a:pt x="943424" y="1321824"/>
                        <a:pt x="961497" y="1303751"/>
                        <a:pt x="961497" y="1281456"/>
                      </a:cubicBezTo>
                      <a:cubicBezTo>
                        <a:pt x="961497" y="1259161"/>
                        <a:pt x="943424" y="1241088"/>
                        <a:pt x="921129" y="1241088"/>
                      </a:cubicBezTo>
                      <a:close/>
                      <a:moveTo>
                        <a:pt x="836693" y="1241088"/>
                      </a:moveTo>
                      <a:cubicBezTo>
                        <a:pt x="814398" y="1241088"/>
                        <a:pt x="796325" y="1259161"/>
                        <a:pt x="796325" y="1281456"/>
                      </a:cubicBezTo>
                      <a:cubicBezTo>
                        <a:pt x="796325" y="1303751"/>
                        <a:pt x="814398" y="1321824"/>
                        <a:pt x="836693" y="1321824"/>
                      </a:cubicBezTo>
                      <a:cubicBezTo>
                        <a:pt x="858988" y="1321824"/>
                        <a:pt x="877061" y="1303751"/>
                        <a:pt x="877061" y="1281456"/>
                      </a:cubicBezTo>
                      <a:cubicBezTo>
                        <a:pt x="877061" y="1259161"/>
                        <a:pt x="858988" y="1241088"/>
                        <a:pt x="836693" y="1241088"/>
                      </a:cubicBezTo>
                      <a:close/>
                      <a:moveTo>
                        <a:pt x="752256" y="1241088"/>
                      </a:moveTo>
                      <a:cubicBezTo>
                        <a:pt x="729961" y="1241088"/>
                        <a:pt x="711888" y="1259161"/>
                        <a:pt x="711888" y="1281456"/>
                      </a:cubicBezTo>
                      <a:cubicBezTo>
                        <a:pt x="711888" y="1303751"/>
                        <a:pt x="729961" y="1321824"/>
                        <a:pt x="752256" y="1321824"/>
                      </a:cubicBezTo>
                      <a:cubicBezTo>
                        <a:pt x="774551" y="1321824"/>
                        <a:pt x="792624" y="1303751"/>
                        <a:pt x="792624" y="1281456"/>
                      </a:cubicBezTo>
                      <a:cubicBezTo>
                        <a:pt x="792624" y="1259161"/>
                        <a:pt x="774551" y="1241088"/>
                        <a:pt x="752256" y="1241088"/>
                      </a:cubicBezTo>
                      <a:close/>
                      <a:moveTo>
                        <a:pt x="667820" y="1241088"/>
                      </a:moveTo>
                      <a:cubicBezTo>
                        <a:pt x="645525" y="1241088"/>
                        <a:pt x="627452" y="1259161"/>
                        <a:pt x="627452" y="1281456"/>
                      </a:cubicBezTo>
                      <a:cubicBezTo>
                        <a:pt x="627452" y="1303751"/>
                        <a:pt x="645525" y="1321824"/>
                        <a:pt x="667820" y="1321824"/>
                      </a:cubicBezTo>
                      <a:cubicBezTo>
                        <a:pt x="690115" y="1321824"/>
                        <a:pt x="708188" y="1303751"/>
                        <a:pt x="708188" y="1281456"/>
                      </a:cubicBezTo>
                      <a:cubicBezTo>
                        <a:pt x="708188" y="1259161"/>
                        <a:pt x="690115" y="1241088"/>
                        <a:pt x="667820" y="1241088"/>
                      </a:cubicBezTo>
                      <a:close/>
                      <a:moveTo>
                        <a:pt x="583384" y="1241088"/>
                      </a:moveTo>
                      <a:cubicBezTo>
                        <a:pt x="561089" y="1241088"/>
                        <a:pt x="543016" y="1259161"/>
                        <a:pt x="543016" y="1281456"/>
                      </a:cubicBezTo>
                      <a:cubicBezTo>
                        <a:pt x="543016" y="1303751"/>
                        <a:pt x="561089" y="1321824"/>
                        <a:pt x="583384" y="1321824"/>
                      </a:cubicBezTo>
                      <a:cubicBezTo>
                        <a:pt x="605679" y="1321824"/>
                        <a:pt x="623752" y="1303751"/>
                        <a:pt x="623752" y="1281456"/>
                      </a:cubicBezTo>
                      <a:cubicBezTo>
                        <a:pt x="623752" y="1259161"/>
                        <a:pt x="605679" y="1241088"/>
                        <a:pt x="583384" y="1241088"/>
                      </a:cubicBezTo>
                      <a:close/>
                      <a:moveTo>
                        <a:pt x="498947" y="1241088"/>
                      </a:moveTo>
                      <a:cubicBezTo>
                        <a:pt x="476652" y="1241088"/>
                        <a:pt x="458579" y="1259161"/>
                        <a:pt x="458579" y="1281456"/>
                      </a:cubicBezTo>
                      <a:cubicBezTo>
                        <a:pt x="458579" y="1303751"/>
                        <a:pt x="476652" y="1321824"/>
                        <a:pt x="498947" y="1321824"/>
                      </a:cubicBezTo>
                      <a:cubicBezTo>
                        <a:pt x="521242" y="1321824"/>
                        <a:pt x="539315" y="1303751"/>
                        <a:pt x="539315" y="1281456"/>
                      </a:cubicBezTo>
                      <a:cubicBezTo>
                        <a:pt x="539315" y="1259161"/>
                        <a:pt x="521242" y="1241088"/>
                        <a:pt x="498947" y="1241088"/>
                      </a:cubicBezTo>
                      <a:close/>
                      <a:moveTo>
                        <a:pt x="414511" y="1241088"/>
                      </a:moveTo>
                      <a:cubicBezTo>
                        <a:pt x="392216" y="1241088"/>
                        <a:pt x="374143" y="1259161"/>
                        <a:pt x="374143" y="1281456"/>
                      </a:cubicBezTo>
                      <a:cubicBezTo>
                        <a:pt x="374143" y="1303751"/>
                        <a:pt x="392216" y="1321824"/>
                        <a:pt x="414511" y="1321824"/>
                      </a:cubicBezTo>
                      <a:cubicBezTo>
                        <a:pt x="436806" y="1321824"/>
                        <a:pt x="454879" y="1303751"/>
                        <a:pt x="454879" y="1281456"/>
                      </a:cubicBezTo>
                      <a:cubicBezTo>
                        <a:pt x="454879" y="1259161"/>
                        <a:pt x="436806" y="1241088"/>
                        <a:pt x="414511" y="1241088"/>
                      </a:cubicBezTo>
                      <a:close/>
                      <a:moveTo>
                        <a:pt x="330075" y="1241088"/>
                      </a:moveTo>
                      <a:cubicBezTo>
                        <a:pt x="307780" y="1241088"/>
                        <a:pt x="289707" y="1259161"/>
                        <a:pt x="289707" y="1281456"/>
                      </a:cubicBezTo>
                      <a:cubicBezTo>
                        <a:pt x="289707" y="1303751"/>
                        <a:pt x="307780" y="1321824"/>
                        <a:pt x="330075" y="1321824"/>
                      </a:cubicBezTo>
                      <a:cubicBezTo>
                        <a:pt x="352370" y="1321824"/>
                        <a:pt x="370443" y="1303751"/>
                        <a:pt x="370443" y="1281456"/>
                      </a:cubicBezTo>
                      <a:cubicBezTo>
                        <a:pt x="370443" y="1259161"/>
                        <a:pt x="352370" y="1241088"/>
                        <a:pt x="330075" y="1241088"/>
                      </a:cubicBezTo>
                      <a:close/>
                      <a:moveTo>
                        <a:pt x="245639" y="1241088"/>
                      </a:moveTo>
                      <a:cubicBezTo>
                        <a:pt x="223344" y="1241088"/>
                        <a:pt x="205271" y="1259161"/>
                        <a:pt x="205271" y="1281456"/>
                      </a:cubicBezTo>
                      <a:cubicBezTo>
                        <a:pt x="205271" y="1303751"/>
                        <a:pt x="223344" y="1321824"/>
                        <a:pt x="245639" y="1321824"/>
                      </a:cubicBezTo>
                      <a:cubicBezTo>
                        <a:pt x="267934" y="1321824"/>
                        <a:pt x="286007" y="1303751"/>
                        <a:pt x="286007" y="1281456"/>
                      </a:cubicBezTo>
                      <a:cubicBezTo>
                        <a:pt x="286007" y="1259161"/>
                        <a:pt x="267934" y="1241088"/>
                        <a:pt x="245639" y="1241088"/>
                      </a:cubicBezTo>
                      <a:close/>
                      <a:moveTo>
                        <a:pt x="161202" y="1241088"/>
                      </a:moveTo>
                      <a:cubicBezTo>
                        <a:pt x="138907" y="1241088"/>
                        <a:pt x="120834" y="1259161"/>
                        <a:pt x="120834" y="1281456"/>
                      </a:cubicBezTo>
                      <a:cubicBezTo>
                        <a:pt x="120834" y="1303751"/>
                        <a:pt x="138907" y="1321824"/>
                        <a:pt x="161202" y="1321824"/>
                      </a:cubicBezTo>
                      <a:cubicBezTo>
                        <a:pt x="183497" y="1321824"/>
                        <a:pt x="201570" y="1303751"/>
                        <a:pt x="201570" y="1281456"/>
                      </a:cubicBezTo>
                      <a:cubicBezTo>
                        <a:pt x="201570" y="1259161"/>
                        <a:pt x="183497" y="1241088"/>
                        <a:pt x="161202" y="1241088"/>
                      </a:cubicBezTo>
                      <a:close/>
                      <a:moveTo>
                        <a:pt x="76766" y="1241088"/>
                      </a:moveTo>
                      <a:cubicBezTo>
                        <a:pt x="54471" y="1241088"/>
                        <a:pt x="36398" y="1259161"/>
                        <a:pt x="36398" y="1281456"/>
                      </a:cubicBezTo>
                      <a:cubicBezTo>
                        <a:pt x="36398" y="1303751"/>
                        <a:pt x="54471" y="1321824"/>
                        <a:pt x="76766" y="1321824"/>
                      </a:cubicBezTo>
                      <a:cubicBezTo>
                        <a:pt x="99061" y="1321824"/>
                        <a:pt x="117134" y="1303751"/>
                        <a:pt x="117134" y="1281456"/>
                      </a:cubicBezTo>
                      <a:cubicBezTo>
                        <a:pt x="117134" y="1259161"/>
                        <a:pt x="99061" y="1241088"/>
                        <a:pt x="76766" y="1241088"/>
                      </a:cubicBezTo>
                      <a:close/>
                      <a:moveTo>
                        <a:pt x="1343312" y="1155038"/>
                      </a:moveTo>
                      <a:cubicBezTo>
                        <a:pt x="1321017" y="1155038"/>
                        <a:pt x="1302944" y="1173111"/>
                        <a:pt x="1302944" y="1195406"/>
                      </a:cubicBezTo>
                      <a:cubicBezTo>
                        <a:pt x="1302944" y="1217701"/>
                        <a:pt x="1321017" y="1235774"/>
                        <a:pt x="1343312" y="1235774"/>
                      </a:cubicBezTo>
                      <a:cubicBezTo>
                        <a:pt x="1365607" y="1235774"/>
                        <a:pt x="1383680" y="1217701"/>
                        <a:pt x="1383680" y="1195406"/>
                      </a:cubicBezTo>
                      <a:cubicBezTo>
                        <a:pt x="1383680" y="1173111"/>
                        <a:pt x="1365607" y="1155038"/>
                        <a:pt x="1343312" y="1155038"/>
                      </a:cubicBezTo>
                      <a:close/>
                      <a:moveTo>
                        <a:pt x="1258874" y="1155038"/>
                      </a:moveTo>
                      <a:cubicBezTo>
                        <a:pt x="1236579" y="1155038"/>
                        <a:pt x="1218506" y="1173111"/>
                        <a:pt x="1218506" y="1195406"/>
                      </a:cubicBezTo>
                      <a:cubicBezTo>
                        <a:pt x="1218506" y="1217701"/>
                        <a:pt x="1236579" y="1235774"/>
                        <a:pt x="1258874" y="1235774"/>
                      </a:cubicBezTo>
                      <a:cubicBezTo>
                        <a:pt x="1281169" y="1235774"/>
                        <a:pt x="1299242" y="1217701"/>
                        <a:pt x="1299242" y="1195406"/>
                      </a:cubicBezTo>
                      <a:cubicBezTo>
                        <a:pt x="1299242" y="1173111"/>
                        <a:pt x="1281169" y="1155038"/>
                        <a:pt x="1258874" y="1155038"/>
                      </a:cubicBezTo>
                      <a:close/>
                      <a:moveTo>
                        <a:pt x="1174438" y="1155038"/>
                      </a:moveTo>
                      <a:cubicBezTo>
                        <a:pt x="1152143" y="1155038"/>
                        <a:pt x="1134070" y="1173111"/>
                        <a:pt x="1134070" y="1195406"/>
                      </a:cubicBezTo>
                      <a:cubicBezTo>
                        <a:pt x="1134070" y="1217701"/>
                        <a:pt x="1152143" y="1235774"/>
                        <a:pt x="1174438" y="1235774"/>
                      </a:cubicBezTo>
                      <a:cubicBezTo>
                        <a:pt x="1196733" y="1235774"/>
                        <a:pt x="1214806" y="1217701"/>
                        <a:pt x="1214806" y="1195406"/>
                      </a:cubicBezTo>
                      <a:cubicBezTo>
                        <a:pt x="1214806" y="1173111"/>
                        <a:pt x="1196733" y="1155038"/>
                        <a:pt x="1174438" y="1155038"/>
                      </a:cubicBezTo>
                      <a:close/>
                      <a:moveTo>
                        <a:pt x="1090002" y="1155038"/>
                      </a:moveTo>
                      <a:cubicBezTo>
                        <a:pt x="1067707" y="1155038"/>
                        <a:pt x="1049634" y="1173111"/>
                        <a:pt x="1049634" y="1195406"/>
                      </a:cubicBezTo>
                      <a:cubicBezTo>
                        <a:pt x="1049634" y="1217701"/>
                        <a:pt x="1067707" y="1235774"/>
                        <a:pt x="1090002" y="1235774"/>
                      </a:cubicBezTo>
                      <a:cubicBezTo>
                        <a:pt x="1112297" y="1235774"/>
                        <a:pt x="1130370" y="1217701"/>
                        <a:pt x="1130370" y="1195406"/>
                      </a:cubicBezTo>
                      <a:cubicBezTo>
                        <a:pt x="1130370" y="1173111"/>
                        <a:pt x="1112297" y="1155038"/>
                        <a:pt x="1090002" y="1155038"/>
                      </a:cubicBezTo>
                      <a:close/>
                      <a:moveTo>
                        <a:pt x="1005565" y="1155038"/>
                      </a:moveTo>
                      <a:cubicBezTo>
                        <a:pt x="983270" y="1155038"/>
                        <a:pt x="965197" y="1173111"/>
                        <a:pt x="965197" y="1195406"/>
                      </a:cubicBezTo>
                      <a:cubicBezTo>
                        <a:pt x="965197" y="1217701"/>
                        <a:pt x="983270" y="1235774"/>
                        <a:pt x="1005565" y="1235774"/>
                      </a:cubicBezTo>
                      <a:cubicBezTo>
                        <a:pt x="1027860" y="1235774"/>
                        <a:pt x="1045933" y="1217701"/>
                        <a:pt x="1045933" y="1195406"/>
                      </a:cubicBezTo>
                      <a:cubicBezTo>
                        <a:pt x="1045933" y="1173111"/>
                        <a:pt x="1027860" y="1155038"/>
                        <a:pt x="1005565" y="1155038"/>
                      </a:cubicBezTo>
                      <a:close/>
                      <a:moveTo>
                        <a:pt x="921129" y="1155038"/>
                      </a:moveTo>
                      <a:cubicBezTo>
                        <a:pt x="898834" y="1155038"/>
                        <a:pt x="880761" y="1173111"/>
                        <a:pt x="880761" y="1195406"/>
                      </a:cubicBezTo>
                      <a:cubicBezTo>
                        <a:pt x="880761" y="1217701"/>
                        <a:pt x="898834" y="1235774"/>
                        <a:pt x="921129" y="1235774"/>
                      </a:cubicBezTo>
                      <a:cubicBezTo>
                        <a:pt x="943424" y="1235774"/>
                        <a:pt x="961497" y="1217701"/>
                        <a:pt x="961497" y="1195406"/>
                      </a:cubicBezTo>
                      <a:cubicBezTo>
                        <a:pt x="961497" y="1173111"/>
                        <a:pt x="943424" y="1155038"/>
                        <a:pt x="921129" y="1155038"/>
                      </a:cubicBezTo>
                      <a:close/>
                      <a:moveTo>
                        <a:pt x="836693" y="1155038"/>
                      </a:moveTo>
                      <a:cubicBezTo>
                        <a:pt x="814398" y="1155038"/>
                        <a:pt x="796325" y="1173111"/>
                        <a:pt x="796325" y="1195406"/>
                      </a:cubicBezTo>
                      <a:cubicBezTo>
                        <a:pt x="796325" y="1217701"/>
                        <a:pt x="814398" y="1235774"/>
                        <a:pt x="836693" y="1235774"/>
                      </a:cubicBezTo>
                      <a:cubicBezTo>
                        <a:pt x="858988" y="1235774"/>
                        <a:pt x="877061" y="1217701"/>
                        <a:pt x="877061" y="1195406"/>
                      </a:cubicBezTo>
                      <a:cubicBezTo>
                        <a:pt x="877061" y="1173111"/>
                        <a:pt x="858988" y="1155038"/>
                        <a:pt x="836693" y="1155038"/>
                      </a:cubicBezTo>
                      <a:close/>
                      <a:moveTo>
                        <a:pt x="752256" y="1155038"/>
                      </a:moveTo>
                      <a:cubicBezTo>
                        <a:pt x="729961" y="1155038"/>
                        <a:pt x="711888" y="1173111"/>
                        <a:pt x="711888" y="1195406"/>
                      </a:cubicBezTo>
                      <a:cubicBezTo>
                        <a:pt x="711888" y="1217701"/>
                        <a:pt x="729961" y="1235774"/>
                        <a:pt x="752256" y="1235774"/>
                      </a:cubicBezTo>
                      <a:cubicBezTo>
                        <a:pt x="774551" y="1235774"/>
                        <a:pt x="792624" y="1217701"/>
                        <a:pt x="792624" y="1195406"/>
                      </a:cubicBezTo>
                      <a:cubicBezTo>
                        <a:pt x="792624" y="1173111"/>
                        <a:pt x="774551" y="1155038"/>
                        <a:pt x="752256" y="1155038"/>
                      </a:cubicBezTo>
                      <a:close/>
                      <a:moveTo>
                        <a:pt x="667820" y="1155038"/>
                      </a:moveTo>
                      <a:cubicBezTo>
                        <a:pt x="645525" y="1155038"/>
                        <a:pt x="627452" y="1173111"/>
                        <a:pt x="627452" y="1195406"/>
                      </a:cubicBezTo>
                      <a:cubicBezTo>
                        <a:pt x="627452" y="1217701"/>
                        <a:pt x="645525" y="1235774"/>
                        <a:pt x="667820" y="1235774"/>
                      </a:cubicBezTo>
                      <a:cubicBezTo>
                        <a:pt x="690115" y="1235774"/>
                        <a:pt x="708188" y="1217701"/>
                        <a:pt x="708188" y="1195406"/>
                      </a:cubicBezTo>
                      <a:cubicBezTo>
                        <a:pt x="708188" y="1173111"/>
                        <a:pt x="690115" y="1155038"/>
                        <a:pt x="667820" y="1155038"/>
                      </a:cubicBezTo>
                      <a:close/>
                      <a:moveTo>
                        <a:pt x="583384" y="1155038"/>
                      </a:moveTo>
                      <a:cubicBezTo>
                        <a:pt x="561089" y="1155038"/>
                        <a:pt x="543016" y="1173111"/>
                        <a:pt x="543016" y="1195406"/>
                      </a:cubicBezTo>
                      <a:cubicBezTo>
                        <a:pt x="543016" y="1217701"/>
                        <a:pt x="561089" y="1235774"/>
                        <a:pt x="583384" y="1235774"/>
                      </a:cubicBezTo>
                      <a:cubicBezTo>
                        <a:pt x="605679" y="1235774"/>
                        <a:pt x="623752" y="1217701"/>
                        <a:pt x="623752" y="1195406"/>
                      </a:cubicBezTo>
                      <a:cubicBezTo>
                        <a:pt x="623752" y="1173111"/>
                        <a:pt x="605679" y="1155038"/>
                        <a:pt x="583384" y="1155038"/>
                      </a:cubicBezTo>
                      <a:close/>
                      <a:moveTo>
                        <a:pt x="498947" y="1155038"/>
                      </a:moveTo>
                      <a:cubicBezTo>
                        <a:pt x="476652" y="1155038"/>
                        <a:pt x="458579" y="1173111"/>
                        <a:pt x="458579" y="1195406"/>
                      </a:cubicBezTo>
                      <a:cubicBezTo>
                        <a:pt x="458579" y="1217701"/>
                        <a:pt x="476652" y="1235774"/>
                        <a:pt x="498947" y="1235774"/>
                      </a:cubicBezTo>
                      <a:cubicBezTo>
                        <a:pt x="521242" y="1235774"/>
                        <a:pt x="539315" y="1217701"/>
                        <a:pt x="539315" y="1195406"/>
                      </a:cubicBezTo>
                      <a:cubicBezTo>
                        <a:pt x="539315" y="1173111"/>
                        <a:pt x="521242" y="1155038"/>
                        <a:pt x="498947" y="1155038"/>
                      </a:cubicBezTo>
                      <a:close/>
                      <a:moveTo>
                        <a:pt x="414511" y="1155038"/>
                      </a:moveTo>
                      <a:cubicBezTo>
                        <a:pt x="392216" y="1155038"/>
                        <a:pt x="374143" y="1173111"/>
                        <a:pt x="374143" y="1195406"/>
                      </a:cubicBezTo>
                      <a:cubicBezTo>
                        <a:pt x="374143" y="1217701"/>
                        <a:pt x="392216" y="1235774"/>
                        <a:pt x="414511" y="1235774"/>
                      </a:cubicBezTo>
                      <a:cubicBezTo>
                        <a:pt x="436806" y="1235774"/>
                        <a:pt x="454879" y="1217701"/>
                        <a:pt x="454879" y="1195406"/>
                      </a:cubicBezTo>
                      <a:cubicBezTo>
                        <a:pt x="454879" y="1173111"/>
                        <a:pt x="436806" y="1155038"/>
                        <a:pt x="414511" y="1155038"/>
                      </a:cubicBezTo>
                      <a:close/>
                      <a:moveTo>
                        <a:pt x="330075" y="1155038"/>
                      </a:moveTo>
                      <a:cubicBezTo>
                        <a:pt x="307780" y="1155038"/>
                        <a:pt x="289707" y="1173111"/>
                        <a:pt x="289707" y="1195406"/>
                      </a:cubicBezTo>
                      <a:cubicBezTo>
                        <a:pt x="289707" y="1217701"/>
                        <a:pt x="307780" y="1235774"/>
                        <a:pt x="330075" y="1235774"/>
                      </a:cubicBezTo>
                      <a:cubicBezTo>
                        <a:pt x="352370" y="1235774"/>
                        <a:pt x="370443" y="1217701"/>
                        <a:pt x="370443" y="1195406"/>
                      </a:cubicBezTo>
                      <a:cubicBezTo>
                        <a:pt x="370443" y="1173111"/>
                        <a:pt x="352370" y="1155038"/>
                        <a:pt x="330075" y="1155038"/>
                      </a:cubicBezTo>
                      <a:close/>
                      <a:moveTo>
                        <a:pt x="245639" y="1155038"/>
                      </a:moveTo>
                      <a:cubicBezTo>
                        <a:pt x="223344" y="1155038"/>
                        <a:pt x="205271" y="1173111"/>
                        <a:pt x="205271" y="1195406"/>
                      </a:cubicBezTo>
                      <a:cubicBezTo>
                        <a:pt x="205271" y="1217701"/>
                        <a:pt x="223344" y="1235774"/>
                        <a:pt x="245639" y="1235774"/>
                      </a:cubicBezTo>
                      <a:cubicBezTo>
                        <a:pt x="267934" y="1235774"/>
                        <a:pt x="286007" y="1217701"/>
                        <a:pt x="286007" y="1195406"/>
                      </a:cubicBezTo>
                      <a:cubicBezTo>
                        <a:pt x="286007" y="1173111"/>
                        <a:pt x="267934" y="1155038"/>
                        <a:pt x="245639" y="1155038"/>
                      </a:cubicBezTo>
                      <a:close/>
                      <a:moveTo>
                        <a:pt x="161202" y="1155038"/>
                      </a:moveTo>
                      <a:cubicBezTo>
                        <a:pt x="138907" y="1155038"/>
                        <a:pt x="120834" y="1173111"/>
                        <a:pt x="120834" y="1195406"/>
                      </a:cubicBezTo>
                      <a:cubicBezTo>
                        <a:pt x="120834" y="1217701"/>
                        <a:pt x="138907" y="1235774"/>
                        <a:pt x="161202" y="1235774"/>
                      </a:cubicBezTo>
                      <a:cubicBezTo>
                        <a:pt x="183497" y="1235774"/>
                        <a:pt x="201570" y="1217701"/>
                        <a:pt x="201570" y="1195406"/>
                      </a:cubicBezTo>
                      <a:cubicBezTo>
                        <a:pt x="201570" y="1173111"/>
                        <a:pt x="183497" y="1155038"/>
                        <a:pt x="161202" y="1155038"/>
                      </a:cubicBezTo>
                      <a:close/>
                      <a:moveTo>
                        <a:pt x="76766" y="1155038"/>
                      </a:moveTo>
                      <a:cubicBezTo>
                        <a:pt x="54471" y="1155038"/>
                        <a:pt x="36398" y="1173111"/>
                        <a:pt x="36398" y="1195406"/>
                      </a:cubicBezTo>
                      <a:cubicBezTo>
                        <a:pt x="36398" y="1217701"/>
                        <a:pt x="54471" y="1235774"/>
                        <a:pt x="76766" y="1235774"/>
                      </a:cubicBezTo>
                      <a:cubicBezTo>
                        <a:pt x="99061" y="1235774"/>
                        <a:pt x="117134" y="1217701"/>
                        <a:pt x="117134" y="1195406"/>
                      </a:cubicBezTo>
                      <a:cubicBezTo>
                        <a:pt x="117134" y="1173111"/>
                        <a:pt x="99061" y="1155038"/>
                        <a:pt x="76766" y="1155038"/>
                      </a:cubicBezTo>
                      <a:close/>
                      <a:moveTo>
                        <a:pt x="1343312" y="1068989"/>
                      </a:moveTo>
                      <a:cubicBezTo>
                        <a:pt x="1321017" y="1068989"/>
                        <a:pt x="1302944" y="1087062"/>
                        <a:pt x="1302944" y="1109357"/>
                      </a:cubicBezTo>
                      <a:cubicBezTo>
                        <a:pt x="1302944" y="1131652"/>
                        <a:pt x="1321017" y="1149725"/>
                        <a:pt x="1343312" y="1149725"/>
                      </a:cubicBezTo>
                      <a:cubicBezTo>
                        <a:pt x="1365607" y="1149725"/>
                        <a:pt x="1383680" y="1131652"/>
                        <a:pt x="1383680" y="1109357"/>
                      </a:cubicBezTo>
                      <a:cubicBezTo>
                        <a:pt x="1383680" y="1087062"/>
                        <a:pt x="1365607" y="1068989"/>
                        <a:pt x="1343312" y="1068989"/>
                      </a:cubicBezTo>
                      <a:close/>
                      <a:moveTo>
                        <a:pt x="1258874" y="1068989"/>
                      </a:moveTo>
                      <a:cubicBezTo>
                        <a:pt x="1236579" y="1068989"/>
                        <a:pt x="1218506" y="1087062"/>
                        <a:pt x="1218506" y="1109357"/>
                      </a:cubicBezTo>
                      <a:cubicBezTo>
                        <a:pt x="1218506" y="1131652"/>
                        <a:pt x="1236579" y="1149725"/>
                        <a:pt x="1258874" y="1149725"/>
                      </a:cubicBezTo>
                      <a:cubicBezTo>
                        <a:pt x="1281169" y="1149725"/>
                        <a:pt x="1299242" y="1131652"/>
                        <a:pt x="1299242" y="1109357"/>
                      </a:cubicBezTo>
                      <a:cubicBezTo>
                        <a:pt x="1299242" y="1087062"/>
                        <a:pt x="1281169" y="1068989"/>
                        <a:pt x="1258874" y="1068989"/>
                      </a:cubicBezTo>
                      <a:close/>
                      <a:moveTo>
                        <a:pt x="1174438" y="1068989"/>
                      </a:moveTo>
                      <a:cubicBezTo>
                        <a:pt x="1152143" y="1068989"/>
                        <a:pt x="1134070" y="1087062"/>
                        <a:pt x="1134070" y="1109357"/>
                      </a:cubicBezTo>
                      <a:cubicBezTo>
                        <a:pt x="1134070" y="1131652"/>
                        <a:pt x="1152143" y="1149725"/>
                        <a:pt x="1174438" y="1149725"/>
                      </a:cubicBezTo>
                      <a:cubicBezTo>
                        <a:pt x="1196733" y="1149725"/>
                        <a:pt x="1214806" y="1131652"/>
                        <a:pt x="1214806" y="1109357"/>
                      </a:cubicBezTo>
                      <a:cubicBezTo>
                        <a:pt x="1214806" y="1087062"/>
                        <a:pt x="1196733" y="1068989"/>
                        <a:pt x="1174438" y="1068989"/>
                      </a:cubicBezTo>
                      <a:close/>
                      <a:moveTo>
                        <a:pt x="1090002" y="1068989"/>
                      </a:moveTo>
                      <a:cubicBezTo>
                        <a:pt x="1067707" y="1068989"/>
                        <a:pt x="1049634" y="1087062"/>
                        <a:pt x="1049634" y="1109357"/>
                      </a:cubicBezTo>
                      <a:cubicBezTo>
                        <a:pt x="1049634" y="1131652"/>
                        <a:pt x="1067707" y="1149725"/>
                        <a:pt x="1090002" y="1149725"/>
                      </a:cubicBezTo>
                      <a:cubicBezTo>
                        <a:pt x="1112297" y="1149725"/>
                        <a:pt x="1130370" y="1131652"/>
                        <a:pt x="1130370" y="1109357"/>
                      </a:cubicBezTo>
                      <a:cubicBezTo>
                        <a:pt x="1130370" y="1087062"/>
                        <a:pt x="1112297" y="1068989"/>
                        <a:pt x="1090002" y="1068989"/>
                      </a:cubicBezTo>
                      <a:close/>
                      <a:moveTo>
                        <a:pt x="1005565" y="1068989"/>
                      </a:moveTo>
                      <a:cubicBezTo>
                        <a:pt x="983270" y="1068989"/>
                        <a:pt x="965197" y="1087062"/>
                        <a:pt x="965197" y="1109357"/>
                      </a:cubicBezTo>
                      <a:cubicBezTo>
                        <a:pt x="965197" y="1131652"/>
                        <a:pt x="983270" y="1149725"/>
                        <a:pt x="1005565" y="1149725"/>
                      </a:cubicBezTo>
                      <a:cubicBezTo>
                        <a:pt x="1027860" y="1149725"/>
                        <a:pt x="1045933" y="1131652"/>
                        <a:pt x="1045933" y="1109357"/>
                      </a:cubicBezTo>
                      <a:cubicBezTo>
                        <a:pt x="1045933" y="1087062"/>
                        <a:pt x="1027860" y="1068989"/>
                        <a:pt x="1005565" y="1068989"/>
                      </a:cubicBezTo>
                      <a:close/>
                      <a:moveTo>
                        <a:pt x="921129" y="1068989"/>
                      </a:moveTo>
                      <a:cubicBezTo>
                        <a:pt x="898834" y="1068989"/>
                        <a:pt x="880761" y="1087062"/>
                        <a:pt x="880761" y="1109357"/>
                      </a:cubicBezTo>
                      <a:cubicBezTo>
                        <a:pt x="880761" y="1131652"/>
                        <a:pt x="898834" y="1149725"/>
                        <a:pt x="921129" y="1149725"/>
                      </a:cubicBezTo>
                      <a:cubicBezTo>
                        <a:pt x="943424" y="1149725"/>
                        <a:pt x="961497" y="1131652"/>
                        <a:pt x="961497" y="1109357"/>
                      </a:cubicBezTo>
                      <a:cubicBezTo>
                        <a:pt x="961497" y="1087062"/>
                        <a:pt x="943424" y="1068989"/>
                        <a:pt x="921129" y="1068989"/>
                      </a:cubicBezTo>
                      <a:close/>
                      <a:moveTo>
                        <a:pt x="836693" y="1068989"/>
                      </a:moveTo>
                      <a:cubicBezTo>
                        <a:pt x="814398" y="1068989"/>
                        <a:pt x="796325" y="1087062"/>
                        <a:pt x="796325" y="1109357"/>
                      </a:cubicBezTo>
                      <a:cubicBezTo>
                        <a:pt x="796325" y="1131652"/>
                        <a:pt x="814398" y="1149725"/>
                        <a:pt x="836693" y="1149725"/>
                      </a:cubicBezTo>
                      <a:cubicBezTo>
                        <a:pt x="858988" y="1149725"/>
                        <a:pt x="877061" y="1131652"/>
                        <a:pt x="877061" y="1109357"/>
                      </a:cubicBezTo>
                      <a:cubicBezTo>
                        <a:pt x="877061" y="1087062"/>
                        <a:pt x="858988" y="1068989"/>
                        <a:pt x="836693" y="1068989"/>
                      </a:cubicBezTo>
                      <a:close/>
                      <a:moveTo>
                        <a:pt x="752256" y="1068989"/>
                      </a:moveTo>
                      <a:cubicBezTo>
                        <a:pt x="729961" y="1068989"/>
                        <a:pt x="711888" y="1087062"/>
                        <a:pt x="711888" y="1109357"/>
                      </a:cubicBezTo>
                      <a:cubicBezTo>
                        <a:pt x="711888" y="1131652"/>
                        <a:pt x="729961" y="1149725"/>
                        <a:pt x="752256" y="1149725"/>
                      </a:cubicBezTo>
                      <a:cubicBezTo>
                        <a:pt x="774551" y="1149725"/>
                        <a:pt x="792624" y="1131652"/>
                        <a:pt x="792624" y="1109357"/>
                      </a:cubicBezTo>
                      <a:cubicBezTo>
                        <a:pt x="792624" y="1087062"/>
                        <a:pt x="774551" y="1068989"/>
                        <a:pt x="752256" y="1068989"/>
                      </a:cubicBezTo>
                      <a:close/>
                      <a:moveTo>
                        <a:pt x="667820" y="1068989"/>
                      </a:moveTo>
                      <a:cubicBezTo>
                        <a:pt x="645525" y="1068989"/>
                        <a:pt x="627452" y="1087062"/>
                        <a:pt x="627452" y="1109357"/>
                      </a:cubicBezTo>
                      <a:cubicBezTo>
                        <a:pt x="627452" y="1131652"/>
                        <a:pt x="645525" y="1149725"/>
                        <a:pt x="667820" y="1149725"/>
                      </a:cubicBezTo>
                      <a:cubicBezTo>
                        <a:pt x="690115" y="1149725"/>
                        <a:pt x="708188" y="1131652"/>
                        <a:pt x="708188" y="1109357"/>
                      </a:cubicBezTo>
                      <a:cubicBezTo>
                        <a:pt x="708188" y="1087062"/>
                        <a:pt x="690115" y="1068989"/>
                        <a:pt x="667820" y="1068989"/>
                      </a:cubicBezTo>
                      <a:close/>
                      <a:moveTo>
                        <a:pt x="583384" y="1068989"/>
                      </a:moveTo>
                      <a:cubicBezTo>
                        <a:pt x="561089" y="1068989"/>
                        <a:pt x="543016" y="1087062"/>
                        <a:pt x="543016" y="1109357"/>
                      </a:cubicBezTo>
                      <a:cubicBezTo>
                        <a:pt x="543016" y="1131652"/>
                        <a:pt x="561089" y="1149725"/>
                        <a:pt x="583384" y="1149725"/>
                      </a:cubicBezTo>
                      <a:cubicBezTo>
                        <a:pt x="605679" y="1149725"/>
                        <a:pt x="623752" y="1131652"/>
                        <a:pt x="623752" y="1109357"/>
                      </a:cubicBezTo>
                      <a:cubicBezTo>
                        <a:pt x="623752" y="1087062"/>
                        <a:pt x="605679" y="1068989"/>
                        <a:pt x="583384" y="1068989"/>
                      </a:cubicBezTo>
                      <a:close/>
                      <a:moveTo>
                        <a:pt x="498947" y="1068989"/>
                      </a:moveTo>
                      <a:cubicBezTo>
                        <a:pt x="476652" y="1068989"/>
                        <a:pt x="458579" y="1087062"/>
                        <a:pt x="458579" y="1109357"/>
                      </a:cubicBezTo>
                      <a:cubicBezTo>
                        <a:pt x="458579" y="1131652"/>
                        <a:pt x="476652" y="1149725"/>
                        <a:pt x="498947" y="1149725"/>
                      </a:cubicBezTo>
                      <a:cubicBezTo>
                        <a:pt x="521242" y="1149725"/>
                        <a:pt x="539315" y="1131652"/>
                        <a:pt x="539315" y="1109357"/>
                      </a:cubicBezTo>
                      <a:cubicBezTo>
                        <a:pt x="539315" y="1087062"/>
                        <a:pt x="521242" y="1068989"/>
                        <a:pt x="498947" y="1068989"/>
                      </a:cubicBezTo>
                      <a:close/>
                      <a:moveTo>
                        <a:pt x="414511" y="1068989"/>
                      </a:moveTo>
                      <a:cubicBezTo>
                        <a:pt x="392216" y="1068989"/>
                        <a:pt x="374143" y="1087062"/>
                        <a:pt x="374143" y="1109357"/>
                      </a:cubicBezTo>
                      <a:cubicBezTo>
                        <a:pt x="374143" y="1131652"/>
                        <a:pt x="392216" y="1149725"/>
                        <a:pt x="414511" y="1149725"/>
                      </a:cubicBezTo>
                      <a:cubicBezTo>
                        <a:pt x="436806" y="1149725"/>
                        <a:pt x="454879" y="1131652"/>
                        <a:pt x="454879" y="1109357"/>
                      </a:cubicBezTo>
                      <a:cubicBezTo>
                        <a:pt x="454879" y="1087062"/>
                        <a:pt x="436806" y="1068989"/>
                        <a:pt x="414511" y="1068989"/>
                      </a:cubicBezTo>
                      <a:close/>
                      <a:moveTo>
                        <a:pt x="330075" y="1068989"/>
                      </a:moveTo>
                      <a:cubicBezTo>
                        <a:pt x="307780" y="1068989"/>
                        <a:pt x="289707" y="1087062"/>
                        <a:pt x="289707" y="1109357"/>
                      </a:cubicBezTo>
                      <a:cubicBezTo>
                        <a:pt x="289707" y="1131652"/>
                        <a:pt x="307780" y="1149725"/>
                        <a:pt x="330075" y="1149725"/>
                      </a:cubicBezTo>
                      <a:cubicBezTo>
                        <a:pt x="352370" y="1149725"/>
                        <a:pt x="370443" y="1131652"/>
                        <a:pt x="370443" y="1109357"/>
                      </a:cubicBezTo>
                      <a:cubicBezTo>
                        <a:pt x="370443" y="1087062"/>
                        <a:pt x="352370" y="1068989"/>
                        <a:pt x="330075" y="1068989"/>
                      </a:cubicBezTo>
                      <a:close/>
                      <a:moveTo>
                        <a:pt x="245639" y="1068989"/>
                      </a:moveTo>
                      <a:cubicBezTo>
                        <a:pt x="223344" y="1068989"/>
                        <a:pt x="205271" y="1087062"/>
                        <a:pt x="205271" y="1109357"/>
                      </a:cubicBezTo>
                      <a:cubicBezTo>
                        <a:pt x="205271" y="1131652"/>
                        <a:pt x="223344" y="1149725"/>
                        <a:pt x="245639" y="1149725"/>
                      </a:cubicBezTo>
                      <a:cubicBezTo>
                        <a:pt x="267934" y="1149725"/>
                        <a:pt x="286007" y="1131652"/>
                        <a:pt x="286007" y="1109357"/>
                      </a:cubicBezTo>
                      <a:cubicBezTo>
                        <a:pt x="286007" y="1087062"/>
                        <a:pt x="267934" y="1068989"/>
                        <a:pt x="245639" y="1068989"/>
                      </a:cubicBezTo>
                      <a:close/>
                      <a:moveTo>
                        <a:pt x="161202" y="1068989"/>
                      </a:moveTo>
                      <a:cubicBezTo>
                        <a:pt x="138907" y="1068989"/>
                        <a:pt x="120834" y="1087062"/>
                        <a:pt x="120834" y="1109357"/>
                      </a:cubicBezTo>
                      <a:cubicBezTo>
                        <a:pt x="120834" y="1131652"/>
                        <a:pt x="138907" y="1149725"/>
                        <a:pt x="161202" y="1149725"/>
                      </a:cubicBezTo>
                      <a:cubicBezTo>
                        <a:pt x="183497" y="1149725"/>
                        <a:pt x="201570" y="1131652"/>
                        <a:pt x="201570" y="1109357"/>
                      </a:cubicBezTo>
                      <a:cubicBezTo>
                        <a:pt x="201570" y="1087062"/>
                        <a:pt x="183497" y="1068989"/>
                        <a:pt x="161202" y="1068989"/>
                      </a:cubicBezTo>
                      <a:close/>
                      <a:moveTo>
                        <a:pt x="76766" y="1068989"/>
                      </a:moveTo>
                      <a:cubicBezTo>
                        <a:pt x="54471" y="1068989"/>
                        <a:pt x="36398" y="1087062"/>
                        <a:pt x="36398" y="1109357"/>
                      </a:cubicBezTo>
                      <a:cubicBezTo>
                        <a:pt x="36398" y="1131652"/>
                        <a:pt x="54471" y="1149725"/>
                        <a:pt x="76766" y="1149725"/>
                      </a:cubicBezTo>
                      <a:cubicBezTo>
                        <a:pt x="99061" y="1149725"/>
                        <a:pt x="117134" y="1131652"/>
                        <a:pt x="117134" y="1109357"/>
                      </a:cubicBezTo>
                      <a:cubicBezTo>
                        <a:pt x="117134" y="1087062"/>
                        <a:pt x="99061" y="1068989"/>
                        <a:pt x="76766" y="1068989"/>
                      </a:cubicBezTo>
                      <a:close/>
                      <a:moveTo>
                        <a:pt x="1343312" y="982940"/>
                      </a:moveTo>
                      <a:cubicBezTo>
                        <a:pt x="1321017" y="982940"/>
                        <a:pt x="1302944" y="1001013"/>
                        <a:pt x="1302944" y="1023308"/>
                      </a:cubicBezTo>
                      <a:cubicBezTo>
                        <a:pt x="1302944" y="1045603"/>
                        <a:pt x="1321017" y="1063676"/>
                        <a:pt x="1343312" y="1063676"/>
                      </a:cubicBezTo>
                      <a:cubicBezTo>
                        <a:pt x="1365607" y="1063676"/>
                        <a:pt x="1383680" y="1045603"/>
                        <a:pt x="1383680" y="1023308"/>
                      </a:cubicBezTo>
                      <a:cubicBezTo>
                        <a:pt x="1383680" y="1001013"/>
                        <a:pt x="1365607" y="982940"/>
                        <a:pt x="1343312" y="982940"/>
                      </a:cubicBezTo>
                      <a:close/>
                      <a:moveTo>
                        <a:pt x="1258874" y="982940"/>
                      </a:moveTo>
                      <a:cubicBezTo>
                        <a:pt x="1236579" y="982940"/>
                        <a:pt x="1218506" y="1001013"/>
                        <a:pt x="1218506" y="1023308"/>
                      </a:cubicBezTo>
                      <a:cubicBezTo>
                        <a:pt x="1218506" y="1045603"/>
                        <a:pt x="1236579" y="1063676"/>
                        <a:pt x="1258874" y="1063676"/>
                      </a:cubicBezTo>
                      <a:cubicBezTo>
                        <a:pt x="1281169" y="1063676"/>
                        <a:pt x="1299242" y="1045603"/>
                        <a:pt x="1299242" y="1023308"/>
                      </a:cubicBezTo>
                      <a:cubicBezTo>
                        <a:pt x="1299242" y="1001013"/>
                        <a:pt x="1281169" y="982940"/>
                        <a:pt x="1258874" y="982940"/>
                      </a:cubicBezTo>
                      <a:close/>
                      <a:moveTo>
                        <a:pt x="1174438" y="982940"/>
                      </a:moveTo>
                      <a:cubicBezTo>
                        <a:pt x="1152143" y="982940"/>
                        <a:pt x="1134070" y="1001013"/>
                        <a:pt x="1134070" y="1023308"/>
                      </a:cubicBezTo>
                      <a:cubicBezTo>
                        <a:pt x="1134070" y="1045603"/>
                        <a:pt x="1152143" y="1063676"/>
                        <a:pt x="1174438" y="1063676"/>
                      </a:cubicBezTo>
                      <a:cubicBezTo>
                        <a:pt x="1196733" y="1063676"/>
                        <a:pt x="1214806" y="1045603"/>
                        <a:pt x="1214806" y="1023308"/>
                      </a:cubicBezTo>
                      <a:cubicBezTo>
                        <a:pt x="1214806" y="1001013"/>
                        <a:pt x="1196733" y="982940"/>
                        <a:pt x="1174438" y="982940"/>
                      </a:cubicBezTo>
                      <a:close/>
                      <a:moveTo>
                        <a:pt x="1090002" y="982940"/>
                      </a:moveTo>
                      <a:cubicBezTo>
                        <a:pt x="1067707" y="982940"/>
                        <a:pt x="1049634" y="1001013"/>
                        <a:pt x="1049634" y="1023308"/>
                      </a:cubicBezTo>
                      <a:cubicBezTo>
                        <a:pt x="1049634" y="1045603"/>
                        <a:pt x="1067707" y="1063676"/>
                        <a:pt x="1090002" y="1063676"/>
                      </a:cubicBezTo>
                      <a:cubicBezTo>
                        <a:pt x="1112297" y="1063676"/>
                        <a:pt x="1130370" y="1045603"/>
                        <a:pt x="1130370" y="1023308"/>
                      </a:cubicBezTo>
                      <a:cubicBezTo>
                        <a:pt x="1130370" y="1001013"/>
                        <a:pt x="1112297" y="982940"/>
                        <a:pt x="1090002" y="982940"/>
                      </a:cubicBezTo>
                      <a:close/>
                      <a:moveTo>
                        <a:pt x="1005565" y="982940"/>
                      </a:moveTo>
                      <a:cubicBezTo>
                        <a:pt x="983270" y="982940"/>
                        <a:pt x="965197" y="1001013"/>
                        <a:pt x="965197" y="1023308"/>
                      </a:cubicBezTo>
                      <a:cubicBezTo>
                        <a:pt x="965197" y="1045603"/>
                        <a:pt x="983270" y="1063676"/>
                        <a:pt x="1005565" y="1063676"/>
                      </a:cubicBezTo>
                      <a:cubicBezTo>
                        <a:pt x="1027860" y="1063676"/>
                        <a:pt x="1045933" y="1045603"/>
                        <a:pt x="1045933" y="1023308"/>
                      </a:cubicBezTo>
                      <a:cubicBezTo>
                        <a:pt x="1045933" y="1001013"/>
                        <a:pt x="1027860" y="982940"/>
                        <a:pt x="1005565" y="982940"/>
                      </a:cubicBezTo>
                      <a:close/>
                      <a:moveTo>
                        <a:pt x="921129" y="982940"/>
                      </a:moveTo>
                      <a:cubicBezTo>
                        <a:pt x="898834" y="982940"/>
                        <a:pt x="880761" y="1001013"/>
                        <a:pt x="880761" y="1023308"/>
                      </a:cubicBezTo>
                      <a:cubicBezTo>
                        <a:pt x="880761" y="1045603"/>
                        <a:pt x="898834" y="1063676"/>
                        <a:pt x="921129" y="1063676"/>
                      </a:cubicBezTo>
                      <a:cubicBezTo>
                        <a:pt x="943424" y="1063676"/>
                        <a:pt x="961497" y="1045603"/>
                        <a:pt x="961497" y="1023308"/>
                      </a:cubicBezTo>
                      <a:cubicBezTo>
                        <a:pt x="961497" y="1001013"/>
                        <a:pt x="943424" y="982940"/>
                        <a:pt x="921129" y="982940"/>
                      </a:cubicBezTo>
                      <a:close/>
                      <a:moveTo>
                        <a:pt x="836693" y="982940"/>
                      </a:moveTo>
                      <a:cubicBezTo>
                        <a:pt x="814398" y="982940"/>
                        <a:pt x="796325" y="1001013"/>
                        <a:pt x="796325" y="1023308"/>
                      </a:cubicBezTo>
                      <a:cubicBezTo>
                        <a:pt x="796325" y="1045603"/>
                        <a:pt x="814398" y="1063676"/>
                        <a:pt x="836693" y="1063676"/>
                      </a:cubicBezTo>
                      <a:cubicBezTo>
                        <a:pt x="858988" y="1063676"/>
                        <a:pt x="877061" y="1045603"/>
                        <a:pt x="877061" y="1023308"/>
                      </a:cubicBezTo>
                      <a:cubicBezTo>
                        <a:pt x="877061" y="1001013"/>
                        <a:pt x="858988" y="982940"/>
                        <a:pt x="836693" y="982940"/>
                      </a:cubicBezTo>
                      <a:close/>
                      <a:moveTo>
                        <a:pt x="752256" y="982940"/>
                      </a:moveTo>
                      <a:cubicBezTo>
                        <a:pt x="729961" y="982940"/>
                        <a:pt x="711888" y="1001013"/>
                        <a:pt x="711888" y="1023308"/>
                      </a:cubicBezTo>
                      <a:cubicBezTo>
                        <a:pt x="711888" y="1045603"/>
                        <a:pt x="729961" y="1063676"/>
                        <a:pt x="752256" y="1063676"/>
                      </a:cubicBezTo>
                      <a:cubicBezTo>
                        <a:pt x="774551" y="1063676"/>
                        <a:pt x="792624" y="1045603"/>
                        <a:pt x="792624" y="1023308"/>
                      </a:cubicBezTo>
                      <a:cubicBezTo>
                        <a:pt x="792624" y="1001013"/>
                        <a:pt x="774551" y="982940"/>
                        <a:pt x="752256" y="982940"/>
                      </a:cubicBezTo>
                      <a:close/>
                      <a:moveTo>
                        <a:pt x="667820" y="982940"/>
                      </a:moveTo>
                      <a:cubicBezTo>
                        <a:pt x="645525" y="982940"/>
                        <a:pt x="627452" y="1001013"/>
                        <a:pt x="627452" y="1023308"/>
                      </a:cubicBezTo>
                      <a:cubicBezTo>
                        <a:pt x="627452" y="1045603"/>
                        <a:pt x="645525" y="1063676"/>
                        <a:pt x="667820" y="1063676"/>
                      </a:cubicBezTo>
                      <a:cubicBezTo>
                        <a:pt x="690115" y="1063676"/>
                        <a:pt x="708188" y="1045603"/>
                        <a:pt x="708188" y="1023308"/>
                      </a:cubicBezTo>
                      <a:cubicBezTo>
                        <a:pt x="708188" y="1001013"/>
                        <a:pt x="690115" y="982940"/>
                        <a:pt x="667820" y="982940"/>
                      </a:cubicBezTo>
                      <a:close/>
                      <a:moveTo>
                        <a:pt x="583384" y="982940"/>
                      </a:moveTo>
                      <a:cubicBezTo>
                        <a:pt x="561089" y="982940"/>
                        <a:pt x="543016" y="1001013"/>
                        <a:pt x="543016" y="1023308"/>
                      </a:cubicBezTo>
                      <a:cubicBezTo>
                        <a:pt x="543016" y="1045603"/>
                        <a:pt x="561089" y="1063676"/>
                        <a:pt x="583384" y="1063676"/>
                      </a:cubicBezTo>
                      <a:cubicBezTo>
                        <a:pt x="605679" y="1063676"/>
                        <a:pt x="623752" y="1045603"/>
                        <a:pt x="623752" y="1023308"/>
                      </a:cubicBezTo>
                      <a:cubicBezTo>
                        <a:pt x="623752" y="1001013"/>
                        <a:pt x="605679" y="982940"/>
                        <a:pt x="583384" y="982940"/>
                      </a:cubicBezTo>
                      <a:close/>
                      <a:moveTo>
                        <a:pt x="498947" y="982940"/>
                      </a:moveTo>
                      <a:cubicBezTo>
                        <a:pt x="476652" y="982940"/>
                        <a:pt x="458579" y="1001013"/>
                        <a:pt x="458579" y="1023308"/>
                      </a:cubicBezTo>
                      <a:cubicBezTo>
                        <a:pt x="458579" y="1045603"/>
                        <a:pt x="476652" y="1063676"/>
                        <a:pt x="498947" y="1063676"/>
                      </a:cubicBezTo>
                      <a:cubicBezTo>
                        <a:pt x="521242" y="1063676"/>
                        <a:pt x="539315" y="1045603"/>
                        <a:pt x="539315" y="1023308"/>
                      </a:cubicBezTo>
                      <a:cubicBezTo>
                        <a:pt x="539315" y="1001013"/>
                        <a:pt x="521242" y="982940"/>
                        <a:pt x="498947" y="982940"/>
                      </a:cubicBezTo>
                      <a:close/>
                      <a:moveTo>
                        <a:pt x="414511" y="982940"/>
                      </a:moveTo>
                      <a:cubicBezTo>
                        <a:pt x="392216" y="982940"/>
                        <a:pt x="374143" y="1001013"/>
                        <a:pt x="374143" y="1023308"/>
                      </a:cubicBezTo>
                      <a:cubicBezTo>
                        <a:pt x="374143" y="1045603"/>
                        <a:pt x="392216" y="1063676"/>
                        <a:pt x="414511" y="1063676"/>
                      </a:cubicBezTo>
                      <a:cubicBezTo>
                        <a:pt x="436806" y="1063676"/>
                        <a:pt x="454879" y="1045603"/>
                        <a:pt x="454879" y="1023308"/>
                      </a:cubicBezTo>
                      <a:cubicBezTo>
                        <a:pt x="454879" y="1001013"/>
                        <a:pt x="436806" y="982940"/>
                        <a:pt x="414511" y="982940"/>
                      </a:cubicBezTo>
                      <a:close/>
                      <a:moveTo>
                        <a:pt x="330075" y="982940"/>
                      </a:moveTo>
                      <a:cubicBezTo>
                        <a:pt x="307780" y="982940"/>
                        <a:pt x="289707" y="1001013"/>
                        <a:pt x="289707" y="1023308"/>
                      </a:cubicBezTo>
                      <a:cubicBezTo>
                        <a:pt x="289707" y="1045603"/>
                        <a:pt x="307780" y="1063676"/>
                        <a:pt x="330075" y="1063676"/>
                      </a:cubicBezTo>
                      <a:cubicBezTo>
                        <a:pt x="352370" y="1063676"/>
                        <a:pt x="370443" y="1045603"/>
                        <a:pt x="370443" y="1023308"/>
                      </a:cubicBezTo>
                      <a:cubicBezTo>
                        <a:pt x="370443" y="1001013"/>
                        <a:pt x="352370" y="982940"/>
                        <a:pt x="330075" y="982940"/>
                      </a:cubicBezTo>
                      <a:close/>
                      <a:moveTo>
                        <a:pt x="245639" y="982940"/>
                      </a:moveTo>
                      <a:cubicBezTo>
                        <a:pt x="223344" y="982940"/>
                        <a:pt x="205271" y="1001013"/>
                        <a:pt x="205271" y="1023308"/>
                      </a:cubicBezTo>
                      <a:cubicBezTo>
                        <a:pt x="205271" y="1045603"/>
                        <a:pt x="223344" y="1063676"/>
                        <a:pt x="245639" y="1063676"/>
                      </a:cubicBezTo>
                      <a:cubicBezTo>
                        <a:pt x="267934" y="1063676"/>
                        <a:pt x="286007" y="1045603"/>
                        <a:pt x="286007" y="1023308"/>
                      </a:cubicBezTo>
                      <a:cubicBezTo>
                        <a:pt x="286007" y="1001013"/>
                        <a:pt x="267934" y="982940"/>
                        <a:pt x="245639" y="982940"/>
                      </a:cubicBezTo>
                      <a:close/>
                      <a:moveTo>
                        <a:pt x="161202" y="982940"/>
                      </a:moveTo>
                      <a:cubicBezTo>
                        <a:pt x="138907" y="982940"/>
                        <a:pt x="120834" y="1001013"/>
                        <a:pt x="120834" y="1023308"/>
                      </a:cubicBezTo>
                      <a:cubicBezTo>
                        <a:pt x="120834" y="1045603"/>
                        <a:pt x="138907" y="1063676"/>
                        <a:pt x="161202" y="1063676"/>
                      </a:cubicBezTo>
                      <a:cubicBezTo>
                        <a:pt x="183497" y="1063676"/>
                        <a:pt x="201570" y="1045603"/>
                        <a:pt x="201570" y="1023308"/>
                      </a:cubicBezTo>
                      <a:cubicBezTo>
                        <a:pt x="201570" y="1001013"/>
                        <a:pt x="183497" y="982940"/>
                        <a:pt x="161202" y="982940"/>
                      </a:cubicBezTo>
                      <a:close/>
                      <a:moveTo>
                        <a:pt x="76766" y="982940"/>
                      </a:moveTo>
                      <a:cubicBezTo>
                        <a:pt x="54471" y="982940"/>
                        <a:pt x="36398" y="1001013"/>
                        <a:pt x="36398" y="1023308"/>
                      </a:cubicBezTo>
                      <a:cubicBezTo>
                        <a:pt x="36398" y="1045603"/>
                        <a:pt x="54471" y="1063676"/>
                        <a:pt x="76766" y="1063676"/>
                      </a:cubicBezTo>
                      <a:cubicBezTo>
                        <a:pt x="99061" y="1063676"/>
                        <a:pt x="117134" y="1045603"/>
                        <a:pt x="117134" y="1023308"/>
                      </a:cubicBezTo>
                      <a:cubicBezTo>
                        <a:pt x="117134" y="1001013"/>
                        <a:pt x="99061" y="982940"/>
                        <a:pt x="76766" y="982940"/>
                      </a:cubicBezTo>
                      <a:close/>
                      <a:moveTo>
                        <a:pt x="1343312" y="896891"/>
                      </a:moveTo>
                      <a:cubicBezTo>
                        <a:pt x="1321017" y="896891"/>
                        <a:pt x="1302944" y="914964"/>
                        <a:pt x="1302944" y="937259"/>
                      </a:cubicBezTo>
                      <a:cubicBezTo>
                        <a:pt x="1302944" y="959554"/>
                        <a:pt x="1321017" y="977627"/>
                        <a:pt x="1343312" y="977627"/>
                      </a:cubicBezTo>
                      <a:cubicBezTo>
                        <a:pt x="1365607" y="977627"/>
                        <a:pt x="1383680" y="959554"/>
                        <a:pt x="1383680" y="937259"/>
                      </a:cubicBezTo>
                      <a:cubicBezTo>
                        <a:pt x="1383680" y="914964"/>
                        <a:pt x="1365607" y="896891"/>
                        <a:pt x="1343312" y="896891"/>
                      </a:cubicBezTo>
                      <a:close/>
                      <a:moveTo>
                        <a:pt x="1258874" y="896891"/>
                      </a:moveTo>
                      <a:cubicBezTo>
                        <a:pt x="1236579" y="896891"/>
                        <a:pt x="1218506" y="914964"/>
                        <a:pt x="1218506" y="937259"/>
                      </a:cubicBezTo>
                      <a:cubicBezTo>
                        <a:pt x="1218506" y="959554"/>
                        <a:pt x="1236579" y="977627"/>
                        <a:pt x="1258874" y="977627"/>
                      </a:cubicBezTo>
                      <a:cubicBezTo>
                        <a:pt x="1281169" y="977627"/>
                        <a:pt x="1299242" y="959554"/>
                        <a:pt x="1299242" y="937259"/>
                      </a:cubicBezTo>
                      <a:cubicBezTo>
                        <a:pt x="1299242" y="914964"/>
                        <a:pt x="1281169" y="896891"/>
                        <a:pt x="1258874" y="896891"/>
                      </a:cubicBezTo>
                      <a:close/>
                      <a:moveTo>
                        <a:pt x="1174438" y="896891"/>
                      </a:moveTo>
                      <a:cubicBezTo>
                        <a:pt x="1152143" y="896891"/>
                        <a:pt x="1134070" y="914964"/>
                        <a:pt x="1134070" y="937259"/>
                      </a:cubicBezTo>
                      <a:cubicBezTo>
                        <a:pt x="1134070" y="959554"/>
                        <a:pt x="1152143" y="977627"/>
                        <a:pt x="1174438" y="977627"/>
                      </a:cubicBezTo>
                      <a:cubicBezTo>
                        <a:pt x="1196733" y="977627"/>
                        <a:pt x="1214806" y="959554"/>
                        <a:pt x="1214806" y="937259"/>
                      </a:cubicBezTo>
                      <a:cubicBezTo>
                        <a:pt x="1214806" y="914964"/>
                        <a:pt x="1196733" y="896891"/>
                        <a:pt x="1174438" y="896891"/>
                      </a:cubicBezTo>
                      <a:close/>
                      <a:moveTo>
                        <a:pt x="1090002" y="896891"/>
                      </a:moveTo>
                      <a:cubicBezTo>
                        <a:pt x="1067707" y="896891"/>
                        <a:pt x="1049634" y="914964"/>
                        <a:pt x="1049634" y="937259"/>
                      </a:cubicBezTo>
                      <a:cubicBezTo>
                        <a:pt x="1049634" y="959554"/>
                        <a:pt x="1067707" y="977627"/>
                        <a:pt x="1090002" y="977627"/>
                      </a:cubicBezTo>
                      <a:cubicBezTo>
                        <a:pt x="1112297" y="977627"/>
                        <a:pt x="1130370" y="959554"/>
                        <a:pt x="1130370" y="937259"/>
                      </a:cubicBezTo>
                      <a:cubicBezTo>
                        <a:pt x="1130370" y="914964"/>
                        <a:pt x="1112297" y="896891"/>
                        <a:pt x="1090002" y="896891"/>
                      </a:cubicBezTo>
                      <a:close/>
                      <a:moveTo>
                        <a:pt x="1005565" y="896891"/>
                      </a:moveTo>
                      <a:cubicBezTo>
                        <a:pt x="983270" y="896891"/>
                        <a:pt x="965197" y="914964"/>
                        <a:pt x="965197" y="937259"/>
                      </a:cubicBezTo>
                      <a:cubicBezTo>
                        <a:pt x="965197" y="959554"/>
                        <a:pt x="983270" y="977627"/>
                        <a:pt x="1005565" y="977627"/>
                      </a:cubicBezTo>
                      <a:cubicBezTo>
                        <a:pt x="1027860" y="977627"/>
                        <a:pt x="1045933" y="959554"/>
                        <a:pt x="1045933" y="937259"/>
                      </a:cubicBezTo>
                      <a:cubicBezTo>
                        <a:pt x="1045933" y="914964"/>
                        <a:pt x="1027860" y="896891"/>
                        <a:pt x="1005565" y="896891"/>
                      </a:cubicBezTo>
                      <a:close/>
                      <a:moveTo>
                        <a:pt x="921129" y="896891"/>
                      </a:moveTo>
                      <a:cubicBezTo>
                        <a:pt x="898834" y="896891"/>
                        <a:pt x="880761" y="914964"/>
                        <a:pt x="880761" y="937259"/>
                      </a:cubicBezTo>
                      <a:cubicBezTo>
                        <a:pt x="880761" y="959554"/>
                        <a:pt x="898834" y="977627"/>
                        <a:pt x="921129" y="977627"/>
                      </a:cubicBezTo>
                      <a:cubicBezTo>
                        <a:pt x="943424" y="977627"/>
                        <a:pt x="961497" y="959554"/>
                        <a:pt x="961497" y="937259"/>
                      </a:cubicBezTo>
                      <a:cubicBezTo>
                        <a:pt x="961497" y="914964"/>
                        <a:pt x="943424" y="896891"/>
                        <a:pt x="921129" y="896891"/>
                      </a:cubicBezTo>
                      <a:close/>
                      <a:moveTo>
                        <a:pt x="836693" y="896891"/>
                      </a:moveTo>
                      <a:cubicBezTo>
                        <a:pt x="814398" y="896891"/>
                        <a:pt x="796325" y="914964"/>
                        <a:pt x="796325" y="937259"/>
                      </a:cubicBezTo>
                      <a:cubicBezTo>
                        <a:pt x="796325" y="959554"/>
                        <a:pt x="814398" y="977627"/>
                        <a:pt x="836693" y="977627"/>
                      </a:cubicBezTo>
                      <a:cubicBezTo>
                        <a:pt x="858988" y="977627"/>
                        <a:pt x="877061" y="959554"/>
                        <a:pt x="877061" y="937259"/>
                      </a:cubicBezTo>
                      <a:cubicBezTo>
                        <a:pt x="877061" y="914964"/>
                        <a:pt x="858988" y="896891"/>
                        <a:pt x="836693" y="896891"/>
                      </a:cubicBezTo>
                      <a:close/>
                      <a:moveTo>
                        <a:pt x="752256" y="896891"/>
                      </a:moveTo>
                      <a:cubicBezTo>
                        <a:pt x="729961" y="896891"/>
                        <a:pt x="711888" y="914964"/>
                        <a:pt x="711888" y="937259"/>
                      </a:cubicBezTo>
                      <a:cubicBezTo>
                        <a:pt x="711888" y="959554"/>
                        <a:pt x="729961" y="977627"/>
                        <a:pt x="752256" y="977627"/>
                      </a:cubicBezTo>
                      <a:cubicBezTo>
                        <a:pt x="774551" y="977627"/>
                        <a:pt x="792624" y="959554"/>
                        <a:pt x="792624" y="937259"/>
                      </a:cubicBezTo>
                      <a:cubicBezTo>
                        <a:pt x="792624" y="914964"/>
                        <a:pt x="774551" y="896891"/>
                        <a:pt x="752256" y="896891"/>
                      </a:cubicBezTo>
                      <a:close/>
                      <a:moveTo>
                        <a:pt x="667820" y="896891"/>
                      </a:moveTo>
                      <a:cubicBezTo>
                        <a:pt x="645525" y="896891"/>
                        <a:pt x="627452" y="914964"/>
                        <a:pt x="627452" y="937259"/>
                      </a:cubicBezTo>
                      <a:cubicBezTo>
                        <a:pt x="627452" y="959554"/>
                        <a:pt x="645525" y="977627"/>
                        <a:pt x="667820" y="977627"/>
                      </a:cubicBezTo>
                      <a:cubicBezTo>
                        <a:pt x="690115" y="977627"/>
                        <a:pt x="708188" y="959554"/>
                        <a:pt x="708188" y="937259"/>
                      </a:cubicBezTo>
                      <a:cubicBezTo>
                        <a:pt x="708188" y="914964"/>
                        <a:pt x="690115" y="896891"/>
                        <a:pt x="667820" y="896891"/>
                      </a:cubicBezTo>
                      <a:close/>
                      <a:moveTo>
                        <a:pt x="583384" y="896891"/>
                      </a:moveTo>
                      <a:cubicBezTo>
                        <a:pt x="561089" y="896891"/>
                        <a:pt x="543016" y="914964"/>
                        <a:pt x="543016" y="937259"/>
                      </a:cubicBezTo>
                      <a:cubicBezTo>
                        <a:pt x="543016" y="959554"/>
                        <a:pt x="561089" y="977627"/>
                        <a:pt x="583384" y="977627"/>
                      </a:cubicBezTo>
                      <a:cubicBezTo>
                        <a:pt x="605679" y="977627"/>
                        <a:pt x="623752" y="959554"/>
                        <a:pt x="623752" y="937259"/>
                      </a:cubicBezTo>
                      <a:cubicBezTo>
                        <a:pt x="623752" y="914964"/>
                        <a:pt x="605679" y="896891"/>
                        <a:pt x="583384" y="896891"/>
                      </a:cubicBezTo>
                      <a:close/>
                      <a:moveTo>
                        <a:pt x="498947" y="896891"/>
                      </a:moveTo>
                      <a:cubicBezTo>
                        <a:pt x="476652" y="896891"/>
                        <a:pt x="458579" y="914964"/>
                        <a:pt x="458579" y="937259"/>
                      </a:cubicBezTo>
                      <a:cubicBezTo>
                        <a:pt x="458579" y="959554"/>
                        <a:pt x="476652" y="977627"/>
                        <a:pt x="498947" y="977627"/>
                      </a:cubicBezTo>
                      <a:cubicBezTo>
                        <a:pt x="521242" y="977627"/>
                        <a:pt x="539315" y="959554"/>
                        <a:pt x="539315" y="937259"/>
                      </a:cubicBezTo>
                      <a:cubicBezTo>
                        <a:pt x="539315" y="914964"/>
                        <a:pt x="521242" y="896891"/>
                        <a:pt x="498947" y="896891"/>
                      </a:cubicBezTo>
                      <a:close/>
                      <a:moveTo>
                        <a:pt x="414511" y="896891"/>
                      </a:moveTo>
                      <a:cubicBezTo>
                        <a:pt x="392216" y="896891"/>
                        <a:pt x="374143" y="914964"/>
                        <a:pt x="374143" y="937259"/>
                      </a:cubicBezTo>
                      <a:cubicBezTo>
                        <a:pt x="374143" y="959554"/>
                        <a:pt x="392216" y="977627"/>
                        <a:pt x="414511" y="977627"/>
                      </a:cubicBezTo>
                      <a:cubicBezTo>
                        <a:pt x="436806" y="977627"/>
                        <a:pt x="454879" y="959554"/>
                        <a:pt x="454879" y="937259"/>
                      </a:cubicBezTo>
                      <a:cubicBezTo>
                        <a:pt x="454879" y="914964"/>
                        <a:pt x="436806" y="896891"/>
                        <a:pt x="414511" y="896891"/>
                      </a:cubicBezTo>
                      <a:close/>
                      <a:moveTo>
                        <a:pt x="330075" y="896891"/>
                      </a:moveTo>
                      <a:cubicBezTo>
                        <a:pt x="307780" y="896891"/>
                        <a:pt x="289707" y="914964"/>
                        <a:pt x="289707" y="937259"/>
                      </a:cubicBezTo>
                      <a:cubicBezTo>
                        <a:pt x="289707" y="959554"/>
                        <a:pt x="307780" y="977627"/>
                        <a:pt x="330075" y="977627"/>
                      </a:cubicBezTo>
                      <a:cubicBezTo>
                        <a:pt x="352370" y="977627"/>
                        <a:pt x="370443" y="959554"/>
                        <a:pt x="370443" y="937259"/>
                      </a:cubicBezTo>
                      <a:cubicBezTo>
                        <a:pt x="370443" y="914964"/>
                        <a:pt x="352370" y="896891"/>
                        <a:pt x="330075" y="896891"/>
                      </a:cubicBezTo>
                      <a:close/>
                      <a:moveTo>
                        <a:pt x="245639" y="896891"/>
                      </a:moveTo>
                      <a:cubicBezTo>
                        <a:pt x="223344" y="896891"/>
                        <a:pt x="205271" y="914964"/>
                        <a:pt x="205271" y="937259"/>
                      </a:cubicBezTo>
                      <a:cubicBezTo>
                        <a:pt x="205271" y="959554"/>
                        <a:pt x="223344" y="977627"/>
                        <a:pt x="245639" y="977627"/>
                      </a:cubicBezTo>
                      <a:cubicBezTo>
                        <a:pt x="267934" y="977627"/>
                        <a:pt x="286007" y="959554"/>
                        <a:pt x="286007" y="937259"/>
                      </a:cubicBezTo>
                      <a:cubicBezTo>
                        <a:pt x="286007" y="914964"/>
                        <a:pt x="267934" y="896891"/>
                        <a:pt x="245639" y="896891"/>
                      </a:cubicBezTo>
                      <a:close/>
                      <a:moveTo>
                        <a:pt x="161202" y="896891"/>
                      </a:moveTo>
                      <a:cubicBezTo>
                        <a:pt x="138907" y="896891"/>
                        <a:pt x="120834" y="914964"/>
                        <a:pt x="120834" y="937259"/>
                      </a:cubicBezTo>
                      <a:cubicBezTo>
                        <a:pt x="120834" y="959554"/>
                        <a:pt x="138907" y="977627"/>
                        <a:pt x="161202" y="977627"/>
                      </a:cubicBezTo>
                      <a:cubicBezTo>
                        <a:pt x="183497" y="977627"/>
                        <a:pt x="201570" y="959554"/>
                        <a:pt x="201570" y="937259"/>
                      </a:cubicBezTo>
                      <a:cubicBezTo>
                        <a:pt x="201570" y="914964"/>
                        <a:pt x="183497" y="896891"/>
                        <a:pt x="161202" y="896891"/>
                      </a:cubicBezTo>
                      <a:close/>
                      <a:moveTo>
                        <a:pt x="76766" y="896891"/>
                      </a:moveTo>
                      <a:cubicBezTo>
                        <a:pt x="54471" y="896891"/>
                        <a:pt x="36398" y="914964"/>
                        <a:pt x="36398" y="937259"/>
                      </a:cubicBezTo>
                      <a:cubicBezTo>
                        <a:pt x="36398" y="959554"/>
                        <a:pt x="54471" y="977627"/>
                        <a:pt x="76766" y="977627"/>
                      </a:cubicBezTo>
                      <a:cubicBezTo>
                        <a:pt x="99061" y="977627"/>
                        <a:pt x="117134" y="959554"/>
                        <a:pt x="117134" y="937259"/>
                      </a:cubicBezTo>
                      <a:cubicBezTo>
                        <a:pt x="117134" y="914964"/>
                        <a:pt x="99061" y="896891"/>
                        <a:pt x="76766" y="896891"/>
                      </a:cubicBezTo>
                      <a:close/>
                      <a:moveTo>
                        <a:pt x="1343312" y="810841"/>
                      </a:moveTo>
                      <a:cubicBezTo>
                        <a:pt x="1321017" y="810841"/>
                        <a:pt x="1302944" y="828914"/>
                        <a:pt x="1302944" y="851209"/>
                      </a:cubicBezTo>
                      <a:cubicBezTo>
                        <a:pt x="1302944" y="873504"/>
                        <a:pt x="1321017" y="891577"/>
                        <a:pt x="1343312" y="891577"/>
                      </a:cubicBezTo>
                      <a:cubicBezTo>
                        <a:pt x="1365607" y="891577"/>
                        <a:pt x="1383680" y="873504"/>
                        <a:pt x="1383680" y="851209"/>
                      </a:cubicBezTo>
                      <a:cubicBezTo>
                        <a:pt x="1383680" y="828914"/>
                        <a:pt x="1365607" y="810841"/>
                        <a:pt x="1343312" y="810841"/>
                      </a:cubicBezTo>
                      <a:close/>
                      <a:moveTo>
                        <a:pt x="1258874" y="810841"/>
                      </a:moveTo>
                      <a:cubicBezTo>
                        <a:pt x="1236579" y="810841"/>
                        <a:pt x="1218506" y="828914"/>
                        <a:pt x="1218506" y="851209"/>
                      </a:cubicBezTo>
                      <a:cubicBezTo>
                        <a:pt x="1218506" y="873504"/>
                        <a:pt x="1236579" y="891577"/>
                        <a:pt x="1258874" y="891577"/>
                      </a:cubicBezTo>
                      <a:cubicBezTo>
                        <a:pt x="1281169" y="891577"/>
                        <a:pt x="1299242" y="873504"/>
                        <a:pt x="1299242" y="851209"/>
                      </a:cubicBezTo>
                      <a:cubicBezTo>
                        <a:pt x="1299242" y="828914"/>
                        <a:pt x="1281169" y="810841"/>
                        <a:pt x="1258874" y="810841"/>
                      </a:cubicBezTo>
                      <a:close/>
                      <a:moveTo>
                        <a:pt x="1174438" y="810841"/>
                      </a:moveTo>
                      <a:cubicBezTo>
                        <a:pt x="1152143" y="810841"/>
                        <a:pt x="1134070" y="828914"/>
                        <a:pt x="1134070" y="851209"/>
                      </a:cubicBezTo>
                      <a:cubicBezTo>
                        <a:pt x="1134070" y="873504"/>
                        <a:pt x="1152143" y="891577"/>
                        <a:pt x="1174438" y="891577"/>
                      </a:cubicBezTo>
                      <a:cubicBezTo>
                        <a:pt x="1196733" y="891577"/>
                        <a:pt x="1214806" y="873504"/>
                        <a:pt x="1214806" y="851209"/>
                      </a:cubicBezTo>
                      <a:cubicBezTo>
                        <a:pt x="1214806" y="828914"/>
                        <a:pt x="1196733" y="810841"/>
                        <a:pt x="1174438" y="810841"/>
                      </a:cubicBezTo>
                      <a:close/>
                      <a:moveTo>
                        <a:pt x="1090002" y="810841"/>
                      </a:moveTo>
                      <a:cubicBezTo>
                        <a:pt x="1067707" y="810841"/>
                        <a:pt x="1049634" y="828914"/>
                        <a:pt x="1049634" y="851209"/>
                      </a:cubicBezTo>
                      <a:cubicBezTo>
                        <a:pt x="1049634" y="873504"/>
                        <a:pt x="1067707" y="891577"/>
                        <a:pt x="1090002" y="891577"/>
                      </a:cubicBezTo>
                      <a:cubicBezTo>
                        <a:pt x="1112297" y="891577"/>
                        <a:pt x="1130370" y="873504"/>
                        <a:pt x="1130370" y="851209"/>
                      </a:cubicBezTo>
                      <a:cubicBezTo>
                        <a:pt x="1130370" y="828914"/>
                        <a:pt x="1112297" y="810841"/>
                        <a:pt x="1090002" y="810841"/>
                      </a:cubicBezTo>
                      <a:close/>
                      <a:moveTo>
                        <a:pt x="1005565" y="810841"/>
                      </a:moveTo>
                      <a:cubicBezTo>
                        <a:pt x="983270" y="810841"/>
                        <a:pt x="965197" y="828914"/>
                        <a:pt x="965197" y="851209"/>
                      </a:cubicBezTo>
                      <a:cubicBezTo>
                        <a:pt x="965197" y="873504"/>
                        <a:pt x="983270" y="891577"/>
                        <a:pt x="1005565" y="891577"/>
                      </a:cubicBezTo>
                      <a:cubicBezTo>
                        <a:pt x="1027860" y="891577"/>
                        <a:pt x="1045933" y="873504"/>
                        <a:pt x="1045933" y="851209"/>
                      </a:cubicBezTo>
                      <a:cubicBezTo>
                        <a:pt x="1045933" y="828914"/>
                        <a:pt x="1027860" y="810841"/>
                        <a:pt x="1005565" y="810841"/>
                      </a:cubicBezTo>
                      <a:close/>
                      <a:moveTo>
                        <a:pt x="921129" y="810841"/>
                      </a:moveTo>
                      <a:cubicBezTo>
                        <a:pt x="898834" y="810841"/>
                        <a:pt x="880761" y="828914"/>
                        <a:pt x="880761" y="851209"/>
                      </a:cubicBezTo>
                      <a:cubicBezTo>
                        <a:pt x="880761" y="873504"/>
                        <a:pt x="898834" y="891577"/>
                        <a:pt x="921129" y="891577"/>
                      </a:cubicBezTo>
                      <a:cubicBezTo>
                        <a:pt x="943424" y="891577"/>
                        <a:pt x="961497" y="873504"/>
                        <a:pt x="961497" y="851209"/>
                      </a:cubicBezTo>
                      <a:cubicBezTo>
                        <a:pt x="961497" y="828914"/>
                        <a:pt x="943424" y="810841"/>
                        <a:pt x="921129" y="810841"/>
                      </a:cubicBezTo>
                      <a:close/>
                      <a:moveTo>
                        <a:pt x="836693" y="810841"/>
                      </a:moveTo>
                      <a:cubicBezTo>
                        <a:pt x="814398" y="810841"/>
                        <a:pt x="796325" y="828914"/>
                        <a:pt x="796325" y="851209"/>
                      </a:cubicBezTo>
                      <a:cubicBezTo>
                        <a:pt x="796325" y="873504"/>
                        <a:pt x="814398" y="891577"/>
                        <a:pt x="836693" y="891577"/>
                      </a:cubicBezTo>
                      <a:cubicBezTo>
                        <a:pt x="858988" y="891577"/>
                        <a:pt x="877061" y="873504"/>
                        <a:pt x="877061" y="851209"/>
                      </a:cubicBezTo>
                      <a:cubicBezTo>
                        <a:pt x="877061" y="828914"/>
                        <a:pt x="858988" y="810841"/>
                        <a:pt x="836693" y="810841"/>
                      </a:cubicBezTo>
                      <a:close/>
                      <a:moveTo>
                        <a:pt x="752256" y="810841"/>
                      </a:moveTo>
                      <a:cubicBezTo>
                        <a:pt x="729961" y="810841"/>
                        <a:pt x="711888" y="828914"/>
                        <a:pt x="711888" y="851209"/>
                      </a:cubicBezTo>
                      <a:cubicBezTo>
                        <a:pt x="711888" y="873504"/>
                        <a:pt x="729961" y="891577"/>
                        <a:pt x="752256" y="891577"/>
                      </a:cubicBezTo>
                      <a:cubicBezTo>
                        <a:pt x="774551" y="891577"/>
                        <a:pt x="792624" y="873504"/>
                        <a:pt x="792624" y="851209"/>
                      </a:cubicBezTo>
                      <a:cubicBezTo>
                        <a:pt x="792624" y="828914"/>
                        <a:pt x="774551" y="810841"/>
                        <a:pt x="752256" y="810841"/>
                      </a:cubicBezTo>
                      <a:close/>
                      <a:moveTo>
                        <a:pt x="667820" y="810841"/>
                      </a:moveTo>
                      <a:cubicBezTo>
                        <a:pt x="645525" y="810841"/>
                        <a:pt x="627452" y="828914"/>
                        <a:pt x="627452" y="851209"/>
                      </a:cubicBezTo>
                      <a:cubicBezTo>
                        <a:pt x="627452" y="873504"/>
                        <a:pt x="645525" y="891577"/>
                        <a:pt x="667820" y="891577"/>
                      </a:cubicBezTo>
                      <a:cubicBezTo>
                        <a:pt x="690115" y="891577"/>
                        <a:pt x="708188" y="873504"/>
                        <a:pt x="708188" y="851209"/>
                      </a:cubicBezTo>
                      <a:cubicBezTo>
                        <a:pt x="708188" y="828914"/>
                        <a:pt x="690115" y="810841"/>
                        <a:pt x="667820" y="810841"/>
                      </a:cubicBezTo>
                      <a:close/>
                      <a:moveTo>
                        <a:pt x="583384" y="810841"/>
                      </a:moveTo>
                      <a:cubicBezTo>
                        <a:pt x="561089" y="810841"/>
                        <a:pt x="543016" y="828914"/>
                        <a:pt x="543016" y="851209"/>
                      </a:cubicBezTo>
                      <a:cubicBezTo>
                        <a:pt x="543016" y="873504"/>
                        <a:pt x="561089" y="891577"/>
                        <a:pt x="583384" y="891577"/>
                      </a:cubicBezTo>
                      <a:cubicBezTo>
                        <a:pt x="605679" y="891577"/>
                        <a:pt x="623752" y="873504"/>
                        <a:pt x="623752" y="851209"/>
                      </a:cubicBezTo>
                      <a:cubicBezTo>
                        <a:pt x="623752" y="828914"/>
                        <a:pt x="605679" y="810841"/>
                        <a:pt x="583384" y="810841"/>
                      </a:cubicBezTo>
                      <a:close/>
                      <a:moveTo>
                        <a:pt x="498947" y="810841"/>
                      </a:moveTo>
                      <a:cubicBezTo>
                        <a:pt x="476652" y="810841"/>
                        <a:pt x="458579" y="828914"/>
                        <a:pt x="458579" y="851209"/>
                      </a:cubicBezTo>
                      <a:cubicBezTo>
                        <a:pt x="458579" y="873504"/>
                        <a:pt x="476652" y="891577"/>
                        <a:pt x="498947" y="891577"/>
                      </a:cubicBezTo>
                      <a:cubicBezTo>
                        <a:pt x="521242" y="891577"/>
                        <a:pt x="539315" y="873504"/>
                        <a:pt x="539315" y="851209"/>
                      </a:cubicBezTo>
                      <a:cubicBezTo>
                        <a:pt x="539315" y="828914"/>
                        <a:pt x="521242" y="810841"/>
                        <a:pt x="498947" y="810841"/>
                      </a:cubicBezTo>
                      <a:close/>
                      <a:moveTo>
                        <a:pt x="414511" y="810841"/>
                      </a:moveTo>
                      <a:cubicBezTo>
                        <a:pt x="392216" y="810841"/>
                        <a:pt x="374143" y="828914"/>
                        <a:pt x="374143" y="851209"/>
                      </a:cubicBezTo>
                      <a:cubicBezTo>
                        <a:pt x="374143" y="873504"/>
                        <a:pt x="392216" y="891577"/>
                        <a:pt x="414511" y="891577"/>
                      </a:cubicBezTo>
                      <a:cubicBezTo>
                        <a:pt x="436806" y="891577"/>
                        <a:pt x="454879" y="873504"/>
                        <a:pt x="454879" y="851209"/>
                      </a:cubicBezTo>
                      <a:cubicBezTo>
                        <a:pt x="454879" y="828914"/>
                        <a:pt x="436806" y="810841"/>
                        <a:pt x="414511" y="810841"/>
                      </a:cubicBezTo>
                      <a:close/>
                      <a:moveTo>
                        <a:pt x="330075" y="810841"/>
                      </a:moveTo>
                      <a:cubicBezTo>
                        <a:pt x="307780" y="810841"/>
                        <a:pt x="289707" y="828914"/>
                        <a:pt x="289707" y="851209"/>
                      </a:cubicBezTo>
                      <a:cubicBezTo>
                        <a:pt x="289707" y="873504"/>
                        <a:pt x="307780" y="891577"/>
                        <a:pt x="330075" y="891577"/>
                      </a:cubicBezTo>
                      <a:cubicBezTo>
                        <a:pt x="352370" y="891577"/>
                        <a:pt x="370443" y="873504"/>
                        <a:pt x="370443" y="851209"/>
                      </a:cubicBezTo>
                      <a:cubicBezTo>
                        <a:pt x="370443" y="828914"/>
                        <a:pt x="352370" y="810841"/>
                        <a:pt x="330075" y="810841"/>
                      </a:cubicBezTo>
                      <a:close/>
                      <a:moveTo>
                        <a:pt x="245639" y="810841"/>
                      </a:moveTo>
                      <a:cubicBezTo>
                        <a:pt x="223344" y="810841"/>
                        <a:pt x="205271" y="828914"/>
                        <a:pt x="205271" y="851209"/>
                      </a:cubicBezTo>
                      <a:cubicBezTo>
                        <a:pt x="205271" y="873504"/>
                        <a:pt x="223344" y="891577"/>
                        <a:pt x="245639" y="891577"/>
                      </a:cubicBezTo>
                      <a:cubicBezTo>
                        <a:pt x="267934" y="891577"/>
                        <a:pt x="286007" y="873504"/>
                        <a:pt x="286007" y="851209"/>
                      </a:cubicBezTo>
                      <a:cubicBezTo>
                        <a:pt x="286007" y="828914"/>
                        <a:pt x="267934" y="810841"/>
                        <a:pt x="245639" y="810841"/>
                      </a:cubicBezTo>
                      <a:close/>
                      <a:moveTo>
                        <a:pt x="161202" y="810841"/>
                      </a:moveTo>
                      <a:cubicBezTo>
                        <a:pt x="138907" y="810841"/>
                        <a:pt x="120834" y="828914"/>
                        <a:pt x="120834" y="851209"/>
                      </a:cubicBezTo>
                      <a:cubicBezTo>
                        <a:pt x="120834" y="873504"/>
                        <a:pt x="138907" y="891577"/>
                        <a:pt x="161202" y="891577"/>
                      </a:cubicBezTo>
                      <a:cubicBezTo>
                        <a:pt x="183497" y="891577"/>
                        <a:pt x="201570" y="873504"/>
                        <a:pt x="201570" y="851209"/>
                      </a:cubicBezTo>
                      <a:cubicBezTo>
                        <a:pt x="201570" y="828914"/>
                        <a:pt x="183497" y="810841"/>
                        <a:pt x="161202" y="810841"/>
                      </a:cubicBezTo>
                      <a:close/>
                      <a:moveTo>
                        <a:pt x="76766" y="810841"/>
                      </a:moveTo>
                      <a:cubicBezTo>
                        <a:pt x="54471" y="810841"/>
                        <a:pt x="36398" y="828914"/>
                        <a:pt x="36398" y="851209"/>
                      </a:cubicBezTo>
                      <a:cubicBezTo>
                        <a:pt x="36398" y="873504"/>
                        <a:pt x="54471" y="891577"/>
                        <a:pt x="76766" y="891577"/>
                      </a:cubicBezTo>
                      <a:cubicBezTo>
                        <a:pt x="99061" y="891577"/>
                        <a:pt x="117134" y="873504"/>
                        <a:pt x="117134" y="851209"/>
                      </a:cubicBezTo>
                      <a:cubicBezTo>
                        <a:pt x="117134" y="828914"/>
                        <a:pt x="99061" y="810841"/>
                        <a:pt x="76766" y="810841"/>
                      </a:cubicBezTo>
                      <a:close/>
                      <a:moveTo>
                        <a:pt x="1343312" y="724792"/>
                      </a:moveTo>
                      <a:cubicBezTo>
                        <a:pt x="1321017" y="724792"/>
                        <a:pt x="1302944" y="742865"/>
                        <a:pt x="1302944" y="765160"/>
                      </a:cubicBezTo>
                      <a:cubicBezTo>
                        <a:pt x="1302944" y="787455"/>
                        <a:pt x="1321017" y="805528"/>
                        <a:pt x="1343312" y="805528"/>
                      </a:cubicBezTo>
                      <a:cubicBezTo>
                        <a:pt x="1365607" y="805528"/>
                        <a:pt x="1383680" y="787455"/>
                        <a:pt x="1383680" y="765160"/>
                      </a:cubicBezTo>
                      <a:cubicBezTo>
                        <a:pt x="1383680" y="742865"/>
                        <a:pt x="1365607" y="724792"/>
                        <a:pt x="1343312" y="724792"/>
                      </a:cubicBezTo>
                      <a:close/>
                      <a:moveTo>
                        <a:pt x="1258874" y="724792"/>
                      </a:moveTo>
                      <a:cubicBezTo>
                        <a:pt x="1236579" y="724792"/>
                        <a:pt x="1218506" y="742865"/>
                        <a:pt x="1218506" y="765160"/>
                      </a:cubicBezTo>
                      <a:cubicBezTo>
                        <a:pt x="1218506" y="787455"/>
                        <a:pt x="1236579" y="805528"/>
                        <a:pt x="1258874" y="805528"/>
                      </a:cubicBezTo>
                      <a:cubicBezTo>
                        <a:pt x="1281169" y="805528"/>
                        <a:pt x="1299242" y="787455"/>
                        <a:pt x="1299242" y="765160"/>
                      </a:cubicBezTo>
                      <a:cubicBezTo>
                        <a:pt x="1299242" y="742865"/>
                        <a:pt x="1281169" y="724792"/>
                        <a:pt x="1258874" y="724792"/>
                      </a:cubicBezTo>
                      <a:close/>
                      <a:moveTo>
                        <a:pt x="1174438" y="724792"/>
                      </a:moveTo>
                      <a:cubicBezTo>
                        <a:pt x="1152143" y="724792"/>
                        <a:pt x="1134070" y="742865"/>
                        <a:pt x="1134070" y="765160"/>
                      </a:cubicBezTo>
                      <a:cubicBezTo>
                        <a:pt x="1134070" y="787455"/>
                        <a:pt x="1152143" y="805528"/>
                        <a:pt x="1174438" y="805528"/>
                      </a:cubicBezTo>
                      <a:cubicBezTo>
                        <a:pt x="1196733" y="805528"/>
                        <a:pt x="1214806" y="787455"/>
                        <a:pt x="1214806" y="765160"/>
                      </a:cubicBezTo>
                      <a:cubicBezTo>
                        <a:pt x="1214806" y="742865"/>
                        <a:pt x="1196733" y="724792"/>
                        <a:pt x="1174438" y="724792"/>
                      </a:cubicBezTo>
                      <a:close/>
                      <a:moveTo>
                        <a:pt x="1090002" y="724792"/>
                      </a:moveTo>
                      <a:cubicBezTo>
                        <a:pt x="1067707" y="724792"/>
                        <a:pt x="1049634" y="742865"/>
                        <a:pt x="1049634" y="765160"/>
                      </a:cubicBezTo>
                      <a:cubicBezTo>
                        <a:pt x="1049634" y="787455"/>
                        <a:pt x="1067707" y="805528"/>
                        <a:pt x="1090002" y="805528"/>
                      </a:cubicBezTo>
                      <a:cubicBezTo>
                        <a:pt x="1112297" y="805528"/>
                        <a:pt x="1130370" y="787455"/>
                        <a:pt x="1130370" y="765160"/>
                      </a:cubicBezTo>
                      <a:cubicBezTo>
                        <a:pt x="1130370" y="742865"/>
                        <a:pt x="1112297" y="724792"/>
                        <a:pt x="1090002" y="724792"/>
                      </a:cubicBezTo>
                      <a:close/>
                      <a:moveTo>
                        <a:pt x="1005565" y="724792"/>
                      </a:moveTo>
                      <a:cubicBezTo>
                        <a:pt x="983270" y="724792"/>
                        <a:pt x="965197" y="742865"/>
                        <a:pt x="965197" y="765160"/>
                      </a:cubicBezTo>
                      <a:cubicBezTo>
                        <a:pt x="965197" y="787455"/>
                        <a:pt x="983270" y="805528"/>
                        <a:pt x="1005565" y="805528"/>
                      </a:cubicBezTo>
                      <a:cubicBezTo>
                        <a:pt x="1027860" y="805528"/>
                        <a:pt x="1045933" y="787455"/>
                        <a:pt x="1045933" y="765160"/>
                      </a:cubicBezTo>
                      <a:cubicBezTo>
                        <a:pt x="1045933" y="742865"/>
                        <a:pt x="1027860" y="724792"/>
                        <a:pt x="1005565" y="724792"/>
                      </a:cubicBezTo>
                      <a:close/>
                      <a:moveTo>
                        <a:pt x="921129" y="724792"/>
                      </a:moveTo>
                      <a:cubicBezTo>
                        <a:pt x="898834" y="724792"/>
                        <a:pt x="880761" y="742865"/>
                        <a:pt x="880761" y="765160"/>
                      </a:cubicBezTo>
                      <a:cubicBezTo>
                        <a:pt x="880761" y="787455"/>
                        <a:pt x="898834" y="805528"/>
                        <a:pt x="921129" y="805528"/>
                      </a:cubicBezTo>
                      <a:cubicBezTo>
                        <a:pt x="943424" y="805528"/>
                        <a:pt x="961497" y="787455"/>
                        <a:pt x="961497" y="765160"/>
                      </a:cubicBezTo>
                      <a:cubicBezTo>
                        <a:pt x="961497" y="742865"/>
                        <a:pt x="943424" y="724792"/>
                        <a:pt x="921129" y="724792"/>
                      </a:cubicBezTo>
                      <a:close/>
                      <a:moveTo>
                        <a:pt x="836693" y="724792"/>
                      </a:moveTo>
                      <a:cubicBezTo>
                        <a:pt x="814398" y="724792"/>
                        <a:pt x="796325" y="742865"/>
                        <a:pt x="796325" y="765160"/>
                      </a:cubicBezTo>
                      <a:cubicBezTo>
                        <a:pt x="796325" y="787455"/>
                        <a:pt x="814398" y="805528"/>
                        <a:pt x="836693" y="805528"/>
                      </a:cubicBezTo>
                      <a:cubicBezTo>
                        <a:pt x="858988" y="805528"/>
                        <a:pt x="877061" y="787455"/>
                        <a:pt x="877061" y="765160"/>
                      </a:cubicBezTo>
                      <a:cubicBezTo>
                        <a:pt x="877061" y="742865"/>
                        <a:pt x="858988" y="724792"/>
                        <a:pt x="836693" y="724792"/>
                      </a:cubicBezTo>
                      <a:close/>
                      <a:moveTo>
                        <a:pt x="752256" y="724792"/>
                      </a:moveTo>
                      <a:cubicBezTo>
                        <a:pt x="729961" y="724792"/>
                        <a:pt x="711888" y="742865"/>
                        <a:pt x="711888" y="765160"/>
                      </a:cubicBezTo>
                      <a:cubicBezTo>
                        <a:pt x="711888" y="787455"/>
                        <a:pt x="729961" y="805528"/>
                        <a:pt x="752256" y="805528"/>
                      </a:cubicBezTo>
                      <a:cubicBezTo>
                        <a:pt x="774551" y="805528"/>
                        <a:pt x="792624" y="787455"/>
                        <a:pt x="792624" y="765160"/>
                      </a:cubicBezTo>
                      <a:cubicBezTo>
                        <a:pt x="792624" y="742865"/>
                        <a:pt x="774551" y="724792"/>
                        <a:pt x="752256" y="724792"/>
                      </a:cubicBezTo>
                      <a:close/>
                      <a:moveTo>
                        <a:pt x="667820" y="724792"/>
                      </a:moveTo>
                      <a:cubicBezTo>
                        <a:pt x="645525" y="724792"/>
                        <a:pt x="627452" y="742865"/>
                        <a:pt x="627452" y="765160"/>
                      </a:cubicBezTo>
                      <a:cubicBezTo>
                        <a:pt x="627452" y="787455"/>
                        <a:pt x="645525" y="805528"/>
                        <a:pt x="667820" y="805528"/>
                      </a:cubicBezTo>
                      <a:cubicBezTo>
                        <a:pt x="690115" y="805528"/>
                        <a:pt x="708188" y="787455"/>
                        <a:pt x="708188" y="765160"/>
                      </a:cubicBezTo>
                      <a:cubicBezTo>
                        <a:pt x="708188" y="742865"/>
                        <a:pt x="690115" y="724792"/>
                        <a:pt x="667820" y="724792"/>
                      </a:cubicBezTo>
                      <a:close/>
                      <a:moveTo>
                        <a:pt x="583384" y="724792"/>
                      </a:moveTo>
                      <a:cubicBezTo>
                        <a:pt x="561089" y="724792"/>
                        <a:pt x="543016" y="742865"/>
                        <a:pt x="543016" y="765160"/>
                      </a:cubicBezTo>
                      <a:cubicBezTo>
                        <a:pt x="543016" y="787455"/>
                        <a:pt x="561089" y="805528"/>
                        <a:pt x="583384" y="805528"/>
                      </a:cubicBezTo>
                      <a:cubicBezTo>
                        <a:pt x="605679" y="805528"/>
                        <a:pt x="623752" y="787455"/>
                        <a:pt x="623752" y="765160"/>
                      </a:cubicBezTo>
                      <a:cubicBezTo>
                        <a:pt x="623752" y="742865"/>
                        <a:pt x="605679" y="724792"/>
                        <a:pt x="583384" y="724792"/>
                      </a:cubicBezTo>
                      <a:close/>
                      <a:moveTo>
                        <a:pt x="498947" y="724792"/>
                      </a:moveTo>
                      <a:cubicBezTo>
                        <a:pt x="476652" y="724792"/>
                        <a:pt x="458579" y="742865"/>
                        <a:pt x="458579" y="765160"/>
                      </a:cubicBezTo>
                      <a:cubicBezTo>
                        <a:pt x="458579" y="787455"/>
                        <a:pt x="476652" y="805528"/>
                        <a:pt x="498947" y="805528"/>
                      </a:cubicBezTo>
                      <a:cubicBezTo>
                        <a:pt x="521242" y="805528"/>
                        <a:pt x="539315" y="787455"/>
                        <a:pt x="539315" y="765160"/>
                      </a:cubicBezTo>
                      <a:cubicBezTo>
                        <a:pt x="539315" y="742865"/>
                        <a:pt x="521242" y="724792"/>
                        <a:pt x="498947" y="724792"/>
                      </a:cubicBezTo>
                      <a:close/>
                      <a:moveTo>
                        <a:pt x="414511" y="724792"/>
                      </a:moveTo>
                      <a:cubicBezTo>
                        <a:pt x="392216" y="724792"/>
                        <a:pt x="374143" y="742865"/>
                        <a:pt x="374143" y="765160"/>
                      </a:cubicBezTo>
                      <a:cubicBezTo>
                        <a:pt x="374143" y="787455"/>
                        <a:pt x="392216" y="805528"/>
                        <a:pt x="414511" y="805528"/>
                      </a:cubicBezTo>
                      <a:cubicBezTo>
                        <a:pt x="436806" y="805528"/>
                        <a:pt x="454879" y="787455"/>
                        <a:pt x="454879" y="765160"/>
                      </a:cubicBezTo>
                      <a:cubicBezTo>
                        <a:pt x="454879" y="742865"/>
                        <a:pt x="436806" y="724792"/>
                        <a:pt x="414511" y="724792"/>
                      </a:cubicBezTo>
                      <a:close/>
                      <a:moveTo>
                        <a:pt x="330075" y="724792"/>
                      </a:moveTo>
                      <a:cubicBezTo>
                        <a:pt x="307780" y="724792"/>
                        <a:pt x="289707" y="742865"/>
                        <a:pt x="289707" y="765160"/>
                      </a:cubicBezTo>
                      <a:cubicBezTo>
                        <a:pt x="289707" y="787455"/>
                        <a:pt x="307780" y="805528"/>
                        <a:pt x="330075" y="805528"/>
                      </a:cubicBezTo>
                      <a:cubicBezTo>
                        <a:pt x="352370" y="805528"/>
                        <a:pt x="370443" y="787455"/>
                        <a:pt x="370443" y="765160"/>
                      </a:cubicBezTo>
                      <a:cubicBezTo>
                        <a:pt x="370443" y="742865"/>
                        <a:pt x="352370" y="724792"/>
                        <a:pt x="330075" y="724792"/>
                      </a:cubicBezTo>
                      <a:close/>
                      <a:moveTo>
                        <a:pt x="245639" y="724792"/>
                      </a:moveTo>
                      <a:cubicBezTo>
                        <a:pt x="223344" y="724792"/>
                        <a:pt x="205271" y="742865"/>
                        <a:pt x="205271" y="765160"/>
                      </a:cubicBezTo>
                      <a:cubicBezTo>
                        <a:pt x="205271" y="787455"/>
                        <a:pt x="223344" y="805528"/>
                        <a:pt x="245639" y="805528"/>
                      </a:cubicBezTo>
                      <a:cubicBezTo>
                        <a:pt x="267934" y="805528"/>
                        <a:pt x="286007" y="787455"/>
                        <a:pt x="286007" y="765160"/>
                      </a:cubicBezTo>
                      <a:cubicBezTo>
                        <a:pt x="286007" y="742865"/>
                        <a:pt x="267934" y="724792"/>
                        <a:pt x="245639" y="724792"/>
                      </a:cubicBezTo>
                      <a:close/>
                      <a:moveTo>
                        <a:pt x="161202" y="724792"/>
                      </a:moveTo>
                      <a:cubicBezTo>
                        <a:pt x="138907" y="724792"/>
                        <a:pt x="120834" y="742865"/>
                        <a:pt x="120834" y="765160"/>
                      </a:cubicBezTo>
                      <a:cubicBezTo>
                        <a:pt x="120834" y="787455"/>
                        <a:pt x="138907" y="805528"/>
                        <a:pt x="161202" y="805528"/>
                      </a:cubicBezTo>
                      <a:cubicBezTo>
                        <a:pt x="183497" y="805528"/>
                        <a:pt x="201570" y="787455"/>
                        <a:pt x="201570" y="765160"/>
                      </a:cubicBezTo>
                      <a:cubicBezTo>
                        <a:pt x="201570" y="742865"/>
                        <a:pt x="183497" y="724792"/>
                        <a:pt x="161202" y="724792"/>
                      </a:cubicBezTo>
                      <a:close/>
                      <a:moveTo>
                        <a:pt x="76766" y="724792"/>
                      </a:moveTo>
                      <a:cubicBezTo>
                        <a:pt x="54471" y="724792"/>
                        <a:pt x="36398" y="742865"/>
                        <a:pt x="36398" y="765160"/>
                      </a:cubicBezTo>
                      <a:cubicBezTo>
                        <a:pt x="36398" y="787455"/>
                        <a:pt x="54471" y="805528"/>
                        <a:pt x="76766" y="805528"/>
                      </a:cubicBezTo>
                      <a:cubicBezTo>
                        <a:pt x="99061" y="805528"/>
                        <a:pt x="117134" y="787455"/>
                        <a:pt x="117134" y="765160"/>
                      </a:cubicBezTo>
                      <a:cubicBezTo>
                        <a:pt x="117134" y="742865"/>
                        <a:pt x="99061" y="724792"/>
                        <a:pt x="76766" y="724792"/>
                      </a:cubicBezTo>
                      <a:close/>
                      <a:moveTo>
                        <a:pt x="1343312" y="638743"/>
                      </a:moveTo>
                      <a:cubicBezTo>
                        <a:pt x="1321017" y="638743"/>
                        <a:pt x="1302944" y="656816"/>
                        <a:pt x="1302944" y="679111"/>
                      </a:cubicBezTo>
                      <a:cubicBezTo>
                        <a:pt x="1302944" y="701406"/>
                        <a:pt x="1321017" y="719479"/>
                        <a:pt x="1343312" y="719479"/>
                      </a:cubicBezTo>
                      <a:cubicBezTo>
                        <a:pt x="1365607" y="719479"/>
                        <a:pt x="1383680" y="701406"/>
                        <a:pt x="1383680" y="679111"/>
                      </a:cubicBezTo>
                      <a:cubicBezTo>
                        <a:pt x="1383680" y="656816"/>
                        <a:pt x="1365607" y="638743"/>
                        <a:pt x="1343312" y="638743"/>
                      </a:cubicBezTo>
                      <a:close/>
                      <a:moveTo>
                        <a:pt x="1258874" y="638743"/>
                      </a:moveTo>
                      <a:cubicBezTo>
                        <a:pt x="1236579" y="638743"/>
                        <a:pt x="1218506" y="656816"/>
                        <a:pt x="1218506" y="679111"/>
                      </a:cubicBezTo>
                      <a:cubicBezTo>
                        <a:pt x="1218506" y="701406"/>
                        <a:pt x="1236579" y="719479"/>
                        <a:pt x="1258874" y="719479"/>
                      </a:cubicBezTo>
                      <a:cubicBezTo>
                        <a:pt x="1281169" y="719479"/>
                        <a:pt x="1299242" y="701406"/>
                        <a:pt x="1299242" y="679111"/>
                      </a:cubicBezTo>
                      <a:cubicBezTo>
                        <a:pt x="1299242" y="656816"/>
                        <a:pt x="1281169" y="638743"/>
                        <a:pt x="1258874" y="638743"/>
                      </a:cubicBezTo>
                      <a:close/>
                      <a:moveTo>
                        <a:pt x="1174438" y="638743"/>
                      </a:moveTo>
                      <a:cubicBezTo>
                        <a:pt x="1152143" y="638743"/>
                        <a:pt x="1134070" y="656816"/>
                        <a:pt x="1134070" y="679111"/>
                      </a:cubicBezTo>
                      <a:cubicBezTo>
                        <a:pt x="1134070" y="701406"/>
                        <a:pt x="1152143" y="719479"/>
                        <a:pt x="1174438" y="719479"/>
                      </a:cubicBezTo>
                      <a:cubicBezTo>
                        <a:pt x="1196733" y="719479"/>
                        <a:pt x="1214806" y="701406"/>
                        <a:pt x="1214806" y="679111"/>
                      </a:cubicBezTo>
                      <a:cubicBezTo>
                        <a:pt x="1214806" y="656816"/>
                        <a:pt x="1196733" y="638743"/>
                        <a:pt x="1174438" y="638743"/>
                      </a:cubicBezTo>
                      <a:close/>
                      <a:moveTo>
                        <a:pt x="1090002" y="638743"/>
                      </a:moveTo>
                      <a:cubicBezTo>
                        <a:pt x="1067707" y="638743"/>
                        <a:pt x="1049634" y="656816"/>
                        <a:pt x="1049634" y="679111"/>
                      </a:cubicBezTo>
                      <a:cubicBezTo>
                        <a:pt x="1049634" y="701406"/>
                        <a:pt x="1067707" y="719479"/>
                        <a:pt x="1090002" y="719479"/>
                      </a:cubicBezTo>
                      <a:cubicBezTo>
                        <a:pt x="1112297" y="719479"/>
                        <a:pt x="1130370" y="701406"/>
                        <a:pt x="1130370" y="679111"/>
                      </a:cubicBezTo>
                      <a:cubicBezTo>
                        <a:pt x="1130370" y="656816"/>
                        <a:pt x="1112297" y="638743"/>
                        <a:pt x="1090002" y="638743"/>
                      </a:cubicBezTo>
                      <a:close/>
                      <a:moveTo>
                        <a:pt x="1005565" y="638743"/>
                      </a:moveTo>
                      <a:cubicBezTo>
                        <a:pt x="983270" y="638743"/>
                        <a:pt x="965197" y="656816"/>
                        <a:pt x="965197" y="679111"/>
                      </a:cubicBezTo>
                      <a:cubicBezTo>
                        <a:pt x="965197" y="701406"/>
                        <a:pt x="983270" y="719479"/>
                        <a:pt x="1005565" y="719479"/>
                      </a:cubicBezTo>
                      <a:cubicBezTo>
                        <a:pt x="1027860" y="719479"/>
                        <a:pt x="1045933" y="701406"/>
                        <a:pt x="1045933" y="679111"/>
                      </a:cubicBezTo>
                      <a:cubicBezTo>
                        <a:pt x="1045933" y="656816"/>
                        <a:pt x="1027860" y="638743"/>
                        <a:pt x="1005565" y="638743"/>
                      </a:cubicBezTo>
                      <a:close/>
                      <a:moveTo>
                        <a:pt x="921129" y="638743"/>
                      </a:moveTo>
                      <a:cubicBezTo>
                        <a:pt x="898834" y="638743"/>
                        <a:pt x="880761" y="656816"/>
                        <a:pt x="880761" y="679111"/>
                      </a:cubicBezTo>
                      <a:cubicBezTo>
                        <a:pt x="880761" y="701406"/>
                        <a:pt x="898834" y="719479"/>
                        <a:pt x="921129" y="719479"/>
                      </a:cubicBezTo>
                      <a:cubicBezTo>
                        <a:pt x="943424" y="719479"/>
                        <a:pt x="961497" y="701406"/>
                        <a:pt x="961497" y="679111"/>
                      </a:cubicBezTo>
                      <a:cubicBezTo>
                        <a:pt x="961497" y="656816"/>
                        <a:pt x="943424" y="638743"/>
                        <a:pt x="921129" y="638743"/>
                      </a:cubicBezTo>
                      <a:close/>
                      <a:moveTo>
                        <a:pt x="836693" y="638743"/>
                      </a:moveTo>
                      <a:cubicBezTo>
                        <a:pt x="814398" y="638743"/>
                        <a:pt x="796325" y="656816"/>
                        <a:pt x="796325" y="679111"/>
                      </a:cubicBezTo>
                      <a:cubicBezTo>
                        <a:pt x="796325" y="701406"/>
                        <a:pt x="814398" y="719479"/>
                        <a:pt x="836693" y="719479"/>
                      </a:cubicBezTo>
                      <a:cubicBezTo>
                        <a:pt x="858988" y="719479"/>
                        <a:pt x="877061" y="701406"/>
                        <a:pt x="877061" y="679111"/>
                      </a:cubicBezTo>
                      <a:cubicBezTo>
                        <a:pt x="877061" y="656816"/>
                        <a:pt x="858988" y="638743"/>
                        <a:pt x="836693" y="638743"/>
                      </a:cubicBezTo>
                      <a:close/>
                      <a:moveTo>
                        <a:pt x="752256" y="638743"/>
                      </a:moveTo>
                      <a:cubicBezTo>
                        <a:pt x="729961" y="638743"/>
                        <a:pt x="711888" y="656816"/>
                        <a:pt x="711888" y="679111"/>
                      </a:cubicBezTo>
                      <a:cubicBezTo>
                        <a:pt x="711888" y="701406"/>
                        <a:pt x="729961" y="719479"/>
                        <a:pt x="752256" y="719479"/>
                      </a:cubicBezTo>
                      <a:cubicBezTo>
                        <a:pt x="774551" y="719479"/>
                        <a:pt x="792624" y="701406"/>
                        <a:pt x="792624" y="679111"/>
                      </a:cubicBezTo>
                      <a:cubicBezTo>
                        <a:pt x="792624" y="656816"/>
                        <a:pt x="774551" y="638743"/>
                        <a:pt x="752256" y="638743"/>
                      </a:cubicBezTo>
                      <a:close/>
                      <a:moveTo>
                        <a:pt x="667820" y="638743"/>
                      </a:moveTo>
                      <a:cubicBezTo>
                        <a:pt x="645525" y="638743"/>
                        <a:pt x="627452" y="656816"/>
                        <a:pt x="627452" y="679111"/>
                      </a:cubicBezTo>
                      <a:cubicBezTo>
                        <a:pt x="627452" y="701406"/>
                        <a:pt x="645525" y="719479"/>
                        <a:pt x="667820" y="719479"/>
                      </a:cubicBezTo>
                      <a:cubicBezTo>
                        <a:pt x="690115" y="719479"/>
                        <a:pt x="708188" y="701406"/>
                        <a:pt x="708188" y="679111"/>
                      </a:cubicBezTo>
                      <a:cubicBezTo>
                        <a:pt x="708188" y="656816"/>
                        <a:pt x="690115" y="638743"/>
                        <a:pt x="667820" y="638743"/>
                      </a:cubicBezTo>
                      <a:close/>
                      <a:moveTo>
                        <a:pt x="583384" y="638743"/>
                      </a:moveTo>
                      <a:cubicBezTo>
                        <a:pt x="561089" y="638743"/>
                        <a:pt x="543016" y="656816"/>
                        <a:pt x="543016" y="679111"/>
                      </a:cubicBezTo>
                      <a:cubicBezTo>
                        <a:pt x="543016" y="701406"/>
                        <a:pt x="561089" y="719479"/>
                        <a:pt x="583384" y="719479"/>
                      </a:cubicBezTo>
                      <a:cubicBezTo>
                        <a:pt x="605679" y="719479"/>
                        <a:pt x="623752" y="701406"/>
                        <a:pt x="623752" y="679111"/>
                      </a:cubicBezTo>
                      <a:cubicBezTo>
                        <a:pt x="623752" y="656816"/>
                        <a:pt x="605679" y="638743"/>
                        <a:pt x="583384" y="638743"/>
                      </a:cubicBezTo>
                      <a:close/>
                      <a:moveTo>
                        <a:pt x="498947" y="638743"/>
                      </a:moveTo>
                      <a:cubicBezTo>
                        <a:pt x="476652" y="638743"/>
                        <a:pt x="458579" y="656816"/>
                        <a:pt x="458579" y="679111"/>
                      </a:cubicBezTo>
                      <a:cubicBezTo>
                        <a:pt x="458579" y="701406"/>
                        <a:pt x="476652" y="719479"/>
                        <a:pt x="498947" y="719479"/>
                      </a:cubicBezTo>
                      <a:cubicBezTo>
                        <a:pt x="521242" y="719479"/>
                        <a:pt x="539315" y="701406"/>
                        <a:pt x="539315" y="679111"/>
                      </a:cubicBezTo>
                      <a:cubicBezTo>
                        <a:pt x="539315" y="656816"/>
                        <a:pt x="521242" y="638743"/>
                        <a:pt x="498947" y="638743"/>
                      </a:cubicBezTo>
                      <a:close/>
                      <a:moveTo>
                        <a:pt x="414511" y="638743"/>
                      </a:moveTo>
                      <a:cubicBezTo>
                        <a:pt x="392216" y="638743"/>
                        <a:pt x="374143" y="656816"/>
                        <a:pt x="374143" y="679111"/>
                      </a:cubicBezTo>
                      <a:cubicBezTo>
                        <a:pt x="374143" y="701406"/>
                        <a:pt x="392216" y="719479"/>
                        <a:pt x="414511" y="719479"/>
                      </a:cubicBezTo>
                      <a:cubicBezTo>
                        <a:pt x="436806" y="719479"/>
                        <a:pt x="454879" y="701406"/>
                        <a:pt x="454879" y="679111"/>
                      </a:cubicBezTo>
                      <a:cubicBezTo>
                        <a:pt x="454879" y="656816"/>
                        <a:pt x="436806" y="638743"/>
                        <a:pt x="414511" y="638743"/>
                      </a:cubicBezTo>
                      <a:close/>
                      <a:moveTo>
                        <a:pt x="330075" y="638743"/>
                      </a:moveTo>
                      <a:cubicBezTo>
                        <a:pt x="307780" y="638743"/>
                        <a:pt x="289707" y="656816"/>
                        <a:pt x="289707" y="679111"/>
                      </a:cubicBezTo>
                      <a:cubicBezTo>
                        <a:pt x="289707" y="701406"/>
                        <a:pt x="307780" y="719479"/>
                        <a:pt x="330075" y="719479"/>
                      </a:cubicBezTo>
                      <a:cubicBezTo>
                        <a:pt x="352370" y="719479"/>
                        <a:pt x="370443" y="701406"/>
                        <a:pt x="370443" y="679111"/>
                      </a:cubicBezTo>
                      <a:cubicBezTo>
                        <a:pt x="370443" y="656816"/>
                        <a:pt x="352370" y="638743"/>
                        <a:pt x="330075" y="638743"/>
                      </a:cubicBezTo>
                      <a:close/>
                      <a:moveTo>
                        <a:pt x="245639" y="638743"/>
                      </a:moveTo>
                      <a:cubicBezTo>
                        <a:pt x="223344" y="638743"/>
                        <a:pt x="205271" y="656816"/>
                        <a:pt x="205271" y="679111"/>
                      </a:cubicBezTo>
                      <a:cubicBezTo>
                        <a:pt x="205271" y="701406"/>
                        <a:pt x="223344" y="719479"/>
                        <a:pt x="245639" y="719479"/>
                      </a:cubicBezTo>
                      <a:cubicBezTo>
                        <a:pt x="267934" y="719479"/>
                        <a:pt x="286007" y="701406"/>
                        <a:pt x="286007" y="679111"/>
                      </a:cubicBezTo>
                      <a:cubicBezTo>
                        <a:pt x="286007" y="656816"/>
                        <a:pt x="267934" y="638743"/>
                        <a:pt x="245639" y="638743"/>
                      </a:cubicBezTo>
                      <a:close/>
                      <a:moveTo>
                        <a:pt x="161202" y="638743"/>
                      </a:moveTo>
                      <a:cubicBezTo>
                        <a:pt x="138907" y="638743"/>
                        <a:pt x="120834" y="656816"/>
                        <a:pt x="120834" y="679111"/>
                      </a:cubicBezTo>
                      <a:cubicBezTo>
                        <a:pt x="120834" y="701406"/>
                        <a:pt x="138907" y="719479"/>
                        <a:pt x="161202" y="719479"/>
                      </a:cubicBezTo>
                      <a:cubicBezTo>
                        <a:pt x="183497" y="719479"/>
                        <a:pt x="201570" y="701406"/>
                        <a:pt x="201570" y="679111"/>
                      </a:cubicBezTo>
                      <a:cubicBezTo>
                        <a:pt x="201570" y="656816"/>
                        <a:pt x="183497" y="638743"/>
                        <a:pt x="161202" y="638743"/>
                      </a:cubicBezTo>
                      <a:close/>
                      <a:moveTo>
                        <a:pt x="76766" y="638743"/>
                      </a:moveTo>
                      <a:cubicBezTo>
                        <a:pt x="54471" y="638743"/>
                        <a:pt x="36398" y="656816"/>
                        <a:pt x="36398" y="679111"/>
                      </a:cubicBezTo>
                      <a:cubicBezTo>
                        <a:pt x="36398" y="701406"/>
                        <a:pt x="54471" y="719479"/>
                        <a:pt x="76766" y="719479"/>
                      </a:cubicBezTo>
                      <a:cubicBezTo>
                        <a:pt x="99061" y="719479"/>
                        <a:pt x="117134" y="701406"/>
                        <a:pt x="117134" y="679111"/>
                      </a:cubicBezTo>
                      <a:cubicBezTo>
                        <a:pt x="117134" y="656816"/>
                        <a:pt x="99061" y="638743"/>
                        <a:pt x="76766" y="638743"/>
                      </a:cubicBezTo>
                      <a:close/>
                      <a:moveTo>
                        <a:pt x="1343312" y="552694"/>
                      </a:moveTo>
                      <a:cubicBezTo>
                        <a:pt x="1321017" y="552694"/>
                        <a:pt x="1302944" y="570767"/>
                        <a:pt x="1302944" y="593062"/>
                      </a:cubicBezTo>
                      <a:cubicBezTo>
                        <a:pt x="1302944" y="615357"/>
                        <a:pt x="1321017" y="633430"/>
                        <a:pt x="1343312" y="633430"/>
                      </a:cubicBezTo>
                      <a:cubicBezTo>
                        <a:pt x="1365607" y="633430"/>
                        <a:pt x="1383680" y="615357"/>
                        <a:pt x="1383680" y="593062"/>
                      </a:cubicBezTo>
                      <a:cubicBezTo>
                        <a:pt x="1383680" y="570767"/>
                        <a:pt x="1365607" y="552694"/>
                        <a:pt x="1343312" y="552694"/>
                      </a:cubicBezTo>
                      <a:close/>
                      <a:moveTo>
                        <a:pt x="1258874" y="552694"/>
                      </a:moveTo>
                      <a:cubicBezTo>
                        <a:pt x="1236579" y="552694"/>
                        <a:pt x="1218506" y="570767"/>
                        <a:pt x="1218506" y="593062"/>
                      </a:cubicBezTo>
                      <a:cubicBezTo>
                        <a:pt x="1218506" y="615357"/>
                        <a:pt x="1236579" y="633430"/>
                        <a:pt x="1258874" y="633430"/>
                      </a:cubicBezTo>
                      <a:cubicBezTo>
                        <a:pt x="1281169" y="633430"/>
                        <a:pt x="1299242" y="615357"/>
                        <a:pt x="1299242" y="593062"/>
                      </a:cubicBezTo>
                      <a:cubicBezTo>
                        <a:pt x="1299242" y="570767"/>
                        <a:pt x="1281169" y="552694"/>
                        <a:pt x="1258874" y="552694"/>
                      </a:cubicBezTo>
                      <a:close/>
                      <a:moveTo>
                        <a:pt x="1174438" y="552694"/>
                      </a:moveTo>
                      <a:cubicBezTo>
                        <a:pt x="1152143" y="552694"/>
                        <a:pt x="1134070" y="570767"/>
                        <a:pt x="1134070" y="593062"/>
                      </a:cubicBezTo>
                      <a:cubicBezTo>
                        <a:pt x="1134070" y="615357"/>
                        <a:pt x="1152143" y="633430"/>
                        <a:pt x="1174438" y="633430"/>
                      </a:cubicBezTo>
                      <a:cubicBezTo>
                        <a:pt x="1196733" y="633430"/>
                        <a:pt x="1214806" y="615357"/>
                        <a:pt x="1214806" y="593062"/>
                      </a:cubicBezTo>
                      <a:cubicBezTo>
                        <a:pt x="1214806" y="570767"/>
                        <a:pt x="1196733" y="552694"/>
                        <a:pt x="1174438" y="552694"/>
                      </a:cubicBezTo>
                      <a:close/>
                      <a:moveTo>
                        <a:pt x="1090002" y="552694"/>
                      </a:moveTo>
                      <a:cubicBezTo>
                        <a:pt x="1067707" y="552694"/>
                        <a:pt x="1049634" y="570767"/>
                        <a:pt x="1049634" y="593062"/>
                      </a:cubicBezTo>
                      <a:cubicBezTo>
                        <a:pt x="1049634" y="615357"/>
                        <a:pt x="1067707" y="633430"/>
                        <a:pt x="1090002" y="633430"/>
                      </a:cubicBezTo>
                      <a:cubicBezTo>
                        <a:pt x="1112297" y="633430"/>
                        <a:pt x="1130370" y="615357"/>
                        <a:pt x="1130370" y="593062"/>
                      </a:cubicBezTo>
                      <a:cubicBezTo>
                        <a:pt x="1130370" y="570767"/>
                        <a:pt x="1112297" y="552694"/>
                        <a:pt x="1090002" y="552694"/>
                      </a:cubicBezTo>
                      <a:close/>
                      <a:moveTo>
                        <a:pt x="1005565" y="552694"/>
                      </a:moveTo>
                      <a:cubicBezTo>
                        <a:pt x="983270" y="552694"/>
                        <a:pt x="965197" y="570767"/>
                        <a:pt x="965197" y="593062"/>
                      </a:cubicBezTo>
                      <a:cubicBezTo>
                        <a:pt x="965197" y="615357"/>
                        <a:pt x="983270" y="633430"/>
                        <a:pt x="1005565" y="633430"/>
                      </a:cubicBezTo>
                      <a:cubicBezTo>
                        <a:pt x="1027860" y="633430"/>
                        <a:pt x="1045933" y="615357"/>
                        <a:pt x="1045933" y="593062"/>
                      </a:cubicBezTo>
                      <a:cubicBezTo>
                        <a:pt x="1045933" y="570767"/>
                        <a:pt x="1027860" y="552694"/>
                        <a:pt x="1005565" y="552694"/>
                      </a:cubicBezTo>
                      <a:close/>
                      <a:moveTo>
                        <a:pt x="921129" y="552694"/>
                      </a:moveTo>
                      <a:cubicBezTo>
                        <a:pt x="898834" y="552694"/>
                        <a:pt x="880761" y="570767"/>
                        <a:pt x="880761" y="593062"/>
                      </a:cubicBezTo>
                      <a:cubicBezTo>
                        <a:pt x="880761" y="615357"/>
                        <a:pt x="898834" y="633430"/>
                        <a:pt x="921129" y="633430"/>
                      </a:cubicBezTo>
                      <a:cubicBezTo>
                        <a:pt x="943424" y="633430"/>
                        <a:pt x="961497" y="615357"/>
                        <a:pt x="961497" y="593062"/>
                      </a:cubicBezTo>
                      <a:cubicBezTo>
                        <a:pt x="961497" y="570767"/>
                        <a:pt x="943424" y="552694"/>
                        <a:pt x="921129" y="552694"/>
                      </a:cubicBezTo>
                      <a:close/>
                      <a:moveTo>
                        <a:pt x="836693" y="552694"/>
                      </a:moveTo>
                      <a:cubicBezTo>
                        <a:pt x="814398" y="552694"/>
                        <a:pt x="796325" y="570767"/>
                        <a:pt x="796325" y="593062"/>
                      </a:cubicBezTo>
                      <a:cubicBezTo>
                        <a:pt x="796325" y="615357"/>
                        <a:pt x="814398" y="633430"/>
                        <a:pt x="836693" y="633430"/>
                      </a:cubicBezTo>
                      <a:cubicBezTo>
                        <a:pt x="858988" y="633430"/>
                        <a:pt x="877061" y="615357"/>
                        <a:pt x="877061" y="593062"/>
                      </a:cubicBezTo>
                      <a:cubicBezTo>
                        <a:pt x="877061" y="570767"/>
                        <a:pt x="858988" y="552694"/>
                        <a:pt x="836693" y="552694"/>
                      </a:cubicBezTo>
                      <a:close/>
                      <a:moveTo>
                        <a:pt x="752256" y="552694"/>
                      </a:moveTo>
                      <a:cubicBezTo>
                        <a:pt x="729961" y="552694"/>
                        <a:pt x="711888" y="570767"/>
                        <a:pt x="711888" y="593062"/>
                      </a:cubicBezTo>
                      <a:cubicBezTo>
                        <a:pt x="711888" y="615357"/>
                        <a:pt x="729961" y="633430"/>
                        <a:pt x="752256" y="633430"/>
                      </a:cubicBezTo>
                      <a:cubicBezTo>
                        <a:pt x="774551" y="633430"/>
                        <a:pt x="792624" y="615357"/>
                        <a:pt x="792624" y="593062"/>
                      </a:cubicBezTo>
                      <a:cubicBezTo>
                        <a:pt x="792624" y="570767"/>
                        <a:pt x="774551" y="552694"/>
                        <a:pt x="752256" y="552694"/>
                      </a:cubicBezTo>
                      <a:close/>
                      <a:moveTo>
                        <a:pt x="667820" y="552694"/>
                      </a:moveTo>
                      <a:cubicBezTo>
                        <a:pt x="645525" y="552694"/>
                        <a:pt x="627452" y="570767"/>
                        <a:pt x="627452" y="593062"/>
                      </a:cubicBezTo>
                      <a:cubicBezTo>
                        <a:pt x="627452" y="615357"/>
                        <a:pt x="645525" y="633430"/>
                        <a:pt x="667820" y="633430"/>
                      </a:cubicBezTo>
                      <a:cubicBezTo>
                        <a:pt x="690115" y="633430"/>
                        <a:pt x="708188" y="615357"/>
                        <a:pt x="708188" y="593062"/>
                      </a:cubicBezTo>
                      <a:cubicBezTo>
                        <a:pt x="708188" y="570767"/>
                        <a:pt x="690115" y="552694"/>
                        <a:pt x="667820" y="552694"/>
                      </a:cubicBezTo>
                      <a:close/>
                      <a:moveTo>
                        <a:pt x="583384" y="552694"/>
                      </a:moveTo>
                      <a:cubicBezTo>
                        <a:pt x="561089" y="552694"/>
                        <a:pt x="543016" y="570767"/>
                        <a:pt x="543016" y="593062"/>
                      </a:cubicBezTo>
                      <a:cubicBezTo>
                        <a:pt x="543016" y="615357"/>
                        <a:pt x="561089" y="633430"/>
                        <a:pt x="583384" y="633430"/>
                      </a:cubicBezTo>
                      <a:cubicBezTo>
                        <a:pt x="605679" y="633430"/>
                        <a:pt x="623752" y="615357"/>
                        <a:pt x="623752" y="593062"/>
                      </a:cubicBezTo>
                      <a:cubicBezTo>
                        <a:pt x="623752" y="570767"/>
                        <a:pt x="605679" y="552694"/>
                        <a:pt x="583384" y="552694"/>
                      </a:cubicBezTo>
                      <a:close/>
                      <a:moveTo>
                        <a:pt x="498947" y="552694"/>
                      </a:moveTo>
                      <a:cubicBezTo>
                        <a:pt x="476652" y="552694"/>
                        <a:pt x="458579" y="570767"/>
                        <a:pt x="458579" y="593062"/>
                      </a:cubicBezTo>
                      <a:cubicBezTo>
                        <a:pt x="458579" y="615357"/>
                        <a:pt x="476652" y="633430"/>
                        <a:pt x="498947" y="633430"/>
                      </a:cubicBezTo>
                      <a:cubicBezTo>
                        <a:pt x="521242" y="633430"/>
                        <a:pt x="539315" y="615357"/>
                        <a:pt x="539315" y="593062"/>
                      </a:cubicBezTo>
                      <a:cubicBezTo>
                        <a:pt x="539315" y="570767"/>
                        <a:pt x="521242" y="552694"/>
                        <a:pt x="498947" y="552694"/>
                      </a:cubicBezTo>
                      <a:close/>
                      <a:moveTo>
                        <a:pt x="414511" y="552694"/>
                      </a:moveTo>
                      <a:cubicBezTo>
                        <a:pt x="392216" y="552694"/>
                        <a:pt x="374143" y="570767"/>
                        <a:pt x="374143" y="593062"/>
                      </a:cubicBezTo>
                      <a:cubicBezTo>
                        <a:pt x="374143" y="615357"/>
                        <a:pt x="392216" y="633430"/>
                        <a:pt x="414511" y="633430"/>
                      </a:cubicBezTo>
                      <a:cubicBezTo>
                        <a:pt x="436806" y="633430"/>
                        <a:pt x="454879" y="615357"/>
                        <a:pt x="454879" y="593062"/>
                      </a:cubicBezTo>
                      <a:cubicBezTo>
                        <a:pt x="454879" y="570767"/>
                        <a:pt x="436806" y="552694"/>
                        <a:pt x="414511" y="552694"/>
                      </a:cubicBezTo>
                      <a:close/>
                      <a:moveTo>
                        <a:pt x="330075" y="552694"/>
                      </a:moveTo>
                      <a:cubicBezTo>
                        <a:pt x="307780" y="552694"/>
                        <a:pt x="289707" y="570767"/>
                        <a:pt x="289707" y="593062"/>
                      </a:cubicBezTo>
                      <a:cubicBezTo>
                        <a:pt x="289707" y="615357"/>
                        <a:pt x="307780" y="633430"/>
                        <a:pt x="330075" y="633430"/>
                      </a:cubicBezTo>
                      <a:cubicBezTo>
                        <a:pt x="352370" y="633430"/>
                        <a:pt x="370443" y="615357"/>
                        <a:pt x="370443" y="593062"/>
                      </a:cubicBezTo>
                      <a:cubicBezTo>
                        <a:pt x="370443" y="570767"/>
                        <a:pt x="352370" y="552694"/>
                        <a:pt x="330075" y="552694"/>
                      </a:cubicBezTo>
                      <a:close/>
                      <a:moveTo>
                        <a:pt x="245639" y="552694"/>
                      </a:moveTo>
                      <a:cubicBezTo>
                        <a:pt x="223344" y="552694"/>
                        <a:pt x="205271" y="570767"/>
                        <a:pt x="205271" y="593062"/>
                      </a:cubicBezTo>
                      <a:cubicBezTo>
                        <a:pt x="205271" y="615357"/>
                        <a:pt x="223344" y="633430"/>
                        <a:pt x="245639" y="633430"/>
                      </a:cubicBezTo>
                      <a:cubicBezTo>
                        <a:pt x="267934" y="633430"/>
                        <a:pt x="286007" y="615357"/>
                        <a:pt x="286007" y="593062"/>
                      </a:cubicBezTo>
                      <a:cubicBezTo>
                        <a:pt x="286007" y="570767"/>
                        <a:pt x="267934" y="552694"/>
                        <a:pt x="245639" y="552694"/>
                      </a:cubicBezTo>
                      <a:close/>
                      <a:moveTo>
                        <a:pt x="161202" y="552694"/>
                      </a:moveTo>
                      <a:cubicBezTo>
                        <a:pt x="138907" y="552694"/>
                        <a:pt x="120834" y="570767"/>
                        <a:pt x="120834" y="593062"/>
                      </a:cubicBezTo>
                      <a:cubicBezTo>
                        <a:pt x="120834" y="615357"/>
                        <a:pt x="138907" y="633430"/>
                        <a:pt x="161202" y="633430"/>
                      </a:cubicBezTo>
                      <a:cubicBezTo>
                        <a:pt x="183497" y="633430"/>
                        <a:pt x="201570" y="615357"/>
                        <a:pt x="201570" y="593062"/>
                      </a:cubicBezTo>
                      <a:cubicBezTo>
                        <a:pt x="201570" y="570767"/>
                        <a:pt x="183497" y="552694"/>
                        <a:pt x="161202" y="552694"/>
                      </a:cubicBezTo>
                      <a:close/>
                      <a:moveTo>
                        <a:pt x="76766" y="552694"/>
                      </a:moveTo>
                      <a:cubicBezTo>
                        <a:pt x="54471" y="552694"/>
                        <a:pt x="36398" y="570767"/>
                        <a:pt x="36398" y="593062"/>
                      </a:cubicBezTo>
                      <a:cubicBezTo>
                        <a:pt x="36398" y="615357"/>
                        <a:pt x="54471" y="633430"/>
                        <a:pt x="76766" y="633430"/>
                      </a:cubicBezTo>
                      <a:cubicBezTo>
                        <a:pt x="99061" y="633430"/>
                        <a:pt x="117134" y="615357"/>
                        <a:pt x="117134" y="593062"/>
                      </a:cubicBezTo>
                      <a:cubicBezTo>
                        <a:pt x="117134" y="570767"/>
                        <a:pt x="99061" y="552694"/>
                        <a:pt x="76766" y="552694"/>
                      </a:cubicBezTo>
                      <a:close/>
                      <a:moveTo>
                        <a:pt x="1343312" y="466644"/>
                      </a:moveTo>
                      <a:cubicBezTo>
                        <a:pt x="1321017" y="466644"/>
                        <a:pt x="1302944" y="484717"/>
                        <a:pt x="1302944" y="507012"/>
                      </a:cubicBezTo>
                      <a:cubicBezTo>
                        <a:pt x="1302944" y="529307"/>
                        <a:pt x="1321017" y="547380"/>
                        <a:pt x="1343312" y="547380"/>
                      </a:cubicBezTo>
                      <a:cubicBezTo>
                        <a:pt x="1365607" y="547380"/>
                        <a:pt x="1383680" y="529307"/>
                        <a:pt x="1383680" y="507012"/>
                      </a:cubicBezTo>
                      <a:cubicBezTo>
                        <a:pt x="1383680" y="484717"/>
                        <a:pt x="1365607" y="466644"/>
                        <a:pt x="1343312" y="466644"/>
                      </a:cubicBezTo>
                      <a:close/>
                      <a:moveTo>
                        <a:pt x="1258874" y="466644"/>
                      </a:moveTo>
                      <a:cubicBezTo>
                        <a:pt x="1236579" y="466644"/>
                        <a:pt x="1218506" y="484717"/>
                        <a:pt x="1218506" y="507012"/>
                      </a:cubicBezTo>
                      <a:cubicBezTo>
                        <a:pt x="1218506" y="529307"/>
                        <a:pt x="1236579" y="547380"/>
                        <a:pt x="1258874" y="547380"/>
                      </a:cubicBezTo>
                      <a:cubicBezTo>
                        <a:pt x="1281169" y="547380"/>
                        <a:pt x="1299242" y="529307"/>
                        <a:pt x="1299242" y="507012"/>
                      </a:cubicBezTo>
                      <a:cubicBezTo>
                        <a:pt x="1299242" y="484717"/>
                        <a:pt x="1281169" y="466644"/>
                        <a:pt x="1258874" y="466644"/>
                      </a:cubicBezTo>
                      <a:close/>
                      <a:moveTo>
                        <a:pt x="1174438" y="466644"/>
                      </a:moveTo>
                      <a:cubicBezTo>
                        <a:pt x="1152143" y="466644"/>
                        <a:pt x="1134070" y="484717"/>
                        <a:pt x="1134070" y="507012"/>
                      </a:cubicBezTo>
                      <a:cubicBezTo>
                        <a:pt x="1134070" y="529307"/>
                        <a:pt x="1152143" y="547380"/>
                        <a:pt x="1174438" y="547380"/>
                      </a:cubicBezTo>
                      <a:cubicBezTo>
                        <a:pt x="1196733" y="547380"/>
                        <a:pt x="1214806" y="529307"/>
                        <a:pt x="1214806" y="507012"/>
                      </a:cubicBezTo>
                      <a:cubicBezTo>
                        <a:pt x="1214806" y="484717"/>
                        <a:pt x="1196733" y="466644"/>
                        <a:pt x="1174438" y="466644"/>
                      </a:cubicBezTo>
                      <a:close/>
                      <a:moveTo>
                        <a:pt x="1090002" y="466644"/>
                      </a:moveTo>
                      <a:cubicBezTo>
                        <a:pt x="1067707" y="466644"/>
                        <a:pt x="1049634" y="484717"/>
                        <a:pt x="1049634" y="507012"/>
                      </a:cubicBezTo>
                      <a:cubicBezTo>
                        <a:pt x="1049634" y="529307"/>
                        <a:pt x="1067707" y="547380"/>
                        <a:pt x="1090002" y="547380"/>
                      </a:cubicBezTo>
                      <a:cubicBezTo>
                        <a:pt x="1112297" y="547380"/>
                        <a:pt x="1130370" y="529307"/>
                        <a:pt x="1130370" y="507012"/>
                      </a:cubicBezTo>
                      <a:cubicBezTo>
                        <a:pt x="1130370" y="484717"/>
                        <a:pt x="1112297" y="466644"/>
                        <a:pt x="1090002" y="466644"/>
                      </a:cubicBezTo>
                      <a:close/>
                      <a:moveTo>
                        <a:pt x="1005565" y="466644"/>
                      </a:moveTo>
                      <a:cubicBezTo>
                        <a:pt x="983270" y="466644"/>
                        <a:pt x="965197" y="484717"/>
                        <a:pt x="965197" y="507012"/>
                      </a:cubicBezTo>
                      <a:cubicBezTo>
                        <a:pt x="965197" y="529307"/>
                        <a:pt x="983270" y="547380"/>
                        <a:pt x="1005565" y="547380"/>
                      </a:cubicBezTo>
                      <a:cubicBezTo>
                        <a:pt x="1027860" y="547380"/>
                        <a:pt x="1045933" y="529307"/>
                        <a:pt x="1045933" y="507012"/>
                      </a:cubicBezTo>
                      <a:cubicBezTo>
                        <a:pt x="1045933" y="484717"/>
                        <a:pt x="1027860" y="466644"/>
                        <a:pt x="1005565" y="466644"/>
                      </a:cubicBezTo>
                      <a:close/>
                      <a:moveTo>
                        <a:pt x="921129" y="466644"/>
                      </a:moveTo>
                      <a:cubicBezTo>
                        <a:pt x="898834" y="466644"/>
                        <a:pt x="880761" y="484717"/>
                        <a:pt x="880761" y="507012"/>
                      </a:cubicBezTo>
                      <a:cubicBezTo>
                        <a:pt x="880761" y="529307"/>
                        <a:pt x="898834" y="547380"/>
                        <a:pt x="921129" y="547380"/>
                      </a:cubicBezTo>
                      <a:cubicBezTo>
                        <a:pt x="943424" y="547380"/>
                        <a:pt x="961497" y="529307"/>
                        <a:pt x="961497" y="507012"/>
                      </a:cubicBezTo>
                      <a:cubicBezTo>
                        <a:pt x="961497" y="484717"/>
                        <a:pt x="943424" y="466644"/>
                        <a:pt x="921129" y="466644"/>
                      </a:cubicBezTo>
                      <a:close/>
                      <a:moveTo>
                        <a:pt x="836693" y="466644"/>
                      </a:moveTo>
                      <a:cubicBezTo>
                        <a:pt x="814398" y="466644"/>
                        <a:pt x="796325" y="484717"/>
                        <a:pt x="796325" y="507012"/>
                      </a:cubicBezTo>
                      <a:cubicBezTo>
                        <a:pt x="796325" y="529307"/>
                        <a:pt x="814398" y="547380"/>
                        <a:pt x="836693" y="547380"/>
                      </a:cubicBezTo>
                      <a:cubicBezTo>
                        <a:pt x="858988" y="547380"/>
                        <a:pt x="877061" y="529307"/>
                        <a:pt x="877061" y="507012"/>
                      </a:cubicBezTo>
                      <a:cubicBezTo>
                        <a:pt x="877061" y="484717"/>
                        <a:pt x="858988" y="466644"/>
                        <a:pt x="836693" y="466644"/>
                      </a:cubicBezTo>
                      <a:close/>
                      <a:moveTo>
                        <a:pt x="752256" y="466644"/>
                      </a:moveTo>
                      <a:cubicBezTo>
                        <a:pt x="729961" y="466644"/>
                        <a:pt x="711888" y="484717"/>
                        <a:pt x="711888" y="507012"/>
                      </a:cubicBezTo>
                      <a:cubicBezTo>
                        <a:pt x="711888" y="529307"/>
                        <a:pt x="729961" y="547380"/>
                        <a:pt x="752256" y="547380"/>
                      </a:cubicBezTo>
                      <a:cubicBezTo>
                        <a:pt x="774551" y="547380"/>
                        <a:pt x="792624" y="529307"/>
                        <a:pt x="792624" y="507012"/>
                      </a:cubicBezTo>
                      <a:cubicBezTo>
                        <a:pt x="792624" y="484717"/>
                        <a:pt x="774551" y="466644"/>
                        <a:pt x="752256" y="466644"/>
                      </a:cubicBezTo>
                      <a:close/>
                      <a:moveTo>
                        <a:pt x="667820" y="466644"/>
                      </a:moveTo>
                      <a:cubicBezTo>
                        <a:pt x="645525" y="466644"/>
                        <a:pt x="627452" y="484717"/>
                        <a:pt x="627452" y="507012"/>
                      </a:cubicBezTo>
                      <a:cubicBezTo>
                        <a:pt x="627452" y="529307"/>
                        <a:pt x="645525" y="547380"/>
                        <a:pt x="667820" y="547380"/>
                      </a:cubicBezTo>
                      <a:cubicBezTo>
                        <a:pt x="690115" y="547380"/>
                        <a:pt x="708188" y="529307"/>
                        <a:pt x="708188" y="507012"/>
                      </a:cubicBezTo>
                      <a:cubicBezTo>
                        <a:pt x="708188" y="484717"/>
                        <a:pt x="690115" y="466644"/>
                        <a:pt x="667820" y="466644"/>
                      </a:cubicBezTo>
                      <a:close/>
                      <a:moveTo>
                        <a:pt x="583384" y="466644"/>
                      </a:moveTo>
                      <a:cubicBezTo>
                        <a:pt x="561089" y="466644"/>
                        <a:pt x="543016" y="484717"/>
                        <a:pt x="543016" y="507012"/>
                      </a:cubicBezTo>
                      <a:cubicBezTo>
                        <a:pt x="543016" y="529307"/>
                        <a:pt x="561089" y="547380"/>
                        <a:pt x="583384" y="547380"/>
                      </a:cubicBezTo>
                      <a:cubicBezTo>
                        <a:pt x="605679" y="547380"/>
                        <a:pt x="623752" y="529307"/>
                        <a:pt x="623752" y="507012"/>
                      </a:cubicBezTo>
                      <a:cubicBezTo>
                        <a:pt x="623752" y="484717"/>
                        <a:pt x="605679" y="466644"/>
                        <a:pt x="583384" y="466644"/>
                      </a:cubicBezTo>
                      <a:close/>
                      <a:moveTo>
                        <a:pt x="498947" y="466644"/>
                      </a:moveTo>
                      <a:cubicBezTo>
                        <a:pt x="476652" y="466644"/>
                        <a:pt x="458579" y="484717"/>
                        <a:pt x="458579" y="507012"/>
                      </a:cubicBezTo>
                      <a:cubicBezTo>
                        <a:pt x="458579" y="529307"/>
                        <a:pt x="476652" y="547380"/>
                        <a:pt x="498947" y="547380"/>
                      </a:cubicBezTo>
                      <a:cubicBezTo>
                        <a:pt x="521242" y="547380"/>
                        <a:pt x="539315" y="529307"/>
                        <a:pt x="539315" y="507012"/>
                      </a:cubicBezTo>
                      <a:cubicBezTo>
                        <a:pt x="539315" y="484717"/>
                        <a:pt x="521242" y="466644"/>
                        <a:pt x="498947" y="466644"/>
                      </a:cubicBezTo>
                      <a:close/>
                      <a:moveTo>
                        <a:pt x="414511" y="466644"/>
                      </a:moveTo>
                      <a:cubicBezTo>
                        <a:pt x="392216" y="466644"/>
                        <a:pt x="374143" y="484717"/>
                        <a:pt x="374143" y="507012"/>
                      </a:cubicBezTo>
                      <a:cubicBezTo>
                        <a:pt x="374143" y="529307"/>
                        <a:pt x="392216" y="547380"/>
                        <a:pt x="414511" y="547380"/>
                      </a:cubicBezTo>
                      <a:cubicBezTo>
                        <a:pt x="436806" y="547380"/>
                        <a:pt x="454879" y="529307"/>
                        <a:pt x="454879" y="507012"/>
                      </a:cubicBezTo>
                      <a:cubicBezTo>
                        <a:pt x="454879" y="484717"/>
                        <a:pt x="436806" y="466644"/>
                        <a:pt x="414511" y="466644"/>
                      </a:cubicBezTo>
                      <a:close/>
                      <a:moveTo>
                        <a:pt x="330075" y="466644"/>
                      </a:moveTo>
                      <a:cubicBezTo>
                        <a:pt x="307780" y="466644"/>
                        <a:pt x="289707" y="484717"/>
                        <a:pt x="289707" y="507012"/>
                      </a:cubicBezTo>
                      <a:cubicBezTo>
                        <a:pt x="289707" y="529307"/>
                        <a:pt x="307780" y="547380"/>
                        <a:pt x="330075" y="547380"/>
                      </a:cubicBezTo>
                      <a:cubicBezTo>
                        <a:pt x="352370" y="547380"/>
                        <a:pt x="370443" y="529307"/>
                        <a:pt x="370443" y="507012"/>
                      </a:cubicBezTo>
                      <a:cubicBezTo>
                        <a:pt x="370443" y="484717"/>
                        <a:pt x="352370" y="466644"/>
                        <a:pt x="330075" y="466644"/>
                      </a:cubicBezTo>
                      <a:close/>
                      <a:moveTo>
                        <a:pt x="245639" y="466644"/>
                      </a:moveTo>
                      <a:cubicBezTo>
                        <a:pt x="223344" y="466644"/>
                        <a:pt x="205271" y="484717"/>
                        <a:pt x="205271" y="507012"/>
                      </a:cubicBezTo>
                      <a:cubicBezTo>
                        <a:pt x="205271" y="529307"/>
                        <a:pt x="223344" y="547380"/>
                        <a:pt x="245639" y="547380"/>
                      </a:cubicBezTo>
                      <a:cubicBezTo>
                        <a:pt x="267934" y="547380"/>
                        <a:pt x="286007" y="529307"/>
                        <a:pt x="286007" y="507012"/>
                      </a:cubicBezTo>
                      <a:cubicBezTo>
                        <a:pt x="286007" y="484717"/>
                        <a:pt x="267934" y="466644"/>
                        <a:pt x="245639" y="466644"/>
                      </a:cubicBezTo>
                      <a:close/>
                      <a:moveTo>
                        <a:pt x="161202" y="466644"/>
                      </a:moveTo>
                      <a:cubicBezTo>
                        <a:pt x="138907" y="466644"/>
                        <a:pt x="120834" y="484717"/>
                        <a:pt x="120834" y="507012"/>
                      </a:cubicBezTo>
                      <a:cubicBezTo>
                        <a:pt x="120834" y="529307"/>
                        <a:pt x="138907" y="547380"/>
                        <a:pt x="161202" y="547380"/>
                      </a:cubicBezTo>
                      <a:cubicBezTo>
                        <a:pt x="183497" y="547380"/>
                        <a:pt x="201570" y="529307"/>
                        <a:pt x="201570" y="507012"/>
                      </a:cubicBezTo>
                      <a:cubicBezTo>
                        <a:pt x="201570" y="484717"/>
                        <a:pt x="183497" y="466644"/>
                        <a:pt x="161202" y="466644"/>
                      </a:cubicBezTo>
                      <a:close/>
                      <a:moveTo>
                        <a:pt x="76766" y="466644"/>
                      </a:moveTo>
                      <a:cubicBezTo>
                        <a:pt x="54471" y="466644"/>
                        <a:pt x="36398" y="484717"/>
                        <a:pt x="36398" y="507012"/>
                      </a:cubicBezTo>
                      <a:cubicBezTo>
                        <a:pt x="36398" y="529307"/>
                        <a:pt x="54471" y="547380"/>
                        <a:pt x="76766" y="547380"/>
                      </a:cubicBezTo>
                      <a:cubicBezTo>
                        <a:pt x="99061" y="547380"/>
                        <a:pt x="117134" y="529307"/>
                        <a:pt x="117134" y="507012"/>
                      </a:cubicBezTo>
                      <a:cubicBezTo>
                        <a:pt x="117134" y="484717"/>
                        <a:pt x="99061" y="466644"/>
                        <a:pt x="76766" y="466644"/>
                      </a:cubicBezTo>
                      <a:close/>
                      <a:moveTo>
                        <a:pt x="1343312" y="380595"/>
                      </a:moveTo>
                      <a:cubicBezTo>
                        <a:pt x="1321017" y="380595"/>
                        <a:pt x="1302944" y="398668"/>
                        <a:pt x="1302944" y="420963"/>
                      </a:cubicBezTo>
                      <a:cubicBezTo>
                        <a:pt x="1302944" y="443258"/>
                        <a:pt x="1321017" y="461331"/>
                        <a:pt x="1343312" y="461331"/>
                      </a:cubicBezTo>
                      <a:cubicBezTo>
                        <a:pt x="1365607" y="461331"/>
                        <a:pt x="1383680" y="443258"/>
                        <a:pt x="1383680" y="420963"/>
                      </a:cubicBezTo>
                      <a:cubicBezTo>
                        <a:pt x="1383680" y="398668"/>
                        <a:pt x="1365607" y="380595"/>
                        <a:pt x="1343312" y="380595"/>
                      </a:cubicBezTo>
                      <a:close/>
                      <a:moveTo>
                        <a:pt x="1258874" y="380595"/>
                      </a:moveTo>
                      <a:cubicBezTo>
                        <a:pt x="1236579" y="380595"/>
                        <a:pt x="1218506" y="398668"/>
                        <a:pt x="1218506" y="420963"/>
                      </a:cubicBezTo>
                      <a:cubicBezTo>
                        <a:pt x="1218506" y="443258"/>
                        <a:pt x="1236579" y="461331"/>
                        <a:pt x="1258874" y="461331"/>
                      </a:cubicBezTo>
                      <a:cubicBezTo>
                        <a:pt x="1281169" y="461331"/>
                        <a:pt x="1299242" y="443258"/>
                        <a:pt x="1299242" y="420963"/>
                      </a:cubicBezTo>
                      <a:cubicBezTo>
                        <a:pt x="1299242" y="398668"/>
                        <a:pt x="1281169" y="380595"/>
                        <a:pt x="1258874" y="380595"/>
                      </a:cubicBezTo>
                      <a:close/>
                      <a:moveTo>
                        <a:pt x="1174438" y="380595"/>
                      </a:moveTo>
                      <a:cubicBezTo>
                        <a:pt x="1152143" y="380595"/>
                        <a:pt x="1134070" y="398668"/>
                        <a:pt x="1134070" y="420963"/>
                      </a:cubicBezTo>
                      <a:cubicBezTo>
                        <a:pt x="1134070" y="443258"/>
                        <a:pt x="1152143" y="461331"/>
                        <a:pt x="1174438" y="461331"/>
                      </a:cubicBezTo>
                      <a:cubicBezTo>
                        <a:pt x="1196733" y="461331"/>
                        <a:pt x="1214806" y="443258"/>
                        <a:pt x="1214806" y="420963"/>
                      </a:cubicBezTo>
                      <a:cubicBezTo>
                        <a:pt x="1214806" y="398668"/>
                        <a:pt x="1196733" y="380595"/>
                        <a:pt x="1174438" y="380595"/>
                      </a:cubicBezTo>
                      <a:close/>
                      <a:moveTo>
                        <a:pt x="1090002" y="380595"/>
                      </a:moveTo>
                      <a:cubicBezTo>
                        <a:pt x="1067707" y="380595"/>
                        <a:pt x="1049634" y="398668"/>
                        <a:pt x="1049634" y="420963"/>
                      </a:cubicBezTo>
                      <a:cubicBezTo>
                        <a:pt x="1049634" y="443258"/>
                        <a:pt x="1067707" y="461331"/>
                        <a:pt x="1090002" y="461331"/>
                      </a:cubicBezTo>
                      <a:cubicBezTo>
                        <a:pt x="1112297" y="461331"/>
                        <a:pt x="1130370" y="443258"/>
                        <a:pt x="1130370" y="420963"/>
                      </a:cubicBezTo>
                      <a:cubicBezTo>
                        <a:pt x="1130370" y="398668"/>
                        <a:pt x="1112297" y="380595"/>
                        <a:pt x="1090002" y="380595"/>
                      </a:cubicBezTo>
                      <a:close/>
                      <a:moveTo>
                        <a:pt x="1005565" y="380595"/>
                      </a:moveTo>
                      <a:cubicBezTo>
                        <a:pt x="983270" y="380595"/>
                        <a:pt x="965197" y="398668"/>
                        <a:pt x="965197" y="420963"/>
                      </a:cubicBezTo>
                      <a:cubicBezTo>
                        <a:pt x="965197" y="443258"/>
                        <a:pt x="983270" y="461331"/>
                        <a:pt x="1005565" y="461331"/>
                      </a:cubicBezTo>
                      <a:cubicBezTo>
                        <a:pt x="1027860" y="461331"/>
                        <a:pt x="1045933" y="443258"/>
                        <a:pt x="1045933" y="420963"/>
                      </a:cubicBezTo>
                      <a:cubicBezTo>
                        <a:pt x="1045933" y="398668"/>
                        <a:pt x="1027860" y="380595"/>
                        <a:pt x="1005565" y="380595"/>
                      </a:cubicBezTo>
                      <a:close/>
                      <a:moveTo>
                        <a:pt x="921129" y="380595"/>
                      </a:moveTo>
                      <a:cubicBezTo>
                        <a:pt x="898834" y="380595"/>
                        <a:pt x="880761" y="398668"/>
                        <a:pt x="880761" y="420963"/>
                      </a:cubicBezTo>
                      <a:cubicBezTo>
                        <a:pt x="880761" y="443258"/>
                        <a:pt x="898834" y="461331"/>
                        <a:pt x="921129" y="461331"/>
                      </a:cubicBezTo>
                      <a:cubicBezTo>
                        <a:pt x="943424" y="461331"/>
                        <a:pt x="961497" y="443258"/>
                        <a:pt x="961497" y="420963"/>
                      </a:cubicBezTo>
                      <a:cubicBezTo>
                        <a:pt x="961497" y="398668"/>
                        <a:pt x="943424" y="380595"/>
                        <a:pt x="921129" y="380595"/>
                      </a:cubicBezTo>
                      <a:close/>
                      <a:moveTo>
                        <a:pt x="836693" y="380595"/>
                      </a:moveTo>
                      <a:cubicBezTo>
                        <a:pt x="814398" y="380595"/>
                        <a:pt x="796325" y="398668"/>
                        <a:pt x="796325" y="420963"/>
                      </a:cubicBezTo>
                      <a:cubicBezTo>
                        <a:pt x="796325" y="443258"/>
                        <a:pt x="814398" y="461331"/>
                        <a:pt x="836693" y="461331"/>
                      </a:cubicBezTo>
                      <a:cubicBezTo>
                        <a:pt x="858988" y="461331"/>
                        <a:pt x="877061" y="443258"/>
                        <a:pt x="877061" y="420963"/>
                      </a:cubicBezTo>
                      <a:cubicBezTo>
                        <a:pt x="877061" y="398668"/>
                        <a:pt x="858988" y="380595"/>
                        <a:pt x="836693" y="380595"/>
                      </a:cubicBezTo>
                      <a:close/>
                      <a:moveTo>
                        <a:pt x="752256" y="380595"/>
                      </a:moveTo>
                      <a:cubicBezTo>
                        <a:pt x="729961" y="380595"/>
                        <a:pt x="711888" y="398668"/>
                        <a:pt x="711888" y="420963"/>
                      </a:cubicBezTo>
                      <a:cubicBezTo>
                        <a:pt x="711888" y="443258"/>
                        <a:pt x="729961" y="461331"/>
                        <a:pt x="752256" y="461331"/>
                      </a:cubicBezTo>
                      <a:cubicBezTo>
                        <a:pt x="774551" y="461331"/>
                        <a:pt x="792624" y="443258"/>
                        <a:pt x="792624" y="420963"/>
                      </a:cubicBezTo>
                      <a:cubicBezTo>
                        <a:pt x="792624" y="398668"/>
                        <a:pt x="774551" y="380595"/>
                        <a:pt x="752256" y="380595"/>
                      </a:cubicBezTo>
                      <a:close/>
                      <a:moveTo>
                        <a:pt x="667820" y="380595"/>
                      </a:moveTo>
                      <a:cubicBezTo>
                        <a:pt x="645525" y="380595"/>
                        <a:pt x="627452" y="398668"/>
                        <a:pt x="627452" y="420963"/>
                      </a:cubicBezTo>
                      <a:cubicBezTo>
                        <a:pt x="627452" y="443258"/>
                        <a:pt x="645525" y="461331"/>
                        <a:pt x="667820" y="461331"/>
                      </a:cubicBezTo>
                      <a:cubicBezTo>
                        <a:pt x="690115" y="461331"/>
                        <a:pt x="708188" y="443258"/>
                        <a:pt x="708188" y="420963"/>
                      </a:cubicBezTo>
                      <a:cubicBezTo>
                        <a:pt x="708188" y="398668"/>
                        <a:pt x="690115" y="380595"/>
                        <a:pt x="667820" y="380595"/>
                      </a:cubicBezTo>
                      <a:close/>
                      <a:moveTo>
                        <a:pt x="583384" y="380595"/>
                      </a:moveTo>
                      <a:cubicBezTo>
                        <a:pt x="561089" y="380595"/>
                        <a:pt x="543016" y="398668"/>
                        <a:pt x="543016" y="420963"/>
                      </a:cubicBezTo>
                      <a:cubicBezTo>
                        <a:pt x="543016" y="443258"/>
                        <a:pt x="561089" y="461331"/>
                        <a:pt x="583384" y="461331"/>
                      </a:cubicBezTo>
                      <a:cubicBezTo>
                        <a:pt x="605679" y="461331"/>
                        <a:pt x="623752" y="443258"/>
                        <a:pt x="623752" y="420963"/>
                      </a:cubicBezTo>
                      <a:cubicBezTo>
                        <a:pt x="623752" y="398668"/>
                        <a:pt x="605679" y="380595"/>
                        <a:pt x="583384" y="380595"/>
                      </a:cubicBezTo>
                      <a:close/>
                      <a:moveTo>
                        <a:pt x="498947" y="380595"/>
                      </a:moveTo>
                      <a:cubicBezTo>
                        <a:pt x="476652" y="380595"/>
                        <a:pt x="458579" y="398668"/>
                        <a:pt x="458579" y="420963"/>
                      </a:cubicBezTo>
                      <a:cubicBezTo>
                        <a:pt x="458579" y="443258"/>
                        <a:pt x="476652" y="461331"/>
                        <a:pt x="498947" y="461331"/>
                      </a:cubicBezTo>
                      <a:cubicBezTo>
                        <a:pt x="521242" y="461331"/>
                        <a:pt x="539315" y="443258"/>
                        <a:pt x="539315" y="420963"/>
                      </a:cubicBezTo>
                      <a:cubicBezTo>
                        <a:pt x="539315" y="398668"/>
                        <a:pt x="521242" y="380595"/>
                        <a:pt x="498947" y="380595"/>
                      </a:cubicBezTo>
                      <a:close/>
                      <a:moveTo>
                        <a:pt x="414511" y="380595"/>
                      </a:moveTo>
                      <a:cubicBezTo>
                        <a:pt x="392216" y="380595"/>
                        <a:pt x="374143" y="398668"/>
                        <a:pt x="374143" y="420963"/>
                      </a:cubicBezTo>
                      <a:cubicBezTo>
                        <a:pt x="374143" y="443258"/>
                        <a:pt x="392216" y="461331"/>
                        <a:pt x="414511" y="461331"/>
                      </a:cubicBezTo>
                      <a:cubicBezTo>
                        <a:pt x="436806" y="461331"/>
                        <a:pt x="454879" y="443258"/>
                        <a:pt x="454879" y="420963"/>
                      </a:cubicBezTo>
                      <a:cubicBezTo>
                        <a:pt x="454879" y="398668"/>
                        <a:pt x="436806" y="380595"/>
                        <a:pt x="414511" y="380595"/>
                      </a:cubicBezTo>
                      <a:close/>
                      <a:moveTo>
                        <a:pt x="330075" y="380595"/>
                      </a:moveTo>
                      <a:cubicBezTo>
                        <a:pt x="307780" y="380595"/>
                        <a:pt x="289707" y="398668"/>
                        <a:pt x="289707" y="420963"/>
                      </a:cubicBezTo>
                      <a:cubicBezTo>
                        <a:pt x="289707" y="443258"/>
                        <a:pt x="307780" y="461331"/>
                        <a:pt x="330075" y="461331"/>
                      </a:cubicBezTo>
                      <a:cubicBezTo>
                        <a:pt x="352370" y="461331"/>
                        <a:pt x="370443" y="443258"/>
                        <a:pt x="370443" y="420963"/>
                      </a:cubicBezTo>
                      <a:cubicBezTo>
                        <a:pt x="370443" y="398668"/>
                        <a:pt x="352370" y="380595"/>
                        <a:pt x="330075" y="380595"/>
                      </a:cubicBezTo>
                      <a:close/>
                      <a:moveTo>
                        <a:pt x="245639" y="380595"/>
                      </a:moveTo>
                      <a:cubicBezTo>
                        <a:pt x="223344" y="380595"/>
                        <a:pt x="205271" y="398668"/>
                        <a:pt x="205271" y="420963"/>
                      </a:cubicBezTo>
                      <a:cubicBezTo>
                        <a:pt x="205271" y="443258"/>
                        <a:pt x="223344" y="461331"/>
                        <a:pt x="245639" y="461331"/>
                      </a:cubicBezTo>
                      <a:cubicBezTo>
                        <a:pt x="267934" y="461331"/>
                        <a:pt x="286007" y="443258"/>
                        <a:pt x="286007" y="420963"/>
                      </a:cubicBezTo>
                      <a:cubicBezTo>
                        <a:pt x="286007" y="398668"/>
                        <a:pt x="267934" y="380595"/>
                        <a:pt x="245639" y="380595"/>
                      </a:cubicBezTo>
                      <a:close/>
                      <a:moveTo>
                        <a:pt x="161202" y="380595"/>
                      </a:moveTo>
                      <a:cubicBezTo>
                        <a:pt x="138907" y="380595"/>
                        <a:pt x="120834" y="398668"/>
                        <a:pt x="120834" y="420963"/>
                      </a:cubicBezTo>
                      <a:cubicBezTo>
                        <a:pt x="120834" y="443258"/>
                        <a:pt x="138907" y="461331"/>
                        <a:pt x="161202" y="461331"/>
                      </a:cubicBezTo>
                      <a:cubicBezTo>
                        <a:pt x="183497" y="461331"/>
                        <a:pt x="201570" y="443258"/>
                        <a:pt x="201570" y="420963"/>
                      </a:cubicBezTo>
                      <a:cubicBezTo>
                        <a:pt x="201570" y="398668"/>
                        <a:pt x="183497" y="380595"/>
                        <a:pt x="161202" y="380595"/>
                      </a:cubicBezTo>
                      <a:close/>
                      <a:moveTo>
                        <a:pt x="76766" y="380595"/>
                      </a:moveTo>
                      <a:cubicBezTo>
                        <a:pt x="54471" y="380595"/>
                        <a:pt x="36398" y="398668"/>
                        <a:pt x="36398" y="420963"/>
                      </a:cubicBezTo>
                      <a:cubicBezTo>
                        <a:pt x="36398" y="443258"/>
                        <a:pt x="54471" y="461331"/>
                        <a:pt x="76766" y="461331"/>
                      </a:cubicBezTo>
                      <a:cubicBezTo>
                        <a:pt x="99061" y="461331"/>
                        <a:pt x="117134" y="443258"/>
                        <a:pt x="117134" y="420963"/>
                      </a:cubicBezTo>
                      <a:cubicBezTo>
                        <a:pt x="117134" y="398668"/>
                        <a:pt x="99061" y="380595"/>
                        <a:pt x="76766" y="380595"/>
                      </a:cubicBezTo>
                      <a:close/>
                      <a:moveTo>
                        <a:pt x="1343312" y="294546"/>
                      </a:moveTo>
                      <a:cubicBezTo>
                        <a:pt x="1321017" y="294546"/>
                        <a:pt x="1302944" y="312619"/>
                        <a:pt x="1302944" y="334914"/>
                      </a:cubicBezTo>
                      <a:cubicBezTo>
                        <a:pt x="1302944" y="357209"/>
                        <a:pt x="1321017" y="375282"/>
                        <a:pt x="1343312" y="375282"/>
                      </a:cubicBezTo>
                      <a:cubicBezTo>
                        <a:pt x="1365607" y="375282"/>
                        <a:pt x="1383680" y="357209"/>
                        <a:pt x="1383680" y="334914"/>
                      </a:cubicBezTo>
                      <a:cubicBezTo>
                        <a:pt x="1383680" y="312619"/>
                        <a:pt x="1365607" y="294546"/>
                        <a:pt x="1343312" y="294546"/>
                      </a:cubicBezTo>
                      <a:close/>
                      <a:moveTo>
                        <a:pt x="1258874" y="294546"/>
                      </a:moveTo>
                      <a:cubicBezTo>
                        <a:pt x="1236579" y="294546"/>
                        <a:pt x="1218506" y="312619"/>
                        <a:pt x="1218506" y="334914"/>
                      </a:cubicBezTo>
                      <a:cubicBezTo>
                        <a:pt x="1218506" y="357209"/>
                        <a:pt x="1236579" y="375282"/>
                        <a:pt x="1258874" y="375282"/>
                      </a:cubicBezTo>
                      <a:cubicBezTo>
                        <a:pt x="1281169" y="375282"/>
                        <a:pt x="1299242" y="357209"/>
                        <a:pt x="1299242" y="334914"/>
                      </a:cubicBezTo>
                      <a:cubicBezTo>
                        <a:pt x="1299242" y="312619"/>
                        <a:pt x="1281169" y="294546"/>
                        <a:pt x="1258874" y="294546"/>
                      </a:cubicBezTo>
                      <a:close/>
                      <a:moveTo>
                        <a:pt x="1174438" y="294546"/>
                      </a:moveTo>
                      <a:cubicBezTo>
                        <a:pt x="1152143" y="294546"/>
                        <a:pt x="1134070" y="312619"/>
                        <a:pt x="1134070" y="334914"/>
                      </a:cubicBezTo>
                      <a:cubicBezTo>
                        <a:pt x="1134070" y="357209"/>
                        <a:pt x="1152143" y="375282"/>
                        <a:pt x="1174438" y="375282"/>
                      </a:cubicBezTo>
                      <a:cubicBezTo>
                        <a:pt x="1196733" y="375282"/>
                        <a:pt x="1214806" y="357209"/>
                        <a:pt x="1214806" y="334914"/>
                      </a:cubicBezTo>
                      <a:cubicBezTo>
                        <a:pt x="1214806" y="312619"/>
                        <a:pt x="1196733" y="294546"/>
                        <a:pt x="1174438" y="294546"/>
                      </a:cubicBezTo>
                      <a:close/>
                      <a:moveTo>
                        <a:pt x="1090002" y="294546"/>
                      </a:moveTo>
                      <a:cubicBezTo>
                        <a:pt x="1067707" y="294546"/>
                        <a:pt x="1049634" y="312619"/>
                        <a:pt x="1049634" y="334914"/>
                      </a:cubicBezTo>
                      <a:cubicBezTo>
                        <a:pt x="1049634" y="357209"/>
                        <a:pt x="1067707" y="375282"/>
                        <a:pt x="1090002" y="375282"/>
                      </a:cubicBezTo>
                      <a:cubicBezTo>
                        <a:pt x="1112297" y="375282"/>
                        <a:pt x="1130370" y="357209"/>
                        <a:pt x="1130370" y="334914"/>
                      </a:cubicBezTo>
                      <a:cubicBezTo>
                        <a:pt x="1130370" y="312619"/>
                        <a:pt x="1112297" y="294546"/>
                        <a:pt x="1090002" y="294546"/>
                      </a:cubicBezTo>
                      <a:close/>
                      <a:moveTo>
                        <a:pt x="1005565" y="294546"/>
                      </a:moveTo>
                      <a:cubicBezTo>
                        <a:pt x="983270" y="294546"/>
                        <a:pt x="965197" y="312619"/>
                        <a:pt x="965197" y="334914"/>
                      </a:cubicBezTo>
                      <a:cubicBezTo>
                        <a:pt x="965197" y="357209"/>
                        <a:pt x="983270" y="375282"/>
                        <a:pt x="1005565" y="375282"/>
                      </a:cubicBezTo>
                      <a:cubicBezTo>
                        <a:pt x="1027860" y="375282"/>
                        <a:pt x="1045933" y="357209"/>
                        <a:pt x="1045933" y="334914"/>
                      </a:cubicBezTo>
                      <a:cubicBezTo>
                        <a:pt x="1045933" y="312619"/>
                        <a:pt x="1027860" y="294546"/>
                        <a:pt x="1005565" y="294546"/>
                      </a:cubicBezTo>
                      <a:close/>
                      <a:moveTo>
                        <a:pt x="921129" y="294546"/>
                      </a:moveTo>
                      <a:cubicBezTo>
                        <a:pt x="898834" y="294546"/>
                        <a:pt x="880761" y="312619"/>
                        <a:pt x="880761" y="334914"/>
                      </a:cubicBezTo>
                      <a:cubicBezTo>
                        <a:pt x="880761" y="357209"/>
                        <a:pt x="898834" y="375282"/>
                        <a:pt x="921129" y="375282"/>
                      </a:cubicBezTo>
                      <a:cubicBezTo>
                        <a:pt x="943424" y="375282"/>
                        <a:pt x="961497" y="357209"/>
                        <a:pt x="961497" y="334914"/>
                      </a:cubicBezTo>
                      <a:cubicBezTo>
                        <a:pt x="961497" y="312619"/>
                        <a:pt x="943424" y="294546"/>
                        <a:pt x="921129" y="294546"/>
                      </a:cubicBezTo>
                      <a:close/>
                      <a:moveTo>
                        <a:pt x="836693" y="294546"/>
                      </a:moveTo>
                      <a:cubicBezTo>
                        <a:pt x="814398" y="294546"/>
                        <a:pt x="796325" y="312619"/>
                        <a:pt x="796325" y="334914"/>
                      </a:cubicBezTo>
                      <a:cubicBezTo>
                        <a:pt x="796325" y="357209"/>
                        <a:pt x="814398" y="375282"/>
                        <a:pt x="836693" y="375282"/>
                      </a:cubicBezTo>
                      <a:cubicBezTo>
                        <a:pt x="858988" y="375282"/>
                        <a:pt x="877061" y="357209"/>
                        <a:pt x="877061" y="334914"/>
                      </a:cubicBezTo>
                      <a:cubicBezTo>
                        <a:pt x="877061" y="312619"/>
                        <a:pt x="858988" y="294546"/>
                        <a:pt x="836693" y="294546"/>
                      </a:cubicBezTo>
                      <a:close/>
                      <a:moveTo>
                        <a:pt x="752256" y="294546"/>
                      </a:moveTo>
                      <a:cubicBezTo>
                        <a:pt x="729961" y="294546"/>
                        <a:pt x="711888" y="312619"/>
                        <a:pt x="711888" y="334914"/>
                      </a:cubicBezTo>
                      <a:cubicBezTo>
                        <a:pt x="711888" y="357209"/>
                        <a:pt x="729961" y="375282"/>
                        <a:pt x="752256" y="375282"/>
                      </a:cubicBezTo>
                      <a:cubicBezTo>
                        <a:pt x="774551" y="375282"/>
                        <a:pt x="792624" y="357209"/>
                        <a:pt x="792624" y="334914"/>
                      </a:cubicBezTo>
                      <a:cubicBezTo>
                        <a:pt x="792624" y="312619"/>
                        <a:pt x="774551" y="294546"/>
                        <a:pt x="752256" y="294546"/>
                      </a:cubicBezTo>
                      <a:close/>
                      <a:moveTo>
                        <a:pt x="667820" y="294546"/>
                      </a:moveTo>
                      <a:cubicBezTo>
                        <a:pt x="645525" y="294546"/>
                        <a:pt x="627452" y="312619"/>
                        <a:pt x="627452" y="334914"/>
                      </a:cubicBezTo>
                      <a:cubicBezTo>
                        <a:pt x="627452" y="357209"/>
                        <a:pt x="645525" y="375282"/>
                        <a:pt x="667820" y="375282"/>
                      </a:cubicBezTo>
                      <a:cubicBezTo>
                        <a:pt x="690115" y="375282"/>
                        <a:pt x="708188" y="357209"/>
                        <a:pt x="708188" y="334914"/>
                      </a:cubicBezTo>
                      <a:cubicBezTo>
                        <a:pt x="708188" y="312619"/>
                        <a:pt x="690115" y="294546"/>
                        <a:pt x="667820" y="294546"/>
                      </a:cubicBezTo>
                      <a:close/>
                      <a:moveTo>
                        <a:pt x="583384" y="294546"/>
                      </a:moveTo>
                      <a:cubicBezTo>
                        <a:pt x="561089" y="294546"/>
                        <a:pt x="543016" y="312619"/>
                        <a:pt x="543016" y="334914"/>
                      </a:cubicBezTo>
                      <a:cubicBezTo>
                        <a:pt x="543016" y="357209"/>
                        <a:pt x="561089" y="375282"/>
                        <a:pt x="583384" y="375282"/>
                      </a:cubicBezTo>
                      <a:cubicBezTo>
                        <a:pt x="605679" y="375282"/>
                        <a:pt x="623752" y="357209"/>
                        <a:pt x="623752" y="334914"/>
                      </a:cubicBezTo>
                      <a:cubicBezTo>
                        <a:pt x="623752" y="312619"/>
                        <a:pt x="605679" y="294546"/>
                        <a:pt x="583384" y="294546"/>
                      </a:cubicBezTo>
                      <a:close/>
                      <a:moveTo>
                        <a:pt x="498947" y="294546"/>
                      </a:moveTo>
                      <a:cubicBezTo>
                        <a:pt x="476652" y="294546"/>
                        <a:pt x="458579" y="312619"/>
                        <a:pt x="458579" y="334914"/>
                      </a:cubicBezTo>
                      <a:cubicBezTo>
                        <a:pt x="458579" y="357209"/>
                        <a:pt x="476652" y="375282"/>
                        <a:pt x="498947" y="375282"/>
                      </a:cubicBezTo>
                      <a:cubicBezTo>
                        <a:pt x="521242" y="375282"/>
                        <a:pt x="539315" y="357209"/>
                        <a:pt x="539315" y="334914"/>
                      </a:cubicBezTo>
                      <a:cubicBezTo>
                        <a:pt x="539315" y="312619"/>
                        <a:pt x="521242" y="294546"/>
                        <a:pt x="498947" y="294546"/>
                      </a:cubicBezTo>
                      <a:close/>
                      <a:moveTo>
                        <a:pt x="414511" y="294546"/>
                      </a:moveTo>
                      <a:cubicBezTo>
                        <a:pt x="392216" y="294546"/>
                        <a:pt x="374143" y="312619"/>
                        <a:pt x="374143" y="334914"/>
                      </a:cubicBezTo>
                      <a:cubicBezTo>
                        <a:pt x="374143" y="357209"/>
                        <a:pt x="392216" y="375282"/>
                        <a:pt x="414511" y="375282"/>
                      </a:cubicBezTo>
                      <a:cubicBezTo>
                        <a:pt x="436806" y="375282"/>
                        <a:pt x="454879" y="357209"/>
                        <a:pt x="454879" y="334914"/>
                      </a:cubicBezTo>
                      <a:cubicBezTo>
                        <a:pt x="454879" y="312619"/>
                        <a:pt x="436806" y="294546"/>
                        <a:pt x="414511" y="294546"/>
                      </a:cubicBezTo>
                      <a:close/>
                      <a:moveTo>
                        <a:pt x="330075" y="294546"/>
                      </a:moveTo>
                      <a:cubicBezTo>
                        <a:pt x="307780" y="294546"/>
                        <a:pt x="289707" y="312619"/>
                        <a:pt x="289707" y="334914"/>
                      </a:cubicBezTo>
                      <a:cubicBezTo>
                        <a:pt x="289707" y="357209"/>
                        <a:pt x="307780" y="375282"/>
                        <a:pt x="330075" y="375282"/>
                      </a:cubicBezTo>
                      <a:cubicBezTo>
                        <a:pt x="352370" y="375282"/>
                        <a:pt x="370443" y="357209"/>
                        <a:pt x="370443" y="334914"/>
                      </a:cubicBezTo>
                      <a:cubicBezTo>
                        <a:pt x="370443" y="312619"/>
                        <a:pt x="352370" y="294546"/>
                        <a:pt x="330075" y="294546"/>
                      </a:cubicBezTo>
                      <a:close/>
                      <a:moveTo>
                        <a:pt x="245639" y="294546"/>
                      </a:moveTo>
                      <a:cubicBezTo>
                        <a:pt x="223344" y="294546"/>
                        <a:pt x="205271" y="312619"/>
                        <a:pt x="205271" y="334914"/>
                      </a:cubicBezTo>
                      <a:cubicBezTo>
                        <a:pt x="205271" y="357209"/>
                        <a:pt x="223344" y="375282"/>
                        <a:pt x="245639" y="375282"/>
                      </a:cubicBezTo>
                      <a:cubicBezTo>
                        <a:pt x="267934" y="375282"/>
                        <a:pt x="286007" y="357209"/>
                        <a:pt x="286007" y="334914"/>
                      </a:cubicBezTo>
                      <a:cubicBezTo>
                        <a:pt x="286007" y="312619"/>
                        <a:pt x="267934" y="294546"/>
                        <a:pt x="245639" y="294546"/>
                      </a:cubicBezTo>
                      <a:close/>
                      <a:moveTo>
                        <a:pt x="161202" y="294546"/>
                      </a:moveTo>
                      <a:cubicBezTo>
                        <a:pt x="138907" y="294546"/>
                        <a:pt x="120834" y="312619"/>
                        <a:pt x="120834" y="334914"/>
                      </a:cubicBezTo>
                      <a:cubicBezTo>
                        <a:pt x="120834" y="357209"/>
                        <a:pt x="138907" y="375282"/>
                        <a:pt x="161202" y="375282"/>
                      </a:cubicBezTo>
                      <a:cubicBezTo>
                        <a:pt x="183497" y="375282"/>
                        <a:pt x="201570" y="357209"/>
                        <a:pt x="201570" y="334914"/>
                      </a:cubicBezTo>
                      <a:cubicBezTo>
                        <a:pt x="201570" y="312619"/>
                        <a:pt x="183497" y="294546"/>
                        <a:pt x="161202" y="294546"/>
                      </a:cubicBezTo>
                      <a:close/>
                      <a:moveTo>
                        <a:pt x="76766" y="294546"/>
                      </a:moveTo>
                      <a:cubicBezTo>
                        <a:pt x="54471" y="294546"/>
                        <a:pt x="36398" y="312619"/>
                        <a:pt x="36398" y="334914"/>
                      </a:cubicBezTo>
                      <a:cubicBezTo>
                        <a:pt x="36398" y="357209"/>
                        <a:pt x="54471" y="375282"/>
                        <a:pt x="76766" y="375282"/>
                      </a:cubicBezTo>
                      <a:cubicBezTo>
                        <a:pt x="99061" y="375282"/>
                        <a:pt x="117134" y="357209"/>
                        <a:pt x="117134" y="334914"/>
                      </a:cubicBezTo>
                      <a:cubicBezTo>
                        <a:pt x="117134" y="312619"/>
                        <a:pt x="99061" y="294546"/>
                        <a:pt x="76766" y="294546"/>
                      </a:cubicBezTo>
                      <a:close/>
                      <a:moveTo>
                        <a:pt x="1343312" y="208497"/>
                      </a:moveTo>
                      <a:cubicBezTo>
                        <a:pt x="1321017" y="208497"/>
                        <a:pt x="1302944" y="226570"/>
                        <a:pt x="1302944" y="248865"/>
                      </a:cubicBezTo>
                      <a:cubicBezTo>
                        <a:pt x="1302944" y="271160"/>
                        <a:pt x="1321017" y="289233"/>
                        <a:pt x="1343312" y="289233"/>
                      </a:cubicBezTo>
                      <a:cubicBezTo>
                        <a:pt x="1365607" y="289233"/>
                        <a:pt x="1383680" y="271160"/>
                        <a:pt x="1383680" y="248865"/>
                      </a:cubicBezTo>
                      <a:cubicBezTo>
                        <a:pt x="1383680" y="226570"/>
                        <a:pt x="1365607" y="208497"/>
                        <a:pt x="1343312" y="208497"/>
                      </a:cubicBezTo>
                      <a:close/>
                      <a:moveTo>
                        <a:pt x="1258874" y="208497"/>
                      </a:moveTo>
                      <a:cubicBezTo>
                        <a:pt x="1236579" y="208497"/>
                        <a:pt x="1218506" y="226570"/>
                        <a:pt x="1218506" y="248865"/>
                      </a:cubicBezTo>
                      <a:cubicBezTo>
                        <a:pt x="1218506" y="271160"/>
                        <a:pt x="1236579" y="289233"/>
                        <a:pt x="1258874" y="289233"/>
                      </a:cubicBezTo>
                      <a:cubicBezTo>
                        <a:pt x="1281169" y="289233"/>
                        <a:pt x="1299242" y="271160"/>
                        <a:pt x="1299242" y="248865"/>
                      </a:cubicBezTo>
                      <a:cubicBezTo>
                        <a:pt x="1299242" y="226570"/>
                        <a:pt x="1281169" y="208497"/>
                        <a:pt x="1258874" y="208497"/>
                      </a:cubicBezTo>
                      <a:close/>
                      <a:moveTo>
                        <a:pt x="1174438" y="208497"/>
                      </a:moveTo>
                      <a:cubicBezTo>
                        <a:pt x="1152143" y="208497"/>
                        <a:pt x="1134070" y="226570"/>
                        <a:pt x="1134070" y="248865"/>
                      </a:cubicBezTo>
                      <a:cubicBezTo>
                        <a:pt x="1134070" y="271160"/>
                        <a:pt x="1152143" y="289233"/>
                        <a:pt x="1174438" y="289233"/>
                      </a:cubicBezTo>
                      <a:cubicBezTo>
                        <a:pt x="1196733" y="289233"/>
                        <a:pt x="1214806" y="271160"/>
                        <a:pt x="1214806" y="248865"/>
                      </a:cubicBezTo>
                      <a:cubicBezTo>
                        <a:pt x="1214806" y="226570"/>
                        <a:pt x="1196733" y="208497"/>
                        <a:pt x="1174438" y="208497"/>
                      </a:cubicBezTo>
                      <a:close/>
                      <a:moveTo>
                        <a:pt x="1090002" y="208497"/>
                      </a:moveTo>
                      <a:cubicBezTo>
                        <a:pt x="1067707" y="208497"/>
                        <a:pt x="1049634" y="226570"/>
                        <a:pt x="1049634" y="248865"/>
                      </a:cubicBezTo>
                      <a:cubicBezTo>
                        <a:pt x="1049634" y="271160"/>
                        <a:pt x="1067707" y="289233"/>
                        <a:pt x="1090002" y="289233"/>
                      </a:cubicBezTo>
                      <a:cubicBezTo>
                        <a:pt x="1112297" y="289233"/>
                        <a:pt x="1130370" y="271160"/>
                        <a:pt x="1130370" y="248865"/>
                      </a:cubicBezTo>
                      <a:cubicBezTo>
                        <a:pt x="1130370" y="226570"/>
                        <a:pt x="1112297" y="208497"/>
                        <a:pt x="1090002" y="208497"/>
                      </a:cubicBezTo>
                      <a:close/>
                      <a:moveTo>
                        <a:pt x="1005565" y="208497"/>
                      </a:moveTo>
                      <a:cubicBezTo>
                        <a:pt x="983270" y="208497"/>
                        <a:pt x="965197" y="226570"/>
                        <a:pt x="965197" y="248865"/>
                      </a:cubicBezTo>
                      <a:cubicBezTo>
                        <a:pt x="965197" y="271160"/>
                        <a:pt x="983270" y="289233"/>
                        <a:pt x="1005565" y="289233"/>
                      </a:cubicBezTo>
                      <a:cubicBezTo>
                        <a:pt x="1027860" y="289233"/>
                        <a:pt x="1045933" y="271160"/>
                        <a:pt x="1045933" y="248865"/>
                      </a:cubicBezTo>
                      <a:cubicBezTo>
                        <a:pt x="1045933" y="226570"/>
                        <a:pt x="1027860" y="208497"/>
                        <a:pt x="1005565" y="208497"/>
                      </a:cubicBezTo>
                      <a:close/>
                      <a:moveTo>
                        <a:pt x="921129" y="208497"/>
                      </a:moveTo>
                      <a:cubicBezTo>
                        <a:pt x="898834" y="208497"/>
                        <a:pt x="880761" y="226570"/>
                        <a:pt x="880761" y="248865"/>
                      </a:cubicBezTo>
                      <a:cubicBezTo>
                        <a:pt x="880761" y="271160"/>
                        <a:pt x="898834" y="289233"/>
                        <a:pt x="921129" y="289233"/>
                      </a:cubicBezTo>
                      <a:cubicBezTo>
                        <a:pt x="943424" y="289233"/>
                        <a:pt x="961497" y="271160"/>
                        <a:pt x="961497" y="248865"/>
                      </a:cubicBezTo>
                      <a:cubicBezTo>
                        <a:pt x="961497" y="226570"/>
                        <a:pt x="943424" y="208497"/>
                        <a:pt x="921129" y="208497"/>
                      </a:cubicBezTo>
                      <a:close/>
                      <a:moveTo>
                        <a:pt x="836693" y="208497"/>
                      </a:moveTo>
                      <a:cubicBezTo>
                        <a:pt x="814398" y="208497"/>
                        <a:pt x="796325" y="226570"/>
                        <a:pt x="796325" y="248865"/>
                      </a:cubicBezTo>
                      <a:cubicBezTo>
                        <a:pt x="796325" y="271160"/>
                        <a:pt x="814398" y="289233"/>
                        <a:pt x="836693" y="289233"/>
                      </a:cubicBezTo>
                      <a:cubicBezTo>
                        <a:pt x="858988" y="289233"/>
                        <a:pt x="877061" y="271160"/>
                        <a:pt x="877061" y="248865"/>
                      </a:cubicBezTo>
                      <a:cubicBezTo>
                        <a:pt x="877061" y="226570"/>
                        <a:pt x="858988" y="208497"/>
                        <a:pt x="836693" y="208497"/>
                      </a:cubicBezTo>
                      <a:close/>
                      <a:moveTo>
                        <a:pt x="752256" y="208497"/>
                      </a:moveTo>
                      <a:cubicBezTo>
                        <a:pt x="729961" y="208497"/>
                        <a:pt x="711888" y="226570"/>
                        <a:pt x="711888" y="248865"/>
                      </a:cubicBezTo>
                      <a:cubicBezTo>
                        <a:pt x="711888" y="271160"/>
                        <a:pt x="729961" y="289233"/>
                        <a:pt x="752256" y="289233"/>
                      </a:cubicBezTo>
                      <a:cubicBezTo>
                        <a:pt x="774551" y="289233"/>
                        <a:pt x="792624" y="271160"/>
                        <a:pt x="792624" y="248865"/>
                      </a:cubicBezTo>
                      <a:cubicBezTo>
                        <a:pt x="792624" y="226570"/>
                        <a:pt x="774551" y="208497"/>
                        <a:pt x="752256" y="208497"/>
                      </a:cubicBezTo>
                      <a:close/>
                      <a:moveTo>
                        <a:pt x="667820" y="208497"/>
                      </a:moveTo>
                      <a:cubicBezTo>
                        <a:pt x="645525" y="208497"/>
                        <a:pt x="627452" y="226570"/>
                        <a:pt x="627452" y="248865"/>
                      </a:cubicBezTo>
                      <a:cubicBezTo>
                        <a:pt x="627452" y="271160"/>
                        <a:pt x="645525" y="289233"/>
                        <a:pt x="667820" y="289233"/>
                      </a:cubicBezTo>
                      <a:cubicBezTo>
                        <a:pt x="690115" y="289233"/>
                        <a:pt x="708188" y="271160"/>
                        <a:pt x="708188" y="248865"/>
                      </a:cubicBezTo>
                      <a:cubicBezTo>
                        <a:pt x="708188" y="226570"/>
                        <a:pt x="690115" y="208497"/>
                        <a:pt x="667820" y="208497"/>
                      </a:cubicBezTo>
                      <a:close/>
                      <a:moveTo>
                        <a:pt x="583384" y="208497"/>
                      </a:moveTo>
                      <a:cubicBezTo>
                        <a:pt x="561089" y="208497"/>
                        <a:pt x="543016" y="226570"/>
                        <a:pt x="543016" y="248865"/>
                      </a:cubicBezTo>
                      <a:cubicBezTo>
                        <a:pt x="543016" y="271160"/>
                        <a:pt x="561089" y="289233"/>
                        <a:pt x="583384" y="289233"/>
                      </a:cubicBezTo>
                      <a:cubicBezTo>
                        <a:pt x="605679" y="289233"/>
                        <a:pt x="623752" y="271160"/>
                        <a:pt x="623752" y="248865"/>
                      </a:cubicBezTo>
                      <a:cubicBezTo>
                        <a:pt x="623752" y="226570"/>
                        <a:pt x="605679" y="208497"/>
                        <a:pt x="583384" y="208497"/>
                      </a:cubicBezTo>
                      <a:close/>
                      <a:moveTo>
                        <a:pt x="498947" y="208497"/>
                      </a:moveTo>
                      <a:cubicBezTo>
                        <a:pt x="476652" y="208497"/>
                        <a:pt x="458579" y="226570"/>
                        <a:pt x="458579" y="248865"/>
                      </a:cubicBezTo>
                      <a:cubicBezTo>
                        <a:pt x="458579" y="271160"/>
                        <a:pt x="476652" y="289233"/>
                        <a:pt x="498947" y="289233"/>
                      </a:cubicBezTo>
                      <a:cubicBezTo>
                        <a:pt x="521242" y="289233"/>
                        <a:pt x="539315" y="271160"/>
                        <a:pt x="539315" y="248865"/>
                      </a:cubicBezTo>
                      <a:cubicBezTo>
                        <a:pt x="539315" y="226570"/>
                        <a:pt x="521242" y="208497"/>
                        <a:pt x="498947" y="208497"/>
                      </a:cubicBezTo>
                      <a:close/>
                      <a:moveTo>
                        <a:pt x="414511" y="208497"/>
                      </a:moveTo>
                      <a:cubicBezTo>
                        <a:pt x="392216" y="208497"/>
                        <a:pt x="374143" y="226570"/>
                        <a:pt x="374143" y="248865"/>
                      </a:cubicBezTo>
                      <a:cubicBezTo>
                        <a:pt x="374143" y="271160"/>
                        <a:pt x="392216" y="289233"/>
                        <a:pt x="414511" y="289233"/>
                      </a:cubicBezTo>
                      <a:cubicBezTo>
                        <a:pt x="436806" y="289233"/>
                        <a:pt x="454879" y="271160"/>
                        <a:pt x="454879" y="248865"/>
                      </a:cubicBezTo>
                      <a:cubicBezTo>
                        <a:pt x="454879" y="226570"/>
                        <a:pt x="436806" y="208497"/>
                        <a:pt x="414511" y="208497"/>
                      </a:cubicBezTo>
                      <a:close/>
                      <a:moveTo>
                        <a:pt x="330075" y="208497"/>
                      </a:moveTo>
                      <a:cubicBezTo>
                        <a:pt x="307780" y="208497"/>
                        <a:pt x="289707" y="226570"/>
                        <a:pt x="289707" y="248865"/>
                      </a:cubicBezTo>
                      <a:cubicBezTo>
                        <a:pt x="289707" y="271160"/>
                        <a:pt x="307780" y="289233"/>
                        <a:pt x="330075" y="289233"/>
                      </a:cubicBezTo>
                      <a:cubicBezTo>
                        <a:pt x="352370" y="289233"/>
                        <a:pt x="370443" y="271160"/>
                        <a:pt x="370443" y="248865"/>
                      </a:cubicBezTo>
                      <a:cubicBezTo>
                        <a:pt x="370443" y="226570"/>
                        <a:pt x="352370" y="208497"/>
                        <a:pt x="330075" y="208497"/>
                      </a:cubicBezTo>
                      <a:close/>
                      <a:moveTo>
                        <a:pt x="245639" y="208497"/>
                      </a:moveTo>
                      <a:cubicBezTo>
                        <a:pt x="223344" y="208497"/>
                        <a:pt x="205271" y="226570"/>
                        <a:pt x="205271" y="248865"/>
                      </a:cubicBezTo>
                      <a:cubicBezTo>
                        <a:pt x="205271" y="271160"/>
                        <a:pt x="223344" y="289233"/>
                        <a:pt x="245639" y="289233"/>
                      </a:cubicBezTo>
                      <a:cubicBezTo>
                        <a:pt x="267934" y="289233"/>
                        <a:pt x="286007" y="271160"/>
                        <a:pt x="286007" y="248865"/>
                      </a:cubicBezTo>
                      <a:cubicBezTo>
                        <a:pt x="286007" y="226570"/>
                        <a:pt x="267934" y="208497"/>
                        <a:pt x="245639" y="208497"/>
                      </a:cubicBezTo>
                      <a:close/>
                      <a:moveTo>
                        <a:pt x="161202" y="208497"/>
                      </a:moveTo>
                      <a:cubicBezTo>
                        <a:pt x="138907" y="208497"/>
                        <a:pt x="120834" y="226570"/>
                        <a:pt x="120834" y="248865"/>
                      </a:cubicBezTo>
                      <a:cubicBezTo>
                        <a:pt x="120834" y="271160"/>
                        <a:pt x="138907" y="289233"/>
                        <a:pt x="161202" y="289233"/>
                      </a:cubicBezTo>
                      <a:cubicBezTo>
                        <a:pt x="183497" y="289233"/>
                        <a:pt x="201570" y="271160"/>
                        <a:pt x="201570" y="248865"/>
                      </a:cubicBezTo>
                      <a:cubicBezTo>
                        <a:pt x="201570" y="226570"/>
                        <a:pt x="183497" y="208497"/>
                        <a:pt x="161202" y="208497"/>
                      </a:cubicBezTo>
                      <a:close/>
                      <a:moveTo>
                        <a:pt x="76766" y="208497"/>
                      </a:moveTo>
                      <a:cubicBezTo>
                        <a:pt x="54471" y="208497"/>
                        <a:pt x="36398" y="226570"/>
                        <a:pt x="36398" y="248865"/>
                      </a:cubicBezTo>
                      <a:cubicBezTo>
                        <a:pt x="36398" y="271160"/>
                        <a:pt x="54471" y="289233"/>
                        <a:pt x="76766" y="289233"/>
                      </a:cubicBezTo>
                      <a:cubicBezTo>
                        <a:pt x="99061" y="289233"/>
                        <a:pt x="117134" y="271160"/>
                        <a:pt x="117134" y="248865"/>
                      </a:cubicBezTo>
                      <a:cubicBezTo>
                        <a:pt x="117134" y="226570"/>
                        <a:pt x="99061" y="208497"/>
                        <a:pt x="76766" y="208497"/>
                      </a:cubicBezTo>
                      <a:close/>
                      <a:moveTo>
                        <a:pt x="1343312" y="122448"/>
                      </a:moveTo>
                      <a:cubicBezTo>
                        <a:pt x="1321017" y="122448"/>
                        <a:pt x="1302944" y="140521"/>
                        <a:pt x="1302944" y="162815"/>
                      </a:cubicBezTo>
                      <a:cubicBezTo>
                        <a:pt x="1302944" y="185110"/>
                        <a:pt x="1321017" y="203183"/>
                        <a:pt x="1343312" y="203183"/>
                      </a:cubicBezTo>
                      <a:cubicBezTo>
                        <a:pt x="1365607" y="203183"/>
                        <a:pt x="1383680" y="185110"/>
                        <a:pt x="1383680" y="162815"/>
                      </a:cubicBezTo>
                      <a:cubicBezTo>
                        <a:pt x="1383680" y="140521"/>
                        <a:pt x="1365607" y="122448"/>
                        <a:pt x="1343312" y="122448"/>
                      </a:cubicBezTo>
                      <a:close/>
                      <a:moveTo>
                        <a:pt x="1258874" y="122448"/>
                      </a:moveTo>
                      <a:cubicBezTo>
                        <a:pt x="1236579" y="122448"/>
                        <a:pt x="1218506" y="140521"/>
                        <a:pt x="1218506" y="162816"/>
                      </a:cubicBezTo>
                      <a:cubicBezTo>
                        <a:pt x="1218506" y="185110"/>
                        <a:pt x="1236579" y="203183"/>
                        <a:pt x="1258874" y="203183"/>
                      </a:cubicBezTo>
                      <a:cubicBezTo>
                        <a:pt x="1281169" y="203183"/>
                        <a:pt x="1299242" y="185110"/>
                        <a:pt x="1299242" y="162816"/>
                      </a:cubicBezTo>
                      <a:cubicBezTo>
                        <a:pt x="1299242" y="140521"/>
                        <a:pt x="1281169" y="122448"/>
                        <a:pt x="1258874" y="122448"/>
                      </a:cubicBezTo>
                      <a:close/>
                      <a:moveTo>
                        <a:pt x="1174438" y="122448"/>
                      </a:moveTo>
                      <a:cubicBezTo>
                        <a:pt x="1152143" y="122448"/>
                        <a:pt x="1134070" y="140521"/>
                        <a:pt x="1134070" y="162816"/>
                      </a:cubicBezTo>
                      <a:cubicBezTo>
                        <a:pt x="1134070" y="185110"/>
                        <a:pt x="1152143" y="203183"/>
                        <a:pt x="1174438" y="203183"/>
                      </a:cubicBezTo>
                      <a:cubicBezTo>
                        <a:pt x="1196733" y="203183"/>
                        <a:pt x="1214806" y="185110"/>
                        <a:pt x="1214806" y="162816"/>
                      </a:cubicBezTo>
                      <a:cubicBezTo>
                        <a:pt x="1214806" y="140521"/>
                        <a:pt x="1196733" y="122448"/>
                        <a:pt x="1174438" y="122448"/>
                      </a:cubicBezTo>
                      <a:close/>
                      <a:moveTo>
                        <a:pt x="1090002" y="122448"/>
                      </a:moveTo>
                      <a:cubicBezTo>
                        <a:pt x="1067707" y="122448"/>
                        <a:pt x="1049634" y="140521"/>
                        <a:pt x="1049634" y="162816"/>
                      </a:cubicBezTo>
                      <a:cubicBezTo>
                        <a:pt x="1049634" y="185110"/>
                        <a:pt x="1067707" y="203183"/>
                        <a:pt x="1090002" y="203183"/>
                      </a:cubicBezTo>
                      <a:cubicBezTo>
                        <a:pt x="1112297" y="203183"/>
                        <a:pt x="1130370" y="185110"/>
                        <a:pt x="1130370" y="162816"/>
                      </a:cubicBezTo>
                      <a:cubicBezTo>
                        <a:pt x="1130370" y="140521"/>
                        <a:pt x="1112297" y="122448"/>
                        <a:pt x="1090002" y="122448"/>
                      </a:cubicBezTo>
                      <a:close/>
                      <a:moveTo>
                        <a:pt x="1005565" y="122448"/>
                      </a:moveTo>
                      <a:cubicBezTo>
                        <a:pt x="983270" y="122448"/>
                        <a:pt x="965197" y="140521"/>
                        <a:pt x="965197" y="162816"/>
                      </a:cubicBezTo>
                      <a:cubicBezTo>
                        <a:pt x="965197" y="185110"/>
                        <a:pt x="983270" y="203183"/>
                        <a:pt x="1005565" y="203183"/>
                      </a:cubicBezTo>
                      <a:cubicBezTo>
                        <a:pt x="1027860" y="203183"/>
                        <a:pt x="1045933" y="185110"/>
                        <a:pt x="1045933" y="162816"/>
                      </a:cubicBezTo>
                      <a:cubicBezTo>
                        <a:pt x="1045933" y="140521"/>
                        <a:pt x="1027860" y="122448"/>
                        <a:pt x="1005565" y="122448"/>
                      </a:cubicBezTo>
                      <a:close/>
                      <a:moveTo>
                        <a:pt x="921129" y="122448"/>
                      </a:moveTo>
                      <a:cubicBezTo>
                        <a:pt x="898834" y="122448"/>
                        <a:pt x="880761" y="140521"/>
                        <a:pt x="880761" y="162816"/>
                      </a:cubicBezTo>
                      <a:cubicBezTo>
                        <a:pt x="880761" y="185110"/>
                        <a:pt x="898834" y="203183"/>
                        <a:pt x="921129" y="203183"/>
                      </a:cubicBezTo>
                      <a:cubicBezTo>
                        <a:pt x="943424" y="203183"/>
                        <a:pt x="961497" y="185110"/>
                        <a:pt x="961497" y="162816"/>
                      </a:cubicBezTo>
                      <a:cubicBezTo>
                        <a:pt x="961497" y="140521"/>
                        <a:pt x="943424" y="122448"/>
                        <a:pt x="921129" y="122448"/>
                      </a:cubicBezTo>
                      <a:close/>
                      <a:moveTo>
                        <a:pt x="836693" y="122448"/>
                      </a:moveTo>
                      <a:cubicBezTo>
                        <a:pt x="814398" y="122448"/>
                        <a:pt x="796325" y="140521"/>
                        <a:pt x="796325" y="162816"/>
                      </a:cubicBezTo>
                      <a:cubicBezTo>
                        <a:pt x="796325" y="185110"/>
                        <a:pt x="814398" y="203183"/>
                        <a:pt x="836693" y="203183"/>
                      </a:cubicBezTo>
                      <a:cubicBezTo>
                        <a:pt x="858988" y="203183"/>
                        <a:pt x="877061" y="185110"/>
                        <a:pt x="877061" y="162816"/>
                      </a:cubicBezTo>
                      <a:cubicBezTo>
                        <a:pt x="877061" y="140521"/>
                        <a:pt x="858988" y="122448"/>
                        <a:pt x="836693" y="122448"/>
                      </a:cubicBezTo>
                      <a:close/>
                      <a:moveTo>
                        <a:pt x="752256" y="122448"/>
                      </a:moveTo>
                      <a:cubicBezTo>
                        <a:pt x="729961" y="122448"/>
                        <a:pt x="711888" y="140521"/>
                        <a:pt x="711888" y="162816"/>
                      </a:cubicBezTo>
                      <a:cubicBezTo>
                        <a:pt x="711888" y="185110"/>
                        <a:pt x="729961" y="203183"/>
                        <a:pt x="752256" y="203183"/>
                      </a:cubicBezTo>
                      <a:cubicBezTo>
                        <a:pt x="774551" y="203183"/>
                        <a:pt x="792624" y="185110"/>
                        <a:pt x="792624" y="162816"/>
                      </a:cubicBezTo>
                      <a:cubicBezTo>
                        <a:pt x="792624" y="140521"/>
                        <a:pt x="774551" y="122448"/>
                        <a:pt x="752256" y="122448"/>
                      </a:cubicBezTo>
                      <a:close/>
                      <a:moveTo>
                        <a:pt x="667820" y="122448"/>
                      </a:moveTo>
                      <a:cubicBezTo>
                        <a:pt x="645525" y="122448"/>
                        <a:pt x="627452" y="140521"/>
                        <a:pt x="627452" y="162816"/>
                      </a:cubicBezTo>
                      <a:cubicBezTo>
                        <a:pt x="627452" y="185110"/>
                        <a:pt x="645525" y="203183"/>
                        <a:pt x="667820" y="203183"/>
                      </a:cubicBezTo>
                      <a:cubicBezTo>
                        <a:pt x="690115" y="203183"/>
                        <a:pt x="708188" y="185110"/>
                        <a:pt x="708188" y="162816"/>
                      </a:cubicBezTo>
                      <a:cubicBezTo>
                        <a:pt x="708188" y="140521"/>
                        <a:pt x="690115" y="122448"/>
                        <a:pt x="667820" y="122448"/>
                      </a:cubicBezTo>
                      <a:close/>
                      <a:moveTo>
                        <a:pt x="583384" y="122448"/>
                      </a:moveTo>
                      <a:cubicBezTo>
                        <a:pt x="561089" y="122448"/>
                        <a:pt x="543016" y="140521"/>
                        <a:pt x="543016" y="162816"/>
                      </a:cubicBezTo>
                      <a:cubicBezTo>
                        <a:pt x="543016" y="185110"/>
                        <a:pt x="561089" y="203183"/>
                        <a:pt x="583384" y="203183"/>
                      </a:cubicBezTo>
                      <a:cubicBezTo>
                        <a:pt x="605679" y="203183"/>
                        <a:pt x="623752" y="185110"/>
                        <a:pt x="623752" y="162816"/>
                      </a:cubicBezTo>
                      <a:cubicBezTo>
                        <a:pt x="623752" y="140521"/>
                        <a:pt x="605679" y="122448"/>
                        <a:pt x="583384" y="122448"/>
                      </a:cubicBezTo>
                      <a:close/>
                      <a:moveTo>
                        <a:pt x="498947" y="122448"/>
                      </a:moveTo>
                      <a:cubicBezTo>
                        <a:pt x="476652" y="122448"/>
                        <a:pt x="458579" y="140521"/>
                        <a:pt x="458579" y="162816"/>
                      </a:cubicBezTo>
                      <a:cubicBezTo>
                        <a:pt x="458579" y="185110"/>
                        <a:pt x="476652" y="203183"/>
                        <a:pt x="498947" y="203183"/>
                      </a:cubicBezTo>
                      <a:cubicBezTo>
                        <a:pt x="521242" y="203183"/>
                        <a:pt x="539315" y="185110"/>
                        <a:pt x="539315" y="162816"/>
                      </a:cubicBezTo>
                      <a:cubicBezTo>
                        <a:pt x="539315" y="140521"/>
                        <a:pt x="521242" y="122448"/>
                        <a:pt x="498947" y="122448"/>
                      </a:cubicBezTo>
                      <a:close/>
                      <a:moveTo>
                        <a:pt x="414511" y="122448"/>
                      </a:moveTo>
                      <a:cubicBezTo>
                        <a:pt x="392216" y="122448"/>
                        <a:pt x="374143" y="140521"/>
                        <a:pt x="374143" y="162816"/>
                      </a:cubicBezTo>
                      <a:cubicBezTo>
                        <a:pt x="374143" y="185110"/>
                        <a:pt x="392216" y="203183"/>
                        <a:pt x="414511" y="203183"/>
                      </a:cubicBezTo>
                      <a:cubicBezTo>
                        <a:pt x="436806" y="203183"/>
                        <a:pt x="454879" y="185110"/>
                        <a:pt x="454879" y="162816"/>
                      </a:cubicBezTo>
                      <a:cubicBezTo>
                        <a:pt x="454879" y="140521"/>
                        <a:pt x="436806" y="122448"/>
                        <a:pt x="414511" y="122448"/>
                      </a:cubicBezTo>
                      <a:close/>
                      <a:moveTo>
                        <a:pt x="330075" y="122448"/>
                      </a:moveTo>
                      <a:cubicBezTo>
                        <a:pt x="307780" y="122448"/>
                        <a:pt x="289707" y="140521"/>
                        <a:pt x="289707" y="162816"/>
                      </a:cubicBezTo>
                      <a:cubicBezTo>
                        <a:pt x="289707" y="185110"/>
                        <a:pt x="307780" y="203183"/>
                        <a:pt x="330075" y="203183"/>
                      </a:cubicBezTo>
                      <a:cubicBezTo>
                        <a:pt x="352370" y="203183"/>
                        <a:pt x="370443" y="185110"/>
                        <a:pt x="370443" y="162816"/>
                      </a:cubicBezTo>
                      <a:cubicBezTo>
                        <a:pt x="370443" y="140521"/>
                        <a:pt x="352370" y="122448"/>
                        <a:pt x="330075" y="122448"/>
                      </a:cubicBezTo>
                      <a:close/>
                      <a:moveTo>
                        <a:pt x="245639" y="122448"/>
                      </a:moveTo>
                      <a:cubicBezTo>
                        <a:pt x="223344" y="122448"/>
                        <a:pt x="205271" y="140521"/>
                        <a:pt x="205271" y="162816"/>
                      </a:cubicBezTo>
                      <a:cubicBezTo>
                        <a:pt x="205271" y="185110"/>
                        <a:pt x="223344" y="203183"/>
                        <a:pt x="245639" y="203183"/>
                      </a:cubicBezTo>
                      <a:cubicBezTo>
                        <a:pt x="267934" y="203183"/>
                        <a:pt x="286007" y="185110"/>
                        <a:pt x="286007" y="162816"/>
                      </a:cubicBezTo>
                      <a:cubicBezTo>
                        <a:pt x="286007" y="140521"/>
                        <a:pt x="267934" y="122448"/>
                        <a:pt x="245639" y="122448"/>
                      </a:cubicBezTo>
                      <a:close/>
                      <a:moveTo>
                        <a:pt x="161202" y="122448"/>
                      </a:moveTo>
                      <a:cubicBezTo>
                        <a:pt x="138907" y="122448"/>
                        <a:pt x="120834" y="140521"/>
                        <a:pt x="120834" y="162816"/>
                      </a:cubicBezTo>
                      <a:cubicBezTo>
                        <a:pt x="120834" y="185110"/>
                        <a:pt x="138907" y="203183"/>
                        <a:pt x="161202" y="203183"/>
                      </a:cubicBezTo>
                      <a:cubicBezTo>
                        <a:pt x="183497" y="203183"/>
                        <a:pt x="201570" y="185110"/>
                        <a:pt x="201570" y="162816"/>
                      </a:cubicBezTo>
                      <a:cubicBezTo>
                        <a:pt x="201570" y="140521"/>
                        <a:pt x="183497" y="122448"/>
                        <a:pt x="161202" y="122448"/>
                      </a:cubicBezTo>
                      <a:close/>
                      <a:moveTo>
                        <a:pt x="76766" y="122448"/>
                      </a:moveTo>
                      <a:cubicBezTo>
                        <a:pt x="54471" y="122448"/>
                        <a:pt x="36398" y="140521"/>
                        <a:pt x="36398" y="162816"/>
                      </a:cubicBezTo>
                      <a:cubicBezTo>
                        <a:pt x="36398" y="185110"/>
                        <a:pt x="54471" y="203183"/>
                        <a:pt x="76766" y="203183"/>
                      </a:cubicBezTo>
                      <a:cubicBezTo>
                        <a:pt x="99061" y="203183"/>
                        <a:pt x="117134" y="185110"/>
                        <a:pt x="117134" y="162816"/>
                      </a:cubicBezTo>
                      <a:cubicBezTo>
                        <a:pt x="117134" y="140521"/>
                        <a:pt x="99061" y="122448"/>
                        <a:pt x="76766" y="122448"/>
                      </a:cubicBezTo>
                      <a:close/>
                      <a:moveTo>
                        <a:pt x="1343312" y="36400"/>
                      </a:moveTo>
                      <a:cubicBezTo>
                        <a:pt x="1321017" y="36400"/>
                        <a:pt x="1302944" y="54473"/>
                        <a:pt x="1302944" y="76768"/>
                      </a:cubicBezTo>
                      <a:cubicBezTo>
                        <a:pt x="1302944" y="99062"/>
                        <a:pt x="1321017" y="117135"/>
                        <a:pt x="1343312" y="117135"/>
                      </a:cubicBezTo>
                      <a:cubicBezTo>
                        <a:pt x="1365607" y="117135"/>
                        <a:pt x="1383680" y="99062"/>
                        <a:pt x="1383680" y="76768"/>
                      </a:cubicBezTo>
                      <a:cubicBezTo>
                        <a:pt x="1383680" y="54473"/>
                        <a:pt x="1365607" y="36400"/>
                        <a:pt x="1343312" y="36400"/>
                      </a:cubicBezTo>
                      <a:close/>
                      <a:moveTo>
                        <a:pt x="1258874" y="36400"/>
                      </a:moveTo>
                      <a:cubicBezTo>
                        <a:pt x="1236579" y="36400"/>
                        <a:pt x="1218506" y="54473"/>
                        <a:pt x="1218506" y="76768"/>
                      </a:cubicBezTo>
                      <a:cubicBezTo>
                        <a:pt x="1218506" y="99062"/>
                        <a:pt x="1236579" y="117135"/>
                        <a:pt x="1258874" y="117135"/>
                      </a:cubicBezTo>
                      <a:cubicBezTo>
                        <a:pt x="1281169" y="117135"/>
                        <a:pt x="1299242" y="99062"/>
                        <a:pt x="1299242" y="76768"/>
                      </a:cubicBezTo>
                      <a:cubicBezTo>
                        <a:pt x="1299242" y="54473"/>
                        <a:pt x="1281169" y="36400"/>
                        <a:pt x="1258874" y="36400"/>
                      </a:cubicBezTo>
                      <a:close/>
                      <a:moveTo>
                        <a:pt x="1174438" y="36400"/>
                      </a:moveTo>
                      <a:cubicBezTo>
                        <a:pt x="1152143" y="36400"/>
                        <a:pt x="1134070" y="54473"/>
                        <a:pt x="1134070" y="76768"/>
                      </a:cubicBezTo>
                      <a:cubicBezTo>
                        <a:pt x="1134070" y="99062"/>
                        <a:pt x="1152143" y="117135"/>
                        <a:pt x="1174438" y="117135"/>
                      </a:cubicBezTo>
                      <a:cubicBezTo>
                        <a:pt x="1196733" y="117135"/>
                        <a:pt x="1214806" y="99062"/>
                        <a:pt x="1214806" y="76768"/>
                      </a:cubicBezTo>
                      <a:cubicBezTo>
                        <a:pt x="1214806" y="54473"/>
                        <a:pt x="1196733" y="36400"/>
                        <a:pt x="1174438" y="36400"/>
                      </a:cubicBezTo>
                      <a:close/>
                      <a:moveTo>
                        <a:pt x="1090002" y="36400"/>
                      </a:moveTo>
                      <a:cubicBezTo>
                        <a:pt x="1067707" y="36400"/>
                        <a:pt x="1049634" y="54473"/>
                        <a:pt x="1049634" y="76768"/>
                      </a:cubicBezTo>
                      <a:cubicBezTo>
                        <a:pt x="1049634" y="99062"/>
                        <a:pt x="1067707" y="117136"/>
                        <a:pt x="1090002" y="117136"/>
                      </a:cubicBezTo>
                      <a:cubicBezTo>
                        <a:pt x="1112297" y="117136"/>
                        <a:pt x="1130370" y="99062"/>
                        <a:pt x="1130370" y="76768"/>
                      </a:cubicBezTo>
                      <a:cubicBezTo>
                        <a:pt x="1130370" y="54473"/>
                        <a:pt x="1112297" y="36400"/>
                        <a:pt x="1090002" y="36400"/>
                      </a:cubicBezTo>
                      <a:close/>
                      <a:moveTo>
                        <a:pt x="1005565" y="36400"/>
                      </a:moveTo>
                      <a:cubicBezTo>
                        <a:pt x="983270" y="36400"/>
                        <a:pt x="965197" y="54473"/>
                        <a:pt x="965197" y="76768"/>
                      </a:cubicBezTo>
                      <a:cubicBezTo>
                        <a:pt x="965197" y="99062"/>
                        <a:pt x="983270" y="117136"/>
                        <a:pt x="1005565" y="117136"/>
                      </a:cubicBezTo>
                      <a:cubicBezTo>
                        <a:pt x="1027860" y="117136"/>
                        <a:pt x="1045933" y="99062"/>
                        <a:pt x="1045933" y="76768"/>
                      </a:cubicBezTo>
                      <a:cubicBezTo>
                        <a:pt x="1045933" y="54473"/>
                        <a:pt x="1027860" y="36400"/>
                        <a:pt x="1005565" y="36400"/>
                      </a:cubicBezTo>
                      <a:close/>
                      <a:moveTo>
                        <a:pt x="921129" y="36400"/>
                      </a:moveTo>
                      <a:cubicBezTo>
                        <a:pt x="898834" y="36400"/>
                        <a:pt x="880761" y="54473"/>
                        <a:pt x="880761" y="76768"/>
                      </a:cubicBezTo>
                      <a:cubicBezTo>
                        <a:pt x="880761" y="99062"/>
                        <a:pt x="898834" y="117136"/>
                        <a:pt x="921129" y="117136"/>
                      </a:cubicBezTo>
                      <a:cubicBezTo>
                        <a:pt x="943424" y="117136"/>
                        <a:pt x="961497" y="99062"/>
                        <a:pt x="961497" y="76768"/>
                      </a:cubicBezTo>
                      <a:cubicBezTo>
                        <a:pt x="961497" y="54473"/>
                        <a:pt x="943424" y="36400"/>
                        <a:pt x="921129" y="36400"/>
                      </a:cubicBezTo>
                      <a:close/>
                      <a:moveTo>
                        <a:pt x="836693" y="36400"/>
                      </a:moveTo>
                      <a:cubicBezTo>
                        <a:pt x="814398" y="36400"/>
                        <a:pt x="796325" y="54473"/>
                        <a:pt x="796325" y="76768"/>
                      </a:cubicBezTo>
                      <a:cubicBezTo>
                        <a:pt x="796325" y="99062"/>
                        <a:pt x="814398" y="117136"/>
                        <a:pt x="836693" y="117136"/>
                      </a:cubicBezTo>
                      <a:cubicBezTo>
                        <a:pt x="858988" y="117136"/>
                        <a:pt x="877061" y="99062"/>
                        <a:pt x="877061" y="76768"/>
                      </a:cubicBezTo>
                      <a:cubicBezTo>
                        <a:pt x="877061" y="54473"/>
                        <a:pt x="858988" y="36400"/>
                        <a:pt x="836693" y="36400"/>
                      </a:cubicBezTo>
                      <a:close/>
                      <a:moveTo>
                        <a:pt x="752256" y="36400"/>
                      </a:moveTo>
                      <a:cubicBezTo>
                        <a:pt x="729961" y="36400"/>
                        <a:pt x="711888" y="54473"/>
                        <a:pt x="711888" y="76768"/>
                      </a:cubicBezTo>
                      <a:cubicBezTo>
                        <a:pt x="711888" y="99062"/>
                        <a:pt x="729961" y="117136"/>
                        <a:pt x="752256" y="117136"/>
                      </a:cubicBezTo>
                      <a:cubicBezTo>
                        <a:pt x="774551" y="117136"/>
                        <a:pt x="792624" y="99062"/>
                        <a:pt x="792624" y="76768"/>
                      </a:cubicBezTo>
                      <a:cubicBezTo>
                        <a:pt x="792624" y="54473"/>
                        <a:pt x="774551" y="36400"/>
                        <a:pt x="752256" y="36400"/>
                      </a:cubicBezTo>
                      <a:close/>
                      <a:moveTo>
                        <a:pt x="667820" y="36400"/>
                      </a:moveTo>
                      <a:cubicBezTo>
                        <a:pt x="645525" y="36400"/>
                        <a:pt x="627452" y="54473"/>
                        <a:pt x="627452" y="76768"/>
                      </a:cubicBezTo>
                      <a:cubicBezTo>
                        <a:pt x="627452" y="99062"/>
                        <a:pt x="645525" y="117136"/>
                        <a:pt x="667820" y="117136"/>
                      </a:cubicBezTo>
                      <a:cubicBezTo>
                        <a:pt x="690115" y="117136"/>
                        <a:pt x="708188" y="99062"/>
                        <a:pt x="708188" y="76768"/>
                      </a:cubicBezTo>
                      <a:cubicBezTo>
                        <a:pt x="708188" y="54473"/>
                        <a:pt x="690115" y="36400"/>
                        <a:pt x="667820" y="36400"/>
                      </a:cubicBezTo>
                      <a:close/>
                      <a:moveTo>
                        <a:pt x="583384" y="36400"/>
                      </a:moveTo>
                      <a:cubicBezTo>
                        <a:pt x="561089" y="36400"/>
                        <a:pt x="543016" y="54473"/>
                        <a:pt x="543016" y="76768"/>
                      </a:cubicBezTo>
                      <a:cubicBezTo>
                        <a:pt x="543016" y="99062"/>
                        <a:pt x="561089" y="117136"/>
                        <a:pt x="583384" y="117136"/>
                      </a:cubicBezTo>
                      <a:cubicBezTo>
                        <a:pt x="605679" y="117136"/>
                        <a:pt x="623752" y="99062"/>
                        <a:pt x="623752" y="76768"/>
                      </a:cubicBezTo>
                      <a:cubicBezTo>
                        <a:pt x="623752" y="54473"/>
                        <a:pt x="605679" y="36400"/>
                        <a:pt x="583384" y="36400"/>
                      </a:cubicBezTo>
                      <a:close/>
                      <a:moveTo>
                        <a:pt x="498947" y="36400"/>
                      </a:moveTo>
                      <a:cubicBezTo>
                        <a:pt x="476652" y="36400"/>
                        <a:pt x="458579" y="54473"/>
                        <a:pt x="458579" y="76768"/>
                      </a:cubicBezTo>
                      <a:cubicBezTo>
                        <a:pt x="458579" y="99062"/>
                        <a:pt x="476652" y="117136"/>
                        <a:pt x="498947" y="117136"/>
                      </a:cubicBezTo>
                      <a:cubicBezTo>
                        <a:pt x="521242" y="117136"/>
                        <a:pt x="539315" y="99062"/>
                        <a:pt x="539315" y="76768"/>
                      </a:cubicBezTo>
                      <a:cubicBezTo>
                        <a:pt x="539315" y="54473"/>
                        <a:pt x="521242" y="36400"/>
                        <a:pt x="498947" y="36400"/>
                      </a:cubicBezTo>
                      <a:close/>
                      <a:moveTo>
                        <a:pt x="414511" y="36400"/>
                      </a:moveTo>
                      <a:cubicBezTo>
                        <a:pt x="392216" y="36400"/>
                        <a:pt x="374143" y="54473"/>
                        <a:pt x="374143" y="76768"/>
                      </a:cubicBezTo>
                      <a:cubicBezTo>
                        <a:pt x="374143" y="99062"/>
                        <a:pt x="392216" y="117136"/>
                        <a:pt x="414511" y="117136"/>
                      </a:cubicBezTo>
                      <a:cubicBezTo>
                        <a:pt x="436806" y="117136"/>
                        <a:pt x="454879" y="99062"/>
                        <a:pt x="454879" y="76768"/>
                      </a:cubicBezTo>
                      <a:cubicBezTo>
                        <a:pt x="454879" y="54473"/>
                        <a:pt x="436806" y="36400"/>
                        <a:pt x="414511" y="36400"/>
                      </a:cubicBezTo>
                      <a:close/>
                      <a:moveTo>
                        <a:pt x="330075" y="36400"/>
                      </a:moveTo>
                      <a:cubicBezTo>
                        <a:pt x="307780" y="36400"/>
                        <a:pt x="289707" y="54473"/>
                        <a:pt x="289707" y="76768"/>
                      </a:cubicBezTo>
                      <a:cubicBezTo>
                        <a:pt x="289707" y="99062"/>
                        <a:pt x="307780" y="117136"/>
                        <a:pt x="330075" y="117136"/>
                      </a:cubicBezTo>
                      <a:cubicBezTo>
                        <a:pt x="352370" y="117136"/>
                        <a:pt x="370443" y="99062"/>
                        <a:pt x="370443" y="76768"/>
                      </a:cubicBezTo>
                      <a:cubicBezTo>
                        <a:pt x="370443" y="54473"/>
                        <a:pt x="352370" y="36400"/>
                        <a:pt x="330075" y="36400"/>
                      </a:cubicBezTo>
                      <a:close/>
                      <a:moveTo>
                        <a:pt x="245639" y="36400"/>
                      </a:moveTo>
                      <a:cubicBezTo>
                        <a:pt x="223344" y="36400"/>
                        <a:pt x="205271" y="54473"/>
                        <a:pt x="205271" y="76768"/>
                      </a:cubicBezTo>
                      <a:cubicBezTo>
                        <a:pt x="205271" y="99062"/>
                        <a:pt x="223344" y="117136"/>
                        <a:pt x="245639" y="117136"/>
                      </a:cubicBezTo>
                      <a:cubicBezTo>
                        <a:pt x="267934" y="117136"/>
                        <a:pt x="286007" y="99062"/>
                        <a:pt x="286007" y="76768"/>
                      </a:cubicBezTo>
                      <a:cubicBezTo>
                        <a:pt x="286007" y="54473"/>
                        <a:pt x="267934" y="36400"/>
                        <a:pt x="245639" y="36400"/>
                      </a:cubicBezTo>
                      <a:close/>
                      <a:moveTo>
                        <a:pt x="161202" y="36400"/>
                      </a:moveTo>
                      <a:cubicBezTo>
                        <a:pt x="138907" y="36400"/>
                        <a:pt x="120834" y="54473"/>
                        <a:pt x="120834" y="76768"/>
                      </a:cubicBezTo>
                      <a:cubicBezTo>
                        <a:pt x="120834" y="99062"/>
                        <a:pt x="138907" y="117136"/>
                        <a:pt x="161202" y="117136"/>
                      </a:cubicBezTo>
                      <a:cubicBezTo>
                        <a:pt x="183497" y="117136"/>
                        <a:pt x="201570" y="99062"/>
                        <a:pt x="201570" y="76768"/>
                      </a:cubicBezTo>
                      <a:cubicBezTo>
                        <a:pt x="201570" y="54473"/>
                        <a:pt x="183497" y="36400"/>
                        <a:pt x="161202" y="36400"/>
                      </a:cubicBezTo>
                      <a:close/>
                      <a:moveTo>
                        <a:pt x="76766" y="36400"/>
                      </a:moveTo>
                      <a:cubicBezTo>
                        <a:pt x="54471" y="36400"/>
                        <a:pt x="36398" y="54473"/>
                        <a:pt x="36398" y="76768"/>
                      </a:cubicBezTo>
                      <a:cubicBezTo>
                        <a:pt x="36398" y="99062"/>
                        <a:pt x="54471" y="117136"/>
                        <a:pt x="76766" y="117136"/>
                      </a:cubicBezTo>
                      <a:cubicBezTo>
                        <a:pt x="99061" y="117136"/>
                        <a:pt x="117134" y="99062"/>
                        <a:pt x="117134" y="76768"/>
                      </a:cubicBezTo>
                      <a:cubicBezTo>
                        <a:pt x="117134" y="54473"/>
                        <a:pt x="99061" y="36400"/>
                        <a:pt x="76766" y="36400"/>
                      </a:cubicBezTo>
                      <a:close/>
                      <a:moveTo>
                        <a:pt x="0" y="0"/>
                      </a:moveTo>
                      <a:lnTo>
                        <a:pt x="1404720" y="0"/>
                      </a:lnTo>
                      <a:lnTo>
                        <a:pt x="1404720" y="2812935"/>
                      </a:lnTo>
                      <a:lnTo>
                        <a:pt x="0" y="281293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8A1F02A4-4CB7-3CCE-01AC-9C8BAF2B8655}"/>
                    </a:ext>
                  </a:extLst>
                </p:cNvPr>
                <p:cNvSpPr/>
                <p:nvPr/>
              </p:nvSpPr>
              <p:spPr bwMode="auto">
                <a:xfrm>
                  <a:off x="10623630" y="3615200"/>
                  <a:ext cx="555062" cy="1111504"/>
                </a:xfrm>
                <a:custGeom>
                  <a:avLst/>
                  <a:gdLst>
                    <a:gd name="connsiteX0" fmla="*/ 1343312 w 1404720"/>
                    <a:gd name="connsiteY0" fmla="*/ 2703931 h 2812935"/>
                    <a:gd name="connsiteX1" fmla="*/ 1302944 w 1404720"/>
                    <a:gd name="connsiteY1" fmla="*/ 2744299 h 2812935"/>
                    <a:gd name="connsiteX2" fmla="*/ 1343312 w 1404720"/>
                    <a:gd name="connsiteY2" fmla="*/ 2784667 h 2812935"/>
                    <a:gd name="connsiteX3" fmla="*/ 1383680 w 1404720"/>
                    <a:gd name="connsiteY3" fmla="*/ 2744299 h 2812935"/>
                    <a:gd name="connsiteX4" fmla="*/ 1343312 w 1404720"/>
                    <a:gd name="connsiteY4" fmla="*/ 2703931 h 2812935"/>
                    <a:gd name="connsiteX5" fmla="*/ 1258874 w 1404720"/>
                    <a:gd name="connsiteY5" fmla="*/ 2703931 h 2812935"/>
                    <a:gd name="connsiteX6" fmla="*/ 1218506 w 1404720"/>
                    <a:gd name="connsiteY6" fmla="*/ 2744299 h 2812935"/>
                    <a:gd name="connsiteX7" fmla="*/ 1258874 w 1404720"/>
                    <a:gd name="connsiteY7" fmla="*/ 2784667 h 2812935"/>
                    <a:gd name="connsiteX8" fmla="*/ 1299242 w 1404720"/>
                    <a:gd name="connsiteY8" fmla="*/ 2744299 h 2812935"/>
                    <a:gd name="connsiteX9" fmla="*/ 1258874 w 1404720"/>
                    <a:gd name="connsiteY9" fmla="*/ 2703931 h 2812935"/>
                    <a:gd name="connsiteX10" fmla="*/ 1174438 w 1404720"/>
                    <a:gd name="connsiteY10" fmla="*/ 2703931 h 2812935"/>
                    <a:gd name="connsiteX11" fmla="*/ 1134070 w 1404720"/>
                    <a:gd name="connsiteY11" fmla="*/ 2744299 h 2812935"/>
                    <a:gd name="connsiteX12" fmla="*/ 1174438 w 1404720"/>
                    <a:gd name="connsiteY12" fmla="*/ 2784667 h 2812935"/>
                    <a:gd name="connsiteX13" fmla="*/ 1214806 w 1404720"/>
                    <a:gd name="connsiteY13" fmla="*/ 2744299 h 2812935"/>
                    <a:gd name="connsiteX14" fmla="*/ 1174438 w 1404720"/>
                    <a:gd name="connsiteY14" fmla="*/ 2703931 h 2812935"/>
                    <a:gd name="connsiteX15" fmla="*/ 1090002 w 1404720"/>
                    <a:gd name="connsiteY15" fmla="*/ 2703931 h 2812935"/>
                    <a:gd name="connsiteX16" fmla="*/ 1049634 w 1404720"/>
                    <a:gd name="connsiteY16" fmla="*/ 2744299 h 2812935"/>
                    <a:gd name="connsiteX17" fmla="*/ 1090002 w 1404720"/>
                    <a:gd name="connsiteY17" fmla="*/ 2784667 h 2812935"/>
                    <a:gd name="connsiteX18" fmla="*/ 1130370 w 1404720"/>
                    <a:gd name="connsiteY18" fmla="*/ 2744299 h 2812935"/>
                    <a:gd name="connsiteX19" fmla="*/ 1090002 w 1404720"/>
                    <a:gd name="connsiteY19" fmla="*/ 2703931 h 2812935"/>
                    <a:gd name="connsiteX20" fmla="*/ 1005565 w 1404720"/>
                    <a:gd name="connsiteY20" fmla="*/ 2703931 h 2812935"/>
                    <a:gd name="connsiteX21" fmla="*/ 965197 w 1404720"/>
                    <a:gd name="connsiteY21" fmla="*/ 2744299 h 2812935"/>
                    <a:gd name="connsiteX22" fmla="*/ 1005565 w 1404720"/>
                    <a:gd name="connsiteY22" fmla="*/ 2784667 h 2812935"/>
                    <a:gd name="connsiteX23" fmla="*/ 1045933 w 1404720"/>
                    <a:gd name="connsiteY23" fmla="*/ 2744299 h 2812935"/>
                    <a:gd name="connsiteX24" fmla="*/ 1005565 w 1404720"/>
                    <a:gd name="connsiteY24" fmla="*/ 2703931 h 2812935"/>
                    <a:gd name="connsiteX25" fmla="*/ 921129 w 1404720"/>
                    <a:gd name="connsiteY25" fmla="*/ 2703931 h 2812935"/>
                    <a:gd name="connsiteX26" fmla="*/ 880761 w 1404720"/>
                    <a:gd name="connsiteY26" fmla="*/ 2744299 h 2812935"/>
                    <a:gd name="connsiteX27" fmla="*/ 921129 w 1404720"/>
                    <a:gd name="connsiteY27" fmla="*/ 2784667 h 2812935"/>
                    <a:gd name="connsiteX28" fmla="*/ 961497 w 1404720"/>
                    <a:gd name="connsiteY28" fmla="*/ 2744299 h 2812935"/>
                    <a:gd name="connsiteX29" fmla="*/ 921129 w 1404720"/>
                    <a:gd name="connsiteY29" fmla="*/ 2703931 h 2812935"/>
                    <a:gd name="connsiteX30" fmla="*/ 836693 w 1404720"/>
                    <a:gd name="connsiteY30" fmla="*/ 2703931 h 2812935"/>
                    <a:gd name="connsiteX31" fmla="*/ 796325 w 1404720"/>
                    <a:gd name="connsiteY31" fmla="*/ 2744299 h 2812935"/>
                    <a:gd name="connsiteX32" fmla="*/ 836693 w 1404720"/>
                    <a:gd name="connsiteY32" fmla="*/ 2784667 h 2812935"/>
                    <a:gd name="connsiteX33" fmla="*/ 877061 w 1404720"/>
                    <a:gd name="connsiteY33" fmla="*/ 2744299 h 2812935"/>
                    <a:gd name="connsiteX34" fmla="*/ 836693 w 1404720"/>
                    <a:gd name="connsiteY34" fmla="*/ 2703931 h 2812935"/>
                    <a:gd name="connsiteX35" fmla="*/ 752256 w 1404720"/>
                    <a:gd name="connsiteY35" fmla="*/ 2703931 h 2812935"/>
                    <a:gd name="connsiteX36" fmla="*/ 711888 w 1404720"/>
                    <a:gd name="connsiteY36" fmla="*/ 2744299 h 2812935"/>
                    <a:gd name="connsiteX37" fmla="*/ 752256 w 1404720"/>
                    <a:gd name="connsiteY37" fmla="*/ 2784667 h 2812935"/>
                    <a:gd name="connsiteX38" fmla="*/ 792624 w 1404720"/>
                    <a:gd name="connsiteY38" fmla="*/ 2744299 h 2812935"/>
                    <a:gd name="connsiteX39" fmla="*/ 752256 w 1404720"/>
                    <a:gd name="connsiteY39" fmla="*/ 2703931 h 2812935"/>
                    <a:gd name="connsiteX40" fmla="*/ 667820 w 1404720"/>
                    <a:gd name="connsiteY40" fmla="*/ 2703931 h 2812935"/>
                    <a:gd name="connsiteX41" fmla="*/ 627452 w 1404720"/>
                    <a:gd name="connsiteY41" fmla="*/ 2744299 h 2812935"/>
                    <a:gd name="connsiteX42" fmla="*/ 667820 w 1404720"/>
                    <a:gd name="connsiteY42" fmla="*/ 2784667 h 2812935"/>
                    <a:gd name="connsiteX43" fmla="*/ 708188 w 1404720"/>
                    <a:gd name="connsiteY43" fmla="*/ 2744299 h 2812935"/>
                    <a:gd name="connsiteX44" fmla="*/ 667820 w 1404720"/>
                    <a:gd name="connsiteY44" fmla="*/ 2703931 h 2812935"/>
                    <a:gd name="connsiteX45" fmla="*/ 583384 w 1404720"/>
                    <a:gd name="connsiteY45" fmla="*/ 2703931 h 2812935"/>
                    <a:gd name="connsiteX46" fmla="*/ 543016 w 1404720"/>
                    <a:gd name="connsiteY46" fmla="*/ 2744299 h 2812935"/>
                    <a:gd name="connsiteX47" fmla="*/ 583384 w 1404720"/>
                    <a:gd name="connsiteY47" fmla="*/ 2784667 h 2812935"/>
                    <a:gd name="connsiteX48" fmla="*/ 623752 w 1404720"/>
                    <a:gd name="connsiteY48" fmla="*/ 2744299 h 2812935"/>
                    <a:gd name="connsiteX49" fmla="*/ 583384 w 1404720"/>
                    <a:gd name="connsiteY49" fmla="*/ 2703931 h 2812935"/>
                    <a:gd name="connsiteX50" fmla="*/ 498947 w 1404720"/>
                    <a:gd name="connsiteY50" fmla="*/ 2703931 h 2812935"/>
                    <a:gd name="connsiteX51" fmla="*/ 458579 w 1404720"/>
                    <a:gd name="connsiteY51" fmla="*/ 2744299 h 2812935"/>
                    <a:gd name="connsiteX52" fmla="*/ 498947 w 1404720"/>
                    <a:gd name="connsiteY52" fmla="*/ 2784667 h 2812935"/>
                    <a:gd name="connsiteX53" fmla="*/ 539315 w 1404720"/>
                    <a:gd name="connsiteY53" fmla="*/ 2744299 h 2812935"/>
                    <a:gd name="connsiteX54" fmla="*/ 498947 w 1404720"/>
                    <a:gd name="connsiteY54" fmla="*/ 2703931 h 2812935"/>
                    <a:gd name="connsiteX55" fmla="*/ 414511 w 1404720"/>
                    <a:gd name="connsiteY55" fmla="*/ 2703931 h 2812935"/>
                    <a:gd name="connsiteX56" fmla="*/ 374143 w 1404720"/>
                    <a:gd name="connsiteY56" fmla="*/ 2744299 h 2812935"/>
                    <a:gd name="connsiteX57" fmla="*/ 414511 w 1404720"/>
                    <a:gd name="connsiteY57" fmla="*/ 2784667 h 2812935"/>
                    <a:gd name="connsiteX58" fmla="*/ 454879 w 1404720"/>
                    <a:gd name="connsiteY58" fmla="*/ 2744299 h 2812935"/>
                    <a:gd name="connsiteX59" fmla="*/ 414511 w 1404720"/>
                    <a:gd name="connsiteY59" fmla="*/ 2703931 h 2812935"/>
                    <a:gd name="connsiteX60" fmla="*/ 330075 w 1404720"/>
                    <a:gd name="connsiteY60" fmla="*/ 2703931 h 2812935"/>
                    <a:gd name="connsiteX61" fmla="*/ 289707 w 1404720"/>
                    <a:gd name="connsiteY61" fmla="*/ 2744299 h 2812935"/>
                    <a:gd name="connsiteX62" fmla="*/ 330075 w 1404720"/>
                    <a:gd name="connsiteY62" fmla="*/ 2784667 h 2812935"/>
                    <a:gd name="connsiteX63" fmla="*/ 370443 w 1404720"/>
                    <a:gd name="connsiteY63" fmla="*/ 2744299 h 2812935"/>
                    <a:gd name="connsiteX64" fmla="*/ 330075 w 1404720"/>
                    <a:gd name="connsiteY64" fmla="*/ 2703931 h 2812935"/>
                    <a:gd name="connsiteX65" fmla="*/ 245639 w 1404720"/>
                    <a:gd name="connsiteY65" fmla="*/ 2703931 h 2812935"/>
                    <a:gd name="connsiteX66" fmla="*/ 205271 w 1404720"/>
                    <a:gd name="connsiteY66" fmla="*/ 2744299 h 2812935"/>
                    <a:gd name="connsiteX67" fmla="*/ 245639 w 1404720"/>
                    <a:gd name="connsiteY67" fmla="*/ 2784667 h 2812935"/>
                    <a:gd name="connsiteX68" fmla="*/ 286007 w 1404720"/>
                    <a:gd name="connsiteY68" fmla="*/ 2744299 h 2812935"/>
                    <a:gd name="connsiteX69" fmla="*/ 245639 w 1404720"/>
                    <a:gd name="connsiteY69" fmla="*/ 2703931 h 2812935"/>
                    <a:gd name="connsiteX70" fmla="*/ 161202 w 1404720"/>
                    <a:gd name="connsiteY70" fmla="*/ 2703931 h 2812935"/>
                    <a:gd name="connsiteX71" fmla="*/ 120834 w 1404720"/>
                    <a:gd name="connsiteY71" fmla="*/ 2744299 h 2812935"/>
                    <a:gd name="connsiteX72" fmla="*/ 161202 w 1404720"/>
                    <a:gd name="connsiteY72" fmla="*/ 2784667 h 2812935"/>
                    <a:gd name="connsiteX73" fmla="*/ 201570 w 1404720"/>
                    <a:gd name="connsiteY73" fmla="*/ 2744299 h 2812935"/>
                    <a:gd name="connsiteX74" fmla="*/ 161202 w 1404720"/>
                    <a:gd name="connsiteY74" fmla="*/ 2703931 h 2812935"/>
                    <a:gd name="connsiteX75" fmla="*/ 76766 w 1404720"/>
                    <a:gd name="connsiteY75" fmla="*/ 2703931 h 2812935"/>
                    <a:gd name="connsiteX76" fmla="*/ 36398 w 1404720"/>
                    <a:gd name="connsiteY76" fmla="*/ 2744299 h 2812935"/>
                    <a:gd name="connsiteX77" fmla="*/ 76766 w 1404720"/>
                    <a:gd name="connsiteY77" fmla="*/ 2784667 h 2812935"/>
                    <a:gd name="connsiteX78" fmla="*/ 117134 w 1404720"/>
                    <a:gd name="connsiteY78" fmla="*/ 2744299 h 2812935"/>
                    <a:gd name="connsiteX79" fmla="*/ 76766 w 1404720"/>
                    <a:gd name="connsiteY79" fmla="*/ 2703931 h 2812935"/>
                    <a:gd name="connsiteX80" fmla="*/ 1343312 w 1404720"/>
                    <a:gd name="connsiteY80" fmla="*/ 2617876 h 2812935"/>
                    <a:gd name="connsiteX81" fmla="*/ 1302944 w 1404720"/>
                    <a:gd name="connsiteY81" fmla="*/ 2658244 h 2812935"/>
                    <a:gd name="connsiteX82" fmla="*/ 1343312 w 1404720"/>
                    <a:gd name="connsiteY82" fmla="*/ 2698612 h 2812935"/>
                    <a:gd name="connsiteX83" fmla="*/ 1383680 w 1404720"/>
                    <a:gd name="connsiteY83" fmla="*/ 2658244 h 2812935"/>
                    <a:gd name="connsiteX84" fmla="*/ 1343312 w 1404720"/>
                    <a:gd name="connsiteY84" fmla="*/ 2617876 h 2812935"/>
                    <a:gd name="connsiteX85" fmla="*/ 1258874 w 1404720"/>
                    <a:gd name="connsiteY85" fmla="*/ 2617876 h 2812935"/>
                    <a:gd name="connsiteX86" fmla="*/ 1218506 w 1404720"/>
                    <a:gd name="connsiteY86" fmla="*/ 2658244 h 2812935"/>
                    <a:gd name="connsiteX87" fmla="*/ 1258874 w 1404720"/>
                    <a:gd name="connsiteY87" fmla="*/ 2698612 h 2812935"/>
                    <a:gd name="connsiteX88" fmla="*/ 1299242 w 1404720"/>
                    <a:gd name="connsiteY88" fmla="*/ 2658244 h 2812935"/>
                    <a:gd name="connsiteX89" fmla="*/ 1258874 w 1404720"/>
                    <a:gd name="connsiteY89" fmla="*/ 2617876 h 2812935"/>
                    <a:gd name="connsiteX90" fmla="*/ 1174438 w 1404720"/>
                    <a:gd name="connsiteY90" fmla="*/ 2617876 h 2812935"/>
                    <a:gd name="connsiteX91" fmla="*/ 1134070 w 1404720"/>
                    <a:gd name="connsiteY91" fmla="*/ 2658244 h 2812935"/>
                    <a:gd name="connsiteX92" fmla="*/ 1174438 w 1404720"/>
                    <a:gd name="connsiteY92" fmla="*/ 2698612 h 2812935"/>
                    <a:gd name="connsiteX93" fmla="*/ 1214806 w 1404720"/>
                    <a:gd name="connsiteY93" fmla="*/ 2658244 h 2812935"/>
                    <a:gd name="connsiteX94" fmla="*/ 1174438 w 1404720"/>
                    <a:gd name="connsiteY94" fmla="*/ 2617876 h 2812935"/>
                    <a:gd name="connsiteX95" fmla="*/ 1090002 w 1404720"/>
                    <a:gd name="connsiteY95" fmla="*/ 2617876 h 2812935"/>
                    <a:gd name="connsiteX96" fmla="*/ 1049634 w 1404720"/>
                    <a:gd name="connsiteY96" fmla="*/ 2658244 h 2812935"/>
                    <a:gd name="connsiteX97" fmla="*/ 1090002 w 1404720"/>
                    <a:gd name="connsiteY97" fmla="*/ 2698612 h 2812935"/>
                    <a:gd name="connsiteX98" fmla="*/ 1130370 w 1404720"/>
                    <a:gd name="connsiteY98" fmla="*/ 2658244 h 2812935"/>
                    <a:gd name="connsiteX99" fmla="*/ 1090002 w 1404720"/>
                    <a:gd name="connsiteY99" fmla="*/ 2617876 h 2812935"/>
                    <a:gd name="connsiteX100" fmla="*/ 1005565 w 1404720"/>
                    <a:gd name="connsiteY100" fmla="*/ 2617876 h 2812935"/>
                    <a:gd name="connsiteX101" fmla="*/ 965197 w 1404720"/>
                    <a:gd name="connsiteY101" fmla="*/ 2658244 h 2812935"/>
                    <a:gd name="connsiteX102" fmla="*/ 1005565 w 1404720"/>
                    <a:gd name="connsiteY102" fmla="*/ 2698612 h 2812935"/>
                    <a:gd name="connsiteX103" fmla="*/ 1045933 w 1404720"/>
                    <a:gd name="connsiteY103" fmla="*/ 2658244 h 2812935"/>
                    <a:gd name="connsiteX104" fmla="*/ 1005565 w 1404720"/>
                    <a:gd name="connsiteY104" fmla="*/ 2617876 h 2812935"/>
                    <a:gd name="connsiteX105" fmla="*/ 921129 w 1404720"/>
                    <a:gd name="connsiteY105" fmla="*/ 2617876 h 2812935"/>
                    <a:gd name="connsiteX106" fmla="*/ 880761 w 1404720"/>
                    <a:gd name="connsiteY106" fmla="*/ 2658244 h 2812935"/>
                    <a:gd name="connsiteX107" fmla="*/ 921129 w 1404720"/>
                    <a:gd name="connsiteY107" fmla="*/ 2698612 h 2812935"/>
                    <a:gd name="connsiteX108" fmla="*/ 961497 w 1404720"/>
                    <a:gd name="connsiteY108" fmla="*/ 2658244 h 2812935"/>
                    <a:gd name="connsiteX109" fmla="*/ 921129 w 1404720"/>
                    <a:gd name="connsiteY109" fmla="*/ 2617876 h 2812935"/>
                    <a:gd name="connsiteX110" fmla="*/ 836693 w 1404720"/>
                    <a:gd name="connsiteY110" fmla="*/ 2617876 h 2812935"/>
                    <a:gd name="connsiteX111" fmla="*/ 796325 w 1404720"/>
                    <a:gd name="connsiteY111" fmla="*/ 2658244 h 2812935"/>
                    <a:gd name="connsiteX112" fmla="*/ 836693 w 1404720"/>
                    <a:gd name="connsiteY112" fmla="*/ 2698612 h 2812935"/>
                    <a:gd name="connsiteX113" fmla="*/ 877061 w 1404720"/>
                    <a:gd name="connsiteY113" fmla="*/ 2658244 h 2812935"/>
                    <a:gd name="connsiteX114" fmla="*/ 836693 w 1404720"/>
                    <a:gd name="connsiteY114" fmla="*/ 2617876 h 2812935"/>
                    <a:gd name="connsiteX115" fmla="*/ 752256 w 1404720"/>
                    <a:gd name="connsiteY115" fmla="*/ 2617876 h 2812935"/>
                    <a:gd name="connsiteX116" fmla="*/ 711888 w 1404720"/>
                    <a:gd name="connsiteY116" fmla="*/ 2658244 h 2812935"/>
                    <a:gd name="connsiteX117" fmla="*/ 752256 w 1404720"/>
                    <a:gd name="connsiteY117" fmla="*/ 2698612 h 2812935"/>
                    <a:gd name="connsiteX118" fmla="*/ 792624 w 1404720"/>
                    <a:gd name="connsiteY118" fmla="*/ 2658244 h 2812935"/>
                    <a:gd name="connsiteX119" fmla="*/ 752256 w 1404720"/>
                    <a:gd name="connsiteY119" fmla="*/ 2617876 h 2812935"/>
                    <a:gd name="connsiteX120" fmla="*/ 667820 w 1404720"/>
                    <a:gd name="connsiteY120" fmla="*/ 2617876 h 2812935"/>
                    <a:gd name="connsiteX121" fmla="*/ 627452 w 1404720"/>
                    <a:gd name="connsiteY121" fmla="*/ 2658244 h 2812935"/>
                    <a:gd name="connsiteX122" fmla="*/ 667820 w 1404720"/>
                    <a:gd name="connsiteY122" fmla="*/ 2698612 h 2812935"/>
                    <a:gd name="connsiteX123" fmla="*/ 708188 w 1404720"/>
                    <a:gd name="connsiteY123" fmla="*/ 2658244 h 2812935"/>
                    <a:gd name="connsiteX124" fmla="*/ 667820 w 1404720"/>
                    <a:gd name="connsiteY124" fmla="*/ 2617876 h 2812935"/>
                    <a:gd name="connsiteX125" fmla="*/ 583384 w 1404720"/>
                    <a:gd name="connsiteY125" fmla="*/ 2617876 h 2812935"/>
                    <a:gd name="connsiteX126" fmla="*/ 543016 w 1404720"/>
                    <a:gd name="connsiteY126" fmla="*/ 2658244 h 2812935"/>
                    <a:gd name="connsiteX127" fmla="*/ 583384 w 1404720"/>
                    <a:gd name="connsiteY127" fmla="*/ 2698612 h 2812935"/>
                    <a:gd name="connsiteX128" fmla="*/ 623752 w 1404720"/>
                    <a:gd name="connsiteY128" fmla="*/ 2658244 h 2812935"/>
                    <a:gd name="connsiteX129" fmla="*/ 583384 w 1404720"/>
                    <a:gd name="connsiteY129" fmla="*/ 2617876 h 2812935"/>
                    <a:gd name="connsiteX130" fmla="*/ 498947 w 1404720"/>
                    <a:gd name="connsiteY130" fmla="*/ 2617876 h 2812935"/>
                    <a:gd name="connsiteX131" fmla="*/ 458579 w 1404720"/>
                    <a:gd name="connsiteY131" fmla="*/ 2658244 h 2812935"/>
                    <a:gd name="connsiteX132" fmla="*/ 498947 w 1404720"/>
                    <a:gd name="connsiteY132" fmla="*/ 2698612 h 2812935"/>
                    <a:gd name="connsiteX133" fmla="*/ 539315 w 1404720"/>
                    <a:gd name="connsiteY133" fmla="*/ 2658244 h 2812935"/>
                    <a:gd name="connsiteX134" fmla="*/ 498947 w 1404720"/>
                    <a:gd name="connsiteY134" fmla="*/ 2617876 h 2812935"/>
                    <a:gd name="connsiteX135" fmla="*/ 414511 w 1404720"/>
                    <a:gd name="connsiteY135" fmla="*/ 2617876 h 2812935"/>
                    <a:gd name="connsiteX136" fmla="*/ 374143 w 1404720"/>
                    <a:gd name="connsiteY136" fmla="*/ 2658244 h 2812935"/>
                    <a:gd name="connsiteX137" fmla="*/ 414511 w 1404720"/>
                    <a:gd name="connsiteY137" fmla="*/ 2698612 h 2812935"/>
                    <a:gd name="connsiteX138" fmla="*/ 454879 w 1404720"/>
                    <a:gd name="connsiteY138" fmla="*/ 2658244 h 2812935"/>
                    <a:gd name="connsiteX139" fmla="*/ 414511 w 1404720"/>
                    <a:gd name="connsiteY139" fmla="*/ 2617876 h 2812935"/>
                    <a:gd name="connsiteX140" fmla="*/ 330075 w 1404720"/>
                    <a:gd name="connsiteY140" fmla="*/ 2617876 h 2812935"/>
                    <a:gd name="connsiteX141" fmla="*/ 289707 w 1404720"/>
                    <a:gd name="connsiteY141" fmla="*/ 2658244 h 2812935"/>
                    <a:gd name="connsiteX142" fmla="*/ 330075 w 1404720"/>
                    <a:gd name="connsiteY142" fmla="*/ 2698612 h 2812935"/>
                    <a:gd name="connsiteX143" fmla="*/ 370443 w 1404720"/>
                    <a:gd name="connsiteY143" fmla="*/ 2658244 h 2812935"/>
                    <a:gd name="connsiteX144" fmla="*/ 330075 w 1404720"/>
                    <a:gd name="connsiteY144" fmla="*/ 2617876 h 2812935"/>
                    <a:gd name="connsiteX145" fmla="*/ 245639 w 1404720"/>
                    <a:gd name="connsiteY145" fmla="*/ 2617876 h 2812935"/>
                    <a:gd name="connsiteX146" fmla="*/ 205271 w 1404720"/>
                    <a:gd name="connsiteY146" fmla="*/ 2658244 h 2812935"/>
                    <a:gd name="connsiteX147" fmla="*/ 245639 w 1404720"/>
                    <a:gd name="connsiteY147" fmla="*/ 2698612 h 2812935"/>
                    <a:gd name="connsiteX148" fmla="*/ 286007 w 1404720"/>
                    <a:gd name="connsiteY148" fmla="*/ 2658244 h 2812935"/>
                    <a:gd name="connsiteX149" fmla="*/ 245639 w 1404720"/>
                    <a:gd name="connsiteY149" fmla="*/ 2617876 h 2812935"/>
                    <a:gd name="connsiteX150" fmla="*/ 161202 w 1404720"/>
                    <a:gd name="connsiteY150" fmla="*/ 2617876 h 2812935"/>
                    <a:gd name="connsiteX151" fmla="*/ 120834 w 1404720"/>
                    <a:gd name="connsiteY151" fmla="*/ 2658244 h 2812935"/>
                    <a:gd name="connsiteX152" fmla="*/ 161202 w 1404720"/>
                    <a:gd name="connsiteY152" fmla="*/ 2698612 h 2812935"/>
                    <a:gd name="connsiteX153" fmla="*/ 201570 w 1404720"/>
                    <a:gd name="connsiteY153" fmla="*/ 2658244 h 2812935"/>
                    <a:gd name="connsiteX154" fmla="*/ 161202 w 1404720"/>
                    <a:gd name="connsiteY154" fmla="*/ 2617876 h 2812935"/>
                    <a:gd name="connsiteX155" fmla="*/ 76766 w 1404720"/>
                    <a:gd name="connsiteY155" fmla="*/ 2617876 h 2812935"/>
                    <a:gd name="connsiteX156" fmla="*/ 36398 w 1404720"/>
                    <a:gd name="connsiteY156" fmla="*/ 2658244 h 2812935"/>
                    <a:gd name="connsiteX157" fmla="*/ 76766 w 1404720"/>
                    <a:gd name="connsiteY157" fmla="*/ 2698612 h 2812935"/>
                    <a:gd name="connsiteX158" fmla="*/ 117134 w 1404720"/>
                    <a:gd name="connsiteY158" fmla="*/ 2658244 h 2812935"/>
                    <a:gd name="connsiteX159" fmla="*/ 76766 w 1404720"/>
                    <a:gd name="connsiteY159" fmla="*/ 2617876 h 2812935"/>
                    <a:gd name="connsiteX160" fmla="*/ 1343312 w 1404720"/>
                    <a:gd name="connsiteY160" fmla="*/ 2531827 h 2812935"/>
                    <a:gd name="connsiteX161" fmla="*/ 1302944 w 1404720"/>
                    <a:gd name="connsiteY161" fmla="*/ 2572195 h 2812935"/>
                    <a:gd name="connsiteX162" fmla="*/ 1343312 w 1404720"/>
                    <a:gd name="connsiteY162" fmla="*/ 2612563 h 2812935"/>
                    <a:gd name="connsiteX163" fmla="*/ 1383680 w 1404720"/>
                    <a:gd name="connsiteY163" fmla="*/ 2572195 h 2812935"/>
                    <a:gd name="connsiteX164" fmla="*/ 1343312 w 1404720"/>
                    <a:gd name="connsiteY164" fmla="*/ 2531827 h 2812935"/>
                    <a:gd name="connsiteX165" fmla="*/ 1258874 w 1404720"/>
                    <a:gd name="connsiteY165" fmla="*/ 2531827 h 2812935"/>
                    <a:gd name="connsiteX166" fmla="*/ 1218506 w 1404720"/>
                    <a:gd name="connsiteY166" fmla="*/ 2572195 h 2812935"/>
                    <a:gd name="connsiteX167" fmla="*/ 1258874 w 1404720"/>
                    <a:gd name="connsiteY167" fmla="*/ 2612563 h 2812935"/>
                    <a:gd name="connsiteX168" fmla="*/ 1299242 w 1404720"/>
                    <a:gd name="connsiteY168" fmla="*/ 2572195 h 2812935"/>
                    <a:gd name="connsiteX169" fmla="*/ 1258874 w 1404720"/>
                    <a:gd name="connsiteY169" fmla="*/ 2531827 h 2812935"/>
                    <a:gd name="connsiteX170" fmla="*/ 1174438 w 1404720"/>
                    <a:gd name="connsiteY170" fmla="*/ 2531827 h 2812935"/>
                    <a:gd name="connsiteX171" fmla="*/ 1134070 w 1404720"/>
                    <a:gd name="connsiteY171" fmla="*/ 2572195 h 2812935"/>
                    <a:gd name="connsiteX172" fmla="*/ 1174438 w 1404720"/>
                    <a:gd name="connsiteY172" fmla="*/ 2612563 h 2812935"/>
                    <a:gd name="connsiteX173" fmla="*/ 1214806 w 1404720"/>
                    <a:gd name="connsiteY173" fmla="*/ 2572195 h 2812935"/>
                    <a:gd name="connsiteX174" fmla="*/ 1174438 w 1404720"/>
                    <a:gd name="connsiteY174" fmla="*/ 2531827 h 2812935"/>
                    <a:gd name="connsiteX175" fmla="*/ 1090002 w 1404720"/>
                    <a:gd name="connsiteY175" fmla="*/ 2531827 h 2812935"/>
                    <a:gd name="connsiteX176" fmla="*/ 1049634 w 1404720"/>
                    <a:gd name="connsiteY176" fmla="*/ 2572195 h 2812935"/>
                    <a:gd name="connsiteX177" fmla="*/ 1090002 w 1404720"/>
                    <a:gd name="connsiteY177" fmla="*/ 2612563 h 2812935"/>
                    <a:gd name="connsiteX178" fmla="*/ 1130370 w 1404720"/>
                    <a:gd name="connsiteY178" fmla="*/ 2572195 h 2812935"/>
                    <a:gd name="connsiteX179" fmla="*/ 1090002 w 1404720"/>
                    <a:gd name="connsiteY179" fmla="*/ 2531827 h 2812935"/>
                    <a:gd name="connsiteX180" fmla="*/ 1005565 w 1404720"/>
                    <a:gd name="connsiteY180" fmla="*/ 2531827 h 2812935"/>
                    <a:gd name="connsiteX181" fmla="*/ 965197 w 1404720"/>
                    <a:gd name="connsiteY181" fmla="*/ 2572195 h 2812935"/>
                    <a:gd name="connsiteX182" fmla="*/ 1005565 w 1404720"/>
                    <a:gd name="connsiteY182" fmla="*/ 2612563 h 2812935"/>
                    <a:gd name="connsiteX183" fmla="*/ 1045933 w 1404720"/>
                    <a:gd name="connsiteY183" fmla="*/ 2572195 h 2812935"/>
                    <a:gd name="connsiteX184" fmla="*/ 1005565 w 1404720"/>
                    <a:gd name="connsiteY184" fmla="*/ 2531827 h 2812935"/>
                    <a:gd name="connsiteX185" fmla="*/ 921129 w 1404720"/>
                    <a:gd name="connsiteY185" fmla="*/ 2531827 h 2812935"/>
                    <a:gd name="connsiteX186" fmla="*/ 880761 w 1404720"/>
                    <a:gd name="connsiteY186" fmla="*/ 2572195 h 2812935"/>
                    <a:gd name="connsiteX187" fmla="*/ 921129 w 1404720"/>
                    <a:gd name="connsiteY187" fmla="*/ 2612563 h 2812935"/>
                    <a:gd name="connsiteX188" fmla="*/ 961497 w 1404720"/>
                    <a:gd name="connsiteY188" fmla="*/ 2572195 h 2812935"/>
                    <a:gd name="connsiteX189" fmla="*/ 921129 w 1404720"/>
                    <a:gd name="connsiteY189" fmla="*/ 2531827 h 2812935"/>
                    <a:gd name="connsiteX190" fmla="*/ 836693 w 1404720"/>
                    <a:gd name="connsiteY190" fmla="*/ 2531827 h 2812935"/>
                    <a:gd name="connsiteX191" fmla="*/ 796325 w 1404720"/>
                    <a:gd name="connsiteY191" fmla="*/ 2572195 h 2812935"/>
                    <a:gd name="connsiteX192" fmla="*/ 836693 w 1404720"/>
                    <a:gd name="connsiteY192" fmla="*/ 2612563 h 2812935"/>
                    <a:gd name="connsiteX193" fmla="*/ 877061 w 1404720"/>
                    <a:gd name="connsiteY193" fmla="*/ 2572195 h 2812935"/>
                    <a:gd name="connsiteX194" fmla="*/ 836693 w 1404720"/>
                    <a:gd name="connsiteY194" fmla="*/ 2531827 h 2812935"/>
                    <a:gd name="connsiteX195" fmla="*/ 752256 w 1404720"/>
                    <a:gd name="connsiteY195" fmla="*/ 2531827 h 2812935"/>
                    <a:gd name="connsiteX196" fmla="*/ 711888 w 1404720"/>
                    <a:gd name="connsiteY196" fmla="*/ 2572195 h 2812935"/>
                    <a:gd name="connsiteX197" fmla="*/ 752256 w 1404720"/>
                    <a:gd name="connsiteY197" fmla="*/ 2612563 h 2812935"/>
                    <a:gd name="connsiteX198" fmla="*/ 792624 w 1404720"/>
                    <a:gd name="connsiteY198" fmla="*/ 2572195 h 2812935"/>
                    <a:gd name="connsiteX199" fmla="*/ 752256 w 1404720"/>
                    <a:gd name="connsiteY199" fmla="*/ 2531827 h 2812935"/>
                    <a:gd name="connsiteX200" fmla="*/ 667820 w 1404720"/>
                    <a:gd name="connsiteY200" fmla="*/ 2531827 h 2812935"/>
                    <a:gd name="connsiteX201" fmla="*/ 627452 w 1404720"/>
                    <a:gd name="connsiteY201" fmla="*/ 2572195 h 2812935"/>
                    <a:gd name="connsiteX202" fmla="*/ 667820 w 1404720"/>
                    <a:gd name="connsiteY202" fmla="*/ 2612563 h 2812935"/>
                    <a:gd name="connsiteX203" fmla="*/ 708188 w 1404720"/>
                    <a:gd name="connsiteY203" fmla="*/ 2572195 h 2812935"/>
                    <a:gd name="connsiteX204" fmla="*/ 667820 w 1404720"/>
                    <a:gd name="connsiteY204" fmla="*/ 2531827 h 2812935"/>
                    <a:gd name="connsiteX205" fmla="*/ 583384 w 1404720"/>
                    <a:gd name="connsiteY205" fmla="*/ 2531827 h 2812935"/>
                    <a:gd name="connsiteX206" fmla="*/ 543016 w 1404720"/>
                    <a:gd name="connsiteY206" fmla="*/ 2572195 h 2812935"/>
                    <a:gd name="connsiteX207" fmla="*/ 583384 w 1404720"/>
                    <a:gd name="connsiteY207" fmla="*/ 2612563 h 2812935"/>
                    <a:gd name="connsiteX208" fmla="*/ 623752 w 1404720"/>
                    <a:gd name="connsiteY208" fmla="*/ 2572195 h 2812935"/>
                    <a:gd name="connsiteX209" fmla="*/ 583384 w 1404720"/>
                    <a:gd name="connsiteY209" fmla="*/ 2531827 h 2812935"/>
                    <a:gd name="connsiteX210" fmla="*/ 498947 w 1404720"/>
                    <a:gd name="connsiteY210" fmla="*/ 2531827 h 2812935"/>
                    <a:gd name="connsiteX211" fmla="*/ 458579 w 1404720"/>
                    <a:gd name="connsiteY211" fmla="*/ 2572195 h 2812935"/>
                    <a:gd name="connsiteX212" fmla="*/ 498947 w 1404720"/>
                    <a:gd name="connsiteY212" fmla="*/ 2612563 h 2812935"/>
                    <a:gd name="connsiteX213" fmla="*/ 539315 w 1404720"/>
                    <a:gd name="connsiteY213" fmla="*/ 2572195 h 2812935"/>
                    <a:gd name="connsiteX214" fmla="*/ 498947 w 1404720"/>
                    <a:gd name="connsiteY214" fmla="*/ 2531827 h 2812935"/>
                    <a:gd name="connsiteX215" fmla="*/ 414511 w 1404720"/>
                    <a:gd name="connsiteY215" fmla="*/ 2531827 h 2812935"/>
                    <a:gd name="connsiteX216" fmla="*/ 374143 w 1404720"/>
                    <a:gd name="connsiteY216" fmla="*/ 2572195 h 2812935"/>
                    <a:gd name="connsiteX217" fmla="*/ 414511 w 1404720"/>
                    <a:gd name="connsiteY217" fmla="*/ 2612563 h 2812935"/>
                    <a:gd name="connsiteX218" fmla="*/ 454879 w 1404720"/>
                    <a:gd name="connsiteY218" fmla="*/ 2572195 h 2812935"/>
                    <a:gd name="connsiteX219" fmla="*/ 414511 w 1404720"/>
                    <a:gd name="connsiteY219" fmla="*/ 2531827 h 2812935"/>
                    <a:gd name="connsiteX220" fmla="*/ 330075 w 1404720"/>
                    <a:gd name="connsiteY220" fmla="*/ 2531827 h 2812935"/>
                    <a:gd name="connsiteX221" fmla="*/ 289707 w 1404720"/>
                    <a:gd name="connsiteY221" fmla="*/ 2572195 h 2812935"/>
                    <a:gd name="connsiteX222" fmla="*/ 330075 w 1404720"/>
                    <a:gd name="connsiteY222" fmla="*/ 2612563 h 2812935"/>
                    <a:gd name="connsiteX223" fmla="*/ 370443 w 1404720"/>
                    <a:gd name="connsiteY223" fmla="*/ 2572195 h 2812935"/>
                    <a:gd name="connsiteX224" fmla="*/ 330075 w 1404720"/>
                    <a:gd name="connsiteY224" fmla="*/ 2531827 h 2812935"/>
                    <a:gd name="connsiteX225" fmla="*/ 245639 w 1404720"/>
                    <a:gd name="connsiteY225" fmla="*/ 2531827 h 2812935"/>
                    <a:gd name="connsiteX226" fmla="*/ 205271 w 1404720"/>
                    <a:gd name="connsiteY226" fmla="*/ 2572195 h 2812935"/>
                    <a:gd name="connsiteX227" fmla="*/ 245639 w 1404720"/>
                    <a:gd name="connsiteY227" fmla="*/ 2612563 h 2812935"/>
                    <a:gd name="connsiteX228" fmla="*/ 286007 w 1404720"/>
                    <a:gd name="connsiteY228" fmla="*/ 2572195 h 2812935"/>
                    <a:gd name="connsiteX229" fmla="*/ 245639 w 1404720"/>
                    <a:gd name="connsiteY229" fmla="*/ 2531827 h 2812935"/>
                    <a:gd name="connsiteX230" fmla="*/ 161202 w 1404720"/>
                    <a:gd name="connsiteY230" fmla="*/ 2531827 h 2812935"/>
                    <a:gd name="connsiteX231" fmla="*/ 120834 w 1404720"/>
                    <a:gd name="connsiteY231" fmla="*/ 2572195 h 2812935"/>
                    <a:gd name="connsiteX232" fmla="*/ 161202 w 1404720"/>
                    <a:gd name="connsiteY232" fmla="*/ 2612563 h 2812935"/>
                    <a:gd name="connsiteX233" fmla="*/ 201570 w 1404720"/>
                    <a:gd name="connsiteY233" fmla="*/ 2572195 h 2812935"/>
                    <a:gd name="connsiteX234" fmla="*/ 161202 w 1404720"/>
                    <a:gd name="connsiteY234" fmla="*/ 2531827 h 2812935"/>
                    <a:gd name="connsiteX235" fmla="*/ 76766 w 1404720"/>
                    <a:gd name="connsiteY235" fmla="*/ 2531827 h 2812935"/>
                    <a:gd name="connsiteX236" fmla="*/ 36398 w 1404720"/>
                    <a:gd name="connsiteY236" fmla="*/ 2572195 h 2812935"/>
                    <a:gd name="connsiteX237" fmla="*/ 76766 w 1404720"/>
                    <a:gd name="connsiteY237" fmla="*/ 2612563 h 2812935"/>
                    <a:gd name="connsiteX238" fmla="*/ 117134 w 1404720"/>
                    <a:gd name="connsiteY238" fmla="*/ 2572195 h 2812935"/>
                    <a:gd name="connsiteX239" fmla="*/ 76766 w 1404720"/>
                    <a:gd name="connsiteY239" fmla="*/ 2531827 h 2812935"/>
                    <a:gd name="connsiteX240" fmla="*/ 1343312 w 1404720"/>
                    <a:gd name="connsiteY240" fmla="*/ 2445777 h 2812935"/>
                    <a:gd name="connsiteX241" fmla="*/ 1302944 w 1404720"/>
                    <a:gd name="connsiteY241" fmla="*/ 2486145 h 2812935"/>
                    <a:gd name="connsiteX242" fmla="*/ 1343312 w 1404720"/>
                    <a:gd name="connsiteY242" fmla="*/ 2526513 h 2812935"/>
                    <a:gd name="connsiteX243" fmla="*/ 1383680 w 1404720"/>
                    <a:gd name="connsiteY243" fmla="*/ 2486145 h 2812935"/>
                    <a:gd name="connsiteX244" fmla="*/ 1343312 w 1404720"/>
                    <a:gd name="connsiteY244" fmla="*/ 2445777 h 2812935"/>
                    <a:gd name="connsiteX245" fmla="*/ 1258874 w 1404720"/>
                    <a:gd name="connsiteY245" fmla="*/ 2445777 h 2812935"/>
                    <a:gd name="connsiteX246" fmla="*/ 1218506 w 1404720"/>
                    <a:gd name="connsiteY246" fmla="*/ 2486145 h 2812935"/>
                    <a:gd name="connsiteX247" fmla="*/ 1258874 w 1404720"/>
                    <a:gd name="connsiteY247" fmla="*/ 2526513 h 2812935"/>
                    <a:gd name="connsiteX248" fmla="*/ 1299242 w 1404720"/>
                    <a:gd name="connsiteY248" fmla="*/ 2486145 h 2812935"/>
                    <a:gd name="connsiteX249" fmla="*/ 1258874 w 1404720"/>
                    <a:gd name="connsiteY249" fmla="*/ 2445777 h 2812935"/>
                    <a:gd name="connsiteX250" fmla="*/ 1174438 w 1404720"/>
                    <a:gd name="connsiteY250" fmla="*/ 2445777 h 2812935"/>
                    <a:gd name="connsiteX251" fmla="*/ 1134070 w 1404720"/>
                    <a:gd name="connsiteY251" fmla="*/ 2486145 h 2812935"/>
                    <a:gd name="connsiteX252" fmla="*/ 1174438 w 1404720"/>
                    <a:gd name="connsiteY252" fmla="*/ 2526513 h 2812935"/>
                    <a:gd name="connsiteX253" fmla="*/ 1214806 w 1404720"/>
                    <a:gd name="connsiteY253" fmla="*/ 2486145 h 2812935"/>
                    <a:gd name="connsiteX254" fmla="*/ 1174438 w 1404720"/>
                    <a:gd name="connsiteY254" fmla="*/ 2445777 h 2812935"/>
                    <a:gd name="connsiteX255" fmla="*/ 1090002 w 1404720"/>
                    <a:gd name="connsiteY255" fmla="*/ 2445777 h 2812935"/>
                    <a:gd name="connsiteX256" fmla="*/ 1049634 w 1404720"/>
                    <a:gd name="connsiteY256" fmla="*/ 2486145 h 2812935"/>
                    <a:gd name="connsiteX257" fmla="*/ 1090002 w 1404720"/>
                    <a:gd name="connsiteY257" fmla="*/ 2526513 h 2812935"/>
                    <a:gd name="connsiteX258" fmla="*/ 1130370 w 1404720"/>
                    <a:gd name="connsiteY258" fmla="*/ 2486145 h 2812935"/>
                    <a:gd name="connsiteX259" fmla="*/ 1090002 w 1404720"/>
                    <a:gd name="connsiteY259" fmla="*/ 2445777 h 2812935"/>
                    <a:gd name="connsiteX260" fmla="*/ 1005565 w 1404720"/>
                    <a:gd name="connsiteY260" fmla="*/ 2445777 h 2812935"/>
                    <a:gd name="connsiteX261" fmla="*/ 965197 w 1404720"/>
                    <a:gd name="connsiteY261" fmla="*/ 2486145 h 2812935"/>
                    <a:gd name="connsiteX262" fmla="*/ 1005565 w 1404720"/>
                    <a:gd name="connsiteY262" fmla="*/ 2526513 h 2812935"/>
                    <a:gd name="connsiteX263" fmla="*/ 1045933 w 1404720"/>
                    <a:gd name="connsiteY263" fmla="*/ 2486145 h 2812935"/>
                    <a:gd name="connsiteX264" fmla="*/ 1005565 w 1404720"/>
                    <a:gd name="connsiteY264" fmla="*/ 2445777 h 2812935"/>
                    <a:gd name="connsiteX265" fmla="*/ 921129 w 1404720"/>
                    <a:gd name="connsiteY265" fmla="*/ 2445777 h 2812935"/>
                    <a:gd name="connsiteX266" fmla="*/ 880761 w 1404720"/>
                    <a:gd name="connsiteY266" fmla="*/ 2486145 h 2812935"/>
                    <a:gd name="connsiteX267" fmla="*/ 921129 w 1404720"/>
                    <a:gd name="connsiteY267" fmla="*/ 2526513 h 2812935"/>
                    <a:gd name="connsiteX268" fmla="*/ 961497 w 1404720"/>
                    <a:gd name="connsiteY268" fmla="*/ 2486145 h 2812935"/>
                    <a:gd name="connsiteX269" fmla="*/ 921129 w 1404720"/>
                    <a:gd name="connsiteY269" fmla="*/ 2445777 h 2812935"/>
                    <a:gd name="connsiteX270" fmla="*/ 836693 w 1404720"/>
                    <a:gd name="connsiteY270" fmla="*/ 2445777 h 2812935"/>
                    <a:gd name="connsiteX271" fmla="*/ 796325 w 1404720"/>
                    <a:gd name="connsiteY271" fmla="*/ 2486145 h 2812935"/>
                    <a:gd name="connsiteX272" fmla="*/ 836693 w 1404720"/>
                    <a:gd name="connsiteY272" fmla="*/ 2526513 h 2812935"/>
                    <a:gd name="connsiteX273" fmla="*/ 877061 w 1404720"/>
                    <a:gd name="connsiteY273" fmla="*/ 2486145 h 2812935"/>
                    <a:gd name="connsiteX274" fmla="*/ 836693 w 1404720"/>
                    <a:gd name="connsiteY274" fmla="*/ 2445777 h 2812935"/>
                    <a:gd name="connsiteX275" fmla="*/ 752256 w 1404720"/>
                    <a:gd name="connsiteY275" fmla="*/ 2445777 h 2812935"/>
                    <a:gd name="connsiteX276" fmla="*/ 711888 w 1404720"/>
                    <a:gd name="connsiteY276" fmla="*/ 2486145 h 2812935"/>
                    <a:gd name="connsiteX277" fmla="*/ 752256 w 1404720"/>
                    <a:gd name="connsiteY277" fmla="*/ 2526513 h 2812935"/>
                    <a:gd name="connsiteX278" fmla="*/ 792624 w 1404720"/>
                    <a:gd name="connsiteY278" fmla="*/ 2486145 h 2812935"/>
                    <a:gd name="connsiteX279" fmla="*/ 752256 w 1404720"/>
                    <a:gd name="connsiteY279" fmla="*/ 2445777 h 2812935"/>
                    <a:gd name="connsiteX280" fmla="*/ 667820 w 1404720"/>
                    <a:gd name="connsiteY280" fmla="*/ 2445777 h 2812935"/>
                    <a:gd name="connsiteX281" fmla="*/ 627452 w 1404720"/>
                    <a:gd name="connsiteY281" fmla="*/ 2486145 h 2812935"/>
                    <a:gd name="connsiteX282" fmla="*/ 667820 w 1404720"/>
                    <a:gd name="connsiteY282" fmla="*/ 2526513 h 2812935"/>
                    <a:gd name="connsiteX283" fmla="*/ 708188 w 1404720"/>
                    <a:gd name="connsiteY283" fmla="*/ 2486145 h 2812935"/>
                    <a:gd name="connsiteX284" fmla="*/ 667820 w 1404720"/>
                    <a:gd name="connsiteY284" fmla="*/ 2445777 h 2812935"/>
                    <a:gd name="connsiteX285" fmla="*/ 583384 w 1404720"/>
                    <a:gd name="connsiteY285" fmla="*/ 2445777 h 2812935"/>
                    <a:gd name="connsiteX286" fmla="*/ 543016 w 1404720"/>
                    <a:gd name="connsiteY286" fmla="*/ 2486145 h 2812935"/>
                    <a:gd name="connsiteX287" fmla="*/ 583384 w 1404720"/>
                    <a:gd name="connsiteY287" fmla="*/ 2526513 h 2812935"/>
                    <a:gd name="connsiteX288" fmla="*/ 623752 w 1404720"/>
                    <a:gd name="connsiteY288" fmla="*/ 2486145 h 2812935"/>
                    <a:gd name="connsiteX289" fmla="*/ 583384 w 1404720"/>
                    <a:gd name="connsiteY289" fmla="*/ 2445777 h 2812935"/>
                    <a:gd name="connsiteX290" fmla="*/ 498947 w 1404720"/>
                    <a:gd name="connsiteY290" fmla="*/ 2445777 h 2812935"/>
                    <a:gd name="connsiteX291" fmla="*/ 458579 w 1404720"/>
                    <a:gd name="connsiteY291" fmla="*/ 2486145 h 2812935"/>
                    <a:gd name="connsiteX292" fmla="*/ 498947 w 1404720"/>
                    <a:gd name="connsiteY292" fmla="*/ 2526513 h 2812935"/>
                    <a:gd name="connsiteX293" fmla="*/ 539315 w 1404720"/>
                    <a:gd name="connsiteY293" fmla="*/ 2486145 h 2812935"/>
                    <a:gd name="connsiteX294" fmla="*/ 498947 w 1404720"/>
                    <a:gd name="connsiteY294" fmla="*/ 2445777 h 2812935"/>
                    <a:gd name="connsiteX295" fmla="*/ 414511 w 1404720"/>
                    <a:gd name="connsiteY295" fmla="*/ 2445777 h 2812935"/>
                    <a:gd name="connsiteX296" fmla="*/ 374143 w 1404720"/>
                    <a:gd name="connsiteY296" fmla="*/ 2486145 h 2812935"/>
                    <a:gd name="connsiteX297" fmla="*/ 414511 w 1404720"/>
                    <a:gd name="connsiteY297" fmla="*/ 2526513 h 2812935"/>
                    <a:gd name="connsiteX298" fmla="*/ 454879 w 1404720"/>
                    <a:gd name="connsiteY298" fmla="*/ 2486145 h 2812935"/>
                    <a:gd name="connsiteX299" fmla="*/ 414511 w 1404720"/>
                    <a:gd name="connsiteY299" fmla="*/ 2445777 h 2812935"/>
                    <a:gd name="connsiteX300" fmla="*/ 330075 w 1404720"/>
                    <a:gd name="connsiteY300" fmla="*/ 2445777 h 2812935"/>
                    <a:gd name="connsiteX301" fmla="*/ 289707 w 1404720"/>
                    <a:gd name="connsiteY301" fmla="*/ 2486145 h 2812935"/>
                    <a:gd name="connsiteX302" fmla="*/ 330075 w 1404720"/>
                    <a:gd name="connsiteY302" fmla="*/ 2526513 h 2812935"/>
                    <a:gd name="connsiteX303" fmla="*/ 370443 w 1404720"/>
                    <a:gd name="connsiteY303" fmla="*/ 2486145 h 2812935"/>
                    <a:gd name="connsiteX304" fmla="*/ 330075 w 1404720"/>
                    <a:gd name="connsiteY304" fmla="*/ 2445777 h 2812935"/>
                    <a:gd name="connsiteX305" fmla="*/ 245639 w 1404720"/>
                    <a:gd name="connsiteY305" fmla="*/ 2445777 h 2812935"/>
                    <a:gd name="connsiteX306" fmla="*/ 205271 w 1404720"/>
                    <a:gd name="connsiteY306" fmla="*/ 2486145 h 2812935"/>
                    <a:gd name="connsiteX307" fmla="*/ 245639 w 1404720"/>
                    <a:gd name="connsiteY307" fmla="*/ 2526513 h 2812935"/>
                    <a:gd name="connsiteX308" fmla="*/ 286007 w 1404720"/>
                    <a:gd name="connsiteY308" fmla="*/ 2486145 h 2812935"/>
                    <a:gd name="connsiteX309" fmla="*/ 245639 w 1404720"/>
                    <a:gd name="connsiteY309" fmla="*/ 2445777 h 2812935"/>
                    <a:gd name="connsiteX310" fmla="*/ 161202 w 1404720"/>
                    <a:gd name="connsiteY310" fmla="*/ 2445777 h 2812935"/>
                    <a:gd name="connsiteX311" fmla="*/ 120834 w 1404720"/>
                    <a:gd name="connsiteY311" fmla="*/ 2486145 h 2812935"/>
                    <a:gd name="connsiteX312" fmla="*/ 161202 w 1404720"/>
                    <a:gd name="connsiteY312" fmla="*/ 2526513 h 2812935"/>
                    <a:gd name="connsiteX313" fmla="*/ 201570 w 1404720"/>
                    <a:gd name="connsiteY313" fmla="*/ 2486145 h 2812935"/>
                    <a:gd name="connsiteX314" fmla="*/ 161202 w 1404720"/>
                    <a:gd name="connsiteY314" fmla="*/ 2445777 h 2812935"/>
                    <a:gd name="connsiteX315" fmla="*/ 76766 w 1404720"/>
                    <a:gd name="connsiteY315" fmla="*/ 2445777 h 2812935"/>
                    <a:gd name="connsiteX316" fmla="*/ 36398 w 1404720"/>
                    <a:gd name="connsiteY316" fmla="*/ 2486145 h 2812935"/>
                    <a:gd name="connsiteX317" fmla="*/ 76766 w 1404720"/>
                    <a:gd name="connsiteY317" fmla="*/ 2526513 h 2812935"/>
                    <a:gd name="connsiteX318" fmla="*/ 117134 w 1404720"/>
                    <a:gd name="connsiteY318" fmla="*/ 2486145 h 2812935"/>
                    <a:gd name="connsiteX319" fmla="*/ 76766 w 1404720"/>
                    <a:gd name="connsiteY319" fmla="*/ 2445777 h 2812935"/>
                    <a:gd name="connsiteX320" fmla="*/ 1343312 w 1404720"/>
                    <a:gd name="connsiteY320" fmla="*/ 2359728 h 2812935"/>
                    <a:gd name="connsiteX321" fmla="*/ 1302944 w 1404720"/>
                    <a:gd name="connsiteY321" fmla="*/ 2400096 h 2812935"/>
                    <a:gd name="connsiteX322" fmla="*/ 1343312 w 1404720"/>
                    <a:gd name="connsiteY322" fmla="*/ 2440464 h 2812935"/>
                    <a:gd name="connsiteX323" fmla="*/ 1383680 w 1404720"/>
                    <a:gd name="connsiteY323" fmla="*/ 2400096 h 2812935"/>
                    <a:gd name="connsiteX324" fmla="*/ 1343312 w 1404720"/>
                    <a:gd name="connsiteY324" fmla="*/ 2359728 h 2812935"/>
                    <a:gd name="connsiteX325" fmla="*/ 1258874 w 1404720"/>
                    <a:gd name="connsiteY325" fmla="*/ 2359728 h 2812935"/>
                    <a:gd name="connsiteX326" fmla="*/ 1218506 w 1404720"/>
                    <a:gd name="connsiteY326" fmla="*/ 2400096 h 2812935"/>
                    <a:gd name="connsiteX327" fmla="*/ 1258874 w 1404720"/>
                    <a:gd name="connsiteY327" fmla="*/ 2440464 h 2812935"/>
                    <a:gd name="connsiteX328" fmla="*/ 1299242 w 1404720"/>
                    <a:gd name="connsiteY328" fmla="*/ 2400096 h 2812935"/>
                    <a:gd name="connsiteX329" fmla="*/ 1258874 w 1404720"/>
                    <a:gd name="connsiteY329" fmla="*/ 2359728 h 2812935"/>
                    <a:gd name="connsiteX330" fmla="*/ 1174438 w 1404720"/>
                    <a:gd name="connsiteY330" fmla="*/ 2359728 h 2812935"/>
                    <a:gd name="connsiteX331" fmla="*/ 1134070 w 1404720"/>
                    <a:gd name="connsiteY331" fmla="*/ 2400096 h 2812935"/>
                    <a:gd name="connsiteX332" fmla="*/ 1174438 w 1404720"/>
                    <a:gd name="connsiteY332" fmla="*/ 2440464 h 2812935"/>
                    <a:gd name="connsiteX333" fmla="*/ 1214806 w 1404720"/>
                    <a:gd name="connsiteY333" fmla="*/ 2400096 h 2812935"/>
                    <a:gd name="connsiteX334" fmla="*/ 1174438 w 1404720"/>
                    <a:gd name="connsiteY334" fmla="*/ 2359728 h 2812935"/>
                    <a:gd name="connsiteX335" fmla="*/ 1090002 w 1404720"/>
                    <a:gd name="connsiteY335" fmla="*/ 2359728 h 2812935"/>
                    <a:gd name="connsiteX336" fmla="*/ 1049634 w 1404720"/>
                    <a:gd name="connsiteY336" fmla="*/ 2400096 h 2812935"/>
                    <a:gd name="connsiteX337" fmla="*/ 1090002 w 1404720"/>
                    <a:gd name="connsiteY337" fmla="*/ 2440464 h 2812935"/>
                    <a:gd name="connsiteX338" fmla="*/ 1130370 w 1404720"/>
                    <a:gd name="connsiteY338" fmla="*/ 2400096 h 2812935"/>
                    <a:gd name="connsiteX339" fmla="*/ 1090002 w 1404720"/>
                    <a:gd name="connsiteY339" fmla="*/ 2359728 h 2812935"/>
                    <a:gd name="connsiteX340" fmla="*/ 1005565 w 1404720"/>
                    <a:gd name="connsiteY340" fmla="*/ 2359728 h 2812935"/>
                    <a:gd name="connsiteX341" fmla="*/ 965197 w 1404720"/>
                    <a:gd name="connsiteY341" fmla="*/ 2400096 h 2812935"/>
                    <a:gd name="connsiteX342" fmla="*/ 1005565 w 1404720"/>
                    <a:gd name="connsiteY342" fmla="*/ 2440464 h 2812935"/>
                    <a:gd name="connsiteX343" fmla="*/ 1045933 w 1404720"/>
                    <a:gd name="connsiteY343" fmla="*/ 2400096 h 2812935"/>
                    <a:gd name="connsiteX344" fmla="*/ 1005565 w 1404720"/>
                    <a:gd name="connsiteY344" fmla="*/ 2359728 h 2812935"/>
                    <a:gd name="connsiteX345" fmla="*/ 921129 w 1404720"/>
                    <a:gd name="connsiteY345" fmla="*/ 2359728 h 2812935"/>
                    <a:gd name="connsiteX346" fmla="*/ 880761 w 1404720"/>
                    <a:gd name="connsiteY346" fmla="*/ 2400096 h 2812935"/>
                    <a:gd name="connsiteX347" fmla="*/ 921129 w 1404720"/>
                    <a:gd name="connsiteY347" fmla="*/ 2440464 h 2812935"/>
                    <a:gd name="connsiteX348" fmla="*/ 961497 w 1404720"/>
                    <a:gd name="connsiteY348" fmla="*/ 2400096 h 2812935"/>
                    <a:gd name="connsiteX349" fmla="*/ 921129 w 1404720"/>
                    <a:gd name="connsiteY349" fmla="*/ 2359728 h 2812935"/>
                    <a:gd name="connsiteX350" fmla="*/ 836693 w 1404720"/>
                    <a:gd name="connsiteY350" fmla="*/ 2359728 h 2812935"/>
                    <a:gd name="connsiteX351" fmla="*/ 796325 w 1404720"/>
                    <a:gd name="connsiteY351" fmla="*/ 2400096 h 2812935"/>
                    <a:gd name="connsiteX352" fmla="*/ 836693 w 1404720"/>
                    <a:gd name="connsiteY352" fmla="*/ 2440464 h 2812935"/>
                    <a:gd name="connsiteX353" fmla="*/ 877061 w 1404720"/>
                    <a:gd name="connsiteY353" fmla="*/ 2400096 h 2812935"/>
                    <a:gd name="connsiteX354" fmla="*/ 836693 w 1404720"/>
                    <a:gd name="connsiteY354" fmla="*/ 2359728 h 2812935"/>
                    <a:gd name="connsiteX355" fmla="*/ 752256 w 1404720"/>
                    <a:gd name="connsiteY355" fmla="*/ 2359728 h 2812935"/>
                    <a:gd name="connsiteX356" fmla="*/ 711888 w 1404720"/>
                    <a:gd name="connsiteY356" fmla="*/ 2400096 h 2812935"/>
                    <a:gd name="connsiteX357" fmla="*/ 752256 w 1404720"/>
                    <a:gd name="connsiteY357" fmla="*/ 2440464 h 2812935"/>
                    <a:gd name="connsiteX358" fmla="*/ 792624 w 1404720"/>
                    <a:gd name="connsiteY358" fmla="*/ 2400096 h 2812935"/>
                    <a:gd name="connsiteX359" fmla="*/ 752256 w 1404720"/>
                    <a:gd name="connsiteY359" fmla="*/ 2359728 h 2812935"/>
                    <a:gd name="connsiteX360" fmla="*/ 667820 w 1404720"/>
                    <a:gd name="connsiteY360" fmla="*/ 2359728 h 2812935"/>
                    <a:gd name="connsiteX361" fmla="*/ 627452 w 1404720"/>
                    <a:gd name="connsiteY361" fmla="*/ 2400096 h 2812935"/>
                    <a:gd name="connsiteX362" fmla="*/ 667820 w 1404720"/>
                    <a:gd name="connsiteY362" fmla="*/ 2440464 h 2812935"/>
                    <a:gd name="connsiteX363" fmla="*/ 708188 w 1404720"/>
                    <a:gd name="connsiteY363" fmla="*/ 2400096 h 2812935"/>
                    <a:gd name="connsiteX364" fmla="*/ 667820 w 1404720"/>
                    <a:gd name="connsiteY364" fmla="*/ 2359728 h 2812935"/>
                    <a:gd name="connsiteX365" fmla="*/ 583384 w 1404720"/>
                    <a:gd name="connsiteY365" fmla="*/ 2359728 h 2812935"/>
                    <a:gd name="connsiteX366" fmla="*/ 543016 w 1404720"/>
                    <a:gd name="connsiteY366" fmla="*/ 2400096 h 2812935"/>
                    <a:gd name="connsiteX367" fmla="*/ 583384 w 1404720"/>
                    <a:gd name="connsiteY367" fmla="*/ 2440464 h 2812935"/>
                    <a:gd name="connsiteX368" fmla="*/ 623752 w 1404720"/>
                    <a:gd name="connsiteY368" fmla="*/ 2400096 h 2812935"/>
                    <a:gd name="connsiteX369" fmla="*/ 583384 w 1404720"/>
                    <a:gd name="connsiteY369" fmla="*/ 2359728 h 2812935"/>
                    <a:gd name="connsiteX370" fmla="*/ 498947 w 1404720"/>
                    <a:gd name="connsiteY370" fmla="*/ 2359728 h 2812935"/>
                    <a:gd name="connsiteX371" fmla="*/ 458579 w 1404720"/>
                    <a:gd name="connsiteY371" fmla="*/ 2400096 h 2812935"/>
                    <a:gd name="connsiteX372" fmla="*/ 498947 w 1404720"/>
                    <a:gd name="connsiteY372" fmla="*/ 2440464 h 2812935"/>
                    <a:gd name="connsiteX373" fmla="*/ 539315 w 1404720"/>
                    <a:gd name="connsiteY373" fmla="*/ 2400096 h 2812935"/>
                    <a:gd name="connsiteX374" fmla="*/ 498947 w 1404720"/>
                    <a:gd name="connsiteY374" fmla="*/ 2359728 h 2812935"/>
                    <a:gd name="connsiteX375" fmla="*/ 414511 w 1404720"/>
                    <a:gd name="connsiteY375" fmla="*/ 2359728 h 2812935"/>
                    <a:gd name="connsiteX376" fmla="*/ 374143 w 1404720"/>
                    <a:gd name="connsiteY376" fmla="*/ 2400096 h 2812935"/>
                    <a:gd name="connsiteX377" fmla="*/ 414511 w 1404720"/>
                    <a:gd name="connsiteY377" fmla="*/ 2440464 h 2812935"/>
                    <a:gd name="connsiteX378" fmla="*/ 454879 w 1404720"/>
                    <a:gd name="connsiteY378" fmla="*/ 2400096 h 2812935"/>
                    <a:gd name="connsiteX379" fmla="*/ 414511 w 1404720"/>
                    <a:gd name="connsiteY379" fmla="*/ 2359728 h 2812935"/>
                    <a:gd name="connsiteX380" fmla="*/ 330075 w 1404720"/>
                    <a:gd name="connsiteY380" fmla="*/ 2359728 h 2812935"/>
                    <a:gd name="connsiteX381" fmla="*/ 289707 w 1404720"/>
                    <a:gd name="connsiteY381" fmla="*/ 2400096 h 2812935"/>
                    <a:gd name="connsiteX382" fmla="*/ 330075 w 1404720"/>
                    <a:gd name="connsiteY382" fmla="*/ 2440464 h 2812935"/>
                    <a:gd name="connsiteX383" fmla="*/ 370443 w 1404720"/>
                    <a:gd name="connsiteY383" fmla="*/ 2400096 h 2812935"/>
                    <a:gd name="connsiteX384" fmla="*/ 330075 w 1404720"/>
                    <a:gd name="connsiteY384" fmla="*/ 2359728 h 2812935"/>
                    <a:gd name="connsiteX385" fmla="*/ 245639 w 1404720"/>
                    <a:gd name="connsiteY385" fmla="*/ 2359728 h 2812935"/>
                    <a:gd name="connsiteX386" fmla="*/ 205271 w 1404720"/>
                    <a:gd name="connsiteY386" fmla="*/ 2400096 h 2812935"/>
                    <a:gd name="connsiteX387" fmla="*/ 245639 w 1404720"/>
                    <a:gd name="connsiteY387" fmla="*/ 2440464 h 2812935"/>
                    <a:gd name="connsiteX388" fmla="*/ 286007 w 1404720"/>
                    <a:gd name="connsiteY388" fmla="*/ 2400096 h 2812935"/>
                    <a:gd name="connsiteX389" fmla="*/ 245639 w 1404720"/>
                    <a:gd name="connsiteY389" fmla="*/ 2359728 h 2812935"/>
                    <a:gd name="connsiteX390" fmla="*/ 161202 w 1404720"/>
                    <a:gd name="connsiteY390" fmla="*/ 2359728 h 2812935"/>
                    <a:gd name="connsiteX391" fmla="*/ 120834 w 1404720"/>
                    <a:gd name="connsiteY391" fmla="*/ 2400096 h 2812935"/>
                    <a:gd name="connsiteX392" fmla="*/ 161202 w 1404720"/>
                    <a:gd name="connsiteY392" fmla="*/ 2440464 h 2812935"/>
                    <a:gd name="connsiteX393" fmla="*/ 201570 w 1404720"/>
                    <a:gd name="connsiteY393" fmla="*/ 2400096 h 2812935"/>
                    <a:gd name="connsiteX394" fmla="*/ 161202 w 1404720"/>
                    <a:gd name="connsiteY394" fmla="*/ 2359728 h 2812935"/>
                    <a:gd name="connsiteX395" fmla="*/ 76766 w 1404720"/>
                    <a:gd name="connsiteY395" fmla="*/ 2359728 h 2812935"/>
                    <a:gd name="connsiteX396" fmla="*/ 36398 w 1404720"/>
                    <a:gd name="connsiteY396" fmla="*/ 2400096 h 2812935"/>
                    <a:gd name="connsiteX397" fmla="*/ 76766 w 1404720"/>
                    <a:gd name="connsiteY397" fmla="*/ 2440464 h 2812935"/>
                    <a:gd name="connsiteX398" fmla="*/ 117134 w 1404720"/>
                    <a:gd name="connsiteY398" fmla="*/ 2400096 h 2812935"/>
                    <a:gd name="connsiteX399" fmla="*/ 76766 w 1404720"/>
                    <a:gd name="connsiteY399" fmla="*/ 2359728 h 2812935"/>
                    <a:gd name="connsiteX400" fmla="*/ 1343312 w 1404720"/>
                    <a:gd name="connsiteY400" fmla="*/ 2273679 h 2812935"/>
                    <a:gd name="connsiteX401" fmla="*/ 1302944 w 1404720"/>
                    <a:gd name="connsiteY401" fmla="*/ 2314047 h 2812935"/>
                    <a:gd name="connsiteX402" fmla="*/ 1343312 w 1404720"/>
                    <a:gd name="connsiteY402" fmla="*/ 2354415 h 2812935"/>
                    <a:gd name="connsiteX403" fmla="*/ 1383680 w 1404720"/>
                    <a:gd name="connsiteY403" fmla="*/ 2314047 h 2812935"/>
                    <a:gd name="connsiteX404" fmla="*/ 1343312 w 1404720"/>
                    <a:gd name="connsiteY404" fmla="*/ 2273679 h 2812935"/>
                    <a:gd name="connsiteX405" fmla="*/ 1258874 w 1404720"/>
                    <a:gd name="connsiteY405" fmla="*/ 2273679 h 2812935"/>
                    <a:gd name="connsiteX406" fmla="*/ 1218506 w 1404720"/>
                    <a:gd name="connsiteY406" fmla="*/ 2314047 h 2812935"/>
                    <a:gd name="connsiteX407" fmla="*/ 1258874 w 1404720"/>
                    <a:gd name="connsiteY407" fmla="*/ 2354415 h 2812935"/>
                    <a:gd name="connsiteX408" fmla="*/ 1299242 w 1404720"/>
                    <a:gd name="connsiteY408" fmla="*/ 2314047 h 2812935"/>
                    <a:gd name="connsiteX409" fmla="*/ 1258874 w 1404720"/>
                    <a:gd name="connsiteY409" fmla="*/ 2273679 h 2812935"/>
                    <a:gd name="connsiteX410" fmla="*/ 1174438 w 1404720"/>
                    <a:gd name="connsiteY410" fmla="*/ 2273679 h 2812935"/>
                    <a:gd name="connsiteX411" fmla="*/ 1134070 w 1404720"/>
                    <a:gd name="connsiteY411" fmla="*/ 2314047 h 2812935"/>
                    <a:gd name="connsiteX412" fmla="*/ 1174438 w 1404720"/>
                    <a:gd name="connsiteY412" fmla="*/ 2354415 h 2812935"/>
                    <a:gd name="connsiteX413" fmla="*/ 1214806 w 1404720"/>
                    <a:gd name="connsiteY413" fmla="*/ 2314047 h 2812935"/>
                    <a:gd name="connsiteX414" fmla="*/ 1174438 w 1404720"/>
                    <a:gd name="connsiteY414" fmla="*/ 2273679 h 2812935"/>
                    <a:gd name="connsiteX415" fmla="*/ 1090002 w 1404720"/>
                    <a:gd name="connsiteY415" fmla="*/ 2273679 h 2812935"/>
                    <a:gd name="connsiteX416" fmla="*/ 1049634 w 1404720"/>
                    <a:gd name="connsiteY416" fmla="*/ 2314047 h 2812935"/>
                    <a:gd name="connsiteX417" fmla="*/ 1090002 w 1404720"/>
                    <a:gd name="connsiteY417" fmla="*/ 2354415 h 2812935"/>
                    <a:gd name="connsiteX418" fmla="*/ 1130370 w 1404720"/>
                    <a:gd name="connsiteY418" fmla="*/ 2314047 h 2812935"/>
                    <a:gd name="connsiteX419" fmla="*/ 1090002 w 1404720"/>
                    <a:gd name="connsiteY419" fmla="*/ 2273679 h 2812935"/>
                    <a:gd name="connsiteX420" fmla="*/ 1005565 w 1404720"/>
                    <a:gd name="connsiteY420" fmla="*/ 2273679 h 2812935"/>
                    <a:gd name="connsiteX421" fmla="*/ 965197 w 1404720"/>
                    <a:gd name="connsiteY421" fmla="*/ 2314047 h 2812935"/>
                    <a:gd name="connsiteX422" fmla="*/ 1005565 w 1404720"/>
                    <a:gd name="connsiteY422" fmla="*/ 2354415 h 2812935"/>
                    <a:gd name="connsiteX423" fmla="*/ 1045933 w 1404720"/>
                    <a:gd name="connsiteY423" fmla="*/ 2314047 h 2812935"/>
                    <a:gd name="connsiteX424" fmla="*/ 1005565 w 1404720"/>
                    <a:gd name="connsiteY424" fmla="*/ 2273679 h 2812935"/>
                    <a:gd name="connsiteX425" fmla="*/ 921129 w 1404720"/>
                    <a:gd name="connsiteY425" fmla="*/ 2273679 h 2812935"/>
                    <a:gd name="connsiteX426" fmla="*/ 880761 w 1404720"/>
                    <a:gd name="connsiteY426" fmla="*/ 2314047 h 2812935"/>
                    <a:gd name="connsiteX427" fmla="*/ 921129 w 1404720"/>
                    <a:gd name="connsiteY427" fmla="*/ 2354415 h 2812935"/>
                    <a:gd name="connsiteX428" fmla="*/ 961497 w 1404720"/>
                    <a:gd name="connsiteY428" fmla="*/ 2314047 h 2812935"/>
                    <a:gd name="connsiteX429" fmla="*/ 921129 w 1404720"/>
                    <a:gd name="connsiteY429" fmla="*/ 2273679 h 2812935"/>
                    <a:gd name="connsiteX430" fmla="*/ 836693 w 1404720"/>
                    <a:gd name="connsiteY430" fmla="*/ 2273679 h 2812935"/>
                    <a:gd name="connsiteX431" fmla="*/ 796325 w 1404720"/>
                    <a:gd name="connsiteY431" fmla="*/ 2314047 h 2812935"/>
                    <a:gd name="connsiteX432" fmla="*/ 836693 w 1404720"/>
                    <a:gd name="connsiteY432" fmla="*/ 2354415 h 2812935"/>
                    <a:gd name="connsiteX433" fmla="*/ 877061 w 1404720"/>
                    <a:gd name="connsiteY433" fmla="*/ 2314047 h 2812935"/>
                    <a:gd name="connsiteX434" fmla="*/ 836693 w 1404720"/>
                    <a:gd name="connsiteY434" fmla="*/ 2273679 h 2812935"/>
                    <a:gd name="connsiteX435" fmla="*/ 752256 w 1404720"/>
                    <a:gd name="connsiteY435" fmla="*/ 2273679 h 2812935"/>
                    <a:gd name="connsiteX436" fmla="*/ 711888 w 1404720"/>
                    <a:gd name="connsiteY436" fmla="*/ 2314047 h 2812935"/>
                    <a:gd name="connsiteX437" fmla="*/ 752256 w 1404720"/>
                    <a:gd name="connsiteY437" fmla="*/ 2354415 h 2812935"/>
                    <a:gd name="connsiteX438" fmla="*/ 792624 w 1404720"/>
                    <a:gd name="connsiteY438" fmla="*/ 2314047 h 2812935"/>
                    <a:gd name="connsiteX439" fmla="*/ 752256 w 1404720"/>
                    <a:gd name="connsiteY439" fmla="*/ 2273679 h 2812935"/>
                    <a:gd name="connsiteX440" fmla="*/ 667820 w 1404720"/>
                    <a:gd name="connsiteY440" fmla="*/ 2273679 h 2812935"/>
                    <a:gd name="connsiteX441" fmla="*/ 627452 w 1404720"/>
                    <a:gd name="connsiteY441" fmla="*/ 2314047 h 2812935"/>
                    <a:gd name="connsiteX442" fmla="*/ 667820 w 1404720"/>
                    <a:gd name="connsiteY442" fmla="*/ 2354415 h 2812935"/>
                    <a:gd name="connsiteX443" fmla="*/ 708188 w 1404720"/>
                    <a:gd name="connsiteY443" fmla="*/ 2314047 h 2812935"/>
                    <a:gd name="connsiteX444" fmla="*/ 667820 w 1404720"/>
                    <a:gd name="connsiteY444" fmla="*/ 2273679 h 2812935"/>
                    <a:gd name="connsiteX445" fmla="*/ 583384 w 1404720"/>
                    <a:gd name="connsiteY445" fmla="*/ 2273679 h 2812935"/>
                    <a:gd name="connsiteX446" fmla="*/ 543016 w 1404720"/>
                    <a:gd name="connsiteY446" fmla="*/ 2314047 h 2812935"/>
                    <a:gd name="connsiteX447" fmla="*/ 583384 w 1404720"/>
                    <a:gd name="connsiteY447" fmla="*/ 2354415 h 2812935"/>
                    <a:gd name="connsiteX448" fmla="*/ 623752 w 1404720"/>
                    <a:gd name="connsiteY448" fmla="*/ 2314047 h 2812935"/>
                    <a:gd name="connsiteX449" fmla="*/ 583384 w 1404720"/>
                    <a:gd name="connsiteY449" fmla="*/ 2273679 h 2812935"/>
                    <a:gd name="connsiteX450" fmla="*/ 498947 w 1404720"/>
                    <a:gd name="connsiteY450" fmla="*/ 2273679 h 2812935"/>
                    <a:gd name="connsiteX451" fmla="*/ 458579 w 1404720"/>
                    <a:gd name="connsiteY451" fmla="*/ 2314047 h 2812935"/>
                    <a:gd name="connsiteX452" fmla="*/ 498947 w 1404720"/>
                    <a:gd name="connsiteY452" fmla="*/ 2354415 h 2812935"/>
                    <a:gd name="connsiteX453" fmla="*/ 539315 w 1404720"/>
                    <a:gd name="connsiteY453" fmla="*/ 2314047 h 2812935"/>
                    <a:gd name="connsiteX454" fmla="*/ 498947 w 1404720"/>
                    <a:gd name="connsiteY454" fmla="*/ 2273679 h 2812935"/>
                    <a:gd name="connsiteX455" fmla="*/ 414511 w 1404720"/>
                    <a:gd name="connsiteY455" fmla="*/ 2273679 h 2812935"/>
                    <a:gd name="connsiteX456" fmla="*/ 374143 w 1404720"/>
                    <a:gd name="connsiteY456" fmla="*/ 2314047 h 2812935"/>
                    <a:gd name="connsiteX457" fmla="*/ 414511 w 1404720"/>
                    <a:gd name="connsiteY457" fmla="*/ 2354415 h 2812935"/>
                    <a:gd name="connsiteX458" fmla="*/ 454879 w 1404720"/>
                    <a:gd name="connsiteY458" fmla="*/ 2314047 h 2812935"/>
                    <a:gd name="connsiteX459" fmla="*/ 414511 w 1404720"/>
                    <a:gd name="connsiteY459" fmla="*/ 2273679 h 2812935"/>
                    <a:gd name="connsiteX460" fmla="*/ 330075 w 1404720"/>
                    <a:gd name="connsiteY460" fmla="*/ 2273679 h 2812935"/>
                    <a:gd name="connsiteX461" fmla="*/ 289707 w 1404720"/>
                    <a:gd name="connsiteY461" fmla="*/ 2314047 h 2812935"/>
                    <a:gd name="connsiteX462" fmla="*/ 330075 w 1404720"/>
                    <a:gd name="connsiteY462" fmla="*/ 2354415 h 2812935"/>
                    <a:gd name="connsiteX463" fmla="*/ 370443 w 1404720"/>
                    <a:gd name="connsiteY463" fmla="*/ 2314047 h 2812935"/>
                    <a:gd name="connsiteX464" fmla="*/ 330075 w 1404720"/>
                    <a:gd name="connsiteY464" fmla="*/ 2273679 h 2812935"/>
                    <a:gd name="connsiteX465" fmla="*/ 245639 w 1404720"/>
                    <a:gd name="connsiteY465" fmla="*/ 2273679 h 2812935"/>
                    <a:gd name="connsiteX466" fmla="*/ 205271 w 1404720"/>
                    <a:gd name="connsiteY466" fmla="*/ 2314047 h 2812935"/>
                    <a:gd name="connsiteX467" fmla="*/ 245639 w 1404720"/>
                    <a:gd name="connsiteY467" fmla="*/ 2354415 h 2812935"/>
                    <a:gd name="connsiteX468" fmla="*/ 286007 w 1404720"/>
                    <a:gd name="connsiteY468" fmla="*/ 2314047 h 2812935"/>
                    <a:gd name="connsiteX469" fmla="*/ 245639 w 1404720"/>
                    <a:gd name="connsiteY469" fmla="*/ 2273679 h 2812935"/>
                    <a:gd name="connsiteX470" fmla="*/ 161202 w 1404720"/>
                    <a:gd name="connsiteY470" fmla="*/ 2273679 h 2812935"/>
                    <a:gd name="connsiteX471" fmla="*/ 120834 w 1404720"/>
                    <a:gd name="connsiteY471" fmla="*/ 2314047 h 2812935"/>
                    <a:gd name="connsiteX472" fmla="*/ 161202 w 1404720"/>
                    <a:gd name="connsiteY472" fmla="*/ 2354415 h 2812935"/>
                    <a:gd name="connsiteX473" fmla="*/ 201570 w 1404720"/>
                    <a:gd name="connsiteY473" fmla="*/ 2314047 h 2812935"/>
                    <a:gd name="connsiteX474" fmla="*/ 161202 w 1404720"/>
                    <a:gd name="connsiteY474" fmla="*/ 2273679 h 2812935"/>
                    <a:gd name="connsiteX475" fmla="*/ 76766 w 1404720"/>
                    <a:gd name="connsiteY475" fmla="*/ 2273679 h 2812935"/>
                    <a:gd name="connsiteX476" fmla="*/ 36398 w 1404720"/>
                    <a:gd name="connsiteY476" fmla="*/ 2314047 h 2812935"/>
                    <a:gd name="connsiteX477" fmla="*/ 76766 w 1404720"/>
                    <a:gd name="connsiteY477" fmla="*/ 2354415 h 2812935"/>
                    <a:gd name="connsiteX478" fmla="*/ 117134 w 1404720"/>
                    <a:gd name="connsiteY478" fmla="*/ 2314047 h 2812935"/>
                    <a:gd name="connsiteX479" fmla="*/ 76766 w 1404720"/>
                    <a:gd name="connsiteY479" fmla="*/ 2273679 h 2812935"/>
                    <a:gd name="connsiteX480" fmla="*/ 1343312 w 1404720"/>
                    <a:gd name="connsiteY480" fmla="*/ 2187630 h 2812935"/>
                    <a:gd name="connsiteX481" fmla="*/ 1302944 w 1404720"/>
                    <a:gd name="connsiteY481" fmla="*/ 2227998 h 2812935"/>
                    <a:gd name="connsiteX482" fmla="*/ 1343312 w 1404720"/>
                    <a:gd name="connsiteY482" fmla="*/ 2268366 h 2812935"/>
                    <a:gd name="connsiteX483" fmla="*/ 1383680 w 1404720"/>
                    <a:gd name="connsiteY483" fmla="*/ 2227998 h 2812935"/>
                    <a:gd name="connsiteX484" fmla="*/ 1343312 w 1404720"/>
                    <a:gd name="connsiteY484" fmla="*/ 2187630 h 2812935"/>
                    <a:gd name="connsiteX485" fmla="*/ 1258874 w 1404720"/>
                    <a:gd name="connsiteY485" fmla="*/ 2187630 h 2812935"/>
                    <a:gd name="connsiteX486" fmla="*/ 1218506 w 1404720"/>
                    <a:gd name="connsiteY486" fmla="*/ 2227998 h 2812935"/>
                    <a:gd name="connsiteX487" fmla="*/ 1258874 w 1404720"/>
                    <a:gd name="connsiteY487" fmla="*/ 2268366 h 2812935"/>
                    <a:gd name="connsiteX488" fmla="*/ 1299242 w 1404720"/>
                    <a:gd name="connsiteY488" fmla="*/ 2227998 h 2812935"/>
                    <a:gd name="connsiteX489" fmla="*/ 1258874 w 1404720"/>
                    <a:gd name="connsiteY489" fmla="*/ 2187630 h 2812935"/>
                    <a:gd name="connsiteX490" fmla="*/ 1174438 w 1404720"/>
                    <a:gd name="connsiteY490" fmla="*/ 2187630 h 2812935"/>
                    <a:gd name="connsiteX491" fmla="*/ 1134070 w 1404720"/>
                    <a:gd name="connsiteY491" fmla="*/ 2227998 h 2812935"/>
                    <a:gd name="connsiteX492" fmla="*/ 1174438 w 1404720"/>
                    <a:gd name="connsiteY492" fmla="*/ 2268366 h 2812935"/>
                    <a:gd name="connsiteX493" fmla="*/ 1214806 w 1404720"/>
                    <a:gd name="connsiteY493" fmla="*/ 2227998 h 2812935"/>
                    <a:gd name="connsiteX494" fmla="*/ 1174438 w 1404720"/>
                    <a:gd name="connsiteY494" fmla="*/ 2187630 h 2812935"/>
                    <a:gd name="connsiteX495" fmla="*/ 1090002 w 1404720"/>
                    <a:gd name="connsiteY495" fmla="*/ 2187630 h 2812935"/>
                    <a:gd name="connsiteX496" fmla="*/ 1049634 w 1404720"/>
                    <a:gd name="connsiteY496" fmla="*/ 2227998 h 2812935"/>
                    <a:gd name="connsiteX497" fmla="*/ 1090002 w 1404720"/>
                    <a:gd name="connsiteY497" fmla="*/ 2268366 h 2812935"/>
                    <a:gd name="connsiteX498" fmla="*/ 1130370 w 1404720"/>
                    <a:gd name="connsiteY498" fmla="*/ 2227998 h 2812935"/>
                    <a:gd name="connsiteX499" fmla="*/ 1090002 w 1404720"/>
                    <a:gd name="connsiteY499" fmla="*/ 2187630 h 2812935"/>
                    <a:gd name="connsiteX500" fmla="*/ 1005565 w 1404720"/>
                    <a:gd name="connsiteY500" fmla="*/ 2187630 h 2812935"/>
                    <a:gd name="connsiteX501" fmla="*/ 965197 w 1404720"/>
                    <a:gd name="connsiteY501" fmla="*/ 2227998 h 2812935"/>
                    <a:gd name="connsiteX502" fmla="*/ 1005565 w 1404720"/>
                    <a:gd name="connsiteY502" fmla="*/ 2268366 h 2812935"/>
                    <a:gd name="connsiteX503" fmla="*/ 1045933 w 1404720"/>
                    <a:gd name="connsiteY503" fmla="*/ 2227998 h 2812935"/>
                    <a:gd name="connsiteX504" fmla="*/ 1005565 w 1404720"/>
                    <a:gd name="connsiteY504" fmla="*/ 2187630 h 2812935"/>
                    <a:gd name="connsiteX505" fmla="*/ 921129 w 1404720"/>
                    <a:gd name="connsiteY505" fmla="*/ 2187630 h 2812935"/>
                    <a:gd name="connsiteX506" fmla="*/ 880761 w 1404720"/>
                    <a:gd name="connsiteY506" fmla="*/ 2227998 h 2812935"/>
                    <a:gd name="connsiteX507" fmla="*/ 921129 w 1404720"/>
                    <a:gd name="connsiteY507" fmla="*/ 2268366 h 2812935"/>
                    <a:gd name="connsiteX508" fmla="*/ 961497 w 1404720"/>
                    <a:gd name="connsiteY508" fmla="*/ 2227998 h 2812935"/>
                    <a:gd name="connsiteX509" fmla="*/ 921129 w 1404720"/>
                    <a:gd name="connsiteY509" fmla="*/ 2187630 h 2812935"/>
                    <a:gd name="connsiteX510" fmla="*/ 836693 w 1404720"/>
                    <a:gd name="connsiteY510" fmla="*/ 2187630 h 2812935"/>
                    <a:gd name="connsiteX511" fmla="*/ 796325 w 1404720"/>
                    <a:gd name="connsiteY511" fmla="*/ 2227998 h 2812935"/>
                    <a:gd name="connsiteX512" fmla="*/ 836693 w 1404720"/>
                    <a:gd name="connsiteY512" fmla="*/ 2268366 h 2812935"/>
                    <a:gd name="connsiteX513" fmla="*/ 877061 w 1404720"/>
                    <a:gd name="connsiteY513" fmla="*/ 2227998 h 2812935"/>
                    <a:gd name="connsiteX514" fmla="*/ 836693 w 1404720"/>
                    <a:gd name="connsiteY514" fmla="*/ 2187630 h 2812935"/>
                    <a:gd name="connsiteX515" fmla="*/ 752256 w 1404720"/>
                    <a:gd name="connsiteY515" fmla="*/ 2187630 h 2812935"/>
                    <a:gd name="connsiteX516" fmla="*/ 711888 w 1404720"/>
                    <a:gd name="connsiteY516" fmla="*/ 2227998 h 2812935"/>
                    <a:gd name="connsiteX517" fmla="*/ 752256 w 1404720"/>
                    <a:gd name="connsiteY517" fmla="*/ 2268366 h 2812935"/>
                    <a:gd name="connsiteX518" fmla="*/ 792624 w 1404720"/>
                    <a:gd name="connsiteY518" fmla="*/ 2227998 h 2812935"/>
                    <a:gd name="connsiteX519" fmla="*/ 752256 w 1404720"/>
                    <a:gd name="connsiteY519" fmla="*/ 2187630 h 2812935"/>
                    <a:gd name="connsiteX520" fmla="*/ 667820 w 1404720"/>
                    <a:gd name="connsiteY520" fmla="*/ 2187630 h 2812935"/>
                    <a:gd name="connsiteX521" fmla="*/ 627452 w 1404720"/>
                    <a:gd name="connsiteY521" fmla="*/ 2227998 h 2812935"/>
                    <a:gd name="connsiteX522" fmla="*/ 667820 w 1404720"/>
                    <a:gd name="connsiteY522" fmla="*/ 2268366 h 2812935"/>
                    <a:gd name="connsiteX523" fmla="*/ 708188 w 1404720"/>
                    <a:gd name="connsiteY523" fmla="*/ 2227998 h 2812935"/>
                    <a:gd name="connsiteX524" fmla="*/ 667820 w 1404720"/>
                    <a:gd name="connsiteY524" fmla="*/ 2187630 h 2812935"/>
                    <a:gd name="connsiteX525" fmla="*/ 583384 w 1404720"/>
                    <a:gd name="connsiteY525" fmla="*/ 2187630 h 2812935"/>
                    <a:gd name="connsiteX526" fmla="*/ 543016 w 1404720"/>
                    <a:gd name="connsiteY526" fmla="*/ 2227998 h 2812935"/>
                    <a:gd name="connsiteX527" fmla="*/ 583384 w 1404720"/>
                    <a:gd name="connsiteY527" fmla="*/ 2268366 h 2812935"/>
                    <a:gd name="connsiteX528" fmla="*/ 623752 w 1404720"/>
                    <a:gd name="connsiteY528" fmla="*/ 2227998 h 2812935"/>
                    <a:gd name="connsiteX529" fmla="*/ 583384 w 1404720"/>
                    <a:gd name="connsiteY529" fmla="*/ 2187630 h 2812935"/>
                    <a:gd name="connsiteX530" fmla="*/ 498947 w 1404720"/>
                    <a:gd name="connsiteY530" fmla="*/ 2187630 h 2812935"/>
                    <a:gd name="connsiteX531" fmla="*/ 458579 w 1404720"/>
                    <a:gd name="connsiteY531" fmla="*/ 2227998 h 2812935"/>
                    <a:gd name="connsiteX532" fmla="*/ 498947 w 1404720"/>
                    <a:gd name="connsiteY532" fmla="*/ 2268366 h 2812935"/>
                    <a:gd name="connsiteX533" fmla="*/ 539315 w 1404720"/>
                    <a:gd name="connsiteY533" fmla="*/ 2227998 h 2812935"/>
                    <a:gd name="connsiteX534" fmla="*/ 498947 w 1404720"/>
                    <a:gd name="connsiteY534" fmla="*/ 2187630 h 2812935"/>
                    <a:gd name="connsiteX535" fmla="*/ 414511 w 1404720"/>
                    <a:gd name="connsiteY535" fmla="*/ 2187630 h 2812935"/>
                    <a:gd name="connsiteX536" fmla="*/ 374143 w 1404720"/>
                    <a:gd name="connsiteY536" fmla="*/ 2227998 h 2812935"/>
                    <a:gd name="connsiteX537" fmla="*/ 414511 w 1404720"/>
                    <a:gd name="connsiteY537" fmla="*/ 2268366 h 2812935"/>
                    <a:gd name="connsiteX538" fmla="*/ 454879 w 1404720"/>
                    <a:gd name="connsiteY538" fmla="*/ 2227998 h 2812935"/>
                    <a:gd name="connsiteX539" fmla="*/ 414511 w 1404720"/>
                    <a:gd name="connsiteY539" fmla="*/ 2187630 h 2812935"/>
                    <a:gd name="connsiteX540" fmla="*/ 330075 w 1404720"/>
                    <a:gd name="connsiteY540" fmla="*/ 2187630 h 2812935"/>
                    <a:gd name="connsiteX541" fmla="*/ 289707 w 1404720"/>
                    <a:gd name="connsiteY541" fmla="*/ 2227998 h 2812935"/>
                    <a:gd name="connsiteX542" fmla="*/ 330075 w 1404720"/>
                    <a:gd name="connsiteY542" fmla="*/ 2268366 h 2812935"/>
                    <a:gd name="connsiteX543" fmla="*/ 370443 w 1404720"/>
                    <a:gd name="connsiteY543" fmla="*/ 2227998 h 2812935"/>
                    <a:gd name="connsiteX544" fmla="*/ 330075 w 1404720"/>
                    <a:gd name="connsiteY544" fmla="*/ 2187630 h 2812935"/>
                    <a:gd name="connsiteX545" fmla="*/ 245639 w 1404720"/>
                    <a:gd name="connsiteY545" fmla="*/ 2187630 h 2812935"/>
                    <a:gd name="connsiteX546" fmla="*/ 205271 w 1404720"/>
                    <a:gd name="connsiteY546" fmla="*/ 2227998 h 2812935"/>
                    <a:gd name="connsiteX547" fmla="*/ 245639 w 1404720"/>
                    <a:gd name="connsiteY547" fmla="*/ 2268366 h 2812935"/>
                    <a:gd name="connsiteX548" fmla="*/ 286007 w 1404720"/>
                    <a:gd name="connsiteY548" fmla="*/ 2227998 h 2812935"/>
                    <a:gd name="connsiteX549" fmla="*/ 245639 w 1404720"/>
                    <a:gd name="connsiteY549" fmla="*/ 2187630 h 2812935"/>
                    <a:gd name="connsiteX550" fmla="*/ 161202 w 1404720"/>
                    <a:gd name="connsiteY550" fmla="*/ 2187630 h 2812935"/>
                    <a:gd name="connsiteX551" fmla="*/ 120834 w 1404720"/>
                    <a:gd name="connsiteY551" fmla="*/ 2227998 h 2812935"/>
                    <a:gd name="connsiteX552" fmla="*/ 161202 w 1404720"/>
                    <a:gd name="connsiteY552" fmla="*/ 2268366 h 2812935"/>
                    <a:gd name="connsiteX553" fmla="*/ 201570 w 1404720"/>
                    <a:gd name="connsiteY553" fmla="*/ 2227998 h 2812935"/>
                    <a:gd name="connsiteX554" fmla="*/ 161202 w 1404720"/>
                    <a:gd name="connsiteY554" fmla="*/ 2187630 h 2812935"/>
                    <a:gd name="connsiteX555" fmla="*/ 76766 w 1404720"/>
                    <a:gd name="connsiteY555" fmla="*/ 2187630 h 2812935"/>
                    <a:gd name="connsiteX556" fmla="*/ 36398 w 1404720"/>
                    <a:gd name="connsiteY556" fmla="*/ 2227998 h 2812935"/>
                    <a:gd name="connsiteX557" fmla="*/ 76766 w 1404720"/>
                    <a:gd name="connsiteY557" fmla="*/ 2268366 h 2812935"/>
                    <a:gd name="connsiteX558" fmla="*/ 117134 w 1404720"/>
                    <a:gd name="connsiteY558" fmla="*/ 2227998 h 2812935"/>
                    <a:gd name="connsiteX559" fmla="*/ 76766 w 1404720"/>
                    <a:gd name="connsiteY559" fmla="*/ 2187630 h 2812935"/>
                    <a:gd name="connsiteX560" fmla="*/ 1343312 w 1404720"/>
                    <a:gd name="connsiteY560" fmla="*/ 2101580 h 2812935"/>
                    <a:gd name="connsiteX561" fmla="*/ 1302944 w 1404720"/>
                    <a:gd name="connsiteY561" fmla="*/ 2141948 h 2812935"/>
                    <a:gd name="connsiteX562" fmla="*/ 1343312 w 1404720"/>
                    <a:gd name="connsiteY562" fmla="*/ 2182316 h 2812935"/>
                    <a:gd name="connsiteX563" fmla="*/ 1383680 w 1404720"/>
                    <a:gd name="connsiteY563" fmla="*/ 2141948 h 2812935"/>
                    <a:gd name="connsiteX564" fmla="*/ 1343312 w 1404720"/>
                    <a:gd name="connsiteY564" fmla="*/ 2101580 h 2812935"/>
                    <a:gd name="connsiteX565" fmla="*/ 1258874 w 1404720"/>
                    <a:gd name="connsiteY565" fmla="*/ 2101580 h 2812935"/>
                    <a:gd name="connsiteX566" fmla="*/ 1218506 w 1404720"/>
                    <a:gd name="connsiteY566" fmla="*/ 2141948 h 2812935"/>
                    <a:gd name="connsiteX567" fmla="*/ 1258874 w 1404720"/>
                    <a:gd name="connsiteY567" fmla="*/ 2182316 h 2812935"/>
                    <a:gd name="connsiteX568" fmla="*/ 1299242 w 1404720"/>
                    <a:gd name="connsiteY568" fmla="*/ 2141948 h 2812935"/>
                    <a:gd name="connsiteX569" fmla="*/ 1258874 w 1404720"/>
                    <a:gd name="connsiteY569" fmla="*/ 2101580 h 2812935"/>
                    <a:gd name="connsiteX570" fmla="*/ 1174438 w 1404720"/>
                    <a:gd name="connsiteY570" fmla="*/ 2101580 h 2812935"/>
                    <a:gd name="connsiteX571" fmla="*/ 1134070 w 1404720"/>
                    <a:gd name="connsiteY571" fmla="*/ 2141948 h 2812935"/>
                    <a:gd name="connsiteX572" fmla="*/ 1174438 w 1404720"/>
                    <a:gd name="connsiteY572" fmla="*/ 2182316 h 2812935"/>
                    <a:gd name="connsiteX573" fmla="*/ 1214806 w 1404720"/>
                    <a:gd name="connsiteY573" fmla="*/ 2141948 h 2812935"/>
                    <a:gd name="connsiteX574" fmla="*/ 1174438 w 1404720"/>
                    <a:gd name="connsiteY574" fmla="*/ 2101580 h 2812935"/>
                    <a:gd name="connsiteX575" fmla="*/ 1090002 w 1404720"/>
                    <a:gd name="connsiteY575" fmla="*/ 2101580 h 2812935"/>
                    <a:gd name="connsiteX576" fmla="*/ 1049634 w 1404720"/>
                    <a:gd name="connsiteY576" fmla="*/ 2141948 h 2812935"/>
                    <a:gd name="connsiteX577" fmla="*/ 1090002 w 1404720"/>
                    <a:gd name="connsiteY577" fmla="*/ 2182316 h 2812935"/>
                    <a:gd name="connsiteX578" fmla="*/ 1130370 w 1404720"/>
                    <a:gd name="connsiteY578" fmla="*/ 2141948 h 2812935"/>
                    <a:gd name="connsiteX579" fmla="*/ 1090002 w 1404720"/>
                    <a:gd name="connsiteY579" fmla="*/ 2101580 h 2812935"/>
                    <a:gd name="connsiteX580" fmla="*/ 1005565 w 1404720"/>
                    <a:gd name="connsiteY580" fmla="*/ 2101580 h 2812935"/>
                    <a:gd name="connsiteX581" fmla="*/ 965197 w 1404720"/>
                    <a:gd name="connsiteY581" fmla="*/ 2141948 h 2812935"/>
                    <a:gd name="connsiteX582" fmla="*/ 1005565 w 1404720"/>
                    <a:gd name="connsiteY582" fmla="*/ 2182316 h 2812935"/>
                    <a:gd name="connsiteX583" fmla="*/ 1045933 w 1404720"/>
                    <a:gd name="connsiteY583" fmla="*/ 2141948 h 2812935"/>
                    <a:gd name="connsiteX584" fmla="*/ 1005565 w 1404720"/>
                    <a:gd name="connsiteY584" fmla="*/ 2101580 h 2812935"/>
                    <a:gd name="connsiteX585" fmla="*/ 921129 w 1404720"/>
                    <a:gd name="connsiteY585" fmla="*/ 2101580 h 2812935"/>
                    <a:gd name="connsiteX586" fmla="*/ 880761 w 1404720"/>
                    <a:gd name="connsiteY586" fmla="*/ 2141948 h 2812935"/>
                    <a:gd name="connsiteX587" fmla="*/ 921129 w 1404720"/>
                    <a:gd name="connsiteY587" fmla="*/ 2182316 h 2812935"/>
                    <a:gd name="connsiteX588" fmla="*/ 961497 w 1404720"/>
                    <a:gd name="connsiteY588" fmla="*/ 2141948 h 2812935"/>
                    <a:gd name="connsiteX589" fmla="*/ 921129 w 1404720"/>
                    <a:gd name="connsiteY589" fmla="*/ 2101580 h 2812935"/>
                    <a:gd name="connsiteX590" fmla="*/ 836693 w 1404720"/>
                    <a:gd name="connsiteY590" fmla="*/ 2101580 h 2812935"/>
                    <a:gd name="connsiteX591" fmla="*/ 796325 w 1404720"/>
                    <a:gd name="connsiteY591" fmla="*/ 2141948 h 2812935"/>
                    <a:gd name="connsiteX592" fmla="*/ 836693 w 1404720"/>
                    <a:gd name="connsiteY592" fmla="*/ 2182316 h 2812935"/>
                    <a:gd name="connsiteX593" fmla="*/ 877061 w 1404720"/>
                    <a:gd name="connsiteY593" fmla="*/ 2141948 h 2812935"/>
                    <a:gd name="connsiteX594" fmla="*/ 836693 w 1404720"/>
                    <a:gd name="connsiteY594" fmla="*/ 2101580 h 2812935"/>
                    <a:gd name="connsiteX595" fmla="*/ 752256 w 1404720"/>
                    <a:gd name="connsiteY595" fmla="*/ 2101580 h 2812935"/>
                    <a:gd name="connsiteX596" fmla="*/ 711888 w 1404720"/>
                    <a:gd name="connsiteY596" fmla="*/ 2141948 h 2812935"/>
                    <a:gd name="connsiteX597" fmla="*/ 752256 w 1404720"/>
                    <a:gd name="connsiteY597" fmla="*/ 2182316 h 2812935"/>
                    <a:gd name="connsiteX598" fmla="*/ 792624 w 1404720"/>
                    <a:gd name="connsiteY598" fmla="*/ 2141948 h 2812935"/>
                    <a:gd name="connsiteX599" fmla="*/ 752256 w 1404720"/>
                    <a:gd name="connsiteY599" fmla="*/ 2101580 h 2812935"/>
                    <a:gd name="connsiteX600" fmla="*/ 667820 w 1404720"/>
                    <a:gd name="connsiteY600" fmla="*/ 2101580 h 2812935"/>
                    <a:gd name="connsiteX601" fmla="*/ 627452 w 1404720"/>
                    <a:gd name="connsiteY601" fmla="*/ 2141948 h 2812935"/>
                    <a:gd name="connsiteX602" fmla="*/ 667820 w 1404720"/>
                    <a:gd name="connsiteY602" fmla="*/ 2182316 h 2812935"/>
                    <a:gd name="connsiteX603" fmla="*/ 708188 w 1404720"/>
                    <a:gd name="connsiteY603" fmla="*/ 2141948 h 2812935"/>
                    <a:gd name="connsiteX604" fmla="*/ 667820 w 1404720"/>
                    <a:gd name="connsiteY604" fmla="*/ 2101580 h 2812935"/>
                    <a:gd name="connsiteX605" fmla="*/ 583384 w 1404720"/>
                    <a:gd name="connsiteY605" fmla="*/ 2101580 h 2812935"/>
                    <a:gd name="connsiteX606" fmla="*/ 543016 w 1404720"/>
                    <a:gd name="connsiteY606" fmla="*/ 2141948 h 2812935"/>
                    <a:gd name="connsiteX607" fmla="*/ 583384 w 1404720"/>
                    <a:gd name="connsiteY607" fmla="*/ 2182316 h 2812935"/>
                    <a:gd name="connsiteX608" fmla="*/ 623752 w 1404720"/>
                    <a:gd name="connsiteY608" fmla="*/ 2141948 h 2812935"/>
                    <a:gd name="connsiteX609" fmla="*/ 583384 w 1404720"/>
                    <a:gd name="connsiteY609" fmla="*/ 2101580 h 2812935"/>
                    <a:gd name="connsiteX610" fmla="*/ 498947 w 1404720"/>
                    <a:gd name="connsiteY610" fmla="*/ 2101580 h 2812935"/>
                    <a:gd name="connsiteX611" fmla="*/ 458579 w 1404720"/>
                    <a:gd name="connsiteY611" fmla="*/ 2141948 h 2812935"/>
                    <a:gd name="connsiteX612" fmla="*/ 498947 w 1404720"/>
                    <a:gd name="connsiteY612" fmla="*/ 2182316 h 2812935"/>
                    <a:gd name="connsiteX613" fmla="*/ 539315 w 1404720"/>
                    <a:gd name="connsiteY613" fmla="*/ 2141948 h 2812935"/>
                    <a:gd name="connsiteX614" fmla="*/ 498947 w 1404720"/>
                    <a:gd name="connsiteY614" fmla="*/ 2101580 h 2812935"/>
                    <a:gd name="connsiteX615" fmla="*/ 414511 w 1404720"/>
                    <a:gd name="connsiteY615" fmla="*/ 2101580 h 2812935"/>
                    <a:gd name="connsiteX616" fmla="*/ 374143 w 1404720"/>
                    <a:gd name="connsiteY616" fmla="*/ 2141948 h 2812935"/>
                    <a:gd name="connsiteX617" fmla="*/ 414511 w 1404720"/>
                    <a:gd name="connsiteY617" fmla="*/ 2182316 h 2812935"/>
                    <a:gd name="connsiteX618" fmla="*/ 454879 w 1404720"/>
                    <a:gd name="connsiteY618" fmla="*/ 2141948 h 2812935"/>
                    <a:gd name="connsiteX619" fmla="*/ 414511 w 1404720"/>
                    <a:gd name="connsiteY619" fmla="*/ 2101580 h 2812935"/>
                    <a:gd name="connsiteX620" fmla="*/ 330075 w 1404720"/>
                    <a:gd name="connsiteY620" fmla="*/ 2101580 h 2812935"/>
                    <a:gd name="connsiteX621" fmla="*/ 289707 w 1404720"/>
                    <a:gd name="connsiteY621" fmla="*/ 2141948 h 2812935"/>
                    <a:gd name="connsiteX622" fmla="*/ 330075 w 1404720"/>
                    <a:gd name="connsiteY622" fmla="*/ 2182316 h 2812935"/>
                    <a:gd name="connsiteX623" fmla="*/ 370443 w 1404720"/>
                    <a:gd name="connsiteY623" fmla="*/ 2141948 h 2812935"/>
                    <a:gd name="connsiteX624" fmla="*/ 330075 w 1404720"/>
                    <a:gd name="connsiteY624" fmla="*/ 2101580 h 2812935"/>
                    <a:gd name="connsiteX625" fmla="*/ 245639 w 1404720"/>
                    <a:gd name="connsiteY625" fmla="*/ 2101580 h 2812935"/>
                    <a:gd name="connsiteX626" fmla="*/ 205271 w 1404720"/>
                    <a:gd name="connsiteY626" fmla="*/ 2141948 h 2812935"/>
                    <a:gd name="connsiteX627" fmla="*/ 245639 w 1404720"/>
                    <a:gd name="connsiteY627" fmla="*/ 2182316 h 2812935"/>
                    <a:gd name="connsiteX628" fmla="*/ 286007 w 1404720"/>
                    <a:gd name="connsiteY628" fmla="*/ 2141948 h 2812935"/>
                    <a:gd name="connsiteX629" fmla="*/ 245639 w 1404720"/>
                    <a:gd name="connsiteY629" fmla="*/ 2101580 h 2812935"/>
                    <a:gd name="connsiteX630" fmla="*/ 161202 w 1404720"/>
                    <a:gd name="connsiteY630" fmla="*/ 2101580 h 2812935"/>
                    <a:gd name="connsiteX631" fmla="*/ 120834 w 1404720"/>
                    <a:gd name="connsiteY631" fmla="*/ 2141948 h 2812935"/>
                    <a:gd name="connsiteX632" fmla="*/ 161202 w 1404720"/>
                    <a:gd name="connsiteY632" fmla="*/ 2182316 h 2812935"/>
                    <a:gd name="connsiteX633" fmla="*/ 201570 w 1404720"/>
                    <a:gd name="connsiteY633" fmla="*/ 2141948 h 2812935"/>
                    <a:gd name="connsiteX634" fmla="*/ 161202 w 1404720"/>
                    <a:gd name="connsiteY634" fmla="*/ 2101580 h 2812935"/>
                    <a:gd name="connsiteX635" fmla="*/ 76766 w 1404720"/>
                    <a:gd name="connsiteY635" fmla="*/ 2101580 h 2812935"/>
                    <a:gd name="connsiteX636" fmla="*/ 36398 w 1404720"/>
                    <a:gd name="connsiteY636" fmla="*/ 2141948 h 2812935"/>
                    <a:gd name="connsiteX637" fmla="*/ 76766 w 1404720"/>
                    <a:gd name="connsiteY637" fmla="*/ 2182316 h 2812935"/>
                    <a:gd name="connsiteX638" fmla="*/ 117134 w 1404720"/>
                    <a:gd name="connsiteY638" fmla="*/ 2141948 h 2812935"/>
                    <a:gd name="connsiteX639" fmla="*/ 76766 w 1404720"/>
                    <a:gd name="connsiteY639" fmla="*/ 2101580 h 2812935"/>
                    <a:gd name="connsiteX640" fmla="*/ 1343312 w 1404720"/>
                    <a:gd name="connsiteY640" fmla="*/ 2015531 h 2812935"/>
                    <a:gd name="connsiteX641" fmla="*/ 1302944 w 1404720"/>
                    <a:gd name="connsiteY641" fmla="*/ 2055899 h 2812935"/>
                    <a:gd name="connsiteX642" fmla="*/ 1343312 w 1404720"/>
                    <a:gd name="connsiteY642" fmla="*/ 2096267 h 2812935"/>
                    <a:gd name="connsiteX643" fmla="*/ 1383680 w 1404720"/>
                    <a:gd name="connsiteY643" fmla="*/ 2055899 h 2812935"/>
                    <a:gd name="connsiteX644" fmla="*/ 1343312 w 1404720"/>
                    <a:gd name="connsiteY644" fmla="*/ 2015531 h 2812935"/>
                    <a:gd name="connsiteX645" fmla="*/ 1258874 w 1404720"/>
                    <a:gd name="connsiteY645" fmla="*/ 2015531 h 2812935"/>
                    <a:gd name="connsiteX646" fmla="*/ 1218506 w 1404720"/>
                    <a:gd name="connsiteY646" fmla="*/ 2055899 h 2812935"/>
                    <a:gd name="connsiteX647" fmla="*/ 1258874 w 1404720"/>
                    <a:gd name="connsiteY647" fmla="*/ 2096267 h 2812935"/>
                    <a:gd name="connsiteX648" fmla="*/ 1299242 w 1404720"/>
                    <a:gd name="connsiteY648" fmla="*/ 2055899 h 2812935"/>
                    <a:gd name="connsiteX649" fmla="*/ 1258874 w 1404720"/>
                    <a:gd name="connsiteY649" fmla="*/ 2015531 h 2812935"/>
                    <a:gd name="connsiteX650" fmla="*/ 1174438 w 1404720"/>
                    <a:gd name="connsiteY650" fmla="*/ 2015531 h 2812935"/>
                    <a:gd name="connsiteX651" fmla="*/ 1134070 w 1404720"/>
                    <a:gd name="connsiteY651" fmla="*/ 2055899 h 2812935"/>
                    <a:gd name="connsiteX652" fmla="*/ 1174438 w 1404720"/>
                    <a:gd name="connsiteY652" fmla="*/ 2096267 h 2812935"/>
                    <a:gd name="connsiteX653" fmla="*/ 1214806 w 1404720"/>
                    <a:gd name="connsiteY653" fmla="*/ 2055899 h 2812935"/>
                    <a:gd name="connsiteX654" fmla="*/ 1174438 w 1404720"/>
                    <a:gd name="connsiteY654" fmla="*/ 2015531 h 2812935"/>
                    <a:gd name="connsiteX655" fmla="*/ 1090002 w 1404720"/>
                    <a:gd name="connsiteY655" fmla="*/ 2015531 h 2812935"/>
                    <a:gd name="connsiteX656" fmla="*/ 1049634 w 1404720"/>
                    <a:gd name="connsiteY656" fmla="*/ 2055899 h 2812935"/>
                    <a:gd name="connsiteX657" fmla="*/ 1090002 w 1404720"/>
                    <a:gd name="connsiteY657" fmla="*/ 2096267 h 2812935"/>
                    <a:gd name="connsiteX658" fmla="*/ 1130370 w 1404720"/>
                    <a:gd name="connsiteY658" fmla="*/ 2055899 h 2812935"/>
                    <a:gd name="connsiteX659" fmla="*/ 1090002 w 1404720"/>
                    <a:gd name="connsiteY659" fmla="*/ 2015531 h 2812935"/>
                    <a:gd name="connsiteX660" fmla="*/ 1005565 w 1404720"/>
                    <a:gd name="connsiteY660" fmla="*/ 2015531 h 2812935"/>
                    <a:gd name="connsiteX661" fmla="*/ 965197 w 1404720"/>
                    <a:gd name="connsiteY661" fmla="*/ 2055899 h 2812935"/>
                    <a:gd name="connsiteX662" fmla="*/ 1005565 w 1404720"/>
                    <a:gd name="connsiteY662" fmla="*/ 2096267 h 2812935"/>
                    <a:gd name="connsiteX663" fmla="*/ 1045933 w 1404720"/>
                    <a:gd name="connsiteY663" fmla="*/ 2055899 h 2812935"/>
                    <a:gd name="connsiteX664" fmla="*/ 1005565 w 1404720"/>
                    <a:gd name="connsiteY664" fmla="*/ 2015531 h 2812935"/>
                    <a:gd name="connsiteX665" fmla="*/ 921129 w 1404720"/>
                    <a:gd name="connsiteY665" fmla="*/ 2015531 h 2812935"/>
                    <a:gd name="connsiteX666" fmla="*/ 880761 w 1404720"/>
                    <a:gd name="connsiteY666" fmla="*/ 2055899 h 2812935"/>
                    <a:gd name="connsiteX667" fmla="*/ 921129 w 1404720"/>
                    <a:gd name="connsiteY667" fmla="*/ 2096267 h 2812935"/>
                    <a:gd name="connsiteX668" fmla="*/ 961497 w 1404720"/>
                    <a:gd name="connsiteY668" fmla="*/ 2055899 h 2812935"/>
                    <a:gd name="connsiteX669" fmla="*/ 921129 w 1404720"/>
                    <a:gd name="connsiteY669" fmla="*/ 2015531 h 2812935"/>
                    <a:gd name="connsiteX670" fmla="*/ 836693 w 1404720"/>
                    <a:gd name="connsiteY670" fmla="*/ 2015531 h 2812935"/>
                    <a:gd name="connsiteX671" fmla="*/ 796325 w 1404720"/>
                    <a:gd name="connsiteY671" fmla="*/ 2055899 h 2812935"/>
                    <a:gd name="connsiteX672" fmla="*/ 836693 w 1404720"/>
                    <a:gd name="connsiteY672" fmla="*/ 2096267 h 2812935"/>
                    <a:gd name="connsiteX673" fmla="*/ 877061 w 1404720"/>
                    <a:gd name="connsiteY673" fmla="*/ 2055899 h 2812935"/>
                    <a:gd name="connsiteX674" fmla="*/ 836693 w 1404720"/>
                    <a:gd name="connsiteY674" fmla="*/ 2015531 h 2812935"/>
                    <a:gd name="connsiteX675" fmla="*/ 752256 w 1404720"/>
                    <a:gd name="connsiteY675" fmla="*/ 2015531 h 2812935"/>
                    <a:gd name="connsiteX676" fmla="*/ 711888 w 1404720"/>
                    <a:gd name="connsiteY676" fmla="*/ 2055899 h 2812935"/>
                    <a:gd name="connsiteX677" fmla="*/ 752256 w 1404720"/>
                    <a:gd name="connsiteY677" fmla="*/ 2096267 h 2812935"/>
                    <a:gd name="connsiteX678" fmla="*/ 792624 w 1404720"/>
                    <a:gd name="connsiteY678" fmla="*/ 2055899 h 2812935"/>
                    <a:gd name="connsiteX679" fmla="*/ 752256 w 1404720"/>
                    <a:gd name="connsiteY679" fmla="*/ 2015531 h 2812935"/>
                    <a:gd name="connsiteX680" fmla="*/ 667820 w 1404720"/>
                    <a:gd name="connsiteY680" fmla="*/ 2015531 h 2812935"/>
                    <a:gd name="connsiteX681" fmla="*/ 627452 w 1404720"/>
                    <a:gd name="connsiteY681" fmla="*/ 2055899 h 2812935"/>
                    <a:gd name="connsiteX682" fmla="*/ 667820 w 1404720"/>
                    <a:gd name="connsiteY682" fmla="*/ 2096267 h 2812935"/>
                    <a:gd name="connsiteX683" fmla="*/ 708188 w 1404720"/>
                    <a:gd name="connsiteY683" fmla="*/ 2055899 h 2812935"/>
                    <a:gd name="connsiteX684" fmla="*/ 667820 w 1404720"/>
                    <a:gd name="connsiteY684" fmla="*/ 2015531 h 2812935"/>
                    <a:gd name="connsiteX685" fmla="*/ 583384 w 1404720"/>
                    <a:gd name="connsiteY685" fmla="*/ 2015531 h 2812935"/>
                    <a:gd name="connsiteX686" fmla="*/ 543016 w 1404720"/>
                    <a:gd name="connsiteY686" fmla="*/ 2055899 h 2812935"/>
                    <a:gd name="connsiteX687" fmla="*/ 583384 w 1404720"/>
                    <a:gd name="connsiteY687" fmla="*/ 2096267 h 2812935"/>
                    <a:gd name="connsiteX688" fmla="*/ 623752 w 1404720"/>
                    <a:gd name="connsiteY688" fmla="*/ 2055899 h 2812935"/>
                    <a:gd name="connsiteX689" fmla="*/ 583384 w 1404720"/>
                    <a:gd name="connsiteY689" fmla="*/ 2015531 h 2812935"/>
                    <a:gd name="connsiteX690" fmla="*/ 498947 w 1404720"/>
                    <a:gd name="connsiteY690" fmla="*/ 2015531 h 2812935"/>
                    <a:gd name="connsiteX691" fmla="*/ 458579 w 1404720"/>
                    <a:gd name="connsiteY691" fmla="*/ 2055899 h 2812935"/>
                    <a:gd name="connsiteX692" fmla="*/ 498947 w 1404720"/>
                    <a:gd name="connsiteY692" fmla="*/ 2096267 h 2812935"/>
                    <a:gd name="connsiteX693" fmla="*/ 539315 w 1404720"/>
                    <a:gd name="connsiteY693" fmla="*/ 2055899 h 2812935"/>
                    <a:gd name="connsiteX694" fmla="*/ 498947 w 1404720"/>
                    <a:gd name="connsiteY694" fmla="*/ 2015531 h 2812935"/>
                    <a:gd name="connsiteX695" fmla="*/ 414511 w 1404720"/>
                    <a:gd name="connsiteY695" fmla="*/ 2015531 h 2812935"/>
                    <a:gd name="connsiteX696" fmla="*/ 374143 w 1404720"/>
                    <a:gd name="connsiteY696" fmla="*/ 2055899 h 2812935"/>
                    <a:gd name="connsiteX697" fmla="*/ 414511 w 1404720"/>
                    <a:gd name="connsiteY697" fmla="*/ 2096267 h 2812935"/>
                    <a:gd name="connsiteX698" fmla="*/ 454879 w 1404720"/>
                    <a:gd name="connsiteY698" fmla="*/ 2055899 h 2812935"/>
                    <a:gd name="connsiteX699" fmla="*/ 414511 w 1404720"/>
                    <a:gd name="connsiteY699" fmla="*/ 2015531 h 2812935"/>
                    <a:gd name="connsiteX700" fmla="*/ 330075 w 1404720"/>
                    <a:gd name="connsiteY700" fmla="*/ 2015531 h 2812935"/>
                    <a:gd name="connsiteX701" fmla="*/ 289707 w 1404720"/>
                    <a:gd name="connsiteY701" fmla="*/ 2055899 h 2812935"/>
                    <a:gd name="connsiteX702" fmla="*/ 330075 w 1404720"/>
                    <a:gd name="connsiteY702" fmla="*/ 2096267 h 2812935"/>
                    <a:gd name="connsiteX703" fmla="*/ 370443 w 1404720"/>
                    <a:gd name="connsiteY703" fmla="*/ 2055899 h 2812935"/>
                    <a:gd name="connsiteX704" fmla="*/ 330075 w 1404720"/>
                    <a:gd name="connsiteY704" fmla="*/ 2015531 h 2812935"/>
                    <a:gd name="connsiteX705" fmla="*/ 245639 w 1404720"/>
                    <a:gd name="connsiteY705" fmla="*/ 2015531 h 2812935"/>
                    <a:gd name="connsiteX706" fmla="*/ 205271 w 1404720"/>
                    <a:gd name="connsiteY706" fmla="*/ 2055899 h 2812935"/>
                    <a:gd name="connsiteX707" fmla="*/ 245639 w 1404720"/>
                    <a:gd name="connsiteY707" fmla="*/ 2096267 h 2812935"/>
                    <a:gd name="connsiteX708" fmla="*/ 286007 w 1404720"/>
                    <a:gd name="connsiteY708" fmla="*/ 2055899 h 2812935"/>
                    <a:gd name="connsiteX709" fmla="*/ 245639 w 1404720"/>
                    <a:gd name="connsiteY709" fmla="*/ 2015531 h 2812935"/>
                    <a:gd name="connsiteX710" fmla="*/ 161202 w 1404720"/>
                    <a:gd name="connsiteY710" fmla="*/ 2015531 h 2812935"/>
                    <a:gd name="connsiteX711" fmla="*/ 120834 w 1404720"/>
                    <a:gd name="connsiteY711" fmla="*/ 2055899 h 2812935"/>
                    <a:gd name="connsiteX712" fmla="*/ 161202 w 1404720"/>
                    <a:gd name="connsiteY712" fmla="*/ 2096267 h 2812935"/>
                    <a:gd name="connsiteX713" fmla="*/ 201570 w 1404720"/>
                    <a:gd name="connsiteY713" fmla="*/ 2055899 h 2812935"/>
                    <a:gd name="connsiteX714" fmla="*/ 161202 w 1404720"/>
                    <a:gd name="connsiteY714" fmla="*/ 2015531 h 2812935"/>
                    <a:gd name="connsiteX715" fmla="*/ 76766 w 1404720"/>
                    <a:gd name="connsiteY715" fmla="*/ 2015531 h 2812935"/>
                    <a:gd name="connsiteX716" fmla="*/ 36398 w 1404720"/>
                    <a:gd name="connsiteY716" fmla="*/ 2055899 h 2812935"/>
                    <a:gd name="connsiteX717" fmla="*/ 76766 w 1404720"/>
                    <a:gd name="connsiteY717" fmla="*/ 2096267 h 2812935"/>
                    <a:gd name="connsiteX718" fmla="*/ 117134 w 1404720"/>
                    <a:gd name="connsiteY718" fmla="*/ 2055899 h 2812935"/>
                    <a:gd name="connsiteX719" fmla="*/ 76766 w 1404720"/>
                    <a:gd name="connsiteY719" fmla="*/ 2015531 h 2812935"/>
                    <a:gd name="connsiteX720" fmla="*/ 1343312 w 1404720"/>
                    <a:gd name="connsiteY720" fmla="*/ 1929482 h 2812935"/>
                    <a:gd name="connsiteX721" fmla="*/ 1302944 w 1404720"/>
                    <a:gd name="connsiteY721" fmla="*/ 1969850 h 2812935"/>
                    <a:gd name="connsiteX722" fmla="*/ 1343312 w 1404720"/>
                    <a:gd name="connsiteY722" fmla="*/ 2010218 h 2812935"/>
                    <a:gd name="connsiteX723" fmla="*/ 1383680 w 1404720"/>
                    <a:gd name="connsiteY723" fmla="*/ 1969850 h 2812935"/>
                    <a:gd name="connsiteX724" fmla="*/ 1343312 w 1404720"/>
                    <a:gd name="connsiteY724" fmla="*/ 1929482 h 2812935"/>
                    <a:gd name="connsiteX725" fmla="*/ 1258874 w 1404720"/>
                    <a:gd name="connsiteY725" fmla="*/ 1929482 h 2812935"/>
                    <a:gd name="connsiteX726" fmla="*/ 1218506 w 1404720"/>
                    <a:gd name="connsiteY726" fmla="*/ 1969850 h 2812935"/>
                    <a:gd name="connsiteX727" fmla="*/ 1258874 w 1404720"/>
                    <a:gd name="connsiteY727" fmla="*/ 2010218 h 2812935"/>
                    <a:gd name="connsiteX728" fmla="*/ 1299242 w 1404720"/>
                    <a:gd name="connsiteY728" fmla="*/ 1969850 h 2812935"/>
                    <a:gd name="connsiteX729" fmla="*/ 1258874 w 1404720"/>
                    <a:gd name="connsiteY729" fmla="*/ 1929482 h 2812935"/>
                    <a:gd name="connsiteX730" fmla="*/ 1174438 w 1404720"/>
                    <a:gd name="connsiteY730" fmla="*/ 1929482 h 2812935"/>
                    <a:gd name="connsiteX731" fmla="*/ 1134070 w 1404720"/>
                    <a:gd name="connsiteY731" fmla="*/ 1969850 h 2812935"/>
                    <a:gd name="connsiteX732" fmla="*/ 1174438 w 1404720"/>
                    <a:gd name="connsiteY732" fmla="*/ 2010218 h 2812935"/>
                    <a:gd name="connsiteX733" fmla="*/ 1214806 w 1404720"/>
                    <a:gd name="connsiteY733" fmla="*/ 1969850 h 2812935"/>
                    <a:gd name="connsiteX734" fmla="*/ 1174438 w 1404720"/>
                    <a:gd name="connsiteY734" fmla="*/ 1929482 h 2812935"/>
                    <a:gd name="connsiteX735" fmla="*/ 1090002 w 1404720"/>
                    <a:gd name="connsiteY735" fmla="*/ 1929482 h 2812935"/>
                    <a:gd name="connsiteX736" fmla="*/ 1049634 w 1404720"/>
                    <a:gd name="connsiteY736" fmla="*/ 1969850 h 2812935"/>
                    <a:gd name="connsiteX737" fmla="*/ 1090002 w 1404720"/>
                    <a:gd name="connsiteY737" fmla="*/ 2010218 h 2812935"/>
                    <a:gd name="connsiteX738" fmla="*/ 1130370 w 1404720"/>
                    <a:gd name="connsiteY738" fmla="*/ 1969850 h 2812935"/>
                    <a:gd name="connsiteX739" fmla="*/ 1090002 w 1404720"/>
                    <a:gd name="connsiteY739" fmla="*/ 1929482 h 2812935"/>
                    <a:gd name="connsiteX740" fmla="*/ 1005565 w 1404720"/>
                    <a:gd name="connsiteY740" fmla="*/ 1929482 h 2812935"/>
                    <a:gd name="connsiteX741" fmla="*/ 965197 w 1404720"/>
                    <a:gd name="connsiteY741" fmla="*/ 1969850 h 2812935"/>
                    <a:gd name="connsiteX742" fmla="*/ 1005565 w 1404720"/>
                    <a:gd name="connsiteY742" fmla="*/ 2010218 h 2812935"/>
                    <a:gd name="connsiteX743" fmla="*/ 1045933 w 1404720"/>
                    <a:gd name="connsiteY743" fmla="*/ 1969850 h 2812935"/>
                    <a:gd name="connsiteX744" fmla="*/ 1005565 w 1404720"/>
                    <a:gd name="connsiteY744" fmla="*/ 1929482 h 2812935"/>
                    <a:gd name="connsiteX745" fmla="*/ 921129 w 1404720"/>
                    <a:gd name="connsiteY745" fmla="*/ 1929482 h 2812935"/>
                    <a:gd name="connsiteX746" fmla="*/ 880761 w 1404720"/>
                    <a:gd name="connsiteY746" fmla="*/ 1969850 h 2812935"/>
                    <a:gd name="connsiteX747" fmla="*/ 921129 w 1404720"/>
                    <a:gd name="connsiteY747" fmla="*/ 2010218 h 2812935"/>
                    <a:gd name="connsiteX748" fmla="*/ 961497 w 1404720"/>
                    <a:gd name="connsiteY748" fmla="*/ 1969850 h 2812935"/>
                    <a:gd name="connsiteX749" fmla="*/ 921129 w 1404720"/>
                    <a:gd name="connsiteY749" fmla="*/ 1929482 h 2812935"/>
                    <a:gd name="connsiteX750" fmla="*/ 836693 w 1404720"/>
                    <a:gd name="connsiteY750" fmla="*/ 1929482 h 2812935"/>
                    <a:gd name="connsiteX751" fmla="*/ 796325 w 1404720"/>
                    <a:gd name="connsiteY751" fmla="*/ 1969850 h 2812935"/>
                    <a:gd name="connsiteX752" fmla="*/ 836693 w 1404720"/>
                    <a:gd name="connsiteY752" fmla="*/ 2010218 h 2812935"/>
                    <a:gd name="connsiteX753" fmla="*/ 877061 w 1404720"/>
                    <a:gd name="connsiteY753" fmla="*/ 1969850 h 2812935"/>
                    <a:gd name="connsiteX754" fmla="*/ 836693 w 1404720"/>
                    <a:gd name="connsiteY754" fmla="*/ 1929482 h 2812935"/>
                    <a:gd name="connsiteX755" fmla="*/ 752256 w 1404720"/>
                    <a:gd name="connsiteY755" fmla="*/ 1929482 h 2812935"/>
                    <a:gd name="connsiteX756" fmla="*/ 711888 w 1404720"/>
                    <a:gd name="connsiteY756" fmla="*/ 1969850 h 2812935"/>
                    <a:gd name="connsiteX757" fmla="*/ 752256 w 1404720"/>
                    <a:gd name="connsiteY757" fmla="*/ 2010218 h 2812935"/>
                    <a:gd name="connsiteX758" fmla="*/ 792624 w 1404720"/>
                    <a:gd name="connsiteY758" fmla="*/ 1969850 h 2812935"/>
                    <a:gd name="connsiteX759" fmla="*/ 752256 w 1404720"/>
                    <a:gd name="connsiteY759" fmla="*/ 1929482 h 2812935"/>
                    <a:gd name="connsiteX760" fmla="*/ 667820 w 1404720"/>
                    <a:gd name="connsiteY760" fmla="*/ 1929482 h 2812935"/>
                    <a:gd name="connsiteX761" fmla="*/ 627452 w 1404720"/>
                    <a:gd name="connsiteY761" fmla="*/ 1969850 h 2812935"/>
                    <a:gd name="connsiteX762" fmla="*/ 667820 w 1404720"/>
                    <a:gd name="connsiteY762" fmla="*/ 2010218 h 2812935"/>
                    <a:gd name="connsiteX763" fmla="*/ 708188 w 1404720"/>
                    <a:gd name="connsiteY763" fmla="*/ 1969850 h 2812935"/>
                    <a:gd name="connsiteX764" fmla="*/ 667820 w 1404720"/>
                    <a:gd name="connsiteY764" fmla="*/ 1929482 h 2812935"/>
                    <a:gd name="connsiteX765" fmla="*/ 583384 w 1404720"/>
                    <a:gd name="connsiteY765" fmla="*/ 1929482 h 2812935"/>
                    <a:gd name="connsiteX766" fmla="*/ 543016 w 1404720"/>
                    <a:gd name="connsiteY766" fmla="*/ 1969850 h 2812935"/>
                    <a:gd name="connsiteX767" fmla="*/ 583384 w 1404720"/>
                    <a:gd name="connsiteY767" fmla="*/ 2010218 h 2812935"/>
                    <a:gd name="connsiteX768" fmla="*/ 623752 w 1404720"/>
                    <a:gd name="connsiteY768" fmla="*/ 1969850 h 2812935"/>
                    <a:gd name="connsiteX769" fmla="*/ 583384 w 1404720"/>
                    <a:gd name="connsiteY769" fmla="*/ 1929482 h 2812935"/>
                    <a:gd name="connsiteX770" fmla="*/ 498947 w 1404720"/>
                    <a:gd name="connsiteY770" fmla="*/ 1929482 h 2812935"/>
                    <a:gd name="connsiteX771" fmla="*/ 458579 w 1404720"/>
                    <a:gd name="connsiteY771" fmla="*/ 1969850 h 2812935"/>
                    <a:gd name="connsiteX772" fmla="*/ 498947 w 1404720"/>
                    <a:gd name="connsiteY772" fmla="*/ 2010218 h 2812935"/>
                    <a:gd name="connsiteX773" fmla="*/ 539315 w 1404720"/>
                    <a:gd name="connsiteY773" fmla="*/ 1969850 h 2812935"/>
                    <a:gd name="connsiteX774" fmla="*/ 498947 w 1404720"/>
                    <a:gd name="connsiteY774" fmla="*/ 1929482 h 2812935"/>
                    <a:gd name="connsiteX775" fmla="*/ 414511 w 1404720"/>
                    <a:gd name="connsiteY775" fmla="*/ 1929482 h 2812935"/>
                    <a:gd name="connsiteX776" fmla="*/ 374143 w 1404720"/>
                    <a:gd name="connsiteY776" fmla="*/ 1969850 h 2812935"/>
                    <a:gd name="connsiteX777" fmla="*/ 414511 w 1404720"/>
                    <a:gd name="connsiteY777" fmla="*/ 2010218 h 2812935"/>
                    <a:gd name="connsiteX778" fmla="*/ 454879 w 1404720"/>
                    <a:gd name="connsiteY778" fmla="*/ 1969850 h 2812935"/>
                    <a:gd name="connsiteX779" fmla="*/ 414511 w 1404720"/>
                    <a:gd name="connsiteY779" fmla="*/ 1929482 h 2812935"/>
                    <a:gd name="connsiteX780" fmla="*/ 330075 w 1404720"/>
                    <a:gd name="connsiteY780" fmla="*/ 1929482 h 2812935"/>
                    <a:gd name="connsiteX781" fmla="*/ 289707 w 1404720"/>
                    <a:gd name="connsiteY781" fmla="*/ 1969850 h 2812935"/>
                    <a:gd name="connsiteX782" fmla="*/ 330075 w 1404720"/>
                    <a:gd name="connsiteY782" fmla="*/ 2010218 h 2812935"/>
                    <a:gd name="connsiteX783" fmla="*/ 370443 w 1404720"/>
                    <a:gd name="connsiteY783" fmla="*/ 1969850 h 2812935"/>
                    <a:gd name="connsiteX784" fmla="*/ 330075 w 1404720"/>
                    <a:gd name="connsiteY784" fmla="*/ 1929482 h 2812935"/>
                    <a:gd name="connsiteX785" fmla="*/ 245639 w 1404720"/>
                    <a:gd name="connsiteY785" fmla="*/ 1929482 h 2812935"/>
                    <a:gd name="connsiteX786" fmla="*/ 205271 w 1404720"/>
                    <a:gd name="connsiteY786" fmla="*/ 1969850 h 2812935"/>
                    <a:gd name="connsiteX787" fmla="*/ 245639 w 1404720"/>
                    <a:gd name="connsiteY787" fmla="*/ 2010218 h 2812935"/>
                    <a:gd name="connsiteX788" fmla="*/ 286007 w 1404720"/>
                    <a:gd name="connsiteY788" fmla="*/ 1969850 h 2812935"/>
                    <a:gd name="connsiteX789" fmla="*/ 245639 w 1404720"/>
                    <a:gd name="connsiteY789" fmla="*/ 1929482 h 2812935"/>
                    <a:gd name="connsiteX790" fmla="*/ 161202 w 1404720"/>
                    <a:gd name="connsiteY790" fmla="*/ 1929482 h 2812935"/>
                    <a:gd name="connsiteX791" fmla="*/ 120834 w 1404720"/>
                    <a:gd name="connsiteY791" fmla="*/ 1969850 h 2812935"/>
                    <a:gd name="connsiteX792" fmla="*/ 161202 w 1404720"/>
                    <a:gd name="connsiteY792" fmla="*/ 2010218 h 2812935"/>
                    <a:gd name="connsiteX793" fmla="*/ 201570 w 1404720"/>
                    <a:gd name="connsiteY793" fmla="*/ 1969850 h 2812935"/>
                    <a:gd name="connsiteX794" fmla="*/ 161202 w 1404720"/>
                    <a:gd name="connsiteY794" fmla="*/ 1929482 h 2812935"/>
                    <a:gd name="connsiteX795" fmla="*/ 76766 w 1404720"/>
                    <a:gd name="connsiteY795" fmla="*/ 1929482 h 2812935"/>
                    <a:gd name="connsiteX796" fmla="*/ 36398 w 1404720"/>
                    <a:gd name="connsiteY796" fmla="*/ 1969850 h 2812935"/>
                    <a:gd name="connsiteX797" fmla="*/ 76766 w 1404720"/>
                    <a:gd name="connsiteY797" fmla="*/ 2010218 h 2812935"/>
                    <a:gd name="connsiteX798" fmla="*/ 117134 w 1404720"/>
                    <a:gd name="connsiteY798" fmla="*/ 1969850 h 2812935"/>
                    <a:gd name="connsiteX799" fmla="*/ 76766 w 1404720"/>
                    <a:gd name="connsiteY799" fmla="*/ 1929482 h 2812935"/>
                    <a:gd name="connsiteX800" fmla="*/ 1343312 w 1404720"/>
                    <a:gd name="connsiteY800" fmla="*/ 1843433 h 2812935"/>
                    <a:gd name="connsiteX801" fmla="*/ 1302944 w 1404720"/>
                    <a:gd name="connsiteY801" fmla="*/ 1883801 h 2812935"/>
                    <a:gd name="connsiteX802" fmla="*/ 1343312 w 1404720"/>
                    <a:gd name="connsiteY802" fmla="*/ 1924169 h 2812935"/>
                    <a:gd name="connsiteX803" fmla="*/ 1383680 w 1404720"/>
                    <a:gd name="connsiteY803" fmla="*/ 1883801 h 2812935"/>
                    <a:gd name="connsiteX804" fmla="*/ 1343312 w 1404720"/>
                    <a:gd name="connsiteY804" fmla="*/ 1843433 h 2812935"/>
                    <a:gd name="connsiteX805" fmla="*/ 1258874 w 1404720"/>
                    <a:gd name="connsiteY805" fmla="*/ 1843433 h 2812935"/>
                    <a:gd name="connsiteX806" fmla="*/ 1218506 w 1404720"/>
                    <a:gd name="connsiteY806" fmla="*/ 1883801 h 2812935"/>
                    <a:gd name="connsiteX807" fmla="*/ 1258874 w 1404720"/>
                    <a:gd name="connsiteY807" fmla="*/ 1924169 h 2812935"/>
                    <a:gd name="connsiteX808" fmla="*/ 1299242 w 1404720"/>
                    <a:gd name="connsiteY808" fmla="*/ 1883801 h 2812935"/>
                    <a:gd name="connsiteX809" fmla="*/ 1258874 w 1404720"/>
                    <a:gd name="connsiteY809" fmla="*/ 1843433 h 2812935"/>
                    <a:gd name="connsiteX810" fmla="*/ 1174438 w 1404720"/>
                    <a:gd name="connsiteY810" fmla="*/ 1843433 h 2812935"/>
                    <a:gd name="connsiteX811" fmla="*/ 1134070 w 1404720"/>
                    <a:gd name="connsiteY811" fmla="*/ 1883801 h 2812935"/>
                    <a:gd name="connsiteX812" fmla="*/ 1174438 w 1404720"/>
                    <a:gd name="connsiteY812" fmla="*/ 1924169 h 2812935"/>
                    <a:gd name="connsiteX813" fmla="*/ 1214806 w 1404720"/>
                    <a:gd name="connsiteY813" fmla="*/ 1883801 h 2812935"/>
                    <a:gd name="connsiteX814" fmla="*/ 1174438 w 1404720"/>
                    <a:gd name="connsiteY814" fmla="*/ 1843433 h 2812935"/>
                    <a:gd name="connsiteX815" fmla="*/ 1090002 w 1404720"/>
                    <a:gd name="connsiteY815" fmla="*/ 1843433 h 2812935"/>
                    <a:gd name="connsiteX816" fmla="*/ 1049634 w 1404720"/>
                    <a:gd name="connsiteY816" fmla="*/ 1883801 h 2812935"/>
                    <a:gd name="connsiteX817" fmla="*/ 1090002 w 1404720"/>
                    <a:gd name="connsiteY817" fmla="*/ 1924169 h 2812935"/>
                    <a:gd name="connsiteX818" fmla="*/ 1130370 w 1404720"/>
                    <a:gd name="connsiteY818" fmla="*/ 1883801 h 2812935"/>
                    <a:gd name="connsiteX819" fmla="*/ 1090002 w 1404720"/>
                    <a:gd name="connsiteY819" fmla="*/ 1843433 h 2812935"/>
                    <a:gd name="connsiteX820" fmla="*/ 1005565 w 1404720"/>
                    <a:gd name="connsiteY820" fmla="*/ 1843433 h 2812935"/>
                    <a:gd name="connsiteX821" fmla="*/ 965197 w 1404720"/>
                    <a:gd name="connsiteY821" fmla="*/ 1883801 h 2812935"/>
                    <a:gd name="connsiteX822" fmla="*/ 1005565 w 1404720"/>
                    <a:gd name="connsiteY822" fmla="*/ 1924169 h 2812935"/>
                    <a:gd name="connsiteX823" fmla="*/ 1045933 w 1404720"/>
                    <a:gd name="connsiteY823" fmla="*/ 1883801 h 2812935"/>
                    <a:gd name="connsiteX824" fmla="*/ 1005565 w 1404720"/>
                    <a:gd name="connsiteY824" fmla="*/ 1843433 h 2812935"/>
                    <a:gd name="connsiteX825" fmla="*/ 921129 w 1404720"/>
                    <a:gd name="connsiteY825" fmla="*/ 1843433 h 2812935"/>
                    <a:gd name="connsiteX826" fmla="*/ 880761 w 1404720"/>
                    <a:gd name="connsiteY826" fmla="*/ 1883801 h 2812935"/>
                    <a:gd name="connsiteX827" fmla="*/ 921129 w 1404720"/>
                    <a:gd name="connsiteY827" fmla="*/ 1924169 h 2812935"/>
                    <a:gd name="connsiteX828" fmla="*/ 961497 w 1404720"/>
                    <a:gd name="connsiteY828" fmla="*/ 1883801 h 2812935"/>
                    <a:gd name="connsiteX829" fmla="*/ 921129 w 1404720"/>
                    <a:gd name="connsiteY829" fmla="*/ 1843433 h 2812935"/>
                    <a:gd name="connsiteX830" fmla="*/ 836693 w 1404720"/>
                    <a:gd name="connsiteY830" fmla="*/ 1843433 h 2812935"/>
                    <a:gd name="connsiteX831" fmla="*/ 796325 w 1404720"/>
                    <a:gd name="connsiteY831" fmla="*/ 1883801 h 2812935"/>
                    <a:gd name="connsiteX832" fmla="*/ 836693 w 1404720"/>
                    <a:gd name="connsiteY832" fmla="*/ 1924169 h 2812935"/>
                    <a:gd name="connsiteX833" fmla="*/ 877061 w 1404720"/>
                    <a:gd name="connsiteY833" fmla="*/ 1883801 h 2812935"/>
                    <a:gd name="connsiteX834" fmla="*/ 836693 w 1404720"/>
                    <a:gd name="connsiteY834" fmla="*/ 1843433 h 2812935"/>
                    <a:gd name="connsiteX835" fmla="*/ 752256 w 1404720"/>
                    <a:gd name="connsiteY835" fmla="*/ 1843433 h 2812935"/>
                    <a:gd name="connsiteX836" fmla="*/ 711888 w 1404720"/>
                    <a:gd name="connsiteY836" fmla="*/ 1883801 h 2812935"/>
                    <a:gd name="connsiteX837" fmla="*/ 752256 w 1404720"/>
                    <a:gd name="connsiteY837" fmla="*/ 1924169 h 2812935"/>
                    <a:gd name="connsiteX838" fmla="*/ 792624 w 1404720"/>
                    <a:gd name="connsiteY838" fmla="*/ 1883801 h 2812935"/>
                    <a:gd name="connsiteX839" fmla="*/ 752256 w 1404720"/>
                    <a:gd name="connsiteY839" fmla="*/ 1843433 h 2812935"/>
                    <a:gd name="connsiteX840" fmla="*/ 667820 w 1404720"/>
                    <a:gd name="connsiteY840" fmla="*/ 1843433 h 2812935"/>
                    <a:gd name="connsiteX841" fmla="*/ 627452 w 1404720"/>
                    <a:gd name="connsiteY841" fmla="*/ 1883801 h 2812935"/>
                    <a:gd name="connsiteX842" fmla="*/ 667820 w 1404720"/>
                    <a:gd name="connsiteY842" fmla="*/ 1924169 h 2812935"/>
                    <a:gd name="connsiteX843" fmla="*/ 708188 w 1404720"/>
                    <a:gd name="connsiteY843" fmla="*/ 1883801 h 2812935"/>
                    <a:gd name="connsiteX844" fmla="*/ 667820 w 1404720"/>
                    <a:gd name="connsiteY844" fmla="*/ 1843433 h 2812935"/>
                    <a:gd name="connsiteX845" fmla="*/ 583384 w 1404720"/>
                    <a:gd name="connsiteY845" fmla="*/ 1843433 h 2812935"/>
                    <a:gd name="connsiteX846" fmla="*/ 543016 w 1404720"/>
                    <a:gd name="connsiteY846" fmla="*/ 1883801 h 2812935"/>
                    <a:gd name="connsiteX847" fmla="*/ 583384 w 1404720"/>
                    <a:gd name="connsiteY847" fmla="*/ 1924169 h 2812935"/>
                    <a:gd name="connsiteX848" fmla="*/ 623752 w 1404720"/>
                    <a:gd name="connsiteY848" fmla="*/ 1883801 h 2812935"/>
                    <a:gd name="connsiteX849" fmla="*/ 583384 w 1404720"/>
                    <a:gd name="connsiteY849" fmla="*/ 1843433 h 2812935"/>
                    <a:gd name="connsiteX850" fmla="*/ 498947 w 1404720"/>
                    <a:gd name="connsiteY850" fmla="*/ 1843433 h 2812935"/>
                    <a:gd name="connsiteX851" fmla="*/ 458579 w 1404720"/>
                    <a:gd name="connsiteY851" fmla="*/ 1883801 h 2812935"/>
                    <a:gd name="connsiteX852" fmla="*/ 498947 w 1404720"/>
                    <a:gd name="connsiteY852" fmla="*/ 1924169 h 2812935"/>
                    <a:gd name="connsiteX853" fmla="*/ 539315 w 1404720"/>
                    <a:gd name="connsiteY853" fmla="*/ 1883801 h 2812935"/>
                    <a:gd name="connsiteX854" fmla="*/ 498947 w 1404720"/>
                    <a:gd name="connsiteY854" fmla="*/ 1843433 h 2812935"/>
                    <a:gd name="connsiteX855" fmla="*/ 414511 w 1404720"/>
                    <a:gd name="connsiteY855" fmla="*/ 1843433 h 2812935"/>
                    <a:gd name="connsiteX856" fmla="*/ 374143 w 1404720"/>
                    <a:gd name="connsiteY856" fmla="*/ 1883801 h 2812935"/>
                    <a:gd name="connsiteX857" fmla="*/ 414511 w 1404720"/>
                    <a:gd name="connsiteY857" fmla="*/ 1924169 h 2812935"/>
                    <a:gd name="connsiteX858" fmla="*/ 454879 w 1404720"/>
                    <a:gd name="connsiteY858" fmla="*/ 1883801 h 2812935"/>
                    <a:gd name="connsiteX859" fmla="*/ 414511 w 1404720"/>
                    <a:gd name="connsiteY859" fmla="*/ 1843433 h 2812935"/>
                    <a:gd name="connsiteX860" fmla="*/ 330075 w 1404720"/>
                    <a:gd name="connsiteY860" fmla="*/ 1843433 h 2812935"/>
                    <a:gd name="connsiteX861" fmla="*/ 289707 w 1404720"/>
                    <a:gd name="connsiteY861" fmla="*/ 1883801 h 2812935"/>
                    <a:gd name="connsiteX862" fmla="*/ 330075 w 1404720"/>
                    <a:gd name="connsiteY862" fmla="*/ 1924169 h 2812935"/>
                    <a:gd name="connsiteX863" fmla="*/ 370443 w 1404720"/>
                    <a:gd name="connsiteY863" fmla="*/ 1883801 h 2812935"/>
                    <a:gd name="connsiteX864" fmla="*/ 330075 w 1404720"/>
                    <a:gd name="connsiteY864" fmla="*/ 1843433 h 2812935"/>
                    <a:gd name="connsiteX865" fmla="*/ 245639 w 1404720"/>
                    <a:gd name="connsiteY865" fmla="*/ 1843433 h 2812935"/>
                    <a:gd name="connsiteX866" fmla="*/ 205271 w 1404720"/>
                    <a:gd name="connsiteY866" fmla="*/ 1883801 h 2812935"/>
                    <a:gd name="connsiteX867" fmla="*/ 245639 w 1404720"/>
                    <a:gd name="connsiteY867" fmla="*/ 1924169 h 2812935"/>
                    <a:gd name="connsiteX868" fmla="*/ 286007 w 1404720"/>
                    <a:gd name="connsiteY868" fmla="*/ 1883801 h 2812935"/>
                    <a:gd name="connsiteX869" fmla="*/ 245639 w 1404720"/>
                    <a:gd name="connsiteY869" fmla="*/ 1843433 h 2812935"/>
                    <a:gd name="connsiteX870" fmla="*/ 161202 w 1404720"/>
                    <a:gd name="connsiteY870" fmla="*/ 1843433 h 2812935"/>
                    <a:gd name="connsiteX871" fmla="*/ 120834 w 1404720"/>
                    <a:gd name="connsiteY871" fmla="*/ 1883801 h 2812935"/>
                    <a:gd name="connsiteX872" fmla="*/ 161202 w 1404720"/>
                    <a:gd name="connsiteY872" fmla="*/ 1924169 h 2812935"/>
                    <a:gd name="connsiteX873" fmla="*/ 201570 w 1404720"/>
                    <a:gd name="connsiteY873" fmla="*/ 1883801 h 2812935"/>
                    <a:gd name="connsiteX874" fmla="*/ 161202 w 1404720"/>
                    <a:gd name="connsiteY874" fmla="*/ 1843433 h 2812935"/>
                    <a:gd name="connsiteX875" fmla="*/ 76766 w 1404720"/>
                    <a:gd name="connsiteY875" fmla="*/ 1843433 h 2812935"/>
                    <a:gd name="connsiteX876" fmla="*/ 36398 w 1404720"/>
                    <a:gd name="connsiteY876" fmla="*/ 1883801 h 2812935"/>
                    <a:gd name="connsiteX877" fmla="*/ 76766 w 1404720"/>
                    <a:gd name="connsiteY877" fmla="*/ 1924169 h 2812935"/>
                    <a:gd name="connsiteX878" fmla="*/ 117134 w 1404720"/>
                    <a:gd name="connsiteY878" fmla="*/ 1883801 h 2812935"/>
                    <a:gd name="connsiteX879" fmla="*/ 76766 w 1404720"/>
                    <a:gd name="connsiteY879" fmla="*/ 1843433 h 2812935"/>
                    <a:gd name="connsiteX880" fmla="*/ 1343312 w 1404720"/>
                    <a:gd name="connsiteY880" fmla="*/ 1757383 h 2812935"/>
                    <a:gd name="connsiteX881" fmla="*/ 1302944 w 1404720"/>
                    <a:gd name="connsiteY881" fmla="*/ 1797751 h 2812935"/>
                    <a:gd name="connsiteX882" fmla="*/ 1343312 w 1404720"/>
                    <a:gd name="connsiteY882" fmla="*/ 1838119 h 2812935"/>
                    <a:gd name="connsiteX883" fmla="*/ 1383680 w 1404720"/>
                    <a:gd name="connsiteY883" fmla="*/ 1797751 h 2812935"/>
                    <a:gd name="connsiteX884" fmla="*/ 1343312 w 1404720"/>
                    <a:gd name="connsiteY884" fmla="*/ 1757383 h 2812935"/>
                    <a:gd name="connsiteX885" fmla="*/ 1258874 w 1404720"/>
                    <a:gd name="connsiteY885" fmla="*/ 1757383 h 2812935"/>
                    <a:gd name="connsiteX886" fmla="*/ 1218506 w 1404720"/>
                    <a:gd name="connsiteY886" fmla="*/ 1797751 h 2812935"/>
                    <a:gd name="connsiteX887" fmla="*/ 1258874 w 1404720"/>
                    <a:gd name="connsiteY887" fmla="*/ 1838119 h 2812935"/>
                    <a:gd name="connsiteX888" fmla="*/ 1299242 w 1404720"/>
                    <a:gd name="connsiteY888" fmla="*/ 1797751 h 2812935"/>
                    <a:gd name="connsiteX889" fmla="*/ 1258874 w 1404720"/>
                    <a:gd name="connsiteY889" fmla="*/ 1757383 h 2812935"/>
                    <a:gd name="connsiteX890" fmla="*/ 1174438 w 1404720"/>
                    <a:gd name="connsiteY890" fmla="*/ 1757383 h 2812935"/>
                    <a:gd name="connsiteX891" fmla="*/ 1134070 w 1404720"/>
                    <a:gd name="connsiteY891" fmla="*/ 1797751 h 2812935"/>
                    <a:gd name="connsiteX892" fmla="*/ 1174438 w 1404720"/>
                    <a:gd name="connsiteY892" fmla="*/ 1838119 h 2812935"/>
                    <a:gd name="connsiteX893" fmla="*/ 1214806 w 1404720"/>
                    <a:gd name="connsiteY893" fmla="*/ 1797751 h 2812935"/>
                    <a:gd name="connsiteX894" fmla="*/ 1174438 w 1404720"/>
                    <a:gd name="connsiteY894" fmla="*/ 1757383 h 2812935"/>
                    <a:gd name="connsiteX895" fmla="*/ 1090002 w 1404720"/>
                    <a:gd name="connsiteY895" fmla="*/ 1757383 h 2812935"/>
                    <a:gd name="connsiteX896" fmla="*/ 1049634 w 1404720"/>
                    <a:gd name="connsiteY896" fmla="*/ 1797751 h 2812935"/>
                    <a:gd name="connsiteX897" fmla="*/ 1090002 w 1404720"/>
                    <a:gd name="connsiteY897" fmla="*/ 1838119 h 2812935"/>
                    <a:gd name="connsiteX898" fmla="*/ 1130370 w 1404720"/>
                    <a:gd name="connsiteY898" fmla="*/ 1797751 h 2812935"/>
                    <a:gd name="connsiteX899" fmla="*/ 1090002 w 1404720"/>
                    <a:gd name="connsiteY899" fmla="*/ 1757383 h 2812935"/>
                    <a:gd name="connsiteX900" fmla="*/ 1005565 w 1404720"/>
                    <a:gd name="connsiteY900" fmla="*/ 1757383 h 2812935"/>
                    <a:gd name="connsiteX901" fmla="*/ 965197 w 1404720"/>
                    <a:gd name="connsiteY901" fmla="*/ 1797751 h 2812935"/>
                    <a:gd name="connsiteX902" fmla="*/ 1005565 w 1404720"/>
                    <a:gd name="connsiteY902" fmla="*/ 1838119 h 2812935"/>
                    <a:gd name="connsiteX903" fmla="*/ 1045933 w 1404720"/>
                    <a:gd name="connsiteY903" fmla="*/ 1797751 h 2812935"/>
                    <a:gd name="connsiteX904" fmla="*/ 1005565 w 1404720"/>
                    <a:gd name="connsiteY904" fmla="*/ 1757383 h 2812935"/>
                    <a:gd name="connsiteX905" fmla="*/ 921129 w 1404720"/>
                    <a:gd name="connsiteY905" fmla="*/ 1757383 h 2812935"/>
                    <a:gd name="connsiteX906" fmla="*/ 880761 w 1404720"/>
                    <a:gd name="connsiteY906" fmla="*/ 1797751 h 2812935"/>
                    <a:gd name="connsiteX907" fmla="*/ 921129 w 1404720"/>
                    <a:gd name="connsiteY907" fmla="*/ 1838119 h 2812935"/>
                    <a:gd name="connsiteX908" fmla="*/ 961497 w 1404720"/>
                    <a:gd name="connsiteY908" fmla="*/ 1797751 h 2812935"/>
                    <a:gd name="connsiteX909" fmla="*/ 921129 w 1404720"/>
                    <a:gd name="connsiteY909" fmla="*/ 1757383 h 2812935"/>
                    <a:gd name="connsiteX910" fmla="*/ 836693 w 1404720"/>
                    <a:gd name="connsiteY910" fmla="*/ 1757383 h 2812935"/>
                    <a:gd name="connsiteX911" fmla="*/ 796325 w 1404720"/>
                    <a:gd name="connsiteY911" fmla="*/ 1797751 h 2812935"/>
                    <a:gd name="connsiteX912" fmla="*/ 836693 w 1404720"/>
                    <a:gd name="connsiteY912" fmla="*/ 1838119 h 2812935"/>
                    <a:gd name="connsiteX913" fmla="*/ 877061 w 1404720"/>
                    <a:gd name="connsiteY913" fmla="*/ 1797751 h 2812935"/>
                    <a:gd name="connsiteX914" fmla="*/ 836693 w 1404720"/>
                    <a:gd name="connsiteY914" fmla="*/ 1757383 h 2812935"/>
                    <a:gd name="connsiteX915" fmla="*/ 752256 w 1404720"/>
                    <a:gd name="connsiteY915" fmla="*/ 1757383 h 2812935"/>
                    <a:gd name="connsiteX916" fmla="*/ 711888 w 1404720"/>
                    <a:gd name="connsiteY916" fmla="*/ 1797751 h 2812935"/>
                    <a:gd name="connsiteX917" fmla="*/ 752256 w 1404720"/>
                    <a:gd name="connsiteY917" fmla="*/ 1838119 h 2812935"/>
                    <a:gd name="connsiteX918" fmla="*/ 792624 w 1404720"/>
                    <a:gd name="connsiteY918" fmla="*/ 1797751 h 2812935"/>
                    <a:gd name="connsiteX919" fmla="*/ 752256 w 1404720"/>
                    <a:gd name="connsiteY919" fmla="*/ 1757383 h 2812935"/>
                    <a:gd name="connsiteX920" fmla="*/ 667820 w 1404720"/>
                    <a:gd name="connsiteY920" fmla="*/ 1757383 h 2812935"/>
                    <a:gd name="connsiteX921" fmla="*/ 627452 w 1404720"/>
                    <a:gd name="connsiteY921" fmla="*/ 1797751 h 2812935"/>
                    <a:gd name="connsiteX922" fmla="*/ 667820 w 1404720"/>
                    <a:gd name="connsiteY922" fmla="*/ 1838119 h 2812935"/>
                    <a:gd name="connsiteX923" fmla="*/ 708188 w 1404720"/>
                    <a:gd name="connsiteY923" fmla="*/ 1797751 h 2812935"/>
                    <a:gd name="connsiteX924" fmla="*/ 667820 w 1404720"/>
                    <a:gd name="connsiteY924" fmla="*/ 1757383 h 2812935"/>
                    <a:gd name="connsiteX925" fmla="*/ 583384 w 1404720"/>
                    <a:gd name="connsiteY925" fmla="*/ 1757383 h 2812935"/>
                    <a:gd name="connsiteX926" fmla="*/ 543016 w 1404720"/>
                    <a:gd name="connsiteY926" fmla="*/ 1797751 h 2812935"/>
                    <a:gd name="connsiteX927" fmla="*/ 583384 w 1404720"/>
                    <a:gd name="connsiteY927" fmla="*/ 1838119 h 2812935"/>
                    <a:gd name="connsiteX928" fmla="*/ 623752 w 1404720"/>
                    <a:gd name="connsiteY928" fmla="*/ 1797751 h 2812935"/>
                    <a:gd name="connsiteX929" fmla="*/ 583384 w 1404720"/>
                    <a:gd name="connsiteY929" fmla="*/ 1757383 h 2812935"/>
                    <a:gd name="connsiteX930" fmla="*/ 498947 w 1404720"/>
                    <a:gd name="connsiteY930" fmla="*/ 1757383 h 2812935"/>
                    <a:gd name="connsiteX931" fmla="*/ 458579 w 1404720"/>
                    <a:gd name="connsiteY931" fmla="*/ 1797751 h 2812935"/>
                    <a:gd name="connsiteX932" fmla="*/ 498947 w 1404720"/>
                    <a:gd name="connsiteY932" fmla="*/ 1838119 h 2812935"/>
                    <a:gd name="connsiteX933" fmla="*/ 539315 w 1404720"/>
                    <a:gd name="connsiteY933" fmla="*/ 1797751 h 2812935"/>
                    <a:gd name="connsiteX934" fmla="*/ 498947 w 1404720"/>
                    <a:gd name="connsiteY934" fmla="*/ 1757383 h 2812935"/>
                    <a:gd name="connsiteX935" fmla="*/ 414511 w 1404720"/>
                    <a:gd name="connsiteY935" fmla="*/ 1757383 h 2812935"/>
                    <a:gd name="connsiteX936" fmla="*/ 374143 w 1404720"/>
                    <a:gd name="connsiteY936" fmla="*/ 1797751 h 2812935"/>
                    <a:gd name="connsiteX937" fmla="*/ 414511 w 1404720"/>
                    <a:gd name="connsiteY937" fmla="*/ 1838119 h 2812935"/>
                    <a:gd name="connsiteX938" fmla="*/ 454879 w 1404720"/>
                    <a:gd name="connsiteY938" fmla="*/ 1797751 h 2812935"/>
                    <a:gd name="connsiteX939" fmla="*/ 414511 w 1404720"/>
                    <a:gd name="connsiteY939" fmla="*/ 1757383 h 2812935"/>
                    <a:gd name="connsiteX940" fmla="*/ 330075 w 1404720"/>
                    <a:gd name="connsiteY940" fmla="*/ 1757383 h 2812935"/>
                    <a:gd name="connsiteX941" fmla="*/ 289707 w 1404720"/>
                    <a:gd name="connsiteY941" fmla="*/ 1797751 h 2812935"/>
                    <a:gd name="connsiteX942" fmla="*/ 330075 w 1404720"/>
                    <a:gd name="connsiteY942" fmla="*/ 1838119 h 2812935"/>
                    <a:gd name="connsiteX943" fmla="*/ 370443 w 1404720"/>
                    <a:gd name="connsiteY943" fmla="*/ 1797751 h 2812935"/>
                    <a:gd name="connsiteX944" fmla="*/ 330075 w 1404720"/>
                    <a:gd name="connsiteY944" fmla="*/ 1757383 h 2812935"/>
                    <a:gd name="connsiteX945" fmla="*/ 245639 w 1404720"/>
                    <a:gd name="connsiteY945" fmla="*/ 1757383 h 2812935"/>
                    <a:gd name="connsiteX946" fmla="*/ 205271 w 1404720"/>
                    <a:gd name="connsiteY946" fmla="*/ 1797751 h 2812935"/>
                    <a:gd name="connsiteX947" fmla="*/ 245639 w 1404720"/>
                    <a:gd name="connsiteY947" fmla="*/ 1838119 h 2812935"/>
                    <a:gd name="connsiteX948" fmla="*/ 286007 w 1404720"/>
                    <a:gd name="connsiteY948" fmla="*/ 1797751 h 2812935"/>
                    <a:gd name="connsiteX949" fmla="*/ 245639 w 1404720"/>
                    <a:gd name="connsiteY949" fmla="*/ 1757383 h 2812935"/>
                    <a:gd name="connsiteX950" fmla="*/ 161202 w 1404720"/>
                    <a:gd name="connsiteY950" fmla="*/ 1757383 h 2812935"/>
                    <a:gd name="connsiteX951" fmla="*/ 120834 w 1404720"/>
                    <a:gd name="connsiteY951" fmla="*/ 1797751 h 2812935"/>
                    <a:gd name="connsiteX952" fmla="*/ 161202 w 1404720"/>
                    <a:gd name="connsiteY952" fmla="*/ 1838119 h 2812935"/>
                    <a:gd name="connsiteX953" fmla="*/ 201570 w 1404720"/>
                    <a:gd name="connsiteY953" fmla="*/ 1797751 h 2812935"/>
                    <a:gd name="connsiteX954" fmla="*/ 161202 w 1404720"/>
                    <a:gd name="connsiteY954" fmla="*/ 1757383 h 2812935"/>
                    <a:gd name="connsiteX955" fmla="*/ 76766 w 1404720"/>
                    <a:gd name="connsiteY955" fmla="*/ 1757383 h 2812935"/>
                    <a:gd name="connsiteX956" fmla="*/ 36398 w 1404720"/>
                    <a:gd name="connsiteY956" fmla="*/ 1797751 h 2812935"/>
                    <a:gd name="connsiteX957" fmla="*/ 76766 w 1404720"/>
                    <a:gd name="connsiteY957" fmla="*/ 1838119 h 2812935"/>
                    <a:gd name="connsiteX958" fmla="*/ 117134 w 1404720"/>
                    <a:gd name="connsiteY958" fmla="*/ 1797751 h 2812935"/>
                    <a:gd name="connsiteX959" fmla="*/ 76766 w 1404720"/>
                    <a:gd name="connsiteY959" fmla="*/ 1757383 h 2812935"/>
                    <a:gd name="connsiteX960" fmla="*/ 1343312 w 1404720"/>
                    <a:gd name="connsiteY960" fmla="*/ 1671334 h 2812935"/>
                    <a:gd name="connsiteX961" fmla="*/ 1302944 w 1404720"/>
                    <a:gd name="connsiteY961" fmla="*/ 1711702 h 2812935"/>
                    <a:gd name="connsiteX962" fmla="*/ 1343312 w 1404720"/>
                    <a:gd name="connsiteY962" fmla="*/ 1752070 h 2812935"/>
                    <a:gd name="connsiteX963" fmla="*/ 1383680 w 1404720"/>
                    <a:gd name="connsiteY963" fmla="*/ 1711702 h 2812935"/>
                    <a:gd name="connsiteX964" fmla="*/ 1343312 w 1404720"/>
                    <a:gd name="connsiteY964" fmla="*/ 1671334 h 2812935"/>
                    <a:gd name="connsiteX965" fmla="*/ 1258874 w 1404720"/>
                    <a:gd name="connsiteY965" fmla="*/ 1671334 h 2812935"/>
                    <a:gd name="connsiteX966" fmla="*/ 1218506 w 1404720"/>
                    <a:gd name="connsiteY966" fmla="*/ 1711702 h 2812935"/>
                    <a:gd name="connsiteX967" fmla="*/ 1258874 w 1404720"/>
                    <a:gd name="connsiteY967" fmla="*/ 1752070 h 2812935"/>
                    <a:gd name="connsiteX968" fmla="*/ 1299242 w 1404720"/>
                    <a:gd name="connsiteY968" fmla="*/ 1711702 h 2812935"/>
                    <a:gd name="connsiteX969" fmla="*/ 1258874 w 1404720"/>
                    <a:gd name="connsiteY969" fmla="*/ 1671334 h 2812935"/>
                    <a:gd name="connsiteX970" fmla="*/ 1174438 w 1404720"/>
                    <a:gd name="connsiteY970" fmla="*/ 1671334 h 2812935"/>
                    <a:gd name="connsiteX971" fmla="*/ 1134070 w 1404720"/>
                    <a:gd name="connsiteY971" fmla="*/ 1711702 h 2812935"/>
                    <a:gd name="connsiteX972" fmla="*/ 1174438 w 1404720"/>
                    <a:gd name="connsiteY972" fmla="*/ 1752070 h 2812935"/>
                    <a:gd name="connsiteX973" fmla="*/ 1214806 w 1404720"/>
                    <a:gd name="connsiteY973" fmla="*/ 1711702 h 2812935"/>
                    <a:gd name="connsiteX974" fmla="*/ 1174438 w 1404720"/>
                    <a:gd name="connsiteY974" fmla="*/ 1671334 h 2812935"/>
                    <a:gd name="connsiteX975" fmla="*/ 1090002 w 1404720"/>
                    <a:gd name="connsiteY975" fmla="*/ 1671334 h 2812935"/>
                    <a:gd name="connsiteX976" fmla="*/ 1049634 w 1404720"/>
                    <a:gd name="connsiteY976" fmla="*/ 1711702 h 2812935"/>
                    <a:gd name="connsiteX977" fmla="*/ 1090002 w 1404720"/>
                    <a:gd name="connsiteY977" fmla="*/ 1752070 h 2812935"/>
                    <a:gd name="connsiteX978" fmla="*/ 1130370 w 1404720"/>
                    <a:gd name="connsiteY978" fmla="*/ 1711702 h 2812935"/>
                    <a:gd name="connsiteX979" fmla="*/ 1090002 w 1404720"/>
                    <a:gd name="connsiteY979" fmla="*/ 1671334 h 2812935"/>
                    <a:gd name="connsiteX980" fmla="*/ 1005565 w 1404720"/>
                    <a:gd name="connsiteY980" fmla="*/ 1671334 h 2812935"/>
                    <a:gd name="connsiteX981" fmla="*/ 965197 w 1404720"/>
                    <a:gd name="connsiteY981" fmla="*/ 1711702 h 2812935"/>
                    <a:gd name="connsiteX982" fmla="*/ 1005565 w 1404720"/>
                    <a:gd name="connsiteY982" fmla="*/ 1752070 h 2812935"/>
                    <a:gd name="connsiteX983" fmla="*/ 1045933 w 1404720"/>
                    <a:gd name="connsiteY983" fmla="*/ 1711702 h 2812935"/>
                    <a:gd name="connsiteX984" fmla="*/ 1005565 w 1404720"/>
                    <a:gd name="connsiteY984" fmla="*/ 1671334 h 2812935"/>
                    <a:gd name="connsiteX985" fmla="*/ 921129 w 1404720"/>
                    <a:gd name="connsiteY985" fmla="*/ 1671334 h 2812935"/>
                    <a:gd name="connsiteX986" fmla="*/ 880761 w 1404720"/>
                    <a:gd name="connsiteY986" fmla="*/ 1711702 h 2812935"/>
                    <a:gd name="connsiteX987" fmla="*/ 921129 w 1404720"/>
                    <a:gd name="connsiteY987" fmla="*/ 1752070 h 2812935"/>
                    <a:gd name="connsiteX988" fmla="*/ 961497 w 1404720"/>
                    <a:gd name="connsiteY988" fmla="*/ 1711702 h 2812935"/>
                    <a:gd name="connsiteX989" fmla="*/ 921129 w 1404720"/>
                    <a:gd name="connsiteY989" fmla="*/ 1671334 h 2812935"/>
                    <a:gd name="connsiteX990" fmla="*/ 836693 w 1404720"/>
                    <a:gd name="connsiteY990" fmla="*/ 1671334 h 2812935"/>
                    <a:gd name="connsiteX991" fmla="*/ 796325 w 1404720"/>
                    <a:gd name="connsiteY991" fmla="*/ 1711702 h 2812935"/>
                    <a:gd name="connsiteX992" fmla="*/ 836693 w 1404720"/>
                    <a:gd name="connsiteY992" fmla="*/ 1752070 h 2812935"/>
                    <a:gd name="connsiteX993" fmla="*/ 877061 w 1404720"/>
                    <a:gd name="connsiteY993" fmla="*/ 1711702 h 2812935"/>
                    <a:gd name="connsiteX994" fmla="*/ 836693 w 1404720"/>
                    <a:gd name="connsiteY994" fmla="*/ 1671334 h 2812935"/>
                    <a:gd name="connsiteX995" fmla="*/ 752256 w 1404720"/>
                    <a:gd name="connsiteY995" fmla="*/ 1671334 h 2812935"/>
                    <a:gd name="connsiteX996" fmla="*/ 711888 w 1404720"/>
                    <a:gd name="connsiteY996" fmla="*/ 1711702 h 2812935"/>
                    <a:gd name="connsiteX997" fmla="*/ 752256 w 1404720"/>
                    <a:gd name="connsiteY997" fmla="*/ 1752070 h 2812935"/>
                    <a:gd name="connsiteX998" fmla="*/ 792624 w 1404720"/>
                    <a:gd name="connsiteY998" fmla="*/ 1711702 h 2812935"/>
                    <a:gd name="connsiteX999" fmla="*/ 752256 w 1404720"/>
                    <a:gd name="connsiteY999" fmla="*/ 1671334 h 2812935"/>
                    <a:gd name="connsiteX1000" fmla="*/ 667820 w 1404720"/>
                    <a:gd name="connsiteY1000" fmla="*/ 1671334 h 2812935"/>
                    <a:gd name="connsiteX1001" fmla="*/ 627452 w 1404720"/>
                    <a:gd name="connsiteY1001" fmla="*/ 1711702 h 2812935"/>
                    <a:gd name="connsiteX1002" fmla="*/ 667820 w 1404720"/>
                    <a:gd name="connsiteY1002" fmla="*/ 1752070 h 2812935"/>
                    <a:gd name="connsiteX1003" fmla="*/ 708188 w 1404720"/>
                    <a:gd name="connsiteY1003" fmla="*/ 1711702 h 2812935"/>
                    <a:gd name="connsiteX1004" fmla="*/ 667820 w 1404720"/>
                    <a:gd name="connsiteY1004" fmla="*/ 1671334 h 2812935"/>
                    <a:gd name="connsiteX1005" fmla="*/ 583384 w 1404720"/>
                    <a:gd name="connsiteY1005" fmla="*/ 1671334 h 2812935"/>
                    <a:gd name="connsiteX1006" fmla="*/ 543016 w 1404720"/>
                    <a:gd name="connsiteY1006" fmla="*/ 1711702 h 2812935"/>
                    <a:gd name="connsiteX1007" fmla="*/ 583384 w 1404720"/>
                    <a:gd name="connsiteY1007" fmla="*/ 1752070 h 2812935"/>
                    <a:gd name="connsiteX1008" fmla="*/ 623752 w 1404720"/>
                    <a:gd name="connsiteY1008" fmla="*/ 1711702 h 2812935"/>
                    <a:gd name="connsiteX1009" fmla="*/ 583384 w 1404720"/>
                    <a:gd name="connsiteY1009" fmla="*/ 1671334 h 2812935"/>
                    <a:gd name="connsiteX1010" fmla="*/ 498947 w 1404720"/>
                    <a:gd name="connsiteY1010" fmla="*/ 1671334 h 2812935"/>
                    <a:gd name="connsiteX1011" fmla="*/ 458579 w 1404720"/>
                    <a:gd name="connsiteY1011" fmla="*/ 1711702 h 2812935"/>
                    <a:gd name="connsiteX1012" fmla="*/ 498947 w 1404720"/>
                    <a:gd name="connsiteY1012" fmla="*/ 1752070 h 2812935"/>
                    <a:gd name="connsiteX1013" fmla="*/ 539315 w 1404720"/>
                    <a:gd name="connsiteY1013" fmla="*/ 1711702 h 2812935"/>
                    <a:gd name="connsiteX1014" fmla="*/ 498947 w 1404720"/>
                    <a:gd name="connsiteY1014" fmla="*/ 1671334 h 2812935"/>
                    <a:gd name="connsiteX1015" fmla="*/ 414511 w 1404720"/>
                    <a:gd name="connsiteY1015" fmla="*/ 1671334 h 2812935"/>
                    <a:gd name="connsiteX1016" fmla="*/ 374143 w 1404720"/>
                    <a:gd name="connsiteY1016" fmla="*/ 1711702 h 2812935"/>
                    <a:gd name="connsiteX1017" fmla="*/ 414511 w 1404720"/>
                    <a:gd name="connsiteY1017" fmla="*/ 1752070 h 2812935"/>
                    <a:gd name="connsiteX1018" fmla="*/ 454879 w 1404720"/>
                    <a:gd name="connsiteY1018" fmla="*/ 1711702 h 2812935"/>
                    <a:gd name="connsiteX1019" fmla="*/ 414511 w 1404720"/>
                    <a:gd name="connsiteY1019" fmla="*/ 1671334 h 2812935"/>
                    <a:gd name="connsiteX1020" fmla="*/ 330075 w 1404720"/>
                    <a:gd name="connsiteY1020" fmla="*/ 1671334 h 2812935"/>
                    <a:gd name="connsiteX1021" fmla="*/ 289707 w 1404720"/>
                    <a:gd name="connsiteY1021" fmla="*/ 1711702 h 2812935"/>
                    <a:gd name="connsiteX1022" fmla="*/ 330075 w 1404720"/>
                    <a:gd name="connsiteY1022" fmla="*/ 1752070 h 2812935"/>
                    <a:gd name="connsiteX1023" fmla="*/ 370443 w 1404720"/>
                    <a:gd name="connsiteY1023" fmla="*/ 1711702 h 2812935"/>
                    <a:gd name="connsiteX1024" fmla="*/ 330075 w 1404720"/>
                    <a:gd name="connsiteY1024" fmla="*/ 1671334 h 2812935"/>
                    <a:gd name="connsiteX1025" fmla="*/ 245639 w 1404720"/>
                    <a:gd name="connsiteY1025" fmla="*/ 1671334 h 2812935"/>
                    <a:gd name="connsiteX1026" fmla="*/ 205271 w 1404720"/>
                    <a:gd name="connsiteY1026" fmla="*/ 1711702 h 2812935"/>
                    <a:gd name="connsiteX1027" fmla="*/ 245639 w 1404720"/>
                    <a:gd name="connsiteY1027" fmla="*/ 1752070 h 2812935"/>
                    <a:gd name="connsiteX1028" fmla="*/ 286007 w 1404720"/>
                    <a:gd name="connsiteY1028" fmla="*/ 1711702 h 2812935"/>
                    <a:gd name="connsiteX1029" fmla="*/ 245639 w 1404720"/>
                    <a:gd name="connsiteY1029" fmla="*/ 1671334 h 2812935"/>
                    <a:gd name="connsiteX1030" fmla="*/ 161202 w 1404720"/>
                    <a:gd name="connsiteY1030" fmla="*/ 1671334 h 2812935"/>
                    <a:gd name="connsiteX1031" fmla="*/ 120834 w 1404720"/>
                    <a:gd name="connsiteY1031" fmla="*/ 1711702 h 2812935"/>
                    <a:gd name="connsiteX1032" fmla="*/ 161202 w 1404720"/>
                    <a:gd name="connsiteY1032" fmla="*/ 1752070 h 2812935"/>
                    <a:gd name="connsiteX1033" fmla="*/ 201570 w 1404720"/>
                    <a:gd name="connsiteY1033" fmla="*/ 1711702 h 2812935"/>
                    <a:gd name="connsiteX1034" fmla="*/ 161202 w 1404720"/>
                    <a:gd name="connsiteY1034" fmla="*/ 1671334 h 2812935"/>
                    <a:gd name="connsiteX1035" fmla="*/ 76766 w 1404720"/>
                    <a:gd name="connsiteY1035" fmla="*/ 1671334 h 2812935"/>
                    <a:gd name="connsiteX1036" fmla="*/ 36398 w 1404720"/>
                    <a:gd name="connsiteY1036" fmla="*/ 1711702 h 2812935"/>
                    <a:gd name="connsiteX1037" fmla="*/ 76766 w 1404720"/>
                    <a:gd name="connsiteY1037" fmla="*/ 1752070 h 2812935"/>
                    <a:gd name="connsiteX1038" fmla="*/ 117134 w 1404720"/>
                    <a:gd name="connsiteY1038" fmla="*/ 1711702 h 2812935"/>
                    <a:gd name="connsiteX1039" fmla="*/ 76766 w 1404720"/>
                    <a:gd name="connsiteY1039" fmla="*/ 1671334 h 2812935"/>
                    <a:gd name="connsiteX1040" fmla="*/ 1343312 w 1404720"/>
                    <a:gd name="connsiteY1040" fmla="*/ 1585285 h 2812935"/>
                    <a:gd name="connsiteX1041" fmla="*/ 1302944 w 1404720"/>
                    <a:gd name="connsiteY1041" fmla="*/ 1625653 h 2812935"/>
                    <a:gd name="connsiteX1042" fmla="*/ 1343312 w 1404720"/>
                    <a:gd name="connsiteY1042" fmla="*/ 1666021 h 2812935"/>
                    <a:gd name="connsiteX1043" fmla="*/ 1383680 w 1404720"/>
                    <a:gd name="connsiteY1043" fmla="*/ 1625653 h 2812935"/>
                    <a:gd name="connsiteX1044" fmla="*/ 1343312 w 1404720"/>
                    <a:gd name="connsiteY1044" fmla="*/ 1585285 h 2812935"/>
                    <a:gd name="connsiteX1045" fmla="*/ 1258874 w 1404720"/>
                    <a:gd name="connsiteY1045" fmla="*/ 1585285 h 2812935"/>
                    <a:gd name="connsiteX1046" fmla="*/ 1218506 w 1404720"/>
                    <a:gd name="connsiteY1046" fmla="*/ 1625653 h 2812935"/>
                    <a:gd name="connsiteX1047" fmla="*/ 1258874 w 1404720"/>
                    <a:gd name="connsiteY1047" fmla="*/ 1666021 h 2812935"/>
                    <a:gd name="connsiteX1048" fmla="*/ 1299242 w 1404720"/>
                    <a:gd name="connsiteY1048" fmla="*/ 1625653 h 2812935"/>
                    <a:gd name="connsiteX1049" fmla="*/ 1258874 w 1404720"/>
                    <a:gd name="connsiteY1049" fmla="*/ 1585285 h 2812935"/>
                    <a:gd name="connsiteX1050" fmla="*/ 1174438 w 1404720"/>
                    <a:gd name="connsiteY1050" fmla="*/ 1585285 h 2812935"/>
                    <a:gd name="connsiteX1051" fmla="*/ 1134070 w 1404720"/>
                    <a:gd name="connsiteY1051" fmla="*/ 1625653 h 2812935"/>
                    <a:gd name="connsiteX1052" fmla="*/ 1174438 w 1404720"/>
                    <a:gd name="connsiteY1052" fmla="*/ 1666021 h 2812935"/>
                    <a:gd name="connsiteX1053" fmla="*/ 1214806 w 1404720"/>
                    <a:gd name="connsiteY1053" fmla="*/ 1625653 h 2812935"/>
                    <a:gd name="connsiteX1054" fmla="*/ 1174438 w 1404720"/>
                    <a:gd name="connsiteY1054" fmla="*/ 1585285 h 2812935"/>
                    <a:gd name="connsiteX1055" fmla="*/ 1090002 w 1404720"/>
                    <a:gd name="connsiteY1055" fmla="*/ 1585285 h 2812935"/>
                    <a:gd name="connsiteX1056" fmla="*/ 1049634 w 1404720"/>
                    <a:gd name="connsiteY1056" fmla="*/ 1625653 h 2812935"/>
                    <a:gd name="connsiteX1057" fmla="*/ 1090002 w 1404720"/>
                    <a:gd name="connsiteY1057" fmla="*/ 1666021 h 2812935"/>
                    <a:gd name="connsiteX1058" fmla="*/ 1130370 w 1404720"/>
                    <a:gd name="connsiteY1058" fmla="*/ 1625653 h 2812935"/>
                    <a:gd name="connsiteX1059" fmla="*/ 1090002 w 1404720"/>
                    <a:gd name="connsiteY1059" fmla="*/ 1585285 h 2812935"/>
                    <a:gd name="connsiteX1060" fmla="*/ 1005565 w 1404720"/>
                    <a:gd name="connsiteY1060" fmla="*/ 1585285 h 2812935"/>
                    <a:gd name="connsiteX1061" fmla="*/ 965197 w 1404720"/>
                    <a:gd name="connsiteY1061" fmla="*/ 1625653 h 2812935"/>
                    <a:gd name="connsiteX1062" fmla="*/ 1005565 w 1404720"/>
                    <a:gd name="connsiteY1062" fmla="*/ 1666021 h 2812935"/>
                    <a:gd name="connsiteX1063" fmla="*/ 1045933 w 1404720"/>
                    <a:gd name="connsiteY1063" fmla="*/ 1625653 h 2812935"/>
                    <a:gd name="connsiteX1064" fmla="*/ 1005565 w 1404720"/>
                    <a:gd name="connsiteY1064" fmla="*/ 1585285 h 2812935"/>
                    <a:gd name="connsiteX1065" fmla="*/ 921129 w 1404720"/>
                    <a:gd name="connsiteY1065" fmla="*/ 1585285 h 2812935"/>
                    <a:gd name="connsiteX1066" fmla="*/ 880761 w 1404720"/>
                    <a:gd name="connsiteY1066" fmla="*/ 1625653 h 2812935"/>
                    <a:gd name="connsiteX1067" fmla="*/ 921129 w 1404720"/>
                    <a:gd name="connsiteY1067" fmla="*/ 1666021 h 2812935"/>
                    <a:gd name="connsiteX1068" fmla="*/ 961497 w 1404720"/>
                    <a:gd name="connsiteY1068" fmla="*/ 1625653 h 2812935"/>
                    <a:gd name="connsiteX1069" fmla="*/ 921129 w 1404720"/>
                    <a:gd name="connsiteY1069" fmla="*/ 1585285 h 2812935"/>
                    <a:gd name="connsiteX1070" fmla="*/ 836693 w 1404720"/>
                    <a:gd name="connsiteY1070" fmla="*/ 1585285 h 2812935"/>
                    <a:gd name="connsiteX1071" fmla="*/ 796325 w 1404720"/>
                    <a:gd name="connsiteY1071" fmla="*/ 1625653 h 2812935"/>
                    <a:gd name="connsiteX1072" fmla="*/ 836693 w 1404720"/>
                    <a:gd name="connsiteY1072" fmla="*/ 1666021 h 2812935"/>
                    <a:gd name="connsiteX1073" fmla="*/ 877061 w 1404720"/>
                    <a:gd name="connsiteY1073" fmla="*/ 1625653 h 2812935"/>
                    <a:gd name="connsiteX1074" fmla="*/ 836693 w 1404720"/>
                    <a:gd name="connsiteY1074" fmla="*/ 1585285 h 2812935"/>
                    <a:gd name="connsiteX1075" fmla="*/ 752256 w 1404720"/>
                    <a:gd name="connsiteY1075" fmla="*/ 1585285 h 2812935"/>
                    <a:gd name="connsiteX1076" fmla="*/ 711888 w 1404720"/>
                    <a:gd name="connsiteY1076" fmla="*/ 1625653 h 2812935"/>
                    <a:gd name="connsiteX1077" fmla="*/ 752256 w 1404720"/>
                    <a:gd name="connsiteY1077" fmla="*/ 1666021 h 2812935"/>
                    <a:gd name="connsiteX1078" fmla="*/ 792624 w 1404720"/>
                    <a:gd name="connsiteY1078" fmla="*/ 1625653 h 2812935"/>
                    <a:gd name="connsiteX1079" fmla="*/ 752256 w 1404720"/>
                    <a:gd name="connsiteY1079" fmla="*/ 1585285 h 2812935"/>
                    <a:gd name="connsiteX1080" fmla="*/ 667820 w 1404720"/>
                    <a:gd name="connsiteY1080" fmla="*/ 1585285 h 2812935"/>
                    <a:gd name="connsiteX1081" fmla="*/ 627452 w 1404720"/>
                    <a:gd name="connsiteY1081" fmla="*/ 1625653 h 2812935"/>
                    <a:gd name="connsiteX1082" fmla="*/ 667820 w 1404720"/>
                    <a:gd name="connsiteY1082" fmla="*/ 1666021 h 2812935"/>
                    <a:gd name="connsiteX1083" fmla="*/ 708188 w 1404720"/>
                    <a:gd name="connsiteY1083" fmla="*/ 1625653 h 2812935"/>
                    <a:gd name="connsiteX1084" fmla="*/ 667820 w 1404720"/>
                    <a:gd name="connsiteY1084" fmla="*/ 1585285 h 2812935"/>
                    <a:gd name="connsiteX1085" fmla="*/ 583384 w 1404720"/>
                    <a:gd name="connsiteY1085" fmla="*/ 1585285 h 2812935"/>
                    <a:gd name="connsiteX1086" fmla="*/ 543016 w 1404720"/>
                    <a:gd name="connsiteY1086" fmla="*/ 1625653 h 2812935"/>
                    <a:gd name="connsiteX1087" fmla="*/ 583384 w 1404720"/>
                    <a:gd name="connsiteY1087" fmla="*/ 1666021 h 2812935"/>
                    <a:gd name="connsiteX1088" fmla="*/ 623752 w 1404720"/>
                    <a:gd name="connsiteY1088" fmla="*/ 1625653 h 2812935"/>
                    <a:gd name="connsiteX1089" fmla="*/ 583384 w 1404720"/>
                    <a:gd name="connsiteY1089" fmla="*/ 1585285 h 2812935"/>
                    <a:gd name="connsiteX1090" fmla="*/ 498947 w 1404720"/>
                    <a:gd name="connsiteY1090" fmla="*/ 1585285 h 2812935"/>
                    <a:gd name="connsiteX1091" fmla="*/ 458579 w 1404720"/>
                    <a:gd name="connsiteY1091" fmla="*/ 1625653 h 2812935"/>
                    <a:gd name="connsiteX1092" fmla="*/ 498947 w 1404720"/>
                    <a:gd name="connsiteY1092" fmla="*/ 1666021 h 2812935"/>
                    <a:gd name="connsiteX1093" fmla="*/ 539315 w 1404720"/>
                    <a:gd name="connsiteY1093" fmla="*/ 1625653 h 2812935"/>
                    <a:gd name="connsiteX1094" fmla="*/ 498947 w 1404720"/>
                    <a:gd name="connsiteY1094" fmla="*/ 1585285 h 2812935"/>
                    <a:gd name="connsiteX1095" fmla="*/ 414511 w 1404720"/>
                    <a:gd name="connsiteY1095" fmla="*/ 1585285 h 2812935"/>
                    <a:gd name="connsiteX1096" fmla="*/ 374143 w 1404720"/>
                    <a:gd name="connsiteY1096" fmla="*/ 1625653 h 2812935"/>
                    <a:gd name="connsiteX1097" fmla="*/ 414511 w 1404720"/>
                    <a:gd name="connsiteY1097" fmla="*/ 1666021 h 2812935"/>
                    <a:gd name="connsiteX1098" fmla="*/ 454879 w 1404720"/>
                    <a:gd name="connsiteY1098" fmla="*/ 1625653 h 2812935"/>
                    <a:gd name="connsiteX1099" fmla="*/ 414511 w 1404720"/>
                    <a:gd name="connsiteY1099" fmla="*/ 1585285 h 2812935"/>
                    <a:gd name="connsiteX1100" fmla="*/ 330075 w 1404720"/>
                    <a:gd name="connsiteY1100" fmla="*/ 1585285 h 2812935"/>
                    <a:gd name="connsiteX1101" fmla="*/ 289707 w 1404720"/>
                    <a:gd name="connsiteY1101" fmla="*/ 1625653 h 2812935"/>
                    <a:gd name="connsiteX1102" fmla="*/ 330075 w 1404720"/>
                    <a:gd name="connsiteY1102" fmla="*/ 1666021 h 2812935"/>
                    <a:gd name="connsiteX1103" fmla="*/ 370443 w 1404720"/>
                    <a:gd name="connsiteY1103" fmla="*/ 1625653 h 2812935"/>
                    <a:gd name="connsiteX1104" fmla="*/ 330075 w 1404720"/>
                    <a:gd name="connsiteY1104" fmla="*/ 1585285 h 2812935"/>
                    <a:gd name="connsiteX1105" fmla="*/ 245639 w 1404720"/>
                    <a:gd name="connsiteY1105" fmla="*/ 1585285 h 2812935"/>
                    <a:gd name="connsiteX1106" fmla="*/ 205271 w 1404720"/>
                    <a:gd name="connsiteY1106" fmla="*/ 1625653 h 2812935"/>
                    <a:gd name="connsiteX1107" fmla="*/ 245639 w 1404720"/>
                    <a:gd name="connsiteY1107" fmla="*/ 1666021 h 2812935"/>
                    <a:gd name="connsiteX1108" fmla="*/ 286007 w 1404720"/>
                    <a:gd name="connsiteY1108" fmla="*/ 1625653 h 2812935"/>
                    <a:gd name="connsiteX1109" fmla="*/ 245639 w 1404720"/>
                    <a:gd name="connsiteY1109" fmla="*/ 1585285 h 2812935"/>
                    <a:gd name="connsiteX1110" fmla="*/ 161202 w 1404720"/>
                    <a:gd name="connsiteY1110" fmla="*/ 1585285 h 2812935"/>
                    <a:gd name="connsiteX1111" fmla="*/ 120834 w 1404720"/>
                    <a:gd name="connsiteY1111" fmla="*/ 1625653 h 2812935"/>
                    <a:gd name="connsiteX1112" fmla="*/ 161202 w 1404720"/>
                    <a:gd name="connsiteY1112" fmla="*/ 1666021 h 2812935"/>
                    <a:gd name="connsiteX1113" fmla="*/ 201570 w 1404720"/>
                    <a:gd name="connsiteY1113" fmla="*/ 1625653 h 2812935"/>
                    <a:gd name="connsiteX1114" fmla="*/ 161202 w 1404720"/>
                    <a:gd name="connsiteY1114" fmla="*/ 1585285 h 2812935"/>
                    <a:gd name="connsiteX1115" fmla="*/ 76766 w 1404720"/>
                    <a:gd name="connsiteY1115" fmla="*/ 1585285 h 2812935"/>
                    <a:gd name="connsiteX1116" fmla="*/ 36398 w 1404720"/>
                    <a:gd name="connsiteY1116" fmla="*/ 1625653 h 2812935"/>
                    <a:gd name="connsiteX1117" fmla="*/ 76766 w 1404720"/>
                    <a:gd name="connsiteY1117" fmla="*/ 1666021 h 2812935"/>
                    <a:gd name="connsiteX1118" fmla="*/ 117134 w 1404720"/>
                    <a:gd name="connsiteY1118" fmla="*/ 1625653 h 2812935"/>
                    <a:gd name="connsiteX1119" fmla="*/ 76766 w 1404720"/>
                    <a:gd name="connsiteY1119" fmla="*/ 1585285 h 2812935"/>
                    <a:gd name="connsiteX1120" fmla="*/ 1343312 w 1404720"/>
                    <a:gd name="connsiteY1120" fmla="*/ 1499236 h 2812935"/>
                    <a:gd name="connsiteX1121" fmla="*/ 1302944 w 1404720"/>
                    <a:gd name="connsiteY1121" fmla="*/ 1539604 h 2812935"/>
                    <a:gd name="connsiteX1122" fmla="*/ 1343312 w 1404720"/>
                    <a:gd name="connsiteY1122" fmla="*/ 1579972 h 2812935"/>
                    <a:gd name="connsiteX1123" fmla="*/ 1383680 w 1404720"/>
                    <a:gd name="connsiteY1123" fmla="*/ 1539604 h 2812935"/>
                    <a:gd name="connsiteX1124" fmla="*/ 1343312 w 1404720"/>
                    <a:gd name="connsiteY1124" fmla="*/ 1499236 h 2812935"/>
                    <a:gd name="connsiteX1125" fmla="*/ 1258874 w 1404720"/>
                    <a:gd name="connsiteY1125" fmla="*/ 1499236 h 2812935"/>
                    <a:gd name="connsiteX1126" fmla="*/ 1218506 w 1404720"/>
                    <a:gd name="connsiteY1126" fmla="*/ 1539604 h 2812935"/>
                    <a:gd name="connsiteX1127" fmla="*/ 1258874 w 1404720"/>
                    <a:gd name="connsiteY1127" fmla="*/ 1579972 h 2812935"/>
                    <a:gd name="connsiteX1128" fmla="*/ 1299242 w 1404720"/>
                    <a:gd name="connsiteY1128" fmla="*/ 1539604 h 2812935"/>
                    <a:gd name="connsiteX1129" fmla="*/ 1258874 w 1404720"/>
                    <a:gd name="connsiteY1129" fmla="*/ 1499236 h 2812935"/>
                    <a:gd name="connsiteX1130" fmla="*/ 1174438 w 1404720"/>
                    <a:gd name="connsiteY1130" fmla="*/ 1499236 h 2812935"/>
                    <a:gd name="connsiteX1131" fmla="*/ 1134070 w 1404720"/>
                    <a:gd name="connsiteY1131" fmla="*/ 1539604 h 2812935"/>
                    <a:gd name="connsiteX1132" fmla="*/ 1174438 w 1404720"/>
                    <a:gd name="connsiteY1132" fmla="*/ 1579972 h 2812935"/>
                    <a:gd name="connsiteX1133" fmla="*/ 1214806 w 1404720"/>
                    <a:gd name="connsiteY1133" fmla="*/ 1539604 h 2812935"/>
                    <a:gd name="connsiteX1134" fmla="*/ 1174438 w 1404720"/>
                    <a:gd name="connsiteY1134" fmla="*/ 1499236 h 2812935"/>
                    <a:gd name="connsiteX1135" fmla="*/ 1090002 w 1404720"/>
                    <a:gd name="connsiteY1135" fmla="*/ 1499236 h 2812935"/>
                    <a:gd name="connsiteX1136" fmla="*/ 1049634 w 1404720"/>
                    <a:gd name="connsiteY1136" fmla="*/ 1539604 h 2812935"/>
                    <a:gd name="connsiteX1137" fmla="*/ 1090002 w 1404720"/>
                    <a:gd name="connsiteY1137" fmla="*/ 1579972 h 2812935"/>
                    <a:gd name="connsiteX1138" fmla="*/ 1130370 w 1404720"/>
                    <a:gd name="connsiteY1138" fmla="*/ 1539604 h 2812935"/>
                    <a:gd name="connsiteX1139" fmla="*/ 1090002 w 1404720"/>
                    <a:gd name="connsiteY1139" fmla="*/ 1499236 h 2812935"/>
                    <a:gd name="connsiteX1140" fmla="*/ 1005565 w 1404720"/>
                    <a:gd name="connsiteY1140" fmla="*/ 1499236 h 2812935"/>
                    <a:gd name="connsiteX1141" fmla="*/ 965197 w 1404720"/>
                    <a:gd name="connsiteY1141" fmla="*/ 1539604 h 2812935"/>
                    <a:gd name="connsiteX1142" fmla="*/ 1005565 w 1404720"/>
                    <a:gd name="connsiteY1142" fmla="*/ 1579972 h 2812935"/>
                    <a:gd name="connsiteX1143" fmla="*/ 1045933 w 1404720"/>
                    <a:gd name="connsiteY1143" fmla="*/ 1539604 h 2812935"/>
                    <a:gd name="connsiteX1144" fmla="*/ 1005565 w 1404720"/>
                    <a:gd name="connsiteY1144" fmla="*/ 1499236 h 2812935"/>
                    <a:gd name="connsiteX1145" fmla="*/ 921129 w 1404720"/>
                    <a:gd name="connsiteY1145" fmla="*/ 1499236 h 2812935"/>
                    <a:gd name="connsiteX1146" fmla="*/ 880761 w 1404720"/>
                    <a:gd name="connsiteY1146" fmla="*/ 1539604 h 2812935"/>
                    <a:gd name="connsiteX1147" fmla="*/ 921129 w 1404720"/>
                    <a:gd name="connsiteY1147" fmla="*/ 1579972 h 2812935"/>
                    <a:gd name="connsiteX1148" fmla="*/ 961497 w 1404720"/>
                    <a:gd name="connsiteY1148" fmla="*/ 1539604 h 2812935"/>
                    <a:gd name="connsiteX1149" fmla="*/ 921129 w 1404720"/>
                    <a:gd name="connsiteY1149" fmla="*/ 1499236 h 2812935"/>
                    <a:gd name="connsiteX1150" fmla="*/ 836693 w 1404720"/>
                    <a:gd name="connsiteY1150" fmla="*/ 1499236 h 2812935"/>
                    <a:gd name="connsiteX1151" fmla="*/ 796325 w 1404720"/>
                    <a:gd name="connsiteY1151" fmla="*/ 1539604 h 2812935"/>
                    <a:gd name="connsiteX1152" fmla="*/ 836693 w 1404720"/>
                    <a:gd name="connsiteY1152" fmla="*/ 1579972 h 2812935"/>
                    <a:gd name="connsiteX1153" fmla="*/ 877061 w 1404720"/>
                    <a:gd name="connsiteY1153" fmla="*/ 1539604 h 2812935"/>
                    <a:gd name="connsiteX1154" fmla="*/ 836693 w 1404720"/>
                    <a:gd name="connsiteY1154" fmla="*/ 1499236 h 2812935"/>
                    <a:gd name="connsiteX1155" fmla="*/ 752256 w 1404720"/>
                    <a:gd name="connsiteY1155" fmla="*/ 1499236 h 2812935"/>
                    <a:gd name="connsiteX1156" fmla="*/ 711888 w 1404720"/>
                    <a:gd name="connsiteY1156" fmla="*/ 1539604 h 2812935"/>
                    <a:gd name="connsiteX1157" fmla="*/ 752256 w 1404720"/>
                    <a:gd name="connsiteY1157" fmla="*/ 1579972 h 2812935"/>
                    <a:gd name="connsiteX1158" fmla="*/ 792624 w 1404720"/>
                    <a:gd name="connsiteY1158" fmla="*/ 1539604 h 2812935"/>
                    <a:gd name="connsiteX1159" fmla="*/ 752256 w 1404720"/>
                    <a:gd name="connsiteY1159" fmla="*/ 1499236 h 2812935"/>
                    <a:gd name="connsiteX1160" fmla="*/ 667820 w 1404720"/>
                    <a:gd name="connsiteY1160" fmla="*/ 1499236 h 2812935"/>
                    <a:gd name="connsiteX1161" fmla="*/ 627452 w 1404720"/>
                    <a:gd name="connsiteY1161" fmla="*/ 1539604 h 2812935"/>
                    <a:gd name="connsiteX1162" fmla="*/ 667820 w 1404720"/>
                    <a:gd name="connsiteY1162" fmla="*/ 1579972 h 2812935"/>
                    <a:gd name="connsiteX1163" fmla="*/ 708188 w 1404720"/>
                    <a:gd name="connsiteY1163" fmla="*/ 1539604 h 2812935"/>
                    <a:gd name="connsiteX1164" fmla="*/ 667820 w 1404720"/>
                    <a:gd name="connsiteY1164" fmla="*/ 1499236 h 2812935"/>
                    <a:gd name="connsiteX1165" fmla="*/ 583384 w 1404720"/>
                    <a:gd name="connsiteY1165" fmla="*/ 1499236 h 2812935"/>
                    <a:gd name="connsiteX1166" fmla="*/ 543016 w 1404720"/>
                    <a:gd name="connsiteY1166" fmla="*/ 1539604 h 2812935"/>
                    <a:gd name="connsiteX1167" fmla="*/ 583384 w 1404720"/>
                    <a:gd name="connsiteY1167" fmla="*/ 1579972 h 2812935"/>
                    <a:gd name="connsiteX1168" fmla="*/ 623752 w 1404720"/>
                    <a:gd name="connsiteY1168" fmla="*/ 1539604 h 2812935"/>
                    <a:gd name="connsiteX1169" fmla="*/ 583384 w 1404720"/>
                    <a:gd name="connsiteY1169" fmla="*/ 1499236 h 2812935"/>
                    <a:gd name="connsiteX1170" fmla="*/ 498947 w 1404720"/>
                    <a:gd name="connsiteY1170" fmla="*/ 1499236 h 2812935"/>
                    <a:gd name="connsiteX1171" fmla="*/ 458579 w 1404720"/>
                    <a:gd name="connsiteY1171" fmla="*/ 1539604 h 2812935"/>
                    <a:gd name="connsiteX1172" fmla="*/ 498947 w 1404720"/>
                    <a:gd name="connsiteY1172" fmla="*/ 1579972 h 2812935"/>
                    <a:gd name="connsiteX1173" fmla="*/ 539315 w 1404720"/>
                    <a:gd name="connsiteY1173" fmla="*/ 1539604 h 2812935"/>
                    <a:gd name="connsiteX1174" fmla="*/ 498947 w 1404720"/>
                    <a:gd name="connsiteY1174" fmla="*/ 1499236 h 2812935"/>
                    <a:gd name="connsiteX1175" fmla="*/ 414511 w 1404720"/>
                    <a:gd name="connsiteY1175" fmla="*/ 1499236 h 2812935"/>
                    <a:gd name="connsiteX1176" fmla="*/ 374143 w 1404720"/>
                    <a:gd name="connsiteY1176" fmla="*/ 1539604 h 2812935"/>
                    <a:gd name="connsiteX1177" fmla="*/ 414511 w 1404720"/>
                    <a:gd name="connsiteY1177" fmla="*/ 1579972 h 2812935"/>
                    <a:gd name="connsiteX1178" fmla="*/ 454879 w 1404720"/>
                    <a:gd name="connsiteY1178" fmla="*/ 1539604 h 2812935"/>
                    <a:gd name="connsiteX1179" fmla="*/ 414511 w 1404720"/>
                    <a:gd name="connsiteY1179" fmla="*/ 1499236 h 2812935"/>
                    <a:gd name="connsiteX1180" fmla="*/ 330075 w 1404720"/>
                    <a:gd name="connsiteY1180" fmla="*/ 1499236 h 2812935"/>
                    <a:gd name="connsiteX1181" fmla="*/ 289707 w 1404720"/>
                    <a:gd name="connsiteY1181" fmla="*/ 1539604 h 2812935"/>
                    <a:gd name="connsiteX1182" fmla="*/ 330075 w 1404720"/>
                    <a:gd name="connsiteY1182" fmla="*/ 1579972 h 2812935"/>
                    <a:gd name="connsiteX1183" fmla="*/ 370443 w 1404720"/>
                    <a:gd name="connsiteY1183" fmla="*/ 1539604 h 2812935"/>
                    <a:gd name="connsiteX1184" fmla="*/ 330075 w 1404720"/>
                    <a:gd name="connsiteY1184" fmla="*/ 1499236 h 2812935"/>
                    <a:gd name="connsiteX1185" fmla="*/ 245639 w 1404720"/>
                    <a:gd name="connsiteY1185" fmla="*/ 1499236 h 2812935"/>
                    <a:gd name="connsiteX1186" fmla="*/ 205271 w 1404720"/>
                    <a:gd name="connsiteY1186" fmla="*/ 1539604 h 2812935"/>
                    <a:gd name="connsiteX1187" fmla="*/ 245639 w 1404720"/>
                    <a:gd name="connsiteY1187" fmla="*/ 1579972 h 2812935"/>
                    <a:gd name="connsiteX1188" fmla="*/ 286007 w 1404720"/>
                    <a:gd name="connsiteY1188" fmla="*/ 1539604 h 2812935"/>
                    <a:gd name="connsiteX1189" fmla="*/ 245639 w 1404720"/>
                    <a:gd name="connsiteY1189" fmla="*/ 1499236 h 2812935"/>
                    <a:gd name="connsiteX1190" fmla="*/ 161202 w 1404720"/>
                    <a:gd name="connsiteY1190" fmla="*/ 1499236 h 2812935"/>
                    <a:gd name="connsiteX1191" fmla="*/ 120834 w 1404720"/>
                    <a:gd name="connsiteY1191" fmla="*/ 1539604 h 2812935"/>
                    <a:gd name="connsiteX1192" fmla="*/ 161202 w 1404720"/>
                    <a:gd name="connsiteY1192" fmla="*/ 1579972 h 2812935"/>
                    <a:gd name="connsiteX1193" fmla="*/ 201570 w 1404720"/>
                    <a:gd name="connsiteY1193" fmla="*/ 1539604 h 2812935"/>
                    <a:gd name="connsiteX1194" fmla="*/ 161202 w 1404720"/>
                    <a:gd name="connsiteY1194" fmla="*/ 1499236 h 2812935"/>
                    <a:gd name="connsiteX1195" fmla="*/ 76766 w 1404720"/>
                    <a:gd name="connsiteY1195" fmla="*/ 1499236 h 2812935"/>
                    <a:gd name="connsiteX1196" fmla="*/ 36398 w 1404720"/>
                    <a:gd name="connsiteY1196" fmla="*/ 1539604 h 2812935"/>
                    <a:gd name="connsiteX1197" fmla="*/ 76766 w 1404720"/>
                    <a:gd name="connsiteY1197" fmla="*/ 1579972 h 2812935"/>
                    <a:gd name="connsiteX1198" fmla="*/ 117134 w 1404720"/>
                    <a:gd name="connsiteY1198" fmla="*/ 1539604 h 2812935"/>
                    <a:gd name="connsiteX1199" fmla="*/ 76766 w 1404720"/>
                    <a:gd name="connsiteY1199" fmla="*/ 1499236 h 2812935"/>
                    <a:gd name="connsiteX1200" fmla="*/ 1343312 w 1404720"/>
                    <a:gd name="connsiteY1200" fmla="*/ 1413186 h 2812935"/>
                    <a:gd name="connsiteX1201" fmla="*/ 1302944 w 1404720"/>
                    <a:gd name="connsiteY1201" fmla="*/ 1453554 h 2812935"/>
                    <a:gd name="connsiteX1202" fmla="*/ 1343312 w 1404720"/>
                    <a:gd name="connsiteY1202" fmla="*/ 1493922 h 2812935"/>
                    <a:gd name="connsiteX1203" fmla="*/ 1383680 w 1404720"/>
                    <a:gd name="connsiteY1203" fmla="*/ 1453554 h 2812935"/>
                    <a:gd name="connsiteX1204" fmla="*/ 1343312 w 1404720"/>
                    <a:gd name="connsiteY1204" fmla="*/ 1413186 h 2812935"/>
                    <a:gd name="connsiteX1205" fmla="*/ 1258874 w 1404720"/>
                    <a:gd name="connsiteY1205" fmla="*/ 1413186 h 2812935"/>
                    <a:gd name="connsiteX1206" fmla="*/ 1218506 w 1404720"/>
                    <a:gd name="connsiteY1206" fmla="*/ 1453554 h 2812935"/>
                    <a:gd name="connsiteX1207" fmla="*/ 1258874 w 1404720"/>
                    <a:gd name="connsiteY1207" fmla="*/ 1493922 h 2812935"/>
                    <a:gd name="connsiteX1208" fmla="*/ 1299242 w 1404720"/>
                    <a:gd name="connsiteY1208" fmla="*/ 1453554 h 2812935"/>
                    <a:gd name="connsiteX1209" fmla="*/ 1258874 w 1404720"/>
                    <a:gd name="connsiteY1209" fmla="*/ 1413186 h 2812935"/>
                    <a:gd name="connsiteX1210" fmla="*/ 1174438 w 1404720"/>
                    <a:gd name="connsiteY1210" fmla="*/ 1413186 h 2812935"/>
                    <a:gd name="connsiteX1211" fmla="*/ 1134070 w 1404720"/>
                    <a:gd name="connsiteY1211" fmla="*/ 1453554 h 2812935"/>
                    <a:gd name="connsiteX1212" fmla="*/ 1174438 w 1404720"/>
                    <a:gd name="connsiteY1212" fmla="*/ 1493922 h 2812935"/>
                    <a:gd name="connsiteX1213" fmla="*/ 1214806 w 1404720"/>
                    <a:gd name="connsiteY1213" fmla="*/ 1453554 h 2812935"/>
                    <a:gd name="connsiteX1214" fmla="*/ 1174438 w 1404720"/>
                    <a:gd name="connsiteY1214" fmla="*/ 1413186 h 2812935"/>
                    <a:gd name="connsiteX1215" fmla="*/ 1090002 w 1404720"/>
                    <a:gd name="connsiteY1215" fmla="*/ 1413186 h 2812935"/>
                    <a:gd name="connsiteX1216" fmla="*/ 1049634 w 1404720"/>
                    <a:gd name="connsiteY1216" fmla="*/ 1453554 h 2812935"/>
                    <a:gd name="connsiteX1217" fmla="*/ 1090002 w 1404720"/>
                    <a:gd name="connsiteY1217" fmla="*/ 1493922 h 2812935"/>
                    <a:gd name="connsiteX1218" fmla="*/ 1130370 w 1404720"/>
                    <a:gd name="connsiteY1218" fmla="*/ 1453554 h 2812935"/>
                    <a:gd name="connsiteX1219" fmla="*/ 1090002 w 1404720"/>
                    <a:gd name="connsiteY1219" fmla="*/ 1413186 h 2812935"/>
                    <a:gd name="connsiteX1220" fmla="*/ 1005565 w 1404720"/>
                    <a:gd name="connsiteY1220" fmla="*/ 1413186 h 2812935"/>
                    <a:gd name="connsiteX1221" fmla="*/ 965197 w 1404720"/>
                    <a:gd name="connsiteY1221" fmla="*/ 1453554 h 2812935"/>
                    <a:gd name="connsiteX1222" fmla="*/ 1005565 w 1404720"/>
                    <a:gd name="connsiteY1222" fmla="*/ 1493922 h 2812935"/>
                    <a:gd name="connsiteX1223" fmla="*/ 1045933 w 1404720"/>
                    <a:gd name="connsiteY1223" fmla="*/ 1453554 h 2812935"/>
                    <a:gd name="connsiteX1224" fmla="*/ 1005565 w 1404720"/>
                    <a:gd name="connsiteY1224" fmla="*/ 1413186 h 2812935"/>
                    <a:gd name="connsiteX1225" fmla="*/ 921129 w 1404720"/>
                    <a:gd name="connsiteY1225" fmla="*/ 1413186 h 2812935"/>
                    <a:gd name="connsiteX1226" fmla="*/ 880761 w 1404720"/>
                    <a:gd name="connsiteY1226" fmla="*/ 1453554 h 2812935"/>
                    <a:gd name="connsiteX1227" fmla="*/ 921129 w 1404720"/>
                    <a:gd name="connsiteY1227" fmla="*/ 1493922 h 2812935"/>
                    <a:gd name="connsiteX1228" fmla="*/ 961497 w 1404720"/>
                    <a:gd name="connsiteY1228" fmla="*/ 1453554 h 2812935"/>
                    <a:gd name="connsiteX1229" fmla="*/ 921129 w 1404720"/>
                    <a:gd name="connsiteY1229" fmla="*/ 1413186 h 2812935"/>
                    <a:gd name="connsiteX1230" fmla="*/ 836693 w 1404720"/>
                    <a:gd name="connsiteY1230" fmla="*/ 1413186 h 2812935"/>
                    <a:gd name="connsiteX1231" fmla="*/ 796325 w 1404720"/>
                    <a:gd name="connsiteY1231" fmla="*/ 1453554 h 2812935"/>
                    <a:gd name="connsiteX1232" fmla="*/ 836693 w 1404720"/>
                    <a:gd name="connsiteY1232" fmla="*/ 1493922 h 2812935"/>
                    <a:gd name="connsiteX1233" fmla="*/ 877061 w 1404720"/>
                    <a:gd name="connsiteY1233" fmla="*/ 1453554 h 2812935"/>
                    <a:gd name="connsiteX1234" fmla="*/ 836693 w 1404720"/>
                    <a:gd name="connsiteY1234" fmla="*/ 1413186 h 2812935"/>
                    <a:gd name="connsiteX1235" fmla="*/ 752256 w 1404720"/>
                    <a:gd name="connsiteY1235" fmla="*/ 1413186 h 2812935"/>
                    <a:gd name="connsiteX1236" fmla="*/ 711888 w 1404720"/>
                    <a:gd name="connsiteY1236" fmla="*/ 1453554 h 2812935"/>
                    <a:gd name="connsiteX1237" fmla="*/ 752256 w 1404720"/>
                    <a:gd name="connsiteY1237" fmla="*/ 1493922 h 2812935"/>
                    <a:gd name="connsiteX1238" fmla="*/ 792624 w 1404720"/>
                    <a:gd name="connsiteY1238" fmla="*/ 1453554 h 2812935"/>
                    <a:gd name="connsiteX1239" fmla="*/ 752256 w 1404720"/>
                    <a:gd name="connsiteY1239" fmla="*/ 1413186 h 2812935"/>
                    <a:gd name="connsiteX1240" fmla="*/ 667820 w 1404720"/>
                    <a:gd name="connsiteY1240" fmla="*/ 1413186 h 2812935"/>
                    <a:gd name="connsiteX1241" fmla="*/ 627452 w 1404720"/>
                    <a:gd name="connsiteY1241" fmla="*/ 1453554 h 2812935"/>
                    <a:gd name="connsiteX1242" fmla="*/ 667820 w 1404720"/>
                    <a:gd name="connsiteY1242" fmla="*/ 1493922 h 2812935"/>
                    <a:gd name="connsiteX1243" fmla="*/ 708188 w 1404720"/>
                    <a:gd name="connsiteY1243" fmla="*/ 1453554 h 2812935"/>
                    <a:gd name="connsiteX1244" fmla="*/ 667820 w 1404720"/>
                    <a:gd name="connsiteY1244" fmla="*/ 1413186 h 2812935"/>
                    <a:gd name="connsiteX1245" fmla="*/ 583384 w 1404720"/>
                    <a:gd name="connsiteY1245" fmla="*/ 1413186 h 2812935"/>
                    <a:gd name="connsiteX1246" fmla="*/ 543016 w 1404720"/>
                    <a:gd name="connsiteY1246" fmla="*/ 1453554 h 2812935"/>
                    <a:gd name="connsiteX1247" fmla="*/ 583384 w 1404720"/>
                    <a:gd name="connsiteY1247" fmla="*/ 1493922 h 2812935"/>
                    <a:gd name="connsiteX1248" fmla="*/ 623752 w 1404720"/>
                    <a:gd name="connsiteY1248" fmla="*/ 1453554 h 2812935"/>
                    <a:gd name="connsiteX1249" fmla="*/ 583384 w 1404720"/>
                    <a:gd name="connsiteY1249" fmla="*/ 1413186 h 2812935"/>
                    <a:gd name="connsiteX1250" fmla="*/ 498947 w 1404720"/>
                    <a:gd name="connsiteY1250" fmla="*/ 1413186 h 2812935"/>
                    <a:gd name="connsiteX1251" fmla="*/ 458579 w 1404720"/>
                    <a:gd name="connsiteY1251" fmla="*/ 1453554 h 2812935"/>
                    <a:gd name="connsiteX1252" fmla="*/ 498947 w 1404720"/>
                    <a:gd name="connsiteY1252" fmla="*/ 1493922 h 2812935"/>
                    <a:gd name="connsiteX1253" fmla="*/ 539315 w 1404720"/>
                    <a:gd name="connsiteY1253" fmla="*/ 1453554 h 2812935"/>
                    <a:gd name="connsiteX1254" fmla="*/ 498947 w 1404720"/>
                    <a:gd name="connsiteY1254" fmla="*/ 1413186 h 2812935"/>
                    <a:gd name="connsiteX1255" fmla="*/ 414511 w 1404720"/>
                    <a:gd name="connsiteY1255" fmla="*/ 1413186 h 2812935"/>
                    <a:gd name="connsiteX1256" fmla="*/ 374143 w 1404720"/>
                    <a:gd name="connsiteY1256" fmla="*/ 1453554 h 2812935"/>
                    <a:gd name="connsiteX1257" fmla="*/ 414511 w 1404720"/>
                    <a:gd name="connsiteY1257" fmla="*/ 1493922 h 2812935"/>
                    <a:gd name="connsiteX1258" fmla="*/ 454879 w 1404720"/>
                    <a:gd name="connsiteY1258" fmla="*/ 1453554 h 2812935"/>
                    <a:gd name="connsiteX1259" fmla="*/ 414511 w 1404720"/>
                    <a:gd name="connsiteY1259" fmla="*/ 1413186 h 2812935"/>
                    <a:gd name="connsiteX1260" fmla="*/ 330075 w 1404720"/>
                    <a:gd name="connsiteY1260" fmla="*/ 1413186 h 2812935"/>
                    <a:gd name="connsiteX1261" fmla="*/ 289707 w 1404720"/>
                    <a:gd name="connsiteY1261" fmla="*/ 1453554 h 2812935"/>
                    <a:gd name="connsiteX1262" fmla="*/ 330075 w 1404720"/>
                    <a:gd name="connsiteY1262" fmla="*/ 1493922 h 2812935"/>
                    <a:gd name="connsiteX1263" fmla="*/ 370443 w 1404720"/>
                    <a:gd name="connsiteY1263" fmla="*/ 1453554 h 2812935"/>
                    <a:gd name="connsiteX1264" fmla="*/ 330075 w 1404720"/>
                    <a:gd name="connsiteY1264" fmla="*/ 1413186 h 2812935"/>
                    <a:gd name="connsiteX1265" fmla="*/ 245639 w 1404720"/>
                    <a:gd name="connsiteY1265" fmla="*/ 1413186 h 2812935"/>
                    <a:gd name="connsiteX1266" fmla="*/ 205271 w 1404720"/>
                    <a:gd name="connsiteY1266" fmla="*/ 1453554 h 2812935"/>
                    <a:gd name="connsiteX1267" fmla="*/ 245639 w 1404720"/>
                    <a:gd name="connsiteY1267" fmla="*/ 1493922 h 2812935"/>
                    <a:gd name="connsiteX1268" fmla="*/ 286007 w 1404720"/>
                    <a:gd name="connsiteY1268" fmla="*/ 1453554 h 2812935"/>
                    <a:gd name="connsiteX1269" fmla="*/ 245639 w 1404720"/>
                    <a:gd name="connsiteY1269" fmla="*/ 1413186 h 2812935"/>
                    <a:gd name="connsiteX1270" fmla="*/ 161202 w 1404720"/>
                    <a:gd name="connsiteY1270" fmla="*/ 1413186 h 2812935"/>
                    <a:gd name="connsiteX1271" fmla="*/ 120834 w 1404720"/>
                    <a:gd name="connsiteY1271" fmla="*/ 1453554 h 2812935"/>
                    <a:gd name="connsiteX1272" fmla="*/ 161202 w 1404720"/>
                    <a:gd name="connsiteY1272" fmla="*/ 1493922 h 2812935"/>
                    <a:gd name="connsiteX1273" fmla="*/ 201570 w 1404720"/>
                    <a:gd name="connsiteY1273" fmla="*/ 1453554 h 2812935"/>
                    <a:gd name="connsiteX1274" fmla="*/ 161202 w 1404720"/>
                    <a:gd name="connsiteY1274" fmla="*/ 1413186 h 2812935"/>
                    <a:gd name="connsiteX1275" fmla="*/ 76766 w 1404720"/>
                    <a:gd name="connsiteY1275" fmla="*/ 1413186 h 2812935"/>
                    <a:gd name="connsiteX1276" fmla="*/ 36398 w 1404720"/>
                    <a:gd name="connsiteY1276" fmla="*/ 1453554 h 2812935"/>
                    <a:gd name="connsiteX1277" fmla="*/ 76766 w 1404720"/>
                    <a:gd name="connsiteY1277" fmla="*/ 1493922 h 2812935"/>
                    <a:gd name="connsiteX1278" fmla="*/ 117134 w 1404720"/>
                    <a:gd name="connsiteY1278" fmla="*/ 1453554 h 2812935"/>
                    <a:gd name="connsiteX1279" fmla="*/ 76766 w 1404720"/>
                    <a:gd name="connsiteY1279" fmla="*/ 1413186 h 2812935"/>
                    <a:gd name="connsiteX1280" fmla="*/ 1343312 w 1404720"/>
                    <a:gd name="connsiteY1280" fmla="*/ 1327137 h 2812935"/>
                    <a:gd name="connsiteX1281" fmla="*/ 1302944 w 1404720"/>
                    <a:gd name="connsiteY1281" fmla="*/ 1367505 h 2812935"/>
                    <a:gd name="connsiteX1282" fmla="*/ 1343312 w 1404720"/>
                    <a:gd name="connsiteY1282" fmla="*/ 1407873 h 2812935"/>
                    <a:gd name="connsiteX1283" fmla="*/ 1383680 w 1404720"/>
                    <a:gd name="connsiteY1283" fmla="*/ 1367505 h 2812935"/>
                    <a:gd name="connsiteX1284" fmla="*/ 1343312 w 1404720"/>
                    <a:gd name="connsiteY1284" fmla="*/ 1327137 h 2812935"/>
                    <a:gd name="connsiteX1285" fmla="*/ 1258874 w 1404720"/>
                    <a:gd name="connsiteY1285" fmla="*/ 1327137 h 2812935"/>
                    <a:gd name="connsiteX1286" fmla="*/ 1218506 w 1404720"/>
                    <a:gd name="connsiteY1286" fmla="*/ 1367505 h 2812935"/>
                    <a:gd name="connsiteX1287" fmla="*/ 1258874 w 1404720"/>
                    <a:gd name="connsiteY1287" fmla="*/ 1407873 h 2812935"/>
                    <a:gd name="connsiteX1288" fmla="*/ 1299242 w 1404720"/>
                    <a:gd name="connsiteY1288" fmla="*/ 1367505 h 2812935"/>
                    <a:gd name="connsiteX1289" fmla="*/ 1258874 w 1404720"/>
                    <a:gd name="connsiteY1289" fmla="*/ 1327137 h 2812935"/>
                    <a:gd name="connsiteX1290" fmla="*/ 1174438 w 1404720"/>
                    <a:gd name="connsiteY1290" fmla="*/ 1327137 h 2812935"/>
                    <a:gd name="connsiteX1291" fmla="*/ 1134070 w 1404720"/>
                    <a:gd name="connsiteY1291" fmla="*/ 1367505 h 2812935"/>
                    <a:gd name="connsiteX1292" fmla="*/ 1174438 w 1404720"/>
                    <a:gd name="connsiteY1292" fmla="*/ 1407873 h 2812935"/>
                    <a:gd name="connsiteX1293" fmla="*/ 1214806 w 1404720"/>
                    <a:gd name="connsiteY1293" fmla="*/ 1367505 h 2812935"/>
                    <a:gd name="connsiteX1294" fmla="*/ 1174438 w 1404720"/>
                    <a:gd name="connsiteY1294" fmla="*/ 1327137 h 2812935"/>
                    <a:gd name="connsiteX1295" fmla="*/ 1090002 w 1404720"/>
                    <a:gd name="connsiteY1295" fmla="*/ 1327137 h 2812935"/>
                    <a:gd name="connsiteX1296" fmla="*/ 1049634 w 1404720"/>
                    <a:gd name="connsiteY1296" fmla="*/ 1367505 h 2812935"/>
                    <a:gd name="connsiteX1297" fmla="*/ 1090002 w 1404720"/>
                    <a:gd name="connsiteY1297" fmla="*/ 1407873 h 2812935"/>
                    <a:gd name="connsiteX1298" fmla="*/ 1130370 w 1404720"/>
                    <a:gd name="connsiteY1298" fmla="*/ 1367505 h 2812935"/>
                    <a:gd name="connsiteX1299" fmla="*/ 1090002 w 1404720"/>
                    <a:gd name="connsiteY1299" fmla="*/ 1327137 h 2812935"/>
                    <a:gd name="connsiteX1300" fmla="*/ 1005565 w 1404720"/>
                    <a:gd name="connsiteY1300" fmla="*/ 1327137 h 2812935"/>
                    <a:gd name="connsiteX1301" fmla="*/ 965197 w 1404720"/>
                    <a:gd name="connsiteY1301" fmla="*/ 1367505 h 2812935"/>
                    <a:gd name="connsiteX1302" fmla="*/ 1005565 w 1404720"/>
                    <a:gd name="connsiteY1302" fmla="*/ 1407873 h 2812935"/>
                    <a:gd name="connsiteX1303" fmla="*/ 1045933 w 1404720"/>
                    <a:gd name="connsiteY1303" fmla="*/ 1367505 h 2812935"/>
                    <a:gd name="connsiteX1304" fmla="*/ 1005565 w 1404720"/>
                    <a:gd name="connsiteY1304" fmla="*/ 1327137 h 2812935"/>
                    <a:gd name="connsiteX1305" fmla="*/ 921129 w 1404720"/>
                    <a:gd name="connsiteY1305" fmla="*/ 1327137 h 2812935"/>
                    <a:gd name="connsiteX1306" fmla="*/ 880761 w 1404720"/>
                    <a:gd name="connsiteY1306" fmla="*/ 1367505 h 2812935"/>
                    <a:gd name="connsiteX1307" fmla="*/ 921129 w 1404720"/>
                    <a:gd name="connsiteY1307" fmla="*/ 1407873 h 2812935"/>
                    <a:gd name="connsiteX1308" fmla="*/ 961497 w 1404720"/>
                    <a:gd name="connsiteY1308" fmla="*/ 1367505 h 2812935"/>
                    <a:gd name="connsiteX1309" fmla="*/ 921129 w 1404720"/>
                    <a:gd name="connsiteY1309" fmla="*/ 1327137 h 2812935"/>
                    <a:gd name="connsiteX1310" fmla="*/ 836693 w 1404720"/>
                    <a:gd name="connsiteY1310" fmla="*/ 1327137 h 2812935"/>
                    <a:gd name="connsiteX1311" fmla="*/ 796325 w 1404720"/>
                    <a:gd name="connsiteY1311" fmla="*/ 1367505 h 2812935"/>
                    <a:gd name="connsiteX1312" fmla="*/ 836693 w 1404720"/>
                    <a:gd name="connsiteY1312" fmla="*/ 1407873 h 2812935"/>
                    <a:gd name="connsiteX1313" fmla="*/ 877061 w 1404720"/>
                    <a:gd name="connsiteY1313" fmla="*/ 1367505 h 2812935"/>
                    <a:gd name="connsiteX1314" fmla="*/ 836693 w 1404720"/>
                    <a:gd name="connsiteY1314" fmla="*/ 1327137 h 2812935"/>
                    <a:gd name="connsiteX1315" fmla="*/ 752256 w 1404720"/>
                    <a:gd name="connsiteY1315" fmla="*/ 1327137 h 2812935"/>
                    <a:gd name="connsiteX1316" fmla="*/ 711888 w 1404720"/>
                    <a:gd name="connsiteY1316" fmla="*/ 1367505 h 2812935"/>
                    <a:gd name="connsiteX1317" fmla="*/ 752256 w 1404720"/>
                    <a:gd name="connsiteY1317" fmla="*/ 1407873 h 2812935"/>
                    <a:gd name="connsiteX1318" fmla="*/ 792624 w 1404720"/>
                    <a:gd name="connsiteY1318" fmla="*/ 1367505 h 2812935"/>
                    <a:gd name="connsiteX1319" fmla="*/ 752256 w 1404720"/>
                    <a:gd name="connsiteY1319" fmla="*/ 1327137 h 2812935"/>
                    <a:gd name="connsiteX1320" fmla="*/ 667820 w 1404720"/>
                    <a:gd name="connsiteY1320" fmla="*/ 1327137 h 2812935"/>
                    <a:gd name="connsiteX1321" fmla="*/ 627452 w 1404720"/>
                    <a:gd name="connsiteY1321" fmla="*/ 1367505 h 2812935"/>
                    <a:gd name="connsiteX1322" fmla="*/ 667820 w 1404720"/>
                    <a:gd name="connsiteY1322" fmla="*/ 1407873 h 2812935"/>
                    <a:gd name="connsiteX1323" fmla="*/ 708188 w 1404720"/>
                    <a:gd name="connsiteY1323" fmla="*/ 1367505 h 2812935"/>
                    <a:gd name="connsiteX1324" fmla="*/ 667820 w 1404720"/>
                    <a:gd name="connsiteY1324" fmla="*/ 1327137 h 2812935"/>
                    <a:gd name="connsiteX1325" fmla="*/ 583384 w 1404720"/>
                    <a:gd name="connsiteY1325" fmla="*/ 1327137 h 2812935"/>
                    <a:gd name="connsiteX1326" fmla="*/ 543016 w 1404720"/>
                    <a:gd name="connsiteY1326" fmla="*/ 1367505 h 2812935"/>
                    <a:gd name="connsiteX1327" fmla="*/ 583384 w 1404720"/>
                    <a:gd name="connsiteY1327" fmla="*/ 1407873 h 2812935"/>
                    <a:gd name="connsiteX1328" fmla="*/ 623752 w 1404720"/>
                    <a:gd name="connsiteY1328" fmla="*/ 1367505 h 2812935"/>
                    <a:gd name="connsiteX1329" fmla="*/ 583384 w 1404720"/>
                    <a:gd name="connsiteY1329" fmla="*/ 1327137 h 2812935"/>
                    <a:gd name="connsiteX1330" fmla="*/ 498947 w 1404720"/>
                    <a:gd name="connsiteY1330" fmla="*/ 1327137 h 2812935"/>
                    <a:gd name="connsiteX1331" fmla="*/ 458579 w 1404720"/>
                    <a:gd name="connsiteY1331" fmla="*/ 1367505 h 2812935"/>
                    <a:gd name="connsiteX1332" fmla="*/ 498947 w 1404720"/>
                    <a:gd name="connsiteY1332" fmla="*/ 1407873 h 2812935"/>
                    <a:gd name="connsiteX1333" fmla="*/ 539315 w 1404720"/>
                    <a:gd name="connsiteY1333" fmla="*/ 1367505 h 2812935"/>
                    <a:gd name="connsiteX1334" fmla="*/ 498947 w 1404720"/>
                    <a:gd name="connsiteY1334" fmla="*/ 1327137 h 2812935"/>
                    <a:gd name="connsiteX1335" fmla="*/ 414511 w 1404720"/>
                    <a:gd name="connsiteY1335" fmla="*/ 1327137 h 2812935"/>
                    <a:gd name="connsiteX1336" fmla="*/ 374143 w 1404720"/>
                    <a:gd name="connsiteY1336" fmla="*/ 1367505 h 2812935"/>
                    <a:gd name="connsiteX1337" fmla="*/ 414511 w 1404720"/>
                    <a:gd name="connsiteY1337" fmla="*/ 1407873 h 2812935"/>
                    <a:gd name="connsiteX1338" fmla="*/ 454879 w 1404720"/>
                    <a:gd name="connsiteY1338" fmla="*/ 1367505 h 2812935"/>
                    <a:gd name="connsiteX1339" fmla="*/ 414511 w 1404720"/>
                    <a:gd name="connsiteY1339" fmla="*/ 1327137 h 2812935"/>
                    <a:gd name="connsiteX1340" fmla="*/ 330075 w 1404720"/>
                    <a:gd name="connsiteY1340" fmla="*/ 1327137 h 2812935"/>
                    <a:gd name="connsiteX1341" fmla="*/ 289707 w 1404720"/>
                    <a:gd name="connsiteY1341" fmla="*/ 1367505 h 2812935"/>
                    <a:gd name="connsiteX1342" fmla="*/ 330075 w 1404720"/>
                    <a:gd name="connsiteY1342" fmla="*/ 1407873 h 2812935"/>
                    <a:gd name="connsiteX1343" fmla="*/ 370443 w 1404720"/>
                    <a:gd name="connsiteY1343" fmla="*/ 1367505 h 2812935"/>
                    <a:gd name="connsiteX1344" fmla="*/ 330075 w 1404720"/>
                    <a:gd name="connsiteY1344" fmla="*/ 1327137 h 2812935"/>
                    <a:gd name="connsiteX1345" fmla="*/ 245639 w 1404720"/>
                    <a:gd name="connsiteY1345" fmla="*/ 1327137 h 2812935"/>
                    <a:gd name="connsiteX1346" fmla="*/ 205271 w 1404720"/>
                    <a:gd name="connsiteY1346" fmla="*/ 1367505 h 2812935"/>
                    <a:gd name="connsiteX1347" fmla="*/ 245639 w 1404720"/>
                    <a:gd name="connsiteY1347" fmla="*/ 1407873 h 2812935"/>
                    <a:gd name="connsiteX1348" fmla="*/ 286007 w 1404720"/>
                    <a:gd name="connsiteY1348" fmla="*/ 1367505 h 2812935"/>
                    <a:gd name="connsiteX1349" fmla="*/ 245639 w 1404720"/>
                    <a:gd name="connsiteY1349" fmla="*/ 1327137 h 2812935"/>
                    <a:gd name="connsiteX1350" fmla="*/ 161202 w 1404720"/>
                    <a:gd name="connsiteY1350" fmla="*/ 1327137 h 2812935"/>
                    <a:gd name="connsiteX1351" fmla="*/ 120834 w 1404720"/>
                    <a:gd name="connsiteY1351" fmla="*/ 1367505 h 2812935"/>
                    <a:gd name="connsiteX1352" fmla="*/ 161202 w 1404720"/>
                    <a:gd name="connsiteY1352" fmla="*/ 1407873 h 2812935"/>
                    <a:gd name="connsiteX1353" fmla="*/ 201570 w 1404720"/>
                    <a:gd name="connsiteY1353" fmla="*/ 1367505 h 2812935"/>
                    <a:gd name="connsiteX1354" fmla="*/ 161202 w 1404720"/>
                    <a:gd name="connsiteY1354" fmla="*/ 1327137 h 2812935"/>
                    <a:gd name="connsiteX1355" fmla="*/ 76766 w 1404720"/>
                    <a:gd name="connsiteY1355" fmla="*/ 1327137 h 2812935"/>
                    <a:gd name="connsiteX1356" fmla="*/ 36398 w 1404720"/>
                    <a:gd name="connsiteY1356" fmla="*/ 1367505 h 2812935"/>
                    <a:gd name="connsiteX1357" fmla="*/ 76766 w 1404720"/>
                    <a:gd name="connsiteY1357" fmla="*/ 1407873 h 2812935"/>
                    <a:gd name="connsiteX1358" fmla="*/ 117134 w 1404720"/>
                    <a:gd name="connsiteY1358" fmla="*/ 1367505 h 2812935"/>
                    <a:gd name="connsiteX1359" fmla="*/ 76766 w 1404720"/>
                    <a:gd name="connsiteY1359" fmla="*/ 1327137 h 2812935"/>
                    <a:gd name="connsiteX1360" fmla="*/ 1343312 w 1404720"/>
                    <a:gd name="connsiteY1360" fmla="*/ 1241088 h 2812935"/>
                    <a:gd name="connsiteX1361" fmla="*/ 1302944 w 1404720"/>
                    <a:gd name="connsiteY1361" fmla="*/ 1281456 h 2812935"/>
                    <a:gd name="connsiteX1362" fmla="*/ 1343312 w 1404720"/>
                    <a:gd name="connsiteY1362" fmla="*/ 1321824 h 2812935"/>
                    <a:gd name="connsiteX1363" fmla="*/ 1383680 w 1404720"/>
                    <a:gd name="connsiteY1363" fmla="*/ 1281456 h 2812935"/>
                    <a:gd name="connsiteX1364" fmla="*/ 1343312 w 1404720"/>
                    <a:gd name="connsiteY1364" fmla="*/ 1241088 h 2812935"/>
                    <a:gd name="connsiteX1365" fmla="*/ 1258874 w 1404720"/>
                    <a:gd name="connsiteY1365" fmla="*/ 1241088 h 2812935"/>
                    <a:gd name="connsiteX1366" fmla="*/ 1218506 w 1404720"/>
                    <a:gd name="connsiteY1366" fmla="*/ 1281456 h 2812935"/>
                    <a:gd name="connsiteX1367" fmla="*/ 1258874 w 1404720"/>
                    <a:gd name="connsiteY1367" fmla="*/ 1321824 h 2812935"/>
                    <a:gd name="connsiteX1368" fmla="*/ 1299242 w 1404720"/>
                    <a:gd name="connsiteY1368" fmla="*/ 1281456 h 2812935"/>
                    <a:gd name="connsiteX1369" fmla="*/ 1258874 w 1404720"/>
                    <a:gd name="connsiteY1369" fmla="*/ 1241088 h 2812935"/>
                    <a:gd name="connsiteX1370" fmla="*/ 1174438 w 1404720"/>
                    <a:gd name="connsiteY1370" fmla="*/ 1241088 h 2812935"/>
                    <a:gd name="connsiteX1371" fmla="*/ 1134070 w 1404720"/>
                    <a:gd name="connsiteY1371" fmla="*/ 1281456 h 2812935"/>
                    <a:gd name="connsiteX1372" fmla="*/ 1174438 w 1404720"/>
                    <a:gd name="connsiteY1372" fmla="*/ 1321824 h 2812935"/>
                    <a:gd name="connsiteX1373" fmla="*/ 1214806 w 1404720"/>
                    <a:gd name="connsiteY1373" fmla="*/ 1281456 h 2812935"/>
                    <a:gd name="connsiteX1374" fmla="*/ 1174438 w 1404720"/>
                    <a:gd name="connsiteY1374" fmla="*/ 1241088 h 2812935"/>
                    <a:gd name="connsiteX1375" fmla="*/ 1090002 w 1404720"/>
                    <a:gd name="connsiteY1375" fmla="*/ 1241088 h 2812935"/>
                    <a:gd name="connsiteX1376" fmla="*/ 1049634 w 1404720"/>
                    <a:gd name="connsiteY1376" fmla="*/ 1281456 h 2812935"/>
                    <a:gd name="connsiteX1377" fmla="*/ 1090002 w 1404720"/>
                    <a:gd name="connsiteY1377" fmla="*/ 1321824 h 2812935"/>
                    <a:gd name="connsiteX1378" fmla="*/ 1130370 w 1404720"/>
                    <a:gd name="connsiteY1378" fmla="*/ 1281456 h 2812935"/>
                    <a:gd name="connsiteX1379" fmla="*/ 1090002 w 1404720"/>
                    <a:gd name="connsiteY1379" fmla="*/ 1241088 h 2812935"/>
                    <a:gd name="connsiteX1380" fmla="*/ 1005565 w 1404720"/>
                    <a:gd name="connsiteY1380" fmla="*/ 1241088 h 2812935"/>
                    <a:gd name="connsiteX1381" fmla="*/ 965197 w 1404720"/>
                    <a:gd name="connsiteY1381" fmla="*/ 1281456 h 2812935"/>
                    <a:gd name="connsiteX1382" fmla="*/ 1005565 w 1404720"/>
                    <a:gd name="connsiteY1382" fmla="*/ 1321824 h 2812935"/>
                    <a:gd name="connsiteX1383" fmla="*/ 1045933 w 1404720"/>
                    <a:gd name="connsiteY1383" fmla="*/ 1281456 h 2812935"/>
                    <a:gd name="connsiteX1384" fmla="*/ 1005565 w 1404720"/>
                    <a:gd name="connsiteY1384" fmla="*/ 1241088 h 2812935"/>
                    <a:gd name="connsiteX1385" fmla="*/ 921129 w 1404720"/>
                    <a:gd name="connsiteY1385" fmla="*/ 1241088 h 2812935"/>
                    <a:gd name="connsiteX1386" fmla="*/ 880761 w 1404720"/>
                    <a:gd name="connsiteY1386" fmla="*/ 1281456 h 2812935"/>
                    <a:gd name="connsiteX1387" fmla="*/ 921129 w 1404720"/>
                    <a:gd name="connsiteY1387" fmla="*/ 1321824 h 2812935"/>
                    <a:gd name="connsiteX1388" fmla="*/ 961497 w 1404720"/>
                    <a:gd name="connsiteY1388" fmla="*/ 1281456 h 2812935"/>
                    <a:gd name="connsiteX1389" fmla="*/ 921129 w 1404720"/>
                    <a:gd name="connsiteY1389" fmla="*/ 1241088 h 2812935"/>
                    <a:gd name="connsiteX1390" fmla="*/ 836693 w 1404720"/>
                    <a:gd name="connsiteY1390" fmla="*/ 1241088 h 2812935"/>
                    <a:gd name="connsiteX1391" fmla="*/ 796325 w 1404720"/>
                    <a:gd name="connsiteY1391" fmla="*/ 1281456 h 2812935"/>
                    <a:gd name="connsiteX1392" fmla="*/ 836693 w 1404720"/>
                    <a:gd name="connsiteY1392" fmla="*/ 1321824 h 2812935"/>
                    <a:gd name="connsiteX1393" fmla="*/ 877061 w 1404720"/>
                    <a:gd name="connsiteY1393" fmla="*/ 1281456 h 2812935"/>
                    <a:gd name="connsiteX1394" fmla="*/ 836693 w 1404720"/>
                    <a:gd name="connsiteY1394" fmla="*/ 1241088 h 2812935"/>
                    <a:gd name="connsiteX1395" fmla="*/ 752256 w 1404720"/>
                    <a:gd name="connsiteY1395" fmla="*/ 1241088 h 2812935"/>
                    <a:gd name="connsiteX1396" fmla="*/ 711888 w 1404720"/>
                    <a:gd name="connsiteY1396" fmla="*/ 1281456 h 2812935"/>
                    <a:gd name="connsiteX1397" fmla="*/ 752256 w 1404720"/>
                    <a:gd name="connsiteY1397" fmla="*/ 1321824 h 2812935"/>
                    <a:gd name="connsiteX1398" fmla="*/ 792624 w 1404720"/>
                    <a:gd name="connsiteY1398" fmla="*/ 1281456 h 2812935"/>
                    <a:gd name="connsiteX1399" fmla="*/ 752256 w 1404720"/>
                    <a:gd name="connsiteY1399" fmla="*/ 1241088 h 2812935"/>
                    <a:gd name="connsiteX1400" fmla="*/ 667820 w 1404720"/>
                    <a:gd name="connsiteY1400" fmla="*/ 1241088 h 2812935"/>
                    <a:gd name="connsiteX1401" fmla="*/ 627452 w 1404720"/>
                    <a:gd name="connsiteY1401" fmla="*/ 1281456 h 2812935"/>
                    <a:gd name="connsiteX1402" fmla="*/ 667820 w 1404720"/>
                    <a:gd name="connsiteY1402" fmla="*/ 1321824 h 2812935"/>
                    <a:gd name="connsiteX1403" fmla="*/ 708188 w 1404720"/>
                    <a:gd name="connsiteY1403" fmla="*/ 1281456 h 2812935"/>
                    <a:gd name="connsiteX1404" fmla="*/ 667820 w 1404720"/>
                    <a:gd name="connsiteY1404" fmla="*/ 1241088 h 2812935"/>
                    <a:gd name="connsiteX1405" fmla="*/ 583384 w 1404720"/>
                    <a:gd name="connsiteY1405" fmla="*/ 1241088 h 2812935"/>
                    <a:gd name="connsiteX1406" fmla="*/ 543016 w 1404720"/>
                    <a:gd name="connsiteY1406" fmla="*/ 1281456 h 2812935"/>
                    <a:gd name="connsiteX1407" fmla="*/ 583384 w 1404720"/>
                    <a:gd name="connsiteY1407" fmla="*/ 1321824 h 2812935"/>
                    <a:gd name="connsiteX1408" fmla="*/ 623752 w 1404720"/>
                    <a:gd name="connsiteY1408" fmla="*/ 1281456 h 2812935"/>
                    <a:gd name="connsiteX1409" fmla="*/ 583384 w 1404720"/>
                    <a:gd name="connsiteY1409" fmla="*/ 1241088 h 2812935"/>
                    <a:gd name="connsiteX1410" fmla="*/ 498947 w 1404720"/>
                    <a:gd name="connsiteY1410" fmla="*/ 1241088 h 2812935"/>
                    <a:gd name="connsiteX1411" fmla="*/ 458579 w 1404720"/>
                    <a:gd name="connsiteY1411" fmla="*/ 1281456 h 2812935"/>
                    <a:gd name="connsiteX1412" fmla="*/ 498947 w 1404720"/>
                    <a:gd name="connsiteY1412" fmla="*/ 1321824 h 2812935"/>
                    <a:gd name="connsiteX1413" fmla="*/ 539315 w 1404720"/>
                    <a:gd name="connsiteY1413" fmla="*/ 1281456 h 2812935"/>
                    <a:gd name="connsiteX1414" fmla="*/ 498947 w 1404720"/>
                    <a:gd name="connsiteY1414" fmla="*/ 1241088 h 2812935"/>
                    <a:gd name="connsiteX1415" fmla="*/ 414511 w 1404720"/>
                    <a:gd name="connsiteY1415" fmla="*/ 1241088 h 2812935"/>
                    <a:gd name="connsiteX1416" fmla="*/ 374143 w 1404720"/>
                    <a:gd name="connsiteY1416" fmla="*/ 1281456 h 2812935"/>
                    <a:gd name="connsiteX1417" fmla="*/ 414511 w 1404720"/>
                    <a:gd name="connsiteY1417" fmla="*/ 1321824 h 2812935"/>
                    <a:gd name="connsiteX1418" fmla="*/ 454879 w 1404720"/>
                    <a:gd name="connsiteY1418" fmla="*/ 1281456 h 2812935"/>
                    <a:gd name="connsiteX1419" fmla="*/ 414511 w 1404720"/>
                    <a:gd name="connsiteY1419" fmla="*/ 1241088 h 2812935"/>
                    <a:gd name="connsiteX1420" fmla="*/ 330075 w 1404720"/>
                    <a:gd name="connsiteY1420" fmla="*/ 1241088 h 2812935"/>
                    <a:gd name="connsiteX1421" fmla="*/ 289707 w 1404720"/>
                    <a:gd name="connsiteY1421" fmla="*/ 1281456 h 2812935"/>
                    <a:gd name="connsiteX1422" fmla="*/ 330075 w 1404720"/>
                    <a:gd name="connsiteY1422" fmla="*/ 1321824 h 2812935"/>
                    <a:gd name="connsiteX1423" fmla="*/ 370443 w 1404720"/>
                    <a:gd name="connsiteY1423" fmla="*/ 1281456 h 2812935"/>
                    <a:gd name="connsiteX1424" fmla="*/ 330075 w 1404720"/>
                    <a:gd name="connsiteY1424" fmla="*/ 1241088 h 2812935"/>
                    <a:gd name="connsiteX1425" fmla="*/ 245639 w 1404720"/>
                    <a:gd name="connsiteY1425" fmla="*/ 1241088 h 2812935"/>
                    <a:gd name="connsiteX1426" fmla="*/ 205271 w 1404720"/>
                    <a:gd name="connsiteY1426" fmla="*/ 1281456 h 2812935"/>
                    <a:gd name="connsiteX1427" fmla="*/ 245639 w 1404720"/>
                    <a:gd name="connsiteY1427" fmla="*/ 1321824 h 2812935"/>
                    <a:gd name="connsiteX1428" fmla="*/ 286007 w 1404720"/>
                    <a:gd name="connsiteY1428" fmla="*/ 1281456 h 2812935"/>
                    <a:gd name="connsiteX1429" fmla="*/ 245639 w 1404720"/>
                    <a:gd name="connsiteY1429" fmla="*/ 1241088 h 2812935"/>
                    <a:gd name="connsiteX1430" fmla="*/ 161202 w 1404720"/>
                    <a:gd name="connsiteY1430" fmla="*/ 1241088 h 2812935"/>
                    <a:gd name="connsiteX1431" fmla="*/ 120834 w 1404720"/>
                    <a:gd name="connsiteY1431" fmla="*/ 1281456 h 2812935"/>
                    <a:gd name="connsiteX1432" fmla="*/ 161202 w 1404720"/>
                    <a:gd name="connsiteY1432" fmla="*/ 1321824 h 2812935"/>
                    <a:gd name="connsiteX1433" fmla="*/ 201570 w 1404720"/>
                    <a:gd name="connsiteY1433" fmla="*/ 1281456 h 2812935"/>
                    <a:gd name="connsiteX1434" fmla="*/ 161202 w 1404720"/>
                    <a:gd name="connsiteY1434" fmla="*/ 1241088 h 2812935"/>
                    <a:gd name="connsiteX1435" fmla="*/ 76766 w 1404720"/>
                    <a:gd name="connsiteY1435" fmla="*/ 1241088 h 2812935"/>
                    <a:gd name="connsiteX1436" fmla="*/ 36398 w 1404720"/>
                    <a:gd name="connsiteY1436" fmla="*/ 1281456 h 2812935"/>
                    <a:gd name="connsiteX1437" fmla="*/ 76766 w 1404720"/>
                    <a:gd name="connsiteY1437" fmla="*/ 1321824 h 2812935"/>
                    <a:gd name="connsiteX1438" fmla="*/ 117134 w 1404720"/>
                    <a:gd name="connsiteY1438" fmla="*/ 1281456 h 2812935"/>
                    <a:gd name="connsiteX1439" fmla="*/ 76766 w 1404720"/>
                    <a:gd name="connsiteY1439" fmla="*/ 1241088 h 2812935"/>
                    <a:gd name="connsiteX1440" fmla="*/ 1343312 w 1404720"/>
                    <a:gd name="connsiteY1440" fmla="*/ 1155038 h 2812935"/>
                    <a:gd name="connsiteX1441" fmla="*/ 1302944 w 1404720"/>
                    <a:gd name="connsiteY1441" fmla="*/ 1195406 h 2812935"/>
                    <a:gd name="connsiteX1442" fmla="*/ 1343312 w 1404720"/>
                    <a:gd name="connsiteY1442" fmla="*/ 1235774 h 2812935"/>
                    <a:gd name="connsiteX1443" fmla="*/ 1383680 w 1404720"/>
                    <a:gd name="connsiteY1443" fmla="*/ 1195406 h 2812935"/>
                    <a:gd name="connsiteX1444" fmla="*/ 1343312 w 1404720"/>
                    <a:gd name="connsiteY1444" fmla="*/ 1155038 h 2812935"/>
                    <a:gd name="connsiteX1445" fmla="*/ 1258874 w 1404720"/>
                    <a:gd name="connsiteY1445" fmla="*/ 1155038 h 2812935"/>
                    <a:gd name="connsiteX1446" fmla="*/ 1218506 w 1404720"/>
                    <a:gd name="connsiteY1446" fmla="*/ 1195406 h 2812935"/>
                    <a:gd name="connsiteX1447" fmla="*/ 1258874 w 1404720"/>
                    <a:gd name="connsiteY1447" fmla="*/ 1235774 h 2812935"/>
                    <a:gd name="connsiteX1448" fmla="*/ 1299242 w 1404720"/>
                    <a:gd name="connsiteY1448" fmla="*/ 1195406 h 2812935"/>
                    <a:gd name="connsiteX1449" fmla="*/ 1258874 w 1404720"/>
                    <a:gd name="connsiteY1449" fmla="*/ 1155038 h 2812935"/>
                    <a:gd name="connsiteX1450" fmla="*/ 1174438 w 1404720"/>
                    <a:gd name="connsiteY1450" fmla="*/ 1155038 h 2812935"/>
                    <a:gd name="connsiteX1451" fmla="*/ 1134070 w 1404720"/>
                    <a:gd name="connsiteY1451" fmla="*/ 1195406 h 2812935"/>
                    <a:gd name="connsiteX1452" fmla="*/ 1174438 w 1404720"/>
                    <a:gd name="connsiteY1452" fmla="*/ 1235774 h 2812935"/>
                    <a:gd name="connsiteX1453" fmla="*/ 1214806 w 1404720"/>
                    <a:gd name="connsiteY1453" fmla="*/ 1195406 h 2812935"/>
                    <a:gd name="connsiteX1454" fmla="*/ 1174438 w 1404720"/>
                    <a:gd name="connsiteY1454" fmla="*/ 1155038 h 2812935"/>
                    <a:gd name="connsiteX1455" fmla="*/ 1090002 w 1404720"/>
                    <a:gd name="connsiteY1455" fmla="*/ 1155038 h 2812935"/>
                    <a:gd name="connsiteX1456" fmla="*/ 1049634 w 1404720"/>
                    <a:gd name="connsiteY1456" fmla="*/ 1195406 h 2812935"/>
                    <a:gd name="connsiteX1457" fmla="*/ 1090002 w 1404720"/>
                    <a:gd name="connsiteY1457" fmla="*/ 1235774 h 2812935"/>
                    <a:gd name="connsiteX1458" fmla="*/ 1130370 w 1404720"/>
                    <a:gd name="connsiteY1458" fmla="*/ 1195406 h 2812935"/>
                    <a:gd name="connsiteX1459" fmla="*/ 1090002 w 1404720"/>
                    <a:gd name="connsiteY1459" fmla="*/ 1155038 h 2812935"/>
                    <a:gd name="connsiteX1460" fmla="*/ 1005565 w 1404720"/>
                    <a:gd name="connsiteY1460" fmla="*/ 1155038 h 2812935"/>
                    <a:gd name="connsiteX1461" fmla="*/ 965197 w 1404720"/>
                    <a:gd name="connsiteY1461" fmla="*/ 1195406 h 2812935"/>
                    <a:gd name="connsiteX1462" fmla="*/ 1005565 w 1404720"/>
                    <a:gd name="connsiteY1462" fmla="*/ 1235774 h 2812935"/>
                    <a:gd name="connsiteX1463" fmla="*/ 1045933 w 1404720"/>
                    <a:gd name="connsiteY1463" fmla="*/ 1195406 h 2812935"/>
                    <a:gd name="connsiteX1464" fmla="*/ 1005565 w 1404720"/>
                    <a:gd name="connsiteY1464" fmla="*/ 1155038 h 2812935"/>
                    <a:gd name="connsiteX1465" fmla="*/ 921129 w 1404720"/>
                    <a:gd name="connsiteY1465" fmla="*/ 1155038 h 2812935"/>
                    <a:gd name="connsiteX1466" fmla="*/ 880761 w 1404720"/>
                    <a:gd name="connsiteY1466" fmla="*/ 1195406 h 2812935"/>
                    <a:gd name="connsiteX1467" fmla="*/ 921129 w 1404720"/>
                    <a:gd name="connsiteY1467" fmla="*/ 1235774 h 2812935"/>
                    <a:gd name="connsiteX1468" fmla="*/ 961497 w 1404720"/>
                    <a:gd name="connsiteY1468" fmla="*/ 1195406 h 2812935"/>
                    <a:gd name="connsiteX1469" fmla="*/ 921129 w 1404720"/>
                    <a:gd name="connsiteY1469" fmla="*/ 1155038 h 2812935"/>
                    <a:gd name="connsiteX1470" fmla="*/ 836693 w 1404720"/>
                    <a:gd name="connsiteY1470" fmla="*/ 1155038 h 2812935"/>
                    <a:gd name="connsiteX1471" fmla="*/ 796325 w 1404720"/>
                    <a:gd name="connsiteY1471" fmla="*/ 1195406 h 2812935"/>
                    <a:gd name="connsiteX1472" fmla="*/ 836693 w 1404720"/>
                    <a:gd name="connsiteY1472" fmla="*/ 1235774 h 2812935"/>
                    <a:gd name="connsiteX1473" fmla="*/ 877061 w 1404720"/>
                    <a:gd name="connsiteY1473" fmla="*/ 1195406 h 2812935"/>
                    <a:gd name="connsiteX1474" fmla="*/ 836693 w 1404720"/>
                    <a:gd name="connsiteY1474" fmla="*/ 1155038 h 2812935"/>
                    <a:gd name="connsiteX1475" fmla="*/ 752256 w 1404720"/>
                    <a:gd name="connsiteY1475" fmla="*/ 1155038 h 2812935"/>
                    <a:gd name="connsiteX1476" fmla="*/ 711888 w 1404720"/>
                    <a:gd name="connsiteY1476" fmla="*/ 1195406 h 2812935"/>
                    <a:gd name="connsiteX1477" fmla="*/ 752256 w 1404720"/>
                    <a:gd name="connsiteY1477" fmla="*/ 1235774 h 2812935"/>
                    <a:gd name="connsiteX1478" fmla="*/ 792624 w 1404720"/>
                    <a:gd name="connsiteY1478" fmla="*/ 1195406 h 2812935"/>
                    <a:gd name="connsiteX1479" fmla="*/ 752256 w 1404720"/>
                    <a:gd name="connsiteY1479" fmla="*/ 1155038 h 2812935"/>
                    <a:gd name="connsiteX1480" fmla="*/ 667820 w 1404720"/>
                    <a:gd name="connsiteY1480" fmla="*/ 1155038 h 2812935"/>
                    <a:gd name="connsiteX1481" fmla="*/ 627452 w 1404720"/>
                    <a:gd name="connsiteY1481" fmla="*/ 1195406 h 2812935"/>
                    <a:gd name="connsiteX1482" fmla="*/ 667820 w 1404720"/>
                    <a:gd name="connsiteY1482" fmla="*/ 1235774 h 2812935"/>
                    <a:gd name="connsiteX1483" fmla="*/ 708188 w 1404720"/>
                    <a:gd name="connsiteY1483" fmla="*/ 1195406 h 2812935"/>
                    <a:gd name="connsiteX1484" fmla="*/ 667820 w 1404720"/>
                    <a:gd name="connsiteY1484" fmla="*/ 1155038 h 2812935"/>
                    <a:gd name="connsiteX1485" fmla="*/ 583384 w 1404720"/>
                    <a:gd name="connsiteY1485" fmla="*/ 1155038 h 2812935"/>
                    <a:gd name="connsiteX1486" fmla="*/ 543016 w 1404720"/>
                    <a:gd name="connsiteY1486" fmla="*/ 1195406 h 2812935"/>
                    <a:gd name="connsiteX1487" fmla="*/ 583384 w 1404720"/>
                    <a:gd name="connsiteY1487" fmla="*/ 1235774 h 2812935"/>
                    <a:gd name="connsiteX1488" fmla="*/ 623752 w 1404720"/>
                    <a:gd name="connsiteY1488" fmla="*/ 1195406 h 2812935"/>
                    <a:gd name="connsiteX1489" fmla="*/ 583384 w 1404720"/>
                    <a:gd name="connsiteY1489" fmla="*/ 1155038 h 2812935"/>
                    <a:gd name="connsiteX1490" fmla="*/ 498947 w 1404720"/>
                    <a:gd name="connsiteY1490" fmla="*/ 1155038 h 2812935"/>
                    <a:gd name="connsiteX1491" fmla="*/ 458579 w 1404720"/>
                    <a:gd name="connsiteY1491" fmla="*/ 1195406 h 2812935"/>
                    <a:gd name="connsiteX1492" fmla="*/ 498947 w 1404720"/>
                    <a:gd name="connsiteY1492" fmla="*/ 1235774 h 2812935"/>
                    <a:gd name="connsiteX1493" fmla="*/ 539315 w 1404720"/>
                    <a:gd name="connsiteY1493" fmla="*/ 1195406 h 2812935"/>
                    <a:gd name="connsiteX1494" fmla="*/ 498947 w 1404720"/>
                    <a:gd name="connsiteY1494" fmla="*/ 1155038 h 2812935"/>
                    <a:gd name="connsiteX1495" fmla="*/ 414511 w 1404720"/>
                    <a:gd name="connsiteY1495" fmla="*/ 1155038 h 2812935"/>
                    <a:gd name="connsiteX1496" fmla="*/ 374143 w 1404720"/>
                    <a:gd name="connsiteY1496" fmla="*/ 1195406 h 2812935"/>
                    <a:gd name="connsiteX1497" fmla="*/ 414511 w 1404720"/>
                    <a:gd name="connsiteY1497" fmla="*/ 1235774 h 2812935"/>
                    <a:gd name="connsiteX1498" fmla="*/ 454879 w 1404720"/>
                    <a:gd name="connsiteY1498" fmla="*/ 1195406 h 2812935"/>
                    <a:gd name="connsiteX1499" fmla="*/ 414511 w 1404720"/>
                    <a:gd name="connsiteY1499" fmla="*/ 1155038 h 2812935"/>
                    <a:gd name="connsiteX1500" fmla="*/ 330075 w 1404720"/>
                    <a:gd name="connsiteY1500" fmla="*/ 1155038 h 2812935"/>
                    <a:gd name="connsiteX1501" fmla="*/ 289707 w 1404720"/>
                    <a:gd name="connsiteY1501" fmla="*/ 1195406 h 2812935"/>
                    <a:gd name="connsiteX1502" fmla="*/ 330075 w 1404720"/>
                    <a:gd name="connsiteY1502" fmla="*/ 1235774 h 2812935"/>
                    <a:gd name="connsiteX1503" fmla="*/ 370443 w 1404720"/>
                    <a:gd name="connsiteY1503" fmla="*/ 1195406 h 2812935"/>
                    <a:gd name="connsiteX1504" fmla="*/ 330075 w 1404720"/>
                    <a:gd name="connsiteY1504" fmla="*/ 1155038 h 2812935"/>
                    <a:gd name="connsiteX1505" fmla="*/ 245639 w 1404720"/>
                    <a:gd name="connsiteY1505" fmla="*/ 1155038 h 2812935"/>
                    <a:gd name="connsiteX1506" fmla="*/ 205271 w 1404720"/>
                    <a:gd name="connsiteY1506" fmla="*/ 1195406 h 2812935"/>
                    <a:gd name="connsiteX1507" fmla="*/ 245639 w 1404720"/>
                    <a:gd name="connsiteY1507" fmla="*/ 1235774 h 2812935"/>
                    <a:gd name="connsiteX1508" fmla="*/ 286007 w 1404720"/>
                    <a:gd name="connsiteY1508" fmla="*/ 1195406 h 2812935"/>
                    <a:gd name="connsiteX1509" fmla="*/ 245639 w 1404720"/>
                    <a:gd name="connsiteY1509" fmla="*/ 1155038 h 2812935"/>
                    <a:gd name="connsiteX1510" fmla="*/ 161202 w 1404720"/>
                    <a:gd name="connsiteY1510" fmla="*/ 1155038 h 2812935"/>
                    <a:gd name="connsiteX1511" fmla="*/ 120834 w 1404720"/>
                    <a:gd name="connsiteY1511" fmla="*/ 1195406 h 2812935"/>
                    <a:gd name="connsiteX1512" fmla="*/ 161202 w 1404720"/>
                    <a:gd name="connsiteY1512" fmla="*/ 1235774 h 2812935"/>
                    <a:gd name="connsiteX1513" fmla="*/ 201570 w 1404720"/>
                    <a:gd name="connsiteY1513" fmla="*/ 1195406 h 2812935"/>
                    <a:gd name="connsiteX1514" fmla="*/ 161202 w 1404720"/>
                    <a:gd name="connsiteY1514" fmla="*/ 1155038 h 2812935"/>
                    <a:gd name="connsiteX1515" fmla="*/ 76766 w 1404720"/>
                    <a:gd name="connsiteY1515" fmla="*/ 1155038 h 2812935"/>
                    <a:gd name="connsiteX1516" fmla="*/ 36398 w 1404720"/>
                    <a:gd name="connsiteY1516" fmla="*/ 1195406 h 2812935"/>
                    <a:gd name="connsiteX1517" fmla="*/ 76766 w 1404720"/>
                    <a:gd name="connsiteY1517" fmla="*/ 1235774 h 2812935"/>
                    <a:gd name="connsiteX1518" fmla="*/ 117134 w 1404720"/>
                    <a:gd name="connsiteY1518" fmla="*/ 1195406 h 2812935"/>
                    <a:gd name="connsiteX1519" fmla="*/ 76766 w 1404720"/>
                    <a:gd name="connsiteY1519" fmla="*/ 1155038 h 2812935"/>
                    <a:gd name="connsiteX1520" fmla="*/ 1343312 w 1404720"/>
                    <a:gd name="connsiteY1520" fmla="*/ 1068989 h 2812935"/>
                    <a:gd name="connsiteX1521" fmla="*/ 1302944 w 1404720"/>
                    <a:gd name="connsiteY1521" fmla="*/ 1109357 h 2812935"/>
                    <a:gd name="connsiteX1522" fmla="*/ 1343312 w 1404720"/>
                    <a:gd name="connsiteY1522" fmla="*/ 1149725 h 2812935"/>
                    <a:gd name="connsiteX1523" fmla="*/ 1383680 w 1404720"/>
                    <a:gd name="connsiteY1523" fmla="*/ 1109357 h 2812935"/>
                    <a:gd name="connsiteX1524" fmla="*/ 1343312 w 1404720"/>
                    <a:gd name="connsiteY1524" fmla="*/ 1068989 h 2812935"/>
                    <a:gd name="connsiteX1525" fmla="*/ 1258874 w 1404720"/>
                    <a:gd name="connsiteY1525" fmla="*/ 1068989 h 2812935"/>
                    <a:gd name="connsiteX1526" fmla="*/ 1218506 w 1404720"/>
                    <a:gd name="connsiteY1526" fmla="*/ 1109357 h 2812935"/>
                    <a:gd name="connsiteX1527" fmla="*/ 1258874 w 1404720"/>
                    <a:gd name="connsiteY1527" fmla="*/ 1149725 h 2812935"/>
                    <a:gd name="connsiteX1528" fmla="*/ 1299242 w 1404720"/>
                    <a:gd name="connsiteY1528" fmla="*/ 1109357 h 2812935"/>
                    <a:gd name="connsiteX1529" fmla="*/ 1258874 w 1404720"/>
                    <a:gd name="connsiteY1529" fmla="*/ 1068989 h 2812935"/>
                    <a:gd name="connsiteX1530" fmla="*/ 1174438 w 1404720"/>
                    <a:gd name="connsiteY1530" fmla="*/ 1068989 h 2812935"/>
                    <a:gd name="connsiteX1531" fmla="*/ 1134070 w 1404720"/>
                    <a:gd name="connsiteY1531" fmla="*/ 1109357 h 2812935"/>
                    <a:gd name="connsiteX1532" fmla="*/ 1174438 w 1404720"/>
                    <a:gd name="connsiteY1532" fmla="*/ 1149725 h 2812935"/>
                    <a:gd name="connsiteX1533" fmla="*/ 1214806 w 1404720"/>
                    <a:gd name="connsiteY1533" fmla="*/ 1109357 h 2812935"/>
                    <a:gd name="connsiteX1534" fmla="*/ 1174438 w 1404720"/>
                    <a:gd name="connsiteY1534" fmla="*/ 1068989 h 2812935"/>
                    <a:gd name="connsiteX1535" fmla="*/ 1090002 w 1404720"/>
                    <a:gd name="connsiteY1535" fmla="*/ 1068989 h 2812935"/>
                    <a:gd name="connsiteX1536" fmla="*/ 1049634 w 1404720"/>
                    <a:gd name="connsiteY1536" fmla="*/ 1109357 h 2812935"/>
                    <a:gd name="connsiteX1537" fmla="*/ 1090002 w 1404720"/>
                    <a:gd name="connsiteY1537" fmla="*/ 1149725 h 2812935"/>
                    <a:gd name="connsiteX1538" fmla="*/ 1130370 w 1404720"/>
                    <a:gd name="connsiteY1538" fmla="*/ 1109357 h 2812935"/>
                    <a:gd name="connsiteX1539" fmla="*/ 1090002 w 1404720"/>
                    <a:gd name="connsiteY1539" fmla="*/ 1068989 h 2812935"/>
                    <a:gd name="connsiteX1540" fmla="*/ 1005565 w 1404720"/>
                    <a:gd name="connsiteY1540" fmla="*/ 1068989 h 2812935"/>
                    <a:gd name="connsiteX1541" fmla="*/ 965197 w 1404720"/>
                    <a:gd name="connsiteY1541" fmla="*/ 1109357 h 2812935"/>
                    <a:gd name="connsiteX1542" fmla="*/ 1005565 w 1404720"/>
                    <a:gd name="connsiteY1542" fmla="*/ 1149725 h 2812935"/>
                    <a:gd name="connsiteX1543" fmla="*/ 1045933 w 1404720"/>
                    <a:gd name="connsiteY1543" fmla="*/ 1109357 h 2812935"/>
                    <a:gd name="connsiteX1544" fmla="*/ 1005565 w 1404720"/>
                    <a:gd name="connsiteY1544" fmla="*/ 1068989 h 2812935"/>
                    <a:gd name="connsiteX1545" fmla="*/ 921129 w 1404720"/>
                    <a:gd name="connsiteY1545" fmla="*/ 1068989 h 2812935"/>
                    <a:gd name="connsiteX1546" fmla="*/ 880761 w 1404720"/>
                    <a:gd name="connsiteY1546" fmla="*/ 1109357 h 2812935"/>
                    <a:gd name="connsiteX1547" fmla="*/ 921129 w 1404720"/>
                    <a:gd name="connsiteY1547" fmla="*/ 1149725 h 2812935"/>
                    <a:gd name="connsiteX1548" fmla="*/ 961497 w 1404720"/>
                    <a:gd name="connsiteY1548" fmla="*/ 1109357 h 2812935"/>
                    <a:gd name="connsiteX1549" fmla="*/ 921129 w 1404720"/>
                    <a:gd name="connsiteY1549" fmla="*/ 1068989 h 2812935"/>
                    <a:gd name="connsiteX1550" fmla="*/ 836693 w 1404720"/>
                    <a:gd name="connsiteY1550" fmla="*/ 1068989 h 2812935"/>
                    <a:gd name="connsiteX1551" fmla="*/ 796325 w 1404720"/>
                    <a:gd name="connsiteY1551" fmla="*/ 1109357 h 2812935"/>
                    <a:gd name="connsiteX1552" fmla="*/ 836693 w 1404720"/>
                    <a:gd name="connsiteY1552" fmla="*/ 1149725 h 2812935"/>
                    <a:gd name="connsiteX1553" fmla="*/ 877061 w 1404720"/>
                    <a:gd name="connsiteY1553" fmla="*/ 1109357 h 2812935"/>
                    <a:gd name="connsiteX1554" fmla="*/ 836693 w 1404720"/>
                    <a:gd name="connsiteY1554" fmla="*/ 1068989 h 2812935"/>
                    <a:gd name="connsiteX1555" fmla="*/ 752256 w 1404720"/>
                    <a:gd name="connsiteY1555" fmla="*/ 1068989 h 2812935"/>
                    <a:gd name="connsiteX1556" fmla="*/ 711888 w 1404720"/>
                    <a:gd name="connsiteY1556" fmla="*/ 1109357 h 2812935"/>
                    <a:gd name="connsiteX1557" fmla="*/ 752256 w 1404720"/>
                    <a:gd name="connsiteY1557" fmla="*/ 1149725 h 2812935"/>
                    <a:gd name="connsiteX1558" fmla="*/ 792624 w 1404720"/>
                    <a:gd name="connsiteY1558" fmla="*/ 1109357 h 2812935"/>
                    <a:gd name="connsiteX1559" fmla="*/ 752256 w 1404720"/>
                    <a:gd name="connsiteY1559" fmla="*/ 1068989 h 2812935"/>
                    <a:gd name="connsiteX1560" fmla="*/ 667820 w 1404720"/>
                    <a:gd name="connsiteY1560" fmla="*/ 1068989 h 2812935"/>
                    <a:gd name="connsiteX1561" fmla="*/ 627452 w 1404720"/>
                    <a:gd name="connsiteY1561" fmla="*/ 1109357 h 2812935"/>
                    <a:gd name="connsiteX1562" fmla="*/ 667820 w 1404720"/>
                    <a:gd name="connsiteY1562" fmla="*/ 1149725 h 2812935"/>
                    <a:gd name="connsiteX1563" fmla="*/ 708188 w 1404720"/>
                    <a:gd name="connsiteY1563" fmla="*/ 1109357 h 2812935"/>
                    <a:gd name="connsiteX1564" fmla="*/ 667820 w 1404720"/>
                    <a:gd name="connsiteY1564" fmla="*/ 1068989 h 2812935"/>
                    <a:gd name="connsiteX1565" fmla="*/ 583384 w 1404720"/>
                    <a:gd name="connsiteY1565" fmla="*/ 1068989 h 2812935"/>
                    <a:gd name="connsiteX1566" fmla="*/ 543016 w 1404720"/>
                    <a:gd name="connsiteY1566" fmla="*/ 1109357 h 2812935"/>
                    <a:gd name="connsiteX1567" fmla="*/ 583384 w 1404720"/>
                    <a:gd name="connsiteY1567" fmla="*/ 1149725 h 2812935"/>
                    <a:gd name="connsiteX1568" fmla="*/ 623752 w 1404720"/>
                    <a:gd name="connsiteY1568" fmla="*/ 1109357 h 2812935"/>
                    <a:gd name="connsiteX1569" fmla="*/ 583384 w 1404720"/>
                    <a:gd name="connsiteY1569" fmla="*/ 1068989 h 2812935"/>
                    <a:gd name="connsiteX1570" fmla="*/ 498947 w 1404720"/>
                    <a:gd name="connsiteY1570" fmla="*/ 1068989 h 2812935"/>
                    <a:gd name="connsiteX1571" fmla="*/ 458579 w 1404720"/>
                    <a:gd name="connsiteY1571" fmla="*/ 1109357 h 2812935"/>
                    <a:gd name="connsiteX1572" fmla="*/ 498947 w 1404720"/>
                    <a:gd name="connsiteY1572" fmla="*/ 1149725 h 2812935"/>
                    <a:gd name="connsiteX1573" fmla="*/ 539315 w 1404720"/>
                    <a:gd name="connsiteY1573" fmla="*/ 1109357 h 2812935"/>
                    <a:gd name="connsiteX1574" fmla="*/ 498947 w 1404720"/>
                    <a:gd name="connsiteY1574" fmla="*/ 1068989 h 2812935"/>
                    <a:gd name="connsiteX1575" fmla="*/ 414511 w 1404720"/>
                    <a:gd name="connsiteY1575" fmla="*/ 1068989 h 2812935"/>
                    <a:gd name="connsiteX1576" fmla="*/ 374143 w 1404720"/>
                    <a:gd name="connsiteY1576" fmla="*/ 1109357 h 2812935"/>
                    <a:gd name="connsiteX1577" fmla="*/ 414511 w 1404720"/>
                    <a:gd name="connsiteY1577" fmla="*/ 1149725 h 2812935"/>
                    <a:gd name="connsiteX1578" fmla="*/ 454879 w 1404720"/>
                    <a:gd name="connsiteY1578" fmla="*/ 1109357 h 2812935"/>
                    <a:gd name="connsiteX1579" fmla="*/ 414511 w 1404720"/>
                    <a:gd name="connsiteY1579" fmla="*/ 1068989 h 2812935"/>
                    <a:gd name="connsiteX1580" fmla="*/ 330075 w 1404720"/>
                    <a:gd name="connsiteY1580" fmla="*/ 1068989 h 2812935"/>
                    <a:gd name="connsiteX1581" fmla="*/ 289707 w 1404720"/>
                    <a:gd name="connsiteY1581" fmla="*/ 1109357 h 2812935"/>
                    <a:gd name="connsiteX1582" fmla="*/ 330075 w 1404720"/>
                    <a:gd name="connsiteY1582" fmla="*/ 1149725 h 2812935"/>
                    <a:gd name="connsiteX1583" fmla="*/ 370443 w 1404720"/>
                    <a:gd name="connsiteY1583" fmla="*/ 1109357 h 2812935"/>
                    <a:gd name="connsiteX1584" fmla="*/ 330075 w 1404720"/>
                    <a:gd name="connsiteY1584" fmla="*/ 1068989 h 2812935"/>
                    <a:gd name="connsiteX1585" fmla="*/ 245639 w 1404720"/>
                    <a:gd name="connsiteY1585" fmla="*/ 1068989 h 2812935"/>
                    <a:gd name="connsiteX1586" fmla="*/ 205271 w 1404720"/>
                    <a:gd name="connsiteY1586" fmla="*/ 1109357 h 2812935"/>
                    <a:gd name="connsiteX1587" fmla="*/ 245639 w 1404720"/>
                    <a:gd name="connsiteY1587" fmla="*/ 1149725 h 2812935"/>
                    <a:gd name="connsiteX1588" fmla="*/ 286007 w 1404720"/>
                    <a:gd name="connsiteY1588" fmla="*/ 1109357 h 2812935"/>
                    <a:gd name="connsiteX1589" fmla="*/ 245639 w 1404720"/>
                    <a:gd name="connsiteY1589" fmla="*/ 1068989 h 2812935"/>
                    <a:gd name="connsiteX1590" fmla="*/ 161202 w 1404720"/>
                    <a:gd name="connsiteY1590" fmla="*/ 1068989 h 2812935"/>
                    <a:gd name="connsiteX1591" fmla="*/ 120834 w 1404720"/>
                    <a:gd name="connsiteY1591" fmla="*/ 1109357 h 2812935"/>
                    <a:gd name="connsiteX1592" fmla="*/ 161202 w 1404720"/>
                    <a:gd name="connsiteY1592" fmla="*/ 1149725 h 2812935"/>
                    <a:gd name="connsiteX1593" fmla="*/ 201570 w 1404720"/>
                    <a:gd name="connsiteY1593" fmla="*/ 1109357 h 2812935"/>
                    <a:gd name="connsiteX1594" fmla="*/ 161202 w 1404720"/>
                    <a:gd name="connsiteY1594" fmla="*/ 1068989 h 2812935"/>
                    <a:gd name="connsiteX1595" fmla="*/ 76766 w 1404720"/>
                    <a:gd name="connsiteY1595" fmla="*/ 1068989 h 2812935"/>
                    <a:gd name="connsiteX1596" fmla="*/ 36398 w 1404720"/>
                    <a:gd name="connsiteY1596" fmla="*/ 1109357 h 2812935"/>
                    <a:gd name="connsiteX1597" fmla="*/ 76766 w 1404720"/>
                    <a:gd name="connsiteY1597" fmla="*/ 1149725 h 2812935"/>
                    <a:gd name="connsiteX1598" fmla="*/ 117134 w 1404720"/>
                    <a:gd name="connsiteY1598" fmla="*/ 1109357 h 2812935"/>
                    <a:gd name="connsiteX1599" fmla="*/ 76766 w 1404720"/>
                    <a:gd name="connsiteY1599" fmla="*/ 1068989 h 2812935"/>
                    <a:gd name="connsiteX1600" fmla="*/ 1343312 w 1404720"/>
                    <a:gd name="connsiteY1600" fmla="*/ 982940 h 2812935"/>
                    <a:gd name="connsiteX1601" fmla="*/ 1302944 w 1404720"/>
                    <a:gd name="connsiteY1601" fmla="*/ 1023308 h 2812935"/>
                    <a:gd name="connsiteX1602" fmla="*/ 1343312 w 1404720"/>
                    <a:gd name="connsiteY1602" fmla="*/ 1063676 h 2812935"/>
                    <a:gd name="connsiteX1603" fmla="*/ 1383680 w 1404720"/>
                    <a:gd name="connsiteY1603" fmla="*/ 1023308 h 2812935"/>
                    <a:gd name="connsiteX1604" fmla="*/ 1343312 w 1404720"/>
                    <a:gd name="connsiteY1604" fmla="*/ 982940 h 2812935"/>
                    <a:gd name="connsiteX1605" fmla="*/ 1258874 w 1404720"/>
                    <a:gd name="connsiteY1605" fmla="*/ 982940 h 2812935"/>
                    <a:gd name="connsiteX1606" fmla="*/ 1218506 w 1404720"/>
                    <a:gd name="connsiteY1606" fmla="*/ 1023308 h 2812935"/>
                    <a:gd name="connsiteX1607" fmla="*/ 1258874 w 1404720"/>
                    <a:gd name="connsiteY1607" fmla="*/ 1063676 h 2812935"/>
                    <a:gd name="connsiteX1608" fmla="*/ 1299242 w 1404720"/>
                    <a:gd name="connsiteY1608" fmla="*/ 1023308 h 2812935"/>
                    <a:gd name="connsiteX1609" fmla="*/ 1258874 w 1404720"/>
                    <a:gd name="connsiteY1609" fmla="*/ 982940 h 2812935"/>
                    <a:gd name="connsiteX1610" fmla="*/ 1174438 w 1404720"/>
                    <a:gd name="connsiteY1610" fmla="*/ 982940 h 2812935"/>
                    <a:gd name="connsiteX1611" fmla="*/ 1134070 w 1404720"/>
                    <a:gd name="connsiteY1611" fmla="*/ 1023308 h 2812935"/>
                    <a:gd name="connsiteX1612" fmla="*/ 1174438 w 1404720"/>
                    <a:gd name="connsiteY1612" fmla="*/ 1063676 h 2812935"/>
                    <a:gd name="connsiteX1613" fmla="*/ 1214806 w 1404720"/>
                    <a:gd name="connsiteY1613" fmla="*/ 1023308 h 2812935"/>
                    <a:gd name="connsiteX1614" fmla="*/ 1174438 w 1404720"/>
                    <a:gd name="connsiteY1614" fmla="*/ 982940 h 2812935"/>
                    <a:gd name="connsiteX1615" fmla="*/ 1090002 w 1404720"/>
                    <a:gd name="connsiteY1615" fmla="*/ 982940 h 2812935"/>
                    <a:gd name="connsiteX1616" fmla="*/ 1049634 w 1404720"/>
                    <a:gd name="connsiteY1616" fmla="*/ 1023308 h 2812935"/>
                    <a:gd name="connsiteX1617" fmla="*/ 1090002 w 1404720"/>
                    <a:gd name="connsiteY1617" fmla="*/ 1063676 h 2812935"/>
                    <a:gd name="connsiteX1618" fmla="*/ 1130370 w 1404720"/>
                    <a:gd name="connsiteY1618" fmla="*/ 1023308 h 2812935"/>
                    <a:gd name="connsiteX1619" fmla="*/ 1090002 w 1404720"/>
                    <a:gd name="connsiteY1619" fmla="*/ 982940 h 2812935"/>
                    <a:gd name="connsiteX1620" fmla="*/ 1005565 w 1404720"/>
                    <a:gd name="connsiteY1620" fmla="*/ 982940 h 2812935"/>
                    <a:gd name="connsiteX1621" fmla="*/ 965197 w 1404720"/>
                    <a:gd name="connsiteY1621" fmla="*/ 1023308 h 2812935"/>
                    <a:gd name="connsiteX1622" fmla="*/ 1005565 w 1404720"/>
                    <a:gd name="connsiteY1622" fmla="*/ 1063676 h 2812935"/>
                    <a:gd name="connsiteX1623" fmla="*/ 1045933 w 1404720"/>
                    <a:gd name="connsiteY1623" fmla="*/ 1023308 h 2812935"/>
                    <a:gd name="connsiteX1624" fmla="*/ 1005565 w 1404720"/>
                    <a:gd name="connsiteY1624" fmla="*/ 982940 h 2812935"/>
                    <a:gd name="connsiteX1625" fmla="*/ 921129 w 1404720"/>
                    <a:gd name="connsiteY1625" fmla="*/ 982940 h 2812935"/>
                    <a:gd name="connsiteX1626" fmla="*/ 880761 w 1404720"/>
                    <a:gd name="connsiteY1626" fmla="*/ 1023308 h 2812935"/>
                    <a:gd name="connsiteX1627" fmla="*/ 921129 w 1404720"/>
                    <a:gd name="connsiteY1627" fmla="*/ 1063676 h 2812935"/>
                    <a:gd name="connsiteX1628" fmla="*/ 961497 w 1404720"/>
                    <a:gd name="connsiteY1628" fmla="*/ 1023308 h 2812935"/>
                    <a:gd name="connsiteX1629" fmla="*/ 921129 w 1404720"/>
                    <a:gd name="connsiteY1629" fmla="*/ 982940 h 2812935"/>
                    <a:gd name="connsiteX1630" fmla="*/ 836693 w 1404720"/>
                    <a:gd name="connsiteY1630" fmla="*/ 982940 h 2812935"/>
                    <a:gd name="connsiteX1631" fmla="*/ 796325 w 1404720"/>
                    <a:gd name="connsiteY1631" fmla="*/ 1023308 h 2812935"/>
                    <a:gd name="connsiteX1632" fmla="*/ 836693 w 1404720"/>
                    <a:gd name="connsiteY1632" fmla="*/ 1063676 h 2812935"/>
                    <a:gd name="connsiteX1633" fmla="*/ 877061 w 1404720"/>
                    <a:gd name="connsiteY1633" fmla="*/ 1023308 h 2812935"/>
                    <a:gd name="connsiteX1634" fmla="*/ 836693 w 1404720"/>
                    <a:gd name="connsiteY1634" fmla="*/ 982940 h 2812935"/>
                    <a:gd name="connsiteX1635" fmla="*/ 752256 w 1404720"/>
                    <a:gd name="connsiteY1635" fmla="*/ 982940 h 2812935"/>
                    <a:gd name="connsiteX1636" fmla="*/ 711888 w 1404720"/>
                    <a:gd name="connsiteY1636" fmla="*/ 1023308 h 2812935"/>
                    <a:gd name="connsiteX1637" fmla="*/ 752256 w 1404720"/>
                    <a:gd name="connsiteY1637" fmla="*/ 1063676 h 2812935"/>
                    <a:gd name="connsiteX1638" fmla="*/ 792624 w 1404720"/>
                    <a:gd name="connsiteY1638" fmla="*/ 1023308 h 2812935"/>
                    <a:gd name="connsiteX1639" fmla="*/ 752256 w 1404720"/>
                    <a:gd name="connsiteY1639" fmla="*/ 982940 h 2812935"/>
                    <a:gd name="connsiteX1640" fmla="*/ 667820 w 1404720"/>
                    <a:gd name="connsiteY1640" fmla="*/ 982940 h 2812935"/>
                    <a:gd name="connsiteX1641" fmla="*/ 627452 w 1404720"/>
                    <a:gd name="connsiteY1641" fmla="*/ 1023308 h 2812935"/>
                    <a:gd name="connsiteX1642" fmla="*/ 667820 w 1404720"/>
                    <a:gd name="connsiteY1642" fmla="*/ 1063676 h 2812935"/>
                    <a:gd name="connsiteX1643" fmla="*/ 708188 w 1404720"/>
                    <a:gd name="connsiteY1643" fmla="*/ 1023308 h 2812935"/>
                    <a:gd name="connsiteX1644" fmla="*/ 667820 w 1404720"/>
                    <a:gd name="connsiteY1644" fmla="*/ 982940 h 2812935"/>
                    <a:gd name="connsiteX1645" fmla="*/ 583384 w 1404720"/>
                    <a:gd name="connsiteY1645" fmla="*/ 982940 h 2812935"/>
                    <a:gd name="connsiteX1646" fmla="*/ 543016 w 1404720"/>
                    <a:gd name="connsiteY1646" fmla="*/ 1023308 h 2812935"/>
                    <a:gd name="connsiteX1647" fmla="*/ 583384 w 1404720"/>
                    <a:gd name="connsiteY1647" fmla="*/ 1063676 h 2812935"/>
                    <a:gd name="connsiteX1648" fmla="*/ 623752 w 1404720"/>
                    <a:gd name="connsiteY1648" fmla="*/ 1023308 h 2812935"/>
                    <a:gd name="connsiteX1649" fmla="*/ 583384 w 1404720"/>
                    <a:gd name="connsiteY1649" fmla="*/ 982940 h 2812935"/>
                    <a:gd name="connsiteX1650" fmla="*/ 498947 w 1404720"/>
                    <a:gd name="connsiteY1650" fmla="*/ 982940 h 2812935"/>
                    <a:gd name="connsiteX1651" fmla="*/ 458579 w 1404720"/>
                    <a:gd name="connsiteY1651" fmla="*/ 1023308 h 2812935"/>
                    <a:gd name="connsiteX1652" fmla="*/ 498947 w 1404720"/>
                    <a:gd name="connsiteY1652" fmla="*/ 1063676 h 2812935"/>
                    <a:gd name="connsiteX1653" fmla="*/ 539315 w 1404720"/>
                    <a:gd name="connsiteY1653" fmla="*/ 1023308 h 2812935"/>
                    <a:gd name="connsiteX1654" fmla="*/ 498947 w 1404720"/>
                    <a:gd name="connsiteY1654" fmla="*/ 982940 h 2812935"/>
                    <a:gd name="connsiteX1655" fmla="*/ 414511 w 1404720"/>
                    <a:gd name="connsiteY1655" fmla="*/ 982940 h 2812935"/>
                    <a:gd name="connsiteX1656" fmla="*/ 374143 w 1404720"/>
                    <a:gd name="connsiteY1656" fmla="*/ 1023308 h 2812935"/>
                    <a:gd name="connsiteX1657" fmla="*/ 414511 w 1404720"/>
                    <a:gd name="connsiteY1657" fmla="*/ 1063676 h 2812935"/>
                    <a:gd name="connsiteX1658" fmla="*/ 454879 w 1404720"/>
                    <a:gd name="connsiteY1658" fmla="*/ 1023308 h 2812935"/>
                    <a:gd name="connsiteX1659" fmla="*/ 414511 w 1404720"/>
                    <a:gd name="connsiteY1659" fmla="*/ 982940 h 2812935"/>
                    <a:gd name="connsiteX1660" fmla="*/ 330075 w 1404720"/>
                    <a:gd name="connsiteY1660" fmla="*/ 982940 h 2812935"/>
                    <a:gd name="connsiteX1661" fmla="*/ 289707 w 1404720"/>
                    <a:gd name="connsiteY1661" fmla="*/ 1023308 h 2812935"/>
                    <a:gd name="connsiteX1662" fmla="*/ 330075 w 1404720"/>
                    <a:gd name="connsiteY1662" fmla="*/ 1063676 h 2812935"/>
                    <a:gd name="connsiteX1663" fmla="*/ 370443 w 1404720"/>
                    <a:gd name="connsiteY1663" fmla="*/ 1023308 h 2812935"/>
                    <a:gd name="connsiteX1664" fmla="*/ 330075 w 1404720"/>
                    <a:gd name="connsiteY1664" fmla="*/ 982940 h 2812935"/>
                    <a:gd name="connsiteX1665" fmla="*/ 245639 w 1404720"/>
                    <a:gd name="connsiteY1665" fmla="*/ 982940 h 2812935"/>
                    <a:gd name="connsiteX1666" fmla="*/ 205271 w 1404720"/>
                    <a:gd name="connsiteY1666" fmla="*/ 1023308 h 2812935"/>
                    <a:gd name="connsiteX1667" fmla="*/ 245639 w 1404720"/>
                    <a:gd name="connsiteY1667" fmla="*/ 1063676 h 2812935"/>
                    <a:gd name="connsiteX1668" fmla="*/ 286007 w 1404720"/>
                    <a:gd name="connsiteY1668" fmla="*/ 1023308 h 2812935"/>
                    <a:gd name="connsiteX1669" fmla="*/ 245639 w 1404720"/>
                    <a:gd name="connsiteY1669" fmla="*/ 982940 h 2812935"/>
                    <a:gd name="connsiteX1670" fmla="*/ 161202 w 1404720"/>
                    <a:gd name="connsiteY1670" fmla="*/ 982940 h 2812935"/>
                    <a:gd name="connsiteX1671" fmla="*/ 120834 w 1404720"/>
                    <a:gd name="connsiteY1671" fmla="*/ 1023308 h 2812935"/>
                    <a:gd name="connsiteX1672" fmla="*/ 161202 w 1404720"/>
                    <a:gd name="connsiteY1672" fmla="*/ 1063676 h 2812935"/>
                    <a:gd name="connsiteX1673" fmla="*/ 201570 w 1404720"/>
                    <a:gd name="connsiteY1673" fmla="*/ 1023308 h 2812935"/>
                    <a:gd name="connsiteX1674" fmla="*/ 161202 w 1404720"/>
                    <a:gd name="connsiteY1674" fmla="*/ 982940 h 2812935"/>
                    <a:gd name="connsiteX1675" fmla="*/ 76766 w 1404720"/>
                    <a:gd name="connsiteY1675" fmla="*/ 982940 h 2812935"/>
                    <a:gd name="connsiteX1676" fmla="*/ 36398 w 1404720"/>
                    <a:gd name="connsiteY1676" fmla="*/ 1023308 h 2812935"/>
                    <a:gd name="connsiteX1677" fmla="*/ 76766 w 1404720"/>
                    <a:gd name="connsiteY1677" fmla="*/ 1063676 h 2812935"/>
                    <a:gd name="connsiteX1678" fmla="*/ 117134 w 1404720"/>
                    <a:gd name="connsiteY1678" fmla="*/ 1023308 h 2812935"/>
                    <a:gd name="connsiteX1679" fmla="*/ 76766 w 1404720"/>
                    <a:gd name="connsiteY1679" fmla="*/ 982940 h 2812935"/>
                    <a:gd name="connsiteX1680" fmla="*/ 1343312 w 1404720"/>
                    <a:gd name="connsiteY1680" fmla="*/ 896891 h 2812935"/>
                    <a:gd name="connsiteX1681" fmla="*/ 1302944 w 1404720"/>
                    <a:gd name="connsiteY1681" fmla="*/ 937259 h 2812935"/>
                    <a:gd name="connsiteX1682" fmla="*/ 1343312 w 1404720"/>
                    <a:gd name="connsiteY1682" fmla="*/ 977627 h 2812935"/>
                    <a:gd name="connsiteX1683" fmla="*/ 1383680 w 1404720"/>
                    <a:gd name="connsiteY1683" fmla="*/ 937259 h 2812935"/>
                    <a:gd name="connsiteX1684" fmla="*/ 1343312 w 1404720"/>
                    <a:gd name="connsiteY1684" fmla="*/ 896891 h 2812935"/>
                    <a:gd name="connsiteX1685" fmla="*/ 1258874 w 1404720"/>
                    <a:gd name="connsiteY1685" fmla="*/ 896891 h 2812935"/>
                    <a:gd name="connsiteX1686" fmla="*/ 1218506 w 1404720"/>
                    <a:gd name="connsiteY1686" fmla="*/ 937259 h 2812935"/>
                    <a:gd name="connsiteX1687" fmla="*/ 1258874 w 1404720"/>
                    <a:gd name="connsiteY1687" fmla="*/ 977627 h 2812935"/>
                    <a:gd name="connsiteX1688" fmla="*/ 1299242 w 1404720"/>
                    <a:gd name="connsiteY1688" fmla="*/ 937259 h 2812935"/>
                    <a:gd name="connsiteX1689" fmla="*/ 1258874 w 1404720"/>
                    <a:gd name="connsiteY1689" fmla="*/ 896891 h 2812935"/>
                    <a:gd name="connsiteX1690" fmla="*/ 1174438 w 1404720"/>
                    <a:gd name="connsiteY1690" fmla="*/ 896891 h 2812935"/>
                    <a:gd name="connsiteX1691" fmla="*/ 1134070 w 1404720"/>
                    <a:gd name="connsiteY1691" fmla="*/ 937259 h 2812935"/>
                    <a:gd name="connsiteX1692" fmla="*/ 1174438 w 1404720"/>
                    <a:gd name="connsiteY1692" fmla="*/ 977627 h 2812935"/>
                    <a:gd name="connsiteX1693" fmla="*/ 1214806 w 1404720"/>
                    <a:gd name="connsiteY1693" fmla="*/ 937259 h 2812935"/>
                    <a:gd name="connsiteX1694" fmla="*/ 1174438 w 1404720"/>
                    <a:gd name="connsiteY1694" fmla="*/ 896891 h 2812935"/>
                    <a:gd name="connsiteX1695" fmla="*/ 1090002 w 1404720"/>
                    <a:gd name="connsiteY1695" fmla="*/ 896891 h 2812935"/>
                    <a:gd name="connsiteX1696" fmla="*/ 1049634 w 1404720"/>
                    <a:gd name="connsiteY1696" fmla="*/ 937259 h 2812935"/>
                    <a:gd name="connsiteX1697" fmla="*/ 1090002 w 1404720"/>
                    <a:gd name="connsiteY1697" fmla="*/ 977627 h 2812935"/>
                    <a:gd name="connsiteX1698" fmla="*/ 1130370 w 1404720"/>
                    <a:gd name="connsiteY1698" fmla="*/ 937259 h 2812935"/>
                    <a:gd name="connsiteX1699" fmla="*/ 1090002 w 1404720"/>
                    <a:gd name="connsiteY1699" fmla="*/ 896891 h 2812935"/>
                    <a:gd name="connsiteX1700" fmla="*/ 1005565 w 1404720"/>
                    <a:gd name="connsiteY1700" fmla="*/ 896891 h 2812935"/>
                    <a:gd name="connsiteX1701" fmla="*/ 965197 w 1404720"/>
                    <a:gd name="connsiteY1701" fmla="*/ 937259 h 2812935"/>
                    <a:gd name="connsiteX1702" fmla="*/ 1005565 w 1404720"/>
                    <a:gd name="connsiteY1702" fmla="*/ 977627 h 2812935"/>
                    <a:gd name="connsiteX1703" fmla="*/ 1045933 w 1404720"/>
                    <a:gd name="connsiteY1703" fmla="*/ 937259 h 2812935"/>
                    <a:gd name="connsiteX1704" fmla="*/ 1005565 w 1404720"/>
                    <a:gd name="connsiteY1704" fmla="*/ 896891 h 2812935"/>
                    <a:gd name="connsiteX1705" fmla="*/ 921129 w 1404720"/>
                    <a:gd name="connsiteY1705" fmla="*/ 896891 h 2812935"/>
                    <a:gd name="connsiteX1706" fmla="*/ 880761 w 1404720"/>
                    <a:gd name="connsiteY1706" fmla="*/ 937259 h 2812935"/>
                    <a:gd name="connsiteX1707" fmla="*/ 921129 w 1404720"/>
                    <a:gd name="connsiteY1707" fmla="*/ 977627 h 2812935"/>
                    <a:gd name="connsiteX1708" fmla="*/ 961497 w 1404720"/>
                    <a:gd name="connsiteY1708" fmla="*/ 937259 h 2812935"/>
                    <a:gd name="connsiteX1709" fmla="*/ 921129 w 1404720"/>
                    <a:gd name="connsiteY1709" fmla="*/ 896891 h 2812935"/>
                    <a:gd name="connsiteX1710" fmla="*/ 836693 w 1404720"/>
                    <a:gd name="connsiteY1710" fmla="*/ 896891 h 2812935"/>
                    <a:gd name="connsiteX1711" fmla="*/ 796325 w 1404720"/>
                    <a:gd name="connsiteY1711" fmla="*/ 937259 h 2812935"/>
                    <a:gd name="connsiteX1712" fmla="*/ 836693 w 1404720"/>
                    <a:gd name="connsiteY1712" fmla="*/ 977627 h 2812935"/>
                    <a:gd name="connsiteX1713" fmla="*/ 877061 w 1404720"/>
                    <a:gd name="connsiteY1713" fmla="*/ 937259 h 2812935"/>
                    <a:gd name="connsiteX1714" fmla="*/ 836693 w 1404720"/>
                    <a:gd name="connsiteY1714" fmla="*/ 896891 h 2812935"/>
                    <a:gd name="connsiteX1715" fmla="*/ 752256 w 1404720"/>
                    <a:gd name="connsiteY1715" fmla="*/ 896891 h 2812935"/>
                    <a:gd name="connsiteX1716" fmla="*/ 711888 w 1404720"/>
                    <a:gd name="connsiteY1716" fmla="*/ 937259 h 2812935"/>
                    <a:gd name="connsiteX1717" fmla="*/ 752256 w 1404720"/>
                    <a:gd name="connsiteY1717" fmla="*/ 977627 h 2812935"/>
                    <a:gd name="connsiteX1718" fmla="*/ 792624 w 1404720"/>
                    <a:gd name="connsiteY1718" fmla="*/ 937259 h 2812935"/>
                    <a:gd name="connsiteX1719" fmla="*/ 752256 w 1404720"/>
                    <a:gd name="connsiteY1719" fmla="*/ 896891 h 2812935"/>
                    <a:gd name="connsiteX1720" fmla="*/ 667820 w 1404720"/>
                    <a:gd name="connsiteY1720" fmla="*/ 896891 h 2812935"/>
                    <a:gd name="connsiteX1721" fmla="*/ 627452 w 1404720"/>
                    <a:gd name="connsiteY1721" fmla="*/ 937259 h 2812935"/>
                    <a:gd name="connsiteX1722" fmla="*/ 667820 w 1404720"/>
                    <a:gd name="connsiteY1722" fmla="*/ 977627 h 2812935"/>
                    <a:gd name="connsiteX1723" fmla="*/ 708188 w 1404720"/>
                    <a:gd name="connsiteY1723" fmla="*/ 937259 h 2812935"/>
                    <a:gd name="connsiteX1724" fmla="*/ 667820 w 1404720"/>
                    <a:gd name="connsiteY1724" fmla="*/ 896891 h 2812935"/>
                    <a:gd name="connsiteX1725" fmla="*/ 583384 w 1404720"/>
                    <a:gd name="connsiteY1725" fmla="*/ 896891 h 2812935"/>
                    <a:gd name="connsiteX1726" fmla="*/ 543016 w 1404720"/>
                    <a:gd name="connsiteY1726" fmla="*/ 937259 h 2812935"/>
                    <a:gd name="connsiteX1727" fmla="*/ 583384 w 1404720"/>
                    <a:gd name="connsiteY1727" fmla="*/ 977627 h 2812935"/>
                    <a:gd name="connsiteX1728" fmla="*/ 623752 w 1404720"/>
                    <a:gd name="connsiteY1728" fmla="*/ 937259 h 2812935"/>
                    <a:gd name="connsiteX1729" fmla="*/ 583384 w 1404720"/>
                    <a:gd name="connsiteY1729" fmla="*/ 896891 h 2812935"/>
                    <a:gd name="connsiteX1730" fmla="*/ 498947 w 1404720"/>
                    <a:gd name="connsiteY1730" fmla="*/ 896891 h 2812935"/>
                    <a:gd name="connsiteX1731" fmla="*/ 458579 w 1404720"/>
                    <a:gd name="connsiteY1731" fmla="*/ 937259 h 2812935"/>
                    <a:gd name="connsiteX1732" fmla="*/ 498947 w 1404720"/>
                    <a:gd name="connsiteY1732" fmla="*/ 977627 h 2812935"/>
                    <a:gd name="connsiteX1733" fmla="*/ 539315 w 1404720"/>
                    <a:gd name="connsiteY1733" fmla="*/ 937259 h 2812935"/>
                    <a:gd name="connsiteX1734" fmla="*/ 498947 w 1404720"/>
                    <a:gd name="connsiteY1734" fmla="*/ 896891 h 2812935"/>
                    <a:gd name="connsiteX1735" fmla="*/ 414511 w 1404720"/>
                    <a:gd name="connsiteY1735" fmla="*/ 896891 h 2812935"/>
                    <a:gd name="connsiteX1736" fmla="*/ 374143 w 1404720"/>
                    <a:gd name="connsiteY1736" fmla="*/ 937259 h 2812935"/>
                    <a:gd name="connsiteX1737" fmla="*/ 414511 w 1404720"/>
                    <a:gd name="connsiteY1737" fmla="*/ 977627 h 2812935"/>
                    <a:gd name="connsiteX1738" fmla="*/ 454879 w 1404720"/>
                    <a:gd name="connsiteY1738" fmla="*/ 937259 h 2812935"/>
                    <a:gd name="connsiteX1739" fmla="*/ 414511 w 1404720"/>
                    <a:gd name="connsiteY1739" fmla="*/ 896891 h 2812935"/>
                    <a:gd name="connsiteX1740" fmla="*/ 330075 w 1404720"/>
                    <a:gd name="connsiteY1740" fmla="*/ 896891 h 2812935"/>
                    <a:gd name="connsiteX1741" fmla="*/ 289707 w 1404720"/>
                    <a:gd name="connsiteY1741" fmla="*/ 937259 h 2812935"/>
                    <a:gd name="connsiteX1742" fmla="*/ 330075 w 1404720"/>
                    <a:gd name="connsiteY1742" fmla="*/ 977627 h 2812935"/>
                    <a:gd name="connsiteX1743" fmla="*/ 370443 w 1404720"/>
                    <a:gd name="connsiteY1743" fmla="*/ 937259 h 2812935"/>
                    <a:gd name="connsiteX1744" fmla="*/ 330075 w 1404720"/>
                    <a:gd name="connsiteY1744" fmla="*/ 896891 h 2812935"/>
                    <a:gd name="connsiteX1745" fmla="*/ 245639 w 1404720"/>
                    <a:gd name="connsiteY1745" fmla="*/ 896891 h 2812935"/>
                    <a:gd name="connsiteX1746" fmla="*/ 205271 w 1404720"/>
                    <a:gd name="connsiteY1746" fmla="*/ 937259 h 2812935"/>
                    <a:gd name="connsiteX1747" fmla="*/ 245639 w 1404720"/>
                    <a:gd name="connsiteY1747" fmla="*/ 977627 h 2812935"/>
                    <a:gd name="connsiteX1748" fmla="*/ 286007 w 1404720"/>
                    <a:gd name="connsiteY1748" fmla="*/ 937259 h 2812935"/>
                    <a:gd name="connsiteX1749" fmla="*/ 245639 w 1404720"/>
                    <a:gd name="connsiteY1749" fmla="*/ 896891 h 2812935"/>
                    <a:gd name="connsiteX1750" fmla="*/ 161202 w 1404720"/>
                    <a:gd name="connsiteY1750" fmla="*/ 896891 h 2812935"/>
                    <a:gd name="connsiteX1751" fmla="*/ 120834 w 1404720"/>
                    <a:gd name="connsiteY1751" fmla="*/ 937259 h 2812935"/>
                    <a:gd name="connsiteX1752" fmla="*/ 161202 w 1404720"/>
                    <a:gd name="connsiteY1752" fmla="*/ 977627 h 2812935"/>
                    <a:gd name="connsiteX1753" fmla="*/ 201570 w 1404720"/>
                    <a:gd name="connsiteY1753" fmla="*/ 937259 h 2812935"/>
                    <a:gd name="connsiteX1754" fmla="*/ 161202 w 1404720"/>
                    <a:gd name="connsiteY1754" fmla="*/ 896891 h 2812935"/>
                    <a:gd name="connsiteX1755" fmla="*/ 76766 w 1404720"/>
                    <a:gd name="connsiteY1755" fmla="*/ 896891 h 2812935"/>
                    <a:gd name="connsiteX1756" fmla="*/ 36398 w 1404720"/>
                    <a:gd name="connsiteY1756" fmla="*/ 937259 h 2812935"/>
                    <a:gd name="connsiteX1757" fmla="*/ 76766 w 1404720"/>
                    <a:gd name="connsiteY1757" fmla="*/ 977627 h 2812935"/>
                    <a:gd name="connsiteX1758" fmla="*/ 117134 w 1404720"/>
                    <a:gd name="connsiteY1758" fmla="*/ 937259 h 2812935"/>
                    <a:gd name="connsiteX1759" fmla="*/ 76766 w 1404720"/>
                    <a:gd name="connsiteY1759" fmla="*/ 896891 h 2812935"/>
                    <a:gd name="connsiteX1760" fmla="*/ 1343312 w 1404720"/>
                    <a:gd name="connsiteY1760" fmla="*/ 810841 h 2812935"/>
                    <a:gd name="connsiteX1761" fmla="*/ 1302944 w 1404720"/>
                    <a:gd name="connsiteY1761" fmla="*/ 851209 h 2812935"/>
                    <a:gd name="connsiteX1762" fmla="*/ 1343312 w 1404720"/>
                    <a:gd name="connsiteY1762" fmla="*/ 891577 h 2812935"/>
                    <a:gd name="connsiteX1763" fmla="*/ 1383680 w 1404720"/>
                    <a:gd name="connsiteY1763" fmla="*/ 851209 h 2812935"/>
                    <a:gd name="connsiteX1764" fmla="*/ 1343312 w 1404720"/>
                    <a:gd name="connsiteY1764" fmla="*/ 810841 h 2812935"/>
                    <a:gd name="connsiteX1765" fmla="*/ 1258874 w 1404720"/>
                    <a:gd name="connsiteY1765" fmla="*/ 810841 h 2812935"/>
                    <a:gd name="connsiteX1766" fmla="*/ 1218506 w 1404720"/>
                    <a:gd name="connsiteY1766" fmla="*/ 851209 h 2812935"/>
                    <a:gd name="connsiteX1767" fmla="*/ 1258874 w 1404720"/>
                    <a:gd name="connsiteY1767" fmla="*/ 891577 h 2812935"/>
                    <a:gd name="connsiteX1768" fmla="*/ 1299242 w 1404720"/>
                    <a:gd name="connsiteY1768" fmla="*/ 851209 h 2812935"/>
                    <a:gd name="connsiteX1769" fmla="*/ 1258874 w 1404720"/>
                    <a:gd name="connsiteY1769" fmla="*/ 810841 h 2812935"/>
                    <a:gd name="connsiteX1770" fmla="*/ 1174438 w 1404720"/>
                    <a:gd name="connsiteY1770" fmla="*/ 810841 h 2812935"/>
                    <a:gd name="connsiteX1771" fmla="*/ 1134070 w 1404720"/>
                    <a:gd name="connsiteY1771" fmla="*/ 851209 h 2812935"/>
                    <a:gd name="connsiteX1772" fmla="*/ 1174438 w 1404720"/>
                    <a:gd name="connsiteY1772" fmla="*/ 891577 h 2812935"/>
                    <a:gd name="connsiteX1773" fmla="*/ 1214806 w 1404720"/>
                    <a:gd name="connsiteY1773" fmla="*/ 851209 h 2812935"/>
                    <a:gd name="connsiteX1774" fmla="*/ 1174438 w 1404720"/>
                    <a:gd name="connsiteY1774" fmla="*/ 810841 h 2812935"/>
                    <a:gd name="connsiteX1775" fmla="*/ 1090002 w 1404720"/>
                    <a:gd name="connsiteY1775" fmla="*/ 810841 h 2812935"/>
                    <a:gd name="connsiteX1776" fmla="*/ 1049634 w 1404720"/>
                    <a:gd name="connsiteY1776" fmla="*/ 851209 h 2812935"/>
                    <a:gd name="connsiteX1777" fmla="*/ 1090002 w 1404720"/>
                    <a:gd name="connsiteY1777" fmla="*/ 891577 h 2812935"/>
                    <a:gd name="connsiteX1778" fmla="*/ 1130370 w 1404720"/>
                    <a:gd name="connsiteY1778" fmla="*/ 851209 h 2812935"/>
                    <a:gd name="connsiteX1779" fmla="*/ 1090002 w 1404720"/>
                    <a:gd name="connsiteY1779" fmla="*/ 810841 h 2812935"/>
                    <a:gd name="connsiteX1780" fmla="*/ 1005565 w 1404720"/>
                    <a:gd name="connsiteY1780" fmla="*/ 810841 h 2812935"/>
                    <a:gd name="connsiteX1781" fmla="*/ 965197 w 1404720"/>
                    <a:gd name="connsiteY1781" fmla="*/ 851209 h 2812935"/>
                    <a:gd name="connsiteX1782" fmla="*/ 1005565 w 1404720"/>
                    <a:gd name="connsiteY1782" fmla="*/ 891577 h 2812935"/>
                    <a:gd name="connsiteX1783" fmla="*/ 1045933 w 1404720"/>
                    <a:gd name="connsiteY1783" fmla="*/ 851209 h 2812935"/>
                    <a:gd name="connsiteX1784" fmla="*/ 1005565 w 1404720"/>
                    <a:gd name="connsiteY1784" fmla="*/ 810841 h 2812935"/>
                    <a:gd name="connsiteX1785" fmla="*/ 921129 w 1404720"/>
                    <a:gd name="connsiteY1785" fmla="*/ 810841 h 2812935"/>
                    <a:gd name="connsiteX1786" fmla="*/ 880761 w 1404720"/>
                    <a:gd name="connsiteY1786" fmla="*/ 851209 h 2812935"/>
                    <a:gd name="connsiteX1787" fmla="*/ 921129 w 1404720"/>
                    <a:gd name="connsiteY1787" fmla="*/ 891577 h 2812935"/>
                    <a:gd name="connsiteX1788" fmla="*/ 961497 w 1404720"/>
                    <a:gd name="connsiteY1788" fmla="*/ 851209 h 2812935"/>
                    <a:gd name="connsiteX1789" fmla="*/ 921129 w 1404720"/>
                    <a:gd name="connsiteY1789" fmla="*/ 810841 h 2812935"/>
                    <a:gd name="connsiteX1790" fmla="*/ 836693 w 1404720"/>
                    <a:gd name="connsiteY1790" fmla="*/ 810841 h 2812935"/>
                    <a:gd name="connsiteX1791" fmla="*/ 796325 w 1404720"/>
                    <a:gd name="connsiteY1791" fmla="*/ 851209 h 2812935"/>
                    <a:gd name="connsiteX1792" fmla="*/ 836693 w 1404720"/>
                    <a:gd name="connsiteY1792" fmla="*/ 891577 h 2812935"/>
                    <a:gd name="connsiteX1793" fmla="*/ 877061 w 1404720"/>
                    <a:gd name="connsiteY1793" fmla="*/ 851209 h 2812935"/>
                    <a:gd name="connsiteX1794" fmla="*/ 836693 w 1404720"/>
                    <a:gd name="connsiteY1794" fmla="*/ 810841 h 2812935"/>
                    <a:gd name="connsiteX1795" fmla="*/ 752256 w 1404720"/>
                    <a:gd name="connsiteY1795" fmla="*/ 810841 h 2812935"/>
                    <a:gd name="connsiteX1796" fmla="*/ 711888 w 1404720"/>
                    <a:gd name="connsiteY1796" fmla="*/ 851209 h 2812935"/>
                    <a:gd name="connsiteX1797" fmla="*/ 752256 w 1404720"/>
                    <a:gd name="connsiteY1797" fmla="*/ 891577 h 2812935"/>
                    <a:gd name="connsiteX1798" fmla="*/ 792624 w 1404720"/>
                    <a:gd name="connsiteY1798" fmla="*/ 851209 h 2812935"/>
                    <a:gd name="connsiteX1799" fmla="*/ 752256 w 1404720"/>
                    <a:gd name="connsiteY1799" fmla="*/ 810841 h 2812935"/>
                    <a:gd name="connsiteX1800" fmla="*/ 667820 w 1404720"/>
                    <a:gd name="connsiteY1800" fmla="*/ 810841 h 2812935"/>
                    <a:gd name="connsiteX1801" fmla="*/ 627452 w 1404720"/>
                    <a:gd name="connsiteY1801" fmla="*/ 851209 h 2812935"/>
                    <a:gd name="connsiteX1802" fmla="*/ 667820 w 1404720"/>
                    <a:gd name="connsiteY1802" fmla="*/ 891577 h 2812935"/>
                    <a:gd name="connsiteX1803" fmla="*/ 708188 w 1404720"/>
                    <a:gd name="connsiteY1803" fmla="*/ 851209 h 2812935"/>
                    <a:gd name="connsiteX1804" fmla="*/ 667820 w 1404720"/>
                    <a:gd name="connsiteY1804" fmla="*/ 810841 h 2812935"/>
                    <a:gd name="connsiteX1805" fmla="*/ 583384 w 1404720"/>
                    <a:gd name="connsiteY1805" fmla="*/ 810841 h 2812935"/>
                    <a:gd name="connsiteX1806" fmla="*/ 543016 w 1404720"/>
                    <a:gd name="connsiteY1806" fmla="*/ 851209 h 2812935"/>
                    <a:gd name="connsiteX1807" fmla="*/ 583384 w 1404720"/>
                    <a:gd name="connsiteY1807" fmla="*/ 891577 h 2812935"/>
                    <a:gd name="connsiteX1808" fmla="*/ 623752 w 1404720"/>
                    <a:gd name="connsiteY1808" fmla="*/ 851209 h 2812935"/>
                    <a:gd name="connsiteX1809" fmla="*/ 583384 w 1404720"/>
                    <a:gd name="connsiteY1809" fmla="*/ 810841 h 2812935"/>
                    <a:gd name="connsiteX1810" fmla="*/ 498947 w 1404720"/>
                    <a:gd name="connsiteY1810" fmla="*/ 810841 h 2812935"/>
                    <a:gd name="connsiteX1811" fmla="*/ 458579 w 1404720"/>
                    <a:gd name="connsiteY1811" fmla="*/ 851209 h 2812935"/>
                    <a:gd name="connsiteX1812" fmla="*/ 498947 w 1404720"/>
                    <a:gd name="connsiteY1812" fmla="*/ 891577 h 2812935"/>
                    <a:gd name="connsiteX1813" fmla="*/ 539315 w 1404720"/>
                    <a:gd name="connsiteY1813" fmla="*/ 851209 h 2812935"/>
                    <a:gd name="connsiteX1814" fmla="*/ 498947 w 1404720"/>
                    <a:gd name="connsiteY1814" fmla="*/ 810841 h 2812935"/>
                    <a:gd name="connsiteX1815" fmla="*/ 414511 w 1404720"/>
                    <a:gd name="connsiteY1815" fmla="*/ 810841 h 2812935"/>
                    <a:gd name="connsiteX1816" fmla="*/ 374143 w 1404720"/>
                    <a:gd name="connsiteY1816" fmla="*/ 851209 h 2812935"/>
                    <a:gd name="connsiteX1817" fmla="*/ 414511 w 1404720"/>
                    <a:gd name="connsiteY1817" fmla="*/ 891577 h 2812935"/>
                    <a:gd name="connsiteX1818" fmla="*/ 454879 w 1404720"/>
                    <a:gd name="connsiteY1818" fmla="*/ 851209 h 2812935"/>
                    <a:gd name="connsiteX1819" fmla="*/ 414511 w 1404720"/>
                    <a:gd name="connsiteY1819" fmla="*/ 810841 h 2812935"/>
                    <a:gd name="connsiteX1820" fmla="*/ 330075 w 1404720"/>
                    <a:gd name="connsiteY1820" fmla="*/ 810841 h 2812935"/>
                    <a:gd name="connsiteX1821" fmla="*/ 289707 w 1404720"/>
                    <a:gd name="connsiteY1821" fmla="*/ 851209 h 2812935"/>
                    <a:gd name="connsiteX1822" fmla="*/ 330075 w 1404720"/>
                    <a:gd name="connsiteY1822" fmla="*/ 891577 h 2812935"/>
                    <a:gd name="connsiteX1823" fmla="*/ 370443 w 1404720"/>
                    <a:gd name="connsiteY1823" fmla="*/ 851209 h 2812935"/>
                    <a:gd name="connsiteX1824" fmla="*/ 330075 w 1404720"/>
                    <a:gd name="connsiteY1824" fmla="*/ 810841 h 2812935"/>
                    <a:gd name="connsiteX1825" fmla="*/ 245639 w 1404720"/>
                    <a:gd name="connsiteY1825" fmla="*/ 810841 h 2812935"/>
                    <a:gd name="connsiteX1826" fmla="*/ 205271 w 1404720"/>
                    <a:gd name="connsiteY1826" fmla="*/ 851209 h 2812935"/>
                    <a:gd name="connsiteX1827" fmla="*/ 245639 w 1404720"/>
                    <a:gd name="connsiteY1827" fmla="*/ 891577 h 2812935"/>
                    <a:gd name="connsiteX1828" fmla="*/ 286007 w 1404720"/>
                    <a:gd name="connsiteY1828" fmla="*/ 851209 h 2812935"/>
                    <a:gd name="connsiteX1829" fmla="*/ 245639 w 1404720"/>
                    <a:gd name="connsiteY1829" fmla="*/ 810841 h 2812935"/>
                    <a:gd name="connsiteX1830" fmla="*/ 161202 w 1404720"/>
                    <a:gd name="connsiteY1830" fmla="*/ 810841 h 2812935"/>
                    <a:gd name="connsiteX1831" fmla="*/ 120834 w 1404720"/>
                    <a:gd name="connsiteY1831" fmla="*/ 851209 h 2812935"/>
                    <a:gd name="connsiteX1832" fmla="*/ 161202 w 1404720"/>
                    <a:gd name="connsiteY1832" fmla="*/ 891577 h 2812935"/>
                    <a:gd name="connsiteX1833" fmla="*/ 201570 w 1404720"/>
                    <a:gd name="connsiteY1833" fmla="*/ 851209 h 2812935"/>
                    <a:gd name="connsiteX1834" fmla="*/ 161202 w 1404720"/>
                    <a:gd name="connsiteY1834" fmla="*/ 810841 h 2812935"/>
                    <a:gd name="connsiteX1835" fmla="*/ 76766 w 1404720"/>
                    <a:gd name="connsiteY1835" fmla="*/ 810841 h 2812935"/>
                    <a:gd name="connsiteX1836" fmla="*/ 36398 w 1404720"/>
                    <a:gd name="connsiteY1836" fmla="*/ 851209 h 2812935"/>
                    <a:gd name="connsiteX1837" fmla="*/ 76766 w 1404720"/>
                    <a:gd name="connsiteY1837" fmla="*/ 891577 h 2812935"/>
                    <a:gd name="connsiteX1838" fmla="*/ 117134 w 1404720"/>
                    <a:gd name="connsiteY1838" fmla="*/ 851209 h 2812935"/>
                    <a:gd name="connsiteX1839" fmla="*/ 76766 w 1404720"/>
                    <a:gd name="connsiteY1839" fmla="*/ 810841 h 2812935"/>
                    <a:gd name="connsiteX1840" fmla="*/ 1343312 w 1404720"/>
                    <a:gd name="connsiteY1840" fmla="*/ 724792 h 2812935"/>
                    <a:gd name="connsiteX1841" fmla="*/ 1302944 w 1404720"/>
                    <a:gd name="connsiteY1841" fmla="*/ 765160 h 2812935"/>
                    <a:gd name="connsiteX1842" fmla="*/ 1343312 w 1404720"/>
                    <a:gd name="connsiteY1842" fmla="*/ 805528 h 2812935"/>
                    <a:gd name="connsiteX1843" fmla="*/ 1383680 w 1404720"/>
                    <a:gd name="connsiteY1843" fmla="*/ 765160 h 2812935"/>
                    <a:gd name="connsiteX1844" fmla="*/ 1343312 w 1404720"/>
                    <a:gd name="connsiteY1844" fmla="*/ 724792 h 2812935"/>
                    <a:gd name="connsiteX1845" fmla="*/ 1258874 w 1404720"/>
                    <a:gd name="connsiteY1845" fmla="*/ 724792 h 2812935"/>
                    <a:gd name="connsiteX1846" fmla="*/ 1218506 w 1404720"/>
                    <a:gd name="connsiteY1846" fmla="*/ 765160 h 2812935"/>
                    <a:gd name="connsiteX1847" fmla="*/ 1258874 w 1404720"/>
                    <a:gd name="connsiteY1847" fmla="*/ 805528 h 2812935"/>
                    <a:gd name="connsiteX1848" fmla="*/ 1299242 w 1404720"/>
                    <a:gd name="connsiteY1848" fmla="*/ 765160 h 2812935"/>
                    <a:gd name="connsiteX1849" fmla="*/ 1258874 w 1404720"/>
                    <a:gd name="connsiteY1849" fmla="*/ 724792 h 2812935"/>
                    <a:gd name="connsiteX1850" fmla="*/ 1174438 w 1404720"/>
                    <a:gd name="connsiteY1850" fmla="*/ 724792 h 2812935"/>
                    <a:gd name="connsiteX1851" fmla="*/ 1134070 w 1404720"/>
                    <a:gd name="connsiteY1851" fmla="*/ 765160 h 2812935"/>
                    <a:gd name="connsiteX1852" fmla="*/ 1174438 w 1404720"/>
                    <a:gd name="connsiteY1852" fmla="*/ 805528 h 2812935"/>
                    <a:gd name="connsiteX1853" fmla="*/ 1214806 w 1404720"/>
                    <a:gd name="connsiteY1853" fmla="*/ 765160 h 2812935"/>
                    <a:gd name="connsiteX1854" fmla="*/ 1174438 w 1404720"/>
                    <a:gd name="connsiteY1854" fmla="*/ 724792 h 2812935"/>
                    <a:gd name="connsiteX1855" fmla="*/ 1090002 w 1404720"/>
                    <a:gd name="connsiteY1855" fmla="*/ 724792 h 2812935"/>
                    <a:gd name="connsiteX1856" fmla="*/ 1049634 w 1404720"/>
                    <a:gd name="connsiteY1856" fmla="*/ 765160 h 2812935"/>
                    <a:gd name="connsiteX1857" fmla="*/ 1090002 w 1404720"/>
                    <a:gd name="connsiteY1857" fmla="*/ 805528 h 2812935"/>
                    <a:gd name="connsiteX1858" fmla="*/ 1130370 w 1404720"/>
                    <a:gd name="connsiteY1858" fmla="*/ 765160 h 2812935"/>
                    <a:gd name="connsiteX1859" fmla="*/ 1090002 w 1404720"/>
                    <a:gd name="connsiteY1859" fmla="*/ 724792 h 2812935"/>
                    <a:gd name="connsiteX1860" fmla="*/ 1005565 w 1404720"/>
                    <a:gd name="connsiteY1860" fmla="*/ 724792 h 2812935"/>
                    <a:gd name="connsiteX1861" fmla="*/ 965197 w 1404720"/>
                    <a:gd name="connsiteY1861" fmla="*/ 765160 h 2812935"/>
                    <a:gd name="connsiteX1862" fmla="*/ 1005565 w 1404720"/>
                    <a:gd name="connsiteY1862" fmla="*/ 805528 h 2812935"/>
                    <a:gd name="connsiteX1863" fmla="*/ 1045933 w 1404720"/>
                    <a:gd name="connsiteY1863" fmla="*/ 765160 h 2812935"/>
                    <a:gd name="connsiteX1864" fmla="*/ 1005565 w 1404720"/>
                    <a:gd name="connsiteY1864" fmla="*/ 724792 h 2812935"/>
                    <a:gd name="connsiteX1865" fmla="*/ 921129 w 1404720"/>
                    <a:gd name="connsiteY1865" fmla="*/ 724792 h 2812935"/>
                    <a:gd name="connsiteX1866" fmla="*/ 880761 w 1404720"/>
                    <a:gd name="connsiteY1866" fmla="*/ 765160 h 2812935"/>
                    <a:gd name="connsiteX1867" fmla="*/ 921129 w 1404720"/>
                    <a:gd name="connsiteY1867" fmla="*/ 805528 h 2812935"/>
                    <a:gd name="connsiteX1868" fmla="*/ 961497 w 1404720"/>
                    <a:gd name="connsiteY1868" fmla="*/ 765160 h 2812935"/>
                    <a:gd name="connsiteX1869" fmla="*/ 921129 w 1404720"/>
                    <a:gd name="connsiteY1869" fmla="*/ 724792 h 2812935"/>
                    <a:gd name="connsiteX1870" fmla="*/ 836693 w 1404720"/>
                    <a:gd name="connsiteY1870" fmla="*/ 724792 h 2812935"/>
                    <a:gd name="connsiteX1871" fmla="*/ 796325 w 1404720"/>
                    <a:gd name="connsiteY1871" fmla="*/ 765160 h 2812935"/>
                    <a:gd name="connsiteX1872" fmla="*/ 836693 w 1404720"/>
                    <a:gd name="connsiteY1872" fmla="*/ 805528 h 2812935"/>
                    <a:gd name="connsiteX1873" fmla="*/ 877061 w 1404720"/>
                    <a:gd name="connsiteY1873" fmla="*/ 765160 h 2812935"/>
                    <a:gd name="connsiteX1874" fmla="*/ 836693 w 1404720"/>
                    <a:gd name="connsiteY1874" fmla="*/ 724792 h 2812935"/>
                    <a:gd name="connsiteX1875" fmla="*/ 752256 w 1404720"/>
                    <a:gd name="connsiteY1875" fmla="*/ 724792 h 2812935"/>
                    <a:gd name="connsiteX1876" fmla="*/ 711888 w 1404720"/>
                    <a:gd name="connsiteY1876" fmla="*/ 765160 h 2812935"/>
                    <a:gd name="connsiteX1877" fmla="*/ 752256 w 1404720"/>
                    <a:gd name="connsiteY1877" fmla="*/ 805528 h 2812935"/>
                    <a:gd name="connsiteX1878" fmla="*/ 792624 w 1404720"/>
                    <a:gd name="connsiteY1878" fmla="*/ 765160 h 2812935"/>
                    <a:gd name="connsiteX1879" fmla="*/ 752256 w 1404720"/>
                    <a:gd name="connsiteY1879" fmla="*/ 724792 h 2812935"/>
                    <a:gd name="connsiteX1880" fmla="*/ 667820 w 1404720"/>
                    <a:gd name="connsiteY1880" fmla="*/ 724792 h 2812935"/>
                    <a:gd name="connsiteX1881" fmla="*/ 627452 w 1404720"/>
                    <a:gd name="connsiteY1881" fmla="*/ 765160 h 2812935"/>
                    <a:gd name="connsiteX1882" fmla="*/ 667820 w 1404720"/>
                    <a:gd name="connsiteY1882" fmla="*/ 805528 h 2812935"/>
                    <a:gd name="connsiteX1883" fmla="*/ 708188 w 1404720"/>
                    <a:gd name="connsiteY1883" fmla="*/ 765160 h 2812935"/>
                    <a:gd name="connsiteX1884" fmla="*/ 667820 w 1404720"/>
                    <a:gd name="connsiteY1884" fmla="*/ 724792 h 2812935"/>
                    <a:gd name="connsiteX1885" fmla="*/ 583384 w 1404720"/>
                    <a:gd name="connsiteY1885" fmla="*/ 724792 h 2812935"/>
                    <a:gd name="connsiteX1886" fmla="*/ 543016 w 1404720"/>
                    <a:gd name="connsiteY1886" fmla="*/ 765160 h 2812935"/>
                    <a:gd name="connsiteX1887" fmla="*/ 583384 w 1404720"/>
                    <a:gd name="connsiteY1887" fmla="*/ 805528 h 2812935"/>
                    <a:gd name="connsiteX1888" fmla="*/ 623752 w 1404720"/>
                    <a:gd name="connsiteY1888" fmla="*/ 765160 h 2812935"/>
                    <a:gd name="connsiteX1889" fmla="*/ 583384 w 1404720"/>
                    <a:gd name="connsiteY1889" fmla="*/ 724792 h 2812935"/>
                    <a:gd name="connsiteX1890" fmla="*/ 498947 w 1404720"/>
                    <a:gd name="connsiteY1890" fmla="*/ 724792 h 2812935"/>
                    <a:gd name="connsiteX1891" fmla="*/ 458579 w 1404720"/>
                    <a:gd name="connsiteY1891" fmla="*/ 765160 h 2812935"/>
                    <a:gd name="connsiteX1892" fmla="*/ 498947 w 1404720"/>
                    <a:gd name="connsiteY1892" fmla="*/ 805528 h 2812935"/>
                    <a:gd name="connsiteX1893" fmla="*/ 539315 w 1404720"/>
                    <a:gd name="connsiteY1893" fmla="*/ 765160 h 2812935"/>
                    <a:gd name="connsiteX1894" fmla="*/ 498947 w 1404720"/>
                    <a:gd name="connsiteY1894" fmla="*/ 724792 h 2812935"/>
                    <a:gd name="connsiteX1895" fmla="*/ 414511 w 1404720"/>
                    <a:gd name="connsiteY1895" fmla="*/ 724792 h 2812935"/>
                    <a:gd name="connsiteX1896" fmla="*/ 374143 w 1404720"/>
                    <a:gd name="connsiteY1896" fmla="*/ 765160 h 2812935"/>
                    <a:gd name="connsiteX1897" fmla="*/ 414511 w 1404720"/>
                    <a:gd name="connsiteY1897" fmla="*/ 805528 h 2812935"/>
                    <a:gd name="connsiteX1898" fmla="*/ 454879 w 1404720"/>
                    <a:gd name="connsiteY1898" fmla="*/ 765160 h 2812935"/>
                    <a:gd name="connsiteX1899" fmla="*/ 414511 w 1404720"/>
                    <a:gd name="connsiteY1899" fmla="*/ 724792 h 2812935"/>
                    <a:gd name="connsiteX1900" fmla="*/ 330075 w 1404720"/>
                    <a:gd name="connsiteY1900" fmla="*/ 724792 h 2812935"/>
                    <a:gd name="connsiteX1901" fmla="*/ 289707 w 1404720"/>
                    <a:gd name="connsiteY1901" fmla="*/ 765160 h 2812935"/>
                    <a:gd name="connsiteX1902" fmla="*/ 330075 w 1404720"/>
                    <a:gd name="connsiteY1902" fmla="*/ 805528 h 2812935"/>
                    <a:gd name="connsiteX1903" fmla="*/ 370443 w 1404720"/>
                    <a:gd name="connsiteY1903" fmla="*/ 765160 h 2812935"/>
                    <a:gd name="connsiteX1904" fmla="*/ 330075 w 1404720"/>
                    <a:gd name="connsiteY1904" fmla="*/ 724792 h 2812935"/>
                    <a:gd name="connsiteX1905" fmla="*/ 245639 w 1404720"/>
                    <a:gd name="connsiteY1905" fmla="*/ 724792 h 2812935"/>
                    <a:gd name="connsiteX1906" fmla="*/ 205271 w 1404720"/>
                    <a:gd name="connsiteY1906" fmla="*/ 765160 h 2812935"/>
                    <a:gd name="connsiteX1907" fmla="*/ 245639 w 1404720"/>
                    <a:gd name="connsiteY1907" fmla="*/ 805528 h 2812935"/>
                    <a:gd name="connsiteX1908" fmla="*/ 286007 w 1404720"/>
                    <a:gd name="connsiteY1908" fmla="*/ 765160 h 2812935"/>
                    <a:gd name="connsiteX1909" fmla="*/ 245639 w 1404720"/>
                    <a:gd name="connsiteY1909" fmla="*/ 724792 h 2812935"/>
                    <a:gd name="connsiteX1910" fmla="*/ 161202 w 1404720"/>
                    <a:gd name="connsiteY1910" fmla="*/ 724792 h 2812935"/>
                    <a:gd name="connsiteX1911" fmla="*/ 120834 w 1404720"/>
                    <a:gd name="connsiteY1911" fmla="*/ 765160 h 2812935"/>
                    <a:gd name="connsiteX1912" fmla="*/ 161202 w 1404720"/>
                    <a:gd name="connsiteY1912" fmla="*/ 805528 h 2812935"/>
                    <a:gd name="connsiteX1913" fmla="*/ 201570 w 1404720"/>
                    <a:gd name="connsiteY1913" fmla="*/ 765160 h 2812935"/>
                    <a:gd name="connsiteX1914" fmla="*/ 161202 w 1404720"/>
                    <a:gd name="connsiteY1914" fmla="*/ 724792 h 2812935"/>
                    <a:gd name="connsiteX1915" fmla="*/ 76766 w 1404720"/>
                    <a:gd name="connsiteY1915" fmla="*/ 724792 h 2812935"/>
                    <a:gd name="connsiteX1916" fmla="*/ 36398 w 1404720"/>
                    <a:gd name="connsiteY1916" fmla="*/ 765160 h 2812935"/>
                    <a:gd name="connsiteX1917" fmla="*/ 76766 w 1404720"/>
                    <a:gd name="connsiteY1917" fmla="*/ 805528 h 2812935"/>
                    <a:gd name="connsiteX1918" fmla="*/ 117134 w 1404720"/>
                    <a:gd name="connsiteY1918" fmla="*/ 765160 h 2812935"/>
                    <a:gd name="connsiteX1919" fmla="*/ 76766 w 1404720"/>
                    <a:gd name="connsiteY1919" fmla="*/ 724792 h 2812935"/>
                    <a:gd name="connsiteX1920" fmla="*/ 1343312 w 1404720"/>
                    <a:gd name="connsiteY1920" fmla="*/ 638743 h 2812935"/>
                    <a:gd name="connsiteX1921" fmla="*/ 1302944 w 1404720"/>
                    <a:gd name="connsiteY1921" fmla="*/ 679111 h 2812935"/>
                    <a:gd name="connsiteX1922" fmla="*/ 1343312 w 1404720"/>
                    <a:gd name="connsiteY1922" fmla="*/ 719479 h 2812935"/>
                    <a:gd name="connsiteX1923" fmla="*/ 1383680 w 1404720"/>
                    <a:gd name="connsiteY1923" fmla="*/ 679111 h 2812935"/>
                    <a:gd name="connsiteX1924" fmla="*/ 1343312 w 1404720"/>
                    <a:gd name="connsiteY1924" fmla="*/ 638743 h 2812935"/>
                    <a:gd name="connsiteX1925" fmla="*/ 1258874 w 1404720"/>
                    <a:gd name="connsiteY1925" fmla="*/ 638743 h 2812935"/>
                    <a:gd name="connsiteX1926" fmla="*/ 1218506 w 1404720"/>
                    <a:gd name="connsiteY1926" fmla="*/ 679111 h 2812935"/>
                    <a:gd name="connsiteX1927" fmla="*/ 1258874 w 1404720"/>
                    <a:gd name="connsiteY1927" fmla="*/ 719479 h 2812935"/>
                    <a:gd name="connsiteX1928" fmla="*/ 1299242 w 1404720"/>
                    <a:gd name="connsiteY1928" fmla="*/ 679111 h 2812935"/>
                    <a:gd name="connsiteX1929" fmla="*/ 1258874 w 1404720"/>
                    <a:gd name="connsiteY1929" fmla="*/ 638743 h 2812935"/>
                    <a:gd name="connsiteX1930" fmla="*/ 1174438 w 1404720"/>
                    <a:gd name="connsiteY1930" fmla="*/ 638743 h 2812935"/>
                    <a:gd name="connsiteX1931" fmla="*/ 1134070 w 1404720"/>
                    <a:gd name="connsiteY1931" fmla="*/ 679111 h 2812935"/>
                    <a:gd name="connsiteX1932" fmla="*/ 1174438 w 1404720"/>
                    <a:gd name="connsiteY1932" fmla="*/ 719479 h 2812935"/>
                    <a:gd name="connsiteX1933" fmla="*/ 1214806 w 1404720"/>
                    <a:gd name="connsiteY1933" fmla="*/ 679111 h 2812935"/>
                    <a:gd name="connsiteX1934" fmla="*/ 1174438 w 1404720"/>
                    <a:gd name="connsiteY1934" fmla="*/ 638743 h 2812935"/>
                    <a:gd name="connsiteX1935" fmla="*/ 1090002 w 1404720"/>
                    <a:gd name="connsiteY1935" fmla="*/ 638743 h 2812935"/>
                    <a:gd name="connsiteX1936" fmla="*/ 1049634 w 1404720"/>
                    <a:gd name="connsiteY1936" fmla="*/ 679111 h 2812935"/>
                    <a:gd name="connsiteX1937" fmla="*/ 1090002 w 1404720"/>
                    <a:gd name="connsiteY1937" fmla="*/ 719479 h 2812935"/>
                    <a:gd name="connsiteX1938" fmla="*/ 1130370 w 1404720"/>
                    <a:gd name="connsiteY1938" fmla="*/ 679111 h 2812935"/>
                    <a:gd name="connsiteX1939" fmla="*/ 1090002 w 1404720"/>
                    <a:gd name="connsiteY1939" fmla="*/ 638743 h 2812935"/>
                    <a:gd name="connsiteX1940" fmla="*/ 1005565 w 1404720"/>
                    <a:gd name="connsiteY1940" fmla="*/ 638743 h 2812935"/>
                    <a:gd name="connsiteX1941" fmla="*/ 965197 w 1404720"/>
                    <a:gd name="connsiteY1941" fmla="*/ 679111 h 2812935"/>
                    <a:gd name="connsiteX1942" fmla="*/ 1005565 w 1404720"/>
                    <a:gd name="connsiteY1942" fmla="*/ 719479 h 2812935"/>
                    <a:gd name="connsiteX1943" fmla="*/ 1045933 w 1404720"/>
                    <a:gd name="connsiteY1943" fmla="*/ 679111 h 2812935"/>
                    <a:gd name="connsiteX1944" fmla="*/ 1005565 w 1404720"/>
                    <a:gd name="connsiteY1944" fmla="*/ 638743 h 2812935"/>
                    <a:gd name="connsiteX1945" fmla="*/ 921129 w 1404720"/>
                    <a:gd name="connsiteY1945" fmla="*/ 638743 h 2812935"/>
                    <a:gd name="connsiteX1946" fmla="*/ 880761 w 1404720"/>
                    <a:gd name="connsiteY1946" fmla="*/ 679111 h 2812935"/>
                    <a:gd name="connsiteX1947" fmla="*/ 921129 w 1404720"/>
                    <a:gd name="connsiteY1947" fmla="*/ 719479 h 2812935"/>
                    <a:gd name="connsiteX1948" fmla="*/ 961497 w 1404720"/>
                    <a:gd name="connsiteY1948" fmla="*/ 679111 h 2812935"/>
                    <a:gd name="connsiteX1949" fmla="*/ 921129 w 1404720"/>
                    <a:gd name="connsiteY1949" fmla="*/ 638743 h 2812935"/>
                    <a:gd name="connsiteX1950" fmla="*/ 836693 w 1404720"/>
                    <a:gd name="connsiteY1950" fmla="*/ 638743 h 2812935"/>
                    <a:gd name="connsiteX1951" fmla="*/ 796325 w 1404720"/>
                    <a:gd name="connsiteY1951" fmla="*/ 679111 h 2812935"/>
                    <a:gd name="connsiteX1952" fmla="*/ 836693 w 1404720"/>
                    <a:gd name="connsiteY1952" fmla="*/ 719479 h 2812935"/>
                    <a:gd name="connsiteX1953" fmla="*/ 877061 w 1404720"/>
                    <a:gd name="connsiteY1953" fmla="*/ 679111 h 2812935"/>
                    <a:gd name="connsiteX1954" fmla="*/ 836693 w 1404720"/>
                    <a:gd name="connsiteY1954" fmla="*/ 638743 h 2812935"/>
                    <a:gd name="connsiteX1955" fmla="*/ 752256 w 1404720"/>
                    <a:gd name="connsiteY1955" fmla="*/ 638743 h 2812935"/>
                    <a:gd name="connsiteX1956" fmla="*/ 711888 w 1404720"/>
                    <a:gd name="connsiteY1956" fmla="*/ 679111 h 2812935"/>
                    <a:gd name="connsiteX1957" fmla="*/ 752256 w 1404720"/>
                    <a:gd name="connsiteY1957" fmla="*/ 719479 h 2812935"/>
                    <a:gd name="connsiteX1958" fmla="*/ 792624 w 1404720"/>
                    <a:gd name="connsiteY1958" fmla="*/ 679111 h 2812935"/>
                    <a:gd name="connsiteX1959" fmla="*/ 752256 w 1404720"/>
                    <a:gd name="connsiteY1959" fmla="*/ 638743 h 2812935"/>
                    <a:gd name="connsiteX1960" fmla="*/ 667820 w 1404720"/>
                    <a:gd name="connsiteY1960" fmla="*/ 638743 h 2812935"/>
                    <a:gd name="connsiteX1961" fmla="*/ 627452 w 1404720"/>
                    <a:gd name="connsiteY1961" fmla="*/ 679111 h 2812935"/>
                    <a:gd name="connsiteX1962" fmla="*/ 667820 w 1404720"/>
                    <a:gd name="connsiteY1962" fmla="*/ 719479 h 2812935"/>
                    <a:gd name="connsiteX1963" fmla="*/ 708188 w 1404720"/>
                    <a:gd name="connsiteY1963" fmla="*/ 679111 h 2812935"/>
                    <a:gd name="connsiteX1964" fmla="*/ 667820 w 1404720"/>
                    <a:gd name="connsiteY1964" fmla="*/ 638743 h 2812935"/>
                    <a:gd name="connsiteX1965" fmla="*/ 583384 w 1404720"/>
                    <a:gd name="connsiteY1965" fmla="*/ 638743 h 2812935"/>
                    <a:gd name="connsiteX1966" fmla="*/ 543016 w 1404720"/>
                    <a:gd name="connsiteY1966" fmla="*/ 679111 h 2812935"/>
                    <a:gd name="connsiteX1967" fmla="*/ 583384 w 1404720"/>
                    <a:gd name="connsiteY1967" fmla="*/ 719479 h 2812935"/>
                    <a:gd name="connsiteX1968" fmla="*/ 623752 w 1404720"/>
                    <a:gd name="connsiteY1968" fmla="*/ 679111 h 2812935"/>
                    <a:gd name="connsiteX1969" fmla="*/ 583384 w 1404720"/>
                    <a:gd name="connsiteY1969" fmla="*/ 638743 h 2812935"/>
                    <a:gd name="connsiteX1970" fmla="*/ 498947 w 1404720"/>
                    <a:gd name="connsiteY1970" fmla="*/ 638743 h 2812935"/>
                    <a:gd name="connsiteX1971" fmla="*/ 458579 w 1404720"/>
                    <a:gd name="connsiteY1971" fmla="*/ 679111 h 2812935"/>
                    <a:gd name="connsiteX1972" fmla="*/ 498947 w 1404720"/>
                    <a:gd name="connsiteY1972" fmla="*/ 719479 h 2812935"/>
                    <a:gd name="connsiteX1973" fmla="*/ 539315 w 1404720"/>
                    <a:gd name="connsiteY1973" fmla="*/ 679111 h 2812935"/>
                    <a:gd name="connsiteX1974" fmla="*/ 498947 w 1404720"/>
                    <a:gd name="connsiteY1974" fmla="*/ 638743 h 2812935"/>
                    <a:gd name="connsiteX1975" fmla="*/ 414511 w 1404720"/>
                    <a:gd name="connsiteY1975" fmla="*/ 638743 h 2812935"/>
                    <a:gd name="connsiteX1976" fmla="*/ 374143 w 1404720"/>
                    <a:gd name="connsiteY1976" fmla="*/ 679111 h 2812935"/>
                    <a:gd name="connsiteX1977" fmla="*/ 414511 w 1404720"/>
                    <a:gd name="connsiteY1977" fmla="*/ 719479 h 2812935"/>
                    <a:gd name="connsiteX1978" fmla="*/ 454879 w 1404720"/>
                    <a:gd name="connsiteY1978" fmla="*/ 679111 h 2812935"/>
                    <a:gd name="connsiteX1979" fmla="*/ 414511 w 1404720"/>
                    <a:gd name="connsiteY1979" fmla="*/ 638743 h 2812935"/>
                    <a:gd name="connsiteX1980" fmla="*/ 330075 w 1404720"/>
                    <a:gd name="connsiteY1980" fmla="*/ 638743 h 2812935"/>
                    <a:gd name="connsiteX1981" fmla="*/ 289707 w 1404720"/>
                    <a:gd name="connsiteY1981" fmla="*/ 679111 h 2812935"/>
                    <a:gd name="connsiteX1982" fmla="*/ 330075 w 1404720"/>
                    <a:gd name="connsiteY1982" fmla="*/ 719479 h 2812935"/>
                    <a:gd name="connsiteX1983" fmla="*/ 370443 w 1404720"/>
                    <a:gd name="connsiteY1983" fmla="*/ 679111 h 2812935"/>
                    <a:gd name="connsiteX1984" fmla="*/ 330075 w 1404720"/>
                    <a:gd name="connsiteY1984" fmla="*/ 638743 h 2812935"/>
                    <a:gd name="connsiteX1985" fmla="*/ 245639 w 1404720"/>
                    <a:gd name="connsiteY1985" fmla="*/ 638743 h 2812935"/>
                    <a:gd name="connsiteX1986" fmla="*/ 205271 w 1404720"/>
                    <a:gd name="connsiteY1986" fmla="*/ 679111 h 2812935"/>
                    <a:gd name="connsiteX1987" fmla="*/ 245639 w 1404720"/>
                    <a:gd name="connsiteY1987" fmla="*/ 719479 h 2812935"/>
                    <a:gd name="connsiteX1988" fmla="*/ 286007 w 1404720"/>
                    <a:gd name="connsiteY1988" fmla="*/ 679111 h 2812935"/>
                    <a:gd name="connsiteX1989" fmla="*/ 245639 w 1404720"/>
                    <a:gd name="connsiteY1989" fmla="*/ 638743 h 2812935"/>
                    <a:gd name="connsiteX1990" fmla="*/ 161202 w 1404720"/>
                    <a:gd name="connsiteY1990" fmla="*/ 638743 h 2812935"/>
                    <a:gd name="connsiteX1991" fmla="*/ 120834 w 1404720"/>
                    <a:gd name="connsiteY1991" fmla="*/ 679111 h 2812935"/>
                    <a:gd name="connsiteX1992" fmla="*/ 161202 w 1404720"/>
                    <a:gd name="connsiteY1992" fmla="*/ 719479 h 2812935"/>
                    <a:gd name="connsiteX1993" fmla="*/ 201570 w 1404720"/>
                    <a:gd name="connsiteY1993" fmla="*/ 679111 h 2812935"/>
                    <a:gd name="connsiteX1994" fmla="*/ 161202 w 1404720"/>
                    <a:gd name="connsiteY1994" fmla="*/ 638743 h 2812935"/>
                    <a:gd name="connsiteX1995" fmla="*/ 76766 w 1404720"/>
                    <a:gd name="connsiteY1995" fmla="*/ 638743 h 2812935"/>
                    <a:gd name="connsiteX1996" fmla="*/ 36398 w 1404720"/>
                    <a:gd name="connsiteY1996" fmla="*/ 679111 h 2812935"/>
                    <a:gd name="connsiteX1997" fmla="*/ 76766 w 1404720"/>
                    <a:gd name="connsiteY1997" fmla="*/ 719479 h 2812935"/>
                    <a:gd name="connsiteX1998" fmla="*/ 117134 w 1404720"/>
                    <a:gd name="connsiteY1998" fmla="*/ 679111 h 2812935"/>
                    <a:gd name="connsiteX1999" fmla="*/ 76766 w 1404720"/>
                    <a:gd name="connsiteY1999" fmla="*/ 638743 h 2812935"/>
                    <a:gd name="connsiteX2000" fmla="*/ 1343312 w 1404720"/>
                    <a:gd name="connsiteY2000" fmla="*/ 552694 h 2812935"/>
                    <a:gd name="connsiteX2001" fmla="*/ 1302944 w 1404720"/>
                    <a:gd name="connsiteY2001" fmla="*/ 593062 h 2812935"/>
                    <a:gd name="connsiteX2002" fmla="*/ 1343312 w 1404720"/>
                    <a:gd name="connsiteY2002" fmla="*/ 633430 h 2812935"/>
                    <a:gd name="connsiteX2003" fmla="*/ 1383680 w 1404720"/>
                    <a:gd name="connsiteY2003" fmla="*/ 593062 h 2812935"/>
                    <a:gd name="connsiteX2004" fmla="*/ 1343312 w 1404720"/>
                    <a:gd name="connsiteY2004" fmla="*/ 552694 h 2812935"/>
                    <a:gd name="connsiteX2005" fmla="*/ 1258874 w 1404720"/>
                    <a:gd name="connsiteY2005" fmla="*/ 552694 h 2812935"/>
                    <a:gd name="connsiteX2006" fmla="*/ 1218506 w 1404720"/>
                    <a:gd name="connsiteY2006" fmla="*/ 593062 h 2812935"/>
                    <a:gd name="connsiteX2007" fmla="*/ 1258874 w 1404720"/>
                    <a:gd name="connsiteY2007" fmla="*/ 633430 h 2812935"/>
                    <a:gd name="connsiteX2008" fmla="*/ 1299242 w 1404720"/>
                    <a:gd name="connsiteY2008" fmla="*/ 593062 h 2812935"/>
                    <a:gd name="connsiteX2009" fmla="*/ 1258874 w 1404720"/>
                    <a:gd name="connsiteY2009" fmla="*/ 552694 h 2812935"/>
                    <a:gd name="connsiteX2010" fmla="*/ 1174438 w 1404720"/>
                    <a:gd name="connsiteY2010" fmla="*/ 552694 h 2812935"/>
                    <a:gd name="connsiteX2011" fmla="*/ 1134070 w 1404720"/>
                    <a:gd name="connsiteY2011" fmla="*/ 593062 h 2812935"/>
                    <a:gd name="connsiteX2012" fmla="*/ 1174438 w 1404720"/>
                    <a:gd name="connsiteY2012" fmla="*/ 633430 h 2812935"/>
                    <a:gd name="connsiteX2013" fmla="*/ 1214806 w 1404720"/>
                    <a:gd name="connsiteY2013" fmla="*/ 593062 h 2812935"/>
                    <a:gd name="connsiteX2014" fmla="*/ 1174438 w 1404720"/>
                    <a:gd name="connsiteY2014" fmla="*/ 552694 h 2812935"/>
                    <a:gd name="connsiteX2015" fmla="*/ 1090002 w 1404720"/>
                    <a:gd name="connsiteY2015" fmla="*/ 552694 h 2812935"/>
                    <a:gd name="connsiteX2016" fmla="*/ 1049634 w 1404720"/>
                    <a:gd name="connsiteY2016" fmla="*/ 593062 h 2812935"/>
                    <a:gd name="connsiteX2017" fmla="*/ 1090002 w 1404720"/>
                    <a:gd name="connsiteY2017" fmla="*/ 633430 h 2812935"/>
                    <a:gd name="connsiteX2018" fmla="*/ 1130370 w 1404720"/>
                    <a:gd name="connsiteY2018" fmla="*/ 593062 h 2812935"/>
                    <a:gd name="connsiteX2019" fmla="*/ 1090002 w 1404720"/>
                    <a:gd name="connsiteY2019" fmla="*/ 552694 h 2812935"/>
                    <a:gd name="connsiteX2020" fmla="*/ 1005565 w 1404720"/>
                    <a:gd name="connsiteY2020" fmla="*/ 552694 h 2812935"/>
                    <a:gd name="connsiteX2021" fmla="*/ 965197 w 1404720"/>
                    <a:gd name="connsiteY2021" fmla="*/ 593062 h 2812935"/>
                    <a:gd name="connsiteX2022" fmla="*/ 1005565 w 1404720"/>
                    <a:gd name="connsiteY2022" fmla="*/ 633430 h 2812935"/>
                    <a:gd name="connsiteX2023" fmla="*/ 1045933 w 1404720"/>
                    <a:gd name="connsiteY2023" fmla="*/ 593062 h 2812935"/>
                    <a:gd name="connsiteX2024" fmla="*/ 1005565 w 1404720"/>
                    <a:gd name="connsiteY2024" fmla="*/ 552694 h 2812935"/>
                    <a:gd name="connsiteX2025" fmla="*/ 921129 w 1404720"/>
                    <a:gd name="connsiteY2025" fmla="*/ 552694 h 2812935"/>
                    <a:gd name="connsiteX2026" fmla="*/ 880761 w 1404720"/>
                    <a:gd name="connsiteY2026" fmla="*/ 593062 h 2812935"/>
                    <a:gd name="connsiteX2027" fmla="*/ 921129 w 1404720"/>
                    <a:gd name="connsiteY2027" fmla="*/ 633430 h 2812935"/>
                    <a:gd name="connsiteX2028" fmla="*/ 961497 w 1404720"/>
                    <a:gd name="connsiteY2028" fmla="*/ 593062 h 2812935"/>
                    <a:gd name="connsiteX2029" fmla="*/ 921129 w 1404720"/>
                    <a:gd name="connsiteY2029" fmla="*/ 552694 h 2812935"/>
                    <a:gd name="connsiteX2030" fmla="*/ 836693 w 1404720"/>
                    <a:gd name="connsiteY2030" fmla="*/ 552694 h 2812935"/>
                    <a:gd name="connsiteX2031" fmla="*/ 796325 w 1404720"/>
                    <a:gd name="connsiteY2031" fmla="*/ 593062 h 2812935"/>
                    <a:gd name="connsiteX2032" fmla="*/ 836693 w 1404720"/>
                    <a:gd name="connsiteY2032" fmla="*/ 633430 h 2812935"/>
                    <a:gd name="connsiteX2033" fmla="*/ 877061 w 1404720"/>
                    <a:gd name="connsiteY2033" fmla="*/ 593062 h 2812935"/>
                    <a:gd name="connsiteX2034" fmla="*/ 836693 w 1404720"/>
                    <a:gd name="connsiteY2034" fmla="*/ 552694 h 2812935"/>
                    <a:gd name="connsiteX2035" fmla="*/ 752256 w 1404720"/>
                    <a:gd name="connsiteY2035" fmla="*/ 552694 h 2812935"/>
                    <a:gd name="connsiteX2036" fmla="*/ 711888 w 1404720"/>
                    <a:gd name="connsiteY2036" fmla="*/ 593062 h 2812935"/>
                    <a:gd name="connsiteX2037" fmla="*/ 752256 w 1404720"/>
                    <a:gd name="connsiteY2037" fmla="*/ 633430 h 2812935"/>
                    <a:gd name="connsiteX2038" fmla="*/ 792624 w 1404720"/>
                    <a:gd name="connsiteY2038" fmla="*/ 593062 h 2812935"/>
                    <a:gd name="connsiteX2039" fmla="*/ 752256 w 1404720"/>
                    <a:gd name="connsiteY2039" fmla="*/ 552694 h 2812935"/>
                    <a:gd name="connsiteX2040" fmla="*/ 667820 w 1404720"/>
                    <a:gd name="connsiteY2040" fmla="*/ 552694 h 2812935"/>
                    <a:gd name="connsiteX2041" fmla="*/ 627452 w 1404720"/>
                    <a:gd name="connsiteY2041" fmla="*/ 593062 h 2812935"/>
                    <a:gd name="connsiteX2042" fmla="*/ 667820 w 1404720"/>
                    <a:gd name="connsiteY2042" fmla="*/ 633430 h 2812935"/>
                    <a:gd name="connsiteX2043" fmla="*/ 708188 w 1404720"/>
                    <a:gd name="connsiteY2043" fmla="*/ 593062 h 2812935"/>
                    <a:gd name="connsiteX2044" fmla="*/ 667820 w 1404720"/>
                    <a:gd name="connsiteY2044" fmla="*/ 552694 h 2812935"/>
                    <a:gd name="connsiteX2045" fmla="*/ 583384 w 1404720"/>
                    <a:gd name="connsiteY2045" fmla="*/ 552694 h 2812935"/>
                    <a:gd name="connsiteX2046" fmla="*/ 543016 w 1404720"/>
                    <a:gd name="connsiteY2046" fmla="*/ 593062 h 2812935"/>
                    <a:gd name="connsiteX2047" fmla="*/ 583384 w 1404720"/>
                    <a:gd name="connsiteY2047" fmla="*/ 633430 h 2812935"/>
                    <a:gd name="connsiteX2048" fmla="*/ 623752 w 1404720"/>
                    <a:gd name="connsiteY2048" fmla="*/ 593062 h 2812935"/>
                    <a:gd name="connsiteX2049" fmla="*/ 583384 w 1404720"/>
                    <a:gd name="connsiteY2049" fmla="*/ 552694 h 2812935"/>
                    <a:gd name="connsiteX2050" fmla="*/ 498947 w 1404720"/>
                    <a:gd name="connsiteY2050" fmla="*/ 552694 h 2812935"/>
                    <a:gd name="connsiteX2051" fmla="*/ 458579 w 1404720"/>
                    <a:gd name="connsiteY2051" fmla="*/ 593062 h 2812935"/>
                    <a:gd name="connsiteX2052" fmla="*/ 498947 w 1404720"/>
                    <a:gd name="connsiteY2052" fmla="*/ 633430 h 2812935"/>
                    <a:gd name="connsiteX2053" fmla="*/ 539315 w 1404720"/>
                    <a:gd name="connsiteY2053" fmla="*/ 593062 h 2812935"/>
                    <a:gd name="connsiteX2054" fmla="*/ 498947 w 1404720"/>
                    <a:gd name="connsiteY2054" fmla="*/ 552694 h 2812935"/>
                    <a:gd name="connsiteX2055" fmla="*/ 414511 w 1404720"/>
                    <a:gd name="connsiteY2055" fmla="*/ 552694 h 2812935"/>
                    <a:gd name="connsiteX2056" fmla="*/ 374143 w 1404720"/>
                    <a:gd name="connsiteY2056" fmla="*/ 593062 h 2812935"/>
                    <a:gd name="connsiteX2057" fmla="*/ 414511 w 1404720"/>
                    <a:gd name="connsiteY2057" fmla="*/ 633430 h 2812935"/>
                    <a:gd name="connsiteX2058" fmla="*/ 454879 w 1404720"/>
                    <a:gd name="connsiteY2058" fmla="*/ 593062 h 2812935"/>
                    <a:gd name="connsiteX2059" fmla="*/ 414511 w 1404720"/>
                    <a:gd name="connsiteY2059" fmla="*/ 552694 h 2812935"/>
                    <a:gd name="connsiteX2060" fmla="*/ 330075 w 1404720"/>
                    <a:gd name="connsiteY2060" fmla="*/ 552694 h 2812935"/>
                    <a:gd name="connsiteX2061" fmla="*/ 289707 w 1404720"/>
                    <a:gd name="connsiteY2061" fmla="*/ 593062 h 2812935"/>
                    <a:gd name="connsiteX2062" fmla="*/ 330075 w 1404720"/>
                    <a:gd name="connsiteY2062" fmla="*/ 633430 h 2812935"/>
                    <a:gd name="connsiteX2063" fmla="*/ 370443 w 1404720"/>
                    <a:gd name="connsiteY2063" fmla="*/ 593062 h 2812935"/>
                    <a:gd name="connsiteX2064" fmla="*/ 330075 w 1404720"/>
                    <a:gd name="connsiteY2064" fmla="*/ 552694 h 2812935"/>
                    <a:gd name="connsiteX2065" fmla="*/ 245639 w 1404720"/>
                    <a:gd name="connsiteY2065" fmla="*/ 552694 h 2812935"/>
                    <a:gd name="connsiteX2066" fmla="*/ 205271 w 1404720"/>
                    <a:gd name="connsiteY2066" fmla="*/ 593062 h 2812935"/>
                    <a:gd name="connsiteX2067" fmla="*/ 245639 w 1404720"/>
                    <a:gd name="connsiteY2067" fmla="*/ 633430 h 2812935"/>
                    <a:gd name="connsiteX2068" fmla="*/ 286007 w 1404720"/>
                    <a:gd name="connsiteY2068" fmla="*/ 593062 h 2812935"/>
                    <a:gd name="connsiteX2069" fmla="*/ 245639 w 1404720"/>
                    <a:gd name="connsiteY2069" fmla="*/ 552694 h 2812935"/>
                    <a:gd name="connsiteX2070" fmla="*/ 161202 w 1404720"/>
                    <a:gd name="connsiteY2070" fmla="*/ 552694 h 2812935"/>
                    <a:gd name="connsiteX2071" fmla="*/ 120834 w 1404720"/>
                    <a:gd name="connsiteY2071" fmla="*/ 593062 h 2812935"/>
                    <a:gd name="connsiteX2072" fmla="*/ 161202 w 1404720"/>
                    <a:gd name="connsiteY2072" fmla="*/ 633430 h 2812935"/>
                    <a:gd name="connsiteX2073" fmla="*/ 201570 w 1404720"/>
                    <a:gd name="connsiteY2073" fmla="*/ 593062 h 2812935"/>
                    <a:gd name="connsiteX2074" fmla="*/ 161202 w 1404720"/>
                    <a:gd name="connsiteY2074" fmla="*/ 552694 h 2812935"/>
                    <a:gd name="connsiteX2075" fmla="*/ 76766 w 1404720"/>
                    <a:gd name="connsiteY2075" fmla="*/ 552694 h 2812935"/>
                    <a:gd name="connsiteX2076" fmla="*/ 36398 w 1404720"/>
                    <a:gd name="connsiteY2076" fmla="*/ 593062 h 2812935"/>
                    <a:gd name="connsiteX2077" fmla="*/ 76766 w 1404720"/>
                    <a:gd name="connsiteY2077" fmla="*/ 633430 h 2812935"/>
                    <a:gd name="connsiteX2078" fmla="*/ 117134 w 1404720"/>
                    <a:gd name="connsiteY2078" fmla="*/ 593062 h 2812935"/>
                    <a:gd name="connsiteX2079" fmla="*/ 76766 w 1404720"/>
                    <a:gd name="connsiteY2079" fmla="*/ 552694 h 2812935"/>
                    <a:gd name="connsiteX2080" fmla="*/ 1343312 w 1404720"/>
                    <a:gd name="connsiteY2080" fmla="*/ 466644 h 2812935"/>
                    <a:gd name="connsiteX2081" fmla="*/ 1302944 w 1404720"/>
                    <a:gd name="connsiteY2081" fmla="*/ 507012 h 2812935"/>
                    <a:gd name="connsiteX2082" fmla="*/ 1343312 w 1404720"/>
                    <a:gd name="connsiteY2082" fmla="*/ 547380 h 2812935"/>
                    <a:gd name="connsiteX2083" fmla="*/ 1383680 w 1404720"/>
                    <a:gd name="connsiteY2083" fmla="*/ 507012 h 2812935"/>
                    <a:gd name="connsiteX2084" fmla="*/ 1343312 w 1404720"/>
                    <a:gd name="connsiteY2084" fmla="*/ 466644 h 2812935"/>
                    <a:gd name="connsiteX2085" fmla="*/ 1258874 w 1404720"/>
                    <a:gd name="connsiteY2085" fmla="*/ 466644 h 2812935"/>
                    <a:gd name="connsiteX2086" fmla="*/ 1218506 w 1404720"/>
                    <a:gd name="connsiteY2086" fmla="*/ 507012 h 2812935"/>
                    <a:gd name="connsiteX2087" fmla="*/ 1258874 w 1404720"/>
                    <a:gd name="connsiteY2087" fmla="*/ 547380 h 2812935"/>
                    <a:gd name="connsiteX2088" fmla="*/ 1299242 w 1404720"/>
                    <a:gd name="connsiteY2088" fmla="*/ 507012 h 2812935"/>
                    <a:gd name="connsiteX2089" fmla="*/ 1258874 w 1404720"/>
                    <a:gd name="connsiteY2089" fmla="*/ 466644 h 2812935"/>
                    <a:gd name="connsiteX2090" fmla="*/ 1174438 w 1404720"/>
                    <a:gd name="connsiteY2090" fmla="*/ 466644 h 2812935"/>
                    <a:gd name="connsiteX2091" fmla="*/ 1134070 w 1404720"/>
                    <a:gd name="connsiteY2091" fmla="*/ 507012 h 2812935"/>
                    <a:gd name="connsiteX2092" fmla="*/ 1174438 w 1404720"/>
                    <a:gd name="connsiteY2092" fmla="*/ 547380 h 2812935"/>
                    <a:gd name="connsiteX2093" fmla="*/ 1214806 w 1404720"/>
                    <a:gd name="connsiteY2093" fmla="*/ 507012 h 2812935"/>
                    <a:gd name="connsiteX2094" fmla="*/ 1174438 w 1404720"/>
                    <a:gd name="connsiteY2094" fmla="*/ 466644 h 2812935"/>
                    <a:gd name="connsiteX2095" fmla="*/ 1090002 w 1404720"/>
                    <a:gd name="connsiteY2095" fmla="*/ 466644 h 2812935"/>
                    <a:gd name="connsiteX2096" fmla="*/ 1049634 w 1404720"/>
                    <a:gd name="connsiteY2096" fmla="*/ 507012 h 2812935"/>
                    <a:gd name="connsiteX2097" fmla="*/ 1090002 w 1404720"/>
                    <a:gd name="connsiteY2097" fmla="*/ 547380 h 2812935"/>
                    <a:gd name="connsiteX2098" fmla="*/ 1130370 w 1404720"/>
                    <a:gd name="connsiteY2098" fmla="*/ 507012 h 2812935"/>
                    <a:gd name="connsiteX2099" fmla="*/ 1090002 w 1404720"/>
                    <a:gd name="connsiteY2099" fmla="*/ 466644 h 2812935"/>
                    <a:gd name="connsiteX2100" fmla="*/ 1005565 w 1404720"/>
                    <a:gd name="connsiteY2100" fmla="*/ 466644 h 2812935"/>
                    <a:gd name="connsiteX2101" fmla="*/ 965197 w 1404720"/>
                    <a:gd name="connsiteY2101" fmla="*/ 507012 h 2812935"/>
                    <a:gd name="connsiteX2102" fmla="*/ 1005565 w 1404720"/>
                    <a:gd name="connsiteY2102" fmla="*/ 547380 h 2812935"/>
                    <a:gd name="connsiteX2103" fmla="*/ 1045933 w 1404720"/>
                    <a:gd name="connsiteY2103" fmla="*/ 507012 h 2812935"/>
                    <a:gd name="connsiteX2104" fmla="*/ 1005565 w 1404720"/>
                    <a:gd name="connsiteY2104" fmla="*/ 466644 h 2812935"/>
                    <a:gd name="connsiteX2105" fmla="*/ 921129 w 1404720"/>
                    <a:gd name="connsiteY2105" fmla="*/ 466644 h 2812935"/>
                    <a:gd name="connsiteX2106" fmla="*/ 880761 w 1404720"/>
                    <a:gd name="connsiteY2106" fmla="*/ 507012 h 2812935"/>
                    <a:gd name="connsiteX2107" fmla="*/ 921129 w 1404720"/>
                    <a:gd name="connsiteY2107" fmla="*/ 547380 h 2812935"/>
                    <a:gd name="connsiteX2108" fmla="*/ 961497 w 1404720"/>
                    <a:gd name="connsiteY2108" fmla="*/ 507012 h 2812935"/>
                    <a:gd name="connsiteX2109" fmla="*/ 921129 w 1404720"/>
                    <a:gd name="connsiteY2109" fmla="*/ 466644 h 2812935"/>
                    <a:gd name="connsiteX2110" fmla="*/ 836693 w 1404720"/>
                    <a:gd name="connsiteY2110" fmla="*/ 466644 h 2812935"/>
                    <a:gd name="connsiteX2111" fmla="*/ 796325 w 1404720"/>
                    <a:gd name="connsiteY2111" fmla="*/ 507012 h 2812935"/>
                    <a:gd name="connsiteX2112" fmla="*/ 836693 w 1404720"/>
                    <a:gd name="connsiteY2112" fmla="*/ 547380 h 2812935"/>
                    <a:gd name="connsiteX2113" fmla="*/ 877061 w 1404720"/>
                    <a:gd name="connsiteY2113" fmla="*/ 507012 h 2812935"/>
                    <a:gd name="connsiteX2114" fmla="*/ 836693 w 1404720"/>
                    <a:gd name="connsiteY2114" fmla="*/ 466644 h 2812935"/>
                    <a:gd name="connsiteX2115" fmla="*/ 752256 w 1404720"/>
                    <a:gd name="connsiteY2115" fmla="*/ 466644 h 2812935"/>
                    <a:gd name="connsiteX2116" fmla="*/ 711888 w 1404720"/>
                    <a:gd name="connsiteY2116" fmla="*/ 507012 h 2812935"/>
                    <a:gd name="connsiteX2117" fmla="*/ 752256 w 1404720"/>
                    <a:gd name="connsiteY2117" fmla="*/ 547380 h 2812935"/>
                    <a:gd name="connsiteX2118" fmla="*/ 792624 w 1404720"/>
                    <a:gd name="connsiteY2118" fmla="*/ 507012 h 2812935"/>
                    <a:gd name="connsiteX2119" fmla="*/ 752256 w 1404720"/>
                    <a:gd name="connsiteY2119" fmla="*/ 466644 h 2812935"/>
                    <a:gd name="connsiteX2120" fmla="*/ 667820 w 1404720"/>
                    <a:gd name="connsiteY2120" fmla="*/ 466644 h 2812935"/>
                    <a:gd name="connsiteX2121" fmla="*/ 627452 w 1404720"/>
                    <a:gd name="connsiteY2121" fmla="*/ 507012 h 2812935"/>
                    <a:gd name="connsiteX2122" fmla="*/ 667820 w 1404720"/>
                    <a:gd name="connsiteY2122" fmla="*/ 547380 h 2812935"/>
                    <a:gd name="connsiteX2123" fmla="*/ 708188 w 1404720"/>
                    <a:gd name="connsiteY2123" fmla="*/ 507012 h 2812935"/>
                    <a:gd name="connsiteX2124" fmla="*/ 667820 w 1404720"/>
                    <a:gd name="connsiteY2124" fmla="*/ 466644 h 2812935"/>
                    <a:gd name="connsiteX2125" fmla="*/ 583384 w 1404720"/>
                    <a:gd name="connsiteY2125" fmla="*/ 466644 h 2812935"/>
                    <a:gd name="connsiteX2126" fmla="*/ 543016 w 1404720"/>
                    <a:gd name="connsiteY2126" fmla="*/ 507012 h 2812935"/>
                    <a:gd name="connsiteX2127" fmla="*/ 583384 w 1404720"/>
                    <a:gd name="connsiteY2127" fmla="*/ 547380 h 2812935"/>
                    <a:gd name="connsiteX2128" fmla="*/ 623752 w 1404720"/>
                    <a:gd name="connsiteY2128" fmla="*/ 507012 h 2812935"/>
                    <a:gd name="connsiteX2129" fmla="*/ 583384 w 1404720"/>
                    <a:gd name="connsiteY2129" fmla="*/ 466644 h 2812935"/>
                    <a:gd name="connsiteX2130" fmla="*/ 498947 w 1404720"/>
                    <a:gd name="connsiteY2130" fmla="*/ 466644 h 2812935"/>
                    <a:gd name="connsiteX2131" fmla="*/ 458579 w 1404720"/>
                    <a:gd name="connsiteY2131" fmla="*/ 507012 h 2812935"/>
                    <a:gd name="connsiteX2132" fmla="*/ 498947 w 1404720"/>
                    <a:gd name="connsiteY2132" fmla="*/ 547380 h 2812935"/>
                    <a:gd name="connsiteX2133" fmla="*/ 539315 w 1404720"/>
                    <a:gd name="connsiteY2133" fmla="*/ 507012 h 2812935"/>
                    <a:gd name="connsiteX2134" fmla="*/ 498947 w 1404720"/>
                    <a:gd name="connsiteY2134" fmla="*/ 466644 h 2812935"/>
                    <a:gd name="connsiteX2135" fmla="*/ 414511 w 1404720"/>
                    <a:gd name="connsiteY2135" fmla="*/ 466644 h 2812935"/>
                    <a:gd name="connsiteX2136" fmla="*/ 374143 w 1404720"/>
                    <a:gd name="connsiteY2136" fmla="*/ 507012 h 2812935"/>
                    <a:gd name="connsiteX2137" fmla="*/ 414511 w 1404720"/>
                    <a:gd name="connsiteY2137" fmla="*/ 547380 h 2812935"/>
                    <a:gd name="connsiteX2138" fmla="*/ 454879 w 1404720"/>
                    <a:gd name="connsiteY2138" fmla="*/ 507012 h 2812935"/>
                    <a:gd name="connsiteX2139" fmla="*/ 414511 w 1404720"/>
                    <a:gd name="connsiteY2139" fmla="*/ 466644 h 2812935"/>
                    <a:gd name="connsiteX2140" fmla="*/ 330075 w 1404720"/>
                    <a:gd name="connsiteY2140" fmla="*/ 466644 h 2812935"/>
                    <a:gd name="connsiteX2141" fmla="*/ 289707 w 1404720"/>
                    <a:gd name="connsiteY2141" fmla="*/ 507012 h 2812935"/>
                    <a:gd name="connsiteX2142" fmla="*/ 330075 w 1404720"/>
                    <a:gd name="connsiteY2142" fmla="*/ 547380 h 2812935"/>
                    <a:gd name="connsiteX2143" fmla="*/ 370443 w 1404720"/>
                    <a:gd name="connsiteY2143" fmla="*/ 507012 h 2812935"/>
                    <a:gd name="connsiteX2144" fmla="*/ 330075 w 1404720"/>
                    <a:gd name="connsiteY2144" fmla="*/ 466644 h 2812935"/>
                    <a:gd name="connsiteX2145" fmla="*/ 245639 w 1404720"/>
                    <a:gd name="connsiteY2145" fmla="*/ 466644 h 2812935"/>
                    <a:gd name="connsiteX2146" fmla="*/ 205271 w 1404720"/>
                    <a:gd name="connsiteY2146" fmla="*/ 507012 h 2812935"/>
                    <a:gd name="connsiteX2147" fmla="*/ 245639 w 1404720"/>
                    <a:gd name="connsiteY2147" fmla="*/ 547380 h 2812935"/>
                    <a:gd name="connsiteX2148" fmla="*/ 286007 w 1404720"/>
                    <a:gd name="connsiteY2148" fmla="*/ 507012 h 2812935"/>
                    <a:gd name="connsiteX2149" fmla="*/ 245639 w 1404720"/>
                    <a:gd name="connsiteY2149" fmla="*/ 466644 h 2812935"/>
                    <a:gd name="connsiteX2150" fmla="*/ 161202 w 1404720"/>
                    <a:gd name="connsiteY2150" fmla="*/ 466644 h 2812935"/>
                    <a:gd name="connsiteX2151" fmla="*/ 120834 w 1404720"/>
                    <a:gd name="connsiteY2151" fmla="*/ 507012 h 2812935"/>
                    <a:gd name="connsiteX2152" fmla="*/ 161202 w 1404720"/>
                    <a:gd name="connsiteY2152" fmla="*/ 547380 h 2812935"/>
                    <a:gd name="connsiteX2153" fmla="*/ 201570 w 1404720"/>
                    <a:gd name="connsiteY2153" fmla="*/ 507012 h 2812935"/>
                    <a:gd name="connsiteX2154" fmla="*/ 161202 w 1404720"/>
                    <a:gd name="connsiteY2154" fmla="*/ 466644 h 2812935"/>
                    <a:gd name="connsiteX2155" fmla="*/ 76766 w 1404720"/>
                    <a:gd name="connsiteY2155" fmla="*/ 466644 h 2812935"/>
                    <a:gd name="connsiteX2156" fmla="*/ 36398 w 1404720"/>
                    <a:gd name="connsiteY2156" fmla="*/ 507012 h 2812935"/>
                    <a:gd name="connsiteX2157" fmla="*/ 76766 w 1404720"/>
                    <a:gd name="connsiteY2157" fmla="*/ 547380 h 2812935"/>
                    <a:gd name="connsiteX2158" fmla="*/ 117134 w 1404720"/>
                    <a:gd name="connsiteY2158" fmla="*/ 507012 h 2812935"/>
                    <a:gd name="connsiteX2159" fmla="*/ 76766 w 1404720"/>
                    <a:gd name="connsiteY2159" fmla="*/ 466644 h 2812935"/>
                    <a:gd name="connsiteX2160" fmla="*/ 1343312 w 1404720"/>
                    <a:gd name="connsiteY2160" fmla="*/ 380595 h 2812935"/>
                    <a:gd name="connsiteX2161" fmla="*/ 1302944 w 1404720"/>
                    <a:gd name="connsiteY2161" fmla="*/ 420963 h 2812935"/>
                    <a:gd name="connsiteX2162" fmla="*/ 1343312 w 1404720"/>
                    <a:gd name="connsiteY2162" fmla="*/ 461331 h 2812935"/>
                    <a:gd name="connsiteX2163" fmla="*/ 1383680 w 1404720"/>
                    <a:gd name="connsiteY2163" fmla="*/ 420963 h 2812935"/>
                    <a:gd name="connsiteX2164" fmla="*/ 1343312 w 1404720"/>
                    <a:gd name="connsiteY2164" fmla="*/ 380595 h 2812935"/>
                    <a:gd name="connsiteX2165" fmla="*/ 1258874 w 1404720"/>
                    <a:gd name="connsiteY2165" fmla="*/ 380595 h 2812935"/>
                    <a:gd name="connsiteX2166" fmla="*/ 1218506 w 1404720"/>
                    <a:gd name="connsiteY2166" fmla="*/ 420963 h 2812935"/>
                    <a:gd name="connsiteX2167" fmla="*/ 1258874 w 1404720"/>
                    <a:gd name="connsiteY2167" fmla="*/ 461331 h 2812935"/>
                    <a:gd name="connsiteX2168" fmla="*/ 1299242 w 1404720"/>
                    <a:gd name="connsiteY2168" fmla="*/ 420963 h 2812935"/>
                    <a:gd name="connsiteX2169" fmla="*/ 1258874 w 1404720"/>
                    <a:gd name="connsiteY2169" fmla="*/ 380595 h 2812935"/>
                    <a:gd name="connsiteX2170" fmla="*/ 1174438 w 1404720"/>
                    <a:gd name="connsiteY2170" fmla="*/ 380595 h 2812935"/>
                    <a:gd name="connsiteX2171" fmla="*/ 1134070 w 1404720"/>
                    <a:gd name="connsiteY2171" fmla="*/ 420963 h 2812935"/>
                    <a:gd name="connsiteX2172" fmla="*/ 1174438 w 1404720"/>
                    <a:gd name="connsiteY2172" fmla="*/ 461331 h 2812935"/>
                    <a:gd name="connsiteX2173" fmla="*/ 1214806 w 1404720"/>
                    <a:gd name="connsiteY2173" fmla="*/ 420963 h 2812935"/>
                    <a:gd name="connsiteX2174" fmla="*/ 1174438 w 1404720"/>
                    <a:gd name="connsiteY2174" fmla="*/ 380595 h 2812935"/>
                    <a:gd name="connsiteX2175" fmla="*/ 1090002 w 1404720"/>
                    <a:gd name="connsiteY2175" fmla="*/ 380595 h 2812935"/>
                    <a:gd name="connsiteX2176" fmla="*/ 1049634 w 1404720"/>
                    <a:gd name="connsiteY2176" fmla="*/ 420963 h 2812935"/>
                    <a:gd name="connsiteX2177" fmla="*/ 1090002 w 1404720"/>
                    <a:gd name="connsiteY2177" fmla="*/ 461331 h 2812935"/>
                    <a:gd name="connsiteX2178" fmla="*/ 1130370 w 1404720"/>
                    <a:gd name="connsiteY2178" fmla="*/ 420963 h 2812935"/>
                    <a:gd name="connsiteX2179" fmla="*/ 1090002 w 1404720"/>
                    <a:gd name="connsiteY2179" fmla="*/ 380595 h 2812935"/>
                    <a:gd name="connsiteX2180" fmla="*/ 1005565 w 1404720"/>
                    <a:gd name="connsiteY2180" fmla="*/ 380595 h 2812935"/>
                    <a:gd name="connsiteX2181" fmla="*/ 965197 w 1404720"/>
                    <a:gd name="connsiteY2181" fmla="*/ 420963 h 2812935"/>
                    <a:gd name="connsiteX2182" fmla="*/ 1005565 w 1404720"/>
                    <a:gd name="connsiteY2182" fmla="*/ 461331 h 2812935"/>
                    <a:gd name="connsiteX2183" fmla="*/ 1045933 w 1404720"/>
                    <a:gd name="connsiteY2183" fmla="*/ 420963 h 2812935"/>
                    <a:gd name="connsiteX2184" fmla="*/ 1005565 w 1404720"/>
                    <a:gd name="connsiteY2184" fmla="*/ 380595 h 2812935"/>
                    <a:gd name="connsiteX2185" fmla="*/ 921129 w 1404720"/>
                    <a:gd name="connsiteY2185" fmla="*/ 380595 h 2812935"/>
                    <a:gd name="connsiteX2186" fmla="*/ 880761 w 1404720"/>
                    <a:gd name="connsiteY2186" fmla="*/ 420963 h 2812935"/>
                    <a:gd name="connsiteX2187" fmla="*/ 921129 w 1404720"/>
                    <a:gd name="connsiteY2187" fmla="*/ 461331 h 2812935"/>
                    <a:gd name="connsiteX2188" fmla="*/ 961497 w 1404720"/>
                    <a:gd name="connsiteY2188" fmla="*/ 420963 h 2812935"/>
                    <a:gd name="connsiteX2189" fmla="*/ 921129 w 1404720"/>
                    <a:gd name="connsiteY2189" fmla="*/ 380595 h 2812935"/>
                    <a:gd name="connsiteX2190" fmla="*/ 836693 w 1404720"/>
                    <a:gd name="connsiteY2190" fmla="*/ 380595 h 2812935"/>
                    <a:gd name="connsiteX2191" fmla="*/ 796325 w 1404720"/>
                    <a:gd name="connsiteY2191" fmla="*/ 420963 h 2812935"/>
                    <a:gd name="connsiteX2192" fmla="*/ 836693 w 1404720"/>
                    <a:gd name="connsiteY2192" fmla="*/ 461331 h 2812935"/>
                    <a:gd name="connsiteX2193" fmla="*/ 877061 w 1404720"/>
                    <a:gd name="connsiteY2193" fmla="*/ 420963 h 2812935"/>
                    <a:gd name="connsiteX2194" fmla="*/ 836693 w 1404720"/>
                    <a:gd name="connsiteY2194" fmla="*/ 380595 h 2812935"/>
                    <a:gd name="connsiteX2195" fmla="*/ 752256 w 1404720"/>
                    <a:gd name="connsiteY2195" fmla="*/ 380595 h 2812935"/>
                    <a:gd name="connsiteX2196" fmla="*/ 711888 w 1404720"/>
                    <a:gd name="connsiteY2196" fmla="*/ 420963 h 2812935"/>
                    <a:gd name="connsiteX2197" fmla="*/ 752256 w 1404720"/>
                    <a:gd name="connsiteY2197" fmla="*/ 461331 h 2812935"/>
                    <a:gd name="connsiteX2198" fmla="*/ 792624 w 1404720"/>
                    <a:gd name="connsiteY2198" fmla="*/ 420963 h 2812935"/>
                    <a:gd name="connsiteX2199" fmla="*/ 752256 w 1404720"/>
                    <a:gd name="connsiteY2199" fmla="*/ 380595 h 2812935"/>
                    <a:gd name="connsiteX2200" fmla="*/ 667820 w 1404720"/>
                    <a:gd name="connsiteY2200" fmla="*/ 380595 h 2812935"/>
                    <a:gd name="connsiteX2201" fmla="*/ 627452 w 1404720"/>
                    <a:gd name="connsiteY2201" fmla="*/ 420963 h 2812935"/>
                    <a:gd name="connsiteX2202" fmla="*/ 667820 w 1404720"/>
                    <a:gd name="connsiteY2202" fmla="*/ 461331 h 2812935"/>
                    <a:gd name="connsiteX2203" fmla="*/ 708188 w 1404720"/>
                    <a:gd name="connsiteY2203" fmla="*/ 420963 h 2812935"/>
                    <a:gd name="connsiteX2204" fmla="*/ 667820 w 1404720"/>
                    <a:gd name="connsiteY2204" fmla="*/ 380595 h 2812935"/>
                    <a:gd name="connsiteX2205" fmla="*/ 583384 w 1404720"/>
                    <a:gd name="connsiteY2205" fmla="*/ 380595 h 2812935"/>
                    <a:gd name="connsiteX2206" fmla="*/ 543016 w 1404720"/>
                    <a:gd name="connsiteY2206" fmla="*/ 420963 h 2812935"/>
                    <a:gd name="connsiteX2207" fmla="*/ 583384 w 1404720"/>
                    <a:gd name="connsiteY2207" fmla="*/ 461331 h 2812935"/>
                    <a:gd name="connsiteX2208" fmla="*/ 623752 w 1404720"/>
                    <a:gd name="connsiteY2208" fmla="*/ 420963 h 2812935"/>
                    <a:gd name="connsiteX2209" fmla="*/ 583384 w 1404720"/>
                    <a:gd name="connsiteY2209" fmla="*/ 380595 h 2812935"/>
                    <a:gd name="connsiteX2210" fmla="*/ 498947 w 1404720"/>
                    <a:gd name="connsiteY2210" fmla="*/ 380595 h 2812935"/>
                    <a:gd name="connsiteX2211" fmla="*/ 458579 w 1404720"/>
                    <a:gd name="connsiteY2211" fmla="*/ 420963 h 2812935"/>
                    <a:gd name="connsiteX2212" fmla="*/ 498947 w 1404720"/>
                    <a:gd name="connsiteY2212" fmla="*/ 461331 h 2812935"/>
                    <a:gd name="connsiteX2213" fmla="*/ 539315 w 1404720"/>
                    <a:gd name="connsiteY2213" fmla="*/ 420963 h 2812935"/>
                    <a:gd name="connsiteX2214" fmla="*/ 498947 w 1404720"/>
                    <a:gd name="connsiteY2214" fmla="*/ 380595 h 2812935"/>
                    <a:gd name="connsiteX2215" fmla="*/ 414511 w 1404720"/>
                    <a:gd name="connsiteY2215" fmla="*/ 380595 h 2812935"/>
                    <a:gd name="connsiteX2216" fmla="*/ 374143 w 1404720"/>
                    <a:gd name="connsiteY2216" fmla="*/ 420963 h 2812935"/>
                    <a:gd name="connsiteX2217" fmla="*/ 414511 w 1404720"/>
                    <a:gd name="connsiteY2217" fmla="*/ 461331 h 2812935"/>
                    <a:gd name="connsiteX2218" fmla="*/ 454879 w 1404720"/>
                    <a:gd name="connsiteY2218" fmla="*/ 420963 h 2812935"/>
                    <a:gd name="connsiteX2219" fmla="*/ 414511 w 1404720"/>
                    <a:gd name="connsiteY2219" fmla="*/ 380595 h 2812935"/>
                    <a:gd name="connsiteX2220" fmla="*/ 330075 w 1404720"/>
                    <a:gd name="connsiteY2220" fmla="*/ 380595 h 2812935"/>
                    <a:gd name="connsiteX2221" fmla="*/ 289707 w 1404720"/>
                    <a:gd name="connsiteY2221" fmla="*/ 420963 h 2812935"/>
                    <a:gd name="connsiteX2222" fmla="*/ 330075 w 1404720"/>
                    <a:gd name="connsiteY2222" fmla="*/ 461331 h 2812935"/>
                    <a:gd name="connsiteX2223" fmla="*/ 370443 w 1404720"/>
                    <a:gd name="connsiteY2223" fmla="*/ 420963 h 2812935"/>
                    <a:gd name="connsiteX2224" fmla="*/ 330075 w 1404720"/>
                    <a:gd name="connsiteY2224" fmla="*/ 380595 h 2812935"/>
                    <a:gd name="connsiteX2225" fmla="*/ 245639 w 1404720"/>
                    <a:gd name="connsiteY2225" fmla="*/ 380595 h 2812935"/>
                    <a:gd name="connsiteX2226" fmla="*/ 205271 w 1404720"/>
                    <a:gd name="connsiteY2226" fmla="*/ 420963 h 2812935"/>
                    <a:gd name="connsiteX2227" fmla="*/ 245639 w 1404720"/>
                    <a:gd name="connsiteY2227" fmla="*/ 461331 h 2812935"/>
                    <a:gd name="connsiteX2228" fmla="*/ 286007 w 1404720"/>
                    <a:gd name="connsiteY2228" fmla="*/ 420963 h 2812935"/>
                    <a:gd name="connsiteX2229" fmla="*/ 245639 w 1404720"/>
                    <a:gd name="connsiteY2229" fmla="*/ 380595 h 2812935"/>
                    <a:gd name="connsiteX2230" fmla="*/ 161202 w 1404720"/>
                    <a:gd name="connsiteY2230" fmla="*/ 380595 h 2812935"/>
                    <a:gd name="connsiteX2231" fmla="*/ 120834 w 1404720"/>
                    <a:gd name="connsiteY2231" fmla="*/ 420963 h 2812935"/>
                    <a:gd name="connsiteX2232" fmla="*/ 161202 w 1404720"/>
                    <a:gd name="connsiteY2232" fmla="*/ 461331 h 2812935"/>
                    <a:gd name="connsiteX2233" fmla="*/ 201570 w 1404720"/>
                    <a:gd name="connsiteY2233" fmla="*/ 420963 h 2812935"/>
                    <a:gd name="connsiteX2234" fmla="*/ 161202 w 1404720"/>
                    <a:gd name="connsiteY2234" fmla="*/ 380595 h 2812935"/>
                    <a:gd name="connsiteX2235" fmla="*/ 76766 w 1404720"/>
                    <a:gd name="connsiteY2235" fmla="*/ 380595 h 2812935"/>
                    <a:gd name="connsiteX2236" fmla="*/ 36398 w 1404720"/>
                    <a:gd name="connsiteY2236" fmla="*/ 420963 h 2812935"/>
                    <a:gd name="connsiteX2237" fmla="*/ 76766 w 1404720"/>
                    <a:gd name="connsiteY2237" fmla="*/ 461331 h 2812935"/>
                    <a:gd name="connsiteX2238" fmla="*/ 117134 w 1404720"/>
                    <a:gd name="connsiteY2238" fmla="*/ 420963 h 2812935"/>
                    <a:gd name="connsiteX2239" fmla="*/ 76766 w 1404720"/>
                    <a:gd name="connsiteY2239" fmla="*/ 380595 h 2812935"/>
                    <a:gd name="connsiteX2240" fmla="*/ 1343312 w 1404720"/>
                    <a:gd name="connsiteY2240" fmla="*/ 294546 h 2812935"/>
                    <a:gd name="connsiteX2241" fmla="*/ 1302944 w 1404720"/>
                    <a:gd name="connsiteY2241" fmla="*/ 334914 h 2812935"/>
                    <a:gd name="connsiteX2242" fmla="*/ 1343312 w 1404720"/>
                    <a:gd name="connsiteY2242" fmla="*/ 375282 h 2812935"/>
                    <a:gd name="connsiteX2243" fmla="*/ 1383680 w 1404720"/>
                    <a:gd name="connsiteY2243" fmla="*/ 334914 h 2812935"/>
                    <a:gd name="connsiteX2244" fmla="*/ 1343312 w 1404720"/>
                    <a:gd name="connsiteY2244" fmla="*/ 294546 h 2812935"/>
                    <a:gd name="connsiteX2245" fmla="*/ 1258874 w 1404720"/>
                    <a:gd name="connsiteY2245" fmla="*/ 294546 h 2812935"/>
                    <a:gd name="connsiteX2246" fmla="*/ 1218506 w 1404720"/>
                    <a:gd name="connsiteY2246" fmla="*/ 334914 h 2812935"/>
                    <a:gd name="connsiteX2247" fmla="*/ 1258874 w 1404720"/>
                    <a:gd name="connsiteY2247" fmla="*/ 375282 h 2812935"/>
                    <a:gd name="connsiteX2248" fmla="*/ 1299242 w 1404720"/>
                    <a:gd name="connsiteY2248" fmla="*/ 334914 h 2812935"/>
                    <a:gd name="connsiteX2249" fmla="*/ 1258874 w 1404720"/>
                    <a:gd name="connsiteY2249" fmla="*/ 294546 h 2812935"/>
                    <a:gd name="connsiteX2250" fmla="*/ 1174438 w 1404720"/>
                    <a:gd name="connsiteY2250" fmla="*/ 294546 h 2812935"/>
                    <a:gd name="connsiteX2251" fmla="*/ 1134070 w 1404720"/>
                    <a:gd name="connsiteY2251" fmla="*/ 334914 h 2812935"/>
                    <a:gd name="connsiteX2252" fmla="*/ 1174438 w 1404720"/>
                    <a:gd name="connsiteY2252" fmla="*/ 375282 h 2812935"/>
                    <a:gd name="connsiteX2253" fmla="*/ 1214806 w 1404720"/>
                    <a:gd name="connsiteY2253" fmla="*/ 334914 h 2812935"/>
                    <a:gd name="connsiteX2254" fmla="*/ 1174438 w 1404720"/>
                    <a:gd name="connsiteY2254" fmla="*/ 294546 h 2812935"/>
                    <a:gd name="connsiteX2255" fmla="*/ 1090002 w 1404720"/>
                    <a:gd name="connsiteY2255" fmla="*/ 294546 h 2812935"/>
                    <a:gd name="connsiteX2256" fmla="*/ 1049634 w 1404720"/>
                    <a:gd name="connsiteY2256" fmla="*/ 334914 h 2812935"/>
                    <a:gd name="connsiteX2257" fmla="*/ 1090002 w 1404720"/>
                    <a:gd name="connsiteY2257" fmla="*/ 375282 h 2812935"/>
                    <a:gd name="connsiteX2258" fmla="*/ 1130370 w 1404720"/>
                    <a:gd name="connsiteY2258" fmla="*/ 334914 h 2812935"/>
                    <a:gd name="connsiteX2259" fmla="*/ 1090002 w 1404720"/>
                    <a:gd name="connsiteY2259" fmla="*/ 294546 h 2812935"/>
                    <a:gd name="connsiteX2260" fmla="*/ 1005565 w 1404720"/>
                    <a:gd name="connsiteY2260" fmla="*/ 294546 h 2812935"/>
                    <a:gd name="connsiteX2261" fmla="*/ 965197 w 1404720"/>
                    <a:gd name="connsiteY2261" fmla="*/ 334914 h 2812935"/>
                    <a:gd name="connsiteX2262" fmla="*/ 1005565 w 1404720"/>
                    <a:gd name="connsiteY2262" fmla="*/ 375282 h 2812935"/>
                    <a:gd name="connsiteX2263" fmla="*/ 1045933 w 1404720"/>
                    <a:gd name="connsiteY2263" fmla="*/ 334914 h 2812935"/>
                    <a:gd name="connsiteX2264" fmla="*/ 1005565 w 1404720"/>
                    <a:gd name="connsiteY2264" fmla="*/ 294546 h 2812935"/>
                    <a:gd name="connsiteX2265" fmla="*/ 921129 w 1404720"/>
                    <a:gd name="connsiteY2265" fmla="*/ 294546 h 2812935"/>
                    <a:gd name="connsiteX2266" fmla="*/ 880761 w 1404720"/>
                    <a:gd name="connsiteY2266" fmla="*/ 334914 h 2812935"/>
                    <a:gd name="connsiteX2267" fmla="*/ 921129 w 1404720"/>
                    <a:gd name="connsiteY2267" fmla="*/ 375282 h 2812935"/>
                    <a:gd name="connsiteX2268" fmla="*/ 961497 w 1404720"/>
                    <a:gd name="connsiteY2268" fmla="*/ 334914 h 2812935"/>
                    <a:gd name="connsiteX2269" fmla="*/ 921129 w 1404720"/>
                    <a:gd name="connsiteY2269" fmla="*/ 294546 h 2812935"/>
                    <a:gd name="connsiteX2270" fmla="*/ 836693 w 1404720"/>
                    <a:gd name="connsiteY2270" fmla="*/ 294546 h 2812935"/>
                    <a:gd name="connsiteX2271" fmla="*/ 796325 w 1404720"/>
                    <a:gd name="connsiteY2271" fmla="*/ 334914 h 2812935"/>
                    <a:gd name="connsiteX2272" fmla="*/ 836693 w 1404720"/>
                    <a:gd name="connsiteY2272" fmla="*/ 375282 h 2812935"/>
                    <a:gd name="connsiteX2273" fmla="*/ 877061 w 1404720"/>
                    <a:gd name="connsiteY2273" fmla="*/ 334914 h 2812935"/>
                    <a:gd name="connsiteX2274" fmla="*/ 836693 w 1404720"/>
                    <a:gd name="connsiteY2274" fmla="*/ 294546 h 2812935"/>
                    <a:gd name="connsiteX2275" fmla="*/ 752256 w 1404720"/>
                    <a:gd name="connsiteY2275" fmla="*/ 294546 h 2812935"/>
                    <a:gd name="connsiteX2276" fmla="*/ 711888 w 1404720"/>
                    <a:gd name="connsiteY2276" fmla="*/ 334914 h 2812935"/>
                    <a:gd name="connsiteX2277" fmla="*/ 752256 w 1404720"/>
                    <a:gd name="connsiteY2277" fmla="*/ 375282 h 2812935"/>
                    <a:gd name="connsiteX2278" fmla="*/ 792624 w 1404720"/>
                    <a:gd name="connsiteY2278" fmla="*/ 334914 h 2812935"/>
                    <a:gd name="connsiteX2279" fmla="*/ 752256 w 1404720"/>
                    <a:gd name="connsiteY2279" fmla="*/ 294546 h 2812935"/>
                    <a:gd name="connsiteX2280" fmla="*/ 667820 w 1404720"/>
                    <a:gd name="connsiteY2280" fmla="*/ 294546 h 2812935"/>
                    <a:gd name="connsiteX2281" fmla="*/ 627452 w 1404720"/>
                    <a:gd name="connsiteY2281" fmla="*/ 334914 h 2812935"/>
                    <a:gd name="connsiteX2282" fmla="*/ 667820 w 1404720"/>
                    <a:gd name="connsiteY2282" fmla="*/ 375282 h 2812935"/>
                    <a:gd name="connsiteX2283" fmla="*/ 708188 w 1404720"/>
                    <a:gd name="connsiteY2283" fmla="*/ 334914 h 2812935"/>
                    <a:gd name="connsiteX2284" fmla="*/ 667820 w 1404720"/>
                    <a:gd name="connsiteY2284" fmla="*/ 294546 h 2812935"/>
                    <a:gd name="connsiteX2285" fmla="*/ 583384 w 1404720"/>
                    <a:gd name="connsiteY2285" fmla="*/ 294546 h 2812935"/>
                    <a:gd name="connsiteX2286" fmla="*/ 543016 w 1404720"/>
                    <a:gd name="connsiteY2286" fmla="*/ 334914 h 2812935"/>
                    <a:gd name="connsiteX2287" fmla="*/ 583384 w 1404720"/>
                    <a:gd name="connsiteY2287" fmla="*/ 375282 h 2812935"/>
                    <a:gd name="connsiteX2288" fmla="*/ 623752 w 1404720"/>
                    <a:gd name="connsiteY2288" fmla="*/ 334914 h 2812935"/>
                    <a:gd name="connsiteX2289" fmla="*/ 583384 w 1404720"/>
                    <a:gd name="connsiteY2289" fmla="*/ 294546 h 2812935"/>
                    <a:gd name="connsiteX2290" fmla="*/ 498947 w 1404720"/>
                    <a:gd name="connsiteY2290" fmla="*/ 294546 h 2812935"/>
                    <a:gd name="connsiteX2291" fmla="*/ 458579 w 1404720"/>
                    <a:gd name="connsiteY2291" fmla="*/ 334914 h 2812935"/>
                    <a:gd name="connsiteX2292" fmla="*/ 498947 w 1404720"/>
                    <a:gd name="connsiteY2292" fmla="*/ 375282 h 2812935"/>
                    <a:gd name="connsiteX2293" fmla="*/ 539315 w 1404720"/>
                    <a:gd name="connsiteY2293" fmla="*/ 334914 h 2812935"/>
                    <a:gd name="connsiteX2294" fmla="*/ 498947 w 1404720"/>
                    <a:gd name="connsiteY2294" fmla="*/ 294546 h 2812935"/>
                    <a:gd name="connsiteX2295" fmla="*/ 414511 w 1404720"/>
                    <a:gd name="connsiteY2295" fmla="*/ 294546 h 2812935"/>
                    <a:gd name="connsiteX2296" fmla="*/ 374143 w 1404720"/>
                    <a:gd name="connsiteY2296" fmla="*/ 334914 h 2812935"/>
                    <a:gd name="connsiteX2297" fmla="*/ 414511 w 1404720"/>
                    <a:gd name="connsiteY2297" fmla="*/ 375282 h 2812935"/>
                    <a:gd name="connsiteX2298" fmla="*/ 454879 w 1404720"/>
                    <a:gd name="connsiteY2298" fmla="*/ 334914 h 2812935"/>
                    <a:gd name="connsiteX2299" fmla="*/ 414511 w 1404720"/>
                    <a:gd name="connsiteY2299" fmla="*/ 294546 h 2812935"/>
                    <a:gd name="connsiteX2300" fmla="*/ 330075 w 1404720"/>
                    <a:gd name="connsiteY2300" fmla="*/ 294546 h 2812935"/>
                    <a:gd name="connsiteX2301" fmla="*/ 289707 w 1404720"/>
                    <a:gd name="connsiteY2301" fmla="*/ 334914 h 2812935"/>
                    <a:gd name="connsiteX2302" fmla="*/ 330075 w 1404720"/>
                    <a:gd name="connsiteY2302" fmla="*/ 375282 h 2812935"/>
                    <a:gd name="connsiteX2303" fmla="*/ 370443 w 1404720"/>
                    <a:gd name="connsiteY2303" fmla="*/ 334914 h 2812935"/>
                    <a:gd name="connsiteX2304" fmla="*/ 330075 w 1404720"/>
                    <a:gd name="connsiteY2304" fmla="*/ 294546 h 2812935"/>
                    <a:gd name="connsiteX2305" fmla="*/ 245639 w 1404720"/>
                    <a:gd name="connsiteY2305" fmla="*/ 294546 h 2812935"/>
                    <a:gd name="connsiteX2306" fmla="*/ 205271 w 1404720"/>
                    <a:gd name="connsiteY2306" fmla="*/ 334914 h 2812935"/>
                    <a:gd name="connsiteX2307" fmla="*/ 245639 w 1404720"/>
                    <a:gd name="connsiteY2307" fmla="*/ 375282 h 2812935"/>
                    <a:gd name="connsiteX2308" fmla="*/ 286007 w 1404720"/>
                    <a:gd name="connsiteY2308" fmla="*/ 334914 h 2812935"/>
                    <a:gd name="connsiteX2309" fmla="*/ 245639 w 1404720"/>
                    <a:gd name="connsiteY2309" fmla="*/ 294546 h 2812935"/>
                    <a:gd name="connsiteX2310" fmla="*/ 161202 w 1404720"/>
                    <a:gd name="connsiteY2310" fmla="*/ 294546 h 2812935"/>
                    <a:gd name="connsiteX2311" fmla="*/ 120834 w 1404720"/>
                    <a:gd name="connsiteY2311" fmla="*/ 334914 h 2812935"/>
                    <a:gd name="connsiteX2312" fmla="*/ 161202 w 1404720"/>
                    <a:gd name="connsiteY2312" fmla="*/ 375282 h 2812935"/>
                    <a:gd name="connsiteX2313" fmla="*/ 201570 w 1404720"/>
                    <a:gd name="connsiteY2313" fmla="*/ 334914 h 2812935"/>
                    <a:gd name="connsiteX2314" fmla="*/ 161202 w 1404720"/>
                    <a:gd name="connsiteY2314" fmla="*/ 294546 h 2812935"/>
                    <a:gd name="connsiteX2315" fmla="*/ 76766 w 1404720"/>
                    <a:gd name="connsiteY2315" fmla="*/ 294546 h 2812935"/>
                    <a:gd name="connsiteX2316" fmla="*/ 36398 w 1404720"/>
                    <a:gd name="connsiteY2316" fmla="*/ 334914 h 2812935"/>
                    <a:gd name="connsiteX2317" fmla="*/ 76766 w 1404720"/>
                    <a:gd name="connsiteY2317" fmla="*/ 375282 h 2812935"/>
                    <a:gd name="connsiteX2318" fmla="*/ 117134 w 1404720"/>
                    <a:gd name="connsiteY2318" fmla="*/ 334914 h 2812935"/>
                    <a:gd name="connsiteX2319" fmla="*/ 76766 w 1404720"/>
                    <a:gd name="connsiteY2319" fmla="*/ 294546 h 2812935"/>
                    <a:gd name="connsiteX2320" fmla="*/ 1343312 w 1404720"/>
                    <a:gd name="connsiteY2320" fmla="*/ 208497 h 2812935"/>
                    <a:gd name="connsiteX2321" fmla="*/ 1302944 w 1404720"/>
                    <a:gd name="connsiteY2321" fmla="*/ 248865 h 2812935"/>
                    <a:gd name="connsiteX2322" fmla="*/ 1343312 w 1404720"/>
                    <a:gd name="connsiteY2322" fmla="*/ 289233 h 2812935"/>
                    <a:gd name="connsiteX2323" fmla="*/ 1383680 w 1404720"/>
                    <a:gd name="connsiteY2323" fmla="*/ 248865 h 2812935"/>
                    <a:gd name="connsiteX2324" fmla="*/ 1343312 w 1404720"/>
                    <a:gd name="connsiteY2324" fmla="*/ 208497 h 2812935"/>
                    <a:gd name="connsiteX2325" fmla="*/ 1258874 w 1404720"/>
                    <a:gd name="connsiteY2325" fmla="*/ 208497 h 2812935"/>
                    <a:gd name="connsiteX2326" fmla="*/ 1218506 w 1404720"/>
                    <a:gd name="connsiteY2326" fmla="*/ 248865 h 2812935"/>
                    <a:gd name="connsiteX2327" fmla="*/ 1258874 w 1404720"/>
                    <a:gd name="connsiteY2327" fmla="*/ 289233 h 2812935"/>
                    <a:gd name="connsiteX2328" fmla="*/ 1299242 w 1404720"/>
                    <a:gd name="connsiteY2328" fmla="*/ 248865 h 2812935"/>
                    <a:gd name="connsiteX2329" fmla="*/ 1258874 w 1404720"/>
                    <a:gd name="connsiteY2329" fmla="*/ 208497 h 2812935"/>
                    <a:gd name="connsiteX2330" fmla="*/ 1174438 w 1404720"/>
                    <a:gd name="connsiteY2330" fmla="*/ 208497 h 2812935"/>
                    <a:gd name="connsiteX2331" fmla="*/ 1134070 w 1404720"/>
                    <a:gd name="connsiteY2331" fmla="*/ 248865 h 2812935"/>
                    <a:gd name="connsiteX2332" fmla="*/ 1174438 w 1404720"/>
                    <a:gd name="connsiteY2332" fmla="*/ 289233 h 2812935"/>
                    <a:gd name="connsiteX2333" fmla="*/ 1214806 w 1404720"/>
                    <a:gd name="connsiteY2333" fmla="*/ 248865 h 2812935"/>
                    <a:gd name="connsiteX2334" fmla="*/ 1174438 w 1404720"/>
                    <a:gd name="connsiteY2334" fmla="*/ 208497 h 2812935"/>
                    <a:gd name="connsiteX2335" fmla="*/ 1090002 w 1404720"/>
                    <a:gd name="connsiteY2335" fmla="*/ 208497 h 2812935"/>
                    <a:gd name="connsiteX2336" fmla="*/ 1049634 w 1404720"/>
                    <a:gd name="connsiteY2336" fmla="*/ 248865 h 2812935"/>
                    <a:gd name="connsiteX2337" fmla="*/ 1090002 w 1404720"/>
                    <a:gd name="connsiteY2337" fmla="*/ 289233 h 2812935"/>
                    <a:gd name="connsiteX2338" fmla="*/ 1130370 w 1404720"/>
                    <a:gd name="connsiteY2338" fmla="*/ 248865 h 2812935"/>
                    <a:gd name="connsiteX2339" fmla="*/ 1090002 w 1404720"/>
                    <a:gd name="connsiteY2339" fmla="*/ 208497 h 2812935"/>
                    <a:gd name="connsiteX2340" fmla="*/ 1005565 w 1404720"/>
                    <a:gd name="connsiteY2340" fmla="*/ 208497 h 2812935"/>
                    <a:gd name="connsiteX2341" fmla="*/ 965197 w 1404720"/>
                    <a:gd name="connsiteY2341" fmla="*/ 248865 h 2812935"/>
                    <a:gd name="connsiteX2342" fmla="*/ 1005565 w 1404720"/>
                    <a:gd name="connsiteY2342" fmla="*/ 289233 h 2812935"/>
                    <a:gd name="connsiteX2343" fmla="*/ 1045933 w 1404720"/>
                    <a:gd name="connsiteY2343" fmla="*/ 248865 h 2812935"/>
                    <a:gd name="connsiteX2344" fmla="*/ 1005565 w 1404720"/>
                    <a:gd name="connsiteY2344" fmla="*/ 208497 h 2812935"/>
                    <a:gd name="connsiteX2345" fmla="*/ 921129 w 1404720"/>
                    <a:gd name="connsiteY2345" fmla="*/ 208497 h 2812935"/>
                    <a:gd name="connsiteX2346" fmla="*/ 880761 w 1404720"/>
                    <a:gd name="connsiteY2346" fmla="*/ 248865 h 2812935"/>
                    <a:gd name="connsiteX2347" fmla="*/ 921129 w 1404720"/>
                    <a:gd name="connsiteY2347" fmla="*/ 289233 h 2812935"/>
                    <a:gd name="connsiteX2348" fmla="*/ 961497 w 1404720"/>
                    <a:gd name="connsiteY2348" fmla="*/ 248865 h 2812935"/>
                    <a:gd name="connsiteX2349" fmla="*/ 921129 w 1404720"/>
                    <a:gd name="connsiteY2349" fmla="*/ 208497 h 2812935"/>
                    <a:gd name="connsiteX2350" fmla="*/ 836693 w 1404720"/>
                    <a:gd name="connsiteY2350" fmla="*/ 208497 h 2812935"/>
                    <a:gd name="connsiteX2351" fmla="*/ 796325 w 1404720"/>
                    <a:gd name="connsiteY2351" fmla="*/ 248865 h 2812935"/>
                    <a:gd name="connsiteX2352" fmla="*/ 836693 w 1404720"/>
                    <a:gd name="connsiteY2352" fmla="*/ 289233 h 2812935"/>
                    <a:gd name="connsiteX2353" fmla="*/ 877061 w 1404720"/>
                    <a:gd name="connsiteY2353" fmla="*/ 248865 h 2812935"/>
                    <a:gd name="connsiteX2354" fmla="*/ 836693 w 1404720"/>
                    <a:gd name="connsiteY2354" fmla="*/ 208497 h 2812935"/>
                    <a:gd name="connsiteX2355" fmla="*/ 752256 w 1404720"/>
                    <a:gd name="connsiteY2355" fmla="*/ 208497 h 2812935"/>
                    <a:gd name="connsiteX2356" fmla="*/ 711888 w 1404720"/>
                    <a:gd name="connsiteY2356" fmla="*/ 248865 h 2812935"/>
                    <a:gd name="connsiteX2357" fmla="*/ 752256 w 1404720"/>
                    <a:gd name="connsiteY2357" fmla="*/ 289233 h 2812935"/>
                    <a:gd name="connsiteX2358" fmla="*/ 792624 w 1404720"/>
                    <a:gd name="connsiteY2358" fmla="*/ 248865 h 2812935"/>
                    <a:gd name="connsiteX2359" fmla="*/ 752256 w 1404720"/>
                    <a:gd name="connsiteY2359" fmla="*/ 208497 h 2812935"/>
                    <a:gd name="connsiteX2360" fmla="*/ 667820 w 1404720"/>
                    <a:gd name="connsiteY2360" fmla="*/ 208497 h 2812935"/>
                    <a:gd name="connsiteX2361" fmla="*/ 627452 w 1404720"/>
                    <a:gd name="connsiteY2361" fmla="*/ 248865 h 2812935"/>
                    <a:gd name="connsiteX2362" fmla="*/ 667820 w 1404720"/>
                    <a:gd name="connsiteY2362" fmla="*/ 289233 h 2812935"/>
                    <a:gd name="connsiteX2363" fmla="*/ 708188 w 1404720"/>
                    <a:gd name="connsiteY2363" fmla="*/ 248865 h 2812935"/>
                    <a:gd name="connsiteX2364" fmla="*/ 667820 w 1404720"/>
                    <a:gd name="connsiteY2364" fmla="*/ 208497 h 2812935"/>
                    <a:gd name="connsiteX2365" fmla="*/ 583384 w 1404720"/>
                    <a:gd name="connsiteY2365" fmla="*/ 208497 h 2812935"/>
                    <a:gd name="connsiteX2366" fmla="*/ 543016 w 1404720"/>
                    <a:gd name="connsiteY2366" fmla="*/ 248865 h 2812935"/>
                    <a:gd name="connsiteX2367" fmla="*/ 583384 w 1404720"/>
                    <a:gd name="connsiteY2367" fmla="*/ 289233 h 2812935"/>
                    <a:gd name="connsiteX2368" fmla="*/ 623752 w 1404720"/>
                    <a:gd name="connsiteY2368" fmla="*/ 248865 h 2812935"/>
                    <a:gd name="connsiteX2369" fmla="*/ 583384 w 1404720"/>
                    <a:gd name="connsiteY2369" fmla="*/ 208497 h 2812935"/>
                    <a:gd name="connsiteX2370" fmla="*/ 498947 w 1404720"/>
                    <a:gd name="connsiteY2370" fmla="*/ 208497 h 2812935"/>
                    <a:gd name="connsiteX2371" fmla="*/ 458579 w 1404720"/>
                    <a:gd name="connsiteY2371" fmla="*/ 248865 h 2812935"/>
                    <a:gd name="connsiteX2372" fmla="*/ 498947 w 1404720"/>
                    <a:gd name="connsiteY2372" fmla="*/ 289233 h 2812935"/>
                    <a:gd name="connsiteX2373" fmla="*/ 539315 w 1404720"/>
                    <a:gd name="connsiteY2373" fmla="*/ 248865 h 2812935"/>
                    <a:gd name="connsiteX2374" fmla="*/ 498947 w 1404720"/>
                    <a:gd name="connsiteY2374" fmla="*/ 208497 h 2812935"/>
                    <a:gd name="connsiteX2375" fmla="*/ 414511 w 1404720"/>
                    <a:gd name="connsiteY2375" fmla="*/ 208497 h 2812935"/>
                    <a:gd name="connsiteX2376" fmla="*/ 374143 w 1404720"/>
                    <a:gd name="connsiteY2376" fmla="*/ 248865 h 2812935"/>
                    <a:gd name="connsiteX2377" fmla="*/ 414511 w 1404720"/>
                    <a:gd name="connsiteY2377" fmla="*/ 289233 h 2812935"/>
                    <a:gd name="connsiteX2378" fmla="*/ 454879 w 1404720"/>
                    <a:gd name="connsiteY2378" fmla="*/ 248865 h 2812935"/>
                    <a:gd name="connsiteX2379" fmla="*/ 414511 w 1404720"/>
                    <a:gd name="connsiteY2379" fmla="*/ 208497 h 2812935"/>
                    <a:gd name="connsiteX2380" fmla="*/ 330075 w 1404720"/>
                    <a:gd name="connsiteY2380" fmla="*/ 208497 h 2812935"/>
                    <a:gd name="connsiteX2381" fmla="*/ 289707 w 1404720"/>
                    <a:gd name="connsiteY2381" fmla="*/ 248865 h 2812935"/>
                    <a:gd name="connsiteX2382" fmla="*/ 330075 w 1404720"/>
                    <a:gd name="connsiteY2382" fmla="*/ 289233 h 2812935"/>
                    <a:gd name="connsiteX2383" fmla="*/ 370443 w 1404720"/>
                    <a:gd name="connsiteY2383" fmla="*/ 248865 h 2812935"/>
                    <a:gd name="connsiteX2384" fmla="*/ 330075 w 1404720"/>
                    <a:gd name="connsiteY2384" fmla="*/ 208497 h 2812935"/>
                    <a:gd name="connsiteX2385" fmla="*/ 245639 w 1404720"/>
                    <a:gd name="connsiteY2385" fmla="*/ 208497 h 2812935"/>
                    <a:gd name="connsiteX2386" fmla="*/ 205271 w 1404720"/>
                    <a:gd name="connsiteY2386" fmla="*/ 248865 h 2812935"/>
                    <a:gd name="connsiteX2387" fmla="*/ 245639 w 1404720"/>
                    <a:gd name="connsiteY2387" fmla="*/ 289233 h 2812935"/>
                    <a:gd name="connsiteX2388" fmla="*/ 286007 w 1404720"/>
                    <a:gd name="connsiteY2388" fmla="*/ 248865 h 2812935"/>
                    <a:gd name="connsiteX2389" fmla="*/ 245639 w 1404720"/>
                    <a:gd name="connsiteY2389" fmla="*/ 208497 h 2812935"/>
                    <a:gd name="connsiteX2390" fmla="*/ 161202 w 1404720"/>
                    <a:gd name="connsiteY2390" fmla="*/ 208497 h 2812935"/>
                    <a:gd name="connsiteX2391" fmla="*/ 120834 w 1404720"/>
                    <a:gd name="connsiteY2391" fmla="*/ 248865 h 2812935"/>
                    <a:gd name="connsiteX2392" fmla="*/ 161202 w 1404720"/>
                    <a:gd name="connsiteY2392" fmla="*/ 289233 h 2812935"/>
                    <a:gd name="connsiteX2393" fmla="*/ 201570 w 1404720"/>
                    <a:gd name="connsiteY2393" fmla="*/ 248865 h 2812935"/>
                    <a:gd name="connsiteX2394" fmla="*/ 161202 w 1404720"/>
                    <a:gd name="connsiteY2394" fmla="*/ 208497 h 2812935"/>
                    <a:gd name="connsiteX2395" fmla="*/ 76766 w 1404720"/>
                    <a:gd name="connsiteY2395" fmla="*/ 208497 h 2812935"/>
                    <a:gd name="connsiteX2396" fmla="*/ 36398 w 1404720"/>
                    <a:gd name="connsiteY2396" fmla="*/ 248865 h 2812935"/>
                    <a:gd name="connsiteX2397" fmla="*/ 76766 w 1404720"/>
                    <a:gd name="connsiteY2397" fmla="*/ 289233 h 2812935"/>
                    <a:gd name="connsiteX2398" fmla="*/ 117134 w 1404720"/>
                    <a:gd name="connsiteY2398" fmla="*/ 248865 h 2812935"/>
                    <a:gd name="connsiteX2399" fmla="*/ 76766 w 1404720"/>
                    <a:gd name="connsiteY2399" fmla="*/ 208497 h 2812935"/>
                    <a:gd name="connsiteX2400" fmla="*/ 1343312 w 1404720"/>
                    <a:gd name="connsiteY2400" fmla="*/ 122448 h 2812935"/>
                    <a:gd name="connsiteX2401" fmla="*/ 1302944 w 1404720"/>
                    <a:gd name="connsiteY2401" fmla="*/ 162815 h 2812935"/>
                    <a:gd name="connsiteX2402" fmla="*/ 1343312 w 1404720"/>
                    <a:gd name="connsiteY2402" fmla="*/ 203183 h 2812935"/>
                    <a:gd name="connsiteX2403" fmla="*/ 1383680 w 1404720"/>
                    <a:gd name="connsiteY2403" fmla="*/ 162815 h 2812935"/>
                    <a:gd name="connsiteX2404" fmla="*/ 1343312 w 1404720"/>
                    <a:gd name="connsiteY2404" fmla="*/ 122448 h 2812935"/>
                    <a:gd name="connsiteX2405" fmla="*/ 1258874 w 1404720"/>
                    <a:gd name="connsiteY2405" fmla="*/ 122448 h 2812935"/>
                    <a:gd name="connsiteX2406" fmla="*/ 1218506 w 1404720"/>
                    <a:gd name="connsiteY2406" fmla="*/ 162816 h 2812935"/>
                    <a:gd name="connsiteX2407" fmla="*/ 1258874 w 1404720"/>
                    <a:gd name="connsiteY2407" fmla="*/ 203183 h 2812935"/>
                    <a:gd name="connsiteX2408" fmla="*/ 1299242 w 1404720"/>
                    <a:gd name="connsiteY2408" fmla="*/ 162816 h 2812935"/>
                    <a:gd name="connsiteX2409" fmla="*/ 1258874 w 1404720"/>
                    <a:gd name="connsiteY2409" fmla="*/ 122448 h 2812935"/>
                    <a:gd name="connsiteX2410" fmla="*/ 1174438 w 1404720"/>
                    <a:gd name="connsiteY2410" fmla="*/ 122448 h 2812935"/>
                    <a:gd name="connsiteX2411" fmla="*/ 1134070 w 1404720"/>
                    <a:gd name="connsiteY2411" fmla="*/ 162816 h 2812935"/>
                    <a:gd name="connsiteX2412" fmla="*/ 1174438 w 1404720"/>
                    <a:gd name="connsiteY2412" fmla="*/ 203183 h 2812935"/>
                    <a:gd name="connsiteX2413" fmla="*/ 1214806 w 1404720"/>
                    <a:gd name="connsiteY2413" fmla="*/ 162816 h 2812935"/>
                    <a:gd name="connsiteX2414" fmla="*/ 1174438 w 1404720"/>
                    <a:gd name="connsiteY2414" fmla="*/ 122448 h 2812935"/>
                    <a:gd name="connsiteX2415" fmla="*/ 1090002 w 1404720"/>
                    <a:gd name="connsiteY2415" fmla="*/ 122448 h 2812935"/>
                    <a:gd name="connsiteX2416" fmla="*/ 1049634 w 1404720"/>
                    <a:gd name="connsiteY2416" fmla="*/ 162816 h 2812935"/>
                    <a:gd name="connsiteX2417" fmla="*/ 1090002 w 1404720"/>
                    <a:gd name="connsiteY2417" fmla="*/ 203183 h 2812935"/>
                    <a:gd name="connsiteX2418" fmla="*/ 1130370 w 1404720"/>
                    <a:gd name="connsiteY2418" fmla="*/ 162816 h 2812935"/>
                    <a:gd name="connsiteX2419" fmla="*/ 1090002 w 1404720"/>
                    <a:gd name="connsiteY2419" fmla="*/ 122448 h 2812935"/>
                    <a:gd name="connsiteX2420" fmla="*/ 1005565 w 1404720"/>
                    <a:gd name="connsiteY2420" fmla="*/ 122448 h 2812935"/>
                    <a:gd name="connsiteX2421" fmla="*/ 965197 w 1404720"/>
                    <a:gd name="connsiteY2421" fmla="*/ 162816 h 2812935"/>
                    <a:gd name="connsiteX2422" fmla="*/ 1005565 w 1404720"/>
                    <a:gd name="connsiteY2422" fmla="*/ 203183 h 2812935"/>
                    <a:gd name="connsiteX2423" fmla="*/ 1045933 w 1404720"/>
                    <a:gd name="connsiteY2423" fmla="*/ 162816 h 2812935"/>
                    <a:gd name="connsiteX2424" fmla="*/ 1005565 w 1404720"/>
                    <a:gd name="connsiteY2424" fmla="*/ 122448 h 2812935"/>
                    <a:gd name="connsiteX2425" fmla="*/ 921129 w 1404720"/>
                    <a:gd name="connsiteY2425" fmla="*/ 122448 h 2812935"/>
                    <a:gd name="connsiteX2426" fmla="*/ 880761 w 1404720"/>
                    <a:gd name="connsiteY2426" fmla="*/ 162816 h 2812935"/>
                    <a:gd name="connsiteX2427" fmla="*/ 921129 w 1404720"/>
                    <a:gd name="connsiteY2427" fmla="*/ 203183 h 2812935"/>
                    <a:gd name="connsiteX2428" fmla="*/ 961497 w 1404720"/>
                    <a:gd name="connsiteY2428" fmla="*/ 162816 h 2812935"/>
                    <a:gd name="connsiteX2429" fmla="*/ 921129 w 1404720"/>
                    <a:gd name="connsiteY2429" fmla="*/ 122448 h 2812935"/>
                    <a:gd name="connsiteX2430" fmla="*/ 836693 w 1404720"/>
                    <a:gd name="connsiteY2430" fmla="*/ 122448 h 2812935"/>
                    <a:gd name="connsiteX2431" fmla="*/ 796325 w 1404720"/>
                    <a:gd name="connsiteY2431" fmla="*/ 162816 h 2812935"/>
                    <a:gd name="connsiteX2432" fmla="*/ 836693 w 1404720"/>
                    <a:gd name="connsiteY2432" fmla="*/ 203183 h 2812935"/>
                    <a:gd name="connsiteX2433" fmla="*/ 877061 w 1404720"/>
                    <a:gd name="connsiteY2433" fmla="*/ 162816 h 2812935"/>
                    <a:gd name="connsiteX2434" fmla="*/ 836693 w 1404720"/>
                    <a:gd name="connsiteY2434" fmla="*/ 122448 h 2812935"/>
                    <a:gd name="connsiteX2435" fmla="*/ 752256 w 1404720"/>
                    <a:gd name="connsiteY2435" fmla="*/ 122448 h 2812935"/>
                    <a:gd name="connsiteX2436" fmla="*/ 711888 w 1404720"/>
                    <a:gd name="connsiteY2436" fmla="*/ 162816 h 2812935"/>
                    <a:gd name="connsiteX2437" fmla="*/ 752256 w 1404720"/>
                    <a:gd name="connsiteY2437" fmla="*/ 203183 h 2812935"/>
                    <a:gd name="connsiteX2438" fmla="*/ 792624 w 1404720"/>
                    <a:gd name="connsiteY2438" fmla="*/ 162816 h 2812935"/>
                    <a:gd name="connsiteX2439" fmla="*/ 752256 w 1404720"/>
                    <a:gd name="connsiteY2439" fmla="*/ 122448 h 2812935"/>
                    <a:gd name="connsiteX2440" fmla="*/ 667820 w 1404720"/>
                    <a:gd name="connsiteY2440" fmla="*/ 122448 h 2812935"/>
                    <a:gd name="connsiteX2441" fmla="*/ 627452 w 1404720"/>
                    <a:gd name="connsiteY2441" fmla="*/ 162816 h 2812935"/>
                    <a:gd name="connsiteX2442" fmla="*/ 667820 w 1404720"/>
                    <a:gd name="connsiteY2442" fmla="*/ 203183 h 2812935"/>
                    <a:gd name="connsiteX2443" fmla="*/ 708188 w 1404720"/>
                    <a:gd name="connsiteY2443" fmla="*/ 162816 h 2812935"/>
                    <a:gd name="connsiteX2444" fmla="*/ 667820 w 1404720"/>
                    <a:gd name="connsiteY2444" fmla="*/ 122448 h 2812935"/>
                    <a:gd name="connsiteX2445" fmla="*/ 583384 w 1404720"/>
                    <a:gd name="connsiteY2445" fmla="*/ 122448 h 2812935"/>
                    <a:gd name="connsiteX2446" fmla="*/ 543016 w 1404720"/>
                    <a:gd name="connsiteY2446" fmla="*/ 162816 h 2812935"/>
                    <a:gd name="connsiteX2447" fmla="*/ 583384 w 1404720"/>
                    <a:gd name="connsiteY2447" fmla="*/ 203183 h 2812935"/>
                    <a:gd name="connsiteX2448" fmla="*/ 623752 w 1404720"/>
                    <a:gd name="connsiteY2448" fmla="*/ 162816 h 2812935"/>
                    <a:gd name="connsiteX2449" fmla="*/ 583384 w 1404720"/>
                    <a:gd name="connsiteY2449" fmla="*/ 122448 h 2812935"/>
                    <a:gd name="connsiteX2450" fmla="*/ 498947 w 1404720"/>
                    <a:gd name="connsiteY2450" fmla="*/ 122448 h 2812935"/>
                    <a:gd name="connsiteX2451" fmla="*/ 458579 w 1404720"/>
                    <a:gd name="connsiteY2451" fmla="*/ 162816 h 2812935"/>
                    <a:gd name="connsiteX2452" fmla="*/ 498947 w 1404720"/>
                    <a:gd name="connsiteY2452" fmla="*/ 203183 h 2812935"/>
                    <a:gd name="connsiteX2453" fmla="*/ 539315 w 1404720"/>
                    <a:gd name="connsiteY2453" fmla="*/ 162816 h 2812935"/>
                    <a:gd name="connsiteX2454" fmla="*/ 498947 w 1404720"/>
                    <a:gd name="connsiteY2454" fmla="*/ 122448 h 2812935"/>
                    <a:gd name="connsiteX2455" fmla="*/ 414511 w 1404720"/>
                    <a:gd name="connsiteY2455" fmla="*/ 122448 h 2812935"/>
                    <a:gd name="connsiteX2456" fmla="*/ 374143 w 1404720"/>
                    <a:gd name="connsiteY2456" fmla="*/ 162816 h 2812935"/>
                    <a:gd name="connsiteX2457" fmla="*/ 414511 w 1404720"/>
                    <a:gd name="connsiteY2457" fmla="*/ 203183 h 2812935"/>
                    <a:gd name="connsiteX2458" fmla="*/ 454879 w 1404720"/>
                    <a:gd name="connsiteY2458" fmla="*/ 162816 h 2812935"/>
                    <a:gd name="connsiteX2459" fmla="*/ 414511 w 1404720"/>
                    <a:gd name="connsiteY2459" fmla="*/ 122448 h 2812935"/>
                    <a:gd name="connsiteX2460" fmla="*/ 330075 w 1404720"/>
                    <a:gd name="connsiteY2460" fmla="*/ 122448 h 2812935"/>
                    <a:gd name="connsiteX2461" fmla="*/ 289707 w 1404720"/>
                    <a:gd name="connsiteY2461" fmla="*/ 162816 h 2812935"/>
                    <a:gd name="connsiteX2462" fmla="*/ 330075 w 1404720"/>
                    <a:gd name="connsiteY2462" fmla="*/ 203183 h 2812935"/>
                    <a:gd name="connsiteX2463" fmla="*/ 370443 w 1404720"/>
                    <a:gd name="connsiteY2463" fmla="*/ 162816 h 2812935"/>
                    <a:gd name="connsiteX2464" fmla="*/ 330075 w 1404720"/>
                    <a:gd name="connsiteY2464" fmla="*/ 122448 h 2812935"/>
                    <a:gd name="connsiteX2465" fmla="*/ 245639 w 1404720"/>
                    <a:gd name="connsiteY2465" fmla="*/ 122448 h 2812935"/>
                    <a:gd name="connsiteX2466" fmla="*/ 205271 w 1404720"/>
                    <a:gd name="connsiteY2466" fmla="*/ 162816 h 2812935"/>
                    <a:gd name="connsiteX2467" fmla="*/ 245639 w 1404720"/>
                    <a:gd name="connsiteY2467" fmla="*/ 203183 h 2812935"/>
                    <a:gd name="connsiteX2468" fmla="*/ 286007 w 1404720"/>
                    <a:gd name="connsiteY2468" fmla="*/ 162816 h 2812935"/>
                    <a:gd name="connsiteX2469" fmla="*/ 245639 w 1404720"/>
                    <a:gd name="connsiteY2469" fmla="*/ 122448 h 2812935"/>
                    <a:gd name="connsiteX2470" fmla="*/ 161202 w 1404720"/>
                    <a:gd name="connsiteY2470" fmla="*/ 122448 h 2812935"/>
                    <a:gd name="connsiteX2471" fmla="*/ 120834 w 1404720"/>
                    <a:gd name="connsiteY2471" fmla="*/ 162816 h 2812935"/>
                    <a:gd name="connsiteX2472" fmla="*/ 161202 w 1404720"/>
                    <a:gd name="connsiteY2472" fmla="*/ 203183 h 2812935"/>
                    <a:gd name="connsiteX2473" fmla="*/ 201570 w 1404720"/>
                    <a:gd name="connsiteY2473" fmla="*/ 162816 h 2812935"/>
                    <a:gd name="connsiteX2474" fmla="*/ 161202 w 1404720"/>
                    <a:gd name="connsiteY2474" fmla="*/ 122448 h 2812935"/>
                    <a:gd name="connsiteX2475" fmla="*/ 76766 w 1404720"/>
                    <a:gd name="connsiteY2475" fmla="*/ 122448 h 2812935"/>
                    <a:gd name="connsiteX2476" fmla="*/ 36398 w 1404720"/>
                    <a:gd name="connsiteY2476" fmla="*/ 162816 h 2812935"/>
                    <a:gd name="connsiteX2477" fmla="*/ 76766 w 1404720"/>
                    <a:gd name="connsiteY2477" fmla="*/ 203183 h 2812935"/>
                    <a:gd name="connsiteX2478" fmla="*/ 117134 w 1404720"/>
                    <a:gd name="connsiteY2478" fmla="*/ 162816 h 2812935"/>
                    <a:gd name="connsiteX2479" fmla="*/ 76766 w 1404720"/>
                    <a:gd name="connsiteY2479" fmla="*/ 122448 h 2812935"/>
                    <a:gd name="connsiteX2480" fmla="*/ 1343312 w 1404720"/>
                    <a:gd name="connsiteY2480" fmla="*/ 36400 h 2812935"/>
                    <a:gd name="connsiteX2481" fmla="*/ 1302944 w 1404720"/>
                    <a:gd name="connsiteY2481" fmla="*/ 76768 h 2812935"/>
                    <a:gd name="connsiteX2482" fmla="*/ 1343312 w 1404720"/>
                    <a:gd name="connsiteY2482" fmla="*/ 117135 h 2812935"/>
                    <a:gd name="connsiteX2483" fmla="*/ 1383680 w 1404720"/>
                    <a:gd name="connsiteY2483" fmla="*/ 76768 h 2812935"/>
                    <a:gd name="connsiteX2484" fmla="*/ 1343312 w 1404720"/>
                    <a:gd name="connsiteY2484" fmla="*/ 36400 h 2812935"/>
                    <a:gd name="connsiteX2485" fmla="*/ 1258874 w 1404720"/>
                    <a:gd name="connsiteY2485" fmla="*/ 36400 h 2812935"/>
                    <a:gd name="connsiteX2486" fmla="*/ 1218506 w 1404720"/>
                    <a:gd name="connsiteY2486" fmla="*/ 76768 h 2812935"/>
                    <a:gd name="connsiteX2487" fmla="*/ 1258874 w 1404720"/>
                    <a:gd name="connsiteY2487" fmla="*/ 117135 h 2812935"/>
                    <a:gd name="connsiteX2488" fmla="*/ 1299242 w 1404720"/>
                    <a:gd name="connsiteY2488" fmla="*/ 76768 h 2812935"/>
                    <a:gd name="connsiteX2489" fmla="*/ 1258874 w 1404720"/>
                    <a:gd name="connsiteY2489" fmla="*/ 36400 h 2812935"/>
                    <a:gd name="connsiteX2490" fmla="*/ 1174438 w 1404720"/>
                    <a:gd name="connsiteY2490" fmla="*/ 36400 h 2812935"/>
                    <a:gd name="connsiteX2491" fmla="*/ 1134070 w 1404720"/>
                    <a:gd name="connsiteY2491" fmla="*/ 76768 h 2812935"/>
                    <a:gd name="connsiteX2492" fmla="*/ 1174438 w 1404720"/>
                    <a:gd name="connsiteY2492" fmla="*/ 117135 h 2812935"/>
                    <a:gd name="connsiteX2493" fmla="*/ 1214806 w 1404720"/>
                    <a:gd name="connsiteY2493" fmla="*/ 76768 h 2812935"/>
                    <a:gd name="connsiteX2494" fmla="*/ 1174438 w 1404720"/>
                    <a:gd name="connsiteY2494" fmla="*/ 36400 h 2812935"/>
                    <a:gd name="connsiteX2495" fmla="*/ 1090002 w 1404720"/>
                    <a:gd name="connsiteY2495" fmla="*/ 36400 h 2812935"/>
                    <a:gd name="connsiteX2496" fmla="*/ 1049634 w 1404720"/>
                    <a:gd name="connsiteY2496" fmla="*/ 76768 h 2812935"/>
                    <a:gd name="connsiteX2497" fmla="*/ 1090002 w 1404720"/>
                    <a:gd name="connsiteY2497" fmla="*/ 117136 h 2812935"/>
                    <a:gd name="connsiteX2498" fmla="*/ 1130370 w 1404720"/>
                    <a:gd name="connsiteY2498" fmla="*/ 76768 h 2812935"/>
                    <a:gd name="connsiteX2499" fmla="*/ 1090002 w 1404720"/>
                    <a:gd name="connsiteY2499" fmla="*/ 36400 h 2812935"/>
                    <a:gd name="connsiteX2500" fmla="*/ 1005565 w 1404720"/>
                    <a:gd name="connsiteY2500" fmla="*/ 36400 h 2812935"/>
                    <a:gd name="connsiteX2501" fmla="*/ 965197 w 1404720"/>
                    <a:gd name="connsiteY2501" fmla="*/ 76768 h 2812935"/>
                    <a:gd name="connsiteX2502" fmla="*/ 1005565 w 1404720"/>
                    <a:gd name="connsiteY2502" fmla="*/ 117136 h 2812935"/>
                    <a:gd name="connsiteX2503" fmla="*/ 1045933 w 1404720"/>
                    <a:gd name="connsiteY2503" fmla="*/ 76768 h 2812935"/>
                    <a:gd name="connsiteX2504" fmla="*/ 1005565 w 1404720"/>
                    <a:gd name="connsiteY2504" fmla="*/ 36400 h 2812935"/>
                    <a:gd name="connsiteX2505" fmla="*/ 921129 w 1404720"/>
                    <a:gd name="connsiteY2505" fmla="*/ 36400 h 2812935"/>
                    <a:gd name="connsiteX2506" fmla="*/ 880761 w 1404720"/>
                    <a:gd name="connsiteY2506" fmla="*/ 76768 h 2812935"/>
                    <a:gd name="connsiteX2507" fmla="*/ 921129 w 1404720"/>
                    <a:gd name="connsiteY2507" fmla="*/ 117136 h 2812935"/>
                    <a:gd name="connsiteX2508" fmla="*/ 961497 w 1404720"/>
                    <a:gd name="connsiteY2508" fmla="*/ 76768 h 2812935"/>
                    <a:gd name="connsiteX2509" fmla="*/ 921129 w 1404720"/>
                    <a:gd name="connsiteY2509" fmla="*/ 36400 h 2812935"/>
                    <a:gd name="connsiteX2510" fmla="*/ 836693 w 1404720"/>
                    <a:gd name="connsiteY2510" fmla="*/ 36400 h 2812935"/>
                    <a:gd name="connsiteX2511" fmla="*/ 796325 w 1404720"/>
                    <a:gd name="connsiteY2511" fmla="*/ 76768 h 2812935"/>
                    <a:gd name="connsiteX2512" fmla="*/ 836693 w 1404720"/>
                    <a:gd name="connsiteY2512" fmla="*/ 117136 h 2812935"/>
                    <a:gd name="connsiteX2513" fmla="*/ 877061 w 1404720"/>
                    <a:gd name="connsiteY2513" fmla="*/ 76768 h 2812935"/>
                    <a:gd name="connsiteX2514" fmla="*/ 836693 w 1404720"/>
                    <a:gd name="connsiteY2514" fmla="*/ 36400 h 2812935"/>
                    <a:gd name="connsiteX2515" fmla="*/ 752256 w 1404720"/>
                    <a:gd name="connsiteY2515" fmla="*/ 36400 h 2812935"/>
                    <a:gd name="connsiteX2516" fmla="*/ 711888 w 1404720"/>
                    <a:gd name="connsiteY2516" fmla="*/ 76768 h 2812935"/>
                    <a:gd name="connsiteX2517" fmla="*/ 752256 w 1404720"/>
                    <a:gd name="connsiteY2517" fmla="*/ 117136 h 2812935"/>
                    <a:gd name="connsiteX2518" fmla="*/ 792624 w 1404720"/>
                    <a:gd name="connsiteY2518" fmla="*/ 76768 h 2812935"/>
                    <a:gd name="connsiteX2519" fmla="*/ 752256 w 1404720"/>
                    <a:gd name="connsiteY2519" fmla="*/ 36400 h 2812935"/>
                    <a:gd name="connsiteX2520" fmla="*/ 667820 w 1404720"/>
                    <a:gd name="connsiteY2520" fmla="*/ 36400 h 2812935"/>
                    <a:gd name="connsiteX2521" fmla="*/ 627452 w 1404720"/>
                    <a:gd name="connsiteY2521" fmla="*/ 76768 h 2812935"/>
                    <a:gd name="connsiteX2522" fmla="*/ 667820 w 1404720"/>
                    <a:gd name="connsiteY2522" fmla="*/ 117136 h 2812935"/>
                    <a:gd name="connsiteX2523" fmla="*/ 708188 w 1404720"/>
                    <a:gd name="connsiteY2523" fmla="*/ 76768 h 2812935"/>
                    <a:gd name="connsiteX2524" fmla="*/ 667820 w 1404720"/>
                    <a:gd name="connsiteY2524" fmla="*/ 36400 h 2812935"/>
                    <a:gd name="connsiteX2525" fmla="*/ 583384 w 1404720"/>
                    <a:gd name="connsiteY2525" fmla="*/ 36400 h 2812935"/>
                    <a:gd name="connsiteX2526" fmla="*/ 543016 w 1404720"/>
                    <a:gd name="connsiteY2526" fmla="*/ 76768 h 2812935"/>
                    <a:gd name="connsiteX2527" fmla="*/ 583384 w 1404720"/>
                    <a:gd name="connsiteY2527" fmla="*/ 117136 h 2812935"/>
                    <a:gd name="connsiteX2528" fmla="*/ 623752 w 1404720"/>
                    <a:gd name="connsiteY2528" fmla="*/ 76768 h 2812935"/>
                    <a:gd name="connsiteX2529" fmla="*/ 583384 w 1404720"/>
                    <a:gd name="connsiteY2529" fmla="*/ 36400 h 2812935"/>
                    <a:gd name="connsiteX2530" fmla="*/ 498947 w 1404720"/>
                    <a:gd name="connsiteY2530" fmla="*/ 36400 h 2812935"/>
                    <a:gd name="connsiteX2531" fmla="*/ 458579 w 1404720"/>
                    <a:gd name="connsiteY2531" fmla="*/ 76768 h 2812935"/>
                    <a:gd name="connsiteX2532" fmla="*/ 498947 w 1404720"/>
                    <a:gd name="connsiteY2532" fmla="*/ 117136 h 2812935"/>
                    <a:gd name="connsiteX2533" fmla="*/ 539315 w 1404720"/>
                    <a:gd name="connsiteY2533" fmla="*/ 76768 h 2812935"/>
                    <a:gd name="connsiteX2534" fmla="*/ 498947 w 1404720"/>
                    <a:gd name="connsiteY2534" fmla="*/ 36400 h 2812935"/>
                    <a:gd name="connsiteX2535" fmla="*/ 414511 w 1404720"/>
                    <a:gd name="connsiteY2535" fmla="*/ 36400 h 2812935"/>
                    <a:gd name="connsiteX2536" fmla="*/ 374143 w 1404720"/>
                    <a:gd name="connsiteY2536" fmla="*/ 76768 h 2812935"/>
                    <a:gd name="connsiteX2537" fmla="*/ 414511 w 1404720"/>
                    <a:gd name="connsiteY2537" fmla="*/ 117136 h 2812935"/>
                    <a:gd name="connsiteX2538" fmla="*/ 454879 w 1404720"/>
                    <a:gd name="connsiteY2538" fmla="*/ 76768 h 2812935"/>
                    <a:gd name="connsiteX2539" fmla="*/ 414511 w 1404720"/>
                    <a:gd name="connsiteY2539" fmla="*/ 36400 h 2812935"/>
                    <a:gd name="connsiteX2540" fmla="*/ 330075 w 1404720"/>
                    <a:gd name="connsiteY2540" fmla="*/ 36400 h 2812935"/>
                    <a:gd name="connsiteX2541" fmla="*/ 289707 w 1404720"/>
                    <a:gd name="connsiteY2541" fmla="*/ 76768 h 2812935"/>
                    <a:gd name="connsiteX2542" fmla="*/ 330075 w 1404720"/>
                    <a:gd name="connsiteY2542" fmla="*/ 117136 h 2812935"/>
                    <a:gd name="connsiteX2543" fmla="*/ 370443 w 1404720"/>
                    <a:gd name="connsiteY2543" fmla="*/ 76768 h 2812935"/>
                    <a:gd name="connsiteX2544" fmla="*/ 330075 w 1404720"/>
                    <a:gd name="connsiteY2544" fmla="*/ 36400 h 2812935"/>
                    <a:gd name="connsiteX2545" fmla="*/ 245639 w 1404720"/>
                    <a:gd name="connsiteY2545" fmla="*/ 36400 h 2812935"/>
                    <a:gd name="connsiteX2546" fmla="*/ 205271 w 1404720"/>
                    <a:gd name="connsiteY2546" fmla="*/ 76768 h 2812935"/>
                    <a:gd name="connsiteX2547" fmla="*/ 245639 w 1404720"/>
                    <a:gd name="connsiteY2547" fmla="*/ 117136 h 2812935"/>
                    <a:gd name="connsiteX2548" fmla="*/ 286007 w 1404720"/>
                    <a:gd name="connsiteY2548" fmla="*/ 76768 h 2812935"/>
                    <a:gd name="connsiteX2549" fmla="*/ 245639 w 1404720"/>
                    <a:gd name="connsiteY2549" fmla="*/ 36400 h 2812935"/>
                    <a:gd name="connsiteX2550" fmla="*/ 161202 w 1404720"/>
                    <a:gd name="connsiteY2550" fmla="*/ 36400 h 2812935"/>
                    <a:gd name="connsiteX2551" fmla="*/ 120834 w 1404720"/>
                    <a:gd name="connsiteY2551" fmla="*/ 76768 h 2812935"/>
                    <a:gd name="connsiteX2552" fmla="*/ 161202 w 1404720"/>
                    <a:gd name="connsiteY2552" fmla="*/ 117136 h 2812935"/>
                    <a:gd name="connsiteX2553" fmla="*/ 201570 w 1404720"/>
                    <a:gd name="connsiteY2553" fmla="*/ 76768 h 2812935"/>
                    <a:gd name="connsiteX2554" fmla="*/ 161202 w 1404720"/>
                    <a:gd name="connsiteY2554" fmla="*/ 36400 h 2812935"/>
                    <a:gd name="connsiteX2555" fmla="*/ 76766 w 1404720"/>
                    <a:gd name="connsiteY2555" fmla="*/ 36400 h 2812935"/>
                    <a:gd name="connsiteX2556" fmla="*/ 36398 w 1404720"/>
                    <a:gd name="connsiteY2556" fmla="*/ 76768 h 2812935"/>
                    <a:gd name="connsiteX2557" fmla="*/ 76766 w 1404720"/>
                    <a:gd name="connsiteY2557" fmla="*/ 117136 h 2812935"/>
                    <a:gd name="connsiteX2558" fmla="*/ 117134 w 1404720"/>
                    <a:gd name="connsiteY2558" fmla="*/ 76768 h 2812935"/>
                    <a:gd name="connsiteX2559" fmla="*/ 76766 w 1404720"/>
                    <a:gd name="connsiteY2559" fmla="*/ 36400 h 2812935"/>
                    <a:gd name="connsiteX2560" fmla="*/ 0 w 1404720"/>
                    <a:gd name="connsiteY2560" fmla="*/ 0 h 2812935"/>
                    <a:gd name="connsiteX2561" fmla="*/ 1404720 w 1404720"/>
                    <a:gd name="connsiteY2561" fmla="*/ 0 h 2812935"/>
                    <a:gd name="connsiteX2562" fmla="*/ 1404720 w 1404720"/>
                    <a:gd name="connsiteY2562" fmla="*/ 2812935 h 2812935"/>
                    <a:gd name="connsiteX2563" fmla="*/ 0 w 1404720"/>
                    <a:gd name="connsiteY2563" fmla="*/ 2812935 h 281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  <a:cxn ang="0">
                      <a:pos x="connsiteX2088" y="connsiteY2088"/>
                    </a:cxn>
                    <a:cxn ang="0">
                      <a:pos x="connsiteX2089" y="connsiteY2089"/>
                    </a:cxn>
                    <a:cxn ang="0">
                      <a:pos x="connsiteX2090" y="connsiteY2090"/>
                    </a:cxn>
                    <a:cxn ang="0">
                      <a:pos x="connsiteX2091" y="connsiteY2091"/>
                    </a:cxn>
                    <a:cxn ang="0">
                      <a:pos x="connsiteX2092" y="connsiteY2092"/>
                    </a:cxn>
                    <a:cxn ang="0">
                      <a:pos x="connsiteX2093" y="connsiteY2093"/>
                    </a:cxn>
                    <a:cxn ang="0">
                      <a:pos x="connsiteX2094" y="connsiteY2094"/>
                    </a:cxn>
                    <a:cxn ang="0">
                      <a:pos x="connsiteX2095" y="connsiteY2095"/>
                    </a:cxn>
                    <a:cxn ang="0">
                      <a:pos x="connsiteX2096" y="connsiteY2096"/>
                    </a:cxn>
                    <a:cxn ang="0">
                      <a:pos x="connsiteX2097" y="connsiteY2097"/>
                    </a:cxn>
                    <a:cxn ang="0">
                      <a:pos x="connsiteX2098" y="connsiteY2098"/>
                    </a:cxn>
                    <a:cxn ang="0">
                      <a:pos x="connsiteX2099" y="connsiteY2099"/>
                    </a:cxn>
                    <a:cxn ang="0">
                      <a:pos x="connsiteX2100" y="connsiteY2100"/>
                    </a:cxn>
                    <a:cxn ang="0">
                      <a:pos x="connsiteX2101" y="connsiteY2101"/>
                    </a:cxn>
                    <a:cxn ang="0">
                      <a:pos x="connsiteX2102" y="connsiteY2102"/>
                    </a:cxn>
                    <a:cxn ang="0">
                      <a:pos x="connsiteX2103" y="connsiteY2103"/>
                    </a:cxn>
                    <a:cxn ang="0">
                      <a:pos x="connsiteX2104" y="connsiteY2104"/>
                    </a:cxn>
                    <a:cxn ang="0">
                      <a:pos x="connsiteX2105" y="connsiteY2105"/>
                    </a:cxn>
                    <a:cxn ang="0">
                      <a:pos x="connsiteX2106" y="connsiteY2106"/>
                    </a:cxn>
                    <a:cxn ang="0">
                      <a:pos x="connsiteX2107" y="connsiteY2107"/>
                    </a:cxn>
                    <a:cxn ang="0">
                      <a:pos x="connsiteX2108" y="connsiteY2108"/>
                    </a:cxn>
                    <a:cxn ang="0">
                      <a:pos x="connsiteX2109" y="connsiteY2109"/>
                    </a:cxn>
                    <a:cxn ang="0">
                      <a:pos x="connsiteX2110" y="connsiteY2110"/>
                    </a:cxn>
                    <a:cxn ang="0">
                      <a:pos x="connsiteX2111" y="connsiteY2111"/>
                    </a:cxn>
                    <a:cxn ang="0">
                      <a:pos x="connsiteX2112" y="connsiteY2112"/>
                    </a:cxn>
                    <a:cxn ang="0">
                      <a:pos x="connsiteX2113" y="connsiteY2113"/>
                    </a:cxn>
                    <a:cxn ang="0">
                      <a:pos x="connsiteX2114" y="connsiteY2114"/>
                    </a:cxn>
                    <a:cxn ang="0">
                      <a:pos x="connsiteX2115" y="connsiteY2115"/>
                    </a:cxn>
                    <a:cxn ang="0">
                      <a:pos x="connsiteX2116" y="connsiteY2116"/>
                    </a:cxn>
                    <a:cxn ang="0">
                      <a:pos x="connsiteX2117" y="connsiteY2117"/>
                    </a:cxn>
                    <a:cxn ang="0">
                      <a:pos x="connsiteX2118" y="connsiteY2118"/>
                    </a:cxn>
                    <a:cxn ang="0">
                      <a:pos x="connsiteX2119" y="connsiteY2119"/>
                    </a:cxn>
                    <a:cxn ang="0">
                      <a:pos x="connsiteX2120" y="connsiteY2120"/>
                    </a:cxn>
                    <a:cxn ang="0">
                      <a:pos x="connsiteX2121" y="connsiteY2121"/>
                    </a:cxn>
                    <a:cxn ang="0">
                      <a:pos x="connsiteX2122" y="connsiteY2122"/>
                    </a:cxn>
                    <a:cxn ang="0">
                      <a:pos x="connsiteX2123" y="connsiteY2123"/>
                    </a:cxn>
                    <a:cxn ang="0">
                      <a:pos x="connsiteX2124" y="connsiteY2124"/>
                    </a:cxn>
                    <a:cxn ang="0">
                      <a:pos x="connsiteX2125" y="connsiteY2125"/>
                    </a:cxn>
                    <a:cxn ang="0">
                      <a:pos x="connsiteX2126" y="connsiteY2126"/>
                    </a:cxn>
                    <a:cxn ang="0">
                      <a:pos x="connsiteX2127" y="connsiteY2127"/>
                    </a:cxn>
                    <a:cxn ang="0">
                      <a:pos x="connsiteX2128" y="connsiteY2128"/>
                    </a:cxn>
                    <a:cxn ang="0">
                      <a:pos x="connsiteX2129" y="connsiteY2129"/>
                    </a:cxn>
                    <a:cxn ang="0">
                      <a:pos x="connsiteX2130" y="connsiteY2130"/>
                    </a:cxn>
                    <a:cxn ang="0">
                      <a:pos x="connsiteX2131" y="connsiteY2131"/>
                    </a:cxn>
                    <a:cxn ang="0">
                      <a:pos x="connsiteX2132" y="connsiteY2132"/>
                    </a:cxn>
                    <a:cxn ang="0">
                      <a:pos x="connsiteX2133" y="connsiteY2133"/>
                    </a:cxn>
                    <a:cxn ang="0">
                      <a:pos x="connsiteX2134" y="connsiteY2134"/>
                    </a:cxn>
                    <a:cxn ang="0">
                      <a:pos x="connsiteX2135" y="connsiteY2135"/>
                    </a:cxn>
                    <a:cxn ang="0">
                      <a:pos x="connsiteX2136" y="connsiteY2136"/>
                    </a:cxn>
                    <a:cxn ang="0">
                      <a:pos x="connsiteX2137" y="connsiteY2137"/>
                    </a:cxn>
                    <a:cxn ang="0">
                      <a:pos x="connsiteX2138" y="connsiteY2138"/>
                    </a:cxn>
                    <a:cxn ang="0">
                      <a:pos x="connsiteX2139" y="connsiteY2139"/>
                    </a:cxn>
                    <a:cxn ang="0">
                      <a:pos x="connsiteX2140" y="connsiteY2140"/>
                    </a:cxn>
                    <a:cxn ang="0">
                      <a:pos x="connsiteX2141" y="connsiteY2141"/>
                    </a:cxn>
                    <a:cxn ang="0">
                      <a:pos x="connsiteX2142" y="connsiteY2142"/>
                    </a:cxn>
                    <a:cxn ang="0">
                      <a:pos x="connsiteX2143" y="connsiteY2143"/>
                    </a:cxn>
                    <a:cxn ang="0">
                      <a:pos x="connsiteX2144" y="connsiteY2144"/>
                    </a:cxn>
                    <a:cxn ang="0">
                      <a:pos x="connsiteX2145" y="connsiteY2145"/>
                    </a:cxn>
                    <a:cxn ang="0">
                      <a:pos x="connsiteX2146" y="connsiteY2146"/>
                    </a:cxn>
                    <a:cxn ang="0">
                      <a:pos x="connsiteX2147" y="connsiteY2147"/>
                    </a:cxn>
                    <a:cxn ang="0">
                      <a:pos x="connsiteX2148" y="connsiteY2148"/>
                    </a:cxn>
                    <a:cxn ang="0">
                      <a:pos x="connsiteX2149" y="connsiteY2149"/>
                    </a:cxn>
                    <a:cxn ang="0">
                      <a:pos x="connsiteX2150" y="connsiteY2150"/>
                    </a:cxn>
                    <a:cxn ang="0">
                      <a:pos x="connsiteX2151" y="connsiteY2151"/>
                    </a:cxn>
                    <a:cxn ang="0">
                      <a:pos x="connsiteX2152" y="connsiteY2152"/>
                    </a:cxn>
                    <a:cxn ang="0">
                      <a:pos x="connsiteX2153" y="connsiteY2153"/>
                    </a:cxn>
                    <a:cxn ang="0">
                      <a:pos x="connsiteX2154" y="connsiteY2154"/>
                    </a:cxn>
                    <a:cxn ang="0">
                      <a:pos x="connsiteX2155" y="connsiteY2155"/>
                    </a:cxn>
                    <a:cxn ang="0">
                      <a:pos x="connsiteX2156" y="connsiteY2156"/>
                    </a:cxn>
                    <a:cxn ang="0">
                      <a:pos x="connsiteX2157" y="connsiteY2157"/>
                    </a:cxn>
                    <a:cxn ang="0">
                      <a:pos x="connsiteX2158" y="connsiteY2158"/>
                    </a:cxn>
                    <a:cxn ang="0">
                      <a:pos x="connsiteX2159" y="connsiteY2159"/>
                    </a:cxn>
                    <a:cxn ang="0">
                      <a:pos x="connsiteX2160" y="connsiteY2160"/>
                    </a:cxn>
                    <a:cxn ang="0">
                      <a:pos x="connsiteX2161" y="connsiteY2161"/>
                    </a:cxn>
                    <a:cxn ang="0">
                      <a:pos x="connsiteX2162" y="connsiteY2162"/>
                    </a:cxn>
                    <a:cxn ang="0">
                      <a:pos x="connsiteX2163" y="connsiteY2163"/>
                    </a:cxn>
                    <a:cxn ang="0">
                      <a:pos x="connsiteX2164" y="connsiteY2164"/>
                    </a:cxn>
                    <a:cxn ang="0">
                      <a:pos x="connsiteX2165" y="connsiteY2165"/>
                    </a:cxn>
                    <a:cxn ang="0">
                      <a:pos x="connsiteX2166" y="connsiteY2166"/>
                    </a:cxn>
                    <a:cxn ang="0">
                      <a:pos x="connsiteX2167" y="connsiteY2167"/>
                    </a:cxn>
                    <a:cxn ang="0">
                      <a:pos x="connsiteX2168" y="connsiteY2168"/>
                    </a:cxn>
                    <a:cxn ang="0">
                      <a:pos x="connsiteX2169" y="connsiteY2169"/>
                    </a:cxn>
                    <a:cxn ang="0">
                      <a:pos x="connsiteX2170" y="connsiteY2170"/>
                    </a:cxn>
                    <a:cxn ang="0">
                      <a:pos x="connsiteX2171" y="connsiteY2171"/>
                    </a:cxn>
                    <a:cxn ang="0">
                      <a:pos x="connsiteX2172" y="connsiteY2172"/>
                    </a:cxn>
                    <a:cxn ang="0">
                      <a:pos x="connsiteX2173" y="connsiteY2173"/>
                    </a:cxn>
                    <a:cxn ang="0">
                      <a:pos x="connsiteX2174" y="connsiteY2174"/>
                    </a:cxn>
                    <a:cxn ang="0">
                      <a:pos x="connsiteX2175" y="connsiteY2175"/>
                    </a:cxn>
                    <a:cxn ang="0">
                      <a:pos x="connsiteX2176" y="connsiteY2176"/>
                    </a:cxn>
                    <a:cxn ang="0">
                      <a:pos x="connsiteX2177" y="connsiteY2177"/>
                    </a:cxn>
                    <a:cxn ang="0">
                      <a:pos x="connsiteX2178" y="connsiteY2178"/>
                    </a:cxn>
                    <a:cxn ang="0">
                      <a:pos x="connsiteX2179" y="connsiteY2179"/>
                    </a:cxn>
                    <a:cxn ang="0">
                      <a:pos x="connsiteX2180" y="connsiteY2180"/>
                    </a:cxn>
                    <a:cxn ang="0">
                      <a:pos x="connsiteX2181" y="connsiteY2181"/>
                    </a:cxn>
                    <a:cxn ang="0">
                      <a:pos x="connsiteX2182" y="connsiteY2182"/>
                    </a:cxn>
                    <a:cxn ang="0">
                      <a:pos x="connsiteX2183" y="connsiteY2183"/>
                    </a:cxn>
                    <a:cxn ang="0">
                      <a:pos x="connsiteX2184" y="connsiteY2184"/>
                    </a:cxn>
                    <a:cxn ang="0">
                      <a:pos x="connsiteX2185" y="connsiteY2185"/>
                    </a:cxn>
                    <a:cxn ang="0">
                      <a:pos x="connsiteX2186" y="connsiteY2186"/>
                    </a:cxn>
                    <a:cxn ang="0">
                      <a:pos x="connsiteX2187" y="connsiteY2187"/>
                    </a:cxn>
                    <a:cxn ang="0">
                      <a:pos x="connsiteX2188" y="connsiteY2188"/>
                    </a:cxn>
                    <a:cxn ang="0">
                      <a:pos x="connsiteX2189" y="connsiteY2189"/>
                    </a:cxn>
                    <a:cxn ang="0">
                      <a:pos x="connsiteX2190" y="connsiteY2190"/>
                    </a:cxn>
                    <a:cxn ang="0">
                      <a:pos x="connsiteX2191" y="connsiteY2191"/>
                    </a:cxn>
                    <a:cxn ang="0">
                      <a:pos x="connsiteX2192" y="connsiteY2192"/>
                    </a:cxn>
                    <a:cxn ang="0">
                      <a:pos x="connsiteX2193" y="connsiteY2193"/>
                    </a:cxn>
                    <a:cxn ang="0">
                      <a:pos x="connsiteX2194" y="connsiteY2194"/>
                    </a:cxn>
                    <a:cxn ang="0">
                      <a:pos x="connsiteX2195" y="connsiteY2195"/>
                    </a:cxn>
                    <a:cxn ang="0">
                      <a:pos x="connsiteX2196" y="connsiteY2196"/>
                    </a:cxn>
                    <a:cxn ang="0">
                      <a:pos x="connsiteX2197" y="connsiteY2197"/>
                    </a:cxn>
                    <a:cxn ang="0">
                      <a:pos x="connsiteX2198" y="connsiteY2198"/>
                    </a:cxn>
                    <a:cxn ang="0">
                      <a:pos x="connsiteX2199" y="connsiteY2199"/>
                    </a:cxn>
                    <a:cxn ang="0">
                      <a:pos x="connsiteX2200" y="connsiteY2200"/>
                    </a:cxn>
                    <a:cxn ang="0">
                      <a:pos x="connsiteX2201" y="connsiteY2201"/>
                    </a:cxn>
                    <a:cxn ang="0">
                      <a:pos x="connsiteX2202" y="connsiteY2202"/>
                    </a:cxn>
                    <a:cxn ang="0">
                      <a:pos x="connsiteX2203" y="connsiteY2203"/>
                    </a:cxn>
                    <a:cxn ang="0">
                      <a:pos x="connsiteX2204" y="connsiteY2204"/>
                    </a:cxn>
                    <a:cxn ang="0">
                      <a:pos x="connsiteX2205" y="connsiteY2205"/>
                    </a:cxn>
                    <a:cxn ang="0">
                      <a:pos x="connsiteX2206" y="connsiteY2206"/>
                    </a:cxn>
                    <a:cxn ang="0">
                      <a:pos x="connsiteX2207" y="connsiteY2207"/>
                    </a:cxn>
                    <a:cxn ang="0">
                      <a:pos x="connsiteX2208" y="connsiteY2208"/>
                    </a:cxn>
                    <a:cxn ang="0">
                      <a:pos x="connsiteX2209" y="connsiteY2209"/>
                    </a:cxn>
                    <a:cxn ang="0">
                      <a:pos x="connsiteX2210" y="connsiteY2210"/>
                    </a:cxn>
                    <a:cxn ang="0">
                      <a:pos x="connsiteX2211" y="connsiteY2211"/>
                    </a:cxn>
                    <a:cxn ang="0">
                      <a:pos x="connsiteX2212" y="connsiteY2212"/>
                    </a:cxn>
                    <a:cxn ang="0">
                      <a:pos x="connsiteX2213" y="connsiteY2213"/>
                    </a:cxn>
                    <a:cxn ang="0">
                      <a:pos x="connsiteX2214" y="connsiteY2214"/>
                    </a:cxn>
                    <a:cxn ang="0">
                      <a:pos x="connsiteX2215" y="connsiteY2215"/>
                    </a:cxn>
                    <a:cxn ang="0">
                      <a:pos x="connsiteX2216" y="connsiteY2216"/>
                    </a:cxn>
                    <a:cxn ang="0">
                      <a:pos x="connsiteX2217" y="connsiteY2217"/>
                    </a:cxn>
                    <a:cxn ang="0">
                      <a:pos x="connsiteX2218" y="connsiteY2218"/>
                    </a:cxn>
                    <a:cxn ang="0">
                      <a:pos x="connsiteX2219" y="connsiteY2219"/>
                    </a:cxn>
                    <a:cxn ang="0">
                      <a:pos x="connsiteX2220" y="connsiteY2220"/>
                    </a:cxn>
                    <a:cxn ang="0">
                      <a:pos x="connsiteX2221" y="connsiteY2221"/>
                    </a:cxn>
                    <a:cxn ang="0">
                      <a:pos x="connsiteX2222" y="connsiteY2222"/>
                    </a:cxn>
                    <a:cxn ang="0">
                      <a:pos x="connsiteX2223" y="connsiteY2223"/>
                    </a:cxn>
                    <a:cxn ang="0">
                      <a:pos x="connsiteX2224" y="connsiteY2224"/>
                    </a:cxn>
                    <a:cxn ang="0">
                      <a:pos x="connsiteX2225" y="connsiteY2225"/>
                    </a:cxn>
                    <a:cxn ang="0">
                      <a:pos x="connsiteX2226" y="connsiteY2226"/>
                    </a:cxn>
                    <a:cxn ang="0">
                      <a:pos x="connsiteX2227" y="connsiteY2227"/>
                    </a:cxn>
                    <a:cxn ang="0">
                      <a:pos x="connsiteX2228" y="connsiteY2228"/>
                    </a:cxn>
                    <a:cxn ang="0">
                      <a:pos x="connsiteX2229" y="connsiteY2229"/>
                    </a:cxn>
                    <a:cxn ang="0">
                      <a:pos x="connsiteX2230" y="connsiteY2230"/>
                    </a:cxn>
                    <a:cxn ang="0">
                      <a:pos x="connsiteX2231" y="connsiteY2231"/>
                    </a:cxn>
                    <a:cxn ang="0">
                      <a:pos x="connsiteX2232" y="connsiteY2232"/>
                    </a:cxn>
                    <a:cxn ang="0">
                      <a:pos x="connsiteX2233" y="connsiteY2233"/>
                    </a:cxn>
                    <a:cxn ang="0">
                      <a:pos x="connsiteX2234" y="connsiteY2234"/>
                    </a:cxn>
                    <a:cxn ang="0">
                      <a:pos x="connsiteX2235" y="connsiteY2235"/>
                    </a:cxn>
                    <a:cxn ang="0">
                      <a:pos x="connsiteX2236" y="connsiteY2236"/>
                    </a:cxn>
                    <a:cxn ang="0">
                      <a:pos x="connsiteX2237" y="connsiteY2237"/>
                    </a:cxn>
                    <a:cxn ang="0">
                      <a:pos x="connsiteX2238" y="connsiteY2238"/>
                    </a:cxn>
                    <a:cxn ang="0">
                      <a:pos x="connsiteX2239" y="connsiteY2239"/>
                    </a:cxn>
                    <a:cxn ang="0">
                      <a:pos x="connsiteX2240" y="connsiteY2240"/>
                    </a:cxn>
                    <a:cxn ang="0">
                      <a:pos x="connsiteX2241" y="connsiteY2241"/>
                    </a:cxn>
                    <a:cxn ang="0">
                      <a:pos x="connsiteX2242" y="connsiteY2242"/>
                    </a:cxn>
                    <a:cxn ang="0">
                      <a:pos x="connsiteX2243" y="connsiteY2243"/>
                    </a:cxn>
                    <a:cxn ang="0">
                      <a:pos x="connsiteX2244" y="connsiteY2244"/>
                    </a:cxn>
                    <a:cxn ang="0">
                      <a:pos x="connsiteX2245" y="connsiteY2245"/>
                    </a:cxn>
                    <a:cxn ang="0">
                      <a:pos x="connsiteX2246" y="connsiteY2246"/>
                    </a:cxn>
                    <a:cxn ang="0">
                      <a:pos x="connsiteX2247" y="connsiteY2247"/>
                    </a:cxn>
                    <a:cxn ang="0">
                      <a:pos x="connsiteX2248" y="connsiteY2248"/>
                    </a:cxn>
                    <a:cxn ang="0">
                      <a:pos x="connsiteX2249" y="connsiteY2249"/>
                    </a:cxn>
                    <a:cxn ang="0">
                      <a:pos x="connsiteX2250" y="connsiteY2250"/>
                    </a:cxn>
                    <a:cxn ang="0">
                      <a:pos x="connsiteX2251" y="connsiteY2251"/>
                    </a:cxn>
                    <a:cxn ang="0">
                      <a:pos x="connsiteX2252" y="connsiteY2252"/>
                    </a:cxn>
                    <a:cxn ang="0">
                      <a:pos x="connsiteX2253" y="connsiteY2253"/>
                    </a:cxn>
                    <a:cxn ang="0">
                      <a:pos x="connsiteX2254" y="connsiteY2254"/>
                    </a:cxn>
                    <a:cxn ang="0">
                      <a:pos x="connsiteX2255" y="connsiteY2255"/>
                    </a:cxn>
                    <a:cxn ang="0">
                      <a:pos x="connsiteX2256" y="connsiteY2256"/>
                    </a:cxn>
                    <a:cxn ang="0">
                      <a:pos x="connsiteX2257" y="connsiteY2257"/>
                    </a:cxn>
                    <a:cxn ang="0">
                      <a:pos x="connsiteX2258" y="connsiteY2258"/>
                    </a:cxn>
                    <a:cxn ang="0">
                      <a:pos x="connsiteX2259" y="connsiteY2259"/>
                    </a:cxn>
                    <a:cxn ang="0">
                      <a:pos x="connsiteX2260" y="connsiteY2260"/>
                    </a:cxn>
                    <a:cxn ang="0">
                      <a:pos x="connsiteX2261" y="connsiteY2261"/>
                    </a:cxn>
                    <a:cxn ang="0">
                      <a:pos x="connsiteX2262" y="connsiteY2262"/>
                    </a:cxn>
                    <a:cxn ang="0">
                      <a:pos x="connsiteX2263" y="connsiteY2263"/>
                    </a:cxn>
                    <a:cxn ang="0">
                      <a:pos x="connsiteX2264" y="connsiteY2264"/>
                    </a:cxn>
                    <a:cxn ang="0">
                      <a:pos x="connsiteX2265" y="connsiteY2265"/>
                    </a:cxn>
                    <a:cxn ang="0">
                      <a:pos x="connsiteX2266" y="connsiteY2266"/>
                    </a:cxn>
                    <a:cxn ang="0">
                      <a:pos x="connsiteX2267" y="connsiteY2267"/>
                    </a:cxn>
                    <a:cxn ang="0">
                      <a:pos x="connsiteX2268" y="connsiteY2268"/>
                    </a:cxn>
                    <a:cxn ang="0">
                      <a:pos x="connsiteX2269" y="connsiteY2269"/>
                    </a:cxn>
                    <a:cxn ang="0">
                      <a:pos x="connsiteX2270" y="connsiteY2270"/>
                    </a:cxn>
                    <a:cxn ang="0">
                      <a:pos x="connsiteX2271" y="connsiteY2271"/>
                    </a:cxn>
                    <a:cxn ang="0">
                      <a:pos x="connsiteX2272" y="connsiteY2272"/>
                    </a:cxn>
                    <a:cxn ang="0">
                      <a:pos x="connsiteX2273" y="connsiteY2273"/>
                    </a:cxn>
                    <a:cxn ang="0">
                      <a:pos x="connsiteX2274" y="connsiteY2274"/>
                    </a:cxn>
                    <a:cxn ang="0">
                      <a:pos x="connsiteX2275" y="connsiteY2275"/>
                    </a:cxn>
                    <a:cxn ang="0">
                      <a:pos x="connsiteX2276" y="connsiteY2276"/>
                    </a:cxn>
                    <a:cxn ang="0">
                      <a:pos x="connsiteX2277" y="connsiteY2277"/>
                    </a:cxn>
                    <a:cxn ang="0">
                      <a:pos x="connsiteX2278" y="connsiteY2278"/>
                    </a:cxn>
                    <a:cxn ang="0">
                      <a:pos x="connsiteX2279" y="connsiteY2279"/>
                    </a:cxn>
                    <a:cxn ang="0">
                      <a:pos x="connsiteX2280" y="connsiteY2280"/>
                    </a:cxn>
                    <a:cxn ang="0">
                      <a:pos x="connsiteX2281" y="connsiteY2281"/>
                    </a:cxn>
                    <a:cxn ang="0">
                      <a:pos x="connsiteX2282" y="connsiteY2282"/>
                    </a:cxn>
                    <a:cxn ang="0">
                      <a:pos x="connsiteX2283" y="connsiteY2283"/>
                    </a:cxn>
                    <a:cxn ang="0">
                      <a:pos x="connsiteX2284" y="connsiteY2284"/>
                    </a:cxn>
                    <a:cxn ang="0">
                      <a:pos x="connsiteX2285" y="connsiteY2285"/>
                    </a:cxn>
                    <a:cxn ang="0">
                      <a:pos x="connsiteX2286" y="connsiteY2286"/>
                    </a:cxn>
                    <a:cxn ang="0">
                      <a:pos x="connsiteX2287" y="connsiteY2287"/>
                    </a:cxn>
                    <a:cxn ang="0">
                      <a:pos x="connsiteX2288" y="connsiteY2288"/>
                    </a:cxn>
                    <a:cxn ang="0">
                      <a:pos x="connsiteX2289" y="connsiteY2289"/>
                    </a:cxn>
                    <a:cxn ang="0">
                      <a:pos x="connsiteX2290" y="connsiteY2290"/>
                    </a:cxn>
                    <a:cxn ang="0">
                      <a:pos x="connsiteX2291" y="connsiteY2291"/>
                    </a:cxn>
                    <a:cxn ang="0">
                      <a:pos x="connsiteX2292" y="connsiteY2292"/>
                    </a:cxn>
                    <a:cxn ang="0">
                      <a:pos x="connsiteX2293" y="connsiteY2293"/>
                    </a:cxn>
                    <a:cxn ang="0">
                      <a:pos x="connsiteX2294" y="connsiteY2294"/>
                    </a:cxn>
                    <a:cxn ang="0">
                      <a:pos x="connsiteX2295" y="connsiteY2295"/>
                    </a:cxn>
                    <a:cxn ang="0">
                      <a:pos x="connsiteX2296" y="connsiteY2296"/>
                    </a:cxn>
                    <a:cxn ang="0">
                      <a:pos x="connsiteX2297" y="connsiteY2297"/>
                    </a:cxn>
                    <a:cxn ang="0">
                      <a:pos x="connsiteX2298" y="connsiteY2298"/>
                    </a:cxn>
                    <a:cxn ang="0">
                      <a:pos x="connsiteX2299" y="connsiteY2299"/>
                    </a:cxn>
                    <a:cxn ang="0">
                      <a:pos x="connsiteX2300" y="connsiteY2300"/>
                    </a:cxn>
                    <a:cxn ang="0">
                      <a:pos x="connsiteX2301" y="connsiteY2301"/>
                    </a:cxn>
                    <a:cxn ang="0">
                      <a:pos x="connsiteX2302" y="connsiteY2302"/>
                    </a:cxn>
                    <a:cxn ang="0">
                      <a:pos x="connsiteX2303" y="connsiteY2303"/>
                    </a:cxn>
                    <a:cxn ang="0">
                      <a:pos x="connsiteX2304" y="connsiteY2304"/>
                    </a:cxn>
                    <a:cxn ang="0">
                      <a:pos x="connsiteX2305" y="connsiteY2305"/>
                    </a:cxn>
                    <a:cxn ang="0">
                      <a:pos x="connsiteX2306" y="connsiteY2306"/>
                    </a:cxn>
                    <a:cxn ang="0">
                      <a:pos x="connsiteX2307" y="connsiteY2307"/>
                    </a:cxn>
                    <a:cxn ang="0">
                      <a:pos x="connsiteX2308" y="connsiteY2308"/>
                    </a:cxn>
                    <a:cxn ang="0">
                      <a:pos x="connsiteX2309" y="connsiteY2309"/>
                    </a:cxn>
                    <a:cxn ang="0">
                      <a:pos x="connsiteX2310" y="connsiteY2310"/>
                    </a:cxn>
                    <a:cxn ang="0">
                      <a:pos x="connsiteX2311" y="connsiteY2311"/>
                    </a:cxn>
                    <a:cxn ang="0">
                      <a:pos x="connsiteX2312" y="connsiteY2312"/>
                    </a:cxn>
                    <a:cxn ang="0">
                      <a:pos x="connsiteX2313" y="connsiteY2313"/>
                    </a:cxn>
                    <a:cxn ang="0">
                      <a:pos x="connsiteX2314" y="connsiteY2314"/>
                    </a:cxn>
                    <a:cxn ang="0">
                      <a:pos x="connsiteX2315" y="connsiteY2315"/>
                    </a:cxn>
                    <a:cxn ang="0">
                      <a:pos x="connsiteX2316" y="connsiteY2316"/>
                    </a:cxn>
                    <a:cxn ang="0">
                      <a:pos x="connsiteX2317" y="connsiteY2317"/>
                    </a:cxn>
                    <a:cxn ang="0">
                      <a:pos x="connsiteX2318" y="connsiteY2318"/>
                    </a:cxn>
                    <a:cxn ang="0">
                      <a:pos x="connsiteX2319" y="connsiteY2319"/>
                    </a:cxn>
                    <a:cxn ang="0">
                      <a:pos x="connsiteX2320" y="connsiteY2320"/>
                    </a:cxn>
                    <a:cxn ang="0">
                      <a:pos x="connsiteX2321" y="connsiteY2321"/>
                    </a:cxn>
                    <a:cxn ang="0">
                      <a:pos x="connsiteX2322" y="connsiteY2322"/>
                    </a:cxn>
                    <a:cxn ang="0">
                      <a:pos x="connsiteX2323" y="connsiteY2323"/>
                    </a:cxn>
                    <a:cxn ang="0">
                      <a:pos x="connsiteX2324" y="connsiteY2324"/>
                    </a:cxn>
                    <a:cxn ang="0">
                      <a:pos x="connsiteX2325" y="connsiteY2325"/>
                    </a:cxn>
                    <a:cxn ang="0">
                      <a:pos x="connsiteX2326" y="connsiteY2326"/>
                    </a:cxn>
                    <a:cxn ang="0">
                      <a:pos x="connsiteX2327" y="connsiteY2327"/>
                    </a:cxn>
                    <a:cxn ang="0">
                      <a:pos x="connsiteX2328" y="connsiteY2328"/>
                    </a:cxn>
                    <a:cxn ang="0">
                      <a:pos x="connsiteX2329" y="connsiteY2329"/>
                    </a:cxn>
                    <a:cxn ang="0">
                      <a:pos x="connsiteX2330" y="connsiteY2330"/>
                    </a:cxn>
                    <a:cxn ang="0">
                      <a:pos x="connsiteX2331" y="connsiteY2331"/>
                    </a:cxn>
                    <a:cxn ang="0">
                      <a:pos x="connsiteX2332" y="connsiteY2332"/>
                    </a:cxn>
                    <a:cxn ang="0">
                      <a:pos x="connsiteX2333" y="connsiteY2333"/>
                    </a:cxn>
                    <a:cxn ang="0">
                      <a:pos x="connsiteX2334" y="connsiteY2334"/>
                    </a:cxn>
                    <a:cxn ang="0">
                      <a:pos x="connsiteX2335" y="connsiteY2335"/>
                    </a:cxn>
                    <a:cxn ang="0">
                      <a:pos x="connsiteX2336" y="connsiteY2336"/>
                    </a:cxn>
                    <a:cxn ang="0">
                      <a:pos x="connsiteX2337" y="connsiteY2337"/>
                    </a:cxn>
                    <a:cxn ang="0">
                      <a:pos x="connsiteX2338" y="connsiteY2338"/>
                    </a:cxn>
                    <a:cxn ang="0">
                      <a:pos x="connsiteX2339" y="connsiteY2339"/>
                    </a:cxn>
                    <a:cxn ang="0">
                      <a:pos x="connsiteX2340" y="connsiteY2340"/>
                    </a:cxn>
                    <a:cxn ang="0">
                      <a:pos x="connsiteX2341" y="connsiteY2341"/>
                    </a:cxn>
                    <a:cxn ang="0">
                      <a:pos x="connsiteX2342" y="connsiteY2342"/>
                    </a:cxn>
                    <a:cxn ang="0">
                      <a:pos x="connsiteX2343" y="connsiteY2343"/>
                    </a:cxn>
                    <a:cxn ang="0">
                      <a:pos x="connsiteX2344" y="connsiteY2344"/>
                    </a:cxn>
                    <a:cxn ang="0">
                      <a:pos x="connsiteX2345" y="connsiteY2345"/>
                    </a:cxn>
                    <a:cxn ang="0">
                      <a:pos x="connsiteX2346" y="connsiteY2346"/>
                    </a:cxn>
                    <a:cxn ang="0">
                      <a:pos x="connsiteX2347" y="connsiteY2347"/>
                    </a:cxn>
                    <a:cxn ang="0">
                      <a:pos x="connsiteX2348" y="connsiteY2348"/>
                    </a:cxn>
                    <a:cxn ang="0">
                      <a:pos x="connsiteX2349" y="connsiteY2349"/>
                    </a:cxn>
                    <a:cxn ang="0">
                      <a:pos x="connsiteX2350" y="connsiteY2350"/>
                    </a:cxn>
                    <a:cxn ang="0">
                      <a:pos x="connsiteX2351" y="connsiteY2351"/>
                    </a:cxn>
                    <a:cxn ang="0">
                      <a:pos x="connsiteX2352" y="connsiteY2352"/>
                    </a:cxn>
                    <a:cxn ang="0">
                      <a:pos x="connsiteX2353" y="connsiteY2353"/>
                    </a:cxn>
                    <a:cxn ang="0">
                      <a:pos x="connsiteX2354" y="connsiteY2354"/>
                    </a:cxn>
                    <a:cxn ang="0">
                      <a:pos x="connsiteX2355" y="connsiteY2355"/>
                    </a:cxn>
                    <a:cxn ang="0">
                      <a:pos x="connsiteX2356" y="connsiteY2356"/>
                    </a:cxn>
                    <a:cxn ang="0">
                      <a:pos x="connsiteX2357" y="connsiteY2357"/>
                    </a:cxn>
                    <a:cxn ang="0">
                      <a:pos x="connsiteX2358" y="connsiteY2358"/>
                    </a:cxn>
                    <a:cxn ang="0">
                      <a:pos x="connsiteX2359" y="connsiteY2359"/>
                    </a:cxn>
                    <a:cxn ang="0">
                      <a:pos x="connsiteX2360" y="connsiteY2360"/>
                    </a:cxn>
                    <a:cxn ang="0">
                      <a:pos x="connsiteX2361" y="connsiteY2361"/>
                    </a:cxn>
                    <a:cxn ang="0">
                      <a:pos x="connsiteX2362" y="connsiteY2362"/>
                    </a:cxn>
                    <a:cxn ang="0">
                      <a:pos x="connsiteX2363" y="connsiteY2363"/>
                    </a:cxn>
                    <a:cxn ang="0">
                      <a:pos x="connsiteX2364" y="connsiteY2364"/>
                    </a:cxn>
                    <a:cxn ang="0">
                      <a:pos x="connsiteX2365" y="connsiteY2365"/>
                    </a:cxn>
                    <a:cxn ang="0">
                      <a:pos x="connsiteX2366" y="connsiteY2366"/>
                    </a:cxn>
                    <a:cxn ang="0">
                      <a:pos x="connsiteX2367" y="connsiteY2367"/>
                    </a:cxn>
                    <a:cxn ang="0">
                      <a:pos x="connsiteX2368" y="connsiteY2368"/>
                    </a:cxn>
                    <a:cxn ang="0">
                      <a:pos x="connsiteX2369" y="connsiteY2369"/>
                    </a:cxn>
                    <a:cxn ang="0">
                      <a:pos x="connsiteX2370" y="connsiteY2370"/>
                    </a:cxn>
                    <a:cxn ang="0">
                      <a:pos x="connsiteX2371" y="connsiteY2371"/>
                    </a:cxn>
                    <a:cxn ang="0">
                      <a:pos x="connsiteX2372" y="connsiteY2372"/>
                    </a:cxn>
                    <a:cxn ang="0">
                      <a:pos x="connsiteX2373" y="connsiteY2373"/>
                    </a:cxn>
                    <a:cxn ang="0">
                      <a:pos x="connsiteX2374" y="connsiteY2374"/>
                    </a:cxn>
                    <a:cxn ang="0">
                      <a:pos x="connsiteX2375" y="connsiteY2375"/>
                    </a:cxn>
                    <a:cxn ang="0">
                      <a:pos x="connsiteX2376" y="connsiteY2376"/>
                    </a:cxn>
                    <a:cxn ang="0">
                      <a:pos x="connsiteX2377" y="connsiteY2377"/>
                    </a:cxn>
                    <a:cxn ang="0">
                      <a:pos x="connsiteX2378" y="connsiteY2378"/>
                    </a:cxn>
                    <a:cxn ang="0">
                      <a:pos x="connsiteX2379" y="connsiteY2379"/>
                    </a:cxn>
                    <a:cxn ang="0">
                      <a:pos x="connsiteX2380" y="connsiteY2380"/>
                    </a:cxn>
                    <a:cxn ang="0">
                      <a:pos x="connsiteX2381" y="connsiteY2381"/>
                    </a:cxn>
                    <a:cxn ang="0">
                      <a:pos x="connsiteX2382" y="connsiteY2382"/>
                    </a:cxn>
                    <a:cxn ang="0">
                      <a:pos x="connsiteX2383" y="connsiteY2383"/>
                    </a:cxn>
                    <a:cxn ang="0">
                      <a:pos x="connsiteX2384" y="connsiteY2384"/>
                    </a:cxn>
                    <a:cxn ang="0">
                      <a:pos x="connsiteX2385" y="connsiteY2385"/>
                    </a:cxn>
                    <a:cxn ang="0">
                      <a:pos x="connsiteX2386" y="connsiteY2386"/>
                    </a:cxn>
                    <a:cxn ang="0">
                      <a:pos x="connsiteX2387" y="connsiteY2387"/>
                    </a:cxn>
                    <a:cxn ang="0">
                      <a:pos x="connsiteX2388" y="connsiteY2388"/>
                    </a:cxn>
                    <a:cxn ang="0">
                      <a:pos x="connsiteX2389" y="connsiteY2389"/>
                    </a:cxn>
                    <a:cxn ang="0">
                      <a:pos x="connsiteX2390" y="connsiteY2390"/>
                    </a:cxn>
                    <a:cxn ang="0">
                      <a:pos x="connsiteX2391" y="connsiteY2391"/>
                    </a:cxn>
                    <a:cxn ang="0">
                      <a:pos x="connsiteX2392" y="connsiteY2392"/>
                    </a:cxn>
                    <a:cxn ang="0">
                      <a:pos x="connsiteX2393" y="connsiteY2393"/>
                    </a:cxn>
                    <a:cxn ang="0">
                      <a:pos x="connsiteX2394" y="connsiteY2394"/>
                    </a:cxn>
                    <a:cxn ang="0">
                      <a:pos x="connsiteX2395" y="connsiteY2395"/>
                    </a:cxn>
                    <a:cxn ang="0">
                      <a:pos x="connsiteX2396" y="connsiteY2396"/>
                    </a:cxn>
                    <a:cxn ang="0">
                      <a:pos x="connsiteX2397" y="connsiteY2397"/>
                    </a:cxn>
                    <a:cxn ang="0">
                      <a:pos x="connsiteX2398" y="connsiteY2398"/>
                    </a:cxn>
                    <a:cxn ang="0">
                      <a:pos x="connsiteX2399" y="connsiteY2399"/>
                    </a:cxn>
                    <a:cxn ang="0">
                      <a:pos x="connsiteX2400" y="connsiteY2400"/>
                    </a:cxn>
                    <a:cxn ang="0">
                      <a:pos x="connsiteX2401" y="connsiteY2401"/>
                    </a:cxn>
                    <a:cxn ang="0">
                      <a:pos x="connsiteX2402" y="connsiteY2402"/>
                    </a:cxn>
                    <a:cxn ang="0">
                      <a:pos x="connsiteX2403" y="connsiteY2403"/>
                    </a:cxn>
                    <a:cxn ang="0">
                      <a:pos x="connsiteX2404" y="connsiteY2404"/>
                    </a:cxn>
                    <a:cxn ang="0">
                      <a:pos x="connsiteX2405" y="connsiteY2405"/>
                    </a:cxn>
                    <a:cxn ang="0">
                      <a:pos x="connsiteX2406" y="connsiteY2406"/>
                    </a:cxn>
                    <a:cxn ang="0">
                      <a:pos x="connsiteX2407" y="connsiteY2407"/>
                    </a:cxn>
                    <a:cxn ang="0">
                      <a:pos x="connsiteX2408" y="connsiteY2408"/>
                    </a:cxn>
                    <a:cxn ang="0">
                      <a:pos x="connsiteX2409" y="connsiteY2409"/>
                    </a:cxn>
                    <a:cxn ang="0">
                      <a:pos x="connsiteX2410" y="connsiteY2410"/>
                    </a:cxn>
                    <a:cxn ang="0">
                      <a:pos x="connsiteX2411" y="connsiteY2411"/>
                    </a:cxn>
                    <a:cxn ang="0">
                      <a:pos x="connsiteX2412" y="connsiteY2412"/>
                    </a:cxn>
                    <a:cxn ang="0">
                      <a:pos x="connsiteX2413" y="connsiteY2413"/>
                    </a:cxn>
                    <a:cxn ang="0">
                      <a:pos x="connsiteX2414" y="connsiteY2414"/>
                    </a:cxn>
                    <a:cxn ang="0">
                      <a:pos x="connsiteX2415" y="connsiteY2415"/>
                    </a:cxn>
                    <a:cxn ang="0">
                      <a:pos x="connsiteX2416" y="connsiteY2416"/>
                    </a:cxn>
                    <a:cxn ang="0">
                      <a:pos x="connsiteX2417" y="connsiteY2417"/>
                    </a:cxn>
                    <a:cxn ang="0">
                      <a:pos x="connsiteX2418" y="connsiteY2418"/>
                    </a:cxn>
                    <a:cxn ang="0">
                      <a:pos x="connsiteX2419" y="connsiteY2419"/>
                    </a:cxn>
                    <a:cxn ang="0">
                      <a:pos x="connsiteX2420" y="connsiteY2420"/>
                    </a:cxn>
                    <a:cxn ang="0">
                      <a:pos x="connsiteX2421" y="connsiteY2421"/>
                    </a:cxn>
                    <a:cxn ang="0">
                      <a:pos x="connsiteX2422" y="connsiteY2422"/>
                    </a:cxn>
                    <a:cxn ang="0">
                      <a:pos x="connsiteX2423" y="connsiteY2423"/>
                    </a:cxn>
                    <a:cxn ang="0">
                      <a:pos x="connsiteX2424" y="connsiteY2424"/>
                    </a:cxn>
                    <a:cxn ang="0">
                      <a:pos x="connsiteX2425" y="connsiteY2425"/>
                    </a:cxn>
                    <a:cxn ang="0">
                      <a:pos x="connsiteX2426" y="connsiteY2426"/>
                    </a:cxn>
                    <a:cxn ang="0">
                      <a:pos x="connsiteX2427" y="connsiteY2427"/>
                    </a:cxn>
                    <a:cxn ang="0">
                      <a:pos x="connsiteX2428" y="connsiteY2428"/>
                    </a:cxn>
                    <a:cxn ang="0">
                      <a:pos x="connsiteX2429" y="connsiteY2429"/>
                    </a:cxn>
                    <a:cxn ang="0">
                      <a:pos x="connsiteX2430" y="connsiteY2430"/>
                    </a:cxn>
                    <a:cxn ang="0">
                      <a:pos x="connsiteX2431" y="connsiteY2431"/>
                    </a:cxn>
                    <a:cxn ang="0">
                      <a:pos x="connsiteX2432" y="connsiteY2432"/>
                    </a:cxn>
                    <a:cxn ang="0">
                      <a:pos x="connsiteX2433" y="connsiteY2433"/>
                    </a:cxn>
                    <a:cxn ang="0">
                      <a:pos x="connsiteX2434" y="connsiteY2434"/>
                    </a:cxn>
                    <a:cxn ang="0">
                      <a:pos x="connsiteX2435" y="connsiteY2435"/>
                    </a:cxn>
                    <a:cxn ang="0">
                      <a:pos x="connsiteX2436" y="connsiteY2436"/>
                    </a:cxn>
                    <a:cxn ang="0">
                      <a:pos x="connsiteX2437" y="connsiteY2437"/>
                    </a:cxn>
                    <a:cxn ang="0">
                      <a:pos x="connsiteX2438" y="connsiteY2438"/>
                    </a:cxn>
                    <a:cxn ang="0">
                      <a:pos x="connsiteX2439" y="connsiteY2439"/>
                    </a:cxn>
                    <a:cxn ang="0">
                      <a:pos x="connsiteX2440" y="connsiteY2440"/>
                    </a:cxn>
                    <a:cxn ang="0">
                      <a:pos x="connsiteX2441" y="connsiteY2441"/>
                    </a:cxn>
                    <a:cxn ang="0">
                      <a:pos x="connsiteX2442" y="connsiteY2442"/>
                    </a:cxn>
                    <a:cxn ang="0">
                      <a:pos x="connsiteX2443" y="connsiteY2443"/>
                    </a:cxn>
                    <a:cxn ang="0">
                      <a:pos x="connsiteX2444" y="connsiteY2444"/>
                    </a:cxn>
                    <a:cxn ang="0">
                      <a:pos x="connsiteX2445" y="connsiteY2445"/>
                    </a:cxn>
                    <a:cxn ang="0">
                      <a:pos x="connsiteX2446" y="connsiteY2446"/>
                    </a:cxn>
                    <a:cxn ang="0">
                      <a:pos x="connsiteX2447" y="connsiteY2447"/>
                    </a:cxn>
                    <a:cxn ang="0">
                      <a:pos x="connsiteX2448" y="connsiteY2448"/>
                    </a:cxn>
                    <a:cxn ang="0">
                      <a:pos x="connsiteX2449" y="connsiteY2449"/>
                    </a:cxn>
                    <a:cxn ang="0">
                      <a:pos x="connsiteX2450" y="connsiteY2450"/>
                    </a:cxn>
                    <a:cxn ang="0">
                      <a:pos x="connsiteX2451" y="connsiteY2451"/>
                    </a:cxn>
                    <a:cxn ang="0">
                      <a:pos x="connsiteX2452" y="connsiteY2452"/>
                    </a:cxn>
                    <a:cxn ang="0">
                      <a:pos x="connsiteX2453" y="connsiteY2453"/>
                    </a:cxn>
                    <a:cxn ang="0">
                      <a:pos x="connsiteX2454" y="connsiteY2454"/>
                    </a:cxn>
                    <a:cxn ang="0">
                      <a:pos x="connsiteX2455" y="connsiteY2455"/>
                    </a:cxn>
                    <a:cxn ang="0">
                      <a:pos x="connsiteX2456" y="connsiteY2456"/>
                    </a:cxn>
                    <a:cxn ang="0">
                      <a:pos x="connsiteX2457" y="connsiteY2457"/>
                    </a:cxn>
                    <a:cxn ang="0">
                      <a:pos x="connsiteX2458" y="connsiteY2458"/>
                    </a:cxn>
                    <a:cxn ang="0">
                      <a:pos x="connsiteX2459" y="connsiteY2459"/>
                    </a:cxn>
                    <a:cxn ang="0">
                      <a:pos x="connsiteX2460" y="connsiteY2460"/>
                    </a:cxn>
                    <a:cxn ang="0">
                      <a:pos x="connsiteX2461" y="connsiteY2461"/>
                    </a:cxn>
                    <a:cxn ang="0">
                      <a:pos x="connsiteX2462" y="connsiteY2462"/>
                    </a:cxn>
                    <a:cxn ang="0">
                      <a:pos x="connsiteX2463" y="connsiteY2463"/>
                    </a:cxn>
                    <a:cxn ang="0">
                      <a:pos x="connsiteX2464" y="connsiteY2464"/>
                    </a:cxn>
                    <a:cxn ang="0">
                      <a:pos x="connsiteX2465" y="connsiteY2465"/>
                    </a:cxn>
                    <a:cxn ang="0">
                      <a:pos x="connsiteX2466" y="connsiteY2466"/>
                    </a:cxn>
                    <a:cxn ang="0">
                      <a:pos x="connsiteX2467" y="connsiteY2467"/>
                    </a:cxn>
                    <a:cxn ang="0">
                      <a:pos x="connsiteX2468" y="connsiteY2468"/>
                    </a:cxn>
                    <a:cxn ang="0">
                      <a:pos x="connsiteX2469" y="connsiteY2469"/>
                    </a:cxn>
                    <a:cxn ang="0">
                      <a:pos x="connsiteX2470" y="connsiteY2470"/>
                    </a:cxn>
                    <a:cxn ang="0">
                      <a:pos x="connsiteX2471" y="connsiteY2471"/>
                    </a:cxn>
                    <a:cxn ang="0">
                      <a:pos x="connsiteX2472" y="connsiteY2472"/>
                    </a:cxn>
                    <a:cxn ang="0">
                      <a:pos x="connsiteX2473" y="connsiteY2473"/>
                    </a:cxn>
                    <a:cxn ang="0">
                      <a:pos x="connsiteX2474" y="connsiteY2474"/>
                    </a:cxn>
                    <a:cxn ang="0">
                      <a:pos x="connsiteX2475" y="connsiteY2475"/>
                    </a:cxn>
                    <a:cxn ang="0">
                      <a:pos x="connsiteX2476" y="connsiteY2476"/>
                    </a:cxn>
                    <a:cxn ang="0">
                      <a:pos x="connsiteX2477" y="connsiteY2477"/>
                    </a:cxn>
                    <a:cxn ang="0">
                      <a:pos x="connsiteX2478" y="connsiteY2478"/>
                    </a:cxn>
                    <a:cxn ang="0">
                      <a:pos x="connsiteX2479" y="connsiteY2479"/>
                    </a:cxn>
                    <a:cxn ang="0">
                      <a:pos x="connsiteX2480" y="connsiteY2480"/>
                    </a:cxn>
                    <a:cxn ang="0">
                      <a:pos x="connsiteX2481" y="connsiteY2481"/>
                    </a:cxn>
                    <a:cxn ang="0">
                      <a:pos x="connsiteX2482" y="connsiteY2482"/>
                    </a:cxn>
                    <a:cxn ang="0">
                      <a:pos x="connsiteX2483" y="connsiteY2483"/>
                    </a:cxn>
                    <a:cxn ang="0">
                      <a:pos x="connsiteX2484" y="connsiteY2484"/>
                    </a:cxn>
                    <a:cxn ang="0">
                      <a:pos x="connsiteX2485" y="connsiteY2485"/>
                    </a:cxn>
                    <a:cxn ang="0">
                      <a:pos x="connsiteX2486" y="connsiteY2486"/>
                    </a:cxn>
                    <a:cxn ang="0">
                      <a:pos x="connsiteX2487" y="connsiteY2487"/>
                    </a:cxn>
                    <a:cxn ang="0">
                      <a:pos x="connsiteX2488" y="connsiteY2488"/>
                    </a:cxn>
                    <a:cxn ang="0">
                      <a:pos x="connsiteX2489" y="connsiteY2489"/>
                    </a:cxn>
                    <a:cxn ang="0">
                      <a:pos x="connsiteX2490" y="connsiteY2490"/>
                    </a:cxn>
                    <a:cxn ang="0">
                      <a:pos x="connsiteX2491" y="connsiteY2491"/>
                    </a:cxn>
                    <a:cxn ang="0">
                      <a:pos x="connsiteX2492" y="connsiteY2492"/>
                    </a:cxn>
                    <a:cxn ang="0">
                      <a:pos x="connsiteX2493" y="connsiteY2493"/>
                    </a:cxn>
                    <a:cxn ang="0">
                      <a:pos x="connsiteX2494" y="connsiteY2494"/>
                    </a:cxn>
                    <a:cxn ang="0">
                      <a:pos x="connsiteX2495" y="connsiteY2495"/>
                    </a:cxn>
                    <a:cxn ang="0">
                      <a:pos x="connsiteX2496" y="connsiteY2496"/>
                    </a:cxn>
                    <a:cxn ang="0">
                      <a:pos x="connsiteX2497" y="connsiteY2497"/>
                    </a:cxn>
                    <a:cxn ang="0">
                      <a:pos x="connsiteX2498" y="connsiteY2498"/>
                    </a:cxn>
                    <a:cxn ang="0">
                      <a:pos x="connsiteX2499" y="connsiteY2499"/>
                    </a:cxn>
                    <a:cxn ang="0">
                      <a:pos x="connsiteX2500" y="connsiteY2500"/>
                    </a:cxn>
                    <a:cxn ang="0">
                      <a:pos x="connsiteX2501" y="connsiteY2501"/>
                    </a:cxn>
                    <a:cxn ang="0">
                      <a:pos x="connsiteX2502" y="connsiteY2502"/>
                    </a:cxn>
                    <a:cxn ang="0">
                      <a:pos x="connsiteX2503" y="connsiteY2503"/>
                    </a:cxn>
                    <a:cxn ang="0">
                      <a:pos x="connsiteX2504" y="connsiteY2504"/>
                    </a:cxn>
                    <a:cxn ang="0">
                      <a:pos x="connsiteX2505" y="connsiteY2505"/>
                    </a:cxn>
                    <a:cxn ang="0">
                      <a:pos x="connsiteX2506" y="connsiteY2506"/>
                    </a:cxn>
                    <a:cxn ang="0">
                      <a:pos x="connsiteX2507" y="connsiteY2507"/>
                    </a:cxn>
                    <a:cxn ang="0">
                      <a:pos x="connsiteX2508" y="connsiteY2508"/>
                    </a:cxn>
                    <a:cxn ang="0">
                      <a:pos x="connsiteX2509" y="connsiteY2509"/>
                    </a:cxn>
                    <a:cxn ang="0">
                      <a:pos x="connsiteX2510" y="connsiteY2510"/>
                    </a:cxn>
                    <a:cxn ang="0">
                      <a:pos x="connsiteX2511" y="connsiteY2511"/>
                    </a:cxn>
                    <a:cxn ang="0">
                      <a:pos x="connsiteX2512" y="connsiteY2512"/>
                    </a:cxn>
                    <a:cxn ang="0">
                      <a:pos x="connsiteX2513" y="connsiteY2513"/>
                    </a:cxn>
                    <a:cxn ang="0">
                      <a:pos x="connsiteX2514" y="connsiteY2514"/>
                    </a:cxn>
                    <a:cxn ang="0">
                      <a:pos x="connsiteX2515" y="connsiteY2515"/>
                    </a:cxn>
                    <a:cxn ang="0">
                      <a:pos x="connsiteX2516" y="connsiteY2516"/>
                    </a:cxn>
                    <a:cxn ang="0">
                      <a:pos x="connsiteX2517" y="connsiteY2517"/>
                    </a:cxn>
                    <a:cxn ang="0">
                      <a:pos x="connsiteX2518" y="connsiteY2518"/>
                    </a:cxn>
                    <a:cxn ang="0">
                      <a:pos x="connsiteX2519" y="connsiteY2519"/>
                    </a:cxn>
                    <a:cxn ang="0">
                      <a:pos x="connsiteX2520" y="connsiteY2520"/>
                    </a:cxn>
                    <a:cxn ang="0">
                      <a:pos x="connsiteX2521" y="connsiteY2521"/>
                    </a:cxn>
                    <a:cxn ang="0">
                      <a:pos x="connsiteX2522" y="connsiteY2522"/>
                    </a:cxn>
                    <a:cxn ang="0">
                      <a:pos x="connsiteX2523" y="connsiteY2523"/>
                    </a:cxn>
                    <a:cxn ang="0">
                      <a:pos x="connsiteX2524" y="connsiteY2524"/>
                    </a:cxn>
                    <a:cxn ang="0">
                      <a:pos x="connsiteX2525" y="connsiteY2525"/>
                    </a:cxn>
                    <a:cxn ang="0">
                      <a:pos x="connsiteX2526" y="connsiteY2526"/>
                    </a:cxn>
                    <a:cxn ang="0">
                      <a:pos x="connsiteX2527" y="connsiteY2527"/>
                    </a:cxn>
                    <a:cxn ang="0">
                      <a:pos x="connsiteX2528" y="connsiteY2528"/>
                    </a:cxn>
                    <a:cxn ang="0">
                      <a:pos x="connsiteX2529" y="connsiteY2529"/>
                    </a:cxn>
                    <a:cxn ang="0">
                      <a:pos x="connsiteX2530" y="connsiteY2530"/>
                    </a:cxn>
                    <a:cxn ang="0">
                      <a:pos x="connsiteX2531" y="connsiteY2531"/>
                    </a:cxn>
                    <a:cxn ang="0">
                      <a:pos x="connsiteX2532" y="connsiteY2532"/>
                    </a:cxn>
                    <a:cxn ang="0">
                      <a:pos x="connsiteX2533" y="connsiteY2533"/>
                    </a:cxn>
                    <a:cxn ang="0">
                      <a:pos x="connsiteX2534" y="connsiteY2534"/>
                    </a:cxn>
                    <a:cxn ang="0">
                      <a:pos x="connsiteX2535" y="connsiteY2535"/>
                    </a:cxn>
                    <a:cxn ang="0">
                      <a:pos x="connsiteX2536" y="connsiteY2536"/>
                    </a:cxn>
                    <a:cxn ang="0">
                      <a:pos x="connsiteX2537" y="connsiteY2537"/>
                    </a:cxn>
                    <a:cxn ang="0">
                      <a:pos x="connsiteX2538" y="connsiteY2538"/>
                    </a:cxn>
                    <a:cxn ang="0">
                      <a:pos x="connsiteX2539" y="connsiteY2539"/>
                    </a:cxn>
                    <a:cxn ang="0">
                      <a:pos x="connsiteX2540" y="connsiteY2540"/>
                    </a:cxn>
                    <a:cxn ang="0">
                      <a:pos x="connsiteX2541" y="connsiteY2541"/>
                    </a:cxn>
                    <a:cxn ang="0">
                      <a:pos x="connsiteX2542" y="connsiteY2542"/>
                    </a:cxn>
                    <a:cxn ang="0">
                      <a:pos x="connsiteX2543" y="connsiteY2543"/>
                    </a:cxn>
                    <a:cxn ang="0">
                      <a:pos x="connsiteX2544" y="connsiteY2544"/>
                    </a:cxn>
                    <a:cxn ang="0">
                      <a:pos x="connsiteX2545" y="connsiteY2545"/>
                    </a:cxn>
                    <a:cxn ang="0">
                      <a:pos x="connsiteX2546" y="connsiteY2546"/>
                    </a:cxn>
                    <a:cxn ang="0">
                      <a:pos x="connsiteX2547" y="connsiteY2547"/>
                    </a:cxn>
                    <a:cxn ang="0">
                      <a:pos x="connsiteX2548" y="connsiteY2548"/>
                    </a:cxn>
                    <a:cxn ang="0">
                      <a:pos x="connsiteX2549" y="connsiteY2549"/>
                    </a:cxn>
                    <a:cxn ang="0">
                      <a:pos x="connsiteX2550" y="connsiteY2550"/>
                    </a:cxn>
                    <a:cxn ang="0">
                      <a:pos x="connsiteX2551" y="connsiteY2551"/>
                    </a:cxn>
                    <a:cxn ang="0">
                      <a:pos x="connsiteX2552" y="connsiteY2552"/>
                    </a:cxn>
                    <a:cxn ang="0">
                      <a:pos x="connsiteX2553" y="connsiteY2553"/>
                    </a:cxn>
                    <a:cxn ang="0">
                      <a:pos x="connsiteX2554" y="connsiteY2554"/>
                    </a:cxn>
                    <a:cxn ang="0">
                      <a:pos x="connsiteX2555" y="connsiteY2555"/>
                    </a:cxn>
                    <a:cxn ang="0">
                      <a:pos x="connsiteX2556" y="connsiteY2556"/>
                    </a:cxn>
                    <a:cxn ang="0">
                      <a:pos x="connsiteX2557" y="connsiteY2557"/>
                    </a:cxn>
                    <a:cxn ang="0">
                      <a:pos x="connsiteX2558" y="connsiteY2558"/>
                    </a:cxn>
                    <a:cxn ang="0">
                      <a:pos x="connsiteX2559" y="connsiteY2559"/>
                    </a:cxn>
                    <a:cxn ang="0">
                      <a:pos x="connsiteX2560" y="connsiteY2560"/>
                    </a:cxn>
                    <a:cxn ang="0">
                      <a:pos x="connsiteX2561" y="connsiteY2561"/>
                    </a:cxn>
                    <a:cxn ang="0">
                      <a:pos x="connsiteX2562" y="connsiteY2562"/>
                    </a:cxn>
                    <a:cxn ang="0">
                      <a:pos x="connsiteX2563" y="connsiteY2563"/>
                    </a:cxn>
                  </a:cxnLst>
                  <a:rect l="l" t="t" r="r" b="b"/>
                  <a:pathLst>
                    <a:path w="1404720" h="2812935">
                      <a:moveTo>
                        <a:pt x="1343312" y="2703931"/>
                      </a:moveTo>
                      <a:cubicBezTo>
                        <a:pt x="1321017" y="2703931"/>
                        <a:pt x="1302944" y="2722004"/>
                        <a:pt x="1302944" y="2744299"/>
                      </a:cubicBezTo>
                      <a:cubicBezTo>
                        <a:pt x="1302944" y="2766594"/>
                        <a:pt x="1321017" y="2784667"/>
                        <a:pt x="1343312" y="2784667"/>
                      </a:cubicBezTo>
                      <a:cubicBezTo>
                        <a:pt x="1365607" y="2784667"/>
                        <a:pt x="1383680" y="2766594"/>
                        <a:pt x="1383680" y="2744299"/>
                      </a:cubicBezTo>
                      <a:cubicBezTo>
                        <a:pt x="1383680" y="2722004"/>
                        <a:pt x="1365607" y="2703931"/>
                        <a:pt x="1343312" y="2703931"/>
                      </a:cubicBezTo>
                      <a:close/>
                      <a:moveTo>
                        <a:pt x="1258874" y="2703931"/>
                      </a:moveTo>
                      <a:cubicBezTo>
                        <a:pt x="1236579" y="2703931"/>
                        <a:pt x="1218506" y="2722004"/>
                        <a:pt x="1218506" y="2744299"/>
                      </a:cubicBezTo>
                      <a:cubicBezTo>
                        <a:pt x="1218506" y="2766594"/>
                        <a:pt x="1236579" y="2784667"/>
                        <a:pt x="1258874" y="2784667"/>
                      </a:cubicBezTo>
                      <a:cubicBezTo>
                        <a:pt x="1281169" y="2784667"/>
                        <a:pt x="1299242" y="2766594"/>
                        <a:pt x="1299242" y="2744299"/>
                      </a:cubicBezTo>
                      <a:cubicBezTo>
                        <a:pt x="1299242" y="2722004"/>
                        <a:pt x="1281169" y="2703931"/>
                        <a:pt x="1258874" y="2703931"/>
                      </a:cubicBezTo>
                      <a:close/>
                      <a:moveTo>
                        <a:pt x="1174438" y="2703931"/>
                      </a:moveTo>
                      <a:cubicBezTo>
                        <a:pt x="1152143" y="2703931"/>
                        <a:pt x="1134070" y="2722004"/>
                        <a:pt x="1134070" y="2744299"/>
                      </a:cubicBezTo>
                      <a:cubicBezTo>
                        <a:pt x="1134070" y="2766594"/>
                        <a:pt x="1152143" y="2784667"/>
                        <a:pt x="1174438" y="2784667"/>
                      </a:cubicBezTo>
                      <a:cubicBezTo>
                        <a:pt x="1196733" y="2784667"/>
                        <a:pt x="1214806" y="2766594"/>
                        <a:pt x="1214806" y="2744299"/>
                      </a:cubicBezTo>
                      <a:cubicBezTo>
                        <a:pt x="1214806" y="2722004"/>
                        <a:pt x="1196733" y="2703931"/>
                        <a:pt x="1174438" y="2703931"/>
                      </a:cubicBezTo>
                      <a:close/>
                      <a:moveTo>
                        <a:pt x="1090002" y="2703931"/>
                      </a:moveTo>
                      <a:cubicBezTo>
                        <a:pt x="1067707" y="2703931"/>
                        <a:pt x="1049634" y="2722004"/>
                        <a:pt x="1049634" y="2744299"/>
                      </a:cubicBezTo>
                      <a:cubicBezTo>
                        <a:pt x="1049634" y="2766594"/>
                        <a:pt x="1067707" y="2784667"/>
                        <a:pt x="1090002" y="2784667"/>
                      </a:cubicBezTo>
                      <a:cubicBezTo>
                        <a:pt x="1112297" y="2784667"/>
                        <a:pt x="1130370" y="2766594"/>
                        <a:pt x="1130370" y="2744299"/>
                      </a:cubicBezTo>
                      <a:cubicBezTo>
                        <a:pt x="1130370" y="2722004"/>
                        <a:pt x="1112297" y="2703931"/>
                        <a:pt x="1090002" y="2703931"/>
                      </a:cubicBezTo>
                      <a:close/>
                      <a:moveTo>
                        <a:pt x="1005565" y="2703931"/>
                      </a:moveTo>
                      <a:cubicBezTo>
                        <a:pt x="983270" y="2703931"/>
                        <a:pt x="965197" y="2722004"/>
                        <a:pt x="965197" y="2744299"/>
                      </a:cubicBezTo>
                      <a:cubicBezTo>
                        <a:pt x="965197" y="2766594"/>
                        <a:pt x="983270" y="2784667"/>
                        <a:pt x="1005565" y="2784667"/>
                      </a:cubicBezTo>
                      <a:cubicBezTo>
                        <a:pt x="1027860" y="2784667"/>
                        <a:pt x="1045933" y="2766594"/>
                        <a:pt x="1045933" y="2744299"/>
                      </a:cubicBezTo>
                      <a:cubicBezTo>
                        <a:pt x="1045933" y="2722004"/>
                        <a:pt x="1027860" y="2703931"/>
                        <a:pt x="1005565" y="2703931"/>
                      </a:cubicBezTo>
                      <a:close/>
                      <a:moveTo>
                        <a:pt x="921129" y="2703931"/>
                      </a:moveTo>
                      <a:cubicBezTo>
                        <a:pt x="898834" y="2703931"/>
                        <a:pt x="880761" y="2722004"/>
                        <a:pt x="880761" y="2744299"/>
                      </a:cubicBezTo>
                      <a:cubicBezTo>
                        <a:pt x="880761" y="2766594"/>
                        <a:pt x="898834" y="2784667"/>
                        <a:pt x="921129" y="2784667"/>
                      </a:cubicBezTo>
                      <a:cubicBezTo>
                        <a:pt x="943424" y="2784667"/>
                        <a:pt x="961497" y="2766594"/>
                        <a:pt x="961497" y="2744299"/>
                      </a:cubicBezTo>
                      <a:cubicBezTo>
                        <a:pt x="961497" y="2722004"/>
                        <a:pt x="943424" y="2703931"/>
                        <a:pt x="921129" y="2703931"/>
                      </a:cubicBezTo>
                      <a:close/>
                      <a:moveTo>
                        <a:pt x="836693" y="2703931"/>
                      </a:moveTo>
                      <a:cubicBezTo>
                        <a:pt x="814398" y="2703931"/>
                        <a:pt x="796325" y="2722004"/>
                        <a:pt x="796325" y="2744299"/>
                      </a:cubicBezTo>
                      <a:cubicBezTo>
                        <a:pt x="796325" y="2766594"/>
                        <a:pt x="814398" y="2784667"/>
                        <a:pt x="836693" y="2784667"/>
                      </a:cubicBezTo>
                      <a:cubicBezTo>
                        <a:pt x="858988" y="2784667"/>
                        <a:pt x="877061" y="2766594"/>
                        <a:pt x="877061" y="2744299"/>
                      </a:cubicBezTo>
                      <a:cubicBezTo>
                        <a:pt x="877061" y="2722004"/>
                        <a:pt x="858988" y="2703931"/>
                        <a:pt x="836693" y="2703931"/>
                      </a:cubicBezTo>
                      <a:close/>
                      <a:moveTo>
                        <a:pt x="752256" y="2703931"/>
                      </a:moveTo>
                      <a:cubicBezTo>
                        <a:pt x="729961" y="2703931"/>
                        <a:pt x="711888" y="2722004"/>
                        <a:pt x="711888" y="2744299"/>
                      </a:cubicBezTo>
                      <a:cubicBezTo>
                        <a:pt x="711888" y="2766594"/>
                        <a:pt x="729961" y="2784667"/>
                        <a:pt x="752256" y="2784667"/>
                      </a:cubicBezTo>
                      <a:cubicBezTo>
                        <a:pt x="774551" y="2784667"/>
                        <a:pt x="792624" y="2766594"/>
                        <a:pt x="792624" y="2744299"/>
                      </a:cubicBezTo>
                      <a:cubicBezTo>
                        <a:pt x="792624" y="2722004"/>
                        <a:pt x="774551" y="2703931"/>
                        <a:pt x="752256" y="2703931"/>
                      </a:cubicBezTo>
                      <a:close/>
                      <a:moveTo>
                        <a:pt x="667820" y="2703931"/>
                      </a:moveTo>
                      <a:cubicBezTo>
                        <a:pt x="645525" y="2703931"/>
                        <a:pt x="627452" y="2722004"/>
                        <a:pt x="627452" y="2744299"/>
                      </a:cubicBezTo>
                      <a:cubicBezTo>
                        <a:pt x="627452" y="2766594"/>
                        <a:pt x="645525" y="2784667"/>
                        <a:pt x="667820" y="2784667"/>
                      </a:cubicBezTo>
                      <a:cubicBezTo>
                        <a:pt x="690115" y="2784667"/>
                        <a:pt x="708188" y="2766594"/>
                        <a:pt x="708188" y="2744299"/>
                      </a:cubicBezTo>
                      <a:cubicBezTo>
                        <a:pt x="708188" y="2722004"/>
                        <a:pt x="690115" y="2703931"/>
                        <a:pt x="667820" y="2703931"/>
                      </a:cubicBezTo>
                      <a:close/>
                      <a:moveTo>
                        <a:pt x="583384" y="2703931"/>
                      </a:moveTo>
                      <a:cubicBezTo>
                        <a:pt x="561089" y="2703931"/>
                        <a:pt x="543016" y="2722004"/>
                        <a:pt x="543016" y="2744299"/>
                      </a:cubicBezTo>
                      <a:cubicBezTo>
                        <a:pt x="543016" y="2766594"/>
                        <a:pt x="561089" y="2784667"/>
                        <a:pt x="583384" y="2784667"/>
                      </a:cubicBezTo>
                      <a:cubicBezTo>
                        <a:pt x="605679" y="2784667"/>
                        <a:pt x="623752" y="2766594"/>
                        <a:pt x="623752" y="2744299"/>
                      </a:cubicBezTo>
                      <a:cubicBezTo>
                        <a:pt x="623752" y="2722004"/>
                        <a:pt x="605679" y="2703931"/>
                        <a:pt x="583384" y="2703931"/>
                      </a:cubicBezTo>
                      <a:close/>
                      <a:moveTo>
                        <a:pt x="498947" y="2703931"/>
                      </a:moveTo>
                      <a:cubicBezTo>
                        <a:pt x="476652" y="2703931"/>
                        <a:pt x="458579" y="2722004"/>
                        <a:pt x="458579" y="2744299"/>
                      </a:cubicBezTo>
                      <a:cubicBezTo>
                        <a:pt x="458579" y="2766594"/>
                        <a:pt x="476652" y="2784667"/>
                        <a:pt x="498947" y="2784667"/>
                      </a:cubicBezTo>
                      <a:cubicBezTo>
                        <a:pt x="521242" y="2784667"/>
                        <a:pt x="539315" y="2766594"/>
                        <a:pt x="539315" y="2744299"/>
                      </a:cubicBezTo>
                      <a:cubicBezTo>
                        <a:pt x="539315" y="2722004"/>
                        <a:pt x="521242" y="2703931"/>
                        <a:pt x="498947" y="2703931"/>
                      </a:cubicBezTo>
                      <a:close/>
                      <a:moveTo>
                        <a:pt x="414511" y="2703931"/>
                      </a:moveTo>
                      <a:cubicBezTo>
                        <a:pt x="392216" y="2703931"/>
                        <a:pt x="374143" y="2722004"/>
                        <a:pt x="374143" y="2744299"/>
                      </a:cubicBezTo>
                      <a:cubicBezTo>
                        <a:pt x="374143" y="2766594"/>
                        <a:pt x="392216" y="2784667"/>
                        <a:pt x="414511" y="2784667"/>
                      </a:cubicBezTo>
                      <a:cubicBezTo>
                        <a:pt x="436806" y="2784667"/>
                        <a:pt x="454879" y="2766594"/>
                        <a:pt x="454879" y="2744299"/>
                      </a:cubicBezTo>
                      <a:cubicBezTo>
                        <a:pt x="454879" y="2722004"/>
                        <a:pt x="436806" y="2703931"/>
                        <a:pt x="414511" y="2703931"/>
                      </a:cubicBezTo>
                      <a:close/>
                      <a:moveTo>
                        <a:pt x="330075" y="2703931"/>
                      </a:moveTo>
                      <a:cubicBezTo>
                        <a:pt x="307780" y="2703931"/>
                        <a:pt x="289707" y="2722004"/>
                        <a:pt x="289707" y="2744299"/>
                      </a:cubicBezTo>
                      <a:cubicBezTo>
                        <a:pt x="289707" y="2766594"/>
                        <a:pt x="307780" y="2784667"/>
                        <a:pt x="330075" y="2784667"/>
                      </a:cubicBezTo>
                      <a:cubicBezTo>
                        <a:pt x="352370" y="2784667"/>
                        <a:pt x="370443" y="2766594"/>
                        <a:pt x="370443" y="2744299"/>
                      </a:cubicBezTo>
                      <a:cubicBezTo>
                        <a:pt x="370443" y="2722004"/>
                        <a:pt x="352370" y="2703931"/>
                        <a:pt x="330075" y="2703931"/>
                      </a:cubicBezTo>
                      <a:close/>
                      <a:moveTo>
                        <a:pt x="245639" y="2703931"/>
                      </a:moveTo>
                      <a:cubicBezTo>
                        <a:pt x="223344" y="2703931"/>
                        <a:pt x="205271" y="2722004"/>
                        <a:pt x="205271" y="2744299"/>
                      </a:cubicBezTo>
                      <a:cubicBezTo>
                        <a:pt x="205271" y="2766594"/>
                        <a:pt x="223344" y="2784667"/>
                        <a:pt x="245639" y="2784667"/>
                      </a:cubicBezTo>
                      <a:cubicBezTo>
                        <a:pt x="267934" y="2784667"/>
                        <a:pt x="286007" y="2766594"/>
                        <a:pt x="286007" y="2744299"/>
                      </a:cubicBezTo>
                      <a:cubicBezTo>
                        <a:pt x="286007" y="2722004"/>
                        <a:pt x="267934" y="2703931"/>
                        <a:pt x="245639" y="2703931"/>
                      </a:cubicBezTo>
                      <a:close/>
                      <a:moveTo>
                        <a:pt x="161202" y="2703931"/>
                      </a:moveTo>
                      <a:cubicBezTo>
                        <a:pt x="138907" y="2703931"/>
                        <a:pt x="120834" y="2722004"/>
                        <a:pt x="120834" y="2744299"/>
                      </a:cubicBezTo>
                      <a:cubicBezTo>
                        <a:pt x="120834" y="2766594"/>
                        <a:pt x="138907" y="2784667"/>
                        <a:pt x="161202" y="2784667"/>
                      </a:cubicBezTo>
                      <a:cubicBezTo>
                        <a:pt x="183497" y="2784667"/>
                        <a:pt x="201570" y="2766594"/>
                        <a:pt x="201570" y="2744299"/>
                      </a:cubicBezTo>
                      <a:cubicBezTo>
                        <a:pt x="201570" y="2722004"/>
                        <a:pt x="183497" y="2703931"/>
                        <a:pt x="161202" y="2703931"/>
                      </a:cubicBezTo>
                      <a:close/>
                      <a:moveTo>
                        <a:pt x="76766" y="2703931"/>
                      </a:moveTo>
                      <a:cubicBezTo>
                        <a:pt x="54471" y="2703931"/>
                        <a:pt x="36398" y="2722004"/>
                        <a:pt x="36398" y="2744299"/>
                      </a:cubicBezTo>
                      <a:cubicBezTo>
                        <a:pt x="36398" y="2766594"/>
                        <a:pt x="54471" y="2784667"/>
                        <a:pt x="76766" y="2784667"/>
                      </a:cubicBezTo>
                      <a:cubicBezTo>
                        <a:pt x="99061" y="2784667"/>
                        <a:pt x="117134" y="2766594"/>
                        <a:pt x="117134" y="2744299"/>
                      </a:cubicBezTo>
                      <a:cubicBezTo>
                        <a:pt x="117134" y="2722004"/>
                        <a:pt x="99061" y="2703931"/>
                        <a:pt x="76766" y="2703931"/>
                      </a:cubicBezTo>
                      <a:close/>
                      <a:moveTo>
                        <a:pt x="1343312" y="2617876"/>
                      </a:moveTo>
                      <a:cubicBezTo>
                        <a:pt x="1321017" y="2617876"/>
                        <a:pt x="1302944" y="2635949"/>
                        <a:pt x="1302944" y="2658244"/>
                      </a:cubicBezTo>
                      <a:cubicBezTo>
                        <a:pt x="1302944" y="2680539"/>
                        <a:pt x="1321017" y="2698612"/>
                        <a:pt x="1343312" y="2698612"/>
                      </a:cubicBezTo>
                      <a:cubicBezTo>
                        <a:pt x="1365607" y="2698612"/>
                        <a:pt x="1383680" y="2680539"/>
                        <a:pt x="1383680" y="2658244"/>
                      </a:cubicBezTo>
                      <a:cubicBezTo>
                        <a:pt x="1383680" y="2635949"/>
                        <a:pt x="1365607" y="2617876"/>
                        <a:pt x="1343312" y="2617876"/>
                      </a:cubicBezTo>
                      <a:close/>
                      <a:moveTo>
                        <a:pt x="1258874" y="2617876"/>
                      </a:moveTo>
                      <a:cubicBezTo>
                        <a:pt x="1236579" y="2617876"/>
                        <a:pt x="1218506" y="2635949"/>
                        <a:pt x="1218506" y="2658244"/>
                      </a:cubicBezTo>
                      <a:cubicBezTo>
                        <a:pt x="1218506" y="2680539"/>
                        <a:pt x="1236579" y="2698612"/>
                        <a:pt x="1258874" y="2698612"/>
                      </a:cubicBezTo>
                      <a:cubicBezTo>
                        <a:pt x="1281169" y="2698612"/>
                        <a:pt x="1299242" y="2680539"/>
                        <a:pt x="1299242" y="2658244"/>
                      </a:cubicBezTo>
                      <a:cubicBezTo>
                        <a:pt x="1299242" y="2635949"/>
                        <a:pt x="1281169" y="2617876"/>
                        <a:pt x="1258874" y="2617876"/>
                      </a:cubicBezTo>
                      <a:close/>
                      <a:moveTo>
                        <a:pt x="1174438" y="2617876"/>
                      </a:moveTo>
                      <a:cubicBezTo>
                        <a:pt x="1152143" y="2617876"/>
                        <a:pt x="1134070" y="2635949"/>
                        <a:pt x="1134070" y="2658244"/>
                      </a:cubicBezTo>
                      <a:cubicBezTo>
                        <a:pt x="1134070" y="2680539"/>
                        <a:pt x="1152143" y="2698612"/>
                        <a:pt x="1174438" y="2698612"/>
                      </a:cubicBezTo>
                      <a:cubicBezTo>
                        <a:pt x="1196733" y="2698612"/>
                        <a:pt x="1214806" y="2680539"/>
                        <a:pt x="1214806" y="2658244"/>
                      </a:cubicBezTo>
                      <a:cubicBezTo>
                        <a:pt x="1214806" y="2635949"/>
                        <a:pt x="1196733" y="2617876"/>
                        <a:pt x="1174438" y="2617876"/>
                      </a:cubicBezTo>
                      <a:close/>
                      <a:moveTo>
                        <a:pt x="1090002" y="2617876"/>
                      </a:moveTo>
                      <a:cubicBezTo>
                        <a:pt x="1067707" y="2617876"/>
                        <a:pt x="1049634" y="2635949"/>
                        <a:pt x="1049634" y="2658244"/>
                      </a:cubicBezTo>
                      <a:cubicBezTo>
                        <a:pt x="1049634" y="2680539"/>
                        <a:pt x="1067707" y="2698612"/>
                        <a:pt x="1090002" y="2698612"/>
                      </a:cubicBezTo>
                      <a:cubicBezTo>
                        <a:pt x="1112297" y="2698612"/>
                        <a:pt x="1130370" y="2680539"/>
                        <a:pt x="1130370" y="2658244"/>
                      </a:cubicBezTo>
                      <a:cubicBezTo>
                        <a:pt x="1130370" y="2635949"/>
                        <a:pt x="1112297" y="2617876"/>
                        <a:pt x="1090002" y="2617876"/>
                      </a:cubicBezTo>
                      <a:close/>
                      <a:moveTo>
                        <a:pt x="1005565" y="2617876"/>
                      </a:moveTo>
                      <a:cubicBezTo>
                        <a:pt x="983270" y="2617876"/>
                        <a:pt x="965197" y="2635949"/>
                        <a:pt x="965197" y="2658244"/>
                      </a:cubicBezTo>
                      <a:cubicBezTo>
                        <a:pt x="965197" y="2680539"/>
                        <a:pt x="983270" y="2698612"/>
                        <a:pt x="1005565" y="2698612"/>
                      </a:cubicBezTo>
                      <a:cubicBezTo>
                        <a:pt x="1027860" y="2698612"/>
                        <a:pt x="1045933" y="2680539"/>
                        <a:pt x="1045933" y="2658244"/>
                      </a:cubicBezTo>
                      <a:cubicBezTo>
                        <a:pt x="1045933" y="2635949"/>
                        <a:pt x="1027860" y="2617876"/>
                        <a:pt x="1005565" y="2617876"/>
                      </a:cubicBezTo>
                      <a:close/>
                      <a:moveTo>
                        <a:pt x="921129" y="2617876"/>
                      </a:moveTo>
                      <a:cubicBezTo>
                        <a:pt x="898834" y="2617876"/>
                        <a:pt x="880761" y="2635949"/>
                        <a:pt x="880761" y="2658244"/>
                      </a:cubicBezTo>
                      <a:cubicBezTo>
                        <a:pt x="880761" y="2680539"/>
                        <a:pt x="898834" y="2698612"/>
                        <a:pt x="921129" y="2698612"/>
                      </a:cubicBezTo>
                      <a:cubicBezTo>
                        <a:pt x="943424" y="2698612"/>
                        <a:pt x="961497" y="2680539"/>
                        <a:pt x="961497" y="2658244"/>
                      </a:cubicBezTo>
                      <a:cubicBezTo>
                        <a:pt x="961497" y="2635949"/>
                        <a:pt x="943424" y="2617876"/>
                        <a:pt x="921129" y="2617876"/>
                      </a:cubicBezTo>
                      <a:close/>
                      <a:moveTo>
                        <a:pt x="836693" y="2617876"/>
                      </a:moveTo>
                      <a:cubicBezTo>
                        <a:pt x="814398" y="2617876"/>
                        <a:pt x="796325" y="2635949"/>
                        <a:pt x="796325" y="2658244"/>
                      </a:cubicBezTo>
                      <a:cubicBezTo>
                        <a:pt x="796325" y="2680539"/>
                        <a:pt x="814398" y="2698612"/>
                        <a:pt x="836693" y="2698612"/>
                      </a:cubicBezTo>
                      <a:cubicBezTo>
                        <a:pt x="858988" y="2698612"/>
                        <a:pt x="877061" y="2680539"/>
                        <a:pt x="877061" y="2658244"/>
                      </a:cubicBezTo>
                      <a:cubicBezTo>
                        <a:pt x="877061" y="2635949"/>
                        <a:pt x="858988" y="2617876"/>
                        <a:pt x="836693" y="2617876"/>
                      </a:cubicBezTo>
                      <a:close/>
                      <a:moveTo>
                        <a:pt x="752256" y="2617876"/>
                      </a:moveTo>
                      <a:cubicBezTo>
                        <a:pt x="729961" y="2617876"/>
                        <a:pt x="711888" y="2635949"/>
                        <a:pt x="711888" y="2658244"/>
                      </a:cubicBezTo>
                      <a:cubicBezTo>
                        <a:pt x="711888" y="2680539"/>
                        <a:pt x="729961" y="2698612"/>
                        <a:pt x="752256" y="2698612"/>
                      </a:cubicBezTo>
                      <a:cubicBezTo>
                        <a:pt x="774551" y="2698612"/>
                        <a:pt x="792624" y="2680539"/>
                        <a:pt x="792624" y="2658244"/>
                      </a:cubicBezTo>
                      <a:cubicBezTo>
                        <a:pt x="792624" y="2635949"/>
                        <a:pt x="774551" y="2617876"/>
                        <a:pt x="752256" y="2617876"/>
                      </a:cubicBezTo>
                      <a:close/>
                      <a:moveTo>
                        <a:pt x="667820" y="2617876"/>
                      </a:moveTo>
                      <a:cubicBezTo>
                        <a:pt x="645525" y="2617876"/>
                        <a:pt x="627452" y="2635949"/>
                        <a:pt x="627452" y="2658244"/>
                      </a:cubicBezTo>
                      <a:cubicBezTo>
                        <a:pt x="627452" y="2680539"/>
                        <a:pt x="645525" y="2698612"/>
                        <a:pt x="667820" y="2698612"/>
                      </a:cubicBezTo>
                      <a:cubicBezTo>
                        <a:pt x="690115" y="2698612"/>
                        <a:pt x="708188" y="2680539"/>
                        <a:pt x="708188" y="2658244"/>
                      </a:cubicBezTo>
                      <a:cubicBezTo>
                        <a:pt x="708188" y="2635949"/>
                        <a:pt x="690115" y="2617876"/>
                        <a:pt x="667820" y="2617876"/>
                      </a:cubicBezTo>
                      <a:close/>
                      <a:moveTo>
                        <a:pt x="583384" y="2617876"/>
                      </a:moveTo>
                      <a:cubicBezTo>
                        <a:pt x="561089" y="2617876"/>
                        <a:pt x="543016" y="2635949"/>
                        <a:pt x="543016" y="2658244"/>
                      </a:cubicBezTo>
                      <a:cubicBezTo>
                        <a:pt x="543016" y="2680539"/>
                        <a:pt x="561089" y="2698612"/>
                        <a:pt x="583384" y="2698612"/>
                      </a:cubicBezTo>
                      <a:cubicBezTo>
                        <a:pt x="605679" y="2698612"/>
                        <a:pt x="623752" y="2680539"/>
                        <a:pt x="623752" y="2658244"/>
                      </a:cubicBezTo>
                      <a:cubicBezTo>
                        <a:pt x="623752" y="2635949"/>
                        <a:pt x="605679" y="2617876"/>
                        <a:pt x="583384" y="2617876"/>
                      </a:cubicBezTo>
                      <a:close/>
                      <a:moveTo>
                        <a:pt x="498947" y="2617876"/>
                      </a:moveTo>
                      <a:cubicBezTo>
                        <a:pt x="476652" y="2617876"/>
                        <a:pt x="458579" y="2635949"/>
                        <a:pt x="458579" y="2658244"/>
                      </a:cubicBezTo>
                      <a:cubicBezTo>
                        <a:pt x="458579" y="2680539"/>
                        <a:pt x="476652" y="2698612"/>
                        <a:pt x="498947" y="2698612"/>
                      </a:cubicBezTo>
                      <a:cubicBezTo>
                        <a:pt x="521242" y="2698612"/>
                        <a:pt x="539315" y="2680539"/>
                        <a:pt x="539315" y="2658244"/>
                      </a:cubicBezTo>
                      <a:cubicBezTo>
                        <a:pt x="539315" y="2635949"/>
                        <a:pt x="521242" y="2617876"/>
                        <a:pt x="498947" y="2617876"/>
                      </a:cubicBezTo>
                      <a:close/>
                      <a:moveTo>
                        <a:pt x="414511" y="2617876"/>
                      </a:moveTo>
                      <a:cubicBezTo>
                        <a:pt x="392216" y="2617876"/>
                        <a:pt x="374143" y="2635949"/>
                        <a:pt x="374143" y="2658244"/>
                      </a:cubicBezTo>
                      <a:cubicBezTo>
                        <a:pt x="374143" y="2680539"/>
                        <a:pt x="392216" y="2698612"/>
                        <a:pt x="414511" y="2698612"/>
                      </a:cubicBezTo>
                      <a:cubicBezTo>
                        <a:pt x="436806" y="2698612"/>
                        <a:pt x="454879" y="2680539"/>
                        <a:pt x="454879" y="2658244"/>
                      </a:cubicBezTo>
                      <a:cubicBezTo>
                        <a:pt x="454879" y="2635949"/>
                        <a:pt x="436806" y="2617876"/>
                        <a:pt x="414511" y="2617876"/>
                      </a:cubicBezTo>
                      <a:close/>
                      <a:moveTo>
                        <a:pt x="330075" y="2617876"/>
                      </a:moveTo>
                      <a:cubicBezTo>
                        <a:pt x="307780" y="2617876"/>
                        <a:pt x="289707" y="2635949"/>
                        <a:pt x="289707" y="2658244"/>
                      </a:cubicBezTo>
                      <a:cubicBezTo>
                        <a:pt x="289707" y="2680539"/>
                        <a:pt x="307780" y="2698612"/>
                        <a:pt x="330075" y="2698612"/>
                      </a:cubicBezTo>
                      <a:cubicBezTo>
                        <a:pt x="352370" y="2698612"/>
                        <a:pt x="370443" y="2680539"/>
                        <a:pt x="370443" y="2658244"/>
                      </a:cubicBezTo>
                      <a:cubicBezTo>
                        <a:pt x="370443" y="2635949"/>
                        <a:pt x="352370" y="2617876"/>
                        <a:pt x="330075" y="2617876"/>
                      </a:cubicBezTo>
                      <a:close/>
                      <a:moveTo>
                        <a:pt x="245639" y="2617876"/>
                      </a:moveTo>
                      <a:cubicBezTo>
                        <a:pt x="223344" y="2617876"/>
                        <a:pt x="205271" y="2635949"/>
                        <a:pt x="205271" y="2658244"/>
                      </a:cubicBezTo>
                      <a:cubicBezTo>
                        <a:pt x="205271" y="2680539"/>
                        <a:pt x="223344" y="2698612"/>
                        <a:pt x="245639" y="2698612"/>
                      </a:cubicBezTo>
                      <a:cubicBezTo>
                        <a:pt x="267934" y="2698612"/>
                        <a:pt x="286007" y="2680539"/>
                        <a:pt x="286007" y="2658244"/>
                      </a:cubicBezTo>
                      <a:cubicBezTo>
                        <a:pt x="286007" y="2635949"/>
                        <a:pt x="267934" y="2617876"/>
                        <a:pt x="245639" y="2617876"/>
                      </a:cubicBezTo>
                      <a:close/>
                      <a:moveTo>
                        <a:pt x="161202" y="2617876"/>
                      </a:moveTo>
                      <a:cubicBezTo>
                        <a:pt x="138907" y="2617876"/>
                        <a:pt x="120834" y="2635949"/>
                        <a:pt x="120834" y="2658244"/>
                      </a:cubicBezTo>
                      <a:cubicBezTo>
                        <a:pt x="120834" y="2680539"/>
                        <a:pt x="138907" y="2698612"/>
                        <a:pt x="161202" y="2698612"/>
                      </a:cubicBezTo>
                      <a:cubicBezTo>
                        <a:pt x="183497" y="2698612"/>
                        <a:pt x="201570" y="2680539"/>
                        <a:pt x="201570" y="2658244"/>
                      </a:cubicBezTo>
                      <a:cubicBezTo>
                        <a:pt x="201570" y="2635949"/>
                        <a:pt x="183497" y="2617876"/>
                        <a:pt x="161202" y="2617876"/>
                      </a:cubicBezTo>
                      <a:close/>
                      <a:moveTo>
                        <a:pt x="76766" y="2617876"/>
                      </a:moveTo>
                      <a:cubicBezTo>
                        <a:pt x="54471" y="2617876"/>
                        <a:pt x="36398" y="2635949"/>
                        <a:pt x="36398" y="2658244"/>
                      </a:cubicBezTo>
                      <a:cubicBezTo>
                        <a:pt x="36398" y="2680539"/>
                        <a:pt x="54471" y="2698612"/>
                        <a:pt x="76766" y="2698612"/>
                      </a:cubicBezTo>
                      <a:cubicBezTo>
                        <a:pt x="99061" y="2698612"/>
                        <a:pt x="117134" y="2680539"/>
                        <a:pt x="117134" y="2658244"/>
                      </a:cubicBezTo>
                      <a:cubicBezTo>
                        <a:pt x="117134" y="2635949"/>
                        <a:pt x="99061" y="2617876"/>
                        <a:pt x="76766" y="2617876"/>
                      </a:cubicBezTo>
                      <a:close/>
                      <a:moveTo>
                        <a:pt x="1343312" y="2531827"/>
                      </a:moveTo>
                      <a:cubicBezTo>
                        <a:pt x="1321017" y="2531827"/>
                        <a:pt x="1302944" y="2549900"/>
                        <a:pt x="1302944" y="2572195"/>
                      </a:cubicBezTo>
                      <a:cubicBezTo>
                        <a:pt x="1302944" y="2594490"/>
                        <a:pt x="1321017" y="2612563"/>
                        <a:pt x="1343312" y="2612563"/>
                      </a:cubicBezTo>
                      <a:cubicBezTo>
                        <a:pt x="1365607" y="2612563"/>
                        <a:pt x="1383680" y="2594490"/>
                        <a:pt x="1383680" y="2572195"/>
                      </a:cubicBezTo>
                      <a:cubicBezTo>
                        <a:pt x="1383680" y="2549900"/>
                        <a:pt x="1365607" y="2531827"/>
                        <a:pt x="1343312" y="2531827"/>
                      </a:cubicBezTo>
                      <a:close/>
                      <a:moveTo>
                        <a:pt x="1258874" y="2531827"/>
                      </a:moveTo>
                      <a:cubicBezTo>
                        <a:pt x="1236579" y="2531827"/>
                        <a:pt x="1218506" y="2549900"/>
                        <a:pt x="1218506" y="2572195"/>
                      </a:cubicBezTo>
                      <a:cubicBezTo>
                        <a:pt x="1218506" y="2594490"/>
                        <a:pt x="1236579" y="2612563"/>
                        <a:pt x="1258874" y="2612563"/>
                      </a:cubicBezTo>
                      <a:cubicBezTo>
                        <a:pt x="1281169" y="2612563"/>
                        <a:pt x="1299242" y="2594490"/>
                        <a:pt x="1299242" y="2572195"/>
                      </a:cubicBezTo>
                      <a:cubicBezTo>
                        <a:pt x="1299242" y="2549900"/>
                        <a:pt x="1281169" y="2531827"/>
                        <a:pt x="1258874" y="2531827"/>
                      </a:cubicBezTo>
                      <a:close/>
                      <a:moveTo>
                        <a:pt x="1174438" y="2531827"/>
                      </a:moveTo>
                      <a:cubicBezTo>
                        <a:pt x="1152143" y="2531827"/>
                        <a:pt x="1134070" y="2549900"/>
                        <a:pt x="1134070" y="2572195"/>
                      </a:cubicBezTo>
                      <a:cubicBezTo>
                        <a:pt x="1134070" y="2594490"/>
                        <a:pt x="1152143" y="2612563"/>
                        <a:pt x="1174438" y="2612563"/>
                      </a:cubicBezTo>
                      <a:cubicBezTo>
                        <a:pt x="1196733" y="2612563"/>
                        <a:pt x="1214806" y="2594490"/>
                        <a:pt x="1214806" y="2572195"/>
                      </a:cubicBezTo>
                      <a:cubicBezTo>
                        <a:pt x="1214806" y="2549900"/>
                        <a:pt x="1196733" y="2531827"/>
                        <a:pt x="1174438" y="2531827"/>
                      </a:cubicBezTo>
                      <a:close/>
                      <a:moveTo>
                        <a:pt x="1090002" y="2531827"/>
                      </a:moveTo>
                      <a:cubicBezTo>
                        <a:pt x="1067707" y="2531827"/>
                        <a:pt x="1049634" y="2549900"/>
                        <a:pt x="1049634" y="2572195"/>
                      </a:cubicBezTo>
                      <a:cubicBezTo>
                        <a:pt x="1049634" y="2594490"/>
                        <a:pt x="1067707" y="2612563"/>
                        <a:pt x="1090002" y="2612563"/>
                      </a:cubicBezTo>
                      <a:cubicBezTo>
                        <a:pt x="1112297" y="2612563"/>
                        <a:pt x="1130370" y="2594490"/>
                        <a:pt x="1130370" y="2572195"/>
                      </a:cubicBezTo>
                      <a:cubicBezTo>
                        <a:pt x="1130370" y="2549900"/>
                        <a:pt x="1112297" y="2531827"/>
                        <a:pt x="1090002" y="2531827"/>
                      </a:cubicBezTo>
                      <a:close/>
                      <a:moveTo>
                        <a:pt x="1005565" y="2531827"/>
                      </a:moveTo>
                      <a:cubicBezTo>
                        <a:pt x="983270" y="2531827"/>
                        <a:pt x="965197" y="2549900"/>
                        <a:pt x="965197" y="2572195"/>
                      </a:cubicBezTo>
                      <a:cubicBezTo>
                        <a:pt x="965197" y="2594490"/>
                        <a:pt x="983270" y="2612563"/>
                        <a:pt x="1005565" y="2612563"/>
                      </a:cubicBezTo>
                      <a:cubicBezTo>
                        <a:pt x="1027860" y="2612563"/>
                        <a:pt x="1045933" y="2594490"/>
                        <a:pt x="1045933" y="2572195"/>
                      </a:cubicBezTo>
                      <a:cubicBezTo>
                        <a:pt x="1045933" y="2549900"/>
                        <a:pt x="1027860" y="2531827"/>
                        <a:pt x="1005565" y="2531827"/>
                      </a:cubicBezTo>
                      <a:close/>
                      <a:moveTo>
                        <a:pt x="921129" y="2531827"/>
                      </a:moveTo>
                      <a:cubicBezTo>
                        <a:pt x="898834" y="2531827"/>
                        <a:pt x="880761" y="2549900"/>
                        <a:pt x="880761" y="2572195"/>
                      </a:cubicBezTo>
                      <a:cubicBezTo>
                        <a:pt x="880761" y="2594490"/>
                        <a:pt x="898834" y="2612563"/>
                        <a:pt x="921129" y="2612563"/>
                      </a:cubicBezTo>
                      <a:cubicBezTo>
                        <a:pt x="943424" y="2612563"/>
                        <a:pt x="961497" y="2594490"/>
                        <a:pt x="961497" y="2572195"/>
                      </a:cubicBezTo>
                      <a:cubicBezTo>
                        <a:pt x="961497" y="2549900"/>
                        <a:pt x="943424" y="2531827"/>
                        <a:pt x="921129" y="2531827"/>
                      </a:cubicBezTo>
                      <a:close/>
                      <a:moveTo>
                        <a:pt x="836693" y="2531827"/>
                      </a:moveTo>
                      <a:cubicBezTo>
                        <a:pt x="814398" y="2531827"/>
                        <a:pt x="796325" y="2549900"/>
                        <a:pt x="796325" y="2572195"/>
                      </a:cubicBezTo>
                      <a:cubicBezTo>
                        <a:pt x="796325" y="2594490"/>
                        <a:pt x="814398" y="2612563"/>
                        <a:pt x="836693" y="2612563"/>
                      </a:cubicBezTo>
                      <a:cubicBezTo>
                        <a:pt x="858988" y="2612563"/>
                        <a:pt x="877061" y="2594490"/>
                        <a:pt x="877061" y="2572195"/>
                      </a:cubicBezTo>
                      <a:cubicBezTo>
                        <a:pt x="877061" y="2549900"/>
                        <a:pt x="858988" y="2531827"/>
                        <a:pt x="836693" y="2531827"/>
                      </a:cubicBezTo>
                      <a:close/>
                      <a:moveTo>
                        <a:pt x="752256" y="2531827"/>
                      </a:moveTo>
                      <a:cubicBezTo>
                        <a:pt x="729961" y="2531827"/>
                        <a:pt x="711888" y="2549900"/>
                        <a:pt x="711888" y="2572195"/>
                      </a:cubicBezTo>
                      <a:cubicBezTo>
                        <a:pt x="711888" y="2594490"/>
                        <a:pt x="729961" y="2612563"/>
                        <a:pt x="752256" y="2612563"/>
                      </a:cubicBezTo>
                      <a:cubicBezTo>
                        <a:pt x="774551" y="2612563"/>
                        <a:pt x="792624" y="2594490"/>
                        <a:pt x="792624" y="2572195"/>
                      </a:cubicBezTo>
                      <a:cubicBezTo>
                        <a:pt x="792624" y="2549900"/>
                        <a:pt x="774551" y="2531827"/>
                        <a:pt x="752256" y="2531827"/>
                      </a:cubicBezTo>
                      <a:close/>
                      <a:moveTo>
                        <a:pt x="667820" y="2531827"/>
                      </a:moveTo>
                      <a:cubicBezTo>
                        <a:pt x="645525" y="2531827"/>
                        <a:pt x="627452" y="2549900"/>
                        <a:pt x="627452" y="2572195"/>
                      </a:cubicBezTo>
                      <a:cubicBezTo>
                        <a:pt x="627452" y="2594490"/>
                        <a:pt x="645525" y="2612563"/>
                        <a:pt x="667820" y="2612563"/>
                      </a:cubicBezTo>
                      <a:cubicBezTo>
                        <a:pt x="690115" y="2612563"/>
                        <a:pt x="708188" y="2594490"/>
                        <a:pt x="708188" y="2572195"/>
                      </a:cubicBezTo>
                      <a:cubicBezTo>
                        <a:pt x="708188" y="2549900"/>
                        <a:pt x="690115" y="2531827"/>
                        <a:pt x="667820" y="2531827"/>
                      </a:cubicBezTo>
                      <a:close/>
                      <a:moveTo>
                        <a:pt x="583384" y="2531827"/>
                      </a:moveTo>
                      <a:cubicBezTo>
                        <a:pt x="561089" y="2531827"/>
                        <a:pt x="543016" y="2549900"/>
                        <a:pt x="543016" y="2572195"/>
                      </a:cubicBezTo>
                      <a:cubicBezTo>
                        <a:pt x="543016" y="2594490"/>
                        <a:pt x="561089" y="2612563"/>
                        <a:pt x="583384" y="2612563"/>
                      </a:cubicBezTo>
                      <a:cubicBezTo>
                        <a:pt x="605679" y="2612563"/>
                        <a:pt x="623752" y="2594490"/>
                        <a:pt x="623752" y="2572195"/>
                      </a:cubicBezTo>
                      <a:cubicBezTo>
                        <a:pt x="623752" y="2549900"/>
                        <a:pt x="605679" y="2531827"/>
                        <a:pt x="583384" y="2531827"/>
                      </a:cubicBezTo>
                      <a:close/>
                      <a:moveTo>
                        <a:pt x="498947" y="2531827"/>
                      </a:moveTo>
                      <a:cubicBezTo>
                        <a:pt x="476652" y="2531827"/>
                        <a:pt x="458579" y="2549900"/>
                        <a:pt x="458579" y="2572195"/>
                      </a:cubicBezTo>
                      <a:cubicBezTo>
                        <a:pt x="458579" y="2594490"/>
                        <a:pt x="476652" y="2612563"/>
                        <a:pt x="498947" y="2612563"/>
                      </a:cubicBezTo>
                      <a:cubicBezTo>
                        <a:pt x="521242" y="2612563"/>
                        <a:pt x="539315" y="2594490"/>
                        <a:pt x="539315" y="2572195"/>
                      </a:cubicBezTo>
                      <a:cubicBezTo>
                        <a:pt x="539315" y="2549900"/>
                        <a:pt x="521242" y="2531827"/>
                        <a:pt x="498947" y="2531827"/>
                      </a:cubicBezTo>
                      <a:close/>
                      <a:moveTo>
                        <a:pt x="414511" y="2531827"/>
                      </a:moveTo>
                      <a:cubicBezTo>
                        <a:pt x="392216" y="2531827"/>
                        <a:pt x="374143" y="2549900"/>
                        <a:pt x="374143" y="2572195"/>
                      </a:cubicBezTo>
                      <a:cubicBezTo>
                        <a:pt x="374143" y="2594490"/>
                        <a:pt x="392216" y="2612563"/>
                        <a:pt x="414511" y="2612563"/>
                      </a:cubicBezTo>
                      <a:cubicBezTo>
                        <a:pt x="436806" y="2612563"/>
                        <a:pt x="454879" y="2594490"/>
                        <a:pt x="454879" y="2572195"/>
                      </a:cubicBezTo>
                      <a:cubicBezTo>
                        <a:pt x="454879" y="2549900"/>
                        <a:pt x="436806" y="2531827"/>
                        <a:pt x="414511" y="2531827"/>
                      </a:cubicBezTo>
                      <a:close/>
                      <a:moveTo>
                        <a:pt x="330075" y="2531827"/>
                      </a:moveTo>
                      <a:cubicBezTo>
                        <a:pt x="307780" y="2531827"/>
                        <a:pt x="289707" y="2549900"/>
                        <a:pt x="289707" y="2572195"/>
                      </a:cubicBezTo>
                      <a:cubicBezTo>
                        <a:pt x="289707" y="2594490"/>
                        <a:pt x="307780" y="2612563"/>
                        <a:pt x="330075" y="2612563"/>
                      </a:cubicBezTo>
                      <a:cubicBezTo>
                        <a:pt x="352370" y="2612563"/>
                        <a:pt x="370443" y="2594490"/>
                        <a:pt x="370443" y="2572195"/>
                      </a:cubicBezTo>
                      <a:cubicBezTo>
                        <a:pt x="370443" y="2549900"/>
                        <a:pt x="352370" y="2531827"/>
                        <a:pt x="330075" y="2531827"/>
                      </a:cubicBezTo>
                      <a:close/>
                      <a:moveTo>
                        <a:pt x="245639" y="2531827"/>
                      </a:moveTo>
                      <a:cubicBezTo>
                        <a:pt x="223344" y="2531827"/>
                        <a:pt x="205271" y="2549900"/>
                        <a:pt x="205271" y="2572195"/>
                      </a:cubicBezTo>
                      <a:cubicBezTo>
                        <a:pt x="205271" y="2594490"/>
                        <a:pt x="223344" y="2612563"/>
                        <a:pt x="245639" y="2612563"/>
                      </a:cubicBezTo>
                      <a:cubicBezTo>
                        <a:pt x="267934" y="2612563"/>
                        <a:pt x="286007" y="2594490"/>
                        <a:pt x="286007" y="2572195"/>
                      </a:cubicBezTo>
                      <a:cubicBezTo>
                        <a:pt x="286007" y="2549900"/>
                        <a:pt x="267934" y="2531827"/>
                        <a:pt x="245639" y="2531827"/>
                      </a:cubicBezTo>
                      <a:close/>
                      <a:moveTo>
                        <a:pt x="161202" y="2531827"/>
                      </a:moveTo>
                      <a:cubicBezTo>
                        <a:pt x="138907" y="2531827"/>
                        <a:pt x="120834" y="2549900"/>
                        <a:pt x="120834" y="2572195"/>
                      </a:cubicBezTo>
                      <a:cubicBezTo>
                        <a:pt x="120834" y="2594490"/>
                        <a:pt x="138907" y="2612563"/>
                        <a:pt x="161202" y="2612563"/>
                      </a:cubicBezTo>
                      <a:cubicBezTo>
                        <a:pt x="183497" y="2612563"/>
                        <a:pt x="201570" y="2594490"/>
                        <a:pt x="201570" y="2572195"/>
                      </a:cubicBezTo>
                      <a:cubicBezTo>
                        <a:pt x="201570" y="2549900"/>
                        <a:pt x="183497" y="2531827"/>
                        <a:pt x="161202" y="2531827"/>
                      </a:cubicBezTo>
                      <a:close/>
                      <a:moveTo>
                        <a:pt x="76766" y="2531827"/>
                      </a:moveTo>
                      <a:cubicBezTo>
                        <a:pt x="54471" y="2531827"/>
                        <a:pt x="36398" y="2549900"/>
                        <a:pt x="36398" y="2572195"/>
                      </a:cubicBezTo>
                      <a:cubicBezTo>
                        <a:pt x="36398" y="2594490"/>
                        <a:pt x="54471" y="2612563"/>
                        <a:pt x="76766" y="2612563"/>
                      </a:cubicBezTo>
                      <a:cubicBezTo>
                        <a:pt x="99061" y="2612563"/>
                        <a:pt x="117134" y="2594490"/>
                        <a:pt x="117134" y="2572195"/>
                      </a:cubicBezTo>
                      <a:cubicBezTo>
                        <a:pt x="117134" y="2549900"/>
                        <a:pt x="99061" y="2531827"/>
                        <a:pt x="76766" y="2531827"/>
                      </a:cubicBezTo>
                      <a:close/>
                      <a:moveTo>
                        <a:pt x="1343312" y="2445777"/>
                      </a:moveTo>
                      <a:cubicBezTo>
                        <a:pt x="1321017" y="2445777"/>
                        <a:pt x="1302944" y="2463850"/>
                        <a:pt x="1302944" y="2486145"/>
                      </a:cubicBezTo>
                      <a:cubicBezTo>
                        <a:pt x="1302944" y="2508440"/>
                        <a:pt x="1321017" y="2526513"/>
                        <a:pt x="1343312" y="2526513"/>
                      </a:cubicBezTo>
                      <a:cubicBezTo>
                        <a:pt x="1365607" y="2526513"/>
                        <a:pt x="1383680" y="2508440"/>
                        <a:pt x="1383680" y="2486145"/>
                      </a:cubicBezTo>
                      <a:cubicBezTo>
                        <a:pt x="1383680" y="2463850"/>
                        <a:pt x="1365607" y="2445777"/>
                        <a:pt x="1343312" y="2445777"/>
                      </a:cubicBezTo>
                      <a:close/>
                      <a:moveTo>
                        <a:pt x="1258874" y="2445777"/>
                      </a:moveTo>
                      <a:cubicBezTo>
                        <a:pt x="1236579" y="2445777"/>
                        <a:pt x="1218506" y="2463850"/>
                        <a:pt x="1218506" y="2486145"/>
                      </a:cubicBezTo>
                      <a:cubicBezTo>
                        <a:pt x="1218506" y="2508440"/>
                        <a:pt x="1236579" y="2526513"/>
                        <a:pt x="1258874" y="2526513"/>
                      </a:cubicBezTo>
                      <a:cubicBezTo>
                        <a:pt x="1281169" y="2526513"/>
                        <a:pt x="1299242" y="2508440"/>
                        <a:pt x="1299242" y="2486145"/>
                      </a:cubicBezTo>
                      <a:cubicBezTo>
                        <a:pt x="1299242" y="2463850"/>
                        <a:pt x="1281169" y="2445777"/>
                        <a:pt x="1258874" y="2445777"/>
                      </a:cubicBezTo>
                      <a:close/>
                      <a:moveTo>
                        <a:pt x="1174438" y="2445777"/>
                      </a:moveTo>
                      <a:cubicBezTo>
                        <a:pt x="1152143" y="2445777"/>
                        <a:pt x="1134070" y="2463850"/>
                        <a:pt x="1134070" y="2486145"/>
                      </a:cubicBezTo>
                      <a:cubicBezTo>
                        <a:pt x="1134070" y="2508440"/>
                        <a:pt x="1152143" y="2526513"/>
                        <a:pt x="1174438" y="2526513"/>
                      </a:cubicBezTo>
                      <a:cubicBezTo>
                        <a:pt x="1196733" y="2526513"/>
                        <a:pt x="1214806" y="2508440"/>
                        <a:pt x="1214806" y="2486145"/>
                      </a:cubicBezTo>
                      <a:cubicBezTo>
                        <a:pt x="1214806" y="2463850"/>
                        <a:pt x="1196733" y="2445777"/>
                        <a:pt x="1174438" y="2445777"/>
                      </a:cubicBezTo>
                      <a:close/>
                      <a:moveTo>
                        <a:pt x="1090002" y="2445777"/>
                      </a:moveTo>
                      <a:cubicBezTo>
                        <a:pt x="1067707" y="2445777"/>
                        <a:pt x="1049634" y="2463850"/>
                        <a:pt x="1049634" y="2486145"/>
                      </a:cubicBezTo>
                      <a:cubicBezTo>
                        <a:pt x="1049634" y="2508440"/>
                        <a:pt x="1067707" y="2526513"/>
                        <a:pt x="1090002" y="2526513"/>
                      </a:cubicBezTo>
                      <a:cubicBezTo>
                        <a:pt x="1112297" y="2526513"/>
                        <a:pt x="1130370" y="2508440"/>
                        <a:pt x="1130370" y="2486145"/>
                      </a:cubicBezTo>
                      <a:cubicBezTo>
                        <a:pt x="1130370" y="2463850"/>
                        <a:pt x="1112297" y="2445777"/>
                        <a:pt x="1090002" y="2445777"/>
                      </a:cubicBezTo>
                      <a:close/>
                      <a:moveTo>
                        <a:pt x="1005565" y="2445777"/>
                      </a:moveTo>
                      <a:cubicBezTo>
                        <a:pt x="983270" y="2445777"/>
                        <a:pt x="965197" y="2463850"/>
                        <a:pt x="965197" y="2486145"/>
                      </a:cubicBezTo>
                      <a:cubicBezTo>
                        <a:pt x="965197" y="2508440"/>
                        <a:pt x="983270" y="2526513"/>
                        <a:pt x="1005565" y="2526513"/>
                      </a:cubicBezTo>
                      <a:cubicBezTo>
                        <a:pt x="1027860" y="2526513"/>
                        <a:pt x="1045933" y="2508440"/>
                        <a:pt x="1045933" y="2486145"/>
                      </a:cubicBezTo>
                      <a:cubicBezTo>
                        <a:pt x="1045933" y="2463850"/>
                        <a:pt x="1027860" y="2445777"/>
                        <a:pt x="1005565" y="2445777"/>
                      </a:cubicBezTo>
                      <a:close/>
                      <a:moveTo>
                        <a:pt x="921129" y="2445777"/>
                      </a:moveTo>
                      <a:cubicBezTo>
                        <a:pt x="898834" y="2445777"/>
                        <a:pt x="880761" y="2463850"/>
                        <a:pt x="880761" y="2486145"/>
                      </a:cubicBezTo>
                      <a:cubicBezTo>
                        <a:pt x="880761" y="2508440"/>
                        <a:pt x="898834" y="2526513"/>
                        <a:pt x="921129" y="2526513"/>
                      </a:cubicBezTo>
                      <a:cubicBezTo>
                        <a:pt x="943424" y="2526513"/>
                        <a:pt x="961497" y="2508440"/>
                        <a:pt x="961497" y="2486145"/>
                      </a:cubicBezTo>
                      <a:cubicBezTo>
                        <a:pt x="961497" y="2463850"/>
                        <a:pt x="943424" y="2445777"/>
                        <a:pt x="921129" y="2445777"/>
                      </a:cubicBezTo>
                      <a:close/>
                      <a:moveTo>
                        <a:pt x="836693" y="2445777"/>
                      </a:moveTo>
                      <a:cubicBezTo>
                        <a:pt x="814398" y="2445777"/>
                        <a:pt x="796325" y="2463850"/>
                        <a:pt x="796325" y="2486145"/>
                      </a:cubicBezTo>
                      <a:cubicBezTo>
                        <a:pt x="796325" y="2508440"/>
                        <a:pt x="814398" y="2526513"/>
                        <a:pt x="836693" y="2526513"/>
                      </a:cubicBezTo>
                      <a:cubicBezTo>
                        <a:pt x="858988" y="2526513"/>
                        <a:pt x="877061" y="2508440"/>
                        <a:pt x="877061" y="2486145"/>
                      </a:cubicBezTo>
                      <a:cubicBezTo>
                        <a:pt x="877061" y="2463850"/>
                        <a:pt x="858988" y="2445777"/>
                        <a:pt x="836693" y="2445777"/>
                      </a:cubicBezTo>
                      <a:close/>
                      <a:moveTo>
                        <a:pt x="752256" y="2445777"/>
                      </a:moveTo>
                      <a:cubicBezTo>
                        <a:pt x="729961" y="2445777"/>
                        <a:pt x="711888" y="2463850"/>
                        <a:pt x="711888" y="2486145"/>
                      </a:cubicBezTo>
                      <a:cubicBezTo>
                        <a:pt x="711888" y="2508440"/>
                        <a:pt x="729961" y="2526513"/>
                        <a:pt x="752256" y="2526513"/>
                      </a:cubicBezTo>
                      <a:cubicBezTo>
                        <a:pt x="774551" y="2526513"/>
                        <a:pt x="792624" y="2508440"/>
                        <a:pt x="792624" y="2486145"/>
                      </a:cubicBezTo>
                      <a:cubicBezTo>
                        <a:pt x="792624" y="2463850"/>
                        <a:pt x="774551" y="2445777"/>
                        <a:pt x="752256" y="2445777"/>
                      </a:cubicBezTo>
                      <a:close/>
                      <a:moveTo>
                        <a:pt x="667820" y="2445777"/>
                      </a:moveTo>
                      <a:cubicBezTo>
                        <a:pt x="645525" y="2445777"/>
                        <a:pt x="627452" y="2463850"/>
                        <a:pt x="627452" y="2486145"/>
                      </a:cubicBezTo>
                      <a:cubicBezTo>
                        <a:pt x="627452" y="2508440"/>
                        <a:pt x="645525" y="2526513"/>
                        <a:pt x="667820" y="2526513"/>
                      </a:cubicBezTo>
                      <a:cubicBezTo>
                        <a:pt x="690115" y="2526513"/>
                        <a:pt x="708188" y="2508440"/>
                        <a:pt x="708188" y="2486145"/>
                      </a:cubicBezTo>
                      <a:cubicBezTo>
                        <a:pt x="708188" y="2463850"/>
                        <a:pt x="690115" y="2445777"/>
                        <a:pt x="667820" y="2445777"/>
                      </a:cubicBezTo>
                      <a:close/>
                      <a:moveTo>
                        <a:pt x="583384" y="2445777"/>
                      </a:moveTo>
                      <a:cubicBezTo>
                        <a:pt x="561089" y="2445777"/>
                        <a:pt x="543016" y="2463850"/>
                        <a:pt x="543016" y="2486145"/>
                      </a:cubicBezTo>
                      <a:cubicBezTo>
                        <a:pt x="543016" y="2508440"/>
                        <a:pt x="561089" y="2526513"/>
                        <a:pt x="583384" y="2526513"/>
                      </a:cubicBezTo>
                      <a:cubicBezTo>
                        <a:pt x="605679" y="2526513"/>
                        <a:pt x="623752" y="2508440"/>
                        <a:pt x="623752" y="2486145"/>
                      </a:cubicBezTo>
                      <a:cubicBezTo>
                        <a:pt x="623752" y="2463850"/>
                        <a:pt x="605679" y="2445777"/>
                        <a:pt x="583384" y="2445777"/>
                      </a:cubicBezTo>
                      <a:close/>
                      <a:moveTo>
                        <a:pt x="498947" y="2445777"/>
                      </a:moveTo>
                      <a:cubicBezTo>
                        <a:pt x="476652" y="2445777"/>
                        <a:pt x="458579" y="2463850"/>
                        <a:pt x="458579" y="2486145"/>
                      </a:cubicBezTo>
                      <a:cubicBezTo>
                        <a:pt x="458579" y="2508440"/>
                        <a:pt x="476652" y="2526513"/>
                        <a:pt x="498947" y="2526513"/>
                      </a:cubicBezTo>
                      <a:cubicBezTo>
                        <a:pt x="521242" y="2526513"/>
                        <a:pt x="539315" y="2508440"/>
                        <a:pt x="539315" y="2486145"/>
                      </a:cubicBezTo>
                      <a:cubicBezTo>
                        <a:pt x="539315" y="2463850"/>
                        <a:pt x="521242" y="2445777"/>
                        <a:pt x="498947" y="2445777"/>
                      </a:cubicBezTo>
                      <a:close/>
                      <a:moveTo>
                        <a:pt x="414511" y="2445777"/>
                      </a:moveTo>
                      <a:cubicBezTo>
                        <a:pt x="392216" y="2445777"/>
                        <a:pt x="374143" y="2463850"/>
                        <a:pt x="374143" y="2486145"/>
                      </a:cubicBezTo>
                      <a:cubicBezTo>
                        <a:pt x="374143" y="2508440"/>
                        <a:pt x="392216" y="2526513"/>
                        <a:pt x="414511" y="2526513"/>
                      </a:cubicBezTo>
                      <a:cubicBezTo>
                        <a:pt x="436806" y="2526513"/>
                        <a:pt x="454879" y="2508440"/>
                        <a:pt x="454879" y="2486145"/>
                      </a:cubicBezTo>
                      <a:cubicBezTo>
                        <a:pt x="454879" y="2463850"/>
                        <a:pt x="436806" y="2445777"/>
                        <a:pt x="414511" y="2445777"/>
                      </a:cubicBezTo>
                      <a:close/>
                      <a:moveTo>
                        <a:pt x="330075" y="2445777"/>
                      </a:moveTo>
                      <a:cubicBezTo>
                        <a:pt x="307780" y="2445777"/>
                        <a:pt x="289707" y="2463850"/>
                        <a:pt x="289707" y="2486145"/>
                      </a:cubicBezTo>
                      <a:cubicBezTo>
                        <a:pt x="289707" y="2508440"/>
                        <a:pt x="307780" y="2526513"/>
                        <a:pt x="330075" y="2526513"/>
                      </a:cubicBezTo>
                      <a:cubicBezTo>
                        <a:pt x="352370" y="2526513"/>
                        <a:pt x="370443" y="2508440"/>
                        <a:pt x="370443" y="2486145"/>
                      </a:cubicBezTo>
                      <a:cubicBezTo>
                        <a:pt x="370443" y="2463850"/>
                        <a:pt x="352370" y="2445777"/>
                        <a:pt x="330075" y="2445777"/>
                      </a:cubicBezTo>
                      <a:close/>
                      <a:moveTo>
                        <a:pt x="245639" y="2445777"/>
                      </a:moveTo>
                      <a:cubicBezTo>
                        <a:pt x="223344" y="2445777"/>
                        <a:pt x="205271" y="2463850"/>
                        <a:pt x="205271" y="2486145"/>
                      </a:cubicBezTo>
                      <a:cubicBezTo>
                        <a:pt x="205271" y="2508440"/>
                        <a:pt x="223344" y="2526513"/>
                        <a:pt x="245639" y="2526513"/>
                      </a:cubicBezTo>
                      <a:cubicBezTo>
                        <a:pt x="267934" y="2526513"/>
                        <a:pt x="286007" y="2508440"/>
                        <a:pt x="286007" y="2486145"/>
                      </a:cubicBezTo>
                      <a:cubicBezTo>
                        <a:pt x="286007" y="2463850"/>
                        <a:pt x="267934" y="2445777"/>
                        <a:pt x="245639" y="2445777"/>
                      </a:cubicBezTo>
                      <a:close/>
                      <a:moveTo>
                        <a:pt x="161202" y="2445777"/>
                      </a:moveTo>
                      <a:cubicBezTo>
                        <a:pt x="138907" y="2445777"/>
                        <a:pt x="120834" y="2463850"/>
                        <a:pt x="120834" y="2486145"/>
                      </a:cubicBezTo>
                      <a:cubicBezTo>
                        <a:pt x="120834" y="2508440"/>
                        <a:pt x="138907" y="2526513"/>
                        <a:pt x="161202" y="2526513"/>
                      </a:cubicBezTo>
                      <a:cubicBezTo>
                        <a:pt x="183497" y="2526513"/>
                        <a:pt x="201570" y="2508440"/>
                        <a:pt x="201570" y="2486145"/>
                      </a:cubicBezTo>
                      <a:cubicBezTo>
                        <a:pt x="201570" y="2463850"/>
                        <a:pt x="183497" y="2445777"/>
                        <a:pt x="161202" y="2445777"/>
                      </a:cubicBezTo>
                      <a:close/>
                      <a:moveTo>
                        <a:pt x="76766" y="2445777"/>
                      </a:moveTo>
                      <a:cubicBezTo>
                        <a:pt x="54471" y="2445777"/>
                        <a:pt x="36398" y="2463850"/>
                        <a:pt x="36398" y="2486145"/>
                      </a:cubicBezTo>
                      <a:cubicBezTo>
                        <a:pt x="36398" y="2508440"/>
                        <a:pt x="54471" y="2526513"/>
                        <a:pt x="76766" y="2526513"/>
                      </a:cubicBezTo>
                      <a:cubicBezTo>
                        <a:pt x="99061" y="2526513"/>
                        <a:pt x="117134" y="2508440"/>
                        <a:pt x="117134" y="2486145"/>
                      </a:cubicBezTo>
                      <a:cubicBezTo>
                        <a:pt x="117134" y="2463850"/>
                        <a:pt x="99061" y="2445777"/>
                        <a:pt x="76766" y="2445777"/>
                      </a:cubicBezTo>
                      <a:close/>
                      <a:moveTo>
                        <a:pt x="1343312" y="2359728"/>
                      </a:moveTo>
                      <a:cubicBezTo>
                        <a:pt x="1321017" y="2359728"/>
                        <a:pt x="1302944" y="2377801"/>
                        <a:pt x="1302944" y="2400096"/>
                      </a:cubicBezTo>
                      <a:cubicBezTo>
                        <a:pt x="1302944" y="2422391"/>
                        <a:pt x="1321017" y="2440464"/>
                        <a:pt x="1343312" y="2440464"/>
                      </a:cubicBezTo>
                      <a:cubicBezTo>
                        <a:pt x="1365607" y="2440464"/>
                        <a:pt x="1383680" y="2422391"/>
                        <a:pt x="1383680" y="2400096"/>
                      </a:cubicBezTo>
                      <a:cubicBezTo>
                        <a:pt x="1383680" y="2377801"/>
                        <a:pt x="1365607" y="2359728"/>
                        <a:pt x="1343312" y="2359728"/>
                      </a:cubicBezTo>
                      <a:close/>
                      <a:moveTo>
                        <a:pt x="1258874" y="2359728"/>
                      </a:moveTo>
                      <a:cubicBezTo>
                        <a:pt x="1236579" y="2359728"/>
                        <a:pt x="1218506" y="2377801"/>
                        <a:pt x="1218506" y="2400096"/>
                      </a:cubicBezTo>
                      <a:cubicBezTo>
                        <a:pt x="1218506" y="2422391"/>
                        <a:pt x="1236579" y="2440464"/>
                        <a:pt x="1258874" y="2440464"/>
                      </a:cubicBezTo>
                      <a:cubicBezTo>
                        <a:pt x="1281169" y="2440464"/>
                        <a:pt x="1299242" y="2422391"/>
                        <a:pt x="1299242" y="2400096"/>
                      </a:cubicBezTo>
                      <a:cubicBezTo>
                        <a:pt x="1299242" y="2377801"/>
                        <a:pt x="1281169" y="2359728"/>
                        <a:pt x="1258874" y="2359728"/>
                      </a:cubicBezTo>
                      <a:close/>
                      <a:moveTo>
                        <a:pt x="1174438" y="2359728"/>
                      </a:moveTo>
                      <a:cubicBezTo>
                        <a:pt x="1152143" y="2359728"/>
                        <a:pt x="1134070" y="2377801"/>
                        <a:pt x="1134070" y="2400096"/>
                      </a:cubicBezTo>
                      <a:cubicBezTo>
                        <a:pt x="1134070" y="2422391"/>
                        <a:pt x="1152143" y="2440464"/>
                        <a:pt x="1174438" y="2440464"/>
                      </a:cubicBezTo>
                      <a:cubicBezTo>
                        <a:pt x="1196733" y="2440464"/>
                        <a:pt x="1214806" y="2422391"/>
                        <a:pt x="1214806" y="2400096"/>
                      </a:cubicBezTo>
                      <a:cubicBezTo>
                        <a:pt x="1214806" y="2377801"/>
                        <a:pt x="1196733" y="2359728"/>
                        <a:pt x="1174438" y="2359728"/>
                      </a:cubicBezTo>
                      <a:close/>
                      <a:moveTo>
                        <a:pt x="1090002" y="2359728"/>
                      </a:moveTo>
                      <a:cubicBezTo>
                        <a:pt x="1067707" y="2359728"/>
                        <a:pt x="1049634" y="2377801"/>
                        <a:pt x="1049634" y="2400096"/>
                      </a:cubicBezTo>
                      <a:cubicBezTo>
                        <a:pt x="1049634" y="2422391"/>
                        <a:pt x="1067707" y="2440464"/>
                        <a:pt x="1090002" y="2440464"/>
                      </a:cubicBezTo>
                      <a:cubicBezTo>
                        <a:pt x="1112297" y="2440464"/>
                        <a:pt x="1130370" y="2422391"/>
                        <a:pt x="1130370" y="2400096"/>
                      </a:cubicBezTo>
                      <a:cubicBezTo>
                        <a:pt x="1130370" y="2377801"/>
                        <a:pt x="1112297" y="2359728"/>
                        <a:pt x="1090002" y="2359728"/>
                      </a:cubicBezTo>
                      <a:close/>
                      <a:moveTo>
                        <a:pt x="1005565" y="2359728"/>
                      </a:moveTo>
                      <a:cubicBezTo>
                        <a:pt x="983270" y="2359728"/>
                        <a:pt x="965197" y="2377801"/>
                        <a:pt x="965197" y="2400096"/>
                      </a:cubicBezTo>
                      <a:cubicBezTo>
                        <a:pt x="965197" y="2422391"/>
                        <a:pt x="983270" y="2440464"/>
                        <a:pt x="1005565" y="2440464"/>
                      </a:cubicBezTo>
                      <a:cubicBezTo>
                        <a:pt x="1027860" y="2440464"/>
                        <a:pt x="1045933" y="2422391"/>
                        <a:pt x="1045933" y="2400096"/>
                      </a:cubicBezTo>
                      <a:cubicBezTo>
                        <a:pt x="1045933" y="2377801"/>
                        <a:pt x="1027860" y="2359728"/>
                        <a:pt x="1005565" y="2359728"/>
                      </a:cubicBezTo>
                      <a:close/>
                      <a:moveTo>
                        <a:pt x="921129" y="2359728"/>
                      </a:moveTo>
                      <a:cubicBezTo>
                        <a:pt x="898834" y="2359728"/>
                        <a:pt x="880761" y="2377801"/>
                        <a:pt x="880761" y="2400096"/>
                      </a:cubicBezTo>
                      <a:cubicBezTo>
                        <a:pt x="880761" y="2422391"/>
                        <a:pt x="898834" y="2440464"/>
                        <a:pt x="921129" y="2440464"/>
                      </a:cubicBezTo>
                      <a:cubicBezTo>
                        <a:pt x="943424" y="2440464"/>
                        <a:pt x="961497" y="2422391"/>
                        <a:pt x="961497" y="2400096"/>
                      </a:cubicBezTo>
                      <a:cubicBezTo>
                        <a:pt x="961497" y="2377801"/>
                        <a:pt x="943424" y="2359728"/>
                        <a:pt x="921129" y="2359728"/>
                      </a:cubicBezTo>
                      <a:close/>
                      <a:moveTo>
                        <a:pt x="836693" y="2359728"/>
                      </a:moveTo>
                      <a:cubicBezTo>
                        <a:pt x="814398" y="2359728"/>
                        <a:pt x="796325" y="2377801"/>
                        <a:pt x="796325" y="2400096"/>
                      </a:cubicBezTo>
                      <a:cubicBezTo>
                        <a:pt x="796325" y="2422391"/>
                        <a:pt x="814398" y="2440464"/>
                        <a:pt x="836693" y="2440464"/>
                      </a:cubicBezTo>
                      <a:cubicBezTo>
                        <a:pt x="858988" y="2440464"/>
                        <a:pt x="877061" y="2422391"/>
                        <a:pt x="877061" y="2400096"/>
                      </a:cubicBezTo>
                      <a:cubicBezTo>
                        <a:pt x="877061" y="2377801"/>
                        <a:pt x="858988" y="2359728"/>
                        <a:pt x="836693" y="2359728"/>
                      </a:cubicBezTo>
                      <a:close/>
                      <a:moveTo>
                        <a:pt x="752256" y="2359728"/>
                      </a:moveTo>
                      <a:cubicBezTo>
                        <a:pt x="729961" y="2359728"/>
                        <a:pt x="711888" y="2377801"/>
                        <a:pt x="711888" y="2400096"/>
                      </a:cubicBezTo>
                      <a:cubicBezTo>
                        <a:pt x="711888" y="2422391"/>
                        <a:pt x="729961" y="2440464"/>
                        <a:pt x="752256" y="2440464"/>
                      </a:cubicBezTo>
                      <a:cubicBezTo>
                        <a:pt x="774551" y="2440464"/>
                        <a:pt x="792624" y="2422391"/>
                        <a:pt x="792624" y="2400096"/>
                      </a:cubicBezTo>
                      <a:cubicBezTo>
                        <a:pt x="792624" y="2377801"/>
                        <a:pt x="774551" y="2359728"/>
                        <a:pt x="752256" y="2359728"/>
                      </a:cubicBezTo>
                      <a:close/>
                      <a:moveTo>
                        <a:pt x="667820" y="2359728"/>
                      </a:moveTo>
                      <a:cubicBezTo>
                        <a:pt x="645525" y="2359728"/>
                        <a:pt x="627452" y="2377801"/>
                        <a:pt x="627452" y="2400096"/>
                      </a:cubicBezTo>
                      <a:cubicBezTo>
                        <a:pt x="627452" y="2422391"/>
                        <a:pt x="645525" y="2440464"/>
                        <a:pt x="667820" y="2440464"/>
                      </a:cubicBezTo>
                      <a:cubicBezTo>
                        <a:pt x="690115" y="2440464"/>
                        <a:pt x="708188" y="2422391"/>
                        <a:pt x="708188" y="2400096"/>
                      </a:cubicBezTo>
                      <a:cubicBezTo>
                        <a:pt x="708188" y="2377801"/>
                        <a:pt x="690115" y="2359728"/>
                        <a:pt x="667820" y="2359728"/>
                      </a:cubicBezTo>
                      <a:close/>
                      <a:moveTo>
                        <a:pt x="583384" y="2359728"/>
                      </a:moveTo>
                      <a:cubicBezTo>
                        <a:pt x="561089" y="2359728"/>
                        <a:pt x="543016" y="2377801"/>
                        <a:pt x="543016" y="2400096"/>
                      </a:cubicBezTo>
                      <a:cubicBezTo>
                        <a:pt x="543016" y="2422391"/>
                        <a:pt x="561089" y="2440464"/>
                        <a:pt x="583384" y="2440464"/>
                      </a:cubicBezTo>
                      <a:cubicBezTo>
                        <a:pt x="605679" y="2440464"/>
                        <a:pt x="623752" y="2422391"/>
                        <a:pt x="623752" y="2400096"/>
                      </a:cubicBezTo>
                      <a:cubicBezTo>
                        <a:pt x="623752" y="2377801"/>
                        <a:pt x="605679" y="2359728"/>
                        <a:pt x="583384" y="2359728"/>
                      </a:cubicBezTo>
                      <a:close/>
                      <a:moveTo>
                        <a:pt x="498947" y="2359728"/>
                      </a:moveTo>
                      <a:cubicBezTo>
                        <a:pt x="476652" y="2359728"/>
                        <a:pt x="458579" y="2377801"/>
                        <a:pt x="458579" y="2400096"/>
                      </a:cubicBezTo>
                      <a:cubicBezTo>
                        <a:pt x="458579" y="2422391"/>
                        <a:pt x="476652" y="2440464"/>
                        <a:pt x="498947" y="2440464"/>
                      </a:cubicBezTo>
                      <a:cubicBezTo>
                        <a:pt x="521242" y="2440464"/>
                        <a:pt x="539315" y="2422391"/>
                        <a:pt x="539315" y="2400096"/>
                      </a:cubicBezTo>
                      <a:cubicBezTo>
                        <a:pt x="539315" y="2377801"/>
                        <a:pt x="521242" y="2359728"/>
                        <a:pt x="498947" y="2359728"/>
                      </a:cubicBezTo>
                      <a:close/>
                      <a:moveTo>
                        <a:pt x="414511" y="2359728"/>
                      </a:moveTo>
                      <a:cubicBezTo>
                        <a:pt x="392216" y="2359728"/>
                        <a:pt x="374143" y="2377801"/>
                        <a:pt x="374143" y="2400096"/>
                      </a:cubicBezTo>
                      <a:cubicBezTo>
                        <a:pt x="374143" y="2422391"/>
                        <a:pt x="392216" y="2440464"/>
                        <a:pt x="414511" y="2440464"/>
                      </a:cubicBezTo>
                      <a:cubicBezTo>
                        <a:pt x="436806" y="2440464"/>
                        <a:pt x="454879" y="2422391"/>
                        <a:pt x="454879" y="2400096"/>
                      </a:cubicBezTo>
                      <a:cubicBezTo>
                        <a:pt x="454879" y="2377801"/>
                        <a:pt x="436806" y="2359728"/>
                        <a:pt x="414511" y="2359728"/>
                      </a:cubicBezTo>
                      <a:close/>
                      <a:moveTo>
                        <a:pt x="330075" y="2359728"/>
                      </a:moveTo>
                      <a:cubicBezTo>
                        <a:pt x="307780" y="2359728"/>
                        <a:pt x="289707" y="2377801"/>
                        <a:pt x="289707" y="2400096"/>
                      </a:cubicBezTo>
                      <a:cubicBezTo>
                        <a:pt x="289707" y="2422391"/>
                        <a:pt x="307780" y="2440464"/>
                        <a:pt x="330075" y="2440464"/>
                      </a:cubicBezTo>
                      <a:cubicBezTo>
                        <a:pt x="352370" y="2440464"/>
                        <a:pt x="370443" y="2422391"/>
                        <a:pt x="370443" y="2400096"/>
                      </a:cubicBezTo>
                      <a:cubicBezTo>
                        <a:pt x="370443" y="2377801"/>
                        <a:pt x="352370" y="2359728"/>
                        <a:pt x="330075" y="2359728"/>
                      </a:cubicBezTo>
                      <a:close/>
                      <a:moveTo>
                        <a:pt x="245639" y="2359728"/>
                      </a:moveTo>
                      <a:cubicBezTo>
                        <a:pt x="223344" y="2359728"/>
                        <a:pt x="205271" y="2377801"/>
                        <a:pt x="205271" y="2400096"/>
                      </a:cubicBezTo>
                      <a:cubicBezTo>
                        <a:pt x="205271" y="2422391"/>
                        <a:pt x="223344" y="2440464"/>
                        <a:pt x="245639" y="2440464"/>
                      </a:cubicBezTo>
                      <a:cubicBezTo>
                        <a:pt x="267934" y="2440464"/>
                        <a:pt x="286007" y="2422391"/>
                        <a:pt x="286007" y="2400096"/>
                      </a:cubicBezTo>
                      <a:cubicBezTo>
                        <a:pt x="286007" y="2377801"/>
                        <a:pt x="267934" y="2359728"/>
                        <a:pt x="245639" y="2359728"/>
                      </a:cubicBezTo>
                      <a:close/>
                      <a:moveTo>
                        <a:pt x="161202" y="2359728"/>
                      </a:moveTo>
                      <a:cubicBezTo>
                        <a:pt x="138907" y="2359728"/>
                        <a:pt x="120834" y="2377801"/>
                        <a:pt x="120834" y="2400096"/>
                      </a:cubicBezTo>
                      <a:cubicBezTo>
                        <a:pt x="120834" y="2422391"/>
                        <a:pt x="138907" y="2440464"/>
                        <a:pt x="161202" y="2440464"/>
                      </a:cubicBezTo>
                      <a:cubicBezTo>
                        <a:pt x="183497" y="2440464"/>
                        <a:pt x="201570" y="2422391"/>
                        <a:pt x="201570" y="2400096"/>
                      </a:cubicBezTo>
                      <a:cubicBezTo>
                        <a:pt x="201570" y="2377801"/>
                        <a:pt x="183497" y="2359728"/>
                        <a:pt x="161202" y="2359728"/>
                      </a:cubicBezTo>
                      <a:close/>
                      <a:moveTo>
                        <a:pt x="76766" y="2359728"/>
                      </a:moveTo>
                      <a:cubicBezTo>
                        <a:pt x="54471" y="2359728"/>
                        <a:pt x="36398" y="2377801"/>
                        <a:pt x="36398" y="2400096"/>
                      </a:cubicBezTo>
                      <a:cubicBezTo>
                        <a:pt x="36398" y="2422391"/>
                        <a:pt x="54471" y="2440464"/>
                        <a:pt x="76766" y="2440464"/>
                      </a:cubicBezTo>
                      <a:cubicBezTo>
                        <a:pt x="99061" y="2440464"/>
                        <a:pt x="117134" y="2422391"/>
                        <a:pt x="117134" y="2400096"/>
                      </a:cubicBezTo>
                      <a:cubicBezTo>
                        <a:pt x="117134" y="2377801"/>
                        <a:pt x="99061" y="2359728"/>
                        <a:pt x="76766" y="2359728"/>
                      </a:cubicBezTo>
                      <a:close/>
                      <a:moveTo>
                        <a:pt x="1343312" y="2273679"/>
                      </a:moveTo>
                      <a:cubicBezTo>
                        <a:pt x="1321017" y="2273679"/>
                        <a:pt x="1302944" y="2291752"/>
                        <a:pt x="1302944" y="2314047"/>
                      </a:cubicBezTo>
                      <a:cubicBezTo>
                        <a:pt x="1302944" y="2336342"/>
                        <a:pt x="1321017" y="2354415"/>
                        <a:pt x="1343312" y="2354415"/>
                      </a:cubicBezTo>
                      <a:cubicBezTo>
                        <a:pt x="1365607" y="2354415"/>
                        <a:pt x="1383680" y="2336342"/>
                        <a:pt x="1383680" y="2314047"/>
                      </a:cubicBezTo>
                      <a:cubicBezTo>
                        <a:pt x="1383680" y="2291752"/>
                        <a:pt x="1365607" y="2273679"/>
                        <a:pt x="1343312" y="2273679"/>
                      </a:cubicBezTo>
                      <a:close/>
                      <a:moveTo>
                        <a:pt x="1258874" y="2273679"/>
                      </a:moveTo>
                      <a:cubicBezTo>
                        <a:pt x="1236579" y="2273679"/>
                        <a:pt x="1218506" y="2291752"/>
                        <a:pt x="1218506" y="2314047"/>
                      </a:cubicBezTo>
                      <a:cubicBezTo>
                        <a:pt x="1218506" y="2336342"/>
                        <a:pt x="1236579" y="2354415"/>
                        <a:pt x="1258874" y="2354415"/>
                      </a:cubicBezTo>
                      <a:cubicBezTo>
                        <a:pt x="1281169" y="2354415"/>
                        <a:pt x="1299242" y="2336342"/>
                        <a:pt x="1299242" y="2314047"/>
                      </a:cubicBezTo>
                      <a:cubicBezTo>
                        <a:pt x="1299242" y="2291752"/>
                        <a:pt x="1281169" y="2273679"/>
                        <a:pt x="1258874" y="2273679"/>
                      </a:cubicBezTo>
                      <a:close/>
                      <a:moveTo>
                        <a:pt x="1174438" y="2273679"/>
                      </a:moveTo>
                      <a:cubicBezTo>
                        <a:pt x="1152143" y="2273679"/>
                        <a:pt x="1134070" y="2291752"/>
                        <a:pt x="1134070" y="2314047"/>
                      </a:cubicBezTo>
                      <a:cubicBezTo>
                        <a:pt x="1134070" y="2336342"/>
                        <a:pt x="1152143" y="2354415"/>
                        <a:pt x="1174438" y="2354415"/>
                      </a:cubicBezTo>
                      <a:cubicBezTo>
                        <a:pt x="1196733" y="2354415"/>
                        <a:pt x="1214806" y="2336342"/>
                        <a:pt x="1214806" y="2314047"/>
                      </a:cubicBezTo>
                      <a:cubicBezTo>
                        <a:pt x="1214806" y="2291752"/>
                        <a:pt x="1196733" y="2273679"/>
                        <a:pt x="1174438" y="2273679"/>
                      </a:cubicBezTo>
                      <a:close/>
                      <a:moveTo>
                        <a:pt x="1090002" y="2273679"/>
                      </a:moveTo>
                      <a:cubicBezTo>
                        <a:pt x="1067707" y="2273679"/>
                        <a:pt x="1049634" y="2291752"/>
                        <a:pt x="1049634" y="2314047"/>
                      </a:cubicBezTo>
                      <a:cubicBezTo>
                        <a:pt x="1049634" y="2336342"/>
                        <a:pt x="1067707" y="2354415"/>
                        <a:pt x="1090002" y="2354415"/>
                      </a:cubicBezTo>
                      <a:cubicBezTo>
                        <a:pt x="1112297" y="2354415"/>
                        <a:pt x="1130370" y="2336342"/>
                        <a:pt x="1130370" y="2314047"/>
                      </a:cubicBezTo>
                      <a:cubicBezTo>
                        <a:pt x="1130370" y="2291752"/>
                        <a:pt x="1112297" y="2273679"/>
                        <a:pt x="1090002" y="2273679"/>
                      </a:cubicBezTo>
                      <a:close/>
                      <a:moveTo>
                        <a:pt x="1005565" y="2273679"/>
                      </a:moveTo>
                      <a:cubicBezTo>
                        <a:pt x="983270" y="2273679"/>
                        <a:pt x="965197" y="2291752"/>
                        <a:pt x="965197" y="2314047"/>
                      </a:cubicBezTo>
                      <a:cubicBezTo>
                        <a:pt x="965197" y="2336342"/>
                        <a:pt x="983270" y="2354415"/>
                        <a:pt x="1005565" y="2354415"/>
                      </a:cubicBezTo>
                      <a:cubicBezTo>
                        <a:pt x="1027860" y="2354415"/>
                        <a:pt x="1045933" y="2336342"/>
                        <a:pt x="1045933" y="2314047"/>
                      </a:cubicBezTo>
                      <a:cubicBezTo>
                        <a:pt x="1045933" y="2291752"/>
                        <a:pt x="1027860" y="2273679"/>
                        <a:pt x="1005565" y="2273679"/>
                      </a:cubicBezTo>
                      <a:close/>
                      <a:moveTo>
                        <a:pt x="921129" y="2273679"/>
                      </a:moveTo>
                      <a:cubicBezTo>
                        <a:pt x="898834" y="2273679"/>
                        <a:pt x="880761" y="2291752"/>
                        <a:pt x="880761" y="2314047"/>
                      </a:cubicBezTo>
                      <a:cubicBezTo>
                        <a:pt x="880761" y="2336342"/>
                        <a:pt x="898834" y="2354415"/>
                        <a:pt x="921129" y="2354415"/>
                      </a:cubicBezTo>
                      <a:cubicBezTo>
                        <a:pt x="943424" y="2354415"/>
                        <a:pt x="961497" y="2336342"/>
                        <a:pt x="961497" y="2314047"/>
                      </a:cubicBezTo>
                      <a:cubicBezTo>
                        <a:pt x="961497" y="2291752"/>
                        <a:pt x="943424" y="2273679"/>
                        <a:pt x="921129" y="2273679"/>
                      </a:cubicBezTo>
                      <a:close/>
                      <a:moveTo>
                        <a:pt x="836693" y="2273679"/>
                      </a:moveTo>
                      <a:cubicBezTo>
                        <a:pt x="814398" y="2273679"/>
                        <a:pt x="796325" y="2291752"/>
                        <a:pt x="796325" y="2314047"/>
                      </a:cubicBezTo>
                      <a:cubicBezTo>
                        <a:pt x="796325" y="2336342"/>
                        <a:pt x="814398" y="2354415"/>
                        <a:pt x="836693" y="2354415"/>
                      </a:cubicBezTo>
                      <a:cubicBezTo>
                        <a:pt x="858988" y="2354415"/>
                        <a:pt x="877061" y="2336342"/>
                        <a:pt x="877061" y="2314047"/>
                      </a:cubicBezTo>
                      <a:cubicBezTo>
                        <a:pt x="877061" y="2291752"/>
                        <a:pt x="858988" y="2273679"/>
                        <a:pt x="836693" y="2273679"/>
                      </a:cubicBezTo>
                      <a:close/>
                      <a:moveTo>
                        <a:pt x="752256" y="2273679"/>
                      </a:moveTo>
                      <a:cubicBezTo>
                        <a:pt x="729961" y="2273679"/>
                        <a:pt x="711888" y="2291752"/>
                        <a:pt x="711888" y="2314047"/>
                      </a:cubicBezTo>
                      <a:cubicBezTo>
                        <a:pt x="711888" y="2336342"/>
                        <a:pt x="729961" y="2354415"/>
                        <a:pt x="752256" y="2354415"/>
                      </a:cubicBezTo>
                      <a:cubicBezTo>
                        <a:pt x="774551" y="2354415"/>
                        <a:pt x="792624" y="2336342"/>
                        <a:pt x="792624" y="2314047"/>
                      </a:cubicBezTo>
                      <a:cubicBezTo>
                        <a:pt x="792624" y="2291752"/>
                        <a:pt x="774551" y="2273679"/>
                        <a:pt x="752256" y="2273679"/>
                      </a:cubicBezTo>
                      <a:close/>
                      <a:moveTo>
                        <a:pt x="667820" y="2273679"/>
                      </a:moveTo>
                      <a:cubicBezTo>
                        <a:pt x="645525" y="2273679"/>
                        <a:pt x="627452" y="2291752"/>
                        <a:pt x="627452" y="2314047"/>
                      </a:cubicBezTo>
                      <a:cubicBezTo>
                        <a:pt x="627452" y="2336342"/>
                        <a:pt x="645525" y="2354415"/>
                        <a:pt x="667820" y="2354415"/>
                      </a:cubicBezTo>
                      <a:cubicBezTo>
                        <a:pt x="690115" y="2354415"/>
                        <a:pt x="708188" y="2336342"/>
                        <a:pt x="708188" y="2314047"/>
                      </a:cubicBezTo>
                      <a:cubicBezTo>
                        <a:pt x="708188" y="2291752"/>
                        <a:pt x="690115" y="2273679"/>
                        <a:pt x="667820" y="2273679"/>
                      </a:cubicBezTo>
                      <a:close/>
                      <a:moveTo>
                        <a:pt x="583384" y="2273679"/>
                      </a:moveTo>
                      <a:cubicBezTo>
                        <a:pt x="561089" y="2273679"/>
                        <a:pt x="543016" y="2291752"/>
                        <a:pt x="543016" y="2314047"/>
                      </a:cubicBezTo>
                      <a:cubicBezTo>
                        <a:pt x="543016" y="2336342"/>
                        <a:pt x="561089" y="2354415"/>
                        <a:pt x="583384" y="2354415"/>
                      </a:cubicBezTo>
                      <a:cubicBezTo>
                        <a:pt x="605679" y="2354415"/>
                        <a:pt x="623752" y="2336342"/>
                        <a:pt x="623752" y="2314047"/>
                      </a:cubicBezTo>
                      <a:cubicBezTo>
                        <a:pt x="623752" y="2291752"/>
                        <a:pt x="605679" y="2273679"/>
                        <a:pt x="583384" y="2273679"/>
                      </a:cubicBezTo>
                      <a:close/>
                      <a:moveTo>
                        <a:pt x="498947" y="2273679"/>
                      </a:moveTo>
                      <a:cubicBezTo>
                        <a:pt x="476652" y="2273679"/>
                        <a:pt x="458579" y="2291752"/>
                        <a:pt x="458579" y="2314047"/>
                      </a:cubicBezTo>
                      <a:cubicBezTo>
                        <a:pt x="458579" y="2336342"/>
                        <a:pt x="476652" y="2354415"/>
                        <a:pt x="498947" y="2354415"/>
                      </a:cubicBezTo>
                      <a:cubicBezTo>
                        <a:pt x="521242" y="2354415"/>
                        <a:pt x="539315" y="2336342"/>
                        <a:pt x="539315" y="2314047"/>
                      </a:cubicBezTo>
                      <a:cubicBezTo>
                        <a:pt x="539315" y="2291752"/>
                        <a:pt x="521242" y="2273679"/>
                        <a:pt x="498947" y="2273679"/>
                      </a:cubicBezTo>
                      <a:close/>
                      <a:moveTo>
                        <a:pt x="414511" y="2273679"/>
                      </a:moveTo>
                      <a:cubicBezTo>
                        <a:pt x="392216" y="2273679"/>
                        <a:pt x="374143" y="2291752"/>
                        <a:pt x="374143" y="2314047"/>
                      </a:cubicBezTo>
                      <a:cubicBezTo>
                        <a:pt x="374143" y="2336342"/>
                        <a:pt x="392216" y="2354415"/>
                        <a:pt x="414511" y="2354415"/>
                      </a:cubicBezTo>
                      <a:cubicBezTo>
                        <a:pt x="436806" y="2354415"/>
                        <a:pt x="454879" y="2336342"/>
                        <a:pt x="454879" y="2314047"/>
                      </a:cubicBezTo>
                      <a:cubicBezTo>
                        <a:pt x="454879" y="2291752"/>
                        <a:pt x="436806" y="2273679"/>
                        <a:pt x="414511" y="2273679"/>
                      </a:cubicBezTo>
                      <a:close/>
                      <a:moveTo>
                        <a:pt x="330075" y="2273679"/>
                      </a:moveTo>
                      <a:cubicBezTo>
                        <a:pt x="307780" y="2273679"/>
                        <a:pt x="289707" y="2291752"/>
                        <a:pt x="289707" y="2314047"/>
                      </a:cubicBezTo>
                      <a:cubicBezTo>
                        <a:pt x="289707" y="2336342"/>
                        <a:pt x="307780" y="2354415"/>
                        <a:pt x="330075" y="2354415"/>
                      </a:cubicBezTo>
                      <a:cubicBezTo>
                        <a:pt x="352370" y="2354415"/>
                        <a:pt x="370443" y="2336342"/>
                        <a:pt x="370443" y="2314047"/>
                      </a:cubicBezTo>
                      <a:cubicBezTo>
                        <a:pt x="370443" y="2291752"/>
                        <a:pt x="352370" y="2273679"/>
                        <a:pt x="330075" y="2273679"/>
                      </a:cubicBezTo>
                      <a:close/>
                      <a:moveTo>
                        <a:pt x="245639" y="2273679"/>
                      </a:moveTo>
                      <a:cubicBezTo>
                        <a:pt x="223344" y="2273679"/>
                        <a:pt x="205271" y="2291752"/>
                        <a:pt x="205271" y="2314047"/>
                      </a:cubicBezTo>
                      <a:cubicBezTo>
                        <a:pt x="205271" y="2336342"/>
                        <a:pt x="223344" y="2354415"/>
                        <a:pt x="245639" y="2354415"/>
                      </a:cubicBezTo>
                      <a:cubicBezTo>
                        <a:pt x="267934" y="2354415"/>
                        <a:pt x="286007" y="2336342"/>
                        <a:pt x="286007" y="2314047"/>
                      </a:cubicBezTo>
                      <a:cubicBezTo>
                        <a:pt x="286007" y="2291752"/>
                        <a:pt x="267934" y="2273679"/>
                        <a:pt x="245639" y="2273679"/>
                      </a:cubicBezTo>
                      <a:close/>
                      <a:moveTo>
                        <a:pt x="161202" y="2273679"/>
                      </a:moveTo>
                      <a:cubicBezTo>
                        <a:pt x="138907" y="2273679"/>
                        <a:pt x="120834" y="2291752"/>
                        <a:pt x="120834" y="2314047"/>
                      </a:cubicBezTo>
                      <a:cubicBezTo>
                        <a:pt x="120834" y="2336342"/>
                        <a:pt x="138907" y="2354415"/>
                        <a:pt x="161202" y="2354415"/>
                      </a:cubicBezTo>
                      <a:cubicBezTo>
                        <a:pt x="183497" y="2354415"/>
                        <a:pt x="201570" y="2336342"/>
                        <a:pt x="201570" y="2314047"/>
                      </a:cubicBezTo>
                      <a:cubicBezTo>
                        <a:pt x="201570" y="2291752"/>
                        <a:pt x="183497" y="2273679"/>
                        <a:pt x="161202" y="2273679"/>
                      </a:cubicBezTo>
                      <a:close/>
                      <a:moveTo>
                        <a:pt x="76766" y="2273679"/>
                      </a:moveTo>
                      <a:cubicBezTo>
                        <a:pt x="54471" y="2273679"/>
                        <a:pt x="36398" y="2291752"/>
                        <a:pt x="36398" y="2314047"/>
                      </a:cubicBezTo>
                      <a:cubicBezTo>
                        <a:pt x="36398" y="2336342"/>
                        <a:pt x="54471" y="2354415"/>
                        <a:pt x="76766" y="2354415"/>
                      </a:cubicBezTo>
                      <a:cubicBezTo>
                        <a:pt x="99061" y="2354415"/>
                        <a:pt x="117134" y="2336342"/>
                        <a:pt x="117134" y="2314047"/>
                      </a:cubicBezTo>
                      <a:cubicBezTo>
                        <a:pt x="117134" y="2291752"/>
                        <a:pt x="99061" y="2273679"/>
                        <a:pt x="76766" y="2273679"/>
                      </a:cubicBezTo>
                      <a:close/>
                      <a:moveTo>
                        <a:pt x="1343312" y="2187630"/>
                      </a:moveTo>
                      <a:cubicBezTo>
                        <a:pt x="1321017" y="2187630"/>
                        <a:pt x="1302944" y="2205703"/>
                        <a:pt x="1302944" y="2227998"/>
                      </a:cubicBezTo>
                      <a:cubicBezTo>
                        <a:pt x="1302944" y="2250293"/>
                        <a:pt x="1321017" y="2268366"/>
                        <a:pt x="1343312" y="2268366"/>
                      </a:cubicBezTo>
                      <a:cubicBezTo>
                        <a:pt x="1365607" y="2268366"/>
                        <a:pt x="1383680" y="2250293"/>
                        <a:pt x="1383680" y="2227998"/>
                      </a:cubicBezTo>
                      <a:cubicBezTo>
                        <a:pt x="1383680" y="2205703"/>
                        <a:pt x="1365607" y="2187630"/>
                        <a:pt x="1343312" y="2187630"/>
                      </a:cubicBezTo>
                      <a:close/>
                      <a:moveTo>
                        <a:pt x="1258874" y="2187630"/>
                      </a:moveTo>
                      <a:cubicBezTo>
                        <a:pt x="1236579" y="2187630"/>
                        <a:pt x="1218506" y="2205703"/>
                        <a:pt x="1218506" y="2227998"/>
                      </a:cubicBezTo>
                      <a:cubicBezTo>
                        <a:pt x="1218506" y="2250293"/>
                        <a:pt x="1236579" y="2268366"/>
                        <a:pt x="1258874" y="2268366"/>
                      </a:cubicBezTo>
                      <a:cubicBezTo>
                        <a:pt x="1281169" y="2268366"/>
                        <a:pt x="1299242" y="2250293"/>
                        <a:pt x="1299242" y="2227998"/>
                      </a:cubicBezTo>
                      <a:cubicBezTo>
                        <a:pt x="1299242" y="2205703"/>
                        <a:pt x="1281169" y="2187630"/>
                        <a:pt x="1258874" y="2187630"/>
                      </a:cubicBezTo>
                      <a:close/>
                      <a:moveTo>
                        <a:pt x="1174438" y="2187630"/>
                      </a:moveTo>
                      <a:cubicBezTo>
                        <a:pt x="1152143" y="2187630"/>
                        <a:pt x="1134070" y="2205703"/>
                        <a:pt x="1134070" y="2227998"/>
                      </a:cubicBezTo>
                      <a:cubicBezTo>
                        <a:pt x="1134070" y="2250293"/>
                        <a:pt x="1152143" y="2268366"/>
                        <a:pt x="1174438" y="2268366"/>
                      </a:cubicBezTo>
                      <a:cubicBezTo>
                        <a:pt x="1196733" y="2268366"/>
                        <a:pt x="1214806" y="2250293"/>
                        <a:pt x="1214806" y="2227998"/>
                      </a:cubicBezTo>
                      <a:cubicBezTo>
                        <a:pt x="1214806" y="2205703"/>
                        <a:pt x="1196733" y="2187630"/>
                        <a:pt x="1174438" y="2187630"/>
                      </a:cubicBezTo>
                      <a:close/>
                      <a:moveTo>
                        <a:pt x="1090002" y="2187630"/>
                      </a:moveTo>
                      <a:cubicBezTo>
                        <a:pt x="1067707" y="2187630"/>
                        <a:pt x="1049634" y="2205703"/>
                        <a:pt x="1049634" y="2227998"/>
                      </a:cubicBezTo>
                      <a:cubicBezTo>
                        <a:pt x="1049634" y="2250293"/>
                        <a:pt x="1067707" y="2268366"/>
                        <a:pt x="1090002" y="2268366"/>
                      </a:cubicBezTo>
                      <a:cubicBezTo>
                        <a:pt x="1112297" y="2268366"/>
                        <a:pt x="1130370" y="2250293"/>
                        <a:pt x="1130370" y="2227998"/>
                      </a:cubicBezTo>
                      <a:cubicBezTo>
                        <a:pt x="1130370" y="2205703"/>
                        <a:pt x="1112297" y="2187630"/>
                        <a:pt x="1090002" y="2187630"/>
                      </a:cubicBezTo>
                      <a:close/>
                      <a:moveTo>
                        <a:pt x="1005565" y="2187630"/>
                      </a:moveTo>
                      <a:cubicBezTo>
                        <a:pt x="983270" y="2187630"/>
                        <a:pt x="965197" y="2205703"/>
                        <a:pt x="965197" y="2227998"/>
                      </a:cubicBezTo>
                      <a:cubicBezTo>
                        <a:pt x="965197" y="2250293"/>
                        <a:pt x="983270" y="2268366"/>
                        <a:pt x="1005565" y="2268366"/>
                      </a:cubicBezTo>
                      <a:cubicBezTo>
                        <a:pt x="1027860" y="2268366"/>
                        <a:pt x="1045933" y="2250293"/>
                        <a:pt x="1045933" y="2227998"/>
                      </a:cubicBezTo>
                      <a:cubicBezTo>
                        <a:pt x="1045933" y="2205703"/>
                        <a:pt x="1027860" y="2187630"/>
                        <a:pt x="1005565" y="2187630"/>
                      </a:cubicBezTo>
                      <a:close/>
                      <a:moveTo>
                        <a:pt x="921129" y="2187630"/>
                      </a:moveTo>
                      <a:cubicBezTo>
                        <a:pt x="898834" y="2187630"/>
                        <a:pt x="880761" y="2205703"/>
                        <a:pt x="880761" y="2227998"/>
                      </a:cubicBezTo>
                      <a:cubicBezTo>
                        <a:pt x="880761" y="2250293"/>
                        <a:pt x="898834" y="2268366"/>
                        <a:pt x="921129" y="2268366"/>
                      </a:cubicBezTo>
                      <a:cubicBezTo>
                        <a:pt x="943424" y="2268366"/>
                        <a:pt x="961497" y="2250293"/>
                        <a:pt x="961497" y="2227998"/>
                      </a:cubicBezTo>
                      <a:cubicBezTo>
                        <a:pt x="961497" y="2205703"/>
                        <a:pt x="943424" y="2187630"/>
                        <a:pt x="921129" y="2187630"/>
                      </a:cubicBezTo>
                      <a:close/>
                      <a:moveTo>
                        <a:pt x="836693" y="2187630"/>
                      </a:moveTo>
                      <a:cubicBezTo>
                        <a:pt x="814398" y="2187630"/>
                        <a:pt x="796325" y="2205703"/>
                        <a:pt x="796325" y="2227998"/>
                      </a:cubicBezTo>
                      <a:cubicBezTo>
                        <a:pt x="796325" y="2250293"/>
                        <a:pt x="814398" y="2268366"/>
                        <a:pt x="836693" y="2268366"/>
                      </a:cubicBezTo>
                      <a:cubicBezTo>
                        <a:pt x="858988" y="2268366"/>
                        <a:pt x="877061" y="2250293"/>
                        <a:pt x="877061" y="2227998"/>
                      </a:cubicBezTo>
                      <a:cubicBezTo>
                        <a:pt x="877061" y="2205703"/>
                        <a:pt x="858988" y="2187630"/>
                        <a:pt x="836693" y="2187630"/>
                      </a:cubicBezTo>
                      <a:close/>
                      <a:moveTo>
                        <a:pt x="752256" y="2187630"/>
                      </a:moveTo>
                      <a:cubicBezTo>
                        <a:pt x="729961" y="2187630"/>
                        <a:pt x="711888" y="2205703"/>
                        <a:pt x="711888" y="2227998"/>
                      </a:cubicBezTo>
                      <a:cubicBezTo>
                        <a:pt x="711888" y="2250293"/>
                        <a:pt x="729961" y="2268366"/>
                        <a:pt x="752256" y="2268366"/>
                      </a:cubicBezTo>
                      <a:cubicBezTo>
                        <a:pt x="774551" y="2268366"/>
                        <a:pt x="792624" y="2250293"/>
                        <a:pt x="792624" y="2227998"/>
                      </a:cubicBezTo>
                      <a:cubicBezTo>
                        <a:pt x="792624" y="2205703"/>
                        <a:pt x="774551" y="2187630"/>
                        <a:pt x="752256" y="2187630"/>
                      </a:cubicBezTo>
                      <a:close/>
                      <a:moveTo>
                        <a:pt x="667820" y="2187630"/>
                      </a:moveTo>
                      <a:cubicBezTo>
                        <a:pt x="645525" y="2187630"/>
                        <a:pt x="627452" y="2205703"/>
                        <a:pt x="627452" y="2227998"/>
                      </a:cubicBezTo>
                      <a:cubicBezTo>
                        <a:pt x="627452" y="2250293"/>
                        <a:pt x="645525" y="2268366"/>
                        <a:pt x="667820" y="2268366"/>
                      </a:cubicBezTo>
                      <a:cubicBezTo>
                        <a:pt x="690115" y="2268366"/>
                        <a:pt x="708188" y="2250293"/>
                        <a:pt x="708188" y="2227998"/>
                      </a:cubicBezTo>
                      <a:cubicBezTo>
                        <a:pt x="708188" y="2205703"/>
                        <a:pt x="690115" y="2187630"/>
                        <a:pt x="667820" y="2187630"/>
                      </a:cubicBezTo>
                      <a:close/>
                      <a:moveTo>
                        <a:pt x="583384" y="2187630"/>
                      </a:moveTo>
                      <a:cubicBezTo>
                        <a:pt x="561089" y="2187630"/>
                        <a:pt x="543016" y="2205703"/>
                        <a:pt x="543016" y="2227998"/>
                      </a:cubicBezTo>
                      <a:cubicBezTo>
                        <a:pt x="543016" y="2250293"/>
                        <a:pt x="561089" y="2268366"/>
                        <a:pt x="583384" y="2268366"/>
                      </a:cubicBezTo>
                      <a:cubicBezTo>
                        <a:pt x="605679" y="2268366"/>
                        <a:pt x="623752" y="2250293"/>
                        <a:pt x="623752" y="2227998"/>
                      </a:cubicBezTo>
                      <a:cubicBezTo>
                        <a:pt x="623752" y="2205703"/>
                        <a:pt x="605679" y="2187630"/>
                        <a:pt x="583384" y="2187630"/>
                      </a:cubicBezTo>
                      <a:close/>
                      <a:moveTo>
                        <a:pt x="498947" y="2187630"/>
                      </a:moveTo>
                      <a:cubicBezTo>
                        <a:pt x="476652" y="2187630"/>
                        <a:pt x="458579" y="2205703"/>
                        <a:pt x="458579" y="2227998"/>
                      </a:cubicBezTo>
                      <a:cubicBezTo>
                        <a:pt x="458579" y="2250293"/>
                        <a:pt x="476652" y="2268366"/>
                        <a:pt x="498947" y="2268366"/>
                      </a:cubicBezTo>
                      <a:cubicBezTo>
                        <a:pt x="521242" y="2268366"/>
                        <a:pt x="539315" y="2250293"/>
                        <a:pt x="539315" y="2227998"/>
                      </a:cubicBezTo>
                      <a:cubicBezTo>
                        <a:pt x="539315" y="2205703"/>
                        <a:pt x="521242" y="2187630"/>
                        <a:pt x="498947" y="2187630"/>
                      </a:cubicBezTo>
                      <a:close/>
                      <a:moveTo>
                        <a:pt x="414511" y="2187630"/>
                      </a:moveTo>
                      <a:cubicBezTo>
                        <a:pt x="392216" y="2187630"/>
                        <a:pt x="374143" y="2205703"/>
                        <a:pt x="374143" y="2227998"/>
                      </a:cubicBezTo>
                      <a:cubicBezTo>
                        <a:pt x="374143" y="2250293"/>
                        <a:pt x="392216" y="2268366"/>
                        <a:pt x="414511" y="2268366"/>
                      </a:cubicBezTo>
                      <a:cubicBezTo>
                        <a:pt x="436806" y="2268366"/>
                        <a:pt x="454879" y="2250293"/>
                        <a:pt x="454879" y="2227998"/>
                      </a:cubicBezTo>
                      <a:cubicBezTo>
                        <a:pt x="454879" y="2205703"/>
                        <a:pt x="436806" y="2187630"/>
                        <a:pt x="414511" y="2187630"/>
                      </a:cubicBezTo>
                      <a:close/>
                      <a:moveTo>
                        <a:pt x="330075" y="2187630"/>
                      </a:moveTo>
                      <a:cubicBezTo>
                        <a:pt x="307780" y="2187630"/>
                        <a:pt x="289707" y="2205703"/>
                        <a:pt x="289707" y="2227998"/>
                      </a:cubicBezTo>
                      <a:cubicBezTo>
                        <a:pt x="289707" y="2250293"/>
                        <a:pt x="307780" y="2268366"/>
                        <a:pt x="330075" y="2268366"/>
                      </a:cubicBezTo>
                      <a:cubicBezTo>
                        <a:pt x="352370" y="2268366"/>
                        <a:pt x="370443" y="2250293"/>
                        <a:pt x="370443" y="2227998"/>
                      </a:cubicBezTo>
                      <a:cubicBezTo>
                        <a:pt x="370443" y="2205703"/>
                        <a:pt x="352370" y="2187630"/>
                        <a:pt x="330075" y="2187630"/>
                      </a:cubicBezTo>
                      <a:close/>
                      <a:moveTo>
                        <a:pt x="245639" y="2187630"/>
                      </a:moveTo>
                      <a:cubicBezTo>
                        <a:pt x="223344" y="2187630"/>
                        <a:pt x="205271" y="2205703"/>
                        <a:pt x="205271" y="2227998"/>
                      </a:cubicBezTo>
                      <a:cubicBezTo>
                        <a:pt x="205271" y="2250293"/>
                        <a:pt x="223344" y="2268366"/>
                        <a:pt x="245639" y="2268366"/>
                      </a:cubicBezTo>
                      <a:cubicBezTo>
                        <a:pt x="267934" y="2268366"/>
                        <a:pt x="286007" y="2250293"/>
                        <a:pt x="286007" y="2227998"/>
                      </a:cubicBezTo>
                      <a:cubicBezTo>
                        <a:pt x="286007" y="2205703"/>
                        <a:pt x="267934" y="2187630"/>
                        <a:pt x="245639" y="2187630"/>
                      </a:cubicBezTo>
                      <a:close/>
                      <a:moveTo>
                        <a:pt x="161202" y="2187630"/>
                      </a:moveTo>
                      <a:cubicBezTo>
                        <a:pt x="138907" y="2187630"/>
                        <a:pt x="120834" y="2205703"/>
                        <a:pt x="120834" y="2227998"/>
                      </a:cubicBezTo>
                      <a:cubicBezTo>
                        <a:pt x="120834" y="2250293"/>
                        <a:pt x="138907" y="2268366"/>
                        <a:pt x="161202" y="2268366"/>
                      </a:cubicBezTo>
                      <a:cubicBezTo>
                        <a:pt x="183497" y="2268366"/>
                        <a:pt x="201570" y="2250293"/>
                        <a:pt x="201570" y="2227998"/>
                      </a:cubicBezTo>
                      <a:cubicBezTo>
                        <a:pt x="201570" y="2205703"/>
                        <a:pt x="183497" y="2187630"/>
                        <a:pt x="161202" y="2187630"/>
                      </a:cubicBezTo>
                      <a:close/>
                      <a:moveTo>
                        <a:pt x="76766" y="2187630"/>
                      </a:moveTo>
                      <a:cubicBezTo>
                        <a:pt x="54471" y="2187630"/>
                        <a:pt x="36398" y="2205703"/>
                        <a:pt x="36398" y="2227998"/>
                      </a:cubicBezTo>
                      <a:cubicBezTo>
                        <a:pt x="36398" y="2250293"/>
                        <a:pt x="54471" y="2268366"/>
                        <a:pt x="76766" y="2268366"/>
                      </a:cubicBezTo>
                      <a:cubicBezTo>
                        <a:pt x="99061" y="2268366"/>
                        <a:pt x="117134" y="2250293"/>
                        <a:pt x="117134" y="2227998"/>
                      </a:cubicBezTo>
                      <a:cubicBezTo>
                        <a:pt x="117134" y="2205703"/>
                        <a:pt x="99061" y="2187630"/>
                        <a:pt x="76766" y="2187630"/>
                      </a:cubicBezTo>
                      <a:close/>
                      <a:moveTo>
                        <a:pt x="1343312" y="2101580"/>
                      </a:moveTo>
                      <a:cubicBezTo>
                        <a:pt x="1321017" y="2101580"/>
                        <a:pt x="1302944" y="2119653"/>
                        <a:pt x="1302944" y="2141948"/>
                      </a:cubicBezTo>
                      <a:cubicBezTo>
                        <a:pt x="1302944" y="2164243"/>
                        <a:pt x="1321017" y="2182316"/>
                        <a:pt x="1343312" y="2182316"/>
                      </a:cubicBezTo>
                      <a:cubicBezTo>
                        <a:pt x="1365607" y="2182316"/>
                        <a:pt x="1383680" y="2164243"/>
                        <a:pt x="1383680" y="2141948"/>
                      </a:cubicBezTo>
                      <a:cubicBezTo>
                        <a:pt x="1383680" y="2119653"/>
                        <a:pt x="1365607" y="2101580"/>
                        <a:pt x="1343312" y="2101580"/>
                      </a:cubicBezTo>
                      <a:close/>
                      <a:moveTo>
                        <a:pt x="1258874" y="2101580"/>
                      </a:moveTo>
                      <a:cubicBezTo>
                        <a:pt x="1236579" y="2101580"/>
                        <a:pt x="1218506" y="2119653"/>
                        <a:pt x="1218506" y="2141948"/>
                      </a:cubicBezTo>
                      <a:cubicBezTo>
                        <a:pt x="1218506" y="2164243"/>
                        <a:pt x="1236579" y="2182316"/>
                        <a:pt x="1258874" y="2182316"/>
                      </a:cubicBezTo>
                      <a:cubicBezTo>
                        <a:pt x="1281169" y="2182316"/>
                        <a:pt x="1299242" y="2164243"/>
                        <a:pt x="1299242" y="2141948"/>
                      </a:cubicBezTo>
                      <a:cubicBezTo>
                        <a:pt x="1299242" y="2119653"/>
                        <a:pt x="1281169" y="2101580"/>
                        <a:pt x="1258874" y="2101580"/>
                      </a:cubicBezTo>
                      <a:close/>
                      <a:moveTo>
                        <a:pt x="1174438" y="2101580"/>
                      </a:moveTo>
                      <a:cubicBezTo>
                        <a:pt x="1152143" y="2101580"/>
                        <a:pt x="1134070" y="2119653"/>
                        <a:pt x="1134070" y="2141948"/>
                      </a:cubicBezTo>
                      <a:cubicBezTo>
                        <a:pt x="1134070" y="2164243"/>
                        <a:pt x="1152143" y="2182316"/>
                        <a:pt x="1174438" y="2182316"/>
                      </a:cubicBezTo>
                      <a:cubicBezTo>
                        <a:pt x="1196733" y="2182316"/>
                        <a:pt x="1214806" y="2164243"/>
                        <a:pt x="1214806" y="2141948"/>
                      </a:cubicBezTo>
                      <a:cubicBezTo>
                        <a:pt x="1214806" y="2119653"/>
                        <a:pt x="1196733" y="2101580"/>
                        <a:pt x="1174438" y="2101580"/>
                      </a:cubicBezTo>
                      <a:close/>
                      <a:moveTo>
                        <a:pt x="1090002" y="2101580"/>
                      </a:moveTo>
                      <a:cubicBezTo>
                        <a:pt x="1067707" y="2101580"/>
                        <a:pt x="1049634" y="2119653"/>
                        <a:pt x="1049634" y="2141948"/>
                      </a:cubicBezTo>
                      <a:cubicBezTo>
                        <a:pt x="1049634" y="2164243"/>
                        <a:pt x="1067707" y="2182316"/>
                        <a:pt x="1090002" y="2182316"/>
                      </a:cubicBezTo>
                      <a:cubicBezTo>
                        <a:pt x="1112297" y="2182316"/>
                        <a:pt x="1130370" y="2164243"/>
                        <a:pt x="1130370" y="2141948"/>
                      </a:cubicBezTo>
                      <a:cubicBezTo>
                        <a:pt x="1130370" y="2119653"/>
                        <a:pt x="1112297" y="2101580"/>
                        <a:pt x="1090002" y="2101580"/>
                      </a:cubicBezTo>
                      <a:close/>
                      <a:moveTo>
                        <a:pt x="1005565" y="2101580"/>
                      </a:moveTo>
                      <a:cubicBezTo>
                        <a:pt x="983270" y="2101580"/>
                        <a:pt x="965197" y="2119653"/>
                        <a:pt x="965197" y="2141948"/>
                      </a:cubicBezTo>
                      <a:cubicBezTo>
                        <a:pt x="965197" y="2164243"/>
                        <a:pt x="983270" y="2182316"/>
                        <a:pt x="1005565" y="2182316"/>
                      </a:cubicBezTo>
                      <a:cubicBezTo>
                        <a:pt x="1027860" y="2182316"/>
                        <a:pt x="1045933" y="2164243"/>
                        <a:pt x="1045933" y="2141948"/>
                      </a:cubicBezTo>
                      <a:cubicBezTo>
                        <a:pt x="1045933" y="2119653"/>
                        <a:pt x="1027860" y="2101580"/>
                        <a:pt x="1005565" y="2101580"/>
                      </a:cubicBezTo>
                      <a:close/>
                      <a:moveTo>
                        <a:pt x="921129" y="2101580"/>
                      </a:moveTo>
                      <a:cubicBezTo>
                        <a:pt x="898834" y="2101580"/>
                        <a:pt x="880761" y="2119653"/>
                        <a:pt x="880761" y="2141948"/>
                      </a:cubicBezTo>
                      <a:cubicBezTo>
                        <a:pt x="880761" y="2164243"/>
                        <a:pt x="898834" y="2182316"/>
                        <a:pt x="921129" y="2182316"/>
                      </a:cubicBezTo>
                      <a:cubicBezTo>
                        <a:pt x="943424" y="2182316"/>
                        <a:pt x="961497" y="2164243"/>
                        <a:pt x="961497" y="2141948"/>
                      </a:cubicBezTo>
                      <a:cubicBezTo>
                        <a:pt x="961497" y="2119653"/>
                        <a:pt x="943424" y="2101580"/>
                        <a:pt x="921129" y="2101580"/>
                      </a:cubicBezTo>
                      <a:close/>
                      <a:moveTo>
                        <a:pt x="836693" y="2101580"/>
                      </a:moveTo>
                      <a:cubicBezTo>
                        <a:pt x="814398" y="2101580"/>
                        <a:pt x="796325" y="2119653"/>
                        <a:pt x="796325" y="2141948"/>
                      </a:cubicBezTo>
                      <a:cubicBezTo>
                        <a:pt x="796325" y="2164243"/>
                        <a:pt x="814398" y="2182316"/>
                        <a:pt x="836693" y="2182316"/>
                      </a:cubicBezTo>
                      <a:cubicBezTo>
                        <a:pt x="858988" y="2182316"/>
                        <a:pt x="877061" y="2164243"/>
                        <a:pt x="877061" y="2141948"/>
                      </a:cubicBezTo>
                      <a:cubicBezTo>
                        <a:pt x="877061" y="2119653"/>
                        <a:pt x="858988" y="2101580"/>
                        <a:pt x="836693" y="2101580"/>
                      </a:cubicBezTo>
                      <a:close/>
                      <a:moveTo>
                        <a:pt x="752256" y="2101580"/>
                      </a:moveTo>
                      <a:cubicBezTo>
                        <a:pt x="729961" y="2101580"/>
                        <a:pt x="711888" y="2119653"/>
                        <a:pt x="711888" y="2141948"/>
                      </a:cubicBezTo>
                      <a:cubicBezTo>
                        <a:pt x="711888" y="2164243"/>
                        <a:pt x="729961" y="2182316"/>
                        <a:pt x="752256" y="2182316"/>
                      </a:cubicBezTo>
                      <a:cubicBezTo>
                        <a:pt x="774551" y="2182316"/>
                        <a:pt x="792624" y="2164243"/>
                        <a:pt x="792624" y="2141948"/>
                      </a:cubicBezTo>
                      <a:cubicBezTo>
                        <a:pt x="792624" y="2119653"/>
                        <a:pt x="774551" y="2101580"/>
                        <a:pt x="752256" y="2101580"/>
                      </a:cubicBezTo>
                      <a:close/>
                      <a:moveTo>
                        <a:pt x="667820" y="2101580"/>
                      </a:moveTo>
                      <a:cubicBezTo>
                        <a:pt x="645525" y="2101580"/>
                        <a:pt x="627452" y="2119653"/>
                        <a:pt x="627452" y="2141948"/>
                      </a:cubicBezTo>
                      <a:cubicBezTo>
                        <a:pt x="627452" y="2164243"/>
                        <a:pt x="645525" y="2182316"/>
                        <a:pt x="667820" y="2182316"/>
                      </a:cubicBezTo>
                      <a:cubicBezTo>
                        <a:pt x="690115" y="2182316"/>
                        <a:pt x="708188" y="2164243"/>
                        <a:pt x="708188" y="2141948"/>
                      </a:cubicBezTo>
                      <a:cubicBezTo>
                        <a:pt x="708188" y="2119653"/>
                        <a:pt x="690115" y="2101580"/>
                        <a:pt x="667820" y="2101580"/>
                      </a:cubicBezTo>
                      <a:close/>
                      <a:moveTo>
                        <a:pt x="583384" y="2101580"/>
                      </a:moveTo>
                      <a:cubicBezTo>
                        <a:pt x="561089" y="2101580"/>
                        <a:pt x="543016" y="2119653"/>
                        <a:pt x="543016" y="2141948"/>
                      </a:cubicBezTo>
                      <a:cubicBezTo>
                        <a:pt x="543016" y="2164243"/>
                        <a:pt x="561089" y="2182316"/>
                        <a:pt x="583384" y="2182316"/>
                      </a:cubicBezTo>
                      <a:cubicBezTo>
                        <a:pt x="605679" y="2182316"/>
                        <a:pt x="623752" y="2164243"/>
                        <a:pt x="623752" y="2141948"/>
                      </a:cubicBezTo>
                      <a:cubicBezTo>
                        <a:pt x="623752" y="2119653"/>
                        <a:pt x="605679" y="2101580"/>
                        <a:pt x="583384" y="2101580"/>
                      </a:cubicBezTo>
                      <a:close/>
                      <a:moveTo>
                        <a:pt x="498947" y="2101580"/>
                      </a:moveTo>
                      <a:cubicBezTo>
                        <a:pt x="476652" y="2101580"/>
                        <a:pt x="458579" y="2119653"/>
                        <a:pt x="458579" y="2141948"/>
                      </a:cubicBezTo>
                      <a:cubicBezTo>
                        <a:pt x="458579" y="2164243"/>
                        <a:pt x="476652" y="2182316"/>
                        <a:pt x="498947" y="2182316"/>
                      </a:cubicBezTo>
                      <a:cubicBezTo>
                        <a:pt x="521242" y="2182316"/>
                        <a:pt x="539315" y="2164243"/>
                        <a:pt x="539315" y="2141948"/>
                      </a:cubicBezTo>
                      <a:cubicBezTo>
                        <a:pt x="539315" y="2119653"/>
                        <a:pt x="521242" y="2101580"/>
                        <a:pt x="498947" y="2101580"/>
                      </a:cubicBezTo>
                      <a:close/>
                      <a:moveTo>
                        <a:pt x="414511" y="2101580"/>
                      </a:moveTo>
                      <a:cubicBezTo>
                        <a:pt x="392216" y="2101580"/>
                        <a:pt x="374143" y="2119653"/>
                        <a:pt x="374143" y="2141948"/>
                      </a:cubicBezTo>
                      <a:cubicBezTo>
                        <a:pt x="374143" y="2164243"/>
                        <a:pt x="392216" y="2182316"/>
                        <a:pt x="414511" y="2182316"/>
                      </a:cubicBezTo>
                      <a:cubicBezTo>
                        <a:pt x="436806" y="2182316"/>
                        <a:pt x="454879" y="2164243"/>
                        <a:pt x="454879" y="2141948"/>
                      </a:cubicBezTo>
                      <a:cubicBezTo>
                        <a:pt x="454879" y="2119653"/>
                        <a:pt x="436806" y="2101580"/>
                        <a:pt x="414511" y="2101580"/>
                      </a:cubicBezTo>
                      <a:close/>
                      <a:moveTo>
                        <a:pt x="330075" y="2101580"/>
                      </a:moveTo>
                      <a:cubicBezTo>
                        <a:pt x="307780" y="2101580"/>
                        <a:pt x="289707" y="2119653"/>
                        <a:pt x="289707" y="2141948"/>
                      </a:cubicBezTo>
                      <a:cubicBezTo>
                        <a:pt x="289707" y="2164243"/>
                        <a:pt x="307780" y="2182316"/>
                        <a:pt x="330075" y="2182316"/>
                      </a:cubicBezTo>
                      <a:cubicBezTo>
                        <a:pt x="352370" y="2182316"/>
                        <a:pt x="370443" y="2164243"/>
                        <a:pt x="370443" y="2141948"/>
                      </a:cubicBezTo>
                      <a:cubicBezTo>
                        <a:pt x="370443" y="2119653"/>
                        <a:pt x="352370" y="2101580"/>
                        <a:pt x="330075" y="2101580"/>
                      </a:cubicBezTo>
                      <a:close/>
                      <a:moveTo>
                        <a:pt x="245639" y="2101580"/>
                      </a:moveTo>
                      <a:cubicBezTo>
                        <a:pt x="223344" y="2101580"/>
                        <a:pt x="205271" y="2119653"/>
                        <a:pt x="205271" y="2141948"/>
                      </a:cubicBezTo>
                      <a:cubicBezTo>
                        <a:pt x="205271" y="2164243"/>
                        <a:pt x="223344" y="2182316"/>
                        <a:pt x="245639" y="2182316"/>
                      </a:cubicBezTo>
                      <a:cubicBezTo>
                        <a:pt x="267934" y="2182316"/>
                        <a:pt x="286007" y="2164243"/>
                        <a:pt x="286007" y="2141948"/>
                      </a:cubicBezTo>
                      <a:cubicBezTo>
                        <a:pt x="286007" y="2119653"/>
                        <a:pt x="267934" y="2101580"/>
                        <a:pt x="245639" y="2101580"/>
                      </a:cubicBezTo>
                      <a:close/>
                      <a:moveTo>
                        <a:pt x="161202" y="2101580"/>
                      </a:moveTo>
                      <a:cubicBezTo>
                        <a:pt x="138907" y="2101580"/>
                        <a:pt x="120834" y="2119653"/>
                        <a:pt x="120834" y="2141948"/>
                      </a:cubicBezTo>
                      <a:cubicBezTo>
                        <a:pt x="120834" y="2164243"/>
                        <a:pt x="138907" y="2182316"/>
                        <a:pt x="161202" y="2182316"/>
                      </a:cubicBezTo>
                      <a:cubicBezTo>
                        <a:pt x="183497" y="2182316"/>
                        <a:pt x="201570" y="2164243"/>
                        <a:pt x="201570" y="2141948"/>
                      </a:cubicBezTo>
                      <a:cubicBezTo>
                        <a:pt x="201570" y="2119653"/>
                        <a:pt x="183497" y="2101580"/>
                        <a:pt x="161202" y="2101580"/>
                      </a:cubicBezTo>
                      <a:close/>
                      <a:moveTo>
                        <a:pt x="76766" y="2101580"/>
                      </a:moveTo>
                      <a:cubicBezTo>
                        <a:pt x="54471" y="2101580"/>
                        <a:pt x="36398" y="2119653"/>
                        <a:pt x="36398" y="2141948"/>
                      </a:cubicBezTo>
                      <a:cubicBezTo>
                        <a:pt x="36398" y="2164243"/>
                        <a:pt x="54471" y="2182316"/>
                        <a:pt x="76766" y="2182316"/>
                      </a:cubicBezTo>
                      <a:cubicBezTo>
                        <a:pt x="99061" y="2182316"/>
                        <a:pt x="117134" y="2164243"/>
                        <a:pt x="117134" y="2141948"/>
                      </a:cubicBezTo>
                      <a:cubicBezTo>
                        <a:pt x="117134" y="2119653"/>
                        <a:pt x="99061" y="2101580"/>
                        <a:pt x="76766" y="2101580"/>
                      </a:cubicBezTo>
                      <a:close/>
                      <a:moveTo>
                        <a:pt x="1343312" y="2015531"/>
                      </a:moveTo>
                      <a:cubicBezTo>
                        <a:pt x="1321017" y="2015531"/>
                        <a:pt x="1302944" y="2033604"/>
                        <a:pt x="1302944" y="2055899"/>
                      </a:cubicBezTo>
                      <a:cubicBezTo>
                        <a:pt x="1302944" y="2078194"/>
                        <a:pt x="1321017" y="2096267"/>
                        <a:pt x="1343312" y="2096267"/>
                      </a:cubicBezTo>
                      <a:cubicBezTo>
                        <a:pt x="1365607" y="2096267"/>
                        <a:pt x="1383680" y="2078194"/>
                        <a:pt x="1383680" y="2055899"/>
                      </a:cubicBezTo>
                      <a:cubicBezTo>
                        <a:pt x="1383680" y="2033604"/>
                        <a:pt x="1365607" y="2015531"/>
                        <a:pt x="1343312" y="2015531"/>
                      </a:cubicBezTo>
                      <a:close/>
                      <a:moveTo>
                        <a:pt x="1258874" y="2015531"/>
                      </a:moveTo>
                      <a:cubicBezTo>
                        <a:pt x="1236579" y="2015531"/>
                        <a:pt x="1218506" y="2033604"/>
                        <a:pt x="1218506" y="2055899"/>
                      </a:cubicBezTo>
                      <a:cubicBezTo>
                        <a:pt x="1218506" y="2078194"/>
                        <a:pt x="1236579" y="2096267"/>
                        <a:pt x="1258874" y="2096267"/>
                      </a:cubicBezTo>
                      <a:cubicBezTo>
                        <a:pt x="1281169" y="2096267"/>
                        <a:pt x="1299242" y="2078194"/>
                        <a:pt x="1299242" y="2055899"/>
                      </a:cubicBezTo>
                      <a:cubicBezTo>
                        <a:pt x="1299242" y="2033604"/>
                        <a:pt x="1281169" y="2015531"/>
                        <a:pt x="1258874" y="2015531"/>
                      </a:cubicBezTo>
                      <a:close/>
                      <a:moveTo>
                        <a:pt x="1174438" y="2015531"/>
                      </a:moveTo>
                      <a:cubicBezTo>
                        <a:pt x="1152143" y="2015531"/>
                        <a:pt x="1134070" y="2033604"/>
                        <a:pt x="1134070" y="2055899"/>
                      </a:cubicBezTo>
                      <a:cubicBezTo>
                        <a:pt x="1134070" y="2078194"/>
                        <a:pt x="1152143" y="2096267"/>
                        <a:pt x="1174438" y="2096267"/>
                      </a:cubicBezTo>
                      <a:cubicBezTo>
                        <a:pt x="1196733" y="2096267"/>
                        <a:pt x="1214806" y="2078194"/>
                        <a:pt x="1214806" y="2055899"/>
                      </a:cubicBezTo>
                      <a:cubicBezTo>
                        <a:pt x="1214806" y="2033604"/>
                        <a:pt x="1196733" y="2015531"/>
                        <a:pt x="1174438" y="2015531"/>
                      </a:cubicBezTo>
                      <a:close/>
                      <a:moveTo>
                        <a:pt x="1090002" y="2015531"/>
                      </a:moveTo>
                      <a:cubicBezTo>
                        <a:pt x="1067707" y="2015531"/>
                        <a:pt x="1049634" y="2033604"/>
                        <a:pt x="1049634" y="2055899"/>
                      </a:cubicBezTo>
                      <a:cubicBezTo>
                        <a:pt x="1049634" y="2078194"/>
                        <a:pt x="1067707" y="2096267"/>
                        <a:pt x="1090002" y="2096267"/>
                      </a:cubicBezTo>
                      <a:cubicBezTo>
                        <a:pt x="1112297" y="2096267"/>
                        <a:pt x="1130370" y="2078194"/>
                        <a:pt x="1130370" y="2055899"/>
                      </a:cubicBezTo>
                      <a:cubicBezTo>
                        <a:pt x="1130370" y="2033604"/>
                        <a:pt x="1112297" y="2015531"/>
                        <a:pt x="1090002" y="2015531"/>
                      </a:cubicBezTo>
                      <a:close/>
                      <a:moveTo>
                        <a:pt x="1005565" y="2015531"/>
                      </a:moveTo>
                      <a:cubicBezTo>
                        <a:pt x="983270" y="2015531"/>
                        <a:pt x="965197" y="2033604"/>
                        <a:pt x="965197" y="2055899"/>
                      </a:cubicBezTo>
                      <a:cubicBezTo>
                        <a:pt x="965197" y="2078194"/>
                        <a:pt x="983270" y="2096267"/>
                        <a:pt x="1005565" y="2096267"/>
                      </a:cubicBezTo>
                      <a:cubicBezTo>
                        <a:pt x="1027860" y="2096267"/>
                        <a:pt x="1045933" y="2078194"/>
                        <a:pt x="1045933" y="2055899"/>
                      </a:cubicBezTo>
                      <a:cubicBezTo>
                        <a:pt x="1045933" y="2033604"/>
                        <a:pt x="1027860" y="2015531"/>
                        <a:pt x="1005565" y="2015531"/>
                      </a:cubicBezTo>
                      <a:close/>
                      <a:moveTo>
                        <a:pt x="921129" y="2015531"/>
                      </a:moveTo>
                      <a:cubicBezTo>
                        <a:pt x="898834" y="2015531"/>
                        <a:pt x="880761" y="2033604"/>
                        <a:pt x="880761" y="2055899"/>
                      </a:cubicBezTo>
                      <a:cubicBezTo>
                        <a:pt x="880761" y="2078194"/>
                        <a:pt x="898834" y="2096267"/>
                        <a:pt x="921129" y="2096267"/>
                      </a:cubicBezTo>
                      <a:cubicBezTo>
                        <a:pt x="943424" y="2096267"/>
                        <a:pt x="961497" y="2078194"/>
                        <a:pt x="961497" y="2055899"/>
                      </a:cubicBezTo>
                      <a:cubicBezTo>
                        <a:pt x="961497" y="2033604"/>
                        <a:pt x="943424" y="2015531"/>
                        <a:pt x="921129" y="2015531"/>
                      </a:cubicBezTo>
                      <a:close/>
                      <a:moveTo>
                        <a:pt x="836693" y="2015531"/>
                      </a:moveTo>
                      <a:cubicBezTo>
                        <a:pt x="814398" y="2015531"/>
                        <a:pt x="796325" y="2033604"/>
                        <a:pt x="796325" y="2055899"/>
                      </a:cubicBezTo>
                      <a:cubicBezTo>
                        <a:pt x="796325" y="2078194"/>
                        <a:pt x="814398" y="2096267"/>
                        <a:pt x="836693" y="2096267"/>
                      </a:cubicBezTo>
                      <a:cubicBezTo>
                        <a:pt x="858988" y="2096267"/>
                        <a:pt x="877061" y="2078194"/>
                        <a:pt x="877061" y="2055899"/>
                      </a:cubicBezTo>
                      <a:cubicBezTo>
                        <a:pt x="877061" y="2033604"/>
                        <a:pt x="858988" y="2015531"/>
                        <a:pt x="836693" y="2015531"/>
                      </a:cubicBezTo>
                      <a:close/>
                      <a:moveTo>
                        <a:pt x="752256" y="2015531"/>
                      </a:moveTo>
                      <a:cubicBezTo>
                        <a:pt x="729961" y="2015531"/>
                        <a:pt x="711888" y="2033604"/>
                        <a:pt x="711888" y="2055899"/>
                      </a:cubicBezTo>
                      <a:cubicBezTo>
                        <a:pt x="711888" y="2078194"/>
                        <a:pt x="729961" y="2096267"/>
                        <a:pt x="752256" y="2096267"/>
                      </a:cubicBezTo>
                      <a:cubicBezTo>
                        <a:pt x="774551" y="2096267"/>
                        <a:pt x="792624" y="2078194"/>
                        <a:pt x="792624" y="2055899"/>
                      </a:cubicBezTo>
                      <a:cubicBezTo>
                        <a:pt x="792624" y="2033604"/>
                        <a:pt x="774551" y="2015531"/>
                        <a:pt x="752256" y="2015531"/>
                      </a:cubicBezTo>
                      <a:close/>
                      <a:moveTo>
                        <a:pt x="667820" y="2015531"/>
                      </a:moveTo>
                      <a:cubicBezTo>
                        <a:pt x="645525" y="2015531"/>
                        <a:pt x="627452" y="2033604"/>
                        <a:pt x="627452" y="2055899"/>
                      </a:cubicBezTo>
                      <a:cubicBezTo>
                        <a:pt x="627452" y="2078194"/>
                        <a:pt x="645525" y="2096267"/>
                        <a:pt x="667820" y="2096267"/>
                      </a:cubicBezTo>
                      <a:cubicBezTo>
                        <a:pt x="690115" y="2096267"/>
                        <a:pt x="708188" y="2078194"/>
                        <a:pt x="708188" y="2055899"/>
                      </a:cubicBezTo>
                      <a:cubicBezTo>
                        <a:pt x="708188" y="2033604"/>
                        <a:pt x="690115" y="2015531"/>
                        <a:pt x="667820" y="2015531"/>
                      </a:cubicBezTo>
                      <a:close/>
                      <a:moveTo>
                        <a:pt x="583384" y="2015531"/>
                      </a:moveTo>
                      <a:cubicBezTo>
                        <a:pt x="561089" y="2015531"/>
                        <a:pt x="543016" y="2033604"/>
                        <a:pt x="543016" y="2055899"/>
                      </a:cubicBezTo>
                      <a:cubicBezTo>
                        <a:pt x="543016" y="2078194"/>
                        <a:pt x="561089" y="2096267"/>
                        <a:pt x="583384" y="2096267"/>
                      </a:cubicBezTo>
                      <a:cubicBezTo>
                        <a:pt x="605679" y="2096267"/>
                        <a:pt x="623752" y="2078194"/>
                        <a:pt x="623752" y="2055899"/>
                      </a:cubicBezTo>
                      <a:cubicBezTo>
                        <a:pt x="623752" y="2033604"/>
                        <a:pt x="605679" y="2015531"/>
                        <a:pt x="583384" y="2015531"/>
                      </a:cubicBezTo>
                      <a:close/>
                      <a:moveTo>
                        <a:pt x="498947" y="2015531"/>
                      </a:moveTo>
                      <a:cubicBezTo>
                        <a:pt x="476652" y="2015531"/>
                        <a:pt x="458579" y="2033604"/>
                        <a:pt x="458579" y="2055899"/>
                      </a:cubicBezTo>
                      <a:cubicBezTo>
                        <a:pt x="458579" y="2078194"/>
                        <a:pt x="476652" y="2096267"/>
                        <a:pt x="498947" y="2096267"/>
                      </a:cubicBezTo>
                      <a:cubicBezTo>
                        <a:pt x="521242" y="2096267"/>
                        <a:pt x="539315" y="2078194"/>
                        <a:pt x="539315" y="2055899"/>
                      </a:cubicBezTo>
                      <a:cubicBezTo>
                        <a:pt x="539315" y="2033604"/>
                        <a:pt x="521242" y="2015531"/>
                        <a:pt x="498947" y="2015531"/>
                      </a:cubicBezTo>
                      <a:close/>
                      <a:moveTo>
                        <a:pt x="414511" y="2015531"/>
                      </a:moveTo>
                      <a:cubicBezTo>
                        <a:pt x="392216" y="2015531"/>
                        <a:pt x="374143" y="2033604"/>
                        <a:pt x="374143" y="2055899"/>
                      </a:cubicBezTo>
                      <a:cubicBezTo>
                        <a:pt x="374143" y="2078194"/>
                        <a:pt x="392216" y="2096267"/>
                        <a:pt x="414511" y="2096267"/>
                      </a:cubicBezTo>
                      <a:cubicBezTo>
                        <a:pt x="436806" y="2096267"/>
                        <a:pt x="454879" y="2078194"/>
                        <a:pt x="454879" y="2055899"/>
                      </a:cubicBezTo>
                      <a:cubicBezTo>
                        <a:pt x="454879" y="2033604"/>
                        <a:pt x="436806" y="2015531"/>
                        <a:pt x="414511" y="2015531"/>
                      </a:cubicBezTo>
                      <a:close/>
                      <a:moveTo>
                        <a:pt x="330075" y="2015531"/>
                      </a:moveTo>
                      <a:cubicBezTo>
                        <a:pt x="307780" y="2015531"/>
                        <a:pt x="289707" y="2033604"/>
                        <a:pt x="289707" y="2055899"/>
                      </a:cubicBezTo>
                      <a:cubicBezTo>
                        <a:pt x="289707" y="2078194"/>
                        <a:pt x="307780" y="2096267"/>
                        <a:pt x="330075" y="2096267"/>
                      </a:cubicBezTo>
                      <a:cubicBezTo>
                        <a:pt x="352370" y="2096267"/>
                        <a:pt x="370443" y="2078194"/>
                        <a:pt x="370443" y="2055899"/>
                      </a:cubicBezTo>
                      <a:cubicBezTo>
                        <a:pt x="370443" y="2033604"/>
                        <a:pt x="352370" y="2015531"/>
                        <a:pt x="330075" y="2015531"/>
                      </a:cubicBezTo>
                      <a:close/>
                      <a:moveTo>
                        <a:pt x="245639" y="2015531"/>
                      </a:moveTo>
                      <a:cubicBezTo>
                        <a:pt x="223344" y="2015531"/>
                        <a:pt x="205271" y="2033604"/>
                        <a:pt x="205271" y="2055899"/>
                      </a:cubicBezTo>
                      <a:cubicBezTo>
                        <a:pt x="205271" y="2078194"/>
                        <a:pt x="223344" y="2096267"/>
                        <a:pt x="245639" y="2096267"/>
                      </a:cubicBezTo>
                      <a:cubicBezTo>
                        <a:pt x="267934" y="2096267"/>
                        <a:pt x="286007" y="2078194"/>
                        <a:pt x="286007" y="2055899"/>
                      </a:cubicBezTo>
                      <a:cubicBezTo>
                        <a:pt x="286007" y="2033604"/>
                        <a:pt x="267934" y="2015531"/>
                        <a:pt x="245639" y="2015531"/>
                      </a:cubicBezTo>
                      <a:close/>
                      <a:moveTo>
                        <a:pt x="161202" y="2015531"/>
                      </a:moveTo>
                      <a:cubicBezTo>
                        <a:pt x="138907" y="2015531"/>
                        <a:pt x="120834" y="2033604"/>
                        <a:pt x="120834" y="2055899"/>
                      </a:cubicBezTo>
                      <a:cubicBezTo>
                        <a:pt x="120834" y="2078194"/>
                        <a:pt x="138907" y="2096267"/>
                        <a:pt x="161202" y="2096267"/>
                      </a:cubicBezTo>
                      <a:cubicBezTo>
                        <a:pt x="183497" y="2096267"/>
                        <a:pt x="201570" y="2078194"/>
                        <a:pt x="201570" y="2055899"/>
                      </a:cubicBezTo>
                      <a:cubicBezTo>
                        <a:pt x="201570" y="2033604"/>
                        <a:pt x="183497" y="2015531"/>
                        <a:pt x="161202" y="2015531"/>
                      </a:cubicBezTo>
                      <a:close/>
                      <a:moveTo>
                        <a:pt x="76766" y="2015531"/>
                      </a:moveTo>
                      <a:cubicBezTo>
                        <a:pt x="54471" y="2015531"/>
                        <a:pt x="36398" y="2033604"/>
                        <a:pt x="36398" y="2055899"/>
                      </a:cubicBezTo>
                      <a:cubicBezTo>
                        <a:pt x="36398" y="2078194"/>
                        <a:pt x="54471" y="2096267"/>
                        <a:pt x="76766" y="2096267"/>
                      </a:cubicBezTo>
                      <a:cubicBezTo>
                        <a:pt x="99061" y="2096267"/>
                        <a:pt x="117134" y="2078194"/>
                        <a:pt x="117134" y="2055899"/>
                      </a:cubicBezTo>
                      <a:cubicBezTo>
                        <a:pt x="117134" y="2033604"/>
                        <a:pt x="99061" y="2015531"/>
                        <a:pt x="76766" y="2015531"/>
                      </a:cubicBezTo>
                      <a:close/>
                      <a:moveTo>
                        <a:pt x="1343312" y="1929482"/>
                      </a:moveTo>
                      <a:cubicBezTo>
                        <a:pt x="1321017" y="1929482"/>
                        <a:pt x="1302944" y="1947555"/>
                        <a:pt x="1302944" y="1969850"/>
                      </a:cubicBezTo>
                      <a:cubicBezTo>
                        <a:pt x="1302944" y="1992145"/>
                        <a:pt x="1321017" y="2010218"/>
                        <a:pt x="1343312" y="2010218"/>
                      </a:cubicBezTo>
                      <a:cubicBezTo>
                        <a:pt x="1365607" y="2010218"/>
                        <a:pt x="1383680" y="1992145"/>
                        <a:pt x="1383680" y="1969850"/>
                      </a:cubicBezTo>
                      <a:cubicBezTo>
                        <a:pt x="1383680" y="1947555"/>
                        <a:pt x="1365607" y="1929482"/>
                        <a:pt x="1343312" y="1929482"/>
                      </a:cubicBezTo>
                      <a:close/>
                      <a:moveTo>
                        <a:pt x="1258874" y="1929482"/>
                      </a:moveTo>
                      <a:cubicBezTo>
                        <a:pt x="1236579" y="1929482"/>
                        <a:pt x="1218506" y="1947555"/>
                        <a:pt x="1218506" y="1969850"/>
                      </a:cubicBezTo>
                      <a:cubicBezTo>
                        <a:pt x="1218506" y="1992145"/>
                        <a:pt x="1236579" y="2010218"/>
                        <a:pt x="1258874" y="2010218"/>
                      </a:cubicBezTo>
                      <a:cubicBezTo>
                        <a:pt x="1281169" y="2010218"/>
                        <a:pt x="1299242" y="1992145"/>
                        <a:pt x="1299242" y="1969850"/>
                      </a:cubicBezTo>
                      <a:cubicBezTo>
                        <a:pt x="1299242" y="1947555"/>
                        <a:pt x="1281169" y="1929482"/>
                        <a:pt x="1258874" y="1929482"/>
                      </a:cubicBezTo>
                      <a:close/>
                      <a:moveTo>
                        <a:pt x="1174438" y="1929482"/>
                      </a:moveTo>
                      <a:cubicBezTo>
                        <a:pt x="1152143" y="1929482"/>
                        <a:pt x="1134070" y="1947555"/>
                        <a:pt x="1134070" y="1969850"/>
                      </a:cubicBezTo>
                      <a:cubicBezTo>
                        <a:pt x="1134070" y="1992145"/>
                        <a:pt x="1152143" y="2010218"/>
                        <a:pt x="1174438" y="2010218"/>
                      </a:cubicBezTo>
                      <a:cubicBezTo>
                        <a:pt x="1196733" y="2010218"/>
                        <a:pt x="1214806" y="1992145"/>
                        <a:pt x="1214806" y="1969850"/>
                      </a:cubicBezTo>
                      <a:cubicBezTo>
                        <a:pt x="1214806" y="1947555"/>
                        <a:pt x="1196733" y="1929482"/>
                        <a:pt x="1174438" y="1929482"/>
                      </a:cubicBezTo>
                      <a:close/>
                      <a:moveTo>
                        <a:pt x="1090002" y="1929482"/>
                      </a:moveTo>
                      <a:cubicBezTo>
                        <a:pt x="1067707" y="1929482"/>
                        <a:pt x="1049634" y="1947555"/>
                        <a:pt x="1049634" y="1969850"/>
                      </a:cubicBezTo>
                      <a:cubicBezTo>
                        <a:pt x="1049634" y="1992145"/>
                        <a:pt x="1067707" y="2010218"/>
                        <a:pt x="1090002" y="2010218"/>
                      </a:cubicBezTo>
                      <a:cubicBezTo>
                        <a:pt x="1112297" y="2010218"/>
                        <a:pt x="1130370" y="1992145"/>
                        <a:pt x="1130370" y="1969850"/>
                      </a:cubicBezTo>
                      <a:cubicBezTo>
                        <a:pt x="1130370" y="1947555"/>
                        <a:pt x="1112297" y="1929482"/>
                        <a:pt x="1090002" y="1929482"/>
                      </a:cubicBezTo>
                      <a:close/>
                      <a:moveTo>
                        <a:pt x="1005565" y="1929482"/>
                      </a:moveTo>
                      <a:cubicBezTo>
                        <a:pt x="983270" y="1929482"/>
                        <a:pt x="965197" y="1947555"/>
                        <a:pt x="965197" y="1969850"/>
                      </a:cubicBezTo>
                      <a:cubicBezTo>
                        <a:pt x="965197" y="1992145"/>
                        <a:pt x="983270" y="2010218"/>
                        <a:pt x="1005565" y="2010218"/>
                      </a:cubicBezTo>
                      <a:cubicBezTo>
                        <a:pt x="1027860" y="2010218"/>
                        <a:pt x="1045933" y="1992145"/>
                        <a:pt x="1045933" y="1969850"/>
                      </a:cubicBezTo>
                      <a:cubicBezTo>
                        <a:pt x="1045933" y="1947555"/>
                        <a:pt x="1027860" y="1929482"/>
                        <a:pt x="1005565" y="1929482"/>
                      </a:cubicBezTo>
                      <a:close/>
                      <a:moveTo>
                        <a:pt x="921129" y="1929482"/>
                      </a:moveTo>
                      <a:cubicBezTo>
                        <a:pt x="898834" y="1929482"/>
                        <a:pt x="880761" y="1947555"/>
                        <a:pt x="880761" y="1969850"/>
                      </a:cubicBezTo>
                      <a:cubicBezTo>
                        <a:pt x="880761" y="1992145"/>
                        <a:pt x="898834" y="2010218"/>
                        <a:pt x="921129" y="2010218"/>
                      </a:cubicBezTo>
                      <a:cubicBezTo>
                        <a:pt x="943424" y="2010218"/>
                        <a:pt x="961497" y="1992145"/>
                        <a:pt x="961497" y="1969850"/>
                      </a:cubicBezTo>
                      <a:cubicBezTo>
                        <a:pt x="961497" y="1947555"/>
                        <a:pt x="943424" y="1929482"/>
                        <a:pt x="921129" y="1929482"/>
                      </a:cubicBezTo>
                      <a:close/>
                      <a:moveTo>
                        <a:pt x="836693" y="1929482"/>
                      </a:moveTo>
                      <a:cubicBezTo>
                        <a:pt x="814398" y="1929482"/>
                        <a:pt x="796325" y="1947555"/>
                        <a:pt x="796325" y="1969850"/>
                      </a:cubicBezTo>
                      <a:cubicBezTo>
                        <a:pt x="796325" y="1992145"/>
                        <a:pt x="814398" y="2010218"/>
                        <a:pt x="836693" y="2010218"/>
                      </a:cubicBezTo>
                      <a:cubicBezTo>
                        <a:pt x="858988" y="2010218"/>
                        <a:pt x="877061" y="1992145"/>
                        <a:pt x="877061" y="1969850"/>
                      </a:cubicBezTo>
                      <a:cubicBezTo>
                        <a:pt x="877061" y="1947555"/>
                        <a:pt x="858988" y="1929482"/>
                        <a:pt x="836693" y="1929482"/>
                      </a:cubicBezTo>
                      <a:close/>
                      <a:moveTo>
                        <a:pt x="752256" y="1929482"/>
                      </a:moveTo>
                      <a:cubicBezTo>
                        <a:pt x="729961" y="1929482"/>
                        <a:pt x="711888" y="1947555"/>
                        <a:pt x="711888" y="1969850"/>
                      </a:cubicBezTo>
                      <a:cubicBezTo>
                        <a:pt x="711888" y="1992145"/>
                        <a:pt x="729961" y="2010218"/>
                        <a:pt x="752256" y="2010218"/>
                      </a:cubicBezTo>
                      <a:cubicBezTo>
                        <a:pt x="774551" y="2010218"/>
                        <a:pt x="792624" y="1992145"/>
                        <a:pt x="792624" y="1969850"/>
                      </a:cubicBezTo>
                      <a:cubicBezTo>
                        <a:pt x="792624" y="1947555"/>
                        <a:pt x="774551" y="1929482"/>
                        <a:pt x="752256" y="1929482"/>
                      </a:cubicBezTo>
                      <a:close/>
                      <a:moveTo>
                        <a:pt x="667820" y="1929482"/>
                      </a:moveTo>
                      <a:cubicBezTo>
                        <a:pt x="645525" y="1929482"/>
                        <a:pt x="627452" y="1947555"/>
                        <a:pt x="627452" y="1969850"/>
                      </a:cubicBezTo>
                      <a:cubicBezTo>
                        <a:pt x="627452" y="1992145"/>
                        <a:pt x="645525" y="2010218"/>
                        <a:pt x="667820" y="2010218"/>
                      </a:cubicBezTo>
                      <a:cubicBezTo>
                        <a:pt x="690115" y="2010218"/>
                        <a:pt x="708188" y="1992145"/>
                        <a:pt x="708188" y="1969850"/>
                      </a:cubicBezTo>
                      <a:cubicBezTo>
                        <a:pt x="708188" y="1947555"/>
                        <a:pt x="690115" y="1929482"/>
                        <a:pt x="667820" y="1929482"/>
                      </a:cubicBezTo>
                      <a:close/>
                      <a:moveTo>
                        <a:pt x="583384" y="1929482"/>
                      </a:moveTo>
                      <a:cubicBezTo>
                        <a:pt x="561089" y="1929482"/>
                        <a:pt x="543016" y="1947555"/>
                        <a:pt x="543016" y="1969850"/>
                      </a:cubicBezTo>
                      <a:cubicBezTo>
                        <a:pt x="543016" y="1992145"/>
                        <a:pt x="561089" y="2010218"/>
                        <a:pt x="583384" y="2010218"/>
                      </a:cubicBezTo>
                      <a:cubicBezTo>
                        <a:pt x="605679" y="2010218"/>
                        <a:pt x="623752" y="1992145"/>
                        <a:pt x="623752" y="1969850"/>
                      </a:cubicBezTo>
                      <a:cubicBezTo>
                        <a:pt x="623752" y="1947555"/>
                        <a:pt x="605679" y="1929482"/>
                        <a:pt x="583384" y="1929482"/>
                      </a:cubicBezTo>
                      <a:close/>
                      <a:moveTo>
                        <a:pt x="498947" y="1929482"/>
                      </a:moveTo>
                      <a:cubicBezTo>
                        <a:pt x="476652" y="1929482"/>
                        <a:pt x="458579" y="1947555"/>
                        <a:pt x="458579" y="1969850"/>
                      </a:cubicBezTo>
                      <a:cubicBezTo>
                        <a:pt x="458579" y="1992145"/>
                        <a:pt x="476652" y="2010218"/>
                        <a:pt x="498947" y="2010218"/>
                      </a:cubicBezTo>
                      <a:cubicBezTo>
                        <a:pt x="521242" y="2010218"/>
                        <a:pt x="539315" y="1992145"/>
                        <a:pt x="539315" y="1969850"/>
                      </a:cubicBezTo>
                      <a:cubicBezTo>
                        <a:pt x="539315" y="1947555"/>
                        <a:pt x="521242" y="1929482"/>
                        <a:pt x="498947" y="1929482"/>
                      </a:cubicBezTo>
                      <a:close/>
                      <a:moveTo>
                        <a:pt x="414511" y="1929482"/>
                      </a:moveTo>
                      <a:cubicBezTo>
                        <a:pt x="392216" y="1929482"/>
                        <a:pt x="374143" y="1947555"/>
                        <a:pt x="374143" y="1969850"/>
                      </a:cubicBezTo>
                      <a:cubicBezTo>
                        <a:pt x="374143" y="1992145"/>
                        <a:pt x="392216" y="2010218"/>
                        <a:pt x="414511" y="2010218"/>
                      </a:cubicBezTo>
                      <a:cubicBezTo>
                        <a:pt x="436806" y="2010218"/>
                        <a:pt x="454879" y="1992145"/>
                        <a:pt x="454879" y="1969850"/>
                      </a:cubicBezTo>
                      <a:cubicBezTo>
                        <a:pt x="454879" y="1947555"/>
                        <a:pt x="436806" y="1929482"/>
                        <a:pt x="414511" y="1929482"/>
                      </a:cubicBezTo>
                      <a:close/>
                      <a:moveTo>
                        <a:pt x="330075" y="1929482"/>
                      </a:moveTo>
                      <a:cubicBezTo>
                        <a:pt x="307780" y="1929482"/>
                        <a:pt x="289707" y="1947555"/>
                        <a:pt x="289707" y="1969850"/>
                      </a:cubicBezTo>
                      <a:cubicBezTo>
                        <a:pt x="289707" y="1992145"/>
                        <a:pt x="307780" y="2010218"/>
                        <a:pt x="330075" y="2010218"/>
                      </a:cubicBezTo>
                      <a:cubicBezTo>
                        <a:pt x="352370" y="2010218"/>
                        <a:pt x="370443" y="1992145"/>
                        <a:pt x="370443" y="1969850"/>
                      </a:cubicBezTo>
                      <a:cubicBezTo>
                        <a:pt x="370443" y="1947555"/>
                        <a:pt x="352370" y="1929482"/>
                        <a:pt x="330075" y="1929482"/>
                      </a:cubicBezTo>
                      <a:close/>
                      <a:moveTo>
                        <a:pt x="245639" y="1929482"/>
                      </a:moveTo>
                      <a:cubicBezTo>
                        <a:pt x="223344" y="1929482"/>
                        <a:pt x="205271" y="1947555"/>
                        <a:pt x="205271" y="1969850"/>
                      </a:cubicBezTo>
                      <a:cubicBezTo>
                        <a:pt x="205271" y="1992145"/>
                        <a:pt x="223344" y="2010218"/>
                        <a:pt x="245639" y="2010218"/>
                      </a:cubicBezTo>
                      <a:cubicBezTo>
                        <a:pt x="267934" y="2010218"/>
                        <a:pt x="286007" y="1992145"/>
                        <a:pt x="286007" y="1969850"/>
                      </a:cubicBezTo>
                      <a:cubicBezTo>
                        <a:pt x="286007" y="1947555"/>
                        <a:pt x="267934" y="1929482"/>
                        <a:pt x="245639" y="1929482"/>
                      </a:cubicBezTo>
                      <a:close/>
                      <a:moveTo>
                        <a:pt x="161202" y="1929482"/>
                      </a:moveTo>
                      <a:cubicBezTo>
                        <a:pt x="138907" y="1929482"/>
                        <a:pt x="120834" y="1947555"/>
                        <a:pt x="120834" y="1969850"/>
                      </a:cubicBezTo>
                      <a:cubicBezTo>
                        <a:pt x="120834" y="1992145"/>
                        <a:pt x="138907" y="2010218"/>
                        <a:pt x="161202" y="2010218"/>
                      </a:cubicBezTo>
                      <a:cubicBezTo>
                        <a:pt x="183497" y="2010218"/>
                        <a:pt x="201570" y="1992145"/>
                        <a:pt x="201570" y="1969850"/>
                      </a:cubicBezTo>
                      <a:cubicBezTo>
                        <a:pt x="201570" y="1947555"/>
                        <a:pt x="183497" y="1929482"/>
                        <a:pt x="161202" y="1929482"/>
                      </a:cubicBezTo>
                      <a:close/>
                      <a:moveTo>
                        <a:pt x="76766" y="1929482"/>
                      </a:moveTo>
                      <a:cubicBezTo>
                        <a:pt x="54471" y="1929482"/>
                        <a:pt x="36398" y="1947555"/>
                        <a:pt x="36398" y="1969850"/>
                      </a:cubicBezTo>
                      <a:cubicBezTo>
                        <a:pt x="36398" y="1992145"/>
                        <a:pt x="54471" y="2010218"/>
                        <a:pt x="76766" y="2010218"/>
                      </a:cubicBezTo>
                      <a:cubicBezTo>
                        <a:pt x="99061" y="2010218"/>
                        <a:pt x="117134" y="1992145"/>
                        <a:pt x="117134" y="1969850"/>
                      </a:cubicBezTo>
                      <a:cubicBezTo>
                        <a:pt x="117134" y="1947555"/>
                        <a:pt x="99061" y="1929482"/>
                        <a:pt x="76766" y="1929482"/>
                      </a:cubicBezTo>
                      <a:close/>
                      <a:moveTo>
                        <a:pt x="1343312" y="1843433"/>
                      </a:moveTo>
                      <a:cubicBezTo>
                        <a:pt x="1321017" y="1843433"/>
                        <a:pt x="1302944" y="1861506"/>
                        <a:pt x="1302944" y="1883801"/>
                      </a:cubicBezTo>
                      <a:cubicBezTo>
                        <a:pt x="1302944" y="1906096"/>
                        <a:pt x="1321017" y="1924169"/>
                        <a:pt x="1343312" y="1924169"/>
                      </a:cubicBezTo>
                      <a:cubicBezTo>
                        <a:pt x="1365607" y="1924169"/>
                        <a:pt x="1383680" y="1906096"/>
                        <a:pt x="1383680" y="1883801"/>
                      </a:cubicBezTo>
                      <a:cubicBezTo>
                        <a:pt x="1383680" y="1861506"/>
                        <a:pt x="1365607" y="1843433"/>
                        <a:pt x="1343312" y="1843433"/>
                      </a:cubicBezTo>
                      <a:close/>
                      <a:moveTo>
                        <a:pt x="1258874" y="1843433"/>
                      </a:moveTo>
                      <a:cubicBezTo>
                        <a:pt x="1236579" y="1843433"/>
                        <a:pt x="1218506" y="1861506"/>
                        <a:pt x="1218506" y="1883801"/>
                      </a:cubicBezTo>
                      <a:cubicBezTo>
                        <a:pt x="1218506" y="1906096"/>
                        <a:pt x="1236579" y="1924169"/>
                        <a:pt x="1258874" y="1924169"/>
                      </a:cubicBezTo>
                      <a:cubicBezTo>
                        <a:pt x="1281169" y="1924169"/>
                        <a:pt x="1299242" y="1906096"/>
                        <a:pt x="1299242" y="1883801"/>
                      </a:cubicBezTo>
                      <a:cubicBezTo>
                        <a:pt x="1299242" y="1861506"/>
                        <a:pt x="1281169" y="1843433"/>
                        <a:pt x="1258874" y="1843433"/>
                      </a:cubicBezTo>
                      <a:close/>
                      <a:moveTo>
                        <a:pt x="1174438" y="1843433"/>
                      </a:moveTo>
                      <a:cubicBezTo>
                        <a:pt x="1152143" y="1843433"/>
                        <a:pt x="1134070" y="1861506"/>
                        <a:pt x="1134070" y="1883801"/>
                      </a:cubicBezTo>
                      <a:cubicBezTo>
                        <a:pt x="1134070" y="1906096"/>
                        <a:pt x="1152143" y="1924169"/>
                        <a:pt x="1174438" y="1924169"/>
                      </a:cubicBezTo>
                      <a:cubicBezTo>
                        <a:pt x="1196733" y="1924169"/>
                        <a:pt x="1214806" y="1906096"/>
                        <a:pt x="1214806" y="1883801"/>
                      </a:cubicBezTo>
                      <a:cubicBezTo>
                        <a:pt x="1214806" y="1861506"/>
                        <a:pt x="1196733" y="1843433"/>
                        <a:pt x="1174438" y="1843433"/>
                      </a:cubicBezTo>
                      <a:close/>
                      <a:moveTo>
                        <a:pt x="1090002" y="1843433"/>
                      </a:moveTo>
                      <a:cubicBezTo>
                        <a:pt x="1067707" y="1843433"/>
                        <a:pt x="1049634" y="1861506"/>
                        <a:pt x="1049634" y="1883801"/>
                      </a:cubicBezTo>
                      <a:cubicBezTo>
                        <a:pt x="1049634" y="1906096"/>
                        <a:pt x="1067707" y="1924169"/>
                        <a:pt x="1090002" y="1924169"/>
                      </a:cubicBezTo>
                      <a:cubicBezTo>
                        <a:pt x="1112297" y="1924169"/>
                        <a:pt x="1130370" y="1906096"/>
                        <a:pt x="1130370" y="1883801"/>
                      </a:cubicBezTo>
                      <a:cubicBezTo>
                        <a:pt x="1130370" y="1861506"/>
                        <a:pt x="1112297" y="1843433"/>
                        <a:pt x="1090002" y="1843433"/>
                      </a:cubicBezTo>
                      <a:close/>
                      <a:moveTo>
                        <a:pt x="1005565" y="1843433"/>
                      </a:moveTo>
                      <a:cubicBezTo>
                        <a:pt x="983270" y="1843433"/>
                        <a:pt x="965197" y="1861506"/>
                        <a:pt x="965197" y="1883801"/>
                      </a:cubicBezTo>
                      <a:cubicBezTo>
                        <a:pt x="965197" y="1906096"/>
                        <a:pt x="983270" y="1924169"/>
                        <a:pt x="1005565" y="1924169"/>
                      </a:cubicBezTo>
                      <a:cubicBezTo>
                        <a:pt x="1027860" y="1924169"/>
                        <a:pt x="1045933" y="1906096"/>
                        <a:pt x="1045933" y="1883801"/>
                      </a:cubicBezTo>
                      <a:cubicBezTo>
                        <a:pt x="1045933" y="1861506"/>
                        <a:pt x="1027860" y="1843433"/>
                        <a:pt x="1005565" y="1843433"/>
                      </a:cubicBezTo>
                      <a:close/>
                      <a:moveTo>
                        <a:pt x="921129" y="1843433"/>
                      </a:moveTo>
                      <a:cubicBezTo>
                        <a:pt x="898834" y="1843433"/>
                        <a:pt x="880761" y="1861506"/>
                        <a:pt x="880761" y="1883801"/>
                      </a:cubicBezTo>
                      <a:cubicBezTo>
                        <a:pt x="880761" y="1906096"/>
                        <a:pt x="898834" y="1924169"/>
                        <a:pt x="921129" y="1924169"/>
                      </a:cubicBezTo>
                      <a:cubicBezTo>
                        <a:pt x="943424" y="1924169"/>
                        <a:pt x="961497" y="1906096"/>
                        <a:pt x="961497" y="1883801"/>
                      </a:cubicBezTo>
                      <a:cubicBezTo>
                        <a:pt x="961497" y="1861506"/>
                        <a:pt x="943424" y="1843433"/>
                        <a:pt x="921129" y="1843433"/>
                      </a:cubicBezTo>
                      <a:close/>
                      <a:moveTo>
                        <a:pt x="836693" y="1843433"/>
                      </a:moveTo>
                      <a:cubicBezTo>
                        <a:pt x="814398" y="1843433"/>
                        <a:pt x="796325" y="1861506"/>
                        <a:pt x="796325" y="1883801"/>
                      </a:cubicBezTo>
                      <a:cubicBezTo>
                        <a:pt x="796325" y="1906096"/>
                        <a:pt x="814398" y="1924169"/>
                        <a:pt x="836693" y="1924169"/>
                      </a:cubicBezTo>
                      <a:cubicBezTo>
                        <a:pt x="858988" y="1924169"/>
                        <a:pt x="877061" y="1906096"/>
                        <a:pt x="877061" y="1883801"/>
                      </a:cubicBezTo>
                      <a:cubicBezTo>
                        <a:pt x="877061" y="1861506"/>
                        <a:pt x="858988" y="1843433"/>
                        <a:pt x="836693" y="1843433"/>
                      </a:cubicBezTo>
                      <a:close/>
                      <a:moveTo>
                        <a:pt x="752256" y="1843433"/>
                      </a:moveTo>
                      <a:cubicBezTo>
                        <a:pt x="729961" y="1843433"/>
                        <a:pt x="711888" y="1861506"/>
                        <a:pt x="711888" y="1883801"/>
                      </a:cubicBezTo>
                      <a:cubicBezTo>
                        <a:pt x="711888" y="1906096"/>
                        <a:pt x="729961" y="1924169"/>
                        <a:pt x="752256" y="1924169"/>
                      </a:cubicBezTo>
                      <a:cubicBezTo>
                        <a:pt x="774551" y="1924169"/>
                        <a:pt x="792624" y="1906096"/>
                        <a:pt x="792624" y="1883801"/>
                      </a:cubicBezTo>
                      <a:cubicBezTo>
                        <a:pt x="792624" y="1861506"/>
                        <a:pt x="774551" y="1843433"/>
                        <a:pt x="752256" y="1843433"/>
                      </a:cubicBezTo>
                      <a:close/>
                      <a:moveTo>
                        <a:pt x="667820" y="1843433"/>
                      </a:moveTo>
                      <a:cubicBezTo>
                        <a:pt x="645525" y="1843433"/>
                        <a:pt x="627452" y="1861506"/>
                        <a:pt x="627452" y="1883801"/>
                      </a:cubicBezTo>
                      <a:cubicBezTo>
                        <a:pt x="627452" y="1906096"/>
                        <a:pt x="645525" y="1924169"/>
                        <a:pt x="667820" y="1924169"/>
                      </a:cubicBezTo>
                      <a:cubicBezTo>
                        <a:pt x="690115" y="1924169"/>
                        <a:pt x="708188" y="1906096"/>
                        <a:pt x="708188" y="1883801"/>
                      </a:cubicBezTo>
                      <a:cubicBezTo>
                        <a:pt x="708188" y="1861506"/>
                        <a:pt x="690115" y="1843433"/>
                        <a:pt x="667820" y="1843433"/>
                      </a:cubicBezTo>
                      <a:close/>
                      <a:moveTo>
                        <a:pt x="583384" y="1843433"/>
                      </a:moveTo>
                      <a:cubicBezTo>
                        <a:pt x="561089" y="1843433"/>
                        <a:pt x="543016" y="1861506"/>
                        <a:pt x="543016" y="1883801"/>
                      </a:cubicBezTo>
                      <a:cubicBezTo>
                        <a:pt x="543016" y="1906096"/>
                        <a:pt x="561089" y="1924169"/>
                        <a:pt x="583384" y="1924169"/>
                      </a:cubicBezTo>
                      <a:cubicBezTo>
                        <a:pt x="605679" y="1924169"/>
                        <a:pt x="623752" y="1906096"/>
                        <a:pt x="623752" y="1883801"/>
                      </a:cubicBezTo>
                      <a:cubicBezTo>
                        <a:pt x="623752" y="1861506"/>
                        <a:pt x="605679" y="1843433"/>
                        <a:pt x="583384" y="1843433"/>
                      </a:cubicBezTo>
                      <a:close/>
                      <a:moveTo>
                        <a:pt x="498947" y="1843433"/>
                      </a:moveTo>
                      <a:cubicBezTo>
                        <a:pt x="476652" y="1843433"/>
                        <a:pt x="458579" y="1861506"/>
                        <a:pt x="458579" y="1883801"/>
                      </a:cubicBezTo>
                      <a:cubicBezTo>
                        <a:pt x="458579" y="1906096"/>
                        <a:pt x="476652" y="1924169"/>
                        <a:pt x="498947" y="1924169"/>
                      </a:cubicBezTo>
                      <a:cubicBezTo>
                        <a:pt x="521242" y="1924169"/>
                        <a:pt x="539315" y="1906096"/>
                        <a:pt x="539315" y="1883801"/>
                      </a:cubicBezTo>
                      <a:cubicBezTo>
                        <a:pt x="539315" y="1861506"/>
                        <a:pt x="521242" y="1843433"/>
                        <a:pt x="498947" y="1843433"/>
                      </a:cubicBezTo>
                      <a:close/>
                      <a:moveTo>
                        <a:pt x="414511" y="1843433"/>
                      </a:moveTo>
                      <a:cubicBezTo>
                        <a:pt x="392216" y="1843433"/>
                        <a:pt x="374143" y="1861506"/>
                        <a:pt x="374143" y="1883801"/>
                      </a:cubicBezTo>
                      <a:cubicBezTo>
                        <a:pt x="374143" y="1906096"/>
                        <a:pt x="392216" y="1924169"/>
                        <a:pt x="414511" y="1924169"/>
                      </a:cubicBezTo>
                      <a:cubicBezTo>
                        <a:pt x="436806" y="1924169"/>
                        <a:pt x="454879" y="1906096"/>
                        <a:pt x="454879" y="1883801"/>
                      </a:cubicBezTo>
                      <a:cubicBezTo>
                        <a:pt x="454879" y="1861506"/>
                        <a:pt x="436806" y="1843433"/>
                        <a:pt x="414511" y="1843433"/>
                      </a:cubicBezTo>
                      <a:close/>
                      <a:moveTo>
                        <a:pt x="330075" y="1843433"/>
                      </a:moveTo>
                      <a:cubicBezTo>
                        <a:pt x="307780" y="1843433"/>
                        <a:pt x="289707" y="1861506"/>
                        <a:pt x="289707" y="1883801"/>
                      </a:cubicBezTo>
                      <a:cubicBezTo>
                        <a:pt x="289707" y="1906096"/>
                        <a:pt x="307780" y="1924169"/>
                        <a:pt x="330075" y="1924169"/>
                      </a:cubicBezTo>
                      <a:cubicBezTo>
                        <a:pt x="352370" y="1924169"/>
                        <a:pt x="370443" y="1906096"/>
                        <a:pt x="370443" y="1883801"/>
                      </a:cubicBezTo>
                      <a:cubicBezTo>
                        <a:pt x="370443" y="1861506"/>
                        <a:pt x="352370" y="1843433"/>
                        <a:pt x="330075" y="1843433"/>
                      </a:cubicBezTo>
                      <a:close/>
                      <a:moveTo>
                        <a:pt x="245639" y="1843433"/>
                      </a:moveTo>
                      <a:cubicBezTo>
                        <a:pt x="223344" y="1843433"/>
                        <a:pt x="205271" y="1861506"/>
                        <a:pt x="205271" y="1883801"/>
                      </a:cubicBezTo>
                      <a:cubicBezTo>
                        <a:pt x="205271" y="1906096"/>
                        <a:pt x="223344" y="1924169"/>
                        <a:pt x="245639" y="1924169"/>
                      </a:cubicBezTo>
                      <a:cubicBezTo>
                        <a:pt x="267934" y="1924169"/>
                        <a:pt x="286007" y="1906096"/>
                        <a:pt x="286007" y="1883801"/>
                      </a:cubicBezTo>
                      <a:cubicBezTo>
                        <a:pt x="286007" y="1861506"/>
                        <a:pt x="267934" y="1843433"/>
                        <a:pt x="245639" y="1843433"/>
                      </a:cubicBezTo>
                      <a:close/>
                      <a:moveTo>
                        <a:pt x="161202" y="1843433"/>
                      </a:moveTo>
                      <a:cubicBezTo>
                        <a:pt x="138907" y="1843433"/>
                        <a:pt x="120834" y="1861506"/>
                        <a:pt x="120834" y="1883801"/>
                      </a:cubicBezTo>
                      <a:cubicBezTo>
                        <a:pt x="120834" y="1906096"/>
                        <a:pt x="138907" y="1924169"/>
                        <a:pt x="161202" y="1924169"/>
                      </a:cubicBezTo>
                      <a:cubicBezTo>
                        <a:pt x="183497" y="1924169"/>
                        <a:pt x="201570" y="1906096"/>
                        <a:pt x="201570" y="1883801"/>
                      </a:cubicBezTo>
                      <a:cubicBezTo>
                        <a:pt x="201570" y="1861506"/>
                        <a:pt x="183497" y="1843433"/>
                        <a:pt x="161202" y="1843433"/>
                      </a:cubicBezTo>
                      <a:close/>
                      <a:moveTo>
                        <a:pt x="76766" y="1843433"/>
                      </a:moveTo>
                      <a:cubicBezTo>
                        <a:pt x="54471" y="1843433"/>
                        <a:pt x="36398" y="1861506"/>
                        <a:pt x="36398" y="1883801"/>
                      </a:cubicBezTo>
                      <a:cubicBezTo>
                        <a:pt x="36398" y="1906096"/>
                        <a:pt x="54471" y="1924169"/>
                        <a:pt x="76766" y="1924169"/>
                      </a:cubicBezTo>
                      <a:cubicBezTo>
                        <a:pt x="99061" y="1924169"/>
                        <a:pt x="117134" y="1906096"/>
                        <a:pt x="117134" y="1883801"/>
                      </a:cubicBezTo>
                      <a:cubicBezTo>
                        <a:pt x="117134" y="1861506"/>
                        <a:pt x="99061" y="1843433"/>
                        <a:pt x="76766" y="1843433"/>
                      </a:cubicBezTo>
                      <a:close/>
                      <a:moveTo>
                        <a:pt x="1343312" y="1757383"/>
                      </a:moveTo>
                      <a:cubicBezTo>
                        <a:pt x="1321017" y="1757383"/>
                        <a:pt x="1302944" y="1775456"/>
                        <a:pt x="1302944" y="1797751"/>
                      </a:cubicBezTo>
                      <a:cubicBezTo>
                        <a:pt x="1302944" y="1820046"/>
                        <a:pt x="1321017" y="1838119"/>
                        <a:pt x="1343312" y="1838119"/>
                      </a:cubicBezTo>
                      <a:cubicBezTo>
                        <a:pt x="1365607" y="1838119"/>
                        <a:pt x="1383680" y="1820046"/>
                        <a:pt x="1383680" y="1797751"/>
                      </a:cubicBezTo>
                      <a:cubicBezTo>
                        <a:pt x="1383680" y="1775456"/>
                        <a:pt x="1365607" y="1757383"/>
                        <a:pt x="1343312" y="1757383"/>
                      </a:cubicBezTo>
                      <a:close/>
                      <a:moveTo>
                        <a:pt x="1258874" y="1757383"/>
                      </a:moveTo>
                      <a:cubicBezTo>
                        <a:pt x="1236579" y="1757383"/>
                        <a:pt x="1218506" y="1775456"/>
                        <a:pt x="1218506" y="1797751"/>
                      </a:cubicBezTo>
                      <a:cubicBezTo>
                        <a:pt x="1218506" y="1820046"/>
                        <a:pt x="1236579" y="1838119"/>
                        <a:pt x="1258874" y="1838119"/>
                      </a:cubicBezTo>
                      <a:cubicBezTo>
                        <a:pt x="1281169" y="1838119"/>
                        <a:pt x="1299242" y="1820046"/>
                        <a:pt x="1299242" y="1797751"/>
                      </a:cubicBezTo>
                      <a:cubicBezTo>
                        <a:pt x="1299242" y="1775456"/>
                        <a:pt x="1281169" y="1757383"/>
                        <a:pt x="1258874" y="1757383"/>
                      </a:cubicBezTo>
                      <a:close/>
                      <a:moveTo>
                        <a:pt x="1174438" y="1757383"/>
                      </a:moveTo>
                      <a:cubicBezTo>
                        <a:pt x="1152143" y="1757383"/>
                        <a:pt x="1134070" y="1775456"/>
                        <a:pt x="1134070" y="1797751"/>
                      </a:cubicBezTo>
                      <a:cubicBezTo>
                        <a:pt x="1134070" y="1820046"/>
                        <a:pt x="1152143" y="1838119"/>
                        <a:pt x="1174438" y="1838119"/>
                      </a:cubicBezTo>
                      <a:cubicBezTo>
                        <a:pt x="1196733" y="1838119"/>
                        <a:pt x="1214806" y="1820046"/>
                        <a:pt x="1214806" y="1797751"/>
                      </a:cubicBezTo>
                      <a:cubicBezTo>
                        <a:pt x="1214806" y="1775456"/>
                        <a:pt x="1196733" y="1757383"/>
                        <a:pt x="1174438" y="1757383"/>
                      </a:cubicBezTo>
                      <a:close/>
                      <a:moveTo>
                        <a:pt x="1090002" y="1757383"/>
                      </a:moveTo>
                      <a:cubicBezTo>
                        <a:pt x="1067707" y="1757383"/>
                        <a:pt x="1049634" y="1775456"/>
                        <a:pt x="1049634" y="1797751"/>
                      </a:cubicBezTo>
                      <a:cubicBezTo>
                        <a:pt x="1049634" y="1820046"/>
                        <a:pt x="1067707" y="1838119"/>
                        <a:pt x="1090002" y="1838119"/>
                      </a:cubicBezTo>
                      <a:cubicBezTo>
                        <a:pt x="1112297" y="1838119"/>
                        <a:pt x="1130370" y="1820046"/>
                        <a:pt x="1130370" y="1797751"/>
                      </a:cubicBezTo>
                      <a:cubicBezTo>
                        <a:pt x="1130370" y="1775456"/>
                        <a:pt x="1112297" y="1757383"/>
                        <a:pt x="1090002" y="1757383"/>
                      </a:cubicBezTo>
                      <a:close/>
                      <a:moveTo>
                        <a:pt x="1005565" y="1757383"/>
                      </a:moveTo>
                      <a:cubicBezTo>
                        <a:pt x="983270" y="1757383"/>
                        <a:pt x="965197" y="1775456"/>
                        <a:pt x="965197" y="1797751"/>
                      </a:cubicBezTo>
                      <a:cubicBezTo>
                        <a:pt x="965197" y="1820046"/>
                        <a:pt x="983270" y="1838119"/>
                        <a:pt x="1005565" y="1838119"/>
                      </a:cubicBezTo>
                      <a:cubicBezTo>
                        <a:pt x="1027860" y="1838119"/>
                        <a:pt x="1045933" y="1820046"/>
                        <a:pt x="1045933" y="1797751"/>
                      </a:cubicBezTo>
                      <a:cubicBezTo>
                        <a:pt x="1045933" y="1775456"/>
                        <a:pt x="1027860" y="1757383"/>
                        <a:pt x="1005565" y="1757383"/>
                      </a:cubicBezTo>
                      <a:close/>
                      <a:moveTo>
                        <a:pt x="921129" y="1757383"/>
                      </a:moveTo>
                      <a:cubicBezTo>
                        <a:pt x="898834" y="1757383"/>
                        <a:pt x="880761" y="1775456"/>
                        <a:pt x="880761" y="1797751"/>
                      </a:cubicBezTo>
                      <a:cubicBezTo>
                        <a:pt x="880761" y="1820046"/>
                        <a:pt x="898834" y="1838119"/>
                        <a:pt x="921129" y="1838119"/>
                      </a:cubicBezTo>
                      <a:cubicBezTo>
                        <a:pt x="943424" y="1838119"/>
                        <a:pt x="961497" y="1820046"/>
                        <a:pt x="961497" y="1797751"/>
                      </a:cubicBezTo>
                      <a:cubicBezTo>
                        <a:pt x="961497" y="1775456"/>
                        <a:pt x="943424" y="1757383"/>
                        <a:pt x="921129" y="1757383"/>
                      </a:cubicBezTo>
                      <a:close/>
                      <a:moveTo>
                        <a:pt x="836693" y="1757383"/>
                      </a:moveTo>
                      <a:cubicBezTo>
                        <a:pt x="814398" y="1757383"/>
                        <a:pt x="796325" y="1775456"/>
                        <a:pt x="796325" y="1797751"/>
                      </a:cubicBezTo>
                      <a:cubicBezTo>
                        <a:pt x="796325" y="1820046"/>
                        <a:pt x="814398" y="1838119"/>
                        <a:pt x="836693" y="1838119"/>
                      </a:cubicBezTo>
                      <a:cubicBezTo>
                        <a:pt x="858988" y="1838119"/>
                        <a:pt x="877061" y="1820046"/>
                        <a:pt x="877061" y="1797751"/>
                      </a:cubicBezTo>
                      <a:cubicBezTo>
                        <a:pt x="877061" y="1775456"/>
                        <a:pt x="858988" y="1757383"/>
                        <a:pt x="836693" y="1757383"/>
                      </a:cubicBezTo>
                      <a:close/>
                      <a:moveTo>
                        <a:pt x="752256" y="1757383"/>
                      </a:moveTo>
                      <a:cubicBezTo>
                        <a:pt x="729961" y="1757383"/>
                        <a:pt x="711888" y="1775456"/>
                        <a:pt x="711888" y="1797751"/>
                      </a:cubicBezTo>
                      <a:cubicBezTo>
                        <a:pt x="711888" y="1820046"/>
                        <a:pt x="729961" y="1838119"/>
                        <a:pt x="752256" y="1838119"/>
                      </a:cubicBezTo>
                      <a:cubicBezTo>
                        <a:pt x="774551" y="1838119"/>
                        <a:pt x="792624" y="1820046"/>
                        <a:pt x="792624" y="1797751"/>
                      </a:cubicBezTo>
                      <a:cubicBezTo>
                        <a:pt x="792624" y="1775456"/>
                        <a:pt x="774551" y="1757383"/>
                        <a:pt x="752256" y="1757383"/>
                      </a:cubicBezTo>
                      <a:close/>
                      <a:moveTo>
                        <a:pt x="667820" y="1757383"/>
                      </a:moveTo>
                      <a:cubicBezTo>
                        <a:pt x="645525" y="1757383"/>
                        <a:pt x="627452" y="1775456"/>
                        <a:pt x="627452" y="1797751"/>
                      </a:cubicBezTo>
                      <a:cubicBezTo>
                        <a:pt x="627452" y="1820046"/>
                        <a:pt x="645525" y="1838119"/>
                        <a:pt x="667820" y="1838119"/>
                      </a:cubicBezTo>
                      <a:cubicBezTo>
                        <a:pt x="690115" y="1838119"/>
                        <a:pt x="708188" y="1820046"/>
                        <a:pt x="708188" y="1797751"/>
                      </a:cubicBezTo>
                      <a:cubicBezTo>
                        <a:pt x="708188" y="1775456"/>
                        <a:pt x="690115" y="1757383"/>
                        <a:pt x="667820" y="1757383"/>
                      </a:cubicBezTo>
                      <a:close/>
                      <a:moveTo>
                        <a:pt x="583384" y="1757383"/>
                      </a:moveTo>
                      <a:cubicBezTo>
                        <a:pt x="561089" y="1757383"/>
                        <a:pt x="543016" y="1775456"/>
                        <a:pt x="543016" y="1797751"/>
                      </a:cubicBezTo>
                      <a:cubicBezTo>
                        <a:pt x="543016" y="1820046"/>
                        <a:pt x="561089" y="1838119"/>
                        <a:pt x="583384" y="1838119"/>
                      </a:cubicBezTo>
                      <a:cubicBezTo>
                        <a:pt x="605679" y="1838119"/>
                        <a:pt x="623752" y="1820046"/>
                        <a:pt x="623752" y="1797751"/>
                      </a:cubicBezTo>
                      <a:cubicBezTo>
                        <a:pt x="623752" y="1775456"/>
                        <a:pt x="605679" y="1757383"/>
                        <a:pt x="583384" y="1757383"/>
                      </a:cubicBezTo>
                      <a:close/>
                      <a:moveTo>
                        <a:pt x="498947" y="1757383"/>
                      </a:moveTo>
                      <a:cubicBezTo>
                        <a:pt x="476652" y="1757383"/>
                        <a:pt x="458579" y="1775456"/>
                        <a:pt x="458579" y="1797751"/>
                      </a:cubicBezTo>
                      <a:cubicBezTo>
                        <a:pt x="458579" y="1820046"/>
                        <a:pt x="476652" y="1838119"/>
                        <a:pt x="498947" y="1838119"/>
                      </a:cubicBezTo>
                      <a:cubicBezTo>
                        <a:pt x="521242" y="1838119"/>
                        <a:pt x="539315" y="1820046"/>
                        <a:pt x="539315" y="1797751"/>
                      </a:cubicBezTo>
                      <a:cubicBezTo>
                        <a:pt x="539315" y="1775456"/>
                        <a:pt x="521242" y="1757383"/>
                        <a:pt x="498947" y="1757383"/>
                      </a:cubicBezTo>
                      <a:close/>
                      <a:moveTo>
                        <a:pt x="414511" y="1757383"/>
                      </a:moveTo>
                      <a:cubicBezTo>
                        <a:pt x="392216" y="1757383"/>
                        <a:pt x="374143" y="1775456"/>
                        <a:pt x="374143" y="1797751"/>
                      </a:cubicBezTo>
                      <a:cubicBezTo>
                        <a:pt x="374143" y="1820046"/>
                        <a:pt x="392216" y="1838119"/>
                        <a:pt x="414511" y="1838119"/>
                      </a:cubicBezTo>
                      <a:cubicBezTo>
                        <a:pt x="436806" y="1838119"/>
                        <a:pt x="454879" y="1820046"/>
                        <a:pt x="454879" y="1797751"/>
                      </a:cubicBezTo>
                      <a:cubicBezTo>
                        <a:pt x="454879" y="1775456"/>
                        <a:pt x="436806" y="1757383"/>
                        <a:pt x="414511" y="1757383"/>
                      </a:cubicBezTo>
                      <a:close/>
                      <a:moveTo>
                        <a:pt x="330075" y="1757383"/>
                      </a:moveTo>
                      <a:cubicBezTo>
                        <a:pt x="307780" y="1757383"/>
                        <a:pt x="289707" y="1775456"/>
                        <a:pt x="289707" y="1797751"/>
                      </a:cubicBezTo>
                      <a:cubicBezTo>
                        <a:pt x="289707" y="1820046"/>
                        <a:pt x="307780" y="1838119"/>
                        <a:pt x="330075" y="1838119"/>
                      </a:cubicBezTo>
                      <a:cubicBezTo>
                        <a:pt x="352370" y="1838119"/>
                        <a:pt x="370443" y="1820046"/>
                        <a:pt x="370443" y="1797751"/>
                      </a:cubicBezTo>
                      <a:cubicBezTo>
                        <a:pt x="370443" y="1775456"/>
                        <a:pt x="352370" y="1757383"/>
                        <a:pt x="330075" y="1757383"/>
                      </a:cubicBezTo>
                      <a:close/>
                      <a:moveTo>
                        <a:pt x="245639" y="1757383"/>
                      </a:moveTo>
                      <a:cubicBezTo>
                        <a:pt x="223344" y="1757383"/>
                        <a:pt x="205271" y="1775456"/>
                        <a:pt x="205271" y="1797751"/>
                      </a:cubicBezTo>
                      <a:cubicBezTo>
                        <a:pt x="205271" y="1820046"/>
                        <a:pt x="223344" y="1838119"/>
                        <a:pt x="245639" y="1838119"/>
                      </a:cubicBezTo>
                      <a:cubicBezTo>
                        <a:pt x="267934" y="1838119"/>
                        <a:pt x="286007" y="1820046"/>
                        <a:pt x="286007" y="1797751"/>
                      </a:cubicBezTo>
                      <a:cubicBezTo>
                        <a:pt x="286007" y="1775456"/>
                        <a:pt x="267934" y="1757383"/>
                        <a:pt x="245639" y="1757383"/>
                      </a:cubicBezTo>
                      <a:close/>
                      <a:moveTo>
                        <a:pt x="161202" y="1757383"/>
                      </a:moveTo>
                      <a:cubicBezTo>
                        <a:pt x="138907" y="1757383"/>
                        <a:pt x="120834" y="1775456"/>
                        <a:pt x="120834" y="1797751"/>
                      </a:cubicBezTo>
                      <a:cubicBezTo>
                        <a:pt x="120834" y="1820046"/>
                        <a:pt x="138907" y="1838119"/>
                        <a:pt x="161202" y="1838119"/>
                      </a:cubicBezTo>
                      <a:cubicBezTo>
                        <a:pt x="183497" y="1838119"/>
                        <a:pt x="201570" y="1820046"/>
                        <a:pt x="201570" y="1797751"/>
                      </a:cubicBezTo>
                      <a:cubicBezTo>
                        <a:pt x="201570" y="1775456"/>
                        <a:pt x="183497" y="1757383"/>
                        <a:pt x="161202" y="1757383"/>
                      </a:cubicBezTo>
                      <a:close/>
                      <a:moveTo>
                        <a:pt x="76766" y="1757383"/>
                      </a:moveTo>
                      <a:cubicBezTo>
                        <a:pt x="54471" y="1757383"/>
                        <a:pt x="36398" y="1775456"/>
                        <a:pt x="36398" y="1797751"/>
                      </a:cubicBezTo>
                      <a:cubicBezTo>
                        <a:pt x="36398" y="1820046"/>
                        <a:pt x="54471" y="1838119"/>
                        <a:pt x="76766" y="1838119"/>
                      </a:cubicBezTo>
                      <a:cubicBezTo>
                        <a:pt x="99061" y="1838119"/>
                        <a:pt x="117134" y="1820046"/>
                        <a:pt x="117134" y="1797751"/>
                      </a:cubicBezTo>
                      <a:cubicBezTo>
                        <a:pt x="117134" y="1775456"/>
                        <a:pt x="99061" y="1757383"/>
                        <a:pt x="76766" y="1757383"/>
                      </a:cubicBezTo>
                      <a:close/>
                      <a:moveTo>
                        <a:pt x="1343312" y="1671334"/>
                      </a:moveTo>
                      <a:cubicBezTo>
                        <a:pt x="1321017" y="1671334"/>
                        <a:pt x="1302944" y="1689407"/>
                        <a:pt x="1302944" y="1711702"/>
                      </a:cubicBezTo>
                      <a:cubicBezTo>
                        <a:pt x="1302944" y="1733997"/>
                        <a:pt x="1321017" y="1752070"/>
                        <a:pt x="1343312" y="1752070"/>
                      </a:cubicBezTo>
                      <a:cubicBezTo>
                        <a:pt x="1365607" y="1752070"/>
                        <a:pt x="1383680" y="1733997"/>
                        <a:pt x="1383680" y="1711702"/>
                      </a:cubicBezTo>
                      <a:cubicBezTo>
                        <a:pt x="1383680" y="1689407"/>
                        <a:pt x="1365607" y="1671334"/>
                        <a:pt x="1343312" y="1671334"/>
                      </a:cubicBezTo>
                      <a:close/>
                      <a:moveTo>
                        <a:pt x="1258874" y="1671334"/>
                      </a:moveTo>
                      <a:cubicBezTo>
                        <a:pt x="1236579" y="1671334"/>
                        <a:pt x="1218506" y="1689407"/>
                        <a:pt x="1218506" y="1711702"/>
                      </a:cubicBezTo>
                      <a:cubicBezTo>
                        <a:pt x="1218506" y="1733997"/>
                        <a:pt x="1236579" y="1752070"/>
                        <a:pt x="1258874" y="1752070"/>
                      </a:cubicBezTo>
                      <a:cubicBezTo>
                        <a:pt x="1281169" y="1752070"/>
                        <a:pt x="1299242" y="1733997"/>
                        <a:pt x="1299242" y="1711702"/>
                      </a:cubicBezTo>
                      <a:cubicBezTo>
                        <a:pt x="1299242" y="1689407"/>
                        <a:pt x="1281169" y="1671334"/>
                        <a:pt x="1258874" y="1671334"/>
                      </a:cubicBezTo>
                      <a:close/>
                      <a:moveTo>
                        <a:pt x="1174438" y="1671334"/>
                      </a:moveTo>
                      <a:cubicBezTo>
                        <a:pt x="1152143" y="1671334"/>
                        <a:pt x="1134070" y="1689407"/>
                        <a:pt x="1134070" y="1711702"/>
                      </a:cubicBezTo>
                      <a:cubicBezTo>
                        <a:pt x="1134070" y="1733997"/>
                        <a:pt x="1152143" y="1752070"/>
                        <a:pt x="1174438" y="1752070"/>
                      </a:cubicBezTo>
                      <a:cubicBezTo>
                        <a:pt x="1196733" y="1752070"/>
                        <a:pt x="1214806" y="1733997"/>
                        <a:pt x="1214806" y="1711702"/>
                      </a:cubicBezTo>
                      <a:cubicBezTo>
                        <a:pt x="1214806" y="1689407"/>
                        <a:pt x="1196733" y="1671334"/>
                        <a:pt x="1174438" y="1671334"/>
                      </a:cubicBezTo>
                      <a:close/>
                      <a:moveTo>
                        <a:pt x="1090002" y="1671334"/>
                      </a:moveTo>
                      <a:cubicBezTo>
                        <a:pt x="1067707" y="1671334"/>
                        <a:pt x="1049634" y="1689407"/>
                        <a:pt x="1049634" y="1711702"/>
                      </a:cubicBezTo>
                      <a:cubicBezTo>
                        <a:pt x="1049634" y="1733997"/>
                        <a:pt x="1067707" y="1752070"/>
                        <a:pt x="1090002" y="1752070"/>
                      </a:cubicBezTo>
                      <a:cubicBezTo>
                        <a:pt x="1112297" y="1752070"/>
                        <a:pt x="1130370" y="1733997"/>
                        <a:pt x="1130370" y="1711702"/>
                      </a:cubicBezTo>
                      <a:cubicBezTo>
                        <a:pt x="1130370" y="1689407"/>
                        <a:pt x="1112297" y="1671334"/>
                        <a:pt x="1090002" y="1671334"/>
                      </a:cubicBezTo>
                      <a:close/>
                      <a:moveTo>
                        <a:pt x="1005565" y="1671334"/>
                      </a:moveTo>
                      <a:cubicBezTo>
                        <a:pt x="983270" y="1671334"/>
                        <a:pt x="965197" y="1689407"/>
                        <a:pt x="965197" y="1711702"/>
                      </a:cubicBezTo>
                      <a:cubicBezTo>
                        <a:pt x="965197" y="1733997"/>
                        <a:pt x="983270" y="1752070"/>
                        <a:pt x="1005565" y="1752070"/>
                      </a:cubicBezTo>
                      <a:cubicBezTo>
                        <a:pt x="1027860" y="1752070"/>
                        <a:pt x="1045933" y="1733997"/>
                        <a:pt x="1045933" y="1711702"/>
                      </a:cubicBezTo>
                      <a:cubicBezTo>
                        <a:pt x="1045933" y="1689407"/>
                        <a:pt x="1027860" y="1671334"/>
                        <a:pt x="1005565" y="1671334"/>
                      </a:cubicBezTo>
                      <a:close/>
                      <a:moveTo>
                        <a:pt x="921129" y="1671334"/>
                      </a:moveTo>
                      <a:cubicBezTo>
                        <a:pt x="898834" y="1671334"/>
                        <a:pt x="880761" y="1689407"/>
                        <a:pt x="880761" y="1711702"/>
                      </a:cubicBezTo>
                      <a:cubicBezTo>
                        <a:pt x="880761" y="1733997"/>
                        <a:pt x="898834" y="1752070"/>
                        <a:pt x="921129" y="1752070"/>
                      </a:cubicBezTo>
                      <a:cubicBezTo>
                        <a:pt x="943424" y="1752070"/>
                        <a:pt x="961497" y="1733997"/>
                        <a:pt x="961497" y="1711702"/>
                      </a:cubicBezTo>
                      <a:cubicBezTo>
                        <a:pt x="961497" y="1689407"/>
                        <a:pt x="943424" y="1671334"/>
                        <a:pt x="921129" y="1671334"/>
                      </a:cubicBezTo>
                      <a:close/>
                      <a:moveTo>
                        <a:pt x="836693" y="1671334"/>
                      </a:moveTo>
                      <a:cubicBezTo>
                        <a:pt x="814398" y="1671334"/>
                        <a:pt x="796325" y="1689407"/>
                        <a:pt x="796325" y="1711702"/>
                      </a:cubicBezTo>
                      <a:cubicBezTo>
                        <a:pt x="796325" y="1733997"/>
                        <a:pt x="814398" y="1752070"/>
                        <a:pt x="836693" y="1752070"/>
                      </a:cubicBezTo>
                      <a:cubicBezTo>
                        <a:pt x="858988" y="1752070"/>
                        <a:pt x="877061" y="1733997"/>
                        <a:pt x="877061" y="1711702"/>
                      </a:cubicBezTo>
                      <a:cubicBezTo>
                        <a:pt x="877061" y="1689407"/>
                        <a:pt x="858988" y="1671334"/>
                        <a:pt x="836693" y="1671334"/>
                      </a:cubicBezTo>
                      <a:close/>
                      <a:moveTo>
                        <a:pt x="752256" y="1671334"/>
                      </a:moveTo>
                      <a:cubicBezTo>
                        <a:pt x="729961" y="1671334"/>
                        <a:pt x="711888" y="1689407"/>
                        <a:pt x="711888" y="1711702"/>
                      </a:cubicBezTo>
                      <a:cubicBezTo>
                        <a:pt x="711888" y="1733997"/>
                        <a:pt x="729961" y="1752070"/>
                        <a:pt x="752256" y="1752070"/>
                      </a:cubicBezTo>
                      <a:cubicBezTo>
                        <a:pt x="774551" y="1752070"/>
                        <a:pt x="792624" y="1733997"/>
                        <a:pt x="792624" y="1711702"/>
                      </a:cubicBezTo>
                      <a:cubicBezTo>
                        <a:pt x="792624" y="1689407"/>
                        <a:pt x="774551" y="1671334"/>
                        <a:pt x="752256" y="1671334"/>
                      </a:cubicBezTo>
                      <a:close/>
                      <a:moveTo>
                        <a:pt x="667820" y="1671334"/>
                      </a:moveTo>
                      <a:cubicBezTo>
                        <a:pt x="645525" y="1671334"/>
                        <a:pt x="627452" y="1689407"/>
                        <a:pt x="627452" y="1711702"/>
                      </a:cubicBezTo>
                      <a:cubicBezTo>
                        <a:pt x="627452" y="1733997"/>
                        <a:pt x="645525" y="1752070"/>
                        <a:pt x="667820" y="1752070"/>
                      </a:cubicBezTo>
                      <a:cubicBezTo>
                        <a:pt x="690115" y="1752070"/>
                        <a:pt x="708188" y="1733997"/>
                        <a:pt x="708188" y="1711702"/>
                      </a:cubicBezTo>
                      <a:cubicBezTo>
                        <a:pt x="708188" y="1689407"/>
                        <a:pt x="690115" y="1671334"/>
                        <a:pt x="667820" y="1671334"/>
                      </a:cubicBezTo>
                      <a:close/>
                      <a:moveTo>
                        <a:pt x="583384" y="1671334"/>
                      </a:moveTo>
                      <a:cubicBezTo>
                        <a:pt x="561089" y="1671334"/>
                        <a:pt x="543016" y="1689407"/>
                        <a:pt x="543016" y="1711702"/>
                      </a:cubicBezTo>
                      <a:cubicBezTo>
                        <a:pt x="543016" y="1733997"/>
                        <a:pt x="561089" y="1752070"/>
                        <a:pt x="583384" y="1752070"/>
                      </a:cubicBezTo>
                      <a:cubicBezTo>
                        <a:pt x="605679" y="1752070"/>
                        <a:pt x="623752" y="1733997"/>
                        <a:pt x="623752" y="1711702"/>
                      </a:cubicBezTo>
                      <a:cubicBezTo>
                        <a:pt x="623752" y="1689407"/>
                        <a:pt x="605679" y="1671334"/>
                        <a:pt x="583384" y="1671334"/>
                      </a:cubicBezTo>
                      <a:close/>
                      <a:moveTo>
                        <a:pt x="498947" y="1671334"/>
                      </a:moveTo>
                      <a:cubicBezTo>
                        <a:pt x="476652" y="1671334"/>
                        <a:pt x="458579" y="1689407"/>
                        <a:pt x="458579" y="1711702"/>
                      </a:cubicBezTo>
                      <a:cubicBezTo>
                        <a:pt x="458579" y="1733997"/>
                        <a:pt x="476652" y="1752070"/>
                        <a:pt x="498947" y="1752070"/>
                      </a:cubicBezTo>
                      <a:cubicBezTo>
                        <a:pt x="521242" y="1752070"/>
                        <a:pt x="539315" y="1733997"/>
                        <a:pt x="539315" y="1711702"/>
                      </a:cubicBezTo>
                      <a:cubicBezTo>
                        <a:pt x="539315" y="1689407"/>
                        <a:pt x="521242" y="1671334"/>
                        <a:pt x="498947" y="1671334"/>
                      </a:cubicBezTo>
                      <a:close/>
                      <a:moveTo>
                        <a:pt x="414511" y="1671334"/>
                      </a:moveTo>
                      <a:cubicBezTo>
                        <a:pt x="392216" y="1671334"/>
                        <a:pt x="374143" y="1689407"/>
                        <a:pt x="374143" y="1711702"/>
                      </a:cubicBezTo>
                      <a:cubicBezTo>
                        <a:pt x="374143" y="1733997"/>
                        <a:pt x="392216" y="1752070"/>
                        <a:pt x="414511" y="1752070"/>
                      </a:cubicBezTo>
                      <a:cubicBezTo>
                        <a:pt x="436806" y="1752070"/>
                        <a:pt x="454879" y="1733997"/>
                        <a:pt x="454879" y="1711702"/>
                      </a:cubicBezTo>
                      <a:cubicBezTo>
                        <a:pt x="454879" y="1689407"/>
                        <a:pt x="436806" y="1671334"/>
                        <a:pt x="414511" y="1671334"/>
                      </a:cubicBezTo>
                      <a:close/>
                      <a:moveTo>
                        <a:pt x="330075" y="1671334"/>
                      </a:moveTo>
                      <a:cubicBezTo>
                        <a:pt x="307780" y="1671334"/>
                        <a:pt x="289707" y="1689407"/>
                        <a:pt x="289707" y="1711702"/>
                      </a:cubicBezTo>
                      <a:cubicBezTo>
                        <a:pt x="289707" y="1733997"/>
                        <a:pt x="307780" y="1752070"/>
                        <a:pt x="330075" y="1752070"/>
                      </a:cubicBezTo>
                      <a:cubicBezTo>
                        <a:pt x="352370" y="1752070"/>
                        <a:pt x="370443" y="1733997"/>
                        <a:pt x="370443" y="1711702"/>
                      </a:cubicBezTo>
                      <a:cubicBezTo>
                        <a:pt x="370443" y="1689407"/>
                        <a:pt x="352370" y="1671334"/>
                        <a:pt x="330075" y="1671334"/>
                      </a:cubicBezTo>
                      <a:close/>
                      <a:moveTo>
                        <a:pt x="245639" y="1671334"/>
                      </a:moveTo>
                      <a:cubicBezTo>
                        <a:pt x="223344" y="1671334"/>
                        <a:pt x="205271" y="1689407"/>
                        <a:pt x="205271" y="1711702"/>
                      </a:cubicBezTo>
                      <a:cubicBezTo>
                        <a:pt x="205271" y="1733997"/>
                        <a:pt x="223344" y="1752070"/>
                        <a:pt x="245639" y="1752070"/>
                      </a:cubicBezTo>
                      <a:cubicBezTo>
                        <a:pt x="267934" y="1752070"/>
                        <a:pt x="286007" y="1733997"/>
                        <a:pt x="286007" y="1711702"/>
                      </a:cubicBezTo>
                      <a:cubicBezTo>
                        <a:pt x="286007" y="1689407"/>
                        <a:pt x="267934" y="1671334"/>
                        <a:pt x="245639" y="1671334"/>
                      </a:cubicBezTo>
                      <a:close/>
                      <a:moveTo>
                        <a:pt x="161202" y="1671334"/>
                      </a:moveTo>
                      <a:cubicBezTo>
                        <a:pt x="138907" y="1671334"/>
                        <a:pt x="120834" y="1689407"/>
                        <a:pt x="120834" y="1711702"/>
                      </a:cubicBezTo>
                      <a:cubicBezTo>
                        <a:pt x="120834" y="1733997"/>
                        <a:pt x="138907" y="1752070"/>
                        <a:pt x="161202" y="1752070"/>
                      </a:cubicBezTo>
                      <a:cubicBezTo>
                        <a:pt x="183497" y="1752070"/>
                        <a:pt x="201570" y="1733997"/>
                        <a:pt x="201570" y="1711702"/>
                      </a:cubicBezTo>
                      <a:cubicBezTo>
                        <a:pt x="201570" y="1689407"/>
                        <a:pt x="183497" y="1671334"/>
                        <a:pt x="161202" y="1671334"/>
                      </a:cubicBezTo>
                      <a:close/>
                      <a:moveTo>
                        <a:pt x="76766" y="1671334"/>
                      </a:moveTo>
                      <a:cubicBezTo>
                        <a:pt x="54471" y="1671334"/>
                        <a:pt x="36398" y="1689407"/>
                        <a:pt x="36398" y="1711702"/>
                      </a:cubicBezTo>
                      <a:cubicBezTo>
                        <a:pt x="36398" y="1733997"/>
                        <a:pt x="54471" y="1752070"/>
                        <a:pt x="76766" y="1752070"/>
                      </a:cubicBezTo>
                      <a:cubicBezTo>
                        <a:pt x="99061" y="1752070"/>
                        <a:pt x="117134" y="1733997"/>
                        <a:pt x="117134" y="1711702"/>
                      </a:cubicBezTo>
                      <a:cubicBezTo>
                        <a:pt x="117134" y="1689407"/>
                        <a:pt x="99061" y="1671334"/>
                        <a:pt x="76766" y="1671334"/>
                      </a:cubicBezTo>
                      <a:close/>
                      <a:moveTo>
                        <a:pt x="1343312" y="1585285"/>
                      </a:moveTo>
                      <a:cubicBezTo>
                        <a:pt x="1321017" y="1585285"/>
                        <a:pt x="1302944" y="1603358"/>
                        <a:pt x="1302944" y="1625653"/>
                      </a:cubicBezTo>
                      <a:cubicBezTo>
                        <a:pt x="1302944" y="1647948"/>
                        <a:pt x="1321017" y="1666021"/>
                        <a:pt x="1343312" y="1666021"/>
                      </a:cubicBezTo>
                      <a:cubicBezTo>
                        <a:pt x="1365607" y="1666021"/>
                        <a:pt x="1383680" y="1647948"/>
                        <a:pt x="1383680" y="1625653"/>
                      </a:cubicBezTo>
                      <a:cubicBezTo>
                        <a:pt x="1383680" y="1603358"/>
                        <a:pt x="1365607" y="1585285"/>
                        <a:pt x="1343312" y="1585285"/>
                      </a:cubicBezTo>
                      <a:close/>
                      <a:moveTo>
                        <a:pt x="1258874" y="1585285"/>
                      </a:moveTo>
                      <a:cubicBezTo>
                        <a:pt x="1236579" y="1585285"/>
                        <a:pt x="1218506" y="1603358"/>
                        <a:pt x="1218506" y="1625653"/>
                      </a:cubicBezTo>
                      <a:cubicBezTo>
                        <a:pt x="1218506" y="1647948"/>
                        <a:pt x="1236579" y="1666021"/>
                        <a:pt x="1258874" y="1666021"/>
                      </a:cubicBezTo>
                      <a:cubicBezTo>
                        <a:pt x="1281169" y="1666021"/>
                        <a:pt x="1299242" y="1647948"/>
                        <a:pt x="1299242" y="1625653"/>
                      </a:cubicBezTo>
                      <a:cubicBezTo>
                        <a:pt x="1299242" y="1603358"/>
                        <a:pt x="1281169" y="1585285"/>
                        <a:pt x="1258874" y="1585285"/>
                      </a:cubicBezTo>
                      <a:close/>
                      <a:moveTo>
                        <a:pt x="1174438" y="1585285"/>
                      </a:moveTo>
                      <a:cubicBezTo>
                        <a:pt x="1152143" y="1585285"/>
                        <a:pt x="1134070" y="1603358"/>
                        <a:pt x="1134070" y="1625653"/>
                      </a:cubicBezTo>
                      <a:cubicBezTo>
                        <a:pt x="1134070" y="1647948"/>
                        <a:pt x="1152143" y="1666021"/>
                        <a:pt x="1174438" y="1666021"/>
                      </a:cubicBezTo>
                      <a:cubicBezTo>
                        <a:pt x="1196733" y="1666021"/>
                        <a:pt x="1214806" y="1647948"/>
                        <a:pt x="1214806" y="1625653"/>
                      </a:cubicBezTo>
                      <a:cubicBezTo>
                        <a:pt x="1214806" y="1603358"/>
                        <a:pt x="1196733" y="1585285"/>
                        <a:pt x="1174438" y="1585285"/>
                      </a:cubicBezTo>
                      <a:close/>
                      <a:moveTo>
                        <a:pt x="1090002" y="1585285"/>
                      </a:moveTo>
                      <a:cubicBezTo>
                        <a:pt x="1067707" y="1585285"/>
                        <a:pt x="1049634" y="1603358"/>
                        <a:pt x="1049634" y="1625653"/>
                      </a:cubicBezTo>
                      <a:cubicBezTo>
                        <a:pt x="1049634" y="1647948"/>
                        <a:pt x="1067707" y="1666021"/>
                        <a:pt x="1090002" y="1666021"/>
                      </a:cubicBezTo>
                      <a:cubicBezTo>
                        <a:pt x="1112297" y="1666021"/>
                        <a:pt x="1130370" y="1647948"/>
                        <a:pt x="1130370" y="1625653"/>
                      </a:cubicBezTo>
                      <a:cubicBezTo>
                        <a:pt x="1130370" y="1603358"/>
                        <a:pt x="1112297" y="1585285"/>
                        <a:pt x="1090002" y="1585285"/>
                      </a:cubicBezTo>
                      <a:close/>
                      <a:moveTo>
                        <a:pt x="1005565" y="1585285"/>
                      </a:moveTo>
                      <a:cubicBezTo>
                        <a:pt x="983270" y="1585285"/>
                        <a:pt x="965197" y="1603358"/>
                        <a:pt x="965197" y="1625653"/>
                      </a:cubicBezTo>
                      <a:cubicBezTo>
                        <a:pt x="965197" y="1647948"/>
                        <a:pt x="983270" y="1666021"/>
                        <a:pt x="1005565" y="1666021"/>
                      </a:cubicBezTo>
                      <a:cubicBezTo>
                        <a:pt x="1027860" y="1666021"/>
                        <a:pt x="1045933" y="1647948"/>
                        <a:pt x="1045933" y="1625653"/>
                      </a:cubicBezTo>
                      <a:cubicBezTo>
                        <a:pt x="1045933" y="1603358"/>
                        <a:pt x="1027860" y="1585285"/>
                        <a:pt x="1005565" y="1585285"/>
                      </a:cubicBezTo>
                      <a:close/>
                      <a:moveTo>
                        <a:pt x="921129" y="1585285"/>
                      </a:moveTo>
                      <a:cubicBezTo>
                        <a:pt x="898834" y="1585285"/>
                        <a:pt x="880761" y="1603358"/>
                        <a:pt x="880761" y="1625653"/>
                      </a:cubicBezTo>
                      <a:cubicBezTo>
                        <a:pt x="880761" y="1647948"/>
                        <a:pt x="898834" y="1666021"/>
                        <a:pt x="921129" y="1666021"/>
                      </a:cubicBezTo>
                      <a:cubicBezTo>
                        <a:pt x="943424" y="1666021"/>
                        <a:pt x="961497" y="1647948"/>
                        <a:pt x="961497" y="1625653"/>
                      </a:cubicBezTo>
                      <a:cubicBezTo>
                        <a:pt x="961497" y="1603358"/>
                        <a:pt x="943424" y="1585285"/>
                        <a:pt x="921129" y="1585285"/>
                      </a:cubicBezTo>
                      <a:close/>
                      <a:moveTo>
                        <a:pt x="836693" y="1585285"/>
                      </a:moveTo>
                      <a:cubicBezTo>
                        <a:pt x="814398" y="1585285"/>
                        <a:pt x="796325" y="1603358"/>
                        <a:pt x="796325" y="1625653"/>
                      </a:cubicBezTo>
                      <a:cubicBezTo>
                        <a:pt x="796325" y="1647948"/>
                        <a:pt x="814398" y="1666021"/>
                        <a:pt x="836693" y="1666021"/>
                      </a:cubicBezTo>
                      <a:cubicBezTo>
                        <a:pt x="858988" y="1666021"/>
                        <a:pt x="877061" y="1647948"/>
                        <a:pt x="877061" y="1625653"/>
                      </a:cubicBezTo>
                      <a:cubicBezTo>
                        <a:pt x="877061" y="1603358"/>
                        <a:pt x="858988" y="1585285"/>
                        <a:pt x="836693" y="1585285"/>
                      </a:cubicBezTo>
                      <a:close/>
                      <a:moveTo>
                        <a:pt x="752256" y="1585285"/>
                      </a:moveTo>
                      <a:cubicBezTo>
                        <a:pt x="729961" y="1585285"/>
                        <a:pt x="711888" y="1603358"/>
                        <a:pt x="711888" y="1625653"/>
                      </a:cubicBezTo>
                      <a:cubicBezTo>
                        <a:pt x="711888" y="1647948"/>
                        <a:pt x="729961" y="1666021"/>
                        <a:pt x="752256" y="1666021"/>
                      </a:cubicBezTo>
                      <a:cubicBezTo>
                        <a:pt x="774551" y="1666021"/>
                        <a:pt x="792624" y="1647948"/>
                        <a:pt x="792624" y="1625653"/>
                      </a:cubicBezTo>
                      <a:cubicBezTo>
                        <a:pt x="792624" y="1603358"/>
                        <a:pt x="774551" y="1585285"/>
                        <a:pt x="752256" y="1585285"/>
                      </a:cubicBezTo>
                      <a:close/>
                      <a:moveTo>
                        <a:pt x="667820" y="1585285"/>
                      </a:moveTo>
                      <a:cubicBezTo>
                        <a:pt x="645525" y="1585285"/>
                        <a:pt x="627452" y="1603358"/>
                        <a:pt x="627452" y="1625653"/>
                      </a:cubicBezTo>
                      <a:cubicBezTo>
                        <a:pt x="627452" y="1647948"/>
                        <a:pt x="645525" y="1666021"/>
                        <a:pt x="667820" y="1666021"/>
                      </a:cubicBezTo>
                      <a:cubicBezTo>
                        <a:pt x="690115" y="1666021"/>
                        <a:pt x="708188" y="1647948"/>
                        <a:pt x="708188" y="1625653"/>
                      </a:cubicBezTo>
                      <a:cubicBezTo>
                        <a:pt x="708188" y="1603358"/>
                        <a:pt x="690115" y="1585285"/>
                        <a:pt x="667820" y="1585285"/>
                      </a:cubicBezTo>
                      <a:close/>
                      <a:moveTo>
                        <a:pt x="583384" y="1585285"/>
                      </a:moveTo>
                      <a:cubicBezTo>
                        <a:pt x="561089" y="1585285"/>
                        <a:pt x="543016" y="1603358"/>
                        <a:pt x="543016" y="1625653"/>
                      </a:cubicBezTo>
                      <a:cubicBezTo>
                        <a:pt x="543016" y="1647948"/>
                        <a:pt x="561089" y="1666021"/>
                        <a:pt x="583384" y="1666021"/>
                      </a:cubicBezTo>
                      <a:cubicBezTo>
                        <a:pt x="605679" y="1666021"/>
                        <a:pt x="623752" y="1647948"/>
                        <a:pt x="623752" y="1625653"/>
                      </a:cubicBezTo>
                      <a:cubicBezTo>
                        <a:pt x="623752" y="1603358"/>
                        <a:pt x="605679" y="1585285"/>
                        <a:pt x="583384" y="1585285"/>
                      </a:cubicBezTo>
                      <a:close/>
                      <a:moveTo>
                        <a:pt x="498947" y="1585285"/>
                      </a:moveTo>
                      <a:cubicBezTo>
                        <a:pt x="476652" y="1585285"/>
                        <a:pt x="458579" y="1603358"/>
                        <a:pt x="458579" y="1625653"/>
                      </a:cubicBezTo>
                      <a:cubicBezTo>
                        <a:pt x="458579" y="1647948"/>
                        <a:pt x="476652" y="1666021"/>
                        <a:pt x="498947" y="1666021"/>
                      </a:cubicBezTo>
                      <a:cubicBezTo>
                        <a:pt x="521242" y="1666021"/>
                        <a:pt x="539315" y="1647948"/>
                        <a:pt x="539315" y="1625653"/>
                      </a:cubicBezTo>
                      <a:cubicBezTo>
                        <a:pt x="539315" y="1603358"/>
                        <a:pt x="521242" y="1585285"/>
                        <a:pt x="498947" y="1585285"/>
                      </a:cubicBezTo>
                      <a:close/>
                      <a:moveTo>
                        <a:pt x="414511" y="1585285"/>
                      </a:moveTo>
                      <a:cubicBezTo>
                        <a:pt x="392216" y="1585285"/>
                        <a:pt x="374143" y="1603358"/>
                        <a:pt x="374143" y="1625653"/>
                      </a:cubicBezTo>
                      <a:cubicBezTo>
                        <a:pt x="374143" y="1647948"/>
                        <a:pt x="392216" y="1666021"/>
                        <a:pt x="414511" y="1666021"/>
                      </a:cubicBezTo>
                      <a:cubicBezTo>
                        <a:pt x="436806" y="1666021"/>
                        <a:pt x="454879" y="1647948"/>
                        <a:pt x="454879" y="1625653"/>
                      </a:cubicBezTo>
                      <a:cubicBezTo>
                        <a:pt x="454879" y="1603358"/>
                        <a:pt x="436806" y="1585285"/>
                        <a:pt x="414511" y="1585285"/>
                      </a:cubicBezTo>
                      <a:close/>
                      <a:moveTo>
                        <a:pt x="330075" y="1585285"/>
                      </a:moveTo>
                      <a:cubicBezTo>
                        <a:pt x="307780" y="1585285"/>
                        <a:pt x="289707" y="1603358"/>
                        <a:pt x="289707" y="1625653"/>
                      </a:cubicBezTo>
                      <a:cubicBezTo>
                        <a:pt x="289707" y="1647948"/>
                        <a:pt x="307780" y="1666021"/>
                        <a:pt x="330075" y="1666021"/>
                      </a:cubicBezTo>
                      <a:cubicBezTo>
                        <a:pt x="352370" y="1666021"/>
                        <a:pt x="370443" y="1647948"/>
                        <a:pt x="370443" y="1625653"/>
                      </a:cubicBezTo>
                      <a:cubicBezTo>
                        <a:pt x="370443" y="1603358"/>
                        <a:pt x="352370" y="1585285"/>
                        <a:pt x="330075" y="1585285"/>
                      </a:cubicBezTo>
                      <a:close/>
                      <a:moveTo>
                        <a:pt x="245639" y="1585285"/>
                      </a:moveTo>
                      <a:cubicBezTo>
                        <a:pt x="223344" y="1585285"/>
                        <a:pt x="205271" y="1603358"/>
                        <a:pt x="205271" y="1625653"/>
                      </a:cubicBezTo>
                      <a:cubicBezTo>
                        <a:pt x="205271" y="1647948"/>
                        <a:pt x="223344" y="1666021"/>
                        <a:pt x="245639" y="1666021"/>
                      </a:cubicBezTo>
                      <a:cubicBezTo>
                        <a:pt x="267934" y="1666021"/>
                        <a:pt x="286007" y="1647948"/>
                        <a:pt x="286007" y="1625653"/>
                      </a:cubicBezTo>
                      <a:cubicBezTo>
                        <a:pt x="286007" y="1603358"/>
                        <a:pt x="267934" y="1585285"/>
                        <a:pt x="245639" y="1585285"/>
                      </a:cubicBezTo>
                      <a:close/>
                      <a:moveTo>
                        <a:pt x="161202" y="1585285"/>
                      </a:moveTo>
                      <a:cubicBezTo>
                        <a:pt x="138907" y="1585285"/>
                        <a:pt x="120834" y="1603358"/>
                        <a:pt x="120834" y="1625653"/>
                      </a:cubicBezTo>
                      <a:cubicBezTo>
                        <a:pt x="120834" y="1647948"/>
                        <a:pt x="138907" y="1666021"/>
                        <a:pt x="161202" y="1666021"/>
                      </a:cubicBezTo>
                      <a:cubicBezTo>
                        <a:pt x="183497" y="1666021"/>
                        <a:pt x="201570" y="1647948"/>
                        <a:pt x="201570" y="1625653"/>
                      </a:cubicBezTo>
                      <a:cubicBezTo>
                        <a:pt x="201570" y="1603358"/>
                        <a:pt x="183497" y="1585285"/>
                        <a:pt x="161202" y="1585285"/>
                      </a:cubicBezTo>
                      <a:close/>
                      <a:moveTo>
                        <a:pt x="76766" y="1585285"/>
                      </a:moveTo>
                      <a:cubicBezTo>
                        <a:pt x="54471" y="1585285"/>
                        <a:pt x="36398" y="1603358"/>
                        <a:pt x="36398" y="1625653"/>
                      </a:cubicBezTo>
                      <a:cubicBezTo>
                        <a:pt x="36398" y="1647948"/>
                        <a:pt x="54471" y="1666021"/>
                        <a:pt x="76766" y="1666021"/>
                      </a:cubicBezTo>
                      <a:cubicBezTo>
                        <a:pt x="99061" y="1666021"/>
                        <a:pt x="117134" y="1647948"/>
                        <a:pt x="117134" y="1625653"/>
                      </a:cubicBezTo>
                      <a:cubicBezTo>
                        <a:pt x="117134" y="1603358"/>
                        <a:pt x="99061" y="1585285"/>
                        <a:pt x="76766" y="1585285"/>
                      </a:cubicBezTo>
                      <a:close/>
                      <a:moveTo>
                        <a:pt x="1343312" y="1499236"/>
                      </a:moveTo>
                      <a:cubicBezTo>
                        <a:pt x="1321017" y="1499236"/>
                        <a:pt x="1302944" y="1517309"/>
                        <a:pt x="1302944" y="1539604"/>
                      </a:cubicBezTo>
                      <a:cubicBezTo>
                        <a:pt x="1302944" y="1561899"/>
                        <a:pt x="1321017" y="1579972"/>
                        <a:pt x="1343312" y="1579972"/>
                      </a:cubicBezTo>
                      <a:cubicBezTo>
                        <a:pt x="1365607" y="1579972"/>
                        <a:pt x="1383680" y="1561899"/>
                        <a:pt x="1383680" y="1539604"/>
                      </a:cubicBezTo>
                      <a:cubicBezTo>
                        <a:pt x="1383680" y="1517309"/>
                        <a:pt x="1365607" y="1499236"/>
                        <a:pt x="1343312" y="1499236"/>
                      </a:cubicBezTo>
                      <a:close/>
                      <a:moveTo>
                        <a:pt x="1258874" y="1499236"/>
                      </a:moveTo>
                      <a:cubicBezTo>
                        <a:pt x="1236579" y="1499236"/>
                        <a:pt x="1218506" y="1517309"/>
                        <a:pt x="1218506" y="1539604"/>
                      </a:cubicBezTo>
                      <a:cubicBezTo>
                        <a:pt x="1218506" y="1561899"/>
                        <a:pt x="1236579" y="1579972"/>
                        <a:pt x="1258874" y="1579972"/>
                      </a:cubicBezTo>
                      <a:cubicBezTo>
                        <a:pt x="1281169" y="1579972"/>
                        <a:pt x="1299242" y="1561899"/>
                        <a:pt x="1299242" y="1539604"/>
                      </a:cubicBezTo>
                      <a:cubicBezTo>
                        <a:pt x="1299242" y="1517309"/>
                        <a:pt x="1281169" y="1499236"/>
                        <a:pt x="1258874" y="1499236"/>
                      </a:cubicBezTo>
                      <a:close/>
                      <a:moveTo>
                        <a:pt x="1174438" y="1499236"/>
                      </a:moveTo>
                      <a:cubicBezTo>
                        <a:pt x="1152143" y="1499236"/>
                        <a:pt x="1134070" y="1517309"/>
                        <a:pt x="1134070" y="1539604"/>
                      </a:cubicBezTo>
                      <a:cubicBezTo>
                        <a:pt x="1134070" y="1561899"/>
                        <a:pt x="1152143" y="1579972"/>
                        <a:pt x="1174438" y="1579972"/>
                      </a:cubicBezTo>
                      <a:cubicBezTo>
                        <a:pt x="1196733" y="1579972"/>
                        <a:pt x="1214806" y="1561899"/>
                        <a:pt x="1214806" y="1539604"/>
                      </a:cubicBezTo>
                      <a:cubicBezTo>
                        <a:pt x="1214806" y="1517309"/>
                        <a:pt x="1196733" y="1499236"/>
                        <a:pt x="1174438" y="1499236"/>
                      </a:cubicBezTo>
                      <a:close/>
                      <a:moveTo>
                        <a:pt x="1090002" y="1499236"/>
                      </a:moveTo>
                      <a:cubicBezTo>
                        <a:pt x="1067707" y="1499236"/>
                        <a:pt x="1049634" y="1517309"/>
                        <a:pt x="1049634" y="1539604"/>
                      </a:cubicBezTo>
                      <a:cubicBezTo>
                        <a:pt x="1049634" y="1561899"/>
                        <a:pt x="1067707" y="1579972"/>
                        <a:pt x="1090002" y="1579972"/>
                      </a:cubicBezTo>
                      <a:cubicBezTo>
                        <a:pt x="1112297" y="1579972"/>
                        <a:pt x="1130370" y="1561899"/>
                        <a:pt x="1130370" y="1539604"/>
                      </a:cubicBezTo>
                      <a:cubicBezTo>
                        <a:pt x="1130370" y="1517309"/>
                        <a:pt x="1112297" y="1499236"/>
                        <a:pt x="1090002" y="1499236"/>
                      </a:cubicBezTo>
                      <a:close/>
                      <a:moveTo>
                        <a:pt x="1005565" y="1499236"/>
                      </a:moveTo>
                      <a:cubicBezTo>
                        <a:pt x="983270" y="1499236"/>
                        <a:pt x="965197" y="1517309"/>
                        <a:pt x="965197" y="1539604"/>
                      </a:cubicBezTo>
                      <a:cubicBezTo>
                        <a:pt x="965197" y="1561899"/>
                        <a:pt x="983270" y="1579972"/>
                        <a:pt x="1005565" y="1579972"/>
                      </a:cubicBezTo>
                      <a:cubicBezTo>
                        <a:pt x="1027860" y="1579972"/>
                        <a:pt x="1045933" y="1561899"/>
                        <a:pt x="1045933" y="1539604"/>
                      </a:cubicBezTo>
                      <a:cubicBezTo>
                        <a:pt x="1045933" y="1517309"/>
                        <a:pt x="1027860" y="1499236"/>
                        <a:pt x="1005565" y="1499236"/>
                      </a:cubicBezTo>
                      <a:close/>
                      <a:moveTo>
                        <a:pt x="921129" y="1499236"/>
                      </a:moveTo>
                      <a:cubicBezTo>
                        <a:pt x="898834" y="1499236"/>
                        <a:pt x="880761" y="1517309"/>
                        <a:pt x="880761" y="1539604"/>
                      </a:cubicBezTo>
                      <a:cubicBezTo>
                        <a:pt x="880761" y="1561899"/>
                        <a:pt x="898834" y="1579972"/>
                        <a:pt x="921129" y="1579972"/>
                      </a:cubicBezTo>
                      <a:cubicBezTo>
                        <a:pt x="943424" y="1579972"/>
                        <a:pt x="961497" y="1561899"/>
                        <a:pt x="961497" y="1539604"/>
                      </a:cubicBezTo>
                      <a:cubicBezTo>
                        <a:pt x="961497" y="1517309"/>
                        <a:pt x="943424" y="1499236"/>
                        <a:pt x="921129" y="1499236"/>
                      </a:cubicBezTo>
                      <a:close/>
                      <a:moveTo>
                        <a:pt x="836693" y="1499236"/>
                      </a:moveTo>
                      <a:cubicBezTo>
                        <a:pt x="814398" y="1499236"/>
                        <a:pt x="796325" y="1517309"/>
                        <a:pt x="796325" y="1539604"/>
                      </a:cubicBezTo>
                      <a:cubicBezTo>
                        <a:pt x="796325" y="1561899"/>
                        <a:pt x="814398" y="1579972"/>
                        <a:pt x="836693" y="1579972"/>
                      </a:cubicBezTo>
                      <a:cubicBezTo>
                        <a:pt x="858988" y="1579972"/>
                        <a:pt x="877061" y="1561899"/>
                        <a:pt x="877061" y="1539604"/>
                      </a:cubicBezTo>
                      <a:cubicBezTo>
                        <a:pt x="877061" y="1517309"/>
                        <a:pt x="858988" y="1499236"/>
                        <a:pt x="836693" y="1499236"/>
                      </a:cubicBezTo>
                      <a:close/>
                      <a:moveTo>
                        <a:pt x="752256" y="1499236"/>
                      </a:moveTo>
                      <a:cubicBezTo>
                        <a:pt x="729961" y="1499236"/>
                        <a:pt x="711888" y="1517309"/>
                        <a:pt x="711888" y="1539604"/>
                      </a:cubicBezTo>
                      <a:cubicBezTo>
                        <a:pt x="711888" y="1561899"/>
                        <a:pt x="729961" y="1579972"/>
                        <a:pt x="752256" y="1579972"/>
                      </a:cubicBezTo>
                      <a:cubicBezTo>
                        <a:pt x="774551" y="1579972"/>
                        <a:pt x="792624" y="1561899"/>
                        <a:pt x="792624" y="1539604"/>
                      </a:cubicBezTo>
                      <a:cubicBezTo>
                        <a:pt x="792624" y="1517309"/>
                        <a:pt x="774551" y="1499236"/>
                        <a:pt x="752256" y="1499236"/>
                      </a:cubicBezTo>
                      <a:close/>
                      <a:moveTo>
                        <a:pt x="667820" y="1499236"/>
                      </a:moveTo>
                      <a:cubicBezTo>
                        <a:pt x="645525" y="1499236"/>
                        <a:pt x="627452" y="1517309"/>
                        <a:pt x="627452" y="1539604"/>
                      </a:cubicBezTo>
                      <a:cubicBezTo>
                        <a:pt x="627452" y="1561899"/>
                        <a:pt x="645525" y="1579972"/>
                        <a:pt x="667820" y="1579972"/>
                      </a:cubicBezTo>
                      <a:cubicBezTo>
                        <a:pt x="690115" y="1579972"/>
                        <a:pt x="708188" y="1561899"/>
                        <a:pt x="708188" y="1539604"/>
                      </a:cubicBezTo>
                      <a:cubicBezTo>
                        <a:pt x="708188" y="1517309"/>
                        <a:pt x="690115" y="1499236"/>
                        <a:pt x="667820" y="1499236"/>
                      </a:cubicBezTo>
                      <a:close/>
                      <a:moveTo>
                        <a:pt x="583384" y="1499236"/>
                      </a:moveTo>
                      <a:cubicBezTo>
                        <a:pt x="561089" y="1499236"/>
                        <a:pt x="543016" y="1517309"/>
                        <a:pt x="543016" y="1539604"/>
                      </a:cubicBezTo>
                      <a:cubicBezTo>
                        <a:pt x="543016" y="1561899"/>
                        <a:pt x="561089" y="1579972"/>
                        <a:pt x="583384" y="1579972"/>
                      </a:cubicBezTo>
                      <a:cubicBezTo>
                        <a:pt x="605679" y="1579972"/>
                        <a:pt x="623752" y="1561899"/>
                        <a:pt x="623752" y="1539604"/>
                      </a:cubicBezTo>
                      <a:cubicBezTo>
                        <a:pt x="623752" y="1517309"/>
                        <a:pt x="605679" y="1499236"/>
                        <a:pt x="583384" y="1499236"/>
                      </a:cubicBezTo>
                      <a:close/>
                      <a:moveTo>
                        <a:pt x="498947" y="1499236"/>
                      </a:moveTo>
                      <a:cubicBezTo>
                        <a:pt x="476652" y="1499236"/>
                        <a:pt x="458579" y="1517309"/>
                        <a:pt x="458579" y="1539604"/>
                      </a:cubicBezTo>
                      <a:cubicBezTo>
                        <a:pt x="458579" y="1561899"/>
                        <a:pt x="476652" y="1579972"/>
                        <a:pt x="498947" y="1579972"/>
                      </a:cubicBezTo>
                      <a:cubicBezTo>
                        <a:pt x="521242" y="1579972"/>
                        <a:pt x="539315" y="1561899"/>
                        <a:pt x="539315" y="1539604"/>
                      </a:cubicBezTo>
                      <a:cubicBezTo>
                        <a:pt x="539315" y="1517309"/>
                        <a:pt x="521242" y="1499236"/>
                        <a:pt x="498947" y="1499236"/>
                      </a:cubicBezTo>
                      <a:close/>
                      <a:moveTo>
                        <a:pt x="414511" y="1499236"/>
                      </a:moveTo>
                      <a:cubicBezTo>
                        <a:pt x="392216" y="1499236"/>
                        <a:pt x="374143" y="1517309"/>
                        <a:pt x="374143" y="1539604"/>
                      </a:cubicBezTo>
                      <a:cubicBezTo>
                        <a:pt x="374143" y="1561899"/>
                        <a:pt x="392216" y="1579972"/>
                        <a:pt x="414511" y="1579972"/>
                      </a:cubicBezTo>
                      <a:cubicBezTo>
                        <a:pt x="436806" y="1579972"/>
                        <a:pt x="454879" y="1561899"/>
                        <a:pt x="454879" y="1539604"/>
                      </a:cubicBezTo>
                      <a:cubicBezTo>
                        <a:pt x="454879" y="1517309"/>
                        <a:pt x="436806" y="1499236"/>
                        <a:pt x="414511" y="1499236"/>
                      </a:cubicBezTo>
                      <a:close/>
                      <a:moveTo>
                        <a:pt x="330075" y="1499236"/>
                      </a:moveTo>
                      <a:cubicBezTo>
                        <a:pt x="307780" y="1499236"/>
                        <a:pt x="289707" y="1517309"/>
                        <a:pt x="289707" y="1539604"/>
                      </a:cubicBezTo>
                      <a:cubicBezTo>
                        <a:pt x="289707" y="1561899"/>
                        <a:pt x="307780" y="1579972"/>
                        <a:pt x="330075" y="1579972"/>
                      </a:cubicBezTo>
                      <a:cubicBezTo>
                        <a:pt x="352370" y="1579972"/>
                        <a:pt x="370443" y="1561899"/>
                        <a:pt x="370443" y="1539604"/>
                      </a:cubicBezTo>
                      <a:cubicBezTo>
                        <a:pt x="370443" y="1517309"/>
                        <a:pt x="352370" y="1499236"/>
                        <a:pt x="330075" y="1499236"/>
                      </a:cubicBezTo>
                      <a:close/>
                      <a:moveTo>
                        <a:pt x="245639" y="1499236"/>
                      </a:moveTo>
                      <a:cubicBezTo>
                        <a:pt x="223344" y="1499236"/>
                        <a:pt x="205271" y="1517309"/>
                        <a:pt x="205271" y="1539604"/>
                      </a:cubicBezTo>
                      <a:cubicBezTo>
                        <a:pt x="205271" y="1561899"/>
                        <a:pt x="223344" y="1579972"/>
                        <a:pt x="245639" y="1579972"/>
                      </a:cubicBezTo>
                      <a:cubicBezTo>
                        <a:pt x="267934" y="1579972"/>
                        <a:pt x="286007" y="1561899"/>
                        <a:pt x="286007" y="1539604"/>
                      </a:cubicBezTo>
                      <a:cubicBezTo>
                        <a:pt x="286007" y="1517309"/>
                        <a:pt x="267934" y="1499236"/>
                        <a:pt x="245639" y="1499236"/>
                      </a:cubicBezTo>
                      <a:close/>
                      <a:moveTo>
                        <a:pt x="161202" y="1499236"/>
                      </a:moveTo>
                      <a:cubicBezTo>
                        <a:pt x="138907" y="1499236"/>
                        <a:pt x="120834" y="1517309"/>
                        <a:pt x="120834" y="1539604"/>
                      </a:cubicBezTo>
                      <a:cubicBezTo>
                        <a:pt x="120834" y="1561899"/>
                        <a:pt x="138907" y="1579972"/>
                        <a:pt x="161202" y="1579972"/>
                      </a:cubicBezTo>
                      <a:cubicBezTo>
                        <a:pt x="183497" y="1579972"/>
                        <a:pt x="201570" y="1561899"/>
                        <a:pt x="201570" y="1539604"/>
                      </a:cubicBezTo>
                      <a:cubicBezTo>
                        <a:pt x="201570" y="1517309"/>
                        <a:pt x="183497" y="1499236"/>
                        <a:pt x="161202" y="1499236"/>
                      </a:cubicBezTo>
                      <a:close/>
                      <a:moveTo>
                        <a:pt x="76766" y="1499236"/>
                      </a:moveTo>
                      <a:cubicBezTo>
                        <a:pt x="54471" y="1499236"/>
                        <a:pt x="36398" y="1517309"/>
                        <a:pt x="36398" y="1539604"/>
                      </a:cubicBezTo>
                      <a:cubicBezTo>
                        <a:pt x="36398" y="1561899"/>
                        <a:pt x="54471" y="1579972"/>
                        <a:pt x="76766" y="1579972"/>
                      </a:cubicBezTo>
                      <a:cubicBezTo>
                        <a:pt x="99061" y="1579972"/>
                        <a:pt x="117134" y="1561899"/>
                        <a:pt x="117134" y="1539604"/>
                      </a:cubicBezTo>
                      <a:cubicBezTo>
                        <a:pt x="117134" y="1517309"/>
                        <a:pt x="99061" y="1499236"/>
                        <a:pt x="76766" y="1499236"/>
                      </a:cubicBezTo>
                      <a:close/>
                      <a:moveTo>
                        <a:pt x="1343312" y="1413186"/>
                      </a:moveTo>
                      <a:cubicBezTo>
                        <a:pt x="1321017" y="1413186"/>
                        <a:pt x="1302944" y="1431259"/>
                        <a:pt x="1302944" y="1453554"/>
                      </a:cubicBezTo>
                      <a:cubicBezTo>
                        <a:pt x="1302944" y="1475849"/>
                        <a:pt x="1321017" y="1493922"/>
                        <a:pt x="1343312" y="1493922"/>
                      </a:cubicBezTo>
                      <a:cubicBezTo>
                        <a:pt x="1365607" y="1493922"/>
                        <a:pt x="1383680" y="1475849"/>
                        <a:pt x="1383680" y="1453554"/>
                      </a:cubicBezTo>
                      <a:cubicBezTo>
                        <a:pt x="1383680" y="1431259"/>
                        <a:pt x="1365607" y="1413186"/>
                        <a:pt x="1343312" y="1413186"/>
                      </a:cubicBezTo>
                      <a:close/>
                      <a:moveTo>
                        <a:pt x="1258874" y="1413186"/>
                      </a:moveTo>
                      <a:cubicBezTo>
                        <a:pt x="1236579" y="1413186"/>
                        <a:pt x="1218506" y="1431259"/>
                        <a:pt x="1218506" y="1453554"/>
                      </a:cubicBezTo>
                      <a:cubicBezTo>
                        <a:pt x="1218506" y="1475849"/>
                        <a:pt x="1236579" y="1493922"/>
                        <a:pt x="1258874" y="1493922"/>
                      </a:cubicBezTo>
                      <a:cubicBezTo>
                        <a:pt x="1281169" y="1493922"/>
                        <a:pt x="1299242" y="1475849"/>
                        <a:pt x="1299242" y="1453554"/>
                      </a:cubicBezTo>
                      <a:cubicBezTo>
                        <a:pt x="1299242" y="1431259"/>
                        <a:pt x="1281169" y="1413186"/>
                        <a:pt x="1258874" y="1413186"/>
                      </a:cubicBezTo>
                      <a:close/>
                      <a:moveTo>
                        <a:pt x="1174438" y="1413186"/>
                      </a:moveTo>
                      <a:cubicBezTo>
                        <a:pt x="1152143" y="1413186"/>
                        <a:pt x="1134070" y="1431259"/>
                        <a:pt x="1134070" y="1453554"/>
                      </a:cubicBezTo>
                      <a:cubicBezTo>
                        <a:pt x="1134070" y="1475849"/>
                        <a:pt x="1152143" y="1493922"/>
                        <a:pt x="1174438" y="1493922"/>
                      </a:cubicBezTo>
                      <a:cubicBezTo>
                        <a:pt x="1196733" y="1493922"/>
                        <a:pt x="1214806" y="1475849"/>
                        <a:pt x="1214806" y="1453554"/>
                      </a:cubicBezTo>
                      <a:cubicBezTo>
                        <a:pt x="1214806" y="1431259"/>
                        <a:pt x="1196733" y="1413186"/>
                        <a:pt x="1174438" y="1413186"/>
                      </a:cubicBezTo>
                      <a:close/>
                      <a:moveTo>
                        <a:pt x="1090002" y="1413186"/>
                      </a:moveTo>
                      <a:cubicBezTo>
                        <a:pt x="1067707" y="1413186"/>
                        <a:pt x="1049634" y="1431259"/>
                        <a:pt x="1049634" y="1453554"/>
                      </a:cubicBezTo>
                      <a:cubicBezTo>
                        <a:pt x="1049634" y="1475849"/>
                        <a:pt x="1067707" y="1493922"/>
                        <a:pt x="1090002" y="1493922"/>
                      </a:cubicBezTo>
                      <a:cubicBezTo>
                        <a:pt x="1112297" y="1493922"/>
                        <a:pt x="1130370" y="1475849"/>
                        <a:pt x="1130370" y="1453554"/>
                      </a:cubicBezTo>
                      <a:cubicBezTo>
                        <a:pt x="1130370" y="1431259"/>
                        <a:pt x="1112297" y="1413186"/>
                        <a:pt x="1090002" y="1413186"/>
                      </a:cubicBezTo>
                      <a:close/>
                      <a:moveTo>
                        <a:pt x="1005565" y="1413186"/>
                      </a:moveTo>
                      <a:cubicBezTo>
                        <a:pt x="983270" y="1413186"/>
                        <a:pt x="965197" y="1431259"/>
                        <a:pt x="965197" y="1453554"/>
                      </a:cubicBezTo>
                      <a:cubicBezTo>
                        <a:pt x="965197" y="1475849"/>
                        <a:pt x="983270" y="1493922"/>
                        <a:pt x="1005565" y="1493922"/>
                      </a:cubicBezTo>
                      <a:cubicBezTo>
                        <a:pt x="1027860" y="1493922"/>
                        <a:pt x="1045933" y="1475849"/>
                        <a:pt x="1045933" y="1453554"/>
                      </a:cubicBezTo>
                      <a:cubicBezTo>
                        <a:pt x="1045933" y="1431259"/>
                        <a:pt x="1027860" y="1413186"/>
                        <a:pt x="1005565" y="1413186"/>
                      </a:cubicBezTo>
                      <a:close/>
                      <a:moveTo>
                        <a:pt x="921129" y="1413186"/>
                      </a:moveTo>
                      <a:cubicBezTo>
                        <a:pt x="898834" y="1413186"/>
                        <a:pt x="880761" y="1431259"/>
                        <a:pt x="880761" y="1453554"/>
                      </a:cubicBezTo>
                      <a:cubicBezTo>
                        <a:pt x="880761" y="1475849"/>
                        <a:pt x="898834" y="1493922"/>
                        <a:pt x="921129" y="1493922"/>
                      </a:cubicBezTo>
                      <a:cubicBezTo>
                        <a:pt x="943424" y="1493922"/>
                        <a:pt x="961497" y="1475849"/>
                        <a:pt x="961497" y="1453554"/>
                      </a:cubicBezTo>
                      <a:cubicBezTo>
                        <a:pt x="961497" y="1431259"/>
                        <a:pt x="943424" y="1413186"/>
                        <a:pt x="921129" y="1413186"/>
                      </a:cubicBezTo>
                      <a:close/>
                      <a:moveTo>
                        <a:pt x="836693" y="1413186"/>
                      </a:moveTo>
                      <a:cubicBezTo>
                        <a:pt x="814398" y="1413186"/>
                        <a:pt x="796325" y="1431259"/>
                        <a:pt x="796325" y="1453554"/>
                      </a:cubicBezTo>
                      <a:cubicBezTo>
                        <a:pt x="796325" y="1475849"/>
                        <a:pt x="814398" y="1493922"/>
                        <a:pt x="836693" y="1493922"/>
                      </a:cubicBezTo>
                      <a:cubicBezTo>
                        <a:pt x="858988" y="1493922"/>
                        <a:pt x="877061" y="1475849"/>
                        <a:pt x="877061" y="1453554"/>
                      </a:cubicBezTo>
                      <a:cubicBezTo>
                        <a:pt x="877061" y="1431259"/>
                        <a:pt x="858988" y="1413186"/>
                        <a:pt x="836693" y="1413186"/>
                      </a:cubicBezTo>
                      <a:close/>
                      <a:moveTo>
                        <a:pt x="752256" y="1413186"/>
                      </a:moveTo>
                      <a:cubicBezTo>
                        <a:pt x="729961" y="1413186"/>
                        <a:pt x="711888" y="1431259"/>
                        <a:pt x="711888" y="1453554"/>
                      </a:cubicBezTo>
                      <a:cubicBezTo>
                        <a:pt x="711888" y="1475849"/>
                        <a:pt x="729961" y="1493922"/>
                        <a:pt x="752256" y="1493922"/>
                      </a:cubicBezTo>
                      <a:cubicBezTo>
                        <a:pt x="774551" y="1493922"/>
                        <a:pt x="792624" y="1475849"/>
                        <a:pt x="792624" y="1453554"/>
                      </a:cubicBezTo>
                      <a:cubicBezTo>
                        <a:pt x="792624" y="1431259"/>
                        <a:pt x="774551" y="1413186"/>
                        <a:pt x="752256" y="1413186"/>
                      </a:cubicBezTo>
                      <a:close/>
                      <a:moveTo>
                        <a:pt x="667820" y="1413186"/>
                      </a:moveTo>
                      <a:cubicBezTo>
                        <a:pt x="645525" y="1413186"/>
                        <a:pt x="627452" y="1431259"/>
                        <a:pt x="627452" y="1453554"/>
                      </a:cubicBezTo>
                      <a:cubicBezTo>
                        <a:pt x="627452" y="1475849"/>
                        <a:pt x="645525" y="1493922"/>
                        <a:pt x="667820" y="1493922"/>
                      </a:cubicBezTo>
                      <a:cubicBezTo>
                        <a:pt x="690115" y="1493922"/>
                        <a:pt x="708188" y="1475849"/>
                        <a:pt x="708188" y="1453554"/>
                      </a:cubicBezTo>
                      <a:cubicBezTo>
                        <a:pt x="708188" y="1431259"/>
                        <a:pt x="690115" y="1413186"/>
                        <a:pt x="667820" y="1413186"/>
                      </a:cubicBezTo>
                      <a:close/>
                      <a:moveTo>
                        <a:pt x="583384" y="1413186"/>
                      </a:moveTo>
                      <a:cubicBezTo>
                        <a:pt x="561089" y="1413186"/>
                        <a:pt x="543016" y="1431259"/>
                        <a:pt x="543016" y="1453554"/>
                      </a:cubicBezTo>
                      <a:cubicBezTo>
                        <a:pt x="543016" y="1475849"/>
                        <a:pt x="561089" y="1493922"/>
                        <a:pt x="583384" y="1493922"/>
                      </a:cubicBezTo>
                      <a:cubicBezTo>
                        <a:pt x="605679" y="1493922"/>
                        <a:pt x="623752" y="1475849"/>
                        <a:pt x="623752" y="1453554"/>
                      </a:cubicBezTo>
                      <a:cubicBezTo>
                        <a:pt x="623752" y="1431259"/>
                        <a:pt x="605679" y="1413186"/>
                        <a:pt x="583384" y="1413186"/>
                      </a:cubicBezTo>
                      <a:close/>
                      <a:moveTo>
                        <a:pt x="498947" y="1413186"/>
                      </a:moveTo>
                      <a:cubicBezTo>
                        <a:pt x="476652" y="1413186"/>
                        <a:pt x="458579" y="1431259"/>
                        <a:pt x="458579" y="1453554"/>
                      </a:cubicBezTo>
                      <a:cubicBezTo>
                        <a:pt x="458579" y="1475849"/>
                        <a:pt x="476652" y="1493922"/>
                        <a:pt x="498947" y="1493922"/>
                      </a:cubicBezTo>
                      <a:cubicBezTo>
                        <a:pt x="521242" y="1493922"/>
                        <a:pt x="539315" y="1475849"/>
                        <a:pt x="539315" y="1453554"/>
                      </a:cubicBezTo>
                      <a:cubicBezTo>
                        <a:pt x="539315" y="1431259"/>
                        <a:pt x="521242" y="1413186"/>
                        <a:pt x="498947" y="1413186"/>
                      </a:cubicBezTo>
                      <a:close/>
                      <a:moveTo>
                        <a:pt x="414511" y="1413186"/>
                      </a:moveTo>
                      <a:cubicBezTo>
                        <a:pt x="392216" y="1413186"/>
                        <a:pt x="374143" y="1431259"/>
                        <a:pt x="374143" y="1453554"/>
                      </a:cubicBezTo>
                      <a:cubicBezTo>
                        <a:pt x="374143" y="1475849"/>
                        <a:pt x="392216" y="1493922"/>
                        <a:pt x="414511" y="1493922"/>
                      </a:cubicBezTo>
                      <a:cubicBezTo>
                        <a:pt x="436806" y="1493922"/>
                        <a:pt x="454879" y="1475849"/>
                        <a:pt x="454879" y="1453554"/>
                      </a:cubicBezTo>
                      <a:cubicBezTo>
                        <a:pt x="454879" y="1431259"/>
                        <a:pt x="436806" y="1413186"/>
                        <a:pt x="414511" y="1413186"/>
                      </a:cubicBezTo>
                      <a:close/>
                      <a:moveTo>
                        <a:pt x="330075" y="1413186"/>
                      </a:moveTo>
                      <a:cubicBezTo>
                        <a:pt x="307780" y="1413186"/>
                        <a:pt x="289707" y="1431259"/>
                        <a:pt x="289707" y="1453554"/>
                      </a:cubicBezTo>
                      <a:cubicBezTo>
                        <a:pt x="289707" y="1475849"/>
                        <a:pt x="307780" y="1493922"/>
                        <a:pt x="330075" y="1493922"/>
                      </a:cubicBezTo>
                      <a:cubicBezTo>
                        <a:pt x="352370" y="1493922"/>
                        <a:pt x="370443" y="1475849"/>
                        <a:pt x="370443" y="1453554"/>
                      </a:cubicBezTo>
                      <a:cubicBezTo>
                        <a:pt x="370443" y="1431259"/>
                        <a:pt x="352370" y="1413186"/>
                        <a:pt x="330075" y="1413186"/>
                      </a:cubicBezTo>
                      <a:close/>
                      <a:moveTo>
                        <a:pt x="245639" y="1413186"/>
                      </a:moveTo>
                      <a:cubicBezTo>
                        <a:pt x="223344" y="1413186"/>
                        <a:pt x="205271" y="1431259"/>
                        <a:pt x="205271" y="1453554"/>
                      </a:cubicBezTo>
                      <a:cubicBezTo>
                        <a:pt x="205271" y="1475849"/>
                        <a:pt x="223344" y="1493922"/>
                        <a:pt x="245639" y="1493922"/>
                      </a:cubicBezTo>
                      <a:cubicBezTo>
                        <a:pt x="267934" y="1493922"/>
                        <a:pt x="286007" y="1475849"/>
                        <a:pt x="286007" y="1453554"/>
                      </a:cubicBezTo>
                      <a:cubicBezTo>
                        <a:pt x="286007" y="1431259"/>
                        <a:pt x="267934" y="1413186"/>
                        <a:pt x="245639" y="1413186"/>
                      </a:cubicBezTo>
                      <a:close/>
                      <a:moveTo>
                        <a:pt x="161202" y="1413186"/>
                      </a:moveTo>
                      <a:cubicBezTo>
                        <a:pt x="138907" y="1413186"/>
                        <a:pt x="120834" y="1431259"/>
                        <a:pt x="120834" y="1453554"/>
                      </a:cubicBezTo>
                      <a:cubicBezTo>
                        <a:pt x="120834" y="1475849"/>
                        <a:pt x="138907" y="1493922"/>
                        <a:pt x="161202" y="1493922"/>
                      </a:cubicBezTo>
                      <a:cubicBezTo>
                        <a:pt x="183497" y="1493922"/>
                        <a:pt x="201570" y="1475849"/>
                        <a:pt x="201570" y="1453554"/>
                      </a:cubicBezTo>
                      <a:cubicBezTo>
                        <a:pt x="201570" y="1431259"/>
                        <a:pt x="183497" y="1413186"/>
                        <a:pt x="161202" y="1413186"/>
                      </a:cubicBezTo>
                      <a:close/>
                      <a:moveTo>
                        <a:pt x="76766" y="1413186"/>
                      </a:moveTo>
                      <a:cubicBezTo>
                        <a:pt x="54471" y="1413186"/>
                        <a:pt x="36398" y="1431259"/>
                        <a:pt x="36398" y="1453554"/>
                      </a:cubicBezTo>
                      <a:cubicBezTo>
                        <a:pt x="36398" y="1475849"/>
                        <a:pt x="54471" y="1493922"/>
                        <a:pt x="76766" y="1493922"/>
                      </a:cubicBezTo>
                      <a:cubicBezTo>
                        <a:pt x="99061" y="1493922"/>
                        <a:pt x="117134" y="1475849"/>
                        <a:pt x="117134" y="1453554"/>
                      </a:cubicBezTo>
                      <a:cubicBezTo>
                        <a:pt x="117134" y="1431259"/>
                        <a:pt x="99061" y="1413186"/>
                        <a:pt x="76766" y="1413186"/>
                      </a:cubicBezTo>
                      <a:close/>
                      <a:moveTo>
                        <a:pt x="1343312" y="1327137"/>
                      </a:moveTo>
                      <a:cubicBezTo>
                        <a:pt x="1321017" y="1327137"/>
                        <a:pt x="1302944" y="1345210"/>
                        <a:pt x="1302944" y="1367505"/>
                      </a:cubicBezTo>
                      <a:cubicBezTo>
                        <a:pt x="1302944" y="1389800"/>
                        <a:pt x="1321017" y="1407873"/>
                        <a:pt x="1343312" y="1407873"/>
                      </a:cubicBezTo>
                      <a:cubicBezTo>
                        <a:pt x="1365607" y="1407873"/>
                        <a:pt x="1383680" y="1389800"/>
                        <a:pt x="1383680" y="1367505"/>
                      </a:cubicBezTo>
                      <a:cubicBezTo>
                        <a:pt x="1383680" y="1345210"/>
                        <a:pt x="1365607" y="1327137"/>
                        <a:pt x="1343312" y="1327137"/>
                      </a:cubicBezTo>
                      <a:close/>
                      <a:moveTo>
                        <a:pt x="1258874" y="1327137"/>
                      </a:moveTo>
                      <a:cubicBezTo>
                        <a:pt x="1236579" y="1327137"/>
                        <a:pt x="1218506" y="1345210"/>
                        <a:pt x="1218506" y="1367505"/>
                      </a:cubicBezTo>
                      <a:cubicBezTo>
                        <a:pt x="1218506" y="1389800"/>
                        <a:pt x="1236579" y="1407873"/>
                        <a:pt x="1258874" y="1407873"/>
                      </a:cubicBezTo>
                      <a:cubicBezTo>
                        <a:pt x="1281169" y="1407873"/>
                        <a:pt x="1299242" y="1389800"/>
                        <a:pt x="1299242" y="1367505"/>
                      </a:cubicBezTo>
                      <a:cubicBezTo>
                        <a:pt x="1299242" y="1345210"/>
                        <a:pt x="1281169" y="1327137"/>
                        <a:pt x="1258874" y="1327137"/>
                      </a:cubicBezTo>
                      <a:close/>
                      <a:moveTo>
                        <a:pt x="1174438" y="1327137"/>
                      </a:moveTo>
                      <a:cubicBezTo>
                        <a:pt x="1152143" y="1327137"/>
                        <a:pt x="1134070" y="1345210"/>
                        <a:pt x="1134070" y="1367505"/>
                      </a:cubicBezTo>
                      <a:cubicBezTo>
                        <a:pt x="1134070" y="1389800"/>
                        <a:pt x="1152143" y="1407873"/>
                        <a:pt x="1174438" y="1407873"/>
                      </a:cubicBezTo>
                      <a:cubicBezTo>
                        <a:pt x="1196733" y="1407873"/>
                        <a:pt x="1214806" y="1389800"/>
                        <a:pt x="1214806" y="1367505"/>
                      </a:cubicBezTo>
                      <a:cubicBezTo>
                        <a:pt x="1214806" y="1345210"/>
                        <a:pt x="1196733" y="1327137"/>
                        <a:pt x="1174438" y="1327137"/>
                      </a:cubicBezTo>
                      <a:close/>
                      <a:moveTo>
                        <a:pt x="1090002" y="1327137"/>
                      </a:moveTo>
                      <a:cubicBezTo>
                        <a:pt x="1067707" y="1327137"/>
                        <a:pt x="1049634" y="1345210"/>
                        <a:pt x="1049634" y="1367505"/>
                      </a:cubicBezTo>
                      <a:cubicBezTo>
                        <a:pt x="1049634" y="1389800"/>
                        <a:pt x="1067707" y="1407873"/>
                        <a:pt x="1090002" y="1407873"/>
                      </a:cubicBezTo>
                      <a:cubicBezTo>
                        <a:pt x="1112297" y="1407873"/>
                        <a:pt x="1130370" y="1389800"/>
                        <a:pt x="1130370" y="1367505"/>
                      </a:cubicBezTo>
                      <a:cubicBezTo>
                        <a:pt x="1130370" y="1345210"/>
                        <a:pt x="1112297" y="1327137"/>
                        <a:pt x="1090002" y="1327137"/>
                      </a:cubicBezTo>
                      <a:close/>
                      <a:moveTo>
                        <a:pt x="1005565" y="1327137"/>
                      </a:moveTo>
                      <a:cubicBezTo>
                        <a:pt x="983270" y="1327137"/>
                        <a:pt x="965197" y="1345210"/>
                        <a:pt x="965197" y="1367505"/>
                      </a:cubicBezTo>
                      <a:cubicBezTo>
                        <a:pt x="965197" y="1389800"/>
                        <a:pt x="983270" y="1407873"/>
                        <a:pt x="1005565" y="1407873"/>
                      </a:cubicBezTo>
                      <a:cubicBezTo>
                        <a:pt x="1027860" y="1407873"/>
                        <a:pt x="1045933" y="1389800"/>
                        <a:pt x="1045933" y="1367505"/>
                      </a:cubicBezTo>
                      <a:cubicBezTo>
                        <a:pt x="1045933" y="1345210"/>
                        <a:pt x="1027860" y="1327137"/>
                        <a:pt x="1005565" y="1327137"/>
                      </a:cubicBezTo>
                      <a:close/>
                      <a:moveTo>
                        <a:pt x="921129" y="1327137"/>
                      </a:moveTo>
                      <a:cubicBezTo>
                        <a:pt x="898834" y="1327137"/>
                        <a:pt x="880761" y="1345210"/>
                        <a:pt x="880761" y="1367505"/>
                      </a:cubicBezTo>
                      <a:cubicBezTo>
                        <a:pt x="880761" y="1389800"/>
                        <a:pt x="898834" y="1407873"/>
                        <a:pt x="921129" y="1407873"/>
                      </a:cubicBezTo>
                      <a:cubicBezTo>
                        <a:pt x="943424" y="1407873"/>
                        <a:pt x="961497" y="1389800"/>
                        <a:pt x="961497" y="1367505"/>
                      </a:cubicBezTo>
                      <a:cubicBezTo>
                        <a:pt x="961497" y="1345210"/>
                        <a:pt x="943424" y="1327137"/>
                        <a:pt x="921129" y="1327137"/>
                      </a:cubicBezTo>
                      <a:close/>
                      <a:moveTo>
                        <a:pt x="836693" y="1327137"/>
                      </a:moveTo>
                      <a:cubicBezTo>
                        <a:pt x="814398" y="1327137"/>
                        <a:pt x="796325" y="1345210"/>
                        <a:pt x="796325" y="1367505"/>
                      </a:cubicBezTo>
                      <a:cubicBezTo>
                        <a:pt x="796325" y="1389800"/>
                        <a:pt x="814398" y="1407873"/>
                        <a:pt x="836693" y="1407873"/>
                      </a:cubicBezTo>
                      <a:cubicBezTo>
                        <a:pt x="858988" y="1407873"/>
                        <a:pt x="877061" y="1389800"/>
                        <a:pt x="877061" y="1367505"/>
                      </a:cubicBezTo>
                      <a:cubicBezTo>
                        <a:pt x="877061" y="1345210"/>
                        <a:pt x="858988" y="1327137"/>
                        <a:pt x="836693" y="1327137"/>
                      </a:cubicBezTo>
                      <a:close/>
                      <a:moveTo>
                        <a:pt x="752256" y="1327137"/>
                      </a:moveTo>
                      <a:cubicBezTo>
                        <a:pt x="729961" y="1327137"/>
                        <a:pt x="711888" y="1345210"/>
                        <a:pt x="711888" y="1367505"/>
                      </a:cubicBezTo>
                      <a:cubicBezTo>
                        <a:pt x="711888" y="1389800"/>
                        <a:pt x="729961" y="1407873"/>
                        <a:pt x="752256" y="1407873"/>
                      </a:cubicBezTo>
                      <a:cubicBezTo>
                        <a:pt x="774551" y="1407873"/>
                        <a:pt x="792624" y="1389800"/>
                        <a:pt x="792624" y="1367505"/>
                      </a:cubicBezTo>
                      <a:cubicBezTo>
                        <a:pt x="792624" y="1345210"/>
                        <a:pt x="774551" y="1327137"/>
                        <a:pt x="752256" y="1327137"/>
                      </a:cubicBezTo>
                      <a:close/>
                      <a:moveTo>
                        <a:pt x="667820" y="1327137"/>
                      </a:moveTo>
                      <a:cubicBezTo>
                        <a:pt x="645525" y="1327137"/>
                        <a:pt x="627452" y="1345210"/>
                        <a:pt x="627452" y="1367505"/>
                      </a:cubicBezTo>
                      <a:cubicBezTo>
                        <a:pt x="627452" y="1389800"/>
                        <a:pt x="645525" y="1407873"/>
                        <a:pt x="667820" y="1407873"/>
                      </a:cubicBezTo>
                      <a:cubicBezTo>
                        <a:pt x="690115" y="1407873"/>
                        <a:pt x="708188" y="1389800"/>
                        <a:pt x="708188" y="1367505"/>
                      </a:cubicBezTo>
                      <a:cubicBezTo>
                        <a:pt x="708188" y="1345210"/>
                        <a:pt x="690115" y="1327137"/>
                        <a:pt x="667820" y="1327137"/>
                      </a:cubicBezTo>
                      <a:close/>
                      <a:moveTo>
                        <a:pt x="583384" y="1327137"/>
                      </a:moveTo>
                      <a:cubicBezTo>
                        <a:pt x="561089" y="1327137"/>
                        <a:pt x="543016" y="1345210"/>
                        <a:pt x="543016" y="1367505"/>
                      </a:cubicBezTo>
                      <a:cubicBezTo>
                        <a:pt x="543016" y="1389800"/>
                        <a:pt x="561089" y="1407873"/>
                        <a:pt x="583384" y="1407873"/>
                      </a:cubicBezTo>
                      <a:cubicBezTo>
                        <a:pt x="605679" y="1407873"/>
                        <a:pt x="623752" y="1389800"/>
                        <a:pt x="623752" y="1367505"/>
                      </a:cubicBezTo>
                      <a:cubicBezTo>
                        <a:pt x="623752" y="1345210"/>
                        <a:pt x="605679" y="1327137"/>
                        <a:pt x="583384" y="1327137"/>
                      </a:cubicBezTo>
                      <a:close/>
                      <a:moveTo>
                        <a:pt x="498947" y="1327137"/>
                      </a:moveTo>
                      <a:cubicBezTo>
                        <a:pt x="476652" y="1327137"/>
                        <a:pt x="458579" y="1345210"/>
                        <a:pt x="458579" y="1367505"/>
                      </a:cubicBezTo>
                      <a:cubicBezTo>
                        <a:pt x="458579" y="1389800"/>
                        <a:pt x="476652" y="1407873"/>
                        <a:pt x="498947" y="1407873"/>
                      </a:cubicBezTo>
                      <a:cubicBezTo>
                        <a:pt x="521242" y="1407873"/>
                        <a:pt x="539315" y="1389800"/>
                        <a:pt x="539315" y="1367505"/>
                      </a:cubicBezTo>
                      <a:cubicBezTo>
                        <a:pt x="539315" y="1345210"/>
                        <a:pt x="521242" y="1327137"/>
                        <a:pt x="498947" y="1327137"/>
                      </a:cubicBezTo>
                      <a:close/>
                      <a:moveTo>
                        <a:pt x="414511" y="1327137"/>
                      </a:moveTo>
                      <a:cubicBezTo>
                        <a:pt x="392216" y="1327137"/>
                        <a:pt x="374143" y="1345210"/>
                        <a:pt x="374143" y="1367505"/>
                      </a:cubicBezTo>
                      <a:cubicBezTo>
                        <a:pt x="374143" y="1389800"/>
                        <a:pt x="392216" y="1407873"/>
                        <a:pt x="414511" y="1407873"/>
                      </a:cubicBezTo>
                      <a:cubicBezTo>
                        <a:pt x="436806" y="1407873"/>
                        <a:pt x="454879" y="1389800"/>
                        <a:pt x="454879" y="1367505"/>
                      </a:cubicBezTo>
                      <a:cubicBezTo>
                        <a:pt x="454879" y="1345210"/>
                        <a:pt x="436806" y="1327137"/>
                        <a:pt x="414511" y="1327137"/>
                      </a:cubicBezTo>
                      <a:close/>
                      <a:moveTo>
                        <a:pt x="330075" y="1327137"/>
                      </a:moveTo>
                      <a:cubicBezTo>
                        <a:pt x="307780" y="1327137"/>
                        <a:pt x="289707" y="1345210"/>
                        <a:pt x="289707" y="1367505"/>
                      </a:cubicBezTo>
                      <a:cubicBezTo>
                        <a:pt x="289707" y="1389800"/>
                        <a:pt x="307780" y="1407873"/>
                        <a:pt x="330075" y="1407873"/>
                      </a:cubicBezTo>
                      <a:cubicBezTo>
                        <a:pt x="352370" y="1407873"/>
                        <a:pt x="370443" y="1389800"/>
                        <a:pt x="370443" y="1367505"/>
                      </a:cubicBezTo>
                      <a:cubicBezTo>
                        <a:pt x="370443" y="1345210"/>
                        <a:pt x="352370" y="1327137"/>
                        <a:pt x="330075" y="1327137"/>
                      </a:cubicBezTo>
                      <a:close/>
                      <a:moveTo>
                        <a:pt x="245639" y="1327137"/>
                      </a:moveTo>
                      <a:cubicBezTo>
                        <a:pt x="223344" y="1327137"/>
                        <a:pt x="205271" y="1345210"/>
                        <a:pt x="205271" y="1367505"/>
                      </a:cubicBezTo>
                      <a:cubicBezTo>
                        <a:pt x="205271" y="1389800"/>
                        <a:pt x="223344" y="1407873"/>
                        <a:pt x="245639" y="1407873"/>
                      </a:cubicBezTo>
                      <a:cubicBezTo>
                        <a:pt x="267934" y="1407873"/>
                        <a:pt x="286007" y="1389800"/>
                        <a:pt x="286007" y="1367505"/>
                      </a:cubicBezTo>
                      <a:cubicBezTo>
                        <a:pt x="286007" y="1345210"/>
                        <a:pt x="267934" y="1327137"/>
                        <a:pt x="245639" y="1327137"/>
                      </a:cubicBezTo>
                      <a:close/>
                      <a:moveTo>
                        <a:pt x="161202" y="1327137"/>
                      </a:moveTo>
                      <a:cubicBezTo>
                        <a:pt x="138907" y="1327137"/>
                        <a:pt x="120834" y="1345210"/>
                        <a:pt x="120834" y="1367505"/>
                      </a:cubicBezTo>
                      <a:cubicBezTo>
                        <a:pt x="120834" y="1389800"/>
                        <a:pt x="138907" y="1407873"/>
                        <a:pt x="161202" y="1407873"/>
                      </a:cubicBezTo>
                      <a:cubicBezTo>
                        <a:pt x="183497" y="1407873"/>
                        <a:pt x="201570" y="1389800"/>
                        <a:pt x="201570" y="1367505"/>
                      </a:cubicBezTo>
                      <a:cubicBezTo>
                        <a:pt x="201570" y="1345210"/>
                        <a:pt x="183497" y="1327137"/>
                        <a:pt x="161202" y="1327137"/>
                      </a:cubicBezTo>
                      <a:close/>
                      <a:moveTo>
                        <a:pt x="76766" y="1327137"/>
                      </a:moveTo>
                      <a:cubicBezTo>
                        <a:pt x="54471" y="1327137"/>
                        <a:pt x="36398" y="1345210"/>
                        <a:pt x="36398" y="1367505"/>
                      </a:cubicBezTo>
                      <a:cubicBezTo>
                        <a:pt x="36398" y="1389800"/>
                        <a:pt x="54471" y="1407873"/>
                        <a:pt x="76766" y="1407873"/>
                      </a:cubicBezTo>
                      <a:cubicBezTo>
                        <a:pt x="99061" y="1407873"/>
                        <a:pt x="117134" y="1389800"/>
                        <a:pt x="117134" y="1367505"/>
                      </a:cubicBezTo>
                      <a:cubicBezTo>
                        <a:pt x="117134" y="1345210"/>
                        <a:pt x="99061" y="1327137"/>
                        <a:pt x="76766" y="1327137"/>
                      </a:cubicBezTo>
                      <a:close/>
                      <a:moveTo>
                        <a:pt x="1343312" y="1241088"/>
                      </a:moveTo>
                      <a:cubicBezTo>
                        <a:pt x="1321017" y="1241088"/>
                        <a:pt x="1302944" y="1259161"/>
                        <a:pt x="1302944" y="1281456"/>
                      </a:cubicBezTo>
                      <a:cubicBezTo>
                        <a:pt x="1302944" y="1303751"/>
                        <a:pt x="1321017" y="1321824"/>
                        <a:pt x="1343312" y="1321824"/>
                      </a:cubicBezTo>
                      <a:cubicBezTo>
                        <a:pt x="1365607" y="1321824"/>
                        <a:pt x="1383680" y="1303751"/>
                        <a:pt x="1383680" y="1281456"/>
                      </a:cubicBezTo>
                      <a:cubicBezTo>
                        <a:pt x="1383680" y="1259161"/>
                        <a:pt x="1365607" y="1241088"/>
                        <a:pt x="1343312" y="1241088"/>
                      </a:cubicBezTo>
                      <a:close/>
                      <a:moveTo>
                        <a:pt x="1258874" y="1241088"/>
                      </a:moveTo>
                      <a:cubicBezTo>
                        <a:pt x="1236579" y="1241088"/>
                        <a:pt x="1218506" y="1259161"/>
                        <a:pt x="1218506" y="1281456"/>
                      </a:cubicBezTo>
                      <a:cubicBezTo>
                        <a:pt x="1218506" y="1303751"/>
                        <a:pt x="1236579" y="1321824"/>
                        <a:pt x="1258874" y="1321824"/>
                      </a:cubicBezTo>
                      <a:cubicBezTo>
                        <a:pt x="1281169" y="1321824"/>
                        <a:pt x="1299242" y="1303751"/>
                        <a:pt x="1299242" y="1281456"/>
                      </a:cubicBezTo>
                      <a:cubicBezTo>
                        <a:pt x="1299242" y="1259161"/>
                        <a:pt x="1281169" y="1241088"/>
                        <a:pt x="1258874" y="1241088"/>
                      </a:cubicBezTo>
                      <a:close/>
                      <a:moveTo>
                        <a:pt x="1174438" y="1241088"/>
                      </a:moveTo>
                      <a:cubicBezTo>
                        <a:pt x="1152143" y="1241088"/>
                        <a:pt x="1134070" y="1259161"/>
                        <a:pt x="1134070" y="1281456"/>
                      </a:cubicBezTo>
                      <a:cubicBezTo>
                        <a:pt x="1134070" y="1303751"/>
                        <a:pt x="1152143" y="1321824"/>
                        <a:pt x="1174438" y="1321824"/>
                      </a:cubicBezTo>
                      <a:cubicBezTo>
                        <a:pt x="1196733" y="1321824"/>
                        <a:pt x="1214806" y="1303751"/>
                        <a:pt x="1214806" y="1281456"/>
                      </a:cubicBezTo>
                      <a:cubicBezTo>
                        <a:pt x="1214806" y="1259161"/>
                        <a:pt x="1196733" y="1241088"/>
                        <a:pt x="1174438" y="1241088"/>
                      </a:cubicBezTo>
                      <a:close/>
                      <a:moveTo>
                        <a:pt x="1090002" y="1241088"/>
                      </a:moveTo>
                      <a:cubicBezTo>
                        <a:pt x="1067707" y="1241088"/>
                        <a:pt x="1049634" y="1259161"/>
                        <a:pt x="1049634" y="1281456"/>
                      </a:cubicBezTo>
                      <a:cubicBezTo>
                        <a:pt x="1049634" y="1303751"/>
                        <a:pt x="1067707" y="1321824"/>
                        <a:pt x="1090002" y="1321824"/>
                      </a:cubicBezTo>
                      <a:cubicBezTo>
                        <a:pt x="1112297" y="1321824"/>
                        <a:pt x="1130370" y="1303751"/>
                        <a:pt x="1130370" y="1281456"/>
                      </a:cubicBezTo>
                      <a:cubicBezTo>
                        <a:pt x="1130370" y="1259161"/>
                        <a:pt x="1112297" y="1241088"/>
                        <a:pt x="1090002" y="1241088"/>
                      </a:cubicBezTo>
                      <a:close/>
                      <a:moveTo>
                        <a:pt x="1005565" y="1241088"/>
                      </a:moveTo>
                      <a:cubicBezTo>
                        <a:pt x="983270" y="1241088"/>
                        <a:pt x="965197" y="1259161"/>
                        <a:pt x="965197" y="1281456"/>
                      </a:cubicBezTo>
                      <a:cubicBezTo>
                        <a:pt x="965197" y="1303751"/>
                        <a:pt x="983270" y="1321824"/>
                        <a:pt x="1005565" y="1321824"/>
                      </a:cubicBezTo>
                      <a:cubicBezTo>
                        <a:pt x="1027860" y="1321824"/>
                        <a:pt x="1045933" y="1303751"/>
                        <a:pt x="1045933" y="1281456"/>
                      </a:cubicBezTo>
                      <a:cubicBezTo>
                        <a:pt x="1045933" y="1259161"/>
                        <a:pt x="1027860" y="1241088"/>
                        <a:pt x="1005565" y="1241088"/>
                      </a:cubicBezTo>
                      <a:close/>
                      <a:moveTo>
                        <a:pt x="921129" y="1241088"/>
                      </a:moveTo>
                      <a:cubicBezTo>
                        <a:pt x="898834" y="1241088"/>
                        <a:pt x="880761" y="1259161"/>
                        <a:pt x="880761" y="1281456"/>
                      </a:cubicBezTo>
                      <a:cubicBezTo>
                        <a:pt x="880761" y="1303751"/>
                        <a:pt x="898834" y="1321824"/>
                        <a:pt x="921129" y="1321824"/>
                      </a:cubicBezTo>
                      <a:cubicBezTo>
                        <a:pt x="943424" y="1321824"/>
                        <a:pt x="961497" y="1303751"/>
                        <a:pt x="961497" y="1281456"/>
                      </a:cubicBezTo>
                      <a:cubicBezTo>
                        <a:pt x="961497" y="1259161"/>
                        <a:pt x="943424" y="1241088"/>
                        <a:pt x="921129" y="1241088"/>
                      </a:cubicBezTo>
                      <a:close/>
                      <a:moveTo>
                        <a:pt x="836693" y="1241088"/>
                      </a:moveTo>
                      <a:cubicBezTo>
                        <a:pt x="814398" y="1241088"/>
                        <a:pt x="796325" y="1259161"/>
                        <a:pt x="796325" y="1281456"/>
                      </a:cubicBezTo>
                      <a:cubicBezTo>
                        <a:pt x="796325" y="1303751"/>
                        <a:pt x="814398" y="1321824"/>
                        <a:pt x="836693" y="1321824"/>
                      </a:cubicBezTo>
                      <a:cubicBezTo>
                        <a:pt x="858988" y="1321824"/>
                        <a:pt x="877061" y="1303751"/>
                        <a:pt x="877061" y="1281456"/>
                      </a:cubicBezTo>
                      <a:cubicBezTo>
                        <a:pt x="877061" y="1259161"/>
                        <a:pt x="858988" y="1241088"/>
                        <a:pt x="836693" y="1241088"/>
                      </a:cubicBezTo>
                      <a:close/>
                      <a:moveTo>
                        <a:pt x="752256" y="1241088"/>
                      </a:moveTo>
                      <a:cubicBezTo>
                        <a:pt x="729961" y="1241088"/>
                        <a:pt x="711888" y="1259161"/>
                        <a:pt x="711888" y="1281456"/>
                      </a:cubicBezTo>
                      <a:cubicBezTo>
                        <a:pt x="711888" y="1303751"/>
                        <a:pt x="729961" y="1321824"/>
                        <a:pt x="752256" y="1321824"/>
                      </a:cubicBezTo>
                      <a:cubicBezTo>
                        <a:pt x="774551" y="1321824"/>
                        <a:pt x="792624" y="1303751"/>
                        <a:pt x="792624" y="1281456"/>
                      </a:cubicBezTo>
                      <a:cubicBezTo>
                        <a:pt x="792624" y="1259161"/>
                        <a:pt x="774551" y="1241088"/>
                        <a:pt x="752256" y="1241088"/>
                      </a:cubicBezTo>
                      <a:close/>
                      <a:moveTo>
                        <a:pt x="667820" y="1241088"/>
                      </a:moveTo>
                      <a:cubicBezTo>
                        <a:pt x="645525" y="1241088"/>
                        <a:pt x="627452" y="1259161"/>
                        <a:pt x="627452" y="1281456"/>
                      </a:cubicBezTo>
                      <a:cubicBezTo>
                        <a:pt x="627452" y="1303751"/>
                        <a:pt x="645525" y="1321824"/>
                        <a:pt x="667820" y="1321824"/>
                      </a:cubicBezTo>
                      <a:cubicBezTo>
                        <a:pt x="690115" y="1321824"/>
                        <a:pt x="708188" y="1303751"/>
                        <a:pt x="708188" y="1281456"/>
                      </a:cubicBezTo>
                      <a:cubicBezTo>
                        <a:pt x="708188" y="1259161"/>
                        <a:pt x="690115" y="1241088"/>
                        <a:pt x="667820" y="1241088"/>
                      </a:cubicBezTo>
                      <a:close/>
                      <a:moveTo>
                        <a:pt x="583384" y="1241088"/>
                      </a:moveTo>
                      <a:cubicBezTo>
                        <a:pt x="561089" y="1241088"/>
                        <a:pt x="543016" y="1259161"/>
                        <a:pt x="543016" y="1281456"/>
                      </a:cubicBezTo>
                      <a:cubicBezTo>
                        <a:pt x="543016" y="1303751"/>
                        <a:pt x="561089" y="1321824"/>
                        <a:pt x="583384" y="1321824"/>
                      </a:cubicBezTo>
                      <a:cubicBezTo>
                        <a:pt x="605679" y="1321824"/>
                        <a:pt x="623752" y="1303751"/>
                        <a:pt x="623752" y="1281456"/>
                      </a:cubicBezTo>
                      <a:cubicBezTo>
                        <a:pt x="623752" y="1259161"/>
                        <a:pt x="605679" y="1241088"/>
                        <a:pt x="583384" y="1241088"/>
                      </a:cubicBezTo>
                      <a:close/>
                      <a:moveTo>
                        <a:pt x="498947" y="1241088"/>
                      </a:moveTo>
                      <a:cubicBezTo>
                        <a:pt x="476652" y="1241088"/>
                        <a:pt x="458579" y="1259161"/>
                        <a:pt x="458579" y="1281456"/>
                      </a:cubicBezTo>
                      <a:cubicBezTo>
                        <a:pt x="458579" y="1303751"/>
                        <a:pt x="476652" y="1321824"/>
                        <a:pt x="498947" y="1321824"/>
                      </a:cubicBezTo>
                      <a:cubicBezTo>
                        <a:pt x="521242" y="1321824"/>
                        <a:pt x="539315" y="1303751"/>
                        <a:pt x="539315" y="1281456"/>
                      </a:cubicBezTo>
                      <a:cubicBezTo>
                        <a:pt x="539315" y="1259161"/>
                        <a:pt x="521242" y="1241088"/>
                        <a:pt x="498947" y="1241088"/>
                      </a:cubicBezTo>
                      <a:close/>
                      <a:moveTo>
                        <a:pt x="414511" y="1241088"/>
                      </a:moveTo>
                      <a:cubicBezTo>
                        <a:pt x="392216" y="1241088"/>
                        <a:pt x="374143" y="1259161"/>
                        <a:pt x="374143" y="1281456"/>
                      </a:cubicBezTo>
                      <a:cubicBezTo>
                        <a:pt x="374143" y="1303751"/>
                        <a:pt x="392216" y="1321824"/>
                        <a:pt x="414511" y="1321824"/>
                      </a:cubicBezTo>
                      <a:cubicBezTo>
                        <a:pt x="436806" y="1321824"/>
                        <a:pt x="454879" y="1303751"/>
                        <a:pt x="454879" y="1281456"/>
                      </a:cubicBezTo>
                      <a:cubicBezTo>
                        <a:pt x="454879" y="1259161"/>
                        <a:pt x="436806" y="1241088"/>
                        <a:pt x="414511" y="1241088"/>
                      </a:cubicBezTo>
                      <a:close/>
                      <a:moveTo>
                        <a:pt x="330075" y="1241088"/>
                      </a:moveTo>
                      <a:cubicBezTo>
                        <a:pt x="307780" y="1241088"/>
                        <a:pt x="289707" y="1259161"/>
                        <a:pt x="289707" y="1281456"/>
                      </a:cubicBezTo>
                      <a:cubicBezTo>
                        <a:pt x="289707" y="1303751"/>
                        <a:pt x="307780" y="1321824"/>
                        <a:pt x="330075" y="1321824"/>
                      </a:cubicBezTo>
                      <a:cubicBezTo>
                        <a:pt x="352370" y="1321824"/>
                        <a:pt x="370443" y="1303751"/>
                        <a:pt x="370443" y="1281456"/>
                      </a:cubicBezTo>
                      <a:cubicBezTo>
                        <a:pt x="370443" y="1259161"/>
                        <a:pt x="352370" y="1241088"/>
                        <a:pt x="330075" y="1241088"/>
                      </a:cubicBezTo>
                      <a:close/>
                      <a:moveTo>
                        <a:pt x="245639" y="1241088"/>
                      </a:moveTo>
                      <a:cubicBezTo>
                        <a:pt x="223344" y="1241088"/>
                        <a:pt x="205271" y="1259161"/>
                        <a:pt x="205271" y="1281456"/>
                      </a:cubicBezTo>
                      <a:cubicBezTo>
                        <a:pt x="205271" y="1303751"/>
                        <a:pt x="223344" y="1321824"/>
                        <a:pt x="245639" y="1321824"/>
                      </a:cubicBezTo>
                      <a:cubicBezTo>
                        <a:pt x="267934" y="1321824"/>
                        <a:pt x="286007" y="1303751"/>
                        <a:pt x="286007" y="1281456"/>
                      </a:cubicBezTo>
                      <a:cubicBezTo>
                        <a:pt x="286007" y="1259161"/>
                        <a:pt x="267934" y="1241088"/>
                        <a:pt x="245639" y="1241088"/>
                      </a:cubicBezTo>
                      <a:close/>
                      <a:moveTo>
                        <a:pt x="161202" y="1241088"/>
                      </a:moveTo>
                      <a:cubicBezTo>
                        <a:pt x="138907" y="1241088"/>
                        <a:pt x="120834" y="1259161"/>
                        <a:pt x="120834" y="1281456"/>
                      </a:cubicBezTo>
                      <a:cubicBezTo>
                        <a:pt x="120834" y="1303751"/>
                        <a:pt x="138907" y="1321824"/>
                        <a:pt x="161202" y="1321824"/>
                      </a:cubicBezTo>
                      <a:cubicBezTo>
                        <a:pt x="183497" y="1321824"/>
                        <a:pt x="201570" y="1303751"/>
                        <a:pt x="201570" y="1281456"/>
                      </a:cubicBezTo>
                      <a:cubicBezTo>
                        <a:pt x="201570" y="1259161"/>
                        <a:pt x="183497" y="1241088"/>
                        <a:pt x="161202" y="1241088"/>
                      </a:cubicBezTo>
                      <a:close/>
                      <a:moveTo>
                        <a:pt x="76766" y="1241088"/>
                      </a:moveTo>
                      <a:cubicBezTo>
                        <a:pt x="54471" y="1241088"/>
                        <a:pt x="36398" y="1259161"/>
                        <a:pt x="36398" y="1281456"/>
                      </a:cubicBezTo>
                      <a:cubicBezTo>
                        <a:pt x="36398" y="1303751"/>
                        <a:pt x="54471" y="1321824"/>
                        <a:pt x="76766" y="1321824"/>
                      </a:cubicBezTo>
                      <a:cubicBezTo>
                        <a:pt x="99061" y="1321824"/>
                        <a:pt x="117134" y="1303751"/>
                        <a:pt x="117134" y="1281456"/>
                      </a:cubicBezTo>
                      <a:cubicBezTo>
                        <a:pt x="117134" y="1259161"/>
                        <a:pt x="99061" y="1241088"/>
                        <a:pt x="76766" y="1241088"/>
                      </a:cubicBezTo>
                      <a:close/>
                      <a:moveTo>
                        <a:pt x="1343312" y="1155038"/>
                      </a:moveTo>
                      <a:cubicBezTo>
                        <a:pt x="1321017" y="1155038"/>
                        <a:pt x="1302944" y="1173111"/>
                        <a:pt x="1302944" y="1195406"/>
                      </a:cubicBezTo>
                      <a:cubicBezTo>
                        <a:pt x="1302944" y="1217701"/>
                        <a:pt x="1321017" y="1235774"/>
                        <a:pt x="1343312" y="1235774"/>
                      </a:cubicBezTo>
                      <a:cubicBezTo>
                        <a:pt x="1365607" y="1235774"/>
                        <a:pt x="1383680" y="1217701"/>
                        <a:pt x="1383680" y="1195406"/>
                      </a:cubicBezTo>
                      <a:cubicBezTo>
                        <a:pt x="1383680" y="1173111"/>
                        <a:pt x="1365607" y="1155038"/>
                        <a:pt x="1343312" y="1155038"/>
                      </a:cubicBezTo>
                      <a:close/>
                      <a:moveTo>
                        <a:pt x="1258874" y="1155038"/>
                      </a:moveTo>
                      <a:cubicBezTo>
                        <a:pt x="1236579" y="1155038"/>
                        <a:pt x="1218506" y="1173111"/>
                        <a:pt x="1218506" y="1195406"/>
                      </a:cubicBezTo>
                      <a:cubicBezTo>
                        <a:pt x="1218506" y="1217701"/>
                        <a:pt x="1236579" y="1235774"/>
                        <a:pt x="1258874" y="1235774"/>
                      </a:cubicBezTo>
                      <a:cubicBezTo>
                        <a:pt x="1281169" y="1235774"/>
                        <a:pt x="1299242" y="1217701"/>
                        <a:pt x="1299242" y="1195406"/>
                      </a:cubicBezTo>
                      <a:cubicBezTo>
                        <a:pt x="1299242" y="1173111"/>
                        <a:pt x="1281169" y="1155038"/>
                        <a:pt x="1258874" y="1155038"/>
                      </a:cubicBezTo>
                      <a:close/>
                      <a:moveTo>
                        <a:pt x="1174438" y="1155038"/>
                      </a:moveTo>
                      <a:cubicBezTo>
                        <a:pt x="1152143" y="1155038"/>
                        <a:pt x="1134070" y="1173111"/>
                        <a:pt x="1134070" y="1195406"/>
                      </a:cubicBezTo>
                      <a:cubicBezTo>
                        <a:pt x="1134070" y="1217701"/>
                        <a:pt x="1152143" y="1235774"/>
                        <a:pt x="1174438" y="1235774"/>
                      </a:cubicBezTo>
                      <a:cubicBezTo>
                        <a:pt x="1196733" y="1235774"/>
                        <a:pt x="1214806" y="1217701"/>
                        <a:pt x="1214806" y="1195406"/>
                      </a:cubicBezTo>
                      <a:cubicBezTo>
                        <a:pt x="1214806" y="1173111"/>
                        <a:pt x="1196733" y="1155038"/>
                        <a:pt x="1174438" y="1155038"/>
                      </a:cubicBezTo>
                      <a:close/>
                      <a:moveTo>
                        <a:pt x="1090002" y="1155038"/>
                      </a:moveTo>
                      <a:cubicBezTo>
                        <a:pt x="1067707" y="1155038"/>
                        <a:pt x="1049634" y="1173111"/>
                        <a:pt x="1049634" y="1195406"/>
                      </a:cubicBezTo>
                      <a:cubicBezTo>
                        <a:pt x="1049634" y="1217701"/>
                        <a:pt x="1067707" y="1235774"/>
                        <a:pt x="1090002" y="1235774"/>
                      </a:cubicBezTo>
                      <a:cubicBezTo>
                        <a:pt x="1112297" y="1235774"/>
                        <a:pt x="1130370" y="1217701"/>
                        <a:pt x="1130370" y="1195406"/>
                      </a:cubicBezTo>
                      <a:cubicBezTo>
                        <a:pt x="1130370" y="1173111"/>
                        <a:pt x="1112297" y="1155038"/>
                        <a:pt x="1090002" y="1155038"/>
                      </a:cubicBezTo>
                      <a:close/>
                      <a:moveTo>
                        <a:pt x="1005565" y="1155038"/>
                      </a:moveTo>
                      <a:cubicBezTo>
                        <a:pt x="983270" y="1155038"/>
                        <a:pt x="965197" y="1173111"/>
                        <a:pt x="965197" y="1195406"/>
                      </a:cubicBezTo>
                      <a:cubicBezTo>
                        <a:pt x="965197" y="1217701"/>
                        <a:pt x="983270" y="1235774"/>
                        <a:pt x="1005565" y="1235774"/>
                      </a:cubicBezTo>
                      <a:cubicBezTo>
                        <a:pt x="1027860" y="1235774"/>
                        <a:pt x="1045933" y="1217701"/>
                        <a:pt x="1045933" y="1195406"/>
                      </a:cubicBezTo>
                      <a:cubicBezTo>
                        <a:pt x="1045933" y="1173111"/>
                        <a:pt x="1027860" y="1155038"/>
                        <a:pt x="1005565" y="1155038"/>
                      </a:cubicBezTo>
                      <a:close/>
                      <a:moveTo>
                        <a:pt x="921129" y="1155038"/>
                      </a:moveTo>
                      <a:cubicBezTo>
                        <a:pt x="898834" y="1155038"/>
                        <a:pt x="880761" y="1173111"/>
                        <a:pt x="880761" y="1195406"/>
                      </a:cubicBezTo>
                      <a:cubicBezTo>
                        <a:pt x="880761" y="1217701"/>
                        <a:pt x="898834" y="1235774"/>
                        <a:pt x="921129" y="1235774"/>
                      </a:cubicBezTo>
                      <a:cubicBezTo>
                        <a:pt x="943424" y="1235774"/>
                        <a:pt x="961497" y="1217701"/>
                        <a:pt x="961497" y="1195406"/>
                      </a:cubicBezTo>
                      <a:cubicBezTo>
                        <a:pt x="961497" y="1173111"/>
                        <a:pt x="943424" y="1155038"/>
                        <a:pt x="921129" y="1155038"/>
                      </a:cubicBezTo>
                      <a:close/>
                      <a:moveTo>
                        <a:pt x="836693" y="1155038"/>
                      </a:moveTo>
                      <a:cubicBezTo>
                        <a:pt x="814398" y="1155038"/>
                        <a:pt x="796325" y="1173111"/>
                        <a:pt x="796325" y="1195406"/>
                      </a:cubicBezTo>
                      <a:cubicBezTo>
                        <a:pt x="796325" y="1217701"/>
                        <a:pt x="814398" y="1235774"/>
                        <a:pt x="836693" y="1235774"/>
                      </a:cubicBezTo>
                      <a:cubicBezTo>
                        <a:pt x="858988" y="1235774"/>
                        <a:pt x="877061" y="1217701"/>
                        <a:pt x="877061" y="1195406"/>
                      </a:cubicBezTo>
                      <a:cubicBezTo>
                        <a:pt x="877061" y="1173111"/>
                        <a:pt x="858988" y="1155038"/>
                        <a:pt x="836693" y="1155038"/>
                      </a:cubicBezTo>
                      <a:close/>
                      <a:moveTo>
                        <a:pt x="752256" y="1155038"/>
                      </a:moveTo>
                      <a:cubicBezTo>
                        <a:pt x="729961" y="1155038"/>
                        <a:pt x="711888" y="1173111"/>
                        <a:pt x="711888" y="1195406"/>
                      </a:cubicBezTo>
                      <a:cubicBezTo>
                        <a:pt x="711888" y="1217701"/>
                        <a:pt x="729961" y="1235774"/>
                        <a:pt x="752256" y="1235774"/>
                      </a:cubicBezTo>
                      <a:cubicBezTo>
                        <a:pt x="774551" y="1235774"/>
                        <a:pt x="792624" y="1217701"/>
                        <a:pt x="792624" y="1195406"/>
                      </a:cubicBezTo>
                      <a:cubicBezTo>
                        <a:pt x="792624" y="1173111"/>
                        <a:pt x="774551" y="1155038"/>
                        <a:pt x="752256" y="1155038"/>
                      </a:cubicBezTo>
                      <a:close/>
                      <a:moveTo>
                        <a:pt x="667820" y="1155038"/>
                      </a:moveTo>
                      <a:cubicBezTo>
                        <a:pt x="645525" y="1155038"/>
                        <a:pt x="627452" y="1173111"/>
                        <a:pt x="627452" y="1195406"/>
                      </a:cubicBezTo>
                      <a:cubicBezTo>
                        <a:pt x="627452" y="1217701"/>
                        <a:pt x="645525" y="1235774"/>
                        <a:pt x="667820" y="1235774"/>
                      </a:cubicBezTo>
                      <a:cubicBezTo>
                        <a:pt x="690115" y="1235774"/>
                        <a:pt x="708188" y="1217701"/>
                        <a:pt x="708188" y="1195406"/>
                      </a:cubicBezTo>
                      <a:cubicBezTo>
                        <a:pt x="708188" y="1173111"/>
                        <a:pt x="690115" y="1155038"/>
                        <a:pt x="667820" y="1155038"/>
                      </a:cubicBezTo>
                      <a:close/>
                      <a:moveTo>
                        <a:pt x="583384" y="1155038"/>
                      </a:moveTo>
                      <a:cubicBezTo>
                        <a:pt x="561089" y="1155038"/>
                        <a:pt x="543016" y="1173111"/>
                        <a:pt x="543016" y="1195406"/>
                      </a:cubicBezTo>
                      <a:cubicBezTo>
                        <a:pt x="543016" y="1217701"/>
                        <a:pt x="561089" y="1235774"/>
                        <a:pt x="583384" y="1235774"/>
                      </a:cubicBezTo>
                      <a:cubicBezTo>
                        <a:pt x="605679" y="1235774"/>
                        <a:pt x="623752" y="1217701"/>
                        <a:pt x="623752" y="1195406"/>
                      </a:cubicBezTo>
                      <a:cubicBezTo>
                        <a:pt x="623752" y="1173111"/>
                        <a:pt x="605679" y="1155038"/>
                        <a:pt x="583384" y="1155038"/>
                      </a:cubicBezTo>
                      <a:close/>
                      <a:moveTo>
                        <a:pt x="498947" y="1155038"/>
                      </a:moveTo>
                      <a:cubicBezTo>
                        <a:pt x="476652" y="1155038"/>
                        <a:pt x="458579" y="1173111"/>
                        <a:pt x="458579" y="1195406"/>
                      </a:cubicBezTo>
                      <a:cubicBezTo>
                        <a:pt x="458579" y="1217701"/>
                        <a:pt x="476652" y="1235774"/>
                        <a:pt x="498947" y="1235774"/>
                      </a:cubicBezTo>
                      <a:cubicBezTo>
                        <a:pt x="521242" y="1235774"/>
                        <a:pt x="539315" y="1217701"/>
                        <a:pt x="539315" y="1195406"/>
                      </a:cubicBezTo>
                      <a:cubicBezTo>
                        <a:pt x="539315" y="1173111"/>
                        <a:pt x="521242" y="1155038"/>
                        <a:pt x="498947" y="1155038"/>
                      </a:cubicBezTo>
                      <a:close/>
                      <a:moveTo>
                        <a:pt x="414511" y="1155038"/>
                      </a:moveTo>
                      <a:cubicBezTo>
                        <a:pt x="392216" y="1155038"/>
                        <a:pt x="374143" y="1173111"/>
                        <a:pt x="374143" y="1195406"/>
                      </a:cubicBezTo>
                      <a:cubicBezTo>
                        <a:pt x="374143" y="1217701"/>
                        <a:pt x="392216" y="1235774"/>
                        <a:pt x="414511" y="1235774"/>
                      </a:cubicBezTo>
                      <a:cubicBezTo>
                        <a:pt x="436806" y="1235774"/>
                        <a:pt x="454879" y="1217701"/>
                        <a:pt x="454879" y="1195406"/>
                      </a:cubicBezTo>
                      <a:cubicBezTo>
                        <a:pt x="454879" y="1173111"/>
                        <a:pt x="436806" y="1155038"/>
                        <a:pt x="414511" y="1155038"/>
                      </a:cubicBezTo>
                      <a:close/>
                      <a:moveTo>
                        <a:pt x="330075" y="1155038"/>
                      </a:moveTo>
                      <a:cubicBezTo>
                        <a:pt x="307780" y="1155038"/>
                        <a:pt x="289707" y="1173111"/>
                        <a:pt x="289707" y="1195406"/>
                      </a:cubicBezTo>
                      <a:cubicBezTo>
                        <a:pt x="289707" y="1217701"/>
                        <a:pt x="307780" y="1235774"/>
                        <a:pt x="330075" y="1235774"/>
                      </a:cubicBezTo>
                      <a:cubicBezTo>
                        <a:pt x="352370" y="1235774"/>
                        <a:pt x="370443" y="1217701"/>
                        <a:pt x="370443" y="1195406"/>
                      </a:cubicBezTo>
                      <a:cubicBezTo>
                        <a:pt x="370443" y="1173111"/>
                        <a:pt x="352370" y="1155038"/>
                        <a:pt x="330075" y="1155038"/>
                      </a:cubicBezTo>
                      <a:close/>
                      <a:moveTo>
                        <a:pt x="245639" y="1155038"/>
                      </a:moveTo>
                      <a:cubicBezTo>
                        <a:pt x="223344" y="1155038"/>
                        <a:pt x="205271" y="1173111"/>
                        <a:pt x="205271" y="1195406"/>
                      </a:cubicBezTo>
                      <a:cubicBezTo>
                        <a:pt x="205271" y="1217701"/>
                        <a:pt x="223344" y="1235774"/>
                        <a:pt x="245639" y="1235774"/>
                      </a:cubicBezTo>
                      <a:cubicBezTo>
                        <a:pt x="267934" y="1235774"/>
                        <a:pt x="286007" y="1217701"/>
                        <a:pt x="286007" y="1195406"/>
                      </a:cubicBezTo>
                      <a:cubicBezTo>
                        <a:pt x="286007" y="1173111"/>
                        <a:pt x="267934" y="1155038"/>
                        <a:pt x="245639" y="1155038"/>
                      </a:cubicBezTo>
                      <a:close/>
                      <a:moveTo>
                        <a:pt x="161202" y="1155038"/>
                      </a:moveTo>
                      <a:cubicBezTo>
                        <a:pt x="138907" y="1155038"/>
                        <a:pt x="120834" y="1173111"/>
                        <a:pt x="120834" y="1195406"/>
                      </a:cubicBezTo>
                      <a:cubicBezTo>
                        <a:pt x="120834" y="1217701"/>
                        <a:pt x="138907" y="1235774"/>
                        <a:pt x="161202" y="1235774"/>
                      </a:cubicBezTo>
                      <a:cubicBezTo>
                        <a:pt x="183497" y="1235774"/>
                        <a:pt x="201570" y="1217701"/>
                        <a:pt x="201570" y="1195406"/>
                      </a:cubicBezTo>
                      <a:cubicBezTo>
                        <a:pt x="201570" y="1173111"/>
                        <a:pt x="183497" y="1155038"/>
                        <a:pt x="161202" y="1155038"/>
                      </a:cubicBezTo>
                      <a:close/>
                      <a:moveTo>
                        <a:pt x="76766" y="1155038"/>
                      </a:moveTo>
                      <a:cubicBezTo>
                        <a:pt x="54471" y="1155038"/>
                        <a:pt x="36398" y="1173111"/>
                        <a:pt x="36398" y="1195406"/>
                      </a:cubicBezTo>
                      <a:cubicBezTo>
                        <a:pt x="36398" y="1217701"/>
                        <a:pt x="54471" y="1235774"/>
                        <a:pt x="76766" y="1235774"/>
                      </a:cubicBezTo>
                      <a:cubicBezTo>
                        <a:pt x="99061" y="1235774"/>
                        <a:pt x="117134" y="1217701"/>
                        <a:pt x="117134" y="1195406"/>
                      </a:cubicBezTo>
                      <a:cubicBezTo>
                        <a:pt x="117134" y="1173111"/>
                        <a:pt x="99061" y="1155038"/>
                        <a:pt x="76766" y="1155038"/>
                      </a:cubicBezTo>
                      <a:close/>
                      <a:moveTo>
                        <a:pt x="1343312" y="1068989"/>
                      </a:moveTo>
                      <a:cubicBezTo>
                        <a:pt x="1321017" y="1068989"/>
                        <a:pt x="1302944" y="1087062"/>
                        <a:pt x="1302944" y="1109357"/>
                      </a:cubicBezTo>
                      <a:cubicBezTo>
                        <a:pt x="1302944" y="1131652"/>
                        <a:pt x="1321017" y="1149725"/>
                        <a:pt x="1343312" y="1149725"/>
                      </a:cubicBezTo>
                      <a:cubicBezTo>
                        <a:pt x="1365607" y="1149725"/>
                        <a:pt x="1383680" y="1131652"/>
                        <a:pt x="1383680" y="1109357"/>
                      </a:cubicBezTo>
                      <a:cubicBezTo>
                        <a:pt x="1383680" y="1087062"/>
                        <a:pt x="1365607" y="1068989"/>
                        <a:pt x="1343312" y="1068989"/>
                      </a:cubicBezTo>
                      <a:close/>
                      <a:moveTo>
                        <a:pt x="1258874" y="1068989"/>
                      </a:moveTo>
                      <a:cubicBezTo>
                        <a:pt x="1236579" y="1068989"/>
                        <a:pt x="1218506" y="1087062"/>
                        <a:pt x="1218506" y="1109357"/>
                      </a:cubicBezTo>
                      <a:cubicBezTo>
                        <a:pt x="1218506" y="1131652"/>
                        <a:pt x="1236579" y="1149725"/>
                        <a:pt x="1258874" y="1149725"/>
                      </a:cubicBezTo>
                      <a:cubicBezTo>
                        <a:pt x="1281169" y="1149725"/>
                        <a:pt x="1299242" y="1131652"/>
                        <a:pt x="1299242" y="1109357"/>
                      </a:cubicBezTo>
                      <a:cubicBezTo>
                        <a:pt x="1299242" y="1087062"/>
                        <a:pt x="1281169" y="1068989"/>
                        <a:pt x="1258874" y="1068989"/>
                      </a:cubicBezTo>
                      <a:close/>
                      <a:moveTo>
                        <a:pt x="1174438" y="1068989"/>
                      </a:moveTo>
                      <a:cubicBezTo>
                        <a:pt x="1152143" y="1068989"/>
                        <a:pt x="1134070" y="1087062"/>
                        <a:pt x="1134070" y="1109357"/>
                      </a:cubicBezTo>
                      <a:cubicBezTo>
                        <a:pt x="1134070" y="1131652"/>
                        <a:pt x="1152143" y="1149725"/>
                        <a:pt x="1174438" y="1149725"/>
                      </a:cubicBezTo>
                      <a:cubicBezTo>
                        <a:pt x="1196733" y="1149725"/>
                        <a:pt x="1214806" y="1131652"/>
                        <a:pt x="1214806" y="1109357"/>
                      </a:cubicBezTo>
                      <a:cubicBezTo>
                        <a:pt x="1214806" y="1087062"/>
                        <a:pt x="1196733" y="1068989"/>
                        <a:pt x="1174438" y="1068989"/>
                      </a:cubicBezTo>
                      <a:close/>
                      <a:moveTo>
                        <a:pt x="1090002" y="1068989"/>
                      </a:moveTo>
                      <a:cubicBezTo>
                        <a:pt x="1067707" y="1068989"/>
                        <a:pt x="1049634" y="1087062"/>
                        <a:pt x="1049634" y="1109357"/>
                      </a:cubicBezTo>
                      <a:cubicBezTo>
                        <a:pt x="1049634" y="1131652"/>
                        <a:pt x="1067707" y="1149725"/>
                        <a:pt x="1090002" y="1149725"/>
                      </a:cubicBezTo>
                      <a:cubicBezTo>
                        <a:pt x="1112297" y="1149725"/>
                        <a:pt x="1130370" y="1131652"/>
                        <a:pt x="1130370" y="1109357"/>
                      </a:cubicBezTo>
                      <a:cubicBezTo>
                        <a:pt x="1130370" y="1087062"/>
                        <a:pt x="1112297" y="1068989"/>
                        <a:pt x="1090002" y="1068989"/>
                      </a:cubicBezTo>
                      <a:close/>
                      <a:moveTo>
                        <a:pt x="1005565" y="1068989"/>
                      </a:moveTo>
                      <a:cubicBezTo>
                        <a:pt x="983270" y="1068989"/>
                        <a:pt x="965197" y="1087062"/>
                        <a:pt x="965197" y="1109357"/>
                      </a:cubicBezTo>
                      <a:cubicBezTo>
                        <a:pt x="965197" y="1131652"/>
                        <a:pt x="983270" y="1149725"/>
                        <a:pt x="1005565" y="1149725"/>
                      </a:cubicBezTo>
                      <a:cubicBezTo>
                        <a:pt x="1027860" y="1149725"/>
                        <a:pt x="1045933" y="1131652"/>
                        <a:pt x="1045933" y="1109357"/>
                      </a:cubicBezTo>
                      <a:cubicBezTo>
                        <a:pt x="1045933" y="1087062"/>
                        <a:pt x="1027860" y="1068989"/>
                        <a:pt x="1005565" y="1068989"/>
                      </a:cubicBezTo>
                      <a:close/>
                      <a:moveTo>
                        <a:pt x="921129" y="1068989"/>
                      </a:moveTo>
                      <a:cubicBezTo>
                        <a:pt x="898834" y="1068989"/>
                        <a:pt x="880761" y="1087062"/>
                        <a:pt x="880761" y="1109357"/>
                      </a:cubicBezTo>
                      <a:cubicBezTo>
                        <a:pt x="880761" y="1131652"/>
                        <a:pt x="898834" y="1149725"/>
                        <a:pt x="921129" y="1149725"/>
                      </a:cubicBezTo>
                      <a:cubicBezTo>
                        <a:pt x="943424" y="1149725"/>
                        <a:pt x="961497" y="1131652"/>
                        <a:pt x="961497" y="1109357"/>
                      </a:cubicBezTo>
                      <a:cubicBezTo>
                        <a:pt x="961497" y="1087062"/>
                        <a:pt x="943424" y="1068989"/>
                        <a:pt x="921129" y="1068989"/>
                      </a:cubicBezTo>
                      <a:close/>
                      <a:moveTo>
                        <a:pt x="836693" y="1068989"/>
                      </a:moveTo>
                      <a:cubicBezTo>
                        <a:pt x="814398" y="1068989"/>
                        <a:pt x="796325" y="1087062"/>
                        <a:pt x="796325" y="1109357"/>
                      </a:cubicBezTo>
                      <a:cubicBezTo>
                        <a:pt x="796325" y="1131652"/>
                        <a:pt x="814398" y="1149725"/>
                        <a:pt x="836693" y="1149725"/>
                      </a:cubicBezTo>
                      <a:cubicBezTo>
                        <a:pt x="858988" y="1149725"/>
                        <a:pt x="877061" y="1131652"/>
                        <a:pt x="877061" y="1109357"/>
                      </a:cubicBezTo>
                      <a:cubicBezTo>
                        <a:pt x="877061" y="1087062"/>
                        <a:pt x="858988" y="1068989"/>
                        <a:pt x="836693" y="1068989"/>
                      </a:cubicBezTo>
                      <a:close/>
                      <a:moveTo>
                        <a:pt x="752256" y="1068989"/>
                      </a:moveTo>
                      <a:cubicBezTo>
                        <a:pt x="729961" y="1068989"/>
                        <a:pt x="711888" y="1087062"/>
                        <a:pt x="711888" y="1109357"/>
                      </a:cubicBezTo>
                      <a:cubicBezTo>
                        <a:pt x="711888" y="1131652"/>
                        <a:pt x="729961" y="1149725"/>
                        <a:pt x="752256" y="1149725"/>
                      </a:cubicBezTo>
                      <a:cubicBezTo>
                        <a:pt x="774551" y="1149725"/>
                        <a:pt x="792624" y="1131652"/>
                        <a:pt x="792624" y="1109357"/>
                      </a:cubicBezTo>
                      <a:cubicBezTo>
                        <a:pt x="792624" y="1087062"/>
                        <a:pt x="774551" y="1068989"/>
                        <a:pt x="752256" y="1068989"/>
                      </a:cubicBezTo>
                      <a:close/>
                      <a:moveTo>
                        <a:pt x="667820" y="1068989"/>
                      </a:moveTo>
                      <a:cubicBezTo>
                        <a:pt x="645525" y="1068989"/>
                        <a:pt x="627452" y="1087062"/>
                        <a:pt x="627452" y="1109357"/>
                      </a:cubicBezTo>
                      <a:cubicBezTo>
                        <a:pt x="627452" y="1131652"/>
                        <a:pt x="645525" y="1149725"/>
                        <a:pt x="667820" y="1149725"/>
                      </a:cubicBezTo>
                      <a:cubicBezTo>
                        <a:pt x="690115" y="1149725"/>
                        <a:pt x="708188" y="1131652"/>
                        <a:pt x="708188" y="1109357"/>
                      </a:cubicBezTo>
                      <a:cubicBezTo>
                        <a:pt x="708188" y="1087062"/>
                        <a:pt x="690115" y="1068989"/>
                        <a:pt x="667820" y="1068989"/>
                      </a:cubicBezTo>
                      <a:close/>
                      <a:moveTo>
                        <a:pt x="583384" y="1068989"/>
                      </a:moveTo>
                      <a:cubicBezTo>
                        <a:pt x="561089" y="1068989"/>
                        <a:pt x="543016" y="1087062"/>
                        <a:pt x="543016" y="1109357"/>
                      </a:cubicBezTo>
                      <a:cubicBezTo>
                        <a:pt x="543016" y="1131652"/>
                        <a:pt x="561089" y="1149725"/>
                        <a:pt x="583384" y="1149725"/>
                      </a:cubicBezTo>
                      <a:cubicBezTo>
                        <a:pt x="605679" y="1149725"/>
                        <a:pt x="623752" y="1131652"/>
                        <a:pt x="623752" y="1109357"/>
                      </a:cubicBezTo>
                      <a:cubicBezTo>
                        <a:pt x="623752" y="1087062"/>
                        <a:pt x="605679" y="1068989"/>
                        <a:pt x="583384" y="1068989"/>
                      </a:cubicBezTo>
                      <a:close/>
                      <a:moveTo>
                        <a:pt x="498947" y="1068989"/>
                      </a:moveTo>
                      <a:cubicBezTo>
                        <a:pt x="476652" y="1068989"/>
                        <a:pt x="458579" y="1087062"/>
                        <a:pt x="458579" y="1109357"/>
                      </a:cubicBezTo>
                      <a:cubicBezTo>
                        <a:pt x="458579" y="1131652"/>
                        <a:pt x="476652" y="1149725"/>
                        <a:pt x="498947" y="1149725"/>
                      </a:cubicBezTo>
                      <a:cubicBezTo>
                        <a:pt x="521242" y="1149725"/>
                        <a:pt x="539315" y="1131652"/>
                        <a:pt x="539315" y="1109357"/>
                      </a:cubicBezTo>
                      <a:cubicBezTo>
                        <a:pt x="539315" y="1087062"/>
                        <a:pt x="521242" y="1068989"/>
                        <a:pt x="498947" y="1068989"/>
                      </a:cubicBezTo>
                      <a:close/>
                      <a:moveTo>
                        <a:pt x="414511" y="1068989"/>
                      </a:moveTo>
                      <a:cubicBezTo>
                        <a:pt x="392216" y="1068989"/>
                        <a:pt x="374143" y="1087062"/>
                        <a:pt x="374143" y="1109357"/>
                      </a:cubicBezTo>
                      <a:cubicBezTo>
                        <a:pt x="374143" y="1131652"/>
                        <a:pt x="392216" y="1149725"/>
                        <a:pt x="414511" y="1149725"/>
                      </a:cubicBezTo>
                      <a:cubicBezTo>
                        <a:pt x="436806" y="1149725"/>
                        <a:pt x="454879" y="1131652"/>
                        <a:pt x="454879" y="1109357"/>
                      </a:cubicBezTo>
                      <a:cubicBezTo>
                        <a:pt x="454879" y="1087062"/>
                        <a:pt x="436806" y="1068989"/>
                        <a:pt x="414511" y="1068989"/>
                      </a:cubicBezTo>
                      <a:close/>
                      <a:moveTo>
                        <a:pt x="330075" y="1068989"/>
                      </a:moveTo>
                      <a:cubicBezTo>
                        <a:pt x="307780" y="1068989"/>
                        <a:pt x="289707" y="1087062"/>
                        <a:pt x="289707" y="1109357"/>
                      </a:cubicBezTo>
                      <a:cubicBezTo>
                        <a:pt x="289707" y="1131652"/>
                        <a:pt x="307780" y="1149725"/>
                        <a:pt x="330075" y="1149725"/>
                      </a:cubicBezTo>
                      <a:cubicBezTo>
                        <a:pt x="352370" y="1149725"/>
                        <a:pt x="370443" y="1131652"/>
                        <a:pt x="370443" y="1109357"/>
                      </a:cubicBezTo>
                      <a:cubicBezTo>
                        <a:pt x="370443" y="1087062"/>
                        <a:pt x="352370" y="1068989"/>
                        <a:pt x="330075" y="1068989"/>
                      </a:cubicBezTo>
                      <a:close/>
                      <a:moveTo>
                        <a:pt x="245639" y="1068989"/>
                      </a:moveTo>
                      <a:cubicBezTo>
                        <a:pt x="223344" y="1068989"/>
                        <a:pt x="205271" y="1087062"/>
                        <a:pt x="205271" y="1109357"/>
                      </a:cubicBezTo>
                      <a:cubicBezTo>
                        <a:pt x="205271" y="1131652"/>
                        <a:pt x="223344" y="1149725"/>
                        <a:pt x="245639" y="1149725"/>
                      </a:cubicBezTo>
                      <a:cubicBezTo>
                        <a:pt x="267934" y="1149725"/>
                        <a:pt x="286007" y="1131652"/>
                        <a:pt x="286007" y="1109357"/>
                      </a:cubicBezTo>
                      <a:cubicBezTo>
                        <a:pt x="286007" y="1087062"/>
                        <a:pt x="267934" y="1068989"/>
                        <a:pt x="245639" y="1068989"/>
                      </a:cubicBezTo>
                      <a:close/>
                      <a:moveTo>
                        <a:pt x="161202" y="1068989"/>
                      </a:moveTo>
                      <a:cubicBezTo>
                        <a:pt x="138907" y="1068989"/>
                        <a:pt x="120834" y="1087062"/>
                        <a:pt x="120834" y="1109357"/>
                      </a:cubicBezTo>
                      <a:cubicBezTo>
                        <a:pt x="120834" y="1131652"/>
                        <a:pt x="138907" y="1149725"/>
                        <a:pt x="161202" y="1149725"/>
                      </a:cubicBezTo>
                      <a:cubicBezTo>
                        <a:pt x="183497" y="1149725"/>
                        <a:pt x="201570" y="1131652"/>
                        <a:pt x="201570" y="1109357"/>
                      </a:cubicBezTo>
                      <a:cubicBezTo>
                        <a:pt x="201570" y="1087062"/>
                        <a:pt x="183497" y="1068989"/>
                        <a:pt x="161202" y="1068989"/>
                      </a:cubicBezTo>
                      <a:close/>
                      <a:moveTo>
                        <a:pt x="76766" y="1068989"/>
                      </a:moveTo>
                      <a:cubicBezTo>
                        <a:pt x="54471" y="1068989"/>
                        <a:pt x="36398" y="1087062"/>
                        <a:pt x="36398" y="1109357"/>
                      </a:cubicBezTo>
                      <a:cubicBezTo>
                        <a:pt x="36398" y="1131652"/>
                        <a:pt x="54471" y="1149725"/>
                        <a:pt x="76766" y="1149725"/>
                      </a:cubicBezTo>
                      <a:cubicBezTo>
                        <a:pt x="99061" y="1149725"/>
                        <a:pt x="117134" y="1131652"/>
                        <a:pt x="117134" y="1109357"/>
                      </a:cubicBezTo>
                      <a:cubicBezTo>
                        <a:pt x="117134" y="1087062"/>
                        <a:pt x="99061" y="1068989"/>
                        <a:pt x="76766" y="1068989"/>
                      </a:cubicBezTo>
                      <a:close/>
                      <a:moveTo>
                        <a:pt x="1343312" y="982940"/>
                      </a:moveTo>
                      <a:cubicBezTo>
                        <a:pt x="1321017" y="982940"/>
                        <a:pt x="1302944" y="1001013"/>
                        <a:pt x="1302944" y="1023308"/>
                      </a:cubicBezTo>
                      <a:cubicBezTo>
                        <a:pt x="1302944" y="1045603"/>
                        <a:pt x="1321017" y="1063676"/>
                        <a:pt x="1343312" y="1063676"/>
                      </a:cubicBezTo>
                      <a:cubicBezTo>
                        <a:pt x="1365607" y="1063676"/>
                        <a:pt x="1383680" y="1045603"/>
                        <a:pt x="1383680" y="1023308"/>
                      </a:cubicBezTo>
                      <a:cubicBezTo>
                        <a:pt x="1383680" y="1001013"/>
                        <a:pt x="1365607" y="982940"/>
                        <a:pt x="1343312" y="982940"/>
                      </a:cubicBezTo>
                      <a:close/>
                      <a:moveTo>
                        <a:pt x="1258874" y="982940"/>
                      </a:moveTo>
                      <a:cubicBezTo>
                        <a:pt x="1236579" y="982940"/>
                        <a:pt x="1218506" y="1001013"/>
                        <a:pt x="1218506" y="1023308"/>
                      </a:cubicBezTo>
                      <a:cubicBezTo>
                        <a:pt x="1218506" y="1045603"/>
                        <a:pt x="1236579" y="1063676"/>
                        <a:pt x="1258874" y="1063676"/>
                      </a:cubicBezTo>
                      <a:cubicBezTo>
                        <a:pt x="1281169" y="1063676"/>
                        <a:pt x="1299242" y="1045603"/>
                        <a:pt x="1299242" y="1023308"/>
                      </a:cubicBezTo>
                      <a:cubicBezTo>
                        <a:pt x="1299242" y="1001013"/>
                        <a:pt x="1281169" y="982940"/>
                        <a:pt x="1258874" y="982940"/>
                      </a:cubicBezTo>
                      <a:close/>
                      <a:moveTo>
                        <a:pt x="1174438" y="982940"/>
                      </a:moveTo>
                      <a:cubicBezTo>
                        <a:pt x="1152143" y="982940"/>
                        <a:pt x="1134070" y="1001013"/>
                        <a:pt x="1134070" y="1023308"/>
                      </a:cubicBezTo>
                      <a:cubicBezTo>
                        <a:pt x="1134070" y="1045603"/>
                        <a:pt x="1152143" y="1063676"/>
                        <a:pt x="1174438" y="1063676"/>
                      </a:cubicBezTo>
                      <a:cubicBezTo>
                        <a:pt x="1196733" y="1063676"/>
                        <a:pt x="1214806" y="1045603"/>
                        <a:pt x="1214806" y="1023308"/>
                      </a:cubicBezTo>
                      <a:cubicBezTo>
                        <a:pt x="1214806" y="1001013"/>
                        <a:pt x="1196733" y="982940"/>
                        <a:pt x="1174438" y="982940"/>
                      </a:cubicBezTo>
                      <a:close/>
                      <a:moveTo>
                        <a:pt x="1090002" y="982940"/>
                      </a:moveTo>
                      <a:cubicBezTo>
                        <a:pt x="1067707" y="982940"/>
                        <a:pt x="1049634" y="1001013"/>
                        <a:pt x="1049634" y="1023308"/>
                      </a:cubicBezTo>
                      <a:cubicBezTo>
                        <a:pt x="1049634" y="1045603"/>
                        <a:pt x="1067707" y="1063676"/>
                        <a:pt x="1090002" y="1063676"/>
                      </a:cubicBezTo>
                      <a:cubicBezTo>
                        <a:pt x="1112297" y="1063676"/>
                        <a:pt x="1130370" y="1045603"/>
                        <a:pt x="1130370" y="1023308"/>
                      </a:cubicBezTo>
                      <a:cubicBezTo>
                        <a:pt x="1130370" y="1001013"/>
                        <a:pt x="1112297" y="982940"/>
                        <a:pt x="1090002" y="982940"/>
                      </a:cubicBezTo>
                      <a:close/>
                      <a:moveTo>
                        <a:pt x="1005565" y="982940"/>
                      </a:moveTo>
                      <a:cubicBezTo>
                        <a:pt x="983270" y="982940"/>
                        <a:pt x="965197" y="1001013"/>
                        <a:pt x="965197" y="1023308"/>
                      </a:cubicBezTo>
                      <a:cubicBezTo>
                        <a:pt x="965197" y="1045603"/>
                        <a:pt x="983270" y="1063676"/>
                        <a:pt x="1005565" y="1063676"/>
                      </a:cubicBezTo>
                      <a:cubicBezTo>
                        <a:pt x="1027860" y="1063676"/>
                        <a:pt x="1045933" y="1045603"/>
                        <a:pt x="1045933" y="1023308"/>
                      </a:cubicBezTo>
                      <a:cubicBezTo>
                        <a:pt x="1045933" y="1001013"/>
                        <a:pt x="1027860" y="982940"/>
                        <a:pt x="1005565" y="982940"/>
                      </a:cubicBezTo>
                      <a:close/>
                      <a:moveTo>
                        <a:pt x="921129" y="982940"/>
                      </a:moveTo>
                      <a:cubicBezTo>
                        <a:pt x="898834" y="982940"/>
                        <a:pt x="880761" y="1001013"/>
                        <a:pt x="880761" y="1023308"/>
                      </a:cubicBezTo>
                      <a:cubicBezTo>
                        <a:pt x="880761" y="1045603"/>
                        <a:pt x="898834" y="1063676"/>
                        <a:pt x="921129" y="1063676"/>
                      </a:cubicBezTo>
                      <a:cubicBezTo>
                        <a:pt x="943424" y="1063676"/>
                        <a:pt x="961497" y="1045603"/>
                        <a:pt x="961497" y="1023308"/>
                      </a:cubicBezTo>
                      <a:cubicBezTo>
                        <a:pt x="961497" y="1001013"/>
                        <a:pt x="943424" y="982940"/>
                        <a:pt x="921129" y="982940"/>
                      </a:cubicBezTo>
                      <a:close/>
                      <a:moveTo>
                        <a:pt x="836693" y="982940"/>
                      </a:moveTo>
                      <a:cubicBezTo>
                        <a:pt x="814398" y="982940"/>
                        <a:pt x="796325" y="1001013"/>
                        <a:pt x="796325" y="1023308"/>
                      </a:cubicBezTo>
                      <a:cubicBezTo>
                        <a:pt x="796325" y="1045603"/>
                        <a:pt x="814398" y="1063676"/>
                        <a:pt x="836693" y="1063676"/>
                      </a:cubicBezTo>
                      <a:cubicBezTo>
                        <a:pt x="858988" y="1063676"/>
                        <a:pt x="877061" y="1045603"/>
                        <a:pt x="877061" y="1023308"/>
                      </a:cubicBezTo>
                      <a:cubicBezTo>
                        <a:pt x="877061" y="1001013"/>
                        <a:pt x="858988" y="982940"/>
                        <a:pt x="836693" y="982940"/>
                      </a:cubicBezTo>
                      <a:close/>
                      <a:moveTo>
                        <a:pt x="752256" y="982940"/>
                      </a:moveTo>
                      <a:cubicBezTo>
                        <a:pt x="729961" y="982940"/>
                        <a:pt x="711888" y="1001013"/>
                        <a:pt x="711888" y="1023308"/>
                      </a:cubicBezTo>
                      <a:cubicBezTo>
                        <a:pt x="711888" y="1045603"/>
                        <a:pt x="729961" y="1063676"/>
                        <a:pt x="752256" y="1063676"/>
                      </a:cubicBezTo>
                      <a:cubicBezTo>
                        <a:pt x="774551" y="1063676"/>
                        <a:pt x="792624" y="1045603"/>
                        <a:pt x="792624" y="1023308"/>
                      </a:cubicBezTo>
                      <a:cubicBezTo>
                        <a:pt x="792624" y="1001013"/>
                        <a:pt x="774551" y="982940"/>
                        <a:pt x="752256" y="982940"/>
                      </a:cubicBezTo>
                      <a:close/>
                      <a:moveTo>
                        <a:pt x="667820" y="982940"/>
                      </a:moveTo>
                      <a:cubicBezTo>
                        <a:pt x="645525" y="982940"/>
                        <a:pt x="627452" y="1001013"/>
                        <a:pt x="627452" y="1023308"/>
                      </a:cubicBezTo>
                      <a:cubicBezTo>
                        <a:pt x="627452" y="1045603"/>
                        <a:pt x="645525" y="1063676"/>
                        <a:pt x="667820" y="1063676"/>
                      </a:cubicBezTo>
                      <a:cubicBezTo>
                        <a:pt x="690115" y="1063676"/>
                        <a:pt x="708188" y="1045603"/>
                        <a:pt x="708188" y="1023308"/>
                      </a:cubicBezTo>
                      <a:cubicBezTo>
                        <a:pt x="708188" y="1001013"/>
                        <a:pt x="690115" y="982940"/>
                        <a:pt x="667820" y="982940"/>
                      </a:cubicBezTo>
                      <a:close/>
                      <a:moveTo>
                        <a:pt x="583384" y="982940"/>
                      </a:moveTo>
                      <a:cubicBezTo>
                        <a:pt x="561089" y="982940"/>
                        <a:pt x="543016" y="1001013"/>
                        <a:pt x="543016" y="1023308"/>
                      </a:cubicBezTo>
                      <a:cubicBezTo>
                        <a:pt x="543016" y="1045603"/>
                        <a:pt x="561089" y="1063676"/>
                        <a:pt x="583384" y="1063676"/>
                      </a:cubicBezTo>
                      <a:cubicBezTo>
                        <a:pt x="605679" y="1063676"/>
                        <a:pt x="623752" y="1045603"/>
                        <a:pt x="623752" y="1023308"/>
                      </a:cubicBezTo>
                      <a:cubicBezTo>
                        <a:pt x="623752" y="1001013"/>
                        <a:pt x="605679" y="982940"/>
                        <a:pt x="583384" y="982940"/>
                      </a:cubicBezTo>
                      <a:close/>
                      <a:moveTo>
                        <a:pt x="498947" y="982940"/>
                      </a:moveTo>
                      <a:cubicBezTo>
                        <a:pt x="476652" y="982940"/>
                        <a:pt x="458579" y="1001013"/>
                        <a:pt x="458579" y="1023308"/>
                      </a:cubicBezTo>
                      <a:cubicBezTo>
                        <a:pt x="458579" y="1045603"/>
                        <a:pt x="476652" y="1063676"/>
                        <a:pt x="498947" y="1063676"/>
                      </a:cubicBezTo>
                      <a:cubicBezTo>
                        <a:pt x="521242" y="1063676"/>
                        <a:pt x="539315" y="1045603"/>
                        <a:pt x="539315" y="1023308"/>
                      </a:cubicBezTo>
                      <a:cubicBezTo>
                        <a:pt x="539315" y="1001013"/>
                        <a:pt x="521242" y="982940"/>
                        <a:pt x="498947" y="982940"/>
                      </a:cubicBezTo>
                      <a:close/>
                      <a:moveTo>
                        <a:pt x="414511" y="982940"/>
                      </a:moveTo>
                      <a:cubicBezTo>
                        <a:pt x="392216" y="982940"/>
                        <a:pt x="374143" y="1001013"/>
                        <a:pt x="374143" y="1023308"/>
                      </a:cubicBezTo>
                      <a:cubicBezTo>
                        <a:pt x="374143" y="1045603"/>
                        <a:pt x="392216" y="1063676"/>
                        <a:pt x="414511" y="1063676"/>
                      </a:cubicBezTo>
                      <a:cubicBezTo>
                        <a:pt x="436806" y="1063676"/>
                        <a:pt x="454879" y="1045603"/>
                        <a:pt x="454879" y="1023308"/>
                      </a:cubicBezTo>
                      <a:cubicBezTo>
                        <a:pt x="454879" y="1001013"/>
                        <a:pt x="436806" y="982940"/>
                        <a:pt x="414511" y="982940"/>
                      </a:cubicBezTo>
                      <a:close/>
                      <a:moveTo>
                        <a:pt x="330075" y="982940"/>
                      </a:moveTo>
                      <a:cubicBezTo>
                        <a:pt x="307780" y="982940"/>
                        <a:pt x="289707" y="1001013"/>
                        <a:pt x="289707" y="1023308"/>
                      </a:cubicBezTo>
                      <a:cubicBezTo>
                        <a:pt x="289707" y="1045603"/>
                        <a:pt x="307780" y="1063676"/>
                        <a:pt x="330075" y="1063676"/>
                      </a:cubicBezTo>
                      <a:cubicBezTo>
                        <a:pt x="352370" y="1063676"/>
                        <a:pt x="370443" y="1045603"/>
                        <a:pt x="370443" y="1023308"/>
                      </a:cubicBezTo>
                      <a:cubicBezTo>
                        <a:pt x="370443" y="1001013"/>
                        <a:pt x="352370" y="982940"/>
                        <a:pt x="330075" y="982940"/>
                      </a:cubicBezTo>
                      <a:close/>
                      <a:moveTo>
                        <a:pt x="245639" y="982940"/>
                      </a:moveTo>
                      <a:cubicBezTo>
                        <a:pt x="223344" y="982940"/>
                        <a:pt x="205271" y="1001013"/>
                        <a:pt x="205271" y="1023308"/>
                      </a:cubicBezTo>
                      <a:cubicBezTo>
                        <a:pt x="205271" y="1045603"/>
                        <a:pt x="223344" y="1063676"/>
                        <a:pt x="245639" y="1063676"/>
                      </a:cubicBezTo>
                      <a:cubicBezTo>
                        <a:pt x="267934" y="1063676"/>
                        <a:pt x="286007" y="1045603"/>
                        <a:pt x="286007" y="1023308"/>
                      </a:cubicBezTo>
                      <a:cubicBezTo>
                        <a:pt x="286007" y="1001013"/>
                        <a:pt x="267934" y="982940"/>
                        <a:pt x="245639" y="982940"/>
                      </a:cubicBezTo>
                      <a:close/>
                      <a:moveTo>
                        <a:pt x="161202" y="982940"/>
                      </a:moveTo>
                      <a:cubicBezTo>
                        <a:pt x="138907" y="982940"/>
                        <a:pt x="120834" y="1001013"/>
                        <a:pt x="120834" y="1023308"/>
                      </a:cubicBezTo>
                      <a:cubicBezTo>
                        <a:pt x="120834" y="1045603"/>
                        <a:pt x="138907" y="1063676"/>
                        <a:pt x="161202" y="1063676"/>
                      </a:cubicBezTo>
                      <a:cubicBezTo>
                        <a:pt x="183497" y="1063676"/>
                        <a:pt x="201570" y="1045603"/>
                        <a:pt x="201570" y="1023308"/>
                      </a:cubicBezTo>
                      <a:cubicBezTo>
                        <a:pt x="201570" y="1001013"/>
                        <a:pt x="183497" y="982940"/>
                        <a:pt x="161202" y="982940"/>
                      </a:cubicBezTo>
                      <a:close/>
                      <a:moveTo>
                        <a:pt x="76766" y="982940"/>
                      </a:moveTo>
                      <a:cubicBezTo>
                        <a:pt x="54471" y="982940"/>
                        <a:pt x="36398" y="1001013"/>
                        <a:pt x="36398" y="1023308"/>
                      </a:cubicBezTo>
                      <a:cubicBezTo>
                        <a:pt x="36398" y="1045603"/>
                        <a:pt x="54471" y="1063676"/>
                        <a:pt x="76766" y="1063676"/>
                      </a:cubicBezTo>
                      <a:cubicBezTo>
                        <a:pt x="99061" y="1063676"/>
                        <a:pt x="117134" y="1045603"/>
                        <a:pt x="117134" y="1023308"/>
                      </a:cubicBezTo>
                      <a:cubicBezTo>
                        <a:pt x="117134" y="1001013"/>
                        <a:pt x="99061" y="982940"/>
                        <a:pt x="76766" y="982940"/>
                      </a:cubicBezTo>
                      <a:close/>
                      <a:moveTo>
                        <a:pt x="1343312" y="896891"/>
                      </a:moveTo>
                      <a:cubicBezTo>
                        <a:pt x="1321017" y="896891"/>
                        <a:pt x="1302944" y="914964"/>
                        <a:pt x="1302944" y="937259"/>
                      </a:cubicBezTo>
                      <a:cubicBezTo>
                        <a:pt x="1302944" y="959554"/>
                        <a:pt x="1321017" y="977627"/>
                        <a:pt x="1343312" y="977627"/>
                      </a:cubicBezTo>
                      <a:cubicBezTo>
                        <a:pt x="1365607" y="977627"/>
                        <a:pt x="1383680" y="959554"/>
                        <a:pt x="1383680" y="937259"/>
                      </a:cubicBezTo>
                      <a:cubicBezTo>
                        <a:pt x="1383680" y="914964"/>
                        <a:pt x="1365607" y="896891"/>
                        <a:pt x="1343312" y="896891"/>
                      </a:cubicBezTo>
                      <a:close/>
                      <a:moveTo>
                        <a:pt x="1258874" y="896891"/>
                      </a:moveTo>
                      <a:cubicBezTo>
                        <a:pt x="1236579" y="896891"/>
                        <a:pt x="1218506" y="914964"/>
                        <a:pt x="1218506" y="937259"/>
                      </a:cubicBezTo>
                      <a:cubicBezTo>
                        <a:pt x="1218506" y="959554"/>
                        <a:pt x="1236579" y="977627"/>
                        <a:pt x="1258874" y="977627"/>
                      </a:cubicBezTo>
                      <a:cubicBezTo>
                        <a:pt x="1281169" y="977627"/>
                        <a:pt x="1299242" y="959554"/>
                        <a:pt x="1299242" y="937259"/>
                      </a:cubicBezTo>
                      <a:cubicBezTo>
                        <a:pt x="1299242" y="914964"/>
                        <a:pt x="1281169" y="896891"/>
                        <a:pt x="1258874" y="896891"/>
                      </a:cubicBezTo>
                      <a:close/>
                      <a:moveTo>
                        <a:pt x="1174438" y="896891"/>
                      </a:moveTo>
                      <a:cubicBezTo>
                        <a:pt x="1152143" y="896891"/>
                        <a:pt x="1134070" y="914964"/>
                        <a:pt x="1134070" y="937259"/>
                      </a:cubicBezTo>
                      <a:cubicBezTo>
                        <a:pt x="1134070" y="959554"/>
                        <a:pt x="1152143" y="977627"/>
                        <a:pt x="1174438" y="977627"/>
                      </a:cubicBezTo>
                      <a:cubicBezTo>
                        <a:pt x="1196733" y="977627"/>
                        <a:pt x="1214806" y="959554"/>
                        <a:pt x="1214806" y="937259"/>
                      </a:cubicBezTo>
                      <a:cubicBezTo>
                        <a:pt x="1214806" y="914964"/>
                        <a:pt x="1196733" y="896891"/>
                        <a:pt x="1174438" y="896891"/>
                      </a:cubicBezTo>
                      <a:close/>
                      <a:moveTo>
                        <a:pt x="1090002" y="896891"/>
                      </a:moveTo>
                      <a:cubicBezTo>
                        <a:pt x="1067707" y="896891"/>
                        <a:pt x="1049634" y="914964"/>
                        <a:pt x="1049634" y="937259"/>
                      </a:cubicBezTo>
                      <a:cubicBezTo>
                        <a:pt x="1049634" y="959554"/>
                        <a:pt x="1067707" y="977627"/>
                        <a:pt x="1090002" y="977627"/>
                      </a:cubicBezTo>
                      <a:cubicBezTo>
                        <a:pt x="1112297" y="977627"/>
                        <a:pt x="1130370" y="959554"/>
                        <a:pt x="1130370" y="937259"/>
                      </a:cubicBezTo>
                      <a:cubicBezTo>
                        <a:pt x="1130370" y="914964"/>
                        <a:pt x="1112297" y="896891"/>
                        <a:pt x="1090002" y="896891"/>
                      </a:cubicBezTo>
                      <a:close/>
                      <a:moveTo>
                        <a:pt x="1005565" y="896891"/>
                      </a:moveTo>
                      <a:cubicBezTo>
                        <a:pt x="983270" y="896891"/>
                        <a:pt x="965197" y="914964"/>
                        <a:pt x="965197" y="937259"/>
                      </a:cubicBezTo>
                      <a:cubicBezTo>
                        <a:pt x="965197" y="959554"/>
                        <a:pt x="983270" y="977627"/>
                        <a:pt x="1005565" y="977627"/>
                      </a:cubicBezTo>
                      <a:cubicBezTo>
                        <a:pt x="1027860" y="977627"/>
                        <a:pt x="1045933" y="959554"/>
                        <a:pt x="1045933" y="937259"/>
                      </a:cubicBezTo>
                      <a:cubicBezTo>
                        <a:pt x="1045933" y="914964"/>
                        <a:pt x="1027860" y="896891"/>
                        <a:pt x="1005565" y="896891"/>
                      </a:cubicBezTo>
                      <a:close/>
                      <a:moveTo>
                        <a:pt x="921129" y="896891"/>
                      </a:moveTo>
                      <a:cubicBezTo>
                        <a:pt x="898834" y="896891"/>
                        <a:pt x="880761" y="914964"/>
                        <a:pt x="880761" y="937259"/>
                      </a:cubicBezTo>
                      <a:cubicBezTo>
                        <a:pt x="880761" y="959554"/>
                        <a:pt x="898834" y="977627"/>
                        <a:pt x="921129" y="977627"/>
                      </a:cubicBezTo>
                      <a:cubicBezTo>
                        <a:pt x="943424" y="977627"/>
                        <a:pt x="961497" y="959554"/>
                        <a:pt x="961497" y="937259"/>
                      </a:cubicBezTo>
                      <a:cubicBezTo>
                        <a:pt x="961497" y="914964"/>
                        <a:pt x="943424" y="896891"/>
                        <a:pt x="921129" y="896891"/>
                      </a:cubicBezTo>
                      <a:close/>
                      <a:moveTo>
                        <a:pt x="836693" y="896891"/>
                      </a:moveTo>
                      <a:cubicBezTo>
                        <a:pt x="814398" y="896891"/>
                        <a:pt x="796325" y="914964"/>
                        <a:pt x="796325" y="937259"/>
                      </a:cubicBezTo>
                      <a:cubicBezTo>
                        <a:pt x="796325" y="959554"/>
                        <a:pt x="814398" y="977627"/>
                        <a:pt x="836693" y="977627"/>
                      </a:cubicBezTo>
                      <a:cubicBezTo>
                        <a:pt x="858988" y="977627"/>
                        <a:pt x="877061" y="959554"/>
                        <a:pt x="877061" y="937259"/>
                      </a:cubicBezTo>
                      <a:cubicBezTo>
                        <a:pt x="877061" y="914964"/>
                        <a:pt x="858988" y="896891"/>
                        <a:pt x="836693" y="896891"/>
                      </a:cubicBezTo>
                      <a:close/>
                      <a:moveTo>
                        <a:pt x="752256" y="896891"/>
                      </a:moveTo>
                      <a:cubicBezTo>
                        <a:pt x="729961" y="896891"/>
                        <a:pt x="711888" y="914964"/>
                        <a:pt x="711888" y="937259"/>
                      </a:cubicBezTo>
                      <a:cubicBezTo>
                        <a:pt x="711888" y="959554"/>
                        <a:pt x="729961" y="977627"/>
                        <a:pt x="752256" y="977627"/>
                      </a:cubicBezTo>
                      <a:cubicBezTo>
                        <a:pt x="774551" y="977627"/>
                        <a:pt x="792624" y="959554"/>
                        <a:pt x="792624" y="937259"/>
                      </a:cubicBezTo>
                      <a:cubicBezTo>
                        <a:pt x="792624" y="914964"/>
                        <a:pt x="774551" y="896891"/>
                        <a:pt x="752256" y="896891"/>
                      </a:cubicBezTo>
                      <a:close/>
                      <a:moveTo>
                        <a:pt x="667820" y="896891"/>
                      </a:moveTo>
                      <a:cubicBezTo>
                        <a:pt x="645525" y="896891"/>
                        <a:pt x="627452" y="914964"/>
                        <a:pt x="627452" y="937259"/>
                      </a:cubicBezTo>
                      <a:cubicBezTo>
                        <a:pt x="627452" y="959554"/>
                        <a:pt x="645525" y="977627"/>
                        <a:pt x="667820" y="977627"/>
                      </a:cubicBezTo>
                      <a:cubicBezTo>
                        <a:pt x="690115" y="977627"/>
                        <a:pt x="708188" y="959554"/>
                        <a:pt x="708188" y="937259"/>
                      </a:cubicBezTo>
                      <a:cubicBezTo>
                        <a:pt x="708188" y="914964"/>
                        <a:pt x="690115" y="896891"/>
                        <a:pt x="667820" y="896891"/>
                      </a:cubicBezTo>
                      <a:close/>
                      <a:moveTo>
                        <a:pt x="583384" y="896891"/>
                      </a:moveTo>
                      <a:cubicBezTo>
                        <a:pt x="561089" y="896891"/>
                        <a:pt x="543016" y="914964"/>
                        <a:pt x="543016" y="937259"/>
                      </a:cubicBezTo>
                      <a:cubicBezTo>
                        <a:pt x="543016" y="959554"/>
                        <a:pt x="561089" y="977627"/>
                        <a:pt x="583384" y="977627"/>
                      </a:cubicBezTo>
                      <a:cubicBezTo>
                        <a:pt x="605679" y="977627"/>
                        <a:pt x="623752" y="959554"/>
                        <a:pt x="623752" y="937259"/>
                      </a:cubicBezTo>
                      <a:cubicBezTo>
                        <a:pt x="623752" y="914964"/>
                        <a:pt x="605679" y="896891"/>
                        <a:pt x="583384" y="896891"/>
                      </a:cubicBezTo>
                      <a:close/>
                      <a:moveTo>
                        <a:pt x="498947" y="896891"/>
                      </a:moveTo>
                      <a:cubicBezTo>
                        <a:pt x="476652" y="896891"/>
                        <a:pt x="458579" y="914964"/>
                        <a:pt x="458579" y="937259"/>
                      </a:cubicBezTo>
                      <a:cubicBezTo>
                        <a:pt x="458579" y="959554"/>
                        <a:pt x="476652" y="977627"/>
                        <a:pt x="498947" y="977627"/>
                      </a:cubicBezTo>
                      <a:cubicBezTo>
                        <a:pt x="521242" y="977627"/>
                        <a:pt x="539315" y="959554"/>
                        <a:pt x="539315" y="937259"/>
                      </a:cubicBezTo>
                      <a:cubicBezTo>
                        <a:pt x="539315" y="914964"/>
                        <a:pt x="521242" y="896891"/>
                        <a:pt x="498947" y="896891"/>
                      </a:cubicBezTo>
                      <a:close/>
                      <a:moveTo>
                        <a:pt x="414511" y="896891"/>
                      </a:moveTo>
                      <a:cubicBezTo>
                        <a:pt x="392216" y="896891"/>
                        <a:pt x="374143" y="914964"/>
                        <a:pt x="374143" y="937259"/>
                      </a:cubicBezTo>
                      <a:cubicBezTo>
                        <a:pt x="374143" y="959554"/>
                        <a:pt x="392216" y="977627"/>
                        <a:pt x="414511" y="977627"/>
                      </a:cubicBezTo>
                      <a:cubicBezTo>
                        <a:pt x="436806" y="977627"/>
                        <a:pt x="454879" y="959554"/>
                        <a:pt x="454879" y="937259"/>
                      </a:cubicBezTo>
                      <a:cubicBezTo>
                        <a:pt x="454879" y="914964"/>
                        <a:pt x="436806" y="896891"/>
                        <a:pt x="414511" y="896891"/>
                      </a:cubicBezTo>
                      <a:close/>
                      <a:moveTo>
                        <a:pt x="330075" y="896891"/>
                      </a:moveTo>
                      <a:cubicBezTo>
                        <a:pt x="307780" y="896891"/>
                        <a:pt x="289707" y="914964"/>
                        <a:pt x="289707" y="937259"/>
                      </a:cubicBezTo>
                      <a:cubicBezTo>
                        <a:pt x="289707" y="959554"/>
                        <a:pt x="307780" y="977627"/>
                        <a:pt x="330075" y="977627"/>
                      </a:cubicBezTo>
                      <a:cubicBezTo>
                        <a:pt x="352370" y="977627"/>
                        <a:pt x="370443" y="959554"/>
                        <a:pt x="370443" y="937259"/>
                      </a:cubicBezTo>
                      <a:cubicBezTo>
                        <a:pt x="370443" y="914964"/>
                        <a:pt x="352370" y="896891"/>
                        <a:pt x="330075" y="896891"/>
                      </a:cubicBezTo>
                      <a:close/>
                      <a:moveTo>
                        <a:pt x="245639" y="896891"/>
                      </a:moveTo>
                      <a:cubicBezTo>
                        <a:pt x="223344" y="896891"/>
                        <a:pt x="205271" y="914964"/>
                        <a:pt x="205271" y="937259"/>
                      </a:cubicBezTo>
                      <a:cubicBezTo>
                        <a:pt x="205271" y="959554"/>
                        <a:pt x="223344" y="977627"/>
                        <a:pt x="245639" y="977627"/>
                      </a:cubicBezTo>
                      <a:cubicBezTo>
                        <a:pt x="267934" y="977627"/>
                        <a:pt x="286007" y="959554"/>
                        <a:pt x="286007" y="937259"/>
                      </a:cubicBezTo>
                      <a:cubicBezTo>
                        <a:pt x="286007" y="914964"/>
                        <a:pt x="267934" y="896891"/>
                        <a:pt x="245639" y="896891"/>
                      </a:cubicBezTo>
                      <a:close/>
                      <a:moveTo>
                        <a:pt x="161202" y="896891"/>
                      </a:moveTo>
                      <a:cubicBezTo>
                        <a:pt x="138907" y="896891"/>
                        <a:pt x="120834" y="914964"/>
                        <a:pt x="120834" y="937259"/>
                      </a:cubicBezTo>
                      <a:cubicBezTo>
                        <a:pt x="120834" y="959554"/>
                        <a:pt x="138907" y="977627"/>
                        <a:pt x="161202" y="977627"/>
                      </a:cubicBezTo>
                      <a:cubicBezTo>
                        <a:pt x="183497" y="977627"/>
                        <a:pt x="201570" y="959554"/>
                        <a:pt x="201570" y="937259"/>
                      </a:cubicBezTo>
                      <a:cubicBezTo>
                        <a:pt x="201570" y="914964"/>
                        <a:pt x="183497" y="896891"/>
                        <a:pt x="161202" y="896891"/>
                      </a:cubicBezTo>
                      <a:close/>
                      <a:moveTo>
                        <a:pt x="76766" y="896891"/>
                      </a:moveTo>
                      <a:cubicBezTo>
                        <a:pt x="54471" y="896891"/>
                        <a:pt x="36398" y="914964"/>
                        <a:pt x="36398" y="937259"/>
                      </a:cubicBezTo>
                      <a:cubicBezTo>
                        <a:pt x="36398" y="959554"/>
                        <a:pt x="54471" y="977627"/>
                        <a:pt x="76766" y="977627"/>
                      </a:cubicBezTo>
                      <a:cubicBezTo>
                        <a:pt x="99061" y="977627"/>
                        <a:pt x="117134" y="959554"/>
                        <a:pt x="117134" y="937259"/>
                      </a:cubicBezTo>
                      <a:cubicBezTo>
                        <a:pt x="117134" y="914964"/>
                        <a:pt x="99061" y="896891"/>
                        <a:pt x="76766" y="896891"/>
                      </a:cubicBezTo>
                      <a:close/>
                      <a:moveTo>
                        <a:pt x="1343312" y="810841"/>
                      </a:moveTo>
                      <a:cubicBezTo>
                        <a:pt x="1321017" y="810841"/>
                        <a:pt x="1302944" y="828914"/>
                        <a:pt x="1302944" y="851209"/>
                      </a:cubicBezTo>
                      <a:cubicBezTo>
                        <a:pt x="1302944" y="873504"/>
                        <a:pt x="1321017" y="891577"/>
                        <a:pt x="1343312" y="891577"/>
                      </a:cubicBezTo>
                      <a:cubicBezTo>
                        <a:pt x="1365607" y="891577"/>
                        <a:pt x="1383680" y="873504"/>
                        <a:pt x="1383680" y="851209"/>
                      </a:cubicBezTo>
                      <a:cubicBezTo>
                        <a:pt x="1383680" y="828914"/>
                        <a:pt x="1365607" y="810841"/>
                        <a:pt x="1343312" y="810841"/>
                      </a:cubicBezTo>
                      <a:close/>
                      <a:moveTo>
                        <a:pt x="1258874" y="810841"/>
                      </a:moveTo>
                      <a:cubicBezTo>
                        <a:pt x="1236579" y="810841"/>
                        <a:pt x="1218506" y="828914"/>
                        <a:pt x="1218506" y="851209"/>
                      </a:cubicBezTo>
                      <a:cubicBezTo>
                        <a:pt x="1218506" y="873504"/>
                        <a:pt x="1236579" y="891577"/>
                        <a:pt x="1258874" y="891577"/>
                      </a:cubicBezTo>
                      <a:cubicBezTo>
                        <a:pt x="1281169" y="891577"/>
                        <a:pt x="1299242" y="873504"/>
                        <a:pt x="1299242" y="851209"/>
                      </a:cubicBezTo>
                      <a:cubicBezTo>
                        <a:pt x="1299242" y="828914"/>
                        <a:pt x="1281169" y="810841"/>
                        <a:pt x="1258874" y="810841"/>
                      </a:cubicBezTo>
                      <a:close/>
                      <a:moveTo>
                        <a:pt x="1174438" y="810841"/>
                      </a:moveTo>
                      <a:cubicBezTo>
                        <a:pt x="1152143" y="810841"/>
                        <a:pt x="1134070" y="828914"/>
                        <a:pt x="1134070" y="851209"/>
                      </a:cubicBezTo>
                      <a:cubicBezTo>
                        <a:pt x="1134070" y="873504"/>
                        <a:pt x="1152143" y="891577"/>
                        <a:pt x="1174438" y="891577"/>
                      </a:cubicBezTo>
                      <a:cubicBezTo>
                        <a:pt x="1196733" y="891577"/>
                        <a:pt x="1214806" y="873504"/>
                        <a:pt x="1214806" y="851209"/>
                      </a:cubicBezTo>
                      <a:cubicBezTo>
                        <a:pt x="1214806" y="828914"/>
                        <a:pt x="1196733" y="810841"/>
                        <a:pt x="1174438" y="810841"/>
                      </a:cubicBezTo>
                      <a:close/>
                      <a:moveTo>
                        <a:pt x="1090002" y="810841"/>
                      </a:moveTo>
                      <a:cubicBezTo>
                        <a:pt x="1067707" y="810841"/>
                        <a:pt x="1049634" y="828914"/>
                        <a:pt x="1049634" y="851209"/>
                      </a:cubicBezTo>
                      <a:cubicBezTo>
                        <a:pt x="1049634" y="873504"/>
                        <a:pt x="1067707" y="891577"/>
                        <a:pt x="1090002" y="891577"/>
                      </a:cubicBezTo>
                      <a:cubicBezTo>
                        <a:pt x="1112297" y="891577"/>
                        <a:pt x="1130370" y="873504"/>
                        <a:pt x="1130370" y="851209"/>
                      </a:cubicBezTo>
                      <a:cubicBezTo>
                        <a:pt x="1130370" y="828914"/>
                        <a:pt x="1112297" y="810841"/>
                        <a:pt x="1090002" y="810841"/>
                      </a:cubicBezTo>
                      <a:close/>
                      <a:moveTo>
                        <a:pt x="1005565" y="810841"/>
                      </a:moveTo>
                      <a:cubicBezTo>
                        <a:pt x="983270" y="810841"/>
                        <a:pt x="965197" y="828914"/>
                        <a:pt x="965197" y="851209"/>
                      </a:cubicBezTo>
                      <a:cubicBezTo>
                        <a:pt x="965197" y="873504"/>
                        <a:pt x="983270" y="891577"/>
                        <a:pt x="1005565" y="891577"/>
                      </a:cubicBezTo>
                      <a:cubicBezTo>
                        <a:pt x="1027860" y="891577"/>
                        <a:pt x="1045933" y="873504"/>
                        <a:pt x="1045933" y="851209"/>
                      </a:cubicBezTo>
                      <a:cubicBezTo>
                        <a:pt x="1045933" y="828914"/>
                        <a:pt x="1027860" y="810841"/>
                        <a:pt x="1005565" y="810841"/>
                      </a:cubicBezTo>
                      <a:close/>
                      <a:moveTo>
                        <a:pt x="921129" y="810841"/>
                      </a:moveTo>
                      <a:cubicBezTo>
                        <a:pt x="898834" y="810841"/>
                        <a:pt x="880761" y="828914"/>
                        <a:pt x="880761" y="851209"/>
                      </a:cubicBezTo>
                      <a:cubicBezTo>
                        <a:pt x="880761" y="873504"/>
                        <a:pt x="898834" y="891577"/>
                        <a:pt x="921129" y="891577"/>
                      </a:cubicBezTo>
                      <a:cubicBezTo>
                        <a:pt x="943424" y="891577"/>
                        <a:pt x="961497" y="873504"/>
                        <a:pt x="961497" y="851209"/>
                      </a:cubicBezTo>
                      <a:cubicBezTo>
                        <a:pt x="961497" y="828914"/>
                        <a:pt x="943424" y="810841"/>
                        <a:pt x="921129" y="810841"/>
                      </a:cubicBezTo>
                      <a:close/>
                      <a:moveTo>
                        <a:pt x="836693" y="810841"/>
                      </a:moveTo>
                      <a:cubicBezTo>
                        <a:pt x="814398" y="810841"/>
                        <a:pt x="796325" y="828914"/>
                        <a:pt x="796325" y="851209"/>
                      </a:cubicBezTo>
                      <a:cubicBezTo>
                        <a:pt x="796325" y="873504"/>
                        <a:pt x="814398" y="891577"/>
                        <a:pt x="836693" y="891577"/>
                      </a:cubicBezTo>
                      <a:cubicBezTo>
                        <a:pt x="858988" y="891577"/>
                        <a:pt x="877061" y="873504"/>
                        <a:pt x="877061" y="851209"/>
                      </a:cubicBezTo>
                      <a:cubicBezTo>
                        <a:pt x="877061" y="828914"/>
                        <a:pt x="858988" y="810841"/>
                        <a:pt x="836693" y="810841"/>
                      </a:cubicBezTo>
                      <a:close/>
                      <a:moveTo>
                        <a:pt x="752256" y="810841"/>
                      </a:moveTo>
                      <a:cubicBezTo>
                        <a:pt x="729961" y="810841"/>
                        <a:pt x="711888" y="828914"/>
                        <a:pt x="711888" y="851209"/>
                      </a:cubicBezTo>
                      <a:cubicBezTo>
                        <a:pt x="711888" y="873504"/>
                        <a:pt x="729961" y="891577"/>
                        <a:pt x="752256" y="891577"/>
                      </a:cubicBezTo>
                      <a:cubicBezTo>
                        <a:pt x="774551" y="891577"/>
                        <a:pt x="792624" y="873504"/>
                        <a:pt x="792624" y="851209"/>
                      </a:cubicBezTo>
                      <a:cubicBezTo>
                        <a:pt x="792624" y="828914"/>
                        <a:pt x="774551" y="810841"/>
                        <a:pt x="752256" y="810841"/>
                      </a:cubicBezTo>
                      <a:close/>
                      <a:moveTo>
                        <a:pt x="667820" y="810841"/>
                      </a:moveTo>
                      <a:cubicBezTo>
                        <a:pt x="645525" y="810841"/>
                        <a:pt x="627452" y="828914"/>
                        <a:pt x="627452" y="851209"/>
                      </a:cubicBezTo>
                      <a:cubicBezTo>
                        <a:pt x="627452" y="873504"/>
                        <a:pt x="645525" y="891577"/>
                        <a:pt x="667820" y="891577"/>
                      </a:cubicBezTo>
                      <a:cubicBezTo>
                        <a:pt x="690115" y="891577"/>
                        <a:pt x="708188" y="873504"/>
                        <a:pt x="708188" y="851209"/>
                      </a:cubicBezTo>
                      <a:cubicBezTo>
                        <a:pt x="708188" y="828914"/>
                        <a:pt x="690115" y="810841"/>
                        <a:pt x="667820" y="810841"/>
                      </a:cubicBezTo>
                      <a:close/>
                      <a:moveTo>
                        <a:pt x="583384" y="810841"/>
                      </a:moveTo>
                      <a:cubicBezTo>
                        <a:pt x="561089" y="810841"/>
                        <a:pt x="543016" y="828914"/>
                        <a:pt x="543016" y="851209"/>
                      </a:cubicBezTo>
                      <a:cubicBezTo>
                        <a:pt x="543016" y="873504"/>
                        <a:pt x="561089" y="891577"/>
                        <a:pt x="583384" y="891577"/>
                      </a:cubicBezTo>
                      <a:cubicBezTo>
                        <a:pt x="605679" y="891577"/>
                        <a:pt x="623752" y="873504"/>
                        <a:pt x="623752" y="851209"/>
                      </a:cubicBezTo>
                      <a:cubicBezTo>
                        <a:pt x="623752" y="828914"/>
                        <a:pt x="605679" y="810841"/>
                        <a:pt x="583384" y="810841"/>
                      </a:cubicBezTo>
                      <a:close/>
                      <a:moveTo>
                        <a:pt x="498947" y="810841"/>
                      </a:moveTo>
                      <a:cubicBezTo>
                        <a:pt x="476652" y="810841"/>
                        <a:pt x="458579" y="828914"/>
                        <a:pt x="458579" y="851209"/>
                      </a:cubicBezTo>
                      <a:cubicBezTo>
                        <a:pt x="458579" y="873504"/>
                        <a:pt x="476652" y="891577"/>
                        <a:pt x="498947" y="891577"/>
                      </a:cubicBezTo>
                      <a:cubicBezTo>
                        <a:pt x="521242" y="891577"/>
                        <a:pt x="539315" y="873504"/>
                        <a:pt x="539315" y="851209"/>
                      </a:cubicBezTo>
                      <a:cubicBezTo>
                        <a:pt x="539315" y="828914"/>
                        <a:pt x="521242" y="810841"/>
                        <a:pt x="498947" y="810841"/>
                      </a:cubicBezTo>
                      <a:close/>
                      <a:moveTo>
                        <a:pt x="414511" y="810841"/>
                      </a:moveTo>
                      <a:cubicBezTo>
                        <a:pt x="392216" y="810841"/>
                        <a:pt x="374143" y="828914"/>
                        <a:pt x="374143" y="851209"/>
                      </a:cubicBezTo>
                      <a:cubicBezTo>
                        <a:pt x="374143" y="873504"/>
                        <a:pt x="392216" y="891577"/>
                        <a:pt x="414511" y="891577"/>
                      </a:cubicBezTo>
                      <a:cubicBezTo>
                        <a:pt x="436806" y="891577"/>
                        <a:pt x="454879" y="873504"/>
                        <a:pt x="454879" y="851209"/>
                      </a:cubicBezTo>
                      <a:cubicBezTo>
                        <a:pt x="454879" y="828914"/>
                        <a:pt x="436806" y="810841"/>
                        <a:pt x="414511" y="810841"/>
                      </a:cubicBezTo>
                      <a:close/>
                      <a:moveTo>
                        <a:pt x="330075" y="810841"/>
                      </a:moveTo>
                      <a:cubicBezTo>
                        <a:pt x="307780" y="810841"/>
                        <a:pt x="289707" y="828914"/>
                        <a:pt x="289707" y="851209"/>
                      </a:cubicBezTo>
                      <a:cubicBezTo>
                        <a:pt x="289707" y="873504"/>
                        <a:pt x="307780" y="891577"/>
                        <a:pt x="330075" y="891577"/>
                      </a:cubicBezTo>
                      <a:cubicBezTo>
                        <a:pt x="352370" y="891577"/>
                        <a:pt x="370443" y="873504"/>
                        <a:pt x="370443" y="851209"/>
                      </a:cubicBezTo>
                      <a:cubicBezTo>
                        <a:pt x="370443" y="828914"/>
                        <a:pt x="352370" y="810841"/>
                        <a:pt x="330075" y="810841"/>
                      </a:cubicBezTo>
                      <a:close/>
                      <a:moveTo>
                        <a:pt x="245639" y="810841"/>
                      </a:moveTo>
                      <a:cubicBezTo>
                        <a:pt x="223344" y="810841"/>
                        <a:pt x="205271" y="828914"/>
                        <a:pt x="205271" y="851209"/>
                      </a:cubicBezTo>
                      <a:cubicBezTo>
                        <a:pt x="205271" y="873504"/>
                        <a:pt x="223344" y="891577"/>
                        <a:pt x="245639" y="891577"/>
                      </a:cubicBezTo>
                      <a:cubicBezTo>
                        <a:pt x="267934" y="891577"/>
                        <a:pt x="286007" y="873504"/>
                        <a:pt x="286007" y="851209"/>
                      </a:cubicBezTo>
                      <a:cubicBezTo>
                        <a:pt x="286007" y="828914"/>
                        <a:pt x="267934" y="810841"/>
                        <a:pt x="245639" y="810841"/>
                      </a:cubicBezTo>
                      <a:close/>
                      <a:moveTo>
                        <a:pt x="161202" y="810841"/>
                      </a:moveTo>
                      <a:cubicBezTo>
                        <a:pt x="138907" y="810841"/>
                        <a:pt x="120834" y="828914"/>
                        <a:pt x="120834" y="851209"/>
                      </a:cubicBezTo>
                      <a:cubicBezTo>
                        <a:pt x="120834" y="873504"/>
                        <a:pt x="138907" y="891577"/>
                        <a:pt x="161202" y="891577"/>
                      </a:cubicBezTo>
                      <a:cubicBezTo>
                        <a:pt x="183497" y="891577"/>
                        <a:pt x="201570" y="873504"/>
                        <a:pt x="201570" y="851209"/>
                      </a:cubicBezTo>
                      <a:cubicBezTo>
                        <a:pt x="201570" y="828914"/>
                        <a:pt x="183497" y="810841"/>
                        <a:pt x="161202" y="810841"/>
                      </a:cubicBezTo>
                      <a:close/>
                      <a:moveTo>
                        <a:pt x="76766" y="810841"/>
                      </a:moveTo>
                      <a:cubicBezTo>
                        <a:pt x="54471" y="810841"/>
                        <a:pt x="36398" y="828914"/>
                        <a:pt x="36398" y="851209"/>
                      </a:cubicBezTo>
                      <a:cubicBezTo>
                        <a:pt x="36398" y="873504"/>
                        <a:pt x="54471" y="891577"/>
                        <a:pt x="76766" y="891577"/>
                      </a:cubicBezTo>
                      <a:cubicBezTo>
                        <a:pt x="99061" y="891577"/>
                        <a:pt x="117134" y="873504"/>
                        <a:pt x="117134" y="851209"/>
                      </a:cubicBezTo>
                      <a:cubicBezTo>
                        <a:pt x="117134" y="828914"/>
                        <a:pt x="99061" y="810841"/>
                        <a:pt x="76766" y="810841"/>
                      </a:cubicBezTo>
                      <a:close/>
                      <a:moveTo>
                        <a:pt x="1343312" y="724792"/>
                      </a:moveTo>
                      <a:cubicBezTo>
                        <a:pt x="1321017" y="724792"/>
                        <a:pt x="1302944" y="742865"/>
                        <a:pt x="1302944" y="765160"/>
                      </a:cubicBezTo>
                      <a:cubicBezTo>
                        <a:pt x="1302944" y="787455"/>
                        <a:pt x="1321017" y="805528"/>
                        <a:pt x="1343312" y="805528"/>
                      </a:cubicBezTo>
                      <a:cubicBezTo>
                        <a:pt x="1365607" y="805528"/>
                        <a:pt x="1383680" y="787455"/>
                        <a:pt x="1383680" y="765160"/>
                      </a:cubicBezTo>
                      <a:cubicBezTo>
                        <a:pt x="1383680" y="742865"/>
                        <a:pt x="1365607" y="724792"/>
                        <a:pt x="1343312" y="724792"/>
                      </a:cubicBezTo>
                      <a:close/>
                      <a:moveTo>
                        <a:pt x="1258874" y="724792"/>
                      </a:moveTo>
                      <a:cubicBezTo>
                        <a:pt x="1236579" y="724792"/>
                        <a:pt x="1218506" y="742865"/>
                        <a:pt x="1218506" y="765160"/>
                      </a:cubicBezTo>
                      <a:cubicBezTo>
                        <a:pt x="1218506" y="787455"/>
                        <a:pt x="1236579" y="805528"/>
                        <a:pt x="1258874" y="805528"/>
                      </a:cubicBezTo>
                      <a:cubicBezTo>
                        <a:pt x="1281169" y="805528"/>
                        <a:pt x="1299242" y="787455"/>
                        <a:pt x="1299242" y="765160"/>
                      </a:cubicBezTo>
                      <a:cubicBezTo>
                        <a:pt x="1299242" y="742865"/>
                        <a:pt x="1281169" y="724792"/>
                        <a:pt x="1258874" y="724792"/>
                      </a:cubicBezTo>
                      <a:close/>
                      <a:moveTo>
                        <a:pt x="1174438" y="724792"/>
                      </a:moveTo>
                      <a:cubicBezTo>
                        <a:pt x="1152143" y="724792"/>
                        <a:pt x="1134070" y="742865"/>
                        <a:pt x="1134070" y="765160"/>
                      </a:cubicBezTo>
                      <a:cubicBezTo>
                        <a:pt x="1134070" y="787455"/>
                        <a:pt x="1152143" y="805528"/>
                        <a:pt x="1174438" y="805528"/>
                      </a:cubicBezTo>
                      <a:cubicBezTo>
                        <a:pt x="1196733" y="805528"/>
                        <a:pt x="1214806" y="787455"/>
                        <a:pt x="1214806" y="765160"/>
                      </a:cubicBezTo>
                      <a:cubicBezTo>
                        <a:pt x="1214806" y="742865"/>
                        <a:pt x="1196733" y="724792"/>
                        <a:pt x="1174438" y="724792"/>
                      </a:cubicBezTo>
                      <a:close/>
                      <a:moveTo>
                        <a:pt x="1090002" y="724792"/>
                      </a:moveTo>
                      <a:cubicBezTo>
                        <a:pt x="1067707" y="724792"/>
                        <a:pt x="1049634" y="742865"/>
                        <a:pt x="1049634" y="765160"/>
                      </a:cubicBezTo>
                      <a:cubicBezTo>
                        <a:pt x="1049634" y="787455"/>
                        <a:pt x="1067707" y="805528"/>
                        <a:pt x="1090002" y="805528"/>
                      </a:cubicBezTo>
                      <a:cubicBezTo>
                        <a:pt x="1112297" y="805528"/>
                        <a:pt x="1130370" y="787455"/>
                        <a:pt x="1130370" y="765160"/>
                      </a:cubicBezTo>
                      <a:cubicBezTo>
                        <a:pt x="1130370" y="742865"/>
                        <a:pt x="1112297" y="724792"/>
                        <a:pt x="1090002" y="724792"/>
                      </a:cubicBezTo>
                      <a:close/>
                      <a:moveTo>
                        <a:pt x="1005565" y="724792"/>
                      </a:moveTo>
                      <a:cubicBezTo>
                        <a:pt x="983270" y="724792"/>
                        <a:pt x="965197" y="742865"/>
                        <a:pt x="965197" y="765160"/>
                      </a:cubicBezTo>
                      <a:cubicBezTo>
                        <a:pt x="965197" y="787455"/>
                        <a:pt x="983270" y="805528"/>
                        <a:pt x="1005565" y="805528"/>
                      </a:cubicBezTo>
                      <a:cubicBezTo>
                        <a:pt x="1027860" y="805528"/>
                        <a:pt x="1045933" y="787455"/>
                        <a:pt x="1045933" y="765160"/>
                      </a:cubicBezTo>
                      <a:cubicBezTo>
                        <a:pt x="1045933" y="742865"/>
                        <a:pt x="1027860" y="724792"/>
                        <a:pt x="1005565" y="724792"/>
                      </a:cubicBezTo>
                      <a:close/>
                      <a:moveTo>
                        <a:pt x="921129" y="724792"/>
                      </a:moveTo>
                      <a:cubicBezTo>
                        <a:pt x="898834" y="724792"/>
                        <a:pt x="880761" y="742865"/>
                        <a:pt x="880761" y="765160"/>
                      </a:cubicBezTo>
                      <a:cubicBezTo>
                        <a:pt x="880761" y="787455"/>
                        <a:pt x="898834" y="805528"/>
                        <a:pt x="921129" y="805528"/>
                      </a:cubicBezTo>
                      <a:cubicBezTo>
                        <a:pt x="943424" y="805528"/>
                        <a:pt x="961497" y="787455"/>
                        <a:pt x="961497" y="765160"/>
                      </a:cubicBezTo>
                      <a:cubicBezTo>
                        <a:pt x="961497" y="742865"/>
                        <a:pt x="943424" y="724792"/>
                        <a:pt x="921129" y="724792"/>
                      </a:cubicBezTo>
                      <a:close/>
                      <a:moveTo>
                        <a:pt x="836693" y="724792"/>
                      </a:moveTo>
                      <a:cubicBezTo>
                        <a:pt x="814398" y="724792"/>
                        <a:pt x="796325" y="742865"/>
                        <a:pt x="796325" y="765160"/>
                      </a:cubicBezTo>
                      <a:cubicBezTo>
                        <a:pt x="796325" y="787455"/>
                        <a:pt x="814398" y="805528"/>
                        <a:pt x="836693" y="805528"/>
                      </a:cubicBezTo>
                      <a:cubicBezTo>
                        <a:pt x="858988" y="805528"/>
                        <a:pt x="877061" y="787455"/>
                        <a:pt x="877061" y="765160"/>
                      </a:cubicBezTo>
                      <a:cubicBezTo>
                        <a:pt x="877061" y="742865"/>
                        <a:pt x="858988" y="724792"/>
                        <a:pt x="836693" y="724792"/>
                      </a:cubicBezTo>
                      <a:close/>
                      <a:moveTo>
                        <a:pt x="752256" y="724792"/>
                      </a:moveTo>
                      <a:cubicBezTo>
                        <a:pt x="729961" y="724792"/>
                        <a:pt x="711888" y="742865"/>
                        <a:pt x="711888" y="765160"/>
                      </a:cubicBezTo>
                      <a:cubicBezTo>
                        <a:pt x="711888" y="787455"/>
                        <a:pt x="729961" y="805528"/>
                        <a:pt x="752256" y="805528"/>
                      </a:cubicBezTo>
                      <a:cubicBezTo>
                        <a:pt x="774551" y="805528"/>
                        <a:pt x="792624" y="787455"/>
                        <a:pt x="792624" y="765160"/>
                      </a:cubicBezTo>
                      <a:cubicBezTo>
                        <a:pt x="792624" y="742865"/>
                        <a:pt x="774551" y="724792"/>
                        <a:pt x="752256" y="724792"/>
                      </a:cubicBezTo>
                      <a:close/>
                      <a:moveTo>
                        <a:pt x="667820" y="724792"/>
                      </a:moveTo>
                      <a:cubicBezTo>
                        <a:pt x="645525" y="724792"/>
                        <a:pt x="627452" y="742865"/>
                        <a:pt x="627452" y="765160"/>
                      </a:cubicBezTo>
                      <a:cubicBezTo>
                        <a:pt x="627452" y="787455"/>
                        <a:pt x="645525" y="805528"/>
                        <a:pt x="667820" y="805528"/>
                      </a:cubicBezTo>
                      <a:cubicBezTo>
                        <a:pt x="690115" y="805528"/>
                        <a:pt x="708188" y="787455"/>
                        <a:pt x="708188" y="765160"/>
                      </a:cubicBezTo>
                      <a:cubicBezTo>
                        <a:pt x="708188" y="742865"/>
                        <a:pt x="690115" y="724792"/>
                        <a:pt x="667820" y="724792"/>
                      </a:cubicBezTo>
                      <a:close/>
                      <a:moveTo>
                        <a:pt x="583384" y="724792"/>
                      </a:moveTo>
                      <a:cubicBezTo>
                        <a:pt x="561089" y="724792"/>
                        <a:pt x="543016" y="742865"/>
                        <a:pt x="543016" y="765160"/>
                      </a:cubicBezTo>
                      <a:cubicBezTo>
                        <a:pt x="543016" y="787455"/>
                        <a:pt x="561089" y="805528"/>
                        <a:pt x="583384" y="805528"/>
                      </a:cubicBezTo>
                      <a:cubicBezTo>
                        <a:pt x="605679" y="805528"/>
                        <a:pt x="623752" y="787455"/>
                        <a:pt x="623752" y="765160"/>
                      </a:cubicBezTo>
                      <a:cubicBezTo>
                        <a:pt x="623752" y="742865"/>
                        <a:pt x="605679" y="724792"/>
                        <a:pt x="583384" y="724792"/>
                      </a:cubicBezTo>
                      <a:close/>
                      <a:moveTo>
                        <a:pt x="498947" y="724792"/>
                      </a:moveTo>
                      <a:cubicBezTo>
                        <a:pt x="476652" y="724792"/>
                        <a:pt x="458579" y="742865"/>
                        <a:pt x="458579" y="765160"/>
                      </a:cubicBezTo>
                      <a:cubicBezTo>
                        <a:pt x="458579" y="787455"/>
                        <a:pt x="476652" y="805528"/>
                        <a:pt x="498947" y="805528"/>
                      </a:cubicBezTo>
                      <a:cubicBezTo>
                        <a:pt x="521242" y="805528"/>
                        <a:pt x="539315" y="787455"/>
                        <a:pt x="539315" y="765160"/>
                      </a:cubicBezTo>
                      <a:cubicBezTo>
                        <a:pt x="539315" y="742865"/>
                        <a:pt x="521242" y="724792"/>
                        <a:pt x="498947" y="724792"/>
                      </a:cubicBezTo>
                      <a:close/>
                      <a:moveTo>
                        <a:pt x="414511" y="724792"/>
                      </a:moveTo>
                      <a:cubicBezTo>
                        <a:pt x="392216" y="724792"/>
                        <a:pt x="374143" y="742865"/>
                        <a:pt x="374143" y="765160"/>
                      </a:cubicBezTo>
                      <a:cubicBezTo>
                        <a:pt x="374143" y="787455"/>
                        <a:pt x="392216" y="805528"/>
                        <a:pt x="414511" y="805528"/>
                      </a:cubicBezTo>
                      <a:cubicBezTo>
                        <a:pt x="436806" y="805528"/>
                        <a:pt x="454879" y="787455"/>
                        <a:pt x="454879" y="765160"/>
                      </a:cubicBezTo>
                      <a:cubicBezTo>
                        <a:pt x="454879" y="742865"/>
                        <a:pt x="436806" y="724792"/>
                        <a:pt x="414511" y="724792"/>
                      </a:cubicBezTo>
                      <a:close/>
                      <a:moveTo>
                        <a:pt x="330075" y="724792"/>
                      </a:moveTo>
                      <a:cubicBezTo>
                        <a:pt x="307780" y="724792"/>
                        <a:pt x="289707" y="742865"/>
                        <a:pt x="289707" y="765160"/>
                      </a:cubicBezTo>
                      <a:cubicBezTo>
                        <a:pt x="289707" y="787455"/>
                        <a:pt x="307780" y="805528"/>
                        <a:pt x="330075" y="805528"/>
                      </a:cubicBezTo>
                      <a:cubicBezTo>
                        <a:pt x="352370" y="805528"/>
                        <a:pt x="370443" y="787455"/>
                        <a:pt x="370443" y="765160"/>
                      </a:cubicBezTo>
                      <a:cubicBezTo>
                        <a:pt x="370443" y="742865"/>
                        <a:pt x="352370" y="724792"/>
                        <a:pt x="330075" y="724792"/>
                      </a:cubicBezTo>
                      <a:close/>
                      <a:moveTo>
                        <a:pt x="245639" y="724792"/>
                      </a:moveTo>
                      <a:cubicBezTo>
                        <a:pt x="223344" y="724792"/>
                        <a:pt x="205271" y="742865"/>
                        <a:pt x="205271" y="765160"/>
                      </a:cubicBezTo>
                      <a:cubicBezTo>
                        <a:pt x="205271" y="787455"/>
                        <a:pt x="223344" y="805528"/>
                        <a:pt x="245639" y="805528"/>
                      </a:cubicBezTo>
                      <a:cubicBezTo>
                        <a:pt x="267934" y="805528"/>
                        <a:pt x="286007" y="787455"/>
                        <a:pt x="286007" y="765160"/>
                      </a:cubicBezTo>
                      <a:cubicBezTo>
                        <a:pt x="286007" y="742865"/>
                        <a:pt x="267934" y="724792"/>
                        <a:pt x="245639" y="724792"/>
                      </a:cubicBezTo>
                      <a:close/>
                      <a:moveTo>
                        <a:pt x="161202" y="724792"/>
                      </a:moveTo>
                      <a:cubicBezTo>
                        <a:pt x="138907" y="724792"/>
                        <a:pt x="120834" y="742865"/>
                        <a:pt x="120834" y="765160"/>
                      </a:cubicBezTo>
                      <a:cubicBezTo>
                        <a:pt x="120834" y="787455"/>
                        <a:pt x="138907" y="805528"/>
                        <a:pt x="161202" y="805528"/>
                      </a:cubicBezTo>
                      <a:cubicBezTo>
                        <a:pt x="183497" y="805528"/>
                        <a:pt x="201570" y="787455"/>
                        <a:pt x="201570" y="765160"/>
                      </a:cubicBezTo>
                      <a:cubicBezTo>
                        <a:pt x="201570" y="742865"/>
                        <a:pt x="183497" y="724792"/>
                        <a:pt x="161202" y="724792"/>
                      </a:cubicBezTo>
                      <a:close/>
                      <a:moveTo>
                        <a:pt x="76766" y="724792"/>
                      </a:moveTo>
                      <a:cubicBezTo>
                        <a:pt x="54471" y="724792"/>
                        <a:pt x="36398" y="742865"/>
                        <a:pt x="36398" y="765160"/>
                      </a:cubicBezTo>
                      <a:cubicBezTo>
                        <a:pt x="36398" y="787455"/>
                        <a:pt x="54471" y="805528"/>
                        <a:pt x="76766" y="805528"/>
                      </a:cubicBezTo>
                      <a:cubicBezTo>
                        <a:pt x="99061" y="805528"/>
                        <a:pt x="117134" y="787455"/>
                        <a:pt x="117134" y="765160"/>
                      </a:cubicBezTo>
                      <a:cubicBezTo>
                        <a:pt x="117134" y="742865"/>
                        <a:pt x="99061" y="724792"/>
                        <a:pt x="76766" y="724792"/>
                      </a:cubicBezTo>
                      <a:close/>
                      <a:moveTo>
                        <a:pt x="1343312" y="638743"/>
                      </a:moveTo>
                      <a:cubicBezTo>
                        <a:pt x="1321017" y="638743"/>
                        <a:pt x="1302944" y="656816"/>
                        <a:pt x="1302944" y="679111"/>
                      </a:cubicBezTo>
                      <a:cubicBezTo>
                        <a:pt x="1302944" y="701406"/>
                        <a:pt x="1321017" y="719479"/>
                        <a:pt x="1343312" y="719479"/>
                      </a:cubicBezTo>
                      <a:cubicBezTo>
                        <a:pt x="1365607" y="719479"/>
                        <a:pt x="1383680" y="701406"/>
                        <a:pt x="1383680" y="679111"/>
                      </a:cubicBezTo>
                      <a:cubicBezTo>
                        <a:pt x="1383680" y="656816"/>
                        <a:pt x="1365607" y="638743"/>
                        <a:pt x="1343312" y="638743"/>
                      </a:cubicBezTo>
                      <a:close/>
                      <a:moveTo>
                        <a:pt x="1258874" y="638743"/>
                      </a:moveTo>
                      <a:cubicBezTo>
                        <a:pt x="1236579" y="638743"/>
                        <a:pt x="1218506" y="656816"/>
                        <a:pt x="1218506" y="679111"/>
                      </a:cubicBezTo>
                      <a:cubicBezTo>
                        <a:pt x="1218506" y="701406"/>
                        <a:pt x="1236579" y="719479"/>
                        <a:pt x="1258874" y="719479"/>
                      </a:cubicBezTo>
                      <a:cubicBezTo>
                        <a:pt x="1281169" y="719479"/>
                        <a:pt x="1299242" y="701406"/>
                        <a:pt x="1299242" y="679111"/>
                      </a:cubicBezTo>
                      <a:cubicBezTo>
                        <a:pt x="1299242" y="656816"/>
                        <a:pt x="1281169" y="638743"/>
                        <a:pt x="1258874" y="638743"/>
                      </a:cubicBezTo>
                      <a:close/>
                      <a:moveTo>
                        <a:pt x="1174438" y="638743"/>
                      </a:moveTo>
                      <a:cubicBezTo>
                        <a:pt x="1152143" y="638743"/>
                        <a:pt x="1134070" y="656816"/>
                        <a:pt x="1134070" y="679111"/>
                      </a:cubicBezTo>
                      <a:cubicBezTo>
                        <a:pt x="1134070" y="701406"/>
                        <a:pt x="1152143" y="719479"/>
                        <a:pt x="1174438" y="719479"/>
                      </a:cubicBezTo>
                      <a:cubicBezTo>
                        <a:pt x="1196733" y="719479"/>
                        <a:pt x="1214806" y="701406"/>
                        <a:pt x="1214806" y="679111"/>
                      </a:cubicBezTo>
                      <a:cubicBezTo>
                        <a:pt x="1214806" y="656816"/>
                        <a:pt x="1196733" y="638743"/>
                        <a:pt x="1174438" y="638743"/>
                      </a:cubicBezTo>
                      <a:close/>
                      <a:moveTo>
                        <a:pt x="1090002" y="638743"/>
                      </a:moveTo>
                      <a:cubicBezTo>
                        <a:pt x="1067707" y="638743"/>
                        <a:pt x="1049634" y="656816"/>
                        <a:pt x="1049634" y="679111"/>
                      </a:cubicBezTo>
                      <a:cubicBezTo>
                        <a:pt x="1049634" y="701406"/>
                        <a:pt x="1067707" y="719479"/>
                        <a:pt x="1090002" y="719479"/>
                      </a:cubicBezTo>
                      <a:cubicBezTo>
                        <a:pt x="1112297" y="719479"/>
                        <a:pt x="1130370" y="701406"/>
                        <a:pt x="1130370" y="679111"/>
                      </a:cubicBezTo>
                      <a:cubicBezTo>
                        <a:pt x="1130370" y="656816"/>
                        <a:pt x="1112297" y="638743"/>
                        <a:pt x="1090002" y="638743"/>
                      </a:cubicBezTo>
                      <a:close/>
                      <a:moveTo>
                        <a:pt x="1005565" y="638743"/>
                      </a:moveTo>
                      <a:cubicBezTo>
                        <a:pt x="983270" y="638743"/>
                        <a:pt x="965197" y="656816"/>
                        <a:pt x="965197" y="679111"/>
                      </a:cubicBezTo>
                      <a:cubicBezTo>
                        <a:pt x="965197" y="701406"/>
                        <a:pt x="983270" y="719479"/>
                        <a:pt x="1005565" y="719479"/>
                      </a:cubicBezTo>
                      <a:cubicBezTo>
                        <a:pt x="1027860" y="719479"/>
                        <a:pt x="1045933" y="701406"/>
                        <a:pt x="1045933" y="679111"/>
                      </a:cubicBezTo>
                      <a:cubicBezTo>
                        <a:pt x="1045933" y="656816"/>
                        <a:pt x="1027860" y="638743"/>
                        <a:pt x="1005565" y="638743"/>
                      </a:cubicBezTo>
                      <a:close/>
                      <a:moveTo>
                        <a:pt x="921129" y="638743"/>
                      </a:moveTo>
                      <a:cubicBezTo>
                        <a:pt x="898834" y="638743"/>
                        <a:pt x="880761" y="656816"/>
                        <a:pt x="880761" y="679111"/>
                      </a:cubicBezTo>
                      <a:cubicBezTo>
                        <a:pt x="880761" y="701406"/>
                        <a:pt x="898834" y="719479"/>
                        <a:pt x="921129" y="719479"/>
                      </a:cubicBezTo>
                      <a:cubicBezTo>
                        <a:pt x="943424" y="719479"/>
                        <a:pt x="961497" y="701406"/>
                        <a:pt x="961497" y="679111"/>
                      </a:cubicBezTo>
                      <a:cubicBezTo>
                        <a:pt x="961497" y="656816"/>
                        <a:pt x="943424" y="638743"/>
                        <a:pt x="921129" y="638743"/>
                      </a:cubicBezTo>
                      <a:close/>
                      <a:moveTo>
                        <a:pt x="836693" y="638743"/>
                      </a:moveTo>
                      <a:cubicBezTo>
                        <a:pt x="814398" y="638743"/>
                        <a:pt x="796325" y="656816"/>
                        <a:pt x="796325" y="679111"/>
                      </a:cubicBezTo>
                      <a:cubicBezTo>
                        <a:pt x="796325" y="701406"/>
                        <a:pt x="814398" y="719479"/>
                        <a:pt x="836693" y="719479"/>
                      </a:cubicBezTo>
                      <a:cubicBezTo>
                        <a:pt x="858988" y="719479"/>
                        <a:pt x="877061" y="701406"/>
                        <a:pt x="877061" y="679111"/>
                      </a:cubicBezTo>
                      <a:cubicBezTo>
                        <a:pt x="877061" y="656816"/>
                        <a:pt x="858988" y="638743"/>
                        <a:pt x="836693" y="638743"/>
                      </a:cubicBezTo>
                      <a:close/>
                      <a:moveTo>
                        <a:pt x="752256" y="638743"/>
                      </a:moveTo>
                      <a:cubicBezTo>
                        <a:pt x="729961" y="638743"/>
                        <a:pt x="711888" y="656816"/>
                        <a:pt x="711888" y="679111"/>
                      </a:cubicBezTo>
                      <a:cubicBezTo>
                        <a:pt x="711888" y="701406"/>
                        <a:pt x="729961" y="719479"/>
                        <a:pt x="752256" y="719479"/>
                      </a:cubicBezTo>
                      <a:cubicBezTo>
                        <a:pt x="774551" y="719479"/>
                        <a:pt x="792624" y="701406"/>
                        <a:pt x="792624" y="679111"/>
                      </a:cubicBezTo>
                      <a:cubicBezTo>
                        <a:pt x="792624" y="656816"/>
                        <a:pt x="774551" y="638743"/>
                        <a:pt x="752256" y="638743"/>
                      </a:cubicBezTo>
                      <a:close/>
                      <a:moveTo>
                        <a:pt x="667820" y="638743"/>
                      </a:moveTo>
                      <a:cubicBezTo>
                        <a:pt x="645525" y="638743"/>
                        <a:pt x="627452" y="656816"/>
                        <a:pt x="627452" y="679111"/>
                      </a:cubicBezTo>
                      <a:cubicBezTo>
                        <a:pt x="627452" y="701406"/>
                        <a:pt x="645525" y="719479"/>
                        <a:pt x="667820" y="719479"/>
                      </a:cubicBezTo>
                      <a:cubicBezTo>
                        <a:pt x="690115" y="719479"/>
                        <a:pt x="708188" y="701406"/>
                        <a:pt x="708188" y="679111"/>
                      </a:cubicBezTo>
                      <a:cubicBezTo>
                        <a:pt x="708188" y="656816"/>
                        <a:pt x="690115" y="638743"/>
                        <a:pt x="667820" y="638743"/>
                      </a:cubicBezTo>
                      <a:close/>
                      <a:moveTo>
                        <a:pt x="583384" y="638743"/>
                      </a:moveTo>
                      <a:cubicBezTo>
                        <a:pt x="561089" y="638743"/>
                        <a:pt x="543016" y="656816"/>
                        <a:pt x="543016" y="679111"/>
                      </a:cubicBezTo>
                      <a:cubicBezTo>
                        <a:pt x="543016" y="701406"/>
                        <a:pt x="561089" y="719479"/>
                        <a:pt x="583384" y="719479"/>
                      </a:cubicBezTo>
                      <a:cubicBezTo>
                        <a:pt x="605679" y="719479"/>
                        <a:pt x="623752" y="701406"/>
                        <a:pt x="623752" y="679111"/>
                      </a:cubicBezTo>
                      <a:cubicBezTo>
                        <a:pt x="623752" y="656816"/>
                        <a:pt x="605679" y="638743"/>
                        <a:pt x="583384" y="638743"/>
                      </a:cubicBezTo>
                      <a:close/>
                      <a:moveTo>
                        <a:pt x="498947" y="638743"/>
                      </a:moveTo>
                      <a:cubicBezTo>
                        <a:pt x="476652" y="638743"/>
                        <a:pt x="458579" y="656816"/>
                        <a:pt x="458579" y="679111"/>
                      </a:cubicBezTo>
                      <a:cubicBezTo>
                        <a:pt x="458579" y="701406"/>
                        <a:pt x="476652" y="719479"/>
                        <a:pt x="498947" y="719479"/>
                      </a:cubicBezTo>
                      <a:cubicBezTo>
                        <a:pt x="521242" y="719479"/>
                        <a:pt x="539315" y="701406"/>
                        <a:pt x="539315" y="679111"/>
                      </a:cubicBezTo>
                      <a:cubicBezTo>
                        <a:pt x="539315" y="656816"/>
                        <a:pt x="521242" y="638743"/>
                        <a:pt x="498947" y="638743"/>
                      </a:cubicBezTo>
                      <a:close/>
                      <a:moveTo>
                        <a:pt x="414511" y="638743"/>
                      </a:moveTo>
                      <a:cubicBezTo>
                        <a:pt x="392216" y="638743"/>
                        <a:pt x="374143" y="656816"/>
                        <a:pt x="374143" y="679111"/>
                      </a:cubicBezTo>
                      <a:cubicBezTo>
                        <a:pt x="374143" y="701406"/>
                        <a:pt x="392216" y="719479"/>
                        <a:pt x="414511" y="719479"/>
                      </a:cubicBezTo>
                      <a:cubicBezTo>
                        <a:pt x="436806" y="719479"/>
                        <a:pt x="454879" y="701406"/>
                        <a:pt x="454879" y="679111"/>
                      </a:cubicBezTo>
                      <a:cubicBezTo>
                        <a:pt x="454879" y="656816"/>
                        <a:pt x="436806" y="638743"/>
                        <a:pt x="414511" y="638743"/>
                      </a:cubicBezTo>
                      <a:close/>
                      <a:moveTo>
                        <a:pt x="330075" y="638743"/>
                      </a:moveTo>
                      <a:cubicBezTo>
                        <a:pt x="307780" y="638743"/>
                        <a:pt x="289707" y="656816"/>
                        <a:pt x="289707" y="679111"/>
                      </a:cubicBezTo>
                      <a:cubicBezTo>
                        <a:pt x="289707" y="701406"/>
                        <a:pt x="307780" y="719479"/>
                        <a:pt x="330075" y="719479"/>
                      </a:cubicBezTo>
                      <a:cubicBezTo>
                        <a:pt x="352370" y="719479"/>
                        <a:pt x="370443" y="701406"/>
                        <a:pt x="370443" y="679111"/>
                      </a:cubicBezTo>
                      <a:cubicBezTo>
                        <a:pt x="370443" y="656816"/>
                        <a:pt x="352370" y="638743"/>
                        <a:pt x="330075" y="638743"/>
                      </a:cubicBezTo>
                      <a:close/>
                      <a:moveTo>
                        <a:pt x="245639" y="638743"/>
                      </a:moveTo>
                      <a:cubicBezTo>
                        <a:pt x="223344" y="638743"/>
                        <a:pt x="205271" y="656816"/>
                        <a:pt x="205271" y="679111"/>
                      </a:cubicBezTo>
                      <a:cubicBezTo>
                        <a:pt x="205271" y="701406"/>
                        <a:pt x="223344" y="719479"/>
                        <a:pt x="245639" y="719479"/>
                      </a:cubicBezTo>
                      <a:cubicBezTo>
                        <a:pt x="267934" y="719479"/>
                        <a:pt x="286007" y="701406"/>
                        <a:pt x="286007" y="679111"/>
                      </a:cubicBezTo>
                      <a:cubicBezTo>
                        <a:pt x="286007" y="656816"/>
                        <a:pt x="267934" y="638743"/>
                        <a:pt x="245639" y="638743"/>
                      </a:cubicBezTo>
                      <a:close/>
                      <a:moveTo>
                        <a:pt x="161202" y="638743"/>
                      </a:moveTo>
                      <a:cubicBezTo>
                        <a:pt x="138907" y="638743"/>
                        <a:pt x="120834" y="656816"/>
                        <a:pt x="120834" y="679111"/>
                      </a:cubicBezTo>
                      <a:cubicBezTo>
                        <a:pt x="120834" y="701406"/>
                        <a:pt x="138907" y="719479"/>
                        <a:pt x="161202" y="719479"/>
                      </a:cubicBezTo>
                      <a:cubicBezTo>
                        <a:pt x="183497" y="719479"/>
                        <a:pt x="201570" y="701406"/>
                        <a:pt x="201570" y="679111"/>
                      </a:cubicBezTo>
                      <a:cubicBezTo>
                        <a:pt x="201570" y="656816"/>
                        <a:pt x="183497" y="638743"/>
                        <a:pt x="161202" y="638743"/>
                      </a:cubicBezTo>
                      <a:close/>
                      <a:moveTo>
                        <a:pt x="76766" y="638743"/>
                      </a:moveTo>
                      <a:cubicBezTo>
                        <a:pt x="54471" y="638743"/>
                        <a:pt x="36398" y="656816"/>
                        <a:pt x="36398" y="679111"/>
                      </a:cubicBezTo>
                      <a:cubicBezTo>
                        <a:pt x="36398" y="701406"/>
                        <a:pt x="54471" y="719479"/>
                        <a:pt x="76766" y="719479"/>
                      </a:cubicBezTo>
                      <a:cubicBezTo>
                        <a:pt x="99061" y="719479"/>
                        <a:pt x="117134" y="701406"/>
                        <a:pt x="117134" y="679111"/>
                      </a:cubicBezTo>
                      <a:cubicBezTo>
                        <a:pt x="117134" y="656816"/>
                        <a:pt x="99061" y="638743"/>
                        <a:pt x="76766" y="638743"/>
                      </a:cubicBezTo>
                      <a:close/>
                      <a:moveTo>
                        <a:pt x="1343312" y="552694"/>
                      </a:moveTo>
                      <a:cubicBezTo>
                        <a:pt x="1321017" y="552694"/>
                        <a:pt x="1302944" y="570767"/>
                        <a:pt x="1302944" y="593062"/>
                      </a:cubicBezTo>
                      <a:cubicBezTo>
                        <a:pt x="1302944" y="615357"/>
                        <a:pt x="1321017" y="633430"/>
                        <a:pt x="1343312" y="633430"/>
                      </a:cubicBezTo>
                      <a:cubicBezTo>
                        <a:pt x="1365607" y="633430"/>
                        <a:pt x="1383680" y="615357"/>
                        <a:pt x="1383680" y="593062"/>
                      </a:cubicBezTo>
                      <a:cubicBezTo>
                        <a:pt x="1383680" y="570767"/>
                        <a:pt x="1365607" y="552694"/>
                        <a:pt x="1343312" y="552694"/>
                      </a:cubicBezTo>
                      <a:close/>
                      <a:moveTo>
                        <a:pt x="1258874" y="552694"/>
                      </a:moveTo>
                      <a:cubicBezTo>
                        <a:pt x="1236579" y="552694"/>
                        <a:pt x="1218506" y="570767"/>
                        <a:pt x="1218506" y="593062"/>
                      </a:cubicBezTo>
                      <a:cubicBezTo>
                        <a:pt x="1218506" y="615357"/>
                        <a:pt x="1236579" y="633430"/>
                        <a:pt x="1258874" y="633430"/>
                      </a:cubicBezTo>
                      <a:cubicBezTo>
                        <a:pt x="1281169" y="633430"/>
                        <a:pt x="1299242" y="615357"/>
                        <a:pt x="1299242" y="593062"/>
                      </a:cubicBezTo>
                      <a:cubicBezTo>
                        <a:pt x="1299242" y="570767"/>
                        <a:pt x="1281169" y="552694"/>
                        <a:pt x="1258874" y="552694"/>
                      </a:cubicBezTo>
                      <a:close/>
                      <a:moveTo>
                        <a:pt x="1174438" y="552694"/>
                      </a:moveTo>
                      <a:cubicBezTo>
                        <a:pt x="1152143" y="552694"/>
                        <a:pt x="1134070" y="570767"/>
                        <a:pt x="1134070" y="593062"/>
                      </a:cubicBezTo>
                      <a:cubicBezTo>
                        <a:pt x="1134070" y="615357"/>
                        <a:pt x="1152143" y="633430"/>
                        <a:pt x="1174438" y="633430"/>
                      </a:cubicBezTo>
                      <a:cubicBezTo>
                        <a:pt x="1196733" y="633430"/>
                        <a:pt x="1214806" y="615357"/>
                        <a:pt x="1214806" y="593062"/>
                      </a:cubicBezTo>
                      <a:cubicBezTo>
                        <a:pt x="1214806" y="570767"/>
                        <a:pt x="1196733" y="552694"/>
                        <a:pt x="1174438" y="552694"/>
                      </a:cubicBezTo>
                      <a:close/>
                      <a:moveTo>
                        <a:pt x="1090002" y="552694"/>
                      </a:moveTo>
                      <a:cubicBezTo>
                        <a:pt x="1067707" y="552694"/>
                        <a:pt x="1049634" y="570767"/>
                        <a:pt x="1049634" y="593062"/>
                      </a:cubicBezTo>
                      <a:cubicBezTo>
                        <a:pt x="1049634" y="615357"/>
                        <a:pt x="1067707" y="633430"/>
                        <a:pt x="1090002" y="633430"/>
                      </a:cubicBezTo>
                      <a:cubicBezTo>
                        <a:pt x="1112297" y="633430"/>
                        <a:pt x="1130370" y="615357"/>
                        <a:pt x="1130370" y="593062"/>
                      </a:cubicBezTo>
                      <a:cubicBezTo>
                        <a:pt x="1130370" y="570767"/>
                        <a:pt x="1112297" y="552694"/>
                        <a:pt x="1090002" y="552694"/>
                      </a:cubicBezTo>
                      <a:close/>
                      <a:moveTo>
                        <a:pt x="1005565" y="552694"/>
                      </a:moveTo>
                      <a:cubicBezTo>
                        <a:pt x="983270" y="552694"/>
                        <a:pt x="965197" y="570767"/>
                        <a:pt x="965197" y="593062"/>
                      </a:cubicBezTo>
                      <a:cubicBezTo>
                        <a:pt x="965197" y="615357"/>
                        <a:pt x="983270" y="633430"/>
                        <a:pt x="1005565" y="633430"/>
                      </a:cubicBezTo>
                      <a:cubicBezTo>
                        <a:pt x="1027860" y="633430"/>
                        <a:pt x="1045933" y="615357"/>
                        <a:pt x="1045933" y="593062"/>
                      </a:cubicBezTo>
                      <a:cubicBezTo>
                        <a:pt x="1045933" y="570767"/>
                        <a:pt x="1027860" y="552694"/>
                        <a:pt x="1005565" y="552694"/>
                      </a:cubicBezTo>
                      <a:close/>
                      <a:moveTo>
                        <a:pt x="921129" y="552694"/>
                      </a:moveTo>
                      <a:cubicBezTo>
                        <a:pt x="898834" y="552694"/>
                        <a:pt x="880761" y="570767"/>
                        <a:pt x="880761" y="593062"/>
                      </a:cubicBezTo>
                      <a:cubicBezTo>
                        <a:pt x="880761" y="615357"/>
                        <a:pt x="898834" y="633430"/>
                        <a:pt x="921129" y="633430"/>
                      </a:cubicBezTo>
                      <a:cubicBezTo>
                        <a:pt x="943424" y="633430"/>
                        <a:pt x="961497" y="615357"/>
                        <a:pt x="961497" y="593062"/>
                      </a:cubicBezTo>
                      <a:cubicBezTo>
                        <a:pt x="961497" y="570767"/>
                        <a:pt x="943424" y="552694"/>
                        <a:pt x="921129" y="552694"/>
                      </a:cubicBezTo>
                      <a:close/>
                      <a:moveTo>
                        <a:pt x="836693" y="552694"/>
                      </a:moveTo>
                      <a:cubicBezTo>
                        <a:pt x="814398" y="552694"/>
                        <a:pt x="796325" y="570767"/>
                        <a:pt x="796325" y="593062"/>
                      </a:cubicBezTo>
                      <a:cubicBezTo>
                        <a:pt x="796325" y="615357"/>
                        <a:pt x="814398" y="633430"/>
                        <a:pt x="836693" y="633430"/>
                      </a:cubicBezTo>
                      <a:cubicBezTo>
                        <a:pt x="858988" y="633430"/>
                        <a:pt x="877061" y="615357"/>
                        <a:pt x="877061" y="593062"/>
                      </a:cubicBezTo>
                      <a:cubicBezTo>
                        <a:pt x="877061" y="570767"/>
                        <a:pt x="858988" y="552694"/>
                        <a:pt x="836693" y="552694"/>
                      </a:cubicBezTo>
                      <a:close/>
                      <a:moveTo>
                        <a:pt x="752256" y="552694"/>
                      </a:moveTo>
                      <a:cubicBezTo>
                        <a:pt x="729961" y="552694"/>
                        <a:pt x="711888" y="570767"/>
                        <a:pt x="711888" y="593062"/>
                      </a:cubicBezTo>
                      <a:cubicBezTo>
                        <a:pt x="711888" y="615357"/>
                        <a:pt x="729961" y="633430"/>
                        <a:pt x="752256" y="633430"/>
                      </a:cubicBezTo>
                      <a:cubicBezTo>
                        <a:pt x="774551" y="633430"/>
                        <a:pt x="792624" y="615357"/>
                        <a:pt x="792624" y="593062"/>
                      </a:cubicBezTo>
                      <a:cubicBezTo>
                        <a:pt x="792624" y="570767"/>
                        <a:pt x="774551" y="552694"/>
                        <a:pt x="752256" y="552694"/>
                      </a:cubicBezTo>
                      <a:close/>
                      <a:moveTo>
                        <a:pt x="667820" y="552694"/>
                      </a:moveTo>
                      <a:cubicBezTo>
                        <a:pt x="645525" y="552694"/>
                        <a:pt x="627452" y="570767"/>
                        <a:pt x="627452" y="593062"/>
                      </a:cubicBezTo>
                      <a:cubicBezTo>
                        <a:pt x="627452" y="615357"/>
                        <a:pt x="645525" y="633430"/>
                        <a:pt x="667820" y="633430"/>
                      </a:cubicBezTo>
                      <a:cubicBezTo>
                        <a:pt x="690115" y="633430"/>
                        <a:pt x="708188" y="615357"/>
                        <a:pt x="708188" y="593062"/>
                      </a:cubicBezTo>
                      <a:cubicBezTo>
                        <a:pt x="708188" y="570767"/>
                        <a:pt x="690115" y="552694"/>
                        <a:pt x="667820" y="552694"/>
                      </a:cubicBezTo>
                      <a:close/>
                      <a:moveTo>
                        <a:pt x="583384" y="552694"/>
                      </a:moveTo>
                      <a:cubicBezTo>
                        <a:pt x="561089" y="552694"/>
                        <a:pt x="543016" y="570767"/>
                        <a:pt x="543016" y="593062"/>
                      </a:cubicBezTo>
                      <a:cubicBezTo>
                        <a:pt x="543016" y="615357"/>
                        <a:pt x="561089" y="633430"/>
                        <a:pt x="583384" y="633430"/>
                      </a:cubicBezTo>
                      <a:cubicBezTo>
                        <a:pt x="605679" y="633430"/>
                        <a:pt x="623752" y="615357"/>
                        <a:pt x="623752" y="593062"/>
                      </a:cubicBezTo>
                      <a:cubicBezTo>
                        <a:pt x="623752" y="570767"/>
                        <a:pt x="605679" y="552694"/>
                        <a:pt x="583384" y="552694"/>
                      </a:cubicBezTo>
                      <a:close/>
                      <a:moveTo>
                        <a:pt x="498947" y="552694"/>
                      </a:moveTo>
                      <a:cubicBezTo>
                        <a:pt x="476652" y="552694"/>
                        <a:pt x="458579" y="570767"/>
                        <a:pt x="458579" y="593062"/>
                      </a:cubicBezTo>
                      <a:cubicBezTo>
                        <a:pt x="458579" y="615357"/>
                        <a:pt x="476652" y="633430"/>
                        <a:pt x="498947" y="633430"/>
                      </a:cubicBezTo>
                      <a:cubicBezTo>
                        <a:pt x="521242" y="633430"/>
                        <a:pt x="539315" y="615357"/>
                        <a:pt x="539315" y="593062"/>
                      </a:cubicBezTo>
                      <a:cubicBezTo>
                        <a:pt x="539315" y="570767"/>
                        <a:pt x="521242" y="552694"/>
                        <a:pt x="498947" y="552694"/>
                      </a:cubicBezTo>
                      <a:close/>
                      <a:moveTo>
                        <a:pt x="414511" y="552694"/>
                      </a:moveTo>
                      <a:cubicBezTo>
                        <a:pt x="392216" y="552694"/>
                        <a:pt x="374143" y="570767"/>
                        <a:pt x="374143" y="593062"/>
                      </a:cubicBezTo>
                      <a:cubicBezTo>
                        <a:pt x="374143" y="615357"/>
                        <a:pt x="392216" y="633430"/>
                        <a:pt x="414511" y="633430"/>
                      </a:cubicBezTo>
                      <a:cubicBezTo>
                        <a:pt x="436806" y="633430"/>
                        <a:pt x="454879" y="615357"/>
                        <a:pt x="454879" y="593062"/>
                      </a:cubicBezTo>
                      <a:cubicBezTo>
                        <a:pt x="454879" y="570767"/>
                        <a:pt x="436806" y="552694"/>
                        <a:pt x="414511" y="552694"/>
                      </a:cubicBezTo>
                      <a:close/>
                      <a:moveTo>
                        <a:pt x="330075" y="552694"/>
                      </a:moveTo>
                      <a:cubicBezTo>
                        <a:pt x="307780" y="552694"/>
                        <a:pt x="289707" y="570767"/>
                        <a:pt x="289707" y="593062"/>
                      </a:cubicBezTo>
                      <a:cubicBezTo>
                        <a:pt x="289707" y="615357"/>
                        <a:pt x="307780" y="633430"/>
                        <a:pt x="330075" y="633430"/>
                      </a:cubicBezTo>
                      <a:cubicBezTo>
                        <a:pt x="352370" y="633430"/>
                        <a:pt x="370443" y="615357"/>
                        <a:pt x="370443" y="593062"/>
                      </a:cubicBezTo>
                      <a:cubicBezTo>
                        <a:pt x="370443" y="570767"/>
                        <a:pt x="352370" y="552694"/>
                        <a:pt x="330075" y="552694"/>
                      </a:cubicBezTo>
                      <a:close/>
                      <a:moveTo>
                        <a:pt x="245639" y="552694"/>
                      </a:moveTo>
                      <a:cubicBezTo>
                        <a:pt x="223344" y="552694"/>
                        <a:pt x="205271" y="570767"/>
                        <a:pt x="205271" y="593062"/>
                      </a:cubicBezTo>
                      <a:cubicBezTo>
                        <a:pt x="205271" y="615357"/>
                        <a:pt x="223344" y="633430"/>
                        <a:pt x="245639" y="633430"/>
                      </a:cubicBezTo>
                      <a:cubicBezTo>
                        <a:pt x="267934" y="633430"/>
                        <a:pt x="286007" y="615357"/>
                        <a:pt x="286007" y="593062"/>
                      </a:cubicBezTo>
                      <a:cubicBezTo>
                        <a:pt x="286007" y="570767"/>
                        <a:pt x="267934" y="552694"/>
                        <a:pt x="245639" y="552694"/>
                      </a:cubicBezTo>
                      <a:close/>
                      <a:moveTo>
                        <a:pt x="161202" y="552694"/>
                      </a:moveTo>
                      <a:cubicBezTo>
                        <a:pt x="138907" y="552694"/>
                        <a:pt x="120834" y="570767"/>
                        <a:pt x="120834" y="593062"/>
                      </a:cubicBezTo>
                      <a:cubicBezTo>
                        <a:pt x="120834" y="615357"/>
                        <a:pt x="138907" y="633430"/>
                        <a:pt x="161202" y="633430"/>
                      </a:cubicBezTo>
                      <a:cubicBezTo>
                        <a:pt x="183497" y="633430"/>
                        <a:pt x="201570" y="615357"/>
                        <a:pt x="201570" y="593062"/>
                      </a:cubicBezTo>
                      <a:cubicBezTo>
                        <a:pt x="201570" y="570767"/>
                        <a:pt x="183497" y="552694"/>
                        <a:pt x="161202" y="552694"/>
                      </a:cubicBezTo>
                      <a:close/>
                      <a:moveTo>
                        <a:pt x="76766" y="552694"/>
                      </a:moveTo>
                      <a:cubicBezTo>
                        <a:pt x="54471" y="552694"/>
                        <a:pt x="36398" y="570767"/>
                        <a:pt x="36398" y="593062"/>
                      </a:cubicBezTo>
                      <a:cubicBezTo>
                        <a:pt x="36398" y="615357"/>
                        <a:pt x="54471" y="633430"/>
                        <a:pt x="76766" y="633430"/>
                      </a:cubicBezTo>
                      <a:cubicBezTo>
                        <a:pt x="99061" y="633430"/>
                        <a:pt x="117134" y="615357"/>
                        <a:pt x="117134" y="593062"/>
                      </a:cubicBezTo>
                      <a:cubicBezTo>
                        <a:pt x="117134" y="570767"/>
                        <a:pt x="99061" y="552694"/>
                        <a:pt x="76766" y="552694"/>
                      </a:cubicBezTo>
                      <a:close/>
                      <a:moveTo>
                        <a:pt x="1343312" y="466644"/>
                      </a:moveTo>
                      <a:cubicBezTo>
                        <a:pt x="1321017" y="466644"/>
                        <a:pt x="1302944" y="484717"/>
                        <a:pt x="1302944" y="507012"/>
                      </a:cubicBezTo>
                      <a:cubicBezTo>
                        <a:pt x="1302944" y="529307"/>
                        <a:pt x="1321017" y="547380"/>
                        <a:pt x="1343312" y="547380"/>
                      </a:cubicBezTo>
                      <a:cubicBezTo>
                        <a:pt x="1365607" y="547380"/>
                        <a:pt x="1383680" y="529307"/>
                        <a:pt x="1383680" y="507012"/>
                      </a:cubicBezTo>
                      <a:cubicBezTo>
                        <a:pt x="1383680" y="484717"/>
                        <a:pt x="1365607" y="466644"/>
                        <a:pt x="1343312" y="466644"/>
                      </a:cubicBezTo>
                      <a:close/>
                      <a:moveTo>
                        <a:pt x="1258874" y="466644"/>
                      </a:moveTo>
                      <a:cubicBezTo>
                        <a:pt x="1236579" y="466644"/>
                        <a:pt x="1218506" y="484717"/>
                        <a:pt x="1218506" y="507012"/>
                      </a:cubicBezTo>
                      <a:cubicBezTo>
                        <a:pt x="1218506" y="529307"/>
                        <a:pt x="1236579" y="547380"/>
                        <a:pt x="1258874" y="547380"/>
                      </a:cubicBezTo>
                      <a:cubicBezTo>
                        <a:pt x="1281169" y="547380"/>
                        <a:pt x="1299242" y="529307"/>
                        <a:pt x="1299242" y="507012"/>
                      </a:cubicBezTo>
                      <a:cubicBezTo>
                        <a:pt x="1299242" y="484717"/>
                        <a:pt x="1281169" y="466644"/>
                        <a:pt x="1258874" y="466644"/>
                      </a:cubicBezTo>
                      <a:close/>
                      <a:moveTo>
                        <a:pt x="1174438" y="466644"/>
                      </a:moveTo>
                      <a:cubicBezTo>
                        <a:pt x="1152143" y="466644"/>
                        <a:pt x="1134070" y="484717"/>
                        <a:pt x="1134070" y="507012"/>
                      </a:cubicBezTo>
                      <a:cubicBezTo>
                        <a:pt x="1134070" y="529307"/>
                        <a:pt x="1152143" y="547380"/>
                        <a:pt x="1174438" y="547380"/>
                      </a:cubicBezTo>
                      <a:cubicBezTo>
                        <a:pt x="1196733" y="547380"/>
                        <a:pt x="1214806" y="529307"/>
                        <a:pt x="1214806" y="507012"/>
                      </a:cubicBezTo>
                      <a:cubicBezTo>
                        <a:pt x="1214806" y="484717"/>
                        <a:pt x="1196733" y="466644"/>
                        <a:pt x="1174438" y="466644"/>
                      </a:cubicBezTo>
                      <a:close/>
                      <a:moveTo>
                        <a:pt x="1090002" y="466644"/>
                      </a:moveTo>
                      <a:cubicBezTo>
                        <a:pt x="1067707" y="466644"/>
                        <a:pt x="1049634" y="484717"/>
                        <a:pt x="1049634" y="507012"/>
                      </a:cubicBezTo>
                      <a:cubicBezTo>
                        <a:pt x="1049634" y="529307"/>
                        <a:pt x="1067707" y="547380"/>
                        <a:pt x="1090002" y="547380"/>
                      </a:cubicBezTo>
                      <a:cubicBezTo>
                        <a:pt x="1112297" y="547380"/>
                        <a:pt x="1130370" y="529307"/>
                        <a:pt x="1130370" y="507012"/>
                      </a:cubicBezTo>
                      <a:cubicBezTo>
                        <a:pt x="1130370" y="484717"/>
                        <a:pt x="1112297" y="466644"/>
                        <a:pt x="1090002" y="466644"/>
                      </a:cubicBezTo>
                      <a:close/>
                      <a:moveTo>
                        <a:pt x="1005565" y="466644"/>
                      </a:moveTo>
                      <a:cubicBezTo>
                        <a:pt x="983270" y="466644"/>
                        <a:pt x="965197" y="484717"/>
                        <a:pt x="965197" y="507012"/>
                      </a:cubicBezTo>
                      <a:cubicBezTo>
                        <a:pt x="965197" y="529307"/>
                        <a:pt x="983270" y="547380"/>
                        <a:pt x="1005565" y="547380"/>
                      </a:cubicBezTo>
                      <a:cubicBezTo>
                        <a:pt x="1027860" y="547380"/>
                        <a:pt x="1045933" y="529307"/>
                        <a:pt x="1045933" y="507012"/>
                      </a:cubicBezTo>
                      <a:cubicBezTo>
                        <a:pt x="1045933" y="484717"/>
                        <a:pt x="1027860" y="466644"/>
                        <a:pt x="1005565" y="466644"/>
                      </a:cubicBezTo>
                      <a:close/>
                      <a:moveTo>
                        <a:pt x="921129" y="466644"/>
                      </a:moveTo>
                      <a:cubicBezTo>
                        <a:pt x="898834" y="466644"/>
                        <a:pt x="880761" y="484717"/>
                        <a:pt x="880761" y="507012"/>
                      </a:cubicBezTo>
                      <a:cubicBezTo>
                        <a:pt x="880761" y="529307"/>
                        <a:pt x="898834" y="547380"/>
                        <a:pt x="921129" y="547380"/>
                      </a:cubicBezTo>
                      <a:cubicBezTo>
                        <a:pt x="943424" y="547380"/>
                        <a:pt x="961497" y="529307"/>
                        <a:pt x="961497" y="507012"/>
                      </a:cubicBezTo>
                      <a:cubicBezTo>
                        <a:pt x="961497" y="484717"/>
                        <a:pt x="943424" y="466644"/>
                        <a:pt x="921129" y="466644"/>
                      </a:cubicBezTo>
                      <a:close/>
                      <a:moveTo>
                        <a:pt x="836693" y="466644"/>
                      </a:moveTo>
                      <a:cubicBezTo>
                        <a:pt x="814398" y="466644"/>
                        <a:pt x="796325" y="484717"/>
                        <a:pt x="796325" y="507012"/>
                      </a:cubicBezTo>
                      <a:cubicBezTo>
                        <a:pt x="796325" y="529307"/>
                        <a:pt x="814398" y="547380"/>
                        <a:pt x="836693" y="547380"/>
                      </a:cubicBezTo>
                      <a:cubicBezTo>
                        <a:pt x="858988" y="547380"/>
                        <a:pt x="877061" y="529307"/>
                        <a:pt x="877061" y="507012"/>
                      </a:cubicBezTo>
                      <a:cubicBezTo>
                        <a:pt x="877061" y="484717"/>
                        <a:pt x="858988" y="466644"/>
                        <a:pt x="836693" y="466644"/>
                      </a:cubicBezTo>
                      <a:close/>
                      <a:moveTo>
                        <a:pt x="752256" y="466644"/>
                      </a:moveTo>
                      <a:cubicBezTo>
                        <a:pt x="729961" y="466644"/>
                        <a:pt x="711888" y="484717"/>
                        <a:pt x="711888" y="507012"/>
                      </a:cubicBezTo>
                      <a:cubicBezTo>
                        <a:pt x="711888" y="529307"/>
                        <a:pt x="729961" y="547380"/>
                        <a:pt x="752256" y="547380"/>
                      </a:cubicBezTo>
                      <a:cubicBezTo>
                        <a:pt x="774551" y="547380"/>
                        <a:pt x="792624" y="529307"/>
                        <a:pt x="792624" y="507012"/>
                      </a:cubicBezTo>
                      <a:cubicBezTo>
                        <a:pt x="792624" y="484717"/>
                        <a:pt x="774551" y="466644"/>
                        <a:pt x="752256" y="466644"/>
                      </a:cubicBezTo>
                      <a:close/>
                      <a:moveTo>
                        <a:pt x="667820" y="466644"/>
                      </a:moveTo>
                      <a:cubicBezTo>
                        <a:pt x="645525" y="466644"/>
                        <a:pt x="627452" y="484717"/>
                        <a:pt x="627452" y="507012"/>
                      </a:cubicBezTo>
                      <a:cubicBezTo>
                        <a:pt x="627452" y="529307"/>
                        <a:pt x="645525" y="547380"/>
                        <a:pt x="667820" y="547380"/>
                      </a:cubicBezTo>
                      <a:cubicBezTo>
                        <a:pt x="690115" y="547380"/>
                        <a:pt x="708188" y="529307"/>
                        <a:pt x="708188" y="507012"/>
                      </a:cubicBezTo>
                      <a:cubicBezTo>
                        <a:pt x="708188" y="484717"/>
                        <a:pt x="690115" y="466644"/>
                        <a:pt x="667820" y="466644"/>
                      </a:cubicBezTo>
                      <a:close/>
                      <a:moveTo>
                        <a:pt x="583384" y="466644"/>
                      </a:moveTo>
                      <a:cubicBezTo>
                        <a:pt x="561089" y="466644"/>
                        <a:pt x="543016" y="484717"/>
                        <a:pt x="543016" y="507012"/>
                      </a:cubicBezTo>
                      <a:cubicBezTo>
                        <a:pt x="543016" y="529307"/>
                        <a:pt x="561089" y="547380"/>
                        <a:pt x="583384" y="547380"/>
                      </a:cubicBezTo>
                      <a:cubicBezTo>
                        <a:pt x="605679" y="547380"/>
                        <a:pt x="623752" y="529307"/>
                        <a:pt x="623752" y="507012"/>
                      </a:cubicBezTo>
                      <a:cubicBezTo>
                        <a:pt x="623752" y="484717"/>
                        <a:pt x="605679" y="466644"/>
                        <a:pt x="583384" y="466644"/>
                      </a:cubicBezTo>
                      <a:close/>
                      <a:moveTo>
                        <a:pt x="498947" y="466644"/>
                      </a:moveTo>
                      <a:cubicBezTo>
                        <a:pt x="476652" y="466644"/>
                        <a:pt x="458579" y="484717"/>
                        <a:pt x="458579" y="507012"/>
                      </a:cubicBezTo>
                      <a:cubicBezTo>
                        <a:pt x="458579" y="529307"/>
                        <a:pt x="476652" y="547380"/>
                        <a:pt x="498947" y="547380"/>
                      </a:cubicBezTo>
                      <a:cubicBezTo>
                        <a:pt x="521242" y="547380"/>
                        <a:pt x="539315" y="529307"/>
                        <a:pt x="539315" y="507012"/>
                      </a:cubicBezTo>
                      <a:cubicBezTo>
                        <a:pt x="539315" y="484717"/>
                        <a:pt x="521242" y="466644"/>
                        <a:pt x="498947" y="466644"/>
                      </a:cubicBezTo>
                      <a:close/>
                      <a:moveTo>
                        <a:pt x="414511" y="466644"/>
                      </a:moveTo>
                      <a:cubicBezTo>
                        <a:pt x="392216" y="466644"/>
                        <a:pt x="374143" y="484717"/>
                        <a:pt x="374143" y="507012"/>
                      </a:cubicBezTo>
                      <a:cubicBezTo>
                        <a:pt x="374143" y="529307"/>
                        <a:pt x="392216" y="547380"/>
                        <a:pt x="414511" y="547380"/>
                      </a:cubicBezTo>
                      <a:cubicBezTo>
                        <a:pt x="436806" y="547380"/>
                        <a:pt x="454879" y="529307"/>
                        <a:pt x="454879" y="507012"/>
                      </a:cubicBezTo>
                      <a:cubicBezTo>
                        <a:pt x="454879" y="484717"/>
                        <a:pt x="436806" y="466644"/>
                        <a:pt x="414511" y="466644"/>
                      </a:cubicBezTo>
                      <a:close/>
                      <a:moveTo>
                        <a:pt x="330075" y="466644"/>
                      </a:moveTo>
                      <a:cubicBezTo>
                        <a:pt x="307780" y="466644"/>
                        <a:pt x="289707" y="484717"/>
                        <a:pt x="289707" y="507012"/>
                      </a:cubicBezTo>
                      <a:cubicBezTo>
                        <a:pt x="289707" y="529307"/>
                        <a:pt x="307780" y="547380"/>
                        <a:pt x="330075" y="547380"/>
                      </a:cubicBezTo>
                      <a:cubicBezTo>
                        <a:pt x="352370" y="547380"/>
                        <a:pt x="370443" y="529307"/>
                        <a:pt x="370443" y="507012"/>
                      </a:cubicBezTo>
                      <a:cubicBezTo>
                        <a:pt x="370443" y="484717"/>
                        <a:pt x="352370" y="466644"/>
                        <a:pt x="330075" y="466644"/>
                      </a:cubicBezTo>
                      <a:close/>
                      <a:moveTo>
                        <a:pt x="245639" y="466644"/>
                      </a:moveTo>
                      <a:cubicBezTo>
                        <a:pt x="223344" y="466644"/>
                        <a:pt x="205271" y="484717"/>
                        <a:pt x="205271" y="507012"/>
                      </a:cubicBezTo>
                      <a:cubicBezTo>
                        <a:pt x="205271" y="529307"/>
                        <a:pt x="223344" y="547380"/>
                        <a:pt x="245639" y="547380"/>
                      </a:cubicBezTo>
                      <a:cubicBezTo>
                        <a:pt x="267934" y="547380"/>
                        <a:pt x="286007" y="529307"/>
                        <a:pt x="286007" y="507012"/>
                      </a:cubicBezTo>
                      <a:cubicBezTo>
                        <a:pt x="286007" y="484717"/>
                        <a:pt x="267934" y="466644"/>
                        <a:pt x="245639" y="466644"/>
                      </a:cubicBezTo>
                      <a:close/>
                      <a:moveTo>
                        <a:pt x="161202" y="466644"/>
                      </a:moveTo>
                      <a:cubicBezTo>
                        <a:pt x="138907" y="466644"/>
                        <a:pt x="120834" y="484717"/>
                        <a:pt x="120834" y="507012"/>
                      </a:cubicBezTo>
                      <a:cubicBezTo>
                        <a:pt x="120834" y="529307"/>
                        <a:pt x="138907" y="547380"/>
                        <a:pt x="161202" y="547380"/>
                      </a:cubicBezTo>
                      <a:cubicBezTo>
                        <a:pt x="183497" y="547380"/>
                        <a:pt x="201570" y="529307"/>
                        <a:pt x="201570" y="507012"/>
                      </a:cubicBezTo>
                      <a:cubicBezTo>
                        <a:pt x="201570" y="484717"/>
                        <a:pt x="183497" y="466644"/>
                        <a:pt x="161202" y="466644"/>
                      </a:cubicBezTo>
                      <a:close/>
                      <a:moveTo>
                        <a:pt x="76766" y="466644"/>
                      </a:moveTo>
                      <a:cubicBezTo>
                        <a:pt x="54471" y="466644"/>
                        <a:pt x="36398" y="484717"/>
                        <a:pt x="36398" y="507012"/>
                      </a:cubicBezTo>
                      <a:cubicBezTo>
                        <a:pt x="36398" y="529307"/>
                        <a:pt x="54471" y="547380"/>
                        <a:pt x="76766" y="547380"/>
                      </a:cubicBezTo>
                      <a:cubicBezTo>
                        <a:pt x="99061" y="547380"/>
                        <a:pt x="117134" y="529307"/>
                        <a:pt x="117134" y="507012"/>
                      </a:cubicBezTo>
                      <a:cubicBezTo>
                        <a:pt x="117134" y="484717"/>
                        <a:pt x="99061" y="466644"/>
                        <a:pt x="76766" y="466644"/>
                      </a:cubicBezTo>
                      <a:close/>
                      <a:moveTo>
                        <a:pt x="1343312" y="380595"/>
                      </a:moveTo>
                      <a:cubicBezTo>
                        <a:pt x="1321017" y="380595"/>
                        <a:pt x="1302944" y="398668"/>
                        <a:pt x="1302944" y="420963"/>
                      </a:cubicBezTo>
                      <a:cubicBezTo>
                        <a:pt x="1302944" y="443258"/>
                        <a:pt x="1321017" y="461331"/>
                        <a:pt x="1343312" y="461331"/>
                      </a:cubicBezTo>
                      <a:cubicBezTo>
                        <a:pt x="1365607" y="461331"/>
                        <a:pt x="1383680" y="443258"/>
                        <a:pt x="1383680" y="420963"/>
                      </a:cubicBezTo>
                      <a:cubicBezTo>
                        <a:pt x="1383680" y="398668"/>
                        <a:pt x="1365607" y="380595"/>
                        <a:pt x="1343312" y="380595"/>
                      </a:cubicBezTo>
                      <a:close/>
                      <a:moveTo>
                        <a:pt x="1258874" y="380595"/>
                      </a:moveTo>
                      <a:cubicBezTo>
                        <a:pt x="1236579" y="380595"/>
                        <a:pt x="1218506" y="398668"/>
                        <a:pt x="1218506" y="420963"/>
                      </a:cubicBezTo>
                      <a:cubicBezTo>
                        <a:pt x="1218506" y="443258"/>
                        <a:pt x="1236579" y="461331"/>
                        <a:pt x="1258874" y="461331"/>
                      </a:cubicBezTo>
                      <a:cubicBezTo>
                        <a:pt x="1281169" y="461331"/>
                        <a:pt x="1299242" y="443258"/>
                        <a:pt x="1299242" y="420963"/>
                      </a:cubicBezTo>
                      <a:cubicBezTo>
                        <a:pt x="1299242" y="398668"/>
                        <a:pt x="1281169" y="380595"/>
                        <a:pt x="1258874" y="380595"/>
                      </a:cubicBezTo>
                      <a:close/>
                      <a:moveTo>
                        <a:pt x="1174438" y="380595"/>
                      </a:moveTo>
                      <a:cubicBezTo>
                        <a:pt x="1152143" y="380595"/>
                        <a:pt x="1134070" y="398668"/>
                        <a:pt x="1134070" y="420963"/>
                      </a:cubicBezTo>
                      <a:cubicBezTo>
                        <a:pt x="1134070" y="443258"/>
                        <a:pt x="1152143" y="461331"/>
                        <a:pt x="1174438" y="461331"/>
                      </a:cubicBezTo>
                      <a:cubicBezTo>
                        <a:pt x="1196733" y="461331"/>
                        <a:pt x="1214806" y="443258"/>
                        <a:pt x="1214806" y="420963"/>
                      </a:cubicBezTo>
                      <a:cubicBezTo>
                        <a:pt x="1214806" y="398668"/>
                        <a:pt x="1196733" y="380595"/>
                        <a:pt x="1174438" y="380595"/>
                      </a:cubicBezTo>
                      <a:close/>
                      <a:moveTo>
                        <a:pt x="1090002" y="380595"/>
                      </a:moveTo>
                      <a:cubicBezTo>
                        <a:pt x="1067707" y="380595"/>
                        <a:pt x="1049634" y="398668"/>
                        <a:pt x="1049634" y="420963"/>
                      </a:cubicBezTo>
                      <a:cubicBezTo>
                        <a:pt x="1049634" y="443258"/>
                        <a:pt x="1067707" y="461331"/>
                        <a:pt x="1090002" y="461331"/>
                      </a:cubicBezTo>
                      <a:cubicBezTo>
                        <a:pt x="1112297" y="461331"/>
                        <a:pt x="1130370" y="443258"/>
                        <a:pt x="1130370" y="420963"/>
                      </a:cubicBezTo>
                      <a:cubicBezTo>
                        <a:pt x="1130370" y="398668"/>
                        <a:pt x="1112297" y="380595"/>
                        <a:pt x="1090002" y="380595"/>
                      </a:cubicBezTo>
                      <a:close/>
                      <a:moveTo>
                        <a:pt x="1005565" y="380595"/>
                      </a:moveTo>
                      <a:cubicBezTo>
                        <a:pt x="983270" y="380595"/>
                        <a:pt x="965197" y="398668"/>
                        <a:pt x="965197" y="420963"/>
                      </a:cubicBezTo>
                      <a:cubicBezTo>
                        <a:pt x="965197" y="443258"/>
                        <a:pt x="983270" y="461331"/>
                        <a:pt x="1005565" y="461331"/>
                      </a:cubicBezTo>
                      <a:cubicBezTo>
                        <a:pt x="1027860" y="461331"/>
                        <a:pt x="1045933" y="443258"/>
                        <a:pt x="1045933" y="420963"/>
                      </a:cubicBezTo>
                      <a:cubicBezTo>
                        <a:pt x="1045933" y="398668"/>
                        <a:pt x="1027860" y="380595"/>
                        <a:pt x="1005565" y="380595"/>
                      </a:cubicBezTo>
                      <a:close/>
                      <a:moveTo>
                        <a:pt x="921129" y="380595"/>
                      </a:moveTo>
                      <a:cubicBezTo>
                        <a:pt x="898834" y="380595"/>
                        <a:pt x="880761" y="398668"/>
                        <a:pt x="880761" y="420963"/>
                      </a:cubicBezTo>
                      <a:cubicBezTo>
                        <a:pt x="880761" y="443258"/>
                        <a:pt x="898834" y="461331"/>
                        <a:pt x="921129" y="461331"/>
                      </a:cubicBezTo>
                      <a:cubicBezTo>
                        <a:pt x="943424" y="461331"/>
                        <a:pt x="961497" y="443258"/>
                        <a:pt x="961497" y="420963"/>
                      </a:cubicBezTo>
                      <a:cubicBezTo>
                        <a:pt x="961497" y="398668"/>
                        <a:pt x="943424" y="380595"/>
                        <a:pt x="921129" y="380595"/>
                      </a:cubicBezTo>
                      <a:close/>
                      <a:moveTo>
                        <a:pt x="836693" y="380595"/>
                      </a:moveTo>
                      <a:cubicBezTo>
                        <a:pt x="814398" y="380595"/>
                        <a:pt x="796325" y="398668"/>
                        <a:pt x="796325" y="420963"/>
                      </a:cubicBezTo>
                      <a:cubicBezTo>
                        <a:pt x="796325" y="443258"/>
                        <a:pt x="814398" y="461331"/>
                        <a:pt x="836693" y="461331"/>
                      </a:cubicBezTo>
                      <a:cubicBezTo>
                        <a:pt x="858988" y="461331"/>
                        <a:pt x="877061" y="443258"/>
                        <a:pt x="877061" y="420963"/>
                      </a:cubicBezTo>
                      <a:cubicBezTo>
                        <a:pt x="877061" y="398668"/>
                        <a:pt x="858988" y="380595"/>
                        <a:pt x="836693" y="380595"/>
                      </a:cubicBezTo>
                      <a:close/>
                      <a:moveTo>
                        <a:pt x="752256" y="380595"/>
                      </a:moveTo>
                      <a:cubicBezTo>
                        <a:pt x="729961" y="380595"/>
                        <a:pt x="711888" y="398668"/>
                        <a:pt x="711888" y="420963"/>
                      </a:cubicBezTo>
                      <a:cubicBezTo>
                        <a:pt x="711888" y="443258"/>
                        <a:pt x="729961" y="461331"/>
                        <a:pt x="752256" y="461331"/>
                      </a:cubicBezTo>
                      <a:cubicBezTo>
                        <a:pt x="774551" y="461331"/>
                        <a:pt x="792624" y="443258"/>
                        <a:pt x="792624" y="420963"/>
                      </a:cubicBezTo>
                      <a:cubicBezTo>
                        <a:pt x="792624" y="398668"/>
                        <a:pt x="774551" y="380595"/>
                        <a:pt x="752256" y="380595"/>
                      </a:cubicBezTo>
                      <a:close/>
                      <a:moveTo>
                        <a:pt x="667820" y="380595"/>
                      </a:moveTo>
                      <a:cubicBezTo>
                        <a:pt x="645525" y="380595"/>
                        <a:pt x="627452" y="398668"/>
                        <a:pt x="627452" y="420963"/>
                      </a:cubicBezTo>
                      <a:cubicBezTo>
                        <a:pt x="627452" y="443258"/>
                        <a:pt x="645525" y="461331"/>
                        <a:pt x="667820" y="461331"/>
                      </a:cubicBezTo>
                      <a:cubicBezTo>
                        <a:pt x="690115" y="461331"/>
                        <a:pt x="708188" y="443258"/>
                        <a:pt x="708188" y="420963"/>
                      </a:cubicBezTo>
                      <a:cubicBezTo>
                        <a:pt x="708188" y="398668"/>
                        <a:pt x="690115" y="380595"/>
                        <a:pt x="667820" y="380595"/>
                      </a:cubicBezTo>
                      <a:close/>
                      <a:moveTo>
                        <a:pt x="583384" y="380595"/>
                      </a:moveTo>
                      <a:cubicBezTo>
                        <a:pt x="561089" y="380595"/>
                        <a:pt x="543016" y="398668"/>
                        <a:pt x="543016" y="420963"/>
                      </a:cubicBezTo>
                      <a:cubicBezTo>
                        <a:pt x="543016" y="443258"/>
                        <a:pt x="561089" y="461331"/>
                        <a:pt x="583384" y="461331"/>
                      </a:cubicBezTo>
                      <a:cubicBezTo>
                        <a:pt x="605679" y="461331"/>
                        <a:pt x="623752" y="443258"/>
                        <a:pt x="623752" y="420963"/>
                      </a:cubicBezTo>
                      <a:cubicBezTo>
                        <a:pt x="623752" y="398668"/>
                        <a:pt x="605679" y="380595"/>
                        <a:pt x="583384" y="380595"/>
                      </a:cubicBezTo>
                      <a:close/>
                      <a:moveTo>
                        <a:pt x="498947" y="380595"/>
                      </a:moveTo>
                      <a:cubicBezTo>
                        <a:pt x="476652" y="380595"/>
                        <a:pt x="458579" y="398668"/>
                        <a:pt x="458579" y="420963"/>
                      </a:cubicBezTo>
                      <a:cubicBezTo>
                        <a:pt x="458579" y="443258"/>
                        <a:pt x="476652" y="461331"/>
                        <a:pt x="498947" y="461331"/>
                      </a:cubicBezTo>
                      <a:cubicBezTo>
                        <a:pt x="521242" y="461331"/>
                        <a:pt x="539315" y="443258"/>
                        <a:pt x="539315" y="420963"/>
                      </a:cubicBezTo>
                      <a:cubicBezTo>
                        <a:pt x="539315" y="398668"/>
                        <a:pt x="521242" y="380595"/>
                        <a:pt x="498947" y="380595"/>
                      </a:cubicBezTo>
                      <a:close/>
                      <a:moveTo>
                        <a:pt x="414511" y="380595"/>
                      </a:moveTo>
                      <a:cubicBezTo>
                        <a:pt x="392216" y="380595"/>
                        <a:pt x="374143" y="398668"/>
                        <a:pt x="374143" y="420963"/>
                      </a:cubicBezTo>
                      <a:cubicBezTo>
                        <a:pt x="374143" y="443258"/>
                        <a:pt x="392216" y="461331"/>
                        <a:pt x="414511" y="461331"/>
                      </a:cubicBezTo>
                      <a:cubicBezTo>
                        <a:pt x="436806" y="461331"/>
                        <a:pt x="454879" y="443258"/>
                        <a:pt x="454879" y="420963"/>
                      </a:cubicBezTo>
                      <a:cubicBezTo>
                        <a:pt x="454879" y="398668"/>
                        <a:pt x="436806" y="380595"/>
                        <a:pt x="414511" y="380595"/>
                      </a:cubicBezTo>
                      <a:close/>
                      <a:moveTo>
                        <a:pt x="330075" y="380595"/>
                      </a:moveTo>
                      <a:cubicBezTo>
                        <a:pt x="307780" y="380595"/>
                        <a:pt x="289707" y="398668"/>
                        <a:pt x="289707" y="420963"/>
                      </a:cubicBezTo>
                      <a:cubicBezTo>
                        <a:pt x="289707" y="443258"/>
                        <a:pt x="307780" y="461331"/>
                        <a:pt x="330075" y="461331"/>
                      </a:cubicBezTo>
                      <a:cubicBezTo>
                        <a:pt x="352370" y="461331"/>
                        <a:pt x="370443" y="443258"/>
                        <a:pt x="370443" y="420963"/>
                      </a:cubicBezTo>
                      <a:cubicBezTo>
                        <a:pt x="370443" y="398668"/>
                        <a:pt x="352370" y="380595"/>
                        <a:pt x="330075" y="380595"/>
                      </a:cubicBezTo>
                      <a:close/>
                      <a:moveTo>
                        <a:pt x="245639" y="380595"/>
                      </a:moveTo>
                      <a:cubicBezTo>
                        <a:pt x="223344" y="380595"/>
                        <a:pt x="205271" y="398668"/>
                        <a:pt x="205271" y="420963"/>
                      </a:cubicBezTo>
                      <a:cubicBezTo>
                        <a:pt x="205271" y="443258"/>
                        <a:pt x="223344" y="461331"/>
                        <a:pt x="245639" y="461331"/>
                      </a:cubicBezTo>
                      <a:cubicBezTo>
                        <a:pt x="267934" y="461331"/>
                        <a:pt x="286007" y="443258"/>
                        <a:pt x="286007" y="420963"/>
                      </a:cubicBezTo>
                      <a:cubicBezTo>
                        <a:pt x="286007" y="398668"/>
                        <a:pt x="267934" y="380595"/>
                        <a:pt x="245639" y="380595"/>
                      </a:cubicBezTo>
                      <a:close/>
                      <a:moveTo>
                        <a:pt x="161202" y="380595"/>
                      </a:moveTo>
                      <a:cubicBezTo>
                        <a:pt x="138907" y="380595"/>
                        <a:pt x="120834" y="398668"/>
                        <a:pt x="120834" y="420963"/>
                      </a:cubicBezTo>
                      <a:cubicBezTo>
                        <a:pt x="120834" y="443258"/>
                        <a:pt x="138907" y="461331"/>
                        <a:pt x="161202" y="461331"/>
                      </a:cubicBezTo>
                      <a:cubicBezTo>
                        <a:pt x="183497" y="461331"/>
                        <a:pt x="201570" y="443258"/>
                        <a:pt x="201570" y="420963"/>
                      </a:cubicBezTo>
                      <a:cubicBezTo>
                        <a:pt x="201570" y="398668"/>
                        <a:pt x="183497" y="380595"/>
                        <a:pt x="161202" y="380595"/>
                      </a:cubicBezTo>
                      <a:close/>
                      <a:moveTo>
                        <a:pt x="76766" y="380595"/>
                      </a:moveTo>
                      <a:cubicBezTo>
                        <a:pt x="54471" y="380595"/>
                        <a:pt x="36398" y="398668"/>
                        <a:pt x="36398" y="420963"/>
                      </a:cubicBezTo>
                      <a:cubicBezTo>
                        <a:pt x="36398" y="443258"/>
                        <a:pt x="54471" y="461331"/>
                        <a:pt x="76766" y="461331"/>
                      </a:cubicBezTo>
                      <a:cubicBezTo>
                        <a:pt x="99061" y="461331"/>
                        <a:pt x="117134" y="443258"/>
                        <a:pt x="117134" y="420963"/>
                      </a:cubicBezTo>
                      <a:cubicBezTo>
                        <a:pt x="117134" y="398668"/>
                        <a:pt x="99061" y="380595"/>
                        <a:pt x="76766" y="380595"/>
                      </a:cubicBezTo>
                      <a:close/>
                      <a:moveTo>
                        <a:pt x="1343312" y="294546"/>
                      </a:moveTo>
                      <a:cubicBezTo>
                        <a:pt x="1321017" y="294546"/>
                        <a:pt x="1302944" y="312619"/>
                        <a:pt x="1302944" y="334914"/>
                      </a:cubicBezTo>
                      <a:cubicBezTo>
                        <a:pt x="1302944" y="357209"/>
                        <a:pt x="1321017" y="375282"/>
                        <a:pt x="1343312" y="375282"/>
                      </a:cubicBezTo>
                      <a:cubicBezTo>
                        <a:pt x="1365607" y="375282"/>
                        <a:pt x="1383680" y="357209"/>
                        <a:pt x="1383680" y="334914"/>
                      </a:cubicBezTo>
                      <a:cubicBezTo>
                        <a:pt x="1383680" y="312619"/>
                        <a:pt x="1365607" y="294546"/>
                        <a:pt x="1343312" y="294546"/>
                      </a:cubicBezTo>
                      <a:close/>
                      <a:moveTo>
                        <a:pt x="1258874" y="294546"/>
                      </a:moveTo>
                      <a:cubicBezTo>
                        <a:pt x="1236579" y="294546"/>
                        <a:pt x="1218506" y="312619"/>
                        <a:pt x="1218506" y="334914"/>
                      </a:cubicBezTo>
                      <a:cubicBezTo>
                        <a:pt x="1218506" y="357209"/>
                        <a:pt x="1236579" y="375282"/>
                        <a:pt x="1258874" y="375282"/>
                      </a:cubicBezTo>
                      <a:cubicBezTo>
                        <a:pt x="1281169" y="375282"/>
                        <a:pt x="1299242" y="357209"/>
                        <a:pt x="1299242" y="334914"/>
                      </a:cubicBezTo>
                      <a:cubicBezTo>
                        <a:pt x="1299242" y="312619"/>
                        <a:pt x="1281169" y="294546"/>
                        <a:pt x="1258874" y="294546"/>
                      </a:cubicBezTo>
                      <a:close/>
                      <a:moveTo>
                        <a:pt x="1174438" y="294546"/>
                      </a:moveTo>
                      <a:cubicBezTo>
                        <a:pt x="1152143" y="294546"/>
                        <a:pt x="1134070" y="312619"/>
                        <a:pt x="1134070" y="334914"/>
                      </a:cubicBezTo>
                      <a:cubicBezTo>
                        <a:pt x="1134070" y="357209"/>
                        <a:pt x="1152143" y="375282"/>
                        <a:pt x="1174438" y="375282"/>
                      </a:cubicBezTo>
                      <a:cubicBezTo>
                        <a:pt x="1196733" y="375282"/>
                        <a:pt x="1214806" y="357209"/>
                        <a:pt x="1214806" y="334914"/>
                      </a:cubicBezTo>
                      <a:cubicBezTo>
                        <a:pt x="1214806" y="312619"/>
                        <a:pt x="1196733" y="294546"/>
                        <a:pt x="1174438" y="294546"/>
                      </a:cubicBezTo>
                      <a:close/>
                      <a:moveTo>
                        <a:pt x="1090002" y="294546"/>
                      </a:moveTo>
                      <a:cubicBezTo>
                        <a:pt x="1067707" y="294546"/>
                        <a:pt x="1049634" y="312619"/>
                        <a:pt x="1049634" y="334914"/>
                      </a:cubicBezTo>
                      <a:cubicBezTo>
                        <a:pt x="1049634" y="357209"/>
                        <a:pt x="1067707" y="375282"/>
                        <a:pt x="1090002" y="375282"/>
                      </a:cubicBezTo>
                      <a:cubicBezTo>
                        <a:pt x="1112297" y="375282"/>
                        <a:pt x="1130370" y="357209"/>
                        <a:pt x="1130370" y="334914"/>
                      </a:cubicBezTo>
                      <a:cubicBezTo>
                        <a:pt x="1130370" y="312619"/>
                        <a:pt x="1112297" y="294546"/>
                        <a:pt x="1090002" y="294546"/>
                      </a:cubicBezTo>
                      <a:close/>
                      <a:moveTo>
                        <a:pt x="1005565" y="294546"/>
                      </a:moveTo>
                      <a:cubicBezTo>
                        <a:pt x="983270" y="294546"/>
                        <a:pt x="965197" y="312619"/>
                        <a:pt x="965197" y="334914"/>
                      </a:cubicBezTo>
                      <a:cubicBezTo>
                        <a:pt x="965197" y="357209"/>
                        <a:pt x="983270" y="375282"/>
                        <a:pt x="1005565" y="375282"/>
                      </a:cubicBezTo>
                      <a:cubicBezTo>
                        <a:pt x="1027860" y="375282"/>
                        <a:pt x="1045933" y="357209"/>
                        <a:pt x="1045933" y="334914"/>
                      </a:cubicBezTo>
                      <a:cubicBezTo>
                        <a:pt x="1045933" y="312619"/>
                        <a:pt x="1027860" y="294546"/>
                        <a:pt x="1005565" y="294546"/>
                      </a:cubicBezTo>
                      <a:close/>
                      <a:moveTo>
                        <a:pt x="921129" y="294546"/>
                      </a:moveTo>
                      <a:cubicBezTo>
                        <a:pt x="898834" y="294546"/>
                        <a:pt x="880761" y="312619"/>
                        <a:pt x="880761" y="334914"/>
                      </a:cubicBezTo>
                      <a:cubicBezTo>
                        <a:pt x="880761" y="357209"/>
                        <a:pt x="898834" y="375282"/>
                        <a:pt x="921129" y="375282"/>
                      </a:cubicBezTo>
                      <a:cubicBezTo>
                        <a:pt x="943424" y="375282"/>
                        <a:pt x="961497" y="357209"/>
                        <a:pt x="961497" y="334914"/>
                      </a:cubicBezTo>
                      <a:cubicBezTo>
                        <a:pt x="961497" y="312619"/>
                        <a:pt x="943424" y="294546"/>
                        <a:pt x="921129" y="294546"/>
                      </a:cubicBezTo>
                      <a:close/>
                      <a:moveTo>
                        <a:pt x="836693" y="294546"/>
                      </a:moveTo>
                      <a:cubicBezTo>
                        <a:pt x="814398" y="294546"/>
                        <a:pt x="796325" y="312619"/>
                        <a:pt x="796325" y="334914"/>
                      </a:cubicBezTo>
                      <a:cubicBezTo>
                        <a:pt x="796325" y="357209"/>
                        <a:pt x="814398" y="375282"/>
                        <a:pt x="836693" y="375282"/>
                      </a:cubicBezTo>
                      <a:cubicBezTo>
                        <a:pt x="858988" y="375282"/>
                        <a:pt x="877061" y="357209"/>
                        <a:pt x="877061" y="334914"/>
                      </a:cubicBezTo>
                      <a:cubicBezTo>
                        <a:pt x="877061" y="312619"/>
                        <a:pt x="858988" y="294546"/>
                        <a:pt x="836693" y="294546"/>
                      </a:cubicBezTo>
                      <a:close/>
                      <a:moveTo>
                        <a:pt x="752256" y="294546"/>
                      </a:moveTo>
                      <a:cubicBezTo>
                        <a:pt x="729961" y="294546"/>
                        <a:pt x="711888" y="312619"/>
                        <a:pt x="711888" y="334914"/>
                      </a:cubicBezTo>
                      <a:cubicBezTo>
                        <a:pt x="711888" y="357209"/>
                        <a:pt x="729961" y="375282"/>
                        <a:pt x="752256" y="375282"/>
                      </a:cubicBezTo>
                      <a:cubicBezTo>
                        <a:pt x="774551" y="375282"/>
                        <a:pt x="792624" y="357209"/>
                        <a:pt x="792624" y="334914"/>
                      </a:cubicBezTo>
                      <a:cubicBezTo>
                        <a:pt x="792624" y="312619"/>
                        <a:pt x="774551" y="294546"/>
                        <a:pt x="752256" y="294546"/>
                      </a:cubicBezTo>
                      <a:close/>
                      <a:moveTo>
                        <a:pt x="667820" y="294546"/>
                      </a:moveTo>
                      <a:cubicBezTo>
                        <a:pt x="645525" y="294546"/>
                        <a:pt x="627452" y="312619"/>
                        <a:pt x="627452" y="334914"/>
                      </a:cubicBezTo>
                      <a:cubicBezTo>
                        <a:pt x="627452" y="357209"/>
                        <a:pt x="645525" y="375282"/>
                        <a:pt x="667820" y="375282"/>
                      </a:cubicBezTo>
                      <a:cubicBezTo>
                        <a:pt x="690115" y="375282"/>
                        <a:pt x="708188" y="357209"/>
                        <a:pt x="708188" y="334914"/>
                      </a:cubicBezTo>
                      <a:cubicBezTo>
                        <a:pt x="708188" y="312619"/>
                        <a:pt x="690115" y="294546"/>
                        <a:pt x="667820" y="294546"/>
                      </a:cubicBezTo>
                      <a:close/>
                      <a:moveTo>
                        <a:pt x="583384" y="294546"/>
                      </a:moveTo>
                      <a:cubicBezTo>
                        <a:pt x="561089" y="294546"/>
                        <a:pt x="543016" y="312619"/>
                        <a:pt x="543016" y="334914"/>
                      </a:cubicBezTo>
                      <a:cubicBezTo>
                        <a:pt x="543016" y="357209"/>
                        <a:pt x="561089" y="375282"/>
                        <a:pt x="583384" y="375282"/>
                      </a:cubicBezTo>
                      <a:cubicBezTo>
                        <a:pt x="605679" y="375282"/>
                        <a:pt x="623752" y="357209"/>
                        <a:pt x="623752" y="334914"/>
                      </a:cubicBezTo>
                      <a:cubicBezTo>
                        <a:pt x="623752" y="312619"/>
                        <a:pt x="605679" y="294546"/>
                        <a:pt x="583384" y="294546"/>
                      </a:cubicBezTo>
                      <a:close/>
                      <a:moveTo>
                        <a:pt x="498947" y="294546"/>
                      </a:moveTo>
                      <a:cubicBezTo>
                        <a:pt x="476652" y="294546"/>
                        <a:pt x="458579" y="312619"/>
                        <a:pt x="458579" y="334914"/>
                      </a:cubicBezTo>
                      <a:cubicBezTo>
                        <a:pt x="458579" y="357209"/>
                        <a:pt x="476652" y="375282"/>
                        <a:pt x="498947" y="375282"/>
                      </a:cubicBezTo>
                      <a:cubicBezTo>
                        <a:pt x="521242" y="375282"/>
                        <a:pt x="539315" y="357209"/>
                        <a:pt x="539315" y="334914"/>
                      </a:cubicBezTo>
                      <a:cubicBezTo>
                        <a:pt x="539315" y="312619"/>
                        <a:pt x="521242" y="294546"/>
                        <a:pt x="498947" y="294546"/>
                      </a:cubicBezTo>
                      <a:close/>
                      <a:moveTo>
                        <a:pt x="414511" y="294546"/>
                      </a:moveTo>
                      <a:cubicBezTo>
                        <a:pt x="392216" y="294546"/>
                        <a:pt x="374143" y="312619"/>
                        <a:pt x="374143" y="334914"/>
                      </a:cubicBezTo>
                      <a:cubicBezTo>
                        <a:pt x="374143" y="357209"/>
                        <a:pt x="392216" y="375282"/>
                        <a:pt x="414511" y="375282"/>
                      </a:cubicBezTo>
                      <a:cubicBezTo>
                        <a:pt x="436806" y="375282"/>
                        <a:pt x="454879" y="357209"/>
                        <a:pt x="454879" y="334914"/>
                      </a:cubicBezTo>
                      <a:cubicBezTo>
                        <a:pt x="454879" y="312619"/>
                        <a:pt x="436806" y="294546"/>
                        <a:pt x="414511" y="294546"/>
                      </a:cubicBezTo>
                      <a:close/>
                      <a:moveTo>
                        <a:pt x="330075" y="294546"/>
                      </a:moveTo>
                      <a:cubicBezTo>
                        <a:pt x="307780" y="294546"/>
                        <a:pt x="289707" y="312619"/>
                        <a:pt x="289707" y="334914"/>
                      </a:cubicBezTo>
                      <a:cubicBezTo>
                        <a:pt x="289707" y="357209"/>
                        <a:pt x="307780" y="375282"/>
                        <a:pt x="330075" y="375282"/>
                      </a:cubicBezTo>
                      <a:cubicBezTo>
                        <a:pt x="352370" y="375282"/>
                        <a:pt x="370443" y="357209"/>
                        <a:pt x="370443" y="334914"/>
                      </a:cubicBezTo>
                      <a:cubicBezTo>
                        <a:pt x="370443" y="312619"/>
                        <a:pt x="352370" y="294546"/>
                        <a:pt x="330075" y="294546"/>
                      </a:cubicBezTo>
                      <a:close/>
                      <a:moveTo>
                        <a:pt x="245639" y="294546"/>
                      </a:moveTo>
                      <a:cubicBezTo>
                        <a:pt x="223344" y="294546"/>
                        <a:pt x="205271" y="312619"/>
                        <a:pt x="205271" y="334914"/>
                      </a:cubicBezTo>
                      <a:cubicBezTo>
                        <a:pt x="205271" y="357209"/>
                        <a:pt x="223344" y="375282"/>
                        <a:pt x="245639" y="375282"/>
                      </a:cubicBezTo>
                      <a:cubicBezTo>
                        <a:pt x="267934" y="375282"/>
                        <a:pt x="286007" y="357209"/>
                        <a:pt x="286007" y="334914"/>
                      </a:cubicBezTo>
                      <a:cubicBezTo>
                        <a:pt x="286007" y="312619"/>
                        <a:pt x="267934" y="294546"/>
                        <a:pt x="245639" y="294546"/>
                      </a:cubicBezTo>
                      <a:close/>
                      <a:moveTo>
                        <a:pt x="161202" y="294546"/>
                      </a:moveTo>
                      <a:cubicBezTo>
                        <a:pt x="138907" y="294546"/>
                        <a:pt x="120834" y="312619"/>
                        <a:pt x="120834" y="334914"/>
                      </a:cubicBezTo>
                      <a:cubicBezTo>
                        <a:pt x="120834" y="357209"/>
                        <a:pt x="138907" y="375282"/>
                        <a:pt x="161202" y="375282"/>
                      </a:cubicBezTo>
                      <a:cubicBezTo>
                        <a:pt x="183497" y="375282"/>
                        <a:pt x="201570" y="357209"/>
                        <a:pt x="201570" y="334914"/>
                      </a:cubicBezTo>
                      <a:cubicBezTo>
                        <a:pt x="201570" y="312619"/>
                        <a:pt x="183497" y="294546"/>
                        <a:pt x="161202" y="294546"/>
                      </a:cubicBezTo>
                      <a:close/>
                      <a:moveTo>
                        <a:pt x="76766" y="294546"/>
                      </a:moveTo>
                      <a:cubicBezTo>
                        <a:pt x="54471" y="294546"/>
                        <a:pt x="36398" y="312619"/>
                        <a:pt x="36398" y="334914"/>
                      </a:cubicBezTo>
                      <a:cubicBezTo>
                        <a:pt x="36398" y="357209"/>
                        <a:pt x="54471" y="375282"/>
                        <a:pt x="76766" y="375282"/>
                      </a:cubicBezTo>
                      <a:cubicBezTo>
                        <a:pt x="99061" y="375282"/>
                        <a:pt x="117134" y="357209"/>
                        <a:pt x="117134" y="334914"/>
                      </a:cubicBezTo>
                      <a:cubicBezTo>
                        <a:pt x="117134" y="312619"/>
                        <a:pt x="99061" y="294546"/>
                        <a:pt x="76766" y="294546"/>
                      </a:cubicBezTo>
                      <a:close/>
                      <a:moveTo>
                        <a:pt x="1343312" y="208497"/>
                      </a:moveTo>
                      <a:cubicBezTo>
                        <a:pt x="1321017" y="208497"/>
                        <a:pt x="1302944" y="226570"/>
                        <a:pt x="1302944" y="248865"/>
                      </a:cubicBezTo>
                      <a:cubicBezTo>
                        <a:pt x="1302944" y="271160"/>
                        <a:pt x="1321017" y="289233"/>
                        <a:pt x="1343312" y="289233"/>
                      </a:cubicBezTo>
                      <a:cubicBezTo>
                        <a:pt x="1365607" y="289233"/>
                        <a:pt x="1383680" y="271160"/>
                        <a:pt x="1383680" y="248865"/>
                      </a:cubicBezTo>
                      <a:cubicBezTo>
                        <a:pt x="1383680" y="226570"/>
                        <a:pt x="1365607" y="208497"/>
                        <a:pt x="1343312" y="208497"/>
                      </a:cubicBezTo>
                      <a:close/>
                      <a:moveTo>
                        <a:pt x="1258874" y="208497"/>
                      </a:moveTo>
                      <a:cubicBezTo>
                        <a:pt x="1236579" y="208497"/>
                        <a:pt x="1218506" y="226570"/>
                        <a:pt x="1218506" y="248865"/>
                      </a:cubicBezTo>
                      <a:cubicBezTo>
                        <a:pt x="1218506" y="271160"/>
                        <a:pt x="1236579" y="289233"/>
                        <a:pt x="1258874" y="289233"/>
                      </a:cubicBezTo>
                      <a:cubicBezTo>
                        <a:pt x="1281169" y="289233"/>
                        <a:pt x="1299242" y="271160"/>
                        <a:pt x="1299242" y="248865"/>
                      </a:cubicBezTo>
                      <a:cubicBezTo>
                        <a:pt x="1299242" y="226570"/>
                        <a:pt x="1281169" y="208497"/>
                        <a:pt x="1258874" y="208497"/>
                      </a:cubicBezTo>
                      <a:close/>
                      <a:moveTo>
                        <a:pt x="1174438" y="208497"/>
                      </a:moveTo>
                      <a:cubicBezTo>
                        <a:pt x="1152143" y="208497"/>
                        <a:pt x="1134070" y="226570"/>
                        <a:pt x="1134070" y="248865"/>
                      </a:cubicBezTo>
                      <a:cubicBezTo>
                        <a:pt x="1134070" y="271160"/>
                        <a:pt x="1152143" y="289233"/>
                        <a:pt x="1174438" y="289233"/>
                      </a:cubicBezTo>
                      <a:cubicBezTo>
                        <a:pt x="1196733" y="289233"/>
                        <a:pt x="1214806" y="271160"/>
                        <a:pt x="1214806" y="248865"/>
                      </a:cubicBezTo>
                      <a:cubicBezTo>
                        <a:pt x="1214806" y="226570"/>
                        <a:pt x="1196733" y="208497"/>
                        <a:pt x="1174438" y="208497"/>
                      </a:cubicBezTo>
                      <a:close/>
                      <a:moveTo>
                        <a:pt x="1090002" y="208497"/>
                      </a:moveTo>
                      <a:cubicBezTo>
                        <a:pt x="1067707" y="208497"/>
                        <a:pt x="1049634" y="226570"/>
                        <a:pt x="1049634" y="248865"/>
                      </a:cubicBezTo>
                      <a:cubicBezTo>
                        <a:pt x="1049634" y="271160"/>
                        <a:pt x="1067707" y="289233"/>
                        <a:pt x="1090002" y="289233"/>
                      </a:cubicBezTo>
                      <a:cubicBezTo>
                        <a:pt x="1112297" y="289233"/>
                        <a:pt x="1130370" y="271160"/>
                        <a:pt x="1130370" y="248865"/>
                      </a:cubicBezTo>
                      <a:cubicBezTo>
                        <a:pt x="1130370" y="226570"/>
                        <a:pt x="1112297" y="208497"/>
                        <a:pt x="1090002" y="208497"/>
                      </a:cubicBezTo>
                      <a:close/>
                      <a:moveTo>
                        <a:pt x="1005565" y="208497"/>
                      </a:moveTo>
                      <a:cubicBezTo>
                        <a:pt x="983270" y="208497"/>
                        <a:pt x="965197" y="226570"/>
                        <a:pt x="965197" y="248865"/>
                      </a:cubicBezTo>
                      <a:cubicBezTo>
                        <a:pt x="965197" y="271160"/>
                        <a:pt x="983270" y="289233"/>
                        <a:pt x="1005565" y="289233"/>
                      </a:cubicBezTo>
                      <a:cubicBezTo>
                        <a:pt x="1027860" y="289233"/>
                        <a:pt x="1045933" y="271160"/>
                        <a:pt x="1045933" y="248865"/>
                      </a:cubicBezTo>
                      <a:cubicBezTo>
                        <a:pt x="1045933" y="226570"/>
                        <a:pt x="1027860" y="208497"/>
                        <a:pt x="1005565" y="208497"/>
                      </a:cubicBezTo>
                      <a:close/>
                      <a:moveTo>
                        <a:pt x="921129" y="208497"/>
                      </a:moveTo>
                      <a:cubicBezTo>
                        <a:pt x="898834" y="208497"/>
                        <a:pt x="880761" y="226570"/>
                        <a:pt x="880761" y="248865"/>
                      </a:cubicBezTo>
                      <a:cubicBezTo>
                        <a:pt x="880761" y="271160"/>
                        <a:pt x="898834" y="289233"/>
                        <a:pt x="921129" y="289233"/>
                      </a:cubicBezTo>
                      <a:cubicBezTo>
                        <a:pt x="943424" y="289233"/>
                        <a:pt x="961497" y="271160"/>
                        <a:pt x="961497" y="248865"/>
                      </a:cubicBezTo>
                      <a:cubicBezTo>
                        <a:pt x="961497" y="226570"/>
                        <a:pt x="943424" y="208497"/>
                        <a:pt x="921129" y="208497"/>
                      </a:cubicBezTo>
                      <a:close/>
                      <a:moveTo>
                        <a:pt x="836693" y="208497"/>
                      </a:moveTo>
                      <a:cubicBezTo>
                        <a:pt x="814398" y="208497"/>
                        <a:pt x="796325" y="226570"/>
                        <a:pt x="796325" y="248865"/>
                      </a:cubicBezTo>
                      <a:cubicBezTo>
                        <a:pt x="796325" y="271160"/>
                        <a:pt x="814398" y="289233"/>
                        <a:pt x="836693" y="289233"/>
                      </a:cubicBezTo>
                      <a:cubicBezTo>
                        <a:pt x="858988" y="289233"/>
                        <a:pt x="877061" y="271160"/>
                        <a:pt x="877061" y="248865"/>
                      </a:cubicBezTo>
                      <a:cubicBezTo>
                        <a:pt x="877061" y="226570"/>
                        <a:pt x="858988" y="208497"/>
                        <a:pt x="836693" y="208497"/>
                      </a:cubicBezTo>
                      <a:close/>
                      <a:moveTo>
                        <a:pt x="752256" y="208497"/>
                      </a:moveTo>
                      <a:cubicBezTo>
                        <a:pt x="729961" y="208497"/>
                        <a:pt x="711888" y="226570"/>
                        <a:pt x="711888" y="248865"/>
                      </a:cubicBezTo>
                      <a:cubicBezTo>
                        <a:pt x="711888" y="271160"/>
                        <a:pt x="729961" y="289233"/>
                        <a:pt x="752256" y="289233"/>
                      </a:cubicBezTo>
                      <a:cubicBezTo>
                        <a:pt x="774551" y="289233"/>
                        <a:pt x="792624" y="271160"/>
                        <a:pt x="792624" y="248865"/>
                      </a:cubicBezTo>
                      <a:cubicBezTo>
                        <a:pt x="792624" y="226570"/>
                        <a:pt x="774551" y="208497"/>
                        <a:pt x="752256" y="208497"/>
                      </a:cubicBezTo>
                      <a:close/>
                      <a:moveTo>
                        <a:pt x="667820" y="208497"/>
                      </a:moveTo>
                      <a:cubicBezTo>
                        <a:pt x="645525" y="208497"/>
                        <a:pt x="627452" y="226570"/>
                        <a:pt x="627452" y="248865"/>
                      </a:cubicBezTo>
                      <a:cubicBezTo>
                        <a:pt x="627452" y="271160"/>
                        <a:pt x="645525" y="289233"/>
                        <a:pt x="667820" y="289233"/>
                      </a:cubicBezTo>
                      <a:cubicBezTo>
                        <a:pt x="690115" y="289233"/>
                        <a:pt x="708188" y="271160"/>
                        <a:pt x="708188" y="248865"/>
                      </a:cubicBezTo>
                      <a:cubicBezTo>
                        <a:pt x="708188" y="226570"/>
                        <a:pt x="690115" y="208497"/>
                        <a:pt x="667820" y="208497"/>
                      </a:cubicBezTo>
                      <a:close/>
                      <a:moveTo>
                        <a:pt x="583384" y="208497"/>
                      </a:moveTo>
                      <a:cubicBezTo>
                        <a:pt x="561089" y="208497"/>
                        <a:pt x="543016" y="226570"/>
                        <a:pt x="543016" y="248865"/>
                      </a:cubicBezTo>
                      <a:cubicBezTo>
                        <a:pt x="543016" y="271160"/>
                        <a:pt x="561089" y="289233"/>
                        <a:pt x="583384" y="289233"/>
                      </a:cubicBezTo>
                      <a:cubicBezTo>
                        <a:pt x="605679" y="289233"/>
                        <a:pt x="623752" y="271160"/>
                        <a:pt x="623752" y="248865"/>
                      </a:cubicBezTo>
                      <a:cubicBezTo>
                        <a:pt x="623752" y="226570"/>
                        <a:pt x="605679" y="208497"/>
                        <a:pt x="583384" y="208497"/>
                      </a:cubicBezTo>
                      <a:close/>
                      <a:moveTo>
                        <a:pt x="498947" y="208497"/>
                      </a:moveTo>
                      <a:cubicBezTo>
                        <a:pt x="476652" y="208497"/>
                        <a:pt x="458579" y="226570"/>
                        <a:pt x="458579" y="248865"/>
                      </a:cubicBezTo>
                      <a:cubicBezTo>
                        <a:pt x="458579" y="271160"/>
                        <a:pt x="476652" y="289233"/>
                        <a:pt x="498947" y="289233"/>
                      </a:cubicBezTo>
                      <a:cubicBezTo>
                        <a:pt x="521242" y="289233"/>
                        <a:pt x="539315" y="271160"/>
                        <a:pt x="539315" y="248865"/>
                      </a:cubicBezTo>
                      <a:cubicBezTo>
                        <a:pt x="539315" y="226570"/>
                        <a:pt x="521242" y="208497"/>
                        <a:pt x="498947" y="208497"/>
                      </a:cubicBezTo>
                      <a:close/>
                      <a:moveTo>
                        <a:pt x="414511" y="208497"/>
                      </a:moveTo>
                      <a:cubicBezTo>
                        <a:pt x="392216" y="208497"/>
                        <a:pt x="374143" y="226570"/>
                        <a:pt x="374143" y="248865"/>
                      </a:cubicBezTo>
                      <a:cubicBezTo>
                        <a:pt x="374143" y="271160"/>
                        <a:pt x="392216" y="289233"/>
                        <a:pt x="414511" y="289233"/>
                      </a:cubicBezTo>
                      <a:cubicBezTo>
                        <a:pt x="436806" y="289233"/>
                        <a:pt x="454879" y="271160"/>
                        <a:pt x="454879" y="248865"/>
                      </a:cubicBezTo>
                      <a:cubicBezTo>
                        <a:pt x="454879" y="226570"/>
                        <a:pt x="436806" y="208497"/>
                        <a:pt x="414511" y="208497"/>
                      </a:cubicBezTo>
                      <a:close/>
                      <a:moveTo>
                        <a:pt x="330075" y="208497"/>
                      </a:moveTo>
                      <a:cubicBezTo>
                        <a:pt x="307780" y="208497"/>
                        <a:pt x="289707" y="226570"/>
                        <a:pt x="289707" y="248865"/>
                      </a:cubicBezTo>
                      <a:cubicBezTo>
                        <a:pt x="289707" y="271160"/>
                        <a:pt x="307780" y="289233"/>
                        <a:pt x="330075" y="289233"/>
                      </a:cubicBezTo>
                      <a:cubicBezTo>
                        <a:pt x="352370" y="289233"/>
                        <a:pt x="370443" y="271160"/>
                        <a:pt x="370443" y="248865"/>
                      </a:cubicBezTo>
                      <a:cubicBezTo>
                        <a:pt x="370443" y="226570"/>
                        <a:pt x="352370" y="208497"/>
                        <a:pt x="330075" y="208497"/>
                      </a:cubicBezTo>
                      <a:close/>
                      <a:moveTo>
                        <a:pt x="245639" y="208497"/>
                      </a:moveTo>
                      <a:cubicBezTo>
                        <a:pt x="223344" y="208497"/>
                        <a:pt x="205271" y="226570"/>
                        <a:pt x="205271" y="248865"/>
                      </a:cubicBezTo>
                      <a:cubicBezTo>
                        <a:pt x="205271" y="271160"/>
                        <a:pt x="223344" y="289233"/>
                        <a:pt x="245639" y="289233"/>
                      </a:cubicBezTo>
                      <a:cubicBezTo>
                        <a:pt x="267934" y="289233"/>
                        <a:pt x="286007" y="271160"/>
                        <a:pt x="286007" y="248865"/>
                      </a:cubicBezTo>
                      <a:cubicBezTo>
                        <a:pt x="286007" y="226570"/>
                        <a:pt x="267934" y="208497"/>
                        <a:pt x="245639" y="208497"/>
                      </a:cubicBezTo>
                      <a:close/>
                      <a:moveTo>
                        <a:pt x="161202" y="208497"/>
                      </a:moveTo>
                      <a:cubicBezTo>
                        <a:pt x="138907" y="208497"/>
                        <a:pt x="120834" y="226570"/>
                        <a:pt x="120834" y="248865"/>
                      </a:cubicBezTo>
                      <a:cubicBezTo>
                        <a:pt x="120834" y="271160"/>
                        <a:pt x="138907" y="289233"/>
                        <a:pt x="161202" y="289233"/>
                      </a:cubicBezTo>
                      <a:cubicBezTo>
                        <a:pt x="183497" y="289233"/>
                        <a:pt x="201570" y="271160"/>
                        <a:pt x="201570" y="248865"/>
                      </a:cubicBezTo>
                      <a:cubicBezTo>
                        <a:pt x="201570" y="226570"/>
                        <a:pt x="183497" y="208497"/>
                        <a:pt x="161202" y="208497"/>
                      </a:cubicBezTo>
                      <a:close/>
                      <a:moveTo>
                        <a:pt x="76766" y="208497"/>
                      </a:moveTo>
                      <a:cubicBezTo>
                        <a:pt x="54471" y="208497"/>
                        <a:pt x="36398" y="226570"/>
                        <a:pt x="36398" y="248865"/>
                      </a:cubicBezTo>
                      <a:cubicBezTo>
                        <a:pt x="36398" y="271160"/>
                        <a:pt x="54471" y="289233"/>
                        <a:pt x="76766" y="289233"/>
                      </a:cubicBezTo>
                      <a:cubicBezTo>
                        <a:pt x="99061" y="289233"/>
                        <a:pt x="117134" y="271160"/>
                        <a:pt x="117134" y="248865"/>
                      </a:cubicBezTo>
                      <a:cubicBezTo>
                        <a:pt x="117134" y="226570"/>
                        <a:pt x="99061" y="208497"/>
                        <a:pt x="76766" y="208497"/>
                      </a:cubicBezTo>
                      <a:close/>
                      <a:moveTo>
                        <a:pt x="1343312" y="122448"/>
                      </a:moveTo>
                      <a:cubicBezTo>
                        <a:pt x="1321017" y="122448"/>
                        <a:pt x="1302944" y="140521"/>
                        <a:pt x="1302944" y="162815"/>
                      </a:cubicBezTo>
                      <a:cubicBezTo>
                        <a:pt x="1302944" y="185110"/>
                        <a:pt x="1321017" y="203183"/>
                        <a:pt x="1343312" y="203183"/>
                      </a:cubicBezTo>
                      <a:cubicBezTo>
                        <a:pt x="1365607" y="203183"/>
                        <a:pt x="1383680" y="185110"/>
                        <a:pt x="1383680" y="162815"/>
                      </a:cubicBezTo>
                      <a:cubicBezTo>
                        <a:pt x="1383680" y="140521"/>
                        <a:pt x="1365607" y="122448"/>
                        <a:pt x="1343312" y="122448"/>
                      </a:cubicBezTo>
                      <a:close/>
                      <a:moveTo>
                        <a:pt x="1258874" y="122448"/>
                      </a:moveTo>
                      <a:cubicBezTo>
                        <a:pt x="1236579" y="122448"/>
                        <a:pt x="1218506" y="140521"/>
                        <a:pt x="1218506" y="162816"/>
                      </a:cubicBezTo>
                      <a:cubicBezTo>
                        <a:pt x="1218506" y="185110"/>
                        <a:pt x="1236579" y="203183"/>
                        <a:pt x="1258874" y="203183"/>
                      </a:cubicBezTo>
                      <a:cubicBezTo>
                        <a:pt x="1281169" y="203183"/>
                        <a:pt x="1299242" y="185110"/>
                        <a:pt x="1299242" y="162816"/>
                      </a:cubicBezTo>
                      <a:cubicBezTo>
                        <a:pt x="1299242" y="140521"/>
                        <a:pt x="1281169" y="122448"/>
                        <a:pt x="1258874" y="122448"/>
                      </a:cubicBezTo>
                      <a:close/>
                      <a:moveTo>
                        <a:pt x="1174438" y="122448"/>
                      </a:moveTo>
                      <a:cubicBezTo>
                        <a:pt x="1152143" y="122448"/>
                        <a:pt x="1134070" y="140521"/>
                        <a:pt x="1134070" y="162816"/>
                      </a:cubicBezTo>
                      <a:cubicBezTo>
                        <a:pt x="1134070" y="185110"/>
                        <a:pt x="1152143" y="203183"/>
                        <a:pt x="1174438" y="203183"/>
                      </a:cubicBezTo>
                      <a:cubicBezTo>
                        <a:pt x="1196733" y="203183"/>
                        <a:pt x="1214806" y="185110"/>
                        <a:pt x="1214806" y="162816"/>
                      </a:cubicBezTo>
                      <a:cubicBezTo>
                        <a:pt x="1214806" y="140521"/>
                        <a:pt x="1196733" y="122448"/>
                        <a:pt x="1174438" y="122448"/>
                      </a:cubicBezTo>
                      <a:close/>
                      <a:moveTo>
                        <a:pt x="1090002" y="122448"/>
                      </a:moveTo>
                      <a:cubicBezTo>
                        <a:pt x="1067707" y="122448"/>
                        <a:pt x="1049634" y="140521"/>
                        <a:pt x="1049634" y="162816"/>
                      </a:cubicBezTo>
                      <a:cubicBezTo>
                        <a:pt x="1049634" y="185110"/>
                        <a:pt x="1067707" y="203183"/>
                        <a:pt x="1090002" y="203183"/>
                      </a:cubicBezTo>
                      <a:cubicBezTo>
                        <a:pt x="1112297" y="203183"/>
                        <a:pt x="1130370" y="185110"/>
                        <a:pt x="1130370" y="162816"/>
                      </a:cubicBezTo>
                      <a:cubicBezTo>
                        <a:pt x="1130370" y="140521"/>
                        <a:pt x="1112297" y="122448"/>
                        <a:pt x="1090002" y="122448"/>
                      </a:cubicBezTo>
                      <a:close/>
                      <a:moveTo>
                        <a:pt x="1005565" y="122448"/>
                      </a:moveTo>
                      <a:cubicBezTo>
                        <a:pt x="983270" y="122448"/>
                        <a:pt x="965197" y="140521"/>
                        <a:pt x="965197" y="162816"/>
                      </a:cubicBezTo>
                      <a:cubicBezTo>
                        <a:pt x="965197" y="185110"/>
                        <a:pt x="983270" y="203183"/>
                        <a:pt x="1005565" y="203183"/>
                      </a:cubicBezTo>
                      <a:cubicBezTo>
                        <a:pt x="1027860" y="203183"/>
                        <a:pt x="1045933" y="185110"/>
                        <a:pt x="1045933" y="162816"/>
                      </a:cubicBezTo>
                      <a:cubicBezTo>
                        <a:pt x="1045933" y="140521"/>
                        <a:pt x="1027860" y="122448"/>
                        <a:pt x="1005565" y="122448"/>
                      </a:cubicBezTo>
                      <a:close/>
                      <a:moveTo>
                        <a:pt x="921129" y="122448"/>
                      </a:moveTo>
                      <a:cubicBezTo>
                        <a:pt x="898834" y="122448"/>
                        <a:pt x="880761" y="140521"/>
                        <a:pt x="880761" y="162816"/>
                      </a:cubicBezTo>
                      <a:cubicBezTo>
                        <a:pt x="880761" y="185110"/>
                        <a:pt x="898834" y="203183"/>
                        <a:pt x="921129" y="203183"/>
                      </a:cubicBezTo>
                      <a:cubicBezTo>
                        <a:pt x="943424" y="203183"/>
                        <a:pt x="961497" y="185110"/>
                        <a:pt x="961497" y="162816"/>
                      </a:cubicBezTo>
                      <a:cubicBezTo>
                        <a:pt x="961497" y="140521"/>
                        <a:pt x="943424" y="122448"/>
                        <a:pt x="921129" y="122448"/>
                      </a:cubicBezTo>
                      <a:close/>
                      <a:moveTo>
                        <a:pt x="836693" y="122448"/>
                      </a:moveTo>
                      <a:cubicBezTo>
                        <a:pt x="814398" y="122448"/>
                        <a:pt x="796325" y="140521"/>
                        <a:pt x="796325" y="162816"/>
                      </a:cubicBezTo>
                      <a:cubicBezTo>
                        <a:pt x="796325" y="185110"/>
                        <a:pt x="814398" y="203183"/>
                        <a:pt x="836693" y="203183"/>
                      </a:cubicBezTo>
                      <a:cubicBezTo>
                        <a:pt x="858988" y="203183"/>
                        <a:pt x="877061" y="185110"/>
                        <a:pt x="877061" y="162816"/>
                      </a:cubicBezTo>
                      <a:cubicBezTo>
                        <a:pt x="877061" y="140521"/>
                        <a:pt x="858988" y="122448"/>
                        <a:pt x="836693" y="122448"/>
                      </a:cubicBezTo>
                      <a:close/>
                      <a:moveTo>
                        <a:pt x="752256" y="122448"/>
                      </a:moveTo>
                      <a:cubicBezTo>
                        <a:pt x="729961" y="122448"/>
                        <a:pt x="711888" y="140521"/>
                        <a:pt x="711888" y="162816"/>
                      </a:cubicBezTo>
                      <a:cubicBezTo>
                        <a:pt x="711888" y="185110"/>
                        <a:pt x="729961" y="203183"/>
                        <a:pt x="752256" y="203183"/>
                      </a:cubicBezTo>
                      <a:cubicBezTo>
                        <a:pt x="774551" y="203183"/>
                        <a:pt x="792624" y="185110"/>
                        <a:pt x="792624" y="162816"/>
                      </a:cubicBezTo>
                      <a:cubicBezTo>
                        <a:pt x="792624" y="140521"/>
                        <a:pt x="774551" y="122448"/>
                        <a:pt x="752256" y="122448"/>
                      </a:cubicBezTo>
                      <a:close/>
                      <a:moveTo>
                        <a:pt x="667820" y="122448"/>
                      </a:moveTo>
                      <a:cubicBezTo>
                        <a:pt x="645525" y="122448"/>
                        <a:pt x="627452" y="140521"/>
                        <a:pt x="627452" y="162816"/>
                      </a:cubicBezTo>
                      <a:cubicBezTo>
                        <a:pt x="627452" y="185110"/>
                        <a:pt x="645525" y="203183"/>
                        <a:pt x="667820" y="203183"/>
                      </a:cubicBezTo>
                      <a:cubicBezTo>
                        <a:pt x="690115" y="203183"/>
                        <a:pt x="708188" y="185110"/>
                        <a:pt x="708188" y="162816"/>
                      </a:cubicBezTo>
                      <a:cubicBezTo>
                        <a:pt x="708188" y="140521"/>
                        <a:pt x="690115" y="122448"/>
                        <a:pt x="667820" y="122448"/>
                      </a:cubicBezTo>
                      <a:close/>
                      <a:moveTo>
                        <a:pt x="583384" y="122448"/>
                      </a:moveTo>
                      <a:cubicBezTo>
                        <a:pt x="561089" y="122448"/>
                        <a:pt x="543016" y="140521"/>
                        <a:pt x="543016" y="162816"/>
                      </a:cubicBezTo>
                      <a:cubicBezTo>
                        <a:pt x="543016" y="185110"/>
                        <a:pt x="561089" y="203183"/>
                        <a:pt x="583384" y="203183"/>
                      </a:cubicBezTo>
                      <a:cubicBezTo>
                        <a:pt x="605679" y="203183"/>
                        <a:pt x="623752" y="185110"/>
                        <a:pt x="623752" y="162816"/>
                      </a:cubicBezTo>
                      <a:cubicBezTo>
                        <a:pt x="623752" y="140521"/>
                        <a:pt x="605679" y="122448"/>
                        <a:pt x="583384" y="122448"/>
                      </a:cubicBezTo>
                      <a:close/>
                      <a:moveTo>
                        <a:pt x="498947" y="122448"/>
                      </a:moveTo>
                      <a:cubicBezTo>
                        <a:pt x="476652" y="122448"/>
                        <a:pt x="458579" y="140521"/>
                        <a:pt x="458579" y="162816"/>
                      </a:cubicBezTo>
                      <a:cubicBezTo>
                        <a:pt x="458579" y="185110"/>
                        <a:pt x="476652" y="203183"/>
                        <a:pt x="498947" y="203183"/>
                      </a:cubicBezTo>
                      <a:cubicBezTo>
                        <a:pt x="521242" y="203183"/>
                        <a:pt x="539315" y="185110"/>
                        <a:pt x="539315" y="162816"/>
                      </a:cubicBezTo>
                      <a:cubicBezTo>
                        <a:pt x="539315" y="140521"/>
                        <a:pt x="521242" y="122448"/>
                        <a:pt x="498947" y="122448"/>
                      </a:cubicBezTo>
                      <a:close/>
                      <a:moveTo>
                        <a:pt x="414511" y="122448"/>
                      </a:moveTo>
                      <a:cubicBezTo>
                        <a:pt x="392216" y="122448"/>
                        <a:pt x="374143" y="140521"/>
                        <a:pt x="374143" y="162816"/>
                      </a:cubicBezTo>
                      <a:cubicBezTo>
                        <a:pt x="374143" y="185110"/>
                        <a:pt x="392216" y="203183"/>
                        <a:pt x="414511" y="203183"/>
                      </a:cubicBezTo>
                      <a:cubicBezTo>
                        <a:pt x="436806" y="203183"/>
                        <a:pt x="454879" y="185110"/>
                        <a:pt x="454879" y="162816"/>
                      </a:cubicBezTo>
                      <a:cubicBezTo>
                        <a:pt x="454879" y="140521"/>
                        <a:pt x="436806" y="122448"/>
                        <a:pt x="414511" y="122448"/>
                      </a:cubicBezTo>
                      <a:close/>
                      <a:moveTo>
                        <a:pt x="330075" y="122448"/>
                      </a:moveTo>
                      <a:cubicBezTo>
                        <a:pt x="307780" y="122448"/>
                        <a:pt x="289707" y="140521"/>
                        <a:pt x="289707" y="162816"/>
                      </a:cubicBezTo>
                      <a:cubicBezTo>
                        <a:pt x="289707" y="185110"/>
                        <a:pt x="307780" y="203183"/>
                        <a:pt x="330075" y="203183"/>
                      </a:cubicBezTo>
                      <a:cubicBezTo>
                        <a:pt x="352370" y="203183"/>
                        <a:pt x="370443" y="185110"/>
                        <a:pt x="370443" y="162816"/>
                      </a:cubicBezTo>
                      <a:cubicBezTo>
                        <a:pt x="370443" y="140521"/>
                        <a:pt x="352370" y="122448"/>
                        <a:pt x="330075" y="122448"/>
                      </a:cubicBezTo>
                      <a:close/>
                      <a:moveTo>
                        <a:pt x="245639" y="122448"/>
                      </a:moveTo>
                      <a:cubicBezTo>
                        <a:pt x="223344" y="122448"/>
                        <a:pt x="205271" y="140521"/>
                        <a:pt x="205271" y="162816"/>
                      </a:cubicBezTo>
                      <a:cubicBezTo>
                        <a:pt x="205271" y="185110"/>
                        <a:pt x="223344" y="203183"/>
                        <a:pt x="245639" y="203183"/>
                      </a:cubicBezTo>
                      <a:cubicBezTo>
                        <a:pt x="267934" y="203183"/>
                        <a:pt x="286007" y="185110"/>
                        <a:pt x="286007" y="162816"/>
                      </a:cubicBezTo>
                      <a:cubicBezTo>
                        <a:pt x="286007" y="140521"/>
                        <a:pt x="267934" y="122448"/>
                        <a:pt x="245639" y="122448"/>
                      </a:cubicBezTo>
                      <a:close/>
                      <a:moveTo>
                        <a:pt x="161202" y="122448"/>
                      </a:moveTo>
                      <a:cubicBezTo>
                        <a:pt x="138907" y="122448"/>
                        <a:pt x="120834" y="140521"/>
                        <a:pt x="120834" y="162816"/>
                      </a:cubicBezTo>
                      <a:cubicBezTo>
                        <a:pt x="120834" y="185110"/>
                        <a:pt x="138907" y="203183"/>
                        <a:pt x="161202" y="203183"/>
                      </a:cubicBezTo>
                      <a:cubicBezTo>
                        <a:pt x="183497" y="203183"/>
                        <a:pt x="201570" y="185110"/>
                        <a:pt x="201570" y="162816"/>
                      </a:cubicBezTo>
                      <a:cubicBezTo>
                        <a:pt x="201570" y="140521"/>
                        <a:pt x="183497" y="122448"/>
                        <a:pt x="161202" y="122448"/>
                      </a:cubicBezTo>
                      <a:close/>
                      <a:moveTo>
                        <a:pt x="76766" y="122448"/>
                      </a:moveTo>
                      <a:cubicBezTo>
                        <a:pt x="54471" y="122448"/>
                        <a:pt x="36398" y="140521"/>
                        <a:pt x="36398" y="162816"/>
                      </a:cubicBezTo>
                      <a:cubicBezTo>
                        <a:pt x="36398" y="185110"/>
                        <a:pt x="54471" y="203183"/>
                        <a:pt x="76766" y="203183"/>
                      </a:cubicBezTo>
                      <a:cubicBezTo>
                        <a:pt x="99061" y="203183"/>
                        <a:pt x="117134" y="185110"/>
                        <a:pt x="117134" y="162816"/>
                      </a:cubicBezTo>
                      <a:cubicBezTo>
                        <a:pt x="117134" y="140521"/>
                        <a:pt x="99061" y="122448"/>
                        <a:pt x="76766" y="122448"/>
                      </a:cubicBezTo>
                      <a:close/>
                      <a:moveTo>
                        <a:pt x="1343312" y="36400"/>
                      </a:moveTo>
                      <a:cubicBezTo>
                        <a:pt x="1321017" y="36400"/>
                        <a:pt x="1302944" y="54473"/>
                        <a:pt x="1302944" y="76768"/>
                      </a:cubicBezTo>
                      <a:cubicBezTo>
                        <a:pt x="1302944" y="99062"/>
                        <a:pt x="1321017" y="117135"/>
                        <a:pt x="1343312" y="117135"/>
                      </a:cubicBezTo>
                      <a:cubicBezTo>
                        <a:pt x="1365607" y="117135"/>
                        <a:pt x="1383680" y="99062"/>
                        <a:pt x="1383680" y="76768"/>
                      </a:cubicBezTo>
                      <a:cubicBezTo>
                        <a:pt x="1383680" y="54473"/>
                        <a:pt x="1365607" y="36400"/>
                        <a:pt x="1343312" y="36400"/>
                      </a:cubicBezTo>
                      <a:close/>
                      <a:moveTo>
                        <a:pt x="1258874" y="36400"/>
                      </a:moveTo>
                      <a:cubicBezTo>
                        <a:pt x="1236579" y="36400"/>
                        <a:pt x="1218506" y="54473"/>
                        <a:pt x="1218506" y="76768"/>
                      </a:cubicBezTo>
                      <a:cubicBezTo>
                        <a:pt x="1218506" y="99062"/>
                        <a:pt x="1236579" y="117135"/>
                        <a:pt x="1258874" y="117135"/>
                      </a:cubicBezTo>
                      <a:cubicBezTo>
                        <a:pt x="1281169" y="117135"/>
                        <a:pt x="1299242" y="99062"/>
                        <a:pt x="1299242" y="76768"/>
                      </a:cubicBezTo>
                      <a:cubicBezTo>
                        <a:pt x="1299242" y="54473"/>
                        <a:pt x="1281169" y="36400"/>
                        <a:pt x="1258874" y="36400"/>
                      </a:cubicBezTo>
                      <a:close/>
                      <a:moveTo>
                        <a:pt x="1174438" y="36400"/>
                      </a:moveTo>
                      <a:cubicBezTo>
                        <a:pt x="1152143" y="36400"/>
                        <a:pt x="1134070" y="54473"/>
                        <a:pt x="1134070" y="76768"/>
                      </a:cubicBezTo>
                      <a:cubicBezTo>
                        <a:pt x="1134070" y="99062"/>
                        <a:pt x="1152143" y="117135"/>
                        <a:pt x="1174438" y="117135"/>
                      </a:cubicBezTo>
                      <a:cubicBezTo>
                        <a:pt x="1196733" y="117135"/>
                        <a:pt x="1214806" y="99062"/>
                        <a:pt x="1214806" y="76768"/>
                      </a:cubicBezTo>
                      <a:cubicBezTo>
                        <a:pt x="1214806" y="54473"/>
                        <a:pt x="1196733" y="36400"/>
                        <a:pt x="1174438" y="36400"/>
                      </a:cubicBezTo>
                      <a:close/>
                      <a:moveTo>
                        <a:pt x="1090002" y="36400"/>
                      </a:moveTo>
                      <a:cubicBezTo>
                        <a:pt x="1067707" y="36400"/>
                        <a:pt x="1049634" y="54473"/>
                        <a:pt x="1049634" y="76768"/>
                      </a:cubicBezTo>
                      <a:cubicBezTo>
                        <a:pt x="1049634" y="99062"/>
                        <a:pt x="1067707" y="117136"/>
                        <a:pt x="1090002" y="117136"/>
                      </a:cubicBezTo>
                      <a:cubicBezTo>
                        <a:pt x="1112297" y="117136"/>
                        <a:pt x="1130370" y="99062"/>
                        <a:pt x="1130370" y="76768"/>
                      </a:cubicBezTo>
                      <a:cubicBezTo>
                        <a:pt x="1130370" y="54473"/>
                        <a:pt x="1112297" y="36400"/>
                        <a:pt x="1090002" y="36400"/>
                      </a:cubicBezTo>
                      <a:close/>
                      <a:moveTo>
                        <a:pt x="1005565" y="36400"/>
                      </a:moveTo>
                      <a:cubicBezTo>
                        <a:pt x="983270" y="36400"/>
                        <a:pt x="965197" y="54473"/>
                        <a:pt x="965197" y="76768"/>
                      </a:cubicBezTo>
                      <a:cubicBezTo>
                        <a:pt x="965197" y="99062"/>
                        <a:pt x="983270" y="117136"/>
                        <a:pt x="1005565" y="117136"/>
                      </a:cubicBezTo>
                      <a:cubicBezTo>
                        <a:pt x="1027860" y="117136"/>
                        <a:pt x="1045933" y="99062"/>
                        <a:pt x="1045933" y="76768"/>
                      </a:cubicBezTo>
                      <a:cubicBezTo>
                        <a:pt x="1045933" y="54473"/>
                        <a:pt x="1027860" y="36400"/>
                        <a:pt x="1005565" y="36400"/>
                      </a:cubicBezTo>
                      <a:close/>
                      <a:moveTo>
                        <a:pt x="921129" y="36400"/>
                      </a:moveTo>
                      <a:cubicBezTo>
                        <a:pt x="898834" y="36400"/>
                        <a:pt x="880761" y="54473"/>
                        <a:pt x="880761" y="76768"/>
                      </a:cubicBezTo>
                      <a:cubicBezTo>
                        <a:pt x="880761" y="99062"/>
                        <a:pt x="898834" y="117136"/>
                        <a:pt x="921129" y="117136"/>
                      </a:cubicBezTo>
                      <a:cubicBezTo>
                        <a:pt x="943424" y="117136"/>
                        <a:pt x="961497" y="99062"/>
                        <a:pt x="961497" y="76768"/>
                      </a:cubicBezTo>
                      <a:cubicBezTo>
                        <a:pt x="961497" y="54473"/>
                        <a:pt x="943424" y="36400"/>
                        <a:pt x="921129" y="36400"/>
                      </a:cubicBezTo>
                      <a:close/>
                      <a:moveTo>
                        <a:pt x="836693" y="36400"/>
                      </a:moveTo>
                      <a:cubicBezTo>
                        <a:pt x="814398" y="36400"/>
                        <a:pt x="796325" y="54473"/>
                        <a:pt x="796325" y="76768"/>
                      </a:cubicBezTo>
                      <a:cubicBezTo>
                        <a:pt x="796325" y="99062"/>
                        <a:pt x="814398" y="117136"/>
                        <a:pt x="836693" y="117136"/>
                      </a:cubicBezTo>
                      <a:cubicBezTo>
                        <a:pt x="858988" y="117136"/>
                        <a:pt x="877061" y="99062"/>
                        <a:pt x="877061" y="76768"/>
                      </a:cubicBezTo>
                      <a:cubicBezTo>
                        <a:pt x="877061" y="54473"/>
                        <a:pt x="858988" y="36400"/>
                        <a:pt x="836693" y="36400"/>
                      </a:cubicBezTo>
                      <a:close/>
                      <a:moveTo>
                        <a:pt x="752256" y="36400"/>
                      </a:moveTo>
                      <a:cubicBezTo>
                        <a:pt x="729961" y="36400"/>
                        <a:pt x="711888" y="54473"/>
                        <a:pt x="711888" y="76768"/>
                      </a:cubicBezTo>
                      <a:cubicBezTo>
                        <a:pt x="711888" y="99062"/>
                        <a:pt x="729961" y="117136"/>
                        <a:pt x="752256" y="117136"/>
                      </a:cubicBezTo>
                      <a:cubicBezTo>
                        <a:pt x="774551" y="117136"/>
                        <a:pt x="792624" y="99062"/>
                        <a:pt x="792624" y="76768"/>
                      </a:cubicBezTo>
                      <a:cubicBezTo>
                        <a:pt x="792624" y="54473"/>
                        <a:pt x="774551" y="36400"/>
                        <a:pt x="752256" y="36400"/>
                      </a:cubicBezTo>
                      <a:close/>
                      <a:moveTo>
                        <a:pt x="667820" y="36400"/>
                      </a:moveTo>
                      <a:cubicBezTo>
                        <a:pt x="645525" y="36400"/>
                        <a:pt x="627452" y="54473"/>
                        <a:pt x="627452" y="76768"/>
                      </a:cubicBezTo>
                      <a:cubicBezTo>
                        <a:pt x="627452" y="99062"/>
                        <a:pt x="645525" y="117136"/>
                        <a:pt x="667820" y="117136"/>
                      </a:cubicBezTo>
                      <a:cubicBezTo>
                        <a:pt x="690115" y="117136"/>
                        <a:pt x="708188" y="99062"/>
                        <a:pt x="708188" y="76768"/>
                      </a:cubicBezTo>
                      <a:cubicBezTo>
                        <a:pt x="708188" y="54473"/>
                        <a:pt x="690115" y="36400"/>
                        <a:pt x="667820" y="36400"/>
                      </a:cubicBezTo>
                      <a:close/>
                      <a:moveTo>
                        <a:pt x="583384" y="36400"/>
                      </a:moveTo>
                      <a:cubicBezTo>
                        <a:pt x="561089" y="36400"/>
                        <a:pt x="543016" y="54473"/>
                        <a:pt x="543016" y="76768"/>
                      </a:cubicBezTo>
                      <a:cubicBezTo>
                        <a:pt x="543016" y="99062"/>
                        <a:pt x="561089" y="117136"/>
                        <a:pt x="583384" y="117136"/>
                      </a:cubicBezTo>
                      <a:cubicBezTo>
                        <a:pt x="605679" y="117136"/>
                        <a:pt x="623752" y="99062"/>
                        <a:pt x="623752" y="76768"/>
                      </a:cubicBezTo>
                      <a:cubicBezTo>
                        <a:pt x="623752" y="54473"/>
                        <a:pt x="605679" y="36400"/>
                        <a:pt x="583384" y="36400"/>
                      </a:cubicBezTo>
                      <a:close/>
                      <a:moveTo>
                        <a:pt x="498947" y="36400"/>
                      </a:moveTo>
                      <a:cubicBezTo>
                        <a:pt x="476652" y="36400"/>
                        <a:pt x="458579" y="54473"/>
                        <a:pt x="458579" y="76768"/>
                      </a:cubicBezTo>
                      <a:cubicBezTo>
                        <a:pt x="458579" y="99062"/>
                        <a:pt x="476652" y="117136"/>
                        <a:pt x="498947" y="117136"/>
                      </a:cubicBezTo>
                      <a:cubicBezTo>
                        <a:pt x="521242" y="117136"/>
                        <a:pt x="539315" y="99062"/>
                        <a:pt x="539315" y="76768"/>
                      </a:cubicBezTo>
                      <a:cubicBezTo>
                        <a:pt x="539315" y="54473"/>
                        <a:pt x="521242" y="36400"/>
                        <a:pt x="498947" y="36400"/>
                      </a:cubicBezTo>
                      <a:close/>
                      <a:moveTo>
                        <a:pt x="414511" y="36400"/>
                      </a:moveTo>
                      <a:cubicBezTo>
                        <a:pt x="392216" y="36400"/>
                        <a:pt x="374143" y="54473"/>
                        <a:pt x="374143" y="76768"/>
                      </a:cubicBezTo>
                      <a:cubicBezTo>
                        <a:pt x="374143" y="99062"/>
                        <a:pt x="392216" y="117136"/>
                        <a:pt x="414511" y="117136"/>
                      </a:cubicBezTo>
                      <a:cubicBezTo>
                        <a:pt x="436806" y="117136"/>
                        <a:pt x="454879" y="99062"/>
                        <a:pt x="454879" y="76768"/>
                      </a:cubicBezTo>
                      <a:cubicBezTo>
                        <a:pt x="454879" y="54473"/>
                        <a:pt x="436806" y="36400"/>
                        <a:pt x="414511" y="36400"/>
                      </a:cubicBezTo>
                      <a:close/>
                      <a:moveTo>
                        <a:pt x="330075" y="36400"/>
                      </a:moveTo>
                      <a:cubicBezTo>
                        <a:pt x="307780" y="36400"/>
                        <a:pt x="289707" y="54473"/>
                        <a:pt x="289707" y="76768"/>
                      </a:cubicBezTo>
                      <a:cubicBezTo>
                        <a:pt x="289707" y="99062"/>
                        <a:pt x="307780" y="117136"/>
                        <a:pt x="330075" y="117136"/>
                      </a:cubicBezTo>
                      <a:cubicBezTo>
                        <a:pt x="352370" y="117136"/>
                        <a:pt x="370443" y="99062"/>
                        <a:pt x="370443" y="76768"/>
                      </a:cubicBezTo>
                      <a:cubicBezTo>
                        <a:pt x="370443" y="54473"/>
                        <a:pt x="352370" y="36400"/>
                        <a:pt x="330075" y="36400"/>
                      </a:cubicBezTo>
                      <a:close/>
                      <a:moveTo>
                        <a:pt x="245639" y="36400"/>
                      </a:moveTo>
                      <a:cubicBezTo>
                        <a:pt x="223344" y="36400"/>
                        <a:pt x="205271" y="54473"/>
                        <a:pt x="205271" y="76768"/>
                      </a:cubicBezTo>
                      <a:cubicBezTo>
                        <a:pt x="205271" y="99062"/>
                        <a:pt x="223344" y="117136"/>
                        <a:pt x="245639" y="117136"/>
                      </a:cubicBezTo>
                      <a:cubicBezTo>
                        <a:pt x="267934" y="117136"/>
                        <a:pt x="286007" y="99062"/>
                        <a:pt x="286007" y="76768"/>
                      </a:cubicBezTo>
                      <a:cubicBezTo>
                        <a:pt x="286007" y="54473"/>
                        <a:pt x="267934" y="36400"/>
                        <a:pt x="245639" y="36400"/>
                      </a:cubicBezTo>
                      <a:close/>
                      <a:moveTo>
                        <a:pt x="161202" y="36400"/>
                      </a:moveTo>
                      <a:cubicBezTo>
                        <a:pt x="138907" y="36400"/>
                        <a:pt x="120834" y="54473"/>
                        <a:pt x="120834" y="76768"/>
                      </a:cubicBezTo>
                      <a:cubicBezTo>
                        <a:pt x="120834" y="99062"/>
                        <a:pt x="138907" y="117136"/>
                        <a:pt x="161202" y="117136"/>
                      </a:cubicBezTo>
                      <a:cubicBezTo>
                        <a:pt x="183497" y="117136"/>
                        <a:pt x="201570" y="99062"/>
                        <a:pt x="201570" y="76768"/>
                      </a:cubicBezTo>
                      <a:cubicBezTo>
                        <a:pt x="201570" y="54473"/>
                        <a:pt x="183497" y="36400"/>
                        <a:pt x="161202" y="36400"/>
                      </a:cubicBezTo>
                      <a:close/>
                      <a:moveTo>
                        <a:pt x="76766" y="36400"/>
                      </a:moveTo>
                      <a:cubicBezTo>
                        <a:pt x="54471" y="36400"/>
                        <a:pt x="36398" y="54473"/>
                        <a:pt x="36398" y="76768"/>
                      </a:cubicBezTo>
                      <a:cubicBezTo>
                        <a:pt x="36398" y="99062"/>
                        <a:pt x="54471" y="117136"/>
                        <a:pt x="76766" y="117136"/>
                      </a:cubicBezTo>
                      <a:cubicBezTo>
                        <a:pt x="99061" y="117136"/>
                        <a:pt x="117134" y="99062"/>
                        <a:pt x="117134" y="76768"/>
                      </a:cubicBezTo>
                      <a:cubicBezTo>
                        <a:pt x="117134" y="54473"/>
                        <a:pt x="99061" y="36400"/>
                        <a:pt x="76766" y="36400"/>
                      </a:cubicBezTo>
                      <a:close/>
                      <a:moveTo>
                        <a:pt x="0" y="0"/>
                      </a:moveTo>
                      <a:lnTo>
                        <a:pt x="1404720" y="0"/>
                      </a:lnTo>
                      <a:lnTo>
                        <a:pt x="1404720" y="2812935"/>
                      </a:lnTo>
                      <a:lnTo>
                        <a:pt x="0" y="281293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grpSp>
            <p:nvGrpSpPr>
              <p:cNvPr id="818" name="グループ化 817">
                <a:extLst>
                  <a:ext uri="{FF2B5EF4-FFF2-40B4-BE49-F238E27FC236}">
                    <a16:creationId xmlns:a16="http://schemas.microsoft.com/office/drawing/2014/main" id="{15906BD5-2DC9-B8F9-A069-3A5967965335}"/>
                  </a:ext>
                </a:extLst>
              </p:cNvPr>
              <p:cNvGrpSpPr/>
              <p:nvPr/>
            </p:nvGrpSpPr>
            <p:grpSpPr>
              <a:xfrm>
                <a:off x="9513507" y="4834400"/>
                <a:ext cx="1665185" cy="1111504"/>
                <a:chOff x="9513507" y="4834400"/>
                <a:chExt cx="1665185" cy="1111504"/>
              </a:xfrm>
            </p:grpSpPr>
            <p:sp>
              <p:nvSpPr>
                <p:cNvPr id="831" name="正方形/長方形 830">
                  <a:extLst>
                    <a:ext uri="{FF2B5EF4-FFF2-40B4-BE49-F238E27FC236}">
                      <a16:creationId xmlns:a16="http://schemas.microsoft.com/office/drawing/2014/main" id="{47BACA1D-3653-3A6D-A044-EEFCF539B75C}"/>
                    </a:ext>
                  </a:extLst>
                </p:cNvPr>
                <p:cNvSpPr/>
                <p:nvPr/>
              </p:nvSpPr>
              <p:spPr bwMode="auto">
                <a:xfrm>
                  <a:off x="9513507" y="4834400"/>
                  <a:ext cx="1665185" cy="1111504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32" name="テキスト ボックス 831">
                  <a:extLst>
                    <a:ext uri="{FF2B5EF4-FFF2-40B4-BE49-F238E27FC236}">
                      <a16:creationId xmlns:a16="http://schemas.microsoft.com/office/drawing/2014/main" id="{0E2BCA19-D5FC-7E57-43A9-D03FC2C31F86}"/>
                    </a:ext>
                  </a:extLst>
                </p:cNvPr>
                <p:cNvSpPr txBox="1"/>
                <p:nvPr/>
              </p:nvSpPr>
              <p:spPr>
                <a:xfrm>
                  <a:off x="9564202" y="4882858"/>
                  <a:ext cx="463689" cy="10145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rPr>
                    <a:t>1</a:t>
                  </a:r>
                  <a:endPara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endParaRPr>
                </a:p>
              </p:txBody>
            </p:sp>
            <p:sp>
              <p:nvSpPr>
                <p:cNvPr id="833" name="テキスト ボックス 832">
                  <a:extLst>
                    <a:ext uri="{FF2B5EF4-FFF2-40B4-BE49-F238E27FC236}">
                      <a16:creationId xmlns:a16="http://schemas.microsoft.com/office/drawing/2014/main" id="{69EDAD5B-BA94-979D-A68C-BE6C1F410449}"/>
                    </a:ext>
                  </a:extLst>
                </p:cNvPr>
                <p:cNvSpPr txBox="1"/>
                <p:nvPr/>
              </p:nvSpPr>
              <p:spPr>
                <a:xfrm>
                  <a:off x="10121231" y="4882858"/>
                  <a:ext cx="463689" cy="10145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rPr>
                    <a:t>2</a:t>
                  </a:r>
                  <a:endPara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endParaRPr>
                </a:p>
              </p:txBody>
            </p:sp>
            <p:sp>
              <p:nvSpPr>
                <p:cNvPr id="834" name="テキスト ボックス 833">
                  <a:extLst>
                    <a:ext uri="{FF2B5EF4-FFF2-40B4-BE49-F238E27FC236}">
                      <a16:creationId xmlns:a16="http://schemas.microsoft.com/office/drawing/2014/main" id="{B46460B9-EE0F-51D5-524F-9D775C2073ED}"/>
                    </a:ext>
                  </a:extLst>
                </p:cNvPr>
                <p:cNvSpPr txBox="1"/>
                <p:nvPr/>
              </p:nvSpPr>
              <p:spPr>
                <a:xfrm>
                  <a:off x="10675250" y="4882858"/>
                  <a:ext cx="463689" cy="10145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  <a:cs typeface="+mn-cs"/>
                    </a:rPr>
                    <a:t>3</a:t>
                  </a:r>
                  <a:endPara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endParaRPr>
                </a:p>
              </p:txBody>
            </p:sp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AB361C72-5B80-82E6-D07A-4567E9867F8A}"/>
                    </a:ext>
                  </a:extLst>
                </p:cNvPr>
                <p:cNvSpPr/>
                <p:nvPr/>
              </p:nvSpPr>
              <p:spPr bwMode="auto">
                <a:xfrm>
                  <a:off x="9513507" y="4834400"/>
                  <a:ext cx="555062" cy="1111504"/>
                </a:xfrm>
                <a:custGeom>
                  <a:avLst/>
                  <a:gdLst>
                    <a:gd name="connsiteX0" fmla="*/ 1343312 w 1404720"/>
                    <a:gd name="connsiteY0" fmla="*/ 2703931 h 2812935"/>
                    <a:gd name="connsiteX1" fmla="*/ 1302944 w 1404720"/>
                    <a:gd name="connsiteY1" fmla="*/ 2744299 h 2812935"/>
                    <a:gd name="connsiteX2" fmla="*/ 1343312 w 1404720"/>
                    <a:gd name="connsiteY2" fmla="*/ 2784667 h 2812935"/>
                    <a:gd name="connsiteX3" fmla="*/ 1383680 w 1404720"/>
                    <a:gd name="connsiteY3" fmla="*/ 2744299 h 2812935"/>
                    <a:gd name="connsiteX4" fmla="*/ 1343312 w 1404720"/>
                    <a:gd name="connsiteY4" fmla="*/ 2703931 h 2812935"/>
                    <a:gd name="connsiteX5" fmla="*/ 1258874 w 1404720"/>
                    <a:gd name="connsiteY5" fmla="*/ 2703931 h 2812935"/>
                    <a:gd name="connsiteX6" fmla="*/ 1218506 w 1404720"/>
                    <a:gd name="connsiteY6" fmla="*/ 2744299 h 2812935"/>
                    <a:gd name="connsiteX7" fmla="*/ 1258874 w 1404720"/>
                    <a:gd name="connsiteY7" fmla="*/ 2784667 h 2812935"/>
                    <a:gd name="connsiteX8" fmla="*/ 1299242 w 1404720"/>
                    <a:gd name="connsiteY8" fmla="*/ 2744299 h 2812935"/>
                    <a:gd name="connsiteX9" fmla="*/ 1258874 w 1404720"/>
                    <a:gd name="connsiteY9" fmla="*/ 2703931 h 2812935"/>
                    <a:gd name="connsiteX10" fmla="*/ 1174438 w 1404720"/>
                    <a:gd name="connsiteY10" fmla="*/ 2703931 h 2812935"/>
                    <a:gd name="connsiteX11" fmla="*/ 1134070 w 1404720"/>
                    <a:gd name="connsiteY11" fmla="*/ 2744299 h 2812935"/>
                    <a:gd name="connsiteX12" fmla="*/ 1174438 w 1404720"/>
                    <a:gd name="connsiteY12" fmla="*/ 2784667 h 2812935"/>
                    <a:gd name="connsiteX13" fmla="*/ 1214806 w 1404720"/>
                    <a:gd name="connsiteY13" fmla="*/ 2744299 h 2812935"/>
                    <a:gd name="connsiteX14" fmla="*/ 1174438 w 1404720"/>
                    <a:gd name="connsiteY14" fmla="*/ 2703931 h 2812935"/>
                    <a:gd name="connsiteX15" fmla="*/ 1090002 w 1404720"/>
                    <a:gd name="connsiteY15" fmla="*/ 2703931 h 2812935"/>
                    <a:gd name="connsiteX16" fmla="*/ 1049634 w 1404720"/>
                    <a:gd name="connsiteY16" fmla="*/ 2744299 h 2812935"/>
                    <a:gd name="connsiteX17" fmla="*/ 1090002 w 1404720"/>
                    <a:gd name="connsiteY17" fmla="*/ 2784667 h 2812935"/>
                    <a:gd name="connsiteX18" fmla="*/ 1130370 w 1404720"/>
                    <a:gd name="connsiteY18" fmla="*/ 2744299 h 2812935"/>
                    <a:gd name="connsiteX19" fmla="*/ 1090002 w 1404720"/>
                    <a:gd name="connsiteY19" fmla="*/ 2703931 h 2812935"/>
                    <a:gd name="connsiteX20" fmla="*/ 1005565 w 1404720"/>
                    <a:gd name="connsiteY20" fmla="*/ 2703931 h 2812935"/>
                    <a:gd name="connsiteX21" fmla="*/ 965197 w 1404720"/>
                    <a:gd name="connsiteY21" fmla="*/ 2744299 h 2812935"/>
                    <a:gd name="connsiteX22" fmla="*/ 1005565 w 1404720"/>
                    <a:gd name="connsiteY22" fmla="*/ 2784667 h 2812935"/>
                    <a:gd name="connsiteX23" fmla="*/ 1045933 w 1404720"/>
                    <a:gd name="connsiteY23" fmla="*/ 2744299 h 2812935"/>
                    <a:gd name="connsiteX24" fmla="*/ 1005565 w 1404720"/>
                    <a:gd name="connsiteY24" fmla="*/ 2703931 h 2812935"/>
                    <a:gd name="connsiteX25" fmla="*/ 921129 w 1404720"/>
                    <a:gd name="connsiteY25" fmla="*/ 2703931 h 2812935"/>
                    <a:gd name="connsiteX26" fmla="*/ 880761 w 1404720"/>
                    <a:gd name="connsiteY26" fmla="*/ 2744299 h 2812935"/>
                    <a:gd name="connsiteX27" fmla="*/ 921129 w 1404720"/>
                    <a:gd name="connsiteY27" fmla="*/ 2784667 h 2812935"/>
                    <a:gd name="connsiteX28" fmla="*/ 961497 w 1404720"/>
                    <a:gd name="connsiteY28" fmla="*/ 2744299 h 2812935"/>
                    <a:gd name="connsiteX29" fmla="*/ 921129 w 1404720"/>
                    <a:gd name="connsiteY29" fmla="*/ 2703931 h 2812935"/>
                    <a:gd name="connsiteX30" fmla="*/ 836693 w 1404720"/>
                    <a:gd name="connsiteY30" fmla="*/ 2703931 h 2812935"/>
                    <a:gd name="connsiteX31" fmla="*/ 796325 w 1404720"/>
                    <a:gd name="connsiteY31" fmla="*/ 2744299 h 2812935"/>
                    <a:gd name="connsiteX32" fmla="*/ 836693 w 1404720"/>
                    <a:gd name="connsiteY32" fmla="*/ 2784667 h 2812935"/>
                    <a:gd name="connsiteX33" fmla="*/ 877061 w 1404720"/>
                    <a:gd name="connsiteY33" fmla="*/ 2744299 h 2812935"/>
                    <a:gd name="connsiteX34" fmla="*/ 836693 w 1404720"/>
                    <a:gd name="connsiteY34" fmla="*/ 2703931 h 2812935"/>
                    <a:gd name="connsiteX35" fmla="*/ 752256 w 1404720"/>
                    <a:gd name="connsiteY35" fmla="*/ 2703931 h 2812935"/>
                    <a:gd name="connsiteX36" fmla="*/ 711888 w 1404720"/>
                    <a:gd name="connsiteY36" fmla="*/ 2744299 h 2812935"/>
                    <a:gd name="connsiteX37" fmla="*/ 752256 w 1404720"/>
                    <a:gd name="connsiteY37" fmla="*/ 2784667 h 2812935"/>
                    <a:gd name="connsiteX38" fmla="*/ 792624 w 1404720"/>
                    <a:gd name="connsiteY38" fmla="*/ 2744299 h 2812935"/>
                    <a:gd name="connsiteX39" fmla="*/ 752256 w 1404720"/>
                    <a:gd name="connsiteY39" fmla="*/ 2703931 h 2812935"/>
                    <a:gd name="connsiteX40" fmla="*/ 667820 w 1404720"/>
                    <a:gd name="connsiteY40" fmla="*/ 2703931 h 2812935"/>
                    <a:gd name="connsiteX41" fmla="*/ 627452 w 1404720"/>
                    <a:gd name="connsiteY41" fmla="*/ 2744299 h 2812935"/>
                    <a:gd name="connsiteX42" fmla="*/ 667820 w 1404720"/>
                    <a:gd name="connsiteY42" fmla="*/ 2784667 h 2812935"/>
                    <a:gd name="connsiteX43" fmla="*/ 708188 w 1404720"/>
                    <a:gd name="connsiteY43" fmla="*/ 2744299 h 2812935"/>
                    <a:gd name="connsiteX44" fmla="*/ 667820 w 1404720"/>
                    <a:gd name="connsiteY44" fmla="*/ 2703931 h 2812935"/>
                    <a:gd name="connsiteX45" fmla="*/ 583384 w 1404720"/>
                    <a:gd name="connsiteY45" fmla="*/ 2703931 h 2812935"/>
                    <a:gd name="connsiteX46" fmla="*/ 543016 w 1404720"/>
                    <a:gd name="connsiteY46" fmla="*/ 2744299 h 2812935"/>
                    <a:gd name="connsiteX47" fmla="*/ 583384 w 1404720"/>
                    <a:gd name="connsiteY47" fmla="*/ 2784667 h 2812935"/>
                    <a:gd name="connsiteX48" fmla="*/ 623752 w 1404720"/>
                    <a:gd name="connsiteY48" fmla="*/ 2744299 h 2812935"/>
                    <a:gd name="connsiteX49" fmla="*/ 583384 w 1404720"/>
                    <a:gd name="connsiteY49" fmla="*/ 2703931 h 2812935"/>
                    <a:gd name="connsiteX50" fmla="*/ 498947 w 1404720"/>
                    <a:gd name="connsiteY50" fmla="*/ 2703931 h 2812935"/>
                    <a:gd name="connsiteX51" fmla="*/ 458579 w 1404720"/>
                    <a:gd name="connsiteY51" fmla="*/ 2744299 h 2812935"/>
                    <a:gd name="connsiteX52" fmla="*/ 498947 w 1404720"/>
                    <a:gd name="connsiteY52" fmla="*/ 2784667 h 2812935"/>
                    <a:gd name="connsiteX53" fmla="*/ 539315 w 1404720"/>
                    <a:gd name="connsiteY53" fmla="*/ 2744299 h 2812935"/>
                    <a:gd name="connsiteX54" fmla="*/ 498947 w 1404720"/>
                    <a:gd name="connsiteY54" fmla="*/ 2703931 h 2812935"/>
                    <a:gd name="connsiteX55" fmla="*/ 414511 w 1404720"/>
                    <a:gd name="connsiteY55" fmla="*/ 2703931 h 2812935"/>
                    <a:gd name="connsiteX56" fmla="*/ 374143 w 1404720"/>
                    <a:gd name="connsiteY56" fmla="*/ 2744299 h 2812935"/>
                    <a:gd name="connsiteX57" fmla="*/ 414511 w 1404720"/>
                    <a:gd name="connsiteY57" fmla="*/ 2784667 h 2812935"/>
                    <a:gd name="connsiteX58" fmla="*/ 454879 w 1404720"/>
                    <a:gd name="connsiteY58" fmla="*/ 2744299 h 2812935"/>
                    <a:gd name="connsiteX59" fmla="*/ 414511 w 1404720"/>
                    <a:gd name="connsiteY59" fmla="*/ 2703931 h 2812935"/>
                    <a:gd name="connsiteX60" fmla="*/ 330075 w 1404720"/>
                    <a:gd name="connsiteY60" fmla="*/ 2703931 h 2812935"/>
                    <a:gd name="connsiteX61" fmla="*/ 289707 w 1404720"/>
                    <a:gd name="connsiteY61" fmla="*/ 2744299 h 2812935"/>
                    <a:gd name="connsiteX62" fmla="*/ 330075 w 1404720"/>
                    <a:gd name="connsiteY62" fmla="*/ 2784667 h 2812935"/>
                    <a:gd name="connsiteX63" fmla="*/ 370443 w 1404720"/>
                    <a:gd name="connsiteY63" fmla="*/ 2744299 h 2812935"/>
                    <a:gd name="connsiteX64" fmla="*/ 330075 w 1404720"/>
                    <a:gd name="connsiteY64" fmla="*/ 2703931 h 2812935"/>
                    <a:gd name="connsiteX65" fmla="*/ 245639 w 1404720"/>
                    <a:gd name="connsiteY65" fmla="*/ 2703931 h 2812935"/>
                    <a:gd name="connsiteX66" fmla="*/ 205271 w 1404720"/>
                    <a:gd name="connsiteY66" fmla="*/ 2744299 h 2812935"/>
                    <a:gd name="connsiteX67" fmla="*/ 245639 w 1404720"/>
                    <a:gd name="connsiteY67" fmla="*/ 2784667 h 2812935"/>
                    <a:gd name="connsiteX68" fmla="*/ 286007 w 1404720"/>
                    <a:gd name="connsiteY68" fmla="*/ 2744299 h 2812935"/>
                    <a:gd name="connsiteX69" fmla="*/ 245639 w 1404720"/>
                    <a:gd name="connsiteY69" fmla="*/ 2703931 h 2812935"/>
                    <a:gd name="connsiteX70" fmla="*/ 161202 w 1404720"/>
                    <a:gd name="connsiteY70" fmla="*/ 2703931 h 2812935"/>
                    <a:gd name="connsiteX71" fmla="*/ 120834 w 1404720"/>
                    <a:gd name="connsiteY71" fmla="*/ 2744299 h 2812935"/>
                    <a:gd name="connsiteX72" fmla="*/ 161202 w 1404720"/>
                    <a:gd name="connsiteY72" fmla="*/ 2784667 h 2812935"/>
                    <a:gd name="connsiteX73" fmla="*/ 201570 w 1404720"/>
                    <a:gd name="connsiteY73" fmla="*/ 2744299 h 2812935"/>
                    <a:gd name="connsiteX74" fmla="*/ 161202 w 1404720"/>
                    <a:gd name="connsiteY74" fmla="*/ 2703931 h 2812935"/>
                    <a:gd name="connsiteX75" fmla="*/ 76766 w 1404720"/>
                    <a:gd name="connsiteY75" fmla="*/ 2703931 h 2812935"/>
                    <a:gd name="connsiteX76" fmla="*/ 36398 w 1404720"/>
                    <a:gd name="connsiteY76" fmla="*/ 2744299 h 2812935"/>
                    <a:gd name="connsiteX77" fmla="*/ 76766 w 1404720"/>
                    <a:gd name="connsiteY77" fmla="*/ 2784667 h 2812935"/>
                    <a:gd name="connsiteX78" fmla="*/ 117134 w 1404720"/>
                    <a:gd name="connsiteY78" fmla="*/ 2744299 h 2812935"/>
                    <a:gd name="connsiteX79" fmla="*/ 76766 w 1404720"/>
                    <a:gd name="connsiteY79" fmla="*/ 2703931 h 2812935"/>
                    <a:gd name="connsiteX80" fmla="*/ 1343312 w 1404720"/>
                    <a:gd name="connsiteY80" fmla="*/ 2617876 h 2812935"/>
                    <a:gd name="connsiteX81" fmla="*/ 1302944 w 1404720"/>
                    <a:gd name="connsiteY81" fmla="*/ 2658244 h 2812935"/>
                    <a:gd name="connsiteX82" fmla="*/ 1343312 w 1404720"/>
                    <a:gd name="connsiteY82" fmla="*/ 2698612 h 2812935"/>
                    <a:gd name="connsiteX83" fmla="*/ 1383680 w 1404720"/>
                    <a:gd name="connsiteY83" fmla="*/ 2658244 h 2812935"/>
                    <a:gd name="connsiteX84" fmla="*/ 1343312 w 1404720"/>
                    <a:gd name="connsiteY84" fmla="*/ 2617876 h 2812935"/>
                    <a:gd name="connsiteX85" fmla="*/ 1258874 w 1404720"/>
                    <a:gd name="connsiteY85" fmla="*/ 2617876 h 2812935"/>
                    <a:gd name="connsiteX86" fmla="*/ 1218506 w 1404720"/>
                    <a:gd name="connsiteY86" fmla="*/ 2658244 h 2812935"/>
                    <a:gd name="connsiteX87" fmla="*/ 1258874 w 1404720"/>
                    <a:gd name="connsiteY87" fmla="*/ 2698612 h 2812935"/>
                    <a:gd name="connsiteX88" fmla="*/ 1299242 w 1404720"/>
                    <a:gd name="connsiteY88" fmla="*/ 2658244 h 2812935"/>
                    <a:gd name="connsiteX89" fmla="*/ 1258874 w 1404720"/>
                    <a:gd name="connsiteY89" fmla="*/ 2617876 h 2812935"/>
                    <a:gd name="connsiteX90" fmla="*/ 1174438 w 1404720"/>
                    <a:gd name="connsiteY90" fmla="*/ 2617876 h 2812935"/>
                    <a:gd name="connsiteX91" fmla="*/ 1134070 w 1404720"/>
                    <a:gd name="connsiteY91" fmla="*/ 2658244 h 2812935"/>
                    <a:gd name="connsiteX92" fmla="*/ 1174438 w 1404720"/>
                    <a:gd name="connsiteY92" fmla="*/ 2698612 h 2812935"/>
                    <a:gd name="connsiteX93" fmla="*/ 1214806 w 1404720"/>
                    <a:gd name="connsiteY93" fmla="*/ 2658244 h 2812935"/>
                    <a:gd name="connsiteX94" fmla="*/ 1174438 w 1404720"/>
                    <a:gd name="connsiteY94" fmla="*/ 2617876 h 2812935"/>
                    <a:gd name="connsiteX95" fmla="*/ 1090002 w 1404720"/>
                    <a:gd name="connsiteY95" fmla="*/ 2617876 h 2812935"/>
                    <a:gd name="connsiteX96" fmla="*/ 1049634 w 1404720"/>
                    <a:gd name="connsiteY96" fmla="*/ 2658244 h 2812935"/>
                    <a:gd name="connsiteX97" fmla="*/ 1090002 w 1404720"/>
                    <a:gd name="connsiteY97" fmla="*/ 2698612 h 2812935"/>
                    <a:gd name="connsiteX98" fmla="*/ 1130370 w 1404720"/>
                    <a:gd name="connsiteY98" fmla="*/ 2658244 h 2812935"/>
                    <a:gd name="connsiteX99" fmla="*/ 1090002 w 1404720"/>
                    <a:gd name="connsiteY99" fmla="*/ 2617876 h 2812935"/>
                    <a:gd name="connsiteX100" fmla="*/ 1005565 w 1404720"/>
                    <a:gd name="connsiteY100" fmla="*/ 2617876 h 2812935"/>
                    <a:gd name="connsiteX101" fmla="*/ 965197 w 1404720"/>
                    <a:gd name="connsiteY101" fmla="*/ 2658244 h 2812935"/>
                    <a:gd name="connsiteX102" fmla="*/ 1005565 w 1404720"/>
                    <a:gd name="connsiteY102" fmla="*/ 2698612 h 2812935"/>
                    <a:gd name="connsiteX103" fmla="*/ 1045933 w 1404720"/>
                    <a:gd name="connsiteY103" fmla="*/ 2658244 h 2812935"/>
                    <a:gd name="connsiteX104" fmla="*/ 1005565 w 1404720"/>
                    <a:gd name="connsiteY104" fmla="*/ 2617876 h 2812935"/>
                    <a:gd name="connsiteX105" fmla="*/ 921129 w 1404720"/>
                    <a:gd name="connsiteY105" fmla="*/ 2617876 h 2812935"/>
                    <a:gd name="connsiteX106" fmla="*/ 880761 w 1404720"/>
                    <a:gd name="connsiteY106" fmla="*/ 2658244 h 2812935"/>
                    <a:gd name="connsiteX107" fmla="*/ 921129 w 1404720"/>
                    <a:gd name="connsiteY107" fmla="*/ 2698612 h 2812935"/>
                    <a:gd name="connsiteX108" fmla="*/ 961497 w 1404720"/>
                    <a:gd name="connsiteY108" fmla="*/ 2658244 h 2812935"/>
                    <a:gd name="connsiteX109" fmla="*/ 921129 w 1404720"/>
                    <a:gd name="connsiteY109" fmla="*/ 2617876 h 2812935"/>
                    <a:gd name="connsiteX110" fmla="*/ 836693 w 1404720"/>
                    <a:gd name="connsiteY110" fmla="*/ 2617876 h 2812935"/>
                    <a:gd name="connsiteX111" fmla="*/ 796325 w 1404720"/>
                    <a:gd name="connsiteY111" fmla="*/ 2658244 h 2812935"/>
                    <a:gd name="connsiteX112" fmla="*/ 836693 w 1404720"/>
                    <a:gd name="connsiteY112" fmla="*/ 2698612 h 2812935"/>
                    <a:gd name="connsiteX113" fmla="*/ 877061 w 1404720"/>
                    <a:gd name="connsiteY113" fmla="*/ 2658244 h 2812935"/>
                    <a:gd name="connsiteX114" fmla="*/ 836693 w 1404720"/>
                    <a:gd name="connsiteY114" fmla="*/ 2617876 h 2812935"/>
                    <a:gd name="connsiteX115" fmla="*/ 752256 w 1404720"/>
                    <a:gd name="connsiteY115" fmla="*/ 2617876 h 2812935"/>
                    <a:gd name="connsiteX116" fmla="*/ 711888 w 1404720"/>
                    <a:gd name="connsiteY116" fmla="*/ 2658244 h 2812935"/>
                    <a:gd name="connsiteX117" fmla="*/ 752256 w 1404720"/>
                    <a:gd name="connsiteY117" fmla="*/ 2698612 h 2812935"/>
                    <a:gd name="connsiteX118" fmla="*/ 792624 w 1404720"/>
                    <a:gd name="connsiteY118" fmla="*/ 2658244 h 2812935"/>
                    <a:gd name="connsiteX119" fmla="*/ 752256 w 1404720"/>
                    <a:gd name="connsiteY119" fmla="*/ 2617876 h 2812935"/>
                    <a:gd name="connsiteX120" fmla="*/ 667820 w 1404720"/>
                    <a:gd name="connsiteY120" fmla="*/ 2617876 h 2812935"/>
                    <a:gd name="connsiteX121" fmla="*/ 627452 w 1404720"/>
                    <a:gd name="connsiteY121" fmla="*/ 2658244 h 2812935"/>
                    <a:gd name="connsiteX122" fmla="*/ 667820 w 1404720"/>
                    <a:gd name="connsiteY122" fmla="*/ 2698612 h 2812935"/>
                    <a:gd name="connsiteX123" fmla="*/ 708188 w 1404720"/>
                    <a:gd name="connsiteY123" fmla="*/ 2658244 h 2812935"/>
                    <a:gd name="connsiteX124" fmla="*/ 667820 w 1404720"/>
                    <a:gd name="connsiteY124" fmla="*/ 2617876 h 2812935"/>
                    <a:gd name="connsiteX125" fmla="*/ 583384 w 1404720"/>
                    <a:gd name="connsiteY125" fmla="*/ 2617876 h 2812935"/>
                    <a:gd name="connsiteX126" fmla="*/ 543016 w 1404720"/>
                    <a:gd name="connsiteY126" fmla="*/ 2658244 h 2812935"/>
                    <a:gd name="connsiteX127" fmla="*/ 583384 w 1404720"/>
                    <a:gd name="connsiteY127" fmla="*/ 2698612 h 2812935"/>
                    <a:gd name="connsiteX128" fmla="*/ 623752 w 1404720"/>
                    <a:gd name="connsiteY128" fmla="*/ 2658244 h 2812935"/>
                    <a:gd name="connsiteX129" fmla="*/ 583384 w 1404720"/>
                    <a:gd name="connsiteY129" fmla="*/ 2617876 h 2812935"/>
                    <a:gd name="connsiteX130" fmla="*/ 498947 w 1404720"/>
                    <a:gd name="connsiteY130" fmla="*/ 2617876 h 2812935"/>
                    <a:gd name="connsiteX131" fmla="*/ 458579 w 1404720"/>
                    <a:gd name="connsiteY131" fmla="*/ 2658244 h 2812935"/>
                    <a:gd name="connsiteX132" fmla="*/ 498947 w 1404720"/>
                    <a:gd name="connsiteY132" fmla="*/ 2698612 h 2812935"/>
                    <a:gd name="connsiteX133" fmla="*/ 539315 w 1404720"/>
                    <a:gd name="connsiteY133" fmla="*/ 2658244 h 2812935"/>
                    <a:gd name="connsiteX134" fmla="*/ 498947 w 1404720"/>
                    <a:gd name="connsiteY134" fmla="*/ 2617876 h 2812935"/>
                    <a:gd name="connsiteX135" fmla="*/ 414511 w 1404720"/>
                    <a:gd name="connsiteY135" fmla="*/ 2617876 h 2812935"/>
                    <a:gd name="connsiteX136" fmla="*/ 374143 w 1404720"/>
                    <a:gd name="connsiteY136" fmla="*/ 2658244 h 2812935"/>
                    <a:gd name="connsiteX137" fmla="*/ 414511 w 1404720"/>
                    <a:gd name="connsiteY137" fmla="*/ 2698612 h 2812935"/>
                    <a:gd name="connsiteX138" fmla="*/ 454879 w 1404720"/>
                    <a:gd name="connsiteY138" fmla="*/ 2658244 h 2812935"/>
                    <a:gd name="connsiteX139" fmla="*/ 414511 w 1404720"/>
                    <a:gd name="connsiteY139" fmla="*/ 2617876 h 2812935"/>
                    <a:gd name="connsiteX140" fmla="*/ 330075 w 1404720"/>
                    <a:gd name="connsiteY140" fmla="*/ 2617876 h 2812935"/>
                    <a:gd name="connsiteX141" fmla="*/ 289707 w 1404720"/>
                    <a:gd name="connsiteY141" fmla="*/ 2658244 h 2812935"/>
                    <a:gd name="connsiteX142" fmla="*/ 330075 w 1404720"/>
                    <a:gd name="connsiteY142" fmla="*/ 2698612 h 2812935"/>
                    <a:gd name="connsiteX143" fmla="*/ 370443 w 1404720"/>
                    <a:gd name="connsiteY143" fmla="*/ 2658244 h 2812935"/>
                    <a:gd name="connsiteX144" fmla="*/ 330075 w 1404720"/>
                    <a:gd name="connsiteY144" fmla="*/ 2617876 h 2812935"/>
                    <a:gd name="connsiteX145" fmla="*/ 245639 w 1404720"/>
                    <a:gd name="connsiteY145" fmla="*/ 2617876 h 2812935"/>
                    <a:gd name="connsiteX146" fmla="*/ 205271 w 1404720"/>
                    <a:gd name="connsiteY146" fmla="*/ 2658244 h 2812935"/>
                    <a:gd name="connsiteX147" fmla="*/ 245639 w 1404720"/>
                    <a:gd name="connsiteY147" fmla="*/ 2698612 h 2812935"/>
                    <a:gd name="connsiteX148" fmla="*/ 286007 w 1404720"/>
                    <a:gd name="connsiteY148" fmla="*/ 2658244 h 2812935"/>
                    <a:gd name="connsiteX149" fmla="*/ 245639 w 1404720"/>
                    <a:gd name="connsiteY149" fmla="*/ 2617876 h 2812935"/>
                    <a:gd name="connsiteX150" fmla="*/ 161202 w 1404720"/>
                    <a:gd name="connsiteY150" fmla="*/ 2617876 h 2812935"/>
                    <a:gd name="connsiteX151" fmla="*/ 120834 w 1404720"/>
                    <a:gd name="connsiteY151" fmla="*/ 2658244 h 2812935"/>
                    <a:gd name="connsiteX152" fmla="*/ 161202 w 1404720"/>
                    <a:gd name="connsiteY152" fmla="*/ 2698612 h 2812935"/>
                    <a:gd name="connsiteX153" fmla="*/ 201570 w 1404720"/>
                    <a:gd name="connsiteY153" fmla="*/ 2658244 h 2812935"/>
                    <a:gd name="connsiteX154" fmla="*/ 161202 w 1404720"/>
                    <a:gd name="connsiteY154" fmla="*/ 2617876 h 2812935"/>
                    <a:gd name="connsiteX155" fmla="*/ 76766 w 1404720"/>
                    <a:gd name="connsiteY155" fmla="*/ 2617876 h 2812935"/>
                    <a:gd name="connsiteX156" fmla="*/ 36398 w 1404720"/>
                    <a:gd name="connsiteY156" fmla="*/ 2658244 h 2812935"/>
                    <a:gd name="connsiteX157" fmla="*/ 76766 w 1404720"/>
                    <a:gd name="connsiteY157" fmla="*/ 2698612 h 2812935"/>
                    <a:gd name="connsiteX158" fmla="*/ 117134 w 1404720"/>
                    <a:gd name="connsiteY158" fmla="*/ 2658244 h 2812935"/>
                    <a:gd name="connsiteX159" fmla="*/ 76766 w 1404720"/>
                    <a:gd name="connsiteY159" fmla="*/ 2617876 h 2812935"/>
                    <a:gd name="connsiteX160" fmla="*/ 1343312 w 1404720"/>
                    <a:gd name="connsiteY160" fmla="*/ 2531827 h 2812935"/>
                    <a:gd name="connsiteX161" fmla="*/ 1302944 w 1404720"/>
                    <a:gd name="connsiteY161" fmla="*/ 2572195 h 2812935"/>
                    <a:gd name="connsiteX162" fmla="*/ 1343312 w 1404720"/>
                    <a:gd name="connsiteY162" fmla="*/ 2612563 h 2812935"/>
                    <a:gd name="connsiteX163" fmla="*/ 1383680 w 1404720"/>
                    <a:gd name="connsiteY163" fmla="*/ 2572195 h 2812935"/>
                    <a:gd name="connsiteX164" fmla="*/ 1343312 w 1404720"/>
                    <a:gd name="connsiteY164" fmla="*/ 2531827 h 2812935"/>
                    <a:gd name="connsiteX165" fmla="*/ 1258874 w 1404720"/>
                    <a:gd name="connsiteY165" fmla="*/ 2531827 h 2812935"/>
                    <a:gd name="connsiteX166" fmla="*/ 1218506 w 1404720"/>
                    <a:gd name="connsiteY166" fmla="*/ 2572195 h 2812935"/>
                    <a:gd name="connsiteX167" fmla="*/ 1258874 w 1404720"/>
                    <a:gd name="connsiteY167" fmla="*/ 2612563 h 2812935"/>
                    <a:gd name="connsiteX168" fmla="*/ 1299242 w 1404720"/>
                    <a:gd name="connsiteY168" fmla="*/ 2572195 h 2812935"/>
                    <a:gd name="connsiteX169" fmla="*/ 1258874 w 1404720"/>
                    <a:gd name="connsiteY169" fmla="*/ 2531827 h 2812935"/>
                    <a:gd name="connsiteX170" fmla="*/ 1174438 w 1404720"/>
                    <a:gd name="connsiteY170" fmla="*/ 2531827 h 2812935"/>
                    <a:gd name="connsiteX171" fmla="*/ 1134070 w 1404720"/>
                    <a:gd name="connsiteY171" fmla="*/ 2572195 h 2812935"/>
                    <a:gd name="connsiteX172" fmla="*/ 1174438 w 1404720"/>
                    <a:gd name="connsiteY172" fmla="*/ 2612563 h 2812935"/>
                    <a:gd name="connsiteX173" fmla="*/ 1214806 w 1404720"/>
                    <a:gd name="connsiteY173" fmla="*/ 2572195 h 2812935"/>
                    <a:gd name="connsiteX174" fmla="*/ 1174438 w 1404720"/>
                    <a:gd name="connsiteY174" fmla="*/ 2531827 h 2812935"/>
                    <a:gd name="connsiteX175" fmla="*/ 1090002 w 1404720"/>
                    <a:gd name="connsiteY175" fmla="*/ 2531827 h 2812935"/>
                    <a:gd name="connsiteX176" fmla="*/ 1049634 w 1404720"/>
                    <a:gd name="connsiteY176" fmla="*/ 2572195 h 2812935"/>
                    <a:gd name="connsiteX177" fmla="*/ 1090002 w 1404720"/>
                    <a:gd name="connsiteY177" fmla="*/ 2612563 h 2812935"/>
                    <a:gd name="connsiteX178" fmla="*/ 1130370 w 1404720"/>
                    <a:gd name="connsiteY178" fmla="*/ 2572195 h 2812935"/>
                    <a:gd name="connsiteX179" fmla="*/ 1090002 w 1404720"/>
                    <a:gd name="connsiteY179" fmla="*/ 2531827 h 2812935"/>
                    <a:gd name="connsiteX180" fmla="*/ 1005565 w 1404720"/>
                    <a:gd name="connsiteY180" fmla="*/ 2531827 h 2812935"/>
                    <a:gd name="connsiteX181" fmla="*/ 965197 w 1404720"/>
                    <a:gd name="connsiteY181" fmla="*/ 2572195 h 2812935"/>
                    <a:gd name="connsiteX182" fmla="*/ 1005565 w 1404720"/>
                    <a:gd name="connsiteY182" fmla="*/ 2612563 h 2812935"/>
                    <a:gd name="connsiteX183" fmla="*/ 1045933 w 1404720"/>
                    <a:gd name="connsiteY183" fmla="*/ 2572195 h 2812935"/>
                    <a:gd name="connsiteX184" fmla="*/ 1005565 w 1404720"/>
                    <a:gd name="connsiteY184" fmla="*/ 2531827 h 2812935"/>
                    <a:gd name="connsiteX185" fmla="*/ 921129 w 1404720"/>
                    <a:gd name="connsiteY185" fmla="*/ 2531827 h 2812935"/>
                    <a:gd name="connsiteX186" fmla="*/ 880761 w 1404720"/>
                    <a:gd name="connsiteY186" fmla="*/ 2572195 h 2812935"/>
                    <a:gd name="connsiteX187" fmla="*/ 921129 w 1404720"/>
                    <a:gd name="connsiteY187" fmla="*/ 2612563 h 2812935"/>
                    <a:gd name="connsiteX188" fmla="*/ 961497 w 1404720"/>
                    <a:gd name="connsiteY188" fmla="*/ 2572195 h 2812935"/>
                    <a:gd name="connsiteX189" fmla="*/ 921129 w 1404720"/>
                    <a:gd name="connsiteY189" fmla="*/ 2531827 h 2812935"/>
                    <a:gd name="connsiteX190" fmla="*/ 836693 w 1404720"/>
                    <a:gd name="connsiteY190" fmla="*/ 2531827 h 2812935"/>
                    <a:gd name="connsiteX191" fmla="*/ 796325 w 1404720"/>
                    <a:gd name="connsiteY191" fmla="*/ 2572195 h 2812935"/>
                    <a:gd name="connsiteX192" fmla="*/ 836693 w 1404720"/>
                    <a:gd name="connsiteY192" fmla="*/ 2612563 h 2812935"/>
                    <a:gd name="connsiteX193" fmla="*/ 877061 w 1404720"/>
                    <a:gd name="connsiteY193" fmla="*/ 2572195 h 2812935"/>
                    <a:gd name="connsiteX194" fmla="*/ 836693 w 1404720"/>
                    <a:gd name="connsiteY194" fmla="*/ 2531827 h 2812935"/>
                    <a:gd name="connsiteX195" fmla="*/ 752256 w 1404720"/>
                    <a:gd name="connsiteY195" fmla="*/ 2531827 h 2812935"/>
                    <a:gd name="connsiteX196" fmla="*/ 711888 w 1404720"/>
                    <a:gd name="connsiteY196" fmla="*/ 2572195 h 2812935"/>
                    <a:gd name="connsiteX197" fmla="*/ 752256 w 1404720"/>
                    <a:gd name="connsiteY197" fmla="*/ 2612563 h 2812935"/>
                    <a:gd name="connsiteX198" fmla="*/ 792624 w 1404720"/>
                    <a:gd name="connsiteY198" fmla="*/ 2572195 h 2812935"/>
                    <a:gd name="connsiteX199" fmla="*/ 752256 w 1404720"/>
                    <a:gd name="connsiteY199" fmla="*/ 2531827 h 2812935"/>
                    <a:gd name="connsiteX200" fmla="*/ 667820 w 1404720"/>
                    <a:gd name="connsiteY200" fmla="*/ 2531827 h 2812935"/>
                    <a:gd name="connsiteX201" fmla="*/ 627452 w 1404720"/>
                    <a:gd name="connsiteY201" fmla="*/ 2572195 h 2812935"/>
                    <a:gd name="connsiteX202" fmla="*/ 667820 w 1404720"/>
                    <a:gd name="connsiteY202" fmla="*/ 2612563 h 2812935"/>
                    <a:gd name="connsiteX203" fmla="*/ 708188 w 1404720"/>
                    <a:gd name="connsiteY203" fmla="*/ 2572195 h 2812935"/>
                    <a:gd name="connsiteX204" fmla="*/ 667820 w 1404720"/>
                    <a:gd name="connsiteY204" fmla="*/ 2531827 h 2812935"/>
                    <a:gd name="connsiteX205" fmla="*/ 583384 w 1404720"/>
                    <a:gd name="connsiteY205" fmla="*/ 2531827 h 2812935"/>
                    <a:gd name="connsiteX206" fmla="*/ 543016 w 1404720"/>
                    <a:gd name="connsiteY206" fmla="*/ 2572195 h 2812935"/>
                    <a:gd name="connsiteX207" fmla="*/ 583384 w 1404720"/>
                    <a:gd name="connsiteY207" fmla="*/ 2612563 h 2812935"/>
                    <a:gd name="connsiteX208" fmla="*/ 623752 w 1404720"/>
                    <a:gd name="connsiteY208" fmla="*/ 2572195 h 2812935"/>
                    <a:gd name="connsiteX209" fmla="*/ 583384 w 1404720"/>
                    <a:gd name="connsiteY209" fmla="*/ 2531827 h 2812935"/>
                    <a:gd name="connsiteX210" fmla="*/ 498947 w 1404720"/>
                    <a:gd name="connsiteY210" fmla="*/ 2531827 h 2812935"/>
                    <a:gd name="connsiteX211" fmla="*/ 458579 w 1404720"/>
                    <a:gd name="connsiteY211" fmla="*/ 2572195 h 2812935"/>
                    <a:gd name="connsiteX212" fmla="*/ 498947 w 1404720"/>
                    <a:gd name="connsiteY212" fmla="*/ 2612563 h 2812935"/>
                    <a:gd name="connsiteX213" fmla="*/ 539315 w 1404720"/>
                    <a:gd name="connsiteY213" fmla="*/ 2572195 h 2812935"/>
                    <a:gd name="connsiteX214" fmla="*/ 498947 w 1404720"/>
                    <a:gd name="connsiteY214" fmla="*/ 2531827 h 2812935"/>
                    <a:gd name="connsiteX215" fmla="*/ 414511 w 1404720"/>
                    <a:gd name="connsiteY215" fmla="*/ 2531827 h 2812935"/>
                    <a:gd name="connsiteX216" fmla="*/ 374143 w 1404720"/>
                    <a:gd name="connsiteY216" fmla="*/ 2572195 h 2812935"/>
                    <a:gd name="connsiteX217" fmla="*/ 414511 w 1404720"/>
                    <a:gd name="connsiteY217" fmla="*/ 2612563 h 2812935"/>
                    <a:gd name="connsiteX218" fmla="*/ 454879 w 1404720"/>
                    <a:gd name="connsiteY218" fmla="*/ 2572195 h 2812935"/>
                    <a:gd name="connsiteX219" fmla="*/ 414511 w 1404720"/>
                    <a:gd name="connsiteY219" fmla="*/ 2531827 h 2812935"/>
                    <a:gd name="connsiteX220" fmla="*/ 330075 w 1404720"/>
                    <a:gd name="connsiteY220" fmla="*/ 2531827 h 2812935"/>
                    <a:gd name="connsiteX221" fmla="*/ 289707 w 1404720"/>
                    <a:gd name="connsiteY221" fmla="*/ 2572195 h 2812935"/>
                    <a:gd name="connsiteX222" fmla="*/ 330075 w 1404720"/>
                    <a:gd name="connsiteY222" fmla="*/ 2612563 h 2812935"/>
                    <a:gd name="connsiteX223" fmla="*/ 370443 w 1404720"/>
                    <a:gd name="connsiteY223" fmla="*/ 2572195 h 2812935"/>
                    <a:gd name="connsiteX224" fmla="*/ 330075 w 1404720"/>
                    <a:gd name="connsiteY224" fmla="*/ 2531827 h 2812935"/>
                    <a:gd name="connsiteX225" fmla="*/ 245639 w 1404720"/>
                    <a:gd name="connsiteY225" fmla="*/ 2531827 h 2812935"/>
                    <a:gd name="connsiteX226" fmla="*/ 205271 w 1404720"/>
                    <a:gd name="connsiteY226" fmla="*/ 2572195 h 2812935"/>
                    <a:gd name="connsiteX227" fmla="*/ 245639 w 1404720"/>
                    <a:gd name="connsiteY227" fmla="*/ 2612563 h 2812935"/>
                    <a:gd name="connsiteX228" fmla="*/ 286007 w 1404720"/>
                    <a:gd name="connsiteY228" fmla="*/ 2572195 h 2812935"/>
                    <a:gd name="connsiteX229" fmla="*/ 245639 w 1404720"/>
                    <a:gd name="connsiteY229" fmla="*/ 2531827 h 2812935"/>
                    <a:gd name="connsiteX230" fmla="*/ 161202 w 1404720"/>
                    <a:gd name="connsiteY230" fmla="*/ 2531827 h 2812935"/>
                    <a:gd name="connsiteX231" fmla="*/ 120834 w 1404720"/>
                    <a:gd name="connsiteY231" fmla="*/ 2572195 h 2812935"/>
                    <a:gd name="connsiteX232" fmla="*/ 161202 w 1404720"/>
                    <a:gd name="connsiteY232" fmla="*/ 2612563 h 2812935"/>
                    <a:gd name="connsiteX233" fmla="*/ 201570 w 1404720"/>
                    <a:gd name="connsiteY233" fmla="*/ 2572195 h 2812935"/>
                    <a:gd name="connsiteX234" fmla="*/ 161202 w 1404720"/>
                    <a:gd name="connsiteY234" fmla="*/ 2531827 h 2812935"/>
                    <a:gd name="connsiteX235" fmla="*/ 76766 w 1404720"/>
                    <a:gd name="connsiteY235" fmla="*/ 2531827 h 2812935"/>
                    <a:gd name="connsiteX236" fmla="*/ 36398 w 1404720"/>
                    <a:gd name="connsiteY236" fmla="*/ 2572195 h 2812935"/>
                    <a:gd name="connsiteX237" fmla="*/ 76766 w 1404720"/>
                    <a:gd name="connsiteY237" fmla="*/ 2612563 h 2812935"/>
                    <a:gd name="connsiteX238" fmla="*/ 117134 w 1404720"/>
                    <a:gd name="connsiteY238" fmla="*/ 2572195 h 2812935"/>
                    <a:gd name="connsiteX239" fmla="*/ 76766 w 1404720"/>
                    <a:gd name="connsiteY239" fmla="*/ 2531827 h 2812935"/>
                    <a:gd name="connsiteX240" fmla="*/ 1343312 w 1404720"/>
                    <a:gd name="connsiteY240" fmla="*/ 2445777 h 2812935"/>
                    <a:gd name="connsiteX241" fmla="*/ 1302944 w 1404720"/>
                    <a:gd name="connsiteY241" fmla="*/ 2486145 h 2812935"/>
                    <a:gd name="connsiteX242" fmla="*/ 1343312 w 1404720"/>
                    <a:gd name="connsiteY242" fmla="*/ 2526513 h 2812935"/>
                    <a:gd name="connsiteX243" fmla="*/ 1383680 w 1404720"/>
                    <a:gd name="connsiteY243" fmla="*/ 2486145 h 2812935"/>
                    <a:gd name="connsiteX244" fmla="*/ 1343312 w 1404720"/>
                    <a:gd name="connsiteY244" fmla="*/ 2445777 h 2812935"/>
                    <a:gd name="connsiteX245" fmla="*/ 1258874 w 1404720"/>
                    <a:gd name="connsiteY245" fmla="*/ 2445777 h 2812935"/>
                    <a:gd name="connsiteX246" fmla="*/ 1218506 w 1404720"/>
                    <a:gd name="connsiteY246" fmla="*/ 2486145 h 2812935"/>
                    <a:gd name="connsiteX247" fmla="*/ 1258874 w 1404720"/>
                    <a:gd name="connsiteY247" fmla="*/ 2526513 h 2812935"/>
                    <a:gd name="connsiteX248" fmla="*/ 1299242 w 1404720"/>
                    <a:gd name="connsiteY248" fmla="*/ 2486145 h 2812935"/>
                    <a:gd name="connsiteX249" fmla="*/ 1258874 w 1404720"/>
                    <a:gd name="connsiteY249" fmla="*/ 2445777 h 2812935"/>
                    <a:gd name="connsiteX250" fmla="*/ 1174438 w 1404720"/>
                    <a:gd name="connsiteY250" fmla="*/ 2445777 h 2812935"/>
                    <a:gd name="connsiteX251" fmla="*/ 1134070 w 1404720"/>
                    <a:gd name="connsiteY251" fmla="*/ 2486145 h 2812935"/>
                    <a:gd name="connsiteX252" fmla="*/ 1174438 w 1404720"/>
                    <a:gd name="connsiteY252" fmla="*/ 2526513 h 2812935"/>
                    <a:gd name="connsiteX253" fmla="*/ 1214806 w 1404720"/>
                    <a:gd name="connsiteY253" fmla="*/ 2486145 h 2812935"/>
                    <a:gd name="connsiteX254" fmla="*/ 1174438 w 1404720"/>
                    <a:gd name="connsiteY254" fmla="*/ 2445777 h 2812935"/>
                    <a:gd name="connsiteX255" fmla="*/ 1090002 w 1404720"/>
                    <a:gd name="connsiteY255" fmla="*/ 2445777 h 2812935"/>
                    <a:gd name="connsiteX256" fmla="*/ 1049634 w 1404720"/>
                    <a:gd name="connsiteY256" fmla="*/ 2486145 h 2812935"/>
                    <a:gd name="connsiteX257" fmla="*/ 1090002 w 1404720"/>
                    <a:gd name="connsiteY257" fmla="*/ 2526513 h 2812935"/>
                    <a:gd name="connsiteX258" fmla="*/ 1130370 w 1404720"/>
                    <a:gd name="connsiteY258" fmla="*/ 2486145 h 2812935"/>
                    <a:gd name="connsiteX259" fmla="*/ 1090002 w 1404720"/>
                    <a:gd name="connsiteY259" fmla="*/ 2445777 h 2812935"/>
                    <a:gd name="connsiteX260" fmla="*/ 1005565 w 1404720"/>
                    <a:gd name="connsiteY260" fmla="*/ 2445777 h 2812935"/>
                    <a:gd name="connsiteX261" fmla="*/ 965197 w 1404720"/>
                    <a:gd name="connsiteY261" fmla="*/ 2486145 h 2812935"/>
                    <a:gd name="connsiteX262" fmla="*/ 1005565 w 1404720"/>
                    <a:gd name="connsiteY262" fmla="*/ 2526513 h 2812935"/>
                    <a:gd name="connsiteX263" fmla="*/ 1045933 w 1404720"/>
                    <a:gd name="connsiteY263" fmla="*/ 2486145 h 2812935"/>
                    <a:gd name="connsiteX264" fmla="*/ 1005565 w 1404720"/>
                    <a:gd name="connsiteY264" fmla="*/ 2445777 h 2812935"/>
                    <a:gd name="connsiteX265" fmla="*/ 921129 w 1404720"/>
                    <a:gd name="connsiteY265" fmla="*/ 2445777 h 2812935"/>
                    <a:gd name="connsiteX266" fmla="*/ 880761 w 1404720"/>
                    <a:gd name="connsiteY266" fmla="*/ 2486145 h 2812935"/>
                    <a:gd name="connsiteX267" fmla="*/ 921129 w 1404720"/>
                    <a:gd name="connsiteY267" fmla="*/ 2526513 h 2812935"/>
                    <a:gd name="connsiteX268" fmla="*/ 961497 w 1404720"/>
                    <a:gd name="connsiteY268" fmla="*/ 2486145 h 2812935"/>
                    <a:gd name="connsiteX269" fmla="*/ 921129 w 1404720"/>
                    <a:gd name="connsiteY269" fmla="*/ 2445777 h 2812935"/>
                    <a:gd name="connsiteX270" fmla="*/ 836693 w 1404720"/>
                    <a:gd name="connsiteY270" fmla="*/ 2445777 h 2812935"/>
                    <a:gd name="connsiteX271" fmla="*/ 796325 w 1404720"/>
                    <a:gd name="connsiteY271" fmla="*/ 2486145 h 2812935"/>
                    <a:gd name="connsiteX272" fmla="*/ 836693 w 1404720"/>
                    <a:gd name="connsiteY272" fmla="*/ 2526513 h 2812935"/>
                    <a:gd name="connsiteX273" fmla="*/ 877061 w 1404720"/>
                    <a:gd name="connsiteY273" fmla="*/ 2486145 h 2812935"/>
                    <a:gd name="connsiteX274" fmla="*/ 836693 w 1404720"/>
                    <a:gd name="connsiteY274" fmla="*/ 2445777 h 2812935"/>
                    <a:gd name="connsiteX275" fmla="*/ 752256 w 1404720"/>
                    <a:gd name="connsiteY275" fmla="*/ 2445777 h 2812935"/>
                    <a:gd name="connsiteX276" fmla="*/ 711888 w 1404720"/>
                    <a:gd name="connsiteY276" fmla="*/ 2486145 h 2812935"/>
                    <a:gd name="connsiteX277" fmla="*/ 752256 w 1404720"/>
                    <a:gd name="connsiteY277" fmla="*/ 2526513 h 2812935"/>
                    <a:gd name="connsiteX278" fmla="*/ 792624 w 1404720"/>
                    <a:gd name="connsiteY278" fmla="*/ 2486145 h 2812935"/>
                    <a:gd name="connsiteX279" fmla="*/ 752256 w 1404720"/>
                    <a:gd name="connsiteY279" fmla="*/ 2445777 h 2812935"/>
                    <a:gd name="connsiteX280" fmla="*/ 667820 w 1404720"/>
                    <a:gd name="connsiteY280" fmla="*/ 2445777 h 2812935"/>
                    <a:gd name="connsiteX281" fmla="*/ 627452 w 1404720"/>
                    <a:gd name="connsiteY281" fmla="*/ 2486145 h 2812935"/>
                    <a:gd name="connsiteX282" fmla="*/ 667820 w 1404720"/>
                    <a:gd name="connsiteY282" fmla="*/ 2526513 h 2812935"/>
                    <a:gd name="connsiteX283" fmla="*/ 708188 w 1404720"/>
                    <a:gd name="connsiteY283" fmla="*/ 2486145 h 2812935"/>
                    <a:gd name="connsiteX284" fmla="*/ 667820 w 1404720"/>
                    <a:gd name="connsiteY284" fmla="*/ 2445777 h 2812935"/>
                    <a:gd name="connsiteX285" fmla="*/ 583384 w 1404720"/>
                    <a:gd name="connsiteY285" fmla="*/ 2445777 h 2812935"/>
                    <a:gd name="connsiteX286" fmla="*/ 543016 w 1404720"/>
                    <a:gd name="connsiteY286" fmla="*/ 2486145 h 2812935"/>
                    <a:gd name="connsiteX287" fmla="*/ 583384 w 1404720"/>
                    <a:gd name="connsiteY287" fmla="*/ 2526513 h 2812935"/>
                    <a:gd name="connsiteX288" fmla="*/ 623752 w 1404720"/>
                    <a:gd name="connsiteY288" fmla="*/ 2486145 h 2812935"/>
                    <a:gd name="connsiteX289" fmla="*/ 583384 w 1404720"/>
                    <a:gd name="connsiteY289" fmla="*/ 2445777 h 2812935"/>
                    <a:gd name="connsiteX290" fmla="*/ 498947 w 1404720"/>
                    <a:gd name="connsiteY290" fmla="*/ 2445777 h 2812935"/>
                    <a:gd name="connsiteX291" fmla="*/ 458579 w 1404720"/>
                    <a:gd name="connsiteY291" fmla="*/ 2486145 h 2812935"/>
                    <a:gd name="connsiteX292" fmla="*/ 498947 w 1404720"/>
                    <a:gd name="connsiteY292" fmla="*/ 2526513 h 2812935"/>
                    <a:gd name="connsiteX293" fmla="*/ 539315 w 1404720"/>
                    <a:gd name="connsiteY293" fmla="*/ 2486145 h 2812935"/>
                    <a:gd name="connsiteX294" fmla="*/ 498947 w 1404720"/>
                    <a:gd name="connsiteY294" fmla="*/ 2445777 h 2812935"/>
                    <a:gd name="connsiteX295" fmla="*/ 414511 w 1404720"/>
                    <a:gd name="connsiteY295" fmla="*/ 2445777 h 2812935"/>
                    <a:gd name="connsiteX296" fmla="*/ 374143 w 1404720"/>
                    <a:gd name="connsiteY296" fmla="*/ 2486145 h 2812935"/>
                    <a:gd name="connsiteX297" fmla="*/ 414511 w 1404720"/>
                    <a:gd name="connsiteY297" fmla="*/ 2526513 h 2812935"/>
                    <a:gd name="connsiteX298" fmla="*/ 454879 w 1404720"/>
                    <a:gd name="connsiteY298" fmla="*/ 2486145 h 2812935"/>
                    <a:gd name="connsiteX299" fmla="*/ 414511 w 1404720"/>
                    <a:gd name="connsiteY299" fmla="*/ 2445777 h 2812935"/>
                    <a:gd name="connsiteX300" fmla="*/ 330075 w 1404720"/>
                    <a:gd name="connsiteY300" fmla="*/ 2445777 h 2812935"/>
                    <a:gd name="connsiteX301" fmla="*/ 289707 w 1404720"/>
                    <a:gd name="connsiteY301" fmla="*/ 2486145 h 2812935"/>
                    <a:gd name="connsiteX302" fmla="*/ 330075 w 1404720"/>
                    <a:gd name="connsiteY302" fmla="*/ 2526513 h 2812935"/>
                    <a:gd name="connsiteX303" fmla="*/ 370443 w 1404720"/>
                    <a:gd name="connsiteY303" fmla="*/ 2486145 h 2812935"/>
                    <a:gd name="connsiteX304" fmla="*/ 330075 w 1404720"/>
                    <a:gd name="connsiteY304" fmla="*/ 2445777 h 2812935"/>
                    <a:gd name="connsiteX305" fmla="*/ 245639 w 1404720"/>
                    <a:gd name="connsiteY305" fmla="*/ 2445777 h 2812935"/>
                    <a:gd name="connsiteX306" fmla="*/ 205271 w 1404720"/>
                    <a:gd name="connsiteY306" fmla="*/ 2486145 h 2812935"/>
                    <a:gd name="connsiteX307" fmla="*/ 245639 w 1404720"/>
                    <a:gd name="connsiteY307" fmla="*/ 2526513 h 2812935"/>
                    <a:gd name="connsiteX308" fmla="*/ 286007 w 1404720"/>
                    <a:gd name="connsiteY308" fmla="*/ 2486145 h 2812935"/>
                    <a:gd name="connsiteX309" fmla="*/ 245639 w 1404720"/>
                    <a:gd name="connsiteY309" fmla="*/ 2445777 h 2812935"/>
                    <a:gd name="connsiteX310" fmla="*/ 161202 w 1404720"/>
                    <a:gd name="connsiteY310" fmla="*/ 2445777 h 2812935"/>
                    <a:gd name="connsiteX311" fmla="*/ 120834 w 1404720"/>
                    <a:gd name="connsiteY311" fmla="*/ 2486145 h 2812935"/>
                    <a:gd name="connsiteX312" fmla="*/ 161202 w 1404720"/>
                    <a:gd name="connsiteY312" fmla="*/ 2526513 h 2812935"/>
                    <a:gd name="connsiteX313" fmla="*/ 201570 w 1404720"/>
                    <a:gd name="connsiteY313" fmla="*/ 2486145 h 2812935"/>
                    <a:gd name="connsiteX314" fmla="*/ 161202 w 1404720"/>
                    <a:gd name="connsiteY314" fmla="*/ 2445777 h 2812935"/>
                    <a:gd name="connsiteX315" fmla="*/ 76766 w 1404720"/>
                    <a:gd name="connsiteY315" fmla="*/ 2445777 h 2812935"/>
                    <a:gd name="connsiteX316" fmla="*/ 36398 w 1404720"/>
                    <a:gd name="connsiteY316" fmla="*/ 2486145 h 2812935"/>
                    <a:gd name="connsiteX317" fmla="*/ 76766 w 1404720"/>
                    <a:gd name="connsiteY317" fmla="*/ 2526513 h 2812935"/>
                    <a:gd name="connsiteX318" fmla="*/ 117134 w 1404720"/>
                    <a:gd name="connsiteY318" fmla="*/ 2486145 h 2812935"/>
                    <a:gd name="connsiteX319" fmla="*/ 76766 w 1404720"/>
                    <a:gd name="connsiteY319" fmla="*/ 2445777 h 2812935"/>
                    <a:gd name="connsiteX320" fmla="*/ 1343312 w 1404720"/>
                    <a:gd name="connsiteY320" fmla="*/ 2359728 h 2812935"/>
                    <a:gd name="connsiteX321" fmla="*/ 1302944 w 1404720"/>
                    <a:gd name="connsiteY321" fmla="*/ 2400096 h 2812935"/>
                    <a:gd name="connsiteX322" fmla="*/ 1343312 w 1404720"/>
                    <a:gd name="connsiteY322" fmla="*/ 2440464 h 2812935"/>
                    <a:gd name="connsiteX323" fmla="*/ 1383680 w 1404720"/>
                    <a:gd name="connsiteY323" fmla="*/ 2400096 h 2812935"/>
                    <a:gd name="connsiteX324" fmla="*/ 1343312 w 1404720"/>
                    <a:gd name="connsiteY324" fmla="*/ 2359728 h 2812935"/>
                    <a:gd name="connsiteX325" fmla="*/ 1258874 w 1404720"/>
                    <a:gd name="connsiteY325" fmla="*/ 2359728 h 2812935"/>
                    <a:gd name="connsiteX326" fmla="*/ 1218506 w 1404720"/>
                    <a:gd name="connsiteY326" fmla="*/ 2400096 h 2812935"/>
                    <a:gd name="connsiteX327" fmla="*/ 1258874 w 1404720"/>
                    <a:gd name="connsiteY327" fmla="*/ 2440464 h 2812935"/>
                    <a:gd name="connsiteX328" fmla="*/ 1299242 w 1404720"/>
                    <a:gd name="connsiteY328" fmla="*/ 2400096 h 2812935"/>
                    <a:gd name="connsiteX329" fmla="*/ 1258874 w 1404720"/>
                    <a:gd name="connsiteY329" fmla="*/ 2359728 h 2812935"/>
                    <a:gd name="connsiteX330" fmla="*/ 1174438 w 1404720"/>
                    <a:gd name="connsiteY330" fmla="*/ 2359728 h 2812935"/>
                    <a:gd name="connsiteX331" fmla="*/ 1134070 w 1404720"/>
                    <a:gd name="connsiteY331" fmla="*/ 2400096 h 2812935"/>
                    <a:gd name="connsiteX332" fmla="*/ 1174438 w 1404720"/>
                    <a:gd name="connsiteY332" fmla="*/ 2440464 h 2812935"/>
                    <a:gd name="connsiteX333" fmla="*/ 1214806 w 1404720"/>
                    <a:gd name="connsiteY333" fmla="*/ 2400096 h 2812935"/>
                    <a:gd name="connsiteX334" fmla="*/ 1174438 w 1404720"/>
                    <a:gd name="connsiteY334" fmla="*/ 2359728 h 2812935"/>
                    <a:gd name="connsiteX335" fmla="*/ 1090002 w 1404720"/>
                    <a:gd name="connsiteY335" fmla="*/ 2359728 h 2812935"/>
                    <a:gd name="connsiteX336" fmla="*/ 1049634 w 1404720"/>
                    <a:gd name="connsiteY336" fmla="*/ 2400096 h 2812935"/>
                    <a:gd name="connsiteX337" fmla="*/ 1090002 w 1404720"/>
                    <a:gd name="connsiteY337" fmla="*/ 2440464 h 2812935"/>
                    <a:gd name="connsiteX338" fmla="*/ 1130370 w 1404720"/>
                    <a:gd name="connsiteY338" fmla="*/ 2400096 h 2812935"/>
                    <a:gd name="connsiteX339" fmla="*/ 1090002 w 1404720"/>
                    <a:gd name="connsiteY339" fmla="*/ 2359728 h 2812935"/>
                    <a:gd name="connsiteX340" fmla="*/ 1005565 w 1404720"/>
                    <a:gd name="connsiteY340" fmla="*/ 2359728 h 2812935"/>
                    <a:gd name="connsiteX341" fmla="*/ 965197 w 1404720"/>
                    <a:gd name="connsiteY341" fmla="*/ 2400096 h 2812935"/>
                    <a:gd name="connsiteX342" fmla="*/ 1005565 w 1404720"/>
                    <a:gd name="connsiteY342" fmla="*/ 2440464 h 2812935"/>
                    <a:gd name="connsiteX343" fmla="*/ 1045933 w 1404720"/>
                    <a:gd name="connsiteY343" fmla="*/ 2400096 h 2812935"/>
                    <a:gd name="connsiteX344" fmla="*/ 1005565 w 1404720"/>
                    <a:gd name="connsiteY344" fmla="*/ 2359728 h 2812935"/>
                    <a:gd name="connsiteX345" fmla="*/ 921129 w 1404720"/>
                    <a:gd name="connsiteY345" fmla="*/ 2359728 h 2812935"/>
                    <a:gd name="connsiteX346" fmla="*/ 880761 w 1404720"/>
                    <a:gd name="connsiteY346" fmla="*/ 2400096 h 2812935"/>
                    <a:gd name="connsiteX347" fmla="*/ 921129 w 1404720"/>
                    <a:gd name="connsiteY347" fmla="*/ 2440464 h 2812935"/>
                    <a:gd name="connsiteX348" fmla="*/ 961497 w 1404720"/>
                    <a:gd name="connsiteY348" fmla="*/ 2400096 h 2812935"/>
                    <a:gd name="connsiteX349" fmla="*/ 921129 w 1404720"/>
                    <a:gd name="connsiteY349" fmla="*/ 2359728 h 2812935"/>
                    <a:gd name="connsiteX350" fmla="*/ 836693 w 1404720"/>
                    <a:gd name="connsiteY350" fmla="*/ 2359728 h 2812935"/>
                    <a:gd name="connsiteX351" fmla="*/ 796325 w 1404720"/>
                    <a:gd name="connsiteY351" fmla="*/ 2400096 h 2812935"/>
                    <a:gd name="connsiteX352" fmla="*/ 836693 w 1404720"/>
                    <a:gd name="connsiteY352" fmla="*/ 2440464 h 2812935"/>
                    <a:gd name="connsiteX353" fmla="*/ 877061 w 1404720"/>
                    <a:gd name="connsiteY353" fmla="*/ 2400096 h 2812935"/>
                    <a:gd name="connsiteX354" fmla="*/ 836693 w 1404720"/>
                    <a:gd name="connsiteY354" fmla="*/ 2359728 h 2812935"/>
                    <a:gd name="connsiteX355" fmla="*/ 752256 w 1404720"/>
                    <a:gd name="connsiteY355" fmla="*/ 2359728 h 2812935"/>
                    <a:gd name="connsiteX356" fmla="*/ 711888 w 1404720"/>
                    <a:gd name="connsiteY356" fmla="*/ 2400096 h 2812935"/>
                    <a:gd name="connsiteX357" fmla="*/ 752256 w 1404720"/>
                    <a:gd name="connsiteY357" fmla="*/ 2440464 h 2812935"/>
                    <a:gd name="connsiteX358" fmla="*/ 792624 w 1404720"/>
                    <a:gd name="connsiteY358" fmla="*/ 2400096 h 2812935"/>
                    <a:gd name="connsiteX359" fmla="*/ 752256 w 1404720"/>
                    <a:gd name="connsiteY359" fmla="*/ 2359728 h 2812935"/>
                    <a:gd name="connsiteX360" fmla="*/ 667820 w 1404720"/>
                    <a:gd name="connsiteY360" fmla="*/ 2359728 h 2812935"/>
                    <a:gd name="connsiteX361" fmla="*/ 627452 w 1404720"/>
                    <a:gd name="connsiteY361" fmla="*/ 2400096 h 2812935"/>
                    <a:gd name="connsiteX362" fmla="*/ 667820 w 1404720"/>
                    <a:gd name="connsiteY362" fmla="*/ 2440464 h 2812935"/>
                    <a:gd name="connsiteX363" fmla="*/ 708188 w 1404720"/>
                    <a:gd name="connsiteY363" fmla="*/ 2400096 h 2812935"/>
                    <a:gd name="connsiteX364" fmla="*/ 667820 w 1404720"/>
                    <a:gd name="connsiteY364" fmla="*/ 2359728 h 2812935"/>
                    <a:gd name="connsiteX365" fmla="*/ 583384 w 1404720"/>
                    <a:gd name="connsiteY365" fmla="*/ 2359728 h 2812935"/>
                    <a:gd name="connsiteX366" fmla="*/ 543016 w 1404720"/>
                    <a:gd name="connsiteY366" fmla="*/ 2400096 h 2812935"/>
                    <a:gd name="connsiteX367" fmla="*/ 583384 w 1404720"/>
                    <a:gd name="connsiteY367" fmla="*/ 2440464 h 2812935"/>
                    <a:gd name="connsiteX368" fmla="*/ 623752 w 1404720"/>
                    <a:gd name="connsiteY368" fmla="*/ 2400096 h 2812935"/>
                    <a:gd name="connsiteX369" fmla="*/ 583384 w 1404720"/>
                    <a:gd name="connsiteY369" fmla="*/ 2359728 h 2812935"/>
                    <a:gd name="connsiteX370" fmla="*/ 498947 w 1404720"/>
                    <a:gd name="connsiteY370" fmla="*/ 2359728 h 2812935"/>
                    <a:gd name="connsiteX371" fmla="*/ 458579 w 1404720"/>
                    <a:gd name="connsiteY371" fmla="*/ 2400096 h 2812935"/>
                    <a:gd name="connsiteX372" fmla="*/ 498947 w 1404720"/>
                    <a:gd name="connsiteY372" fmla="*/ 2440464 h 2812935"/>
                    <a:gd name="connsiteX373" fmla="*/ 539315 w 1404720"/>
                    <a:gd name="connsiteY373" fmla="*/ 2400096 h 2812935"/>
                    <a:gd name="connsiteX374" fmla="*/ 498947 w 1404720"/>
                    <a:gd name="connsiteY374" fmla="*/ 2359728 h 2812935"/>
                    <a:gd name="connsiteX375" fmla="*/ 414511 w 1404720"/>
                    <a:gd name="connsiteY375" fmla="*/ 2359728 h 2812935"/>
                    <a:gd name="connsiteX376" fmla="*/ 374143 w 1404720"/>
                    <a:gd name="connsiteY376" fmla="*/ 2400096 h 2812935"/>
                    <a:gd name="connsiteX377" fmla="*/ 414511 w 1404720"/>
                    <a:gd name="connsiteY377" fmla="*/ 2440464 h 2812935"/>
                    <a:gd name="connsiteX378" fmla="*/ 454879 w 1404720"/>
                    <a:gd name="connsiteY378" fmla="*/ 2400096 h 2812935"/>
                    <a:gd name="connsiteX379" fmla="*/ 414511 w 1404720"/>
                    <a:gd name="connsiteY379" fmla="*/ 2359728 h 2812935"/>
                    <a:gd name="connsiteX380" fmla="*/ 330075 w 1404720"/>
                    <a:gd name="connsiteY380" fmla="*/ 2359728 h 2812935"/>
                    <a:gd name="connsiteX381" fmla="*/ 289707 w 1404720"/>
                    <a:gd name="connsiteY381" fmla="*/ 2400096 h 2812935"/>
                    <a:gd name="connsiteX382" fmla="*/ 330075 w 1404720"/>
                    <a:gd name="connsiteY382" fmla="*/ 2440464 h 2812935"/>
                    <a:gd name="connsiteX383" fmla="*/ 370443 w 1404720"/>
                    <a:gd name="connsiteY383" fmla="*/ 2400096 h 2812935"/>
                    <a:gd name="connsiteX384" fmla="*/ 330075 w 1404720"/>
                    <a:gd name="connsiteY384" fmla="*/ 2359728 h 2812935"/>
                    <a:gd name="connsiteX385" fmla="*/ 245639 w 1404720"/>
                    <a:gd name="connsiteY385" fmla="*/ 2359728 h 2812935"/>
                    <a:gd name="connsiteX386" fmla="*/ 205271 w 1404720"/>
                    <a:gd name="connsiteY386" fmla="*/ 2400096 h 2812935"/>
                    <a:gd name="connsiteX387" fmla="*/ 245639 w 1404720"/>
                    <a:gd name="connsiteY387" fmla="*/ 2440464 h 2812935"/>
                    <a:gd name="connsiteX388" fmla="*/ 286007 w 1404720"/>
                    <a:gd name="connsiteY388" fmla="*/ 2400096 h 2812935"/>
                    <a:gd name="connsiteX389" fmla="*/ 245639 w 1404720"/>
                    <a:gd name="connsiteY389" fmla="*/ 2359728 h 2812935"/>
                    <a:gd name="connsiteX390" fmla="*/ 161202 w 1404720"/>
                    <a:gd name="connsiteY390" fmla="*/ 2359728 h 2812935"/>
                    <a:gd name="connsiteX391" fmla="*/ 120834 w 1404720"/>
                    <a:gd name="connsiteY391" fmla="*/ 2400096 h 2812935"/>
                    <a:gd name="connsiteX392" fmla="*/ 161202 w 1404720"/>
                    <a:gd name="connsiteY392" fmla="*/ 2440464 h 2812935"/>
                    <a:gd name="connsiteX393" fmla="*/ 201570 w 1404720"/>
                    <a:gd name="connsiteY393" fmla="*/ 2400096 h 2812935"/>
                    <a:gd name="connsiteX394" fmla="*/ 161202 w 1404720"/>
                    <a:gd name="connsiteY394" fmla="*/ 2359728 h 2812935"/>
                    <a:gd name="connsiteX395" fmla="*/ 76766 w 1404720"/>
                    <a:gd name="connsiteY395" fmla="*/ 2359728 h 2812935"/>
                    <a:gd name="connsiteX396" fmla="*/ 36398 w 1404720"/>
                    <a:gd name="connsiteY396" fmla="*/ 2400096 h 2812935"/>
                    <a:gd name="connsiteX397" fmla="*/ 76766 w 1404720"/>
                    <a:gd name="connsiteY397" fmla="*/ 2440464 h 2812935"/>
                    <a:gd name="connsiteX398" fmla="*/ 117134 w 1404720"/>
                    <a:gd name="connsiteY398" fmla="*/ 2400096 h 2812935"/>
                    <a:gd name="connsiteX399" fmla="*/ 76766 w 1404720"/>
                    <a:gd name="connsiteY399" fmla="*/ 2359728 h 2812935"/>
                    <a:gd name="connsiteX400" fmla="*/ 1343312 w 1404720"/>
                    <a:gd name="connsiteY400" fmla="*/ 2273679 h 2812935"/>
                    <a:gd name="connsiteX401" fmla="*/ 1302944 w 1404720"/>
                    <a:gd name="connsiteY401" fmla="*/ 2314047 h 2812935"/>
                    <a:gd name="connsiteX402" fmla="*/ 1343312 w 1404720"/>
                    <a:gd name="connsiteY402" fmla="*/ 2354415 h 2812935"/>
                    <a:gd name="connsiteX403" fmla="*/ 1383680 w 1404720"/>
                    <a:gd name="connsiteY403" fmla="*/ 2314047 h 2812935"/>
                    <a:gd name="connsiteX404" fmla="*/ 1343312 w 1404720"/>
                    <a:gd name="connsiteY404" fmla="*/ 2273679 h 2812935"/>
                    <a:gd name="connsiteX405" fmla="*/ 1258874 w 1404720"/>
                    <a:gd name="connsiteY405" fmla="*/ 2273679 h 2812935"/>
                    <a:gd name="connsiteX406" fmla="*/ 1218506 w 1404720"/>
                    <a:gd name="connsiteY406" fmla="*/ 2314047 h 2812935"/>
                    <a:gd name="connsiteX407" fmla="*/ 1258874 w 1404720"/>
                    <a:gd name="connsiteY407" fmla="*/ 2354415 h 2812935"/>
                    <a:gd name="connsiteX408" fmla="*/ 1299242 w 1404720"/>
                    <a:gd name="connsiteY408" fmla="*/ 2314047 h 2812935"/>
                    <a:gd name="connsiteX409" fmla="*/ 1258874 w 1404720"/>
                    <a:gd name="connsiteY409" fmla="*/ 2273679 h 2812935"/>
                    <a:gd name="connsiteX410" fmla="*/ 1174438 w 1404720"/>
                    <a:gd name="connsiteY410" fmla="*/ 2273679 h 2812935"/>
                    <a:gd name="connsiteX411" fmla="*/ 1134070 w 1404720"/>
                    <a:gd name="connsiteY411" fmla="*/ 2314047 h 2812935"/>
                    <a:gd name="connsiteX412" fmla="*/ 1174438 w 1404720"/>
                    <a:gd name="connsiteY412" fmla="*/ 2354415 h 2812935"/>
                    <a:gd name="connsiteX413" fmla="*/ 1214806 w 1404720"/>
                    <a:gd name="connsiteY413" fmla="*/ 2314047 h 2812935"/>
                    <a:gd name="connsiteX414" fmla="*/ 1174438 w 1404720"/>
                    <a:gd name="connsiteY414" fmla="*/ 2273679 h 2812935"/>
                    <a:gd name="connsiteX415" fmla="*/ 1090002 w 1404720"/>
                    <a:gd name="connsiteY415" fmla="*/ 2273679 h 2812935"/>
                    <a:gd name="connsiteX416" fmla="*/ 1049634 w 1404720"/>
                    <a:gd name="connsiteY416" fmla="*/ 2314047 h 2812935"/>
                    <a:gd name="connsiteX417" fmla="*/ 1090002 w 1404720"/>
                    <a:gd name="connsiteY417" fmla="*/ 2354415 h 2812935"/>
                    <a:gd name="connsiteX418" fmla="*/ 1130370 w 1404720"/>
                    <a:gd name="connsiteY418" fmla="*/ 2314047 h 2812935"/>
                    <a:gd name="connsiteX419" fmla="*/ 1090002 w 1404720"/>
                    <a:gd name="connsiteY419" fmla="*/ 2273679 h 2812935"/>
                    <a:gd name="connsiteX420" fmla="*/ 1005565 w 1404720"/>
                    <a:gd name="connsiteY420" fmla="*/ 2273679 h 2812935"/>
                    <a:gd name="connsiteX421" fmla="*/ 965197 w 1404720"/>
                    <a:gd name="connsiteY421" fmla="*/ 2314047 h 2812935"/>
                    <a:gd name="connsiteX422" fmla="*/ 1005565 w 1404720"/>
                    <a:gd name="connsiteY422" fmla="*/ 2354415 h 2812935"/>
                    <a:gd name="connsiteX423" fmla="*/ 1045933 w 1404720"/>
                    <a:gd name="connsiteY423" fmla="*/ 2314047 h 2812935"/>
                    <a:gd name="connsiteX424" fmla="*/ 1005565 w 1404720"/>
                    <a:gd name="connsiteY424" fmla="*/ 2273679 h 2812935"/>
                    <a:gd name="connsiteX425" fmla="*/ 921129 w 1404720"/>
                    <a:gd name="connsiteY425" fmla="*/ 2273679 h 2812935"/>
                    <a:gd name="connsiteX426" fmla="*/ 880761 w 1404720"/>
                    <a:gd name="connsiteY426" fmla="*/ 2314047 h 2812935"/>
                    <a:gd name="connsiteX427" fmla="*/ 921129 w 1404720"/>
                    <a:gd name="connsiteY427" fmla="*/ 2354415 h 2812935"/>
                    <a:gd name="connsiteX428" fmla="*/ 961497 w 1404720"/>
                    <a:gd name="connsiteY428" fmla="*/ 2314047 h 2812935"/>
                    <a:gd name="connsiteX429" fmla="*/ 921129 w 1404720"/>
                    <a:gd name="connsiteY429" fmla="*/ 2273679 h 2812935"/>
                    <a:gd name="connsiteX430" fmla="*/ 836693 w 1404720"/>
                    <a:gd name="connsiteY430" fmla="*/ 2273679 h 2812935"/>
                    <a:gd name="connsiteX431" fmla="*/ 796325 w 1404720"/>
                    <a:gd name="connsiteY431" fmla="*/ 2314047 h 2812935"/>
                    <a:gd name="connsiteX432" fmla="*/ 836693 w 1404720"/>
                    <a:gd name="connsiteY432" fmla="*/ 2354415 h 2812935"/>
                    <a:gd name="connsiteX433" fmla="*/ 877061 w 1404720"/>
                    <a:gd name="connsiteY433" fmla="*/ 2314047 h 2812935"/>
                    <a:gd name="connsiteX434" fmla="*/ 836693 w 1404720"/>
                    <a:gd name="connsiteY434" fmla="*/ 2273679 h 2812935"/>
                    <a:gd name="connsiteX435" fmla="*/ 752256 w 1404720"/>
                    <a:gd name="connsiteY435" fmla="*/ 2273679 h 2812935"/>
                    <a:gd name="connsiteX436" fmla="*/ 711888 w 1404720"/>
                    <a:gd name="connsiteY436" fmla="*/ 2314047 h 2812935"/>
                    <a:gd name="connsiteX437" fmla="*/ 752256 w 1404720"/>
                    <a:gd name="connsiteY437" fmla="*/ 2354415 h 2812935"/>
                    <a:gd name="connsiteX438" fmla="*/ 792624 w 1404720"/>
                    <a:gd name="connsiteY438" fmla="*/ 2314047 h 2812935"/>
                    <a:gd name="connsiteX439" fmla="*/ 752256 w 1404720"/>
                    <a:gd name="connsiteY439" fmla="*/ 2273679 h 2812935"/>
                    <a:gd name="connsiteX440" fmla="*/ 667820 w 1404720"/>
                    <a:gd name="connsiteY440" fmla="*/ 2273679 h 2812935"/>
                    <a:gd name="connsiteX441" fmla="*/ 627452 w 1404720"/>
                    <a:gd name="connsiteY441" fmla="*/ 2314047 h 2812935"/>
                    <a:gd name="connsiteX442" fmla="*/ 667820 w 1404720"/>
                    <a:gd name="connsiteY442" fmla="*/ 2354415 h 2812935"/>
                    <a:gd name="connsiteX443" fmla="*/ 708188 w 1404720"/>
                    <a:gd name="connsiteY443" fmla="*/ 2314047 h 2812935"/>
                    <a:gd name="connsiteX444" fmla="*/ 667820 w 1404720"/>
                    <a:gd name="connsiteY444" fmla="*/ 2273679 h 2812935"/>
                    <a:gd name="connsiteX445" fmla="*/ 583384 w 1404720"/>
                    <a:gd name="connsiteY445" fmla="*/ 2273679 h 2812935"/>
                    <a:gd name="connsiteX446" fmla="*/ 543016 w 1404720"/>
                    <a:gd name="connsiteY446" fmla="*/ 2314047 h 2812935"/>
                    <a:gd name="connsiteX447" fmla="*/ 583384 w 1404720"/>
                    <a:gd name="connsiteY447" fmla="*/ 2354415 h 2812935"/>
                    <a:gd name="connsiteX448" fmla="*/ 623752 w 1404720"/>
                    <a:gd name="connsiteY448" fmla="*/ 2314047 h 2812935"/>
                    <a:gd name="connsiteX449" fmla="*/ 583384 w 1404720"/>
                    <a:gd name="connsiteY449" fmla="*/ 2273679 h 2812935"/>
                    <a:gd name="connsiteX450" fmla="*/ 498947 w 1404720"/>
                    <a:gd name="connsiteY450" fmla="*/ 2273679 h 2812935"/>
                    <a:gd name="connsiteX451" fmla="*/ 458579 w 1404720"/>
                    <a:gd name="connsiteY451" fmla="*/ 2314047 h 2812935"/>
                    <a:gd name="connsiteX452" fmla="*/ 498947 w 1404720"/>
                    <a:gd name="connsiteY452" fmla="*/ 2354415 h 2812935"/>
                    <a:gd name="connsiteX453" fmla="*/ 539315 w 1404720"/>
                    <a:gd name="connsiteY453" fmla="*/ 2314047 h 2812935"/>
                    <a:gd name="connsiteX454" fmla="*/ 498947 w 1404720"/>
                    <a:gd name="connsiteY454" fmla="*/ 2273679 h 2812935"/>
                    <a:gd name="connsiteX455" fmla="*/ 414511 w 1404720"/>
                    <a:gd name="connsiteY455" fmla="*/ 2273679 h 2812935"/>
                    <a:gd name="connsiteX456" fmla="*/ 374143 w 1404720"/>
                    <a:gd name="connsiteY456" fmla="*/ 2314047 h 2812935"/>
                    <a:gd name="connsiteX457" fmla="*/ 414511 w 1404720"/>
                    <a:gd name="connsiteY457" fmla="*/ 2354415 h 2812935"/>
                    <a:gd name="connsiteX458" fmla="*/ 454879 w 1404720"/>
                    <a:gd name="connsiteY458" fmla="*/ 2314047 h 2812935"/>
                    <a:gd name="connsiteX459" fmla="*/ 414511 w 1404720"/>
                    <a:gd name="connsiteY459" fmla="*/ 2273679 h 2812935"/>
                    <a:gd name="connsiteX460" fmla="*/ 330075 w 1404720"/>
                    <a:gd name="connsiteY460" fmla="*/ 2273679 h 2812935"/>
                    <a:gd name="connsiteX461" fmla="*/ 289707 w 1404720"/>
                    <a:gd name="connsiteY461" fmla="*/ 2314047 h 2812935"/>
                    <a:gd name="connsiteX462" fmla="*/ 330075 w 1404720"/>
                    <a:gd name="connsiteY462" fmla="*/ 2354415 h 2812935"/>
                    <a:gd name="connsiteX463" fmla="*/ 370443 w 1404720"/>
                    <a:gd name="connsiteY463" fmla="*/ 2314047 h 2812935"/>
                    <a:gd name="connsiteX464" fmla="*/ 330075 w 1404720"/>
                    <a:gd name="connsiteY464" fmla="*/ 2273679 h 2812935"/>
                    <a:gd name="connsiteX465" fmla="*/ 245639 w 1404720"/>
                    <a:gd name="connsiteY465" fmla="*/ 2273679 h 2812935"/>
                    <a:gd name="connsiteX466" fmla="*/ 205271 w 1404720"/>
                    <a:gd name="connsiteY466" fmla="*/ 2314047 h 2812935"/>
                    <a:gd name="connsiteX467" fmla="*/ 245639 w 1404720"/>
                    <a:gd name="connsiteY467" fmla="*/ 2354415 h 2812935"/>
                    <a:gd name="connsiteX468" fmla="*/ 286007 w 1404720"/>
                    <a:gd name="connsiteY468" fmla="*/ 2314047 h 2812935"/>
                    <a:gd name="connsiteX469" fmla="*/ 245639 w 1404720"/>
                    <a:gd name="connsiteY469" fmla="*/ 2273679 h 2812935"/>
                    <a:gd name="connsiteX470" fmla="*/ 161202 w 1404720"/>
                    <a:gd name="connsiteY470" fmla="*/ 2273679 h 2812935"/>
                    <a:gd name="connsiteX471" fmla="*/ 120834 w 1404720"/>
                    <a:gd name="connsiteY471" fmla="*/ 2314047 h 2812935"/>
                    <a:gd name="connsiteX472" fmla="*/ 161202 w 1404720"/>
                    <a:gd name="connsiteY472" fmla="*/ 2354415 h 2812935"/>
                    <a:gd name="connsiteX473" fmla="*/ 201570 w 1404720"/>
                    <a:gd name="connsiteY473" fmla="*/ 2314047 h 2812935"/>
                    <a:gd name="connsiteX474" fmla="*/ 161202 w 1404720"/>
                    <a:gd name="connsiteY474" fmla="*/ 2273679 h 2812935"/>
                    <a:gd name="connsiteX475" fmla="*/ 76766 w 1404720"/>
                    <a:gd name="connsiteY475" fmla="*/ 2273679 h 2812935"/>
                    <a:gd name="connsiteX476" fmla="*/ 36398 w 1404720"/>
                    <a:gd name="connsiteY476" fmla="*/ 2314047 h 2812935"/>
                    <a:gd name="connsiteX477" fmla="*/ 76766 w 1404720"/>
                    <a:gd name="connsiteY477" fmla="*/ 2354415 h 2812935"/>
                    <a:gd name="connsiteX478" fmla="*/ 117134 w 1404720"/>
                    <a:gd name="connsiteY478" fmla="*/ 2314047 h 2812935"/>
                    <a:gd name="connsiteX479" fmla="*/ 76766 w 1404720"/>
                    <a:gd name="connsiteY479" fmla="*/ 2273679 h 2812935"/>
                    <a:gd name="connsiteX480" fmla="*/ 1343312 w 1404720"/>
                    <a:gd name="connsiteY480" fmla="*/ 2187630 h 2812935"/>
                    <a:gd name="connsiteX481" fmla="*/ 1302944 w 1404720"/>
                    <a:gd name="connsiteY481" fmla="*/ 2227998 h 2812935"/>
                    <a:gd name="connsiteX482" fmla="*/ 1343312 w 1404720"/>
                    <a:gd name="connsiteY482" fmla="*/ 2268366 h 2812935"/>
                    <a:gd name="connsiteX483" fmla="*/ 1383680 w 1404720"/>
                    <a:gd name="connsiteY483" fmla="*/ 2227998 h 2812935"/>
                    <a:gd name="connsiteX484" fmla="*/ 1343312 w 1404720"/>
                    <a:gd name="connsiteY484" fmla="*/ 2187630 h 2812935"/>
                    <a:gd name="connsiteX485" fmla="*/ 1258874 w 1404720"/>
                    <a:gd name="connsiteY485" fmla="*/ 2187630 h 2812935"/>
                    <a:gd name="connsiteX486" fmla="*/ 1218506 w 1404720"/>
                    <a:gd name="connsiteY486" fmla="*/ 2227998 h 2812935"/>
                    <a:gd name="connsiteX487" fmla="*/ 1258874 w 1404720"/>
                    <a:gd name="connsiteY487" fmla="*/ 2268366 h 2812935"/>
                    <a:gd name="connsiteX488" fmla="*/ 1299242 w 1404720"/>
                    <a:gd name="connsiteY488" fmla="*/ 2227998 h 2812935"/>
                    <a:gd name="connsiteX489" fmla="*/ 1258874 w 1404720"/>
                    <a:gd name="connsiteY489" fmla="*/ 2187630 h 2812935"/>
                    <a:gd name="connsiteX490" fmla="*/ 1174438 w 1404720"/>
                    <a:gd name="connsiteY490" fmla="*/ 2187630 h 2812935"/>
                    <a:gd name="connsiteX491" fmla="*/ 1134070 w 1404720"/>
                    <a:gd name="connsiteY491" fmla="*/ 2227998 h 2812935"/>
                    <a:gd name="connsiteX492" fmla="*/ 1174438 w 1404720"/>
                    <a:gd name="connsiteY492" fmla="*/ 2268366 h 2812935"/>
                    <a:gd name="connsiteX493" fmla="*/ 1214806 w 1404720"/>
                    <a:gd name="connsiteY493" fmla="*/ 2227998 h 2812935"/>
                    <a:gd name="connsiteX494" fmla="*/ 1174438 w 1404720"/>
                    <a:gd name="connsiteY494" fmla="*/ 2187630 h 2812935"/>
                    <a:gd name="connsiteX495" fmla="*/ 1090002 w 1404720"/>
                    <a:gd name="connsiteY495" fmla="*/ 2187630 h 2812935"/>
                    <a:gd name="connsiteX496" fmla="*/ 1049634 w 1404720"/>
                    <a:gd name="connsiteY496" fmla="*/ 2227998 h 2812935"/>
                    <a:gd name="connsiteX497" fmla="*/ 1090002 w 1404720"/>
                    <a:gd name="connsiteY497" fmla="*/ 2268366 h 2812935"/>
                    <a:gd name="connsiteX498" fmla="*/ 1130370 w 1404720"/>
                    <a:gd name="connsiteY498" fmla="*/ 2227998 h 2812935"/>
                    <a:gd name="connsiteX499" fmla="*/ 1090002 w 1404720"/>
                    <a:gd name="connsiteY499" fmla="*/ 2187630 h 2812935"/>
                    <a:gd name="connsiteX500" fmla="*/ 1005565 w 1404720"/>
                    <a:gd name="connsiteY500" fmla="*/ 2187630 h 2812935"/>
                    <a:gd name="connsiteX501" fmla="*/ 965197 w 1404720"/>
                    <a:gd name="connsiteY501" fmla="*/ 2227998 h 2812935"/>
                    <a:gd name="connsiteX502" fmla="*/ 1005565 w 1404720"/>
                    <a:gd name="connsiteY502" fmla="*/ 2268366 h 2812935"/>
                    <a:gd name="connsiteX503" fmla="*/ 1045933 w 1404720"/>
                    <a:gd name="connsiteY503" fmla="*/ 2227998 h 2812935"/>
                    <a:gd name="connsiteX504" fmla="*/ 1005565 w 1404720"/>
                    <a:gd name="connsiteY504" fmla="*/ 2187630 h 2812935"/>
                    <a:gd name="connsiteX505" fmla="*/ 921129 w 1404720"/>
                    <a:gd name="connsiteY505" fmla="*/ 2187630 h 2812935"/>
                    <a:gd name="connsiteX506" fmla="*/ 880761 w 1404720"/>
                    <a:gd name="connsiteY506" fmla="*/ 2227998 h 2812935"/>
                    <a:gd name="connsiteX507" fmla="*/ 921129 w 1404720"/>
                    <a:gd name="connsiteY507" fmla="*/ 2268366 h 2812935"/>
                    <a:gd name="connsiteX508" fmla="*/ 961497 w 1404720"/>
                    <a:gd name="connsiteY508" fmla="*/ 2227998 h 2812935"/>
                    <a:gd name="connsiteX509" fmla="*/ 921129 w 1404720"/>
                    <a:gd name="connsiteY509" fmla="*/ 2187630 h 2812935"/>
                    <a:gd name="connsiteX510" fmla="*/ 836693 w 1404720"/>
                    <a:gd name="connsiteY510" fmla="*/ 2187630 h 2812935"/>
                    <a:gd name="connsiteX511" fmla="*/ 796325 w 1404720"/>
                    <a:gd name="connsiteY511" fmla="*/ 2227998 h 2812935"/>
                    <a:gd name="connsiteX512" fmla="*/ 836693 w 1404720"/>
                    <a:gd name="connsiteY512" fmla="*/ 2268366 h 2812935"/>
                    <a:gd name="connsiteX513" fmla="*/ 877061 w 1404720"/>
                    <a:gd name="connsiteY513" fmla="*/ 2227998 h 2812935"/>
                    <a:gd name="connsiteX514" fmla="*/ 836693 w 1404720"/>
                    <a:gd name="connsiteY514" fmla="*/ 2187630 h 2812935"/>
                    <a:gd name="connsiteX515" fmla="*/ 752256 w 1404720"/>
                    <a:gd name="connsiteY515" fmla="*/ 2187630 h 2812935"/>
                    <a:gd name="connsiteX516" fmla="*/ 711888 w 1404720"/>
                    <a:gd name="connsiteY516" fmla="*/ 2227998 h 2812935"/>
                    <a:gd name="connsiteX517" fmla="*/ 752256 w 1404720"/>
                    <a:gd name="connsiteY517" fmla="*/ 2268366 h 2812935"/>
                    <a:gd name="connsiteX518" fmla="*/ 792624 w 1404720"/>
                    <a:gd name="connsiteY518" fmla="*/ 2227998 h 2812935"/>
                    <a:gd name="connsiteX519" fmla="*/ 752256 w 1404720"/>
                    <a:gd name="connsiteY519" fmla="*/ 2187630 h 2812935"/>
                    <a:gd name="connsiteX520" fmla="*/ 667820 w 1404720"/>
                    <a:gd name="connsiteY520" fmla="*/ 2187630 h 2812935"/>
                    <a:gd name="connsiteX521" fmla="*/ 627452 w 1404720"/>
                    <a:gd name="connsiteY521" fmla="*/ 2227998 h 2812935"/>
                    <a:gd name="connsiteX522" fmla="*/ 667820 w 1404720"/>
                    <a:gd name="connsiteY522" fmla="*/ 2268366 h 2812935"/>
                    <a:gd name="connsiteX523" fmla="*/ 708188 w 1404720"/>
                    <a:gd name="connsiteY523" fmla="*/ 2227998 h 2812935"/>
                    <a:gd name="connsiteX524" fmla="*/ 667820 w 1404720"/>
                    <a:gd name="connsiteY524" fmla="*/ 2187630 h 2812935"/>
                    <a:gd name="connsiteX525" fmla="*/ 583384 w 1404720"/>
                    <a:gd name="connsiteY525" fmla="*/ 2187630 h 2812935"/>
                    <a:gd name="connsiteX526" fmla="*/ 543016 w 1404720"/>
                    <a:gd name="connsiteY526" fmla="*/ 2227998 h 2812935"/>
                    <a:gd name="connsiteX527" fmla="*/ 583384 w 1404720"/>
                    <a:gd name="connsiteY527" fmla="*/ 2268366 h 2812935"/>
                    <a:gd name="connsiteX528" fmla="*/ 623752 w 1404720"/>
                    <a:gd name="connsiteY528" fmla="*/ 2227998 h 2812935"/>
                    <a:gd name="connsiteX529" fmla="*/ 583384 w 1404720"/>
                    <a:gd name="connsiteY529" fmla="*/ 2187630 h 2812935"/>
                    <a:gd name="connsiteX530" fmla="*/ 498947 w 1404720"/>
                    <a:gd name="connsiteY530" fmla="*/ 2187630 h 2812935"/>
                    <a:gd name="connsiteX531" fmla="*/ 458579 w 1404720"/>
                    <a:gd name="connsiteY531" fmla="*/ 2227998 h 2812935"/>
                    <a:gd name="connsiteX532" fmla="*/ 498947 w 1404720"/>
                    <a:gd name="connsiteY532" fmla="*/ 2268366 h 2812935"/>
                    <a:gd name="connsiteX533" fmla="*/ 539315 w 1404720"/>
                    <a:gd name="connsiteY533" fmla="*/ 2227998 h 2812935"/>
                    <a:gd name="connsiteX534" fmla="*/ 498947 w 1404720"/>
                    <a:gd name="connsiteY534" fmla="*/ 2187630 h 2812935"/>
                    <a:gd name="connsiteX535" fmla="*/ 414511 w 1404720"/>
                    <a:gd name="connsiteY535" fmla="*/ 2187630 h 2812935"/>
                    <a:gd name="connsiteX536" fmla="*/ 374143 w 1404720"/>
                    <a:gd name="connsiteY536" fmla="*/ 2227998 h 2812935"/>
                    <a:gd name="connsiteX537" fmla="*/ 414511 w 1404720"/>
                    <a:gd name="connsiteY537" fmla="*/ 2268366 h 2812935"/>
                    <a:gd name="connsiteX538" fmla="*/ 454879 w 1404720"/>
                    <a:gd name="connsiteY538" fmla="*/ 2227998 h 2812935"/>
                    <a:gd name="connsiteX539" fmla="*/ 414511 w 1404720"/>
                    <a:gd name="connsiteY539" fmla="*/ 2187630 h 2812935"/>
                    <a:gd name="connsiteX540" fmla="*/ 330075 w 1404720"/>
                    <a:gd name="connsiteY540" fmla="*/ 2187630 h 2812935"/>
                    <a:gd name="connsiteX541" fmla="*/ 289707 w 1404720"/>
                    <a:gd name="connsiteY541" fmla="*/ 2227998 h 2812935"/>
                    <a:gd name="connsiteX542" fmla="*/ 330075 w 1404720"/>
                    <a:gd name="connsiteY542" fmla="*/ 2268366 h 2812935"/>
                    <a:gd name="connsiteX543" fmla="*/ 370443 w 1404720"/>
                    <a:gd name="connsiteY543" fmla="*/ 2227998 h 2812935"/>
                    <a:gd name="connsiteX544" fmla="*/ 330075 w 1404720"/>
                    <a:gd name="connsiteY544" fmla="*/ 2187630 h 2812935"/>
                    <a:gd name="connsiteX545" fmla="*/ 245639 w 1404720"/>
                    <a:gd name="connsiteY545" fmla="*/ 2187630 h 2812935"/>
                    <a:gd name="connsiteX546" fmla="*/ 205271 w 1404720"/>
                    <a:gd name="connsiteY546" fmla="*/ 2227998 h 2812935"/>
                    <a:gd name="connsiteX547" fmla="*/ 245639 w 1404720"/>
                    <a:gd name="connsiteY547" fmla="*/ 2268366 h 2812935"/>
                    <a:gd name="connsiteX548" fmla="*/ 286007 w 1404720"/>
                    <a:gd name="connsiteY548" fmla="*/ 2227998 h 2812935"/>
                    <a:gd name="connsiteX549" fmla="*/ 245639 w 1404720"/>
                    <a:gd name="connsiteY549" fmla="*/ 2187630 h 2812935"/>
                    <a:gd name="connsiteX550" fmla="*/ 161202 w 1404720"/>
                    <a:gd name="connsiteY550" fmla="*/ 2187630 h 2812935"/>
                    <a:gd name="connsiteX551" fmla="*/ 120834 w 1404720"/>
                    <a:gd name="connsiteY551" fmla="*/ 2227998 h 2812935"/>
                    <a:gd name="connsiteX552" fmla="*/ 161202 w 1404720"/>
                    <a:gd name="connsiteY552" fmla="*/ 2268366 h 2812935"/>
                    <a:gd name="connsiteX553" fmla="*/ 201570 w 1404720"/>
                    <a:gd name="connsiteY553" fmla="*/ 2227998 h 2812935"/>
                    <a:gd name="connsiteX554" fmla="*/ 161202 w 1404720"/>
                    <a:gd name="connsiteY554" fmla="*/ 2187630 h 2812935"/>
                    <a:gd name="connsiteX555" fmla="*/ 76766 w 1404720"/>
                    <a:gd name="connsiteY555" fmla="*/ 2187630 h 2812935"/>
                    <a:gd name="connsiteX556" fmla="*/ 36398 w 1404720"/>
                    <a:gd name="connsiteY556" fmla="*/ 2227998 h 2812935"/>
                    <a:gd name="connsiteX557" fmla="*/ 76766 w 1404720"/>
                    <a:gd name="connsiteY557" fmla="*/ 2268366 h 2812935"/>
                    <a:gd name="connsiteX558" fmla="*/ 117134 w 1404720"/>
                    <a:gd name="connsiteY558" fmla="*/ 2227998 h 2812935"/>
                    <a:gd name="connsiteX559" fmla="*/ 76766 w 1404720"/>
                    <a:gd name="connsiteY559" fmla="*/ 2187630 h 2812935"/>
                    <a:gd name="connsiteX560" fmla="*/ 1343312 w 1404720"/>
                    <a:gd name="connsiteY560" fmla="*/ 2101580 h 2812935"/>
                    <a:gd name="connsiteX561" fmla="*/ 1302944 w 1404720"/>
                    <a:gd name="connsiteY561" fmla="*/ 2141948 h 2812935"/>
                    <a:gd name="connsiteX562" fmla="*/ 1343312 w 1404720"/>
                    <a:gd name="connsiteY562" fmla="*/ 2182316 h 2812935"/>
                    <a:gd name="connsiteX563" fmla="*/ 1383680 w 1404720"/>
                    <a:gd name="connsiteY563" fmla="*/ 2141948 h 2812935"/>
                    <a:gd name="connsiteX564" fmla="*/ 1343312 w 1404720"/>
                    <a:gd name="connsiteY564" fmla="*/ 2101580 h 2812935"/>
                    <a:gd name="connsiteX565" fmla="*/ 1258874 w 1404720"/>
                    <a:gd name="connsiteY565" fmla="*/ 2101580 h 2812935"/>
                    <a:gd name="connsiteX566" fmla="*/ 1218506 w 1404720"/>
                    <a:gd name="connsiteY566" fmla="*/ 2141948 h 2812935"/>
                    <a:gd name="connsiteX567" fmla="*/ 1258874 w 1404720"/>
                    <a:gd name="connsiteY567" fmla="*/ 2182316 h 2812935"/>
                    <a:gd name="connsiteX568" fmla="*/ 1299242 w 1404720"/>
                    <a:gd name="connsiteY568" fmla="*/ 2141948 h 2812935"/>
                    <a:gd name="connsiteX569" fmla="*/ 1258874 w 1404720"/>
                    <a:gd name="connsiteY569" fmla="*/ 2101580 h 2812935"/>
                    <a:gd name="connsiteX570" fmla="*/ 1174438 w 1404720"/>
                    <a:gd name="connsiteY570" fmla="*/ 2101580 h 2812935"/>
                    <a:gd name="connsiteX571" fmla="*/ 1134070 w 1404720"/>
                    <a:gd name="connsiteY571" fmla="*/ 2141948 h 2812935"/>
                    <a:gd name="connsiteX572" fmla="*/ 1174438 w 1404720"/>
                    <a:gd name="connsiteY572" fmla="*/ 2182316 h 2812935"/>
                    <a:gd name="connsiteX573" fmla="*/ 1214806 w 1404720"/>
                    <a:gd name="connsiteY573" fmla="*/ 2141948 h 2812935"/>
                    <a:gd name="connsiteX574" fmla="*/ 1174438 w 1404720"/>
                    <a:gd name="connsiteY574" fmla="*/ 2101580 h 2812935"/>
                    <a:gd name="connsiteX575" fmla="*/ 1090002 w 1404720"/>
                    <a:gd name="connsiteY575" fmla="*/ 2101580 h 2812935"/>
                    <a:gd name="connsiteX576" fmla="*/ 1049634 w 1404720"/>
                    <a:gd name="connsiteY576" fmla="*/ 2141948 h 2812935"/>
                    <a:gd name="connsiteX577" fmla="*/ 1090002 w 1404720"/>
                    <a:gd name="connsiteY577" fmla="*/ 2182316 h 2812935"/>
                    <a:gd name="connsiteX578" fmla="*/ 1130370 w 1404720"/>
                    <a:gd name="connsiteY578" fmla="*/ 2141948 h 2812935"/>
                    <a:gd name="connsiteX579" fmla="*/ 1090002 w 1404720"/>
                    <a:gd name="connsiteY579" fmla="*/ 2101580 h 2812935"/>
                    <a:gd name="connsiteX580" fmla="*/ 1005565 w 1404720"/>
                    <a:gd name="connsiteY580" fmla="*/ 2101580 h 2812935"/>
                    <a:gd name="connsiteX581" fmla="*/ 965197 w 1404720"/>
                    <a:gd name="connsiteY581" fmla="*/ 2141948 h 2812935"/>
                    <a:gd name="connsiteX582" fmla="*/ 1005565 w 1404720"/>
                    <a:gd name="connsiteY582" fmla="*/ 2182316 h 2812935"/>
                    <a:gd name="connsiteX583" fmla="*/ 1045933 w 1404720"/>
                    <a:gd name="connsiteY583" fmla="*/ 2141948 h 2812935"/>
                    <a:gd name="connsiteX584" fmla="*/ 1005565 w 1404720"/>
                    <a:gd name="connsiteY584" fmla="*/ 2101580 h 2812935"/>
                    <a:gd name="connsiteX585" fmla="*/ 921129 w 1404720"/>
                    <a:gd name="connsiteY585" fmla="*/ 2101580 h 2812935"/>
                    <a:gd name="connsiteX586" fmla="*/ 880761 w 1404720"/>
                    <a:gd name="connsiteY586" fmla="*/ 2141948 h 2812935"/>
                    <a:gd name="connsiteX587" fmla="*/ 921129 w 1404720"/>
                    <a:gd name="connsiteY587" fmla="*/ 2182316 h 2812935"/>
                    <a:gd name="connsiteX588" fmla="*/ 961497 w 1404720"/>
                    <a:gd name="connsiteY588" fmla="*/ 2141948 h 2812935"/>
                    <a:gd name="connsiteX589" fmla="*/ 921129 w 1404720"/>
                    <a:gd name="connsiteY589" fmla="*/ 2101580 h 2812935"/>
                    <a:gd name="connsiteX590" fmla="*/ 836693 w 1404720"/>
                    <a:gd name="connsiteY590" fmla="*/ 2101580 h 2812935"/>
                    <a:gd name="connsiteX591" fmla="*/ 796325 w 1404720"/>
                    <a:gd name="connsiteY591" fmla="*/ 2141948 h 2812935"/>
                    <a:gd name="connsiteX592" fmla="*/ 836693 w 1404720"/>
                    <a:gd name="connsiteY592" fmla="*/ 2182316 h 2812935"/>
                    <a:gd name="connsiteX593" fmla="*/ 877061 w 1404720"/>
                    <a:gd name="connsiteY593" fmla="*/ 2141948 h 2812935"/>
                    <a:gd name="connsiteX594" fmla="*/ 836693 w 1404720"/>
                    <a:gd name="connsiteY594" fmla="*/ 2101580 h 2812935"/>
                    <a:gd name="connsiteX595" fmla="*/ 752256 w 1404720"/>
                    <a:gd name="connsiteY595" fmla="*/ 2101580 h 2812935"/>
                    <a:gd name="connsiteX596" fmla="*/ 711888 w 1404720"/>
                    <a:gd name="connsiteY596" fmla="*/ 2141948 h 2812935"/>
                    <a:gd name="connsiteX597" fmla="*/ 752256 w 1404720"/>
                    <a:gd name="connsiteY597" fmla="*/ 2182316 h 2812935"/>
                    <a:gd name="connsiteX598" fmla="*/ 792624 w 1404720"/>
                    <a:gd name="connsiteY598" fmla="*/ 2141948 h 2812935"/>
                    <a:gd name="connsiteX599" fmla="*/ 752256 w 1404720"/>
                    <a:gd name="connsiteY599" fmla="*/ 2101580 h 2812935"/>
                    <a:gd name="connsiteX600" fmla="*/ 667820 w 1404720"/>
                    <a:gd name="connsiteY600" fmla="*/ 2101580 h 2812935"/>
                    <a:gd name="connsiteX601" fmla="*/ 627452 w 1404720"/>
                    <a:gd name="connsiteY601" fmla="*/ 2141948 h 2812935"/>
                    <a:gd name="connsiteX602" fmla="*/ 667820 w 1404720"/>
                    <a:gd name="connsiteY602" fmla="*/ 2182316 h 2812935"/>
                    <a:gd name="connsiteX603" fmla="*/ 708188 w 1404720"/>
                    <a:gd name="connsiteY603" fmla="*/ 2141948 h 2812935"/>
                    <a:gd name="connsiteX604" fmla="*/ 667820 w 1404720"/>
                    <a:gd name="connsiteY604" fmla="*/ 2101580 h 2812935"/>
                    <a:gd name="connsiteX605" fmla="*/ 583384 w 1404720"/>
                    <a:gd name="connsiteY605" fmla="*/ 2101580 h 2812935"/>
                    <a:gd name="connsiteX606" fmla="*/ 543016 w 1404720"/>
                    <a:gd name="connsiteY606" fmla="*/ 2141948 h 2812935"/>
                    <a:gd name="connsiteX607" fmla="*/ 583384 w 1404720"/>
                    <a:gd name="connsiteY607" fmla="*/ 2182316 h 2812935"/>
                    <a:gd name="connsiteX608" fmla="*/ 623752 w 1404720"/>
                    <a:gd name="connsiteY608" fmla="*/ 2141948 h 2812935"/>
                    <a:gd name="connsiteX609" fmla="*/ 583384 w 1404720"/>
                    <a:gd name="connsiteY609" fmla="*/ 2101580 h 2812935"/>
                    <a:gd name="connsiteX610" fmla="*/ 498947 w 1404720"/>
                    <a:gd name="connsiteY610" fmla="*/ 2101580 h 2812935"/>
                    <a:gd name="connsiteX611" fmla="*/ 458579 w 1404720"/>
                    <a:gd name="connsiteY611" fmla="*/ 2141948 h 2812935"/>
                    <a:gd name="connsiteX612" fmla="*/ 498947 w 1404720"/>
                    <a:gd name="connsiteY612" fmla="*/ 2182316 h 2812935"/>
                    <a:gd name="connsiteX613" fmla="*/ 539315 w 1404720"/>
                    <a:gd name="connsiteY613" fmla="*/ 2141948 h 2812935"/>
                    <a:gd name="connsiteX614" fmla="*/ 498947 w 1404720"/>
                    <a:gd name="connsiteY614" fmla="*/ 2101580 h 2812935"/>
                    <a:gd name="connsiteX615" fmla="*/ 414511 w 1404720"/>
                    <a:gd name="connsiteY615" fmla="*/ 2101580 h 2812935"/>
                    <a:gd name="connsiteX616" fmla="*/ 374143 w 1404720"/>
                    <a:gd name="connsiteY616" fmla="*/ 2141948 h 2812935"/>
                    <a:gd name="connsiteX617" fmla="*/ 414511 w 1404720"/>
                    <a:gd name="connsiteY617" fmla="*/ 2182316 h 2812935"/>
                    <a:gd name="connsiteX618" fmla="*/ 454879 w 1404720"/>
                    <a:gd name="connsiteY618" fmla="*/ 2141948 h 2812935"/>
                    <a:gd name="connsiteX619" fmla="*/ 414511 w 1404720"/>
                    <a:gd name="connsiteY619" fmla="*/ 2101580 h 2812935"/>
                    <a:gd name="connsiteX620" fmla="*/ 330075 w 1404720"/>
                    <a:gd name="connsiteY620" fmla="*/ 2101580 h 2812935"/>
                    <a:gd name="connsiteX621" fmla="*/ 289707 w 1404720"/>
                    <a:gd name="connsiteY621" fmla="*/ 2141948 h 2812935"/>
                    <a:gd name="connsiteX622" fmla="*/ 330075 w 1404720"/>
                    <a:gd name="connsiteY622" fmla="*/ 2182316 h 2812935"/>
                    <a:gd name="connsiteX623" fmla="*/ 370443 w 1404720"/>
                    <a:gd name="connsiteY623" fmla="*/ 2141948 h 2812935"/>
                    <a:gd name="connsiteX624" fmla="*/ 330075 w 1404720"/>
                    <a:gd name="connsiteY624" fmla="*/ 2101580 h 2812935"/>
                    <a:gd name="connsiteX625" fmla="*/ 245639 w 1404720"/>
                    <a:gd name="connsiteY625" fmla="*/ 2101580 h 2812935"/>
                    <a:gd name="connsiteX626" fmla="*/ 205271 w 1404720"/>
                    <a:gd name="connsiteY626" fmla="*/ 2141948 h 2812935"/>
                    <a:gd name="connsiteX627" fmla="*/ 245639 w 1404720"/>
                    <a:gd name="connsiteY627" fmla="*/ 2182316 h 2812935"/>
                    <a:gd name="connsiteX628" fmla="*/ 286007 w 1404720"/>
                    <a:gd name="connsiteY628" fmla="*/ 2141948 h 2812935"/>
                    <a:gd name="connsiteX629" fmla="*/ 245639 w 1404720"/>
                    <a:gd name="connsiteY629" fmla="*/ 2101580 h 2812935"/>
                    <a:gd name="connsiteX630" fmla="*/ 161202 w 1404720"/>
                    <a:gd name="connsiteY630" fmla="*/ 2101580 h 2812935"/>
                    <a:gd name="connsiteX631" fmla="*/ 120834 w 1404720"/>
                    <a:gd name="connsiteY631" fmla="*/ 2141948 h 2812935"/>
                    <a:gd name="connsiteX632" fmla="*/ 161202 w 1404720"/>
                    <a:gd name="connsiteY632" fmla="*/ 2182316 h 2812935"/>
                    <a:gd name="connsiteX633" fmla="*/ 201570 w 1404720"/>
                    <a:gd name="connsiteY633" fmla="*/ 2141948 h 2812935"/>
                    <a:gd name="connsiteX634" fmla="*/ 161202 w 1404720"/>
                    <a:gd name="connsiteY634" fmla="*/ 2101580 h 2812935"/>
                    <a:gd name="connsiteX635" fmla="*/ 76766 w 1404720"/>
                    <a:gd name="connsiteY635" fmla="*/ 2101580 h 2812935"/>
                    <a:gd name="connsiteX636" fmla="*/ 36398 w 1404720"/>
                    <a:gd name="connsiteY636" fmla="*/ 2141948 h 2812935"/>
                    <a:gd name="connsiteX637" fmla="*/ 76766 w 1404720"/>
                    <a:gd name="connsiteY637" fmla="*/ 2182316 h 2812935"/>
                    <a:gd name="connsiteX638" fmla="*/ 117134 w 1404720"/>
                    <a:gd name="connsiteY638" fmla="*/ 2141948 h 2812935"/>
                    <a:gd name="connsiteX639" fmla="*/ 76766 w 1404720"/>
                    <a:gd name="connsiteY639" fmla="*/ 2101580 h 2812935"/>
                    <a:gd name="connsiteX640" fmla="*/ 1343312 w 1404720"/>
                    <a:gd name="connsiteY640" fmla="*/ 2015531 h 2812935"/>
                    <a:gd name="connsiteX641" fmla="*/ 1302944 w 1404720"/>
                    <a:gd name="connsiteY641" fmla="*/ 2055899 h 2812935"/>
                    <a:gd name="connsiteX642" fmla="*/ 1343312 w 1404720"/>
                    <a:gd name="connsiteY642" fmla="*/ 2096267 h 2812935"/>
                    <a:gd name="connsiteX643" fmla="*/ 1383680 w 1404720"/>
                    <a:gd name="connsiteY643" fmla="*/ 2055899 h 2812935"/>
                    <a:gd name="connsiteX644" fmla="*/ 1343312 w 1404720"/>
                    <a:gd name="connsiteY644" fmla="*/ 2015531 h 2812935"/>
                    <a:gd name="connsiteX645" fmla="*/ 1258874 w 1404720"/>
                    <a:gd name="connsiteY645" fmla="*/ 2015531 h 2812935"/>
                    <a:gd name="connsiteX646" fmla="*/ 1218506 w 1404720"/>
                    <a:gd name="connsiteY646" fmla="*/ 2055899 h 2812935"/>
                    <a:gd name="connsiteX647" fmla="*/ 1258874 w 1404720"/>
                    <a:gd name="connsiteY647" fmla="*/ 2096267 h 2812935"/>
                    <a:gd name="connsiteX648" fmla="*/ 1299242 w 1404720"/>
                    <a:gd name="connsiteY648" fmla="*/ 2055899 h 2812935"/>
                    <a:gd name="connsiteX649" fmla="*/ 1258874 w 1404720"/>
                    <a:gd name="connsiteY649" fmla="*/ 2015531 h 2812935"/>
                    <a:gd name="connsiteX650" fmla="*/ 1174438 w 1404720"/>
                    <a:gd name="connsiteY650" fmla="*/ 2015531 h 2812935"/>
                    <a:gd name="connsiteX651" fmla="*/ 1134070 w 1404720"/>
                    <a:gd name="connsiteY651" fmla="*/ 2055899 h 2812935"/>
                    <a:gd name="connsiteX652" fmla="*/ 1174438 w 1404720"/>
                    <a:gd name="connsiteY652" fmla="*/ 2096267 h 2812935"/>
                    <a:gd name="connsiteX653" fmla="*/ 1214806 w 1404720"/>
                    <a:gd name="connsiteY653" fmla="*/ 2055899 h 2812935"/>
                    <a:gd name="connsiteX654" fmla="*/ 1174438 w 1404720"/>
                    <a:gd name="connsiteY654" fmla="*/ 2015531 h 2812935"/>
                    <a:gd name="connsiteX655" fmla="*/ 1090002 w 1404720"/>
                    <a:gd name="connsiteY655" fmla="*/ 2015531 h 2812935"/>
                    <a:gd name="connsiteX656" fmla="*/ 1049634 w 1404720"/>
                    <a:gd name="connsiteY656" fmla="*/ 2055899 h 2812935"/>
                    <a:gd name="connsiteX657" fmla="*/ 1090002 w 1404720"/>
                    <a:gd name="connsiteY657" fmla="*/ 2096267 h 2812935"/>
                    <a:gd name="connsiteX658" fmla="*/ 1130370 w 1404720"/>
                    <a:gd name="connsiteY658" fmla="*/ 2055899 h 2812935"/>
                    <a:gd name="connsiteX659" fmla="*/ 1090002 w 1404720"/>
                    <a:gd name="connsiteY659" fmla="*/ 2015531 h 2812935"/>
                    <a:gd name="connsiteX660" fmla="*/ 1005565 w 1404720"/>
                    <a:gd name="connsiteY660" fmla="*/ 2015531 h 2812935"/>
                    <a:gd name="connsiteX661" fmla="*/ 965197 w 1404720"/>
                    <a:gd name="connsiteY661" fmla="*/ 2055899 h 2812935"/>
                    <a:gd name="connsiteX662" fmla="*/ 1005565 w 1404720"/>
                    <a:gd name="connsiteY662" fmla="*/ 2096267 h 2812935"/>
                    <a:gd name="connsiteX663" fmla="*/ 1045933 w 1404720"/>
                    <a:gd name="connsiteY663" fmla="*/ 2055899 h 2812935"/>
                    <a:gd name="connsiteX664" fmla="*/ 1005565 w 1404720"/>
                    <a:gd name="connsiteY664" fmla="*/ 2015531 h 2812935"/>
                    <a:gd name="connsiteX665" fmla="*/ 921129 w 1404720"/>
                    <a:gd name="connsiteY665" fmla="*/ 2015531 h 2812935"/>
                    <a:gd name="connsiteX666" fmla="*/ 880761 w 1404720"/>
                    <a:gd name="connsiteY666" fmla="*/ 2055899 h 2812935"/>
                    <a:gd name="connsiteX667" fmla="*/ 921129 w 1404720"/>
                    <a:gd name="connsiteY667" fmla="*/ 2096267 h 2812935"/>
                    <a:gd name="connsiteX668" fmla="*/ 961497 w 1404720"/>
                    <a:gd name="connsiteY668" fmla="*/ 2055899 h 2812935"/>
                    <a:gd name="connsiteX669" fmla="*/ 921129 w 1404720"/>
                    <a:gd name="connsiteY669" fmla="*/ 2015531 h 2812935"/>
                    <a:gd name="connsiteX670" fmla="*/ 836693 w 1404720"/>
                    <a:gd name="connsiteY670" fmla="*/ 2015531 h 2812935"/>
                    <a:gd name="connsiteX671" fmla="*/ 796325 w 1404720"/>
                    <a:gd name="connsiteY671" fmla="*/ 2055899 h 2812935"/>
                    <a:gd name="connsiteX672" fmla="*/ 836693 w 1404720"/>
                    <a:gd name="connsiteY672" fmla="*/ 2096267 h 2812935"/>
                    <a:gd name="connsiteX673" fmla="*/ 877061 w 1404720"/>
                    <a:gd name="connsiteY673" fmla="*/ 2055899 h 2812935"/>
                    <a:gd name="connsiteX674" fmla="*/ 836693 w 1404720"/>
                    <a:gd name="connsiteY674" fmla="*/ 2015531 h 2812935"/>
                    <a:gd name="connsiteX675" fmla="*/ 752256 w 1404720"/>
                    <a:gd name="connsiteY675" fmla="*/ 2015531 h 2812935"/>
                    <a:gd name="connsiteX676" fmla="*/ 711888 w 1404720"/>
                    <a:gd name="connsiteY676" fmla="*/ 2055899 h 2812935"/>
                    <a:gd name="connsiteX677" fmla="*/ 752256 w 1404720"/>
                    <a:gd name="connsiteY677" fmla="*/ 2096267 h 2812935"/>
                    <a:gd name="connsiteX678" fmla="*/ 792624 w 1404720"/>
                    <a:gd name="connsiteY678" fmla="*/ 2055899 h 2812935"/>
                    <a:gd name="connsiteX679" fmla="*/ 752256 w 1404720"/>
                    <a:gd name="connsiteY679" fmla="*/ 2015531 h 2812935"/>
                    <a:gd name="connsiteX680" fmla="*/ 667820 w 1404720"/>
                    <a:gd name="connsiteY680" fmla="*/ 2015531 h 2812935"/>
                    <a:gd name="connsiteX681" fmla="*/ 627452 w 1404720"/>
                    <a:gd name="connsiteY681" fmla="*/ 2055899 h 2812935"/>
                    <a:gd name="connsiteX682" fmla="*/ 667820 w 1404720"/>
                    <a:gd name="connsiteY682" fmla="*/ 2096267 h 2812935"/>
                    <a:gd name="connsiteX683" fmla="*/ 708188 w 1404720"/>
                    <a:gd name="connsiteY683" fmla="*/ 2055899 h 2812935"/>
                    <a:gd name="connsiteX684" fmla="*/ 667820 w 1404720"/>
                    <a:gd name="connsiteY684" fmla="*/ 2015531 h 2812935"/>
                    <a:gd name="connsiteX685" fmla="*/ 583384 w 1404720"/>
                    <a:gd name="connsiteY685" fmla="*/ 2015531 h 2812935"/>
                    <a:gd name="connsiteX686" fmla="*/ 543016 w 1404720"/>
                    <a:gd name="connsiteY686" fmla="*/ 2055899 h 2812935"/>
                    <a:gd name="connsiteX687" fmla="*/ 583384 w 1404720"/>
                    <a:gd name="connsiteY687" fmla="*/ 2096267 h 2812935"/>
                    <a:gd name="connsiteX688" fmla="*/ 623752 w 1404720"/>
                    <a:gd name="connsiteY688" fmla="*/ 2055899 h 2812935"/>
                    <a:gd name="connsiteX689" fmla="*/ 583384 w 1404720"/>
                    <a:gd name="connsiteY689" fmla="*/ 2015531 h 2812935"/>
                    <a:gd name="connsiteX690" fmla="*/ 498947 w 1404720"/>
                    <a:gd name="connsiteY690" fmla="*/ 2015531 h 2812935"/>
                    <a:gd name="connsiteX691" fmla="*/ 458579 w 1404720"/>
                    <a:gd name="connsiteY691" fmla="*/ 2055899 h 2812935"/>
                    <a:gd name="connsiteX692" fmla="*/ 498947 w 1404720"/>
                    <a:gd name="connsiteY692" fmla="*/ 2096267 h 2812935"/>
                    <a:gd name="connsiteX693" fmla="*/ 539315 w 1404720"/>
                    <a:gd name="connsiteY693" fmla="*/ 2055899 h 2812935"/>
                    <a:gd name="connsiteX694" fmla="*/ 498947 w 1404720"/>
                    <a:gd name="connsiteY694" fmla="*/ 2015531 h 2812935"/>
                    <a:gd name="connsiteX695" fmla="*/ 414511 w 1404720"/>
                    <a:gd name="connsiteY695" fmla="*/ 2015531 h 2812935"/>
                    <a:gd name="connsiteX696" fmla="*/ 374143 w 1404720"/>
                    <a:gd name="connsiteY696" fmla="*/ 2055899 h 2812935"/>
                    <a:gd name="connsiteX697" fmla="*/ 414511 w 1404720"/>
                    <a:gd name="connsiteY697" fmla="*/ 2096267 h 2812935"/>
                    <a:gd name="connsiteX698" fmla="*/ 454879 w 1404720"/>
                    <a:gd name="connsiteY698" fmla="*/ 2055899 h 2812935"/>
                    <a:gd name="connsiteX699" fmla="*/ 414511 w 1404720"/>
                    <a:gd name="connsiteY699" fmla="*/ 2015531 h 2812935"/>
                    <a:gd name="connsiteX700" fmla="*/ 330075 w 1404720"/>
                    <a:gd name="connsiteY700" fmla="*/ 2015531 h 2812935"/>
                    <a:gd name="connsiteX701" fmla="*/ 289707 w 1404720"/>
                    <a:gd name="connsiteY701" fmla="*/ 2055899 h 2812935"/>
                    <a:gd name="connsiteX702" fmla="*/ 330075 w 1404720"/>
                    <a:gd name="connsiteY702" fmla="*/ 2096267 h 2812935"/>
                    <a:gd name="connsiteX703" fmla="*/ 370443 w 1404720"/>
                    <a:gd name="connsiteY703" fmla="*/ 2055899 h 2812935"/>
                    <a:gd name="connsiteX704" fmla="*/ 330075 w 1404720"/>
                    <a:gd name="connsiteY704" fmla="*/ 2015531 h 2812935"/>
                    <a:gd name="connsiteX705" fmla="*/ 245639 w 1404720"/>
                    <a:gd name="connsiteY705" fmla="*/ 2015531 h 2812935"/>
                    <a:gd name="connsiteX706" fmla="*/ 205271 w 1404720"/>
                    <a:gd name="connsiteY706" fmla="*/ 2055899 h 2812935"/>
                    <a:gd name="connsiteX707" fmla="*/ 245639 w 1404720"/>
                    <a:gd name="connsiteY707" fmla="*/ 2096267 h 2812935"/>
                    <a:gd name="connsiteX708" fmla="*/ 286007 w 1404720"/>
                    <a:gd name="connsiteY708" fmla="*/ 2055899 h 2812935"/>
                    <a:gd name="connsiteX709" fmla="*/ 245639 w 1404720"/>
                    <a:gd name="connsiteY709" fmla="*/ 2015531 h 2812935"/>
                    <a:gd name="connsiteX710" fmla="*/ 161202 w 1404720"/>
                    <a:gd name="connsiteY710" fmla="*/ 2015531 h 2812935"/>
                    <a:gd name="connsiteX711" fmla="*/ 120834 w 1404720"/>
                    <a:gd name="connsiteY711" fmla="*/ 2055899 h 2812935"/>
                    <a:gd name="connsiteX712" fmla="*/ 161202 w 1404720"/>
                    <a:gd name="connsiteY712" fmla="*/ 2096267 h 2812935"/>
                    <a:gd name="connsiteX713" fmla="*/ 201570 w 1404720"/>
                    <a:gd name="connsiteY713" fmla="*/ 2055899 h 2812935"/>
                    <a:gd name="connsiteX714" fmla="*/ 161202 w 1404720"/>
                    <a:gd name="connsiteY714" fmla="*/ 2015531 h 2812935"/>
                    <a:gd name="connsiteX715" fmla="*/ 76766 w 1404720"/>
                    <a:gd name="connsiteY715" fmla="*/ 2015531 h 2812935"/>
                    <a:gd name="connsiteX716" fmla="*/ 36398 w 1404720"/>
                    <a:gd name="connsiteY716" fmla="*/ 2055899 h 2812935"/>
                    <a:gd name="connsiteX717" fmla="*/ 76766 w 1404720"/>
                    <a:gd name="connsiteY717" fmla="*/ 2096267 h 2812935"/>
                    <a:gd name="connsiteX718" fmla="*/ 117134 w 1404720"/>
                    <a:gd name="connsiteY718" fmla="*/ 2055899 h 2812935"/>
                    <a:gd name="connsiteX719" fmla="*/ 76766 w 1404720"/>
                    <a:gd name="connsiteY719" fmla="*/ 2015531 h 2812935"/>
                    <a:gd name="connsiteX720" fmla="*/ 1343312 w 1404720"/>
                    <a:gd name="connsiteY720" fmla="*/ 1929482 h 2812935"/>
                    <a:gd name="connsiteX721" fmla="*/ 1302944 w 1404720"/>
                    <a:gd name="connsiteY721" fmla="*/ 1969850 h 2812935"/>
                    <a:gd name="connsiteX722" fmla="*/ 1343312 w 1404720"/>
                    <a:gd name="connsiteY722" fmla="*/ 2010218 h 2812935"/>
                    <a:gd name="connsiteX723" fmla="*/ 1383680 w 1404720"/>
                    <a:gd name="connsiteY723" fmla="*/ 1969850 h 2812935"/>
                    <a:gd name="connsiteX724" fmla="*/ 1343312 w 1404720"/>
                    <a:gd name="connsiteY724" fmla="*/ 1929482 h 2812935"/>
                    <a:gd name="connsiteX725" fmla="*/ 1258874 w 1404720"/>
                    <a:gd name="connsiteY725" fmla="*/ 1929482 h 2812935"/>
                    <a:gd name="connsiteX726" fmla="*/ 1218506 w 1404720"/>
                    <a:gd name="connsiteY726" fmla="*/ 1969850 h 2812935"/>
                    <a:gd name="connsiteX727" fmla="*/ 1258874 w 1404720"/>
                    <a:gd name="connsiteY727" fmla="*/ 2010218 h 2812935"/>
                    <a:gd name="connsiteX728" fmla="*/ 1299242 w 1404720"/>
                    <a:gd name="connsiteY728" fmla="*/ 1969850 h 2812935"/>
                    <a:gd name="connsiteX729" fmla="*/ 1258874 w 1404720"/>
                    <a:gd name="connsiteY729" fmla="*/ 1929482 h 2812935"/>
                    <a:gd name="connsiteX730" fmla="*/ 1174438 w 1404720"/>
                    <a:gd name="connsiteY730" fmla="*/ 1929482 h 2812935"/>
                    <a:gd name="connsiteX731" fmla="*/ 1134070 w 1404720"/>
                    <a:gd name="connsiteY731" fmla="*/ 1969850 h 2812935"/>
                    <a:gd name="connsiteX732" fmla="*/ 1174438 w 1404720"/>
                    <a:gd name="connsiteY732" fmla="*/ 2010218 h 2812935"/>
                    <a:gd name="connsiteX733" fmla="*/ 1214806 w 1404720"/>
                    <a:gd name="connsiteY733" fmla="*/ 1969850 h 2812935"/>
                    <a:gd name="connsiteX734" fmla="*/ 1174438 w 1404720"/>
                    <a:gd name="connsiteY734" fmla="*/ 1929482 h 2812935"/>
                    <a:gd name="connsiteX735" fmla="*/ 1090002 w 1404720"/>
                    <a:gd name="connsiteY735" fmla="*/ 1929482 h 2812935"/>
                    <a:gd name="connsiteX736" fmla="*/ 1049634 w 1404720"/>
                    <a:gd name="connsiteY736" fmla="*/ 1969850 h 2812935"/>
                    <a:gd name="connsiteX737" fmla="*/ 1090002 w 1404720"/>
                    <a:gd name="connsiteY737" fmla="*/ 2010218 h 2812935"/>
                    <a:gd name="connsiteX738" fmla="*/ 1130370 w 1404720"/>
                    <a:gd name="connsiteY738" fmla="*/ 1969850 h 2812935"/>
                    <a:gd name="connsiteX739" fmla="*/ 1090002 w 1404720"/>
                    <a:gd name="connsiteY739" fmla="*/ 1929482 h 2812935"/>
                    <a:gd name="connsiteX740" fmla="*/ 1005565 w 1404720"/>
                    <a:gd name="connsiteY740" fmla="*/ 1929482 h 2812935"/>
                    <a:gd name="connsiteX741" fmla="*/ 965197 w 1404720"/>
                    <a:gd name="connsiteY741" fmla="*/ 1969850 h 2812935"/>
                    <a:gd name="connsiteX742" fmla="*/ 1005565 w 1404720"/>
                    <a:gd name="connsiteY742" fmla="*/ 2010218 h 2812935"/>
                    <a:gd name="connsiteX743" fmla="*/ 1045933 w 1404720"/>
                    <a:gd name="connsiteY743" fmla="*/ 1969850 h 2812935"/>
                    <a:gd name="connsiteX744" fmla="*/ 1005565 w 1404720"/>
                    <a:gd name="connsiteY744" fmla="*/ 1929482 h 2812935"/>
                    <a:gd name="connsiteX745" fmla="*/ 921129 w 1404720"/>
                    <a:gd name="connsiteY745" fmla="*/ 1929482 h 2812935"/>
                    <a:gd name="connsiteX746" fmla="*/ 880761 w 1404720"/>
                    <a:gd name="connsiteY746" fmla="*/ 1969850 h 2812935"/>
                    <a:gd name="connsiteX747" fmla="*/ 921129 w 1404720"/>
                    <a:gd name="connsiteY747" fmla="*/ 2010218 h 2812935"/>
                    <a:gd name="connsiteX748" fmla="*/ 961497 w 1404720"/>
                    <a:gd name="connsiteY748" fmla="*/ 1969850 h 2812935"/>
                    <a:gd name="connsiteX749" fmla="*/ 921129 w 1404720"/>
                    <a:gd name="connsiteY749" fmla="*/ 1929482 h 2812935"/>
                    <a:gd name="connsiteX750" fmla="*/ 836693 w 1404720"/>
                    <a:gd name="connsiteY750" fmla="*/ 1929482 h 2812935"/>
                    <a:gd name="connsiteX751" fmla="*/ 796325 w 1404720"/>
                    <a:gd name="connsiteY751" fmla="*/ 1969850 h 2812935"/>
                    <a:gd name="connsiteX752" fmla="*/ 836693 w 1404720"/>
                    <a:gd name="connsiteY752" fmla="*/ 2010218 h 2812935"/>
                    <a:gd name="connsiteX753" fmla="*/ 877061 w 1404720"/>
                    <a:gd name="connsiteY753" fmla="*/ 1969850 h 2812935"/>
                    <a:gd name="connsiteX754" fmla="*/ 836693 w 1404720"/>
                    <a:gd name="connsiteY754" fmla="*/ 1929482 h 2812935"/>
                    <a:gd name="connsiteX755" fmla="*/ 752256 w 1404720"/>
                    <a:gd name="connsiteY755" fmla="*/ 1929482 h 2812935"/>
                    <a:gd name="connsiteX756" fmla="*/ 711888 w 1404720"/>
                    <a:gd name="connsiteY756" fmla="*/ 1969850 h 2812935"/>
                    <a:gd name="connsiteX757" fmla="*/ 752256 w 1404720"/>
                    <a:gd name="connsiteY757" fmla="*/ 2010218 h 2812935"/>
                    <a:gd name="connsiteX758" fmla="*/ 792624 w 1404720"/>
                    <a:gd name="connsiteY758" fmla="*/ 1969850 h 2812935"/>
                    <a:gd name="connsiteX759" fmla="*/ 752256 w 1404720"/>
                    <a:gd name="connsiteY759" fmla="*/ 1929482 h 2812935"/>
                    <a:gd name="connsiteX760" fmla="*/ 667820 w 1404720"/>
                    <a:gd name="connsiteY760" fmla="*/ 1929482 h 2812935"/>
                    <a:gd name="connsiteX761" fmla="*/ 627452 w 1404720"/>
                    <a:gd name="connsiteY761" fmla="*/ 1969850 h 2812935"/>
                    <a:gd name="connsiteX762" fmla="*/ 667820 w 1404720"/>
                    <a:gd name="connsiteY762" fmla="*/ 2010218 h 2812935"/>
                    <a:gd name="connsiteX763" fmla="*/ 708188 w 1404720"/>
                    <a:gd name="connsiteY763" fmla="*/ 1969850 h 2812935"/>
                    <a:gd name="connsiteX764" fmla="*/ 667820 w 1404720"/>
                    <a:gd name="connsiteY764" fmla="*/ 1929482 h 2812935"/>
                    <a:gd name="connsiteX765" fmla="*/ 583384 w 1404720"/>
                    <a:gd name="connsiteY765" fmla="*/ 1929482 h 2812935"/>
                    <a:gd name="connsiteX766" fmla="*/ 543016 w 1404720"/>
                    <a:gd name="connsiteY766" fmla="*/ 1969850 h 2812935"/>
                    <a:gd name="connsiteX767" fmla="*/ 583384 w 1404720"/>
                    <a:gd name="connsiteY767" fmla="*/ 2010218 h 2812935"/>
                    <a:gd name="connsiteX768" fmla="*/ 623752 w 1404720"/>
                    <a:gd name="connsiteY768" fmla="*/ 1969850 h 2812935"/>
                    <a:gd name="connsiteX769" fmla="*/ 583384 w 1404720"/>
                    <a:gd name="connsiteY769" fmla="*/ 1929482 h 2812935"/>
                    <a:gd name="connsiteX770" fmla="*/ 498947 w 1404720"/>
                    <a:gd name="connsiteY770" fmla="*/ 1929482 h 2812935"/>
                    <a:gd name="connsiteX771" fmla="*/ 458579 w 1404720"/>
                    <a:gd name="connsiteY771" fmla="*/ 1969850 h 2812935"/>
                    <a:gd name="connsiteX772" fmla="*/ 498947 w 1404720"/>
                    <a:gd name="connsiteY772" fmla="*/ 2010218 h 2812935"/>
                    <a:gd name="connsiteX773" fmla="*/ 539315 w 1404720"/>
                    <a:gd name="connsiteY773" fmla="*/ 1969850 h 2812935"/>
                    <a:gd name="connsiteX774" fmla="*/ 498947 w 1404720"/>
                    <a:gd name="connsiteY774" fmla="*/ 1929482 h 2812935"/>
                    <a:gd name="connsiteX775" fmla="*/ 414511 w 1404720"/>
                    <a:gd name="connsiteY775" fmla="*/ 1929482 h 2812935"/>
                    <a:gd name="connsiteX776" fmla="*/ 374143 w 1404720"/>
                    <a:gd name="connsiteY776" fmla="*/ 1969850 h 2812935"/>
                    <a:gd name="connsiteX777" fmla="*/ 414511 w 1404720"/>
                    <a:gd name="connsiteY777" fmla="*/ 2010218 h 2812935"/>
                    <a:gd name="connsiteX778" fmla="*/ 454879 w 1404720"/>
                    <a:gd name="connsiteY778" fmla="*/ 1969850 h 2812935"/>
                    <a:gd name="connsiteX779" fmla="*/ 414511 w 1404720"/>
                    <a:gd name="connsiteY779" fmla="*/ 1929482 h 2812935"/>
                    <a:gd name="connsiteX780" fmla="*/ 330075 w 1404720"/>
                    <a:gd name="connsiteY780" fmla="*/ 1929482 h 2812935"/>
                    <a:gd name="connsiteX781" fmla="*/ 289707 w 1404720"/>
                    <a:gd name="connsiteY781" fmla="*/ 1969850 h 2812935"/>
                    <a:gd name="connsiteX782" fmla="*/ 330075 w 1404720"/>
                    <a:gd name="connsiteY782" fmla="*/ 2010218 h 2812935"/>
                    <a:gd name="connsiteX783" fmla="*/ 370443 w 1404720"/>
                    <a:gd name="connsiteY783" fmla="*/ 1969850 h 2812935"/>
                    <a:gd name="connsiteX784" fmla="*/ 330075 w 1404720"/>
                    <a:gd name="connsiteY784" fmla="*/ 1929482 h 2812935"/>
                    <a:gd name="connsiteX785" fmla="*/ 245639 w 1404720"/>
                    <a:gd name="connsiteY785" fmla="*/ 1929482 h 2812935"/>
                    <a:gd name="connsiteX786" fmla="*/ 205271 w 1404720"/>
                    <a:gd name="connsiteY786" fmla="*/ 1969850 h 2812935"/>
                    <a:gd name="connsiteX787" fmla="*/ 245639 w 1404720"/>
                    <a:gd name="connsiteY787" fmla="*/ 2010218 h 2812935"/>
                    <a:gd name="connsiteX788" fmla="*/ 286007 w 1404720"/>
                    <a:gd name="connsiteY788" fmla="*/ 1969850 h 2812935"/>
                    <a:gd name="connsiteX789" fmla="*/ 245639 w 1404720"/>
                    <a:gd name="connsiteY789" fmla="*/ 1929482 h 2812935"/>
                    <a:gd name="connsiteX790" fmla="*/ 161202 w 1404720"/>
                    <a:gd name="connsiteY790" fmla="*/ 1929482 h 2812935"/>
                    <a:gd name="connsiteX791" fmla="*/ 120834 w 1404720"/>
                    <a:gd name="connsiteY791" fmla="*/ 1969850 h 2812935"/>
                    <a:gd name="connsiteX792" fmla="*/ 161202 w 1404720"/>
                    <a:gd name="connsiteY792" fmla="*/ 2010218 h 2812935"/>
                    <a:gd name="connsiteX793" fmla="*/ 201570 w 1404720"/>
                    <a:gd name="connsiteY793" fmla="*/ 1969850 h 2812935"/>
                    <a:gd name="connsiteX794" fmla="*/ 161202 w 1404720"/>
                    <a:gd name="connsiteY794" fmla="*/ 1929482 h 2812935"/>
                    <a:gd name="connsiteX795" fmla="*/ 76766 w 1404720"/>
                    <a:gd name="connsiteY795" fmla="*/ 1929482 h 2812935"/>
                    <a:gd name="connsiteX796" fmla="*/ 36398 w 1404720"/>
                    <a:gd name="connsiteY796" fmla="*/ 1969850 h 2812935"/>
                    <a:gd name="connsiteX797" fmla="*/ 76766 w 1404720"/>
                    <a:gd name="connsiteY797" fmla="*/ 2010218 h 2812935"/>
                    <a:gd name="connsiteX798" fmla="*/ 117134 w 1404720"/>
                    <a:gd name="connsiteY798" fmla="*/ 1969850 h 2812935"/>
                    <a:gd name="connsiteX799" fmla="*/ 76766 w 1404720"/>
                    <a:gd name="connsiteY799" fmla="*/ 1929482 h 2812935"/>
                    <a:gd name="connsiteX800" fmla="*/ 1343312 w 1404720"/>
                    <a:gd name="connsiteY800" fmla="*/ 1843433 h 2812935"/>
                    <a:gd name="connsiteX801" fmla="*/ 1302944 w 1404720"/>
                    <a:gd name="connsiteY801" fmla="*/ 1883801 h 2812935"/>
                    <a:gd name="connsiteX802" fmla="*/ 1343312 w 1404720"/>
                    <a:gd name="connsiteY802" fmla="*/ 1924169 h 2812935"/>
                    <a:gd name="connsiteX803" fmla="*/ 1383680 w 1404720"/>
                    <a:gd name="connsiteY803" fmla="*/ 1883801 h 2812935"/>
                    <a:gd name="connsiteX804" fmla="*/ 1343312 w 1404720"/>
                    <a:gd name="connsiteY804" fmla="*/ 1843433 h 2812935"/>
                    <a:gd name="connsiteX805" fmla="*/ 1258874 w 1404720"/>
                    <a:gd name="connsiteY805" fmla="*/ 1843433 h 2812935"/>
                    <a:gd name="connsiteX806" fmla="*/ 1218506 w 1404720"/>
                    <a:gd name="connsiteY806" fmla="*/ 1883801 h 2812935"/>
                    <a:gd name="connsiteX807" fmla="*/ 1258874 w 1404720"/>
                    <a:gd name="connsiteY807" fmla="*/ 1924169 h 2812935"/>
                    <a:gd name="connsiteX808" fmla="*/ 1299242 w 1404720"/>
                    <a:gd name="connsiteY808" fmla="*/ 1883801 h 2812935"/>
                    <a:gd name="connsiteX809" fmla="*/ 1258874 w 1404720"/>
                    <a:gd name="connsiteY809" fmla="*/ 1843433 h 2812935"/>
                    <a:gd name="connsiteX810" fmla="*/ 1174438 w 1404720"/>
                    <a:gd name="connsiteY810" fmla="*/ 1843433 h 2812935"/>
                    <a:gd name="connsiteX811" fmla="*/ 1134070 w 1404720"/>
                    <a:gd name="connsiteY811" fmla="*/ 1883801 h 2812935"/>
                    <a:gd name="connsiteX812" fmla="*/ 1174438 w 1404720"/>
                    <a:gd name="connsiteY812" fmla="*/ 1924169 h 2812935"/>
                    <a:gd name="connsiteX813" fmla="*/ 1214806 w 1404720"/>
                    <a:gd name="connsiteY813" fmla="*/ 1883801 h 2812935"/>
                    <a:gd name="connsiteX814" fmla="*/ 1174438 w 1404720"/>
                    <a:gd name="connsiteY814" fmla="*/ 1843433 h 2812935"/>
                    <a:gd name="connsiteX815" fmla="*/ 1090002 w 1404720"/>
                    <a:gd name="connsiteY815" fmla="*/ 1843433 h 2812935"/>
                    <a:gd name="connsiteX816" fmla="*/ 1049634 w 1404720"/>
                    <a:gd name="connsiteY816" fmla="*/ 1883801 h 2812935"/>
                    <a:gd name="connsiteX817" fmla="*/ 1090002 w 1404720"/>
                    <a:gd name="connsiteY817" fmla="*/ 1924169 h 2812935"/>
                    <a:gd name="connsiteX818" fmla="*/ 1130370 w 1404720"/>
                    <a:gd name="connsiteY818" fmla="*/ 1883801 h 2812935"/>
                    <a:gd name="connsiteX819" fmla="*/ 1090002 w 1404720"/>
                    <a:gd name="connsiteY819" fmla="*/ 1843433 h 2812935"/>
                    <a:gd name="connsiteX820" fmla="*/ 1005565 w 1404720"/>
                    <a:gd name="connsiteY820" fmla="*/ 1843433 h 2812935"/>
                    <a:gd name="connsiteX821" fmla="*/ 965197 w 1404720"/>
                    <a:gd name="connsiteY821" fmla="*/ 1883801 h 2812935"/>
                    <a:gd name="connsiteX822" fmla="*/ 1005565 w 1404720"/>
                    <a:gd name="connsiteY822" fmla="*/ 1924169 h 2812935"/>
                    <a:gd name="connsiteX823" fmla="*/ 1045933 w 1404720"/>
                    <a:gd name="connsiteY823" fmla="*/ 1883801 h 2812935"/>
                    <a:gd name="connsiteX824" fmla="*/ 1005565 w 1404720"/>
                    <a:gd name="connsiteY824" fmla="*/ 1843433 h 2812935"/>
                    <a:gd name="connsiteX825" fmla="*/ 921129 w 1404720"/>
                    <a:gd name="connsiteY825" fmla="*/ 1843433 h 2812935"/>
                    <a:gd name="connsiteX826" fmla="*/ 880761 w 1404720"/>
                    <a:gd name="connsiteY826" fmla="*/ 1883801 h 2812935"/>
                    <a:gd name="connsiteX827" fmla="*/ 921129 w 1404720"/>
                    <a:gd name="connsiteY827" fmla="*/ 1924169 h 2812935"/>
                    <a:gd name="connsiteX828" fmla="*/ 961497 w 1404720"/>
                    <a:gd name="connsiteY828" fmla="*/ 1883801 h 2812935"/>
                    <a:gd name="connsiteX829" fmla="*/ 921129 w 1404720"/>
                    <a:gd name="connsiteY829" fmla="*/ 1843433 h 2812935"/>
                    <a:gd name="connsiteX830" fmla="*/ 836693 w 1404720"/>
                    <a:gd name="connsiteY830" fmla="*/ 1843433 h 2812935"/>
                    <a:gd name="connsiteX831" fmla="*/ 796325 w 1404720"/>
                    <a:gd name="connsiteY831" fmla="*/ 1883801 h 2812935"/>
                    <a:gd name="connsiteX832" fmla="*/ 836693 w 1404720"/>
                    <a:gd name="connsiteY832" fmla="*/ 1924169 h 2812935"/>
                    <a:gd name="connsiteX833" fmla="*/ 877061 w 1404720"/>
                    <a:gd name="connsiteY833" fmla="*/ 1883801 h 2812935"/>
                    <a:gd name="connsiteX834" fmla="*/ 836693 w 1404720"/>
                    <a:gd name="connsiteY834" fmla="*/ 1843433 h 2812935"/>
                    <a:gd name="connsiteX835" fmla="*/ 752256 w 1404720"/>
                    <a:gd name="connsiteY835" fmla="*/ 1843433 h 2812935"/>
                    <a:gd name="connsiteX836" fmla="*/ 711888 w 1404720"/>
                    <a:gd name="connsiteY836" fmla="*/ 1883801 h 2812935"/>
                    <a:gd name="connsiteX837" fmla="*/ 752256 w 1404720"/>
                    <a:gd name="connsiteY837" fmla="*/ 1924169 h 2812935"/>
                    <a:gd name="connsiteX838" fmla="*/ 792624 w 1404720"/>
                    <a:gd name="connsiteY838" fmla="*/ 1883801 h 2812935"/>
                    <a:gd name="connsiteX839" fmla="*/ 752256 w 1404720"/>
                    <a:gd name="connsiteY839" fmla="*/ 1843433 h 2812935"/>
                    <a:gd name="connsiteX840" fmla="*/ 667820 w 1404720"/>
                    <a:gd name="connsiteY840" fmla="*/ 1843433 h 2812935"/>
                    <a:gd name="connsiteX841" fmla="*/ 627452 w 1404720"/>
                    <a:gd name="connsiteY841" fmla="*/ 1883801 h 2812935"/>
                    <a:gd name="connsiteX842" fmla="*/ 667820 w 1404720"/>
                    <a:gd name="connsiteY842" fmla="*/ 1924169 h 2812935"/>
                    <a:gd name="connsiteX843" fmla="*/ 708188 w 1404720"/>
                    <a:gd name="connsiteY843" fmla="*/ 1883801 h 2812935"/>
                    <a:gd name="connsiteX844" fmla="*/ 667820 w 1404720"/>
                    <a:gd name="connsiteY844" fmla="*/ 1843433 h 2812935"/>
                    <a:gd name="connsiteX845" fmla="*/ 583384 w 1404720"/>
                    <a:gd name="connsiteY845" fmla="*/ 1843433 h 2812935"/>
                    <a:gd name="connsiteX846" fmla="*/ 543016 w 1404720"/>
                    <a:gd name="connsiteY846" fmla="*/ 1883801 h 2812935"/>
                    <a:gd name="connsiteX847" fmla="*/ 583384 w 1404720"/>
                    <a:gd name="connsiteY847" fmla="*/ 1924169 h 2812935"/>
                    <a:gd name="connsiteX848" fmla="*/ 623752 w 1404720"/>
                    <a:gd name="connsiteY848" fmla="*/ 1883801 h 2812935"/>
                    <a:gd name="connsiteX849" fmla="*/ 583384 w 1404720"/>
                    <a:gd name="connsiteY849" fmla="*/ 1843433 h 2812935"/>
                    <a:gd name="connsiteX850" fmla="*/ 498947 w 1404720"/>
                    <a:gd name="connsiteY850" fmla="*/ 1843433 h 2812935"/>
                    <a:gd name="connsiteX851" fmla="*/ 458579 w 1404720"/>
                    <a:gd name="connsiteY851" fmla="*/ 1883801 h 2812935"/>
                    <a:gd name="connsiteX852" fmla="*/ 498947 w 1404720"/>
                    <a:gd name="connsiteY852" fmla="*/ 1924169 h 2812935"/>
                    <a:gd name="connsiteX853" fmla="*/ 539315 w 1404720"/>
                    <a:gd name="connsiteY853" fmla="*/ 1883801 h 2812935"/>
                    <a:gd name="connsiteX854" fmla="*/ 498947 w 1404720"/>
                    <a:gd name="connsiteY854" fmla="*/ 1843433 h 2812935"/>
                    <a:gd name="connsiteX855" fmla="*/ 414511 w 1404720"/>
                    <a:gd name="connsiteY855" fmla="*/ 1843433 h 2812935"/>
                    <a:gd name="connsiteX856" fmla="*/ 374143 w 1404720"/>
                    <a:gd name="connsiteY856" fmla="*/ 1883801 h 2812935"/>
                    <a:gd name="connsiteX857" fmla="*/ 414511 w 1404720"/>
                    <a:gd name="connsiteY857" fmla="*/ 1924169 h 2812935"/>
                    <a:gd name="connsiteX858" fmla="*/ 454879 w 1404720"/>
                    <a:gd name="connsiteY858" fmla="*/ 1883801 h 2812935"/>
                    <a:gd name="connsiteX859" fmla="*/ 414511 w 1404720"/>
                    <a:gd name="connsiteY859" fmla="*/ 1843433 h 2812935"/>
                    <a:gd name="connsiteX860" fmla="*/ 330075 w 1404720"/>
                    <a:gd name="connsiteY860" fmla="*/ 1843433 h 2812935"/>
                    <a:gd name="connsiteX861" fmla="*/ 289707 w 1404720"/>
                    <a:gd name="connsiteY861" fmla="*/ 1883801 h 2812935"/>
                    <a:gd name="connsiteX862" fmla="*/ 330075 w 1404720"/>
                    <a:gd name="connsiteY862" fmla="*/ 1924169 h 2812935"/>
                    <a:gd name="connsiteX863" fmla="*/ 370443 w 1404720"/>
                    <a:gd name="connsiteY863" fmla="*/ 1883801 h 2812935"/>
                    <a:gd name="connsiteX864" fmla="*/ 330075 w 1404720"/>
                    <a:gd name="connsiteY864" fmla="*/ 1843433 h 2812935"/>
                    <a:gd name="connsiteX865" fmla="*/ 245639 w 1404720"/>
                    <a:gd name="connsiteY865" fmla="*/ 1843433 h 2812935"/>
                    <a:gd name="connsiteX866" fmla="*/ 205271 w 1404720"/>
                    <a:gd name="connsiteY866" fmla="*/ 1883801 h 2812935"/>
                    <a:gd name="connsiteX867" fmla="*/ 245639 w 1404720"/>
                    <a:gd name="connsiteY867" fmla="*/ 1924169 h 2812935"/>
                    <a:gd name="connsiteX868" fmla="*/ 286007 w 1404720"/>
                    <a:gd name="connsiteY868" fmla="*/ 1883801 h 2812935"/>
                    <a:gd name="connsiteX869" fmla="*/ 245639 w 1404720"/>
                    <a:gd name="connsiteY869" fmla="*/ 1843433 h 2812935"/>
                    <a:gd name="connsiteX870" fmla="*/ 161202 w 1404720"/>
                    <a:gd name="connsiteY870" fmla="*/ 1843433 h 2812935"/>
                    <a:gd name="connsiteX871" fmla="*/ 120834 w 1404720"/>
                    <a:gd name="connsiteY871" fmla="*/ 1883801 h 2812935"/>
                    <a:gd name="connsiteX872" fmla="*/ 161202 w 1404720"/>
                    <a:gd name="connsiteY872" fmla="*/ 1924169 h 2812935"/>
                    <a:gd name="connsiteX873" fmla="*/ 201570 w 1404720"/>
                    <a:gd name="connsiteY873" fmla="*/ 1883801 h 2812935"/>
                    <a:gd name="connsiteX874" fmla="*/ 161202 w 1404720"/>
                    <a:gd name="connsiteY874" fmla="*/ 1843433 h 2812935"/>
                    <a:gd name="connsiteX875" fmla="*/ 76766 w 1404720"/>
                    <a:gd name="connsiteY875" fmla="*/ 1843433 h 2812935"/>
                    <a:gd name="connsiteX876" fmla="*/ 36398 w 1404720"/>
                    <a:gd name="connsiteY876" fmla="*/ 1883801 h 2812935"/>
                    <a:gd name="connsiteX877" fmla="*/ 76766 w 1404720"/>
                    <a:gd name="connsiteY877" fmla="*/ 1924169 h 2812935"/>
                    <a:gd name="connsiteX878" fmla="*/ 117134 w 1404720"/>
                    <a:gd name="connsiteY878" fmla="*/ 1883801 h 2812935"/>
                    <a:gd name="connsiteX879" fmla="*/ 76766 w 1404720"/>
                    <a:gd name="connsiteY879" fmla="*/ 1843433 h 2812935"/>
                    <a:gd name="connsiteX880" fmla="*/ 1343312 w 1404720"/>
                    <a:gd name="connsiteY880" fmla="*/ 1757383 h 2812935"/>
                    <a:gd name="connsiteX881" fmla="*/ 1302944 w 1404720"/>
                    <a:gd name="connsiteY881" fmla="*/ 1797751 h 2812935"/>
                    <a:gd name="connsiteX882" fmla="*/ 1343312 w 1404720"/>
                    <a:gd name="connsiteY882" fmla="*/ 1838119 h 2812935"/>
                    <a:gd name="connsiteX883" fmla="*/ 1383680 w 1404720"/>
                    <a:gd name="connsiteY883" fmla="*/ 1797751 h 2812935"/>
                    <a:gd name="connsiteX884" fmla="*/ 1343312 w 1404720"/>
                    <a:gd name="connsiteY884" fmla="*/ 1757383 h 2812935"/>
                    <a:gd name="connsiteX885" fmla="*/ 1258874 w 1404720"/>
                    <a:gd name="connsiteY885" fmla="*/ 1757383 h 2812935"/>
                    <a:gd name="connsiteX886" fmla="*/ 1218506 w 1404720"/>
                    <a:gd name="connsiteY886" fmla="*/ 1797751 h 2812935"/>
                    <a:gd name="connsiteX887" fmla="*/ 1258874 w 1404720"/>
                    <a:gd name="connsiteY887" fmla="*/ 1838119 h 2812935"/>
                    <a:gd name="connsiteX888" fmla="*/ 1299242 w 1404720"/>
                    <a:gd name="connsiteY888" fmla="*/ 1797751 h 2812935"/>
                    <a:gd name="connsiteX889" fmla="*/ 1258874 w 1404720"/>
                    <a:gd name="connsiteY889" fmla="*/ 1757383 h 2812935"/>
                    <a:gd name="connsiteX890" fmla="*/ 1174438 w 1404720"/>
                    <a:gd name="connsiteY890" fmla="*/ 1757383 h 2812935"/>
                    <a:gd name="connsiteX891" fmla="*/ 1134070 w 1404720"/>
                    <a:gd name="connsiteY891" fmla="*/ 1797751 h 2812935"/>
                    <a:gd name="connsiteX892" fmla="*/ 1174438 w 1404720"/>
                    <a:gd name="connsiteY892" fmla="*/ 1838119 h 2812935"/>
                    <a:gd name="connsiteX893" fmla="*/ 1214806 w 1404720"/>
                    <a:gd name="connsiteY893" fmla="*/ 1797751 h 2812935"/>
                    <a:gd name="connsiteX894" fmla="*/ 1174438 w 1404720"/>
                    <a:gd name="connsiteY894" fmla="*/ 1757383 h 2812935"/>
                    <a:gd name="connsiteX895" fmla="*/ 1090002 w 1404720"/>
                    <a:gd name="connsiteY895" fmla="*/ 1757383 h 2812935"/>
                    <a:gd name="connsiteX896" fmla="*/ 1049634 w 1404720"/>
                    <a:gd name="connsiteY896" fmla="*/ 1797751 h 2812935"/>
                    <a:gd name="connsiteX897" fmla="*/ 1090002 w 1404720"/>
                    <a:gd name="connsiteY897" fmla="*/ 1838119 h 2812935"/>
                    <a:gd name="connsiteX898" fmla="*/ 1130370 w 1404720"/>
                    <a:gd name="connsiteY898" fmla="*/ 1797751 h 2812935"/>
                    <a:gd name="connsiteX899" fmla="*/ 1090002 w 1404720"/>
                    <a:gd name="connsiteY899" fmla="*/ 1757383 h 2812935"/>
                    <a:gd name="connsiteX900" fmla="*/ 1005565 w 1404720"/>
                    <a:gd name="connsiteY900" fmla="*/ 1757383 h 2812935"/>
                    <a:gd name="connsiteX901" fmla="*/ 965197 w 1404720"/>
                    <a:gd name="connsiteY901" fmla="*/ 1797751 h 2812935"/>
                    <a:gd name="connsiteX902" fmla="*/ 1005565 w 1404720"/>
                    <a:gd name="connsiteY902" fmla="*/ 1838119 h 2812935"/>
                    <a:gd name="connsiteX903" fmla="*/ 1045933 w 1404720"/>
                    <a:gd name="connsiteY903" fmla="*/ 1797751 h 2812935"/>
                    <a:gd name="connsiteX904" fmla="*/ 1005565 w 1404720"/>
                    <a:gd name="connsiteY904" fmla="*/ 1757383 h 2812935"/>
                    <a:gd name="connsiteX905" fmla="*/ 921129 w 1404720"/>
                    <a:gd name="connsiteY905" fmla="*/ 1757383 h 2812935"/>
                    <a:gd name="connsiteX906" fmla="*/ 880761 w 1404720"/>
                    <a:gd name="connsiteY906" fmla="*/ 1797751 h 2812935"/>
                    <a:gd name="connsiteX907" fmla="*/ 921129 w 1404720"/>
                    <a:gd name="connsiteY907" fmla="*/ 1838119 h 2812935"/>
                    <a:gd name="connsiteX908" fmla="*/ 961497 w 1404720"/>
                    <a:gd name="connsiteY908" fmla="*/ 1797751 h 2812935"/>
                    <a:gd name="connsiteX909" fmla="*/ 921129 w 1404720"/>
                    <a:gd name="connsiteY909" fmla="*/ 1757383 h 2812935"/>
                    <a:gd name="connsiteX910" fmla="*/ 836693 w 1404720"/>
                    <a:gd name="connsiteY910" fmla="*/ 1757383 h 2812935"/>
                    <a:gd name="connsiteX911" fmla="*/ 796325 w 1404720"/>
                    <a:gd name="connsiteY911" fmla="*/ 1797751 h 2812935"/>
                    <a:gd name="connsiteX912" fmla="*/ 836693 w 1404720"/>
                    <a:gd name="connsiteY912" fmla="*/ 1838119 h 2812935"/>
                    <a:gd name="connsiteX913" fmla="*/ 877061 w 1404720"/>
                    <a:gd name="connsiteY913" fmla="*/ 1797751 h 2812935"/>
                    <a:gd name="connsiteX914" fmla="*/ 836693 w 1404720"/>
                    <a:gd name="connsiteY914" fmla="*/ 1757383 h 2812935"/>
                    <a:gd name="connsiteX915" fmla="*/ 752256 w 1404720"/>
                    <a:gd name="connsiteY915" fmla="*/ 1757383 h 2812935"/>
                    <a:gd name="connsiteX916" fmla="*/ 711888 w 1404720"/>
                    <a:gd name="connsiteY916" fmla="*/ 1797751 h 2812935"/>
                    <a:gd name="connsiteX917" fmla="*/ 752256 w 1404720"/>
                    <a:gd name="connsiteY917" fmla="*/ 1838119 h 2812935"/>
                    <a:gd name="connsiteX918" fmla="*/ 792624 w 1404720"/>
                    <a:gd name="connsiteY918" fmla="*/ 1797751 h 2812935"/>
                    <a:gd name="connsiteX919" fmla="*/ 752256 w 1404720"/>
                    <a:gd name="connsiteY919" fmla="*/ 1757383 h 2812935"/>
                    <a:gd name="connsiteX920" fmla="*/ 667820 w 1404720"/>
                    <a:gd name="connsiteY920" fmla="*/ 1757383 h 2812935"/>
                    <a:gd name="connsiteX921" fmla="*/ 627452 w 1404720"/>
                    <a:gd name="connsiteY921" fmla="*/ 1797751 h 2812935"/>
                    <a:gd name="connsiteX922" fmla="*/ 667820 w 1404720"/>
                    <a:gd name="connsiteY922" fmla="*/ 1838119 h 2812935"/>
                    <a:gd name="connsiteX923" fmla="*/ 708188 w 1404720"/>
                    <a:gd name="connsiteY923" fmla="*/ 1797751 h 2812935"/>
                    <a:gd name="connsiteX924" fmla="*/ 667820 w 1404720"/>
                    <a:gd name="connsiteY924" fmla="*/ 1757383 h 2812935"/>
                    <a:gd name="connsiteX925" fmla="*/ 583384 w 1404720"/>
                    <a:gd name="connsiteY925" fmla="*/ 1757383 h 2812935"/>
                    <a:gd name="connsiteX926" fmla="*/ 543016 w 1404720"/>
                    <a:gd name="connsiteY926" fmla="*/ 1797751 h 2812935"/>
                    <a:gd name="connsiteX927" fmla="*/ 583384 w 1404720"/>
                    <a:gd name="connsiteY927" fmla="*/ 1838119 h 2812935"/>
                    <a:gd name="connsiteX928" fmla="*/ 623752 w 1404720"/>
                    <a:gd name="connsiteY928" fmla="*/ 1797751 h 2812935"/>
                    <a:gd name="connsiteX929" fmla="*/ 583384 w 1404720"/>
                    <a:gd name="connsiteY929" fmla="*/ 1757383 h 2812935"/>
                    <a:gd name="connsiteX930" fmla="*/ 498947 w 1404720"/>
                    <a:gd name="connsiteY930" fmla="*/ 1757383 h 2812935"/>
                    <a:gd name="connsiteX931" fmla="*/ 458579 w 1404720"/>
                    <a:gd name="connsiteY931" fmla="*/ 1797751 h 2812935"/>
                    <a:gd name="connsiteX932" fmla="*/ 498947 w 1404720"/>
                    <a:gd name="connsiteY932" fmla="*/ 1838119 h 2812935"/>
                    <a:gd name="connsiteX933" fmla="*/ 539315 w 1404720"/>
                    <a:gd name="connsiteY933" fmla="*/ 1797751 h 2812935"/>
                    <a:gd name="connsiteX934" fmla="*/ 498947 w 1404720"/>
                    <a:gd name="connsiteY934" fmla="*/ 1757383 h 2812935"/>
                    <a:gd name="connsiteX935" fmla="*/ 414511 w 1404720"/>
                    <a:gd name="connsiteY935" fmla="*/ 1757383 h 2812935"/>
                    <a:gd name="connsiteX936" fmla="*/ 374143 w 1404720"/>
                    <a:gd name="connsiteY936" fmla="*/ 1797751 h 2812935"/>
                    <a:gd name="connsiteX937" fmla="*/ 414511 w 1404720"/>
                    <a:gd name="connsiteY937" fmla="*/ 1838119 h 2812935"/>
                    <a:gd name="connsiteX938" fmla="*/ 454879 w 1404720"/>
                    <a:gd name="connsiteY938" fmla="*/ 1797751 h 2812935"/>
                    <a:gd name="connsiteX939" fmla="*/ 414511 w 1404720"/>
                    <a:gd name="connsiteY939" fmla="*/ 1757383 h 2812935"/>
                    <a:gd name="connsiteX940" fmla="*/ 330075 w 1404720"/>
                    <a:gd name="connsiteY940" fmla="*/ 1757383 h 2812935"/>
                    <a:gd name="connsiteX941" fmla="*/ 289707 w 1404720"/>
                    <a:gd name="connsiteY941" fmla="*/ 1797751 h 2812935"/>
                    <a:gd name="connsiteX942" fmla="*/ 330075 w 1404720"/>
                    <a:gd name="connsiteY942" fmla="*/ 1838119 h 2812935"/>
                    <a:gd name="connsiteX943" fmla="*/ 370443 w 1404720"/>
                    <a:gd name="connsiteY943" fmla="*/ 1797751 h 2812935"/>
                    <a:gd name="connsiteX944" fmla="*/ 330075 w 1404720"/>
                    <a:gd name="connsiteY944" fmla="*/ 1757383 h 2812935"/>
                    <a:gd name="connsiteX945" fmla="*/ 245639 w 1404720"/>
                    <a:gd name="connsiteY945" fmla="*/ 1757383 h 2812935"/>
                    <a:gd name="connsiteX946" fmla="*/ 205271 w 1404720"/>
                    <a:gd name="connsiteY946" fmla="*/ 1797751 h 2812935"/>
                    <a:gd name="connsiteX947" fmla="*/ 245639 w 1404720"/>
                    <a:gd name="connsiteY947" fmla="*/ 1838119 h 2812935"/>
                    <a:gd name="connsiteX948" fmla="*/ 286007 w 1404720"/>
                    <a:gd name="connsiteY948" fmla="*/ 1797751 h 2812935"/>
                    <a:gd name="connsiteX949" fmla="*/ 245639 w 1404720"/>
                    <a:gd name="connsiteY949" fmla="*/ 1757383 h 2812935"/>
                    <a:gd name="connsiteX950" fmla="*/ 161202 w 1404720"/>
                    <a:gd name="connsiteY950" fmla="*/ 1757383 h 2812935"/>
                    <a:gd name="connsiteX951" fmla="*/ 120834 w 1404720"/>
                    <a:gd name="connsiteY951" fmla="*/ 1797751 h 2812935"/>
                    <a:gd name="connsiteX952" fmla="*/ 161202 w 1404720"/>
                    <a:gd name="connsiteY952" fmla="*/ 1838119 h 2812935"/>
                    <a:gd name="connsiteX953" fmla="*/ 201570 w 1404720"/>
                    <a:gd name="connsiteY953" fmla="*/ 1797751 h 2812935"/>
                    <a:gd name="connsiteX954" fmla="*/ 161202 w 1404720"/>
                    <a:gd name="connsiteY954" fmla="*/ 1757383 h 2812935"/>
                    <a:gd name="connsiteX955" fmla="*/ 76766 w 1404720"/>
                    <a:gd name="connsiteY955" fmla="*/ 1757383 h 2812935"/>
                    <a:gd name="connsiteX956" fmla="*/ 36398 w 1404720"/>
                    <a:gd name="connsiteY956" fmla="*/ 1797751 h 2812935"/>
                    <a:gd name="connsiteX957" fmla="*/ 76766 w 1404720"/>
                    <a:gd name="connsiteY957" fmla="*/ 1838119 h 2812935"/>
                    <a:gd name="connsiteX958" fmla="*/ 117134 w 1404720"/>
                    <a:gd name="connsiteY958" fmla="*/ 1797751 h 2812935"/>
                    <a:gd name="connsiteX959" fmla="*/ 76766 w 1404720"/>
                    <a:gd name="connsiteY959" fmla="*/ 1757383 h 2812935"/>
                    <a:gd name="connsiteX960" fmla="*/ 1343312 w 1404720"/>
                    <a:gd name="connsiteY960" fmla="*/ 1671334 h 2812935"/>
                    <a:gd name="connsiteX961" fmla="*/ 1302944 w 1404720"/>
                    <a:gd name="connsiteY961" fmla="*/ 1711702 h 2812935"/>
                    <a:gd name="connsiteX962" fmla="*/ 1343312 w 1404720"/>
                    <a:gd name="connsiteY962" fmla="*/ 1752070 h 2812935"/>
                    <a:gd name="connsiteX963" fmla="*/ 1383680 w 1404720"/>
                    <a:gd name="connsiteY963" fmla="*/ 1711702 h 2812935"/>
                    <a:gd name="connsiteX964" fmla="*/ 1343312 w 1404720"/>
                    <a:gd name="connsiteY964" fmla="*/ 1671334 h 2812935"/>
                    <a:gd name="connsiteX965" fmla="*/ 1258874 w 1404720"/>
                    <a:gd name="connsiteY965" fmla="*/ 1671334 h 2812935"/>
                    <a:gd name="connsiteX966" fmla="*/ 1218506 w 1404720"/>
                    <a:gd name="connsiteY966" fmla="*/ 1711702 h 2812935"/>
                    <a:gd name="connsiteX967" fmla="*/ 1258874 w 1404720"/>
                    <a:gd name="connsiteY967" fmla="*/ 1752070 h 2812935"/>
                    <a:gd name="connsiteX968" fmla="*/ 1299242 w 1404720"/>
                    <a:gd name="connsiteY968" fmla="*/ 1711702 h 2812935"/>
                    <a:gd name="connsiteX969" fmla="*/ 1258874 w 1404720"/>
                    <a:gd name="connsiteY969" fmla="*/ 1671334 h 2812935"/>
                    <a:gd name="connsiteX970" fmla="*/ 1174438 w 1404720"/>
                    <a:gd name="connsiteY970" fmla="*/ 1671334 h 2812935"/>
                    <a:gd name="connsiteX971" fmla="*/ 1134070 w 1404720"/>
                    <a:gd name="connsiteY971" fmla="*/ 1711702 h 2812935"/>
                    <a:gd name="connsiteX972" fmla="*/ 1174438 w 1404720"/>
                    <a:gd name="connsiteY972" fmla="*/ 1752070 h 2812935"/>
                    <a:gd name="connsiteX973" fmla="*/ 1214806 w 1404720"/>
                    <a:gd name="connsiteY973" fmla="*/ 1711702 h 2812935"/>
                    <a:gd name="connsiteX974" fmla="*/ 1174438 w 1404720"/>
                    <a:gd name="connsiteY974" fmla="*/ 1671334 h 2812935"/>
                    <a:gd name="connsiteX975" fmla="*/ 1090002 w 1404720"/>
                    <a:gd name="connsiteY975" fmla="*/ 1671334 h 2812935"/>
                    <a:gd name="connsiteX976" fmla="*/ 1049634 w 1404720"/>
                    <a:gd name="connsiteY976" fmla="*/ 1711702 h 2812935"/>
                    <a:gd name="connsiteX977" fmla="*/ 1090002 w 1404720"/>
                    <a:gd name="connsiteY977" fmla="*/ 1752070 h 2812935"/>
                    <a:gd name="connsiteX978" fmla="*/ 1130370 w 1404720"/>
                    <a:gd name="connsiteY978" fmla="*/ 1711702 h 2812935"/>
                    <a:gd name="connsiteX979" fmla="*/ 1090002 w 1404720"/>
                    <a:gd name="connsiteY979" fmla="*/ 1671334 h 2812935"/>
                    <a:gd name="connsiteX980" fmla="*/ 1005565 w 1404720"/>
                    <a:gd name="connsiteY980" fmla="*/ 1671334 h 2812935"/>
                    <a:gd name="connsiteX981" fmla="*/ 965197 w 1404720"/>
                    <a:gd name="connsiteY981" fmla="*/ 1711702 h 2812935"/>
                    <a:gd name="connsiteX982" fmla="*/ 1005565 w 1404720"/>
                    <a:gd name="connsiteY982" fmla="*/ 1752070 h 2812935"/>
                    <a:gd name="connsiteX983" fmla="*/ 1045933 w 1404720"/>
                    <a:gd name="connsiteY983" fmla="*/ 1711702 h 2812935"/>
                    <a:gd name="connsiteX984" fmla="*/ 1005565 w 1404720"/>
                    <a:gd name="connsiteY984" fmla="*/ 1671334 h 2812935"/>
                    <a:gd name="connsiteX985" fmla="*/ 921129 w 1404720"/>
                    <a:gd name="connsiteY985" fmla="*/ 1671334 h 2812935"/>
                    <a:gd name="connsiteX986" fmla="*/ 880761 w 1404720"/>
                    <a:gd name="connsiteY986" fmla="*/ 1711702 h 2812935"/>
                    <a:gd name="connsiteX987" fmla="*/ 921129 w 1404720"/>
                    <a:gd name="connsiteY987" fmla="*/ 1752070 h 2812935"/>
                    <a:gd name="connsiteX988" fmla="*/ 961497 w 1404720"/>
                    <a:gd name="connsiteY988" fmla="*/ 1711702 h 2812935"/>
                    <a:gd name="connsiteX989" fmla="*/ 921129 w 1404720"/>
                    <a:gd name="connsiteY989" fmla="*/ 1671334 h 2812935"/>
                    <a:gd name="connsiteX990" fmla="*/ 836693 w 1404720"/>
                    <a:gd name="connsiteY990" fmla="*/ 1671334 h 2812935"/>
                    <a:gd name="connsiteX991" fmla="*/ 796325 w 1404720"/>
                    <a:gd name="connsiteY991" fmla="*/ 1711702 h 2812935"/>
                    <a:gd name="connsiteX992" fmla="*/ 836693 w 1404720"/>
                    <a:gd name="connsiteY992" fmla="*/ 1752070 h 2812935"/>
                    <a:gd name="connsiteX993" fmla="*/ 877061 w 1404720"/>
                    <a:gd name="connsiteY993" fmla="*/ 1711702 h 2812935"/>
                    <a:gd name="connsiteX994" fmla="*/ 836693 w 1404720"/>
                    <a:gd name="connsiteY994" fmla="*/ 1671334 h 2812935"/>
                    <a:gd name="connsiteX995" fmla="*/ 752256 w 1404720"/>
                    <a:gd name="connsiteY995" fmla="*/ 1671334 h 2812935"/>
                    <a:gd name="connsiteX996" fmla="*/ 711888 w 1404720"/>
                    <a:gd name="connsiteY996" fmla="*/ 1711702 h 2812935"/>
                    <a:gd name="connsiteX997" fmla="*/ 752256 w 1404720"/>
                    <a:gd name="connsiteY997" fmla="*/ 1752070 h 2812935"/>
                    <a:gd name="connsiteX998" fmla="*/ 792624 w 1404720"/>
                    <a:gd name="connsiteY998" fmla="*/ 1711702 h 2812935"/>
                    <a:gd name="connsiteX999" fmla="*/ 752256 w 1404720"/>
                    <a:gd name="connsiteY999" fmla="*/ 1671334 h 2812935"/>
                    <a:gd name="connsiteX1000" fmla="*/ 667820 w 1404720"/>
                    <a:gd name="connsiteY1000" fmla="*/ 1671334 h 2812935"/>
                    <a:gd name="connsiteX1001" fmla="*/ 627452 w 1404720"/>
                    <a:gd name="connsiteY1001" fmla="*/ 1711702 h 2812935"/>
                    <a:gd name="connsiteX1002" fmla="*/ 667820 w 1404720"/>
                    <a:gd name="connsiteY1002" fmla="*/ 1752070 h 2812935"/>
                    <a:gd name="connsiteX1003" fmla="*/ 708188 w 1404720"/>
                    <a:gd name="connsiteY1003" fmla="*/ 1711702 h 2812935"/>
                    <a:gd name="connsiteX1004" fmla="*/ 667820 w 1404720"/>
                    <a:gd name="connsiteY1004" fmla="*/ 1671334 h 2812935"/>
                    <a:gd name="connsiteX1005" fmla="*/ 583384 w 1404720"/>
                    <a:gd name="connsiteY1005" fmla="*/ 1671334 h 2812935"/>
                    <a:gd name="connsiteX1006" fmla="*/ 543016 w 1404720"/>
                    <a:gd name="connsiteY1006" fmla="*/ 1711702 h 2812935"/>
                    <a:gd name="connsiteX1007" fmla="*/ 583384 w 1404720"/>
                    <a:gd name="connsiteY1007" fmla="*/ 1752070 h 2812935"/>
                    <a:gd name="connsiteX1008" fmla="*/ 623752 w 1404720"/>
                    <a:gd name="connsiteY1008" fmla="*/ 1711702 h 2812935"/>
                    <a:gd name="connsiteX1009" fmla="*/ 583384 w 1404720"/>
                    <a:gd name="connsiteY1009" fmla="*/ 1671334 h 2812935"/>
                    <a:gd name="connsiteX1010" fmla="*/ 498947 w 1404720"/>
                    <a:gd name="connsiteY1010" fmla="*/ 1671334 h 2812935"/>
                    <a:gd name="connsiteX1011" fmla="*/ 458579 w 1404720"/>
                    <a:gd name="connsiteY1011" fmla="*/ 1711702 h 2812935"/>
                    <a:gd name="connsiteX1012" fmla="*/ 498947 w 1404720"/>
                    <a:gd name="connsiteY1012" fmla="*/ 1752070 h 2812935"/>
                    <a:gd name="connsiteX1013" fmla="*/ 539315 w 1404720"/>
                    <a:gd name="connsiteY1013" fmla="*/ 1711702 h 2812935"/>
                    <a:gd name="connsiteX1014" fmla="*/ 498947 w 1404720"/>
                    <a:gd name="connsiteY1014" fmla="*/ 1671334 h 2812935"/>
                    <a:gd name="connsiteX1015" fmla="*/ 414511 w 1404720"/>
                    <a:gd name="connsiteY1015" fmla="*/ 1671334 h 2812935"/>
                    <a:gd name="connsiteX1016" fmla="*/ 374143 w 1404720"/>
                    <a:gd name="connsiteY1016" fmla="*/ 1711702 h 2812935"/>
                    <a:gd name="connsiteX1017" fmla="*/ 414511 w 1404720"/>
                    <a:gd name="connsiteY1017" fmla="*/ 1752070 h 2812935"/>
                    <a:gd name="connsiteX1018" fmla="*/ 454879 w 1404720"/>
                    <a:gd name="connsiteY1018" fmla="*/ 1711702 h 2812935"/>
                    <a:gd name="connsiteX1019" fmla="*/ 414511 w 1404720"/>
                    <a:gd name="connsiteY1019" fmla="*/ 1671334 h 2812935"/>
                    <a:gd name="connsiteX1020" fmla="*/ 330075 w 1404720"/>
                    <a:gd name="connsiteY1020" fmla="*/ 1671334 h 2812935"/>
                    <a:gd name="connsiteX1021" fmla="*/ 289707 w 1404720"/>
                    <a:gd name="connsiteY1021" fmla="*/ 1711702 h 2812935"/>
                    <a:gd name="connsiteX1022" fmla="*/ 330075 w 1404720"/>
                    <a:gd name="connsiteY1022" fmla="*/ 1752070 h 2812935"/>
                    <a:gd name="connsiteX1023" fmla="*/ 370443 w 1404720"/>
                    <a:gd name="connsiteY1023" fmla="*/ 1711702 h 2812935"/>
                    <a:gd name="connsiteX1024" fmla="*/ 330075 w 1404720"/>
                    <a:gd name="connsiteY1024" fmla="*/ 1671334 h 2812935"/>
                    <a:gd name="connsiteX1025" fmla="*/ 245639 w 1404720"/>
                    <a:gd name="connsiteY1025" fmla="*/ 1671334 h 2812935"/>
                    <a:gd name="connsiteX1026" fmla="*/ 205271 w 1404720"/>
                    <a:gd name="connsiteY1026" fmla="*/ 1711702 h 2812935"/>
                    <a:gd name="connsiteX1027" fmla="*/ 245639 w 1404720"/>
                    <a:gd name="connsiteY1027" fmla="*/ 1752070 h 2812935"/>
                    <a:gd name="connsiteX1028" fmla="*/ 286007 w 1404720"/>
                    <a:gd name="connsiteY1028" fmla="*/ 1711702 h 2812935"/>
                    <a:gd name="connsiteX1029" fmla="*/ 245639 w 1404720"/>
                    <a:gd name="connsiteY1029" fmla="*/ 1671334 h 2812935"/>
                    <a:gd name="connsiteX1030" fmla="*/ 161202 w 1404720"/>
                    <a:gd name="connsiteY1030" fmla="*/ 1671334 h 2812935"/>
                    <a:gd name="connsiteX1031" fmla="*/ 120834 w 1404720"/>
                    <a:gd name="connsiteY1031" fmla="*/ 1711702 h 2812935"/>
                    <a:gd name="connsiteX1032" fmla="*/ 161202 w 1404720"/>
                    <a:gd name="connsiteY1032" fmla="*/ 1752070 h 2812935"/>
                    <a:gd name="connsiteX1033" fmla="*/ 201570 w 1404720"/>
                    <a:gd name="connsiteY1033" fmla="*/ 1711702 h 2812935"/>
                    <a:gd name="connsiteX1034" fmla="*/ 161202 w 1404720"/>
                    <a:gd name="connsiteY1034" fmla="*/ 1671334 h 2812935"/>
                    <a:gd name="connsiteX1035" fmla="*/ 76766 w 1404720"/>
                    <a:gd name="connsiteY1035" fmla="*/ 1671334 h 2812935"/>
                    <a:gd name="connsiteX1036" fmla="*/ 36398 w 1404720"/>
                    <a:gd name="connsiteY1036" fmla="*/ 1711702 h 2812935"/>
                    <a:gd name="connsiteX1037" fmla="*/ 76766 w 1404720"/>
                    <a:gd name="connsiteY1037" fmla="*/ 1752070 h 2812935"/>
                    <a:gd name="connsiteX1038" fmla="*/ 117134 w 1404720"/>
                    <a:gd name="connsiteY1038" fmla="*/ 1711702 h 2812935"/>
                    <a:gd name="connsiteX1039" fmla="*/ 76766 w 1404720"/>
                    <a:gd name="connsiteY1039" fmla="*/ 1671334 h 2812935"/>
                    <a:gd name="connsiteX1040" fmla="*/ 1343312 w 1404720"/>
                    <a:gd name="connsiteY1040" fmla="*/ 1585285 h 2812935"/>
                    <a:gd name="connsiteX1041" fmla="*/ 1302944 w 1404720"/>
                    <a:gd name="connsiteY1041" fmla="*/ 1625653 h 2812935"/>
                    <a:gd name="connsiteX1042" fmla="*/ 1343312 w 1404720"/>
                    <a:gd name="connsiteY1042" fmla="*/ 1666021 h 2812935"/>
                    <a:gd name="connsiteX1043" fmla="*/ 1383680 w 1404720"/>
                    <a:gd name="connsiteY1043" fmla="*/ 1625653 h 2812935"/>
                    <a:gd name="connsiteX1044" fmla="*/ 1343312 w 1404720"/>
                    <a:gd name="connsiteY1044" fmla="*/ 1585285 h 2812935"/>
                    <a:gd name="connsiteX1045" fmla="*/ 1258874 w 1404720"/>
                    <a:gd name="connsiteY1045" fmla="*/ 1585285 h 2812935"/>
                    <a:gd name="connsiteX1046" fmla="*/ 1218506 w 1404720"/>
                    <a:gd name="connsiteY1046" fmla="*/ 1625653 h 2812935"/>
                    <a:gd name="connsiteX1047" fmla="*/ 1258874 w 1404720"/>
                    <a:gd name="connsiteY1047" fmla="*/ 1666021 h 2812935"/>
                    <a:gd name="connsiteX1048" fmla="*/ 1299242 w 1404720"/>
                    <a:gd name="connsiteY1048" fmla="*/ 1625653 h 2812935"/>
                    <a:gd name="connsiteX1049" fmla="*/ 1258874 w 1404720"/>
                    <a:gd name="connsiteY1049" fmla="*/ 1585285 h 2812935"/>
                    <a:gd name="connsiteX1050" fmla="*/ 1174438 w 1404720"/>
                    <a:gd name="connsiteY1050" fmla="*/ 1585285 h 2812935"/>
                    <a:gd name="connsiteX1051" fmla="*/ 1134070 w 1404720"/>
                    <a:gd name="connsiteY1051" fmla="*/ 1625653 h 2812935"/>
                    <a:gd name="connsiteX1052" fmla="*/ 1174438 w 1404720"/>
                    <a:gd name="connsiteY1052" fmla="*/ 1666021 h 2812935"/>
                    <a:gd name="connsiteX1053" fmla="*/ 1214806 w 1404720"/>
                    <a:gd name="connsiteY1053" fmla="*/ 1625653 h 2812935"/>
                    <a:gd name="connsiteX1054" fmla="*/ 1174438 w 1404720"/>
                    <a:gd name="connsiteY1054" fmla="*/ 1585285 h 2812935"/>
                    <a:gd name="connsiteX1055" fmla="*/ 1090002 w 1404720"/>
                    <a:gd name="connsiteY1055" fmla="*/ 1585285 h 2812935"/>
                    <a:gd name="connsiteX1056" fmla="*/ 1049634 w 1404720"/>
                    <a:gd name="connsiteY1056" fmla="*/ 1625653 h 2812935"/>
                    <a:gd name="connsiteX1057" fmla="*/ 1090002 w 1404720"/>
                    <a:gd name="connsiteY1057" fmla="*/ 1666021 h 2812935"/>
                    <a:gd name="connsiteX1058" fmla="*/ 1130370 w 1404720"/>
                    <a:gd name="connsiteY1058" fmla="*/ 1625653 h 2812935"/>
                    <a:gd name="connsiteX1059" fmla="*/ 1090002 w 1404720"/>
                    <a:gd name="connsiteY1059" fmla="*/ 1585285 h 2812935"/>
                    <a:gd name="connsiteX1060" fmla="*/ 1005565 w 1404720"/>
                    <a:gd name="connsiteY1060" fmla="*/ 1585285 h 2812935"/>
                    <a:gd name="connsiteX1061" fmla="*/ 965197 w 1404720"/>
                    <a:gd name="connsiteY1061" fmla="*/ 1625653 h 2812935"/>
                    <a:gd name="connsiteX1062" fmla="*/ 1005565 w 1404720"/>
                    <a:gd name="connsiteY1062" fmla="*/ 1666021 h 2812935"/>
                    <a:gd name="connsiteX1063" fmla="*/ 1045933 w 1404720"/>
                    <a:gd name="connsiteY1063" fmla="*/ 1625653 h 2812935"/>
                    <a:gd name="connsiteX1064" fmla="*/ 1005565 w 1404720"/>
                    <a:gd name="connsiteY1064" fmla="*/ 1585285 h 2812935"/>
                    <a:gd name="connsiteX1065" fmla="*/ 921129 w 1404720"/>
                    <a:gd name="connsiteY1065" fmla="*/ 1585285 h 2812935"/>
                    <a:gd name="connsiteX1066" fmla="*/ 880761 w 1404720"/>
                    <a:gd name="connsiteY1066" fmla="*/ 1625653 h 2812935"/>
                    <a:gd name="connsiteX1067" fmla="*/ 921129 w 1404720"/>
                    <a:gd name="connsiteY1067" fmla="*/ 1666021 h 2812935"/>
                    <a:gd name="connsiteX1068" fmla="*/ 961497 w 1404720"/>
                    <a:gd name="connsiteY1068" fmla="*/ 1625653 h 2812935"/>
                    <a:gd name="connsiteX1069" fmla="*/ 921129 w 1404720"/>
                    <a:gd name="connsiteY1069" fmla="*/ 1585285 h 2812935"/>
                    <a:gd name="connsiteX1070" fmla="*/ 836693 w 1404720"/>
                    <a:gd name="connsiteY1070" fmla="*/ 1585285 h 2812935"/>
                    <a:gd name="connsiteX1071" fmla="*/ 796325 w 1404720"/>
                    <a:gd name="connsiteY1071" fmla="*/ 1625653 h 2812935"/>
                    <a:gd name="connsiteX1072" fmla="*/ 836693 w 1404720"/>
                    <a:gd name="connsiteY1072" fmla="*/ 1666021 h 2812935"/>
                    <a:gd name="connsiteX1073" fmla="*/ 877061 w 1404720"/>
                    <a:gd name="connsiteY1073" fmla="*/ 1625653 h 2812935"/>
                    <a:gd name="connsiteX1074" fmla="*/ 836693 w 1404720"/>
                    <a:gd name="connsiteY1074" fmla="*/ 1585285 h 2812935"/>
                    <a:gd name="connsiteX1075" fmla="*/ 752256 w 1404720"/>
                    <a:gd name="connsiteY1075" fmla="*/ 1585285 h 2812935"/>
                    <a:gd name="connsiteX1076" fmla="*/ 711888 w 1404720"/>
                    <a:gd name="connsiteY1076" fmla="*/ 1625653 h 2812935"/>
                    <a:gd name="connsiteX1077" fmla="*/ 752256 w 1404720"/>
                    <a:gd name="connsiteY1077" fmla="*/ 1666021 h 2812935"/>
                    <a:gd name="connsiteX1078" fmla="*/ 792624 w 1404720"/>
                    <a:gd name="connsiteY1078" fmla="*/ 1625653 h 2812935"/>
                    <a:gd name="connsiteX1079" fmla="*/ 752256 w 1404720"/>
                    <a:gd name="connsiteY1079" fmla="*/ 1585285 h 2812935"/>
                    <a:gd name="connsiteX1080" fmla="*/ 667820 w 1404720"/>
                    <a:gd name="connsiteY1080" fmla="*/ 1585285 h 2812935"/>
                    <a:gd name="connsiteX1081" fmla="*/ 627452 w 1404720"/>
                    <a:gd name="connsiteY1081" fmla="*/ 1625653 h 2812935"/>
                    <a:gd name="connsiteX1082" fmla="*/ 667820 w 1404720"/>
                    <a:gd name="connsiteY1082" fmla="*/ 1666021 h 2812935"/>
                    <a:gd name="connsiteX1083" fmla="*/ 708188 w 1404720"/>
                    <a:gd name="connsiteY1083" fmla="*/ 1625653 h 2812935"/>
                    <a:gd name="connsiteX1084" fmla="*/ 667820 w 1404720"/>
                    <a:gd name="connsiteY1084" fmla="*/ 1585285 h 2812935"/>
                    <a:gd name="connsiteX1085" fmla="*/ 583384 w 1404720"/>
                    <a:gd name="connsiteY1085" fmla="*/ 1585285 h 2812935"/>
                    <a:gd name="connsiteX1086" fmla="*/ 543016 w 1404720"/>
                    <a:gd name="connsiteY1086" fmla="*/ 1625653 h 2812935"/>
                    <a:gd name="connsiteX1087" fmla="*/ 583384 w 1404720"/>
                    <a:gd name="connsiteY1087" fmla="*/ 1666021 h 2812935"/>
                    <a:gd name="connsiteX1088" fmla="*/ 623752 w 1404720"/>
                    <a:gd name="connsiteY1088" fmla="*/ 1625653 h 2812935"/>
                    <a:gd name="connsiteX1089" fmla="*/ 583384 w 1404720"/>
                    <a:gd name="connsiteY1089" fmla="*/ 1585285 h 2812935"/>
                    <a:gd name="connsiteX1090" fmla="*/ 498947 w 1404720"/>
                    <a:gd name="connsiteY1090" fmla="*/ 1585285 h 2812935"/>
                    <a:gd name="connsiteX1091" fmla="*/ 458579 w 1404720"/>
                    <a:gd name="connsiteY1091" fmla="*/ 1625653 h 2812935"/>
                    <a:gd name="connsiteX1092" fmla="*/ 498947 w 1404720"/>
                    <a:gd name="connsiteY1092" fmla="*/ 1666021 h 2812935"/>
                    <a:gd name="connsiteX1093" fmla="*/ 539315 w 1404720"/>
                    <a:gd name="connsiteY1093" fmla="*/ 1625653 h 2812935"/>
                    <a:gd name="connsiteX1094" fmla="*/ 498947 w 1404720"/>
                    <a:gd name="connsiteY1094" fmla="*/ 1585285 h 2812935"/>
                    <a:gd name="connsiteX1095" fmla="*/ 414511 w 1404720"/>
                    <a:gd name="connsiteY1095" fmla="*/ 1585285 h 2812935"/>
                    <a:gd name="connsiteX1096" fmla="*/ 374143 w 1404720"/>
                    <a:gd name="connsiteY1096" fmla="*/ 1625653 h 2812935"/>
                    <a:gd name="connsiteX1097" fmla="*/ 414511 w 1404720"/>
                    <a:gd name="connsiteY1097" fmla="*/ 1666021 h 2812935"/>
                    <a:gd name="connsiteX1098" fmla="*/ 454879 w 1404720"/>
                    <a:gd name="connsiteY1098" fmla="*/ 1625653 h 2812935"/>
                    <a:gd name="connsiteX1099" fmla="*/ 414511 w 1404720"/>
                    <a:gd name="connsiteY1099" fmla="*/ 1585285 h 2812935"/>
                    <a:gd name="connsiteX1100" fmla="*/ 330075 w 1404720"/>
                    <a:gd name="connsiteY1100" fmla="*/ 1585285 h 2812935"/>
                    <a:gd name="connsiteX1101" fmla="*/ 289707 w 1404720"/>
                    <a:gd name="connsiteY1101" fmla="*/ 1625653 h 2812935"/>
                    <a:gd name="connsiteX1102" fmla="*/ 330075 w 1404720"/>
                    <a:gd name="connsiteY1102" fmla="*/ 1666021 h 2812935"/>
                    <a:gd name="connsiteX1103" fmla="*/ 370443 w 1404720"/>
                    <a:gd name="connsiteY1103" fmla="*/ 1625653 h 2812935"/>
                    <a:gd name="connsiteX1104" fmla="*/ 330075 w 1404720"/>
                    <a:gd name="connsiteY1104" fmla="*/ 1585285 h 2812935"/>
                    <a:gd name="connsiteX1105" fmla="*/ 245639 w 1404720"/>
                    <a:gd name="connsiteY1105" fmla="*/ 1585285 h 2812935"/>
                    <a:gd name="connsiteX1106" fmla="*/ 205271 w 1404720"/>
                    <a:gd name="connsiteY1106" fmla="*/ 1625653 h 2812935"/>
                    <a:gd name="connsiteX1107" fmla="*/ 245639 w 1404720"/>
                    <a:gd name="connsiteY1107" fmla="*/ 1666021 h 2812935"/>
                    <a:gd name="connsiteX1108" fmla="*/ 286007 w 1404720"/>
                    <a:gd name="connsiteY1108" fmla="*/ 1625653 h 2812935"/>
                    <a:gd name="connsiteX1109" fmla="*/ 245639 w 1404720"/>
                    <a:gd name="connsiteY1109" fmla="*/ 1585285 h 2812935"/>
                    <a:gd name="connsiteX1110" fmla="*/ 161202 w 1404720"/>
                    <a:gd name="connsiteY1110" fmla="*/ 1585285 h 2812935"/>
                    <a:gd name="connsiteX1111" fmla="*/ 120834 w 1404720"/>
                    <a:gd name="connsiteY1111" fmla="*/ 1625653 h 2812935"/>
                    <a:gd name="connsiteX1112" fmla="*/ 161202 w 1404720"/>
                    <a:gd name="connsiteY1112" fmla="*/ 1666021 h 2812935"/>
                    <a:gd name="connsiteX1113" fmla="*/ 201570 w 1404720"/>
                    <a:gd name="connsiteY1113" fmla="*/ 1625653 h 2812935"/>
                    <a:gd name="connsiteX1114" fmla="*/ 161202 w 1404720"/>
                    <a:gd name="connsiteY1114" fmla="*/ 1585285 h 2812935"/>
                    <a:gd name="connsiteX1115" fmla="*/ 76766 w 1404720"/>
                    <a:gd name="connsiteY1115" fmla="*/ 1585285 h 2812935"/>
                    <a:gd name="connsiteX1116" fmla="*/ 36398 w 1404720"/>
                    <a:gd name="connsiteY1116" fmla="*/ 1625653 h 2812935"/>
                    <a:gd name="connsiteX1117" fmla="*/ 76766 w 1404720"/>
                    <a:gd name="connsiteY1117" fmla="*/ 1666021 h 2812935"/>
                    <a:gd name="connsiteX1118" fmla="*/ 117134 w 1404720"/>
                    <a:gd name="connsiteY1118" fmla="*/ 1625653 h 2812935"/>
                    <a:gd name="connsiteX1119" fmla="*/ 76766 w 1404720"/>
                    <a:gd name="connsiteY1119" fmla="*/ 1585285 h 2812935"/>
                    <a:gd name="connsiteX1120" fmla="*/ 1343312 w 1404720"/>
                    <a:gd name="connsiteY1120" fmla="*/ 1499236 h 2812935"/>
                    <a:gd name="connsiteX1121" fmla="*/ 1302944 w 1404720"/>
                    <a:gd name="connsiteY1121" fmla="*/ 1539604 h 2812935"/>
                    <a:gd name="connsiteX1122" fmla="*/ 1343312 w 1404720"/>
                    <a:gd name="connsiteY1122" fmla="*/ 1579972 h 2812935"/>
                    <a:gd name="connsiteX1123" fmla="*/ 1383680 w 1404720"/>
                    <a:gd name="connsiteY1123" fmla="*/ 1539604 h 2812935"/>
                    <a:gd name="connsiteX1124" fmla="*/ 1343312 w 1404720"/>
                    <a:gd name="connsiteY1124" fmla="*/ 1499236 h 2812935"/>
                    <a:gd name="connsiteX1125" fmla="*/ 1258874 w 1404720"/>
                    <a:gd name="connsiteY1125" fmla="*/ 1499236 h 2812935"/>
                    <a:gd name="connsiteX1126" fmla="*/ 1218506 w 1404720"/>
                    <a:gd name="connsiteY1126" fmla="*/ 1539604 h 2812935"/>
                    <a:gd name="connsiteX1127" fmla="*/ 1258874 w 1404720"/>
                    <a:gd name="connsiteY1127" fmla="*/ 1579972 h 2812935"/>
                    <a:gd name="connsiteX1128" fmla="*/ 1299242 w 1404720"/>
                    <a:gd name="connsiteY1128" fmla="*/ 1539604 h 2812935"/>
                    <a:gd name="connsiteX1129" fmla="*/ 1258874 w 1404720"/>
                    <a:gd name="connsiteY1129" fmla="*/ 1499236 h 2812935"/>
                    <a:gd name="connsiteX1130" fmla="*/ 1174438 w 1404720"/>
                    <a:gd name="connsiteY1130" fmla="*/ 1499236 h 2812935"/>
                    <a:gd name="connsiteX1131" fmla="*/ 1134070 w 1404720"/>
                    <a:gd name="connsiteY1131" fmla="*/ 1539604 h 2812935"/>
                    <a:gd name="connsiteX1132" fmla="*/ 1174438 w 1404720"/>
                    <a:gd name="connsiteY1132" fmla="*/ 1579972 h 2812935"/>
                    <a:gd name="connsiteX1133" fmla="*/ 1214806 w 1404720"/>
                    <a:gd name="connsiteY1133" fmla="*/ 1539604 h 2812935"/>
                    <a:gd name="connsiteX1134" fmla="*/ 1174438 w 1404720"/>
                    <a:gd name="connsiteY1134" fmla="*/ 1499236 h 2812935"/>
                    <a:gd name="connsiteX1135" fmla="*/ 1090002 w 1404720"/>
                    <a:gd name="connsiteY1135" fmla="*/ 1499236 h 2812935"/>
                    <a:gd name="connsiteX1136" fmla="*/ 1049634 w 1404720"/>
                    <a:gd name="connsiteY1136" fmla="*/ 1539604 h 2812935"/>
                    <a:gd name="connsiteX1137" fmla="*/ 1090002 w 1404720"/>
                    <a:gd name="connsiteY1137" fmla="*/ 1579972 h 2812935"/>
                    <a:gd name="connsiteX1138" fmla="*/ 1130370 w 1404720"/>
                    <a:gd name="connsiteY1138" fmla="*/ 1539604 h 2812935"/>
                    <a:gd name="connsiteX1139" fmla="*/ 1090002 w 1404720"/>
                    <a:gd name="connsiteY1139" fmla="*/ 1499236 h 2812935"/>
                    <a:gd name="connsiteX1140" fmla="*/ 1005565 w 1404720"/>
                    <a:gd name="connsiteY1140" fmla="*/ 1499236 h 2812935"/>
                    <a:gd name="connsiteX1141" fmla="*/ 965197 w 1404720"/>
                    <a:gd name="connsiteY1141" fmla="*/ 1539604 h 2812935"/>
                    <a:gd name="connsiteX1142" fmla="*/ 1005565 w 1404720"/>
                    <a:gd name="connsiteY1142" fmla="*/ 1579972 h 2812935"/>
                    <a:gd name="connsiteX1143" fmla="*/ 1045933 w 1404720"/>
                    <a:gd name="connsiteY1143" fmla="*/ 1539604 h 2812935"/>
                    <a:gd name="connsiteX1144" fmla="*/ 1005565 w 1404720"/>
                    <a:gd name="connsiteY1144" fmla="*/ 1499236 h 2812935"/>
                    <a:gd name="connsiteX1145" fmla="*/ 921129 w 1404720"/>
                    <a:gd name="connsiteY1145" fmla="*/ 1499236 h 2812935"/>
                    <a:gd name="connsiteX1146" fmla="*/ 880761 w 1404720"/>
                    <a:gd name="connsiteY1146" fmla="*/ 1539604 h 2812935"/>
                    <a:gd name="connsiteX1147" fmla="*/ 921129 w 1404720"/>
                    <a:gd name="connsiteY1147" fmla="*/ 1579972 h 2812935"/>
                    <a:gd name="connsiteX1148" fmla="*/ 961497 w 1404720"/>
                    <a:gd name="connsiteY1148" fmla="*/ 1539604 h 2812935"/>
                    <a:gd name="connsiteX1149" fmla="*/ 921129 w 1404720"/>
                    <a:gd name="connsiteY1149" fmla="*/ 1499236 h 2812935"/>
                    <a:gd name="connsiteX1150" fmla="*/ 836693 w 1404720"/>
                    <a:gd name="connsiteY1150" fmla="*/ 1499236 h 2812935"/>
                    <a:gd name="connsiteX1151" fmla="*/ 796325 w 1404720"/>
                    <a:gd name="connsiteY1151" fmla="*/ 1539604 h 2812935"/>
                    <a:gd name="connsiteX1152" fmla="*/ 836693 w 1404720"/>
                    <a:gd name="connsiteY1152" fmla="*/ 1579972 h 2812935"/>
                    <a:gd name="connsiteX1153" fmla="*/ 877061 w 1404720"/>
                    <a:gd name="connsiteY1153" fmla="*/ 1539604 h 2812935"/>
                    <a:gd name="connsiteX1154" fmla="*/ 836693 w 1404720"/>
                    <a:gd name="connsiteY1154" fmla="*/ 1499236 h 2812935"/>
                    <a:gd name="connsiteX1155" fmla="*/ 752256 w 1404720"/>
                    <a:gd name="connsiteY1155" fmla="*/ 1499236 h 2812935"/>
                    <a:gd name="connsiteX1156" fmla="*/ 711888 w 1404720"/>
                    <a:gd name="connsiteY1156" fmla="*/ 1539604 h 2812935"/>
                    <a:gd name="connsiteX1157" fmla="*/ 752256 w 1404720"/>
                    <a:gd name="connsiteY1157" fmla="*/ 1579972 h 2812935"/>
                    <a:gd name="connsiteX1158" fmla="*/ 792624 w 1404720"/>
                    <a:gd name="connsiteY1158" fmla="*/ 1539604 h 2812935"/>
                    <a:gd name="connsiteX1159" fmla="*/ 752256 w 1404720"/>
                    <a:gd name="connsiteY1159" fmla="*/ 1499236 h 2812935"/>
                    <a:gd name="connsiteX1160" fmla="*/ 667820 w 1404720"/>
                    <a:gd name="connsiteY1160" fmla="*/ 1499236 h 2812935"/>
                    <a:gd name="connsiteX1161" fmla="*/ 627452 w 1404720"/>
                    <a:gd name="connsiteY1161" fmla="*/ 1539604 h 2812935"/>
                    <a:gd name="connsiteX1162" fmla="*/ 667820 w 1404720"/>
                    <a:gd name="connsiteY1162" fmla="*/ 1579972 h 2812935"/>
                    <a:gd name="connsiteX1163" fmla="*/ 708188 w 1404720"/>
                    <a:gd name="connsiteY1163" fmla="*/ 1539604 h 2812935"/>
                    <a:gd name="connsiteX1164" fmla="*/ 667820 w 1404720"/>
                    <a:gd name="connsiteY1164" fmla="*/ 1499236 h 2812935"/>
                    <a:gd name="connsiteX1165" fmla="*/ 583384 w 1404720"/>
                    <a:gd name="connsiteY1165" fmla="*/ 1499236 h 2812935"/>
                    <a:gd name="connsiteX1166" fmla="*/ 543016 w 1404720"/>
                    <a:gd name="connsiteY1166" fmla="*/ 1539604 h 2812935"/>
                    <a:gd name="connsiteX1167" fmla="*/ 583384 w 1404720"/>
                    <a:gd name="connsiteY1167" fmla="*/ 1579972 h 2812935"/>
                    <a:gd name="connsiteX1168" fmla="*/ 623752 w 1404720"/>
                    <a:gd name="connsiteY1168" fmla="*/ 1539604 h 2812935"/>
                    <a:gd name="connsiteX1169" fmla="*/ 583384 w 1404720"/>
                    <a:gd name="connsiteY1169" fmla="*/ 1499236 h 2812935"/>
                    <a:gd name="connsiteX1170" fmla="*/ 498947 w 1404720"/>
                    <a:gd name="connsiteY1170" fmla="*/ 1499236 h 2812935"/>
                    <a:gd name="connsiteX1171" fmla="*/ 458579 w 1404720"/>
                    <a:gd name="connsiteY1171" fmla="*/ 1539604 h 2812935"/>
                    <a:gd name="connsiteX1172" fmla="*/ 498947 w 1404720"/>
                    <a:gd name="connsiteY1172" fmla="*/ 1579972 h 2812935"/>
                    <a:gd name="connsiteX1173" fmla="*/ 539315 w 1404720"/>
                    <a:gd name="connsiteY1173" fmla="*/ 1539604 h 2812935"/>
                    <a:gd name="connsiteX1174" fmla="*/ 498947 w 1404720"/>
                    <a:gd name="connsiteY1174" fmla="*/ 1499236 h 2812935"/>
                    <a:gd name="connsiteX1175" fmla="*/ 414511 w 1404720"/>
                    <a:gd name="connsiteY1175" fmla="*/ 1499236 h 2812935"/>
                    <a:gd name="connsiteX1176" fmla="*/ 374143 w 1404720"/>
                    <a:gd name="connsiteY1176" fmla="*/ 1539604 h 2812935"/>
                    <a:gd name="connsiteX1177" fmla="*/ 414511 w 1404720"/>
                    <a:gd name="connsiteY1177" fmla="*/ 1579972 h 2812935"/>
                    <a:gd name="connsiteX1178" fmla="*/ 454879 w 1404720"/>
                    <a:gd name="connsiteY1178" fmla="*/ 1539604 h 2812935"/>
                    <a:gd name="connsiteX1179" fmla="*/ 414511 w 1404720"/>
                    <a:gd name="connsiteY1179" fmla="*/ 1499236 h 2812935"/>
                    <a:gd name="connsiteX1180" fmla="*/ 330075 w 1404720"/>
                    <a:gd name="connsiteY1180" fmla="*/ 1499236 h 2812935"/>
                    <a:gd name="connsiteX1181" fmla="*/ 289707 w 1404720"/>
                    <a:gd name="connsiteY1181" fmla="*/ 1539604 h 2812935"/>
                    <a:gd name="connsiteX1182" fmla="*/ 330075 w 1404720"/>
                    <a:gd name="connsiteY1182" fmla="*/ 1579972 h 2812935"/>
                    <a:gd name="connsiteX1183" fmla="*/ 370443 w 1404720"/>
                    <a:gd name="connsiteY1183" fmla="*/ 1539604 h 2812935"/>
                    <a:gd name="connsiteX1184" fmla="*/ 330075 w 1404720"/>
                    <a:gd name="connsiteY1184" fmla="*/ 1499236 h 2812935"/>
                    <a:gd name="connsiteX1185" fmla="*/ 245639 w 1404720"/>
                    <a:gd name="connsiteY1185" fmla="*/ 1499236 h 2812935"/>
                    <a:gd name="connsiteX1186" fmla="*/ 205271 w 1404720"/>
                    <a:gd name="connsiteY1186" fmla="*/ 1539604 h 2812935"/>
                    <a:gd name="connsiteX1187" fmla="*/ 245639 w 1404720"/>
                    <a:gd name="connsiteY1187" fmla="*/ 1579972 h 2812935"/>
                    <a:gd name="connsiteX1188" fmla="*/ 286007 w 1404720"/>
                    <a:gd name="connsiteY1188" fmla="*/ 1539604 h 2812935"/>
                    <a:gd name="connsiteX1189" fmla="*/ 245639 w 1404720"/>
                    <a:gd name="connsiteY1189" fmla="*/ 1499236 h 2812935"/>
                    <a:gd name="connsiteX1190" fmla="*/ 161202 w 1404720"/>
                    <a:gd name="connsiteY1190" fmla="*/ 1499236 h 2812935"/>
                    <a:gd name="connsiteX1191" fmla="*/ 120834 w 1404720"/>
                    <a:gd name="connsiteY1191" fmla="*/ 1539604 h 2812935"/>
                    <a:gd name="connsiteX1192" fmla="*/ 161202 w 1404720"/>
                    <a:gd name="connsiteY1192" fmla="*/ 1579972 h 2812935"/>
                    <a:gd name="connsiteX1193" fmla="*/ 201570 w 1404720"/>
                    <a:gd name="connsiteY1193" fmla="*/ 1539604 h 2812935"/>
                    <a:gd name="connsiteX1194" fmla="*/ 161202 w 1404720"/>
                    <a:gd name="connsiteY1194" fmla="*/ 1499236 h 2812935"/>
                    <a:gd name="connsiteX1195" fmla="*/ 76766 w 1404720"/>
                    <a:gd name="connsiteY1195" fmla="*/ 1499236 h 2812935"/>
                    <a:gd name="connsiteX1196" fmla="*/ 36398 w 1404720"/>
                    <a:gd name="connsiteY1196" fmla="*/ 1539604 h 2812935"/>
                    <a:gd name="connsiteX1197" fmla="*/ 76766 w 1404720"/>
                    <a:gd name="connsiteY1197" fmla="*/ 1579972 h 2812935"/>
                    <a:gd name="connsiteX1198" fmla="*/ 117134 w 1404720"/>
                    <a:gd name="connsiteY1198" fmla="*/ 1539604 h 2812935"/>
                    <a:gd name="connsiteX1199" fmla="*/ 76766 w 1404720"/>
                    <a:gd name="connsiteY1199" fmla="*/ 1499236 h 2812935"/>
                    <a:gd name="connsiteX1200" fmla="*/ 1343312 w 1404720"/>
                    <a:gd name="connsiteY1200" fmla="*/ 1413186 h 2812935"/>
                    <a:gd name="connsiteX1201" fmla="*/ 1302944 w 1404720"/>
                    <a:gd name="connsiteY1201" fmla="*/ 1453554 h 2812935"/>
                    <a:gd name="connsiteX1202" fmla="*/ 1343312 w 1404720"/>
                    <a:gd name="connsiteY1202" fmla="*/ 1493922 h 2812935"/>
                    <a:gd name="connsiteX1203" fmla="*/ 1383680 w 1404720"/>
                    <a:gd name="connsiteY1203" fmla="*/ 1453554 h 2812935"/>
                    <a:gd name="connsiteX1204" fmla="*/ 1343312 w 1404720"/>
                    <a:gd name="connsiteY1204" fmla="*/ 1413186 h 2812935"/>
                    <a:gd name="connsiteX1205" fmla="*/ 1258874 w 1404720"/>
                    <a:gd name="connsiteY1205" fmla="*/ 1413186 h 2812935"/>
                    <a:gd name="connsiteX1206" fmla="*/ 1218506 w 1404720"/>
                    <a:gd name="connsiteY1206" fmla="*/ 1453554 h 2812935"/>
                    <a:gd name="connsiteX1207" fmla="*/ 1258874 w 1404720"/>
                    <a:gd name="connsiteY1207" fmla="*/ 1493922 h 2812935"/>
                    <a:gd name="connsiteX1208" fmla="*/ 1299242 w 1404720"/>
                    <a:gd name="connsiteY1208" fmla="*/ 1453554 h 2812935"/>
                    <a:gd name="connsiteX1209" fmla="*/ 1258874 w 1404720"/>
                    <a:gd name="connsiteY1209" fmla="*/ 1413186 h 2812935"/>
                    <a:gd name="connsiteX1210" fmla="*/ 1174438 w 1404720"/>
                    <a:gd name="connsiteY1210" fmla="*/ 1413186 h 2812935"/>
                    <a:gd name="connsiteX1211" fmla="*/ 1134070 w 1404720"/>
                    <a:gd name="connsiteY1211" fmla="*/ 1453554 h 2812935"/>
                    <a:gd name="connsiteX1212" fmla="*/ 1174438 w 1404720"/>
                    <a:gd name="connsiteY1212" fmla="*/ 1493922 h 2812935"/>
                    <a:gd name="connsiteX1213" fmla="*/ 1214806 w 1404720"/>
                    <a:gd name="connsiteY1213" fmla="*/ 1453554 h 2812935"/>
                    <a:gd name="connsiteX1214" fmla="*/ 1174438 w 1404720"/>
                    <a:gd name="connsiteY1214" fmla="*/ 1413186 h 2812935"/>
                    <a:gd name="connsiteX1215" fmla="*/ 1090002 w 1404720"/>
                    <a:gd name="connsiteY1215" fmla="*/ 1413186 h 2812935"/>
                    <a:gd name="connsiteX1216" fmla="*/ 1049634 w 1404720"/>
                    <a:gd name="connsiteY1216" fmla="*/ 1453554 h 2812935"/>
                    <a:gd name="connsiteX1217" fmla="*/ 1090002 w 1404720"/>
                    <a:gd name="connsiteY1217" fmla="*/ 1493922 h 2812935"/>
                    <a:gd name="connsiteX1218" fmla="*/ 1130370 w 1404720"/>
                    <a:gd name="connsiteY1218" fmla="*/ 1453554 h 2812935"/>
                    <a:gd name="connsiteX1219" fmla="*/ 1090002 w 1404720"/>
                    <a:gd name="connsiteY1219" fmla="*/ 1413186 h 2812935"/>
                    <a:gd name="connsiteX1220" fmla="*/ 1005565 w 1404720"/>
                    <a:gd name="connsiteY1220" fmla="*/ 1413186 h 2812935"/>
                    <a:gd name="connsiteX1221" fmla="*/ 965197 w 1404720"/>
                    <a:gd name="connsiteY1221" fmla="*/ 1453554 h 2812935"/>
                    <a:gd name="connsiteX1222" fmla="*/ 1005565 w 1404720"/>
                    <a:gd name="connsiteY1222" fmla="*/ 1493922 h 2812935"/>
                    <a:gd name="connsiteX1223" fmla="*/ 1045933 w 1404720"/>
                    <a:gd name="connsiteY1223" fmla="*/ 1453554 h 2812935"/>
                    <a:gd name="connsiteX1224" fmla="*/ 1005565 w 1404720"/>
                    <a:gd name="connsiteY1224" fmla="*/ 1413186 h 2812935"/>
                    <a:gd name="connsiteX1225" fmla="*/ 921129 w 1404720"/>
                    <a:gd name="connsiteY1225" fmla="*/ 1413186 h 2812935"/>
                    <a:gd name="connsiteX1226" fmla="*/ 880761 w 1404720"/>
                    <a:gd name="connsiteY1226" fmla="*/ 1453554 h 2812935"/>
                    <a:gd name="connsiteX1227" fmla="*/ 921129 w 1404720"/>
                    <a:gd name="connsiteY1227" fmla="*/ 1493922 h 2812935"/>
                    <a:gd name="connsiteX1228" fmla="*/ 961497 w 1404720"/>
                    <a:gd name="connsiteY1228" fmla="*/ 1453554 h 2812935"/>
                    <a:gd name="connsiteX1229" fmla="*/ 921129 w 1404720"/>
                    <a:gd name="connsiteY1229" fmla="*/ 1413186 h 2812935"/>
                    <a:gd name="connsiteX1230" fmla="*/ 836693 w 1404720"/>
                    <a:gd name="connsiteY1230" fmla="*/ 1413186 h 2812935"/>
                    <a:gd name="connsiteX1231" fmla="*/ 796325 w 1404720"/>
                    <a:gd name="connsiteY1231" fmla="*/ 1453554 h 2812935"/>
                    <a:gd name="connsiteX1232" fmla="*/ 836693 w 1404720"/>
                    <a:gd name="connsiteY1232" fmla="*/ 1493922 h 2812935"/>
                    <a:gd name="connsiteX1233" fmla="*/ 877061 w 1404720"/>
                    <a:gd name="connsiteY1233" fmla="*/ 1453554 h 2812935"/>
                    <a:gd name="connsiteX1234" fmla="*/ 836693 w 1404720"/>
                    <a:gd name="connsiteY1234" fmla="*/ 1413186 h 2812935"/>
                    <a:gd name="connsiteX1235" fmla="*/ 752256 w 1404720"/>
                    <a:gd name="connsiteY1235" fmla="*/ 1413186 h 2812935"/>
                    <a:gd name="connsiteX1236" fmla="*/ 711888 w 1404720"/>
                    <a:gd name="connsiteY1236" fmla="*/ 1453554 h 2812935"/>
                    <a:gd name="connsiteX1237" fmla="*/ 752256 w 1404720"/>
                    <a:gd name="connsiteY1237" fmla="*/ 1493922 h 2812935"/>
                    <a:gd name="connsiteX1238" fmla="*/ 792624 w 1404720"/>
                    <a:gd name="connsiteY1238" fmla="*/ 1453554 h 2812935"/>
                    <a:gd name="connsiteX1239" fmla="*/ 752256 w 1404720"/>
                    <a:gd name="connsiteY1239" fmla="*/ 1413186 h 2812935"/>
                    <a:gd name="connsiteX1240" fmla="*/ 667820 w 1404720"/>
                    <a:gd name="connsiteY1240" fmla="*/ 1413186 h 2812935"/>
                    <a:gd name="connsiteX1241" fmla="*/ 627452 w 1404720"/>
                    <a:gd name="connsiteY1241" fmla="*/ 1453554 h 2812935"/>
                    <a:gd name="connsiteX1242" fmla="*/ 667820 w 1404720"/>
                    <a:gd name="connsiteY1242" fmla="*/ 1493922 h 2812935"/>
                    <a:gd name="connsiteX1243" fmla="*/ 708188 w 1404720"/>
                    <a:gd name="connsiteY1243" fmla="*/ 1453554 h 2812935"/>
                    <a:gd name="connsiteX1244" fmla="*/ 667820 w 1404720"/>
                    <a:gd name="connsiteY1244" fmla="*/ 1413186 h 2812935"/>
                    <a:gd name="connsiteX1245" fmla="*/ 583384 w 1404720"/>
                    <a:gd name="connsiteY1245" fmla="*/ 1413186 h 2812935"/>
                    <a:gd name="connsiteX1246" fmla="*/ 543016 w 1404720"/>
                    <a:gd name="connsiteY1246" fmla="*/ 1453554 h 2812935"/>
                    <a:gd name="connsiteX1247" fmla="*/ 583384 w 1404720"/>
                    <a:gd name="connsiteY1247" fmla="*/ 1493922 h 2812935"/>
                    <a:gd name="connsiteX1248" fmla="*/ 623752 w 1404720"/>
                    <a:gd name="connsiteY1248" fmla="*/ 1453554 h 2812935"/>
                    <a:gd name="connsiteX1249" fmla="*/ 583384 w 1404720"/>
                    <a:gd name="connsiteY1249" fmla="*/ 1413186 h 2812935"/>
                    <a:gd name="connsiteX1250" fmla="*/ 498947 w 1404720"/>
                    <a:gd name="connsiteY1250" fmla="*/ 1413186 h 2812935"/>
                    <a:gd name="connsiteX1251" fmla="*/ 458579 w 1404720"/>
                    <a:gd name="connsiteY1251" fmla="*/ 1453554 h 2812935"/>
                    <a:gd name="connsiteX1252" fmla="*/ 498947 w 1404720"/>
                    <a:gd name="connsiteY1252" fmla="*/ 1493922 h 2812935"/>
                    <a:gd name="connsiteX1253" fmla="*/ 539315 w 1404720"/>
                    <a:gd name="connsiteY1253" fmla="*/ 1453554 h 2812935"/>
                    <a:gd name="connsiteX1254" fmla="*/ 498947 w 1404720"/>
                    <a:gd name="connsiteY1254" fmla="*/ 1413186 h 2812935"/>
                    <a:gd name="connsiteX1255" fmla="*/ 414511 w 1404720"/>
                    <a:gd name="connsiteY1255" fmla="*/ 1413186 h 2812935"/>
                    <a:gd name="connsiteX1256" fmla="*/ 374143 w 1404720"/>
                    <a:gd name="connsiteY1256" fmla="*/ 1453554 h 2812935"/>
                    <a:gd name="connsiteX1257" fmla="*/ 414511 w 1404720"/>
                    <a:gd name="connsiteY1257" fmla="*/ 1493922 h 2812935"/>
                    <a:gd name="connsiteX1258" fmla="*/ 454879 w 1404720"/>
                    <a:gd name="connsiteY1258" fmla="*/ 1453554 h 2812935"/>
                    <a:gd name="connsiteX1259" fmla="*/ 414511 w 1404720"/>
                    <a:gd name="connsiteY1259" fmla="*/ 1413186 h 2812935"/>
                    <a:gd name="connsiteX1260" fmla="*/ 330075 w 1404720"/>
                    <a:gd name="connsiteY1260" fmla="*/ 1413186 h 2812935"/>
                    <a:gd name="connsiteX1261" fmla="*/ 289707 w 1404720"/>
                    <a:gd name="connsiteY1261" fmla="*/ 1453554 h 2812935"/>
                    <a:gd name="connsiteX1262" fmla="*/ 330075 w 1404720"/>
                    <a:gd name="connsiteY1262" fmla="*/ 1493922 h 2812935"/>
                    <a:gd name="connsiteX1263" fmla="*/ 370443 w 1404720"/>
                    <a:gd name="connsiteY1263" fmla="*/ 1453554 h 2812935"/>
                    <a:gd name="connsiteX1264" fmla="*/ 330075 w 1404720"/>
                    <a:gd name="connsiteY1264" fmla="*/ 1413186 h 2812935"/>
                    <a:gd name="connsiteX1265" fmla="*/ 245639 w 1404720"/>
                    <a:gd name="connsiteY1265" fmla="*/ 1413186 h 2812935"/>
                    <a:gd name="connsiteX1266" fmla="*/ 205271 w 1404720"/>
                    <a:gd name="connsiteY1266" fmla="*/ 1453554 h 2812935"/>
                    <a:gd name="connsiteX1267" fmla="*/ 245639 w 1404720"/>
                    <a:gd name="connsiteY1267" fmla="*/ 1493922 h 2812935"/>
                    <a:gd name="connsiteX1268" fmla="*/ 286007 w 1404720"/>
                    <a:gd name="connsiteY1268" fmla="*/ 1453554 h 2812935"/>
                    <a:gd name="connsiteX1269" fmla="*/ 245639 w 1404720"/>
                    <a:gd name="connsiteY1269" fmla="*/ 1413186 h 2812935"/>
                    <a:gd name="connsiteX1270" fmla="*/ 161202 w 1404720"/>
                    <a:gd name="connsiteY1270" fmla="*/ 1413186 h 2812935"/>
                    <a:gd name="connsiteX1271" fmla="*/ 120834 w 1404720"/>
                    <a:gd name="connsiteY1271" fmla="*/ 1453554 h 2812935"/>
                    <a:gd name="connsiteX1272" fmla="*/ 161202 w 1404720"/>
                    <a:gd name="connsiteY1272" fmla="*/ 1493922 h 2812935"/>
                    <a:gd name="connsiteX1273" fmla="*/ 201570 w 1404720"/>
                    <a:gd name="connsiteY1273" fmla="*/ 1453554 h 2812935"/>
                    <a:gd name="connsiteX1274" fmla="*/ 161202 w 1404720"/>
                    <a:gd name="connsiteY1274" fmla="*/ 1413186 h 2812935"/>
                    <a:gd name="connsiteX1275" fmla="*/ 76766 w 1404720"/>
                    <a:gd name="connsiteY1275" fmla="*/ 1413186 h 2812935"/>
                    <a:gd name="connsiteX1276" fmla="*/ 36398 w 1404720"/>
                    <a:gd name="connsiteY1276" fmla="*/ 1453554 h 2812935"/>
                    <a:gd name="connsiteX1277" fmla="*/ 76766 w 1404720"/>
                    <a:gd name="connsiteY1277" fmla="*/ 1493922 h 2812935"/>
                    <a:gd name="connsiteX1278" fmla="*/ 117134 w 1404720"/>
                    <a:gd name="connsiteY1278" fmla="*/ 1453554 h 2812935"/>
                    <a:gd name="connsiteX1279" fmla="*/ 76766 w 1404720"/>
                    <a:gd name="connsiteY1279" fmla="*/ 1413186 h 2812935"/>
                    <a:gd name="connsiteX1280" fmla="*/ 1343312 w 1404720"/>
                    <a:gd name="connsiteY1280" fmla="*/ 1327137 h 2812935"/>
                    <a:gd name="connsiteX1281" fmla="*/ 1302944 w 1404720"/>
                    <a:gd name="connsiteY1281" fmla="*/ 1367505 h 2812935"/>
                    <a:gd name="connsiteX1282" fmla="*/ 1343312 w 1404720"/>
                    <a:gd name="connsiteY1282" fmla="*/ 1407873 h 2812935"/>
                    <a:gd name="connsiteX1283" fmla="*/ 1383680 w 1404720"/>
                    <a:gd name="connsiteY1283" fmla="*/ 1367505 h 2812935"/>
                    <a:gd name="connsiteX1284" fmla="*/ 1343312 w 1404720"/>
                    <a:gd name="connsiteY1284" fmla="*/ 1327137 h 2812935"/>
                    <a:gd name="connsiteX1285" fmla="*/ 1258874 w 1404720"/>
                    <a:gd name="connsiteY1285" fmla="*/ 1327137 h 2812935"/>
                    <a:gd name="connsiteX1286" fmla="*/ 1218506 w 1404720"/>
                    <a:gd name="connsiteY1286" fmla="*/ 1367505 h 2812935"/>
                    <a:gd name="connsiteX1287" fmla="*/ 1258874 w 1404720"/>
                    <a:gd name="connsiteY1287" fmla="*/ 1407873 h 2812935"/>
                    <a:gd name="connsiteX1288" fmla="*/ 1299242 w 1404720"/>
                    <a:gd name="connsiteY1288" fmla="*/ 1367505 h 2812935"/>
                    <a:gd name="connsiteX1289" fmla="*/ 1258874 w 1404720"/>
                    <a:gd name="connsiteY1289" fmla="*/ 1327137 h 2812935"/>
                    <a:gd name="connsiteX1290" fmla="*/ 1174438 w 1404720"/>
                    <a:gd name="connsiteY1290" fmla="*/ 1327137 h 2812935"/>
                    <a:gd name="connsiteX1291" fmla="*/ 1134070 w 1404720"/>
                    <a:gd name="connsiteY1291" fmla="*/ 1367505 h 2812935"/>
                    <a:gd name="connsiteX1292" fmla="*/ 1174438 w 1404720"/>
                    <a:gd name="connsiteY1292" fmla="*/ 1407873 h 2812935"/>
                    <a:gd name="connsiteX1293" fmla="*/ 1214806 w 1404720"/>
                    <a:gd name="connsiteY1293" fmla="*/ 1367505 h 2812935"/>
                    <a:gd name="connsiteX1294" fmla="*/ 1174438 w 1404720"/>
                    <a:gd name="connsiteY1294" fmla="*/ 1327137 h 2812935"/>
                    <a:gd name="connsiteX1295" fmla="*/ 1090002 w 1404720"/>
                    <a:gd name="connsiteY1295" fmla="*/ 1327137 h 2812935"/>
                    <a:gd name="connsiteX1296" fmla="*/ 1049634 w 1404720"/>
                    <a:gd name="connsiteY1296" fmla="*/ 1367505 h 2812935"/>
                    <a:gd name="connsiteX1297" fmla="*/ 1090002 w 1404720"/>
                    <a:gd name="connsiteY1297" fmla="*/ 1407873 h 2812935"/>
                    <a:gd name="connsiteX1298" fmla="*/ 1130370 w 1404720"/>
                    <a:gd name="connsiteY1298" fmla="*/ 1367505 h 2812935"/>
                    <a:gd name="connsiteX1299" fmla="*/ 1090002 w 1404720"/>
                    <a:gd name="connsiteY1299" fmla="*/ 1327137 h 2812935"/>
                    <a:gd name="connsiteX1300" fmla="*/ 1005565 w 1404720"/>
                    <a:gd name="connsiteY1300" fmla="*/ 1327137 h 2812935"/>
                    <a:gd name="connsiteX1301" fmla="*/ 965197 w 1404720"/>
                    <a:gd name="connsiteY1301" fmla="*/ 1367505 h 2812935"/>
                    <a:gd name="connsiteX1302" fmla="*/ 1005565 w 1404720"/>
                    <a:gd name="connsiteY1302" fmla="*/ 1407873 h 2812935"/>
                    <a:gd name="connsiteX1303" fmla="*/ 1045933 w 1404720"/>
                    <a:gd name="connsiteY1303" fmla="*/ 1367505 h 2812935"/>
                    <a:gd name="connsiteX1304" fmla="*/ 1005565 w 1404720"/>
                    <a:gd name="connsiteY1304" fmla="*/ 1327137 h 2812935"/>
                    <a:gd name="connsiteX1305" fmla="*/ 921129 w 1404720"/>
                    <a:gd name="connsiteY1305" fmla="*/ 1327137 h 2812935"/>
                    <a:gd name="connsiteX1306" fmla="*/ 880761 w 1404720"/>
                    <a:gd name="connsiteY1306" fmla="*/ 1367505 h 2812935"/>
                    <a:gd name="connsiteX1307" fmla="*/ 921129 w 1404720"/>
                    <a:gd name="connsiteY1307" fmla="*/ 1407873 h 2812935"/>
                    <a:gd name="connsiteX1308" fmla="*/ 961497 w 1404720"/>
                    <a:gd name="connsiteY1308" fmla="*/ 1367505 h 2812935"/>
                    <a:gd name="connsiteX1309" fmla="*/ 921129 w 1404720"/>
                    <a:gd name="connsiteY1309" fmla="*/ 1327137 h 2812935"/>
                    <a:gd name="connsiteX1310" fmla="*/ 836693 w 1404720"/>
                    <a:gd name="connsiteY1310" fmla="*/ 1327137 h 2812935"/>
                    <a:gd name="connsiteX1311" fmla="*/ 796325 w 1404720"/>
                    <a:gd name="connsiteY1311" fmla="*/ 1367505 h 2812935"/>
                    <a:gd name="connsiteX1312" fmla="*/ 836693 w 1404720"/>
                    <a:gd name="connsiteY1312" fmla="*/ 1407873 h 2812935"/>
                    <a:gd name="connsiteX1313" fmla="*/ 877061 w 1404720"/>
                    <a:gd name="connsiteY1313" fmla="*/ 1367505 h 2812935"/>
                    <a:gd name="connsiteX1314" fmla="*/ 836693 w 1404720"/>
                    <a:gd name="connsiteY1314" fmla="*/ 1327137 h 2812935"/>
                    <a:gd name="connsiteX1315" fmla="*/ 752256 w 1404720"/>
                    <a:gd name="connsiteY1315" fmla="*/ 1327137 h 2812935"/>
                    <a:gd name="connsiteX1316" fmla="*/ 711888 w 1404720"/>
                    <a:gd name="connsiteY1316" fmla="*/ 1367505 h 2812935"/>
                    <a:gd name="connsiteX1317" fmla="*/ 752256 w 1404720"/>
                    <a:gd name="connsiteY1317" fmla="*/ 1407873 h 2812935"/>
                    <a:gd name="connsiteX1318" fmla="*/ 792624 w 1404720"/>
                    <a:gd name="connsiteY1318" fmla="*/ 1367505 h 2812935"/>
                    <a:gd name="connsiteX1319" fmla="*/ 752256 w 1404720"/>
                    <a:gd name="connsiteY1319" fmla="*/ 1327137 h 2812935"/>
                    <a:gd name="connsiteX1320" fmla="*/ 667820 w 1404720"/>
                    <a:gd name="connsiteY1320" fmla="*/ 1327137 h 2812935"/>
                    <a:gd name="connsiteX1321" fmla="*/ 627452 w 1404720"/>
                    <a:gd name="connsiteY1321" fmla="*/ 1367505 h 2812935"/>
                    <a:gd name="connsiteX1322" fmla="*/ 667820 w 1404720"/>
                    <a:gd name="connsiteY1322" fmla="*/ 1407873 h 2812935"/>
                    <a:gd name="connsiteX1323" fmla="*/ 708188 w 1404720"/>
                    <a:gd name="connsiteY1323" fmla="*/ 1367505 h 2812935"/>
                    <a:gd name="connsiteX1324" fmla="*/ 667820 w 1404720"/>
                    <a:gd name="connsiteY1324" fmla="*/ 1327137 h 2812935"/>
                    <a:gd name="connsiteX1325" fmla="*/ 583384 w 1404720"/>
                    <a:gd name="connsiteY1325" fmla="*/ 1327137 h 2812935"/>
                    <a:gd name="connsiteX1326" fmla="*/ 543016 w 1404720"/>
                    <a:gd name="connsiteY1326" fmla="*/ 1367505 h 2812935"/>
                    <a:gd name="connsiteX1327" fmla="*/ 583384 w 1404720"/>
                    <a:gd name="connsiteY1327" fmla="*/ 1407873 h 2812935"/>
                    <a:gd name="connsiteX1328" fmla="*/ 623752 w 1404720"/>
                    <a:gd name="connsiteY1328" fmla="*/ 1367505 h 2812935"/>
                    <a:gd name="connsiteX1329" fmla="*/ 583384 w 1404720"/>
                    <a:gd name="connsiteY1329" fmla="*/ 1327137 h 2812935"/>
                    <a:gd name="connsiteX1330" fmla="*/ 498947 w 1404720"/>
                    <a:gd name="connsiteY1330" fmla="*/ 1327137 h 2812935"/>
                    <a:gd name="connsiteX1331" fmla="*/ 458579 w 1404720"/>
                    <a:gd name="connsiteY1331" fmla="*/ 1367505 h 2812935"/>
                    <a:gd name="connsiteX1332" fmla="*/ 498947 w 1404720"/>
                    <a:gd name="connsiteY1332" fmla="*/ 1407873 h 2812935"/>
                    <a:gd name="connsiteX1333" fmla="*/ 539315 w 1404720"/>
                    <a:gd name="connsiteY1333" fmla="*/ 1367505 h 2812935"/>
                    <a:gd name="connsiteX1334" fmla="*/ 498947 w 1404720"/>
                    <a:gd name="connsiteY1334" fmla="*/ 1327137 h 2812935"/>
                    <a:gd name="connsiteX1335" fmla="*/ 414511 w 1404720"/>
                    <a:gd name="connsiteY1335" fmla="*/ 1327137 h 2812935"/>
                    <a:gd name="connsiteX1336" fmla="*/ 374143 w 1404720"/>
                    <a:gd name="connsiteY1336" fmla="*/ 1367505 h 2812935"/>
                    <a:gd name="connsiteX1337" fmla="*/ 414511 w 1404720"/>
                    <a:gd name="connsiteY1337" fmla="*/ 1407873 h 2812935"/>
                    <a:gd name="connsiteX1338" fmla="*/ 454879 w 1404720"/>
                    <a:gd name="connsiteY1338" fmla="*/ 1367505 h 2812935"/>
                    <a:gd name="connsiteX1339" fmla="*/ 414511 w 1404720"/>
                    <a:gd name="connsiteY1339" fmla="*/ 1327137 h 2812935"/>
                    <a:gd name="connsiteX1340" fmla="*/ 330075 w 1404720"/>
                    <a:gd name="connsiteY1340" fmla="*/ 1327137 h 2812935"/>
                    <a:gd name="connsiteX1341" fmla="*/ 289707 w 1404720"/>
                    <a:gd name="connsiteY1341" fmla="*/ 1367505 h 2812935"/>
                    <a:gd name="connsiteX1342" fmla="*/ 330075 w 1404720"/>
                    <a:gd name="connsiteY1342" fmla="*/ 1407873 h 2812935"/>
                    <a:gd name="connsiteX1343" fmla="*/ 370443 w 1404720"/>
                    <a:gd name="connsiteY1343" fmla="*/ 1367505 h 2812935"/>
                    <a:gd name="connsiteX1344" fmla="*/ 330075 w 1404720"/>
                    <a:gd name="connsiteY1344" fmla="*/ 1327137 h 2812935"/>
                    <a:gd name="connsiteX1345" fmla="*/ 245639 w 1404720"/>
                    <a:gd name="connsiteY1345" fmla="*/ 1327137 h 2812935"/>
                    <a:gd name="connsiteX1346" fmla="*/ 205271 w 1404720"/>
                    <a:gd name="connsiteY1346" fmla="*/ 1367505 h 2812935"/>
                    <a:gd name="connsiteX1347" fmla="*/ 245639 w 1404720"/>
                    <a:gd name="connsiteY1347" fmla="*/ 1407873 h 2812935"/>
                    <a:gd name="connsiteX1348" fmla="*/ 286007 w 1404720"/>
                    <a:gd name="connsiteY1348" fmla="*/ 1367505 h 2812935"/>
                    <a:gd name="connsiteX1349" fmla="*/ 245639 w 1404720"/>
                    <a:gd name="connsiteY1349" fmla="*/ 1327137 h 2812935"/>
                    <a:gd name="connsiteX1350" fmla="*/ 161202 w 1404720"/>
                    <a:gd name="connsiteY1350" fmla="*/ 1327137 h 2812935"/>
                    <a:gd name="connsiteX1351" fmla="*/ 120834 w 1404720"/>
                    <a:gd name="connsiteY1351" fmla="*/ 1367505 h 2812935"/>
                    <a:gd name="connsiteX1352" fmla="*/ 161202 w 1404720"/>
                    <a:gd name="connsiteY1352" fmla="*/ 1407873 h 2812935"/>
                    <a:gd name="connsiteX1353" fmla="*/ 201570 w 1404720"/>
                    <a:gd name="connsiteY1353" fmla="*/ 1367505 h 2812935"/>
                    <a:gd name="connsiteX1354" fmla="*/ 161202 w 1404720"/>
                    <a:gd name="connsiteY1354" fmla="*/ 1327137 h 2812935"/>
                    <a:gd name="connsiteX1355" fmla="*/ 76766 w 1404720"/>
                    <a:gd name="connsiteY1355" fmla="*/ 1327137 h 2812935"/>
                    <a:gd name="connsiteX1356" fmla="*/ 36398 w 1404720"/>
                    <a:gd name="connsiteY1356" fmla="*/ 1367505 h 2812935"/>
                    <a:gd name="connsiteX1357" fmla="*/ 76766 w 1404720"/>
                    <a:gd name="connsiteY1357" fmla="*/ 1407873 h 2812935"/>
                    <a:gd name="connsiteX1358" fmla="*/ 117134 w 1404720"/>
                    <a:gd name="connsiteY1358" fmla="*/ 1367505 h 2812935"/>
                    <a:gd name="connsiteX1359" fmla="*/ 76766 w 1404720"/>
                    <a:gd name="connsiteY1359" fmla="*/ 1327137 h 2812935"/>
                    <a:gd name="connsiteX1360" fmla="*/ 1343312 w 1404720"/>
                    <a:gd name="connsiteY1360" fmla="*/ 1241088 h 2812935"/>
                    <a:gd name="connsiteX1361" fmla="*/ 1302944 w 1404720"/>
                    <a:gd name="connsiteY1361" fmla="*/ 1281456 h 2812935"/>
                    <a:gd name="connsiteX1362" fmla="*/ 1343312 w 1404720"/>
                    <a:gd name="connsiteY1362" fmla="*/ 1321824 h 2812935"/>
                    <a:gd name="connsiteX1363" fmla="*/ 1383680 w 1404720"/>
                    <a:gd name="connsiteY1363" fmla="*/ 1281456 h 2812935"/>
                    <a:gd name="connsiteX1364" fmla="*/ 1343312 w 1404720"/>
                    <a:gd name="connsiteY1364" fmla="*/ 1241088 h 2812935"/>
                    <a:gd name="connsiteX1365" fmla="*/ 1258874 w 1404720"/>
                    <a:gd name="connsiteY1365" fmla="*/ 1241088 h 2812935"/>
                    <a:gd name="connsiteX1366" fmla="*/ 1218506 w 1404720"/>
                    <a:gd name="connsiteY1366" fmla="*/ 1281456 h 2812935"/>
                    <a:gd name="connsiteX1367" fmla="*/ 1258874 w 1404720"/>
                    <a:gd name="connsiteY1367" fmla="*/ 1321824 h 2812935"/>
                    <a:gd name="connsiteX1368" fmla="*/ 1299242 w 1404720"/>
                    <a:gd name="connsiteY1368" fmla="*/ 1281456 h 2812935"/>
                    <a:gd name="connsiteX1369" fmla="*/ 1258874 w 1404720"/>
                    <a:gd name="connsiteY1369" fmla="*/ 1241088 h 2812935"/>
                    <a:gd name="connsiteX1370" fmla="*/ 1174438 w 1404720"/>
                    <a:gd name="connsiteY1370" fmla="*/ 1241088 h 2812935"/>
                    <a:gd name="connsiteX1371" fmla="*/ 1134070 w 1404720"/>
                    <a:gd name="connsiteY1371" fmla="*/ 1281456 h 2812935"/>
                    <a:gd name="connsiteX1372" fmla="*/ 1174438 w 1404720"/>
                    <a:gd name="connsiteY1372" fmla="*/ 1321824 h 2812935"/>
                    <a:gd name="connsiteX1373" fmla="*/ 1214806 w 1404720"/>
                    <a:gd name="connsiteY1373" fmla="*/ 1281456 h 2812935"/>
                    <a:gd name="connsiteX1374" fmla="*/ 1174438 w 1404720"/>
                    <a:gd name="connsiteY1374" fmla="*/ 1241088 h 2812935"/>
                    <a:gd name="connsiteX1375" fmla="*/ 1090002 w 1404720"/>
                    <a:gd name="connsiteY1375" fmla="*/ 1241088 h 2812935"/>
                    <a:gd name="connsiteX1376" fmla="*/ 1049634 w 1404720"/>
                    <a:gd name="connsiteY1376" fmla="*/ 1281456 h 2812935"/>
                    <a:gd name="connsiteX1377" fmla="*/ 1090002 w 1404720"/>
                    <a:gd name="connsiteY1377" fmla="*/ 1321824 h 2812935"/>
                    <a:gd name="connsiteX1378" fmla="*/ 1130370 w 1404720"/>
                    <a:gd name="connsiteY1378" fmla="*/ 1281456 h 2812935"/>
                    <a:gd name="connsiteX1379" fmla="*/ 1090002 w 1404720"/>
                    <a:gd name="connsiteY1379" fmla="*/ 1241088 h 2812935"/>
                    <a:gd name="connsiteX1380" fmla="*/ 1005565 w 1404720"/>
                    <a:gd name="connsiteY1380" fmla="*/ 1241088 h 2812935"/>
                    <a:gd name="connsiteX1381" fmla="*/ 965197 w 1404720"/>
                    <a:gd name="connsiteY1381" fmla="*/ 1281456 h 2812935"/>
                    <a:gd name="connsiteX1382" fmla="*/ 1005565 w 1404720"/>
                    <a:gd name="connsiteY1382" fmla="*/ 1321824 h 2812935"/>
                    <a:gd name="connsiteX1383" fmla="*/ 1045933 w 1404720"/>
                    <a:gd name="connsiteY1383" fmla="*/ 1281456 h 2812935"/>
                    <a:gd name="connsiteX1384" fmla="*/ 1005565 w 1404720"/>
                    <a:gd name="connsiteY1384" fmla="*/ 1241088 h 2812935"/>
                    <a:gd name="connsiteX1385" fmla="*/ 921129 w 1404720"/>
                    <a:gd name="connsiteY1385" fmla="*/ 1241088 h 2812935"/>
                    <a:gd name="connsiteX1386" fmla="*/ 880761 w 1404720"/>
                    <a:gd name="connsiteY1386" fmla="*/ 1281456 h 2812935"/>
                    <a:gd name="connsiteX1387" fmla="*/ 921129 w 1404720"/>
                    <a:gd name="connsiteY1387" fmla="*/ 1321824 h 2812935"/>
                    <a:gd name="connsiteX1388" fmla="*/ 961497 w 1404720"/>
                    <a:gd name="connsiteY1388" fmla="*/ 1281456 h 2812935"/>
                    <a:gd name="connsiteX1389" fmla="*/ 921129 w 1404720"/>
                    <a:gd name="connsiteY1389" fmla="*/ 1241088 h 2812935"/>
                    <a:gd name="connsiteX1390" fmla="*/ 836693 w 1404720"/>
                    <a:gd name="connsiteY1390" fmla="*/ 1241088 h 2812935"/>
                    <a:gd name="connsiteX1391" fmla="*/ 796325 w 1404720"/>
                    <a:gd name="connsiteY1391" fmla="*/ 1281456 h 2812935"/>
                    <a:gd name="connsiteX1392" fmla="*/ 836693 w 1404720"/>
                    <a:gd name="connsiteY1392" fmla="*/ 1321824 h 2812935"/>
                    <a:gd name="connsiteX1393" fmla="*/ 877061 w 1404720"/>
                    <a:gd name="connsiteY1393" fmla="*/ 1281456 h 2812935"/>
                    <a:gd name="connsiteX1394" fmla="*/ 836693 w 1404720"/>
                    <a:gd name="connsiteY1394" fmla="*/ 1241088 h 2812935"/>
                    <a:gd name="connsiteX1395" fmla="*/ 752256 w 1404720"/>
                    <a:gd name="connsiteY1395" fmla="*/ 1241088 h 2812935"/>
                    <a:gd name="connsiteX1396" fmla="*/ 711888 w 1404720"/>
                    <a:gd name="connsiteY1396" fmla="*/ 1281456 h 2812935"/>
                    <a:gd name="connsiteX1397" fmla="*/ 752256 w 1404720"/>
                    <a:gd name="connsiteY1397" fmla="*/ 1321824 h 2812935"/>
                    <a:gd name="connsiteX1398" fmla="*/ 792624 w 1404720"/>
                    <a:gd name="connsiteY1398" fmla="*/ 1281456 h 2812935"/>
                    <a:gd name="connsiteX1399" fmla="*/ 752256 w 1404720"/>
                    <a:gd name="connsiteY1399" fmla="*/ 1241088 h 2812935"/>
                    <a:gd name="connsiteX1400" fmla="*/ 667820 w 1404720"/>
                    <a:gd name="connsiteY1400" fmla="*/ 1241088 h 2812935"/>
                    <a:gd name="connsiteX1401" fmla="*/ 627452 w 1404720"/>
                    <a:gd name="connsiteY1401" fmla="*/ 1281456 h 2812935"/>
                    <a:gd name="connsiteX1402" fmla="*/ 667820 w 1404720"/>
                    <a:gd name="connsiteY1402" fmla="*/ 1321824 h 2812935"/>
                    <a:gd name="connsiteX1403" fmla="*/ 708188 w 1404720"/>
                    <a:gd name="connsiteY1403" fmla="*/ 1281456 h 2812935"/>
                    <a:gd name="connsiteX1404" fmla="*/ 667820 w 1404720"/>
                    <a:gd name="connsiteY1404" fmla="*/ 1241088 h 2812935"/>
                    <a:gd name="connsiteX1405" fmla="*/ 583384 w 1404720"/>
                    <a:gd name="connsiteY1405" fmla="*/ 1241088 h 2812935"/>
                    <a:gd name="connsiteX1406" fmla="*/ 543016 w 1404720"/>
                    <a:gd name="connsiteY1406" fmla="*/ 1281456 h 2812935"/>
                    <a:gd name="connsiteX1407" fmla="*/ 583384 w 1404720"/>
                    <a:gd name="connsiteY1407" fmla="*/ 1321824 h 2812935"/>
                    <a:gd name="connsiteX1408" fmla="*/ 623752 w 1404720"/>
                    <a:gd name="connsiteY1408" fmla="*/ 1281456 h 2812935"/>
                    <a:gd name="connsiteX1409" fmla="*/ 583384 w 1404720"/>
                    <a:gd name="connsiteY1409" fmla="*/ 1241088 h 2812935"/>
                    <a:gd name="connsiteX1410" fmla="*/ 498947 w 1404720"/>
                    <a:gd name="connsiteY1410" fmla="*/ 1241088 h 2812935"/>
                    <a:gd name="connsiteX1411" fmla="*/ 458579 w 1404720"/>
                    <a:gd name="connsiteY1411" fmla="*/ 1281456 h 2812935"/>
                    <a:gd name="connsiteX1412" fmla="*/ 498947 w 1404720"/>
                    <a:gd name="connsiteY1412" fmla="*/ 1321824 h 2812935"/>
                    <a:gd name="connsiteX1413" fmla="*/ 539315 w 1404720"/>
                    <a:gd name="connsiteY1413" fmla="*/ 1281456 h 2812935"/>
                    <a:gd name="connsiteX1414" fmla="*/ 498947 w 1404720"/>
                    <a:gd name="connsiteY1414" fmla="*/ 1241088 h 2812935"/>
                    <a:gd name="connsiteX1415" fmla="*/ 414511 w 1404720"/>
                    <a:gd name="connsiteY1415" fmla="*/ 1241088 h 2812935"/>
                    <a:gd name="connsiteX1416" fmla="*/ 374143 w 1404720"/>
                    <a:gd name="connsiteY1416" fmla="*/ 1281456 h 2812935"/>
                    <a:gd name="connsiteX1417" fmla="*/ 414511 w 1404720"/>
                    <a:gd name="connsiteY1417" fmla="*/ 1321824 h 2812935"/>
                    <a:gd name="connsiteX1418" fmla="*/ 454879 w 1404720"/>
                    <a:gd name="connsiteY1418" fmla="*/ 1281456 h 2812935"/>
                    <a:gd name="connsiteX1419" fmla="*/ 414511 w 1404720"/>
                    <a:gd name="connsiteY1419" fmla="*/ 1241088 h 2812935"/>
                    <a:gd name="connsiteX1420" fmla="*/ 330075 w 1404720"/>
                    <a:gd name="connsiteY1420" fmla="*/ 1241088 h 2812935"/>
                    <a:gd name="connsiteX1421" fmla="*/ 289707 w 1404720"/>
                    <a:gd name="connsiteY1421" fmla="*/ 1281456 h 2812935"/>
                    <a:gd name="connsiteX1422" fmla="*/ 330075 w 1404720"/>
                    <a:gd name="connsiteY1422" fmla="*/ 1321824 h 2812935"/>
                    <a:gd name="connsiteX1423" fmla="*/ 370443 w 1404720"/>
                    <a:gd name="connsiteY1423" fmla="*/ 1281456 h 2812935"/>
                    <a:gd name="connsiteX1424" fmla="*/ 330075 w 1404720"/>
                    <a:gd name="connsiteY1424" fmla="*/ 1241088 h 2812935"/>
                    <a:gd name="connsiteX1425" fmla="*/ 245639 w 1404720"/>
                    <a:gd name="connsiteY1425" fmla="*/ 1241088 h 2812935"/>
                    <a:gd name="connsiteX1426" fmla="*/ 205271 w 1404720"/>
                    <a:gd name="connsiteY1426" fmla="*/ 1281456 h 2812935"/>
                    <a:gd name="connsiteX1427" fmla="*/ 245639 w 1404720"/>
                    <a:gd name="connsiteY1427" fmla="*/ 1321824 h 2812935"/>
                    <a:gd name="connsiteX1428" fmla="*/ 286007 w 1404720"/>
                    <a:gd name="connsiteY1428" fmla="*/ 1281456 h 2812935"/>
                    <a:gd name="connsiteX1429" fmla="*/ 245639 w 1404720"/>
                    <a:gd name="connsiteY1429" fmla="*/ 1241088 h 2812935"/>
                    <a:gd name="connsiteX1430" fmla="*/ 161202 w 1404720"/>
                    <a:gd name="connsiteY1430" fmla="*/ 1241088 h 2812935"/>
                    <a:gd name="connsiteX1431" fmla="*/ 120834 w 1404720"/>
                    <a:gd name="connsiteY1431" fmla="*/ 1281456 h 2812935"/>
                    <a:gd name="connsiteX1432" fmla="*/ 161202 w 1404720"/>
                    <a:gd name="connsiteY1432" fmla="*/ 1321824 h 2812935"/>
                    <a:gd name="connsiteX1433" fmla="*/ 201570 w 1404720"/>
                    <a:gd name="connsiteY1433" fmla="*/ 1281456 h 2812935"/>
                    <a:gd name="connsiteX1434" fmla="*/ 161202 w 1404720"/>
                    <a:gd name="connsiteY1434" fmla="*/ 1241088 h 2812935"/>
                    <a:gd name="connsiteX1435" fmla="*/ 76766 w 1404720"/>
                    <a:gd name="connsiteY1435" fmla="*/ 1241088 h 2812935"/>
                    <a:gd name="connsiteX1436" fmla="*/ 36398 w 1404720"/>
                    <a:gd name="connsiteY1436" fmla="*/ 1281456 h 2812935"/>
                    <a:gd name="connsiteX1437" fmla="*/ 76766 w 1404720"/>
                    <a:gd name="connsiteY1437" fmla="*/ 1321824 h 2812935"/>
                    <a:gd name="connsiteX1438" fmla="*/ 117134 w 1404720"/>
                    <a:gd name="connsiteY1438" fmla="*/ 1281456 h 2812935"/>
                    <a:gd name="connsiteX1439" fmla="*/ 76766 w 1404720"/>
                    <a:gd name="connsiteY1439" fmla="*/ 1241088 h 2812935"/>
                    <a:gd name="connsiteX1440" fmla="*/ 1343312 w 1404720"/>
                    <a:gd name="connsiteY1440" fmla="*/ 1155038 h 2812935"/>
                    <a:gd name="connsiteX1441" fmla="*/ 1302944 w 1404720"/>
                    <a:gd name="connsiteY1441" fmla="*/ 1195406 h 2812935"/>
                    <a:gd name="connsiteX1442" fmla="*/ 1343312 w 1404720"/>
                    <a:gd name="connsiteY1442" fmla="*/ 1235774 h 2812935"/>
                    <a:gd name="connsiteX1443" fmla="*/ 1383680 w 1404720"/>
                    <a:gd name="connsiteY1443" fmla="*/ 1195406 h 2812935"/>
                    <a:gd name="connsiteX1444" fmla="*/ 1343312 w 1404720"/>
                    <a:gd name="connsiteY1444" fmla="*/ 1155038 h 2812935"/>
                    <a:gd name="connsiteX1445" fmla="*/ 1258874 w 1404720"/>
                    <a:gd name="connsiteY1445" fmla="*/ 1155038 h 2812935"/>
                    <a:gd name="connsiteX1446" fmla="*/ 1218506 w 1404720"/>
                    <a:gd name="connsiteY1446" fmla="*/ 1195406 h 2812935"/>
                    <a:gd name="connsiteX1447" fmla="*/ 1258874 w 1404720"/>
                    <a:gd name="connsiteY1447" fmla="*/ 1235774 h 2812935"/>
                    <a:gd name="connsiteX1448" fmla="*/ 1299242 w 1404720"/>
                    <a:gd name="connsiteY1448" fmla="*/ 1195406 h 2812935"/>
                    <a:gd name="connsiteX1449" fmla="*/ 1258874 w 1404720"/>
                    <a:gd name="connsiteY1449" fmla="*/ 1155038 h 2812935"/>
                    <a:gd name="connsiteX1450" fmla="*/ 1174438 w 1404720"/>
                    <a:gd name="connsiteY1450" fmla="*/ 1155038 h 2812935"/>
                    <a:gd name="connsiteX1451" fmla="*/ 1134070 w 1404720"/>
                    <a:gd name="connsiteY1451" fmla="*/ 1195406 h 2812935"/>
                    <a:gd name="connsiteX1452" fmla="*/ 1174438 w 1404720"/>
                    <a:gd name="connsiteY1452" fmla="*/ 1235774 h 2812935"/>
                    <a:gd name="connsiteX1453" fmla="*/ 1214806 w 1404720"/>
                    <a:gd name="connsiteY1453" fmla="*/ 1195406 h 2812935"/>
                    <a:gd name="connsiteX1454" fmla="*/ 1174438 w 1404720"/>
                    <a:gd name="connsiteY1454" fmla="*/ 1155038 h 2812935"/>
                    <a:gd name="connsiteX1455" fmla="*/ 1090002 w 1404720"/>
                    <a:gd name="connsiteY1455" fmla="*/ 1155038 h 2812935"/>
                    <a:gd name="connsiteX1456" fmla="*/ 1049634 w 1404720"/>
                    <a:gd name="connsiteY1456" fmla="*/ 1195406 h 2812935"/>
                    <a:gd name="connsiteX1457" fmla="*/ 1090002 w 1404720"/>
                    <a:gd name="connsiteY1457" fmla="*/ 1235774 h 2812935"/>
                    <a:gd name="connsiteX1458" fmla="*/ 1130370 w 1404720"/>
                    <a:gd name="connsiteY1458" fmla="*/ 1195406 h 2812935"/>
                    <a:gd name="connsiteX1459" fmla="*/ 1090002 w 1404720"/>
                    <a:gd name="connsiteY1459" fmla="*/ 1155038 h 2812935"/>
                    <a:gd name="connsiteX1460" fmla="*/ 1005565 w 1404720"/>
                    <a:gd name="connsiteY1460" fmla="*/ 1155038 h 2812935"/>
                    <a:gd name="connsiteX1461" fmla="*/ 965197 w 1404720"/>
                    <a:gd name="connsiteY1461" fmla="*/ 1195406 h 2812935"/>
                    <a:gd name="connsiteX1462" fmla="*/ 1005565 w 1404720"/>
                    <a:gd name="connsiteY1462" fmla="*/ 1235774 h 2812935"/>
                    <a:gd name="connsiteX1463" fmla="*/ 1045933 w 1404720"/>
                    <a:gd name="connsiteY1463" fmla="*/ 1195406 h 2812935"/>
                    <a:gd name="connsiteX1464" fmla="*/ 1005565 w 1404720"/>
                    <a:gd name="connsiteY1464" fmla="*/ 1155038 h 2812935"/>
                    <a:gd name="connsiteX1465" fmla="*/ 921129 w 1404720"/>
                    <a:gd name="connsiteY1465" fmla="*/ 1155038 h 2812935"/>
                    <a:gd name="connsiteX1466" fmla="*/ 880761 w 1404720"/>
                    <a:gd name="connsiteY1466" fmla="*/ 1195406 h 2812935"/>
                    <a:gd name="connsiteX1467" fmla="*/ 921129 w 1404720"/>
                    <a:gd name="connsiteY1467" fmla="*/ 1235774 h 2812935"/>
                    <a:gd name="connsiteX1468" fmla="*/ 961497 w 1404720"/>
                    <a:gd name="connsiteY1468" fmla="*/ 1195406 h 2812935"/>
                    <a:gd name="connsiteX1469" fmla="*/ 921129 w 1404720"/>
                    <a:gd name="connsiteY1469" fmla="*/ 1155038 h 2812935"/>
                    <a:gd name="connsiteX1470" fmla="*/ 836693 w 1404720"/>
                    <a:gd name="connsiteY1470" fmla="*/ 1155038 h 2812935"/>
                    <a:gd name="connsiteX1471" fmla="*/ 796325 w 1404720"/>
                    <a:gd name="connsiteY1471" fmla="*/ 1195406 h 2812935"/>
                    <a:gd name="connsiteX1472" fmla="*/ 836693 w 1404720"/>
                    <a:gd name="connsiteY1472" fmla="*/ 1235774 h 2812935"/>
                    <a:gd name="connsiteX1473" fmla="*/ 877061 w 1404720"/>
                    <a:gd name="connsiteY1473" fmla="*/ 1195406 h 2812935"/>
                    <a:gd name="connsiteX1474" fmla="*/ 836693 w 1404720"/>
                    <a:gd name="connsiteY1474" fmla="*/ 1155038 h 2812935"/>
                    <a:gd name="connsiteX1475" fmla="*/ 752256 w 1404720"/>
                    <a:gd name="connsiteY1475" fmla="*/ 1155038 h 2812935"/>
                    <a:gd name="connsiteX1476" fmla="*/ 711888 w 1404720"/>
                    <a:gd name="connsiteY1476" fmla="*/ 1195406 h 2812935"/>
                    <a:gd name="connsiteX1477" fmla="*/ 752256 w 1404720"/>
                    <a:gd name="connsiteY1477" fmla="*/ 1235774 h 2812935"/>
                    <a:gd name="connsiteX1478" fmla="*/ 792624 w 1404720"/>
                    <a:gd name="connsiteY1478" fmla="*/ 1195406 h 2812935"/>
                    <a:gd name="connsiteX1479" fmla="*/ 752256 w 1404720"/>
                    <a:gd name="connsiteY1479" fmla="*/ 1155038 h 2812935"/>
                    <a:gd name="connsiteX1480" fmla="*/ 667820 w 1404720"/>
                    <a:gd name="connsiteY1480" fmla="*/ 1155038 h 2812935"/>
                    <a:gd name="connsiteX1481" fmla="*/ 627452 w 1404720"/>
                    <a:gd name="connsiteY1481" fmla="*/ 1195406 h 2812935"/>
                    <a:gd name="connsiteX1482" fmla="*/ 667820 w 1404720"/>
                    <a:gd name="connsiteY1482" fmla="*/ 1235774 h 2812935"/>
                    <a:gd name="connsiteX1483" fmla="*/ 708188 w 1404720"/>
                    <a:gd name="connsiteY1483" fmla="*/ 1195406 h 2812935"/>
                    <a:gd name="connsiteX1484" fmla="*/ 667820 w 1404720"/>
                    <a:gd name="connsiteY1484" fmla="*/ 1155038 h 2812935"/>
                    <a:gd name="connsiteX1485" fmla="*/ 583384 w 1404720"/>
                    <a:gd name="connsiteY1485" fmla="*/ 1155038 h 2812935"/>
                    <a:gd name="connsiteX1486" fmla="*/ 543016 w 1404720"/>
                    <a:gd name="connsiteY1486" fmla="*/ 1195406 h 2812935"/>
                    <a:gd name="connsiteX1487" fmla="*/ 583384 w 1404720"/>
                    <a:gd name="connsiteY1487" fmla="*/ 1235774 h 2812935"/>
                    <a:gd name="connsiteX1488" fmla="*/ 623752 w 1404720"/>
                    <a:gd name="connsiteY1488" fmla="*/ 1195406 h 2812935"/>
                    <a:gd name="connsiteX1489" fmla="*/ 583384 w 1404720"/>
                    <a:gd name="connsiteY1489" fmla="*/ 1155038 h 2812935"/>
                    <a:gd name="connsiteX1490" fmla="*/ 498947 w 1404720"/>
                    <a:gd name="connsiteY1490" fmla="*/ 1155038 h 2812935"/>
                    <a:gd name="connsiteX1491" fmla="*/ 458579 w 1404720"/>
                    <a:gd name="connsiteY1491" fmla="*/ 1195406 h 2812935"/>
                    <a:gd name="connsiteX1492" fmla="*/ 498947 w 1404720"/>
                    <a:gd name="connsiteY1492" fmla="*/ 1235774 h 2812935"/>
                    <a:gd name="connsiteX1493" fmla="*/ 539315 w 1404720"/>
                    <a:gd name="connsiteY1493" fmla="*/ 1195406 h 2812935"/>
                    <a:gd name="connsiteX1494" fmla="*/ 498947 w 1404720"/>
                    <a:gd name="connsiteY1494" fmla="*/ 1155038 h 2812935"/>
                    <a:gd name="connsiteX1495" fmla="*/ 414511 w 1404720"/>
                    <a:gd name="connsiteY1495" fmla="*/ 1155038 h 2812935"/>
                    <a:gd name="connsiteX1496" fmla="*/ 374143 w 1404720"/>
                    <a:gd name="connsiteY1496" fmla="*/ 1195406 h 2812935"/>
                    <a:gd name="connsiteX1497" fmla="*/ 414511 w 1404720"/>
                    <a:gd name="connsiteY1497" fmla="*/ 1235774 h 2812935"/>
                    <a:gd name="connsiteX1498" fmla="*/ 454879 w 1404720"/>
                    <a:gd name="connsiteY1498" fmla="*/ 1195406 h 2812935"/>
                    <a:gd name="connsiteX1499" fmla="*/ 414511 w 1404720"/>
                    <a:gd name="connsiteY1499" fmla="*/ 1155038 h 2812935"/>
                    <a:gd name="connsiteX1500" fmla="*/ 330075 w 1404720"/>
                    <a:gd name="connsiteY1500" fmla="*/ 1155038 h 2812935"/>
                    <a:gd name="connsiteX1501" fmla="*/ 289707 w 1404720"/>
                    <a:gd name="connsiteY1501" fmla="*/ 1195406 h 2812935"/>
                    <a:gd name="connsiteX1502" fmla="*/ 330075 w 1404720"/>
                    <a:gd name="connsiteY1502" fmla="*/ 1235774 h 2812935"/>
                    <a:gd name="connsiteX1503" fmla="*/ 370443 w 1404720"/>
                    <a:gd name="connsiteY1503" fmla="*/ 1195406 h 2812935"/>
                    <a:gd name="connsiteX1504" fmla="*/ 330075 w 1404720"/>
                    <a:gd name="connsiteY1504" fmla="*/ 1155038 h 2812935"/>
                    <a:gd name="connsiteX1505" fmla="*/ 245639 w 1404720"/>
                    <a:gd name="connsiteY1505" fmla="*/ 1155038 h 2812935"/>
                    <a:gd name="connsiteX1506" fmla="*/ 205271 w 1404720"/>
                    <a:gd name="connsiteY1506" fmla="*/ 1195406 h 2812935"/>
                    <a:gd name="connsiteX1507" fmla="*/ 245639 w 1404720"/>
                    <a:gd name="connsiteY1507" fmla="*/ 1235774 h 2812935"/>
                    <a:gd name="connsiteX1508" fmla="*/ 286007 w 1404720"/>
                    <a:gd name="connsiteY1508" fmla="*/ 1195406 h 2812935"/>
                    <a:gd name="connsiteX1509" fmla="*/ 245639 w 1404720"/>
                    <a:gd name="connsiteY1509" fmla="*/ 1155038 h 2812935"/>
                    <a:gd name="connsiteX1510" fmla="*/ 161202 w 1404720"/>
                    <a:gd name="connsiteY1510" fmla="*/ 1155038 h 2812935"/>
                    <a:gd name="connsiteX1511" fmla="*/ 120834 w 1404720"/>
                    <a:gd name="connsiteY1511" fmla="*/ 1195406 h 2812935"/>
                    <a:gd name="connsiteX1512" fmla="*/ 161202 w 1404720"/>
                    <a:gd name="connsiteY1512" fmla="*/ 1235774 h 2812935"/>
                    <a:gd name="connsiteX1513" fmla="*/ 201570 w 1404720"/>
                    <a:gd name="connsiteY1513" fmla="*/ 1195406 h 2812935"/>
                    <a:gd name="connsiteX1514" fmla="*/ 161202 w 1404720"/>
                    <a:gd name="connsiteY1514" fmla="*/ 1155038 h 2812935"/>
                    <a:gd name="connsiteX1515" fmla="*/ 76766 w 1404720"/>
                    <a:gd name="connsiteY1515" fmla="*/ 1155038 h 2812935"/>
                    <a:gd name="connsiteX1516" fmla="*/ 36398 w 1404720"/>
                    <a:gd name="connsiteY1516" fmla="*/ 1195406 h 2812935"/>
                    <a:gd name="connsiteX1517" fmla="*/ 76766 w 1404720"/>
                    <a:gd name="connsiteY1517" fmla="*/ 1235774 h 2812935"/>
                    <a:gd name="connsiteX1518" fmla="*/ 117134 w 1404720"/>
                    <a:gd name="connsiteY1518" fmla="*/ 1195406 h 2812935"/>
                    <a:gd name="connsiteX1519" fmla="*/ 76766 w 1404720"/>
                    <a:gd name="connsiteY1519" fmla="*/ 1155038 h 2812935"/>
                    <a:gd name="connsiteX1520" fmla="*/ 1343312 w 1404720"/>
                    <a:gd name="connsiteY1520" fmla="*/ 1068989 h 2812935"/>
                    <a:gd name="connsiteX1521" fmla="*/ 1302944 w 1404720"/>
                    <a:gd name="connsiteY1521" fmla="*/ 1109357 h 2812935"/>
                    <a:gd name="connsiteX1522" fmla="*/ 1343312 w 1404720"/>
                    <a:gd name="connsiteY1522" fmla="*/ 1149725 h 2812935"/>
                    <a:gd name="connsiteX1523" fmla="*/ 1383680 w 1404720"/>
                    <a:gd name="connsiteY1523" fmla="*/ 1109357 h 2812935"/>
                    <a:gd name="connsiteX1524" fmla="*/ 1343312 w 1404720"/>
                    <a:gd name="connsiteY1524" fmla="*/ 1068989 h 2812935"/>
                    <a:gd name="connsiteX1525" fmla="*/ 1258874 w 1404720"/>
                    <a:gd name="connsiteY1525" fmla="*/ 1068989 h 2812935"/>
                    <a:gd name="connsiteX1526" fmla="*/ 1218506 w 1404720"/>
                    <a:gd name="connsiteY1526" fmla="*/ 1109357 h 2812935"/>
                    <a:gd name="connsiteX1527" fmla="*/ 1258874 w 1404720"/>
                    <a:gd name="connsiteY1527" fmla="*/ 1149725 h 2812935"/>
                    <a:gd name="connsiteX1528" fmla="*/ 1299242 w 1404720"/>
                    <a:gd name="connsiteY1528" fmla="*/ 1109357 h 2812935"/>
                    <a:gd name="connsiteX1529" fmla="*/ 1258874 w 1404720"/>
                    <a:gd name="connsiteY1529" fmla="*/ 1068989 h 2812935"/>
                    <a:gd name="connsiteX1530" fmla="*/ 1174438 w 1404720"/>
                    <a:gd name="connsiteY1530" fmla="*/ 1068989 h 2812935"/>
                    <a:gd name="connsiteX1531" fmla="*/ 1134070 w 1404720"/>
                    <a:gd name="connsiteY1531" fmla="*/ 1109357 h 2812935"/>
                    <a:gd name="connsiteX1532" fmla="*/ 1174438 w 1404720"/>
                    <a:gd name="connsiteY1532" fmla="*/ 1149725 h 2812935"/>
                    <a:gd name="connsiteX1533" fmla="*/ 1214806 w 1404720"/>
                    <a:gd name="connsiteY1533" fmla="*/ 1109357 h 2812935"/>
                    <a:gd name="connsiteX1534" fmla="*/ 1174438 w 1404720"/>
                    <a:gd name="connsiteY1534" fmla="*/ 1068989 h 2812935"/>
                    <a:gd name="connsiteX1535" fmla="*/ 1090002 w 1404720"/>
                    <a:gd name="connsiteY1535" fmla="*/ 1068989 h 2812935"/>
                    <a:gd name="connsiteX1536" fmla="*/ 1049634 w 1404720"/>
                    <a:gd name="connsiteY1536" fmla="*/ 1109357 h 2812935"/>
                    <a:gd name="connsiteX1537" fmla="*/ 1090002 w 1404720"/>
                    <a:gd name="connsiteY1537" fmla="*/ 1149725 h 2812935"/>
                    <a:gd name="connsiteX1538" fmla="*/ 1130370 w 1404720"/>
                    <a:gd name="connsiteY1538" fmla="*/ 1109357 h 2812935"/>
                    <a:gd name="connsiteX1539" fmla="*/ 1090002 w 1404720"/>
                    <a:gd name="connsiteY1539" fmla="*/ 1068989 h 2812935"/>
                    <a:gd name="connsiteX1540" fmla="*/ 1005565 w 1404720"/>
                    <a:gd name="connsiteY1540" fmla="*/ 1068989 h 2812935"/>
                    <a:gd name="connsiteX1541" fmla="*/ 965197 w 1404720"/>
                    <a:gd name="connsiteY1541" fmla="*/ 1109357 h 2812935"/>
                    <a:gd name="connsiteX1542" fmla="*/ 1005565 w 1404720"/>
                    <a:gd name="connsiteY1542" fmla="*/ 1149725 h 2812935"/>
                    <a:gd name="connsiteX1543" fmla="*/ 1045933 w 1404720"/>
                    <a:gd name="connsiteY1543" fmla="*/ 1109357 h 2812935"/>
                    <a:gd name="connsiteX1544" fmla="*/ 1005565 w 1404720"/>
                    <a:gd name="connsiteY1544" fmla="*/ 1068989 h 2812935"/>
                    <a:gd name="connsiteX1545" fmla="*/ 921129 w 1404720"/>
                    <a:gd name="connsiteY1545" fmla="*/ 1068989 h 2812935"/>
                    <a:gd name="connsiteX1546" fmla="*/ 880761 w 1404720"/>
                    <a:gd name="connsiteY1546" fmla="*/ 1109357 h 2812935"/>
                    <a:gd name="connsiteX1547" fmla="*/ 921129 w 1404720"/>
                    <a:gd name="connsiteY1547" fmla="*/ 1149725 h 2812935"/>
                    <a:gd name="connsiteX1548" fmla="*/ 961497 w 1404720"/>
                    <a:gd name="connsiteY1548" fmla="*/ 1109357 h 2812935"/>
                    <a:gd name="connsiteX1549" fmla="*/ 921129 w 1404720"/>
                    <a:gd name="connsiteY1549" fmla="*/ 1068989 h 2812935"/>
                    <a:gd name="connsiteX1550" fmla="*/ 836693 w 1404720"/>
                    <a:gd name="connsiteY1550" fmla="*/ 1068989 h 2812935"/>
                    <a:gd name="connsiteX1551" fmla="*/ 796325 w 1404720"/>
                    <a:gd name="connsiteY1551" fmla="*/ 1109357 h 2812935"/>
                    <a:gd name="connsiteX1552" fmla="*/ 836693 w 1404720"/>
                    <a:gd name="connsiteY1552" fmla="*/ 1149725 h 2812935"/>
                    <a:gd name="connsiteX1553" fmla="*/ 877061 w 1404720"/>
                    <a:gd name="connsiteY1553" fmla="*/ 1109357 h 2812935"/>
                    <a:gd name="connsiteX1554" fmla="*/ 836693 w 1404720"/>
                    <a:gd name="connsiteY1554" fmla="*/ 1068989 h 2812935"/>
                    <a:gd name="connsiteX1555" fmla="*/ 752256 w 1404720"/>
                    <a:gd name="connsiteY1555" fmla="*/ 1068989 h 2812935"/>
                    <a:gd name="connsiteX1556" fmla="*/ 711888 w 1404720"/>
                    <a:gd name="connsiteY1556" fmla="*/ 1109357 h 2812935"/>
                    <a:gd name="connsiteX1557" fmla="*/ 752256 w 1404720"/>
                    <a:gd name="connsiteY1557" fmla="*/ 1149725 h 2812935"/>
                    <a:gd name="connsiteX1558" fmla="*/ 792624 w 1404720"/>
                    <a:gd name="connsiteY1558" fmla="*/ 1109357 h 2812935"/>
                    <a:gd name="connsiteX1559" fmla="*/ 752256 w 1404720"/>
                    <a:gd name="connsiteY1559" fmla="*/ 1068989 h 2812935"/>
                    <a:gd name="connsiteX1560" fmla="*/ 667820 w 1404720"/>
                    <a:gd name="connsiteY1560" fmla="*/ 1068989 h 2812935"/>
                    <a:gd name="connsiteX1561" fmla="*/ 627452 w 1404720"/>
                    <a:gd name="connsiteY1561" fmla="*/ 1109357 h 2812935"/>
                    <a:gd name="connsiteX1562" fmla="*/ 667820 w 1404720"/>
                    <a:gd name="connsiteY1562" fmla="*/ 1149725 h 2812935"/>
                    <a:gd name="connsiteX1563" fmla="*/ 708188 w 1404720"/>
                    <a:gd name="connsiteY1563" fmla="*/ 1109357 h 2812935"/>
                    <a:gd name="connsiteX1564" fmla="*/ 667820 w 1404720"/>
                    <a:gd name="connsiteY1564" fmla="*/ 1068989 h 2812935"/>
                    <a:gd name="connsiteX1565" fmla="*/ 583384 w 1404720"/>
                    <a:gd name="connsiteY1565" fmla="*/ 1068989 h 2812935"/>
                    <a:gd name="connsiteX1566" fmla="*/ 543016 w 1404720"/>
                    <a:gd name="connsiteY1566" fmla="*/ 1109357 h 2812935"/>
                    <a:gd name="connsiteX1567" fmla="*/ 583384 w 1404720"/>
                    <a:gd name="connsiteY1567" fmla="*/ 1149725 h 2812935"/>
                    <a:gd name="connsiteX1568" fmla="*/ 623752 w 1404720"/>
                    <a:gd name="connsiteY1568" fmla="*/ 1109357 h 2812935"/>
                    <a:gd name="connsiteX1569" fmla="*/ 583384 w 1404720"/>
                    <a:gd name="connsiteY1569" fmla="*/ 1068989 h 2812935"/>
                    <a:gd name="connsiteX1570" fmla="*/ 498947 w 1404720"/>
                    <a:gd name="connsiteY1570" fmla="*/ 1068989 h 2812935"/>
                    <a:gd name="connsiteX1571" fmla="*/ 458579 w 1404720"/>
                    <a:gd name="connsiteY1571" fmla="*/ 1109357 h 2812935"/>
                    <a:gd name="connsiteX1572" fmla="*/ 498947 w 1404720"/>
                    <a:gd name="connsiteY1572" fmla="*/ 1149725 h 2812935"/>
                    <a:gd name="connsiteX1573" fmla="*/ 539315 w 1404720"/>
                    <a:gd name="connsiteY1573" fmla="*/ 1109357 h 2812935"/>
                    <a:gd name="connsiteX1574" fmla="*/ 498947 w 1404720"/>
                    <a:gd name="connsiteY1574" fmla="*/ 1068989 h 2812935"/>
                    <a:gd name="connsiteX1575" fmla="*/ 414511 w 1404720"/>
                    <a:gd name="connsiteY1575" fmla="*/ 1068989 h 2812935"/>
                    <a:gd name="connsiteX1576" fmla="*/ 374143 w 1404720"/>
                    <a:gd name="connsiteY1576" fmla="*/ 1109357 h 2812935"/>
                    <a:gd name="connsiteX1577" fmla="*/ 414511 w 1404720"/>
                    <a:gd name="connsiteY1577" fmla="*/ 1149725 h 2812935"/>
                    <a:gd name="connsiteX1578" fmla="*/ 454879 w 1404720"/>
                    <a:gd name="connsiteY1578" fmla="*/ 1109357 h 2812935"/>
                    <a:gd name="connsiteX1579" fmla="*/ 414511 w 1404720"/>
                    <a:gd name="connsiteY1579" fmla="*/ 1068989 h 2812935"/>
                    <a:gd name="connsiteX1580" fmla="*/ 330075 w 1404720"/>
                    <a:gd name="connsiteY1580" fmla="*/ 1068989 h 2812935"/>
                    <a:gd name="connsiteX1581" fmla="*/ 289707 w 1404720"/>
                    <a:gd name="connsiteY1581" fmla="*/ 1109357 h 2812935"/>
                    <a:gd name="connsiteX1582" fmla="*/ 330075 w 1404720"/>
                    <a:gd name="connsiteY1582" fmla="*/ 1149725 h 2812935"/>
                    <a:gd name="connsiteX1583" fmla="*/ 370443 w 1404720"/>
                    <a:gd name="connsiteY1583" fmla="*/ 1109357 h 2812935"/>
                    <a:gd name="connsiteX1584" fmla="*/ 330075 w 1404720"/>
                    <a:gd name="connsiteY1584" fmla="*/ 1068989 h 2812935"/>
                    <a:gd name="connsiteX1585" fmla="*/ 245639 w 1404720"/>
                    <a:gd name="connsiteY1585" fmla="*/ 1068989 h 2812935"/>
                    <a:gd name="connsiteX1586" fmla="*/ 205271 w 1404720"/>
                    <a:gd name="connsiteY1586" fmla="*/ 1109357 h 2812935"/>
                    <a:gd name="connsiteX1587" fmla="*/ 245639 w 1404720"/>
                    <a:gd name="connsiteY1587" fmla="*/ 1149725 h 2812935"/>
                    <a:gd name="connsiteX1588" fmla="*/ 286007 w 1404720"/>
                    <a:gd name="connsiteY1588" fmla="*/ 1109357 h 2812935"/>
                    <a:gd name="connsiteX1589" fmla="*/ 245639 w 1404720"/>
                    <a:gd name="connsiteY1589" fmla="*/ 1068989 h 2812935"/>
                    <a:gd name="connsiteX1590" fmla="*/ 161202 w 1404720"/>
                    <a:gd name="connsiteY1590" fmla="*/ 1068989 h 2812935"/>
                    <a:gd name="connsiteX1591" fmla="*/ 120834 w 1404720"/>
                    <a:gd name="connsiteY1591" fmla="*/ 1109357 h 2812935"/>
                    <a:gd name="connsiteX1592" fmla="*/ 161202 w 1404720"/>
                    <a:gd name="connsiteY1592" fmla="*/ 1149725 h 2812935"/>
                    <a:gd name="connsiteX1593" fmla="*/ 201570 w 1404720"/>
                    <a:gd name="connsiteY1593" fmla="*/ 1109357 h 2812935"/>
                    <a:gd name="connsiteX1594" fmla="*/ 161202 w 1404720"/>
                    <a:gd name="connsiteY1594" fmla="*/ 1068989 h 2812935"/>
                    <a:gd name="connsiteX1595" fmla="*/ 76766 w 1404720"/>
                    <a:gd name="connsiteY1595" fmla="*/ 1068989 h 2812935"/>
                    <a:gd name="connsiteX1596" fmla="*/ 36398 w 1404720"/>
                    <a:gd name="connsiteY1596" fmla="*/ 1109357 h 2812935"/>
                    <a:gd name="connsiteX1597" fmla="*/ 76766 w 1404720"/>
                    <a:gd name="connsiteY1597" fmla="*/ 1149725 h 2812935"/>
                    <a:gd name="connsiteX1598" fmla="*/ 117134 w 1404720"/>
                    <a:gd name="connsiteY1598" fmla="*/ 1109357 h 2812935"/>
                    <a:gd name="connsiteX1599" fmla="*/ 76766 w 1404720"/>
                    <a:gd name="connsiteY1599" fmla="*/ 1068989 h 2812935"/>
                    <a:gd name="connsiteX1600" fmla="*/ 1343312 w 1404720"/>
                    <a:gd name="connsiteY1600" fmla="*/ 982940 h 2812935"/>
                    <a:gd name="connsiteX1601" fmla="*/ 1302944 w 1404720"/>
                    <a:gd name="connsiteY1601" fmla="*/ 1023308 h 2812935"/>
                    <a:gd name="connsiteX1602" fmla="*/ 1343312 w 1404720"/>
                    <a:gd name="connsiteY1602" fmla="*/ 1063676 h 2812935"/>
                    <a:gd name="connsiteX1603" fmla="*/ 1383680 w 1404720"/>
                    <a:gd name="connsiteY1603" fmla="*/ 1023308 h 2812935"/>
                    <a:gd name="connsiteX1604" fmla="*/ 1343312 w 1404720"/>
                    <a:gd name="connsiteY1604" fmla="*/ 982940 h 2812935"/>
                    <a:gd name="connsiteX1605" fmla="*/ 1258874 w 1404720"/>
                    <a:gd name="connsiteY1605" fmla="*/ 982940 h 2812935"/>
                    <a:gd name="connsiteX1606" fmla="*/ 1218506 w 1404720"/>
                    <a:gd name="connsiteY1606" fmla="*/ 1023308 h 2812935"/>
                    <a:gd name="connsiteX1607" fmla="*/ 1258874 w 1404720"/>
                    <a:gd name="connsiteY1607" fmla="*/ 1063676 h 2812935"/>
                    <a:gd name="connsiteX1608" fmla="*/ 1299242 w 1404720"/>
                    <a:gd name="connsiteY1608" fmla="*/ 1023308 h 2812935"/>
                    <a:gd name="connsiteX1609" fmla="*/ 1258874 w 1404720"/>
                    <a:gd name="connsiteY1609" fmla="*/ 982940 h 2812935"/>
                    <a:gd name="connsiteX1610" fmla="*/ 1174438 w 1404720"/>
                    <a:gd name="connsiteY1610" fmla="*/ 982940 h 2812935"/>
                    <a:gd name="connsiteX1611" fmla="*/ 1134070 w 1404720"/>
                    <a:gd name="connsiteY1611" fmla="*/ 1023308 h 2812935"/>
                    <a:gd name="connsiteX1612" fmla="*/ 1174438 w 1404720"/>
                    <a:gd name="connsiteY1612" fmla="*/ 1063676 h 2812935"/>
                    <a:gd name="connsiteX1613" fmla="*/ 1214806 w 1404720"/>
                    <a:gd name="connsiteY1613" fmla="*/ 1023308 h 2812935"/>
                    <a:gd name="connsiteX1614" fmla="*/ 1174438 w 1404720"/>
                    <a:gd name="connsiteY1614" fmla="*/ 982940 h 2812935"/>
                    <a:gd name="connsiteX1615" fmla="*/ 1090002 w 1404720"/>
                    <a:gd name="connsiteY1615" fmla="*/ 982940 h 2812935"/>
                    <a:gd name="connsiteX1616" fmla="*/ 1049634 w 1404720"/>
                    <a:gd name="connsiteY1616" fmla="*/ 1023308 h 2812935"/>
                    <a:gd name="connsiteX1617" fmla="*/ 1090002 w 1404720"/>
                    <a:gd name="connsiteY1617" fmla="*/ 1063676 h 2812935"/>
                    <a:gd name="connsiteX1618" fmla="*/ 1130370 w 1404720"/>
                    <a:gd name="connsiteY1618" fmla="*/ 1023308 h 2812935"/>
                    <a:gd name="connsiteX1619" fmla="*/ 1090002 w 1404720"/>
                    <a:gd name="connsiteY1619" fmla="*/ 982940 h 2812935"/>
                    <a:gd name="connsiteX1620" fmla="*/ 1005565 w 1404720"/>
                    <a:gd name="connsiteY1620" fmla="*/ 982940 h 2812935"/>
                    <a:gd name="connsiteX1621" fmla="*/ 965197 w 1404720"/>
                    <a:gd name="connsiteY1621" fmla="*/ 1023308 h 2812935"/>
                    <a:gd name="connsiteX1622" fmla="*/ 1005565 w 1404720"/>
                    <a:gd name="connsiteY1622" fmla="*/ 1063676 h 2812935"/>
                    <a:gd name="connsiteX1623" fmla="*/ 1045933 w 1404720"/>
                    <a:gd name="connsiteY1623" fmla="*/ 1023308 h 2812935"/>
                    <a:gd name="connsiteX1624" fmla="*/ 1005565 w 1404720"/>
                    <a:gd name="connsiteY1624" fmla="*/ 982940 h 2812935"/>
                    <a:gd name="connsiteX1625" fmla="*/ 921129 w 1404720"/>
                    <a:gd name="connsiteY1625" fmla="*/ 982940 h 2812935"/>
                    <a:gd name="connsiteX1626" fmla="*/ 880761 w 1404720"/>
                    <a:gd name="connsiteY1626" fmla="*/ 1023308 h 2812935"/>
                    <a:gd name="connsiteX1627" fmla="*/ 921129 w 1404720"/>
                    <a:gd name="connsiteY1627" fmla="*/ 1063676 h 2812935"/>
                    <a:gd name="connsiteX1628" fmla="*/ 961497 w 1404720"/>
                    <a:gd name="connsiteY1628" fmla="*/ 1023308 h 2812935"/>
                    <a:gd name="connsiteX1629" fmla="*/ 921129 w 1404720"/>
                    <a:gd name="connsiteY1629" fmla="*/ 982940 h 2812935"/>
                    <a:gd name="connsiteX1630" fmla="*/ 836693 w 1404720"/>
                    <a:gd name="connsiteY1630" fmla="*/ 982940 h 2812935"/>
                    <a:gd name="connsiteX1631" fmla="*/ 796325 w 1404720"/>
                    <a:gd name="connsiteY1631" fmla="*/ 1023308 h 2812935"/>
                    <a:gd name="connsiteX1632" fmla="*/ 836693 w 1404720"/>
                    <a:gd name="connsiteY1632" fmla="*/ 1063676 h 2812935"/>
                    <a:gd name="connsiteX1633" fmla="*/ 877061 w 1404720"/>
                    <a:gd name="connsiteY1633" fmla="*/ 1023308 h 2812935"/>
                    <a:gd name="connsiteX1634" fmla="*/ 836693 w 1404720"/>
                    <a:gd name="connsiteY1634" fmla="*/ 982940 h 2812935"/>
                    <a:gd name="connsiteX1635" fmla="*/ 752256 w 1404720"/>
                    <a:gd name="connsiteY1635" fmla="*/ 982940 h 2812935"/>
                    <a:gd name="connsiteX1636" fmla="*/ 711888 w 1404720"/>
                    <a:gd name="connsiteY1636" fmla="*/ 1023308 h 2812935"/>
                    <a:gd name="connsiteX1637" fmla="*/ 752256 w 1404720"/>
                    <a:gd name="connsiteY1637" fmla="*/ 1063676 h 2812935"/>
                    <a:gd name="connsiteX1638" fmla="*/ 792624 w 1404720"/>
                    <a:gd name="connsiteY1638" fmla="*/ 1023308 h 2812935"/>
                    <a:gd name="connsiteX1639" fmla="*/ 752256 w 1404720"/>
                    <a:gd name="connsiteY1639" fmla="*/ 982940 h 2812935"/>
                    <a:gd name="connsiteX1640" fmla="*/ 667820 w 1404720"/>
                    <a:gd name="connsiteY1640" fmla="*/ 982940 h 2812935"/>
                    <a:gd name="connsiteX1641" fmla="*/ 627452 w 1404720"/>
                    <a:gd name="connsiteY1641" fmla="*/ 1023308 h 2812935"/>
                    <a:gd name="connsiteX1642" fmla="*/ 667820 w 1404720"/>
                    <a:gd name="connsiteY1642" fmla="*/ 1063676 h 2812935"/>
                    <a:gd name="connsiteX1643" fmla="*/ 708188 w 1404720"/>
                    <a:gd name="connsiteY1643" fmla="*/ 1023308 h 2812935"/>
                    <a:gd name="connsiteX1644" fmla="*/ 667820 w 1404720"/>
                    <a:gd name="connsiteY1644" fmla="*/ 982940 h 2812935"/>
                    <a:gd name="connsiteX1645" fmla="*/ 583384 w 1404720"/>
                    <a:gd name="connsiteY1645" fmla="*/ 982940 h 2812935"/>
                    <a:gd name="connsiteX1646" fmla="*/ 543016 w 1404720"/>
                    <a:gd name="connsiteY1646" fmla="*/ 1023308 h 2812935"/>
                    <a:gd name="connsiteX1647" fmla="*/ 583384 w 1404720"/>
                    <a:gd name="connsiteY1647" fmla="*/ 1063676 h 2812935"/>
                    <a:gd name="connsiteX1648" fmla="*/ 623752 w 1404720"/>
                    <a:gd name="connsiteY1648" fmla="*/ 1023308 h 2812935"/>
                    <a:gd name="connsiteX1649" fmla="*/ 583384 w 1404720"/>
                    <a:gd name="connsiteY1649" fmla="*/ 982940 h 2812935"/>
                    <a:gd name="connsiteX1650" fmla="*/ 498947 w 1404720"/>
                    <a:gd name="connsiteY1650" fmla="*/ 982940 h 2812935"/>
                    <a:gd name="connsiteX1651" fmla="*/ 458579 w 1404720"/>
                    <a:gd name="connsiteY1651" fmla="*/ 1023308 h 2812935"/>
                    <a:gd name="connsiteX1652" fmla="*/ 498947 w 1404720"/>
                    <a:gd name="connsiteY1652" fmla="*/ 1063676 h 2812935"/>
                    <a:gd name="connsiteX1653" fmla="*/ 539315 w 1404720"/>
                    <a:gd name="connsiteY1653" fmla="*/ 1023308 h 2812935"/>
                    <a:gd name="connsiteX1654" fmla="*/ 498947 w 1404720"/>
                    <a:gd name="connsiteY1654" fmla="*/ 982940 h 2812935"/>
                    <a:gd name="connsiteX1655" fmla="*/ 414511 w 1404720"/>
                    <a:gd name="connsiteY1655" fmla="*/ 982940 h 2812935"/>
                    <a:gd name="connsiteX1656" fmla="*/ 374143 w 1404720"/>
                    <a:gd name="connsiteY1656" fmla="*/ 1023308 h 2812935"/>
                    <a:gd name="connsiteX1657" fmla="*/ 414511 w 1404720"/>
                    <a:gd name="connsiteY1657" fmla="*/ 1063676 h 2812935"/>
                    <a:gd name="connsiteX1658" fmla="*/ 454879 w 1404720"/>
                    <a:gd name="connsiteY1658" fmla="*/ 1023308 h 2812935"/>
                    <a:gd name="connsiteX1659" fmla="*/ 414511 w 1404720"/>
                    <a:gd name="connsiteY1659" fmla="*/ 982940 h 2812935"/>
                    <a:gd name="connsiteX1660" fmla="*/ 330075 w 1404720"/>
                    <a:gd name="connsiteY1660" fmla="*/ 982940 h 2812935"/>
                    <a:gd name="connsiteX1661" fmla="*/ 289707 w 1404720"/>
                    <a:gd name="connsiteY1661" fmla="*/ 1023308 h 2812935"/>
                    <a:gd name="connsiteX1662" fmla="*/ 330075 w 1404720"/>
                    <a:gd name="connsiteY1662" fmla="*/ 1063676 h 2812935"/>
                    <a:gd name="connsiteX1663" fmla="*/ 370443 w 1404720"/>
                    <a:gd name="connsiteY1663" fmla="*/ 1023308 h 2812935"/>
                    <a:gd name="connsiteX1664" fmla="*/ 330075 w 1404720"/>
                    <a:gd name="connsiteY1664" fmla="*/ 982940 h 2812935"/>
                    <a:gd name="connsiteX1665" fmla="*/ 245639 w 1404720"/>
                    <a:gd name="connsiteY1665" fmla="*/ 982940 h 2812935"/>
                    <a:gd name="connsiteX1666" fmla="*/ 205271 w 1404720"/>
                    <a:gd name="connsiteY1666" fmla="*/ 1023308 h 2812935"/>
                    <a:gd name="connsiteX1667" fmla="*/ 245639 w 1404720"/>
                    <a:gd name="connsiteY1667" fmla="*/ 1063676 h 2812935"/>
                    <a:gd name="connsiteX1668" fmla="*/ 286007 w 1404720"/>
                    <a:gd name="connsiteY1668" fmla="*/ 1023308 h 2812935"/>
                    <a:gd name="connsiteX1669" fmla="*/ 245639 w 1404720"/>
                    <a:gd name="connsiteY1669" fmla="*/ 982940 h 2812935"/>
                    <a:gd name="connsiteX1670" fmla="*/ 161202 w 1404720"/>
                    <a:gd name="connsiteY1670" fmla="*/ 982940 h 2812935"/>
                    <a:gd name="connsiteX1671" fmla="*/ 120834 w 1404720"/>
                    <a:gd name="connsiteY1671" fmla="*/ 1023308 h 2812935"/>
                    <a:gd name="connsiteX1672" fmla="*/ 161202 w 1404720"/>
                    <a:gd name="connsiteY1672" fmla="*/ 1063676 h 2812935"/>
                    <a:gd name="connsiteX1673" fmla="*/ 201570 w 1404720"/>
                    <a:gd name="connsiteY1673" fmla="*/ 1023308 h 2812935"/>
                    <a:gd name="connsiteX1674" fmla="*/ 161202 w 1404720"/>
                    <a:gd name="connsiteY1674" fmla="*/ 982940 h 2812935"/>
                    <a:gd name="connsiteX1675" fmla="*/ 76766 w 1404720"/>
                    <a:gd name="connsiteY1675" fmla="*/ 982940 h 2812935"/>
                    <a:gd name="connsiteX1676" fmla="*/ 36398 w 1404720"/>
                    <a:gd name="connsiteY1676" fmla="*/ 1023308 h 2812935"/>
                    <a:gd name="connsiteX1677" fmla="*/ 76766 w 1404720"/>
                    <a:gd name="connsiteY1677" fmla="*/ 1063676 h 2812935"/>
                    <a:gd name="connsiteX1678" fmla="*/ 117134 w 1404720"/>
                    <a:gd name="connsiteY1678" fmla="*/ 1023308 h 2812935"/>
                    <a:gd name="connsiteX1679" fmla="*/ 76766 w 1404720"/>
                    <a:gd name="connsiteY1679" fmla="*/ 982940 h 2812935"/>
                    <a:gd name="connsiteX1680" fmla="*/ 1343312 w 1404720"/>
                    <a:gd name="connsiteY1680" fmla="*/ 896891 h 2812935"/>
                    <a:gd name="connsiteX1681" fmla="*/ 1302944 w 1404720"/>
                    <a:gd name="connsiteY1681" fmla="*/ 937259 h 2812935"/>
                    <a:gd name="connsiteX1682" fmla="*/ 1343312 w 1404720"/>
                    <a:gd name="connsiteY1682" fmla="*/ 977627 h 2812935"/>
                    <a:gd name="connsiteX1683" fmla="*/ 1383680 w 1404720"/>
                    <a:gd name="connsiteY1683" fmla="*/ 937259 h 2812935"/>
                    <a:gd name="connsiteX1684" fmla="*/ 1343312 w 1404720"/>
                    <a:gd name="connsiteY1684" fmla="*/ 896891 h 2812935"/>
                    <a:gd name="connsiteX1685" fmla="*/ 1258874 w 1404720"/>
                    <a:gd name="connsiteY1685" fmla="*/ 896891 h 2812935"/>
                    <a:gd name="connsiteX1686" fmla="*/ 1218506 w 1404720"/>
                    <a:gd name="connsiteY1686" fmla="*/ 937259 h 2812935"/>
                    <a:gd name="connsiteX1687" fmla="*/ 1258874 w 1404720"/>
                    <a:gd name="connsiteY1687" fmla="*/ 977627 h 2812935"/>
                    <a:gd name="connsiteX1688" fmla="*/ 1299242 w 1404720"/>
                    <a:gd name="connsiteY1688" fmla="*/ 937259 h 2812935"/>
                    <a:gd name="connsiteX1689" fmla="*/ 1258874 w 1404720"/>
                    <a:gd name="connsiteY1689" fmla="*/ 896891 h 2812935"/>
                    <a:gd name="connsiteX1690" fmla="*/ 1174438 w 1404720"/>
                    <a:gd name="connsiteY1690" fmla="*/ 896891 h 2812935"/>
                    <a:gd name="connsiteX1691" fmla="*/ 1134070 w 1404720"/>
                    <a:gd name="connsiteY1691" fmla="*/ 937259 h 2812935"/>
                    <a:gd name="connsiteX1692" fmla="*/ 1174438 w 1404720"/>
                    <a:gd name="connsiteY1692" fmla="*/ 977627 h 2812935"/>
                    <a:gd name="connsiteX1693" fmla="*/ 1214806 w 1404720"/>
                    <a:gd name="connsiteY1693" fmla="*/ 937259 h 2812935"/>
                    <a:gd name="connsiteX1694" fmla="*/ 1174438 w 1404720"/>
                    <a:gd name="connsiteY1694" fmla="*/ 896891 h 2812935"/>
                    <a:gd name="connsiteX1695" fmla="*/ 1090002 w 1404720"/>
                    <a:gd name="connsiteY1695" fmla="*/ 896891 h 2812935"/>
                    <a:gd name="connsiteX1696" fmla="*/ 1049634 w 1404720"/>
                    <a:gd name="connsiteY1696" fmla="*/ 937259 h 2812935"/>
                    <a:gd name="connsiteX1697" fmla="*/ 1090002 w 1404720"/>
                    <a:gd name="connsiteY1697" fmla="*/ 977627 h 2812935"/>
                    <a:gd name="connsiteX1698" fmla="*/ 1130370 w 1404720"/>
                    <a:gd name="connsiteY1698" fmla="*/ 937259 h 2812935"/>
                    <a:gd name="connsiteX1699" fmla="*/ 1090002 w 1404720"/>
                    <a:gd name="connsiteY1699" fmla="*/ 896891 h 2812935"/>
                    <a:gd name="connsiteX1700" fmla="*/ 1005565 w 1404720"/>
                    <a:gd name="connsiteY1700" fmla="*/ 896891 h 2812935"/>
                    <a:gd name="connsiteX1701" fmla="*/ 965197 w 1404720"/>
                    <a:gd name="connsiteY1701" fmla="*/ 937259 h 2812935"/>
                    <a:gd name="connsiteX1702" fmla="*/ 1005565 w 1404720"/>
                    <a:gd name="connsiteY1702" fmla="*/ 977627 h 2812935"/>
                    <a:gd name="connsiteX1703" fmla="*/ 1045933 w 1404720"/>
                    <a:gd name="connsiteY1703" fmla="*/ 937259 h 2812935"/>
                    <a:gd name="connsiteX1704" fmla="*/ 1005565 w 1404720"/>
                    <a:gd name="connsiteY1704" fmla="*/ 896891 h 2812935"/>
                    <a:gd name="connsiteX1705" fmla="*/ 921129 w 1404720"/>
                    <a:gd name="connsiteY1705" fmla="*/ 896891 h 2812935"/>
                    <a:gd name="connsiteX1706" fmla="*/ 880761 w 1404720"/>
                    <a:gd name="connsiteY1706" fmla="*/ 937259 h 2812935"/>
                    <a:gd name="connsiteX1707" fmla="*/ 921129 w 1404720"/>
                    <a:gd name="connsiteY1707" fmla="*/ 977627 h 2812935"/>
                    <a:gd name="connsiteX1708" fmla="*/ 961497 w 1404720"/>
                    <a:gd name="connsiteY1708" fmla="*/ 937259 h 2812935"/>
                    <a:gd name="connsiteX1709" fmla="*/ 921129 w 1404720"/>
                    <a:gd name="connsiteY1709" fmla="*/ 896891 h 2812935"/>
                    <a:gd name="connsiteX1710" fmla="*/ 836693 w 1404720"/>
                    <a:gd name="connsiteY1710" fmla="*/ 896891 h 2812935"/>
                    <a:gd name="connsiteX1711" fmla="*/ 796325 w 1404720"/>
                    <a:gd name="connsiteY1711" fmla="*/ 937259 h 2812935"/>
                    <a:gd name="connsiteX1712" fmla="*/ 836693 w 1404720"/>
                    <a:gd name="connsiteY1712" fmla="*/ 977627 h 2812935"/>
                    <a:gd name="connsiteX1713" fmla="*/ 877061 w 1404720"/>
                    <a:gd name="connsiteY1713" fmla="*/ 937259 h 2812935"/>
                    <a:gd name="connsiteX1714" fmla="*/ 836693 w 1404720"/>
                    <a:gd name="connsiteY1714" fmla="*/ 896891 h 2812935"/>
                    <a:gd name="connsiteX1715" fmla="*/ 752256 w 1404720"/>
                    <a:gd name="connsiteY1715" fmla="*/ 896891 h 2812935"/>
                    <a:gd name="connsiteX1716" fmla="*/ 711888 w 1404720"/>
                    <a:gd name="connsiteY1716" fmla="*/ 937259 h 2812935"/>
                    <a:gd name="connsiteX1717" fmla="*/ 752256 w 1404720"/>
                    <a:gd name="connsiteY1717" fmla="*/ 977627 h 2812935"/>
                    <a:gd name="connsiteX1718" fmla="*/ 792624 w 1404720"/>
                    <a:gd name="connsiteY1718" fmla="*/ 937259 h 2812935"/>
                    <a:gd name="connsiteX1719" fmla="*/ 752256 w 1404720"/>
                    <a:gd name="connsiteY1719" fmla="*/ 896891 h 2812935"/>
                    <a:gd name="connsiteX1720" fmla="*/ 667820 w 1404720"/>
                    <a:gd name="connsiteY1720" fmla="*/ 896891 h 2812935"/>
                    <a:gd name="connsiteX1721" fmla="*/ 627452 w 1404720"/>
                    <a:gd name="connsiteY1721" fmla="*/ 937259 h 2812935"/>
                    <a:gd name="connsiteX1722" fmla="*/ 667820 w 1404720"/>
                    <a:gd name="connsiteY1722" fmla="*/ 977627 h 2812935"/>
                    <a:gd name="connsiteX1723" fmla="*/ 708188 w 1404720"/>
                    <a:gd name="connsiteY1723" fmla="*/ 937259 h 2812935"/>
                    <a:gd name="connsiteX1724" fmla="*/ 667820 w 1404720"/>
                    <a:gd name="connsiteY1724" fmla="*/ 896891 h 2812935"/>
                    <a:gd name="connsiteX1725" fmla="*/ 583384 w 1404720"/>
                    <a:gd name="connsiteY1725" fmla="*/ 896891 h 2812935"/>
                    <a:gd name="connsiteX1726" fmla="*/ 543016 w 1404720"/>
                    <a:gd name="connsiteY1726" fmla="*/ 937259 h 2812935"/>
                    <a:gd name="connsiteX1727" fmla="*/ 583384 w 1404720"/>
                    <a:gd name="connsiteY1727" fmla="*/ 977627 h 2812935"/>
                    <a:gd name="connsiteX1728" fmla="*/ 623752 w 1404720"/>
                    <a:gd name="connsiteY1728" fmla="*/ 937259 h 2812935"/>
                    <a:gd name="connsiteX1729" fmla="*/ 583384 w 1404720"/>
                    <a:gd name="connsiteY1729" fmla="*/ 896891 h 2812935"/>
                    <a:gd name="connsiteX1730" fmla="*/ 498947 w 1404720"/>
                    <a:gd name="connsiteY1730" fmla="*/ 896891 h 2812935"/>
                    <a:gd name="connsiteX1731" fmla="*/ 458579 w 1404720"/>
                    <a:gd name="connsiteY1731" fmla="*/ 937259 h 2812935"/>
                    <a:gd name="connsiteX1732" fmla="*/ 498947 w 1404720"/>
                    <a:gd name="connsiteY1732" fmla="*/ 977627 h 2812935"/>
                    <a:gd name="connsiteX1733" fmla="*/ 539315 w 1404720"/>
                    <a:gd name="connsiteY1733" fmla="*/ 937259 h 2812935"/>
                    <a:gd name="connsiteX1734" fmla="*/ 498947 w 1404720"/>
                    <a:gd name="connsiteY1734" fmla="*/ 896891 h 2812935"/>
                    <a:gd name="connsiteX1735" fmla="*/ 414511 w 1404720"/>
                    <a:gd name="connsiteY1735" fmla="*/ 896891 h 2812935"/>
                    <a:gd name="connsiteX1736" fmla="*/ 374143 w 1404720"/>
                    <a:gd name="connsiteY1736" fmla="*/ 937259 h 2812935"/>
                    <a:gd name="connsiteX1737" fmla="*/ 414511 w 1404720"/>
                    <a:gd name="connsiteY1737" fmla="*/ 977627 h 2812935"/>
                    <a:gd name="connsiteX1738" fmla="*/ 454879 w 1404720"/>
                    <a:gd name="connsiteY1738" fmla="*/ 937259 h 2812935"/>
                    <a:gd name="connsiteX1739" fmla="*/ 414511 w 1404720"/>
                    <a:gd name="connsiteY1739" fmla="*/ 896891 h 2812935"/>
                    <a:gd name="connsiteX1740" fmla="*/ 330075 w 1404720"/>
                    <a:gd name="connsiteY1740" fmla="*/ 896891 h 2812935"/>
                    <a:gd name="connsiteX1741" fmla="*/ 289707 w 1404720"/>
                    <a:gd name="connsiteY1741" fmla="*/ 937259 h 2812935"/>
                    <a:gd name="connsiteX1742" fmla="*/ 330075 w 1404720"/>
                    <a:gd name="connsiteY1742" fmla="*/ 977627 h 2812935"/>
                    <a:gd name="connsiteX1743" fmla="*/ 370443 w 1404720"/>
                    <a:gd name="connsiteY1743" fmla="*/ 937259 h 2812935"/>
                    <a:gd name="connsiteX1744" fmla="*/ 330075 w 1404720"/>
                    <a:gd name="connsiteY1744" fmla="*/ 896891 h 2812935"/>
                    <a:gd name="connsiteX1745" fmla="*/ 245639 w 1404720"/>
                    <a:gd name="connsiteY1745" fmla="*/ 896891 h 2812935"/>
                    <a:gd name="connsiteX1746" fmla="*/ 205271 w 1404720"/>
                    <a:gd name="connsiteY1746" fmla="*/ 937259 h 2812935"/>
                    <a:gd name="connsiteX1747" fmla="*/ 245639 w 1404720"/>
                    <a:gd name="connsiteY1747" fmla="*/ 977627 h 2812935"/>
                    <a:gd name="connsiteX1748" fmla="*/ 286007 w 1404720"/>
                    <a:gd name="connsiteY1748" fmla="*/ 937259 h 2812935"/>
                    <a:gd name="connsiteX1749" fmla="*/ 245639 w 1404720"/>
                    <a:gd name="connsiteY1749" fmla="*/ 896891 h 2812935"/>
                    <a:gd name="connsiteX1750" fmla="*/ 161202 w 1404720"/>
                    <a:gd name="connsiteY1750" fmla="*/ 896891 h 2812935"/>
                    <a:gd name="connsiteX1751" fmla="*/ 120834 w 1404720"/>
                    <a:gd name="connsiteY1751" fmla="*/ 937259 h 2812935"/>
                    <a:gd name="connsiteX1752" fmla="*/ 161202 w 1404720"/>
                    <a:gd name="connsiteY1752" fmla="*/ 977627 h 2812935"/>
                    <a:gd name="connsiteX1753" fmla="*/ 201570 w 1404720"/>
                    <a:gd name="connsiteY1753" fmla="*/ 937259 h 2812935"/>
                    <a:gd name="connsiteX1754" fmla="*/ 161202 w 1404720"/>
                    <a:gd name="connsiteY1754" fmla="*/ 896891 h 2812935"/>
                    <a:gd name="connsiteX1755" fmla="*/ 76766 w 1404720"/>
                    <a:gd name="connsiteY1755" fmla="*/ 896891 h 2812935"/>
                    <a:gd name="connsiteX1756" fmla="*/ 36398 w 1404720"/>
                    <a:gd name="connsiteY1756" fmla="*/ 937259 h 2812935"/>
                    <a:gd name="connsiteX1757" fmla="*/ 76766 w 1404720"/>
                    <a:gd name="connsiteY1757" fmla="*/ 977627 h 2812935"/>
                    <a:gd name="connsiteX1758" fmla="*/ 117134 w 1404720"/>
                    <a:gd name="connsiteY1758" fmla="*/ 937259 h 2812935"/>
                    <a:gd name="connsiteX1759" fmla="*/ 76766 w 1404720"/>
                    <a:gd name="connsiteY1759" fmla="*/ 896891 h 2812935"/>
                    <a:gd name="connsiteX1760" fmla="*/ 1343312 w 1404720"/>
                    <a:gd name="connsiteY1760" fmla="*/ 810841 h 2812935"/>
                    <a:gd name="connsiteX1761" fmla="*/ 1302944 w 1404720"/>
                    <a:gd name="connsiteY1761" fmla="*/ 851209 h 2812935"/>
                    <a:gd name="connsiteX1762" fmla="*/ 1343312 w 1404720"/>
                    <a:gd name="connsiteY1762" fmla="*/ 891577 h 2812935"/>
                    <a:gd name="connsiteX1763" fmla="*/ 1383680 w 1404720"/>
                    <a:gd name="connsiteY1763" fmla="*/ 851209 h 2812935"/>
                    <a:gd name="connsiteX1764" fmla="*/ 1343312 w 1404720"/>
                    <a:gd name="connsiteY1764" fmla="*/ 810841 h 2812935"/>
                    <a:gd name="connsiteX1765" fmla="*/ 1258874 w 1404720"/>
                    <a:gd name="connsiteY1765" fmla="*/ 810841 h 2812935"/>
                    <a:gd name="connsiteX1766" fmla="*/ 1218506 w 1404720"/>
                    <a:gd name="connsiteY1766" fmla="*/ 851209 h 2812935"/>
                    <a:gd name="connsiteX1767" fmla="*/ 1258874 w 1404720"/>
                    <a:gd name="connsiteY1767" fmla="*/ 891577 h 2812935"/>
                    <a:gd name="connsiteX1768" fmla="*/ 1299242 w 1404720"/>
                    <a:gd name="connsiteY1768" fmla="*/ 851209 h 2812935"/>
                    <a:gd name="connsiteX1769" fmla="*/ 1258874 w 1404720"/>
                    <a:gd name="connsiteY1769" fmla="*/ 810841 h 2812935"/>
                    <a:gd name="connsiteX1770" fmla="*/ 1174438 w 1404720"/>
                    <a:gd name="connsiteY1770" fmla="*/ 810841 h 2812935"/>
                    <a:gd name="connsiteX1771" fmla="*/ 1134070 w 1404720"/>
                    <a:gd name="connsiteY1771" fmla="*/ 851209 h 2812935"/>
                    <a:gd name="connsiteX1772" fmla="*/ 1174438 w 1404720"/>
                    <a:gd name="connsiteY1772" fmla="*/ 891577 h 2812935"/>
                    <a:gd name="connsiteX1773" fmla="*/ 1214806 w 1404720"/>
                    <a:gd name="connsiteY1773" fmla="*/ 851209 h 2812935"/>
                    <a:gd name="connsiteX1774" fmla="*/ 1174438 w 1404720"/>
                    <a:gd name="connsiteY1774" fmla="*/ 810841 h 2812935"/>
                    <a:gd name="connsiteX1775" fmla="*/ 1090002 w 1404720"/>
                    <a:gd name="connsiteY1775" fmla="*/ 810841 h 2812935"/>
                    <a:gd name="connsiteX1776" fmla="*/ 1049634 w 1404720"/>
                    <a:gd name="connsiteY1776" fmla="*/ 851209 h 2812935"/>
                    <a:gd name="connsiteX1777" fmla="*/ 1090002 w 1404720"/>
                    <a:gd name="connsiteY1777" fmla="*/ 891577 h 2812935"/>
                    <a:gd name="connsiteX1778" fmla="*/ 1130370 w 1404720"/>
                    <a:gd name="connsiteY1778" fmla="*/ 851209 h 2812935"/>
                    <a:gd name="connsiteX1779" fmla="*/ 1090002 w 1404720"/>
                    <a:gd name="connsiteY1779" fmla="*/ 810841 h 2812935"/>
                    <a:gd name="connsiteX1780" fmla="*/ 1005565 w 1404720"/>
                    <a:gd name="connsiteY1780" fmla="*/ 810841 h 2812935"/>
                    <a:gd name="connsiteX1781" fmla="*/ 965197 w 1404720"/>
                    <a:gd name="connsiteY1781" fmla="*/ 851209 h 2812935"/>
                    <a:gd name="connsiteX1782" fmla="*/ 1005565 w 1404720"/>
                    <a:gd name="connsiteY1782" fmla="*/ 891577 h 2812935"/>
                    <a:gd name="connsiteX1783" fmla="*/ 1045933 w 1404720"/>
                    <a:gd name="connsiteY1783" fmla="*/ 851209 h 2812935"/>
                    <a:gd name="connsiteX1784" fmla="*/ 1005565 w 1404720"/>
                    <a:gd name="connsiteY1784" fmla="*/ 810841 h 2812935"/>
                    <a:gd name="connsiteX1785" fmla="*/ 921129 w 1404720"/>
                    <a:gd name="connsiteY1785" fmla="*/ 810841 h 2812935"/>
                    <a:gd name="connsiteX1786" fmla="*/ 880761 w 1404720"/>
                    <a:gd name="connsiteY1786" fmla="*/ 851209 h 2812935"/>
                    <a:gd name="connsiteX1787" fmla="*/ 921129 w 1404720"/>
                    <a:gd name="connsiteY1787" fmla="*/ 891577 h 2812935"/>
                    <a:gd name="connsiteX1788" fmla="*/ 961497 w 1404720"/>
                    <a:gd name="connsiteY1788" fmla="*/ 851209 h 2812935"/>
                    <a:gd name="connsiteX1789" fmla="*/ 921129 w 1404720"/>
                    <a:gd name="connsiteY1789" fmla="*/ 810841 h 2812935"/>
                    <a:gd name="connsiteX1790" fmla="*/ 836693 w 1404720"/>
                    <a:gd name="connsiteY1790" fmla="*/ 810841 h 2812935"/>
                    <a:gd name="connsiteX1791" fmla="*/ 796325 w 1404720"/>
                    <a:gd name="connsiteY1791" fmla="*/ 851209 h 2812935"/>
                    <a:gd name="connsiteX1792" fmla="*/ 836693 w 1404720"/>
                    <a:gd name="connsiteY1792" fmla="*/ 891577 h 2812935"/>
                    <a:gd name="connsiteX1793" fmla="*/ 877061 w 1404720"/>
                    <a:gd name="connsiteY1793" fmla="*/ 851209 h 2812935"/>
                    <a:gd name="connsiteX1794" fmla="*/ 836693 w 1404720"/>
                    <a:gd name="connsiteY1794" fmla="*/ 810841 h 2812935"/>
                    <a:gd name="connsiteX1795" fmla="*/ 752256 w 1404720"/>
                    <a:gd name="connsiteY1795" fmla="*/ 810841 h 2812935"/>
                    <a:gd name="connsiteX1796" fmla="*/ 711888 w 1404720"/>
                    <a:gd name="connsiteY1796" fmla="*/ 851209 h 2812935"/>
                    <a:gd name="connsiteX1797" fmla="*/ 752256 w 1404720"/>
                    <a:gd name="connsiteY1797" fmla="*/ 891577 h 2812935"/>
                    <a:gd name="connsiteX1798" fmla="*/ 792624 w 1404720"/>
                    <a:gd name="connsiteY1798" fmla="*/ 851209 h 2812935"/>
                    <a:gd name="connsiteX1799" fmla="*/ 752256 w 1404720"/>
                    <a:gd name="connsiteY1799" fmla="*/ 810841 h 2812935"/>
                    <a:gd name="connsiteX1800" fmla="*/ 667820 w 1404720"/>
                    <a:gd name="connsiteY1800" fmla="*/ 810841 h 2812935"/>
                    <a:gd name="connsiteX1801" fmla="*/ 627452 w 1404720"/>
                    <a:gd name="connsiteY1801" fmla="*/ 851209 h 2812935"/>
                    <a:gd name="connsiteX1802" fmla="*/ 667820 w 1404720"/>
                    <a:gd name="connsiteY1802" fmla="*/ 891577 h 2812935"/>
                    <a:gd name="connsiteX1803" fmla="*/ 708188 w 1404720"/>
                    <a:gd name="connsiteY1803" fmla="*/ 851209 h 2812935"/>
                    <a:gd name="connsiteX1804" fmla="*/ 667820 w 1404720"/>
                    <a:gd name="connsiteY1804" fmla="*/ 810841 h 2812935"/>
                    <a:gd name="connsiteX1805" fmla="*/ 583384 w 1404720"/>
                    <a:gd name="connsiteY1805" fmla="*/ 810841 h 2812935"/>
                    <a:gd name="connsiteX1806" fmla="*/ 543016 w 1404720"/>
                    <a:gd name="connsiteY1806" fmla="*/ 851209 h 2812935"/>
                    <a:gd name="connsiteX1807" fmla="*/ 583384 w 1404720"/>
                    <a:gd name="connsiteY1807" fmla="*/ 891577 h 2812935"/>
                    <a:gd name="connsiteX1808" fmla="*/ 623752 w 1404720"/>
                    <a:gd name="connsiteY1808" fmla="*/ 851209 h 2812935"/>
                    <a:gd name="connsiteX1809" fmla="*/ 583384 w 1404720"/>
                    <a:gd name="connsiteY1809" fmla="*/ 810841 h 2812935"/>
                    <a:gd name="connsiteX1810" fmla="*/ 498947 w 1404720"/>
                    <a:gd name="connsiteY1810" fmla="*/ 810841 h 2812935"/>
                    <a:gd name="connsiteX1811" fmla="*/ 458579 w 1404720"/>
                    <a:gd name="connsiteY1811" fmla="*/ 851209 h 2812935"/>
                    <a:gd name="connsiteX1812" fmla="*/ 498947 w 1404720"/>
                    <a:gd name="connsiteY1812" fmla="*/ 891577 h 2812935"/>
                    <a:gd name="connsiteX1813" fmla="*/ 539315 w 1404720"/>
                    <a:gd name="connsiteY1813" fmla="*/ 851209 h 2812935"/>
                    <a:gd name="connsiteX1814" fmla="*/ 498947 w 1404720"/>
                    <a:gd name="connsiteY1814" fmla="*/ 810841 h 2812935"/>
                    <a:gd name="connsiteX1815" fmla="*/ 414511 w 1404720"/>
                    <a:gd name="connsiteY1815" fmla="*/ 810841 h 2812935"/>
                    <a:gd name="connsiteX1816" fmla="*/ 374143 w 1404720"/>
                    <a:gd name="connsiteY1816" fmla="*/ 851209 h 2812935"/>
                    <a:gd name="connsiteX1817" fmla="*/ 414511 w 1404720"/>
                    <a:gd name="connsiteY1817" fmla="*/ 891577 h 2812935"/>
                    <a:gd name="connsiteX1818" fmla="*/ 454879 w 1404720"/>
                    <a:gd name="connsiteY1818" fmla="*/ 851209 h 2812935"/>
                    <a:gd name="connsiteX1819" fmla="*/ 414511 w 1404720"/>
                    <a:gd name="connsiteY1819" fmla="*/ 810841 h 2812935"/>
                    <a:gd name="connsiteX1820" fmla="*/ 330075 w 1404720"/>
                    <a:gd name="connsiteY1820" fmla="*/ 810841 h 2812935"/>
                    <a:gd name="connsiteX1821" fmla="*/ 289707 w 1404720"/>
                    <a:gd name="connsiteY1821" fmla="*/ 851209 h 2812935"/>
                    <a:gd name="connsiteX1822" fmla="*/ 330075 w 1404720"/>
                    <a:gd name="connsiteY1822" fmla="*/ 891577 h 2812935"/>
                    <a:gd name="connsiteX1823" fmla="*/ 370443 w 1404720"/>
                    <a:gd name="connsiteY1823" fmla="*/ 851209 h 2812935"/>
                    <a:gd name="connsiteX1824" fmla="*/ 330075 w 1404720"/>
                    <a:gd name="connsiteY1824" fmla="*/ 810841 h 2812935"/>
                    <a:gd name="connsiteX1825" fmla="*/ 245639 w 1404720"/>
                    <a:gd name="connsiteY1825" fmla="*/ 810841 h 2812935"/>
                    <a:gd name="connsiteX1826" fmla="*/ 205271 w 1404720"/>
                    <a:gd name="connsiteY1826" fmla="*/ 851209 h 2812935"/>
                    <a:gd name="connsiteX1827" fmla="*/ 245639 w 1404720"/>
                    <a:gd name="connsiteY1827" fmla="*/ 891577 h 2812935"/>
                    <a:gd name="connsiteX1828" fmla="*/ 286007 w 1404720"/>
                    <a:gd name="connsiteY1828" fmla="*/ 851209 h 2812935"/>
                    <a:gd name="connsiteX1829" fmla="*/ 245639 w 1404720"/>
                    <a:gd name="connsiteY1829" fmla="*/ 810841 h 2812935"/>
                    <a:gd name="connsiteX1830" fmla="*/ 161202 w 1404720"/>
                    <a:gd name="connsiteY1830" fmla="*/ 810841 h 2812935"/>
                    <a:gd name="connsiteX1831" fmla="*/ 120834 w 1404720"/>
                    <a:gd name="connsiteY1831" fmla="*/ 851209 h 2812935"/>
                    <a:gd name="connsiteX1832" fmla="*/ 161202 w 1404720"/>
                    <a:gd name="connsiteY1832" fmla="*/ 891577 h 2812935"/>
                    <a:gd name="connsiteX1833" fmla="*/ 201570 w 1404720"/>
                    <a:gd name="connsiteY1833" fmla="*/ 851209 h 2812935"/>
                    <a:gd name="connsiteX1834" fmla="*/ 161202 w 1404720"/>
                    <a:gd name="connsiteY1834" fmla="*/ 810841 h 2812935"/>
                    <a:gd name="connsiteX1835" fmla="*/ 76766 w 1404720"/>
                    <a:gd name="connsiteY1835" fmla="*/ 810841 h 2812935"/>
                    <a:gd name="connsiteX1836" fmla="*/ 36398 w 1404720"/>
                    <a:gd name="connsiteY1836" fmla="*/ 851209 h 2812935"/>
                    <a:gd name="connsiteX1837" fmla="*/ 76766 w 1404720"/>
                    <a:gd name="connsiteY1837" fmla="*/ 891577 h 2812935"/>
                    <a:gd name="connsiteX1838" fmla="*/ 117134 w 1404720"/>
                    <a:gd name="connsiteY1838" fmla="*/ 851209 h 2812935"/>
                    <a:gd name="connsiteX1839" fmla="*/ 76766 w 1404720"/>
                    <a:gd name="connsiteY1839" fmla="*/ 810841 h 2812935"/>
                    <a:gd name="connsiteX1840" fmla="*/ 1343312 w 1404720"/>
                    <a:gd name="connsiteY1840" fmla="*/ 724792 h 2812935"/>
                    <a:gd name="connsiteX1841" fmla="*/ 1302944 w 1404720"/>
                    <a:gd name="connsiteY1841" fmla="*/ 765160 h 2812935"/>
                    <a:gd name="connsiteX1842" fmla="*/ 1343312 w 1404720"/>
                    <a:gd name="connsiteY1842" fmla="*/ 805528 h 2812935"/>
                    <a:gd name="connsiteX1843" fmla="*/ 1383680 w 1404720"/>
                    <a:gd name="connsiteY1843" fmla="*/ 765160 h 2812935"/>
                    <a:gd name="connsiteX1844" fmla="*/ 1343312 w 1404720"/>
                    <a:gd name="connsiteY1844" fmla="*/ 724792 h 2812935"/>
                    <a:gd name="connsiteX1845" fmla="*/ 1258874 w 1404720"/>
                    <a:gd name="connsiteY1845" fmla="*/ 724792 h 2812935"/>
                    <a:gd name="connsiteX1846" fmla="*/ 1218506 w 1404720"/>
                    <a:gd name="connsiteY1846" fmla="*/ 765160 h 2812935"/>
                    <a:gd name="connsiteX1847" fmla="*/ 1258874 w 1404720"/>
                    <a:gd name="connsiteY1847" fmla="*/ 805528 h 2812935"/>
                    <a:gd name="connsiteX1848" fmla="*/ 1299242 w 1404720"/>
                    <a:gd name="connsiteY1848" fmla="*/ 765160 h 2812935"/>
                    <a:gd name="connsiteX1849" fmla="*/ 1258874 w 1404720"/>
                    <a:gd name="connsiteY1849" fmla="*/ 724792 h 2812935"/>
                    <a:gd name="connsiteX1850" fmla="*/ 1174438 w 1404720"/>
                    <a:gd name="connsiteY1850" fmla="*/ 724792 h 2812935"/>
                    <a:gd name="connsiteX1851" fmla="*/ 1134070 w 1404720"/>
                    <a:gd name="connsiteY1851" fmla="*/ 765160 h 2812935"/>
                    <a:gd name="connsiteX1852" fmla="*/ 1174438 w 1404720"/>
                    <a:gd name="connsiteY1852" fmla="*/ 805528 h 2812935"/>
                    <a:gd name="connsiteX1853" fmla="*/ 1214806 w 1404720"/>
                    <a:gd name="connsiteY1853" fmla="*/ 765160 h 2812935"/>
                    <a:gd name="connsiteX1854" fmla="*/ 1174438 w 1404720"/>
                    <a:gd name="connsiteY1854" fmla="*/ 724792 h 2812935"/>
                    <a:gd name="connsiteX1855" fmla="*/ 1090002 w 1404720"/>
                    <a:gd name="connsiteY1855" fmla="*/ 724792 h 2812935"/>
                    <a:gd name="connsiteX1856" fmla="*/ 1049634 w 1404720"/>
                    <a:gd name="connsiteY1856" fmla="*/ 765160 h 2812935"/>
                    <a:gd name="connsiteX1857" fmla="*/ 1090002 w 1404720"/>
                    <a:gd name="connsiteY1857" fmla="*/ 805528 h 2812935"/>
                    <a:gd name="connsiteX1858" fmla="*/ 1130370 w 1404720"/>
                    <a:gd name="connsiteY1858" fmla="*/ 765160 h 2812935"/>
                    <a:gd name="connsiteX1859" fmla="*/ 1090002 w 1404720"/>
                    <a:gd name="connsiteY1859" fmla="*/ 724792 h 2812935"/>
                    <a:gd name="connsiteX1860" fmla="*/ 1005565 w 1404720"/>
                    <a:gd name="connsiteY1860" fmla="*/ 724792 h 2812935"/>
                    <a:gd name="connsiteX1861" fmla="*/ 965197 w 1404720"/>
                    <a:gd name="connsiteY1861" fmla="*/ 765160 h 2812935"/>
                    <a:gd name="connsiteX1862" fmla="*/ 1005565 w 1404720"/>
                    <a:gd name="connsiteY1862" fmla="*/ 805528 h 2812935"/>
                    <a:gd name="connsiteX1863" fmla="*/ 1045933 w 1404720"/>
                    <a:gd name="connsiteY1863" fmla="*/ 765160 h 2812935"/>
                    <a:gd name="connsiteX1864" fmla="*/ 1005565 w 1404720"/>
                    <a:gd name="connsiteY1864" fmla="*/ 724792 h 2812935"/>
                    <a:gd name="connsiteX1865" fmla="*/ 921129 w 1404720"/>
                    <a:gd name="connsiteY1865" fmla="*/ 724792 h 2812935"/>
                    <a:gd name="connsiteX1866" fmla="*/ 880761 w 1404720"/>
                    <a:gd name="connsiteY1866" fmla="*/ 765160 h 2812935"/>
                    <a:gd name="connsiteX1867" fmla="*/ 921129 w 1404720"/>
                    <a:gd name="connsiteY1867" fmla="*/ 805528 h 2812935"/>
                    <a:gd name="connsiteX1868" fmla="*/ 961497 w 1404720"/>
                    <a:gd name="connsiteY1868" fmla="*/ 765160 h 2812935"/>
                    <a:gd name="connsiteX1869" fmla="*/ 921129 w 1404720"/>
                    <a:gd name="connsiteY1869" fmla="*/ 724792 h 2812935"/>
                    <a:gd name="connsiteX1870" fmla="*/ 836693 w 1404720"/>
                    <a:gd name="connsiteY1870" fmla="*/ 724792 h 2812935"/>
                    <a:gd name="connsiteX1871" fmla="*/ 796325 w 1404720"/>
                    <a:gd name="connsiteY1871" fmla="*/ 765160 h 2812935"/>
                    <a:gd name="connsiteX1872" fmla="*/ 836693 w 1404720"/>
                    <a:gd name="connsiteY1872" fmla="*/ 805528 h 2812935"/>
                    <a:gd name="connsiteX1873" fmla="*/ 877061 w 1404720"/>
                    <a:gd name="connsiteY1873" fmla="*/ 765160 h 2812935"/>
                    <a:gd name="connsiteX1874" fmla="*/ 836693 w 1404720"/>
                    <a:gd name="connsiteY1874" fmla="*/ 724792 h 2812935"/>
                    <a:gd name="connsiteX1875" fmla="*/ 752256 w 1404720"/>
                    <a:gd name="connsiteY1875" fmla="*/ 724792 h 2812935"/>
                    <a:gd name="connsiteX1876" fmla="*/ 711888 w 1404720"/>
                    <a:gd name="connsiteY1876" fmla="*/ 765160 h 2812935"/>
                    <a:gd name="connsiteX1877" fmla="*/ 752256 w 1404720"/>
                    <a:gd name="connsiteY1877" fmla="*/ 805528 h 2812935"/>
                    <a:gd name="connsiteX1878" fmla="*/ 792624 w 1404720"/>
                    <a:gd name="connsiteY1878" fmla="*/ 765160 h 2812935"/>
                    <a:gd name="connsiteX1879" fmla="*/ 752256 w 1404720"/>
                    <a:gd name="connsiteY1879" fmla="*/ 724792 h 2812935"/>
                    <a:gd name="connsiteX1880" fmla="*/ 667820 w 1404720"/>
                    <a:gd name="connsiteY1880" fmla="*/ 724792 h 2812935"/>
                    <a:gd name="connsiteX1881" fmla="*/ 627452 w 1404720"/>
                    <a:gd name="connsiteY1881" fmla="*/ 765160 h 2812935"/>
                    <a:gd name="connsiteX1882" fmla="*/ 667820 w 1404720"/>
                    <a:gd name="connsiteY1882" fmla="*/ 805528 h 2812935"/>
                    <a:gd name="connsiteX1883" fmla="*/ 708188 w 1404720"/>
                    <a:gd name="connsiteY1883" fmla="*/ 765160 h 2812935"/>
                    <a:gd name="connsiteX1884" fmla="*/ 667820 w 1404720"/>
                    <a:gd name="connsiteY1884" fmla="*/ 724792 h 2812935"/>
                    <a:gd name="connsiteX1885" fmla="*/ 583384 w 1404720"/>
                    <a:gd name="connsiteY1885" fmla="*/ 724792 h 2812935"/>
                    <a:gd name="connsiteX1886" fmla="*/ 543016 w 1404720"/>
                    <a:gd name="connsiteY1886" fmla="*/ 765160 h 2812935"/>
                    <a:gd name="connsiteX1887" fmla="*/ 583384 w 1404720"/>
                    <a:gd name="connsiteY1887" fmla="*/ 805528 h 2812935"/>
                    <a:gd name="connsiteX1888" fmla="*/ 623752 w 1404720"/>
                    <a:gd name="connsiteY1888" fmla="*/ 765160 h 2812935"/>
                    <a:gd name="connsiteX1889" fmla="*/ 583384 w 1404720"/>
                    <a:gd name="connsiteY1889" fmla="*/ 724792 h 2812935"/>
                    <a:gd name="connsiteX1890" fmla="*/ 498947 w 1404720"/>
                    <a:gd name="connsiteY1890" fmla="*/ 724792 h 2812935"/>
                    <a:gd name="connsiteX1891" fmla="*/ 458579 w 1404720"/>
                    <a:gd name="connsiteY1891" fmla="*/ 765160 h 2812935"/>
                    <a:gd name="connsiteX1892" fmla="*/ 498947 w 1404720"/>
                    <a:gd name="connsiteY1892" fmla="*/ 805528 h 2812935"/>
                    <a:gd name="connsiteX1893" fmla="*/ 539315 w 1404720"/>
                    <a:gd name="connsiteY1893" fmla="*/ 765160 h 2812935"/>
                    <a:gd name="connsiteX1894" fmla="*/ 498947 w 1404720"/>
                    <a:gd name="connsiteY1894" fmla="*/ 724792 h 2812935"/>
                    <a:gd name="connsiteX1895" fmla="*/ 414511 w 1404720"/>
                    <a:gd name="connsiteY1895" fmla="*/ 724792 h 2812935"/>
                    <a:gd name="connsiteX1896" fmla="*/ 374143 w 1404720"/>
                    <a:gd name="connsiteY1896" fmla="*/ 765160 h 2812935"/>
                    <a:gd name="connsiteX1897" fmla="*/ 414511 w 1404720"/>
                    <a:gd name="connsiteY1897" fmla="*/ 805528 h 2812935"/>
                    <a:gd name="connsiteX1898" fmla="*/ 454879 w 1404720"/>
                    <a:gd name="connsiteY1898" fmla="*/ 765160 h 2812935"/>
                    <a:gd name="connsiteX1899" fmla="*/ 414511 w 1404720"/>
                    <a:gd name="connsiteY1899" fmla="*/ 724792 h 2812935"/>
                    <a:gd name="connsiteX1900" fmla="*/ 330075 w 1404720"/>
                    <a:gd name="connsiteY1900" fmla="*/ 724792 h 2812935"/>
                    <a:gd name="connsiteX1901" fmla="*/ 289707 w 1404720"/>
                    <a:gd name="connsiteY1901" fmla="*/ 765160 h 2812935"/>
                    <a:gd name="connsiteX1902" fmla="*/ 330075 w 1404720"/>
                    <a:gd name="connsiteY1902" fmla="*/ 805528 h 2812935"/>
                    <a:gd name="connsiteX1903" fmla="*/ 370443 w 1404720"/>
                    <a:gd name="connsiteY1903" fmla="*/ 765160 h 2812935"/>
                    <a:gd name="connsiteX1904" fmla="*/ 330075 w 1404720"/>
                    <a:gd name="connsiteY1904" fmla="*/ 724792 h 2812935"/>
                    <a:gd name="connsiteX1905" fmla="*/ 245639 w 1404720"/>
                    <a:gd name="connsiteY1905" fmla="*/ 724792 h 2812935"/>
                    <a:gd name="connsiteX1906" fmla="*/ 205271 w 1404720"/>
                    <a:gd name="connsiteY1906" fmla="*/ 765160 h 2812935"/>
                    <a:gd name="connsiteX1907" fmla="*/ 245639 w 1404720"/>
                    <a:gd name="connsiteY1907" fmla="*/ 805528 h 2812935"/>
                    <a:gd name="connsiteX1908" fmla="*/ 286007 w 1404720"/>
                    <a:gd name="connsiteY1908" fmla="*/ 765160 h 2812935"/>
                    <a:gd name="connsiteX1909" fmla="*/ 245639 w 1404720"/>
                    <a:gd name="connsiteY1909" fmla="*/ 724792 h 2812935"/>
                    <a:gd name="connsiteX1910" fmla="*/ 161202 w 1404720"/>
                    <a:gd name="connsiteY1910" fmla="*/ 724792 h 2812935"/>
                    <a:gd name="connsiteX1911" fmla="*/ 120834 w 1404720"/>
                    <a:gd name="connsiteY1911" fmla="*/ 765160 h 2812935"/>
                    <a:gd name="connsiteX1912" fmla="*/ 161202 w 1404720"/>
                    <a:gd name="connsiteY1912" fmla="*/ 805528 h 2812935"/>
                    <a:gd name="connsiteX1913" fmla="*/ 201570 w 1404720"/>
                    <a:gd name="connsiteY1913" fmla="*/ 765160 h 2812935"/>
                    <a:gd name="connsiteX1914" fmla="*/ 161202 w 1404720"/>
                    <a:gd name="connsiteY1914" fmla="*/ 724792 h 2812935"/>
                    <a:gd name="connsiteX1915" fmla="*/ 76766 w 1404720"/>
                    <a:gd name="connsiteY1915" fmla="*/ 724792 h 2812935"/>
                    <a:gd name="connsiteX1916" fmla="*/ 36398 w 1404720"/>
                    <a:gd name="connsiteY1916" fmla="*/ 765160 h 2812935"/>
                    <a:gd name="connsiteX1917" fmla="*/ 76766 w 1404720"/>
                    <a:gd name="connsiteY1917" fmla="*/ 805528 h 2812935"/>
                    <a:gd name="connsiteX1918" fmla="*/ 117134 w 1404720"/>
                    <a:gd name="connsiteY1918" fmla="*/ 765160 h 2812935"/>
                    <a:gd name="connsiteX1919" fmla="*/ 76766 w 1404720"/>
                    <a:gd name="connsiteY1919" fmla="*/ 724792 h 2812935"/>
                    <a:gd name="connsiteX1920" fmla="*/ 1343312 w 1404720"/>
                    <a:gd name="connsiteY1920" fmla="*/ 638743 h 2812935"/>
                    <a:gd name="connsiteX1921" fmla="*/ 1302944 w 1404720"/>
                    <a:gd name="connsiteY1921" fmla="*/ 679111 h 2812935"/>
                    <a:gd name="connsiteX1922" fmla="*/ 1343312 w 1404720"/>
                    <a:gd name="connsiteY1922" fmla="*/ 719479 h 2812935"/>
                    <a:gd name="connsiteX1923" fmla="*/ 1383680 w 1404720"/>
                    <a:gd name="connsiteY1923" fmla="*/ 679111 h 2812935"/>
                    <a:gd name="connsiteX1924" fmla="*/ 1343312 w 1404720"/>
                    <a:gd name="connsiteY1924" fmla="*/ 638743 h 2812935"/>
                    <a:gd name="connsiteX1925" fmla="*/ 1258874 w 1404720"/>
                    <a:gd name="connsiteY1925" fmla="*/ 638743 h 2812935"/>
                    <a:gd name="connsiteX1926" fmla="*/ 1218506 w 1404720"/>
                    <a:gd name="connsiteY1926" fmla="*/ 679111 h 2812935"/>
                    <a:gd name="connsiteX1927" fmla="*/ 1258874 w 1404720"/>
                    <a:gd name="connsiteY1927" fmla="*/ 719479 h 2812935"/>
                    <a:gd name="connsiteX1928" fmla="*/ 1299242 w 1404720"/>
                    <a:gd name="connsiteY1928" fmla="*/ 679111 h 2812935"/>
                    <a:gd name="connsiteX1929" fmla="*/ 1258874 w 1404720"/>
                    <a:gd name="connsiteY1929" fmla="*/ 638743 h 2812935"/>
                    <a:gd name="connsiteX1930" fmla="*/ 1174438 w 1404720"/>
                    <a:gd name="connsiteY1930" fmla="*/ 638743 h 2812935"/>
                    <a:gd name="connsiteX1931" fmla="*/ 1134070 w 1404720"/>
                    <a:gd name="connsiteY1931" fmla="*/ 679111 h 2812935"/>
                    <a:gd name="connsiteX1932" fmla="*/ 1174438 w 1404720"/>
                    <a:gd name="connsiteY1932" fmla="*/ 719479 h 2812935"/>
                    <a:gd name="connsiteX1933" fmla="*/ 1214806 w 1404720"/>
                    <a:gd name="connsiteY1933" fmla="*/ 679111 h 2812935"/>
                    <a:gd name="connsiteX1934" fmla="*/ 1174438 w 1404720"/>
                    <a:gd name="connsiteY1934" fmla="*/ 638743 h 2812935"/>
                    <a:gd name="connsiteX1935" fmla="*/ 1090002 w 1404720"/>
                    <a:gd name="connsiteY1935" fmla="*/ 638743 h 2812935"/>
                    <a:gd name="connsiteX1936" fmla="*/ 1049634 w 1404720"/>
                    <a:gd name="connsiteY1936" fmla="*/ 679111 h 2812935"/>
                    <a:gd name="connsiteX1937" fmla="*/ 1090002 w 1404720"/>
                    <a:gd name="connsiteY1937" fmla="*/ 719479 h 2812935"/>
                    <a:gd name="connsiteX1938" fmla="*/ 1130370 w 1404720"/>
                    <a:gd name="connsiteY1938" fmla="*/ 679111 h 2812935"/>
                    <a:gd name="connsiteX1939" fmla="*/ 1090002 w 1404720"/>
                    <a:gd name="connsiteY1939" fmla="*/ 638743 h 2812935"/>
                    <a:gd name="connsiteX1940" fmla="*/ 1005565 w 1404720"/>
                    <a:gd name="connsiteY1940" fmla="*/ 638743 h 2812935"/>
                    <a:gd name="connsiteX1941" fmla="*/ 965197 w 1404720"/>
                    <a:gd name="connsiteY1941" fmla="*/ 679111 h 2812935"/>
                    <a:gd name="connsiteX1942" fmla="*/ 1005565 w 1404720"/>
                    <a:gd name="connsiteY1942" fmla="*/ 719479 h 2812935"/>
                    <a:gd name="connsiteX1943" fmla="*/ 1045933 w 1404720"/>
                    <a:gd name="connsiteY1943" fmla="*/ 679111 h 2812935"/>
                    <a:gd name="connsiteX1944" fmla="*/ 1005565 w 1404720"/>
                    <a:gd name="connsiteY1944" fmla="*/ 638743 h 2812935"/>
                    <a:gd name="connsiteX1945" fmla="*/ 921129 w 1404720"/>
                    <a:gd name="connsiteY1945" fmla="*/ 638743 h 2812935"/>
                    <a:gd name="connsiteX1946" fmla="*/ 880761 w 1404720"/>
                    <a:gd name="connsiteY1946" fmla="*/ 679111 h 2812935"/>
                    <a:gd name="connsiteX1947" fmla="*/ 921129 w 1404720"/>
                    <a:gd name="connsiteY1947" fmla="*/ 719479 h 2812935"/>
                    <a:gd name="connsiteX1948" fmla="*/ 961497 w 1404720"/>
                    <a:gd name="connsiteY1948" fmla="*/ 679111 h 2812935"/>
                    <a:gd name="connsiteX1949" fmla="*/ 921129 w 1404720"/>
                    <a:gd name="connsiteY1949" fmla="*/ 638743 h 2812935"/>
                    <a:gd name="connsiteX1950" fmla="*/ 836693 w 1404720"/>
                    <a:gd name="connsiteY1950" fmla="*/ 638743 h 2812935"/>
                    <a:gd name="connsiteX1951" fmla="*/ 796325 w 1404720"/>
                    <a:gd name="connsiteY1951" fmla="*/ 679111 h 2812935"/>
                    <a:gd name="connsiteX1952" fmla="*/ 836693 w 1404720"/>
                    <a:gd name="connsiteY1952" fmla="*/ 719479 h 2812935"/>
                    <a:gd name="connsiteX1953" fmla="*/ 877061 w 1404720"/>
                    <a:gd name="connsiteY1953" fmla="*/ 679111 h 2812935"/>
                    <a:gd name="connsiteX1954" fmla="*/ 836693 w 1404720"/>
                    <a:gd name="connsiteY1954" fmla="*/ 638743 h 2812935"/>
                    <a:gd name="connsiteX1955" fmla="*/ 752256 w 1404720"/>
                    <a:gd name="connsiteY1955" fmla="*/ 638743 h 2812935"/>
                    <a:gd name="connsiteX1956" fmla="*/ 711888 w 1404720"/>
                    <a:gd name="connsiteY1956" fmla="*/ 679111 h 2812935"/>
                    <a:gd name="connsiteX1957" fmla="*/ 752256 w 1404720"/>
                    <a:gd name="connsiteY1957" fmla="*/ 719479 h 2812935"/>
                    <a:gd name="connsiteX1958" fmla="*/ 792624 w 1404720"/>
                    <a:gd name="connsiteY1958" fmla="*/ 679111 h 2812935"/>
                    <a:gd name="connsiteX1959" fmla="*/ 752256 w 1404720"/>
                    <a:gd name="connsiteY1959" fmla="*/ 638743 h 2812935"/>
                    <a:gd name="connsiteX1960" fmla="*/ 667820 w 1404720"/>
                    <a:gd name="connsiteY1960" fmla="*/ 638743 h 2812935"/>
                    <a:gd name="connsiteX1961" fmla="*/ 627452 w 1404720"/>
                    <a:gd name="connsiteY1961" fmla="*/ 679111 h 2812935"/>
                    <a:gd name="connsiteX1962" fmla="*/ 667820 w 1404720"/>
                    <a:gd name="connsiteY1962" fmla="*/ 719479 h 2812935"/>
                    <a:gd name="connsiteX1963" fmla="*/ 708188 w 1404720"/>
                    <a:gd name="connsiteY1963" fmla="*/ 679111 h 2812935"/>
                    <a:gd name="connsiteX1964" fmla="*/ 667820 w 1404720"/>
                    <a:gd name="connsiteY1964" fmla="*/ 638743 h 2812935"/>
                    <a:gd name="connsiteX1965" fmla="*/ 583384 w 1404720"/>
                    <a:gd name="connsiteY1965" fmla="*/ 638743 h 2812935"/>
                    <a:gd name="connsiteX1966" fmla="*/ 543016 w 1404720"/>
                    <a:gd name="connsiteY1966" fmla="*/ 679111 h 2812935"/>
                    <a:gd name="connsiteX1967" fmla="*/ 583384 w 1404720"/>
                    <a:gd name="connsiteY1967" fmla="*/ 719479 h 2812935"/>
                    <a:gd name="connsiteX1968" fmla="*/ 623752 w 1404720"/>
                    <a:gd name="connsiteY1968" fmla="*/ 679111 h 2812935"/>
                    <a:gd name="connsiteX1969" fmla="*/ 583384 w 1404720"/>
                    <a:gd name="connsiteY1969" fmla="*/ 638743 h 2812935"/>
                    <a:gd name="connsiteX1970" fmla="*/ 498947 w 1404720"/>
                    <a:gd name="connsiteY1970" fmla="*/ 638743 h 2812935"/>
                    <a:gd name="connsiteX1971" fmla="*/ 458579 w 1404720"/>
                    <a:gd name="connsiteY1971" fmla="*/ 679111 h 2812935"/>
                    <a:gd name="connsiteX1972" fmla="*/ 498947 w 1404720"/>
                    <a:gd name="connsiteY1972" fmla="*/ 719479 h 2812935"/>
                    <a:gd name="connsiteX1973" fmla="*/ 539315 w 1404720"/>
                    <a:gd name="connsiteY1973" fmla="*/ 679111 h 2812935"/>
                    <a:gd name="connsiteX1974" fmla="*/ 498947 w 1404720"/>
                    <a:gd name="connsiteY1974" fmla="*/ 638743 h 2812935"/>
                    <a:gd name="connsiteX1975" fmla="*/ 414511 w 1404720"/>
                    <a:gd name="connsiteY1975" fmla="*/ 638743 h 2812935"/>
                    <a:gd name="connsiteX1976" fmla="*/ 374143 w 1404720"/>
                    <a:gd name="connsiteY1976" fmla="*/ 679111 h 2812935"/>
                    <a:gd name="connsiteX1977" fmla="*/ 414511 w 1404720"/>
                    <a:gd name="connsiteY1977" fmla="*/ 719479 h 2812935"/>
                    <a:gd name="connsiteX1978" fmla="*/ 454879 w 1404720"/>
                    <a:gd name="connsiteY1978" fmla="*/ 679111 h 2812935"/>
                    <a:gd name="connsiteX1979" fmla="*/ 414511 w 1404720"/>
                    <a:gd name="connsiteY1979" fmla="*/ 638743 h 2812935"/>
                    <a:gd name="connsiteX1980" fmla="*/ 330075 w 1404720"/>
                    <a:gd name="connsiteY1980" fmla="*/ 638743 h 2812935"/>
                    <a:gd name="connsiteX1981" fmla="*/ 289707 w 1404720"/>
                    <a:gd name="connsiteY1981" fmla="*/ 679111 h 2812935"/>
                    <a:gd name="connsiteX1982" fmla="*/ 330075 w 1404720"/>
                    <a:gd name="connsiteY1982" fmla="*/ 719479 h 2812935"/>
                    <a:gd name="connsiteX1983" fmla="*/ 370443 w 1404720"/>
                    <a:gd name="connsiteY1983" fmla="*/ 679111 h 2812935"/>
                    <a:gd name="connsiteX1984" fmla="*/ 330075 w 1404720"/>
                    <a:gd name="connsiteY1984" fmla="*/ 638743 h 2812935"/>
                    <a:gd name="connsiteX1985" fmla="*/ 245639 w 1404720"/>
                    <a:gd name="connsiteY1985" fmla="*/ 638743 h 2812935"/>
                    <a:gd name="connsiteX1986" fmla="*/ 205271 w 1404720"/>
                    <a:gd name="connsiteY1986" fmla="*/ 679111 h 2812935"/>
                    <a:gd name="connsiteX1987" fmla="*/ 245639 w 1404720"/>
                    <a:gd name="connsiteY1987" fmla="*/ 719479 h 2812935"/>
                    <a:gd name="connsiteX1988" fmla="*/ 286007 w 1404720"/>
                    <a:gd name="connsiteY1988" fmla="*/ 679111 h 2812935"/>
                    <a:gd name="connsiteX1989" fmla="*/ 245639 w 1404720"/>
                    <a:gd name="connsiteY1989" fmla="*/ 638743 h 2812935"/>
                    <a:gd name="connsiteX1990" fmla="*/ 161202 w 1404720"/>
                    <a:gd name="connsiteY1990" fmla="*/ 638743 h 2812935"/>
                    <a:gd name="connsiteX1991" fmla="*/ 120834 w 1404720"/>
                    <a:gd name="connsiteY1991" fmla="*/ 679111 h 2812935"/>
                    <a:gd name="connsiteX1992" fmla="*/ 161202 w 1404720"/>
                    <a:gd name="connsiteY1992" fmla="*/ 719479 h 2812935"/>
                    <a:gd name="connsiteX1993" fmla="*/ 201570 w 1404720"/>
                    <a:gd name="connsiteY1993" fmla="*/ 679111 h 2812935"/>
                    <a:gd name="connsiteX1994" fmla="*/ 161202 w 1404720"/>
                    <a:gd name="connsiteY1994" fmla="*/ 638743 h 2812935"/>
                    <a:gd name="connsiteX1995" fmla="*/ 76766 w 1404720"/>
                    <a:gd name="connsiteY1995" fmla="*/ 638743 h 2812935"/>
                    <a:gd name="connsiteX1996" fmla="*/ 36398 w 1404720"/>
                    <a:gd name="connsiteY1996" fmla="*/ 679111 h 2812935"/>
                    <a:gd name="connsiteX1997" fmla="*/ 76766 w 1404720"/>
                    <a:gd name="connsiteY1997" fmla="*/ 719479 h 2812935"/>
                    <a:gd name="connsiteX1998" fmla="*/ 117134 w 1404720"/>
                    <a:gd name="connsiteY1998" fmla="*/ 679111 h 2812935"/>
                    <a:gd name="connsiteX1999" fmla="*/ 76766 w 1404720"/>
                    <a:gd name="connsiteY1999" fmla="*/ 638743 h 2812935"/>
                    <a:gd name="connsiteX2000" fmla="*/ 1343312 w 1404720"/>
                    <a:gd name="connsiteY2000" fmla="*/ 552694 h 2812935"/>
                    <a:gd name="connsiteX2001" fmla="*/ 1302944 w 1404720"/>
                    <a:gd name="connsiteY2001" fmla="*/ 593062 h 2812935"/>
                    <a:gd name="connsiteX2002" fmla="*/ 1343312 w 1404720"/>
                    <a:gd name="connsiteY2002" fmla="*/ 633430 h 2812935"/>
                    <a:gd name="connsiteX2003" fmla="*/ 1383680 w 1404720"/>
                    <a:gd name="connsiteY2003" fmla="*/ 593062 h 2812935"/>
                    <a:gd name="connsiteX2004" fmla="*/ 1343312 w 1404720"/>
                    <a:gd name="connsiteY2004" fmla="*/ 552694 h 2812935"/>
                    <a:gd name="connsiteX2005" fmla="*/ 1258874 w 1404720"/>
                    <a:gd name="connsiteY2005" fmla="*/ 552694 h 2812935"/>
                    <a:gd name="connsiteX2006" fmla="*/ 1218506 w 1404720"/>
                    <a:gd name="connsiteY2006" fmla="*/ 593062 h 2812935"/>
                    <a:gd name="connsiteX2007" fmla="*/ 1258874 w 1404720"/>
                    <a:gd name="connsiteY2007" fmla="*/ 633430 h 2812935"/>
                    <a:gd name="connsiteX2008" fmla="*/ 1299242 w 1404720"/>
                    <a:gd name="connsiteY2008" fmla="*/ 593062 h 2812935"/>
                    <a:gd name="connsiteX2009" fmla="*/ 1258874 w 1404720"/>
                    <a:gd name="connsiteY2009" fmla="*/ 552694 h 2812935"/>
                    <a:gd name="connsiteX2010" fmla="*/ 1174438 w 1404720"/>
                    <a:gd name="connsiteY2010" fmla="*/ 552694 h 2812935"/>
                    <a:gd name="connsiteX2011" fmla="*/ 1134070 w 1404720"/>
                    <a:gd name="connsiteY2011" fmla="*/ 593062 h 2812935"/>
                    <a:gd name="connsiteX2012" fmla="*/ 1174438 w 1404720"/>
                    <a:gd name="connsiteY2012" fmla="*/ 633430 h 2812935"/>
                    <a:gd name="connsiteX2013" fmla="*/ 1214806 w 1404720"/>
                    <a:gd name="connsiteY2013" fmla="*/ 593062 h 2812935"/>
                    <a:gd name="connsiteX2014" fmla="*/ 1174438 w 1404720"/>
                    <a:gd name="connsiteY2014" fmla="*/ 552694 h 2812935"/>
                    <a:gd name="connsiteX2015" fmla="*/ 1090002 w 1404720"/>
                    <a:gd name="connsiteY2015" fmla="*/ 552694 h 2812935"/>
                    <a:gd name="connsiteX2016" fmla="*/ 1049634 w 1404720"/>
                    <a:gd name="connsiteY2016" fmla="*/ 593062 h 2812935"/>
                    <a:gd name="connsiteX2017" fmla="*/ 1090002 w 1404720"/>
                    <a:gd name="connsiteY2017" fmla="*/ 633430 h 2812935"/>
                    <a:gd name="connsiteX2018" fmla="*/ 1130370 w 1404720"/>
                    <a:gd name="connsiteY2018" fmla="*/ 593062 h 2812935"/>
                    <a:gd name="connsiteX2019" fmla="*/ 1090002 w 1404720"/>
                    <a:gd name="connsiteY2019" fmla="*/ 552694 h 2812935"/>
                    <a:gd name="connsiteX2020" fmla="*/ 1005565 w 1404720"/>
                    <a:gd name="connsiteY2020" fmla="*/ 552694 h 2812935"/>
                    <a:gd name="connsiteX2021" fmla="*/ 965197 w 1404720"/>
                    <a:gd name="connsiteY2021" fmla="*/ 593062 h 2812935"/>
                    <a:gd name="connsiteX2022" fmla="*/ 1005565 w 1404720"/>
                    <a:gd name="connsiteY2022" fmla="*/ 633430 h 2812935"/>
                    <a:gd name="connsiteX2023" fmla="*/ 1045933 w 1404720"/>
                    <a:gd name="connsiteY2023" fmla="*/ 593062 h 2812935"/>
                    <a:gd name="connsiteX2024" fmla="*/ 1005565 w 1404720"/>
                    <a:gd name="connsiteY2024" fmla="*/ 552694 h 2812935"/>
                    <a:gd name="connsiteX2025" fmla="*/ 921129 w 1404720"/>
                    <a:gd name="connsiteY2025" fmla="*/ 552694 h 2812935"/>
                    <a:gd name="connsiteX2026" fmla="*/ 880761 w 1404720"/>
                    <a:gd name="connsiteY2026" fmla="*/ 593062 h 2812935"/>
                    <a:gd name="connsiteX2027" fmla="*/ 921129 w 1404720"/>
                    <a:gd name="connsiteY2027" fmla="*/ 633430 h 2812935"/>
                    <a:gd name="connsiteX2028" fmla="*/ 961497 w 1404720"/>
                    <a:gd name="connsiteY2028" fmla="*/ 593062 h 2812935"/>
                    <a:gd name="connsiteX2029" fmla="*/ 921129 w 1404720"/>
                    <a:gd name="connsiteY2029" fmla="*/ 552694 h 2812935"/>
                    <a:gd name="connsiteX2030" fmla="*/ 836693 w 1404720"/>
                    <a:gd name="connsiteY2030" fmla="*/ 552694 h 2812935"/>
                    <a:gd name="connsiteX2031" fmla="*/ 796325 w 1404720"/>
                    <a:gd name="connsiteY2031" fmla="*/ 593062 h 2812935"/>
                    <a:gd name="connsiteX2032" fmla="*/ 836693 w 1404720"/>
                    <a:gd name="connsiteY2032" fmla="*/ 633430 h 2812935"/>
                    <a:gd name="connsiteX2033" fmla="*/ 877061 w 1404720"/>
                    <a:gd name="connsiteY2033" fmla="*/ 593062 h 2812935"/>
                    <a:gd name="connsiteX2034" fmla="*/ 836693 w 1404720"/>
                    <a:gd name="connsiteY2034" fmla="*/ 552694 h 2812935"/>
                    <a:gd name="connsiteX2035" fmla="*/ 752256 w 1404720"/>
                    <a:gd name="connsiteY2035" fmla="*/ 552694 h 2812935"/>
                    <a:gd name="connsiteX2036" fmla="*/ 711888 w 1404720"/>
                    <a:gd name="connsiteY2036" fmla="*/ 593062 h 2812935"/>
                    <a:gd name="connsiteX2037" fmla="*/ 752256 w 1404720"/>
                    <a:gd name="connsiteY2037" fmla="*/ 633430 h 2812935"/>
                    <a:gd name="connsiteX2038" fmla="*/ 792624 w 1404720"/>
                    <a:gd name="connsiteY2038" fmla="*/ 593062 h 2812935"/>
                    <a:gd name="connsiteX2039" fmla="*/ 752256 w 1404720"/>
                    <a:gd name="connsiteY2039" fmla="*/ 552694 h 2812935"/>
                    <a:gd name="connsiteX2040" fmla="*/ 667820 w 1404720"/>
                    <a:gd name="connsiteY2040" fmla="*/ 552694 h 2812935"/>
                    <a:gd name="connsiteX2041" fmla="*/ 627452 w 1404720"/>
                    <a:gd name="connsiteY2041" fmla="*/ 593062 h 2812935"/>
                    <a:gd name="connsiteX2042" fmla="*/ 667820 w 1404720"/>
                    <a:gd name="connsiteY2042" fmla="*/ 633430 h 2812935"/>
                    <a:gd name="connsiteX2043" fmla="*/ 708188 w 1404720"/>
                    <a:gd name="connsiteY2043" fmla="*/ 593062 h 2812935"/>
                    <a:gd name="connsiteX2044" fmla="*/ 667820 w 1404720"/>
                    <a:gd name="connsiteY2044" fmla="*/ 552694 h 2812935"/>
                    <a:gd name="connsiteX2045" fmla="*/ 583384 w 1404720"/>
                    <a:gd name="connsiteY2045" fmla="*/ 552694 h 2812935"/>
                    <a:gd name="connsiteX2046" fmla="*/ 543016 w 1404720"/>
                    <a:gd name="connsiteY2046" fmla="*/ 593062 h 2812935"/>
                    <a:gd name="connsiteX2047" fmla="*/ 583384 w 1404720"/>
                    <a:gd name="connsiteY2047" fmla="*/ 633430 h 2812935"/>
                    <a:gd name="connsiteX2048" fmla="*/ 623752 w 1404720"/>
                    <a:gd name="connsiteY2048" fmla="*/ 593062 h 2812935"/>
                    <a:gd name="connsiteX2049" fmla="*/ 583384 w 1404720"/>
                    <a:gd name="connsiteY2049" fmla="*/ 552694 h 2812935"/>
                    <a:gd name="connsiteX2050" fmla="*/ 498947 w 1404720"/>
                    <a:gd name="connsiteY2050" fmla="*/ 552694 h 2812935"/>
                    <a:gd name="connsiteX2051" fmla="*/ 458579 w 1404720"/>
                    <a:gd name="connsiteY2051" fmla="*/ 593062 h 2812935"/>
                    <a:gd name="connsiteX2052" fmla="*/ 498947 w 1404720"/>
                    <a:gd name="connsiteY2052" fmla="*/ 633430 h 2812935"/>
                    <a:gd name="connsiteX2053" fmla="*/ 539315 w 1404720"/>
                    <a:gd name="connsiteY2053" fmla="*/ 593062 h 2812935"/>
                    <a:gd name="connsiteX2054" fmla="*/ 498947 w 1404720"/>
                    <a:gd name="connsiteY2054" fmla="*/ 552694 h 2812935"/>
                    <a:gd name="connsiteX2055" fmla="*/ 414511 w 1404720"/>
                    <a:gd name="connsiteY2055" fmla="*/ 552694 h 2812935"/>
                    <a:gd name="connsiteX2056" fmla="*/ 374143 w 1404720"/>
                    <a:gd name="connsiteY2056" fmla="*/ 593062 h 2812935"/>
                    <a:gd name="connsiteX2057" fmla="*/ 414511 w 1404720"/>
                    <a:gd name="connsiteY2057" fmla="*/ 633430 h 2812935"/>
                    <a:gd name="connsiteX2058" fmla="*/ 454879 w 1404720"/>
                    <a:gd name="connsiteY2058" fmla="*/ 593062 h 2812935"/>
                    <a:gd name="connsiteX2059" fmla="*/ 414511 w 1404720"/>
                    <a:gd name="connsiteY2059" fmla="*/ 552694 h 2812935"/>
                    <a:gd name="connsiteX2060" fmla="*/ 330075 w 1404720"/>
                    <a:gd name="connsiteY2060" fmla="*/ 552694 h 2812935"/>
                    <a:gd name="connsiteX2061" fmla="*/ 289707 w 1404720"/>
                    <a:gd name="connsiteY2061" fmla="*/ 593062 h 2812935"/>
                    <a:gd name="connsiteX2062" fmla="*/ 330075 w 1404720"/>
                    <a:gd name="connsiteY2062" fmla="*/ 633430 h 2812935"/>
                    <a:gd name="connsiteX2063" fmla="*/ 370443 w 1404720"/>
                    <a:gd name="connsiteY2063" fmla="*/ 593062 h 2812935"/>
                    <a:gd name="connsiteX2064" fmla="*/ 330075 w 1404720"/>
                    <a:gd name="connsiteY2064" fmla="*/ 552694 h 2812935"/>
                    <a:gd name="connsiteX2065" fmla="*/ 245639 w 1404720"/>
                    <a:gd name="connsiteY2065" fmla="*/ 552694 h 2812935"/>
                    <a:gd name="connsiteX2066" fmla="*/ 205271 w 1404720"/>
                    <a:gd name="connsiteY2066" fmla="*/ 593062 h 2812935"/>
                    <a:gd name="connsiteX2067" fmla="*/ 245639 w 1404720"/>
                    <a:gd name="connsiteY2067" fmla="*/ 633430 h 2812935"/>
                    <a:gd name="connsiteX2068" fmla="*/ 286007 w 1404720"/>
                    <a:gd name="connsiteY2068" fmla="*/ 593062 h 2812935"/>
                    <a:gd name="connsiteX2069" fmla="*/ 245639 w 1404720"/>
                    <a:gd name="connsiteY2069" fmla="*/ 552694 h 2812935"/>
                    <a:gd name="connsiteX2070" fmla="*/ 161202 w 1404720"/>
                    <a:gd name="connsiteY2070" fmla="*/ 552694 h 2812935"/>
                    <a:gd name="connsiteX2071" fmla="*/ 120834 w 1404720"/>
                    <a:gd name="connsiteY2071" fmla="*/ 593062 h 2812935"/>
                    <a:gd name="connsiteX2072" fmla="*/ 161202 w 1404720"/>
                    <a:gd name="connsiteY2072" fmla="*/ 633430 h 2812935"/>
                    <a:gd name="connsiteX2073" fmla="*/ 201570 w 1404720"/>
                    <a:gd name="connsiteY2073" fmla="*/ 593062 h 2812935"/>
                    <a:gd name="connsiteX2074" fmla="*/ 161202 w 1404720"/>
                    <a:gd name="connsiteY2074" fmla="*/ 552694 h 2812935"/>
                    <a:gd name="connsiteX2075" fmla="*/ 76766 w 1404720"/>
                    <a:gd name="connsiteY2075" fmla="*/ 552694 h 2812935"/>
                    <a:gd name="connsiteX2076" fmla="*/ 36398 w 1404720"/>
                    <a:gd name="connsiteY2076" fmla="*/ 593062 h 2812935"/>
                    <a:gd name="connsiteX2077" fmla="*/ 76766 w 1404720"/>
                    <a:gd name="connsiteY2077" fmla="*/ 633430 h 2812935"/>
                    <a:gd name="connsiteX2078" fmla="*/ 117134 w 1404720"/>
                    <a:gd name="connsiteY2078" fmla="*/ 593062 h 2812935"/>
                    <a:gd name="connsiteX2079" fmla="*/ 76766 w 1404720"/>
                    <a:gd name="connsiteY2079" fmla="*/ 552694 h 2812935"/>
                    <a:gd name="connsiteX2080" fmla="*/ 1343312 w 1404720"/>
                    <a:gd name="connsiteY2080" fmla="*/ 466644 h 2812935"/>
                    <a:gd name="connsiteX2081" fmla="*/ 1302944 w 1404720"/>
                    <a:gd name="connsiteY2081" fmla="*/ 507012 h 2812935"/>
                    <a:gd name="connsiteX2082" fmla="*/ 1343312 w 1404720"/>
                    <a:gd name="connsiteY2082" fmla="*/ 547380 h 2812935"/>
                    <a:gd name="connsiteX2083" fmla="*/ 1383680 w 1404720"/>
                    <a:gd name="connsiteY2083" fmla="*/ 507012 h 2812935"/>
                    <a:gd name="connsiteX2084" fmla="*/ 1343312 w 1404720"/>
                    <a:gd name="connsiteY2084" fmla="*/ 466644 h 2812935"/>
                    <a:gd name="connsiteX2085" fmla="*/ 1258874 w 1404720"/>
                    <a:gd name="connsiteY2085" fmla="*/ 466644 h 2812935"/>
                    <a:gd name="connsiteX2086" fmla="*/ 1218506 w 1404720"/>
                    <a:gd name="connsiteY2086" fmla="*/ 507012 h 2812935"/>
                    <a:gd name="connsiteX2087" fmla="*/ 1258874 w 1404720"/>
                    <a:gd name="connsiteY2087" fmla="*/ 547380 h 2812935"/>
                    <a:gd name="connsiteX2088" fmla="*/ 1299242 w 1404720"/>
                    <a:gd name="connsiteY2088" fmla="*/ 507012 h 2812935"/>
                    <a:gd name="connsiteX2089" fmla="*/ 1258874 w 1404720"/>
                    <a:gd name="connsiteY2089" fmla="*/ 466644 h 2812935"/>
                    <a:gd name="connsiteX2090" fmla="*/ 1174438 w 1404720"/>
                    <a:gd name="connsiteY2090" fmla="*/ 466644 h 2812935"/>
                    <a:gd name="connsiteX2091" fmla="*/ 1134070 w 1404720"/>
                    <a:gd name="connsiteY2091" fmla="*/ 507012 h 2812935"/>
                    <a:gd name="connsiteX2092" fmla="*/ 1174438 w 1404720"/>
                    <a:gd name="connsiteY2092" fmla="*/ 547380 h 2812935"/>
                    <a:gd name="connsiteX2093" fmla="*/ 1214806 w 1404720"/>
                    <a:gd name="connsiteY2093" fmla="*/ 507012 h 2812935"/>
                    <a:gd name="connsiteX2094" fmla="*/ 1174438 w 1404720"/>
                    <a:gd name="connsiteY2094" fmla="*/ 466644 h 2812935"/>
                    <a:gd name="connsiteX2095" fmla="*/ 1090002 w 1404720"/>
                    <a:gd name="connsiteY2095" fmla="*/ 466644 h 2812935"/>
                    <a:gd name="connsiteX2096" fmla="*/ 1049634 w 1404720"/>
                    <a:gd name="connsiteY2096" fmla="*/ 507012 h 2812935"/>
                    <a:gd name="connsiteX2097" fmla="*/ 1090002 w 1404720"/>
                    <a:gd name="connsiteY2097" fmla="*/ 547380 h 2812935"/>
                    <a:gd name="connsiteX2098" fmla="*/ 1130370 w 1404720"/>
                    <a:gd name="connsiteY2098" fmla="*/ 507012 h 2812935"/>
                    <a:gd name="connsiteX2099" fmla="*/ 1090002 w 1404720"/>
                    <a:gd name="connsiteY2099" fmla="*/ 466644 h 2812935"/>
                    <a:gd name="connsiteX2100" fmla="*/ 1005565 w 1404720"/>
                    <a:gd name="connsiteY2100" fmla="*/ 466644 h 2812935"/>
                    <a:gd name="connsiteX2101" fmla="*/ 965197 w 1404720"/>
                    <a:gd name="connsiteY2101" fmla="*/ 507012 h 2812935"/>
                    <a:gd name="connsiteX2102" fmla="*/ 1005565 w 1404720"/>
                    <a:gd name="connsiteY2102" fmla="*/ 547380 h 2812935"/>
                    <a:gd name="connsiteX2103" fmla="*/ 1045933 w 1404720"/>
                    <a:gd name="connsiteY2103" fmla="*/ 507012 h 2812935"/>
                    <a:gd name="connsiteX2104" fmla="*/ 1005565 w 1404720"/>
                    <a:gd name="connsiteY2104" fmla="*/ 466644 h 2812935"/>
                    <a:gd name="connsiteX2105" fmla="*/ 921129 w 1404720"/>
                    <a:gd name="connsiteY2105" fmla="*/ 466644 h 2812935"/>
                    <a:gd name="connsiteX2106" fmla="*/ 880761 w 1404720"/>
                    <a:gd name="connsiteY2106" fmla="*/ 507012 h 2812935"/>
                    <a:gd name="connsiteX2107" fmla="*/ 921129 w 1404720"/>
                    <a:gd name="connsiteY2107" fmla="*/ 547380 h 2812935"/>
                    <a:gd name="connsiteX2108" fmla="*/ 961497 w 1404720"/>
                    <a:gd name="connsiteY2108" fmla="*/ 507012 h 2812935"/>
                    <a:gd name="connsiteX2109" fmla="*/ 921129 w 1404720"/>
                    <a:gd name="connsiteY2109" fmla="*/ 466644 h 2812935"/>
                    <a:gd name="connsiteX2110" fmla="*/ 836693 w 1404720"/>
                    <a:gd name="connsiteY2110" fmla="*/ 466644 h 2812935"/>
                    <a:gd name="connsiteX2111" fmla="*/ 796325 w 1404720"/>
                    <a:gd name="connsiteY2111" fmla="*/ 507012 h 2812935"/>
                    <a:gd name="connsiteX2112" fmla="*/ 836693 w 1404720"/>
                    <a:gd name="connsiteY2112" fmla="*/ 547380 h 2812935"/>
                    <a:gd name="connsiteX2113" fmla="*/ 877061 w 1404720"/>
                    <a:gd name="connsiteY2113" fmla="*/ 507012 h 2812935"/>
                    <a:gd name="connsiteX2114" fmla="*/ 836693 w 1404720"/>
                    <a:gd name="connsiteY2114" fmla="*/ 466644 h 2812935"/>
                    <a:gd name="connsiteX2115" fmla="*/ 752256 w 1404720"/>
                    <a:gd name="connsiteY2115" fmla="*/ 466644 h 2812935"/>
                    <a:gd name="connsiteX2116" fmla="*/ 711888 w 1404720"/>
                    <a:gd name="connsiteY2116" fmla="*/ 507012 h 2812935"/>
                    <a:gd name="connsiteX2117" fmla="*/ 752256 w 1404720"/>
                    <a:gd name="connsiteY2117" fmla="*/ 547380 h 2812935"/>
                    <a:gd name="connsiteX2118" fmla="*/ 792624 w 1404720"/>
                    <a:gd name="connsiteY2118" fmla="*/ 507012 h 2812935"/>
                    <a:gd name="connsiteX2119" fmla="*/ 752256 w 1404720"/>
                    <a:gd name="connsiteY2119" fmla="*/ 466644 h 2812935"/>
                    <a:gd name="connsiteX2120" fmla="*/ 667820 w 1404720"/>
                    <a:gd name="connsiteY2120" fmla="*/ 466644 h 2812935"/>
                    <a:gd name="connsiteX2121" fmla="*/ 627452 w 1404720"/>
                    <a:gd name="connsiteY2121" fmla="*/ 507012 h 2812935"/>
                    <a:gd name="connsiteX2122" fmla="*/ 667820 w 1404720"/>
                    <a:gd name="connsiteY2122" fmla="*/ 547380 h 2812935"/>
                    <a:gd name="connsiteX2123" fmla="*/ 708188 w 1404720"/>
                    <a:gd name="connsiteY2123" fmla="*/ 507012 h 2812935"/>
                    <a:gd name="connsiteX2124" fmla="*/ 667820 w 1404720"/>
                    <a:gd name="connsiteY2124" fmla="*/ 466644 h 2812935"/>
                    <a:gd name="connsiteX2125" fmla="*/ 583384 w 1404720"/>
                    <a:gd name="connsiteY2125" fmla="*/ 466644 h 2812935"/>
                    <a:gd name="connsiteX2126" fmla="*/ 543016 w 1404720"/>
                    <a:gd name="connsiteY2126" fmla="*/ 507012 h 2812935"/>
                    <a:gd name="connsiteX2127" fmla="*/ 583384 w 1404720"/>
                    <a:gd name="connsiteY2127" fmla="*/ 547380 h 2812935"/>
                    <a:gd name="connsiteX2128" fmla="*/ 623752 w 1404720"/>
                    <a:gd name="connsiteY2128" fmla="*/ 507012 h 2812935"/>
                    <a:gd name="connsiteX2129" fmla="*/ 583384 w 1404720"/>
                    <a:gd name="connsiteY2129" fmla="*/ 466644 h 2812935"/>
                    <a:gd name="connsiteX2130" fmla="*/ 498947 w 1404720"/>
                    <a:gd name="connsiteY2130" fmla="*/ 466644 h 2812935"/>
                    <a:gd name="connsiteX2131" fmla="*/ 458579 w 1404720"/>
                    <a:gd name="connsiteY2131" fmla="*/ 507012 h 2812935"/>
                    <a:gd name="connsiteX2132" fmla="*/ 498947 w 1404720"/>
                    <a:gd name="connsiteY2132" fmla="*/ 547380 h 2812935"/>
                    <a:gd name="connsiteX2133" fmla="*/ 539315 w 1404720"/>
                    <a:gd name="connsiteY2133" fmla="*/ 507012 h 2812935"/>
                    <a:gd name="connsiteX2134" fmla="*/ 498947 w 1404720"/>
                    <a:gd name="connsiteY2134" fmla="*/ 466644 h 2812935"/>
                    <a:gd name="connsiteX2135" fmla="*/ 414511 w 1404720"/>
                    <a:gd name="connsiteY2135" fmla="*/ 466644 h 2812935"/>
                    <a:gd name="connsiteX2136" fmla="*/ 374143 w 1404720"/>
                    <a:gd name="connsiteY2136" fmla="*/ 507012 h 2812935"/>
                    <a:gd name="connsiteX2137" fmla="*/ 414511 w 1404720"/>
                    <a:gd name="connsiteY2137" fmla="*/ 547380 h 2812935"/>
                    <a:gd name="connsiteX2138" fmla="*/ 454879 w 1404720"/>
                    <a:gd name="connsiteY2138" fmla="*/ 507012 h 2812935"/>
                    <a:gd name="connsiteX2139" fmla="*/ 414511 w 1404720"/>
                    <a:gd name="connsiteY2139" fmla="*/ 466644 h 2812935"/>
                    <a:gd name="connsiteX2140" fmla="*/ 330075 w 1404720"/>
                    <a:gd name="connsiteY2140" fmla="*/ 466644 h 2812935"/>
                    <a:gd name="connsiteX2141" fmla="*/ 289707 w 1404720"/>
                    <a:gd name="connsiteY2141" fmla="*/ 507012 h 2812935"/>
                    <a:gd name="connsiteX2142" fmla="*/ 330075 w 1404720"/>
                    <a:gd name="connsiteY2142" fmla="*/ 547380 h 2812935"/>
                    <a:gd name="connsiteX2143" fmla="*/ 370443 w 1404720"/>
                    <a:gd name="connsiteY2143" fmla="*/ 507012 h 2812935"/>
                    <a:gd name="connsiteX2144" fmla="*/ 330075 w 1404720"/>
                    <a:gd name="connsiteY2144" fmla="*/ 466644 h 2812935"/>
                    <a:gd name="connsiteX2145" fmla="*/ 245639 w 1404720"/>
                    <a:gd name="connsiteY2145" fmla="*/ 466644 h 2812935"/>
                    <a:gd name="connsiteX2146" fmla="*/ 205271 w 1404720"/>
                    <a:gd name="connsiteY2146" fmla="*/ 507012 h 2812935"/>
                    <a:gd name="connsiteX2147" fmla="*/ 245639 w 1404720"/>
                    <a:gd name="connsiteY2147" fmla="*/ 547380 h 2812935"/>
                    <a:gd name="connsiteX2148" fmla="*/ 286007 w 1404720"/>
                    <a:gd name="connsiteY2148" fmla="*/ 507012 h 2812935"/>
                    <a:gd name="connsiteX2149" fmla="*/ 245639 w 1404720"/>
                    <a:gd name="connsiteY2149" fmla="*/ 466644 h 2812935"/>
                    <a:gd name="connsiteX2150" fmla="*/ 161202 w 1404720"/>
                    <a:gd name="connsiteY2150" fmla="*/ 466644 h 2812935"/>
                    <a:gd name="connsiteX2151" fmla="*/ 120834 w 1404720"/>
                    <a:gd name="connsiteY2151" fmla="*/ 507012 h 2812935"/>
                    <a:gd name="connsiteX2152" fmla="*/ 161202 w 1404720"/>
                    <a:gd name="connsiteY2152" fmla="*/ 547380 h 2812935"/>
                    <a:gd name="connsiteX2153" fmla="*/ 201570 w 1404720"/>
                    <a:gd name="connsiteY2153" fmla="*/ 507012 h 2812935"/>
                    <a:gd name="connsiteX2154" fmla="*/ 161202 w 1404720"/>
                    <a:gd name="connsiteY2154" fmla="*/ 466644 h 2812935"/>
                    <a:gd name="connsiteX2155" fmla="*/ 76766 w 1404720"/>
                    <a:gd name="connsiteY2155" fmla="*/ 466644 h 2812935"/>
                    <a:gd name="connsiteX2156" fmla="*/ 36398 w 1404720"/>
                    <a:gd name="connsiteY2156" fmla="*/ 507012 h 2812935"/>
                    <a:gd name="connsiteX2157" fmla="*/ 76766 w 1404720"/>
                    <a:gd name="connsiteY2157" fmla="*/ 547380 h 2812935"/>
                    <a:gd name="connsiteX2158" fmla="*/ 117134 w 1404720"/>
                    <a:gd name="connsiteY2158" fmla="*/ 507012 h 2812935"/>
                    <a:gd name="connsiteX2159" fmla="*/ 76766 w 1404720"/>
                    <a:gd name="connsiteY2159" fmla="*/ 466644 h 2812935"/>
                    <a:gd name="connsiteX2160" fmla="*/ 1343312 w 1404720"/>
                    <a:gd name="connsiteY2160" fmla="*/ 380595 h 2812935"/>
                    <a:gd name="connsiteX2161" fmla="*/ 1302944 w 1404720"/>
                    <a:gd name="connsiteY2161" fmla="*/ 420963 h 2812935"/>
                    <a:gd name="connsiteX2162" fmla="*/ 1343312 w 1404720"/>
                    <a:gd name="connsiteY2162" fmla="*/ 461331 h 2812935"/>
                    <a:gd name="connsiteX2163" fmla="*/ 1383680 w 1404720"/>
                    <a:gd name="connsiteY2163" fmla="*/ 420963 h 2812935"/>
                    <a:gd name="connsiteX2164" fmla="*/ 1343312 w 1404720"/>
                    <a:gd name="connsiteY2164" fmla="*/ 380595 h 2812935"/>
                    <a:gd name="connsiteX2165" fmla="*/ 1258874 w 1404720"/>
                    <a:gd name="connsiteY2165" fmla="*/ 380595 h 2812935"/>
                    <a:gd name="connsiteX2166" fmla="*/ 1218506 w 1404720"/>
                    <a:gd name="connsiteY2166" fmla="*/ 420963 h 2812935"/>
                    <a:gd name="connsiteX2167" fmla="*/ 1258874 w 1404720"/>
                    <a:gd name="connsiteY2167" fmla="*/ 461331 h 2812935"/>
                    <a:gd name="connsiteX2168" fmla="*/ 1299242 w 1404720"/>
                    <a:gd name="connsiteY2168" fmla="*/ 420963 h 2812935"/>
                    <a:gd name="connsiteX2169" fmla="*/ 1258874 w 1404720"/>
                    <a:gd name="connsiteY2169" fmla="*/ 380595 h 2812935"/>
                    <a:gd name="connsiteX2170" fmla="*/ 1174438 w 1404720"/>
                    <a:gd name="connsiteY2170" fmla="*/ 380595 h 2812935"/>
                    <a:gd name="connsiteX2171" fmla="*/ 1134070 w 1404720"/>
                    <a:gd name="connsiteY2171" fmla="*/ 420963 h 2812935"/>
                    <a:gd name="connsiteX2172" fmla="*/ 1174438 w 1404720"/>
                    <a:gd name="connsiteY2172" fmla="*/ 461331 h 2812935"/>
                    <a:gd name="connsiteX2173" fmla="*/ 1214806 w 1404720"/>
                    <a:gd name="connsiteY2173" fmla="*/ 420963 h 2812935"/>
                    <a:gd name="connsiteX2174" fmla="*/ 1174438 w 1404720"/>
                    <a:gd name="connsiteY2174" fmla="*/ 380595 h 2812935"/>
                    <a:gd name="connsiteX2175" fmla="*/ 1090002 w 1404720"/>
                    <a:gd name="connsiteY2175" fmla="*/ 380595 h 2812935"/>
                    <a:gd name="connsiteX2176" fmla="*/ 1049634 w 1404720"/>
                    <a:gd name="connsiteY2176" fmla="*/ 420963 h 2812935"/>
                    <a:gd name="connsiteX2177" fmla="*/ 1090002 w 1404720"/>
                    <a:gd name="connsiteY2177" fmla="*/ 461331 h 2812935"/>
                    <a:gd name="connsiteX2178" fmla="*/ 1130370 w 1404720"/>
                    <a:gd name="connsiteY2178" fmla="*/ 420963 h 2812935"/>
                    <a:gd name="connsiteX2179" fmla="*/ 1090002 w 1404720"/>
                    <a:gd name="connsiteY2179" fmla="*/ 380595 h 2812935"/>
                    <a:gd name="connsiteX2180" fmla="*/ 1005565 w 1404720"/>
                    <a:gd name="connsiteY2180" fmla="*/ 380595 h 2812935"/>
                    <a:gd name="connsiteX2181" fmla="*/ 965197 w 1404720"/>
                    <a:gd name="connsiteY2181" fmla="*/ 420963 h 2812935"/>
                    <a:gd name="connsiteX2182" fmla="*/ 1005565 w 1404720"/>
                    <a:gd name="connsiteY2182" fmla="*/ 461331 h 2812935"/>
                    <a:gd name="connsiteX2183" fmla="*/ 1045933 w 1404720"/>
                    <a:gd name="connsiteY2183" fmla="*/ 420963 h 2812935"/>
                    <a:gd name="connsiteX2184" fmla="*/ 1005565 w 1404720"/>
                    <a:gd name="connsiteY2184" fmla="*/ 380595 h 2812935"/>
                    <a:gd name="connsiteX2185" fmla="*/ 921129 w 1404720"/>
                    <a:gd name="connsiteY2185" fmla="*/ 380595 h 2812935"/>
                    <a:gd name="connsiteX2186" fmla="*/ 880761 w 1404720"/>
                    <a:gd name="connsiteY2186" fmla="*/ 420963 h 2812935"/>
                    <a:gd name="connsiteX2187" fmla="*/ 921129 w 1404720"/>
                    <a:gd name="connsiteY2187" fmla="*/ 461331 h 2812935"/>
                    <a:gd name="connsiteX2188" fmla="*/ 961497 w 1404720"/>
                    <a:gd name="connsiteY2188" fmla="*/ 420963 h 2812935"/>
                    <a:gd name="connsiteX2189" fmla="*/ 921129 w 1404720"/>
                    <a:gd name="connsiteY2189" fmla="*/ 380595 h 2812935"/>
                    <a:gd name="connsiteX2190" fmla="*/ 836693 w 1404720"/>
                    <a:gd name="connsiteY2190" fmla="*/ 380595 h 2812935"/>
                    <a:gd name="connsiteX2191" fmla="*/ 796325 w 1404720"/>
                    <a:gd name="connsiteY2191" fmla="*/ 420963 h 2812935"/>
                    <a:gd name="connsiteX2192" fmla="*/ 836693 w 1404720"/>
                    <a:gd name="connsiteY2192" fmla="*/ 461331 h 2812935"/>
                    <a:gd name="connsiteX2193" fmla="*/ 877061 w 1404720"/>
                    <a:gd name="connsiteY2193" fmla="*/ 420963 h 2812935"/>
                    <a:gd name="connsiteX2194" fmla="*/ 836693 w 1404720"/>
                    <a:gd name="connsiteY2194" fmla="*/ 380595 h 2812935"/>
                    <a:gd name="connsiteX2195" fmla="*/ 752256 w 1404720"/>
                    <a:gd name="connsiteY2195" fmla="*/ 380595 h 2812935"/>
                    <a:gd name="connsiteX2196" fmla="*/ 711888 w 1404720"/>
                    <a:gd name="connsiteY2196" fmla="*/ 420963 h 2812935"/>
                    <a:gd name="connsiteX2197" fmla="*/ 752256 w 1404720"/>
                    <a:gd name="connsiteY2197" fmla="*/ 461331 h 2812935"/>
                    <a:gd name="connsiteX2198" fmla="*/ 792624 w 1404720"/>
                    <a:gd name="connsiteY2198" fmla="*/ 420963 h 2812935"/>
                    <a:gd name="connsiteX2199" fmla="*/ 752256 w 1404720"/>
                    <a:gd name="connsiteY2199" fmla="*/ 380595 h 2812935"/>
                    <a:gd name="connsiteX2200" fmla="*/ 667820 w 1404720"/>
                    <a:gd name="connsiteY2200" fmla="*/ 380595 h 2812935"/>
                    <a:gd name="connsiteX2201" fmla="*/ 627452 w 1404720"/>
                    <a:gd name="connsiteY2201" fmla="*/ 420963 h 2812935"/>
                    <a:gd name="connsiteX2202" fmla="*/ 667820 w 1404720"/>
                    <a:gd name="connsiteY2202" fmla="*/ 461331 h 2812935"/>
                    <a:gd name="connsiteX2203" fmla="*/ 708188 w 1404720"/>
                    <a:gd name="connsiteY2203" fmla="*/ 420963 h 2812935"/>
                    <a:gd name="connsiteX2204" fmla="*/ 667820 w 1404720"/>
                    <a:gd name="connsiteY2204" fmla="*/ 380595 h 2812935"/>
                    <a:gd name="connsiteX2205" fmla="*/ 583384 w 1404720"/>
                    <a:gd name="connsiteY2205" fmla="*/ 380595 h 2812935"/>
                    <a:gd name="connsiteX2206" fmla="*/ 543016 w 1404720"/>
                    <a:gd name="connsiteY2206" fmla="*/ 420963 h 2812935"/>
                    <a:gd name="connsiteX2207" fmla="*/ 583384 w 1404720"/>
                    <a:gd name="connsiteY2207" fmla="*/ 461331 h 2812935"/>
                    <a:gd name="connsiteX2208" fmla="*/ 623752 w 1404720"/>
                    <a:gd name="connsiteY2208" fmla="*/ 420963 h 2812935"/>
                    <a:gd name="connsiteX2209" fmla="*/ 583384 w 1404720"/>
                    <a:gd name="connsiteY2209" fmla="*/ 380595 h 2812935"/>
                    <a:gd name="connsiteX2210" fmla="*/ 498947 w 1404720"/>
                    <a:gd name="connsiteY2210" fmla="*/ 380595 h 2812935"/>
                    <a:gd name="connsiteX2211" fmla="*/ 458579 w 1404720"/>
                    <a:gd name="connsiteY2211" fmla="*/ 420963 h 2812935"/>
                    <a:gd name="connsiteX2212" fmla="*/ 498947 w 1404720"/>
                    <a:gd name="connsiteY2212" fmla="*/ 461331 h 2812935"/>
                    <a:gd name="connsiteX2213" fmla="*/ 539315 w 1404720"/>
                    <a:gd name="connsiteY2213" fmla="*/ 420963 h 2812935"/>
                    <a:gd name="connsiteX2214" fmla="*/ 498947 w 1404720"/>
                    <a:gd name="connsiteY2214" fmla="*/ 380595 h 2812935"/>
                    <a:gd name="connsiteX2215" fmla="*/ 414511 w 1404720"/>
                    <a:gd name="connsiteY2215" fmla="*/ 380595 h 2812935"/>
                    <a:gd name="connsiteX2216" fmla="*/ 374143 w 1404720"/>
                    <a:gd name="connsiteY2216" fmla="*/ 420963 h 2812935"/>
                    <a:gd name="connsiteX2217" fmla="*/ 414511 w 1404720"/>
                    <a:gd name="connsiteY2217" fmla="*/ 461331 h 2812935"/>
                    <a:gd name="connsiteX2218" fmla="*/ 454879 w 1404720"/>
                    <a:gd name="connsiteY2218" fmla="*/ 420963 h 2812935"/>
                    <a:gd name="connsiteX2219" fmla="*/ 414511 w 1404720"/>
                    <a:gd name="connsiteY2219" fmla="*/ 380595 h 2812935"/>
                    <a:gd name="connsiteX2220" fmla="*/ 330075 w 1404720"/>
                    <a:gd name="connsiteY2220" fmla="*/ 380595 h 2812935"/>
                    <a:gd name="connsiteX2221" fmla="*/ 289707 w 1404720"/>
                    <a:gd name="connsiteY2221" fmla="*/ 420963 h 2812935"/>
                    <a:gd name="connsiteX2222" fmla="*/ 330075 w 1404720"/>
                    <a:gd name="connsiteY2222" fmla="*/ 461331 h 2812935"/>
                    <a:gd name="connsiteX2223" fmla="*/ 370443 w 1404720"/>
                    <a:gd name="connsiteY2223" fmla="*/ 420963 h 2812935"/>
                    <a:gd name="connsiteX2224" fmla="*/ 330075 w 1404720"/>
                    <a:gd name="connsiteY2224" fmla="*/ 380595 h 2812935"/>
                    <a:gd name="connsiteX2225" fmla="*/ 245639 w 1404720"/>
                    <a:gd name="connsiteY2225" fmla="*/ 380595 h 2812935"/>
                    <a:gd name="connsiteX2226" fmla="*/ 205271 w 1404720"/>
                    <a:gd name="connsiteY2226" fmla="*/ 420963 h 2812935"/>
                    <a:gd name="connsiteX2227" fmla="*/ 245639 w 1404720"/>
                    <a:gd name="connsiteY2227" fmla="*/ 461331 h 2812935"/>
                    <a:gd name="connsiteX2228" fmla="*/ 286007 w 1404720"/>
                    <a:gd name="connsiteY2228" fmla="*/ 420963 h 2812935"/>
                    <a:gd name="connsiteX2229" fmla="*/ 245639 w 1404720"/>
                    <a:gd name="connsiteY2229" fmla="*/ 380595 h 2812935"/>
                    <a:gd name="connsiteX2230" fmla="*/ 161202 w 1404720"/>
                    <a:gd name="connsiteY2230" fmla="*/ 380595 h 2812935"/>
                    <a:gd name="connsiteX2231" fmla="*/ 120834 w 1404720"/>
                    <a:gd name="connsiteY2231" fmla="*/ 420963 h 2812935"/>
                    <a:gd name="connsiteX2232" fmla="*/ 161202 w 1404720"/>
                    <a:gd name="connsiteY2232" fmla="*/ 461331 h 2812935"/>
                    <a:gd name="connsiteX2233" fmla="*/ 201570 w 1404720"/>
                    <a:gd name="connsiteY2233" fmla="*/ 420963 h 2812935"/>
                    <a:gd name="connsiteX2234" fmla="*/ 161202 w 1404720"/>
                    <a:gd name="connsiteY2234" fmla="*/ 380595 h 2812935"/>
                    <a:gd name="connsiteX2235" fmla="*/ 76766 w 1404720"/>
                    <a:gd name="connsiteY2235" fmla="*/ 380595 h 2812935"/>
                    <a:gd name="connsiteX2236" fmla="*/ 36398 w 1404720"/>
                    <a:gd name="connsiteY2236" fmla="*/ 420963 h 2812935"/>
                    <a:gd name="connsiteX2237" fmla="*/ 76766 w 1404720"/>
                    <a:gd name="connsiteY2237" fmla="*/ 461331 h 2812935"/>
                    <a:gd name="connsiteX2238" fmla="*/ 117134 w 1404720"/>
                    <a:gd name="connsiteY2238" fmla="*/ 420963 h 2812935"/>
                    <a:gd name="connsiteX2239" fmla="*/ 76766 w 1404720"/>
                    <a:gd name="connsiteY2239" fmla="*/ 380595 h 2812935"/>
                    <a:gd name="connsiteX2240" fmla="*/ 1343312 w 1404720"/>
                    <a:gd name="connsiteY2240" fmla="*/ 294546 h 2812935"/>
                    <a:gd name="connsiteX2241" fmla="*/ 1302944 w 1404720"/>
                    <a:gd name="connsiteY2241" fmla="*/ 334914 h 2812935"/>
                    <a:gd name="connsiteX2242" fmla="*/ 1343312 w 1404720"/>
                    <a:gd name="connsiteY2242" fmla="*/ 375282 h 2812935"/>
                    <a:gd name="connsiteX2243" fmla="*/ 1383680 w 1404720"/>
                    <a:gd name="connsiteY2243" fmla="*/ 334914 h 2812935"/>
                    <a:gd name="connsiteX2244" fmla="*/ 1343312 w 1404720"/>
                    <a:gd name="connsiteY2244" fmla="*/ 294546 h 2812935"/>
                    <a:gd name="connsiteX2245" fmla="*/ 1258874 w 1404720"/>
                    <a:gd name="connsiteY2245" fmla="*/ 294546 h 2812935"/>
                    <a:gd name="connsiteX2246" fmla="*/ 1218506 w 1404720"/>
                    <a:gd name="connsiteY2246" fmla="*/ 334914 h 2812935"/>
                    <a:gd name="connsiteX2247" fmla="*/ 1258874 w 1404720"/>
                    <a:gd name="connsiteY2247" fmla="*/ 375282 h 2812935"/>
                    <a:gd name="connsiteX2248" fmla="*/ 1299242 w 1404720"/>
                    <a:gd name="connsiteY2248" fmla="*/ 334914 h 2812935"/>
                    <a:gd name="connsiteX2249" fmla="*/ 1258874 w 1404720"/>
                    <a:gd name="connsiteY2249" fmla="*/ 294546 h 2812935"/>
                    <a:gd name="connsiteX2250" fmla="*/ 1174438 w 1404720"/>
                    <a:gd name="connsiteY2250" fmla="*/ 294546 h 2812935"/>
                    <a:gd name="connsiteX2251" fmla="*/ 1134070 w 1404720"/>
                    <a:gd name="connsiteY2251" fmla="*/ 334914 h 2812935"/>
                    <a:gd name="connsiteX2252" fmla="*/ 1174438 w 1404720"/>
                    <a:gd name="connsiteY2252" fmla="*/ 375282 h 2812935"/>
                    <a:gd name="connsiteX2253" fmla="*/ 1214806 w 1404720"/>
                    <a:gd name="connsiteY2253" fmla="*/ 334914 h 2812935"/>
                    <a:gd name="connsiteX2254" fmla="*/ 1174438 w 1404720"/>
                    <a:gd name="connsiteY2254" fmla="*/ 294546 h 2812935"/>
                    <a:gd name="connsiteX2255" fmla="*/ 1090002 w 1404720"/>
                    <a:gd name="connsiteY2255" fmla="*/ 294546 h 2812935"/>
                    <a:gd name="connsiteX2256" fmla="*/ 1049634 w 1404720"/>
                    <a:gd name="connsiteY2256" fmla="*/ 334914 h 2812935"/>
                    <a:gd name="connsiteX2257" fmla="*/ 1090002 w 1404720"/>
                    <a:gd name="connsiteY2257" fmla="*/ 375282 h 2812935"/>
                    <a:gd name="connsiteX2258" fmla="*/ 1130370 w 1404720"/>
                    <a:gd name="connsiteY2258" fmla="*/ 334914 h 2812935"/>
                    <a:gd name="connsiteX2259" fmla="*/ 1090002 w 1404720"/>
                    <a:gd name="connsiteY2259" fmla="*/ 294546 h 2812935"/>
                    <a:gd name="connsiteX2260" fmla="*/ 1005565 w 1404720"/>
                    <a:gd name="connsiteY2260" fmla="*/ 294546 h 2812935"/>
                    <a:gd name="connsiteX2261" fmla="*/ 965197 w 1404720"/>
                    <a:gd name="connsiteY2261" fmla="*/ 334914 h 2812935"/>
                    <a:gd name="connsiteX2262" fmla="*/ 1005565 w 1404720"/>
                    <a:gd name="connsiteY2262" fmla="*/ 375282 h 2812935"/>
                    <a:gd name="connsiteX2263" fmla="*/ 1045933 w 1404720"/>
                    <a:gd name="connsiteY2263" fmla="*/ 334914 h 2812935"/>
                    <a:gd name="connsiteX2264" fmla="*/ 1005565 w 1404720"/>
                    <a:gd name="connsiteY2264" fmla="*/ 294546 h 2812935"/>
                    <a:gd name="connsiteX2265" fmla="*/ 921129 w 1404720"/>
                    <a:gd name="connsiteY2265" fmla="*/ 294546 h 2812935"/>
                    <a:gd name="connsiteX2266" fmla="*/ 880761 w 1404720"/>
                    <a:gd name="connsiteY2266" fmla="*/ 334914 h 2812935"/>
                    <a:gd name="connsiteX2267" fmla="*/ 921129 w 1404720"/>
                    <a:gd name="connsiteY2267" fmla="*/ 375282 h 2812935"/>
                    <a:gd name="connsiteX2268" fmla="*/ 961497 w 1404720"/>
                    <a:gd name="connsiteY2268" fmla="*/ 334914 h 2812935"/>
                    <a:gd name="connsiteX2269" fmla="*/ 921129 w 1404720"/>
                    <a:gd name="connsiteY2269" fmla="*/ 294546 h 2812935"/>
                    <a:gd name="connsiteX2270" fmla="*/ 836693 w 1404720"/>
                    <a:gd name="connsiteY2270" fmla="*/ 294546 h 2812935"/>
                    <a:gd name="connsiteX2271" fmla="*/ 796325 w 1404720"/>
                    <a:gd name="connsiteY2271" fmla="*/ 334914 h 2812935"/>
                    <a:gd name="connsiteX2272" fmla="*/ 836693 w 1404720"/>
                    <a:gd name="connsiteY2272" fmla="*/ 375282 h 2812935"/>
                    <a:gd name="connsiteX2273" fmla="*/ 877061 w 1404720"/>
                    <a:gd name="connsiteY2273" fmla="*/ 334914 h 2812935"/>
                    <a:gd name="connsiteX2274" fmla="*/ 836693 w 1404720"/>
                    <a:gd name="connsiteY2274" fmla="*/ 294546 h 2812935"/>
                    <a:gd name="connsiteX2275" fmla="*/ 752256 w 1404720"/>
                    <a:gd name="connsiteY2275" fmla="*/ 294546 h 2812935"/>
                    <a:gd name="connsiteX2276" fmla="*/ 711888 w 1404720"/>
                    <a:gd name="connsiteY2276" fmla="*/ 334914 h 2812935"/>
                    <a:gd name="connsiteX2277" fmla="*/ 752256 w 1404720"/>
                    <a:gd name="connsiteY2277" fmla="*/ 375282 h 2812935"/>
                    <a:gd name="connsiteX2278" fmla="*/ 792624 w 1404720"/>
                    <a:gd name="connsiteY2278" fmla="*/ 334914 h 2812935"/>
                    <a:gd name="connsiteX2279" fmla="*/ 752256 w 1404720"/>
                    <a:gd name="connsiteY2279" fmla="*/ 294546 h 2812935"/>
                    <a:gd name="connsiteX2280" fmla="*/ 667820 w 1404720"/>
                    <a:gd name="connsiteY2280" fmla="*/ 294546 h 2812935"/>
                    <a:gd name="connsiteX2281" fmla="*/ 627452 w 1404720"/>
                    <a:gd name="connsiteY2281" fmla="*/ 334914 h 2812935"/>
                    <a:gd name="connsiteX2282" fmla="*/ 667820 w 1404720"/>
                    <a:gd name="connsiteY2282" fmla="*/ 375282 h 2812935"/>
                    <a:gd name="connsiteX2283" fmla="*/ 708188 w 1404720"/>
                    <a:gd name="connsiteY2283" fmla="*/ 334914 h 2812935"/>
                    <a:gd name="connsiteX2284" fmla="*/ 667820 w 1404720"/>
                    <a:gd name="connsiteY2284" fmla="*/ 294546 h 2812935"/>
                    <a:gd name="connsiteX2285" fmla="*/ 583384 w 1404720"/>
                    <a:gd name="connsiteY2285" fmla="*/ 294546 h 2812935"/>
                    <a:gd name="connsiteX2286" fmla="*/ 543016 w 1404720"/>
                    <a:gd name="connsiteY2286" fmla="*/ 334914 h 2812935"/>
                    <a:gd name="connsiteX2287" fmla="*/ 583384 w 1404720"/>
                    <a:gd name="connsiteY2287" fmla="*/ 375282 h 2812935"/>
                    <a:gd name="connsiteX2288" fmla="*/ 623752 w 1404720"/>
                    <a:gd name="connsiteY2288" fmla="*/ 334914 h 2812935"/>
                    <a:gd name="connsiteX2289" fmla="*/ 583384 w 1404720"/>
                    <a:gd name="connsiteY2289" fmla="*/ 294546 h 2812935"/>
                    <a:gd name="connsiteX2290" fmla="*/ 498947 w 1404720"/>
                    <a:gd name="connsiteY2290" fmla="*/ 294546 h 2812935"/>
                    <a:gd name="connsiteX2291" fmla="*/ 458579 w 1404720"/>
                    <a:gd name="connsiteY2291" fmla="*/ 334914 h 2812935"/>
                    <a:gd name="connsiteX2292" fmla="*/ 498947 w 1404720"/>
                    <a:gd name="connsiteY2292" fmla="*/ 375282 h 2812935"/>
                    <a:gd name="connsiteX2293" fmla="*/ 539315 w 1404720"/>
                    <a:gd name="connsiteY2293" fmla="*/ 334914 h 2812935"/>
                    <a:gd name="connsiteX2294" fmla="*/ 498947 w 1404720"/>
                    <a:gd name="connsiteY2294" fmla="*/ 294546 h 2812935"/>
                    <a:gd name="connsiteX2295" fmla="*/ 414511 w 1404720"/>
                    <a:gd name="connsiteY2295" fmla="*/ 294546 h 2812935"/>
                    <a:gd name="connsiteX2296" fmla="*/ 374143 w 1404720"/>
                    <a:gd name="connsiteY2296" fmla="*/ 334914 h 2812935"/>
                    <a:gd name="connsiteX2297" fmla="*/ 414511 w 1404720"/>
                    <a:gd name="connsiteY2297" fmla="*/ 375282 h 2812935"/>
                    <a:gd name="connsiteX2298" fmla="*/ 454879 w 1404720"/>
                    <a:gd name="connsiteY2298" fmla="*/ 334914 h 2812935"/>
                    <a:gd name="connsiteX2299" fmla="*/ 414511 w 1404720"/>
                    <a:gd name="connsiteY2299" fmla="*/ 294546 h 2812935"/>
                    <a:gd name="connsiteX2300" fmla="*/ 330075 w 1404720"/>
                    <a:gd name="connsiteY2300" fmla="*/ 294546 h 2812935"/>
                    <a:gd name="connsiteX2301" fmla="*/ 289707 w 1404720"/>
                    <a:gd name="connsiteY2301" fmla="*/ 334914 h 2812935"/>
                    <a:gd name="connsiteX2302" fmla="*/ 330075 w 1404720"/>
                    <a:gd name="connsiteY2302" fmla="*/ 375282 h 2812935"/>
                    <a:gd name="connsiteX2303" fmla="*/ 370443 w 1404720"/>
                    <a:gd name="connsiteY2303" fmla="*/ 334914 h 2812935"/>
                    <a:gd name="connsiteX2304" fmla="*/ 330075 w 1404720"/>
                    <a:gd name="connsiteY2304" fmla="*/ 294546 h 2812935"/>
                    <a:gd name="connsiteX2305" fmla="*/ 245639 w 1404720"/>
                    <a:gd name="connsiteY2305" fmla="*/ 294546 h 2812935"/>
                    <a:gd name="connsiteX2306" fmla="*/ 205271 w 1404720"/>
                    <a:gd name="connsiteY2306" fmla="*/ 334914 h 2812935"/>
                    <a:gd name="connsiteX2307" fmla="*/ 245639 w 1404720"/>
                    <a:gd name="connsiteY2307" fmla="*/ 375282 h 2812935"/>
                    <a:gd name="connsiteX2308" fmla="*/ 286007 w 1404720"/>
                    <a:gd name="connsiteY2308" fmla="*/ 334914 h 2812935"/>
                    <a:gd name="connsiteX2309" fmla="*/ 245639 w 1404720"/>
                    <a:gd name="connsiteY2309" fmla="*/ 294546 h 2812935"/>
                    <a:gd name="connsiteX2310" fmla="*/ 161202 w 1404720"/>
                    <a:gd name="connsiteY2310" fmla="*/ 294546 h 2812935"/>
                    <a:gd name="connsiteX2311" fmla="*/ 120834 w 1404720"/>
                    <a:gd name="connsiteY2311" fmla="*/ 334914 h 2812935"/>
                    <a:gd name="connsiteX2312" fmla="*/ 161202 w 1404720"/>
                    <a:gd name="connsiteY2312" fmla="*/ 375282 h 2812935"/>
                    <a:gd name="connsiteX2313" fmla="*/ 201570 w 1404720"/>
                    <a:gd name="connsiteY2313" fmla="*/ 334914 h 2812935"/>
                    <a:gd name="connsiteX2314" fmla="*/ 161202 w 1404720"/>
                    <a:gd name="connsiteY2314" fmla="*/ 294546 h 2812935"/>
                    <a:gd name="connsiteX2315" fmla="*/ 76766 w 1404720"/>
                    <a:gd name="connsiteY2315" fmla="*/ 294546 h 2812935"/>
                    <a:gd name="connsiteX2316" fmla="*/ 36398 w 1404720"/>
                    <a:gd name="connsiteY2316" fmla="*/ 334914 h 2812935"/>
                    <a:gd name="connsiteX2317" fmla="*/ 76766 w 1404720"/>
                    <a:gd name="connsiteY2317" fmla="*/ 375282 h 2812935"/>
                    <a:gd name="connsiteX2318" fmla="*/ 117134 w 1404720"/>
                    <a:gd name="connsiteY2318" fmla="*/ 334914 h 2812935"/>
                    <a:gd name="connsiteX2319" fmla="*/ 76766 w 1404720"/>
                    <a:gd name="connsiteY2319" fmla="*/ 294546 h 2812935"/>
                    <a:gd name="connsiteX2320" fmla="*/ 1343312 w 1404720"/>
                    <a:gd name="connsiteY2320" fmla="*/ 208497 h 2812935"/>
                    <a:gd name="connsiteX2321" fmla="*/ 1302944 w 1404720"/>
                    <a:gd name="connsiteY2321" fmla="*/ 248865 h 2812935"/>
                    <a:gd name="connsiteX2322" fmla="*/ 1343312 w 1404720"/>
                    <a:gd name="connsiteY2322" fmla="*/ 289233 h 2812935"/>
                    <a:gd name="connsiteX2323" fmla="*/ 1383680 w 1404720"/>
                    <a:gd name="connsiteY2323" fmla="*/ 248865 h 2812935"/>
                    <a:gd name="connsiteX2324" fmla="*/ 1343312 w 1404720"/>
                    <a:gd name="connsiteY2324" fmla="*/ 208497 h 2812935"/>
                    <a:gd name="connsiteX2325" fmla="*/ 1258874 w 1404720"/>
                    <a:gd name="connsiteY2325" fmla="*/ 208497 h 2812935"/>
                    <a:gd name="connsiteX2326" fmla="*/ 1218506 w 1404720"/>
                    <a:gd name="connsiteY2326" fmla="*/ 248865 h 2812935"/>
                    <a:gd name="connsiteX2327" fmla="*/ 1258874 w 1404720"/>
                    <a:gd name="connsiteY2327" fmla="*/ 289233 h 2812935"/>
                    <a:gd name="connsiteX2328" fmla="*/ 1299242 w 1404720"/>
                    <a:gd name="connsiteY2328" fmla="*/ 248865 h 2812935"/>
                    <a:gd name="connsiteX2329" fmla="*/ 1258874 w 1404720"/>
                    <a:gd name="connsiteY2329" fmla="*/ 208497 h 2812935"/>
                    <a:gd name="connsiteX2330" fmla="*/ 1174438 w 1404720"/>
                    <a:gd name="connsiteY2330" fmla="*/ 208497 h 2812935"/>
                    <a:gd name="connsiteX2331" fmla="*/ 1134070 w 1404720"/>
                    <a:gd name="connsiteY2331" fmla="*/ 248865 h 2812935"/>
                    <a:gd name="connsiteX2332" fmla="*/ 1174438 w 1404720"/>
                    <a:gd name="connsiteY2332" fmla="*/ 289233 h 2812935"/>
                    <a:gd name="connsiteX2333" fmla="*/ 1214806 w 1404720"/>
                    <a:gd name="connsiteY2333" fmla="*/ 248865 h 2812935"/>
                    <a:gd name="connsiteX2334" fmla="*/ 1174438 w 1404720"/>
                    <a:gd name="connsiteY2334" fmla="*/ 208497 h 2812935"/>
                    <a:gd name="connsiteX2335" fmla="*/ 1090002 w 1404720"/>
                    <a:gd name="connsiteY2335" fmla="*/ 208497 h 2812935"/>
                    <a:gd name="connsiteX2336" fmla="*/ 1049634 w 1404720"/>
                    <a:gd name="connsiteY2336" fmla="*/ 248865 h 2812935"/>
                    <a:gd name="connsiteX2337" fmla="*/ 1090002 w 1404720"/>
                    <a:gd name="connsiteY2337" fmla="*/ 289233 h 2812935"/>
                    <a:gd name="connsiteX2338" fmla="*/ 1130370 w 1404720"/>
                    <a:gd name="connsiteY2338" fmla="*/ 248865 h 2812935"/>
                    <a:gd name="connsiteX2339" fmla="*/ 1090002 w 1404720"/>
                    <a:gd name="connsiteY2339" fmla="*/ 208497 h 2812935"/>
                    <a:gd name="connsiteX2340" fmla="*/ 1005565 w 1404720"/>
                    <a:gd name="connsiteY2340" fmla="*/ 208497 h 2812935"/>
                    <a:gd name="connsiteX2341" fmla="*/ 965197 w 1404720"/>
                    <a:gd name="connsiteY2341" fmla="*/ 248865 h 2812935"/>
                    <a:gd name="connsiteX2342" fmla="*/ 1005565 w 1404720"/>
                    <a:gd name="connsiteY2342" fmla="*/ 289233 h 2812935"/>
                    <a:gd name="connsiteX2343" fmla="*/ 1045933 w 1404720"/>
                    <a:gd name="connsiteY2343" fmla="*/ 248865 h 2812935"/>
                    <a:gd name="connsiteX2344" fmla="*/ 1005565 w 1404720"/>
                    <a:gd name="connsiteY2344" fmla="*/ 208497 h 2812935"/>
                    <a:gd name="connsiteX2345" fmla="*/ 921129 w 1404720"/>
                    <a:gd name="connsiteY2345" fmla="*/ 208497 h 2812935"/>
                    <a:gd name="connsiteX2346" fmla="*/ 880761 w 1404720"/>
                    <a:gd name="connsiteY2346" fmla="*/ 248865 h 2812935"/>
                    <a:gd name="connsiteX2347" fmla="*/ 921129 w 1404720"/>
                    <a:gd name="connsiteY2347" fmla="*/ 289233 h 2812935"/>
                    <a:gd name="connsiteX2348" fmla="*/ 961497 w 1404720"/>
                    <a:gd name="connsiteY2348" fmla="*/ 248865 h 2812935"/>
                    <a:gd name="connsiteX2349" fmla="*/ 921129 w 1404720"/>
                    <a:gd name="connsiteY2349" fmla="*/ 208497 h 2812935"/>
                    <a:gd name="connsiteX2350" fmla="*/ 836693 w 1404720"/>
                    <a:gd name="connsiteY2350" fmla="*/ 208497 h 2812935"/>
                    <a:gd name="connsiteX2351" fmla="*/ 796325 w 1404720"/>
                    <a:gd name="connsiteY2351" fmla="*/ 248865 h 2812935"/>
                    <a:gd name="connsiteX2352" fmla="*/ 836693 w 1404720"/>
                    <a:gd name="connsiteY2352" fmla="*/ 289233 h 2812935"/>
                    <a:gd name="connsiteX2353" fmla="*/ 877061 w 1404720"/>
                    <a:gd name="connsiteY2353" fmla="*/ 248865 h 2812935"/>
                    <a:gd name="connsiteX2354" fmla="*/ 836693 w 1404720"/>
                    <a:gd name="connsiteY2354" fmla="*/ 208497 h 2812935"/>
                    <a:gd name="connsiteX2355" fmla="*/ 752256 w 1404720"/>
                    <a:gd name="connsiteY2355" fmla="*/ 208497 h 2812935"/>
                    <a:gd name="connsiteX2356" fmla="*/ 711888 w 1404720"/>
                    <a:gd name="connsiteY2356" fmla="*/ 248865 h 2812935"/>
                    <a:gd name="connsiteX2357" fmla="*/ 752256 w 1404720"/>
                    <a:gd name="connsiteY2357" fmla="*/ 289233 h 2812935"/>
                    <a:gd name="connsiteX2358" fmla="*/ 792624 w 1404720"/>
                    <a:gd name="connsiteY2358" fmla="*/ 248865 h 2812935"/>
                    <a:gd name="connsiteX2359" fmla="*/ 752256 w 1404720"/>
                    <a:gd name="connsiteY2359" fmla="*/ 208497 h 2812935"/>
                    <a:gd name="connsiteX2360" fmla="*/ 667820 w 1404720"/>
                    <a:gd name="connsiteY2360" fmla="*/ 208497 h 2812935"/>
                    <a:gd name="connsiteX2361" fmla="*/ 627452 w 1404720"/>
                    <a:gd name="connsiteY2361" fmla="*/ 248865 h 2812935"/>
                    <a:gd name="connsiteX2362" fmla="*/ 667820 w 1404720"/>
                    <a:gd name="connsiteY2362" fmla="*/ 289233 h 2812935"/>
                    <a:gd name="connsiteX2363" fmla="*/ 708188 w 1404720"/>
                    <a:gd name="connsiteY2363" fmla="*/ 248865 h 2812935"/>
                    <a:gd name="connsiteX2364" fmla="*/ 667820 w 1404720"/>
                    <a:gd name="connsiteY2364" fmla="*/ 208497 h 2812935"/>
                    <a:gd name="connsiteX2365" fmla="*/ 583384 w 1404720"/>
                    <a:gd name="connsiteY2365" fmla="*/ 208497 h 2812935"/>
                    <a:gd name="connsiteX2366" fmla="*/ 543016 w 1404720"/>
                    <a:gd name="connsiteY2366" fmla="*/ 248865 h 2812935"/>
                    <a:gd name="connsiteX2367" fmla="*/ 583384 w 1404720"/>
                    <a:gd name="connsiteY2367" fmla="*/ 289233 h 2812935"/>
                    <a:gd name="connsiteX2368" fmla="*/ 623752 w 1404720"/>
                    <a:gd name="connsiteY2368" fmla="*/ 248865 h 2812935"/>
                    <a:gd name="connsiteX2369" fmla="*/ 583384 w 1404720"/>
                    <a:gd name="connsiteY2369" fmla="*/ 208497 h 2812935"/>
                    <a:gd name="connsiteX2370" fmla="*/ 498947 w 1404720"/>
                    <a:gd name="connsiteY2370" fmla="*/ 208497 h 2812935"/>
                    <a:gd name="connsiteX2371" fmla="*/ 458579 w 1404720"/>
                    <a:gd name="connsiteY2371" fmla="*/ 248865 h 2812935"/>
                    <a:gd name="connsiteX2372" fmla="*/ 498947 w 1404720"/>
                    <a:gd name="connsiteY2372" fmla="*/ 289233 h 2812935"/>
                    <a:gd name="connsiteX2373" fmla="*/ 539315 w 1404720"/>
                    <a:gd name="connsiteY2373" fmla="*/ 248865 h 2812935"/>
                    <a:gd name="connsiteX2374" fmla="*/ 498947 w 1404720"/>
                    <a:gd name="connsiteY2374" fmla="*/ 208497 h 2812935"/>
                    <a:gd name="connsiteX2375" fmla="*/ 414511 w 1404720"/>
                    <a:gd name="connsiteY2375" fmla="*/ 208497 h 2812935"/>
                    <a:gd name="connsiteX2376" fmla="*/ 374143 w 1404720"/>
                    <a:gd name="connsiteY2376" fmla="*/ 248865 h 2812935"/>
                    <a:gd name="connsiteX2377" fmla="*/ 414511 w 1404720"/>
                    <a:gd name="connsiteY2377" fmla="*/ 289233 h 2812935"/>
                    <a:gd name="connsiteX2378" fmla="*/ 454879 w 1404720"/>
                    <a:gd name="connsiteY2378" fmla="*/ 248865 h 2812935"/>
                    <a:gd name="connsiteX2379" fmla="*/ 414511 w 1404720"/>
                    <a:gd name="connsiteY2379" fmla="*/ 208497 h 2812935"/>
                    <a:gd name="connsiteX2380" fmla="*/ 330075 w 1404720"/>
                    <a:gd name="connsiteY2380" fmla="*/ 208497 h 2812935"/>
                    <a:gd name="connsiteX2381" fmla="*/ 289707 w 1404720"/>
                    <a:gd name="connsiteY2381" fmla="*/ 248865 h 2812935"/>
                    <a:gd name="connsiteX2382" fmla="*/ 330075 w 1404720"/>
                    <a:gd name="connsiteY2382" fmla="*/ 289233 h 2812935"/>
                    <a:gd name="connsiteX2383" fmla="*/ 370443 w 1404720"/>
                    <a:gd name="connsiteY2383" fmla="*/ 248865 h 2812935"/>
                    <a:gd name="connsiteX2384" fmla="*/ 330075 w 1404720"/>
                    <a:gd name="connsiteY2384" fmla="*/ 208497 h 2812935"/>
                    <a:gd name="connsiteX2385" fmla="*/ 245639 w 1404720"/>
                    <a:gd name="connsiteY2385" fmla="*/ 208497 h 2812935"/>
                    <a:gd name="connsiteX2386" fmla="*/ 205271 w 1404720"/>
                    <a:gd name="connsiteY2386" fmla="*/ 248865 h 2812935"/>
                    <a:gd name="connsiteX2387" fmla="*/ 245639 w 1404720"/>
                    <a:gd name="connsiteY2387" fmla="*/ 289233 h 2812935"/>
                    <a:gd name="connsiteX2388" fmla="*/ 286007 w 1404720"/>
                    <a:gd name="connsiteY2388" fmla="*/ 248865 h 2812935"/>
                    <a:gd name="connsiteX2389" fmla="*/ 245639 w 1404720"/>
                    <a:gd name="connsiteY2389" fmla="*/ 208497 h 2812935"/>
                    <a:gd name="connsiteX2390" fmla="*/ 161202 w 1404720"/>
                    <a:gd name="connsiteY2390" fmla="*/ 208497 h 2812935"/>
                    <a:gd name="connsiteX2391" fmla="*/ 120834 w 1404720"/>
                    <a:gd name="connsiteY2391" fmla="*/ 248865 h 2812935"/>
                    <a:gd name="connsiteX2392" fmla="*/ 161202 w 1404720"/>
                    <a:gd name="connsiteY2392" fmla="*/ 289233 h 2812935"/>
                    <a:gd name="connsiteX2393" fmla="*/ 201570 w 1404720"/>
                    <a:gd name="connsiteY2393" fmla="*/ 248865 h 2812935"/>
                    <a:gd name="connsiteX2394" fmla="*/ 161202 w 1404720"/>
                    <a:gd name="connsiteY2394" fmla="*/ 208497 h 2812935"/>
                    <a:gd name="connsiteX2395" fmla="*/ 76766 w 1404720"/>
                    <a:gd name="connsiteY2395" fmla="*/ 208497 h 2812935"/>
                    <a:gd name="connsiteX2396" fmla="*/ 36398 w 1404720"/>
                    <a:gd name="connsiteY2396" fmla="*/ 248865 h 2812935"/>
                    <a:gd name="connsiteX2397" fmla="*/ 76766 w 1404720"/>
                    <a:gd name="connsiteY2397" fmla="*/ 289233 h 2812935"/>
                    <a:gd name="connsiteX2398" fmla="*/ 117134 w 1404720"/>
                    <a:gd name="connsiteY2398" fmla="*/ 248865 h 2812935"/>
                    <a:gd name="connsiteX2399" fmla="*/ 76766 w 1404720"/>
                    <a:gd name="connsiteY2399" fmla="*/ 208497 h 2812935"/>
                    <a:gd name="connsiteX2400" fmla="*/ 1343312 w 1404720"/>
                    <a:gd name="connsiteY2400" fmla="*/ 122448 h 2812935"/>
                    <a:gd name="connsiteX2401" fmla="*/ 1302944 w 1404720"/>
                    <a:gd name="connsiteY2401" fmla="*/ 162815 h 2812935"/>
                    <a:gd name="connsiteX2402" fmla="*/ 1343312 w 1404720"/>
                    <a:gd name="connsiteY2402" fmla="*/ 203183 h 2812935"/>
                    <a:gd name="connsiteX2403" fmla="*/ 1383680 w 1404720"/>
                    <a:gd name="connsiteY2403" fmla="*/ 162815 h 2812935"/>
                    <a:gd name="connsiteX2404" fmla="*/ 1343312 w 1404720"/>
                    <a:gd name="connsiteY2404" fmla="*/ 122448 h 2812935"/>
                    <a:gd name="connsiteX2405" fmla="*/ 1258874 w 1404720"/>
                    <a:gd name="connsiteY2405" fmla="*/ 122448 h 2812935"/>
                    <a:gd name="connsiteX2406" fmla="*/ 1218506 w 1404720"/>
                    <a:gd name="connsiteY2406" fmla="*/ 162816 h 2812935"/>
                    <a:gd name="connsiteX2407" fmla="*/ 1258874 w 1404720"/>
                    <a:gd name="connsiteY2407" fmla="*/ 203183 h 2812935"/>
                    <a:gd name="connsiteX2408" fmla="*/ 1299242 w 1404720"/>
                    <a:gd name="connsiteY2408" fmla="*/ 162816 h 2812935"/>
                    <a:gd name="connsiteX2409" fmla="*/ 1258874 w 1404720"/>
                    <a:gd name="connsiteY2409" fmla="*/ 122448 h 2812935"/>
                    <a:gd name="connsiteX2410" fmla="*/ 1174438 w 1404720"/>
                    <a:gd name="connsiteY2410" fmla="*/ 122448 h 2812935"/>
                    <a:gd name="connsiteX2411" fmla="*/ 1134070 w 1404720"/>
                    <a:gd name="connsiteY2411" fmla="*/ 162816 h 2812935"/>
                    <a:gd name="connsiteX2412" fmla="*/ 1174438 w 1404720"/>
                    <a:gd name="connsiteY2412" fmla="*/ 203183 h 2812935"/>
                    <a:gd name="connsiteX2413" fmla="*/ 1214806 w 1404720"/>
                    <a:gd name="connsiteY2413" fmla="*/ 162816 h 2812935"/>
                    <a:gd name="connsiteX2414" fmla="*/ 1174438 w 1404720"/>
                    <a:gd name="connsiteY2414" fmla="*/ 122448 h 2812935"/>
                    <a:gd name="connsiteX2415" fmla="*/ 1090002 w 1404720"/>
                    <a:gd name="connsiteY2415" fmla="*/ 122448 h 2812935"/>
                    <a:gd name="connsiteX2416" fmla="*/ 1049634 w 1404720"/>
                    <a:gd name="connsiteY2416" fmla="*/ 162816 h 2812935"/>
                    <a:gd name="connsiteX2417" fmla="*/ 1090002 w 1404720"/>
                    <a:gd name="connsiteY2417" fmla="*/ 203183 h 2812935"/>
                    <a:gd name="connsiteX2418" fmla="*/ 1130370 w 1404720"/>
                    <a:gd name="connsiteY2418" fmla="*/ 162816 h 2812935"/>
                    <a:gd name="connsiteX2419" fmla="*/ 1090002 w 1404720"/>
                    <a:gd name="connsiteY2419" fmla="*/ 122448 h 2812935"/>
                    <a:gd name="connsiteX2420" fmla="*/ 1005565 w 1404720"/>
                    <a:gd name="connsiteY2420" fmla="*/ 122448 h 2812935"/>
                    <a:gd name="connsiteX2421" fmla="*/ 965197 w 1404720"/>
                    <a:gd name="connsiteY2421" fmla="*/ 162816 h 2812935"/>
                    <a:gd name="connsiteX2422" fmla="*/ 1005565 w 1404720"/>
                    <a:gd name="connsiteY2422" fmla="*/ 203183 h 2812935"/>
                    <a:gd name="connsiteX2423" fmla="*/ 1045933 w 1404720"/>
                    <a:gd name="connsiteY2423" fmla="*/ 162816 h 2812935"/>
                    <a:gd name="connsiteX2424" fmla="*/ 1005565 w 1404720"/>
                    <a:gd name="connsiteY2424" fmla="*/ 122448 h 2812935"/>
                    <a:gd name="connsiteX2425" fmla="*/ 921129 w 1404720"/>
                    <a:gd name="connsiteY2425" fmla="*/ 122448 h 2812935"/>
                    <a:gd name="connsiteX2426" fmla="*/ 880761 w 1404720"/>
                    <a:gd name="connsiteY2426" fmla="*/ 162816 h 2812935"/>
                    <a:gd name="connsiteX2427" fmla="*/ 921129 w 1404720"/>
                    <a:gd name="connsiteY2427" fmla="*/ 203183 h 2812935"/>
                    <a:gd name="connsiteX2428" fmla="*/ 961497 w 1404720"/>
                    <a:gd name="connsiteY2428" fmla="*/ 162816 h 2812935"/>
                    <a:gd name="connsiteX2429" fmla="*/ 921129 w 1404720"/>
                    <a:gd name="connsiteY2429" fmla="*/ 122448 h 2812935"/>
                    <a:gd name="connsiteX2430" fmla="*/ 836693 w 1404720"/>
                    <a:gd name="connsiteY2430" fmla="*/ 122448 h 2812935"/>
                    <a:gd name="connsiteX2431" fmla="*/ 796325 w 1404720"/>
                    <a:gd name="connsiteY2431" fmla="*/ 162816 h 2812935"/>
                    <a:gd name="connsiteX2432" fmla="*/ 836693 w 1404720"/>
                    <a:gd name="connsiteY2432" fmla="*/ 203183 h 2812935"/>
                    <a:gd name="connsiteX2433" fmla="*/ 877061 w 1404720"/>
                    <a:gd name="connsiteY2433" fmla="*/ 162816 h 2812935"/>
                    <a:gd name="connsiteX2434" fmla="*/ 836693 w 1404720"/>
                    <a:gd name="connsiteY2434" fmla="*/ 122448 h 2812935"/>
                    <a:gd name="connsiteX2435" fmla="*/ 752256 w 1404720"/>
                    <a:gd name="connsiteY2435" fmla="*/ 122448 h 2812935"/>
                    <a:gd name="connsiteX2436" fmla="*/ 711888 w 1404720"/>
                    <a:gd name="connsiteY2436" fmla="*/ 162816 h 2812935"/>
                    <a:gd name="connsiteX2437" fmla="*/ 752256 w 1404720"/>
                    <a:gd name="connsiteY2437" fmla="*/ 203183 h 2812935"/>
                    <a:gd name="connsiteX2438" fmla="*/ 792624 w 1404720"/>
                    <a:gd name="connsiteY2438" fmla="*/ 162816 h 2812935"/>
                    <a:gd name="connsiteX2439" fmla="*/ 752256 w 1404720"/>
                    <a:gd name="connsiteY2439" fmla="*/ 122448 h 2812935"/>
                    <a:gd name="connsiteX2440" fmla="*/ 667820 w 1404720"/>
                    <a:gd name="connsiteY2440" fmla="*/ 122448 h 2812935"/>
                    <a:gd name="connsiteX2441" fmla="*/ 627452 w 1404720"/>
                    <a:gd name="connsiteY2441" fmla="*/ 162816 h 2812935"/>
                    <a:gd name="connsiteX2442" fmla="*/ 667820 w 1404720"/>
                    <a:gd name="connsiteY2442" fmla="*/ 203183 h 2812935"/>
                    <a:gd name="connsiteX2443" fmla="*/ 708188 w 1404720"/>
                    <a:gd name="connsiteY2443" fmla="*/ 162816 h 2812935"/>
                    <a:gd name="connsiteX2444" fmla="*/ 667820 w 1404720"/>
                    <a:gd name="connsiteY2444" fmla="*/ 122448 h 2812935"/>
                    <a:gd name="connsiteX2445" fmla="*/ 583384 w 1404720"/>
                    <a:gd name="connsiteY2445" fmla="*/ 122448 h 2812935"/>
                    <a:gd name="connsiteX2446" fmla="*/ 543016 w 1404720"/>
                    <a:gd name="connsiteY2446" fmla="*/ 162816 h 2812935"/>
                    <a:gd name="connsiteX2447" fmla="*/ 583384 w 1404720"/>
                    <a:gd name="connsiteY2447" fmla="*/ 203183 h 2812935"/>
                    <a:gd name="connsiteX2448" fmla="*/ 623752 w 1404720"/>
                    <a:gd name="connsiteY2448" fmla="*/ 162816 h 2812935"/>
                    <a:gd name="connsiteX2449" fmla="*/ 583384 w 1404720"/>
                    <a:gd name="connsiteY2449" fmla="*/ 122448 h 2812935"/>
                    <a:gd name="connsiteX2450" fmla="*/ 498947 w 1404720"/>
                    <a:gd name="connsiteY2450" fmla="*/ 122448 h 2812935"/>
                    <a:gd name="connsiteX2451" fmla="*/ 458579 w 1404720"/>
                    <a:gd name="connsiteY2451" fmla="*/ 162816 h 2812935"/>
                    <a:gd name="connsiteX2452" fmla="*/ 498947 w 1404720"/>
                    <a:gd name="connsiteY2452" fmla="*/ 203183 h 2812935"/>
                    <a:gd name="connsiteX2453" fmla="*/ 539315 w 1404720"/>
                    <a:gd name="connsiteY2453" fmla="*/ 162816 h 2812935"/>
                    <a:gd name="connsiteX2454" fmla="*/ 498947 w 1404720"/>
                    <a:gd name="connsiteY2454" fmla="*/ 122448 h 2812935"/>
                    <a:gd name="connsiteX2455" fmla="*/ 414511 w 1404720"/>
                    <a:gd name="connsiteY2455" fmla="*/ 122448 h 2812935"/>
                    <a:gd name="connsiteX2456" fmla="*/ 374143 w 1404720"/>
                    <a:gd name="connsiteY2456" fmla="*/ 162816 h 2812935"/>
                    <a:gd name="connsiteX2457" fmla="*/ 414511 w 1404720"/>
                    <a:gd name="connsiteY2457" fmla="*/ 203183 h 2812935"/>
                    <a:gd name="connsiteX2458" fmla="*/ 454879 w 1404720"/>
                    <a:gd name="connsiteY2458" fmla="*/ 162816 h 2812935"/>
                    <a:gd name="connsiteX2459" fmla="*/ 414511 w 1404720"/>
                    <a:gd name="connsiteY2459" fmla="*/ 122448 h 2812935"/>
                    <a:gd name="connsiteX2460" fmla="*/ 330075 w 1404720"/>
                    <a:gd name="connsiteY2460" fmla="*/ 122448 h 2812935"/>
                    <a:gd name="connsiteX2461" fmla="*/ 289707 w 1404720"/>
                    <a:gd name="connsiteY2461" fmla="*/ 162816 h 2812935"/>
                    <a:gd name="connsiteX2462" fmla="*/ 330075 w 1404720"/>
                    <a:gd name="connsiteY2462" fmla="*/ 203183 h 2812935"/>
                    <a:gd name="connsiteX2463" fmla="*/ 370443 w 1404720"/>
                    <a:gd name="connsiteY2463" fmla="*/ 162816 h 2812935"/>
                    <a:gd name="connsiteX2464" fmla="*/ 330075 w 1404720"/>
                    <a:gd name="connsiteY2464" fmla="*/ 122448 h 2812935"/>
                    <a:gd name="connsiteX2465" fmla="*/ 245639 w 1404720"/>
                    <a:gd name="connsiteY2465" fmla="*/ 122448 h 2812935"/>
                    <a:gd name="connsiteX2466" fmla="*/ 205271 w 1404720"/>
                    <a:gd name="connsiteY2466" fmla="*/ 162816 h 2812935"/>
                    <a:gd name="connsiteX2467" fmla="*/ 245639 w 1404720"/>
                    <a:gd name="connsiteY2467" fmla="*/ 203183 h 2812935"/>
                    <a:gd name="connsiteX2468" fmla="*/ 286007 w 1404720"/>
                    <a:gd name="connsiteY2468" fmla="*/ 162816 h 2812935"/>
                    <a:gd name="connsiteX2469" fmla="*/ 245639 w 1404720"/>
                    <a:gd name="connsiteY2469" fmla="*/ 122448 h 2812935"/>
                    <a:gd name="connsiteX2470" fmla="*/ 161202 w 1404720"/>
                    <a:gd name="connsiteY2470" fmla="*/ 122448 h 2812935"/>
                    <a:gd name="connsiteX2471" fmla="*/ 120834 w 1404720"/>
                    <a:gd name="connsiteY2471" fmla="*/ 162816 h 2812935"/>
                    <a:gd name="connsiteX2472" fmla="*/ 161202 w 1404720"/>
                    <a:gd name="connsiteY2472" fmla="*/ 203183 h 2812935"/>
                    <a:gd name="connsiteX2473" fmla="*/ 201570 w 1404720"/>
                    <a:gd name="connsiteY2473" fmla="*/ 162816 h 2812935"/>
                    <a:gd name="connsiteX2474" fmla="*/ 161202 w 1404720"/>
                    <a:gd name="connsiteY2474" fmla="*/ 122448 h 2812935"/>
                    <a:gd name="connsiteX2475" fmla="*/ 76766 w 1404720"/>
                    <a:gd name="connsiteY2475" fmla="*/ 122448 h 2812935"/>
                    <a:gd name="connsiteX2476" fmla="*/ 36398 w 1404720"/>
                    <a:gd name="connsiteY2476" fmla="*/ 162816 h 2812935"/>
                    <a:gd name="connsiteX2477" fmla="*/ 76766 w 1404720"/>
                    <a:gd name="connsiteY2477" fmla="*/ 203183 h 2812935"/>
                    <a:gd name="connsiteX2478" fmla="*/ 117134 w 1404720"/>
                    <a:gd name="connsiteY2478" fmla="*/ 162816 h 2812935"/>
                    <a:gd name="connsiteX2479" fmla="*/ 76766 w 1404720"/>
                    <a:gd name="connsiteY2479" fmla="*/ 122448 h 2812935"/>
                    <a:gd name="connsiteX2480" fmla="*/ 1343312 w 1404720"/>
                    <a:gd name="connsiteY2480" fmla="*/ 36400 h 2812935"/>
                    <a:gd name="connsiteX2481" fmla="*/ 1302944 w 1404720"/>
                    <a:gd name="connsiteY2481" fmla="*/ 76768 h 2812935"/>
                    <a:gd name="connsiteX2482" fmla="*/ 1343312 w 1404720"/>
                    <a:gd name="connsiteY2482" fmla="*/ 117135 h 2812935"/>
                    <a:gd name="connsiteX2483" fmla="*/ 1383680 w 1404720"/>
                    <a:gd name="connsiteY2483" fmla="*/ 76768 h 2812935"/>
                    <a:gd name="connsiteX2484" fmla="*/ 1343312 w 1404720"/>
                    <a:gd name="connsiteY2484" fmla="*/ 36400 h 2812935"/>
                    <a:gd name="connsiteX2485" fmla="*/ 1258874 w 1404720"/>
                    <a:gd name="connsiteY2485" fmla="*/ 36400 h 2812935"/>
                    <a:gd name="connsiteX2486" fmla="*/ 1218506 w 1404720"/>
                    <a:gd name="connsiteY2486" fmla="*/ 76768 h 2812935"/>
                    <a:gd name="connsiteX2487" fmla="*/ 1258874 w 1404720"/>
                    <a:gd name="connsiteY2487" fmla="*/ 117135 h 2812935"/>
                    <a:gd name="connsiteX2488" fmla="*/ 1299242 w 1404720"/>
                    <a:gd name="connsiteY2488" fmla="*/ 76768 h 2812935"/>
                    <a:gd name="connsiteX2489" fmla="*/ 1258874 w 1404720"/>
                    <a:gd name="connsiteY2489" fmla="*/ 36400 h 2812935"/>
                    <a:gd name="connsiteX2490" fmla="*/ 1174438 w 1404720"/>
                    <a:gd name="connsiteY2490" fmla="*/ 36400 h 2812935"/>
                    <a:gd name="connsiteX2491" fmla="*/ 1134070 w 1404720"/>
                    <a:gd name="connsiteY2491" fmla="*/ 76768 h 2812935"/>
                    <a:gd name="connsiteX2492" fmla="*/ 1174438 w 1404720"/>
                    <a:gd name="connsiteY2492" fmla="*/ 117135 h 2812935"/>
                    <a:gd name="connsiteX2493" fmla="*/ 1214806 w 1404720"/>
                    <a:gd name="connsiteY2493" fmla="*/ 76768 h 2812935"/>
                    <a:gd name="connsiteX2494" fmla="*/ 1174438 w 1404720"/>
                    <a:gd name="connsiteY2494" fmla="*/ 36400 h 2812935"/>
                    <a:gd name="connsiteX2495" fmla="*/ 1090002 w 1404720"/>
                    <a:gd name="connsiteY2495" fmla="*/ 36400 h 2812935"/>
                    <a:gd name="connsiteX2496" fmla="*/ 1049634 w 1404720"/>
                    <a:gd name="connsiteY2496" fmla="*/ 76768 h 2812935"/>
                    <a:gd name="connsiteX2497" fmla="*/ 1090002 w 1404720"/>
                    <a:gd name="connsiteY2497" fmla="*/ 117136 h 2812935"/>
                    <a:gd name="connsiteX2498" fmla="*/ 1130370 w 1404720"/>
                    <a:gd name="connsiteY2498" fmla="*/ 76768 h 2812935"/>
                    <a:gd name="connsiteX2499" fmla="*/ 1090002 w 1404720"/>
                    <a:gd name="connsiteY2499" fmla="*/ 36400 h 2812935"/>
                    <a:gd name="connsiteX2500" fmla="*/ 1005565 w 1404720"/>
                    <a:gd name="connsiteY2500" fmla="*/ 36400 h 2812935"/>
                    <a:gd name="connsiteX2501" fmla="*/ 965197 w 1404720"/>
                    <a:gd name="connsiteY2501" fmla="*/ 76768 h 2812935"/>
                    <a:gd name="connsiteX2502" fmla="*/ 1005565 w 1404720"/>
                    <a:gd name="connsiteY2502" fmla="*/ 117136 h 2812935"/>
                    <a:gd name="connsiteX2503" fmla="*/ 1045933 w 1404720"/>
                    <a:gd name="connsiteY2503" fmla="*/ 76768 h 2812935"/>
                    <a:gd name="connsiteX2504" fmla="*/ 1005565 w 1404720"/>
                    <a:gd name="connsiteY2504" fmla="*/ 36400 h 2812935"/>
                    <a:gd name="connsiteX2505" fmla="*/ 921129 w 1404720"/>
                    <a:gd name="connsiteY2505" fmla="*/ 36400 h 2812935"/>
                    <a:gd name="connsiteX2506" fmla="*/ 880761 w 1404720"/>
                    <a:gd name="connsiteY2506" fmla="*/ 76768 h 2812935"/>
                    <a:gd name="connsiteX2507" fmla="*/ 921129 w 1404720"/>
                    <a:gd name="connsiteY2507" fmla="*/ 117136 h 2812935"/>
                    <a:gd name="connsiteX2508" fmla="*/ 961497 w 1404720"/>
                    <a:gd name="connsiteY2508" fmla="*/ 76768 h 2812935"/>
                    <a:gd name="connsiteX2509" fmla="*/ 921129 w 1404720"/>
                    <a:gd name="connsiteY2509" fmla="*/ 36400 h 2812935"/>
                    <a:gd name="connsiteX2510" fmla="*/ 836693 w 1404720"/>
                    <a:gd name="connsiteY2510" fmla="*/ 36400 h 2812935"/>
                    <a:gd name="connsiteX2511" fmla="*/ 796325 w 1404720"/>
                    <a:gd name="connsiteY2511" fmla="*/ 76768 h 2812935"/>
                    <a:gd name="connsiteX2512" fmla="*/ 836693 w 1404720"/>
                    <a:gd name="connsiteY2512" fmla="*/ 117136 h 2812935"/>
                    <a:gd name="connsiteX2513" fmla="*/ 877061 w 1404720"/>
                    <a:gd name="connsiteY2513" fmla="*/ 76768 h 2812935"/>
                    <a:gd name="connsiteX2514" fmla="*/ 836693 w 1404720"/>
                    <a:gd name="connsiteY2514" fmla="*/ 36400 h 2812935"/>
                    <a:gd name="connsiteX2515" fmla="*/ 752256 w 1404720"/>
                    <a:gd name="connsiteY2515" fmla="*/ 36400 h 2812935"/>
                    <a:gd name="connsiteX2516" fmla="*/ 711888 w 1404720"/>
                    <a:gd name="connsiteY2516" fmla="*/ 76768 h 2812935"/>
                    <a:gd name="connsiteX2517" fmla="*/ 752256 w 1404720"/>
                    <a:gd name="connsiteY2517" fmla="*/ 117136 h 2812935"/>
                    <a:gd name="connsiteX2518" fmla="*/ 792624 w 1404720"/>
                    <a:gd name="connsiteY2518" fmla="*/ 76768 h 2812935"/>
                    <a:gd name="connsiteX2519" fmla="*/ 752256 w 1404720"/>
                    <a:gd name="connsiteY2519" fmla="*/ 36400 h 2812935"/>
                    <a:gd name="connsiteX2520" fmla="*/ 667820 w 1404720"/>
                    <a:gd name="connsiteY2520" fmla="*/ 36400 h 2812935"/>
                    <a:gd name="connsiteX2521" fmla="*/ 627452 w 1404720"/>
                    <a:gd name="connsiteY2521" fmla="*/ 76768 h 2812935"/>
                    <a:gd name="connsiteX2522" fmla="*/ 667820 w 1404720"/>
                    <a:gd name="connsiteY2522" fmla="*/ 117136 h 2812935"/>
                    <a:gd name="connsiteX2523" fmla="*/ 708188 w 1404720"/>
                    <a:gd name="connsiteY2523" fmla="*/ 76768 h 2812935"/>
                    <a:gd name="connsiteX2524" fmla="*/ 667820 w 1404720"/>
                    <a:gd name="connsiteY2524" fmla="*/ 36400 h 2812935"/>
                    <a:gd name="connsiteX2525" fmla="*/ 583384 w 1404720"/>
                    <a:gd name="connsiteY2525" fmla="*/ 36400 h 2812935"/>
                    <a:gd name="connsiteX2526" fmla="*/ 543016 w 1404720"/>
                    <a:gd name="connsiteY2526" fmla="*/ 76768 h 2812935"/>
                    <a:gd name="connsiteX2527" fmla="*/ 583384 w 1404720"/>
                    <a:gd name="connsiteY2527" fmla="*/ 117136 h 2812935"/>
                    <a:gd name="connsiteX2528" fmla="*/ 623752 w 1404720"/>
                    <a:gd name="connsiteY2528" fmla="*/ 76768 h 2812935"/>
                    <a:gd name="connsiteX2529" fmla="*/ 583384 w 1404720"/>
                    <a:gd name="connsiteY2529" fmla="*/ 36400 h 2812935"/>
                    <a:gd name="connsiteX2530" fmla="*/ 498947 w 1404720"/>
                    <a:gd name="connsiteY2530" fmla="*/ 36400 h 2812935"/>
                    <a:gd name="connsiteX2531" fmla="*/ 458579 w 1404720"/>
                    <a:gd name="connsiteY2531" fmla="*/ 76768 h 2812935"/>
                    <a:gd name="connsiteX2532" fmla="*/ 498947 w 1404720"/>
                    <a:gd name="connsiteY2532" fmla="*/ 117136 h 2812935"/>
                    <a:gd name="connsiteX2533" fmla="*/ 539315 w 1404720"/>
                    <a:gd name="connsiteY2533" fmla="*/ 76768 h 2812935"/>
                    <a:gd name="connsiteX2534" fmla="*/ 498947 w 1404720"/>
                    <a:gd name="connsiteY2534" fmla="*/ 36400 h 2812935"/>
                    <a:gd name="connsiteX2535" fmla="*/ 414511 w 1404720"/>
                    <a:gd name="connsiteY2535" fmla="*/ 36400 h 2812935"/>
                    <a:gd name="connsiteX2536" fmla="*/ 374143 w 1404720"/>
                    <a:gd name="connsiteY2536" fmla="*/ 76768 h 2812935"/>
                    <a:gd name="connsiteX2537" fmla="*/ 414511 w 1404720"/>
                    <a:gd name="connsiteY2537" fmla="*/ 117136 h 2812935"/>
                    <a:gd name="connsiteX2538" fmla="*/ 454879 w 1404720"/>
                    <a:gd name="connsiteY2538" fmla="*/ 76768 h 2812935"/>
                    <a:gd name="connsiteX2539" fmla="*/ 414511 w 1404720"/>
                    <a:gd name="connsiteY2539" fmla="*/ 36400 h 2812935"/>
                    <a:gd name="connsiteX2540" fmla="*/ 330075 w 1404720"/>
                    <a:gd name="connsiteY2540" fmla="*/ 36400 h 2812935"/>
                    <a:gd name="connsiteX2541" fmla="*/ 289707 w 1404720"/>
                    <a:gd name="connsiteY2541" fmla="*/ 76768 h 2812935"/>
                    <a:gd name="connsiteX2542" fmla="*/ 330075 w 1404720"/>
                    <a:gd name="connsiteY2542" fmla="*/ 117136 h 2812935"/>
                    <a:gd name="connsiteX2543" fmla="*/ 370443 w 1404720"/>
                    <a:gd name="connsiteY2543" fmla="*/ 76768 h 2812935"/>
                    <a:gd name="connsiteX2544" fmla="*/ 330075 w 1404720"/>
                    <a:gd name="connsiteY2544" fmla="*/ 36400 h 2812935"/>
                    <a:gd name="connsiteX2545" fmla="*/ 245639 w 1404720"/>
                    <a:gd name="connsiteY2545" fmla="*/ 36400 h 2812935"/>
                    <a:gd name="connsiteX2546" fmla="*/ 205271 w 1404720"/>
                    <a:gd name="connsiteY2546" fmla="*/ 76768 h 2812935"/>
                    <a:gd name="connsiteX2547" fmla="*/ 245639 w 1404720"/>
                    <a:gd name="connsiteY2547" fmla="*/ 117136 h 2812935"/>
                    <a:gd name="connsiteX2548" fmla="*/ 286007 w 1404720"/>
                    <a:gd name="connsiteY2548" fmla="*/ 76768 h 2812935"/>
                    <a:gd name="connsiteX2549" fmla="*/ 245639 w 1404720"/>
                    <a:gd name="connsiteY2549" fmla="*/ 36400 h 2812935"/>
                    <a:gd name="connsiteX2550" fmla="*/ 161202 w 1404720"/>
                    <a:gd name="connsiteY2550" fmla="*/ 36400 h 2812935"/>
                    <a:gd name="connsiteX2551" fmla="*/ 120834 w 1404720"/>
                    <a:gd name="connsiteY2551" fmla="*/ 76768 h 2812935"/>
                    <a:gd name="connsiteX2552" fmla="*/ 161202 w 1404720"/>
                    <a:gd name="connsiteY2552" fmla="*/ 117136 h 2812935"/>
                    <a:gd name="connsiteX2553" fmla="*/ 201570 w 1404720"/>
                    <a:gd name="connsiteY2553" fmla="*/ 76768 h 2812935"/>
                    <a:gd name="connsiteX2554" fmla="*/ 161202 w 1404720"/>
                    <a:gd name="connsiteY2554" fmla="*/ 36400 h 2812935"/>
                    <a:gd name="connsiteX2555" fmla="*/ 76766 w 1404720"/>
                    <a:gd name="connsiteY2555" fmla="*/ 36400 h 2812935"/>
                    <a:gd name="connsiteX2556" fmla="*/ 36398 w 1404720"/>
                    <a:gd name="connsiteY2556" fmla="*/ 76768 h 2812935"/>
                    <a:gd name="connsiteX2557" fmla="*/ 76766 w 1404720"/>
                    <a:gd name="connsiteY2557" fmla="*/ 117136 h 2812935"/>
                    <a:gd name="connsiteX2558" fmla="*/ 117134 w 1404720"/>
                    <a:gd name="connsiteY2558" fmla="*/ 76768 h 2812935"/>
                    <a:gd name="connsiteX2559" fmla="*/ 76766 w 1404720"/>
                    <a:gd name="connsiteY2559" fmla="*/ 36400 h 2812935"/>
                    <a:gd name="connsiteX2560" fmla="*/ 0 w 1404720"/>
                    <a:gd name="connsiteY2560" fmla="*/ 0 h 2812935"/>
                    <a:gd name="connsiteX2561" fmla="*/ 1404720 w 1404720"/>
                    <a:gd name="connsiteY2561" fmla="*/ 0 h 2812935"/>
                    <a:gd name="connsiteX2562" fmla="*/ 1404720 w 1404720"/>
                    <a:gd name="connsiteY2562" fmla="*/ 2812935 h 2812935"/>
                    <a:gd name="connsiteX2563" fmla="*/ 0 w 1404720"/>
                    <a:gd name="connsiteY2563" fmla="*/ 2812935 h 281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  <a:cxn ang="0">
                      <a:pos x="connsiteX2088" y="connsiteY2088"/>
                    </a:cxn>
                    <a:cxn ang="0">
                      <a:pos x="connsiteX2089" y="connsiteY2089"/>
                    </a:cxn>
                    <a:cxn ang="0">
                      <a:pos x="connsiteX2090" y="connsiteY2090"/>
                    </a:cxn>
                    <a:cxn ang="0">
                      <a:pos x="connsiteX2091" y="connsiteY2091"/>
                    </a:cxn>
                    <a:cxn ang="0">
                      <a:pos x="connsiteX2092" y="connsiteY2092"/>
                    </a:cxn>
                    <a:cxn ang="0">
                      <a:pos x="connsiteX2093" y="connsiteY2093"/>
                    </a:cxn>
                    <a:cxn ang="0">
                      <a:pos x="connsiteX2094" y="connsiteY2094"/>
                    </a:cxn>
                    <a:cxn ang="0">
                      <a:pos x="connsiteX2095" y="connsiteY2095"/>
                    </a:cxn>
                    <a:cxn ang="0">
                      <a:pos x="connsiteX2096" y="connsiteY2096"/>
                    </a:cxn>
                    <a:cxn ang="0">
                      <a:pos x="connsiteX2097" y="connsiteY2097"/>
                    </a:cxn>
                    <a:cxn ang="0">
                      <a:pos x="connsiteX2098" y="connsiteY2098"/>
                    </a:cxn>
                    <a:cxn ang="0">
                      <a:pos x="connsiteX2099" y="connsiteY2099"/>
                    </a:cxn>
                    <a:cxn ang="0">
                      <a:pos x="connsiteX2100" y="connsiteY2100"/>
                    </a:cxn>
                    <a:cxn ang="0">
                      <a:pos x="connsiteX2101" y="connsiteY2101"/>
                    </a:cxn>
                    <a:cxn ang="0">
                      <a:pos x="connsiteX2102" y="connsiteY2102"/>
                    </a:cxn>
                    <a:cxn ang="0">
                      <a:pos x="connsiteX2103" y="connsiteY2103"/>
                    </a:cxn>
                    <a:cxn ang="0">
                      <a:pos x="connsiteX2104" y="connsiteY2104"/>
                    </a:cxn>
                    <a:cxn ang="0">
                      <a:pos x="connsiteX2105" y="connsiteY2105"/>
                    </a:cxn>
                    <a:cxn ang="0">
                      <a:pos x="connsiteX2106" y="connsiteY2106"/>
                    </a:cxn>
                    <a:cxn ang="0">
                      <a:pos x="connsiteX2107" y="connsiteY2107"/>
                    </a:cxn>
                    <a:cxn ang="0">
                      <a:pos x="connsiteX2108" y="connsiteY2108"/>
                    </a:cxn>
                    <a:cxn ang="0">
                      <a:pos x="connsiteX2109" y="connsiteY2109"/>
                    </a:cxn>
                    <a:cxn ang="0">
                      <a:pos x="connsiteX2110" y="connsiteY2110"/>
                    </a:cxn>
                    <a:cxn ang="0">
                      <a:pos x="connsiteX2111" y="connsiteY2111"/>
                    </a:cxn>
                    <a:cxn ang="0">
                      <a:pos x="connsiteX2112" y="connsiteY2112"/>
                    </a:cxn>
                    <a:cxn ang="0">
                      <a:pos x="connsiteX2113" y="connsiteY2113"/>
                    </a:cxn>
                    <a:cxn ang="0">
                      <a:pos x="connsiteX2114" y="connsiteY2114"/>
                    </a:cxn>
                    <a:cxn ang="0">
                      <a:pos x="connsiteX2115" y="connsiteY2115"/>
                    </a:cxn>
                    <a:cxn ang="0">
                      <a:pos x="connsiteX2116" y="connsiteY2116"/>
                    </a:cxn>
                    <a:cxn ang="0">
                      <a:pos x="connsiteX2117" y="connsiteY2117"/>
                    </a:cxn>
                    <a:cxn ang="0">
                      <a:pos x="connsiteX2118" y="connsiteY2118"/>
                    </a:cxn>
                    <a:cxn ang="0">
                      <a:pos x="connsiteX2119" y="connsiteY2119"/>
                    </a:cxn>
                    <a:cxn ang="0">
                      <a:pos x="connsiteX2120" y="connsiteY2120"/>
                    </a:cxn>
                    <a:cxn ang="0">
                      <a:pos x="connsiteX2121" y="connsiteY2121"/>
                    </a:cxn>
                    <a:cxn ang="0">
                      <a:pos x="connsiteX2122" y="connsiteY2122"/>
                    </a:cxn>
                    <a:cxn ang="0">
                      <a:pos x="connsiteX2123" y="connsiteY2123"/>
                    </a:cxn>
                    <a:cxn ang="0">
                      <a:pos x="connsiteX2124" y="connsiteY2124"/>
                    </a:cxn>
                    <a:cxn ang="0">
                      <a:pos x="connsiteX2125" y="connsiteY2125"/>
                    </a:cxn>
                    <a:cxn ang="0">
                      <a:pos x="connsiteX2126" y="connsiteY2126"/>
                    </a:cxn>
                    <a:cxn ang="0">
                      <a:pos x="connsiteX2127" y="connsiteY2127"/>
                    </a:cxn>
                    <a:cxn ang="0">
                      <a:pos x="connsiteX2128" y="connsiteY2128"/>
                    </a:cxn>
                    <a:cxn ang="0">
                      <a:pos x="connsiteX2129" y="connsiteY2129"/>
                    </a:cxn>
                    <a:cxn ang="0">
                      <a:pos x="connsiteX2130" y="connsiteY2130"/>
                    </a:cxn>
                    <a:cxn ang="0">
                      <a:pos x="connsiteX2131" y="connsiteY2131"/>
                    </a:cxn>
                    <a:cxn ang="0">
                      <a:pos x="connsiteX2132" y="connsiteY2132"/>
                    </a:cxn>
                    <a:cxn ang="0">
                      <a:pos x="connsiteX2133" y="connsiteY2133"/>
                    </a:cxn>
                    <a:cxn ang="0">
                      <a:pos x="connsiteX2134" y="connsiteY2134"/>
                    </a:cxn>
                    <a:cxn ang="0">
                      <a:pos x="connsiteX2135" y="connsiteY2135"/>
                    </a:cxn>
                    <a:cxn ang="0">
                      <a:pos x="connsiteX2136" y="connsiteY2136"/>
                    </a:cxn>
                    <a:cxn ang="0">
                      <a:pos x="connsiteX2137" y="connsiteY2137"/>
                    </a:cxn>
                    <a:cxn ang="0">
                      <a:pos x="connsiteX2138" y="connsiteY2138"/>
                    </a:cxn>
                    <a:cxn ang="0">
                      <a:pos x="connsiteX2139" y="connsiteY2139"/>
                    </a:cxn>
                    <a:cxn ang="0">
                      <a:pos x="connsiteX2140" y="connsiteY2140"/>
                    </a:cxn>
                    <a:cxn ang="0">
                      <a:pos x="connsiteX2141" y="connsiteY2141"/>
                    </a:cxn>
                    <a:cxn ang="0">
                      <a:pos x="connsiteX2142" y="connsiteY2142"/>
                    </a:cxn>
                    <a:cxn ang="0">
                      <a:pos x="connsiteX2143" y="connsiteY2143"/>
                    </a:cxn>
                    <a:cxn ang="0">
                      <a:pos x="connsiteX2144" y="connsiteY2144"/>
                    </a:cxn>
                    <a:cxn ang="0">
                      <a:pos x="connsiteX2145" y="connsiteY2145"/>
                    </a:cxn>
                    <a:cxn ang="0">
                      <a:pos x="connsiteX2146" y="connsiteY2146"/>
                    </a:cxn>
                    <a:cxn ang="0">
                      <a:pos x="connsiteX2147" y="connsiteY2147"/>
                    </a:cxn>
                    <a:cxn ang="0">
                      <a:pos x="connsiteX2148" y="connsiteY2148"/>
                    </a:cxn>
                    <a:cxn ang="0">
                      <a:pos x="connsiteX2149" y="connsiteY2149"/>
                    </a:cxn>
                    <a:cxn ang="0">
                      <a:pos x="connsiteX2150" y="connsiteY2150"/>
                    </a:cxn>
                    <a:cxn ang="0">
                      <a:pos x="connsiteX2151" y="connsiteY2151"/>
                    </a:cxn>
                    <a:cxn ang="0">
                      <a:pos x="connsiteX2152" y="connsiteY2152"/>
                    </a:cxn>
                    <a:cxn ang="0">
                      <a:pos x="connsiteX2153" y="connsiteY2153"/>
                    </a:cxn>
                    <a:cxn ang="0">
                      <a:pos x="connsiteX2154" y="connsiteY2154"/>
                    </a:cxn>
                    <a:cxn ang="0">
                      <a:pos x="connsiteX2155" y="connsiteY2155"/>
                    </a:cxn>
                    <a:cxn ang="0">
                      <a:pos x="connsiteX2156" y="connsiteY2156"/>
                    </a:cxn>
                    <a:cxn ang="0">
                      <a:pos x="connsiteX2157" y="connsiteY2157"/>
                    </a:cxn>
                    <a:cxn ang="0">
                      <a:pos x="connsiteX2158" y="connsiteY2158"/>
                    </a:cxn>
                    <a:cxn ang="0">
                      <a:pos x="connsiteX2159" y="connsiteY2159"/>
                    </a:cxn>
                    <a:cxn ang="0">
                      <a:pos x="connsiteX2160" y="connsiteY2160"/>
                    </a:cxn>
                    <a:cxn ang="0">
                      <a:pos x="connsiteX2161" y="connsiteY2161"/>
                    </a:cxn>
                    <a:cxn ang="0">
                      <a:pos x="connsiteX2162" y="connsiteY2162"/>
                    </a:cxn>
                    <a:cxn ang="0">
                      <a:pos x="connsiteX2163" y="connsiteY2163"/>
                    </a:cxn>
                    <a:cxn ang="0">
                      <a:pos x="connsiteX2164" y="connsiteY2164"/>
                    </a:cxn>
                    <a:cxn ang="0">
                      <a:pos x="connsiteX2165" y="connsiteY2165"/>
                    </a:cxn>
                    <a:cxn ang="0">
                      <a:pos x="connsiteX2166" y="connsiteY2166"/>
                    </a:cxn>
                    <a:cxn ang="0">
                      <a:pos x="connsiteX2167" y="connsiteY2167"/>
                    </a:cxn>
                    <a:cxn ang="0">
                      <a:pos x="connsiteX2168" y="connsiteY2168"/>
                    </a:cxn>
                    <a:cxn ang="0">
                      <a:pos x="connsiteX2169" y="connsiteY2169"/>
                    </a:cxn>
                    <a:cxn ang="0">
                      <a:pos x="connsiteX2170" y="connsiteY2170"/>
                    </a:cxn>
                    <a:cxn ang="0">
                      <a:pos x="connsiteX2171" y="connsiteY2171"/>
                    </a:cxn>
                    <a:cxn ang="0">
                      <a:pos x="connsiteX2172" y="connsiteY2172"/>
                    </a:cxn>
                    <a:cxn ang="0">
                      <a:pos x="connsiteX2173" y="connsiteY2173"/>
                    </a:cxn>
                    <a:cxn ang="0">
                      <a:pos x="connsiteX2174" y="connsiteY2174"/>
                    </a:cxn>
                    <a:cxn ang="0">
                      <a:pos x="connsiteX2175" y="connsiteY2175"/>
                    </a:cxn>
                    <a:cxn ang="0">
                      <a:pos x="connsiteX2176" y="connsiteY2176"/>
                    </a:cxn>
                    <a:cxn ang="0">
                      <a:pos x="connsiteX2177" y="connsiteY2177"/>
                    </a:cxn>
                    <a:cxn ang="0">
                      <a:pos x="connsiteX2178" y="connsiteY2178"/>
                    </a:cxn>
                    <a:cxn ang="0">
                      <a:pos x="connsiteX2179" y="connsiteY2179"/>
                    </a:cxn>
                    <a:cxn ang="0">
                      <a:pos x="connsiteX2180" y="connsiteY2180"/>
                    </a:cxn>
                    <a:cxn ang="0">
                      <a:pos x="connsiteX2181" y="connsiteY2181"/>
                    </a:cxn>
                    <a:cxn ang="0">
                      <a:pos x="connsiteX2182" y="connsiteY2182"/>
                    </a:cxn>
                    <a:cxn ang="0">
                      <a:pos x="connsiteX2183" y="connsiteY2183"/>
                    </a:cxn>
                    <a:cxn ang="0">
                      <a:pos x="connsiteX2184" y="connsiteY2184"/>
                    </a:cxn>
                    <a:cxn ang="0">
                      <a:pos x="connsiteX2185" y="connsiteY2185"/>
                    </a:cxn>
                    <a:cxn ang="0">
                      <a:pos x="connsiteX2186" y="connsiteY2186"/>
                    </a:cxn>
                    <a:cxn ang="0">
                      <a:pos x="connsiteX2187" y="connsiteY2187"/>
                    </a:cxn>
                    <a:cxn ang="0">
                      <a:pos x="connsiteX2188" y="connsiteY2188"/>
                    </a:cxn>
                    <a:cxn ang="0">
                      <a:pos x="connsiteX2189" y="connsiteY2189"/>
                    </a:cxn>
                    <a:cxn ang="0">
                      <a:pos x="connsiteX2190" y="connsiteY2190"/>
                    </a:cxn>
                    <a:cxn ang="0">
                      <a:pos x="connsiteX2191" y="connsiteY2191"/>
                    </a:cxn>
                    <a:cxn ang="0">
                      <a:pos x="connsiteX2192" y="connsiteY2192"/>
                    </a:cxn>
                    <a:cxn ang="0">
                      <a:pos x="connsiteX2193" y="connsiteY2193"/>
                    </a:cxn>
                    <a:cxn ang="0">
                      <a:pos x="connsiteX2194" y="connsiteY2194"/>
                    </a:cxn>
                    <a:cxn ang="0">
                      <a:pos x="connsiteX2195" y="connsiteY2195"/>
                    </a:cxn>
                    <a:cxn ang="0">
                      <a:pos x="connsiteX2196" y="connsiteY2196"/>
                    </a:cxn>
                    <a:cxn ang="0">
                      <a:pos x="connsiteX2197" y="connsiteY2197"/>
                    </a:cxn>
                    <a:cxn ang="0">
                      <a:pos x="connsiteX2198" y="connsiteY2198"/>
                    </a:cxn>
                    <a:cxn ang="0">
                      <a:pos x="connsiteX2199" y="connsiteY2199"/>
                    </a:cxn>
                    <a:cxn ang="0">
                      <a:pos x="connsiteX2200" y="connsiteY2200"/>
                    </a:cxn>
                    <a:cxn ang="0">
                      <a:pos x="connsiteX2201" y="connsiteY2201"/>
                    </a:cxn>
                    <a:cxn ang="0">
                      <a:pos x="connsiteX2202" y="connsiteY2202"/>
                    </a:cxn>
                    <a:cxn ang="0">
                      <a:pos x="connsiteX2203" y="connsiteY2203"/>
                    </a:cxn>
                    <a:cxn ang="0">
                      <a:pos x="connsiteX2204" y="connsiteY2204"/>
                    </a:cxn>
                    <a:cxn ang="0">
                      <a:pos x="connsiteX2205" y="connsiteY2205"/>
                    </a:cxn>
                    <a:cxn ang="0">
                      <a:pos x="connsiteX2206" y="connsiteY2206"/>
                    </a:cxn>
                    <a:cxn ang="0">
                      <a:pos x="connsiteX2207" y="connsiteY2207"/>
                    </a:cxn>
                    <a:cxn ang="0">
                      <a:pos x="connsiteX2208" y="connsiteY2208"/>
                    </a:cxn>
                    <a:cxn ang="0">
                      <a:pos x="connsiteX2209" y="connsiteY2209"/>
                    </a:cxn>
                    <a:cxn ang="0">
                      <a:pos x="connsiteX2210" y="connsiteY2210"/>
                    </a:cxn>
                    <a:cxn ang="0">
                      <a:pos x="connsiteX2211" y="connsiteY2211"/>
                    </a:cxn>
                    <a:cxn ang="0">
                      <a:pos x="connsiteX2212" y="connsiteY2212"/>
                    </a:cxn>
                    <a:cxn ang="0">
                      <a:pos x="connsiteX2213" y="connsiteY2213"/>
                    </a:cxn>
                    <a:cxn ang="0">
                      <a:pos x="connsiteX2214" y="connsiteY2214"/>
                    </a:cxn>
                    <a:cxn ang="0">
                      <a:pos x="connsiteX2215" y="connsiteY2215"/>
                    </a:cxn>
                    <a:cxn ang="0">
                      <a:pos x="connsiteX2216" y="connsiteY2216"/>
                    </a:cxn>
                    <a:cxn ang="0">
                      <a:pos x="connsiteX2217" y="connsiteY2217"/>
                    </a:cxn>
                    <a:cxn ang="0">
                      <a:pos x="connsiteX2218" y="connsiteY2218"/>
                    </a:cxn>
                    <a:cxn ang="0">
                      <a:pos x="connsiteX2219" y="connsiteY2219"/>
                    </a:cxn>
                    <a:cxn ang="0">
                      <a:pos x="connsiteX2220" y="connsiteY2220"/>
                    </a:cxn>
                    <a:cxn ang="0">
                      <a:pos x="connsiteX2221" y="connsiteY2221"/>
                    </a:cxn>
                    <a:cxn ang="0">
                      <a:pos x="connsiteX2222" y="connsiteY2222"/>
                    </a:cxn>
                    <a:cxn ang="0">
                      <a:pos x="connsiteX2223" y="connsiteY2223"/>
                    </a:cxn>
                    <a:cxn ang="0">
                      <a:pos x="connsiteX2224" y="connsiteY2224"/>
                    </a:cxn>
                    <a:cxn ang="0">
                      <a:pos x="connsiteX2225" y="connsiteY2225"/>
                    </a:cxn>
                    <a:cxn ang="0">
                      <a:pos x="connsiteX2226" y="connsiteY2226"/>
                    </a:cxn>
                    <a:cxn ang="0">
                      <a:pos x="connsiteX2227" y="connsiteY2227"/>
                    </a:cxn>
                    <a:cxn ang="0">
                      <a:pos x="connsiteX2228" y="connsiteY2228"/>
                    </a:cxn>
                    <a:cxn ang="0">
                      <a:pos x="connsiteX2229" y="connsiteY2229"/>
                    </a:cxn>
                    <a:cxn ang="0">
                      <a:pos x="connsiteX2230" y="connsiteY2230"/>
                    </a:cxn>
                    <a:cxn ang="0">
                      <a:pos x="connsiteX2231" y="connsiteY2231"/>
                    </a:cxn>
                    <a:cxn ang="0">
                      <a:pos x="connsiteX2232" y="connsiteY2232"/>
                    </a:cxn>
                    <a:cxn ang="0">
                      <a:pos x="connsiteX2233" y="connsiteY2233"/>
                    </a:cxn>
                    <a:cxn ang="0">
                      <a:pos x="connsiteX2234" y="connsiteY2234"/>
                    </a:cxn>
                    <a:cxn ang="0">
                      <a:pos x="connsiteX2235" y="connsiteY2235"/>
                    </a:cxn>
                    <a:cxn ang="0">
                      <a:pos x="connsiteX2236" y="connsiteY2236"/>
                    </a:cxn>
                    <a:cxn ang="0">
                      <a:pos x="connsiteX2237" y="connsiteY2237"/>
                    </a:cxn>
                    <a:cxn ang="0">
                      <a:pos x="connsiteX2238" y="connsiteY2238"/>
                    </a:cxn>
                    <a:cxn ang="0">
                      <a:pos x="connsiteX2239" y="connsiteY2239"/>
                    </a:cxn>
                    <a:cxn ang="0">
                      <a:pos x="connsiteX2240" y="connsiteY2240"/>
                    </a:cxn>
                    <a:cxn ang="0">
                      <a:pos x="connsiteX2241" y="connsiteY2241"/>
                    </a:cxn>
                    <a:cxn ang="0">
                      <a:pos x="connsiteX2242" y="connsiteY2242"/>
                    </a:cxn>
                    <a:cxn ang="0">
                      <a:pos x="connsiteX2243" y="connsiteY2243"/>
                    </a:cxn>
                    <a:cxn ang="0">
                      <a:pos x="connsiteX2244" y="connsiteY2244"/>
                    </a:cxn>
                    <a:cxn ang="0">
                      <a:pos x="connsiteX2245" y="connsiteY2245"/>
                    </a:cxn>
                    <a:cxn ang="0">
                      <a:pos x="connsiteX2246" y="connsiteY2246"/>
                    </a:cxn>
                    <a:cxn ang="0">
                      <a:pos x="connsiteX2247" y="connsiteY2247"/>
                    </a:cxn>
                    <a:cxn ang="0">
                      <a:pos x="connsiteX2248" y="connsiteY2248"/>
                    </a:cxn>
                    <a:cxn ang="0">
                      <a:pos x="connsiteX2249" y="connsiteY2249"/>
                    </a:cxn>
                    <a:cxn ang="0">
                      <a:pos x="connsiteX2250" y="connsiteY2250"/>
                    </a:cxn>
                    <a:cxn ang="0">
                      <a:pos x="connsiteX2251" y="connsiteY2251"/>
                    </a:cxn>
                    <a:cxn ang="0">
                      <a:pos x="connsiteX2252" y="connsiteY2252"/>
                    </a:cxn>
                    <a:cxn ang="0">
                      <a:pos x="connsiteX2253" y="connsiteY2253"/>
                    </a:cxn>
                    <a:cxn ang="0">
                      <a:pos x="connsiteX2254" y="connsiteY2254"/>
                    </a:cxn>
                    <a:cxn ang="0">
                      <a:pos x="connsiteX2255" y="connsiteY2255"/>
                    </a:cxn>
                    <a:cxn ang="0">
                      <a:pos x="connsiteX2256" y="connsiteY2256"/>
                    </a:cxn>
                    <a:cxn ang="0">
                      <a:pos x="connsiteX2257" y="connsiteY2257"/>
                    </a:cxn>
                    <a:cxn ang="0">
                      <a:pos x="connsiteX2258" y="connsiteY2258"/>
                    </a:cxn>
                    <a:cxn ang="0">
                      <a:pos x="connsiteX2259" y="connsiteY2259"/>
                    </a:cxn>
                    <a:cxn ang="0">
                      <a:pos x="connsiteX2260" y="connsiteY2260"/>
                    </a:cxn>
                    <a:cxn ang="0">
                      <a:pos x="connsiteX2261" y="connsiteY2261"/>
                    </a:cxn>
                    <a:cxn ang="0">
                      <a:pos x="connsiteX2262" y="connsiteY2262"/>
                    </a:cxn>
                    <a:cxn ang="0">
                      <a:pos x="connsiteX2263" y="connsiteY2263"/>
                    </a:cxn>
                    <a:cxn ang="0">
                      <a:pos x="connsiteX2264" y="connsiteY2264"/>
                    </a:cxn>
                    <a:cxn ang="0">
                      <a:pos x="connsiteX2265" y="connsiteY2265"/>
                    </a:cxn>
                    <a:cxn ang="0">
                      <a:pos x="connsiteX2266" y="connsiteY2266"/>
                    </a:cxn>
                    <a:cxn ang="0">
                      <a:pos x="connsiteX2267" y="connsiteY2267"/>
                    </a:cxn>
                    <a:cxn ang="0">
                      <a:pos x="connsiteX2268" y="connsiteY2268"/>
                    </a:cxn>
                    <a:cxn ang="0">
                      <a:pos x="connsiteX2269" y="connsiteY2269"/>
                    </a:cxn>
                    <a:cxn ang="0">
                      <a:pos x="connsiteX2270" y="connsiteY2270"/>
                    </a:cxn>
                    <a:cxn ang="0">
                      <a:pos x="connsiteX2271" y="connsiteY2271"/>
                    </a:cxn>
                    <a:cxn ang="0">
                      <a:pos x="connsiteX2272" y="connsiteY2272"/>
                    </a:cxn>
                    <a:cxn ang="0">
                      <a:pos x="connsiteX2273" y="connsiteY2273"/>
                    </a:cxn>
                    <a:cxn ang="0">
                      <a:pos x="connsiteX2274" y="connsiteY2274"/>
                    </a:cxn>
                    <a:cxn ang="0">
                      <a:pos x="connsiteX2275" y="connsiteY2275"/>
                    </a:cxn>
                    <a:cxn ang="0">
                      <a:pos x="connsiteX2276" y="connsiteY2276"/>
                    </a:cxn>
                    <a:cxn ang="0">
                      <a:pos x="connsiteX2277" y="connsiteY2277"/>
                    </a:cxn>
                    <a:cxn ang="0">
                      <a:pos x="connsiteX2278" y="connsiteY2278"/>
                    </a:cxn>
                    <a:cxn ang="0">
                      <a:pos x="connsiteX2279" y="connsiteY2279"/>
                    </a:cxn>
                    <a:cxn ang="0">
                      <a:pos x="connsiteX2280" y="connsiteY2280"/>
                    </a:cxn>
                    <a:cxn ang="0">
                      <a:pos x="connsiteX2281" y="connsiteY2281"/>
                    </a:cxn>
                    <a:cxn ang="0">
                      <a:pos x="connsiteX2282" y="connsiteY2282"/>
                    </a:cxn>
                    <a:cxn ang="0">
                      <a:pos x="connsiteX2283" y="connsiteY2283"/>
                    </a:cxn>
                    <a:cxn ang="0">
                      <a:pos x="connsiteX2284" y="connsiteY2284"/>
                    </a:cxn>
                    <a:cxn ang="0">
                      <a:pos x="connsiteX2285" y="connsiteY2285"/>
                    </a:cxn>
                    <a:cxn ang="0">
                      <a:pos x="connsiteX2286" y="connsiteY2286"/>
                    </a:cxn>
                    <a:cxn ang="0">
                      <a:pos x="connsiteX2287" y="connsiteY2287"/>
                    </a:cxn>
                    <a:cxn ang="0">
                      <a:pos x="connsiteX2288" y="connsiteY2288"/>
                    </a:cxn>
                    <a:cxn ang="0">
                      <a:pos x="connsiteX2289" y="connsiteY2289"/>
                    </a:cxn>
                    <a:cxn ang="0">
                      <a:pos x="connsiteX2290" y="connsiteY2290"/>
                    </a:cxn>
                    <a:cxn ang="0">
                      <a:pos x="connsiteX2291" y="connsiteY2291"/>
                    </a:cxn>
                    <a:cxn ang="0">
                      <a:pos x="connsiteX2292" y="connsiteY2292"/>
                    </a:cxn>
                    <a:cxn ang="0">
                      <a:pos x="connsiteX2293" y="connsiteY2293"/>
                    </a:cxn>
                    <a:cxn ang="0">
                      <a:pos x="connsiteX2294" y="connsiteY2294"/>
                    </a:cxn>
                    <a:cxn ang="0">
                      <a:pos x="connsiteX2295" y="connsiteY2295"/>
                    </a:cxn>
                    <a:cxn ang="0">
                      <a:pos x="connsiteX2296" y="connsiteY2296"/>
                    </a:cxn>
                    <a:cxn ang="0">
                      <a:pos x="connsiteX2297" y="connsiteY2297"/>
                    </a:cxn>
                    <a:cxn ang="0">
                      <a:pos x="connsiteX2298" y="connsiteY2298"/>
                    </a:cxn>
                    <a:cxn ang="0">
                      <a:pos x="connsiteX2299" y="connsiteY2299"/>
                    </a:cxn>
                    <a:cxn ang="0">
                      <a:pos x="connsiteX2300" y="connsiteY2300"/>
                    </a:cxn>
                    <a:cxn ang="0">
                      <a:pos x="connsiteX2301" y="connsiteY2301"/>
                    </a:cxn>
                    <a:cxn ang="0">
                      <a:pos x="connsiteX2302" y="connsiteY2302"/>
                    </a:cxn>
                    <a:cxn ang="0">
                      <a:pos x="connsiteX2303" y="connsiteY2303"/>
                    </a:cxn>
                    <a:cxn ang="0">
                      <a:pos x="connsiteX2304" y="connsiteY2304"/>
                    </a:cxn>
                    <a:cxn ang="0">
                      <a:pos x="connsiteX2305" y="connsiteY2305"/>
                    </a:cxn>
                    <a:cxn ang="0">
                      <a:pos x="connsiteX2306" y="connsiteY2306"/>
                    </a:cxn>
                    <a:cxn ang="0">
                      <a:pos x="connsiteX2307" y="connsiteY2307"/>
                    </a:cxn>
                    <a:cxn ang="0">
                      <a:pos x="connsiteX2308" y="connsiteY2308"/>
                    </a:cxn>
                    <a:cxn ang="0">
                      <a:pos x="connsiteX2309" y="connsiteY2309"/>
                    </a:cxn>
                    <a:cxn ang="0">
                      <a:pos x="connsiteX2310" y="connsiteY2310"/>
                    </a:cxn>
                    <a:cxn ang="0">
                      <a:pos x="connsiteX2311" y="connsiteY2311"/>
                    </a:cxn>
                    <a:cxn ang="0">
                      <a:pos x="connsiteX2312" y="connsiteY2312"/>
                    </a:cxn>
                    <a:cxn ang="0">
                      <a:pos x="connsiteX2313" y="connsiteY2313"/>
                    </a:cxn>
                    <a:cxn ang="0">
                      <a:pos x="connsiteX2314" y="connsiteY2314"/>
                    </a:cxn>
                    <a:cxn ang="0">
                      <a:pos x="connsiteX2315" y="connsiteY2315"/>
                    </a:cxn>
                    <a:cxn ang="0">
                      <a:pos x="connsiteX2316" y="connsiteY2316"/>
                    </a:cxn>
                    <a:cxn ang="0">
                      <a:pos x="connsiteX2317" y="connsiteY2317"/>
                    </a:cxn>
                    <a:cxn ang="0">
                      <a:pos x="connsiteX2318" y="connsiteY2318"/>
                    </a:cxn>
                    <a:cxn ang="0">
                      <a:pos x="connsiteX2319" y="connsiteY2319"/>
                    </a:cxn>
                    <a:cxn ang="0">
                      <a:pos x="connsiteX2320" y="connsiteY2320"/>
                    </a:cxn>
                    <a:cxn ang="0">
                      <a:pos x="connsiteX2321" y="connsiteY2321"/>
                    </a:cxn>
                    <a:cxn ang="0">
                      <a:pos x="connsiteX2322" y="connsiteY2322"/>
                    </a:cxn>
                    <a:cxn ang="0">
                      <a:pos x="connsiteX2323" y="connsiteY2323"/>
                    </a:cxn>
                    <a:cxn ang="0">
                      <a:pos x="connsiteX2324" y="connsiteY2324"/>
                    </a:cxn>
                    <a:cxn ang="0">
                      <a:pos x="connsiteX2325" y="connsiteY2325"/>
                    </a:cxn>
                    <a:cxn ang="0">
                      <a:pos x="connsiteX2326" y="connsiteY2326"/>
                    </a:cxn>
                    <a:cxn ang="0">
                      <a:pos x="connsiteX2327" y="connsiteY2327"/>
                    </a:cxn>
                    <a:cxn ang="0">
                      <a:pos x="connsiteX2328" y="connsiteY2328"/>
                    </a:cxn>
                    <a:cxn ang="0">
                      <a:pos x="connsiteX2329" y="connsiteY2329"/>
                    </a:cxn>
                    <a:cxn ang="0">
                      <a:pos x="connsiteX2330" y="connsiteY2330"/>
                    </a:cxn>
                    <a:cxn ang="0">
                      <a:pos x="connsiteX2331" y="connsiteY2331"/>
                    </a:cxn>
                    <a:cxn ang="0">
                      <a:pos x="connsiteX2332" y="connsiteY2332"/>
                    </a:cxn>
                    <a:cxn ang="0">
                      <a:pos x="connsiteX2333" y="connsiteY2333"/>
                    </a:cxn>
                    <a:cxn ang="0">
                      <a:pos x="connsiteX2334" y="connsiteY2334"/>
                    </a:cxn>
                    <a:cxn ang="0">
                      <a:pos x="connsiteX2335" y="connsiteY2335"/>
                    </a:cxn>
                    <a:cxn ang="0">
                      <a:pos x="connsiteX2336" y="connsiteY2336"/>
                    </a:cxn>
                    <a:cxn ang="0">
                      <a:pos x="connsiteX2337" y="connsiteY2337"/>
                    </a:cxn>
                    <a:cxn ang="0">
                      <a:pos x="connsiteX2338" y="connsiteY2338"/>
                    </a:cxn>
                    <a:cxn ang="0">
                      <a:pos x="connsiteX2339" y="connsiteY2339"/>
                    </a:cxn>
                    <a:cxn ang="0">
                      <a:pos x="connsiteX2340" y="connsiteY2340"/>
                    </a:cxn>
                    <a:cxn ang="0">
                      <a:pos x="connsiteX2341" y="connsiteY2341"/>
                    </a:cxn>
                    <a:cxn ang="0">
                      <a:pos x="connsiteX2342" y="connsiteY2342"/>
                    </a:cxn>
                    <a:cxn ang="0">
                      <a:pos x="connsiteX2343" y="connsiteY2343"/>
                    </a:cxn>
                    <a:cxn ang="0">
                      <a:pos x="connsiteX2344" y="connsiteY2344"/>
                    </a:cxn>
                    <a:cxn ang="0">
                      <a:pos x="connsiteX2345" y="connsiteY2345"/>
                    </a:cxn>
                    <a:cxn ang="0">
                      <a:pos x="connsiteX2346" y="connsiteY2346"/>
                    </a:cxn>
                    <a:cxn ang="0">
                      <a:pos x="connsiteX2347" y="connsiteY2347"/>
                    </a:cxn>
                    <a:cxn ang="0">
                      <a:pos x="connsiteX2348" y="connsiteY2348"/>
                    </a:cxn>
                    <a:cxn ang="0">
                      <a:pos x="connsiteX2349" y="connsiteY2349"/>
                    </a:cxn>
                    <a:cxn ang="0">
                      <a:pos x="connsiteX2350" y="connsiteY2350"/>
                    </a:cxn>
                    <a:cxn ang="0">
                      <a:pos x="connsiteX2351" y="connsiteY2351"/>
                    </a:cxn>
                    <a:cxn ang="0">
                      <a:pos x="connsiteX2352" y="connsiteY2352"/>
                    </a:cxn>
                    <a:cxn ang="0">
                      <a:pos x="connsiteX2353" y="connsiteY2353"/>
                    </a:cxn>
                    <a:cxn ang="0">
                      <a:pos x="connsiteX2354" y="connsiteY2354"/>
                    </a:cxn>
                    <a:cxn ang="0">
                      <a:pos x="connsiteX2355" y="connsiteY2355"/>
                    </a:cxn>
                    <a:cxn ang="0">
                      <a:pos x="connsiteX2356" y="connsiteY2356"/>
                    </a:cxn>
                    <a:cxn ang="0">
                      <a:pos x="connsiteX2357" y="connsiteY2357"/>
                    </a:cxn>
                    <a:cxn ang="0">
                      <a:pos x="connsiteX2358" y="connsiteY2358"/>
                    </a:cxn>
                    <a:cxn ang="0">
                      <a:pos x="connsiteX2359" y="connsiteY2359"/>
                    </a:cxn>
                    <a:cxn ang="0">
                      <a:pos x="connsiteX2360" y="connsiteY2360"/>
                    </a:cxn>
                    <a:cxn ang="0">
                      <a:pos x="connsiteX2361" y="connsiteY2361"/>
                    </a:cxn>
                    <a:cxn ang="0">
                      <a:pos x="connsiteX2362" y="connsiteY2362"/>
                    </a:cxn>
                    <a:cxn ang="0">
                      <a:pos x="connsiteX2363" y="connsiteY2363"/>
                    </a:cxn>
                    <a:cxn ang="0">
                      <a:pos x="connsiteX2364" y="connsiteY2364"/>
                    </a:cxn>
                    <a:cxn ang="0">
                      <a:pos x="connsiteX2365" y="connsiteY2365"/>
                    </a:cxn>
                    <a:cxn ang="0">
                      <a:pos x="connsiteX2366" y="connsiteY2366"/>
                    </a:cxn>
                    <a:cxn ang="0">
                      <a:pos x="connsiteX2367" y="connsiteY2367"/>
                    </a:cxn>
                    <a:cxn ang="0">
                      <a:pos x="connsiteX2368" y="connsiteY2368"/>
                    </a:cxn>
                    <a:cxn ang="0">
                      <a:pos x="connsiteX2369" y="connsiteY2369"/>
                    </a:cxn>
                    <a:cxn ang="0">
                      <a:pos x="connsiteX2370" y="connsiteY2370"/>
                    </a:cxn>
                    <a:cxn ang="0">
                      <a:pos x="connsiteX2371" y="connsiteY2371"/>
                    </a:cxn>
                    <a:cxn ang="0">
                      <a:pos x="connsiteX2372" y="connsiteY2372"/>
                    </a:cxn>
                    <a:cxn ang="0">
                      <a:pos x="connsiteX2373" y="connsiteY2373"/>
                    </a:cxn>
                    <a:cxn ang="0">
                      <a:pos x="connsiteX2374" y="connsiteY2374"/>
                    </a:cxn>
                    <a:cxn ang="0">
                      <a:pos x="connsiteX2375" y="connsiteY2375"/>
                    </a:cxn>
                    <a:cxn ang="0">
                      <a:pos x="connsiteX2376" y="connsiteY2376"/>
                    </a:cxn>
                    <a:cxn ang="0">
                      <a:pos x="connsiteX2377" y="connsiteY2377"/>
                    </a:cxn>
                    <a:cxn ang="0">
                      <a:pos x="connsiteX2378" y="connsiteY2378"/>
                    </a:cxn>
                    <a:cxn ang="0">
                      <a:pos x="connsiteX2379" y="connsiteY2379"/>
                    </a:cxn>
                    <a:cxn ang="0">
                      <a:pos x="connsiteX2380" y="connsiteY2380"/>
                    </a:cxn>
                    <a:cxn ang="0">
                      <a:pos x="connsiteX2381" y="connsiteY2381"/>
                    </a:cxn>
                    <a:cxn ang="0">
                      <a:pos x="connsiteX2382" y="connsiteY2382"/>
                    </a:cxn>
                    <a:cxn ang="0">
                      <a:pos x="connsiteX2383" y="connsiteY2383"/>
                    </a:cxn>
                    <a:cxn ang="0">
                      <a:pos x="connsiteX2384" y="connsiteY2384"/>
                    </a:cxn>
                    <a:cxn ang="0">
                      <a:pos x="connsiteX2385" y="connsiteY2385"/>
                    </a:cxn>
                    <a:cxn ang="0">
                      <a:pos x="connsiteX2386" y="connsiteY2386"/>
                    </a:cxn>
                    <a:cxn ang="0">
                      <a:pos x="connsiteX2387" y="connsiteY2387"/>
                    </a:cxn>
                    <a:cxn ang="0">
                      <a:pos x="connsiteX2388" y="connsiteY2388"/>
                    </a:cxn>
                    <a:cxn ang="0">
                      <a:pos x="connsiteX2389" y="connsiteY2389"/>
                    </a:cxn>
                    <a:cxn ang="0">
                      <a:pos x="connsiteX2390" y="connsiteY2390"/>
                    </a:cxn>
                    <a:cxn ang="0">
                      <a:pos x="connsiteX2391" y="connsiteY2391"/>
                    </a:cxn>
                    <a:cxn ang="0">
                      <a:pos x="connsiteX2392" y="connsiteY2392"/>
                    </a:cxn>
                    <a:cxn ang="0">
                      <a:pos x="connsiteX2393" y="connsiteY2393"/>
                    </a:cxn>
                    <a:cxn ang="0">
                      <a:pos x="connsiteX2394" y="connsiteY2394"/>
                    </a:cxn>
                    <a:cxn ang="0">
                      <a:pos x="connsiteX2395" y="connsiteY2395"/>
                    </a:cxn>
                    <a:cxn ang="0">
                      <a:pos x="connsiteX2396" y="connsiteY2396"/>
                    </a:cxn>
                    <a:cxn ang="0">
                      <a:pos x="connsiteX2397" y="connsiteY2397"/>
                    </a:cxn>
                    <a:cxn ang="0">
                      <a:pos x="connsiteX2398" y="connsiteY2398"/>
                    </a:cxn>
                    <a:cxn ang="0">
                      <a:pos x="connsiteX2399" y="connsiteY2399"/>
                    </a:cxn>
                    <a:cxn ang="0">
                      <a:pos x="connsiteX2400" y="connsiteY2400"/>
                    </a:cxn>
                    <a:cxn ang="0">
                      <a:pos x="connsiteX2401" y="connsiteY2401"/>
                    </a:cxn>
                    <a:cxn ang="0">
                      <a:pos x="connsiteX2402" y="connsiteY2402"/>
                    </a:cxn>
                    <a:cxn ang="0">
                      <a:pos x="connsiteX2403" y="connsiteY2403"/>
                    </a:cxn>
                    <a:cxn ang="0">
                      <a:pos x="connsiteX2404" y="connsiteY2404"/>
                    </a:cxn>
                    <a:cxn ang="0">
                      <a:pos x="connsiteX2405" y="connsiteY2405"/>
                    </a:cxn>
                    <a:cxn ang="0">
                      <a:pos x="connsiteX2406" y="connsiteY2406"/>
                    </a:cxn>
                    <a:cxn ang="0">
                      <a:pos x="connsiteX2407" y="connsiteY2407"/>
                    </a:cxn>
                    <a:cxn ang="0">
                      <a:pos x="connsiteX2408" y="connsiteY2408"/>
                    </a:cxn>
                    <a:cxn ang="0">
                      <a:pos x="connsiteX2409" y="connsiteY2409"/>
                    </a:cxn>
                    <a:cxn ang="0">
                      <a:pos x="connsiteX2410" y="connsiteY2410"/>
                    </a:cxn>
                    <a:cxn ang="0">
                      <a:pos x="connsiteX2411" y="connsiteY2411"/>
                    </a:cxn>
                    <a:cxn ang="0">
                      <a:pos x="connsiteX2412" y="connsiteY2412"/>
                    </a:cxn>
                    <a:cxn ang="0">
                      <a:pos x="connsiteX2413" y="connsiteY2413"/>
                    </a:cxn>
                    <a:cxn ang="0">
                      <a:pos x="connsiteX2414" y="connsiteY2414"/>
                    </a:cxn>
                    <a:cxn ang="0">
                      <a:pos x="connsiteX2415" y="connsiteY2415"/>
                    </a:cxn>
                    <a:cxn ang="0">
                      <a:pos x="connsiteX2416" y="connsiteY2416"/>
                    </a:cxn>
                    <a:cxn ang="0">
                      <a:pos x="connsiteX2417" y="connsiteY2417"/>
                    </a:cxn>
                    <a:cxn ang="0">
                      <a:pos x="connsiteX2418" y="connsiteY2418"/>
                    </a:cxn>
                    <a:cxn ang="0">
                      <a:pos x="connsiteX2419" y="connsiteY2419"/>
                    </a:cxn>
                    <a:cxn ang="0">
                      <a:pos x="connsiteX2420" y="connsiteY2420"/>
                    </a:cxn>
                    <a:cxn ang="0">
                      <a:pos x="connsiteX2421" y="connsiteY2421"/>
                    </a:cxn>
                    <a:cxn ang="0">
                      <a:pos x="connsiteX2422" y="connsiteY2422"/>
                    </a:cxn>
                    <a:cxn ang="0">
                      <a:pos x="connsiteX2423" y="connsiteY2423"/>
                    </a:cxn>
                    <a:cxn ang="0">
                      <a:pos x="connsiteX2424" y="connsiteY2424"/>
                    </a:cxn>
                    <a:cxn ang="0">
                      <a:pos x="connsiteX2425" y="connsiteY2425"/>
                    </a:cxn>
                    <a:cxn ang="0">
                      <a:pos x="connsiteX2426" y="connsiteY2426"/>
                    </a:cxn>
                    <a:cxn ang="0">
                      <a:pos x="connsiteX2427" y="connsiteY2427"/>
                    </a:cxn>
                    <a:cxn ang="0">
                      <a:pos x="connsiteX2428" y="connsiteY2428"/>
                    </a:cxn>
                    <a:cxn ang="0">
                      <a:pos x="connsiteX2429" y="connsiteY2429"/>
                    </a:cxn>
                    <a:cxn ang="0">
                      <a:pos x="connsiteX2430" y="connsiteY2430"/>
                    </a:cxn>
                    <a:cxn ang="0">
                      <a:pos x="connsiteX2431" y="connsiteY2431"/>
                    </a:cxn>
                    <a:cxn ang="0">
                      <a:pos x="connsiteX2432" y="connsiteY2432"/>
                    </a:cxn>
                    <a:cxn ang="0">
                      <a:pos x="connsiteX2433" y="connsiteY2433"/>
                    </a:cxn>
                    <a:cxn ang="0">
                      <a:pos x="connsiteX2434" y="connsiteY2434"/>
                    </a:cxn>
                    <a:cxn ang="0">
                      <a:pos x="connsiteX2435" y="connsiteY2435"/>
                    </a:cxn>
                    <a:cxn ang="0">
                      <a:pos x="connsiteX2436" y="connsiteY2436"/>
                    </a:cxn>
                    <a:cxn ang="0">
                      <a:pos x="connsiteX2437" y="connsiteY2437"/>
                    </a:cxn>
                    <a:cxn ang="0">
                      <a:pos x="connsiteX2438" y="connsiteY2438"/>
                    </a:cxn>
                    <a:cxn ang="0">
                      <a:pos x="connsiteX2439" y="connsiteY2439"/>
                    </a:cxn>
                    <a:cxn ang="0">
                      <a:pos x="connsiteX2440" y="connsiteY2440"/>
                    </a:cxn>
                    <a:cxn ang="0">
                      <a:pos x="connsiteX2441" y="connsiteY2441"/>
                    </a:cxn>
                    <a:cxn ang="0">
                      <a:pos x="connsiteX2442" y="connsiteY2442"/>
                    </a:cxn>
                    <a:cxn ang="0">
                      <a:pos x="connsiteX2443" y="connsiteY2443"/>
                    </a:cxn>
                    <a:cxn ang="0">
                      <a:pos x="connsiteX2444" y="connsiteY2444"/>
                    </a:cxn>
                    <a:cxn ang="0">
                      <a:pos x="connsiteX2445" y="connsiteY2445"/>
                    </a:cxn>
                    <a:cxn ang="0">
                      <a:pos x="connsiteX2446" y="connsiteY2446"/>
                    </a:cxn>
                    <a:cxn ang="0">
                      <a:pos x="connsiteX2447" y="connsiteY2447"/>
                    </a:cxn>
                    <a:cxn ang="0">
                      <a:pos x="connsiteX2448" y="connsiteY2448"/>
                    </a:cxn>
                    <a:cxn ang="0">
                      <a:pos x="connsiteX2449" y="connsiteY2449"/>
                    </a:cxn>
                    <a:cxn ang="0">
                      <a:pos x="connsiteX2450" y="connsiteY2450"/>
                    </a:cxn>
                    <a:cxn ang="0">
                      <a:pos x="connsiteX2451" y="connsiteY2451"/>
                    </a:cxn>
                    <a:cxn ang="0">
                      <a:pos x="connsiteX2452" y="connsiteY2452"/>
                    </a:cxn>
                    <a:cxn ang="0">
                      <a:pos x="connsiteX2453" y="connsiteY2453"/>
                    </a:cxn>
                    <a:cxn ang="0">
                      <a:pos x="connsiteX2454" y="connsiteY2454"/>
                    </a:cxn>
                    <a:cxn ang="0">
                      <a:pos x="connsiteX2455" y="connsiteY2455"/>
                    </a:cxn>
                    <a:cxn ang="0">
                      <a:pos x="connsiteX2456" y="connsiteY2456"/>
                    </a:cxn>
                    <a:cxn ang="0">
                      <a:pos x="connsiteX2457" y="connsiteY2457"/>
                    </a:cxn>
                    <a:cxn ang="0">
                      <a:pos x="connsiteX2458" y="connsiteY2458"/>
                    </a:cxn>
                    <a:cxn ang="0">
                      <a:pos x="connsiteX2459" y="connsiteY2459"/>
                    </a:cxn>
                    <a:cxn ang="0">
                      <a:pos x="connsiteX2460" y="connsiteY2460"/>
                    </a:cxn>
                    <a:cxn ang="0">
                      <a:pos x="connsiteX2461" y="connsiteY2461"/>
                    </a:cxn>
                    <a:cxn ang="0">
                      <a:pos x="connsiteX2462" y="connsiteY2462"/>
                    </a:cxn>
                    <a:cxn ang="0">
                      <a:pos x="connsiteX2463" y="connsiteY2463"/>
                    </a:cxn>
                    <a:cxn ang="0">
                      <a:pos x="connsiteX2464" y="connsiteY2464"/>
                    </a:cxn>
                    <a:cxn ang="0">
                      <a:pos x="connsiteX2465" y="connsiteY2465"/>
                    </a:cxn>
                    <a:cxn ang="0">
                      <a:pos x="connsiteX2466" y="connsiteY2466"/>
                    </a:cxn>
                    <a:cxn ang="0">
                      <a:pos x="connsiteX2467" y="connsiteY2467"/>
                    </a:cxn>
                    <a:cxn ang="0">
                      <a:pos x="connsiteX2468" y="connsiteY2468"/>
                    </a:cxn>
                    <a:cxn ang="0">
                      <a:pos x="connsiteX2469" y="connsiteY2469"/>
                    </a:cxn>
                    <a:cxn ang="0">
                      <a:pos x="connsiteX2470" y="connsiteY2470"/>
                    </a:cxn>
                    <a:cxn ang="0">
                      <a:pos x="connsiteX2471" y="connsiteY2471"/>
                    </a:cxn>
                    <a:cxn ang="0">
                      <a:pos x="connsiteX2472" y="connsiteY2472"/>
                    </a:cxn>
                    <a:cxn ang="0">
                      <a:pos x="connsiteX2473" y="connsiteY2473"/>
                    </a:cxn>
                    <a:cxn ang="0">
                      <a:pos x="connsiteX2474" y="connsiteY2474"/>
                    </a:cxn>
                    <a:cxn ang="0">
                      <a:pos x="connsiteX2475" y="connsiteY2475"/>
                    </a:cxn>
                    <a:cxn ang="0">
                      <a:pos x="connsiteX2476" y="connsiteY2476"/>
                    </a:cxn>
                    <a:cxn ang="0">
                      <a:pos x="connsiteX2477" y="connsiteY2477"/>
                    </a:cxn>
                    <a:cxn ang="0">
                      <a:pos x="connsiteX2478" y="connsiteY2478"/>
                    </a:cxn>
                    <a:cxn ang="0">
                      <a:pos x="connsiteX2479" y="connsiteY2479"/>
                    </a:cxn>
                    <a:cxn ang="0">
                      <a:pos x="connsiteX2480" y="connsiteY2480"/>
                    </a:cxn>
                    <a:cxn ang="0">
                      <a:pos x="connsiteX2481" y="connsiteY2481"/>
                    </a:cxn>
                    <a:cxn ang="0">
                      <a:pos x="connsiteX2482" y="connsiteY2482"/>
                    </a:cxn>
                    <a:cxn ang="0">
                      <a:pos x="connsiteX2483" y="connsiteY2483"/>
                    </a:cxn>
                    <a:cxn ang="0">
                      <a:pos x="connsiteX2484" y="connsiteY2484"/>
                    </a:cxn>
                    <a:cxn ang="0">
                      <a:pos x="connsiteX2485" y="connsiteY2485"/>
                    </a:cxn>
                    <a:cxn ang="0">
                      <a:pos x="connsiteX2486" y="connsiteY2486"/>
                    </a:cxn>
                    <a:cxn ang="0">
                      <a:pos x="connsiteX2487" y="connsiteY2487"/>
                    </a:cxn>
                    <a:cxn ang="0">
                      <a:pos x="connsiteX2488" y="connsiteY2488"/>
                    </a:cxn>
                    <a:cxn ang="0">
                      <a:pos x="connsiteX2489" y="connsiteY2489"/>
                    </a:cxn>
                    <a:cxn ang="0">
                      <a:pos x="connsiteX2490" y="connsiteY2490"/>
                    </a:cxn>
                    <a:cxn ang="0">
                      <a:pos x="connsiteX2491" y="connsiteY2491"/>
                    </a:cxn>
                    <a:cxn ang="0">
                      <a:pos x="connsiteX2492" y="connsiteY2492"/>
                    </a:cxn>
                    <a:cxn ang="0">
                      <a:pos x="connsiteX2493" y="connsiteY2493"/>
                    </a:cxn>
                    <a:cxn ang="0">
                      <a:pos x="connsiteX2494" y="connsiteY2494"/>
                    </a:cxn>
                    <a:cxn ang="0">
                      <a:pos x="connsiteX2495" y="connsiteY2495"/>
                    </a:cxn>
                    <a:cxn ang="0">
                      <a:pos x="connsiteX2496" y="connsiteY2496"/>
                    </a:cxn>
                    <a:cxn ang="0">
                      <a:pos x="connsiteX2497" y="connsiteY2497"/>
                    </a:cxn>
                    <a:cxn ang="0">
                      <a:pos x="connsiteX2498" y="connsiteY2498"/>
                    </a:cxn>
                    <a:cxn ang="0">
                      <a:pos x="connsiteX2499" y="connsiteY2499"/>
                    </a:cxn>
                    <a:cxn ang="0">
                      <a:pos x="connsiteX2500" y="connsiteY2500"/>
                    </a:cxn>
                    <a:cxn ang="0">
                      <a:pos x="connsiteX2501" y="connsiteY2501"/>
                    </a:cxn>
                    <a:cxn ang="0">
                      <a:pos x="connsiteX2502" y="connsiteY2502"/>
                    </a:cxn>
                    <a:cxn ang="0">
                      <a:pos x="connsiteX2503" y="connsiteY2503"/>
                    </a:cxn>
                    <a:cxn ang="0">
                      <a:pos x="connsiteX2504" y="connsiteY2504"/>
                    </a:cxn>
                    <a:cxn ang="0">
                      <a:pos x="connsiteX2505" y="connsiteY2505"/>
                    </a:cxn>
                    <a:cxn ang="0">
                      <a:pos x="connsiteX2506" y="connsiteY2506"/>
                    </a:cxn>
                    <a:cxn ang="0">
                      <a:pos x="connsiteX2507" y="connsiteY2507"/>
                    </a:cxn>
                    <a:cxn ang="0">
                      <a:pos x="connsiteX2508" y="connsiteY2508"/>
                    </a:cxn>
                    <a:cxn ang="0">
                      <a:pos x="connsiteX2509" y="connsiteY2509"/>
                    </a:cxn>
                    <a:cxn ang="0">
                      <a:pos x="connsiteX2510" y="connsiteY2510"/>
                    </a:cxn>
                    <a:cxn ang="0">
                      <a:pos x="connsiteX2511" y="connsiteY2511"/>
                    </a:cxn>
                    <a:cxn ang="0">
                      <a:pos x="connsiteX2512" y="connsiteY2512"/>
                    </a:cxn>
                    <a:cxn ang="0">
                      <a:pos x="connsiteX2513" y="connsiteY2513"/>
                    </a:cxn>
                    <a:cxn ang="0">
                      <a:pos x="connsiteX2514" y="connsiteY2514"/>
                    </a:cxn>
                    <a:cxn ang="0">
                      <a:pos x="connsiteX2515" y="connsiteY2515"/>
                    </a:cxn>
                    <a:cxn ang="0">
                      <a:pos x="connsiteX2516" y="connsiteY2516"/>
                    </a:cxn>
                    <a:cxn ang="0">
                      <a:pos x="connsiteX2517" y="connsiteY2517"/>
                    </a:cxn>
                    <a:cxn ang="0">
                      <a:pos x="connsiteX2518" y="connsiteY2518"/>
                    </a:cxn>
                    <a:cxn ang="0">
                      <a:pos x="connsiteX2519" y="connsiteY2519"/>
                    </a:cxn>
                    <a:cxn ang="0">
                      <a:pos x="connsiteX2520" y="connsiteY2520"/>
                    </a:cxn>
                    <a:cxn ang="0">
                      <a:pos x="connsiteX2521" y="connsiteY2521"/>
                    </a:cxn>
                    <a:cxn ang="0">
                      <a:pos x="connsiteX2522" y="connsiteY2522"/>
                    </a:cxn>
                    <a:cxn ang="0">
                      <a:pos x="connsiteX2523" y="connsiteY2523"/>
                    </a:cxn>
                    <a:cxn ang="0">
                      <a:pos x="connsiteX2524" y="connsiteY2524"/>
                    </a:cxn>
                    <a:cxn ang="0">
                      <a:pos x="connsiteX2525" y="connsiteY2525"/>
                    </a:cxn>
                    <a:cxn ang="0">
                      <a:pos x="connsiteX2526" y="connsiteY2526"/>
                    </a:cxn>
                    <a:cxn ang="0">
                      <a:pos x="connsiteX2527" y="connsiteY2527"/>
                    </a:cxn>
                    <a:cxn ang="0">
                      <a:pos x="connsiteX2528" y="connsiteY2528"/>
                    </a:cxn>
                    <a:cxn ang="0">
                      <a:pos x="connsiteX2529" y="connsiteY2529"/>
                    </a:cxn>
                    <a:cxn ang="0">
                      <a:pos x="connsiteX2530" y="connsiteY2530"/>
                    </a:cxn>
                    <a:cxn ang="0">
                      <a:pos x="connsiteX2531" y="connsiteY2531"/>
                    </a:cxn>
                    <a:cxn ang="0">
                      <a:pos x="connsiteX2532" y="connsiteY2532"/>
                    </a:cxn>
                    <a:cxn ang="0">
                      <a:pos x="connsiteX2533" y="connsiteY2533"/>
                    </a:cxn>
                    <a:cxn ang="0">
                      <a:pos x="connsiteX2534" y="connsiteY2534"/>
                    </a:cxn>
                    <a:cxn ang="0">
                      <a:pos x="connsiteX2535" y="connsiteY2535"/>
                    </a:cxn>
                    <a:cxn ang="0">
                      <a:pos x="connsiteX2536" y="connsiteY2536"/>
                    </a:cxn>
                    <a:cxn ang="0">
                      <a:pos x="connsiteX2537" y="connsiteY2537"/>
                    </a:cxn>
                    <a:cxn ang="0">
                      <a:pos x="connsiteX2538" y="connsiteY2538"/>
                    </a:cxn>
                    <a:cxn ang="0">
                      <a:pos x="connsiteX2539" y="connsiteY2539"/>
                    </a:cxn>
                    <a:cxn ang="0">
                      <a:pos x="connsiteX2540" y="connsiteY2540"/>
                    </a:cxn>
                    <a:cxn ang="0">
                      <a:pos x="connsiteX2541" y="connsiteY2541"/>
                    </a:cxn>
                    <a:cxn ang="0">
                      <a:pos x="connsiteX2542" y="connsiteY2542"/>
                    </a:cxn>
                    <a:cxn ang="0">
                      <a:pos x="connsiteX2543" y="connsiteY2543"/>
                    </a:cxn>
                    <a:cxn ang="0">
                      <a:pos x="connsiteX2544" y="connsiteY2544"/>
                    </a:cxn>
                    <a:cxn ang="0">
                      <a:pos x="connsiteX2545" y="connsiteY2545"/>
                    </a:cxn>
                    <a:cxn ang="0">
                      <a:pos x="connsiteX2546" y="connsiteY2546"/>
                    </a:cxn>
                    <a:cxn ang="0">
                      <a:pos x="connsiteX2547" y="connsiteY2547"/>
                    </a:cxn>
                    <a:cxn ang="0">
                      <a:pos x="connsiteX2548" y="connsiteY2548"/>
                    </a:cxn>
                    <a:cxn ang="0">
                      <a:pos x="connsiteX2549" y="connsiteY2549"/>
                    </a:cxn>
                    <a:cxn ang="0">
                      <a:pos x="connsiteX2550" y="connsiteY2550"/>
                    </a:cxn>
                    <a:cxn ang="0">
                      <a:pos x="connsiteX2551" y="connsiteY2551"/>
                    </a:cxn>
                    <a:cxn ang="0">
                      <a:pos x="connsiteX2552" y="connsiteY2552"/>
                    </a:cxn>
                    <a:cxn ang="0">
                      <a:pos x="connsiteX2553" y="connsiteY2553"/>
                    </a:cxn>
                    <a:cxn ang="0">
                      <a:pos x="connsiteX2554" y="connsiteY2554"/>
                    </a:cxn>
                    <a:cxn ang="0">
                      <a:pos x="connsiteX2555" y="connsiteY2555"/>
                    </a:cxn>
                    <a:cxn ang="0">
                      <a:pos x="connsiteX2556" y="connsiteY2556"/>
                    </a:cxn>
                    <a:cxn ang="0">
                      <a:pos x="connsiteX2557" y="connsiteY2557"/>
                    </a:cxn>
                    <a:cxn ang="0">
                      <a:pos x="connsiteX2558" y="connsiteY2558"/>
                    </a:cxn>
                    <a:cxn ang="0">
                      <a:pos x="connsiteX2559" y="connsiteY2559"/>
                    </a:cxn>
                    <a:cxn ang="0">
                      <a:pos x="connsiteX2560" y="connsiteY2560"/>
                    </a:cxn>
                    <a:cxn ang="0">
                      <a:pos x="connsiteX2561" y="connsiteY2561"/>
                    </a:cxn>
                    <a:cxn ang="0">
                      <a:pos x="connsiteX2562" y="connsiteY2562"/>
                    </a:cxn>
                    <a:cxn ang="0">
                      <a:pos x="connsiteX2563" y="connsiteY2563"/>
                    </a:cxn>
                  </a:cxnLst>
                  <a:rect l="l" t="t" r="r" b="b"/>
                  <a:pathLst>
                    <a:path w="1404720" h="2812935">
                      <a:moveTo>
                        <a:pt x="1343312" y="2703931"/>
                      </a:moveTo>
                      <a:cubicBezTo>
                        <a:pt x="1321017" y="2703931"/>
                        <a:pt x="1302944" y="2722004"/>
                        <a:pt x="1302944" y="2744299"/>
                      </a:cubicBezTo>
                      <a:cubicBezTo>
                        <a:pt x="1302944" y="2766594"/>
                        <a:pt x="1321017" y="2784667"/>
                        <a:pt x="1343312" y="2784667"/>
                      </a:cubicBezTo>
                      <a:cubicBezTo>
                        <a:pt x="1365607" y="2784667"/>
                        <a:pt x="1383680" y="2766594"/>
                        <a:pt x="1383680" y="2744299"/>
                      </a:cubicBezTo>
                      <a:cubicBezTo>
                        <a:pt x="1383680" y="2722004"/>
                        <a:pt x="1365607" y="2703931"/>
                        <a:pt x="1343312" y="2703931"/>
                      </a:cubicBezTo>
                      <a:close/>
                      <a:moveTo>
                        <a:pt x="1258874" y="2703931"/>
                      </a:moveTo>
                      <a:cubicBezTo>
                        <a:pt x="1236579" y="2703931"/>
                        <a:pt x="1218506" y="2722004"/>
                        <a:pt x="1218506" y="2744299"/>
                      </a:cubicBezTo>
                      <a:cubicBezTo>
                        <a:pt x="1218506" y="2766594"/>
                        <a:pt x="1236579" y="2784667"/>
                        <a:pt x="1258874" y="2784667"/>
                      </a:cubicBezTo>
                      <a:cubicBezTo>
                        <a:pt x="1281169" y="2784667"/>
                        <a:pt x="1299242" y="2766594"/>
                        <a:pt x="1299242" y="2744299"/>
                      </a:cubicBezTo>
                      <a:cubicBezTo>
                        <a:pt x="1299242" y="2722004"/>
                        <a:pt x="1281169" y="2703931"/>
                        <a:pt x="1258874" y="2703931"/>
                      </a:cubicBezTo>
                      <a:close/>
                      <a:moveTo>
                        <a:pt x="1174438" y="2703931"/>
                      </a:moveTo>
                      <a:cubicBezTo>
                        <a:pt x="1152143" y="2703931"/>
                        <a:pt x="1134070" y="2722004"/>
                        <a:pt x="1134070" y="2744299"/>
                      </a:cubicBezTo>
                      <a:cubicBezTo>
                        <a:pt x="1134070" y="2766594"/>
                        <a:pt x="1152143" y="2784667"/>
                        <a:pt x="1174438" y="2784667"/>
                      </a:cubicBezTo>
                      <a:cubicBezTo>
                        <a:pt x="1196733" y="2784667"/>
                        <a:pt x="1214806" y="2766594"/>
                        <a:pt x="1214806" y="2744299"/>
                      </a:cubicBezTo>
                      <a:cubicBezTo>
                        <a:pt x="1214806" y="2722004"/>
                        <a:pt x="1196733" y="2703931"/>
                        <a:pt x="1174438" y="2703931"/>
                      </a:cubicBezTo>
                      <a:close/>
                      <a:moveTo>
                        <a:pt x="1090002" y="2703931"/>
                      </a:moveTo>
                      <a:cubicBezTo>
                        <a:pt x="1067707" y="2703931"/>
                        <a:pt x="1049634" y="2722004"/>
                        <a:pt x="1049634" y="2744299"/>
                      </a:cubicBezTo>
                      <a:cubicBezTo>
                        <a:pt x="1049634" y="2766594"/>
                        <a:pt x="1067707" y="2784667"/>
                        <a:pt x="1090002" y="2784667"/>
                      </a:cubicBezTo>
                      <a:cubicBezTo>
                        <a:pt x="1112297" y="2784667"/>
                        <a:pt x="1130370" y="2766594"/>
                        <a:pt x="1130370" y="2744299"/>
                      </a:cubicBezTo>
                      <a:cubicBezTo>
                        <a:pt x="1130370" y="2722004"/>
                        <a:pt x="1112297" y="2703931"/>
                        <a:pt x="1090002" y="2703931"/>
                      </a:cubicBezTo>
                      <a:close/>
                      <a:moveTo>
                        <a:pt x="1005565" y="2703931"/>
                      </a:moveTo>
                      <a:cubicBezTo>
                        <a:pt x="983270" y="2703931"/>
                        <a:pt x="965197" y="2722004"/>
                        <a:pt x="965197" y="2744299"/>
                      </a:cubicBezTo>
                      <a:cubicBezTo>
                        <a:pt x="965197" y="2766594"/>
                        <a:pt x="983270" y="2784667"/>
                        <a:pt x="1005565" y="2784667"/>
                      </a:cubicBezTo>
                      <a:cubicBezTo>
                        <a:pt x="1027860" y="2784667"/>
                        <a:pt x="1045933" y="2766594"/>
                        <a:pt x="1045933" y="2744299"/>
                      </a:cubicBezTo>
                      <a:cubicBezTo>
                        <a:pt x="1045933" y="2722004"/>
                        <a:pt x="1027860" y="2703931"/>
                        <a:pt x="1005565" y="2703931"/>
                      </a:cubicBezTo>
                      <a:close/>
                      <a:moveTo>
                        <a:pt x="921129" y="2703931"/>
                      </a:moveTo>
                      <a:cubicBezTo>
                        <a:pt x="898834" y="2703931"/>
                        <a:pt x="880761" y="2722004"/>
                        <a:pt x="880761" y="2744299"/>
                      </a:cubicBezTo>
                      <a:cubicBezTo>
                        <a:pt x="880761" y="2766594"/>
                        <a:pt x="898834" y="2784667"/>
                        <a:pt x="921129" y="2784667"/>
                      </a:cubicBezTo>
                      <a:cubicBezTo>
                        <a:pt x="943424" y="2784667"/>
                        <a:pt x="961497" y="2766594"/>
                        <a:pt x="961497" y="2744299"/>
                      </a:cubicBezTo>
                      <a:cubicBezTo>
                        <a:pt x="961497" y="2722004"/>
                        <a:pt x="943424" y="2703931"/>
                        <a:pt x="921129" y="2703931"/>
                      </a:cubicBezTo>
                      <a:close/>
                      <a:moveTo>
                        <a:pt x="836693" y="2703931"/>
                      </a:moveTo>
                      <a:cubicBezTo>
                        <a:pt x="814398" y="2703931"/>
                        <a:pt x="796325" y="2722004"/>
                        <a:pt x="796325" y="2744299"/>
                      </a:cubicBezTo>
                      <a:cubicBezTo>
                        <a:pt x="796325" y="2766594"/>
                        <a:pt x="814398" y="2784667"/>
                        <a:pt x="836693" y="2784667"/>
                      </a:cubicBezTo>
                      <a:cubicBezTo>
                        <a:pt x="858988" y="2784667"/>
                        <a:pt x="877061" y="2766594"/>
                        <a:pt x="877061" y="2744299"/>
                      </a:cubicBezTo>
                      <a:cubicBezTo>
                        <a:pt x="877061" y="2722004"/>
                        <a:pt x="858988" y="2703931"/>
                        <a:pt x="836693" y="2703931"/>
                      </a:cubicBezTo>
                      <a:close/>
                      <a:moveTo>
                        <a:pt x="752256" y="2703931"/>
                      </a:moveTo>
                      <a:cubicBezTo>
                        <a:pt x="729961" y="2703931"/>
                        <a:pt x="711888" y="2722004"/>
                        <a:pt x="711888" y="2744299"/>
                      </a:cubicBezTo>
                      <a:cubicBezTo>
                        <a:pt x="711888" y="2766594"/>
                        <a:pt x="729961" y="2784667"/>
                        <a:pt x="752256" y="2784667"/>
                      </a:cubicBezTo>
                      <a:cubicBezTo>
                        <a:pt x="774551" y="2784667"/>
                        <a:pt x="792624" y="2766594"/>
                        <a:pt x="792624" y="2744299"/>
                      </a:cubicBezTo>
                      <a:cubicBezTo>
                        <a:pt x="792624" y="2722004"/>
                        <a:pt x="774551" y="2703931"/>
                        <a:pt x="752256" y="2703931"/>
                      </a:cubicBezTo>
                      <a:close/>
                      <a:moveTo>
                        <a:pt x="667820" y="2703931"/>
                      </a:moveTo>
                      <a:cubicBezTo>
                        <a:pt x="645525" y="2703931"/>
                        <a:pt x="627452" y="2722004"/>
                        <a:pt x="627452" y="2744299"/>
                      </a:cubicBezTo>
                      <a:cubicBezTo>
                        <a:pt x="627452" y="2766594"/>
                        <a:pt x="645525" y="2784667"/>
                        <a:pt x="667820" y="2784667"/>
                      </a:cubicBezTo>
                      <a:cubicBezTo>
                        <a:pt x="690115" y="2784667"/>
                        <a:pt x="708188" y="2766594"/>
                        <a:pt x="708188" y="2744299"/>
                      </a:cubicBezTo>
                      <a:cubicBezTo>
                        <a:pt x="708188" y="2722004"/>
                        <a:pt x="690115" y="2703931"/>
                        <a:pt x="667820" y="2703931"/>
                      </a:cubicBezTo>
                      <a:close/>
                      <a:moveTo>
                        <a:pt x="583384" y="2703931"/>
                      </a:moveTo>
                      <a:cubicBezTo>
                        <a:pt x="561089" y="2703931"/>
                        <a:pt x="543016" y="2722004"/>
                        <a:pt x="543016" y="2744299"/>
                      </a:cubicBezTo>
                      <a:cubicBezTo>
                        <a:pt x="543016" y="2766594"/>
                        <a:pt x="561089" y="2784667"/>
                        <a:pt x="583384" y="2784667"/>
                      </a:cubicBezTo>
                      <a:cubicBezTo>
                        <a:pt x="605679" y="2784667"/>
                        <a:pt x="623752" y="2766594"/>
                        <a:pt x="623752" y="2744299"/>
                      </a:cubicBezTo>
                      <a:cubicBezTo>
                        <a:pt x="623752" y="2722004"/>
                        <a:pt x="605679" y="2703931"/>
                        <a:pt x="583384" y="2703931"/>
                      </a:cubicBezTo>
                      <a:close/>
                      <a:moveTo>
                        <a:pt x="498947" y="2703931"/>
                      </a:moveTo>
                      <a:cubicBezTo>
                        <a:pt x="476652" y="2703931"/>
                        <a:pt x="458579" y="2722004"/>
                        <a:pt x="458579" y="2744299"/>
                      </a:cubicBezTo>
                      <a:cubicBezTo>
                        <a:pt x="458579" y="2766594"/>
                        <a:pt x="476652" y="2784667"/>
                        <a:pt x="498947" y="2784667"/>
                      </a:cubicBezTo>
                      <a:cubicBezTo>
                        <a:pt x="521242" y="2784667"/>
                        <a:pt x="539315" y="2766594"/>
                        <a:pt x="539315" y="2744299"/>
                      </a:cubicBezTo>
                      <a:cubicBezTo>
                        <a:pt x="539315" y="2722004"/>
                        <a:pt x="521242" y="2703931"/>
                        <a:pt x="498947" y="2703931"/>
                      </a:cubicBezTo>
                      <a:close/>
                      <a:moveTo>
                        <a:pt x="414511" y="2703931"/>
                      </a:moveTo>
                      <a:cubicBezTo>
                        <a:pt x="392216" y="2703931"/>
                        <a:pt x="374143" y="2722004"/>
                        <a:pt x="374143" y="2744299"/>
                      </a:cubicBezTo>
                      <a:cubicBezTo>
                        <a:pt x="374143" y="2766594"/>
                        <a:pt x="392216" y="2784667"/>
                        <a:pt x="414511" y="2784667"/>
                      </a:cubicBezTo>
                      <a:cubicBezTo>
                        <a:pt x="436806" y="2784667"/>
                        <a:pt x="454879" y="2766594"/>
                        <a:pt x="454879" y="2744299"/>
                      </a:cubicBezTo>
                      <a:cubicBezTo>
                        <a:pt x="454879" y="2722004"/>
                        <a:pt x="436806" y="2703931"/>
                        <a:pt x="414511" y="2703931"/>
                      </a:cubicBezTo>
                      <a:close/>
                      <a:moveTo>
                        <a:pt x="330075" y="2703931"/>
                      </a:moveTo>
                      <a:cubicBezTo>
                        <a:pt x="307780" y="2703931"/>
                        <a:pt x="289707" y="2722004"/>
                        <a:pt x="289707" y="2744299"/>
                      </a:cubicBezTo>
                      <a:cubicBezTo>
                        <a:pt x="289707" y="2766594"/>
                        <a:pt x="307780" y="2784667"/>
                        <a:pt x="330075" y="2784667"/>
                      </a:cubicBezTo>
                      <a:cubicBezTo>
                        <a:pt x="352370" y="2784667"/>
                        <a:pt x="370443" y="2766594"/>
                        <a:pt x="370443" y="2744299"/>
                      </a:cubicBezTo>
                      <a:cubicBezTo>
                        <a:pt x="370443" y="2722004"/>
                        <a:pt x="352370" y="2703931"/>
                        <a:pt x="330075" y="2703931"/>
                      </a:cubicBezTo>
                      <a:close/>
                      <a:moveTo>
                        <a:pt x="245639" y="2703931"/>
                      </a:moveTo>
                      <a:cubicBezTo>
                        <a:pt x="223344" y="2703931"/>
                        <a:pt x="205271" y="2722004"/>
                        <a:pt x="205271" y="2744299"/>
                      </a:cubicBezTo>
                      <a:cubicBezTo>
                        <a:pt x="205271" y="2766594"/>
                        <a:pt x="223344" y="2784667"/>
                        <a:pt x="245639" y="2784667"/>
                      </a:cubicBezTo>
                      <a:cubicBezTo>
                        <a:pt x="267934" y="2784667"/>
                        <a:pt x="286007" y="2766594"/>
                        <a:pt x="286007" y="2744299"/>
                      </a:cubicBezTo>
                      <a:cubicBezTo>
                        <a:pt x="286007" y="2722004"/>
                        <a:pt x="267934" y="2703931"/>
                        <a:pt x="245639" y="2703931"/>
                      </a:cubicBezTo>
                      <a:close/>
                      <a:moveTo>
                        <a:pt x="161202" y="2703931"/>
                      </a:moveTo>
                      <a:cubicBezTo>
                        <a:pt x="138907" y="2703931"/>
                        <a:pt x="120834" y="2722004"/>
                        <a:pt x="120834" y="2744299"/>
                      </a:cubicBezTo>
                      <a:cubicBezTo>
                        <a:pt x="120834" y="2766594"/>
                        <a:pt x="138907" y="2784667"/>
                        <a:pt x="161202" y="2784667"/>
                      </a:cubicBezTo>
                      <a:cubicBezTo>
                        <a:pt x="183497" y="2784667"/>
                        <a:pt x="201570" y="2766594"/>
                        <a:pt x="201570" y="2744299"/>
                      </a:cubicBezTo>
                      <a:cubicBezTo>
                        <a:pt x="201570" y="2722004"/>
                        <a:pt x="183497" y="2703931"/>
                        <a:pt x="161202" y="2703931"/>
                      </a:cubicBezTo>
                      <a:close/>
                      <a:moveTo>
                        <a:pt x="76766" y="2703931"/>
                      </a:moveTo>
                      <a:cubicBezTo>
                        <a:pt x="54471" y="2703931"/>
                        <a:pt x="36398" y="2722004"/>
                        <a:pt x="36398" y="2744299"/>
                      </a:cubicBezTo>
                      <a:cubicBezTo>
                        <a:pt x="36398" y="2766594"/>
                        <a:pt x="54471" y="2784667"/>
                        <a:pt x="76766" y="2784667"/>
                      </a:cubicBezTo>
                      <a:cubicBezTo>
                        <a:pt x="99061" y="2784667"/>
                        <a:pt x="117134" y="2766594"/>
                        <a:pt x="117134" y="2744299"/>
                      </a:cubicBezTo>
                      <a:cubicBezTo>
                        <a:pt x="117134" y="2722004"/>
                        <a:pt x="99061" y="2703931"/>
                        <a:pt x="76766" y="2703931"/>
                      </a:cubicBezTo>
                      <a:close/>
                      <a:moveTo>
                        <a:pt x="1343312" y="2617876"/>
                      </a:moveTo>
                      <a:cubicBezTo>
                        <a:pt x="1321017" y="2617876"/>
                        <a:pt x="1302944" y="2635949"/>
                        <a:pt x="1302944" y="2658244"/>
                      </a:cubicBezTo>
                      <a:cubicBezTo>
                        <a:pt x="1302944" y="2680539"/>
                        <a:pt x="1321017" y="2698612"/>
                        <a:pt x="1343312" y="2698612"/>
                      </a:cubicBezTo>
                      <a:cubicBezTo>
                        <a:pt x="1365607" y="2698612"/>
                        <a:pt x="1383680" y="2680539"/>
                        <a:pt x="1383680" y="2658244"/>
                      </a:cubicBezTo>
                      <a:cubicBezTo>
                        <a:pt x="1383680" y="2635949"/>
                        <a:pt x="1365607" y="2617876"/>
                        <a:pt x="1343312" y="2617876"/>
                      </a:cubicBezTo>
                      <a:close/>
                      <a:moveTo>
                        <a:pt x="1258874" y="2617876"/>
                      </a:moveTo>
                      <a:cubicBezTo>
                        <a:pt x="1236579" y="2617876"/>
                        <a:pt x="1218506" y="2635949"/>
                        <a:pt x="1218506" y="2658244"/>
                      </a:cubicBezTo>
                      <a:cubicBezTo>
                        <a:pt x="1218506" y="2680539"/>
                        <a:pt x="1236579" y="2698612"/>
                        <a:pt x="1258874" y="2698612"/>
                      </a:cubicBezTo>
                      <a:cubicBezTo>
                        <a:pt x="1281169" y="2698612"/>
                        <a:pt x="1299242" y="2680539"/>
                        <a:pt x="1299242" y="2658244"/>
                      </a:cubicBezTo>
                      <a:cubicBezTo>
                        <a:pt x="1299242" y="2635949"/>
                        <a:pt x="1281169" y="2617876"/>
                        <a:pt x="1258874" y="2617876"/>
                      </a:cubicBezTo>
                      <a:close/>
                      <a:moveTo>
                        <a:pt x="1174438" y="2617876"/>
                      </a:moveTo>
                      <a:cubicBezTo>
                        <a:pt x="1152143" y="2617876"/>
                        <a:pt x="1134070" y="2635949"/>
                        <a:pt x="1134070" y="2658244"/>
                      </a:cubicBezTo>
                      <a:cubicBezTo>
                        <a:pt x="1134070" y="2680539"/>
                        <a:pt x="1152143" y="2698612"/>
                        <a:pt x="1174438" y="2698612"/>
                      </a:cubicBezTo>
                      <a:cubicBezTo>
                        <a:pt x="1196733" y="2698612"/>
                        <a:pt x="1214806" y="2680539"/>
                        <a:pt x="1214806" y="2658244"/>
                      </a:cubicBezTo>
                      <a:cubicBezTo>
                        <a:pt x="1214806" y="2635949"/>
                        <a:pt x="1196733" y="2617876"/>
                        <a:pt x="1174438" y="2617876"/>
                      </a:cubicBezTo>
                      <a:close/>
                      <a:moveTo>
                        <a:pt x="1090002" y="2617876"/>
                      </a:moveTo>
                      <a:cubicBezTo>
                        <a:pt x="1067707" y="2617876"/>
                        <a:pt x="1049634" y="2635949"/>
                        <a:pt x="1049634" y="2658244"/>
                      </a:cubicBezTo>
                      <a:cubicBezTo>
                        <a:pt x="1049634" y="2680539"/>
                        <a:pt x="1067707" y="2698612"/>
                        <a:pt x="1090002" y="2698612"/>
                      </a:cubicBezTo>
                      <a:cubicBezTo>
                        <a:pt x="1112297" y="2698612"/>
                        <a:pt x="1130370" y="2680539"/>
                        <a:pt x="1130370" y="2658244"/>
                      </a:cubicBezTo>
                      <a:cubicBezTo>
                        <a:pt x="1130370" y="2635949"/>
                        <a:pt x="1112297" y="2617876"/>
                        <a:pt x="1090002" y="2617876"/>
                      </a:cubicBezTo>
                      <a:close/>
                      <a:moveTo>
                        <a:pt x="1005565" y="2617876"/>
                      </a:moveTo>
                      <a:cubicBezTo>
                        <a:pt x="983270" y="2617876"/>
                        <a:pt x="965197" y="2635949"/>
                        <a:pt x="965197" y="2658244"/>
                      </a:cubicBezTo>
                      <a:cubicBezTo>
                        <a:pt x="965197" y="2680539"/>
                        <a:pt x="983270" y="2698612"/>
                        <a:pt x="1005565" y="2698612"/>
                      </a:cubicBezTo>
                      <a:cubicBezTo>
                        <a:pt x="1027860" y="2698612"/>
                        <a:pt x="1045933" y="2680539"/>
                        <a:pt x="1045933" y="2658244"/>
                      </a:cubicBezTo>
                      <a:cubicBezTo>
                        <a:pt x="1045933" y="2635949"/>
                        <a:pt x="1027860" y="2617876"/>
                        <a:pt x="1005565" y="2617876"/>
                      </a:cubicBezTo>
                      <a:close/>
                      <a:moveTo>
                        <a:pt x="921129" y="2617876"/>
                      </a:moveTo>
                      <a:cubicBezTo>
                        <a:pt x="898834" y="2617876"/>
                        <a:pt x="880761" y="2635949"/>
                        <a:pt x="880761" y="2658244"/>
                      </a:cubicBezTo>
                      <a:cubicBezTo>
                        <a:pt x="880761" y="2680539"/>
                        <a:pt x="898834" y="2698612"/>
                        <a:pt x="921129" y="2698612"/>
                      </a:cubicBezTo>
                      <a:cubicBezTo>
                        <a:pt x="943424" y="2698612"/>
                        <a:pt x="961497" y="2680539"/>
                        <a:pt x="961497" y="2658244"/>
                      </a:cubicBezTo>
                      <a:cubicBezTo>
                        <a:pt x="961497" y="2635949"/>
                        <a:pt x="943424" y="2617876"/>
                        <a:pt x="921129" y="2617876"/>
                      </a:cubicBezTo>
                      <a:close/>
                      <a:moveTo>
                        <a:pt x="836693" y="2617876"/>
                      </a:moveTo>
                      <a:cubicBezTo>
                        <a:pt x="814398" y="2617876"/>
                        <a:pt x="796325" y="2635949"/>
                        <a:pt x="796325" y="2658244"/>
                      </a:cubicBezTo>
                      <a:cubicBezTo>
                        <a:pt x="796325" y="2680539"/>
                        <a:pt x="814398" y="2698612"/>
                        <a:pt x="836693" y="2698612"/>
                      </a:cubicBezTo>
                      <a:cubicBezTo>
                        <a:pt x="858988" y="2698612"/>
                        <a:pt x="877061" y="2680539"/>
                        <a:pt x="877061" y="2658244"/>
                      </a:cubicBezTo>
                      <a:cubicBezTo>
                        <a:pt x="877061" y="2635949"/>
                        <a:pt x="858988" y="2617876"/>
                        <a:pt x="836693" y="2617876"/>
                      </a:cubicBezTo>
                      <a:close/>
                      <a:moveTo>
                        <a:pt x="752256" y="2617876"/>
                      </a:moveTo>
                      <a:cubicBezTo>
                        <a:pt x="729961" y="2617876"/>
                        <a:pt x="711888" y="2635949"/>
                        <a:pt x="711888" y="2658244"/>
                      </a:cubicBezTo>
                      <a:cubicBezTo>
                        <a:pt x="711888" y="2680539"/>
                        <a:pt x="729961" y="2698612"/>
                        <a:pt x="752256" y="2698612"/>
                      </a:cubicBezTo>
                      <a:cubicBezTo>
                        <a:pt x="774551" y="2698612"/>
                        <a:pt x="792624" y="2680539"/>
                        <a:pt x="792624" y="2658244"/>
                      </a:cubicBezTo>
                      <a:cubicBezTo>
                        <a:pt x="792624" y="2635949"/>
                        <a:pt x="774551" y="2617876"/>
                        <a:pt x="752256" y="2617876"/>
                      </a:cubicBezTo>
                      <a:close/>
                      <a:moveTo>
                        <a:pt x="667820" y="2617876"/>
                      </a:moveTo>
                      <a:cubicBezTo>
                        <a:pt x="645525" y="2617876"/>
                        <a:pt x="627452" y="2635949"/>
                        <a:pt x="627452" y="2658244"/>
                      </a:cubicBezTo>
                      <a:cubicBezTo>
                        <a:pt x="627452" y="2680539"/>
                        <a:pt x="645525" y="2698612"/>
                        <a:pt x="667820" y="2698612"/>
                      </a:cubicBezTo>
                      <a:cubicBezTo>
                        <a:pt x="690115" y="2698612"/>
                        <a:pt x="708188" y="2680539"/>
                        <a:pt x="708188" y="2658244"/>
                      </a:cubicBezTo>
                      <a:cubicBezTo>
                        <a:pt x="708188" y="2635949"/>
                        <a:pt x="690115" y="2617876"/>
                        <a:pt x="667820" y="2617876"/>
                      </a:cubicBezTo>
                      <a:close/>
                      <a:moveTo>
                        <a:pt x="583384" y="2617876"/>
                      </a:moveTo>
                      <a:cubicBezTo>
                        <a:pt x="561089" y="2617876"/>
                        <a:pt x="543016" y="2635949"/>
                        <a:pt x="543016" y="2658244"/>
                      </a:cubicBezTo>
                      <a:cubicBezTo>
                        <a:pt x="543016" y="2680539"/>
                        <a:pt x="561089" y="2698612"/>
                        <a:pt x="583384" y="2698612"/>
                      </a:cubicBezTo>
                      <a:cubicBezTo>
                        <a:pt x="605679" y="2698612"/>
                        <a:pt x="623752" y="2680539"/>
                        <a:pt x="623752" y="2658244"/>
                      </a:cubicBezTo>
                      <a:cubicBezTo>
                        <a:pt x="623752" y="2635949"/>
                        <a:pt x="605679" y="2617876"/>
                        <a:pt x="583384" y="2617876"/>
                      </a:cubicBezTo>
                      <a:close/>
                      <a:moveTo>
                        <a:pt x="498947" y="2617876"/>
                      </a:moveTo>
                      <a:cubicBezTo>
                        <a:pt x="476652" y="2617876"/>
                        <a:pt x="458579" y="2635949"/>
                        <a:pt x="458579" y="2658244"/>
                      </a:cubicBezTo>
                      <a:cubicBezTo>
                        <a:pt x="458579" y="2680539"/>
                        <a:pt x="476652" y="2698612"/>
                        <a:pt x="498947" y="2698612"/>
                      </a:cubicBezTo>
                      <a:cubicBezTo>
                        <a:pt x="521242" y="2698612"/>
                        <a:pt x="539315" y="2680539"/>
                        <a:pt x="539315" y="2658244"/>
                      </a:cubicBezTo>
                      <a:cubicBezTo>
                        <a:pt x="539315" y="2635949"/>
                        <a:pt x="521242" y="2617876"/>
                        <a:pt x="498947" y="2617876"/>
                      </a:cubicBezTo>
                      <a:close/>
                      <a:moveTo>
                        <a:pt x="414511" y="2617876"/>
                      </a:moveTo>
                      <a:cubicBezTo>
                        <a:pt x="392216" y="2617876"/>
                        <a:pt x="374143" y="2635949"/>
                        <a:pt x="374143" y="2658244"/>
                      </a:cubicBezTo>
                      <a:cubicBezTo>
                        <a:pt x="374143" y="2680539"/>
                        <a:pt x="392216" y="2698612"/>
                        <a:pt x="414511" y="2698612"/>
                      </a:cubicBezTo>
                      <a:cubicBezTo>
                        <a:pt x="436806" y="2698612"/>
                        <a:pt x="454879" y="2680539"/>
                        <a:pt x="454879" y="2658244"/>
                      </a:cubicBezTo>
                      <a:cubicBezTo>
                        <a:pt x="454879" y="2635949"/>
                        <a:pt x="436806" y="2617876"/>
                        <a:pt x="414511" y="2617876"/>
                      </a:cubicBezTo>
                      <a:close/>
                      <a:moveTo>
                        <a:pt x="330075" y="2617876"/>
                      </a:moveTo>
                      <a:cubicBezTo>
                        <a:pt x="307780" y="2617876"/>
                        <a:pt x="289707" y="2635949"/>
                        <a:pt x="289707" y="2658244"/>
                      </a:cubicBezTo>
                      <a:cubicBezTo>
                        <a:pt x="289707" y="2680539"/>
                        <a:pt x="307780" y="2698612"/>
                        <a:pt x="330075" y="2698612"/>
                      </a:cubicBezTo>
                      <a:cubicBezTo>
                        <a:pt x="352370" y="2698612"/>
                        <a:pt x="370443" y="2680539"/>
                        <a:pt x="370443" y="2658244"/>
                      </a:cubicBezTo>
                      <a:cubicBezTo>
                        <a:pt x="370443" y="2635949"/>
                        <a:pt x="352370" y="2617876"/>
                        <a:pt x="330075" y="2617876"/>
                      </a:cubicBezTo>
                      <a:close/>
                      <a:moveTo>
                        <a:pt x="245639" y="2617876"/>
                      </a:moveTo>
                      <a:cubicBezTo>
                        <a:pt x="223344" y="2617876"/>
                        <a:pt x="205271" y="2635949"/>
                        <a:pt x="205271" y="2658244"/>
                      </a:cubicBezTo>
                      <a:cubicBezTo>
                        <a:pt x="205271" y="2680539"/>
                        <a:pt x="223344" y="2698612"/>
                        <a:pt x="245639" y="2698612"/>
                      </a:cubicBezTo>
                      <a:cubicBezTo>
                        <a:pt x="267934" y="2698612"/>
                        <a:pt x="286007" y="2680539"/>
                        <a:pt x="286007" y="2658244"/>
                      </a:cubicBezTo>
                      <a:cubicBezTo>
                        <a:pt x="286007" y="2635949"/>
                        <a:pt x="267934" y="2617876"/>
                        <a:pt x="245639" y="2617876"/>
                      </a:cubicBezTo>
                      <a:close/>
                      <a:moveTo>
                        <a:pt x="161202" y="2617876"/>
                      </a:moveTo>
                      <a:cubicBezTo>
                        <a:pt x="138907" y="2617876"/>
                        <a:pt x="120834" y="2635949"/>
                        <a:pt x="120834" y="2658244"/>
                      </a:cubicBezTo>
                      <a:cubicBezTo>
                        <a:pt x="120834" y="2680539"/>
                        <a:pt x="138907" y="2698612"/>
                        <a:pt x="161202" y="2698612"/>
                      </a:cubicBezTo>
                      <a:cubicBezTo>
                        <a:pt x="183497" y="2698612"/>
                        <a:pt x="201570" y="2680539"/>
                        <a:pt x="201570" y="2658244"/>
                      </a:cubicBezTo>
                      <a:cubicBezTo>
                        <a:pt x="201570" y="2635949"/>
                        <a:pt x="183497" y="2617876"/>
                        <a:pt x="161202" y="2617876"/>
                      </a:cubicBezTo>
                      <a:close/>
                      <a:moveTo>
                        <a:pt x="76766" y="2617876"/>
                      </a:moveTo>
                      <a:cubicBezTo>
                        <a:pt x="54471" y="2617876"/>
                        <a:pt x="36398" y="2635949"/>
                        <a:pt x="36398" y="2658244"/>
                      </a:cubicBezTo>
                      <a:cubicBezTo>
                        <a:pt x="36398" y="2680539"/>
                        <a:pt x="54471" y="2698612"/>
                        <a:pt x="76766" y="2698612"/>
                      </a:cubicBezTo>
                      <a:cubicBezTo>
                        <a:pt x="99061" y="2698612"/>
                        <a:pt x="117134" y="2680539"/>
                        <a:pt x="117134" y="2658244"/>
                      </a:cubicBezTo>
                      <a:cubicBezTo>
                        <a:pt x="117134" y="2635949"/>
                        <a:pt x="99061" y="2617876"/>
                        <a:pt x="76766" y="2617876"/>
                      </a:cubicBezTo>
                      <a:close/>
                      <a:moveTo>
                        <a:pt x="1343312" y="2531827"/>
                      </a:moveTo>
                      <a:cubicBezTo>
                        <a:pt x="1321017" y="2531827"/>
                        <a:pt x="1302944" y="2549900"/>
                        <a:pt x="1302944" y="2572195"/>
                      </a:cubicBezTo>
                      <a:cubicBezTo>
                        <a:pt x="1302944" y="2594490"/>
                        <a:pt x="1321017" y="2612563"/>
                        <a:pt x="1343312" y="2612563"/>
                      </a:cubicBezTo>
                      <a:cubicBezTo>
                        <a:pt x="1365607" y="2612563"/>
                        <a:pt x="1383680" y="2594490"/>
                        <a:pt x="1383680" y="2572195"/>
                      </a:cubicBezTo>
                      <a:cubicBezTo>
                        <a:pt x="1383680" y="2549900"/>
                        <a:pt x="1365607" y="2531827"/>
                        <a:pt x="1343312" y="2531827"/>
                      </a:cubicBezTo>
                      <a:close/>
                      <a:moveTo>
                        <a:pt x="1258874" y="2531827"/>
                      </a:moveTo>
                      <a:cubicBezTo>
                        <a:pt x="1236579" y="2531827"/>
                        <a:pt x="1218506" y="2549900"/>
                        <a:pt x="1218506" y="2572195"/>
                      </a:cubicBezTo>
                      <a:cubicBezTo>
                        <a:pt x="1218506" y="2594490"/>
                        <a:pt x="1236579" y="2612563"/>
                        <a:pt x="1258874" y="2612563"/>
                      </a:cubicBezTo>
                      <a:cubicBezTo>
                        <a:pt x="1281169" y="2612563"/>
                        <a:pt x="1299242" y="2594490"/>
                        <a:pt x="1299242" y="2572195"/>
                      </a:cubicBezTo>
                      <a:cubicBezTo>
                        <a:pt x="1299242" y="2549900"/>
                        <a:pt x="1281169" y="2531827"/>
                        <a:pt x="1258874" y="2531827"/>
                      </a:cubicBezTo>
                      <a:close/>
                      <a:moveTo>
                        <a:pt x="1174438" y="2531827"/>
                      </a:moveTo>
                      <a:cubicBezTo>
                        <a:pt x="1152143" y="2531827"/>
                        <a:pt x="1134070" y="2549900"/>
                        <a:pt x="1134070" y="2572195"/>
                      </a:cubicBezTo>
                      <a:cubicBezTo>
                        <a:pt x="1134070" y="2594490"/>
                        <a:pt x="1152143" y="2612563"/>
                        <a:pt x="1174438" y="2612563"/>
                      </a:cubicBezTo>
                      <a:cubicBezTo>
                        <a:pt x="1196733" y="2612563"/>
                        <a:pt x="1214806" y="2594490"/>
                        <a:pt x="1214806" y="2572195"/>
                      </a:cubicBezTo>
                      <a:cubicBezTo>
                        <a:pt x="1214806" y="2549900"/>
                        <a:pt x="1196733" y="2531827"/>
                        <a:pt x="1174438" y="2531827"/>
                      </a:cubicBezTo>
                      <a:close/>
                      <a:moveTo>
                        <a:pt x="1090002" y="2531827"/>
                      </a:moveTo>
                      <a:cubicBezTo>
                        <a:pt x="1067707" y="2531827"/>
                        <a:pt x="1049634" y="2549900"/>
                        <a:pt x="1049634" y="2572195"/>
                      </a:cubicBezTo>
                      <a:cubicBezTo>
                        <a:pt x="1049634" y="2594490"/>
                        <a:pt x="1067707" y="2612563"/>
                        <a:pt x="1090002" y="2612563"/>
                      </a:cubicBezTo>
                      <a:cubicBezTo>
                        <a:pt x="1112297" y="2612563"/>
                        <a:pt x="1130370" y="2594490"/>
                        <a:pt x="1130370" y="2572195"/>
                      </a:cubicBezTo>
                      <a:cubicBezTo>
                        <a:pt x="1130370" y="2549900"/>
                        <a:pt x="1112297" y="2531827"/>
                        <a:pt x="1090002" y="2531827"/>
                      </a:cubicBezTo>
                      <a:close/>
                      <a:moveTo>
                        <a:pt x="1005565" y="2531827"/>
                      </a:moveTo>
                      <a:cubicBezTo>
                        <a:pt x="983270" y="2531827"/>
                        <a:pt x="965197" y="2549900"/>
                        <a:pt x="965197" y="2572195"/>
                      </a:cubicBezTo>
                      <a:cubicBezTo>
                        <a:pt x="965197" y="2594490"/>
                        <a:pt x="983270" y="2612563"/>
                        <a:pt x="1005565" y="2612563"/>
                      </a:cubicBezTo>
                      <a:cubicBezTo>
                        <a:pt x="1027860" y="2612563"/>
                        <a:pt x="1045933" y="2594490"/>
                        <a:pt x="1045933" y="2572195"/>
                      </a:cubicBezTo>
                      <a:cubicBezTo>
                        <a:pt x="1045933" y="2549900"/>
                        <a:pt x="1027860" y="2531827"/>
                        <a:pt x="1005565" y="2531827"/>
                      </a:cubicBezTo>
                      <a:close/>
                      <a:moveTo>
                        <a:pt x="921129" y="2531827"/>
                      </a:moveTo>
                      <a:cubicBezTo>
                        <a:pt x="898834" y="2531827"/>
                        <a:pt x="880761" y="2549900"/>
                        <a:pt x="880761" y="2572195"/>
                      </a:cubicBezTo>
                      <a:cubicBezTo>
                        <a:pt x="880761" y="2594490"/>
                        <a:pt x="898834" y="2612563"/>
                        <a:pt x="921129" y="2612563"/>
                      </a:cubicBezTo>
                      <a:cubicBezTo>
                        <a:pt x="943424" y="2612563"/>
                        <a:pt x="961497" y="2594490"/>
                        <a:pt x="961497" y="2572195"/>
                      </a:cubicBezTo>
                      <a:cubicBezTo>
                        <a:pt x="961497" y="2549900"/>
                        <a:pt x="943424" y="2531827"/>
                        <a:pt x="921129" y="2531827"/>
                      </a:cubicBezTo>
                      <a:close/>
                      <a:moveTo>
                        <a:pt x="836693" y="2531827"/>
                      </a:moveTo>
                      <a:cubicBezTo>
                        <a:pt x="814398" y="2531827"/>
                        <a:pt x="796325" y="2549900"/>
                        <a:pt x="796325" y="2572195"/>
                      </a:cubicBezTo>
                      <a:cubicBezTo>
                        <a:pt x="796325" y="2594490"/>
                        <a:pt x="814398" y="2612563"/>
                        <a:pt x="836693" y="2612563"/>
                      </a:cubicBezTo>
                      <a:cubicBezTo>
                        <a:pt x="858988" y="2612563"/>
                        <a:pt x="877061" y="2594490"/>
                        <a:pt x="877061" y="2572195"/>
                      </a:cubicBezTo>
                      <a:cubicBezTo>
                        <a:pt x="877061" y="2549900"/>
                        <a:pt x="858988" y="2531827"/>
                        <a:pt x="836693" y="2531827"/>
                      </a:cubicBezTo>
                      <a:close/>
                      <a:moveTo>
                        <a:pt x="752256" y="2531827"/>
                      </a:moveTo>
                      <a:cubicBezTo>
                        <a:pt x="729961" y="2531827"/>
                        <a:pt x="711888" y="2549900"/>
                        <a:pt x="711888" y="2572195"/>
                      </a:cubicBezTo>
                      <a:cubicBezTo>
                        <a:pt x="711888" y="2594490"/>
                        <a:pt x="729961" y="2612563"/>
                        <a:pt x="752256" y="2612563"/>
                      </a:cubicBezTo>
                      <a:cubicBezTo>
                        <a:pt x="774551" y="2612563"/>
                        <a:pt x="792624" y="2594490"/>
                        <a:pt x="792624" y="2572195"/>
                      </a:cubicBezTo>
                      <a:cubicBezTo>
                        <a:pt x="792624" y="2549900"/>
                        <a:pt x="774551" y="2531827"/>
                        <a:pt x="752256" y="2531827"/>
                      </a:cubicBezTo>
                      <a:close/>
                      <a:moveTo>
                        <a:pt x="667820" y="2531827"/>
                      </a:moveTo>
                      <a:cubicBezTo>
                        <a:pt x="645525" y="2531827"/>
                        <a:pt x="627452" y="2549900"/>
                        <a:pt x="627452" y="2572195"/>
                      </a:cubicBezTo>
                      <a:cubicBezTo>
                        <a:pt x="627452" y="2594490"/>
                        <a:pt x="645525" y="2612563"/>
                        <a:pt x="667820" y="2612563"/>
                      </a:cubicBezTo>
                      <a:cubicBezTo>
                        <a:pt x="690115" y="2612563"/>
                        <a:pt x="708188" y="2594490"/>
                        <a:pt x="708188" y="2572195"/>
                      </a:cubicBezTo>
                      <a:cubicBezTo>
                        <a:pt x="708188" y="2549900"/>
                        <a:pt x="690115" y="2531827"/>
                        <a:pt x="667820" y="2531827"/>
                      </a:cubicBezTo>
                      <a:close/>
                      <a:moveTo>
                        <a:pt x="583384" y="2531827"/>
                      </a:moveTo>
                      <a:cubicBezTo>
                        <a:pt x="561089" y="2531827"/>
                        <a:pt x="543016" y="2549900"/>
                        <a:pt x="543016" y="2572195"/>
                      </a:cubicBezTo>
                      <a:cubicBezTo>
                        <a:pt x="543016" y="2594490"/>
                        <a:pt x="561089" y="2612563"/>
                        <a:pt x="583384" y="2612563"/>
                      </a:cubicBezTo>
                      <a:cubicBezTo>
                        <a:pt x="605679" y="2612563"/>
                        <a:pt x="623752" y="2594490"/>
                        <a:pt x="623752" y="2572195"/>
                      </a:cubicBezTo>
                      <a:cubicBezTo>
                        <a:pt x="623752" y="2549900"/>
                        <a:pt x="605679" y="2531827"/>
                        <a:pt x="583384" y="2531827"/>
                      </a:cubicBezTo>
                      <a:close/>
                      <a:moveTo>
                        <a:pt x="498947" y="2531827"/>
                      </a:moveTo>
                      <a:cubicBezTo>
                        <a:pt x="476652" y="2531827"/>
                        <a:pt x="458579" y="2549900"/>
                        <a:pt x="458579" y="2572195"/>
                      </a:cubicBezTo>
                      <a:cubicBezTo>
                        <a:pt x="458579" y="2594490"/>
                        <a:pt x="476652" y="2612563"/>
                        <a:pt x="498947" y="2612563"/>
                      </a:cubicBezTo>
                      <a:cubicBezTo>
                        <a:pt x="521242" y="2612563"/>
                        <a:pt x="539315" y="2594490"/>
                        <a:pt x="539315" y="2572195"/>
                      </a:cubicBezTo>
                      <a:cubicBezTo>
                        <a:pt x="539315" y="2549900"/>
                        <a:pt x="521242" y="2531827"/>
                        <a:pt x="498947" y="2531827"/>
                      </a:cubicBezTo>
                      <a:close/>
                      <a:moveTo>
                        <a:pt x="414511" y="2531827"/>
                      </a:moveTo>
                      <a:cubicBezTo>
                        <a:pt x="392216" y="2531827"/>
                        <a:pt x="374143" y="2549900"/>
                        <a:pt x="374143" y="2572195"/>
                      </a:cubicBezTo>
                      <a:cubicBezTo>
                        <a:pt x="374143" y="2594490"/>
                        <a:pt x="392216" y="2612563"/>
                        <a:pt x="414511" y="2612563"/>
                      </a:cubicBezTo>
                      <a:cubicBezTo>
                        <a:pt x="436806" y="2612563"/>
                        <a:pt x="454879" y="2594490"/>
                        <a:pt x="454879" y="2572195"/>
                      </a:cubicBezTo>
                      <a:cubicBezTo>
                        <a:pt x="454879" y="2549900"/>
                        <a:pt x="436806" y="2531827"/>
                        <a:pt x="414511" y="2531827"/>
                      </a:cubicBezTo>
                      <a:close/>
                      <a:moveTo>
                        <a:pt x="330075" y="2531827"/>
                      </a:moveTo>
                      <a:cubicBezTo>
                        <a:pt x="307780" y="2531827"/>
                        <a:pt x="289707" y="2549900"/>
                        <a:pt x="289707" y="2572195"/>
                      </a:cubicBezTo>
                      <a:cubicBezTo>
                        <a:pt x="289707" y="2594490"/>
                        <a:pt x="307780" y="2612563"/>
                        <a:pt x="330075" y="2612563"/>
                      </a:cubicBezTo>
                      <a:cubicBezTo>
                        <a:pt x="352370" y="2612563"/>
                        <a:pt x="370443" y="2594490"/>
                        <a:pt x="370443" y="2572195"/>
                      </a:cubicBezTo>
                      <a:cubicBezTo>
                        <a:pt x="370443" y="2549900"/>
                        <a:pt x="352370" y="2531827"/>
                        <a:pt x="330075" y="2531827"/>
                      </a:cubicBezTo>
                      <a:close/>
                      <a:moveTo>
                        <a:pt x="245639" y="2531827"/>
                      </a:moveTo>
                      <a:cubicBezTo>
                        <a:pt x="223344" y="2531827"/>
                        <a:pt x="205271" y="2549900"/>
                        <a:pt x="205271" y="2572195"/>
                      </a:cubicBezTo>
                      <a:cubicBezTo>
                        <a:pt x="205271" y="2594490"/>
                        <a:pt x="223344" y="2612563"/>
                        <a:pt x="245639" y="2612563"/>
                      </a:cubicBezTo>
                      <a:cubicBezTo>
                        <a:pt x="267934" y="2612563"/>
                        <a:pt x="286007" y="2594490"/>
                        <a:pt x="286007" y="2572195"/>
                      </a:cubicBezTo>
                      <a:cubicBezTo>
                        <a:pt x="286007" y="2549900"/>
                        <a:pt x="267934" y="2531827"/>
                        <a:pt x="245639" y="2531827"/>
                      </a:cubicBezTo>
                      <a:close/>
                      <a:moveTo>
                        <a:pt x="161202" y="2531827"/>
                      </a:moveTo>
                      <a:cubicBezTo>
                        <a:pt x="138907" y="2531827"/>
                        <a:pt x="120834" y="2549900"/>
                        <a:pt x="120834" y="2572195"/>
                      </a:cubicBezTo>
                      <a:cubicBezTo>
                        <a:pt x="120834" y="2594490"/>
                        <a:pt x="138907" y="2612563"/>
                        <a:pt x="161202" y="2612563"/>
                      </a:cubicBezTo>
                      <a:cubicBezTo>
                        <a:pt x="183497" y="2612563"/>
                        <a:pt x="201570" y="2594490"/>
                        <a:pt x="201570" y="2572195"/>
                      </a:cubicBezTo>
                      <a:cubicBezTo>
                        <a:pt x="201570" y="2549900"/>
                        <a:pt x="183497" y="2531827"/>
                        <a:pt x="161202" y="2531827"/>
                      </a:cubicBezTo>
                      <a:close/>
                      <a:moveTo>
                        <a:pt x="76766" y="2531827"/>
                      </a:moveTo>
                      <a:cubicBezTo>
                        <a:pt x="54471" y="2531827"/>
                        <a:pt x="36398" y="2549900"/>
                        <a:pt x="36398" y="2572195"/>
                      </a:cubicBezTo>
                      <a:cubicBezTo>
                        <a:pt x="36398" y="2594490"/>
                        <a:pt x="54471" y="2612563"/>
                        <a:pt x="76766" y="2612563"/>
                      </a:cubicBezTo>
                      <a:cubicBezTo>
                        <a:pt x="99061" y="2612563"/>
                        <a:pt x="117134" y="2594490"/>
                        <a:pt x="117134" y="2572195"/>
                      </a:cubicBezTo>
                      <a:cubicBezTo>
                        <a:pt x="117134" y="2549900"/>
                        <a:pt x="99061" y="2531827"/>
                        <a:pt x="76766" y="2531827"/>
                      </a:cubicBezTo>
                      <a:close/>
                      <a:moveTo>
                        <a:pt x="1343312" y="2445777"/>
                      </a:moveTo>
                      <a:cubicBezTo>
                        <a:pt x="1321017" y="2445777"/>
                        <a:pt x="1302944" y="2463850"/>
                        <a:pt x="1302944" y="2486145"/>
                      </a:cubicBezTo>
                      <a:cubicBezTo>
                        <a:pt x="1302944" y="2508440"/>
                        <a:pt x="1321017" y="2526513"/>
                        <a:pt x="1343312" y="2526513"/>
                      </a:cubicBezTo>
                      <a:cubicBezTo>
                        <a:pt x="1365607" y="2526513"/>
                        <a:pt x="1383680" y="2508440"/>
                        <a:pt x="1383680" y="2486145"/>
                      </a:cubicBezTo>
                      <a:cubicBezTo>
                        <a:pt x="1383680" y="2463850"/>
                        <a:pt x="1365607" y="2445777"/>
                        <a:pt x="1343312" y="2445777"/>
                      </a:cubicBezTo>
                      <a:close/>
                      <a:moveTo>
                        <a:pt x="1258874" y="2445777"/>
                      </a:moveTo>
                      <a:cubicBezTo>
                        <a:pt x="1236579" y="2445777"/>
                        <a:pt x="1218506" y="2463850"/>
                        <a:pt x="1218506" y="2486145"/>
                      </a:cubicBezTo>
                      <a:cubicBezTo>
                        <a:pt x="1218506" y="2508440"/>
                        <a:pt x="1236579" y="2526513"/>
                        <a:pt x="1258874" y="2526513"/>
                      </a:cubicBezTo>
                      <a:cubicBezTo>
                        <a:pt x="1281169" y="2526513"/>
                        <a:pt x="1299242" y="2508440"/>
                        <a:pt x="1299242" y="2486145"/>
                      </a:cubicBezTo>
                      <a:cubicBezTo>
                        <a:pt x="1299242" y="2463850"/>
                        <a:pt x="1281169" y="2445777"/>
                        <a:pt x="1258874" y="2445777"/>
                      </a:cubicBezTo>
                      <a:close/>
                      <a:moveTo>
                        <a:pt x="1174438" y="2445777"/>
                      </a:moveTo>
                      <a:cubicBezTo>
                        <a:pt x="1152143" y="2445777"/>
                        <a:pt x="1134070" y="2463850"/>
                        <a:pt x="1134070" y="2486145"/>
                      </a:cubicBezTo>
                      <a:cubicBezTo>
                        <a:pt x="1134070" y="2508440"/>
                        <a:pt x="1152143" y="2526513"/>
                        <a:pt x="1174438" y="2526513"/>
                      </a:cubicBezTo>
                      <a:cubicBezTo>
                        <a:pt x="1196733" y="2526513"/>
                        <a:pt x="1214806" y="2508440"/>
                        <a:pt x="1214806" y="2486145"/>
                      </a:cubicBezTo>
                      <a:cubicBezTo>
                        <a:pt x="1214806" y="2463850"/>
                        <a:pt x="1196733" y="2445777"/>
                        <a:pt x="1174438" y="2445777"/>
                      </a:cubicBezTo>
                      <a:close/>
                      <a:moveTo>
                        <a:pt x="1090002" y="2445777"/>
                      </a:moveTo>
                      <a:cubicBezTo>
                        <a:pt x="1067707" y="2445777"/>
                        <a:pt x="1049634" y="2463850"/>
                        <a:pt x="1049634" y="2486145"/>
                      </a:cubicBezTo>
                      <a:cubicBezTo>
                        <a:pt x="1049634" y="2508440"/>
                        <a:pt x="1067707" y="2526513"/>
                        <a:pt x="1090002" y="2526513"/>
                      </a:cubicBezTo>
                      <a:cubicBezTo>
                        <a:pt x="1112297" y="2526513"/>
                        <a:pt x="1130370" y="2508440"/>
                        <a:pt x="1130370" y="2486145"/>
                      </a:cubicBezTo>
                      <a:cubicBezTo>
                        <a:pt x="1130370" y="2463850"/>
                        <a:pt x="1112297" y="2445777"/>
                        <a:pt x="1090002" y="2445777"/>
                      </a:cubicBezTo>
                      <a:close/>
                      <a:moveTo>
                        <a:pt x="1005565" y="2445777"/>
                      </a:moveTo>
                      <a:cubicBezTo>
                        <a:pt x="983270" y="2445777"/>
                        <a:pt x="965197" y="2463850"/>
                        <a:pt x="965197" y="2486145"/>
                      </a:cubicBezTo>
                      <a:cubicBezTo>
                        <a:pt x="965197" y="2508440"/>
                        <a:pt x="983270" y="2526513"/>
                        <a:pt x="1005565" y="2526513"/>
                      </a:cubicBezTo>
                      <a:cubicBezTo>
                        <a:pt x="1027860" y="2526513"/>
                        <a:pt x="1045933" y="2508440"/>
                        <a:pt x="1045933" y="2486145"/>
                      </a:cubicBezTo>
                      <a:cubicBezTo>
                        <a:pt x="1045933" y="2463850"/>
                        <a:pt x="1027860" y="2445777"/>
                        <a:pt x="1005565" y="2445777"/>
                      </a:cubicBezTo>
                      <a:close/>
                      <a:moveTo>
                        <a:pt x="921129" y="2445777"/>
                      </a:moveTo>
                      <a:cubicBezTo>
                        <a:pt x="898834" y="2445777"/>
                        <a:pt x="880761" y="2463850"/>
                        <a:pt x="880761" y="2486145"/>
                      </a:cubicBezTo>
                      <a:cubicBezTo>
                        <a:pt x="880761" y="2508440"/>
                        <a:pt x="898834" y="2526513"/>
                        <a:pt x="921129" y="2526513"/>
                      </a:cubicBezTo>
                      <a:cubicBezTo>
                        <a:pt x="943424" y="2526513"/>
                        <a:pt x="961497" y="2508440"/>
                        <a:pt x="961497" y="2486145"/>
                      </a:cubicBezTo>
                      <a:cubicBezTo>
                        <a:pt x="961497" y="2463850"/>
                        <a:pt x="943424" y="2445777"/>
                        <a:pt x="921129" y="2445777"/>
                      </a:cubicBezTo>
                      <a:close/>
                      <a:moveTo>
                        <a:pt x="836693" y="2445777"/>
                      </a:moveTo>
                      <a:cubicBezTo>
                        <a:pt x="814398" y="2445777"/>
                        <a:pt x="796325" y="2463850"/>
                        <a:pt x="796325" y="2486145"/>
                      </a:cubicBezTo>
                      <a:cubicBezTo>
                        <a:pt x="796325" y="2508440"/>
                        <a:pt x="814398" y="2526513"/>
                        <a:pt x="836693" y="2526513"/>
                      </a:cubicBezTo>
                      <a:cubicBezTo>
                        <a:pt x="858988" y="2526513"/>
                        <a:pt x="877061" y="2508440"/>
                        <a:pt x="877061" y="2486145"/>
                      </a:cubicBezTo>
                      <a:cubicBezTo>
                        <a:pt x="877061" y="2463850"/>
                        <a:pt x="858988" y="2445777"/>
                        <a:pt x="836693" y="2445777"/>
                      </a:cubicBezTo>
                      <a:close/>
                      <a:moveTo>
                        <a:pt x="752256" y="2445777"/>
                      </a:moveTo>
                      <a:cubicBezTo>
                        <a:pt x="729961" y="2445777"/>
                        <a:pt x="711888" y="2463850"/>
                        <a:pt x="711888" y="2486145"/>
                      </a:cubicBezTo>
                      <a:cubicBezTo>
                        <a:pt x="711888" y="2508440"/>
                        <a:pt x="729961" y="2526513"/>
                        <a:pt x="752256" y="2526513"/>
                      </a:cubicBezTo>
                      <a:cubicBezTo>
                        <a:pt x="774551" y="2526513"/>
                        <a:pt x="792624" y="2508440"/>
                        <a:pt x="792624" y="2486145"/>
                      </a:cubicBezTo>
                      <a:cubicBezTo>
                        <a:pt x="792624" y="2463850"/>
                        <a:pt x="774551" y="2445777"/>
                        <a:pt x="752256" y="2445777"/>
                      </a:cubicBezTo>
                      <a:close/>
                      <a:moveTo>
                        <a:pt x="667820" y="2445777"/>
                      </a:moveTo>
                      <a:cubicBezTo>
                        <a:pt x="645525" y="2445777"/>
                        <a:pt x="627452" y="2463850"/>
                        <a:pt x="627452" y="2486145"/>
                      </a:cubicBezTo>
                      <a:cubicBezTo>
                        <a:pt x="627452" y="2508440"/>
                        <a:pt x="645525" y="2526513"/>
                        <a:pt x="667820" y="2526513"/>
                      </a:cubicBezTo>
                      <a:cubicBezTo>
                        <a:pt x="690115" y="2526513"/>
                        <a:pt x="708188" y="2508440"/>
                        <a:pt x="708188" y="2486145"/>
                      </a:cubicBezTo>
                      <a:cubicBezTo>
                        <a:pt x="708188" y="2463850"/>
                        <a:pt x="690115" y="2445777"/>
                        <a:pt x="667820" y="2445777"/>
                      </a:cubicBezTo>
                      <a:close/>
                      <a:moveTo>
                        <a:pt x="583384" y="2445777"/>
                      </a:moveTo>
                      <a:cubicBezTo>
                        <a:pt x="561089" y="2445777"/>
                        <a:pt x="543016" y="2463850"/>
                        <a:pt x="543016" y="2486145"/>
                      </a:cubicBezTo>
                      <a:cubicBezTo>
                        <a:pt x="543016" y="2508440"/>
                        <a:pt x="561089" y="2526513"/>
                        <a:pt x="583384" y="2526513"/>
                      </a:cubicBezTo>
                      <a:cubicBezTo>
                        <a:pt x="605679" y="2526513"/>
                        <a:pt x="623752" y="2508440"/>
                        <a:pt x="623752" y="2486145"/>
                      </a:cubicBezTo>
                      <a:cubicBezTo>
                        <a:pt x="623752" y="2463850"/>
                        <a:pt x="605679" y="2445777"/>
                        <a:pt x="583384" y="2445777"/>
                      </a:cubicBezTo>
                      <a:close/>
                      <a:moveTo>
                        <a:pt x="498947" y="2445777"/>
                      </a:moveTo>
                      <a:cubicBezTo>
                        <a:pt x="476652" y="2445777"/>
                        <a:pt x="458579" y="2463850"/>
                        <a:pt x="458579" y="2486145"/>
                      </a:cubicBezTo>
                      <a:cubicBezTo>
                        <a:pt x="458579" y="2508440"/>
                        <a:pt x="476652" y="2526513"/>
                        <a:pt x="498947" y="2526513"/>
                      </a:cubicBezTo>
                      <a:cubicBezTo>
                        <a:pt x="521242" y="2526513"/>
                        <a:pt x="539315" y="2508440"/>
                        <a:pt x="539315" y="2486145"/>
                      </a:cubicBezTo>
                      <a:cubicBezTo>
                        <a:pt x="539315" y="2463850"/>
                        <a:pt x="521242" y="2445777"/>
                        <a:pt x="498947" y="2445777"/>
                      </a:cubicBezTo>
                      <a:close/>
                      <a:moveTo>
                        <a:pt x="414511" y="2445777"/>
                      </a:moveTo>
                      <a:cubicBezTo>
                        <a:pt x="392216" y="2445777"/>
                        <a:pt x="374143" y="2463850"/>
                        <a:pt x="374143" y="2486145"/>
                      </a:cubicBezTo>
                      <a:cubicBezTo>
                        <a:pt x="374143" y="2508440"/>
                        <a:pt x="392216" y="2526513"/>
                        <a:pt x="414511" y="2526513"/>
                      </a:cubicBezTo>
                      <a:cubicBezTo>
                        <a:pt x="436806" y="2526513"/>
                        <a:pt x="454879" y="2508440"/>
                        <a:pt x="454879" y="2486145"/>
                      </a:cubicBezTo>
                      <a:cubicBezTo>
                        <a:pt x="454879" y="2463850"/>
                        <a:pt x="436806" y="2445777"/>
                        <a:pt x="414511" y="2445777"/>
                      </a:cubicBezTo>
                      <a:close/>
                      <a:moveTo>
                        <a:pt x="330075" y="2445777"/>
                      </a:moveTo>
                      <a:cubicBezTo>
                        <a:pt x="307780" y="2445777"/>
                        <a:pt x="289707" y="2463850"/>
                        <a:pt x="289707" y="2486145"/>
                      </a:cubicBezTo>
                      <a:cubicBezTo>
                        <a:pt x="289707" y="2508440"/>
                        <a:pt x="307780" y="2526513"/>
                        <a:pt x="330075" y="2526513"/>
                      </a:cubicBezTo>
                      <a:cubicBezTo>
                        <a:pt x="352370" y="2526513"/>
                        <a:pt x="370443" y="2508440"/>
                        <a:pt x="370443" y="2486145"/>
                      </a:cubicBezTo>
                      <a:cubicBezTo>
                        <a:pt x="370443" y="2463850"/>
                        <a:pt x="352370" y="2445777"/>
                        <a:pt x="330075" y="2445777"/>
                      </a:cubicBezTo>
                      <a:close/>
                      <a:moveTo>
                        <a:pt x="245639" y="2445777"/>
                      </a:moveTo>
                      <a:cubicBezTo>
                        <a:pt x="223344" y="2445777"/>
                        <a:pt x="205271" y="2463850"/>
                        <a:pt x="205271" y="2486145"/>
                      </a:cubicBezTo>
                      <a:cubicBezTo>
                        <a:pt x="205271" y="2508440"/>
                        <a:pt x="223344" y="2526513"/>
                        <a:pt x="245639" y="2526513"/>
                      </a:cubicBezTo>
                      <a:cubicBezTo>
                        <a:pt x="267934" y="2526513"/>
                        <a:pt x="286007" y="2508440"/>
                        <a:pt x="286007" y="2486145"/>
                      </a:cubicBezTo>
                      <a:cubicBezTo>
                        <a:pt x="286007" y="2463850"/>
                        <a:pt x="267934" y="2445777"/>
                        <a:pt x="245639" y="2445777"/>
                      </a:cubicBezTo>
                      <a:close/>
                      <a:moveTo>
                        <a:pt x="161202" y="2445777"/>
                      </a:moveTo>
                      <a:cubicBezTo>
                        <a:pt x="138907" y="2445777"/>
                        <a:pt x="120834" y="2463850"/>
                        <a:pt x="120834" y="2486145"/>
                      </a:cubicBezTo>
                      <a:cubicBezTo>
                        <a:pt x="120834" y="2508440"/>
                        <a:pt x="138907" y="2526513"/>
                        <a:pt x="161202" y="2526513"/>
                      </a:cubicBezTo>
                      <a:cubicBezTo>
                        <a:pt x="183497" y="2526513"/>
                        <a:pt x="201570" y="2508440"/>
                        <a:pt x="201570" y="2486145"/>
                      </a:cubicBezTo>
                      <a:cubicBezTo>
                        <a:pt x="201570" y="2463850"/>
                        <a:pt x="183497" y="2445777"/>
                        <a:pt x="161202" y="2445777"/>
                      </a:cubicBezTo>
                      <a:close/>
                      <a:moveTo>
                        <a:pt x="76766" y="2445777"/>
                      </a:moveTo>
                      <a:cubicBezTo>
                        <a:pt x="54471" y="2445777"/>
                        <a:pt x="36398" y="2463850"/>
                        <a:pt x="36398" y="2486145"/>
                      </a:cubicBezTo>
                      <a:cubicBezTo>
                        <a:pt x="36398" y="2508440"/>
                        <a:pt x="54471" y="2526513"/>
                        <a:pt x="76766" y="2526513"/>
                      </a:cubicBezTo>
                      <a:cubicBezTo>
                        <a:pt x="99061" y="2526513"/>
                        <a:pt x="117134" y="2508440"/>
                        <a:pt x="117134" y="2486145"/>
                      </a:cubicBezTo>
                      <a:cubicBezTo>
                        <a:pt x="117134" y="2463850"/>
                        <a:pt x="99061" y="2445777"/>
                        <a:pt x="76766" y="2445777"/>
                      </a:cubicBezTo>
                      <a:close/>
                      <a:moveTo>
                        <a:pt x="1343312" y="2359728"/>
                      </a:moveTo>
                      <a:cubicBezTo>
                        <a:pt x="1321017" y="2359728"/>
                        <a:pt x="1302944" y="2377801"/>
                        <a:pt x="1302944" y="2400096"/>
                      </a:cubicBezTo>
                      <a:cubicBezTo>
                        <a:pt x="1302944" y="2422391"/>
                        <a:pt x="1321017" y="2440464"/>
                        <a:pt x="1343312" y="2440464"/>
                      </a:cubicBezTo>
                      <a:cubicBezTo>
                        <a:pt x="1365607" y="2440464"/>
                        <a:pt x="1383680" y="2422391"/>
                        <a:pt x="1383680" y="2400096"/>
                      </a:cubicBezTo>
                      <a:cubicBezTo>
                        <a:pt x="1383680" y="2377801"/>
                        <a:pt x="1365607" y="2359728"/>
                        <a:pt x="1343312" y="2359728"/>
                      </a:cubicBezTo>
                      <a:close/>
                      <a:moveTo>
                        <a:pt x="1258874" y="2359728"/>
                      </a:moveTo>
                      <a:cubicBezTo>
                        <a:pt x="1236579" y="2359728"/>
                        <a:pt x="1218506" y="2377801"/>
                        <a:pt x="1218506" y="2400096"/>
                      </a:cubicBezTo>
                      <a:cubicBezTo>
                        <a:pt x="1218506" y="2422391"/>
                        <a:pt x="1236579" y="2440464"/>
                        <a:pt x="1258874" y="2440464"/>
                      </a:cubicBezTo>
                      <a:cubicBezTo>
                        <a:pt x="1281169" y="2440464"/>
                        <a:pt x="1299242" y="2422391"/>
                        <a:pt x="1299242" y="2400096"/>
                      </a:cubicBezTo>
                      <a:cubicBezTo>
                        <a:pt x="1299242" y="2377801"/>
                        <a:pt x="1281169" y="2359728"/>
                        <a:pt x="1258874" y="2359728"/>
                      </a:cubicBezTo>
                      <a:close/>
                      <a:moveTo>
                        <a:pt x="1174438" y="2359728"/>
                      </a:moveTo>
                      <a:cubicBezTo>
                        <a:pt x="1152143" y="2359728"/>
                        <a:pt x="1134070" y="2377801"/>
                        <a:pt x="1134070" y="2400096"/>
                      </a:cubicBezTo>
                      <a:cubicBezTo>
                        <a:pt x="1134070" y="2422391"/>
                        <a:pt x="1152143" y="2440464"/>
                        <a:pt x="1174438" y="2440464"/>
                      </a:cubicBezTo>
                      <a:cubicBezTo>
                        <a:pt x="1196733" y="2440464"/>
                        <a:pt x="1214806" y="2422391"/>
                        <a:pt x="1214806" y="2400096"/>
                      </a:cubicBezTo>
                      <a:cubicBezTo>
                        <a:pt x="1214806" y="2377801"/>
                        <a:pt x="1196733" y="2359728"/>
                        <a:pt x="1174438" y="2359728"/>
                      </a:cubicBezTo>
                      <a:close/>
                      <a:moveTo>
                        <a:pt x="1090002" y="2359728"/>
                      </a:moveTo>
                      <a:cubicBezTo>
                        <a:pt x="1067707" y="2359728"/>
                        <a:pt x="1049634" y="2377801"/>
                        <a:pt x="1049634" y="2400096"/>
                      </a:cubicBezTo>
                      <a:cubicBezTo>
                        <a:pt x="1049634" y="2422391"/>
                        <a:pt x="1067707" y="2440464"/>
                        <a:pt x="1090002" y="2440464"/>
                      </a:cubicBezTo>
                      <a:cubicBezTo>
                        <a:pt x="1112297" y="2440464"/>
                        <a:pt x="1130370" y="2422391"/>
                        <a:pt x="1130370" y="2400096"/>
                      </a:cubicBezTo>
                      <a:cubicBezTo>
                        <a:pt x="1130370" y="2377801"/>
                        <a:pt x="1112297" y="2359728"/>
                        <a:pt x="1090002" y="2359728"/>
                      </a:cubicBezTo>
                      <a:close/>
                      <a:moveTo>
                        <a:pt x="1005565" y="2359728"/>
                      </a:moveTo>
                      <a:cubicBezTo>
                        <a:pt x="983270" y="2359728"/>
                        <a:pt x="965197" y="2377801"/>
                        <a:pt x="965197" y="2400096"/>
                      </a:cubicBezTo>
                      <a:cubicBezTo>
                        <a:pt x="965197" y="2422391"/>
                        <a:pt x="983270" y="2440464"/>
                        <a:pt x="1005565" y="2440464"/>
                      </a:cubicBezTo>
                      <a:cubicBezTo>
                        <a:pt x="1027860" y="2440464"/>
                        <a:pt x="1045933" y="2422391"/>
                        <a:pt x="1045933" y="2400096"/>
                      </a:cubicBezTo>
                      <a:cubicBezTo>
                        <a:pt x="1045933" y="2377801"/>
                        <a:pt x="1027860" y="2359728"/>
                        <a:pt x="1005565" y="2359728"/>
                      </a:cubicBezTo>
                      <a:close/>
                      <a:moveTo>
                        <a:pt x="921129" y="2359728"/>
                      </a:moveTo>
                      <a:cubicBezTo>
                        <a:pt x="898834" y="2359728"/>
                        <a:pt x="880761" y="2377801"/>
                        <a:pt x="880761" y="2400096"/>
                      </a:cubicBezTo>
                      <a:cubicBezTo>
                        <a:pt x="880761" y="2422391"/>
                        <a:pt x="898834" y="2440464"/>
                        <a:pt x="921129" y="2440464"/>
                      </a:cubicBezTo>
                      <a:cubicBezTo>
                        <a:pt x="943424" y="2440464"/>
                        <a:pt x="961497" y="2422391"/>
                        <a:pt x="961497" y="2400096"/>
                      </a:cubicBezTo>
                      <a:cubicBezTo>
                        <a:pt x="961497" y="2377801"/>
                        <a:pt x="943424" y="2359728"/>
                        <a:pt x="921129" y="2359728"/>
                      </a:cubicBezTo>
                      <a:close/>
                      <a:moveTo>
                        <a:pt x="836693" y="2359728"/>
                      </a:moveTo>
                      <a:cubicBezTo>
                        <a:pt x="814398" y="2359728"/>
                        <a:pt x="796325" y="2377801"/>
                        <a:pt x="796325" y="2400096"/>
                      </a:cubicBezTo>
                      <a:cubicBezTo>
                        <a:pt x="796325" y="2422391"/>
                        <a:pt x="814398" y="2440464"/>
                        <a:pt x="836693" y="2440464"/>
                      </a:cubicBezTo>
                      <a:cubicBezTo>
                        <a:pt x="858988" y="2440464"/>
                        <a:pt x="877061" y="2422391"/>
                        <a:pt x="877061" y="2400096"/>
                      </a:cubicBezTo>
                      <a:cubicBezTo>
                        <a:pt x="877061" y="2377801"/>
                        <a:pt x="858988" y="2359728"/>
                        <a:pt x="836693" y="2359728"/>
                      </a:cubicBezTo>
                      <a:close/>
                      <a:moveTo>
                        <a:pt x="752256" y="2359728"/>
                      </a:moveTo>
                      <a:cubicBezTo>
                        <a:pt x="729961" y="2359728"/>
                        <a:pt x="711888" y="2377801"/>
                        <a:pt x="711888" y="2400096"/>
                      </a:cubicBezTo>
                      <a:cubicBezTo>
                        <a:pt x="711888" y="2422391"/>
                        <a:pt x="729961" y="2440464"/>
                        <a:pt x="752256" y="2440464"/>
                      </a:cubicBezTo>
                      <a:cubicBezTo>
                        <a:pt x="774551" y="2440464"/>
                        <a:pt x="792624" y="2422391"/>
                        <a:pt x="792624" y="2400096"/>
                      </a:cubicBezTo>
                      <a:cubicBezTo>
                        <a:pt x="792624" y="2377801"/>
                        <a:pt x="774551" y="2359728"/>
                        <a:pt x="752256" y="2359728"/>
                      </a:cubicBezTo>
                      <a:close/>
                      <a:moveTo>
                        <a:pt x="667820" y="2359728"/>
                      </a:moveTo>
                      <a:cubicBezTo>
                        <a:pt x="645525" y="2359728"/>
                        <a:pt x="627452" y="2377801"/>
                        <a:pt x="627452" y="2400096"/>
                      </a:cubicBezTo>
                      <a:cubicBezTo>
                        <a:pt x="627452" y="2422391"/>
                        <a:pt x="645525" y="2440464"/>
                        <a:pt x="667820" y="2440464"/>
                      </a:cubicBezTo>
                      <a:cubicBezTo>
                        <a:pt x="690115" y="2440464"/>
                        <a:pt x="708188" y="2422391"/>
                        <a:pt x="708188" y="2400096"/>
                      </a:cubicBezTo>
                      <a:cubicBezTo>
                        <a:pt x="708188" y="2377801"/>
                        <a:pt x="690115" y="2359728"/>
                        <a:pt x="667820" y="2359728"/>
                      </a:cubicBezTo>
                      <a:close/>
                      <a:moveTo>
                        <a:pt x="583384" y="2359728"/>
                      </a:moveTo>
                      <a:cubicBezTo>
                        <a:pt x="561089" y="2359728"/>
                        <a:pt x="543016" y="2377801"/>
                        <a:pt x="543016" y="2400096"/>
                      </a:cubicBezTo>
                      <a:cubicBezTo>
                        <a:pt x="543016" y="2422391"/>
                        <a:pt x="561089" y="2440464"/>
                        <a:pt x="583384" y="2440464"/>
                      </a:cubicBezTo>
                      <a:cubicBezTo>
                        <a:pt x="605679" y="2440464"/>
                        <a:pt x="623752" y="2422391"/>
                        <a:pt x="623752" y="2400096"/>
                      </a:cubicBezTo>
                      <a:cubicBezTo>
                        <a:pt x="623752" y="2377801"/>
                        <a:pt x="605679" y="2359728"/>
                        <a:pt x="583384" y="2359728"/>
                      </a:cubicBezTo>
                      <a:close/>
                      <a:moveTo>
                        <a:pt x="498947" y="2359728"/>
                      </a:moveTo>
                      <a:cubicBezTo>
                        <a:pt x="476652" y="2359728"/>
                        <a:pt x="458579" y="2377801"/>
                        <a:pt x="458579" y="2400096"/>
                      </a:cubicBezTo>
                      <a:cubicBezTo>
                        <a:pt x="458579" y="2422391"/>
                        <a:pt x="476652" y="2440464"/>
                        <a:pt x="498947" y="2440464"/>
                      </a:cubicBezTo>
                      <a:cubicBezTo>
                        <a:pt x="521242" y="2440464"/>
                        <a:pt x="539315" y="2422391"/>
                        <a:pt x="539315" y="2400096"/>
                      </a:cubicBezTo>
                      <a:cubicBezTo>
                        <a:pt x="539315" y="2377801"/>
                        <a:pt x="521242" y="2359728"/>
                        <a:pt x="498947" y="2359728"/>
                      </a:cubicBezTo>
                      <a:close/>
                      <a:moveTo>
                        <a:pt x="414511" y="2359728"/>
                      </a:moveTo>
                      <a:cubicBezTo>
                        <a:pt x="392216" y="2359728"/>
                        <a:pt x="374143" y="2377801"/>
                        <a:pt x="374143" y="2400096"/>
                      </a:cubicBezTo>
                      <a:cubicBezTo>
                        <a:pt x="374143" y="2422391"/>
                        <a:pt x="392216" y="2440464"/>
                        <a:pt x="414511" y="2440464"/>
                      </a:cubicBezTo>
                      <a:cubicBezTo>
                        <a:pt x="436806" y="2440464"/>
                        <a:pt x="454879" y="2422391"/>
                        <a:pt x="454879" y="2400096"/>
                      </a:cubicBezTo>
                      <a:cubicBezTo>
                        <a:pt x="454879" y="2377801"/>
                        <a:pt x="436806" y="2359728"/>
                        <a:pt x="414511" y="2359728"/>
                      </a:cubicBezTo>
                      <a:close/>
                      <a:moveTo>
                        <a:pt x="330075" y="2359728"/>
                      </a:moveTo>
                      <a:cubicBezTo>
                        <a:pt x="307780" y="2359728"/>
                        <a:pt x="289707" y="2377801"/>
                        <a:pt x="289707" y="2400096"/>
                      </a:cubicBezTo>
                      <a:cubicBezTo>
                        <a:pt x="289707" y="2422391"/>
                        <a:pt x="307780" y="2440464"/>
                        <a:pt x="330075" y="2440464"/>
                      </a:cubicBezTo>
                      <a:cubicBezTo>
                        <a:pt x="352370" y="2440464"/>
                        <a:pt x="370443" y="2422391"/>
                        <a:pt x="370443" y="2400096"/>
                      </a:cubicBezTo>
                      <a:cubicBezTo>
                        <a:pt x="370443" y="2377801"/>
                        <a:pt x="352370" y="2359728"/>
                        <a:pt x="330075" y="2359728"/>
                      </a:cubicBezTo>
                      <a:close/>
                      <a:moveTo>
                        <a:pt x="245639" y="2359728"/>
                      </a:moveTo>
                      <a:cubicBezTo>
                        <a:pt x="223344" y="2359728"/>
                        <a:pt x="205271" y="2377801"/>
                        <a:pt x="205271" y="2400096"/>
                      </a:cubicBezTo>
                      <a:cubicBezTo>
                        <a:pt x="205271" y="2422391"/>
                        <a:pt x="223344" y="2440464"/>
                        <a:pt x="245639" y="2440464"/>
                      </a:cubicBezTo>
                      <a:cubicBezTo>
                        <a:pt x="267934" y="2440464"/>
                        <a:pt x="286007" y="2422391"/>
                        <a:pt x="286007" y="2400096"/>
                      </a:cubicBezTo>
                      <a:cubicBezTo>
                        <a:pt x="286007" y="2377801"/>
                        <a:pt x="267934" y="2359728"/>
                        <a:pt x="245639" y="2359728"/>
                      </a:cubicBezTo>
                      <a:close/>
                      <a:moveTo>
                        <a:pt x="161202" y="2359728"/>
                      </a:moveTo>
                      <a:cubicBezTo>
                        <a:pt x="138907" y="2359728"/>
                        <a:pt x="120834" y="2377801"/>
                        <a:pt x="120834" y="2400096"/>
                      </a:cubicBezTo>
                      <a:cubicBezTo>
                        <a:pt x="120834" y="2422391"/>
                        <a:pt x="138907" y="2440464"/>
                        <a:pt x="161202" y="2440464"/>
                      </a:cubicBezTo>
                      <a:cubicBezTo>
                        <a:pt x="183497" y="2440464"/>
                        <a:pt x="201570" y="2422391"/>
                        <a:pt x="201570" y="2400096"/>
                      </a:cubicBezTo>
                      <a:cubicBezTo>
                        <a:pt x="201570" y="2377801"/>
                        <a:pt x="183497" y="2359728"/>
                        <a:pt x="161202" y="2359728"/>
                      </a:cubicBezTo>
                      <a:close/>
                      <a:moveTo>
                        <a:pt x="76766" y="2359728"/>
                      </a:moveTo>
                      <a:cubicBezTo>
                        <a:pt x="54471" y="2359728"/>
                        <a:pt x="36398" y="2377801"/>
                        <a:pt x="36398" y="2400096"/>
                      </a:cubicBezTo>
                      <a:cubicBezTo>
                        <a:pt x="36398" y="2422391"/>
                        <a:pt x="54471" y="2440464"/>
                        <a:pt x="76766" y="2440464"/>
                      </a:cubicBezTo>
                      <a:cubicBezTo>
                        <a:pt x="99061" y="2440464"/>
                        <a:pt x="117134" y="2422391"/>
                        <a:pt x="117134" y="2400096"/>
                      </a:cubicBezTo>
                      <a:cubicBezTo>
                        <a:pt x="117134" y="2377801"/>
                        <a:pt x="99061" y="2359728"/>
                        <a:pt x="76766" y="2359728"/>
                      </a:cubicBezTo>
                      <a:close/>
                      <a:moveTo>
                        <a:pt x="1343312" y="2273679"/>
                      </a:moveTo>
                      <a:cubicBezTo>
                        <a:pt x="1321017" y="2273679"/>
                        <a:pt x="1302944" y="2291752"/>
                        <a:pt x="1302944" y="2314047"/>
                      </a:cubicBezTo>
                      <a:cubicBezTo>
                        <a:pt x="1302944" y="2336342"/>
                        <a:pt x="1321017" y="2354415"/>
                        <a:pt x="1343312" y="2354415"/>
                      </a:cubicBezTo>
                      <a:cubicBezTo>
                        <a:pt x="1365607" y="2354415"/>
                        <a:pt x="1383680" y="2336342"/>
                        <a:pt x="1383680" y="2314047"/>
                      </a:cubicBezTo>
                      <a:cubicBezTo>
                        <a:pt x="1383680" y="2291752"/>
                        <a:pt x="1365607" y="2273679"/>
                        <a:pt x="1343312" y="2273679"/>
                      </a:cubicBezTo>
                      <a:close/>
                      <a:moveTo>
                        <a:pt x="1258874" y="2273679"/>
                      </a:moveTo>
                      <a:cubicBezTo>
                        <a:pt x="1236579" y="2273679"/>
                        <a:pt x="1218506" y="2291752"/>
                        <a:pt x="1218506" y="2314047"/>
                      </a:cubicBezTo>
                      <a:cubicBezTo>
                        <a:pt x="1218506" y="2336342"/>
                        <a:pt x="1236579" y="2354415"/>
                        <a:pt x="1258874" y="2354415"/>
                      </a:cubicBezTo>
                      <a:cubicBezTo>
                        <a:pt x="1281169" y="2354415"/>
                        <a:pt x="1299242" y="2336342"/>
                        <a:pt x="1299242" y="2314047"/>
                      </a:cubicBezTo>
                      <a:cubicBezTo>
                        <a:pt x="1299242" y="2291752"/>
                        <a:pt x="1281169" y="2273679"/>
                        <a:pt x="1258874" y="2273679"/>
                      </a:cubicBezTo>
                      <a:close/>
                      <a:moveTo>
                        <a:pt x="1174438" y="2273679"/>
                      </a:moveTo>
                      <a:cubicBezTo>
                        <a:pt x="1152143" y="2273679"/>
                        <a:pt x="1134070" y="2291752"/>
                        <a:pt x="1134070" y="2314047"/>
                      </a:cubicBezTo>
                      <a:cubicBezTo>
                        <a:pt x="1134070" y="2336342"/>
                        <a:pt x="1152143" y="2354415"/>
                        <a:pt x="1174438" y="2354415"/>
                      </a:cubicBezTo>
                      <a:cubicBezTo>
                        <a:pt x="1196733" y="2354415"/>
                        <a:pt x="1214806" y="2336342"/>
                        <a:pt x="1214806" y="2314047"/>
                      </a:cubicBezTo>
                      <a:cubicBezTo>
                        <a:pt x="1214806" y="2291752"/>
                        <a:pt x="1196733" y="2273679"/>
                        <a:pt x="1174438" y="2273679"/>
                      </a:cubicBezTo>
                      <a:close/>
                      <a:moveTo>
                        <a:pt x="1090002" y="2273679"/>
                      </a:moveTo>
                      <a:cubicBezTo>
                        <a:pt x="1067707" y="2273679"/>
                        <a:pt x="1049634" y="2291752"/>
                        <a:pt x="1049634" y="2314047"/>
                      </a:cubicBezTo>
                      <a:cubicBezTo>
                        <a:pt x="1049634" y="2336342"/>
                        <a:pt x="1067707" y="2354415"/>
                        <a:pt x="1090002" y="2354415"/>
                      </a:cubicBezTo>
                      <a:cubicBezTo>
                        <a:pt x="1112297" y="2354415"/>
                        <a:pt x="1130370" y="2336342"/>
                        <a:pt x="1130370" y="2314047"/>
                      </a:cubicBezTo>
                      <a:cubicBezTo>
                        <a:pt x="1130370" y="2291752"/>
                        <a:pt x="1112297" y="2273679"/>
                        <a:pt x="1090002" y="2273679"/>
                      </a:cubicBezTo>
                      <a:close/>
                      <a:moveTo>
                        <a:pt x="1005565" y="2273679"/>
                      </a:moveTo>
                      <a:cubicBezTo>
                        <a:pt x="983270" y="2273679"/>
                        <a:pt x="965197" y="2291752"/>
                        <a:pt x="965197" y="2314047"/>
                      </a:cubicBezTo>
                      <a:cubicBezTo>
                        <a:pt x="965197" y="2336342"/>
                        <a:pt x="983270" y="2354415"/>
                        <a:pt x="1005565" y="2354415"/>
                      </a:cubicBezTo>
                      <a:cubicBezTo>
                        <a:pt x="1027860" y="2354415"/>
                        <a:pt x="1045933" y="2336342"/>
                        <a:pt x="1045933" y="2314047"/>
                      </a:cubicBezTo>
                      <a:cubicBezTo>
                        <a:pt x="1045933" y="2291752"/>
                        <a:pt x="1027860" y="2273679"/>
                        <a:pt x="1005565" y="2273679"/>
                      </a:cubicBezTo>
                      <a:close/>
                      <a:moveTo>
                        <a:pt x="921129" y="2273679"/>
                      </a:moveTo>
                      <a:cubicBezTo>
                        <a:pt x="898834" y="2273679"/>
                        <a:pt x="880761" y="2291752"/>
                        <a:pt x="880761" y="2314047"/>
                      </a:cubicBezTo>
                      <a:cubicBezTo>
                        <a:pt x="880761" y="2336342"/>
                        <a:pt x="898834" y="2354415"/>
                        <a:pt x="921129" y="2354415"/>
                      </a:cubicBezTo>
                      <a:cubicBezTo>
                        <a:pt x="943424" y="2354415"/>
                        <a:pt x="961497" y="2336342"/>
                        <a:pt x="961497" y="2314047"/>
                      </a:cubicBezTo>
                      <a:cubicBezTo>
                        <a:pt x="961497" y="2291752"/>
                        <a:pt x="943424" y="2273679"/>
                        <a:pt x="921129" y="2273679"/>
                      </a:cubicBezTo>
                      <a:close/>
                      <a:moveTo>
                        <a:pt x="836693" y="2273679"/>
                      </a:moveTo>
                      <a:cubicBezTo>
                        <a:pt x="814398" y="2273679"/>
                        <a:pt x="796325" y="2291752"/>
                        <a:pt x="796325" y="2314047"/>
                      </a:cubicBezTo>
                      <a:cubicBezTo>
                        <a:pt x="796325" y="2336342"/>
                        <a:pt x="814398" y="2354415"/>
                        <a:pt x="836693" y="2354415"/>
                      </a:cubicBezTo>
                      <a:cubicBezTo>
                        <a:pt x="858988" y="2354415"/>
                        <a:pt x="877061" y="2336342"/>
                        <a:pt x="877061" y="2314047"/>
                      </a:cubicBezTo>
                      <a:cubicBezTo>
                        <a:pt x="877061" y="2291752"/>
                        <a:pt x="858988" y="2273679"/>
                        <a:pt x="836693" y="2273679"/>
                      </a:cubicBezTo>
                      <a:close/>
                      <a:moveTo>
                        <a:pt x="752256" y="2273679"/>
                      </a:moveTo>
                      <a:cubicBezTo>
                        <a:pt x="729961" y="2273679"/>
                        <a:pt x="711888" y="2291752"/>
                        <a:pt x="711888" y="2314047"/>
                      </a:cubicBezTo>
                      <a:cubicBezTo>
                        <a:pt x="711888" y="2336342"/>
                        <a:pt x="729961" y="2354415"/>
                        <a:pt x="752256" y="2354415"/>
                      </a:cubicBezTo>
                      <a:cubicBezTo>
                        <a:pt x="774551" y="2354415"/>
                        <a:pt x="792624" y="2336342"/>
                        <a:pt x="792624" y="2314047"/>
                      </a:cubicBezTo>
                      <a:cubicBezTo>
                        <a:pt x="792624" y="2291752"/>
                        <a:pt x="774551" y="2273679"/>
                        <a:pt x="752256" y="2273679"/>
                      </a:cubicBezTo>
                      <a:close/>
                      <a:moveTo>
                        <a:pt x="667820" y="2273679"/>
                      </a:moveTo>
                      <a:cubicBezTo>
                        <a:pt x="645525" y="2273679"/>
                        <a:pt x="627452" y="2291752"/>
                        <a:pt x="627452" y="2314047"/>
                      </a:cubicBezTo>
                      <a:cubicBezTo>
                        <a:pt x="627452" y="2336342"/>
                        <a:pt x="645525" y="2354415"/>
                        <a:pt x="667820" y="2354415"/>
                      </a:cubicBezTo>
                      <a:cubicBezTo>
                        <a:pt x="690115" y="2354415"/>
                        <a:pt x="708188" y="2336342"/>
                        <a:pt x="708188" y="2314047"/>
                      </a:cubicBezTo>
                      <a:cubicBezTo>
                        <a:pt x="708188" y="2291752"/>
                        <a:pt x="690115" y="2273679"/>
                        <a:pt x="667820" y="2273679"/>
                      </a:cubicBezTo>
                      <a:close/>
                      <a:moveTo>
                        <a:pt x="583384" y="2273679"/>
                      </a:moveTo>
                      <a:cubicBezTo>
                        <a:pt x="561089" y="2273679"/>
                        <a:pt x="543016" y="2291752"/>
                        <a:pt x="543016" y="2314047"/>
                      </a:cubicBezTo>
                      <a:cubicBezTo>
                        <a:pt x="543016" y="2336342"/>
                        <a:pt x="561089" y="2354415"/>
                        <a:pt x="583384" y="2354415"/>
                      </a:cubicBezTo>
                      <a:cubicBezTo>
                        <a:pt x="605679" y="2354415"/>
                        <a:pt x="623752" y="2336342"/>
                        <a:pt x="623752" y="2314047"/>
                      </a:cubicBezTo>
                      <a:cubicBezTo>
                        <a:pt x="623752" y="2291752"/>
                        <a:pt x="605679" y="2273679"/>
                        <a:pt x="583384" y="2273679"/>
                      </a:cubicBezTo>
                      <a:close/>
                      <a:moveTo>
                        <a:pt x="498947" y="2273679"/>
                      </a:moveTo>
                      <a:cubicBezTo>
                        <a:pt x="476652" y="2273679"/>
                        <a:pt x="458579" y="2291752"/>
                        <a:pt x="458579" y="2314047"/>
                      </a:cubicBezTo>
                      <a:cubicBezTo>
                        <a:pt x="458579" y="2336342"/>
                        <a:pt x="476652" y="2354415"/>
                        <a:pt x="498947" y="2354415"/>
                      </a:cubicBezTo>
                      <a:cubicBezTo>
                        <a:pt x="521242" y="2354415"/>
                        <a:pt x="539315" y="2336342"/>
                        <a:pt x="539315" y="2314047"/>
                      </a:cubicBezTo>
                      <a:cubicBezTo>
                        <a:pt x="539315" y="2291752"/>
                        <a:pt x="521242" y="2273679"/>
                        <a:pt x="498947" y="2273679"/>
                      </a:cubicBezTo>
                      <a:close/>
                      <a:moveTo>
                        <a:pt x="414511" y="2273679"/>
                      </a:moveTo>
                      <a:cubicBezTo>
                        <a:pt x="392216" y="2273679"/>
                        <a:pt x="374143" y="2291752"/>
                        <a:pt x="374143" y="2314047"/>
                      </a:cubicBezTo>
                      <a:cubicBezTo>
                        <a:pt x="374143" y="2336342"/>
                        <a:pt x="392216" y="2354415"/>
                        <a:pt x="414511" y="2354415"/>
                      </a:cubicBezTo>
                      <a:cubicBezTo>
                        <a:pt x="436806" y="2354415"/>
                        <a:pt x="454879" y="2336342"/>
                        <a:pt x="454879" y="2314047"/>
                      </a:cubicBezTo>
                      <a:cubicBezTo>
                        <a:pt x="454879" y="2291752"/>
                        <a:pt x="436806" y="2273679"/>
                        <a:pt x="414511" y="2273679"/>
                      </a:cubicBezTo>
                      <a:close/>
                      <a:moveTo>
                        <a:pt x="330075" y="2273679"/>
                      </a:moveTo>
                      <a:cubicBezTo>
                        <a:pt x="307780" y="2273679"/>
                        <a:pt x="289707" y="2291752"/>
                        <a:pt x="289707" y="2314047"/>
                      </a:cubicBezTo>
                      <a:cubicBezTo>
                        <a:pt x="289707" y="2336342"/>
                        <a:pt x="307780" y="2354415"/>
                        <a:pt x="330075" y="2354415"/>
                      </a:cubicBezTo>
                      <a:cubicBezTo>
                        <a:pt x="352370" y="2354415"/>
                        <a:pt x="370443" y="2336342"/>
                        <a:pt x="370443" y="2314047"/>
                      </a:cubicBezTo>
                      <a:cubicBezTo>
                        <a:pt x="370443" y="2291752"/>
                        <a:pt x="352370" y="2273679"/>
                        <a:pt x="330075" y="2273679"/>
                      </a:cubicBezTo>
                      <a:close/>
                      <a:moveTo>
                        <a:pt x="245639" y="2273679"/>
                      </a:moveTo>
                      <a:cubicBezTo>
                        <a:pt x="223344" y="2273679"/>
                        <a:pt x="205271" y="2291752"/>
                        <a:pt x="205271" y="2314047"/>
                      </a:cubicBezTo>
                      <a:cubicBezTo>
                        <a:pt x="205271" y="2336342"/>
                        <a:pt x="223344" y="2354415"/>
                        <a:pt x="245639" y="2354415"/>
                      </a:cubicBezTo>
                      <a:cubicBezTo>
                        <a:pt x="267934" y="2354415"/>
                        <a:pt x="286007" y="2336342"/>
                        <a:pt x="286007" y="2314047"/>
                      </a:cubicBezTo>
                      <a:cubicBezTo>
                        <a:pt x="286007" y="2291752"/>
                        <a:pt x="267934" y="2273679"/>
                        <a:pt x="245639" y="2273679"/>
                      </a:cubicBezTo>
                      <a:close/>
                      <a:moveTo>
                        <a:pt x="161202" y="2273679"/>
                      </a:moveTo>
                      <a:cubicBezTo>
                        <a:pt x="138907" y="2273679"/>
                        <a:pt x="120834" y="2291752"/>
                        <a:pt x="120834" y="2314047"/>
                      </a:cubicBezTo>
                      <a:cubicBezTo>
                        <a:pt x="120834" y="2336342"/>
                        <a:pt x="138907" y="2354415"/>
                        <a:pt x="161202" y="2354415"/>
                      </a:cubicBezTo>
                      <a:cubicBezTo>
                        <a:pt x="183497" y="2354415"/>
                        <a:pt x="201570" y="2336342"/>
                        <a:pt x="201570" y="2314047"/>
                      </a:cubicBezTo>
                      <a:cubicBezTo>
                        <a:pt x="201570" y="2291752"/>
                        <a:pt x="183497" y="2273679"/>
                        <a:pt x="161202" y="2273679"/>
                      </a:cubicBezTo>
                      <a:close/>
                      <a:moveTo>
                        <a:pt x="76766" y="2273679"/>
                      </a:moveTo>
                      <a:cubicBezTo>
                        <a:pt x="54471" y="2273679"/>
                        <a:pt x="36398" y="2291752"/>
                        <a:pt x="36398" y="2314047"/>
                      </a:cubicBezTo>
                      <a:cubicBezTo>
                        <a:pt x="36398" y="2336342"/>
                        <a:pt x="54471" y="2354415"/>
                        <a:pt x="76766" y="2354415"/>
                      </a:cubicBezTo>
                      <a:cubicBezTo>
                        <a:pt x="99061" y="2354415"/>
                        <a:pt x="117134" y="2336342"/>
                        <a:pt x="117134" y="2314047"/>
                      </a:cubicBezTo>
                      <a:cubicBezTo>
                        <a:pt x="117134" y="2291752"/>
                        <a:pt x="99061" y="2273679"/>
                        <a:pt x="76766" y="2273679"/>
                      </a:cubicBezTo>
                      <a:close/>
                      <a:moveTo>
                        <a:pt x="1343312" y="2187630"/>
                      </a:moveTo>
                      <a:cubicBezTo>
                        <a:pt x="1321017" y="2187630"/>
                        <a:pt x="1302944" y="2205703"/>
                        <a:pt x="1302944" y="2227998"/>
                      </a:cubicBezTo>
                      <a:cubicBezTo>
                        <a:pt x="1302944" y="2250293"/>
                        <a:pt x="1321017" y="2268366"/>
                        <a:pt x="1343312" y="2268366"/>
                      </a:cubicBezTo>
                      <a:cubicBezTo>
                        <a:pt x="1365607" y="2268366"/>
                        <a:pt x="1383680" y="2250293"/>
                        <a:pt x="1383680" y="2227998"/>
                      </a:cubicBezTo>
                      <a:cubicBezTo>
                        <a:pt x="1383680" y="2205703"/>
                        <a:pt x="1365607" y="2187630"/>
                        <a:pt x="1343312" y="2187630"/>
                      </a:cubicBezTo>
                      <a:close/>
                      <a:moveTo>
                        <a:pt x="1258874" y="2187630"/>
                      </a:moveTo>
                      <a:cubicBezTo>
                        <a:pt x="1236579" y="2187630"/>
                        <a:pt x="1218506" y="2205703"/>
                        <a:pt x="1218506" y="2227998"/>
                      </a:cubicBezTo>
                      <a:cubicBezTo>
                        <a:pt x="1218506" y="2250293"/>
                        <a:pt x="1236579" y="2268366"/>
                        <a:pt x="1258874" y="2268366"/>
                      </a:cubicBezTo>
                      <a:cubicBezTo>
                        <a:pt x="1281169" y="2268366"/>
                        <a:pt x="1299242" y="2250293"/>
                        <a:pt x="1299242" y="2227998"/>
                      </a:cubicBezTo>
                      <a:cubicBezTo>
                        <a:pt x="1299242" y="2205703"/>
                        <a:pt x="1281169" y="2187630"/>
                        <a:pt x="1258874" y="2187630"/>
                      </a:cubicBezTo>
                      <a:close/>
                      <a:moveTo>
                        <a:pt x="1174438" y="2187630"/>
                      </a:moveTo>
                      <a:cubicBezTo>
                        <a:pt x="1152143" y="2187630"/>
                        <a:pt x="1134070" y="2205703"/>
                        <a:pt x="1134070" y="2227998"/>
                      </a:cubicBezTo>
                      <a:cubicBezTo>
                        <a:pt x="1134070" y="2250293"/>
                        <a:pt x="1152143" y="2268366"/>
                        <a:pt x="1174438" y="2268366"/>
                      </a:cubicBezTo>
                      <a:cubicBezTo>
                        <a:pt x="1196733" y="2268366"/>
                        <a:pt x="1214806" y="2250293"/>
                        <a:pt x="1214806" y="2227998"/>
                      </a:cubicBezTo>
                      <a:cubicBezTo>
                        <a:pt x="1214806" y="2205703"/>
                        <a:pt x="1196733" y="2187630"/>
                        <a:pt x="1174438" y="2187630"/>
                      </a:cubicBezTo>
                      <a:close/>
                      <a:moveTo>
                        <a:pt x="1090002" y="2187630"/>
                      </a:moveTo>
                      <a:cubicBezTo>
                        <a:pt x="1067707" y="2187630"/>
                        <a:pt x="1049634" y="2205703"/>
                        <a:pt x="1049634" y="2227998"/>
                      </a:cubicBezTo>
                      <a:cubicBezTo>
                        <a:pt x="1049634" y="2250293"/>
                        <a:pt x="1067707" y="2268366"/>
                        <a:pt x="1090002" y="2268366"/>
                      </a:cubicBezTo>
                      <a:cubicBezTo>
                        <a:pt x="1112297" y="2268366"/>
                        <a:pt x="1130370" y="2250293"/>
                        <a:pt x="1130370" y="2227998"/>
                      </a:cubicBezTo>
                      <a:cubicBezTo>
                        <a:pt x="1130370" y="2205703"/>
                        <a:pt x="1112297" y="2187630"/>
                        <a:pt x="1090002" y="2187630"/>
                      </a:cubicBezTo>
                      <a:close/>
                      <a:moveTo>
                        <a:pt x="1005565" y="2187630"/>
                      </a:moveTo>
                      <a:cubicBezTo>
                        <a:pt x="983270" y="2187630"/>
                        <a:pt x="965197" y="2205703"/>
                        <a:pt x="965197" y="2227998"/>
                      </a:cubicBezTo>
                      <a:cubicBezTo>
                        <a:pt x="965197" y="2250293"/>
                        <a:pt x="983270" y="2268366"/>
                        <a:pt x="1005565" y="2268366"/>
                      </a:cubicBezTo>
                      <a:cubicBezTo>
                        <a:pt x="1027860" y="2268366"/>
                        <a:pt x="1045933" y="2250293"/>
                        <a:pt x="1045933" y="2227998"/>
                      </a:cubicBezTo>
                      <a:cubicBezTo>
                        <a:pt x="1045933" y="2205703"/>
                        <a:pt x="1027860" y="2187630"/>
                        <a:pt x="1005565" y="2187630"/>
                      </a:cubicBezTo>
                      <a:close/>
                      <a:moveTo>
                        <a:pt x="921129" y="2187630"/>
                      </a:moveTo>
                      <a:cubicBezTo>
                        <a:pt x="898834" y="2187630"/>
                        <a:pt x="880761" y="2205703"/>
                        <a:pt x="880761" y="2227998"/>
                      </a:cubicBezTo>
                      <a:cubicBezTo>
                        <a:pt x="880761" y="2250293"/>
                        <a:pt x="898834" y="2268366"/>
                        <a:pt x="921129" y="2268366"/>
                      </a:cubicBezTo>
                      <a:cubicBezTo>
                        <a:pt x="943424" y="2268366"/>
                        <a:pt x="961497" y="2250293"/>
                        <a:pt x="961497" y="2227998"/>
                      </a:cubicBezTo>
                      <a:cubicBezTo>
                        <a:pt x="961497" y="2205703"/>
                        <a:pt x="943424" y="2187630"/>
                        <a:pt x="921129" y="2187630"/>
                      </a:cubicBezTo>
                      <a:close/>
                      <a:moveTo>
                        <a:pt x="836693" y="2187630"/>
                      </a:moveTo>
                      <a:cubicBezTo>
                        <a:pt x="814398" y="2187630"/>
                        <a:pt x="796325" y="2205703"/>
                        <a:pt x="796325" y="2227998"/>
                      </a:cubicBezTo>
                      <a:cubicBezTo>
                        <a:pt x="796325" y="2250293"/>
                        <a:pt x="814398" y="2268366"/>
                        <a:pt x="836693" y="2268366"/>
                      </a:cubicBezTo>
                      <a:cubicBezTo>
                        <a:pt x="858988" y="2268366"/>
                        <a:pt x="877061" y="2250293"/>
                        <a:pt x="877061" y="2227998"/>
                      </a:cubicBezTo>
                      <a:cubicBezTo>
                        <a:pt x="877061" y="2205703"/>
                        <a:pt x="858988" y="2187630"/>
                        <a:pt x="836693" y="2187630"/>
                      </a:cubicBezTo>
                      <a:close/>
                      <a:moveTo>
                        <a:pt x="752256" y="2187630"/>
                      </a:moveTo>
                      <a:cubicBezTo>
                        <a:pt x="729961" y="2187630"/>
                        <a:pt x="711888" y="2205703"/>
                        <a:pt x="711888" y="2227998"/>
                      </a:cubicBezTo>
                      <a:cubicBezTo>
                        <a:pt x="711888" y="2250293"/>
                        <a:pt x="729961" y="2268366"/>
                        <a:pt x="752256" y="2268366"/>
                      </a:cubicBezTo>
                      <a:cubicBezTo>
                        <a:pt x="774551" y="2268366"/>
                        <a:pt x="792624" y="2250293"/>
                        <a:pt x="792624" y="2227998"/>
                      </a:cubicBezTo>
                      <a:cubicBezTo>
                        <a:pt x="792624" y="2205703"/>
                        <a:pt x="774551" y="2187630"/>
                        <a:pt x="752256" y="2187630"/>
                      </a:cubicBezTo>
                      <a:close/>
                      <a:moveTo>
                        <a:pt x="667820" y="2187630"/>
                      </a:moveTo>
                      <a:cubicBezTo>
                        <a:pt x="645525" y="2187630"/>
                        <a:pt x="627452" y="2205703"/>
                        <a:pt x="627452" y="2227998"/>
                      </a:cubicBezTo>
                      <a:cubicBezTo>
                        <a:pt x="627452" y="2250293"/>
                        <a:pt x="645525" y="2268366"/>
                        <a:pt x="667820" y="2268366"/>
                      </a:cubicBezTo>
                      <a:cubicBezTo>
                        <a:pt x="690115" y="2268366"/>
                        <a:pt x="708188" y="2250293"/>
                        <a:pt x="708188" y="2227998"/>
                      </a:cubicBezTo>
                      <a:cubicBezTo>
                        <a:pt x="708188" y="2205703"/>
                        <a:pt x="690115" y="2187630"/>
                        <a:pt x="667820" y="2187630"/>
                      </a:cubicBezTo>
                      <a:close/>
                      <a:moveTo>
                        <a:pt x="583384" y="2187630"/>
                      </a:moveTo>
                      <a:cubicBezTo>
                        <a:pt x="561089" y="2187630"/>
                        <a:pt x="543016" y="2205703"/>
                        <a:pt x="543016" y="2227998"/>
                      </a:cubicBezTo>
                      <a:cubicBezTo>
                        <a:pt x="543016" y="2250293"/>
                        <a:pt x="561089" y="2268366"/>
                        <a:pt x="583384" y="2268366"/>
                      </a:cubicBezTo>
                      <a:cubicBezTo>
                        <a:pt x="605679" y="2268366"/>
                        <a:pt x="623752" y="2250293"/>
                        <a:pt x="623752" y="2227998"/>
                      </a:cubicBezTo>
                      <a:cubicBezTo>
                        <a:pt x="623752" y="2205703"/>
                        <a:pt x="605679" y="2187630"/>
                        <a:pt x="583384" y="2187630"/>
                      </a:cubicBezTo>
                      <a:close/>
                      <a:moveTo>
                        <a:pt x="498947" y="2187630"/>
                      </a:moveTo>
                      <a:cubicBezTo>
                        <a:pt x="476652" y="2187630"/>
                        <a:pt x="458579" y="2205703"/>
                        <a:pt x="458579" y="2227998"/>
                      </a:cubicBezTo>
                      <a:cubicBezTo>
                        <a:pt x="458579" y="2250293"/>
                        <a:pt x="476652" y="2268366"/>
                        <a:pt x="498947" y="2268366"/>
                      </a:cubicBezTo>
                      <a:cubicBezTo>
                        <a:pt x="521242" y="2268366"/>
                        <a:pt x="539315" y="2250293"/>
                        <a:pt x="539315" y="2227998"/>
                      </a:cubicBezTo>
                      <a:cubicBezTo>
                        <a:pt x="539315" y="2205703"/>
                        <a:pt x="521242" y="2187630"/>
                        <a:pt x="498947" y="2187630"/>
                      </a:cubicBezTo>
                      <a:close/>
                      <a:moveTo>
                        <a:pt x="414511" y="2187630"/>
                      </a:moveTo>
                      <a:cubicBezTo>
                        <a:pt x="392216" y="2187630"/>
                        <a:pt x="374143" y="2205703"/>
                        <a:pt x="374143" y="2227998"/>
                      </a:cubicBezTo>
                      <a:cubicBezTo>
                        <a:pt x="374143" y="2250293"/>
                        <a:pt x="392216" y="2268366"/>
                        <a:pt x="414511" y="2268366"/>
                      </a:cubicBezTo>
                      <a:cubicBezTo>
                        <a:pt x="436806" y="2268366"/>
                        <a:pt x="454879" y="2250293"/>
                        <a:pt x="454879" y="2227998"/>
                      </a:cubicBezTo>
                      <a:cubicBezTo>
                        <a:pt x="454879" y="2205703"/>
                        <a:pt x="436806" y="2187630"/>
                        <a:pt x="414511" y="2187630"/>
                      </a:cubicBezTo>
                      <a:close/>
                      <a:moveTo>
                        <a:pt x="330075" y="2187630"/>
                      </a:moveTo>
                      <a:cubicBezTo>
                        <a:pt x="307780" y="2187630"/>
                        <a:pt x="289707" y="2205703"/>
                        <a:pt x="289707" y="2227998"/>
                      </a:cubicBezTo>
                      <a:cubicBezTo>
                        <a:pt x="289707" y="2250293"/>
                        <a:pt x="307780" y="2268366"/>
                        <a:pt x="330075" y="2268366"/>
                      </a:cubicBezTo>
                      <a:cubicBezTo>
                        <a:pt x="352370" y="2268366"/>
                        <a:pt x="370443" y="2250293"/>
                        <a:pt x="370443" y="2227998"/>
                      </a:cubicBezTo>
                      <a:cubicBezTo>
                        <a:pt x="370443" y="2205703"/>
                        <a:pt x="352370" y="2187630"/>
                        <a:pt x="330075" y="2187630"/>
                      </a:cubicBezTo>
                      <a:close/>
                      <a:moveTo>
                        <a:pt x="245639" y="2187630"/>
                      </a:moveTo>
                      <a:cubicBezTo>
                        <a:pt x="223344" y="2187630"/>
                        <a:pt x="205271" y="2205703"/>
                        <a:pt x="205271" y="2227998"/>
                      </a:cubicBezTo>
                      <a:cubicBezTo>
                        <a:pt x="205271" y="2250293"/>
                        <a:pt x="223344" y="2268366"/>
                        <a:pt x="245639" y="2268366"/>
                      </a:cubicBezTo>
                      <a:cubicBezTo>
                        <a:pt x="267934" y="2268366"/>
                        <a:pt x="286007" y="2250293"/>
                        <a:pt x="286007" y="2227998"/>
                      </a:cubicBezTo>
                      <a:cubicBezTo>
                        <a:pt x="286007" y="2205703"/>
                        <a:pt x="267934" y="2187630"/>
                        <a:pt x="245639" y="2187630"/>
                      </a:cubicBezTo>
                      <a:close/>
                      <a:moveTo>
                        <a:pt x="161202" y="2187630"/>
                      </a:moveTo>
                      <a:cubicBezTo>
                        <a:pt x="138907" y="2187630"/>
                        <a:pt x="120834" y="2205703"/>
                        <a:pt x="120834" y="2227998"/>
                      </a:cubicBezTo>
                      <a:cubicBezTo>
                        <a:pt x="120834" y="2250293"/>
                        <a:pt x="138907" y="2268366"/>
                        <a:pt x="161202" y="2268366"/>
                      </a:cubicBezTo>
                      <a:cubicBezTo>
                        <a:pt x="183497" y="2268366"/>
                        <a:pt x="201570" y="2250293"/>
                        <a:pt x="201570" y="2227998"/>
                      </a:cubicBezTo>
                      <a:cubicBezTo>
                        <a:pt x="201570" y="2205703"/>
                        <a:pt x="183497" y="2187630"/>
                        <a:pt x="161202" y="2187630"/>
                      </a:cubicBezTo>
                      <a:close/>
                      <a:moveTo>
                        <a:pt x="76766" y="2187630"/>
                      </a:moveTo>
                      <a:cubicBezTo>
                        <a:pt x="54471" y="2187630"/>
                        <a:pt x="36398" y="2205703"/>
                        <a:pt x="36398" y="2227998"/>
                      </a:cubicBezTo>
                      <a:cubicBezTo>
                        <a:pt x="36398" y="2250293"/>
                        <a:pt x="54471" y="2268366"/>
                        <a:pt x="76766" y="2268366"/>
                      </a:cubicBezTo>
                      <a:cubicBezTo>
                        <a:pt x="99061" y="2268366"/>
                        <a:pt x="117134" y="2250293"/>
                        <a:pt x="117134" y="2227998"/>
                      </a:cubicBezTo>
                      <a:cubicBezTo>
                        <a:pt x="117134" y="2205703"/>
                        <a:pt x="99061" y="2187630"/>
                        <a:pt x="76766" y="2187630"/>
                      </a:cubicBezTo>
                      <a:close/>
                      <a:moveTo>
                        <a:pt x="1343312" y="2101580"/>
                      </a:moveTo>
                      <a:cubicBezTo>
                        <a:pt x="1321017" y="2101580"/>
                        <a:pt x="1302944" y="2119653"/>
                        <a:pt x="1302944" y="2141948"/>
                      </a:cubicBezTo>
                      <a:cubicBezTo>
                        <a:pt x="1302944" y="2164243"/>
                        <a:pt x="1321017" y="2182316"/>
                        <a:pt x="1343312" y="2182316"/>
                      </a:cubicBezTo>
                      <a:cubicBezTo>
                        <a:pt x="1365607" y="2182316"/>
                        <a:pt x="1383680" y="2164243"/>
                        <a:pt x="1383680" y="2141948"/>
                      </a:cubicBezTo>
                      <a:cubicBezTo>
                        <a:pt x="1383680" y="2119653"/>
                        <a:pt x="1365607" y="2101580"/>
                        <a:pt x="1343312" y="2101580"/>
                      </a:cubicBezTo>
                      <a:close/>
                      <a:moveTo>
                        <a:pt x="1258874" y="2101580"/>
                      </a:moveTo>
                      <a:cubicBezTo>
                        <a:pt x="1236579" y="2101580"/>
                        <a:pt x="1218506" y="2119653"/>
                        <a:pt x="1218506" y="2141948"/>
                      </a:cubicBezTo>
                      <a:cubicBezTo>
                        <a:pt x="1218506" y="2164243"/>
                        <a:pt x="1236579" y="2182316"/>
                        <a:pt x="1258874" y="2182316"/>
                      </a:cubicBezTo>
                      <a:cubicBezTo>
                        <a:pt x="1281169" y="2182316"/>
                        <a:pt x="1299242" y="2164243"/>
                        <a:pt x="1299242" y="2141948"/>
                      </a:cubicBezTo>
                      <a:cubicBezTo>
                        <a:pt x="1299242" y="2119653"/>
                        <a:pt x="1281169" y="2101580"/>
                        <a:pt x="1258874" y="2101580"/>
                      </a:cubicBezTo>
                      <a:close/>
                      <a:moveTo>
                        <a:pt x="1174438" y="2101580"/>
                      </a:moveTo>
                      <a:cubicBezTo>
                        <a:pt x="1152143" y="2101580"/>
                        <a:pt x="1134070" y="2119653"/>
                        <a:pt x="1134070" y="2141948"/>
                      </a:cubicBezTo>
                      <a:cubicBezTo>
                        <a:pt x="1134070" y="2164243"/>
                        <a:pt x="1152143" y="2182316"/>
                        <a:pt x="1174438" y="2182316"/>
                      </a:cubicBezTo>
                      <a:cubicBezTo>
                        <a:pt x="1196733" y="2182316"/>
                        <a:pt x="1214806" y="2164243"/>
                        <a:pt x="1214806" y="2141948"/>
                      </a:cubicBezTo>
                      <a:cubicBezTo>
                        <a:pt x="1214806" y="2119653"/>
                        <a:pt x="1196733" y="2101580"/>
                        <a:pt x="1174438" y="2101580"/>
                      </a:cubicBezTo>
                      <a:close/>
                      <a:moveTo>
                        <a:pt x="1090002" y="2101580"/>
                      </a:moveTo>
                      <a:cubicBezTo>
                        <a:pt x="1067707" y="2101580"/>
                        <a:pt x="1049634" y="2119653"/>
                        <a:pt x="1049634" y="2141948"/>
                      </a:cubicBezTo>
                      <a:cubicBezTo>
                        <a:pt x="1049634" y="2164243"/>
                        <a:pt x="1067707" y="2182316"/>
                        <a:pt x="1090002" y="2182316"/>
                      </a:cubicBezTo>
                      <a:cubicBezTo>
                        <a:pt x="1112297" y="2182316"/>
                        <a:pt x="1130370" y="2164243"/>
                        <a:pt x="1130370" y="2141948"/>
                      </a:cubicBezTo>
                      <a:cubicBezTo>
                        <a:pt x="1130370" y="2119653"/>
                        <a:pt x="1112297" y="2101580"/>
                        <a:pt x="1090002" y="2101580"/>
                      </a:cubicBezTo>
                      <a:close/>
                      <a:moveTo>
                        <a:pt x="1005565" y="2101580"/>
                      </a:moveTo>
                      <a:cubicBezTo>
                        <a:pt x="983270" y="2101580"/>
                        <a:pt x="965197" y="2119653"/>
                        <a:pt x="965197" y="2141948"/>
                      </a:cubicBezTo>
                      <a:cubicBezTo>
                        <a:pt x="965197" y="2164243"/>
                        <a:pt x="983270" y="2182316"/>
                        <a:pt x="1005565" y="2182316"/>
                      </a:cubicBezTo>
                      <a:cubicBezTo>
                        <a:pt x="1027860" y="2182316"/>
                        <a:pt x="1045933" y="2164243"/>
                        <a:pt x="1045933" y="2141948"/>
                      </a:cubicBezTo>
                      <a:cubicBezTo>
                        <a:pt x="1045933" y="2119653"/>
                        <a:pt x="1027860" y="2101580"/>
                        <a:pt x="1005565" y="2101580"/>
                      </a:cubicBezTo>
                      <a:close/>
                      <a:moveTo>
                        <a:pt x="921129" y="2101580"/>
                      </a:moveTo>
                      <a:cubicBezTo>
                        <a:pt x="898834" y="2101580"/>
                        <a:pt x="880761" y="2119653"/>
                        <a:pt x="880761" y="2141948"/>
                      </a:cubicBezTo>
                      <a:cubicBezTo>
                        <a:pt x="880761" y="2164243"/>
                        <a:pt x="898834" y="2182316"/>
                        <a:pt x="921129" y="2182316"/>
                      </a:cubicBezTo>
                      <a:cubicBezTo>
                        <a:pt x="943424" y="2182316"/>
                        <a:pt x="961497" y="2164243"/>
                        <a:pt x="961497" y="2141948"/>
                      </a:cubicBezTo>
                      <a:cubicBezTo>
                        <a:pt x="961497" y="2119653"/>
                        <a:pt x="943424" y="2101580"/>
                        <a:pt x="921129" y="2101580"/>
                      </a:cubicBezTo>
                      <a:close/>
                      <a:moveTo>
                        <a:pt x="836693" y="2101580"/>
                      </a:moveTo>
                      <a:cubicBezTo>
                        <a:pt x="814398" y="2101580"/>
                        <a:pt x="796325" y="2119653"/>
                        <a:pt x="796325" y="2141948"/>
                      </a:cubicBezTo>
                      <a:cubicBezTo>
                        <a:pt x="796325" y="2164243"/>
                        <a:pt x="814398" y="2182316"/>
                        <a:pt x="836693" y="2182316"/>
                      </a:cubicBezTo>
                      <a:cubicBezTo>
                        <a:pt x="858988" y="2182316"/>
                        <a:pt x="877061" y="2164243"/>
                        <a:pt x="877061" y="2141948"/>
                      </a:cubicBezTo>
                      <a:cubicBezTo>
                        <a:pt x="877061" y="2119653"/>
                        <a:pt x="858988" y="2101580"/>
                        <a:pt x="836693" y="2101580"/>
                      </a:cubicBezTo>
                      <a:close/>
                      <a:moveTo>
                        <a:pt x="752256" y="2101580"/>
                      </a:moveTo>
                      <a:cubicBezTo>
                        <a:pt x="729961" y="2101580"/>
                        <a:pt x="711888" y="2119653"/>
                        <a:pt x="711888" y="2141948"/>
                      </a:cubicBezTo>
                      <a:cubicBezTo>
                        <a:pt x="711888" y="2164243"/>
                        <a:pt x="729961" y="2182316"/>
                        <a:pt x="752256" y="2182316"/>
                      </a:cubicBezTo>
                      <a:cubicBezTo>
                        <a:pt x="774551" y="2182316"/>
                        <a:pt x="792624" y="2164243"/>
                        <a:pt x="792624" y="2141948"/>
                      </a:cubicBezTo>
                      <a:cubicBezTo>
                        <a:pt x="792624" y="2119653"/>
                        <a:pt x="774551" y="2101580"/>
                        <a:pt x="752256" y="2101580"/>
                      </a:cubicBezTo>
                      <a:close/>
                      <a:moveTo>
                        <a:pt x="667820" y="2101580"/>
                      </a:moveTo>
                      <a:cubicBezTo>
                        <a:pt x="645525" y="2101580"/>
                        <a:pt x="627452" y="2119653"/>
                        <a:pt x="627452" y="2141948"/>
                      </a:cubicBezTo>
                      <a:cubicBezTo>
                        <a:pt x="627452" y="2164243"/>
                        <a:pt x="645525" y="2182316"/>
                        <a:pt x="667820" y="2182316"/>
                      </a:cubicBezTo>
                      <a:cubicBezTo>
                        <a:pt x="690115" y="2182316"/>
                        <a:pt x="708188" y="2164243"/>
                        <a:pt x="708188" y="2141948"/>
                      </a:cubicBezTo>
                      <a:cubicBezTo>
                        <a:pt x="708188" y="2119653"/>
                        <a:pt x="690115" y="2101580"/>
                        <a:pt x="667820" y="2101580"/>
                      </a:cubicBezTo>
                      <a:close/>
                      <a:moveTo>
                        <a:pt x="583384" y="2101580"/>
                      </a:moveTo>
                      <a:cubicBezTo>
                        <a:pt x="561089" y="2101580"/>
                        <a:pt x="543016" y="2119653"/>
                        <a:pt x="543016" y="2141948"/>
                      </a:cubicBezTo>
                      <a:cubicBezTo>
                        <a:pt x="543016" y="2164243"/>
                        <a:pt x="561089" y="2182316"/>
                        <a:pt x="583384" y="2182316"/>
                      </a:cubicBezTo>
                      <a:cubicBezTo>
                        <a:pt x="605679" y="2182316"/>
                        <a:pt x="623752" y="2164243"/>
                        <a:pt x="623752" y="2141948"/>
                      </a:cubicBezTo>
                      <a:cubicBezTo>
                        <a:pt x="623752" y="2119653"/>
                        <a:pt x="605679" y="2101580"/>
                        <a:pt x="583384" y="2101580"/>
                      </a:cubicBezTo>
                      <a:close/>
                      <a:moveTo>
                        <a:pt x="498947" y="2101580"/>
                      </a:moveTo>
                      <a:cubicBezTo>
                        <a:pt x="476652" y="2101580"/>
                        <a:pt x="458579" y="2119653"/>
                        <a:pt x="458579" y="2141948"/>
                      </a:cubicBezTo>
                      <a:cubicBezTo>
                        <a:pt x="458579" y="2164243"/>
                        <a:pt x="476652" y="2182316"/>
                        <a:pt x="498947" y="2182316"/>
                      </a:cubicBezTo>
                      <a:cubicBezTo>
                        <a:pt x="521242" y="2182316"/>
                        <a:pt x="539315" y="2164243"/>
                        <a:pt x="539315" y="2141948"/>
                      </a:cubicBezTo>
                      <a:cubicBezTo>
                        <a:pt x="539315" y="2119653"/>
                        <a:pt x="521242" y="2101580"/>
                        <a:pt x="498947" y="2101580"/>
                      </a:cubicBezTo>
                      <a:close/>
                      <a:moveTo>
                        <a:pt x="414511" y="2101580"/>
                      </a:moveTo>
                      <a:cubicBezTo>
                        <a:pt x="392216" y="2101580"/>
                        <a:pt x="374143" y="2119653"/>
                        <a:pt x="374143" y="2141948"/>
                      </a:cubicBezTo>
                      <a:cubicBezTo>
                        <a:pt x="374143" y="2164243"/>
                        <a:pt x="392216" y="2182316"/>
                        <a:pt x="414511" y="2182316"/>
                      </a:cubicBezTo>
                      <a:cubicBezTo>
                        <a:pt x="436806" y="2182316"/>
                        <a:pt x="454879" y="2164243"/>
                        <a:pt x="454879" y="2141948"/>
                      </a:cubicBezTo>
                      <a:cubicBezTo>
                        <a:pt x="454879" y="2119653"/>
                        <a:pt x="436806" y="2101580"/>
                        <a:pt x="414511" y="2101580"/>
                      </a:cubicBezTo>
                      <a:close/>
                      <a:moveTo>
                        <a:pt x="330075" y="2101580"/>
                      </a:moveTo>
                      <a:cubicBezTo>
                        <a:pt x="307780" y="2101580"/>
                        <a:pt x="289707" y="2119653"/>
                        <a:pt x="289707" y="2141948"/>
                      </a:cubicBezTo>
                      <a:cubicBezTo>
                        <a:pt x="289707" y="2164243"/>
                        <a:pt x="307780" y="2182316"/>
                        <a:pt x="330075" y="2182316"/>
                      </a:cubicBezTo>
                      <a:cubicBezTo>
                        <a:pt x="352370" y="2182316"/>
                        <a:pt x="370443" y="2164243"/>
                        <a:pt x="370443" y="2141948"/>
                      </a:cubicBezTo>
                      <a:cubicBezTo>
                        <a:pt x="370443" y="2119653"/>
                        <a:pt x="352370" y="2101580"/>
                        <a:pt x="330075" y="2101580"/>
                      </a:cubicBezTo>
                      <a:close/>
                      <a:moveTo>
                        <a:pt x="245639" y="2101580"/>
                      </a:moveTo>
                      <a:cubicBezTo>
                        <a:pt x="223344" y="2101580"/>
                        <a:pt x="205271" y="2119653"/>
                        <a:pt x="205271" y="2141948"/>
                      </a:cubicBezTo>
                      <a:cubicBezTo>
                        <a:pt x="205271" y="2164243"/>
                        <a:pt x="223344" y="2182316"/>
                        <a:pt x="245639" y="2182316"/>
                      </a:cubicBezTo>
                      <a:cubicBezTo>
                        <a:pt x="267934" y="2182316"/>
                        <a:pt x="286007" y="2164243"/>
                        <a:pt x="286007" y="2141948"/>
                      </a:cubicBezTo>
                      <a:cubicBezTo>
                        <a:pt x="286007" y="2119653"/>
                        <a:pt x="267934" y="2101580"/>
                        <a:pt x="245639" y="2101580"/>
                      </a:cubicBezTo>
                      <a:close/>
                      <a:moveTo>
                        <a:pt x="161202" y="2101580"/>
                      </a:moveTo>
                      <a:cubicBezTo>
                        <a:pt x="138907" y="2101580"/>
                        <a:pt x="120834" y="2119653"/>
                        <a:pt x="120834" y="2141948"/>
                      </a:cubicBezTo>
                      <a:cubicBezTo>
                        <a:pt x="120834" y="2164243"/>
                        <a:pt x="138907" y="2182316"/>
                        <a:pt x="161202" y="2182316"/>
                      </a:cubicBezTo>
                      <a:cubicBezTo>
                        <a:pt x="183497" y="2182316"/>
                        <a:pt x="201570" y="2164243"/>
                        <a:pt x="201570" y="2141948"/>
                      </a:cubicBezTo>
                      <a:cubicBezTo>
                        <a:pt x="201570" y="2119653"/>
                        <a:pt x="183497" y="2101580"/>
                        <a:pt x="161202" y="2101580"/>
                      </a:cubicBezTo>
                      <a:close/>
                      <a:moveTo>
                        <a:pt x="76766" y="2101580"/>
                      </a:moveTo>
                      <a:cubicBezTo>
                        <a:pt x="54471" y="2101580"/>
                        <a:pt x="36398" y="2119653"/>
                        <a:pt x="36398" y="2141948"/>
                      </a:cubicBezTo>
                      <a:cubicBezTo>
                        <a:pt x="36398" y="2164243"/>
                        <a:pt x="54471" y="2182316"/>
                        <a:pt x="76766" y="2182316"/>
                      </a:cubicBezTo>
                      <a:cubicBezTo>
                        <a:pt x="99061" y="2182316"/>
                        <a:pt x="117134" y="2164243"/>
                        <a:pt x="117134" y="2141948"/>
                      </a:cubicBezTo>
                      <a:cubicBezTo>
                        <a:pt x="117134" y="2119653"/>
                        <a:pt x="99061" y="2101580"/>
                        <a:pt x="76766" y="2101580"/>
                      </a:cubicBezTo>
                      <a:close/>
                      <a:moveTo>
                        <a:pt x="1343312" y="2015531"/>
                      </a:moveTo>
                      <a:cubicBezTo>
                        <a:pt x="1321017" y="2015531"/>
                        <a:pt x="1302944" y="2033604"/>
                        <a:pt x="1302944" y="2055899"/>
                      </a:cubicBezTo>
                      <a:cubicBezTo>
                        <a:pt x="1302944" y="2078194"/>
                        <a:pt x="1321017" y="2096267"/>
                        <a:pt x="1343312" y="2096267"/>
                      </a:cubicBezTo>
                      <a:cubicBezTo>
                        <a:pt x="1365607" y="2096267"/>
                        <a:pt x="1383680" y="2078194"/>
                        <a:pt x="1383680" y="2055899"/>
                      </a:cubicBezTo>
                      <a:cubicBezTo>
                        <a:pt x="1383680" y="2033604"/>
                        <a:pt x="1365607" y="2015531"/>
                        <a:pt x="1343312" y="2015531"/>
                      </a:cubicBezTo>
                      <a:close/>
                      <a:moveTo>
                        <a:pt x="1258874" y="2015531"/>
                      </a:moveTo>
                      <a:cubicBezTo>
                        <a:pt x="1236579" y="2015531"/>
                        <a:pt x="1218506" y="2033604"/>
                        <a:pt x="1218506" y="2055899"/>
                      </a:cubicBezTo>
                      <a:cubicBezTo>
                        <a:pt x="1218506" y="2078194"/>
                        <a:pt x="1236579" y="2096267"/>
                        <a:pt x="1258874" y="2096267"/>
                      </a:cubicBezTo>
                      <a:cubicBezTo>
                        <a:pt x="1281169" y="2096267"/>
                        <a:pt x="1299242" y="2078194"/>
                        <a:pt x="1299242" y="2055899"/>
                      </a:cubicBezTo>
                      <a:cubicBezTo>
                        <a:pt x="1299242" y="2033604"/>
                        <a:pt x="1281169" y="2015531"/>
                        <a:pt x="1258874" y="2015531"/>
                      </a:cubicBezTo>
                      <a:close/>
                      <a:moveTo>
                        <a:pt x="1174438" y="2015531"/>
                      </a:moveTo>
                      <a:cubicBezTo>
                        <a:pt x="1152143" y="2015531"/>
                        <a:pt x="1134070" y="2033604"/>
                        <a:pt x="1134070" y="2055899"/>
                      </a:cubicBezTo>
                      <a:cubicBezTo>
                        <a:pt x="1134070" y="2078194"/>
                        <a:pt x="1152143" y="2096267"/>
                        <a:pt x="1174438" y="2096267"/>
                      </a:cubicBezTo>
                      <a:cubicBezTo>
                        <a:pt x="1196733" y="2096267"/>
                        <a:pt x="1214806" y="2078194"/>
                        <a:pt x="1214806" y="2055899"/>
                      </a:cubicBezTo>
                      <a:cubicBezTo>
                        <a:pt x="1214806" y="2033604"/>
                        <a:pt x="1196733" y="2015531"/>
                        <a:pt x="1174438" y="2015531"/>
                      </a:cubicBezTo>
                      <a:close/>
                      <a:moveTo>
                        <a:pt x="1090002" y="2015531"/>
                      </a:moveTo>
                      <a:cubicBezTo>
                        <a:pt x="1067707" y="2015531"/>
                        <a:pt x="1049634" y="2033604"/>
                        <a:pt x="1049634" y="2055899"/>
                      </a:cubicBezTo>
                      <a:cubicBezTo>
                        <a:pt x="1049634" y="2078194"/>
                        <a:pt x="1067707" y="2096267"/>
                        <a:pt x="1090002" y="2096267"/>
                      </a:cubicBezTo>
                      <a:cubicBezTo>
                        <a:pt x="1112297" y="2096267"/>
                        <a:pt x="1130370" y="2078194"/>
                        <a:pt x="1130370" y="2055899"/>
                      </a:cubicBezTo>
                      <a:cubicBezTo>
                        <a:pt x="1130370" y="2033604"/>
                        <a:pt x="1112297" y="2015531"/>
                        <a:pt x="1090002" y="2015531"/>
                      </a:cubicBezTo>
                      <a:close/>
                      <a:moveTo>
                        <a:pt x="1005565" y="2015531"/>
                      </a:moveTo>
                      <a:cubicBezTo>
                        <a:pt x="983270" y="2015531"/>
                        <a:pt x="965197" y="2033604"/>
                        <a:pt x="965197" y="2055899"/>
                      </a:cubicBezTo>
                      <a:cubicBezTo>
                        <a:pt x="965197" y="2078194"/>
                        <a:pt x="983270" y="2096267"/>
                        <a:pt x="1005565" y="2096267"/>
                      </a:cubicBezTo>
                      <a:cubicBezTo>
                        <a:pt x="1027860" y="2096267"/>
                        <a:pt x="1045933" y="2078194"/>
                        <a:pt x="1045933" y="2055899"/>
                      </a:cubicBezTo>
                      <a:cubicBezTo>
                        <a:pt x="1045933" y="2033604"/>
                        <a:pt x="1027860" y="2015531"/>
                        <a:pt x="1005565" y="2015531"/>
                      </a:cubicBezTo>
                      <a:close/>
                      <a:moveTo>
                        <a:pt x="921129" y="2015531"/>
                      </a:moveTo>
                      <a:cubicBezTo>
                        <a:pt x="898834" y="2015531"/>
                        <a:pt x="880761" y="2033604"/>
                        <a:pt x="880761" y="2055899"/>
                      </a:cubicBezTo>
                      <a:cubicBezTo>
                        <a:pt x="880761" y="2078194"/>
                        <a:pt x="898834" y="2096267"/>
                        <a:pt x="921129" y="2096267"/>
                      </a:cubicBezTo>
                      <a:cubicBezTo>
                        <a:pt x="943424" y="2096267"/>
                        <a:pt x="961497" y="2078194"/>
                        <a:pt x="961497" y="2055899"/>
                      </a:cubicBezTo>
                      <a:cubicBezTo>
                        <a:pt x="961497" y="2033604"/>
                        <a:pt x="943424" y="2015531"/>
                        <a:pt x="921129" y="2015531"/>
                      </a:cubicBezTo>
                      <a:close/>
                      <a:moveTo>
                        <a:pt x="836693" y="2015531"/>
                      </a:moveTo>
                      <a:cubicBezTo>
                        <a:pt x="814398" y="2015531"/>
                        <a:pt x="796325" y="2033604"/>
                        <a:pt x="796325" y="2055899"/>
                      </a:cubicBezTo>
                      <a:cubicBezTo>
                        <a:pt x="796325" y="2078194"/>
                        <a:pt x="814398" y="2096267"/>
                        <a:pt x="836693" y="2096267"/>
                      </a:cubicBezTo>
                      <a:cubicBezTo>
                        <a:pt x="858988" y="2096267"/>
                        <a:pt x="877061" y="2078194"/>
                        <a:pt x="877061" y="2055899"/>
                      </a:cubicBezTo>
                      <a:cubicBezTo>
                        <a:pt x="877061" y="2033604"/>
                        <a:pt x="858988" y="2015531"/>
                        <a:pt x="836693" y="2015531"/>
                      </a:cubicBezTo>
                      <a:close/>
                      <a:moveTo>
                        <a:pt x="752256" y="2015531"/>
                      </a:moveTo>
                      <a:cubicBezTo>
                        <a:pt x="729961" y="2015531"/>
                        <a:pt x="711888" y="2033604"/>
                        <a:pt x="711888" y="2055899"/>
                      </a:cubicBezTo>
                      <a:cubicBezTo>
                        <a:pt x="711888" y="2078194"/>
                        <a:pt x="729961" y="2096267"/>
                        <a:pt x="752256" y="2096267"/>
                      </a:cubicBezTo>
                      <a:cubicBezTo>
                        <a:pt x="774551" y="2096267"/>
                        <a:pt x="792624" y="2078194"/>
                        <a:pt x="792624" y="2055899"/>
                      </a:cubicBezTo>
                      <a:cubicBezTo>
                        <a:pt x="792624" y="2033604"/>
                        <a:pt x="774551" y="2015531"/>
                        <a:pt x="752256" y="2015531"/>
                      </a:cubicBezTo>
                      <a:close/>
                      <a:moveTo>
                        <a:pt x="667820" y="2015531"/>
                      </a:moveTo>
                      <a:cubicBezTo>
                        <a:pt x="645525" y="2015531"/>
                        <a:pt x="627452" y="2033604"/>
                        <a:pt x="627452" y="2055899"/>
                      </a:cubicBezTo>
                      <a:cubicBezTo>
                        <a:pt x="627452" y="2078194"/>
                        <a:pt x="645525" y="2096267"/>
                        <a:pt x="667820" y="2096267"/>
                      </a:cubicBezTo>
                      <a:cubicBezTo>
                        <a:pt x="690115" y="2096267"/>
                        <a:pt x="708188" y="2078194"/>
                        <a:pt x="708188" y="2055899"/>
                      </a:cubicBezTo>
                      <a:cubicBezTo>
                        <a:pt x="708188" y="2033604"/>
                        <a:pt x="690115" y="2015531"/>
                        <a:pt x="667820" y="2015531"/>
                      </a:cubicBezTo>
                      <a:close/>
                      <a:moveTo>
                        <a:pt x="583384" y="2015531"/>
                      </a:moveTo>
                      <a:cubicBezTo>
                        <a:pt x="561089" y="2015531"/>
                        <a:pt x="543016" y="2033604"/>
                        <a:pt x="543016" y="2055899"/>
                      </a:cubicBezTo>
                      <a:cubicBezTo>
                        <a:pt x="543016" y="2078194"/>
                        <a:pt x="561089" y="2096267"/>
                        <a:pt x="583384" y="2096267"/>
                      </a:cubicBezTo>
                      <a:cubicBezTo>
                        <a:pt x="605679" y="2096267"/>
                        <a:pt x="623752" y="2078194"/>
                        <a:pt x="623752" y="2055899"/>
                      </a:cubicBezTo>
                      <a:cubicBezTo>
                        <a:pt x="623752" y="2033604"/>
                        <a:pt x="605679" y="2015531"/>
                        <a:pt x="583384" y="2015531"/>
                      </a:cubicBezTo>
                      <a:close/>
                      <a:moveTo>
                        <a:pt x="498947" y="2015531"/>
                      </a:moveTo>
                      <a:cubicBezTo>
                        <a:pt x="476652" y="2015531"/>
                        <a:pt x="458579" y="2033604"/>
                        <a:pt x="458579" y="2055899"/>
                      </a:cubicBezTo>
                      <a:cubicBezTo>
                        <a:pt x="458579" y="2078194"/>
                        <a:pt x="476652" y="2096267"/>
                        <a:pt x="498947" y="2096267"/>
                      </a:cubicBezTo>
                      <a:cubicBezTo>
                        <a:pt x="521242" y="2096267"/>
                        <a:pt x="539315" y="2078194"/>
                        <a:pt x="539315" y="2055899"/>
                      </a:cubicBezTo>
                      <a:cubicBezTo>
                        <a:pt x="539315" y="2033604"/>
                        <a:pt x="521242" y="2015531"/>
                        <a:pt x="498947" y="2015531"/>
                      </a:cubicBezTo>
                      <a:close/>
                      <a:moveTo>
                        <a:pt x="414511" y="2015531"/>
                      </a:moveTo>
                      <a:cubicBezTo>
                        <a:pt x="392216" y="2015531"/>
                        <a:pt x="374143" y="2033604"/>
                        <a:pt x="374143" y="2055899"/>
                      </a:cubicBezTo>
                      <a:cubicBezTo>
                        <a:pt x="374143" y="2078194"/>
                        <a:pt x="392216" y="2096267"/>
                        <a:pt x="414511" y="2096267"/>
                      </a:cubicBezTo>
                      <a:cubicBezTo>
                        <a:pt x="436806" y="2096267"/>
                        <a:pt x="454879" y="2078194"/>
                        <a:pt x="454879" y="2055899"/>
                      </a:cubicBezTo>
                      <a:cubicBezTo>
                        <a:pt x="454879" y="2033604"/>
                        <a:pt x="436806" y="2015531"/>
                        <a:pt x="414511" y="2015531"/>
                      </a:cubicBezTo>
                      <a:close/>
                      <a:moveTo>
                        <a:pt x="330075" y="2015531"/>
                      </a:moveTo>
                      <a:cubicBezTo>
                        <a:pt x="307780" y="2015531"/>
                        <a:pt x="289707" y="2033604"/>
                        <a:pt x="289707" y="2055899"/>
                      </a:cubicBezTo>
                      <a:cubicBezTo>
                        <a:pt x="289707" y="2078194"/>
                        <a:pt x="307780" y="2096267"/>
                        <a:pt x="330075" y="2096267"/>
                      </a:cubicBezTo>
                      <a:cubicBezTo>
                        <a:pt x="352370" y="2096267"/>
                        <a:pt x="370443" y="2078194"/>
                        <a:pt x="370443" y="2055899"/>
                      </a:cubicBezTo>
                      <a:cubicBezTo>
                        <a:pt x="370443" y="2033604"/>
                        <a:pt x="352370" y="2015531"/>
                        <a:pt x="330075" y="2015531"/>
                      </a:cubicBezTo>
                      <a:close/>
                      <a:moveTo>
                        <a:pt x="245639" y="2015531"/>
                      </a:moveTo>
                      <a:cubicBezTo>
                        <a:pt x="223344" y="2015531"/>
                        <a:pt x="205271" y="2033604"/>
                        <a:pt x="205271" y="2055899"/>
                      </a:cubicBezTo>
                      <a:cubicBezTo>
                        <a:pt x="205271" y="2078194"/>
                        <a:pt x="223344" y="2096267"/>
                        <a:pt x="245639" y="2096267"/>
                      </a:cubicBezTo>
                      <a:cubicBezTo>
                        <a:pt x="267934" y="2096267"/>
                        <a:pt x="286007" y="2078194"/>
                        <a:pt x="286007" y="2055899"/>
                      </a:cubicBezTo>
                      <a:cubicBezTo>
                        <a:pt x="286007" y="2033604"/>
                        <a:pt x="267934" y="2015531"/>
                        <a:pt x="245639" y="2015531"/>
                      </a:cubicBezTo>
                      <a:close/>
                      <a:moveTo>
                        <a:pt x="161202" y="2015531"/>
                      </a:moveTo>
                      <a:cubicBezTo>
                        <a:pt x="138907" y="2015531"/>
                        <a:pt x="120834" y="2033604"/>
                        <a:pt x="120834" y="2055899"/>
                      </a:cubicBezTo>
                      <a:cubicBezTo>
                        <a:pt x="120834" y="2078194"/>
                        <a:pt x="138907" y="2096267"/>
                        <a:pt x="161202" y="2096267"/>
                      </a:cubicBezTo>
                      <a:cubicBezTo>
                        <a:pt x="183497" y="2096267"/>
                        <a:pt x="201570" y="2078194"/>
                        <a:pt x="201570" y="2055899"/>
                      </a:cubicBezTo>
                      <a:cubicBezTo>
                        <a:pt x="201570" y="2033604"/>
                        <a:pt x="183497" y="2015531"/>
                        <a:pt x="161202" y="2015531"/>
                      </a:cubicBezTo>
                      <a:close/>
                      <a:moveTo>
                        <a:pt x="76766" y="2015531"/>
                      </a:moveTo>
                      <a:cubicBezTo>
                        <a:pt x="54471" y="2015531"/>
                        <a:pt x="36398" y="2033604"/>
                        <a:pt x="36398" y="2055899"/>
                      </a:cubicBezTo>
                      <a:cubicBezTo>
                        <a:pt x="36398" y="2078194"/>
                        <a:pt x="54471" y="2096267"/>
                        <a:pt x="76766" y="2096267"/>
                      </a:cubicBezTo>
                      <a:cubicBezTo>
                        <a:pt x="99061" y="2096267"/>
                        <a:pt x="117134" y="2078194"/>
                        <a:pt x="117134" y="2055899"/>
                      </a:cubicBezTo>
                      <a:cubicBezTo>
                        <a:pt x="117134" y="2033604"/>
                        <a:pt x="99061" y="2015531"/>
                        <a:pt x="76766" y="2015531"/>
                      </a:cubicBezTo>
                      <a:close/>
                      <a:moveTo>
                        <a:pt x="1343312" y="1929482"/>
                      </a:moveTo>
                      <a:cubicBezTo>
                        <a:pt x="1321017" y="1929482"/>
                        <a:pt x="1302944" y="1947555"/>
                        <a:pt x="1302944" y="1969850"/>
                      </a:cubicBezTo>
                      <a:cubicBezTo>
                        <a:pt x="1302944" y="1992145"/>
                        <a:pt x="1321017" y="2010218"/>
                        <a:pt x="1343312" y="2010218"/>
                      </a:cubicBezTo>
                      <a:cubicBezTo>
                        <a:pt x="1365607" y="2010218"/>
                        <a:pt x="1383680" y="1992145"/>
                        <a:pt x="1383680" y="1969850"/>
                      </a:cubicBezTo>
                      <a:cubicBezTo>
                        <a:pt x="1383680" y="1947555"/>
                        <a:pt x="1365607" y="1929482"/>
                        <a:pt x="1343312" y="1929482"/>
                      </a:cubicBezTo>
                      <a:close/>
                      <a:moveTo>
                        <a:pt x="1258874" y="1929482"/>
                      </a:moveTo>
                      <a:cubicBezTo>
                        <a:pt x="1236579" y="1929482"/>
                        <a:pt x="1218506" y="1947555"/>
                        <a:pt x="1218506" y="1969850"/>
                      </a:cubicBezTo>
                      <a:cubicBezTo>
                        <a:pt x="1218506" y="1992145"/>
                        <a:pt x="1236579" y="2010218"/>
                        <a:pt x="1258874" y="2010218"/>
                      </a:cubicBezTo>
                      <a:cubicBezTo>
                        <a:pt x="1281169" y="2010218"/>
                        <a:pt x="1299242" y="1992145"/>
                        <a:pt x="1299242" y="1969850"/>
                      </a:cubicBezTo>
                      <a:cubicBezTo>
                        <a:pt x="1299242" y="1947555"/>
                        <a:pt x="1281169" y="1929482"/>
                        <a:pt x="1258874" y="1929482"/>
                      </a:cubicBezTo>
                      <a:close/>
                      <a:moveTo>
                        <a:pt x="1174438" y="1929482"/>
                      </a:moveTo>
                      <a:cubicBezTo>
                        <a:pt x="1152143" y="1929482"/>
                        <a:pt x="1134070" y="1947555"/>
                        <a:pt x="1134070" y="1969850"/>
                      </a:cubicBezTo>
                      <a:cubicBezTo>
                        <a:pt x="1134070" y="1992145"/>
                        <a:pt x="1152143" y="2010218"/>
                        <a:pt x="1174438" y="2010218"/>
                      </a:cubicBezTo>
                      <a:cubicBezTo>
                        <a:pt x="1196733" y="2010218"/>
                        <a:pt x="1214806" y="1992145"/>
                        <a:pt x="1214806" y="1969850"/>
                      </a:cubicBezTo>
                      <a:cubicBezTo>
                        <a:pt x="1214806" y="1947555"/>
                        <a:pt x="1196733" y="1929482"/>
                        <a:pt x="1174438" y="1929482"/>
                      </a:cubicBezTo>
                      <a:close/>
                      <a:moveTo>
                        <a:pt x="1090002" y="1929482"/>
                      </a:moveTo>
                      <a:cubicBezTo>
                        <a:pt x="1067707" y="1929482"/>
                        <a:pt x="1049634" y="1947555"/>
                        <a:pt x="1049634" y="1969850"/>
                      </a:cubicBezTo>
                      <a:cubicBezTo>
                        <a:pt x="1049634" y="1992145"/>
                        <a:pt x="1067707" y="2010218"/>
                        <a:pt x="1090002" y="2010218"/>
                      </a:cubicBezTo>
                      <a:cubicBezTo>
                        <a:pt x="1112297" y="2010218"/>
                        <a:pt x="1130370" y="1992145"/>
                        <a:pt x="1130370" y="1969850"/>
                      </a:cubicBezTo>
                      <a:cubicBezTo>
                        <a:pt x="1130370" y="1947555"/>
                        <a:pt x="1112297" y="1929482"/>
                        <a:pt x="1090002" y="1929482"/>
                      </a:cubicBezTo>
                      <a:close/>
                      <a:moveTo>
                        <a:pt x="1005565" y="1929482"/>
                      </a:moveTo>
                      <a:cubicBezTo>
                        <a:pt x="983270" y="1929482"/>
                        <a:pt x="965197" y="1947555"/>
                        <a:pt x="965197" y="1969850"/>
                      </a:cubicBezTo>
                      <a:cubicBezTo>
                        <a:pt x="965197" y="1992145"/>
                        <a:pt x="983270" y="2010218"/>
                        <a:pt x="1005565" y="2010218"/>
                      </a:cubicBezTo>
                      <a:cubicBezTo>
                        <a:pt x="1027860" y="2010218"/>
                        <a:pt x="1045933" y="1992145"/>
                        <a:pt x="1045933" y="1969850"/>
                      </a:cubicBezTo>
                      <a:cubicBezTo>
                        <a:pt x="1045933" y="1947555"/>
                        <a:pt x="1027860" y="1929482"/>
                        <a:pt x="1005565" y="1929482"/>
                      </a:cubicBezTo>
                      <a:close/>
                      <a:moveTo>
                        <a:pt x="921129" y="1929482"/>
                      </a:moveTo>
                      <a:cubicBezTo>
                        <a:pt x="898834" y="1929482"/>
                        <a:pt x="880761" y="1947555"/>
                        <a:pt x="880761" y="1969850"/>
                      </a:cubicBezTo>
                      <a:cubicBezTo>
                        <a:pt x="880761" y="1992145"/>
                        <a:pt x="898834" y="2010218"/>
                        <a:pt x="921129" y="2010218"/>
                      </a:cubicBezTo>
                      <a:cubicBezTo>
                        <a:pt x="943424" y="2010218"/>
                        <a:pt x="961497" y="1992145"/>
                        <a:pt x="961497" y="1969850"/>
                      </a:cubicBezTo>
                      <a:cubicBezTo>
                        <a:pt x="961497" y="1947555"/>
                        <a:pt x="943424" y="1929482"/>
                        <a:pt x="921129" y="1929482"/>
                      </a:cubicBezTo>
                      <a:close/>
                      <a:moveTo>
                        <a:pt x="836693" y="1929482"/>
                      </a:moveTo>
                      <a:cubicBezTo>
                        <a:pt x="814398" y="1929482"/>
                        <a:pt x="796325" y="1947555"/>
                        <a:pt x="796325" y="1969850"/>
                      </a:cubicBezTo>
                      <a:cubicBezTo>
                        <a:pt x="796325" y="1992145"/>
                        <a:pt x="814398" y="2010218"/>
                        <a:pt x="836693" y="2010218"/>
                      </a:cubicBezTo>
                      <a:cubicBezTo>
                        <a:pt x="858988" y="2010218"/>
                        <a:pt x="877061" y="1992145"/>
                        <a:pt x="877061" y="1969850"/>
                      </a:cubicBezTo>
                      <a:cubicBezTo>
                        <a:pt x="877061" y="1947555"/>
                        <a:pt x="858988" y="1929482"/>
                        <a:pt x="836693" y="1929482"/>
                      </a:cubicBezTo>
                      <a:close/>
                      <a:moveTo>
                        <a:pt x="752256" y="1929482"/>
                      </a:moveTo>
                      <a:cubicBezTo>
                        <a:pt x="729961" y="1929482"/>
                        <a:pt x="711888" y="1947555"/>
                        <a:pt x="711888" y="1969850"/>
                      </a:cubicBezTo>
                      <a:cubicBezTo>
                        <a:pt x="711888" y="1992145"/>
                        <a:pt x="729961" y="2010218"/>
                        <a:pt x="752256" y="2010218"/>
                      </a:cubicBezTo>
                      <a:cubicBezTo>
                        <a:pt x="774551" y="2010218"/>
                        <a:pt x="792624" y="1992145"/>
                        <a:pt x="792624" y="1969850"/>
                      </a:cubicBezTo>
                      <a:cubicBezTo>
                        <a:pt x="792624" y="1947555"/>
                        <a:pt x="774551" y="1929482"/>
                        <a:pt x="752256" y="1929482"/>
                      </a:cubicBezTo>
                      <a:close/>
                      <a:moveTo>
                        <a:pt x="667820" y="1929482"/>
                      </a:moveTo>
                      <a:cubicBezTo>
                        <a:pt x="645525" y="1929482"/>
                        <a:pt x="627452" y="1947555"/>
                        <a:pt x="627452" y="1969850"/>
                      </a:cubicBezTo>
                      <a:cubicBezTo>
                        <a:pt x="627452" y="1992145"/>
                        <a:pt x="645525" y="2010218"/>
                        <a:pt x="667820" y="2010218"/>
                      </a:cubicBezTo>
                      <a:cubicBezTo>
                        <a:pt x="690115" y="2010218"/>
                        <a:pt x="708188" y="1992145"/>
                        <a:pt x="708188" y="1969850"/>
                      </a:cubicBezTo>
                      <a:cubicBezTo>
                        <a:pt x="708188" y="1947555"/>
                        <a:pt x="690115" y="1929482"/>
                        <a:pt x="667820" y="1929482"/>
                      </a:cubicBezTo>
                      <a:close/>
                      <a:moveTo>
                        <a:pt x="583384" y="1929482"/>
                      </a:moveTo>
                      <a:cubicBezTo>
                        <a:pt x="561089" y="1929482"/>
                        <a:pt x="543016" y="1947555"/>
                        <a:pt x="543016" y="1969850"/>
                      </a:cubicBezTo>
                      <a:cubicBezTo>
                        <a:pt x="543016" y="1992145"/>
                        <a:pt x="561089" y="2010218"/>
                        <a:pt x="583384" y="2010218"/>
                      </a:cubicBezTo>
                      <a:cubicBezTo>
                        <a:pt x="605679" y="2010218"/>
                        <a:pt x="623752" y="1992145"/>
                        <a:pt x="623752" y="1969850"/>
                      </a:cubicBezTo>
                      <a:cubicBezTo>
                        <a:pt x="623752" y="1947555"/>
                        <a:pt x="605679" y="1929482"/>
                        <a:pt x="583384" y="1929482"/>
                      </a:cubicBezTo>
                      <a:close/>
                      <a:moveTo>
                        <a:pt x="498947" y="1929482"/>
                      </a:moveTo>
                      <a:cubicBezTo>
                        <a:pt x="476652" y="1929482"/>
                        <a:pt x="458579" y="1947555"/>
                        <a:pt x="458579" y="1969850"/>
                      </a:cubicBezTo>
                      <a:cubicBezTo>
                        <a:pt x="458579" y="1992145"/>
                        <a:pt x="476652" y="2010218"/>
                        <a:pt x="498947" y="2010218"/>
                      </a:cubicBezTo>
                      <a:cubicBezTo>
                        <a:pt x="521242" y="2010218"/>
                        <a:pt x="539315" y="1992145"/>
                        <a:pt x="539315" y="1969850"/>
                      </a:cubicBezTo>
                      <a:cubicBezTo>
                        <a:pt x="539315" y="1947555"/>
                        <a:pt x="521242" y="1929482"/>
                        <a:pt x="498947" y="1929482"/>
                      </a:cubicBezTo>
                      <a:close/>
                      <a:moveTo>
                        <a:pt x="414511" y="1929482"/>
                      </a:moveTo>
                      <a:cubicBezTo>
                        <a:pt x="392216" y="1929482"/>
                        <a:pt x="374143" y="1947555"/>
                        <a:pt x="374143" y="1969850"/>
                      </a:cubicBezTo>
                      <a:cubicBezTo>
                        <a:pt x="374143" y="1992145"/>
                        <a:pt x="392216" y="2010218"/>
                        <a:pt x="414511" y="2010218"/>
                      </a:cubicBezTo>
                      <a:cubicBezTo>
                        <a:pt x="436806" y="2010218"/>
                        <a:pt x="454879" y="1992145"/>
                        <a:pt x="454879" y="1969850"/>
                      </a:cubicBezTo>
                      <a:cubicBezTo>
                        <a:pt x="454879" y="1947555"/>
                        <a:pt x="436806" y="1929482"/>
                        <a:pt x="414511" y="1929482"/>
                      </a:cubicBezTo>
                      <a:close/>
                      <a:moveTo>
                        <a:pt x="330075" y="1929482"/>
                      </a:moveTo>
                      <a:cubicBezTo>
                        <a:pt x="307780" y="1929482"/>
                        <a:pt x="289707" y="1947555"/>
                        <a:pt x="289707" y="1969850"/>
                      </a:cubicBezTo>
                      <a:cubicBezTo>
                        <a:pt x="289707" y="1992145"/>
                        <a:pt x="307780" y="2010218"/>
                        <a:pt x="330075" y="2010218"/>
                      </a:cubicBezTo>
                      <a:cubicBezTo>
                        <a:pt x="352370" y="2010218"/>
                        <a:pt x="370443" y="1992145"/>
                        <a:pt x="370443" y="1969850"/>
                      </a:cubicBezTo>
                      <a:cubicBezTo>
                        <a:pt x="370443" y="1947555"/>
                        <a:pt x="352370" y="1929482"/>
                        <a:pt x="330075" y="1929482"/>
                      </a:cubicBezTo>
                      <a:close/>
                      <a:moveTo>
                        <a:pt x="245639" y="1929482"/>
                      </a:moveTo>
                      <a:cubicBezTo>
                        <a:pt x="223344" y="1929482"/>
                        <a:pt x="205271" y="1947555"/>
                        <a:pt x="205271" y="1969850"/>
                      </a:cubicBezTo>
                      <a:cubicBezTo>
                        <a:pt x="205271" y="1992145"/>
                        <a:pt x="223344" y="2010218"/>
                        <a:pt x="245639" y="2010218"/>
                      </a:cubicBezTo>
                      <a:cubicBezTo>
                        <a:pt x="267934" y="2010218"/>
                        <a:pt x="286007" y="1992145"/>
                        <a:pt x="286007" y="1969850"/>
                      </a:cubicBezTo>
                      <a:cubicBezTo>
                        <a:pt x="286007" y="1947555"/>
                        <a:pt x="267934" y="1929482"/>
                        <a:pt x="245639" y="1929482"/>
                      </a:cubicBezTo>
                      <a:close/>
                      <a:moveTo>
                        <a:pt x="161202" y="1929482"/>
                      </a:moveTo>
                      <a:cubicBezTo>
                        <a:pt x="138907" y="1929482"/>
                        <a:pt x="120834" y="1947555"/>
                        <a:pt x="120834" y="1969850"/>
                      </a:cubicBezTo>
                      <a:cubicBezTo>
                        <a:pt x="120834" y="1992145"/>
                        <a:pt x="138907" y="2010218"/>
                        <a:pt x="161202" y="2010218"/>
                      </a:cubicBezTo>
                      <a:cubicBezTo>
                        <a:pt x="183497" y="2010218"/>
                        <a:pt x="201570" y="1992145"/>
                        <a:pt x="201570" y="1969850"/>
                      </a:cubicBezTo>
                      <a:cubicBezTo>
                        <a:pt x="201570" y="1947555"/>
                        <a:pt x="183497" y="1929482"/>
                        <a:pt x="161202" y="1929482"/>
                      </a:cubicBezTo>
                      <a:close/>
                      <a:moveTo>
                        <a:pt x="76766" y="1929482"/>
                      </a:moveTo>
                      <a:cubicBezTo>
                        <a:pt x="54471" y="1929482"/>
                        <a:pt x="36398" y="1947555"/>
                        <a:pt x="36398" y="1969850"/>
                      </a:cubicBezTo>
                      <a:cubicBezTo>
                        <a:pt x="36398" y="1992145"/>
                        <a:pt x="54471" y="2010218"/>
                        <a:pt x="76766" y="2010218"/>
                      </a:cubicBezTo>
                      <a:cubicBezTo>
                        <a:pt x="99061" y="2010218"/>
                        <a:pt x="117134" y="1992145"/>
                        <a:pt x="117134" y="1969850"/>
                      </a:cubicBezTo>
                      <a:cubicBezTo>
                        <a:pt x="117134" y="1947555"/>
                        <a:pt x="99061" y="1929482"/>
                        <a:pt x="76766" y="1929482"/>
                      </a:cubicBezTo>
                      <a:close/>
                      <a:moveTo>
                        <a:pt x="1343312" y="1843433"/>
                      </a:moveTo>
                      <a:cubicBezTo>
                        <a:pt x="1321017" y="1843433"/>
                        <a:pt x="1302944" y="1861506"/>
                        <a:pt x="1302944" y="1883801"/>
                      </a:cubicBezTo>
                      <a:cubicBezTo>
                        <a:pt x="1302944" y="1906096"/>
                        <a:pt x="1321017" y="1924169"/>
                        <a:pt x="1343312" y="1924169"/>
                      </a:cubicBezTo>
                      <a:cubicBezTo>
                        <a:pt x="1365607" y="1924169"/>
                        <a:pt x="1383680" y="1906096"/>
                        <a:pt x="1383680" y="1883801"/>
                      </a:cubicBezTo>
                      <a:cubicBezTo>
                        <a:pt x="1383680" y="1861506"/>
                        <a:pt x="1365607" y="1843433"/>
                        <a:pt x="1343312" y="1843433"/>
                      </a:cubicBezTo>
                      <a:close/>
                      <a:moveTo>
                        <a:pt x="1258874" y="1843433"/>
                      </a:moveTo>
                      <a:cubicBezTo>
                        <a:pt x="1236579" y="1843433"/>
                        <a:pt x="1218506" y="1861506"/>
                        <a:pt x="1218506" y="1883801"/>
                      </a:cubicBezTo>
                      <a:cubicBezTo>
                        <a:pt x="1218506" y="1906096"/>
                        <a:pt x="1236579" y="1924169"/>
                        <a:pt x="1258874" y="1924169"/>
                      </a:cubicBezTo>
                      <a:cubicBezTo>
                        <a:pt x="1281169" y="1924169"/>
                        <a:pt x="1299242" y="1906096"/>
                        <a:pt x="1299242" y="1883801"/>
                      </a:cubicBezTo>
                      <a:cubicBezTo>
                        <a:pt x="1299242" y="1861506"/>
                        <a:pt x="1281169" y="1843433"/>
                        <a:pt x="1258874" y="1843433"/>
                      </a:cubicBezTo>
                      <a:close/>
                      <a:moveTo>
                        <a:pt x="1174438" y="1843433"/>
                      </a:moveTo>
                      <a:cubicBezTo>
                        <a:pt x="1152143" y="1843433"/>
                        <a:pt x="1134070" y="1861506"/>
                        <a:pt x="1134070" y="1883801"/>
                      </a:cubicBezTo>
                      <a:cubicBezTo>
                        <a:pt x="1134070" y="1906096"/>
                        <a:pt x="1152143" y="1924169"/>
                        <a:pt x="1174438" y="1924169"/>
                      </a:cubicBezTo>
                      <a:cubicBezTo>
                        <a:pt x="1196733" y="1924169"/>
                        <a:pt x="1214806" y="1906096"/>
                        <a:pt x="1214806" y="1883801"/>
                      </a:cubicBezTo>
                      <a:cubicBezTo>
                        <a:pt x="1214806" y="1861506"/>
                        <a:pt x="1196733" y="1843433"/>
                        <a:pt x="1174438" y="1843433"/>
                      </a:cubicBezTo>
                      <a:close/>
                      <a:moveTo>
                        <a:pt x="1090002" y="1843433"/>
                      </a:moveTo>
                      <a:cubicBezTo>
                        <a:pt x="1067707" y="1843433"/>
                        <a:pt x="1049634" y="1861506"/>
                        <a:pt x="1049634" y="1883801"/>
                      </a:cubicBezTo>
                      <a:cubicBezTo>
                        <a:pt x="1049634" y="1906096"/>
                        <a:pt x="1067707" y="1924169"/>
                        <a:pt x="1090002" y="1924169"/>
                      </a:cubicBezTo>
                      <a:cubicBezTo>
                        <a:pt x="1112297" y="1924169"/>
                        <a:pt x="1130370" y="1906096"/>
                        <a:pt x="1130370" y="1883801"/>
                      </a:cubicBezTo>
                      <a:cubicBezTo>
                        <a:pt x="1130370" y="1861506"/>
                        <a:pt x="1112297" y="1843433"/>
                        <a:pt x="1090002" y="1843433"/>
                      </a:cubicBezTo>
                      <a:close/>
                      <a:moveTo>
                        <a:pt x="1005565" y="1843433"/>
                      </a:moveTo>
                      <a:cubicBezTo>
                        <a:pt x="983270" y="1843433"/>
                        <a:pt x="965197" y="1861506"/>
                        <a:pt x="965197" y="1883801"/>
                      </a:cubicBezTo>
                      <a:cubicBezTo>
                        <a:pt x="965197" y="1906096"/>
                        <a:pt x="983270" y="1924169"/>
                        <a:pt x="1005565" y="1924169"/>
                      </a:cubicBezTo>
                      <a:cubicBezTo>
                        <a:pt x="1027860" y="1924169"/>
                        <a:pt x="1045933" y="1906096"/>
                        <a:pt x="1045933" y="1883801"/>
                      </a:cubicBezTo>
                      <a:cubicBezTo>
                        <a:pt x="1045933" y="1861506"/>
                        <a:pt x="1027860" y="1843433"/>
                        <a:pt x="1005565" y="1843433"/>
                      </a:cubicBezTo>
                      <a:close/>
                      <a:moveTo>
                        <a:pt x="921129" y="1843433"/>
                      </a:moveTo>
                      <a:cubicBezTo>
                        <a:pt x="898834" y="1843433"/>
                        <a:pt x="880761" y="1861506"/>
                        <a:pt x="880761" y="1883801"/>
                      </a:cubicBezTo>
                      <a:cubicBezTo>
                        <a:pt x="880761" y="1906096"/>
                        <a:pt x="898834" y="1924169"/>
                        <a:pt x="921129" y="1924169"/>
                      </a:cubicBezTo>
                      <a:cubicBezTo>
                        <a:pt x="943424" y="1924169"/>
                        <a:pt x="961497" y="1906096"/>
                        <a:pt x="961497" y="1883801"/>
                      </a:cubicBezTo>
                      <a:cubicBezTo>
                        <a:pt x="961497" y="1861506"/>
                        <a:pt x="943424" y="1843433"/>
                        <a:pt x="921129" y="1843433"/>
                      </a:cubicBezTo>
                      <a:close/>
                      <a:moveTo>
                        <a:pt x="836693" y="1843433"/>
                      </a:moveTo>
                      <a:cubicBezTo>
                        <a:pt x="814398" y="1843433"/>
                        <a:pt x="796325" y="1861506"/>
                        <a:pt x="796325" y="1883801"/>
                      </a:cubicBezTo>
                      <a:cubicBezTo>
                        <a:pt x="796325" y="1906096"/>
                        <a:pt x="814398" y="1924169"/>
                        <a:pt x="836693" y="1924169"/>
                      </a:cubicBezTo>
                      <a:cubicBezTo>
                        <a:pt x="858988" y="1924169"/>
                        <a:pt x="877061" y="1906096"/>
                        <a:pt x="877061" y="1883801"/>
                      </a:cubicBezTo>
                      <a:cubicBezTo>
                        <a:pt x="877061" y="1861506"/>
                        <a:pt x="858988" y="1843433"/>
                        <a:pt x="836693" y="1843433"/>
                      </a:cubicBezTo>
                      <a:close/>
                      <a:moveTo>
                        <a:pt x="752256" y="1843433"/>
                      </a:moveTo>
                      <a:cubicBezTo>
                        <a:pt x="729961" y="1843433"/>
                        <a:pt x="711888" y="1861506"/>
                        <a:pt x="711888" y="1883801"/>
                      </a:cubicBezTo>
                      <a:cubicBezTo>
                        <a:pt x="711888" y="1906096"/>
                        <a:pt x="729961" y="1924169"/>
                        <a:pt x="752256" y="1924169"/>
                      </a:cubicBezTo>
                      <a:cubicBezTo>
                        <a:pt x="774551" y="1924169"/>
                        <a:pt x="792624" y="1906096"/>
                        <a:pt x="792624" y="1883801"/>
                      </a:cubicBezTo>
                      <a:cubicBezTo>
                        <a:pt x="792624" y="1861506"/>
                        <a:pt x="774551" y="1843433"/>
                        <a:pt x="752256" y="1843433"/>
                      </a:cubicBezTo>
                      <a:close/>
                      <a:moveTo>
                        <a:pt x="667820" y="1843433"/>
                      </a:moveTo>
                      <a:cubicBezTo>
                        <a:pt x="645525" y="1843433"/>
                        <a:pt x="627452" y="1861506"/>
                        <a:pt x="627452" y="1883801"/>
                      </a:cubicBezTo>
                      <a:cubicBezTo>
                        <a:pt x="627452" y="1906096"/>
                        <a:pt x="645525" y="1924169"/>
                        <a:pt x="667820" y="1924169"/>
                      </a:cubicBezTo>
                      <a:cubicBezTo>
                        <a:pt x="690115" y="1924169"/>
                        <a:pt x="708188" y="1906096"/>
                        <a:pt x="708188" y="1883801"/>
                      </a:cubicBezTo>
                      <a:cubicBezTo>
                        <a:pt x="708188" y="1861506"/>
                        <a:pt x="690115" y="1843433"/>
                        <a:pt x="667820" y="1843433"/>
                      </a:cubicBezTo>
                      <a:close/>
                      <a:moveTo>
                        <a:pt x="583384" y="1843433"/>
                      </a:moveTo>
                      <a:cubicBezTo>
                        <a:pt x="561089" y="1843433"/>
                        <a:pt x="543016" y="1861506"/>
                        <a:pt x="543016" y="1883801"/>
                      </a:cubicBezTo>
                      <a:cubicBezTo>
                        <a:pt x="543016" y="1906096"/>
                        <a:pt x="561089" y="1924169"/>
                        <a:pt x="583384" y="1924169"/>
                      </a:cubicBezTo>
                      <a:cubicBezTo>
                        <a:pt x="605679" y="1924169"/>
                        <a:pt x="623752" y="1906096"/>
                        <a:pt x="623752" y="1883801"/>
                      </a:cubicBezTo>
                      <a:cubicBezTo>
                        <a:pt x="623752" y="1861506"/>
                        <a:pt x="605679" y="1843433"/>
                        <a:pt x="583384" y="1843433"/>
                      </a:cubicBezTo>
                      <a:close/>
                      <a:moveTo>
                        <a:pt x="498947" y="1843433"/>
                      </a:moveTo>
                      <a:cubicBezTo>
                        <a:pt x="476652" y="1843433"/>
                        <a:pt x="458579" y="1861506"/>
                        <a:pt x="458579" y="1883801"/>
                      </a:cubicBezTo>
                      <a:cubicBezTo>
                        <a:pt x="458579" y="1906096"/>
                        <a:pt x="476652" y="1924169"/>
                        <a:pt x="498947" y="1924169"/>
                      </a:cubicBezTo>
                      <a:cubicBezTo>
                        <a:pt x="521242" y="1924169"/>
                        <a:pt x="539315" y="1906096"/>
                        <a:pt x="539315" y="1883801"/>
                      </a:cubicBezTo>
                      <a:cubicBezTo>
                        <a:pt x="539315" y="1861506"/>
                        <a:pt x="521242" y="1843433"/>
                        <a:pt x="498947" y="1843433"/>
                      </a:cubicBezTo>
                      <a:close/>
                      <a:moveTo>
                        <a:pt x="414511" y="1843433"/>
                      </a:moveTo>
                      <a:cubicBezTo>
                        <a:pt x="392216" y="1843433"/>
                        <a:pt x="374143" y="1861506"/>
                        <a:pt x="374143" y="1883801"/>
                      </a:cubicBezTo>
                      <a:cubicBezTo>
                        <a:pt x="374143" y="1906096"/>
                        <a:pt x="392216" y="1924169"/>
                        <a:pt x="414511" y="1924169"/>
                      </a:cubicBezTo>
                      <a:cubicBezTo>
                        <a:pt x="436806" y="1924169"/>
                        <a:pt x="454879" y="1906096"/>
                        <a:pt x="454879" y="1883801"/>
                      </a:cubicBezTo>
                      <a:cubicBezTo>
                        <a:pt x="454879" y="1861506"/>
                        <a:pt x="436806" y="1843433"/>
                        <a:pt x="414511" y="1843433"/>
                      </a:cubicBezTo>
                      <a:close/>
                      <a:moveTo>
                        <a:pt x="330075" y="1843433"/>
                      </a:moveTo>
                      <a:cubicBezTo>
                        <a:pt x="307780" y="1843433"/>
                        <a:pt x="289707" y="1861506"/>
                        <a:pt x="289707" y="1883801"/>
                      </a:cubicBezTo>
                      <a:cubicBezTo>
                        <a:pt x="289707" y="1906096"/>
                        <a:pt x="307780" y="1924169"/>
                        <a:pt x="330075" y="1924169"/>
                      </a:cubicBezTo>
                      <a:cubicBezTo>
                        <a:pt x="352370" y="1924169"/>
                        <a:pt x="370443" y="1906096"/>
                        <a:pt x="370443" y="1883801"/>
                      </a:cubicBezTo>
                      <a:cubicBezTo>
                        <a:pt x="370443" y="1861506"/>
                        <a:pt x="352370" y="1843433"/>
                        <a:pt x="330075" y="1843433"/>
                      </a:cubicBezTo>
                      <a:close/>
                      <a:moveTo>
                        <a:pt x="245639" y="1843433"/>
                      </a:moveTo>
                      <a:cubicBezTo>
                        <a:pt x="223344" y="1843433"/>
                        <a:pt x="205271" y="1861506"/>
                        <a:pt x="205271" y="1883801"/>
                      </a:cubicBezTo>
                      <a:cubicBezTo>
                        <a:pt x="205271" y="1906096"/>
                        <a:pt x="223344" y="1924169"/>
                        <a:pt x="245639" y="1924169"/>
                      </a:cubicBezTo>
                      <a:cubicBezTo>
                        <a:pt x="267934" y="1924169"/>
                        <a:pt x="286007" y="1906096"/>
                        <a:pt x="286007" y="1883801"/>
                      </a:cubicBezTo>
                      <a:cubicBezTo>
                        <a:pt x="286007" y="1861506"/>
                        <a:pt x="267934" y="1843433"/>
                        <a:pt x="245639" y="1843433"/>
                      </a:cubicBezTo>
                      <a:close/>
                      <a:moveTo>
                        <a:pt x="161202" y="1843433"/>
                      </a:moveTo>
                      <a:cubicBezTo>
                        <a:pt x="138907" y="1843433"/>
                        <a:pt x="120834" y="1861506"/>
                        <a:pt x="120834" y="1883801"/>
                      </a:cubicBezTo>
                      <a:cubicBezTo>
                        <a:pt x="120834" y="1906096"/>
                        <a:pt x="138907" y="1924169"/>
                        <a:pt x="161202" y="1924169"/>
                      </a:cubicBezTo>
                      <a:cubicBezTo>
                        <a:pt x="183497" y="1924169"/>
                        <a:pt x="201570" y="1906096"/>
                        <a:pt x="201570" y="1883801"/>
                      </a:cubicBezTo>
                      <a:cubicBezTo>
                        <a:pt x="201570" y="1861506"/>
                        <a:pt x="183497" y="1843433"/>
                        <a:pt x="161202" y="1843433"/>
                      </a:cubicBezTo>
                      <a:close/>
                      <a:moveTo>
                        <a:pt x="76766" y="1843433"/>
                      </a:moveTo>
                      <a:cubicBezTo>
                        <a:pt x="54471" y="1843433"/>
                        <a:pt x="36398" y="1861506"/>
                        <a:pt x="36398" y="1883801"/>
                      </a:cubicBezTo>
                      <a:cubicBezTo>
                        <a:pt x="36398" y="1906096"/>
                        <a:pt x="54471" y="1924169"/>
                        <a:pt x="76766" y="1924169"/>
                      </a:cubicBezTo>
                      <a:cubicBezTo>
                        <a:pt x="99061" y="1924169"/>
                        <a:pt x="117134" y="1906096"/>
                        <a:pt x="117134" y="1883801"/>
                      </a:cubicBezTo>
                      <a:cubicBezTo>
                        <a:pt x="117134" y="1861506"/>
                        <a:pt x="99061" y="1843433"/>
                        <a:pt x="76766" y="1843433"/>
                      </a:cubicBezTo>
                      <a:close/>
                      <a:moveTo>
                        <a:pt x="1343312" y="1757383"/>
                      </a:moveTo>
                      <a:cubicBezTo>
                        <a:pt x="1321017" y="1757383"/>
                        <a:pt x="1302944" y="1775456"/>
                        <a:pt x="1302944" y="1797751"/>
                      </a:cubicBezTo>
                      <a:cubicBezTo>
                        <a:pt x="1302944" y="1820046"/>
                        <a:pt x="1321017" y="1838119"/>
                        <a:pt x="1343312" y="1838119"/>
                      </a:cubicBezTo>
                      <a:cubicBezTo>
                        <a:pt x="1365607" y="1838119"/>
                        <a:pt x="1383680" y="1820046"/>
                        <a:pt x="1383680" y="1797751"/>
                      </a:cubicBezTo>
                      <a:cubicBezTo>
                        <a:pt x="1383680" y="1775456"/>
                        <a:pt x="1365607" y="1757383"/>
                        <a:pt x="1343312" y="1757383"/>
                      </a:cubicBezTo>
                      <a:close/>
                      <a:moveTo>
                        <a:pt x="1258874" y="1757383"/>
                      </a:moveTo>
                      <a:cubicBezTo>
                        <a:pt x="1236579" y="1757383"/>
                        <a:pt x="1218506" y="1775456"/>
                        <a:pt x="1218506" y="1797751"/>
                      </a:cubicBezTo>
                      <a:cubicBezTo>
                        <a:pt x="1218506" y="1820046"/>
                        <a:pt x="1236579" y="1838119"/>
                        <a:pt x="1258874" y="1838119"/>
                      </a:cubicBezTo>
                      <a:cubicBezTo>
                        <a:pt x="1281169" y="1838119"/>
                        <a:pt x="1299242" y="1820046"/>
                        <a:pt x="1299242" y="1797751"/>
                      </a:cubicBezTo>
                      <a:cubicBezTo>
                        <a:pt x="1299242" y="1775456"/>
                        <a:pt x="1281169" y="1757383"/>
                        <a:pt x="1258874" y="1757383"/>
                      </a:cubicBezTo>
                      <a:close/>
                      <a:moveTo>
                        <a:pt x="1174438" y="1757383"/>
                      </a:moveTo>
                      <a:cubicBezTo>
                        <a:pt x="1152143" y="1757383"/>
                        <a:pt x="1134070" y="1775456"/>
                        <a:pt x="1134070" y="1797751"/>
                      </a:cubicBezTo>
                      <a:cubicBezTo>
                        <a:pt x="1134070" y="1820046"/>
                        <a:pt x="1152143" y="1838119"/>
                        <a:pt x="1174438" y="1838119"/>
                      </a:cubicBezTo>
                      <a:cubicBezTo>
                        <a:pt x="1196733" y="1838119"/>
                        <a:pt x="1214806" y="1820046"/>
                        <a:pt x="1214806" y="1797751"/>
                      </a:cubicBezTo>
                      <a:cubicBezTo>
                        <a:pt x="1214806" y="1775456"/>
                        <a:pt x="1196733" y="1757383"/>
                        <a:pt x="1174438" y="1757383"/>
                      </a:cubicBezTo>
                      <a:close/>
                      <a:moveTo>
                        <a:pt x="1090002" y="1757383"/>
                      </a:moveTo>
                      <a:cubicBezTo>
                        <a:pt x="1067707" y="1757383"/>
                        <a:pt x="1049634" y="1775456"/>
                        <a:pt x="1049634" y="1797751"/>
                      </a:cubicBezTo>
                      <a:cubicBezTo>
                        <a:pt x="1049634" y="1820046"/>
                        <a:pt x="1067707" y="1838119"/>
                        <a:pt x="1090002" y="1838119"/>
                      </a:cubicBezTo>
                      <a:cubicBezTo>
                        <a:pt x="1112297" y="1838119"/>
                        <a:pt x="1130370" y="1820046"/>
                        <a:pt x="1130370" y="1797751"/>
                      </a:cubicBezTo>
                      <a:cubicBezTo>
                        <a:pt x="1130370" y="1775456"/>
                        <a:pt x="1112297" y="1757383"/>
                        <a:pt x="1090002" y="1757383"/>
                      </a:cubicBezTo>
                      <a:close/>
                      <a:moveTo>
                        <a:pt x="1005565" y="1757383"/>
                      </a:moveTo>
                      <a:cubicBezTo>
                        <a:pt x="983270" y="1757383"/>
                        <a:pt x="965197" y="1775456"/>
                        <a:pt x="965197" y="1797751"/>
                      </a:cubicBezTo>
                      <a:cubicBezTo>
                        <a:pt x="965197" y="1820046"/>
                        <a:pt x="983270" y="1838119"/>
                        <a:pt x="1005565" y="1838119"/>
                      </a:cubicBezTo>
                      <a:cubicBezTo>
                        <a:pt x="1027860" y="1838119"/>
                        <a:pt x="1045933" y="1820046"/>
                        <a:pt x="1045933" y="1797751"/>
                      </a:cubicBezTo>
                      <a:cubicBezTo>
                        <a:pt x="1045933" y="1775456"/>
                        <a:pt x="1027860" y="1757383"/>
                        <a:pt x="1005565" y="1757383"/>
                      </a:cubicBezTo>
                      <a:close/>
                      <a:moveTo>
                        <a:pt x="921129" y="1757383"/>
                      </a:moveTo>
                      <a:cubicBezTo>
                        <a:pt x="898834" y="1757383"/>
                        <a:pt x="880761" y="1775456"/>
                        <a:pt x="880761" y="1797751"/>
                      </a:cubicBezTo>
                      <a:cubicBezTo>
                        <a:pt x="880761" y="1820046"/>
                        <a:pt x="898834" y="1838119"/>
                        <a:pt x="921129" y="1838119"/>
                      </a:cubicBezTo>
                      <a:cubicBezTo>
                        <a:pt x="943424" y="1838119"/>
                        <a:pt x="961497" y="1820046"/>
                        <a:pt x="961497" y="1797751"/>
                      </a:cubicBezTo>
                      <a:cubicBezTo>
                        <a:pt x="961497" y="1775456"/>
                        <a:pt x="943424" y="1757383"/>
                        <a:pt x="921129" y="1757383"/>
                      </a:cubicBezTo>
                      <a:close/>
                      <a:moveTo>
                        <a:pt x="836693" y="1757383"/>
                      </a:moveTo>
                      <a:cubicBezTo>
                        <a:pt x="814398" y="1757383"/>
                        <a:pt x="796325" y="1775456"/>
                        <a:pt x="796325" y="1797751"/>
                      </a:cubicBezTo>
                      <a:cubicBezTo>
                        <a:pt x="796325" y="1820046"/>
                        <a:pt x="814398" y="1838119"/>
                        <a:pt x="836693" y="1838119"/>
                      </a:cubicBezTo>
                      <a:cubicBezTo>
                        <a:pt x="858988" y="1838119"/>
                        <a:pt x="877061" y="1820046"/>
                        <a:pt x="877061" y="1797751"/>
                      </a:cubicBezTo>
                      <a:cubicBezTo>
                        <a:pt x="877061" y="1775456"/>
                        <a:pt x="858988" y="1757383"/>
                        <a:pt x="836693" y="1757383"/>
                      </a:cubicBezTo>
                      <a:close/>
                      <a:moveTo>
                        <a:pt x="752256" y="1757383"/>
                      </a:moveTo>
                      <a:cubicBezTo>
                        <a:pt x="729961" y="1757383"/>
                        <a:pt x="711888" y="1775456"/>
                        <a:pt x="711888" y="1797751"/>
                      </a:cubicBezTo>
                      <a:cubicBezTo>
                        <a:pt x="711888" y="1820046"/>
                        <a:pt x="729961" y="1838119"/>
                        <a:pt x="752256" y="1838119"/>
                      </a:cubicBezTo>
                      <a:cubicBezTo>
                        <a:pt x="774551" y="1838119"/>
                        <a:pt x="792624" y="1820046"/>
                        <a:pt x="792624" y="1797751"/>
                      </a:cubicBezTo>
                      <a:cubicBezTo>
                        <a:pt x="792624" y="1775456"/>
                        <a:pt x="774551" y="1757383"/>
                        <a:pt x="752256" y="1757383"/>
                      </a:cubicBezTo>
                      <a:close/>
                      <a:moveTo>
                        <a:pt x="667820" y="1757383"/>
                      </a:moveTo>
                      <a:cubicBezTo>
                        <a:pt x="645525" y="1757383"/>
                        <a:pt x="627452" y="1775456"/>
                        <a:pt x="627452" y="1797751"/>
                      </a:cubicBezTo>
                      <a:cubicBezTo>
                        <a:pt x="627452" y="1820046"/>
                        <a:pt x="645525" y="1838119"/>
                        <a:pt x="667820" y="1838119"/>
                      </a:cubicBezTo>
                      <a:cubicBezTo>
                        <a:pt x="690115" y="1838119"/>
                        <a:pt x="708188" y="1820046"/>
                        <a:pt x="708188" y="1797751"/>
                      </a:cubicBezTo>
                      <a:cubicBezTo>
                        <a:pt x="708188" y="1775456"/>
                        <a:pt x="690115" y="1757383"/>
                        <a:pt x="667820" y="1757383"/>
                      </a:cubicBezTo>
                      <a:close/>
                      <a:moveTo>
                        <a:pt x="583384" y="1757383"/>
                      </a:moveTo>
                      <a:cubicBezTo>
                        <a:pt x="561089" y="1757383"/>
                        <a:pt x="543016" y="1775456"/>
                        <a:pt x="543016" y="1797751"/>
                      </a:cubicBezTo>
                      <a:cubicBezTo>
                        <a:pt x="543016" y="1820046"/>
                        <a:pt x="561089" y="1838119"/>
                        <a:pt x="583384" y="1838119"/>
                      </a:cubicBezTo>
                      <a:cubicBezTo>
                        <a:pt x="605679" y="1838119"/>
                        <a:pt x="623752" y="1820046"/>
                        <a:pt x="623752" y="1797751"/>
                      </a:cubicBezTo>
                      <a:cubicBezTo>
                        <a:pt x="623752" y="1775456"/>
                        <a:pt x="605679" y="1757383"/>
                        <a:pt x="583384" y="1757383"/>
                      </a:cubicBezTo>
                      <a:close/>
                      <a:moveTo>
                        <a:pt x="498947" y="1757383"/>
                      </a:moveTo>
                      <a:cubicBezTo>
                        <a:pt x="476652" y="1757383"/>
                        <a:pt x="458579" y="1775456"/>
                        <a:pt x="458579" y="1797751"/>
                      </a:cubicBezTo>
                      <a:cubicBezTo>
                        <a:pt x="458579" y="1820046"/>
                        <a:pt x="476652" y="1838119"/>
                        <a:pt x="498947" y="1838119"/>
                      </a:cubicBezTo>
                      <a:cubicBezTo>
                        <a:pt x="521242" y="1838119"/>
                        <a:pt x="539315" y="1820046"/>
                        <a:pt x="539315" y="1797751"/>
                      </a:cubicBezTo>
                      <a:cubicBezTo>
                        <a:pt x="539315" y="1775456"/>
                        <a:pt x="521242" y="1757383"/>
                        <a:pt x="498947" y="1757383"/>
                      </a:cubicBezTo>
                      <a:close/>
                      <a:moveTo>
                        <a:pt x="414511" y="1757383"/>
                      </a:moveTo>
                      <a:cubicBezTo>
                        <a:pt x="392216" y="1757383"/>
                        <a:pt x="374143" y="1775456"/>
                        <a:pt x="374143" y="1797751"/>
                      </a:cubicBezTo>
                      <a:cubicBezTo>
                        <a:pt x="374143" y="1820046"/>
                        <a:pt x="392216" y="1838119"/>
                        <a:pt x="414511" y="1838119"/>
                      </a:cubicBezTo>
                      <a:cubicBezTo>
                        <a:pt x="436806" y="1838119"/>
                        <a:pt x="454879" y="1820046"/>
                        <a:pt x="454879" y="1797751"/>
                      </a:cubicBezTo>
                      <a:cubicBezTo>
                        <a:pt x="454879" y="1775456"/>
                        <a:pt x="436806" y="1757383"/>
                        <a:pt x="414511" y="1757383"/>
                      </a:cubicBezTo>
                      <a:close/>
                      <a:moveTo>
                        <a:pt x="330075" y="1757383"/>
                      </a:moveTo>
                      <a:cubicBezTo>
                        <a:pt x="307780" y="1757383"/>
                        <a:pt x="289707" y="1775456"/>
                        <a:pt x="289707" y="1797751"/>
                      </a:cubicBezTo>
                      <a:cubicBezTo>
                        <a:pt x="289707" y="1820046"/>
                        <a:pt x="307780" y="1838119"/>
                        <a:pt x="330075" y="1838119"/>
                      </a:cubicBezTo>
                      <a:cubicBezTo>
                        <a:pt x="352370" y="1838119"/>
                        <a:pt x="370443" y="1820046"/>
                        <a:pt x="370443" y="1797751"/>
                      </a:cubicBezTo>
                      <a:cubicBezTo>
                        <a:pt x="370443" y="1775456"/>
                        <a:pt x="352370" y="1757383"/>
                        <a:pt x="330075" y="1757383"/>
                      </a:cubicBezTo>
                      <a:close/>
                      <a:moveTo>
                        <a:pt x="245639" y="1757383"/>
                      </a:moveTo>
                      <a:cubicBezTo>
                        <a:pt x="223344" y="1757383"/>
                        <a:pt x="205271" y="1775456"/>
                        <a:pt x="205271" y="1797751"/>
                      </a:cubicBezTo>
                      <a:cubicBezTo>
                        <a:pt x="205271" y="1820046"/>
                        <a:pt x="223344" y="1838119"/>
                        <a:pt x="245639" y="1838119"/>
                      </a:cubicBezTo>
                      <a:cubicBezTo>
                        <a:pt x="267934" y="1838119"/>
                        <a:pt x="286007" y="1820046"/>
                        <a:pt x="286007" y="1797751"/>
                      </a:cubicBezTo>
                      <a:cubicBezTo>
                        <a:pt x="286007" y="1775456"/>
                        <a:pt x="267934" y="1757383"/>
                        <a:pt x="245639" y="1757383"/>
                      </a:cubicBezTo>
                      <a:close/>
                      <a:moveTo>
                        <a:pt x="161202" y="1757383"/>
                      </a:moveTo>
                      <a:cubicBezTo>
                        <a:pt x="138907" y="1757383"/>
                        <a:pt x="120834" y="1775456"/>
                        <a:pt x="120834" y="1797751"/>
                      </a:cubicBezTo>
                      <a:cubicBezTo>
                        <a:pt x="120834" y="1820046"/>
                        <a:pt x="138907" y="1838119"/>
                        <a:pt x="161202" y="1838119"/>
                      </a:cubicBezTo>
                      <a:cubicBezTo>
                        <a:pt x="183497" y="1838119"/>
                        <a:pt x="201570" y="1820046"/>
                        <a:pt x="201570" y="1797751"/>
                      </a:cubicBezTo>
                      <a:cubicBezTo>
                        <a:pt x="201570" y="1775456"/>
                        <a:pt x="183497" y="1757383"/>
                        <a:pt x="161202" y="1757383"/>
                      </a:cubicBezTo>
                      <a:close/>
                      <a:moveTo>
                        <a:pt x="76766" y="1757383"/>
                      </a:moveTo>
                      <a:cubicBezTo>
                        <a:pt x="54471" y="1757383"/>
                        <a:pt x="36398" y="1775456"/>
                        <a:pt x="36398" y="1797751"/>
                      </a:cubicBezTo>
                      <a:cubicBezTo>
                        <a:pt x="36398" y="1820046"/>
                        <a:pt x="54471" y="1838119"/>
                        <a:pt x="76766" y="1838119"/>
                      </a:cubicBezTo>
                      <a:cubicBezTo>
                        <a:pt x="99061" y="1838119"/>
                        <a:pt x="117134" y="1820046"/>
                        <a:pt x="117134" y="1797751"/>
                      </a:cubicBezTo>
                      <a:cubicBezTo>
                        <a:pt x="117134" y="1775456"/>
                        <a:pt x="99061" y="1757383"/>
                        <a:pt x="76766" y="1757383"/>
                      </a:cubicBezTo>
                      <a:close/>
                      <a:moveTo>
                        <a:pt x="1343312" y="1671334"/>
                      </a:moveTo>
                      <a:cubicBezTo>
                        <a:pt x="1321017" y="1671334"/>
                        <a:pt x="1302944" y="1689407"/>
                        <a:pt x="1302944" y="1711702"/>
                      </a:cubicBezTo>
                      <a:cubicBezTo>
                        <a:pt x="1302944" y="1733997"/>
                        <a:pt x="1321017" y="1752070"/>
                        <a:pt x="1343312" y="1752070"/>
                      </a:cubicBezTo>
                      <a:cubicBezTo>
                        <a:pt x="1365607" y="1752070"/>
                        <a:pt x="1383680" y="1733997"/>
                        <a:pt x="1383680" y="1711702"/>
                      </a:cubicBezTo>
                      <a:cubicBezTo>
                        <a:pt x="1383680" y="1689407"/>
                        <a:pt x="1365607" y="1671334"/>
                        <a:pt x="1343312" y="1671334"/>
                      </a:cubicBezTo>
                      <a:close/>
                      <a:moveTo>
                        <a:pt x="1258874" y="1671334"/>
                      </a:moveTo>
                      <a:cubicBezTo>
                        <a:pt x="1236579" y="1671334"/>
                        <a:pt x="1218506" y="1689407"/>
                        <a:pt x="1218506" y="1711702"/>
                      </a:cubicBezTo>
                      <a:cubicBezTo>
                        <a:pt x="1218506" y="1733997"/>
                        <a:pt x="1236579" y="1752070"/>
                        <a:pt x="1258874" y="1752070"/>
                      </a:cubicBezTo>
                      <a:cubicBezTo>
                        <a:pt x="1281169" y="1752070"/>
                        <a:pt x="1299242" y="1733997"/>
                        <a:pt x="1299242" y="1711702"/>
                      </a:cubicBezTo>
                      <a:cubicBezTo>
                        <a:pt x="1299242" y="1689407"/>
                        <a:pt x="1281169" y="1671334"/>
                        <a:pt x="1258874" y="1671334"/>
                      </a:cubicBezTo>
                      <a:close/>
                      <a:moveTo>
                        <a:pt x="1174438" y="1671334"/>
                      </a:moveTo>
                      <a:cubicBezTo>
                        <a:pt x="1152143" y="1671334"/>
                        <a:pt x="1134070" y="1689407"/>
                        <a:pt x="1134070" y="1711702"/>
                      </a:cubicBezTo>
                      <a:cubicBezTo>
                        <a:pt x="1134070" y="1733997"/>
                        <a:pt x="1152143" y="1752070"/>
                        <a:pt x="1174438" y="1752070"/>
                      </a:cubicBezTo>
                      <a:cubicBezTo>
                        <a:pt x="1196733" y="1752070"/>
                        <a:pt x="1214806" y="1733997"/>
                        <a:pt x="1214806" y="1711702"/>
                      </a:cubicBezTo>
                      <a:cubicBezTo>
                        <a:pt x="1214806" y="1689407"/>
                        <a:pt x="1196733" y="1671334"/>
                        <a:pt x="1174438" y="1671334"/>
                      </a:cubicBezTo>
                      <a:close/>
                      <a:moveTo>
                        <a:pt x="1090002" y="1671334"/>
                      </a:moveTo>
                      <a:cubicBezTo>
                        <a:pt x="1067707" y="1671334"/>
                        <a:pt x="1049634" y="1689407"/>
                        <a:pt x="1049634" y="1711702"/>
                      </a:cubicBezTo>
                      <a:cubicBezTo>
                        <a:pt x="1049634" y="1733997"/>
                        <a:pt x="1067707" y="1752070"/>
                        <a:pt x="1090002" y="1752070"/>
                      </a:cubicBezTo>
                      <a:cubicBezTo>
                        <a:pt x="1112297" y="1752070"/>
                        <a:pt x="1130370" y="1733997"/>
                        <a:pt x="1130370" y="1711702"/>
                      </a:cubicBezTo>
                      <a:cubicBezTo>
                        <a:pt x="1130370" y="1689407"/>
                        <a:pt x="1112297" y="1671334"/>
                        <a:pt x="1090002" y="1671334"/>
                      </a:cubicBezTo>
                      <a:close/>
                      <a:moveTo>
                        <a:pt x="1005565" y="1671334"/>
                      </a:moveTo>
                      <a:cubicBezTo>
                        <a:pt x="983270" y="1671334"/>
                        <a:pt x="965197" y="1689407"/>
                        <a:pt x="965197" y="1711702"/>
                      </a:cubicBezTo>
                      <a:cubicBezTo>
                        <a:pt x="965197" y="1733997"/>
                        <a:pt x="983270" y="1752070"/>
                        <a:pt x="1005565" y="1752070"/>
                      </a:cubicBezTo>
                      <a:cubicBezTo>
                        <a:pt x="1027860" y="1752070"/>
                        <a:pt x="1045933" y="1733997"/>
                        <a:pt x="1045933" y="1711702"/>
                      </a:cubicBezTo>
                      <a:cubicBezTo>
                        <a:pt x="1045933" y="1689407"/>
                        <a:pt x="1027860" y="1671334"/>
                        <a:pt x="1005565" y="1671334"/>
                      </a:cubicBezTo>
                      <a:close/>
                      <a:moveTo>
                        <a:pt x="921129" y="1671334"/>
                      </a:moveTo>
                      <a:cubicBezTo>
                        <a:pt x="898834" y="1671334"/>
                        <a:pt x="880761" y="1689407"/>
                        <a:pt x="880761" y="1711702"/>
                      </a:cubicBezTo>
                      <a:cubicBezTo>
                        <a:pt x="880761" y="1733997"/>
                        <a:pt x="898834" y="1752070"/>
                        <a:pt x="921129" y="1752070"/>
                      </a:cubicBezTo>
                      <a:cubicBezTo>
                        <a:pt x="943424" y="1752070"/>
                        <a:pt x="961497" y="1733997"/>
                        <a:pt x="961497" y="1711702"/>
                      </a:cubicBezTo>
                      <a:cubicBezTo>
                        <a:pt x="961497" y="1689407"/>
                        <a:pt x="943424" y="1671334"/>
                        <a:pt x="921129" y="1671334"/>
                      </a:cubicBezTo>
                      <a:close/>
                      <a:moveTo>
                        <a:pt x="836693" y="1671334"/>
                      </a:moveTo>
                      <a:cubicBezTo>
                        <a:pt x="814398" y="1671334"/>
                        <a:pt x="796325" y="1689407"/>
                        <a:pt x="796325" y="1711702"/>
                      </a:cubicBezTo>
                      <a:cubicBezTo>
                        <a:pt x="796325" y="1733997"/>
                        <a:pt x="814398" y="1752070"/>
                        <a:pt x="836693" y="1752070"/>
                      </a:cubicBezTo>
                      <a:cubicBezTo>
                        <a:pt x="858988" y="1752070"/>
                        <a:pt x="877061" y="1733997"/>
                        <a:pt x="877061" y="1711702"/>
                      </a:cubicBezTo>
                      <a:cubicBezTo>
                        <a:pt x="877061" y="1689407"/>
                        <a:pt x="858988" y="1671334"/>
                        <a:pt x="836693" y="1671334"/>
                      </a:cubicBezTo>
                      <a:close/>
                      <a:moveTo>
                        <a:pt x="752256" y="1671334"/>
                      </a:moveTo>
                      <a:cubicBezTo>
                        <a:pt x="729961" y="1671334"/>
                        <a:pt x="711888" y="1689407"/>
                        <a:pt x="711888" y="1711702"/>
                      </a:cubicBezTo>
                      <a:cubicBezTo>
                        <a:pt x="711888" y="1733997"/>
                        <a:pt x="729961" y="1752070"/>
                        <a:pt x="752256" y="1752070"/>
                      </a:cubicBezTo>
                      <a:cubicBezTo>
                        <a:pt x="774551" y="1752070"/>
                        <a:pt x="792624" y="1733997"/>
                        <a:pt x="792624" y="1711702"/>
                      </a:cubicBezTo>
                      <a:cubicBezTo>
                        <a:pt x="792624" y="1689407"/>
                        <a:pt x="774551" y="1671334"/>
                        <a:pt x="752256" y="1671334"/>
                      </a:cubicBezTo>
                      <a:close/>
                      <a:moveTo>
                        <a:pt x="667820" y="1671334"/>
                      </a:moveTo>
                      <a:cubicBezTo>
                        <a:pt x="645525" y="1671334"/>
                        <a:pt x="627452" y="1689407"/>
                        <a:pt x="627452" y="1711702"/>
                      </a:cubicBezTo>
                      <a:cubicBezTo>
                        <a:pt x="627452" y="1733997"/>
                        <a:pt x="645525" y="1752070"/>
                        <a:pt x="667820" y="1752070"/>
                      </a:cubicBezTo>
                      <a:cubicBezTo>
                        <a:pt x="690115" y="1752070"/>
                        <a:pt x="708188" y="1733997"/>
                        <a:pt x="708188" y="1711702"/>
                      </a:cubicBezTo>
                      <a:cubicBezTo>
                        <a:pt x="708188" y="1689407"/>
                        <a:pt x="690115" y="1671334"/>
                        <a:pt x="667820" y="1671334"/>
                      </a:cubicBezTo>
                      <a:close/>
                      <a:moveTo>
                        <a:pt x="583384" y="1671334"/>
                      </a:moveTo>
                      <a:cubicBezTo>
                        <a:pt x="561089" y="1671334"/>
                        <a:pt x="543016" y="1689407"/>
                        <a:pt x="543016" y="1711702"/>
                      </a:cubicBezTo>
                      <a:cubicBezTo>
                        <a:pt x="543016" y="1733997"/>
                        <a:pt x="561089" y="1752070"/>
                        <a:pt x="583384" y="1752070"/>
                      </a:cubicBezTo>
                      <a:cubicBezTo>
                        <a:pt x="605679" y="1752070"/>
                        <a:pt x="623752" y="1733997"/>
                        <a:pt x="623752" y="1711702"/>
                      </a:cubicBezTo>
                      <a:cubicBezTo>
                        <a:pt x="623752" y="1689407"/>
                        <a:pt x="605679" y="1671334"/>
                        <a:pt x="583384" y="1671334"/>
                      </a:cubicBezTo>
                      <a:close/>
                      <a:moveTo>
                        <a:pt x="498947" y="1671334"/>
                      </a:moveTo>
                      <a:cubicBezTo>
                        <a:pt x="476652" y="1671334"/>
                        <a:pt x="458579" y="1689407"/>
                        <a:pt x="458579" y="1711702"/>
                      </a:cubicBezTo>
                      <a:cubicBezTo>
                        <a:pt x="458579" y="1733997"/>
                        <a:pt x="476652" y="1752070"/>
                        <a:pt x="498947" y="1752070"/>
                      </a:cubicBezTo>
                      <a:cubicBezTo>
                        <a:pt x="521242" y="1752070"/>
                        <a:pt x="539315" y="1733997"/>
                        <a:pt x="539315" y="1711702"/>
                      </a:cubicBezTo>
                      <a:cubicBezTo>
                        <a:pt x="539315" y="1689407"/>
                        <a:pt x="521242" y="1671334"/>
                        <a:pt x="498947" y="1671334"/>
                      </a:cubicBezTo>
                      <a:close/>
                      <a:moveTo>
                        <a:pt x="414511" y="1671334"/>
                      </a:moveTo>
                      <a:cubicBezTo>
                        <a:pt x="392216" y="1671334"/>
                        <a:pt x="374143" y="1689407"/>
                        <a:pt x="374143" y="1711702"/>
                      </a:cubicBezTo>
                      <a:cubicBezTo>
                        <a:pt x="374143" y="1733997"/>
                        <a:pt x="392216" y="1752070"/>
                        <a:pt x="414511" y="1752070"/>
                      </a:cubicBezTo>
                      <a:cubicBezTo>
                        <a:pt x="436806" y="1752070"/>
                        <a:pt x="454879" y="1733997"/>
                        <a:pt x="454879" y="1711702"/>
                      </a:cubicBezTo>
                      <a:cubicBezTo>
                        <a:pt x="454879" y="1689407"/>
                        <a:pt x="436806" y="1671334"/>
                        <a:pt x="414511" y="1671334"/>
                      </a:cubicBezTo>
                      <a:close/>
                      <a:moveTo>
                        <a:pt x="330075" y="1671334"/>
                      </a:moveTo>
                      <a:cubicBezTo>
                        <a:pt x="307780" y="1671334"/>
                        <a:pt x="289707" y="1689407"/>
                        <a:pt x="289707" y="1711702"/>
                      </a:cubicBezTo>
                      <a:cubicBezTo>
                        <a:pt x="289707" y="1733997"/>
                        <a:pt x="307780" y="1752070"/>
                        <a:pt x="330075" y="1752070"/>
                      </a:cubicBezTo>
                      <a:cubicBezTo>
                        <a:pt x="352370" y="1752070"/>
                        <a:pt x="370443" y="1733997"/>
                        <a:pt x="370443" y="1711702"/>
                      </a:cubicBezTo>
                      <a:cubicBezTo>
                        <a:pt x="370443" y="1689407"/>
                        <a:pt x="352370" y="1671334"/>
                        <a:pt x="330075" y="1671334"/>
                      </a:cubicBezTo>
                      <a:close/>
                      <a:moveTo>
                        <a:pt x="245639" y="1671334"/>
                      </a:moveTo>
                      <a:cubicBezTo>
                        <a:pt x="223344" y="1671334"/>
                        <a:pt x="205271" y="1689407"/>
                        <a:pt x="205271" y="1711702"/>
                      </a:cubicBezTo>
                      <a:cubicBezTo>
                        <a:pt x="205271" y="1733997"/>
                        <a:pt x="223344" y="1752070"/>
                        <a:pt x="245639" y="1752070"/>
                      </a:cubicBezTo>
                      <a:cubicBezTo>
                        <a:pt x="267934" y="1752070"/>
                        <a:pt x="286007" y="1733997"/>
                        <a:pt x="286007" y="1711702"/>
                      </a:cubicBezTo>
                      <a:cubicBezTo>
                        <a:pt x="286007" y="1689407"/>
                        <a:pt x="267934" y="1671334"/>
                        <a:pt x="245639" y="1671334"/>
                      </a:cubicBezTo>
                      <a:close/>
                      <a:moveTo>
                        <a:pt x="161202" y="1671334"/>
                      </a:moveTo>
                      <a:cubicBezTo>
                        <a:pt x="138907" y="1671334"/>
                        <a:pt x="120834" y="1689407"/>
                        <a:pt x="120834" y="1711702"/>
                      </a:cubicBezTo>
                      <a:cubicBezTo>
                        <a:pt x="120834" y="1733997"/>
                        <a:pt x="138907" y="1752070"/>
                        <a:pt x="161202" y="1752070"/>
                      </a:cubicBezTo>
                      <a:cubicBezTo>
                        <a:pt x="183497" y="1752070"/>
                        <a:pt x="201570" y="1733997"/>
                        <a:pt x="201570" y="1711702"/>
                      </a:cubicBezTo>
                      <a:cubicBezTo>
                        <a:pt x="201570" y="1689407"/>
                        <a:pt x="183497" y="1671334"/>
                        <a:pt x="161202" y="1671334"/>
                      </a:cubicBezTo>
                      <a:close/>
                      <a:moveTo>
                        <a:pt x="76766" y="1671334"/>
                      </a:moveTo>
                      <a:cubicBezTo>
                        <a:pt x="54471" y="1671334"/>
                        <a:pt x="36398" y="1689407"/>
                        <a:pt x="36398" y="1711702"/>
                      </a:cubicBezTo>
                      <a:cubicBezTo>
                        <a:pt x="36398" y="1733997"/>
                        <a:pt x="54471" y="1752070"/>
                        <a:pt x="76766" y="1752070"/>
                      </a:cubicBezTo>
                      <a:cubicBezTo>
                        <a:pt x="99061" y="1752070"/>
                        <a:pt x="117134" y="1733997"/>
                        <a:pt x="117134" y="1711702"/>
                      </a:cubicBezTo>
                      <a:cubicBezTo>
                        <a:pt x="117134" y="1689407"/>
                        <a:pt x="99061" y="1671334"/>
                        <a:pt x="76766" y="1671334"/>
                      </a:cubicBezTo>
                      <a:close/>
                      <a:moveTo>
                        <a:pt x="1343312" y="1585285"/>
                      </a:moveTo>
                      <a:cubicBezTo>
                        <a:pt x="1321017" y="1585285"/>
                        <a:pt x="1302944" y="1603358"/>
                        <a:pt x="1302944" y="1625653"/>
                      </a:cubicBezTo>
                      <a:cubicBezTo>
                        <a:pt x="1302944" y="1647948"/>
                        <a:pt x="1321017" y="1666021"/>
                        <a:pt x="1343312" y="1666021"/>
                      </a:cubicBezTo>
                      <a:cubicBezTo>
                        <a:pt x="1365607" y="1666021"/>
                        <a:pt x="1383680" y="1647948"/>
                        <a:pt x="1383680" y="1625653"/>
                      </a:cubicBezTo>
                      <a:cubicBezTo>
                        <a:pt x="1383680" y="1603358"/>
                        <a:pt x="1365607" y="1585285"/>
                        <a:pt x="1343312" y="1585285"/>
                      </a:cubicBezTo>
                      <a:close/>
                      <a:moveTo>
                        <a:pt x="1258874" y="1585285"/>
                      </a:moveTo>
                      <a:cubicBezTo>
                        <a:pt x="1236579" y="1585285"/>
                        <a:pt x="1218506" y="1603358"/>
                        <a:pt x="1218506" y="1625653"/>
                      </a:cubicBezTo>
                      <a:cubicBezTo>
                        <a:pt x="1218506" y="1647948"/>
                        <a:pt x="1236579" y="1666021"/>
                        <a:pt x="1258874" y="1666021"/>
                      </a:cubicBezTo>
                      <a:cubicBezTo>
                        <a:pt x="1281169" y="1666021"/>
                        <a:pt x="1299242" y="1647948"/>
                        <a:pt x="1299242" y="1625653"/>
                      </a:cubicBezTo>
                      <a:cubicBezTo>
                        <a:pt x="1299242" y="1603358"/>
                        <a:pt x="1281169" y="1585285"/>
                        <a:pt x="1258874" y="1585285"/>
                      </a:cubicBezTo>
                      <a:close/>
                      <a:moveTo>
                        <a:pt x="1174438" y="1585285"/>
                      </a:moveTo>
                      <a:cubicBezTo>
                        <a:pt x="1152143" y="1585285"/>
                        <a:pt x="1134070" y="1603358"/>
                        <a:pt x="1134070" y="1625653"/>
                      </a:cubicBezTo>
                      <a:cubicBezTo>
                        <a:pt x="1134070" y="1647948"/>
                        <a:pt x="1152143" y="1666021"/>
                        <a:pt x="1174438" y="1666021"/>
                      </a:cubicBezTo>
                      <a:cubicBezTo>
                        <a:pt x="1196733" y="1666021"/>
                        <a:pt x="1214806" y="1647948"/>
                        <a:pt x="1214806" y="1625653"/>
                      </a:cubicBezTo>
                      <a:cubicBezTo>
                        <a:pt x="1214806" y="1603358"/>
                        <a:pt x="1196733" y="1585285"/>
                        <a:pt x="1174438" y="1585285"/>
                      </a:cubicBezTo>
                      <a:close/>
                      <a:moveTo>
                        <a:pt x="1090002" y="1585285"/>
                      </a:moveTo>
                      <a:cubicBezTo>
                        <a:pt x="1067707" y="1585285"/>
                        <a:pt x="1049634" y="1603358"/>
                        <a:pt x="1049634" y="1625653"/>
                      </a:cubicBezTo>
                      <a:cubicBezTo>
                        <a:pt x="1049634" y="1647948"/>
                        <a:pt x="1067707" y="1666021"/>
                        <a:pt x="1090002" y="1666021"/>
                      </a:cubicBezTo>
                      <a:cubicBezTo>
                        <a:pt x="1112297" y="1666021"/>
                        <a:pt x="1130370" y="1647948"/>
                        <a:pt x="1130370" y="1625653"/>
                      </a:cubicBezTo>
                      <a:cubicBezTo>
                        <a:pt x="1130370" y="1603358"/>
                        <a:pt x="1112297" y="1585285"/>
                        <a:pt x="1090002" y="1585285"/>
                      </a:cubicBezTo>
                      <a:close/>
                      <a:moveTo>
                        <a:pt x="1005565" y="1585285"/>
                      </a:moveTo>
                      <a:cubicBezTo>
                        <a:pt x="983270" y="1585285"/>
                        <a:pt x="965197" y="1603358"/>
                        <a:pt x="965197" y="1625653"/>
                      </a:cubicBezTo>
                      <a:cubicBezTo>
                        <a:pt x="965197" y="1647948"/>
                        <a:pt x="983270" y="1666021"/>
                        <a:pt x="1005565" y="1666021"/>
                      </a:cubicBezTo>
                      <a:cubicBezTo>
                        <a:pt x="1027860" y="1666021"/>
                        <a:pt x="1045933" y="1647948"/>
                        <a:pt x="1045933" y="1625653"/>
                      </a:cubicBezTo>
                      <a:cubicBezTo>
                        <a:pt x="1045933" y="1603358"/>
                        <a:pt x="1027860" y="1585285"/>
                        <a:pt x="1005565" y="1585285"/>
                      </a:cubicBezTo>
                      <a:close/>
                      <a:moveTo>
                        <a:pt x="921129" y="1585285"/>
                      </a:moveTo>
                      <a:cubicBezTo>
                        <a:pt x="898834" y="1585285"/>
                        <a:pt x="880761" y="1603358"/>
                        <a:pt x="880761" y="1625653"/>
                      </a:cubicBezTo>
                      <a:cubicBezTo>
                        <a:pt x="880761" y="1647948"/>
                        <a:pt x="898834" y="1666021"/>
                        <a:pt x="921129" y="1666021"/>
                      </a:cubicBezTo>
                      <a:cubicBezTo>
                        <a:pt x="943424" y="1666021"/>
                        <a:pt x="961497" y="1647948"/>
                        <a:pt x="961497" y="1625653"/>
                      </a:cubicBezTo>
                      <a:cubicBezTo>
                        <a:pt x="961497" y="1603358"/>
                        <a:pt x="943424" y="1585285"/>
                        <a:pt x="921129" y="1585285"/>
                      </a:cubicBezTo>
                      <a:close/>
                      <a:moveTo>
                        <a:pt x="836693" y="1585285"/>
                      </a:moveTo>
                      <a:cubicBezTo>
                        <a:pt x="814398" y="1585285"/>
                        <a:pt x="796325" y="1603358"/>
                        <a:pt x="796325" y="1625653"/>
                      </a:cubicBezTo>
                      <a:cubicBezTo>
                        <a:pt x="796325" y="1647948"/>
                        <a:pt x="814398" y="1666021"/>
                        <a:pt x="836693" y="1666021"/>
                      </a:cubicBezTo>
                      <a:cubicBezTo>
                        <a:pt x="858988" y="1666021"/>
                        <a:pt x="877061" y="1647948"/>
                        <a:pt x="877061" y="1625653"/>
                      </a:cubicBezTo>
                      <a:cubicBezTo>
                        <a:pt x="877061" y="1603358"/>
                        <a:pt x="858988" y="1585285"/>
                        <a:pt x="836693" y="1585285"/>
                      </a:cubicBezTo>
                      <a:close/>
                      <a:moveTo>
                        <a:pt x="752256" y="1585285"/>
                      </a:moveTo>
                      <a:cubicBezTo>
                        <a:pt x="729961" y="1585285"/>
                        <a:pt x="711888" y="1603358"/>
                        <a:pt x="711888" y="1625653"/>
                      </a:cubicBezTo>
                      <a:cubicBezTo>
                        <a:pt x="711888" y="1647948"/>
                        <a:pt x="729961" y="1666021"/>
                        <a:pt x="752256" y="1666021"/>
                      </a:cubicBezTo>
                      <a:cubicBezTo>
                        <a:pt x="774551" y="1666021"/>
                        <a:pt x="792624" y="1647948"/>
                        <a:pt x="792624" y="1625653"/>
                      </a:cubicBezTo>
                      <a:cubicBezTo>
                        <a:pt x="792624" y="1603358"/>
                        <a:pt x="774551" y="1585285"/>
                        <a:pt x="752256" y="1585285"/>
                      </a:cubicBezTo>
                      <a:close/>
                      <a:moveTo>
                        <a:pt x="667820" y="1585285"/>
                      </a:moveTo>
                      <a:cubicBezTo>
                        <a:pt x="645525" y="1585285"/>
                        <a:pt x="627452" y="1603358"/>
                        <a:pt x="627452" y="1625653"/>
                      </a:cubicBezTo>
                      <a:cubicBezTo>
                        <a:pt x="627452" y="1647948"/>
                        <a:pt x="645525" y="1666021"/>
                        <a:pt x="667820" y="1666021"/>
                      </a:cubicBezTo>
                      <a:cubicBezTo>
                        <a:pt x="690115" y="1666021"/>
                        <a:pt x="708188" y="1647948"/>
                        <a:pt x="708188" y="1625653"/>
                      </a:cubicBezTo>
                      <a:cubicBezTo>
                        <a:pt x="708188" y="1603358"/>
                        <a:pt x="690115" y="1585285"/>
                        <a:pt x="667820" y="1585285"/>
                      </a:cubicBezTo>
                      <a:close/>
                      <a:moveTo>
                        <a:pt x="583384" y="1585285"/>
                      </a:moveTo>
                      <a:cubicBezTo>
                        <a:pt x="561089" y="1585285"/>
                        <a:pt x="543016" y="1603358"/>
                        <a:pt x="543016" y="1625653"/>
                      </a:cubicBezTo>
                      <a:cubicBezTo>
                        <a:pt x="543016" y="1647948"/>
                        <a:pt x="561089" y="1666021"/>
                        <a:pt x="583384" y="1666021"/>
                      </a:cubicBezTo>
                      <a:cubicBezTo>
                        <a:pt x="605679" y="1666021"/>
                        <a:pt x="623752" y="1647948"/>
                        <a:pt x="623752" y="1625653"/>
                      </a:cubicBezTo>
                      <a:cubicBezTo>
                        <a:pt x="623752" y="1603358"/>
                        <a:pt x="605679" y="1585285"/>
                        <a:pt x="583384" y="1585285"/>
                      </a:cubicBezTo>
                      <a:close/>
                      <a:moveTo>
                        <a:pt x="498947" y="1585285"/>
                      </a:moveTo>
                      <a:cubicBezTo>
                        <a:pt x="476652" y="1585285"/>
                        <a:pt x="458579" y="1603358"/>
                        <a:pt x="458579" y="1625653"/>
                      </a:cubicBezTo>
                      <a:cubicBezTo>
                        <a:pt x="458579" y="1647948"/>
                        <a:pt x="476652" y="1666021"/>
                        <a:pt x="498947" y="1666021"/>
                      </a:cubicBezTo>
                      <a:cubicBezTo>
                        <a:pt x="521242" y="1666021"/>
                        <a:pt x="539315" y="1647948"/>
                        <a:pt x="539315" y="1625653"/>
                      </a:cubicBezTo>
                      <a:cubicBezTo>
                        <a:pt x="539315" y="1603358"/>
                        <a:pt x="521242" y="1585285"/>
                        <a:pt x="498947" y="1585285"/>
                      </a:cubicBezTo>
                      <a:close/>
                      <a:moveTo>
                        <a:pt x="414511" y="1585285"/>
                      </a:moveTo>
                      <a:cubicBezTo>
                        <a:pt x="392216" y="1585285"/>
                        <a:pt x="374143" y="1603358"/>
                        <a:pt x="374143" y="1625653"/>
                      </a:cubicBezTo>
                      <a:cubicBezTo>
                        <a:pt x="374143" y="1647948"/>
                        <a:pt x="392216" y="1666021"/>
                        <a:pt x="414511" y="1666021"/>
                      </a:cubicBezTo>
                      <a:cubicBezTo>
                        <a:pt x="436806" y="1666021"/>
                        <a:pt x="454879" y="1647948"/>
                        <a:pt x="454879" y="1625653"/>
                      </a:cubicBezTo>
                      <a:cubicBezTo>
                        <a:pt x="454879" y="1603358"/>
                        <a:pt x="436806" y="1585285"/>
                        <a:pt x="414511" y="1585285"/>
                      </a:cubicBezTo>
                      <a:close/>
                      <a:moveTo>
                        <a:pt x="330075" y="1585285"/>
                      </a:moveTo>
                      <a:cubicBezTo>
                        <a:pt x="307780" y="1585285"/>
                        <a:pt x="289707" y="1603358"/>
                        <a:pt x="289707" y="1625653"/>
                      </a:cubicBezTo>
                      <a:cubicBezTo>
                        <a:pt x="289707" y="1647948"/>
                        <a:pt x="307780" y="1666021"/>
                        <a:pt x="330075" y="1666021"/>
                      </a:cubicBezTo>
                      <a:cubicBezTo>
                        <a:pt x="352370" y="1666021"/>
                        <a:pt x="370443" y="1647948"/>
                        <a:pt x="370443" y="1625653"/>
                      </a:cubicBezTo>
                      <a:cubicBezTo>
                        <a:pt x="370443" y="1603358"/>
                        <a:pt x="352370" y="1585285"/>
                        <a:pt x="330075" y="1585285"/>
                      </a:cubicBezTo>
                      <a:close/>
                      <a:moveTo>
                        <a:pt x="245639" y="1585285"/>
                      </a:moveTo>
                      <a:cubicBezTo>
                        <a:pt x="223344" y="1585285"/>
                        <a:pt x="205271" y="1603358"/>
                        <a:pt x="205271" y="1625653"/>
                      </a:cubicBezTo>
                      <a:cubicBezTo>
                        <a:pt x="205271" y="1647948"/>
                        <a:pt x="223344" y="1666021"/>
                        <a:pt x="245639" y="1666021"/>
                      </a:cubicBezTo>
                      <a:cubicBezTo>
                        <a:pt x="267934" y="1666021"/>
                        <a:pt x="286007" y="1647948"/>
                        <a:pt x="286007" y="1625653"/>
                      </a:cubicBezTo>
                      <a:cubicBezTo>
                        <a:pt x="286007" y="1603358"/>
                        <a:pt x="267934" y="1585285"/>
                        <a:pt x="245639" y="1585285"/>
                      </a:cubicBezTo>
                      <a:close/>
                      <a:moveTo>
                        <a:pt x="161202" y="1585285"/>
                      </a:moveTo>
                      <a:cubicBezTo>
                        <a:pt x="138907" y="1585285"/>
                        <a:pt x="120834" y="1603358"/>
                        <a:pt x="120834" y="1625653"/>
                      </a:cubicBezTo>
                      <a:cubicBezTo>
                        <a:pt x="120834" y="1647948"/>
                        <a:pt x="138907" y="1666021"/>
                        <a:pt x="161202" y="1666021"/>
                      </a:cubicBezTo>
                      <a:cubicBezTo>
                        <a:pt x="183497" y="1666021"/>
                        <a:pt x="201570" y="1647948"/>
                        <a:pt x="201570" y="1625653"/>
                      </a:cubicBezTo>
                      <a:cubicBezTo>
                        <a:pt x="201570" y="1603358"/>
                        <a:pt x="183497" y="1585285"/>
                        <a:pt x="161202" y="1585285"/>
                      </a:cubicBezTo>
                      <a:close/>
                      <a:moveTo>
                        <a:pt x="76766" y="1585285"/>
                      </a:moveTo>
                      <a:cubicBezTo>
                        <a:pt x="54471" y="1585285"/>
                        <a:pt x="36398" y="1603358"/>
                        <a:pt x="36398" y="1625653"/>
                      </a:cubicBezTo>
                      <a:cubicBezTo>
                        <a:pt x="36398" y="1647948"/>
                        <a:pt x="54471" y="1666021"/>
                        <a:pt x="76766" y="1666021"/>
                      </a:cubicBezTo>
                      <a:cubicBezTo>
                        <a:pt x="99061" y="1666021"/>
                        <a:pt x="117134" y="1647948"/>
                        <a:pt x="117134" y="1625653"/>
                      </a:cubicBezTo>
                      <a:cubicBezTo>
                        <a:pt x="117134" y="1603358"/>
                        <a:pt x="99061" y="1585285"/>
                        <a:pt x="76766" y="1585285"/>
                      </a:cubicBezTo>
                      <a:close/>
                      <a:moveTo>
                        <a:pt x="1343312" y="1499236"/>
                      </a:moveTo>
                      <a:cubicBezTo>
                        <a:pt x="1321017" y="1499236"/>
                        <a:pt x="1302944" y="1517309"/>
                        <a:pt x="1302944" y="1539604"/>
                      </a:cubicBezTo>
                      <a:cubicBezTo>
                        <a:pt x="1302944" y="1561899"/>
                        <a:pt x="1321017" y="1579972"/>
                        <a:pt x="1343312" y="1579972"/>
                      </a:cubicBezTo>
                      <a:cubicBezTo>
                        <a:pt x="1365607" y="1579972"/>
                        <a:pt x="1383680" y="1561899"/>
                        <a:pt x="1383680" y="1539604"/>
                      </a:cubicBezTo>
                      <a:cubicBezTo>
                        <a:pt x="1383680" y="1517309"/>
                        <a:pt x="1365607" y="1499236"/>
                        <a:pt x="1343312" y="1499236"/>
                      </a:cubicBezTo>
                      <a:close/>
                      <a:moveTo>
                        <a:pt x="1258874" y="1499236"/>
                      </a:moveTo>
                      <a:cubicBezTo>
                        <a:pt x="1236579" y="1499236"/>
                        <a:pt x="1218506" y="1517309"/>
                        <a:pt x="1218506" y="1539604"/>
                      </a:cubicBezTo>
                      <a:cubicBezTo>
                        <a:pt x="1218506" y="1561899"/>
                        <a:pt x="1236579" y="1579972"/>
                        <a:pt x="1258874" y="1579972"/>
                      </a:cubicBezTo>
                      <a:cubicBezTo>
                        <a:pt x="1281169" y="1579972"/>
                        <a:pt x="1299242" y="1561899"/>
                        <a:pt x="1299242" y="1539604"/>
                      </a:cubicBezTo>
                      <a:cubicBezTo>
                        <a:pt x="1299242" y="1517309"/>
                        <a:pt x="1281169" y="1499236"/>
                        <a:pt x="1258874" y="1499236"/>
                      </a:cubicBezTo>
                      <a:close/>
                      <a:moveTo>
                        <a:pt x="1174438" y="1499236"/>
                      </a:moveTo>
                      <a:cubicBezTo>
                        <a:pt x="1152143" y="1499236"/>
                        <a:pt x="1134070" y="1517309"/>
                        <a:pt x="1134070" y="1539604"/>
                      </a:cubicBezTo>
                      <a:cubicBezTo>
                        <a:pt x="1134070" y="1561899"/>
                        <a:pt x="1152143" y="1579972"/>
                        <a:pt x="1174438" y="1579972"/>
                      </a:cubicBezTo>
                      <a:cubicBezTo>
                        <a:pt x="1196733" y="1579972"/>
                        <a:pt x="1214806" y="1561899"/>
                        <a:pt x="1214806" y="1539604"/>
                      </a:cubicBezTo>
                      <a:cubicBezTo>
                        <a:pt x="1214806" y="1517309"/>
                        <a:pt x="1196733" y="1499236"/>
                        <a:pt x="1174438" y="1499236"/>
                      </a:cubicBezTo>
                      <a:close/>
                      <a:moveTo>
                        <a:pt x="1090002" y="1499236"/>
                      </a:moveTo>
                      <a:cubicBezTo>
                        <a:pt x="1067707" y="1499236"/>
                        <a:pt x="1049634" y="1517309"/>
                        <a:pt x="1049634" y="1539604"/>
                      </a:cubicBezTo>
                      <a:cubicBezTo>
                        <a:pt x="1049634" y="1561899"/>
                        <a:pt x="1067707" y="1579972"/>
                        <a:pt x="1090002" y="1579972"/>
                      </a:cubicBezTo>
                      <a:cubicBezTo>
                        <a:pt x="1112297" y="1579972"/>
                        <a:pt x="1130370" y="1561899"/>
                        <a:pt x="1130370" y="1539604"/>
                      </a:cubicBezTo>
                      <a:cubicBezTo>
                        <a:pt x="1130370" y="1517309"/>
                        <a:pt x="1112297" y="1499236"/>
                        <a:pt x="1090002" y="1499236"/>
                      </a:cubicBezTo>
                      <a:close/>
                      <a:moveTo>
                        <a:pt x="1005565" y="1499236"/>
                      </a:moveTo>
                      <a:cubicBezTo>
                        <a:pt x="983270" y="1499236"/>
                        <a:pt x="965197" y="1517309"/>
                        <a:pt x="965197" y="1539604"/>
                      </a:cubicBezTo>
                      <a:cubicBezTo>
                        <a:pt x="965197" y="1561899"/>
                        <a:pt x="983270" y="1579972"/>
                        <a:pt x="1005565" y="1579972"/>
                      </a:cubicBezTo>
                      <a:cubicBezTo>
                        <a:pt x="1027860" y="1579972"/>
                        <a:pt x="1045933" y="1561899"/>
                        <a:pt x="1045933" y="1539604"/>
                      </a:cubicBezTo>
                      <a:cubicBezTo>
                        <a:pt x="1045933" y="1517309"/>
                        <a:pt x="1027860" y="1499236"/>
                        <a:pt x="1005565" y="1499236"/>
                      </a:cubicBezTo>
                      <a:close/>
                      <a:moveTo>
                        <a:pt x="921129" y="1499236"/>
                      </a:moveTo>
                      <a:cubicBezTo>
                        <a:pt x="898834" y="1499236"/>
                        <a:pt x="880761" y="1517309"/>
                        <a:pt x="880761" y="1539604"/>
                      </a:cubicBezTo>
                      <a:cubicBezTo>
                        <a:pt x="880761" y="1561899"/>
                        <a:pt x="898834" y="1579972"/>
                        <a:pt x="921129" y="1579972"/>
                      </a:cubicBezTo>
                      <a:cubicBezTo>
                        <a:pt x="943424" y="1579972"/>
                        <a:pt x="961497" y="1561899"/>
                        <a:pt x="961497" y="1539604"/>
                      </a:cubicBezTo>
                      <a:cubicBezTo>
                        <a:pt x="961497" y="1517309"/>
                        <a:pt x="943424" y="1499236"/>
                        <a:pt x="921129" y="1499236"/>
                      </a:cubicBezTo>
                      <a:close/>
                      <a:moveTo>
                        <a:pt x="836693" y="1499236"/>
                      </a:moveTo>
                      <a:cubicBezTo>
                        <a:pt x="814398" y="1499236"/>
                        <a:pt x="796325" y="1517309"/>
                        <a:pt x="796325" y="1539604"/>
                      </a:cubicBezTo>
                      <a:cubicBezTo>
                        <a:pt x="796325" y="1561899"/>
                        <a:pt x="814398" y="1579972"/>
                        <a:pt x="836693" y="1579972"/>
                      </a:cubicBezTo>
                      <a:cubicBezTo>
                        <a:pt x="858988" y="1579972"/>
                        <a:pt x="877061" y="1561899"/>
                        <a:pt x="877061" y="1539604"/>
                      </a:cubicBezTo>
                      <a:cubicBezTo>
                        <a:pt x="877061" y="1517309"/>
                        <a:pt x="858988" y="1499236"/>
                        <a:pt x="836693" y="1499236"/>
                      </a:cubicBezTo>
                      <a:close/>
                      <a:moveTo>
                        <a:pt x="752256" y="1499236"/>
                      </a:moveTo>
                      <a:cubicBezTo>
                        <a:pt x="729961" y="1499236"/>
                        <a:pt x="711888" y="1517309"/>
                        <a:pt x="711888" y="1539604"/>
                      </a:cubicBezTo>
                      <a:cubicBezTo>
                        <a:pt x="711888" y="1561899"/>
                        <a:pt x="729961" y="1579972"/>
                        <a:pt x="752256" y="1579972"/>
                      </a:cubicBezTo>
                      <a:cubicBezTo>
                        <a:pt x="774551" y="1579972"/>
                        <a:pt x="792624" y="1561899"/>
                        <a:pt x="792624" y="1539604"/>
                      </a:cubicBezTo>
                      <a:cubicBezTo>
                        <a:pt x="792624" y="1517309"/>
                        <a:pt x="774551" y="1499236"/>
                        <a:pt x="752256" y="1499236"/>
                      </a:cubicBezTo>
                      <a:close/>
                      <a:moveTo>
                        <a:pt x="667820" y="1499236"/>
                      </a:moveTo>
                      <a:cubicBezTo>
                        <a:pt x="645525" y="1499236"/>
                        <a:pt x="627452" y="1517309"/>
                        <a:pt x="627452" y="1539604"/>
                      </a:cubicBezTo>
                      <a:cubicBezTo>
                        <a:pt x="627452" y="1561899"/>
                        <a:pt x="645525" y="1579972"/>
                        <a:pt x="667820" y="1579972"/>
                      </a:cubicBezTo>
                      <a:cubicBezTo>
                        <a:pt x="690115" y="1579972"/>
                        <a:pt x="708188" y="1561899"/>
                        <a:pt x="708188" y="1539604"/>
                      </a:cubicBezTo>
                      <a:cubicBezTo>
                        <a:pt x="708188" y="1517309"/>
                        <a:pt x="690115" y="1499236"/>
                        <a:pt x="667820" y="1499236"/>
                      </a:cubicBezTo>
                      <a:close/>
                      <a:moveTo>
                        <a:pt x="583384" y="1499236"/>
                      </a:moveTo>
                      <a:cubicBezTo>
                        <a:pt x="561089" y="1499236"/>
                        <a:pt x="543016" y="1517309"/>
                        <a:pt x="543016" y="1539604"/>
                      </a:cubicBezTo>
                      <a:cubicBezTo>
                        <a:pt x="543016" y="1561899"/>
                        <a:pt x="561089" y="1579972"/>
                        <a:pt x="583384" y="1579972"/>
                      </a:cubicBezTo>
                      <a:cubicBezTo>
                        <a:pt x="605679" y="1579972"/>
                        <a:pt x="623752" y="1561899"/>
                        <a:pt x="623752" y="1539604"/>
                      </a:cubicBezTo>
                      <a:cubicBezTo>
                        <a:pt x="623752" y="1517309"/>
                        <a:pt x="605679" y="1499236"/>
                        <a:pt x="583384" y="1499236"/>
                      </a:cubicBezTo>
                      <a:close/>
                      <a:moveTo>
                        <a:pt x="498947" y="1499236"/>
                      </a:moveTo>
                      <a:cubicBezTo>
                        <a:pt x="476652" y="1499236"/>
                        <a:pt x="458579" y="1517309"/>
                        <a:pt x="458579" y="1539604"/>
                      </a:cubicBezTo>
                      <a:cubicBezTo>
                        <a:pt x="458579" y="1561899"/>
                        <a:pt x="476652" y="1579972"/>
                        <a:pt x="498947" y="1579972"/>
                      </a:cubicBezTo>
                      <a:cubicBezTo>
                        <a:pt x="521242" y="1579972"/>
                        <a:pt x="539315" y="1561899"/>
                        <a:pt x="539315" y="1539604"/>
                      </a:cubicBezTo>
                      <a:cubicBezTo>
                        <a:pt x="539315" y="1517309"/>
                        <a:pt x="521242" y="1499236"/>
                        <a:pt x="498947" y="1499236"/>
                      </a:cubicBezTo>
                      <a:close/>
                      <a:moveTo>
                        <a:pt x="414511" y="1499236"/>
                      </a:moveTo>
                      <a:cubicBezTo>
                        <a:pt x="392216" y="1499236"/>
                        <a:pt x="374143" y="1517309"/>
                        <a:pt x="374143" y="1539604"/>
                      </a:cubicBezTo>
                      <a:cubicBezTo>
                        <a:pt x="374143" y="1561899"/>
                        <a:pt x="392216" y="1579972"/>
                        <a:pt x="414511" y="1579972"/>
                      </a:cubicBezTo>
                      <a:cubicBezTo>
                        <a:pt x="436806" y="1579972"/>
                        <a:pt x="454879" y="1561899"/>
                        <a:pt x="454879" y="1539604"/>
                      </a:cubicBezTo>
                      <a:cubicBezTo>
                        <a:pt x="454879" y="1517309"/>
                        <a:pt x="436806" y="1499236"/>
                        <a:pt x="414511" y="1499236"/>
                      </a:cubicBezTo>
                      <a:close/>
                      <a:moveTo>
                        <a:pt x="330075" y="1499236"/>
                      </a:moveTo>
                      <a:cubicBezTo>
                        <a:pt x="307780" y="1499236"/>
                        <a:pt x="289707" y="1517309"/>
                        <a:pt x="289707" y="1539604"/>
                      </a:cubicBezTo>
                      <a:cubicBezTo>
                        <a:pt x="289707" y="1561899"/>
                        <a:pt x="307780" y="1579972"/>
                        <a:pt x="330075" y="1579972"/>
                      </a:cubicBezTo>
                      <a:cubicBezTo>
                        <a:pt x="352370" y="1579972"/>
                        <a:pt x="370443" y="1561899"/>
                        <a:pt x="370443" y="1539604"/>
                      </a:cubicBezTo>
                      <a:cubicBezTo>
                        <a:pt x="370443" y="1517309"/>
                        <a:pt x="352370" y="1499236"/>
                        <a:pt x="330075" y="1499236"/>
                      </a:cubicBezTo>
                      <a:close/>
                      <a:moveTo>
                        <a:pt x="245639" y="1499236"/>
                      </a:moveTo>
                      <a:cubicBezTo>
                        <a:pt x="223344" y="1499236"/>
                        <a:pt x="205271" y="1517309"/>
                        <a:pt x="205271" y="1539604"/>
                      </a:cubicBezTo>
                      <a:cubicBezTo>
                        <a:pt x="205271" y="1561899"/>
                        <a:pt x="223344" y="1579972"/>
                        <a:pt x="245639" y="1579972"/>
                      </a:cubicBezTo>
                      <a:cubicBezTo>
                        <a:pt x="267934" y="1579972"/>
                        <a:pt x="286007" y="1561899"/>
                        <a:pt x="286007" y="1539604"/>
                      </a:cubicBezTo>
                      <a:cubicBezTo>
                        <a:pt x="286007" y="1517309"/>
                        <a:pt x="267934" y="1499236"/>
                        <a:pt x="245639" y="1499236"/>
                      </a:cubicBezTo>
                      <a:close/>
                      <a:moveTo>
                        <a:pt x="161202" y="1499236"/>
                      </a:moveTo>
                      <a:cubicBezTo>
                        <a:pt x="138907" y="1499236"/>
                        <a:pt x="120834" y="1517309"/>
                        <a:pt x="120834" y="1539604"/>
                      </a:cubicBezTo>
                      <a:cubicBezTo>
                        <a:pt x="120834" y="1561899"/>
                        <a:pt x="138907" y="1579972"/>
                        <a:pt x="161202" y="1579972"/>
                      </a:cubicBezTo>
                      <a:cubicBezTo>
                        <a:pt x="183497" y="1579972"/>
                        <a:pt x="201570" y="1561899"/>
                        <a:pt x="201570" y="1539604"/>
                      </a:cubicBezTo>
                      <a:cubicBezTo>
                        <a:pt x="201570" y="1517309"/>
                        <a:pt x="183497" y="1499236"/>
                        <a:pt x="161202" y="1499236"/>
                      </a:cubicBezTo>
                      <a:close/>
                      <a:moveTo>
                        <a:pt x="76766" y="1499236"/>
                      </a:moveTo>
                      <a:cubicBezTo>
                        <a:pt x="54471" y="1499236"/>
                        <a:pt x="36398" y="1517309"/>
                        <a:pt x="36398" y="1539604"/>
                      </a:cubicBezTo>
                      <a:cubicBezTo>
                        <a:pt x="36398" y="1561899"/>
                        <a:pt x="54471" y="1579972"/>
                        <a:pt x="76766" y="1579972"/>
                      </a:cubicBezTo>
                      <a:cubicBezTo>
                        <a:pt x="99061" y="1579972"/>
                        <a:pt x="117134" y="1561899"/>
                        <a:pt x="117134" y="1539604"/>
                      </a:cubicBezTo>
                      <a:cubicBezTo>
                        <a:pt x="117134" y="1517309"/>
                        <a:pt x="99061" y="1499236"/>
                        <a:pt x="76766" y="1499236"/>
                      </a:cubicBezTo>
                      <a:close/>
                      <a:moveTo>
                        <a:pt x="1343312" y="1413186"/>
                      </a:moveTo>
                      <a:cubicBezTo>
                        <a:pt x="1321017" y="1413186"/>
                        <a:pt x="1302944" y="1431259"/>
                        <a:pt x="1302944" y="1453554"/>
                      </a:cubicBezTo>
                      <a:cubicBezTo>
                        <a:pt x="1302944" y="1475849"/>
                        <a:pt x="1321017" y="1493922"/>
                        <a:pt x="1343312" y="1493922"/>
                      </a:cubicBezTo>
                      <a:cubicBezTo>
                        <a:pt x="1365607" y="1493922"/>
                        <a:pt x="1383680" y="1475849"/>
                        <a:pt x="1383680" y="1453554"/>
                      </a:cubicBezTo>
                      <a:cubicBezTo>
                        <a:pt x="1383680" y="1431259"/>
                        <a:pt x="1365607" y="1413186"/>
                        <a:pt x="1343312" y="1413186"/>
                      </a:cubicBezTo>
                      <a:close/>
                      <a:moveTo>
                        <a:pt x="1258874" y="1413186"/>
                      </a:moveTo>
                      <a:cubicBezTo>
                        <a:pt x="1236579" y="1413186"/>
                        <a:pt x="1218506" y="1431259"/>
                        <a:pt x="1218506" y="1453554"/>
                      </a:cubicBezTo>
                      <a:cubicBezTo>
                        <a:pt x="1218506" y="1475849"/>
                        <a:pt x="1236579" y="1493922"/>
                        <a:pt x="1258874" y="1493922"/>
                      </a:cubicBezTo>
                      <a:cubicBezTo>
                        <a:pt x="1281169" y="1493922"/>
                        <a:pt x="1299242" y="1475849"/>
                        <a:pt x="1299242" y="1453554"/>
                      </a:cubicBezTo>
                      <a:cubicBezTo>
                        <a:pt x="1299242" y="1431259"/>
                        <a:pt x="1281169" y="1413186"/>
                        <a:pt x="1258874" y="1413186"/>
                      </a:cubicBezTo>
                      <a:close/>
                      <a:moveTo>
                        <a:pt x="1174438" y="1413186"/>
                      </a:moveTo>
                      <a:cubicBezTo>
                        <a:pt x="1152143" y="1413186"/>
                        <a:pt x="1134070" y="1431259"/>
                        <a:pt x="1134070" y="1453554"/>
                      </a:cubicBezTo>
                      <a:cubicBezTo>
                        <a:pt x="1134070" y="1475849"/>
                        <a:pt x="1152143" y="1493922"/>
                        <a:pt x="1174438" y="1493922"/>
                      </a:cubicBezTo>
                      <a:cubicBezTo>
                        <a:pt x="1196733" y="1493922"/>
                        <a:pt x="1214806" y="1475849"/>
                        <a:pt x="1214806" y="1453554"/>
                      </a:cubicBezTo>
                      <a:cubicBezTo>
                        <a:pt x="1214806" y="1431259"/>
                        <a:pt x="1196733" y="1413186"/>
                        <a:pt x="1174438" y="1413186"/>
                      </a:cubicBezTo>
                      <a:close/>
                      <a:moveTo>
                        <a:pt x="1090002" y="1413186"/>
                      </a:moveTo>
                      <a:cubicBezTo>
                        <a:pt x="1067707" y="1413186"/>
                        <a:pt x="1049634" y="1431259"/>
                        <a:pt x="1049634" y="1453554"/>
                      </a:cubicBezTo>
                      <a:cubicBezTo>
                        <a:pt x="1049634" y="1475849"/>
                        <a:pt x="1067707" y="1493922"/>
                        <a:pt x="1090002" y="1493922"/>
                      </a:cubicBezTo>
                      <a:cubicBezTo>
                        <a:pt x="1112297" y="1493922"/>
                        <a:pt x="1130370" y="1475849"/>
                        <a:pt x="1130370" y="1453554"/>
                      </a:cubicBezTo>
                      <a:cubicBezTo>
                        <a:pt x="1130370" y="1431259"/>
                        <a:pt x="1112297" y="1413186"/>
                        <a:pt x="1090002" y="1413186"/>
                      </a:cubicBezTo>
                      <a:close/>
                      <a:moveTo>
                        <a:pt x="1005565" y="1413186"/>
                      </a:moveTo>
                      <a:cubicBezTo>
                        <a:pt x="983270" y="1413186"/>
                        <a:pt x="965197" y="1431259"/>
                        <a:pt x="965197" y="1453554"/>
                      </a:cubicBezTo>
                      <a:cubicBezTo>
                        <a:pt x="965197" y="1475849"/>
                        <a:pt x="983270" y="1493922"/>
                        <a:pt x="1005565" y="1493922"/>
                      </a:cubicBezTo>
                      <a:cubicBezTo>
                        <a:pt x="1027860" y="1493922"/>
                        <a:pt x="1045933" y="1475849"/>
                        <a:pt x="1045933" y="1453554"/>
                      </a:cubicBezTo>
                      <a:cubicBezTo>
                        <a:pt x="1045933" y="1431259"/>
                        <a:pt x="1027860" y="1413186"/>
                        <a:pt x="1005565" y="1413186"/>
                      </a:cubicBezTo>
                      <a:close/>
                      <a:moveTo>
                        <a:pt x="921129" y="1413186"/>
                      </a:moveTo>
                      <a:cubicBezTo>
                        <a:pt x="898834" y="1413186"/>
                        <a:pt x="880761" y="1431259"/>
                        <a:pt x="880761" y="1453554"/>
                      </a:cubicBezTo>
                      <a:cubicBezTo>
                        <a:pt x="880761" y="1475849"/>
                        <a:pt x="898834" y="1493922"/>
                        <a:pt x="921129" y="1493922"/>
                      </a:cubicBezTo>
                      <a:cubicBezTo>
                        <a:pt x="943424" y="1493922"/>
                        <a:pt x="961497" y="1475849"/>
                        <a:pt x="961497" y="1453554"/>
                      </a:cubicBezTo>
                      <a:cubicBezTo>
                        <a:pt x="961497" y="1431259"/>
                        <a:pt x="943424" y="1413186"/>
                        <a:pt x="921129" y="1413186"/>
                      </a:cubicBezTo>
                      <a:close/>
                      <a:moveTo>
                        <a:pt x="836693" y="1413186"/>
                      </a:moveTo>
                      <a:cubicBezTo>
                        <a:pt x="814398" y="1413186"/>
                        <a:pt x="796325" y="1431259"/>
                        <a:pt x="796325" y="1453554"/>
                      </a:cubicBezTo>
                      <a:cubicBezTo>
                        <a:pt x="796325" y="1475849"/>
                        <a:pt x="814398" y="1493922"/>
                        <a:pt x="836693" y="1493922"/>
                      </a:cubicBezTo>
                      <a:cubicBezTo>
                        <a:pt x="858988" y="1493922"/>
                        <a:pt x="877061" y="1475849"/>
                        <a:pt x="877061" y="1453554"/>
                      </a:cubicBezTo>
                      <a:cubicBezTo>
                        <a:pt x="877061" y="1431259"/>
                        <a:pt x="858988" y="1413186"/>
                        <a:pt x="836693" y="1413186"/>
                      </a:cubicBezTo>
                      <a:close/>
                      <a:moveTo>
                        <a:pt x="752256" y="1413186"/>
                      </a:moveTo>
                      <a:cubicBezTo>
                        <a:pt x="729961" y="1413186"/>
                        <a:pt x="711888" y="1431259"/>
                        <a:pt x="711888" y="1453554"/>
                      </a:cubicBezTo>
                      <a:cubicBezTo>
                        <a:pt x="711888" y="1475849"/>
                        <a:pt x="729961" y="1493922"/>
                        <a:pt x="752256" y="1493922"/>
                      </a:cubicBezTo>
                      <a:cubicBezTo>
                        <a:pt x="774551" y="1493922"/>
                        <a:pt x="792624" y="1475849"/>
                        <a:pt x="792624" y="1453554"/>
                      </a:cubicBezTo>
                      <a:cubicBezTo>
                        <a:pt x="792624" y="1431259"/>
                        <a:pt x="774551" y="1413186"/>
                        <a:pt x="752256" y="1413186"/>
                      </a:cubicBezTo>
                      <a:close/>
                      <a:moveTo>
                        <a:pt x="667820" y="1413186"/>
                      </a:moveTo>
                      <a:cubicBezTo>
                        <a:pt x="645525" y="1413186"/>
                        <a:pt x="627452" y="1431259"/>
                        <a:pt x="627452" y="1453554"/>
                      </a:cubicBezTo>
                      <a:cubicBezTo>
                        <a:pt x="627452" y="1475849"/>
                        <a:pt x="645525" y="1493922"/>
                        <a:pt x="667820" y="1493922"/>
                      </a:cubicBezTo>
                      <a:cubicBezTo>
                        <a:pt x="690115" y="1493922"/>
                        <a:pt x="708188" y="1475849"/>
                        <a:pt x="708188" y="1453554"/>
                      </a:cubicBezTo>
                      <a:cubicBezTo>
                        <a:pt x="708188" y="1431259"/>
                        <a:pt x="690115" y="1413186"/>
                        <a:pt x="667820" y="1413186"/>
                      </a:cubicBezTo>
                      <a:close/>
                      <a:moveTo>
                        <a:pt x="583384" y="1413186"/>
                      </a:moveTo>
                      <a:cubicBezTo>
                        <a:pt x="561089" y="1413186"/>
                        <a:pt x="543016" y="1431259"/>
                        <a:pt x="543016" y="1453554"/>
                      </a:cubicBezTo>
                      <a:cubicBezTo>
                        <a:pt x="543016" y="1475849"/>
                        <a:pt x="561089" y="1493922"/>
                        <a:pt x="583384" y="1493922"/>
                      </a:cubicBezTo>
                      <a:cubicBezTo>
                        <a:pt x="605679" y="1493922"/>
                        <a:pt x="623752" y="1475849"/>
                        <a:pt x="623752" y="1453554"/>
                      </a:cubicBezTo>
                      <a:cubicBezTo>
                        <a:pt x="623752" y="1431259"/>
                        <a:pt x="605679" y="1413186"/>
                        <a:pt x="583384" y="1413186"/>
                      </a:cubicBezTo>
                      <a:close/>
                      <a:moveTo>
                        <a:pt x="498947" y="1413186"/>
                      </a:moveTo>
                      <a:cubicBezTo>
                        <a:pt x="476652" y="1413186"/>
                        <a:pt x="458579" y="1431259"/>
                        <a:pt x="458579" y="1453554"/>
                      </a:cubicBezTo>
                      <a:cubicBezTo>
                        <a:pt x="458579" y="1475849"/>
                        <a:pt x="476652" y="1493922"/>
                        <a:pt x="498947" y="1493922"/>
                      </a:cubicBezTo>
                      <a:cubicBezTo>
                        <a:pt x="521242" y="1493922"/>
                        <a:pt x="539315" y="1475849"/>
                        <a:pt x="539315" y="1453554"/>
                      </a:cubicBezTo>
                      <a:cubicBezTo>
                        <a:pt x="539315" y="1431259"/>
                        <a:pt x="521242" y="1413186"/>
                        <a:pt x="498947" y="1413186"/>
                      </a:cubicBezTo>
                      <a:close/>
                      <a:moveTo>
                        <a:pt x="414511" y="1413186"/>
                      </a:moveTo>
                      <a:cubicBezTo>
                        <a:pt x="392216" y="1413186"/>
                        <a:pt x="374143" y="1431259"/>
                        <a:pt x="374143" y="1453554"/>
                      </a:cubicBezTo>
                      <a:cubicBezTo>
                        <a:pt x="374143" y="1475849"/>
                        <a:pt x="392216" y="1493922"/>
                        <a:pt x="414511" y="1493922"/>
                      </a:cubicBezTo>
                      <a:cubicBezTo>
                        <a:pt x="436806" y="1493922"/>
                        <a:pt x="454879" y="1475849"/>
                        <a:pt x="454879" y="1453554"/>
                      </a:cubicBezTo>
                      <a:cubicBezTo>
                        <a:pt x="454879" y="1431259"/>
                        <a:pt x="436806" y="1413186"/>
                        <a:pt x="414511" y="1413186"/>
                      </a:cubicBezTo>
                      <a:close/>
                      <a:moveTo>
                        <a:pt x="330075" y="1413186"/>
                      </a:moveTo>
                      <a:cubicBezTo>
                        <a:pt x="307780" y="1413186"/>
                        <a:pt x="289707" y="1431259"/>
                        <a:pt x="289707" y="1453554"/>
                      </a:cubicBezTo>
                      <a:cubicBezTo>
                        <a:pt x="289707" y="1475849"/>
                        <a:pt x="307780" y="1493922"/>
                        <a:pt x="330075" y="1493922"/>
                      </a:cubicBezTo>
                      <a:cubicBezTo>
                        <a:pt x="352370" y="1493922"/>
                        <a:pt x="370443" y="1475849"/>
                        <a:pt x="370443" y="1453554"/>
                      </a:cubicBezTo>
                      <a:cubicBezTo>
                        <a:pt x="370443" y="1431259"/>
                        <a:pt x="352370" y="1413186"/>
                        <a:pt x="330075" y="1413186"/>
                      </a:cubicBezTo>
                      <a:close/>
                      <a:moveTo>
                        <a:pt x="245639" y="1413186"/>
                      </a:moveTo>
                      <a:cubicBezTo>
                        <a:pt x="223344" y="1413186"/>
                        <a:pt x="205271" y="1431259"/>
                        <a:pt x="205271" y="1453554"/>
                      </a:cubicBezTo>
                      <a:cubicBezTo>
                        <a:pt x="205271" y="1475849"/>
                        <a:pt x="223344" y="1493922"/>
                        <a:pt x="245639" y="1493922"/>
                      </a:cubicBezTo>
                      <a:cubicBezTo>
                        <a:pt x="267934" y="1493922"/>
                        <a:pt x="286007" y="1475849"/>
                        <a:pt x="286007" y="1453554"/>
                      </a:cubicBezTo>
                      <a:cubicBezTo>
                        <a:pt x="286007" y="1431259"/>
                        <a:pt x="267934" y="1413186"/>
                        <a:pt x="245639" y="1413186"/>
                      </a:cubicBezTo>
                      <a:close/>
                      <a:moveTo>
                        <a:pt x="161202" y="1413186"/>
                      </a:moveTo>
                      <a:cubicBezTo>
                        <a:pt x="138907" y="1413186"/>
                        <a:pt x="120834" y="1431259"/>
                        <a:pt x="120834" y="1453554"/>
                      </a:cubicBezTo>
                      <a:cubicBezTo>
                        <a:pt x="120834" y="1475849"/>
                        <a:pt x="138907" y="1493922"/>
                        <a:pt x="161202" y="1493922"/>
                      </a:cubicBezTo>
                      <a:cubicBezTo>
                        <a:pt x="183497" y="1493922"/>
                        <a:pt x="201570" y="1475849"/>
                        <a:pt x="201570" y="1453554"/>
                      </a:cubicBezTo>
                      <a:cubicBezTo>
                        <a:pt x="201570" y="1431259"/>
                        <a:pt x="183497" y="1413186"/>
                        <a:pt x="161202" y="1413186"/>
                      </a:cubicBezTo>
                      <a:close/>
                      <a:moveTo>
                        <a:pt x="76766" y="1413186"/>
                      </a:moveTo>
                      <a:cubicBezTo>
                        <a:pt x="54471" y="1413186"/>
                        <a:pt x="36398" y="1431259"/>
                        <a:pt x="36398" y="1453554"/>
                      </a:cubicBezTo>
                      <a:cubicBezTo>
                        <a:pt x="36398" y="1475849"/>
                        <a:pt x="54471" y="1493922"/>
                        <a:pt x="76766" y="1493922"/>
                      </a:cubicBezTo>
                      <a:cubicBezTo>
                        <a:pt x="99061" y="1493922"/>
                        <a:pt x="117134" y="1475849"/>
                        <a:pt x="117134" y="1453554"/>
                      </a:cubicBezTo>
                      <a:cubicBezTo>
                        <a:pt x="117134" y="1431259"/>
                        <a:pt x="99061" y="1413186"/>
                        <a:pt x="76766" y="1413186"/>
                      </a:cubicBezTo>
                      <a:close/>
                      <a:moveTo>
                        <a:pt x="1343312" y="1327137"/>
                      </a:moveTo>
                      <a:cubicBezTo>
                        <a:pt x="1321017" y="1327137"/>
                        <a:pt x="1302944" y="1345210"/>
                        <a:pt x="1302944" y="1367505"/>
                      </a:cubicBezTo>
                      <a:cubicBezTo>
                        <a:pt x="1302944" y="1389800"/>
                        <a:pt x="1321017" y="1407873"/>
                        <a:pt x="1343312" y="1407873"/>
                      </a:cubicBezTo>
                      <a:cubicBezTo>
                        <a:pt x="1365607" y="1407873"/>
                        <a:pt x="1383680" y="1389800"/>
                        <a:pt x="1383680" y="1367505"/>
                      </a:cubicBezTo>
                      <a:cubicBezTo>
                        <a:pt x="1383680" y="1345210"/>
                        <a:pt x="1365607" y="1327137"/>
                        <a:pt x="1343312" y="1327137"/>
                      </a:cubicBezTo>
                      <a:close/>
                      <a:moveTo>
                        <a:pt x="1258874" y="1327137"/>
                      </a:moveTo>
                      <a:cubicBezTo>
                        <a:pt x="1236579" y="1327137"/>
                        <a:pt x="1218506" y="1345210"/>
                        <a:pt x="1218506" y="1367505"/>
                      </a:cubicBezTo>
                      <a:cubicBezTo>
                        <a:pt x="1218506" y="1389800"/>
                        <a:pt x="1236579" y="1407873"/>
                        <a:pt x="1258874" y="1407873"/>
                      </a:cubicBezTo>
                      <a:cubicBezTo>
                        <a:pt x="1281169" y="1407873"/>
                        <a:pt x="1299242" y="1389800"/>
                        <a:pt x="1299242" y="1367505"/>
                      </a:cubicBezTo>
                      <a:cubicBezTo>
                        <a:pt x="1299242" y="1345210"/>
                        <a:pt x="1281169" y="1327137"/>
                        <a:pt x="1258874" y="1327137"/>
                      </a:cubicBezTo>
                      <a:close/>
                      <a:moveTo>
                        <a:pt x="1174438" y="1327137"/>
                      </a:moveTo>
                      <a:cubicBezTo>
                        <a:pt x="1152143" y="1327137"/>
                        <a:pt x="1134070" y="1345210"/>
                        <a:pt x="1134070" y="1367505"/>
                      </a:cubicBezTo>
                      <a:cubicBezTo>
                        <a:pt x="1134070" y="1389800"/>
                        <a:pt x="1152143" y="1407873"/>
                        <a:pt x="1174438" y="1407873"/>
                      </a:cubicBezTo>
                      <a:cubicBezTo>
                        <a:pt x="1196733" y="1407873"/>
                        <a:pt x="1214806" y="1389800"/>
                        <a:pt x="1214806" y="1367505"/>
                      </a:cubicBezTo>
                      <a:cubicBezTo>
                        <a:pt x="1214806" y="1345210"/>
                        <a:pt x="1196733" y="1327137"/>
                        <a:pt x="1174438" y="1327137"/>
                      </a:cubicBezTo>
                      <a:close/>
                      <a:moveTo>
                        <a:pt x="1090002" y="1327137"/>
                      </a:moveTo>
                      <a:cubicBezTo>
                        <a:pt x="1067707" y="1327137"/>
                        <a:pt x="1049634" y="1345210"/>
                        <a:pt x="1049634" y="1367505"/>
                      </a:cubicBezTo>
                      <a:cubicBezTo>
                        <a:pt x="1049634" y="1389800"/>
                        <a:pt x="1067707" y="1407873"/>
                        <a:pt x="1090002" y="1407873"/>
                      </a:cubicBezTo>
                      <a:cubicBezTo>
                        <a:pt x="1112297" y="1407873"/>
                        <a:pt x="1130370" y="1389800"/>
                        <a:pt x="1130370" y="1367505"/>
                      </a:cubicBezTo>
                      <a:cubicBezTo>
                        <a:pt x="1130370" y="1345210"/>
                        <a:pt x="1112297" y="1327137"/>
                        <a:pt x="1090002" y="1327137"/>
                      </a:cubicBezTo>
                      <a:close/>
                      <a:moveTo>
                        <a:pt x="1005565" y="1327137"/>
                      </a:moveTo>
                      <a:cubicBezTo>
                        <a:pt x="983270" y="1327137"/>
                        <a:pt x="965197" y="1345210"/>
                        <a:pt x="965197" y="1367505"/>
                      </a:cubicBezTo>
                      <a:cubicBezTo>
                        <a:pt x="965197" y="1389800"/>
                        <a:pt x="983270" y="1407873"/>
                        <a:pt x="1005565" y="1407873"/>
                      </a:cubicBezTo>
                      <a:cubicBezTo>
                        <a:pt x="1027860" y="1407873"/>
                        <a:pt x="1045933" y="1389800"/>
                        <a:pt x="1045933" y="1367505"/>
                      </a:cubicBezTo>
                      <a:cubicBezTo>
                        <a:pt x="1045933" y="1345210"/>
                        <a:pt x="1027860" y="1327137"/>
                        <a:pt x="1005565" y="1327137"/>
                      </a:cubicBezTo>
                      <a:close/>
                      <a:moveTo>
                        <a:pt x="921129" y="1327137"/>
                      </a:moveTo>
                      <a:cubicBezTo>
                        <a:pt x="898834" y="1327137"/>
                        <a:pt x="880761" y="1345210"/>
                        <a:pt x="880761" y="1367505"/>
                      </a:cubicBezTo>
                      <a:cubicBezTo>
                        <a:pt x="880761" y="1389800"/>
                        <a:pt x="898834" y="1407873"/>
                        <a:pt x="921129" y="1407873"/>
                      </a:cubicBezTo>
                      <a:cubicBezTo>
                        <a:pt x="943424" y="1407873"/>
                        <a:pt x="961497" y="1389800"/>
                        <a:pt x="961497" y="1367505"/>
                      </a:cubicBezTo>
                      <a:cubicBezTo>
                        <a:pt x="961497" y="1345210"/>
                        <a:pt x="943424" y="1327137"/>
                        <a:pt x="921129" y="1327137"/>
                      </a:cubicBezTo>
                      <a:close/>
                      <a:moveTo>
                        <a:pt x="836693" y="1327137"/>
                      </a:moveTo>
                      <a:cubicBezTo>
                        <a:pt x="814398" y="1327137"/>
                        <a:pt x="796325" y="1345210"/>
                        <a:pt x="796325" y="1367505"/>
                      </a:cubicBezTo>
                      <a:cubicBezTo>
                        <a:pt x="796325" y="1389800"/>
                        <a:pt x="814398" y="1407873"/>
                        <a:pt x="836693" y="1407873"/>
                      </a:cubicBezTo>
                      <a:cubicBezTo>
                        <a:pt x="858988" y="1407873"/>
                        <a:pt x="877061" y="1389800"/>
                        <a:pt x="877061" y="1367505"/>
                      </a:cubicBezTo>
                      <a:cubicBezTo>
                        <a:pt x="877061" y="1345210"/>
                        <a:pt x="858988" y="1327137"/>
                        <a:pt x="836693" y="1327137"/>
                      </a:cubicBezTo>
                      <a:close/>
                      <a:moveTo>
                        <a:pt x="752256" y="1327137"/>
                      </a:moveTo>
                      <a:cubicBezTo>
                        <a:pt x="729961" y="1327137"/>
                        <a:pt x="711888" y="1345210"/>
                        <a:pt x="711888" y="1367505"/>
                      </a:cubicBezTo>
                      <a:cubicBezTo>
                        <a:pt x="711888" y="1389800"/>
                        <a:pt x="729961" y="1407873"/>
                        <a:pt x="752256" y="1407873"/>
                      </a:cubicBezTo>
                      <a:cubicBezTo>
                        <a:pt x="774551" y="1407873"/>
                        <a:pt x="792624" y="1389800"/>
                        <a:pt x="792624" y="1367505"/>
                      </a:cubicBezTo>
                      <a:cubicBezTo>
                        <a:pt x="792624" y="1345210"/>
                        <a:pt x="774551" y="1327137"/>
                        <a:pt x="752256" y="1327137"/>
                      </a:cubicBezTo>
                      <a:close/>
                      <a:moveTo>
                        <a:pt x="667820" y="1327137"/>
                      </a:moveTo>
                      <a:cubicBezTo>
                        <a:pt x="645525" y="1327137"/>
                        <a:pt x="627452" y="1345210"/>
                        <a:pt x="627452" y="1367505"/>
                      </a:cubicBezTo>
                      <a:cubicBezTo>
                        <a:pt x="627452" y="1389800"/>
                        <a:pt x="645525" y="1407873"/>
                        <a:pt x="667820" y="1407873"/>
                      </a:cubicBezTo>
                      <a:cubicBezTo>
                        <a:pt x="690115" y="1407873"/>
                        <a:pt x="708188" y="1389800"/>
                        <a:pt x="708188" y="1367505"/>
                      </a:cubicBezTo>
                      <a:cubicBezTo>
                        <a:pt x="708188" y="1345210"/>
                        <a:pt x="690115" y="1327137"/>
                        <a:pt x="667820" y="1327137"/>
                      </a:cubicBezTo>
                      <a:close/>
                      <a:moveTo>
                        <a:pt x="583384" y="1327137"/>
                      </a:moveTo>
                      <a:cubicBezTo>
                        <a:pt x="561089" y="1327137"/>
                        <a:pt x="543016" y="1345210"/>
                        <a:pt x="543016" y="1367505"/>
                      </a:cubicBezTo>
                      <a:cubicBezTo>
                        <a:pt x="543016" y="1389800"/>
                        <a:pt x="561089" y="1407873"/>
                        <a:pt x="583384" y="1407873"/>
                      </a:cubicBezTo>
                      <a:cubicBezTo>
                        <a:pt x="605679" y="1407873"/>
                        <a:pt x="623752" y="1389800"/>
                        <a:pt x="623752" y="1367505"/>
                      </a:cubicBezTo>
                      <a:cubicBezTo>
                        <a:pt x="623752" y="1345210"/>
                        <a:pt x="605679" y="1327137"/>
                        <a:pt x="583384" y="1327137"/>
                      </a:cubicBezTo>
                      <a:close/>
                      <a:moveTo>
                        <a:pt x="498947" y="1327137"/>
                      </a:moveTo>
                      <a:cubicBezTo>
                        <a:pt x="476652" y="1327137"/>
                        <a:pt x="458579" y="1345210"/>
                        <a:pt x="458579" y="1367505"/>
                      </a:cubicBezTo>
                      <a:cubicBezTo>
                        <a:pt x="458579" y="1389800"/>
                        <a:pt x="476652" y="1407873"/>
                        <a:pt x="498947" y="1407873"/>
                      </a:cubicBezTo>
                      <a:cubicBezTo>
                        <a:pt x="521242" y="1407873"/>
                        <a:pt x="539315" y="1389800"/>
                        <a:pt x="539315" y="1367505"/>
                      </a:cubicBezTo>
                      <a:cubicBezTo>
                        <a:pt x="539315" y="1345210"/>
                        <a:pt x="521242" y="1327137"/>
                        <a:pt x="498947" y="1327137"/>
                      </a:cubicBezTo>
                      <a:close/>
                      <a:moveTo>
                        <a:pt x="414511" y="1327137"/>
                      </a:moveTo>
                      <a:cubicBezTo>
                        <a:pt x="392216" y="1327137"/>
                        <a:pt x="374143" y="1345210"/>
                        <a:pt x="374143" y="1367505"/>
                      </a:cubicBezTo>
                      <a:cubicBezTo>
                        <a:pt x="374143" y="1389800"/>
                        <a:pt x="392216" y="1407873"/>
                        <a:pt x="414511" y="1407873"/>
                      </a:cubicBezTo>
                      <a:cubicBezTo>
                        <a:pt x="436806" y="1407873"/>
                        <a:pt x="454879" y="1389800"/>
                        <a:pt x="454879" y="1367505"/>
                      </a:cubicBezTo>
                      <a:cubicBezTo>
                        <a:pt x="454879" y="1345210"/>
                        <a:pt x="436806" y="1327137"/>
                        <a:pt x="414511" y="1327137"/>
                      </a:cubicBezTo>
                      <a:close/>
                      <a:moveTo>
                        <a:pt x="330075" y="1327137"/>
                      </a:moveTo>
                      <a:cubicBezTo>
                        <a:pt x="307780" y="1327137"/>
                        <a:pt x="289707" y="1345210"/>
                        <a:pt x="289707" y="1367505"/>
                      </a:cubicBezTo>
                      <a:cubicBezTo>
                        <a:pt x="289707" y="1389800"/>
                        <a:pt x="307780" y="1407873"/>
                        <a:pt x="330075" y="1407873"/>
                      </a:cubicBezTo>
                      <a:cubicBezTo>
                        <a:pt x="352370" y="1407873"/>
                        <a:pt x="370443" y="1389800"/>
                        <a:pt x="370443" y="1367505"/>
                      </a:cubicBezTo>
                      <a:cubicBezTo>
                        <a:pt x="370443" y="1345210"/>
                        <a:pt x="352370" y="1327137"/>
                        <a:pt x="330075" y="1327137"/>
                      </a:cubicBezTo>
                      <a:close/>
                      <a:moveTo>
                        <a:pt x="245639" y="1327137"/>
                      </a:moveTo>
                      <a:cubicBezTo>
                        <a:pt x="223344" y="1327137"/>
                        <a:pt x="205271" y="1345210"/>
                        <a:pt x="205271" y="1367505"/>
                      </a:cubicBezTo>
                      <a:cubicBezTo>
                        <a:pt x="205271" y="1389800"/>
                        <a:pt x="223344" y="1407873"/>
                        <a:pt x="245639" y="1407873"/>
                      </a:cubicBezTo>
                      <a:cubicBezTo>
                        <a:pt x="267934" y="1407873"/>
                        <a:pt x="286007" y="1389800"/>
                        <a:pt x="286007" y="1367505"/>
                      </a:cubicBezTo>
                      <a:cubicBezTo>
                        <a:pt x="286007" y="1345210"/>
                        <a:pt x="267934" y="1327137"/>
                        <a:pt x="245639" y="1327137"/>
                      </a:cubicBezTo>
                      <a:close/>
                      <a:moveTo>
                        <a:pt x="161202" y="1327137"/>
                      </a:moveTo>
                      <a:cubicBezTo>
                        <a:pt x="138907" y="1327137"/>
                        <a:pt x="120834" y="1345210"/>
                        <a:pt x="120834" y="1367505"/>
                      </a:cubicBezTo>
                      <a:cubicBezTo>
                        <a:pt x="120834" y="1389800"/>
                        <a:pt x="138907" y="1407873"/>
                        <a:pt x="161202" y="1407873"/>
                      </a:cubicBezTo>
                      <a:cubicBezTo>
                        <a:pt x="183497" y="1407873"/>
                        <a:pt x="201570" y="1389800"/>
                        <a:pt x="201570" y="1367505"/>
                      </a:cubicBezTo>
                      <a:cubicBezTo>
                        <a:pt x="201570" y="1345210"/>
                        <a:pt x="183497" y="1327137"/>
                        <a:pt x="161202" y="1327137"/>
                      </a:cubicBezTo>
                      <a:close/>
                      <a:moveTo>
                        <a:pt x="76766" y="1327137"/>
                      </a:moveTo>
                      <a:cubicBezTo>
                        <a:pt x="54471" y="1327137"/>
                        <a:pt x="36398" y="1345210"/>
                        <a:pt x="36398" y="1367505"/>
                      </a:cubicBezTo>
                      <a:cubicBezTo>
                        <a:pt x="36398" y="1389800"/>
                        <a:pt x="54471" y="1407873"/>
                        <a:pt x="76766" y="1407873"/>
                      </a:cubicBezTo>
                      <a:cubicBezTo>
                        <a:pt x="99061" y="1407873"/>
                        <a:pt x="117134" y="1389800"/>
                        <a:pt x="117134" y="1367505"/>
                      </a:cubicBezTo>
                      <a:cubicBezTo>
                        <a:pt x="117134" y="1345210"/>
                        <a:pt x="99061" y="1327137"/>
                        <a:pt x="76766" y="1327137"/>
                      </a:cubicBezTo>
                      <a:close/>
                      <a:moveTo>
                        <a:pt x="1343312" y="1241088"/>
                      </a:moveTo>
                      <a:cubicBezTo>
                        <a:pt x="1321017" y="1241088"/>
                        <a:pt x="1302944" y="1259161"/>
                        <a:pt x="1302944" y="1281456"/>
                      </a:cubicBezTo>
                      <a:cubicBezTo>
                        <a:pt x="1302944" y="1303751"/>
                        <a:pt x="1321017" y="1321824"/>
                        <a:pt x="1343312" y="1321824"/>
                      </a:cubicBezTo>
                      <a:cubicBezTo>
                        <a:pt x="1365607" y="1321824"/>
                        <a:pt x="1383680" y="1303751"/>
                        <a:pt x="1383680" y="1281456"/>
                      </a:cubicBezTo>
                      <a:cubicBezTo>
                        <a:pt x="1383680" y="1259161"/>
                        <a:pt x="1365607" y="1241088"/>
                        <a:pt x="1343312" y="1241088"/>
                      </a:cubicBezTo>
                      <a:close/>
                      <a:moveTo>
                        <a:pt x="1258874" y="1241088"/>
                      </a:moveTo>
                      <a:cubicBezTo>
                        <a:pt x="1236579" y="1241088"/>
                        <a:pt x="1218506" y="1259161"/>
                        <a:pt x="1218506" y="1281456"/>
                      </a:cubicBezTo>
                      <a:cubicBezTo>
                        <a:pt x="1218506" y="1303751"/>
                        <a:pt x="1236579" y="1321824"/>
                        <a:pt x="1258874" y="1321824"/>
                      </a:cubicBezTo>
                      <a:cubicBezTo>
                        <a:pt x="1281169" y="1321824"/>
                        <a:pt x="1299242" y="1303751"/>
                        <a:pt x="1299242" y="1281456"/>
                      </a:cubicBezTo>
                      <a:cubicBezTo>
                        <a:pt x="1299242" y="1259161"/>
                        <a:pt x="1281169" y="1241088"/>
                        <a:pt x="1258874" y="1241088"/>
                      </a:cubicBezTo>
                      <a:close/>
                      <a:moveTo>
                        <a:pt x="1174438" y="1241088"/>
                      </a:moveTo>
                      <a:cubicBezTo>
                        <a:pt x="1152143" y="1241088"/>
                        <a:pt x="1134070" y="1259161"/>
                        <a:pt x="1134070" y="1281456"/>
                      </a:cubicBezTo>
                      <a:cubicBezTo>
                        <a:pt x="1134070" y="1303751"/>
                        <a:pt x="1152143" y="1321824"/>
                        <a:pt x="1174438" y="1321824"/>
                      </a:cubicBezTo>
                      <a:cubicBezTo>
                        <a:pt x="1196733" y="1321824"/>
                        <a:pt x="1214806" y="1303751"/>
                        <a:pt x="1214806" y="1281456"/>
                      </a:cubicBezTo>
                      <a:cubicBezTo>
                        <a:pt x="1214806" y="1259161"/>
                        <a:pt x="1196733" y="1241088"/>
                        <a:pt x="1174438" y="1241088"/>
                      </a:cubicBezTo>
                      <a:close/>
                      <a:moveTo>
                        <a:pt x="1090002" y="1241088"/>
                      </a:moveTo>
                      <a:cubicBezTo>
                        <a:pt x="1067707" y="1241088"/>
                        <a:pt x="1049634" y="1259161"/>
                        <a:pt x="1049634" y="1281456"/>
                      </a:cubicBezTo>
                      <a:cubicBezTo>
                        <a:pt x="1049634" y="1303751"/>
                        <a:pt x="1067707" y="1321824"/>
                        <a:pt x="1090002" y="1321824"/>
                      </a:cubicBezTo>
                      <a:cubicBezTo>
                        <a:pt x="1112297" y="1321824"/>
                        <a:pt x="1130370" y="1303751"/>
                        <a:pt x="1130370" y="1281456"/>
                      </a:cubicBezTo>
                      <a:cubicBezTo>
                        <a:pt x="1130370" y="1259161"/>
                        <a:pt x="1112297" y="1241088"/>
                        <a:pt x="1090002" y="1241088"/>
                      </a:cubicBezTo>
                      <a:close/>
                      <a:moveTo>
                        <a:pt x="1005565" y="1241088"/>
                      </a:moveTo>
                      <a:cubicBezTo>
                        <a:pt x="983270" y="1241088"/>
                        <a:pt x="965197" y="1259161"/>
                        <a:pt x="965197" y="1281456"/>
                      </a:cubicBezTo>
                      <a:cubicBezTo>
                        <a:pt x="965197" y="1303751"/>
                        <a:pt x="983270" y="1321824"/>
                        <a:pt x="1005565" y="1321824"/>
                      </a:cubicBezTo>
                      <a:cubicBezTo>
                        <a:pt x="1027860" y="1321824"/>
                        <a:pt x="1045933" y="1303751"/>
                        <a:pt x="1045933" y="1281456"/>
                      </a:cubicBezTo>
                      <a:cubicBezTo>
                        <a:pt x="1045933" y="1259161"/>
                        <a:pt x="1027860" y="1241088"/>
                        <a:pt x="1005565" y="1241088"/>
                      </a:cubicBezTo>
                      <a:close/>
                      <a:moveTo>
                        <a:pt x="921129" y="1241088"/>
                      </a:moveTo>
                      <a:cubicBezTo>
                        <a:pt x="898834" y="1241088"/>
                        <a:pt x="880761" y="1259161"/>
                        <a:pt x="880761" y="1281456"/>
                      </a:cubicBezTo>
                      <a:cubicBezTo>
                        <a:pt x="880761" y="1303751"/>
                        <a:pt x="898834" y="1321824"/>
                        <a:pt x="921129" y="1321824"/>
                      </a:cubicBezTo>
                      <a:cubicBezTo>
                        <a:pt x="943424" y="1321824"/>
                        <a:pt x="961497" y="1303751"/>
                        <a:pt x="961497" y="1281456"/>
                      </a:cubicBezTo>
                      <a:cubicBezTo>
                        <a:pt x="961497" y="1259161"/>
                        <a:pt x="943424" y="1241088"/>
                        <a:pt x="921129" y="1241088"/>
                      </a:cubicBezTo>
                      <a:close/>
                      <a:moveTo>
                        <a:pt x="836693" y="1241088"/>
                      </a:moveTo>
                      <a:cubicBezTo>
                        <a:pt x="814398" y="1241088"/>
                        <a:pt x="796325" y="1259161"/>
                        <a:pt x="796325" y="1281456"/>
                      </a:cubicBezTo>
                      <a:cubicBezTo>
                        <a:pt x="796325" y="1303751"/>
                        <a:pt x="814398" y="1321824"/>
                        <a:pt x="836693" y="1321824"/>
                      </a:cubicBezTo>
                      <a:cubicBezTo>
                        <a:pt x="858988" y="1321824"/>
                        <a:pt x="877061" y="1303751"/>
                        <a:pt x="877061" y="1281456"/>
                      </a:cubicBezTo>
                      <a:cubicBezTo>
                        <a:pt x="877061" y="1259161"/>
                        <a:pt x="858988" y="1241088"/>
                        <a:pt x="836693" y="1241088"/>
                      </a:cubicBezTo>
                      <a:close/>
                      <a:moveTo>
                        <a:pt x="752256" y="1241088"/>
                      </a:moveTo>
                      <a:cubicBezTo>
                        <a:pt x="729961" y="1241088"/>
                        <a:pt x="711888" y="1259161"/>
                        <a:pt x="711888" y="1281456"/>
                      </a:cubicBezTo>
                      <a:cubicBezTo>
                        <a:pt x="711888" y="1303751"/>
                        <a:pt x="729961" y="1321824"/>
                        <a:pt x="752256" y="1321824"/>
                      </a:cubicBezTo>
                      <a:cubicBezTo>
                        <a:pt x="774551" y="1321824"/>
                        <a:pt x="792624" y="1303751"/>
                        <a:pt x="792624" y="1281456"/>
                      </a:cubicBezTo>
                      <a:cubicBezTo>
                        <a:pt x="792624" y="1259161"/>
                        <a:pt x="774551" y="1241088"/>
                        <a:pt x="752256" y="1241088"/>
                      </a:cubicBezTo>
                      <a:close/>
                      <a:moveTo>
                        <a:pt x="667820" y="1241088"/>
                      </a:moveTo>
                      <a:cubicBezTo>
                        <a:pt x="645525" y="1241088"/>
                        <a:pt x="627452" y="1259161"/>
                        <a:pt x="627452" y="1281456"/>
                      </a:cubicBezTo>
                      <a:cubicBezTo>
                        <a:pt x="627452" y="1303751"/>
                        <a:pt x="645525" y="1321824"/>
                        <a:pt x="667820" y="1321824"/>
                      </a:cubicBezTo>
                      <a:cubicBezTo>
                        <a:pt x="690115" y="1321824"/>
                        <a:pt x="708188" y="1303751"/>
                        <a:pt x="708188" y="1281456"/>
                      </a:cubicBezTo>
                      <a:cubicBezTo>
                        <a:pt x="708188" y="1259161"/>
                        <a:pt x="690115" y="1241088"/>
                        <a:pt x="667820" y="1241088"/>
                      </a:cubicBezTo>
                      <a:close/>
                      <a:moveTo>
                        <a:pt x="583384" y="1241088"/>
                      </a:moveTo>
                      <a:cubicBezTo>
                        <a:pt x="561089" y="1241088"/>
                        <a:pt x="543016" y="1259161"/>
                        <a:pt x="543016" y="1281456"/>
                      </a:cubicBezTo>
                      <a:cubicBezTo>
                        <a:pt x="543016" y="1303751"/>
                        <a:pt x="561089" y="1321824"/>
                        <a:pt x="583384" y="1321824"/>
                      </a:cubicBezTo>
                      <a:cubicBezTo>
                        <a:pt x="605679" y="1321824"/>
                        <a:pt x="623752" y="1303751"/>
                        <a:pt x="623752" y="1281456"/>
                      </a:cubicBezTo>
                      <a:cubicBezTo>
                        <a:pt x="623752" y="1259161"/>
                        <a:pt x="605679" y="1241088"/>
                        <a:pt x="583384" y="1241088"/>
                      </a:cubicBezTo>
                      <a:close/>
                      <a:moveTo>
                        <a:pt x="498947" y="1241088"/>
                      </a:moveTo>
                      <a:cubicBezTo>
                        <a:pt x="476652" y="1241088"/>
                        <a:pt x="458579" y="1259161"/>
                        <a:pt x="458579" y="1281456"/>
                      </a:cubicBezTo>
                      <a:cubicBezTo>
                        <a:pt x="458579" y="1303751"/>
                        <a:pt x="476652" y="1321824"/>
                        <a:pt x="498947" y="1321824"/>
                      </a:cubicBezTo>
                      <a:cubicBezTo>
                        <a:pt x="521242" y="1321824"/>
                        <a:pt x="539315" y="1303751"/>
                        <a:pt x="539315" y="1281456"/>
                      </a:cubicBezTo>
                      <a:cubicBezTo>
                        <a:pt x="539315" y="1259161"/>
                        <a:pt x="521242" y="1241088"/>
                        <a:pt x="498947" y="1241088"/>
                      </a:cubicBezTo>
                      <a:close/>
                      <a:moveTo>
                        <a:pt x="414511" y="1241088"/>
                      </a:moveTo>
                      <a:cubicBezTo>
                        <a:pt x="392216" y="1241088"/>
                        <a:pt x="374143" y="1259161"/>
                        <a:pt x="374143" y="1281456"/>
                      </a:cubicBezTo>
                      <a:cubicBezTo>
                        <a:pt x="374143" y="1303751"/>
                        <a:pt x="392216" y="1321824"/>
                        <a:pt x="414511" y="1321824"/>
                      </a:cubicBezTo>
                      <a:cubicBezTo>
                        <a:pt x="436806" y="1321824"/>
                        <a:pt x="454879" y="1303751"/>
                        <a:pt x="454879" y="1281456"/>
                      </a:cubicBezTo>
                      <a:cubicBezTo>
                        <a:pt x="454879" y="1259161"/>
                        <a:pt x="436806" y="1241088"/>
                        <a:pt x="414511" y="1241088"/>
                      </a:cubicBezTo>
                      <a:close/>
                      <a:moveTo>
                        <a:pt x="330075" y="1241088"/>
                      </a:moveTo>
                      <a:cubicBezTo>
                        <a:pt x="307780" y="1241088"/>
                        <a:pt x="289707" y="1259161"/>
                        <a:pt x="289707" y="1281456"/>
                      </a:cubicBezTo>
                      <a:cubicBezTo>
                        <a:pt x="289707" y="1303751"/>
                        <a:pt x="307780" y="1321824"/>
                        <a:pt x="330075" y="1321824"/>
                      </a:cubicBezTo>
                      <a:cubicBezTo>
                        <a:pt x="352370" y="1321824"/>
                        <a:pt x="370443" y="1303751"/>
                        <a:pt x="370443" y="1281456"/>
                      </a:cubicBezTo>
                      <a:cubicBezTo>
                        <a:pt x="370443" y="1259161"/>
                        <a:pt x="352370" y="1241088"/>
                        <a:pt x="330075" y="1241088"/>
                      </a:cubicBezTo>
                      <a:close/>
                      <a:moveTo>
                        <a:pt x="245639" y="1241088"/>
                      </a:moveTo>
                      <a:cubicBezTo>
                        <a:pt x="223344" y="1241088"/>
                        <a:pt x="205271" y="1259161"/>
                        <a:pt x="205271" y="1281456"/>
                      </a:cubicBezTo>
                      <a:cubicBezTo>
                        <a:pt x="205271" y="1303751"/>
                        <a:pt x="223344" y="1321824"/>
                        <a:pt x="245639" y="1321824"/>
                      </a:cubicBezTo>
                      <a:cubicBezTo>
                        <a:pt x="267934" y="1321824"/>
                        <a:pt x="286007" y="1303751"/>
                        <a:pt x="286007" y="1281456"/>
                      </a:cubicBezTo>
                      <a:cubicBezTo>
                        <a:pt x="286007" y="1259161"/>
                        <a:pt x="267934" y="1241088"/>
                        <a:pt x="245639" y="1241088"/>
                      </a:cubicBezTo>
                      <a:close/>
                      <a:moveTo>
                        <a:pt x="161202" y="1241088"/>
                      </a:moveTo>
                      <a:cubicBezTo>
                        <a:pt x="138907" y="1241088"/>
                        <a:pt x="120834" y="1259161"/>
                        <a:pt x="120834" y="1281456"/>
                      </a:cubicBezTo>
                      <a:cubicBezTo>
                        <a:pt x="120834" y="1303751"/>
                        <a:pt x="138907" y="1321824"/>
                        <a:pt x="161202" y="1321824"/>
                      </a:cubicBezTo>
                      <a:cubicBezTo>
                        <a:pt x="183497" y="1321824"/>
                        <a:pt x="201570" y="1303751"/>
                        <a:pt x="201570" y="1281456"/>
                      </a:cubicBezTo>
                      <a:cubicBezTo>
                        <a:pt x="201570" y="1259161"/>
                        <a:pt x="183497" y="1241088"/>
                        <a:pt x="161202" y="1241088"/>
                      </a:cubicBezTo>
                      <a:close/>
                      <a:moveTo>
                        <a:pt x="76766" y="1241088"/>
                      </a:moveTo>
                      <a:cubicBezTo>
                        <a:pt x="54471" y="1241088"/>
                        <a:pt x="36398" y="1259161"/>
                        <a:pt x="36398" y="1281456"/>
                      </a:cubicBezTo>
                      <a:cubicBezTo>
                        <a:pt x="36398" y="1303751"/>
                        <a:pt x="54471" y="1321824"/>
                        <a:pt x="76766" y="1321824"/>
                      </a:cubicBezTo>
                      <a:cubicBezTo>
                        <a:pt x="99061" y="1321824"/>
                        <a:pt x="117134" y="1303751"/>
                        <a:pt x="117134" y="1281456"/>
                      </a:cubicBezTo>
                      <a:cubicBezTo>
                        <a:pt x="117134" y="1259161"/>
                        <a:pt x="99061" y="1241088"/>
                        <a:pt x="76766" y="1241088"/>
                      </a:cubicBezTo>
                      <a:close/>
                      <a:moveTo>
                        <a:pt x="1343312" y="1155038"/>
                      </a:moveTo>
                      <a:cubicBezTo>
                        <a:pt x="1321017" y="1155038"/>
                        <a:pt x="1302944" y="1173111"/>
                        <a:pt x="1302944" y="1195406"/>
                      </a:cubicBezTo>
                      <a:cubicBezTo>
                        <a:pt x="1302944" y="1217701"/>
                        <a:pt x="1321017" y="1235774"/>
                        <a:pt x="1343312" y="1235774"/>
                      </a:cubicBezTo>
                      <a:cubicBezTo>
                        <a:pt x="1365607" y="1235774"/>
                        <a:pt x="1383680" y="1217701"/>
                        <a:pt x="1383680" y="1195406"/>
                      </a:cubicBezTo>
                      <a:cubicBezTo>
                        <a:pt x="1383680" y="1173111"/>
                        <a:pt x="1365607" y="1155038"/>
                        <a:pt x="1343312" y="1155038"/>
                      </a:cubicBezTo>
                      <a:close/>
                      <a:moveTo>
                        <a:pt x="1258874" y="1155038"/>
                      </a:moveTo>
                      <a:cubicBezTo>
                        <a:pt x="1236579" y="1155038"/>
                        <a:pt x="1218506" y="1173111"/>
                        <a:pt x="1218506" y="1195406"/>
                      </a:cubicBezTo>
                      <a:cubicBezTo>
                        <a:pt x="1218506" y="1217701"/>
                        <a:pt x="1236579" y="1235774"/>
                        <a:pt x="1258874" y="1235774"/>
                      </a:cubicBezTo>
                      <a:cubicBezTo>
                        <a:pt x="1281169" y="1235774"/>
                        <a:pt x="1299242" y="1217701"/>
                        <a:pt x="1299242" y="1195406"/>
                      </a:cubicBezTo>
                      <a:cubicBezTo>
                        <a:pt x="1299242" y="1173111"/>
                        <a:pt x="1281169" y="1155038"/>
                        <a:pt x="1258874" y="1155038"/>
                      </a:cubicBezTo>
                      <a:close/>
                      <a:moveTo>
                        <a:pt x="1174438" y="1155038"/>
                      </a:moveTo>
                      <a:cubicBezTo>
                        <a:pt x="1152143" y="1155038"/>
                        <a:pt x="1134070" y="1173111"/>
                        <a:pt x="1134070" y="1195406"/>
                      </a:cubicBezTo>
                      <a:cubicBezTo>
                        <a:pt x="1134070" y="1217701"/>
                        <a:pt x="1152143" y="1235774"/>
                        <a:pt x="1174438" y="1235774"/>
                      </a:cubicBezTo>
                      <a:cubicBezTo>
                        <a:pt x="1196733" y="1235774"/>
                        <a:pt x="1214806" y="1217701"/>
                        <a:pt x="1214806" y="1195406"/>
                      </a:cubicBezTo>
                      <a:cubicBezTo>
                        <a:pt x="1214806" y="1173111"/>
                        <a:pt x="1196733" y="1155038"/>
                        <a:pt x="1174438" y="1155038"/>
                      </a:cubicBezTo>
                      <a:close/>
                      <a:moveTo>
                        <a:pt x="1090002" y="1155038"/>
                      </a:moveTo>
                      <a:cubicBezTo>
                        <a:pt x="1067707" y="1155038"/>
                        <a:pt x="1049634" y="1173111"/>
                        <a:pt x="1049634" y="1195406"/>
                      </a:cubicBezTo>
                      <a:cubicBezTo>
                        <a:pt x="1049634" y="1217701"/>
                        <a:pt x="1067707" y="1235774"/>
                        <a:pt x="1090002" y="1235774"/>
                      </a:cubicBezTo>
                      <a:cubicBezTo>
                        <a:pt x="1112297" y="1235774"/>
                        <a:pt x="1130370" y="1217701"/>
                        <a:pt x="1130370" y="1195406"/>
                      </a:cubicBezTo>
                      <a:cubicBezTo>
                        <a:pt x="1130370" y="1173111"/>
                        <a:pt x="1112297" y="1155038"/>
                        <a:pt x="1090002" y="1155038"/>
                      </a:cubicBezTo>
                      <a:close/>
                      <a:moveTo>
                        <a:pt x="1005565" y="1155038"/>
                      </a:moveTo>
                      <a:cubicBezTo>
                        <a:pt x="983270" y="1155038"/>
                        <a:pt x="965197" y="1173111"/>
                        <a:pt x="965197" y="1195406"/>
                      </a:cubicBezTo>
                      <a:cubicBezTo>
                        <a:pt x="965197" y="1217701"/>
                        <a:pt x="983270" y="1235774"/>
                        <a:pt x="1005565" y="1235774"/>
                      </a:cubicBezTo>
                      <a:cubicBezTo>
                        <a:pt x="1027860" y="1235774"/>
                        <a:pt x="1045933" y="1217701"/>
                        <a:pt x="1045933" y="1195406"/>
                      </a:cubicBezTo>
                      <a:cubicBezTo>
                        <a:pt x="1045933" y="1173111"/>
                        <a:pt x="1027860" y="1155038"/>
                        <a:pt x="1005565" y="1155038"/>
                      </a:cubicBezTo>
                      <a:close/>
                      <a:moveTo>
                        <a:pt x="921129" y="1155038"/>
                      </a:moveTo>
                      <a:cubicBezTo>
                        <a:pt x="898834" y="1155038"/>
                        <a:pt x="880761" y="1173111"/>
                        <a:pt x="880761" y="1195406"/>
                      </a:cubicBezTo>
                      <a:cubicBezTo>
                        <a:pt x="880761" y="1217701"/>
                        <a:pt x="898834" y="1235774"/>
                        <a:pt x="921129" y="1235774"/>
                      </a:cubicBezTo>
                      <a:cubicBezTo>
                        <a:pt x="943424" y="1235774"/>
                        <a:pt x="961497" y="1217701"/>
                        <a:pt x="961497" y="1195406"/>
                      </a:cubicBezTo>
                      <a:cubicBezTo>
                        <a:pt x="961497" y="1173111"/>
                        <a:pt x="943424" y="1155038"/>
                        <a:pt x="921129" y="1155038"/>
                      </a:cubicBezTo>
                      <a:close/>
                      <a:moveTo>
                        <a:pt x="836693" y="1155038"/>
                      </a:moveTo>
                      <a:cubicBezTo>
                        <a:pt x="814398" y="1155038"/>
                        <a:pt x="796325" y="1173111"/>
                        <a:pt x="796325" y="1195406"/>
                      </a:cubicBezTo>
                      <a:cubicBezTo>
                        <a:pt x="796325" y="1217701"/>
                        <a:pt x="814398" y="1235774"/>
                        <a:pt x="836693" y="1235774"/>
                      </a:cubicBezTo>
                      <a:cubicBezTo>
                        <a:pt x="858988" y="1235774"/>
                        <a:pt x="877061" y="1217701"/>
                        <a:pt x="877061" y="1195406"/>
                      </a:cubicBezTo>
                      <a:cubicBezTo>
                        <a:pt x="877061" y="1173111"/>
                        <a:pt x="858988" y="1155038"/>
                        <a:pt x="836693" y="1155038"/>
                      </a:cubicBezTo>
                      <a:close/>
                      <a:moveTo>
                        <a:pt x="752256" y="1155038"/>
                      </a:moveTo>
                      <a:cubicBezTo>
                        <a:pt x="729961" y="1155038"/>
                        <a:pt x="711888" y="1173111"/>
                        <a:pt x="711888" y="1195406"/>
                      </a:cubicBezTo>
                      <a:cubicBezTo>
                        <a:pt x="711888" y="1217701"/>
                        <a:pt x="729961" y="1235774"/>
                        <a:pt x="752256" y="1235774"/>
                      </a:cubicBezTo>
                      <a:cubicBezTo>
                        <a:pt x="774551" y="1235774"/>
                        <a:pt x="792624" y="1217701"/>
                        <a:pt x="792624" y="1195406"/>
                      </a:cubicBezTo>
                      <a:cubicBezTo>
                        <a:pt x="792624" y="1173111"/>
                        <a:pt x="774551" y="1155038"/>
                        <a:pt x="752256" y="1155038"/>
                      </a:cubicBezTo>
                      <a:close/>
                      <a:moveTo>
                        <a:pt x="667820" y="1155038"/>
                      </a:moveTo>
                      <a:cubicBezTo>
                        <a:pt x="645525" y="1155038"/>
                        <a:pt x="627452" y="1173111"/>
                        <a:pt x="627452" y="1195406"/>
                      </a:cubicBezTo>
                      <a:cubicBezTo>
                        <a:pt x="627452" y="1217701"/>
                        <a:pt x="645525" y="1235774"/>
                        <a:pt x="667820" y="1235774"/>
                      </a:cubicBezTo>
                      <a:cubicBezTo>
                        <a:pt x="690115" y="1235774"/>
                        <a:pt x="708188" y="1217701"/>
                        <a:pt x="708188" y="1195406"/>
                      </a:cubicBezTo>
                      <a:cubicBezTo>
                        <a:pt x="708188" y="1173111"/>
                        <a:pt x="690115" y="1155038"/>
                        <a:pt x="667820" y="1155038"/>
                      </a:cubicBezTo>
                      <a:close/>
                      <a:moveTo>
                        <a:pt x="583384" y="1155038"/>
                      </a:moveTo>
                      <a:cubicBezTo>
                        <a:pt x="561089" y="1155038"/>
                        <a:pt x="543016" y="1173111"/>
                        <a:pt x="543016" y="1195406"/>
                      </a:cubicBezTo>
                      <a:cubicBezTo>
                        <a:pt x="543016" y="1217701"/>
                        <a:pt x="561089" y="1235774"/>
                        <a:pt x="583384" y="1235774"/>
                      </a:cubicBezTo>
                      <a:cubicBezTo>
                        <a:pt x="605679" y="1235774"/>
                        <a:pt x="623752" y="1217701"/>
                        <a:pt x="623752" y="1195406"/>
                      </a:cubicBezTo>
                      <a:cubicBezTo>
                        <a:pt x="623752" y="1173111"/>
                        <a:pt x="605679" y="1155038"/>
                        <a:pt x="583384" y="1155038"/>
                      </a:cubicBezTo>
                      <a:close/>
                      <a:moveTo>
                        <a:pt x="498947" y="1155038"/>
                      </a:moveTo>
                      <a:cubicBezTo>
                        <a:pt x="476652" y="1155038"/>
                        <a:pt x="458579" y="1173111"/>
                        <a:pt x="458579" y="1195406"/>
                      </a:cubicBezTo>
                      <a:cubicBezTo>
                        <a:pt x="458579" y="1217701"/>
                        <a:pt x="476652" y="1235774"/>
                        <a:pt x="498947" y="1235774"/>
                      </a:cubicBezTo>
                      <a:cubicBezTo>
                        <a:pt x="521242" y="1235774"/>
                        <a:pt x="539315" y="1217701"/>
                        <a:pt x="539315" y="1195406"/>
                      </a:cubicBezTo>
                      <a:cubicBezTo>
                        <a:pt x="539315" y="1173111"/>
                        <a:pt x="521242" y="1155038"/>
                        <a:pt x="498947" y="1155038"/>
                      </a:cubicBezTo>
                      <a:close/>
                      <a:moveTo>
                        <a:pt x="414511" y="1155038"/>
                      </a:moveTo>
                      <a:cubicBezTo>
                        <a:pt x="392216" y="1155038"/>
                        <a:pt x="374143" y="1173111"/>
                        <a:pt x="374143" y="1195406"/>
                      </a:cubicBezTo>
                      <a:cubicBezTo>
                        <a:pt x="374143" y="1217701"/>
                        <a:pt x="392216" y="1235774"/>
                        <a:pt x="414511" y="1235774"/>
                      </a:cubicBezTo>
                      <a:cubicBezTo>
                        <a:pt x="436806" y="1235774"/>
                        <a:pt x="454879" y="1217701"/>
                        <a:pt x="454879" y="1195406"/>
                      </a:cubicBezTo>
                      <a:cubicBezTo>
                        <a:pt x="454879" y="1173111"/>
                        <a:pt x="436806" y="1155038"/>
                        <a:pt x="414511" y="1155038"/>
                      </a:cubicBezTo>
                      <a:close/>
                      <a:moveTo>
                        <a:pt x="330075" y="1155038"/>
                      </a:moveTo>
                      <a:cubicBezTo>
                        <a:pt x="307780" y="1155038"/>
                        <a:pt x="289707" y="1173111"/>
                        <a:pt x="289707" y="1195406"/>
                      </a:cubicBezTo>
                      <a:cubicBezTo>
                        <a:pt x="289707" y="1217701"/>
                        <a:pt x="307780" y="1235774"/>
                        <a:pt x="330075" y="1235774"/>
                      </a:cubicBezTo>
                      <a:cubicBezTo>
                        <a:pt x="352370" y="1235774"/>
                        <a:pt x="370443" y="1217701"/>
                        <a:pt x="370443" y="1195406"/>
                      </a:cubicBezTo>
                      <a:cubicBezTo>
                        <a:pt x="370443" y="1173111"/>
                        <a:pt x="352370" y="1155038"/>
                        <a:pt x="330075" y="1155038"/>
                      </a:cubicBezTo>
                      <a:close/>
                      <a:moveTo>
                        <a:pt x="245639" y="1155038"/>
                      </a:moveTo>
                      <a:cubicBezTo>
                        <a:pt x="223344" y="1155038"/>
                        <a:pt x="205271" y="1173111"/>
                        <a:pt x="205271" y="1195406"/>
                      </a:cubicBezTo>
                      <a:cubicBezTo>
                        <a:pt x="205271" y="1217701"/>
                        <a:pt x="223344" y="1235774"/>
                        <a:pt x="245639" y="1235774"/>
                      </a:cubicBezTo>
                      <a:cubicBezTo>
                        <a:pt x="267934" y="1235774"/>
                        <a:pt x="286007" y="1217701"/>
                        <a:pt x="286007" y="1195406"/>
                      </a:cubicBezTo>
                      <a:cubicBezTo>
                        <a:pt x="286007" y="1173111"/>
                        <a:pt x="267934" y="1155038"/>
                        <a:pt x="245639" y="1155038"/>
                      </a:cubicBezTo>
                      <a:close/>
                      <a:moveTo>
                        <a:pt x="161202" y="1155038"/>
                      </a:moveTo>
                      <a:cubicBezTo>
                        <a:pt x="138907" y="1155038"/>
                        <a:pt x="120834" y="1173111"/>
                        <a:pt x="120834" y="1195406"/>
                      </a:cubicBezTo>
                      <a:cubicBezTo>
                        <a:pt x="120834" y="1217701"/>
                        <a:pt x="138907" y="1235774"/>
                        <a:pt x="161202" y="1235774"/>
                      </a:cubicBezTo>
                      <a:cubicBezTo>
                        <a:pt x="183497" y="1235774"/>
                        <a:pt x="201570" y="1217701"/>
                        <a:pt x="201570" y="1195406"/>
                      </a:cubicBezTo>
                      <a:cubicBezTo>
                        <a:pt x="201570" y="1173111"/>
                        <a:pt x="183497" y="1155038"/>
                        <a:pt x="161202" y="1155038"/>
                      </a:cubicBezTo>
                      <a:close/>
                      <a:moveTo>
                        <a:pt x="76766" y="1155038"/>
                      </a:moveTo>
                      <a:cubicBezTo>
                        <a:pt x="54471" y="1155038"/>
                        <a:pt x="36398" y="1173111"/>
                        <a:pt x="36398" y="1195406"/>
                      </a:cubicBezTo>
                      <a:cubicBezTo>
                        <a:pt x="36398" y="1217701"/>
                        <a:pt x="54471" y="1235774"/>
                        <a:pt x="76766" y="1235774"/>
                      </a:cubicBezTo>
                      <a:cubicBezTo>
                        <a:pt x="99061" y="1235774"/>
                        <a:pt x="117134" y="1217701"/>
                        <a:pt x="117134" y="1195406"/>
                      </a:cubicBezTo>
                      <a:cubicBezTo>
                        <a:pt x="117134" y="1173111"/>
                        <a:pt x="99061" y="1155038"/>
                        <a:pt x="76766" y="1155038"/>
                      </a:cubicBezTo>
                      <a:close/>
                      <a:moveTo>
                        <a:pt x="1343312" y="1068989"/>
                      </a:moveTo>
                      <a:cubicBezTo>
                        <a:pt x="1321017" y="1068989"/>
                        <a:pt x="1302944" y="1087062"/>
                        <a:pt x="1302944" y="1109357"/>
                      </a:cubicBezTo>
                      <a:cubicBezTo>
                        <a:pt x="1302944" y="1131652"/>
                        <a:pt x="1321017" y="1149725"/>
                        <a:pt x="1343312" y="1149725"/>
                      </a:cubicBezTo>
                      <a:cubicBezTo>
                        <a:pt x="1365607" y="1149725"/>
                        <a:pt x="1383680" y="1131652"/>
                        <a:pt x="1383680" y="1109357"/>
                      </a:cubicBezTo>
                      <a:cubicBezTo>
                        <a:pt x="1383680" y="1087062"/>
                        <a:pt x="1365607" y="1068989"/>
                        <a:pt x="1343312" y="1068989"/>
                      </a:cubicBezTo>
                      <a:close/>
                      <a:moveTo>
                        <a:pt x="1258874" y="1068989"/>
                      </a:moveTo>
                      <a:cubicBezTo>
                        <a:pt x="1236579" y="1068989"/>
                        <a:pt x="1218506" y="1087062"/>
                        <a:pt x="1218506" y="1109357"/>
                      </a:cubicBezTo>
                      <a:cubicBezTo>
                        <a:pt x="1218506" y="1131652"/>
                        <a:pt x="1236579" y="1149725"/>
                        <a:pt x="1258874" y="1149725"/>
                      </a:cubicBezTo>
                      <a:cubicBezTo>
                        <a:pt x="1281169" y="1149725"/>
                        <a:pt x="1299242" y="1131652"/>
                        <a:pt x="1299242" y="1109357"/>
                      </a:cubicBezTo>
                      <a:cubicBezTo>
                        <a:pt x="1299242" y="1087062"/>
                        <a:pt x="1281169" y="1068989"/>
                        <a:pt x="1258874" y="1068989"/>
                      </a:cubicBezTo>
                      <a:close/>
                      <a:moveTo>
                        <a:pt x="1174438" y="1068989"/>
                      </a:moveTo>
                      <a:cubicBezTo>
                        <a:pt x="1152143" y="1068989"/>
                        <a:pt x="1134070" y="1087062"/>
                        <a:pt x="1134070" y="1109357"/>
                      </a:cubicBezTo>
                      <a:cubicBezTo>
                        <a:pt x="1134070" y="1131652"/>
                        <a:pt x="1152143" y="1149725"/>
                        <a:pt x="1174438" y="1149725"/>
                      </a:cubicBezTo>
                      <a:cubicBezTo>
                        <a:pt x="1196733" y="1149725"/>
                        <a:pt x="1214806" y="1131652"/>
                        <a:pt x="1214806" y="1109357"/>
                      </a:cubicBezTo>
                      <a:cubicBezTo>
                        <a:pt x="1214806" y="1087062"/>
                        <a:pt x="1196733" y="1068989"/>
                        <a:pt x="1174438" y="1068989"/>
                      </a:cubicBezTo>
                      <a:close/>
                      <a:moveTo>
                        <a:pt x="1090002" y="1068989"/>
                      </a:moveTo>
                      <a:cubicBezTo>
                        <a:pt x="1067707" y="1068989"/>
                        <a:pt x="1049634" y="1087062"/>
                        <a:pt x="1049634" y="1109357"/>
                      </a:cubicBezTo>
                      <a:cubicBezTo>
                        <a:pt x="1049634" y="1131652"/>
                        <a:pt x="1067707" y="1149725"/>
                        <a:pt x="1090002" y="1149725"/>
                      </a:cubicBezTo>
                      <a:cubicBezTo>
                        <a:pt x="1112297" y="1149725"/>
                        <a:pt x="1130370" y="1131652"/>
                        <a:pt x="1130370" y="1109357"/>
                      </a:cubicBezTo>
                      <a:cubicBezTo>
                        <a:pt x="1130370" y="1087062"/>
                        <a:pt x="1112297" y="1068989"/>
                        <a:pt x="1090002" y="1068989"/>
                      </a:cubicBezTo>
                      <a:close/>
                      <a:moveTo>
                        <a:pt x="1005565" y="1068989"/>
                      </a:moveTo>
                      <a:cubicBezTo>
                        <a:pt x="983270" y="1068989"/>
                        <a:pt x="965197" y="1087062"/>
                        <a:pt x="965197" y="1109357"/>
                      </a:cubicBezTo>
                      <a:cubicBezTo>
                        <a:pt x="965197" y="1131652"/>
                        <a:pt x="983270" y="1149725"/>
                        <a:pt x="1005565" y="1149725"/>
                      </a:cubicBezTo>
                      <a:cubicBezTo>
                        <a:pt x="1027860" y="1149725"/>
                        <a:pt x="1045933" y="1131652"/>
                        <a:pt x="1045933" y="1109357"/>
                      </a:cubicBezTo>
                      <a:cubicBezTo>
                        <a:pt x="1045933" y="1087062"/>
                        <a:pt x="1027860" y="1068989"/>
                        <a:pt x="1005565" y="1068989"/>
                      </a:cubicBezTo>
                      <a:close/>
                      <a:moveTo>
                        <a:pt x="921129" y="1068989"/>
                      </a:moveTo>
                      <a:cubicBezTo>
                        <a:pt x="898834" y="1068989"/>
                        <a:pt x="880761" y="1087062"/>
                        <a:pt x="880761" y="1109357"/>
                      </a:cubicBezTo>
                      <a:cubicBezTo>
                        <a:pt x="880761" y="1131652"/>
                        <a:pt x="898834" y="1149725"/>
                        <a:pt x="921129" y="1149725"/>
                      </a:cubicBezTo>
                      <a:cubicBezTo>
                        <a:pt x="943424" y="1149725"/>
                        <a:pt x="961497" y="1131652"/>
                        <a:pt x="961497" y="1109357"/>
                      </a:cubicBezTo>
                      <a:cubicBezTo>
                        <a:pt x="961497" y="1087062"/>
                        <a:pt x="943424" y="1068989"/>
                        <a:pt x="921129" y="1068989"/>
                      </a:cubicBezTo>
                      <a:close/>
                      <a:moveTo>
                        <a:pt x="836693" y="1068989"/>
                      </a:moveTo>
                      <a:cubicBezTo>
                        <a:pt x="814398" y="1068989"/>
                        <a:pt x="796325" y="1087062"/>
                        <a:pt x="796325" y="1109357"/>
                      </a:cubicBezTo>
                      <a:cubicBezTo>
                        <a:pt x="796325" y="1131652"/>
                        <a:pt x="814398" y="1149725"/>
                        <a:pt x="836693" y="1149725"/>
                      </a:cubicBezTo>
                      <a:cubicBezTo>
                        <a:pt x="858988" y="1149725"/>
                        <a:pt x="877061" y="1131652"/>
                        <a:pt x="877061" y="1109357"/>
                      </a:cubicBezTo>
                      <a:cubicBezTo>
                        <a:pt x="877061" y="1087062"/>
                        <a:pt x="858988" y="1068989"/>
                        <a:pt x="836693" y="1068989"/>
                      </a:cubicBezTo>
                      <a:close/>
                      <a:moveTo>
                        <a:pt x="752256" y="1068989"/>
                      </a:moveTo>
                      <a:cubicBezTo>
                        <a:pt x="729961" y="1068989"/>
                        <a:pt x="711888" y="1087062"/>
                        <a:pt x="711888" y="1109357"/>
                      </a:cubicBezTo>
                      <a:cubicBezTo>
                        <a:pt x="711888" y="1131652"/>
                        <a:pt x="729961" y="1149725"/>
                        <a:pt x="752256" y="1149725"/>
                      </a:cubicBezTo>
                      <a:cubicBezTo>
                        <a:pt x="774551" y="1149725"/>
                        <a:pt x="792624" y="1131652"/>
                        <a:pt x="792624" y="1109357"/>
                      </a:cubicBezTo>
                      <a:cubicBezTo>
                        <a:pt x="792624" y="1087062"/>
                        <a:pt x="774551" y="1068989"/>
                        <a:pt x="752256" y="1068989"/>
                      </a:cubicBezTo>
                      <a:close/>
                      <a:moveTo>
                        <a:pt x="667820" y="1068989"/>
                      </a:moveTo>
                      <a:cubicBezTo>
                        <a:pt x="645525" y="1068989"/>
                        <a:pt x="627452" y="1087062"/>
                        <a:pt x="627452" y="1109357"/>
                      </a:cubicBezTo>
                      <a:cubicBezTo>
                        <a:pt x="627452" y="1131652"/>
                        <a:pt x="645525" y="1149725"/>
                        <a:pt x="667820" y="1149725"/>
                      </a:cubicBezTo>
                      <a:cubicBezTo>
                        <a:pt x="690115" y="1149725"/>
                        <a:pt x="708188" y="1131652"/>
                        <a:pt x="708188" y="1109357"/>
                      </a:cubicBezTo>
                      <a:cubicBezTo>
                        <a:pt x="708188" y="1087062"/>
                        <a:pt x="690115" y="1068989"/>
                        <a:pt x="667820" y="1068989"/>
                      </a:cubicBezTo>
                      <a:close/>
                      <a:moveTo>
                        <a:pt x="583384" y="1068989"/>
                      </a:moveTo>
                      <a:cubicBezTo>
                        <a:pt x="561089" y="1068989"/>
                        <a:pt x="543016" y="1087062"/>
                        <a:pt x="543016" y="1109357"/>
                      </a:cubicBezTo>
                      <a:cubicBezTo>
                        <a:pt x="543016" y="1131652"/>
                        <a:pt x="561089" y="1149725"/>
                        <a:pt x="583384" y="1149725"/>
                      </a:cubicBezTo>
                      <a:cubicBezTo>
                        <a:pt x="605679" y="1149725"/>
                        <a:pt x="623752" y="1131652"/>
                        <a:pt x="623752" y="1109357"/>
                      </a:cubicBezTo>
                      <a:cubicBezTo>
                        <a:pt x="623752" y="1087062"/>
                        <a:pt x="605679" y="1068989"/>
                        <a:pt x="583384" y="1068989"/>
                      </a:cubicBezTo>
                      <a:close/>
                      <a:moveTo>
                        <a:pt x="498947" y="1068989"/>
                      </a:moveTo>
                      <a:cubicBezTo>
                        <a:pt x="476652" y="1068989"/>
                        <a:pt x="458579" y="1087062"/>
                        <a:pt x="458579" y="1109357"/>
                      </a:cubicBezTo>
                      <a:cubicBezTo>
                        <a:pt x="458579" y="1131652"/>
                        <a:pt x="476652" y="1149725"/>
                        <a:pt x="498947" y="1149725"/>
                      </a:cubicBezTo>
                      <a:cubicBezTo>
                        <a:pt x="521242" y="1149725"/>
                        <a:pt x="539315" y="1131652"/>
                        <a:pt x="539315" y="1109357"/>
                      </a:cubicBezTo>
                      <a:cubicBezTo>
                        <a:pt x="539315" y="1087062"/>
                        <a:pt x="521242" y="1068989"/>
                        <a:pt x="498947" y="1068989"/>
                      </a:cubicBezTo>
                      <a:close/>
                      <a:moveTo>
                        <a:pt x="414511" y="1068989"/>
                      </a:moveTo>
                      <a:cubicBezTo>
                        <a:pt x="392216" y="1068989"/>
                        <a:pt x="374143" y="1087062"/>
                        <a:pt x="374143" y="1109357"/>
                      </a:cubicBezTo>
                      <a:cubicBezTo>
                        <a:pt x="374143" y="1131652"/>
                        <a:pt x="392216" y="1149725"/>
                        <a:pt x="414511" y="1149725"/>
                      </a:cubicBezTo>
                      <a:cubicBezTo>
                        <a:pt x="436806" y="1149725"/>
                        <a:pt x="454879" y="1131652"/>
                        <a:pt x="454879" y="1109357"/>
                      </a:cubicBezTo>
                      <a:cubicBezTo>
                        <a:pt x="454879" y="1087062"/>
                        <a:pt x="436806" y="1068989"/>
                        <a:pt x="414511" y="1068989"/>
                      </a:cubicBezTo>
                      <a:close/>
                      <a:moveTo>
                        <a:pt x="330075" y="1068989"/>
                      </a:moveTo>
                      <a:cubicBezTo>
                        <a:pt x="307780" y="1068989"/>
                        <a:pt x="289707" y="1087062"/>
                        <a:pt x="289707" y="1109357"/>
                      </a:cubicBezTo>
                      <a:cubicBezTo>
                        <a:pt x="289707" y="1131652"/>
                        <a:pt x="307780" y="1149725"/>
                        <a:pt x="330075" y="1149725"/>
                      </a:cubicBezTo>
                      <a:cubicBezTo>
                        <a:pt x="352370" y="1149725"/>
                        <a:pt x="370443" y="1131652"/>
                        <a:pt x="370443" y="1109357"/>
                      </a:cubicBezTo>
                      <a:cubicBezTo>
                        <a:pt x="370443" y="1087062"/>
                        <a:pt x="352370" y="1068989"/>
                        <a:pt x="330075" y="1068989"/>
                      </a:cubicBezTo>
                      <a:close/>
                      <a:moveTo>
                        <a:pt x="245639" y="1068989"/>
                      </a:moveTo>
                      <a:cubicBezTo>
                        <a:pt x="223344" y="1068989"/>
                        <a:pt x="205271" y="1087062"/>
                        <a:pt x="205271" y="1109357"/>
                      </a:cubicBezTo>
                      <a:cubicBezTo>
                        <a:pt x="205271" y="1131652"/>
                        <a:pt x="223344" y="1149725"/>
                        <a:pt x="245639" y="1149725"/>
                      </a:cubicBezTo>
                      <a:cubicBezTo>
                        <a:pt x="267934" y="1149725"/>
                        <a:pt x="286007" y="1131652"/>
                        <a:pt x="286007" y="1109357"/>
                      </a:cubicBezTo>
                      <a:cubicBezTo>
                        <a:pt x="286007" y="1087062"/>
                        <a:pt x="267934" y="1068989"/>
                        <a:pt x="245639" y="1068989"/>
                      </a:cubicBezTo>
                      <a:close/>
                      <a:moveTo>
                        <a:pt x="161202" y="1068989"/>
                      </a:moveTo>
                      <a:cubicBezTo>
                        <a:pt x="138907" y="1068989"/>
                        <a:pt x="120834" y="1087062"/>
                        <a:pt x="120834" y="1109357"/>
                      </a:cubicBezTo>
                      <a:cubicBezTo>
                        <a:pt x="120834" y="1131652"/>
                        <a:pt x="138907" y="1149725"/>
                        <a:pt x="161202" y="1149725"/>
                      </a:cubicBezTo>
                      <a:cubicBezTo>
                        <a:pt x="183497" y="1149725"/>
                        <a:pt x="201570" y="1131652"/>
                        <a:pt x="201570" y="1109357"/>
                      </a:cubicBezTo>
                      <a:cubicBezTo>
                        <a:pt x="201570" y="1087062"/>
                        <a:pt x="183497" y="1068989"/>
                        <a:pt x="161202" y="1068989"/>
                      </a:cubicBezTo>
                      <a:close/>
                      <a:moveTo>
                        <a:pt x="76766" y="1068989"/>
                      </a:moveTo>
                      <a:cubicBezTo>
                        <a:pt x="54471" y="1068989"/>
                        <a:pt x="36398" y="1087062"/>
                        <a:pt x="36398" y="1109357"/>
                      </a:cubicBezTo>
                      <a:cubicBezTo>
                        <a:pt x="36398" y="1131652"/>
                        <a:pt x="54471" y="1149725"/>
                        <a:pt x="76766" y="1149725"/>
                      </a:cubicBezTo>
                      <a:cubicBezTo>
                        <a:pt x="99061" y="1149725"/>
                        <a:pt x="117134" y="1131652"/>
                        <a:pt x="117134" y="1109357"/>
                      </a:cubicBezTo>
                      <a:cubicBezTo>
                        <a:pt x="117134" y="1087062"/>
                        <a:pt x="99061" y="1068989"/>
                        <a:pt x="76766" y="1068989"/>
                      </a:cubicBezTo>
                      <a:close/>
                      <a:moveTo>
                        <a:pt x="1343312" y="982940"/>
                      </a:moveTo>
                      <a:cubicBezTo>
                        <a:pt x="1321017" y="982940"/>
                        <a:pt x="1302944" y="1001013"/>
                        <a:pt x="1302944" y="1023308"/>
                      </a:cubicBezTo>
                      <a:cubicBezTo>
                        <a:pt x="1302944" y="1045603"/>
                        <a:pt x="1321017" y="1063676"/>
                        <a:pt x="1343312" y="1063676"/>
                      </a:cubicBezTo>
                      <a:cubicBezTo>
                        <a:pt x="1365607" y="1063676"/>
                        <a:pt x="1383680" y="1045603"/>
                        <a:pt x="1383680" y="1023308"/>
                      </a:cubicBezTo>
                      <a:cubicBezTo>
                        <a:pt x="1383680" y="1001013"/>
                        <a:pt x="1365607" y="982940"/>
                        <a:pt x="1343312" y="982940"/>
                      </a:cubicBezTo>
                      <a:close/>
                      <a:moveTo>
                        <a:pt x="1258874" y="982940"/>
                      </a:moveTo>
                      <a:cubicBezTo>
                        <a:pt x="1236579" y="982940"/>
                        <a:pt x="1218506" y="1001013"/>
                        <a:pt x="1218506" y="1023308"/>
                      </a:cubicBezTo>
                      <a:cubicBezTo>
                        <a:pt x="1218506" y="1045603"/>
                        <a:pt x="1236579" y="1063676"/>
                        <a:pt x="1258874" y="1063676"/>
                      </a:cubicBezTo>
                      <a:cubicBezTo>
                        <a:pt x="1281169" y="1063676"/>
                        <a:pt x="1299242" y="1045603"/>
                        <a:pt x="1299242" y="1023308"/>
                      </a:cubicBezTo>
                      <a:cubicBezTo>
                        <a:pt x="1299242" y="1001013"/>
                        <a:pt x="1281169" y="982940"/>
                        <a:pt x="1258874" y="982940"/>
                      </a:cubicBezTo>
                      <a:close/>
                      <a:moveTo>
                        <a:pt x="1174438" y="982940"/>
                      </a:moveTo>
                      <a:cubicBezTo>
                        <a:pt x="1152143" y="982940"/>
                        <a:pt x="1134070" y="1001013"/>
                        <a:pt x="1134070" y="1023308"/>
                      </a:cubicBezTo>
                      <a:cubicBezTo>
                        <a:pt x="1134070" y="1045603"/>
                        <a:pt x="1152143" y="1063676"/>
                        <a:pt x="1174438" y="1063676"/>
                      </a:cubicBezTo>
                      <a:cubicBezTo>
                        <a:pt x="1196733" y="1063676"/>
                        <a:pt x="1214806" y="1045603"/>
                        <a:pt x="1214806" y="1023308"/>
                      </a:cubicBezTo>
                      <a:cubicBezTo>
                        <a:pt x="1214806" y="1001013"/>
                        <a:pt x="1196733" y="982940"/>
                        <a:pt x="1174438" y="982940"/>
                      </a:cubicBezTo>
                      <a:close/>
                      <a:moveTo>
                        <a:pt x="1090002" y="982940"/>
                      </a:moveTo>
                      <a:cubicBezTo>
                        <a:pt x="1067707" y="982940"/>
                        <a:pt x="1049634" y="1001013"/>
                        <a:pt x="1049634" y="1023308"/>
                      </a:cubicBezTo>
                      <a:cubicBezTo>
                        <a:pt x="1049634" y="1045603"/>
                        <a:pt x="1067707" y="1063676"/>
                        <a:pt x="1090002" y="1063676"/>
                      </a:cubicBezTo>
                      <a:cubicBezTo>
                        <a:pt x="1112297" y="1063676"/>
                        <a:pt x="1130370" y="1045603"/>
                        <a:pt x="1130370" y="1023308"/>
                      </a:cubicBezTo>
                      <a:cubicBezTo>
                        <a:pt x="1130370" y="1001013"/>
                        <a:pt x="1112297" y="982940"/>
                        <a:pt x="1090002" y="982940"/>
                      </a:cubicBezTo>
                      <a:close/>
                      <a:moveTo>
                        <a:pt x="1005565" y="982940"/>
                      </a:moveTo>
                      <a:cubicBezTo>
                        <a:pt x="983270" y="982940"/>
                        <a:pt x="965197" y="1001013"/>
                        <a:pt x="965197" y="1023308"/>
                      </a:cubicBezTo>
                      <a:cubicBezTo>
                        <a:pt x="965197" y="1045603"/>
                        <a:pt x="983270" y="1063676"/>
                        <a:pt x="1005565" y="1063676"/>
                      </a:cubicBezTo>
                      <a:cubicBezTo>
                        <a:pt x="1027860" y="1063676"/>
                        <a:pt x="1045933" y="1045603"/>
                        <a:pt x="1045933" y="1023308"/>
                      </a:cubicBezTo>
                      <a:cubicBezTo>
                        <a:pt x="1045933" y="1001013"/>
                        <a:pt x="1027860" y="982940"/>
                        <a:pt x="1005565" y="982940"/>
                      </a:cubicBezTo>
                      <a:close/>
                      <a:moveTo>
                        <a:pt x="921129" y="982940"/>
                      </a:moveTo>
                      <a:cubicBezTo>
                        <a:pt x="898834" y="982940"/>
                        <a:pt x="880761" y="1001013"/>
                        <a:pt x="880761" y="1023308"/>
                      </a:cubicBezTo>
                      <a:cubicBezTo>
                        <a:pt x="880761" y="1045603"/>
                        <a:pt x="898834" y="1063676"/>
                        <a:pt x="921129" y="1063676"/>
                      </a:cubicBezTo>
                      <a:cubicBezTo>
                        <a:pt x="943424" y="1063676"/>
                        <a:pt x="961497" y="1045603"/>
                        <a:pt x="961497" y="1023308"/>
                      </a:cubicBezTo>
                      <a:cubicBezTo>
                        <a:pt x="961497" y="1001013"/>
                        <a:pt x="943424" y="982940"/>
                        <a:pt x="921129" y="982940"/>
                      </a:cubicBezTo>
                      <a:close/>
                      <a:moveTo>
                        <a:pt x="836693" y="982940"/>
                      </a:moveTo>
                      <a:cubicBezTo>
                        <a:pt x="814398" y="982940"/>
                        <a:pt x="796325" y="1001013"/>
                        <a:pt x="796325" y="1023308"/>
                      </a:cubicBezTo>
                      <a:cubicBezTo>
                        <a:pt x="796325" y="1045603"/>
                        <a:pt x="814398" y="1063676"/>
                        <a:pt x="836693" y="1063676"/>
                      </a:cubicBezTo>
                      <a:cubicBezTo>
                        <a:pt x="858988" y="1063676"/>
                        <a:pt x="877061" y="1045603"/>
                        <a:pt x="877061" y="1023308"/>
                      </a:cubicBezTo>
                      <a:cubicBezTo>
                        <a:pt x="877061" y="1001013"/>
                        <a:pt x="858988" y="982940"/>
                        <a:pt x="836693" y="982940"/>
                      </a:cubicBezTo>
                      <a:close/>
                      <a:moveTo>
                        <a:pt x="752256" y="982940"/>
                      </a:moveTo>
                      <a:cubicBezTo>
                        <a:pt x="729961" y="982940"/>
                        <a:pt x="711888" y="1001013"/>
                        <a:pt x="711888" y="1023308"/>
                      </a:cubicBezTo>
                      <a:cubicBezTo>
                        <a:pt x="711888" y="1045603"/>
                        <a:pt x="729961" y="1063676"/>
                        <a:pt x="752256" y="1063676"/>
                      </a:cubicBezTo>
                      <a:cubicBezTo>
                        <a:pt x="774551" y="1063676"/>
                        <a:pt x="792624" y="1045603"/>
                        <a:pt x="792624" y="1023308"/>
                      </a:cubicBezTo>
                      <a:cubicBezTo>
                        <a:pt x="792624" y="1001013"/>
                        <a:pt x="774551" y="982940"/>
                        <a:pt x="752256" y="982940"/>
                      </a:cubicBezTo>
                      <a:close/>
                      <a:moveTo>
                        <a:pt x="667820" y="982940"/>
                      </a:moveTo>
                      <a:cubicBezTo>
                        <a:pt x="645525" y="982940"/>
                        <a:pt x="627452" y="1001013"/>
                        <a:pt x="627452" y="1023308"/>
                      </a:cubicBezTo>
                      <a:cubicBezTo>
                        <a:pt x="627452" y="1045603"/>
                        <a:pt x="645525" y="1063676"/>
                        <a:pt x="667820" y="1063676"/>
                      </a:cubicBezTo>
                      <a:cubicBezTo>
                        <a:pt x="690115" y="1063676"/>
                        <a:pt x="708188" y="1045603"/>
                        <a:pt x="708188" y="1023308"/>
                      </a:cubicBezTo>
                      <a:cubicBezTo>
                        <a:pt x="708188" y="1001013"/>
                        <a:pt x="690115" y="982940"/>
                        <a:pt x="667820" y="982940"/>
                      </a:cubicBezTo>
                      <a:close/>
                      <a:moveTo>
                        <a:pt x="583384" y="982940"/>
                      </a:moveTo>
                      <a:cubicBezTo>
                        <a:pt x="561089" y="982940"/>
                        <a:pt x="543016" y="1001013"/>
                        <a:pt x="543016" y="1023308"/>
                      </a:cubicBezTo>
                      <a:cubicBezTo>
                        <a:pt x="543016" y="1045603"/>
                        <a:pt x="561089" y="1063676"/>
                        <a:pt x="583384" y="1063676"/>
                      </a:cubicBezTo>
                      <a:cubicBezTo>
                        <a:pt x="605679" y="1063676"/>
                        <a:pt x="623752" y="1045603"/>
                        <a:pt x="623752" y="1023308"/>
                      </a:cubicBezTo>
                      <a:cubicBezTo>
                        <a:pt x="623752" y="1001013"/>
                        <a:pt x="605679" y="982940"/>
                        <a:pt x="583384" y="982940"/>
                      </a:cubicBezTo>
                      <a:close/>
                      <a:moveTo>
                        <a:pt x="498947" y="982940"/>
                      </a:moveTo>
                      <a:cubicBezTo>
                        <a:pt x="476652" y="982940"/>
                        <a:pt x="458579" y="1001013"/>
                        <a:pt x="458579" y="1023308"/>
                      </a:cubicBezTo>
                      <a:cubicBezTo>
                        <a:pt x="458579" y="1045603"/>
                        <a:pt x="476652" y="1063676"/>
                        <a:pt x="498947" y="1063676"/>
                      </a:cubicBezTo>
                      <a:cubicBezTo>
                        <a:pt x="521242" y="1063676"/>
                        <a:pt x="539315" y="1045603"/>
                        <a:pt x="539315" y="1023308"/>
                      </a:cubicBezTo>
                      <a:cubicBezTo>
                        <a:pt x="539315" y="1001013"/>
                        <a:pt x="521242" y="982940"/>
                        <a:pt x="498947" y="982940"/>
                      </a:cubicBezTo>
                      <a:close/>
                      <a:moveTo>
                        <a:pt x="414511" y="982940"/>
                      </a:moveTo>
                      <a:cubicBezTo>
                        <a:pt x="392216" y="982940"/>
                        <a:pt x="374143" y="1001013"/>
                        <a:pt x="374143" y="1023308"/>
                      </a:cubicBezTo>
                      <a:cubicBezTo>
                        <a:pt x="374143" y="1045603"/>
                        <a:pt x="392216" y="1063676"/>
                        <a:pt x="414511" y="1063676"/>
                      </a:cubicBezTo>
                      <a:cubicBezTo>
                        <a:pt x="436806" y="1063676"/>
                        <a:pt x="454879" y="1045603"/>
                        <a:pt x="454879" y="1023308"/>
                      </a:cubicBezTo>
                      <a:cubicBezTo>
                        <a:pt x="454879" y="1001013"/>
                        <a:pt x="436806" y="982940"/>
                        <a:pt x="414511" y="982940"/>
                      </a:cubicBezTo>
                      <a:close/>
                      <a:moveTo>
                        <a:pt x="330075" y="982940"/>
                      </a:moveTo>
                      <a:cubicBezTo>
                        <a:pt x="307780" y="982940"/>
                        <a:pt x="289707" y="1001013"/>
                        <a:pt x="289707" y="1023308"/>
                      </a:cubicBezTo>
                      <a:cubicBezTo>
                        <a:pt x="289707" y="1045603"/>
                        <a:pt x="307780" y="1063676"/>
                        <a:pt x="330075" y="1063676"/>
                      </a:cubicBezTo>
                      <a:cubicBezTo>
                        <a:pt x="352370" y="1063676"/>
                        <a:pt x="370443" y="1045603"/>
                        <a:pt x="370443" y="1023308"/>
                      </a:cubicBezTo>
                      <a:cubicBezTo>
                        <a:pt x="370443" y="1001013"/>
                        <a:pt x="352370" y="982940"/>
                        <a:pt x="330075" y="982940"/>
                      </a:cubicBezTo>
                      <a:close/>
                      <a:moveTo>
                        <a:pt x="245639" y="982940"/>
                      </a:moveTo>
                      <a:cubicBezTo>
                        <a:pt x="223344" y="982940"/>
                        <a:pt x="205271" y="1001013"/>
                        <a:pt x="205271" y="1023308"/>
                      </a:cubicBezTo>
                      <a:cubicBezTo>
                        <a:pt x="205271" y="1045603"/>
                        <a:pt x="223344" y="1063676"/>
                        <a:pt x="245639" y="1063676"/>
                      </a:cubicBezTo>
                      <a:cubicBezTo>
                        <a:pt x="267934" y="1063676"/>
                        <a:pt x="286007" y="1045603"/>
                        <a:pt x="286007" y="1023308"/>
                      </a:cubicBezTo>
                      <a:cubicBezTo>
                        <a:pt x="286007" y="1001013"/>
                        <a:pt x="267934" y="982940"/>
                        <a:pt x="245639" y="982940"/>
                      </a:cubicBezTo>
                      <a:close/>
                      <a:moveTo>
                        <a:pt x="161202" y="982940"/>
                      </a:moveTo>
                      <a:cubicBezTo>
                        <a:pt x="138907" y="982940"/>
                        <a:pt x="120834" y="1001013"/>
                        <a:pt x="120834" y="1023308"/>
                      </a:cubicBezTo>
                      <a:cubicBezTo>
                        <a:pt x="120834" y="1045603"/>
                        <a:pt x="138907" y="1063676"/>
                        <a:pt x="161202" y="1063676"/>
                      </a:cubicBezTo>
                      <a:cubicBezTo>
                        <a:pt x="183497" y="1063676"/>
                        <a:pt x="201570" y="1045603"/>
                        <a:pt x="201570" y="1023308"/>
                      </a:cubicBezTo>
                      <a:cubicBezTo>
                        <a:pt x="201570" y="1001013"/>
                        <a:pt x="183497" y="982940"/>
                        <a:pt x="161202" y="982940"/>
                      </a:cubicBezTo>
                      <a:close/>
                      <a:moveTo>
                        <a:pt x="76766" y="982940"/>
                      </a:moveTo>
                      <a:cubicBezTo>
                        <a:pt x="54471" y="982940"/>
                        <a:pt x="36398" y="1001013"/>
                        <a:pt x="36398" y="1023308"/>
                      </a:cubicBezTo>
                      <a:cubicBezTo>
                        <a:pt x="36398" y="1045603"/>
                        <a:pt x="54471" y="1063676"/>
                        <a:pt x="76766" y="1063676"/>
                      </a:cubicBezTo>
                      <a:cubicBezTo>
                        <a:pt x="99061" y="1063676"/>
                        <a:pt x="117134" y="1045603"/>
                        <a:pt x="117134" y="1023308"/>
                      </a:cubicBezTo>
                      <a:cubicBezTo>
                        <a:pt x="117134" y="1001013"/>
                        <a:pt x="99061" y="982940"/>
                        <a:pt x="76766" y="982940"/>
                      </a:cubicBezTo>
                      <a:close/>
                      <a:moveTo>
                        <a:pt x="1343312" y="896891"/>
                      </a:moveTo>
                      <a:cubicBezTo>
                        <a:pt x="1321017" y="896891"/>
                        <a:pt x="1302944" y="914964"/>
                        <a:pt x="1302944" y="937259"/>
                      </a:cubicBezTo>
                      <a:cubicBezTo>
                        <a:pt x="1302944" y="959554"/>
                        <a:pt x="1321017" y="977627"/>
                        <a:pt x="1343312" y="977627"/>
                      </a:cubicBezTo>
                      <a:cubicBezTo>
                        <a:pt x="1365607" y="977627"/>
                        <a:pt x="1383680" y="959554"/>
                        <a:pt x="1383680" y="937259"/>
                      </a:cubicBezTo>
                      <a:cubicBezTo>
                        <a:pt x="1383680" y="914964"/>
                        <a:pt x="1365607" y="896891"/>
                        <a:pt x="1343312" y="896891"/>
                      </a:cubicBezTo>
                      <a:close/>
                      <a:moveTo>
                        <a:pt x="1258874" y="896891"/>
                      </a:moveTo>
                      <a:cubicBezTo>
                        <a:pt x="1236579" y="896891"/>
                        <a:pt x="1218506" y="914964"/>
                        <a:pt x="1218506" y="937259"/>
                      </a:cubicBezTo>
                      <a:cubicBezTo>
                        <a:pt x="1218506" y="959554"/>
                        <a:pt x="1236579" y="977627"/>
                        <a:pt x="1258874" y="977627"/>
                      </a:cubicBezTo>
                      <a:cubicBezTo>
                        <a:pt x="1281169" y="977627"/>
                        <a:pt x="1299242" y="959554"/>
                        <a:pt x="1299242" y="937259"/>
                      </a:cubicBezTo>
                      <a:cubicBezTo>
                        <a:pt x="1299242" y="914964"/>
                        <a:pt x="1281169" y="896891"/>
                        <a:pt x="1258874" y="896891"/>
                      </a:cubicBezTo>
                      <a:close/>
                      <a:moveTo>
                        <a:pt x="1174438" y="896891"/>
                      </a:moveTo>
                      <a:cubicBezTo>
                        <a:pt x="1152143" y="896891"/>
                        <a:pt x="1134070" y="914964"/>
                        <a:pt x="1134070" y="937259"/>
                      </a:cubicBezTo>
                      <a:cubicBezTo>
                        <a:pt x="1134070" y="959554"/>
                        <a:pt x="1152143" y="977627"/>
                        <a:pt x="1174438" y="977627"/>
                      </a:cubicBezTo>
                      <a:cubicBezTo>
                        <a:pt x="1196733" y="977627"/>
                        <a:pt x="1214806" y="959554"/>
                        <a:pt x="1214806" y="937259"/>
                      </a:cubicBezTo>
                      <a:cubicBezTo>
                        <a:pt x="1214806" y="914964"/>
                        <a:pt x="1196733" y="896891"/>
                        <a:pt x="1174438" y="896891"/>
                      </a:cubicBezTo>
                      <a:close/>
                      <a:moveTo>
                        <a:pt x="1090002" y="896891"/>
                      </a:moveTo>
                      <a:cubicBezTo>
                        <a:pt x="1067707" y="896891"/>
                        <a:pt x="1049634" y="914964"/>
                        <a:pt x="1049634" y="937259"/>
                      </a:cubicBezTo>
                      <a:cubicBezTo>
                        <a:pt x="1049634" y="959554"/>
                        <a:pt x="1067707" y="977627"/>
                        <a:pt x="1090002" y="977627"/>
                      </a:cubicBezTo>
                      <a:cubicBezTo>
                        <a:pt x="1112297" y="977627"/>
                        <a:pt x="1130370" y="959554"/>
                        <a:pt x="1130370" y="937259"/>
                      </a:cubicBezTo>
                      <a:cubicBezTo>
                        <a:pt x="1130370" y="914964"/>
                        <a:pt x="1112297" y="896891"/>
                        <a:pt x="1090002" y="896891"/>
                      </a:cubicBezTo>
                      <a:close/>
                      <a:moveTo>
                        <a:pt x="1005565" y="896891"/>
                      </a:moveTo>
                      <a:cubicBezTo>
                        <a:pt x="983270" y="896891"/>
                        <a:pt x="965197" y="914964"/>
                        <a:pt x="965197" y="937259"/>
                      </a:cubicBezTo>
                      <a:cubicBezTo>
                        <a:pt x="965197" y="959554"/>
                        <a:pt x="983270" y="977627"/>
                        <a:pt x="1005565" y="977627"/>
                      </a:cubicBezTo>
                      <a:cubicBezTo>
                        <a:pt x="1027860" y="977627"/>
                        <a:pt x="1045933" y="959554"/>
                        <a:pt x="1045933" y="937259"/>
                      </a:cubicBezTo>
                      <a:cubicBezTo>
                        <a:pt x="1045933" y="914964"/>
                        <a:pt x="1027860" y="896891"/>
                        <a:pt x="1005565" y="896891"/>
                      </a:cubicBezTo>
                      <a:close/>
                      <a:moveTo>
                        <a:pt x="921129" y="896891"/>
                      </a:moveTo>
                      <a:cubicBezTo>
                        <a:pt x="898834" y="896891"/>
                        <a:pt x="880761" y="914964"/>
                        <a:pt x="880761" y="937259"/>
                      </a:cubicBezTo>
                      <a:cubicBezTo>
                        <a:pt x="880761" y="959554"/>
                        <a:pt x="898834" y="977627"/>
                        <a:pt x="921129" y="977627"/>
                      </a:cubicBezTo>
                      <a:cubicBezTo>
                        <a:pt x="943424" y="977627"/>
                        <a:pt x="961497" y="959554"/>
                        <a:pt x="961497" y="937259"/>
                      </a:cubicBezTo>
                      <a:cubicBezTo>
                        <a:pt x="961497" y="914964"/>
                        <a:pt x="943424" y="896891"/>
                        <a:pt x="921129" y="896891"/>
                      </a:cubicBezTo>
                      <a:close/>
                      <a:moveTo>
                        <a:pt x="836693" y="896891"/>
                      </a:moveTo>
                      <a:cubicBezTo>
                        <a:pt x="814398" y="896891"/>
                        <a:pt x="796325" y="914964"/>
                        <a:pt x="796325" y="937259"/>
                      </a:cubicBezTo>
                      <a:cubicBezTo>
                        <a:pt x="796325" y="959554"/>
                        <a:pt x="814398" y="977627"/>
                        <a:pt x="836693" y="977627"/>
                      </a:cubicBezTo>
                      <a:cubicBezTo>
                        <a:pt x="858988" y="977627"/>
                        <a:pt x="877061" y="959554"/>
                        <a:pt x="877061" y="937259"/>
                      </a:cubicBezTo>
                      <a:cubicBezTo>
                        <a:pt x="877061" y="914964"/>
                        <a:pt x="858988" y="896891"/>
                        <a:pt x="836693" y="896891"/>
                      </a:cubicBezTo>
                      <a:close/>
                      <a:moveTo>
                        <a:pt x="752256" y="896891"/>
                      </a:moveTo>
                      <a:cubicBezTo>
                        <a:pt x="729961" y="896891"/>
                        <a:pt x="711888" y="914964"/>
                        <a:pt x="711888" y="937259"/>
                      </a:cubicBezTo>
                      <a:cubicBezTo>
                        <a:pt x="711888" y="959554"/>
                        <a:pt x="729961" y="977627"/>
                        <a:pt x="752256" y="977627"/>
                      </a:cubicBezTo>
                      <a:cubicBezTo>
                        <a:pt x="774551" y="977627"/>
                        <a:pt x="792624" y="959554"/>
                        <a:pt x="792624" y="937259"/>
                      </a:cubicBezTo>
                      <a:cubicBezTo>
                        <a:pt x="792624" y="914964"/>
                        <a:pt x="774551" y="896891"/>
                        <a:pt x="752256" y="896891"/>
                      </a:cubicBezTo>
                      <a:close/>
                      <a:moveTo>
                        <a:pt x="667820" y="896891"/>
                      </a:moveTo>
                      <a:cubicBezTo>
                        <a:pt x="645525" y="896891"/>
                        <a:pt x="627452" y="914964"/>
                        <a:pt x="627452" y="937259"/>
                      </a:cubicBezTo>
                      <a:cubicBezTo>
                        <a:pt x="627452" y="959554"/>
                        <a:pt x="645525" y="977627"/>
                        <a:pt x="667820" y="977627"/>
                      </a:cubicBezTo>
                      <a:cubicBezTo>
                        <a:pt x="690115" y="977627"/>
                        <a:pt x="708188" y="959554"/>
                        <a:pt x="708188" y="937259"/>
                      </a:cubicBezTo>
                      <a:cubicBezTo>
                        <a:pt x="708188" y="914964"/>
                        <a:pt x="690115" y="896891"/>
                        <a:pt x="667820" y="896891"/>
                      </a:cubicBezTo>
                      <a:close/>
                      <a:moveTo>
                        <a:pt x="583384" y="896891"/>
                      </a:moveTo>
                      <a:cubicBezTo>
                        <a:pt x="561089" y="896891"/>
                        <a:pt x="543016" y="914964"/>
                        <a:pt x="543016" y="937259"/>
                      </a:cubicBezTo>
                      <a:cubicBezTo>
                        <a:pt x="543016" y="959554"/>
                        <a:pt x="561089" y="977627"/>
                        <a:pt x="583384" y="977627"/>
                      </a:cubicBezTo>
                      <a:cubicBezTo>
                        <a:pt x="605679" y="977627"/>
                        <a:pt x="623752" y="959554"/>
                        <a:pt x="623752" y="937259"/>
                      </a:cubicBezTo>
                      <a:cubicBezTo>
                        <a:pt x="623752" y="914964"/>
                        <a:pt x="605679" y="896891"/>
                        <a:pt x="583384" y="896891"/>
                      </a:cubicBezTo>
                      <a:close/>
                      <a:moveTo>
                        <a:pt x="498947" y="896891"/>
                      </a:moveTo>
                      <a:cubicBezTo>
                        <a:pt x="476652" y="896891"/>
                        <a:pt x="458579" y="914964"/>
                        <a:pt x="458579" y="937259"/>
                      </a:cubicBezTo>
                      <a:cubicBezTo>
                        <a:pt x="458579" y="959554"/>
                        <a:pt x="476652" y="977627"/>
                        <a:pt x="498947" y="977627"/>
                      </a:cubicBezTo>
                      <a:cubicBezTo>
                        <a:pt x="521242" y="977627"/>
                        <a:pt x="539315" y="959554"/>
                        <a:pt x="539315" y="937259"/>
                      </a:cubicBezTo>
                      <a:cubicBezTo>
                        <a:pt x="539315" y="914964"/>
                        <a:pt x="521242" y="896891"/>
                        <a:pt x="498947" y="896891"/>
                      </a:cubicBezTo>
                      <a:close/>
                      <a:moveTo>
                        <a:pt x="414511" y="896891"/>
                      </a:moveTo>
                      <a:cubicBezTo>
                        <a:pt x="392216" y="896891"/>
                        <a:pt x="374143" y="914964"/>
                        <a:pt x="374143" y="937259"/>
                      </a:cubicBezTo>
                      <a:cubicBezTo>
                        <a:pt x="374143" y="959554"/>
                        <a:pt x="392216" y="977627"/>
                        <a:pt x="414511" y="977627"/>
                      </a:cubicBezTo>
                      <a:cubicBezTo>
                        <a:pt x="436806" y="977627"/>
                        <a:pt x="454879" y="959554"/>
                        <a:pt x="454879" y="937259"/>
                      </a:cubicBezTo>
                      <a:cubicBezTo>
                        <a:pt x="454879" y="914964"/>
                        <a:pt x="436806" y="896891"/>
                        <a:pt x="414511" y="896891"/>
                      </a:cubicBezTo>
                      <a:close/>
                      <a:moveTo>
                        <a:pt x="330075" y="896891"/>
                      </a:moveTo>
                      <a:cubicBezTo>
                        <a:pt x="307780" y="896891"/>
                        <a:pt x="289707" y="914964"/>
                        <a:pt x="289707" y="937259"/>
                      </a:cubicBezTo>
                      <a:cubicBezTo>
                        <a:pt x="289707" y="959554"/>
                        <a:pt x="307780" y="977627"/>
                        <a:pt x="330075" y="977627"/>
                      </a:cubicBezTo>
                      <a:cubicBezTo>
                        <a:pt x="352370" y="977627"/>
                        <a:pt x="370443" y="959554"/>
                        <a:pt x="370443" y="937259"/>
                      </a:cubicBezTo>
                      <a:cubicBezTo>
                        <a:pt x="370443" y="914964"/>
                        <a:pt x="352370" y="896891"/>
                        <a:pt x="330075" y="896891"/>
                      </a:cubicBezTo>
                      <a:close/>
                      <a:moveTo>
                        <a:pt x="245639" y="896891"/>
                      </a:moveTo>
                      <a:cubicBezTo>
                        <a:pt x="223344" y="896891"/>
                        <a:pt x="205271" y="914964"/>
                        <a:pt x="205271" y="937259"/>
                      </a:cubicBezTo>
                      <a:cubicBezTo>
                        <a:pt x="205271" y="959554"/>
                        <a:pt x="223344" y="977627"/>
                        <a:pt x="245639" y="977627"/>
                      </a:cubicBezTo>
                      <a:cubicBezTo>
                        <a:pt x="267934" y="977627"/>
                        <a:pt x="286007" y="959554"/>
                        <a:pt x="286007" y="937259"/>
                      </a:cubicBezTo>
                      <a:cubicBezTo>
                        <a:pt x="286007" y="914964"/>
                        <a:pt x="267934" y="896891"/>
                        <a:pt x="245639" y="896891"/>
                      </a:cubicBezTo>
                      <a:close/>
                      <a:moveTo>
                        <a:pt x="161202" y="896891"/>
                      </a:moveTo>
                      <a:cubicBezTo>
                        <a:pt x="138907" y="896891"/>
                        <a:pt x="120834" y="914964"/>
                        <a:pt x="120834" y="937259"/>
                      </a:cubicBezTo>
                      <a:cubicBezTo>
                        <a:pt x="120834" y="959554"/>
                        <a:pt x="138907" y="977627"/>
                        <a:pt x="161202" y="977627"/>
                      </a:cubicBezTo>
                      <a:cubicBezTo>
                        <a:pt x="183497" y="977627"/>
                        <a:pt x="201570" y="959554"/>
                        <a:pt x="201570" y="937259"/>
                      </a:cubicBezTo>
                      <a:cubicBezTo>
                        <a:pt x="201570" y="914964"/>
                        <a:pt x="183497" y="896891"/>
                        <a:pt x="161202" y="896891"/>
                      </a:cubicBezTo>
                      <a:close/>
                      <a:moveTo>
                        <a:pt x="76766" y="896891"/>
                      </a:moveTo>
                      <a:cubicBezTo>
                        <a:pt x="54471" y="896891"/>
                        <a:pt x="36398" y="914964"/>
                        <a:pt x="36398" y="937259"/>
                      </a:cubicBezTo>
                      <a:cubicBezTo>
                        <a:pt x="36398" y="959554"/>
                        <a:pt x="54471" y="977627"/>
                        <a:pt x="76766" y="977627"/>
                      </a:cubicBezTo>
                      <a:cubicBezTo>
                        <a:pt x="99061" y="977627"/>
                        <a:pt x="117134" y="959554"/>
                        <a:pt x="117134" y="937259"/>
                      </a:cubicBezTo>
                      <a:cubicBezTo>
                        <a:pt x="117134" y="914964"/>
                        <a:pt x="99061" y="896891"/>
                        <a:pt x="76766" y="896891"/>
                      </a:cubicBezTo>
                      <a:close/>
                      <a:moveTo>
                        <a:pt x="1343312" y="810841"/>
                      </a:moveTo>
                      <a:cubicBezTo>
                        <a:pt x="1321017" y="810841"/>
                        <a:pt x="1302944" y="828914"/>
                        <a:pt x="1302944" y="851209"/>
                      </a:cubicBezTo>
                      <a:cubicBezTo>
                        <a:pt x="1302944" y="873504"/>
                        <a:pt x="1321017" y="891577"/>
                        <a:pt x="1343312" y="891577"/>
                      </a:cubicBezTo>
                      <a:cubicBezTo>
                        <a:pt x="1365607" y="891577"/>
                        <a:pt x="1383680" y="873504"/>
                        <a:pt x="1383680" y="851209"/>
                      </a:cubicBezTo>
                      <a:cubicBezTo>
                        <a:pt x="1383680" y="828914"/>
                        <a:pt x="1365607" y="810841"/>
                        <a:pt x="1343312" y="810841"/>
                      </a:cubicBezTo>
                      <a:close/>
                      <a:moveTo>
                        <a:pt x="1258874" y="810841"/>
                      </a:moveTo>
                      <a:cubicBezTo>
                        <a:pt x="1236579" y="810841"/>
                        <a:pt x="1218506" y="828914"/>
                        <a:pt x="1218506" y="851209"/>
                      </a:cubicBezTo>
                      <a:cubicBezTo>
                        <a:pt x="1218506" y="873504"/>
                        <a:pt x="1236579" y="891577"/>
                        <a:pt x="1258874" y="891577"/>
                      </a:cubicBezTo>
                      <a:cubicBezTo>
                        <a:pt x="1281169" y="891577"/>
                        <a:pt x="1299242" y="873504"/>
                        <a:pt x="1299242" y="851209"/>
                      </a:cubicBezTo>
                      <a:cubicBezTo>
                        <a:pt x="1299242" y="828914"/>
                        <a:pt x="1281169" y="810841"/>
                        <a:pt x="1258874" y="810841"/>
                      </a:cubicBezTo>
                      <a:close/>
                      <a:moveTo>
                        <a:pt x="1174438" y="810841"/>
                      </a:moveTo>
                      <a:cubicBezTo>
                        <a:pt x="1152143" y="810841"/>
                        <a:pt x="1134070" y="828914"/>
                        <a:pt x="1134070" y="851209"/>
                      </a:cubicBezTo>
                      <a:cubicBezTo>
                        <a:pt x="1134070" y="873504"/>
                        <a:pt x="1152143" y="891577"/>
                        <a:pt x="1174438" y="891577"/>
                      </a:cubicBezTo>
                      <a:cubicBezTo>
                        <a:pt x="1196733" y="891577"/>
                        <a:pt x="1214806" y="873504"/>
                        <a:pt x="1214806" y="851209"/>
                      </a:cubicBezTo>
                      <a:cubicBezTo>
                        <a:pt x="1214806" y="828914"/>
                        <a:pt x="1196733" y="810841"/>
                        <a:pt x="1174438" y="810841"/>
                      </a:cubicBezTo>
                      <a:close/>
                      <a:moveTo>
                        <a:pt x="1090002" y="810841"/>
                      </a:moveTo>
                      <a:cubicBezTo>
                        <a:pt x="1067707" y="810841"/>
                        <a:pt x="1049634" y="828914"/>
                        <a:pt x="1049634" y="851209"/>
                      </a:cubicBezTo>
                      <a:cubicBezTo>
                        <a:pt x="1049634" y="873504"/>
                        <a:pt x="1067707" y="891577"/>
                        <a:pt x="1090002" y="891577"/>
                      </a:cubicBezTo>
                      <a:cubicBezTo>
                        <a:pt x="1112297" y="891577"/>
                        <a:pt x="1130370" y="873504"/>
                        <a:pt x="1130370" y="851209"/>
                      </a:cubicBezTo>
                      <a:cubicBezTo>
                        <a:pt x="1130370" y="828914"/>
                        <a:pt x="1112297" y="810841"/>
                        <a:pt x="1090002" y="810841"/>
                      </a:cubicBezTo>
                      <a:close/>
                      <a:moveTo>
                        <a:pt x="1005565" y="810841"/>
                      </a:moveTo>
                      <a:cubicBezTo>
                        <a:pt x="983270" y="810841"/>
                        <a:pt x="965197" y="828914"/>
                        <a:pt x="965197" y="851209"/>
                      </a:cubicBezTo>
                      <a:cubicBezTo>
                        <a:pt x="965197" y="873504"/>
                        <a:pt x="983270" y="891577"/>
                        <a:pt x="1005565" y="891577"/>
                      </a:cubicBezTo>
                      <a:cubicBezTo>
                        <a:pt x="1027860" y="891577"/>
                        <a:pt x="1045933" y="873504"/>
                        <a:pt x="1045933" y="851209"/>
                      </a:cubicBezTo>
                      <a:cubicBezTo>
                        <a:pt x="1045933" y="828914"/>
                        <a:pt x="1027860" y="810841"/>
                        <a:pt x="1005565" y="810841"/>
                      </a:cubicBezTo>
                      <a:close/>
                      <a:moveTo>
                        <a:pt x="921129" y="810841"/>
                      </a:moveTo>
                      <a:cubicBezTo>
                        <a:pt x="898834" y="810841"/>
                        <a:pt x="880761" y="828914"/>
                        <a:pt x="880761" y="851209"/>
                      </a:cubicBezTo>
                      <a:cubicBezTo>
                        <a:pt x="880761" y="873504"/>
                        <a:pt x="898834" y="891577"/>
                        <a:pt x="921129" y="891577"/>
                      </a:cubicBezTo>
                      <a:cubicBezTo>
                        <a:pt x="943424" y="891577"/>
                        <a:pt x="961497" y="873504"/>
                        <a:pt x="961497" y="851209"/>
                      </a:cubicBezTo>
                      <a:cubicBezTo>
                        <a:pt x="961497" y="828914"/>
                        <a:pt x="943424" y="810841"/>
                        <a:pt x="921129" y="810841"/>
                      </a:cubicBezTo>
                      <a:close/>
                      <a:moveTo>
                        <a:pt x="836693" y="810841"/>
                      </a:moveTo>
                      <a:cubicBezTo>
                        <a:pt x="814398" y="810841"/>
                        <a:pt x="796325" y="828914"/>
                        <a:pt x="796325" y="851209"/>
                      </a:cubicBezTo>
                      <a:cubicBezTo>
                        <a:pt x="796325" y="873504"/>
                        <a:pt x="814398" y="891577"/>
                        <a:pt x="836693" y="891577"/>
                      </a:cubicBezTo>
                      <a:cubicBezTo>
                        <a:pt x="858988" y="891577"/>
                        <a:pt x="877061" y="873504"/>
                        <a:pt x="877061" y="851209"/>
                      </a:cubicBezTo>
                      <a:cubicBezTo>
                        <a:pt x="877061" y="828914"/>
                        <a:pt x="858988" y="810841"/>
                        <a:pt x="836693" y="810841"/>
                      </a:cubicBezTo>
                      <a:close/>
                      <a:moveTo>
                        <a:pt x="752256" y="810841"/>
                      </a:moveTo>
                      <a:cubicBezTo>
                        <a:pt x="729961" y="810841"/>
                        <a:pt x="711888" y="828914"/>
                        <a:pt x="711888" y="851209"/>
                      </a:cubicBezTo>
                      <a:cubicBezTo>
                        <a:pt x="711888" y="873504"/>
                        <a:pt x="729961" y="891577"/>
                        <a:pt x="752256" y="891577"/>
                      </a:cubicBezTo>
                      <a:cubicBezTo>
                        <a:pt x="774551" y="891577"/>
                        <a:pt x="792624" y="873504"/>
                        <a:pt x="792624" y="851209"/>
                      </a:cubicBezTo>
                      <a:cubicBezTo>
                        <a:pt x="792624" y="828914"/>
                        <a:pt x="774551" y="810841"/>
                        <a:pt x="752256" y="810841"/>
                      </a:cubicBezTo>
                      <a:close/>
                      <a:moveTo>
                        <a:pt x="667820" y="810841"/>
                      </a:moveTo>
                      <a:cubicBezTo>
                        <a:pt x="645525" y="810841"/>
                        <a:pt x="627452" y="828914"/>
                        <a:pt x="627452" y="851209"/>
                      </a:cubicBezTo>
                      <a:cubicBezTo>
                        <a:pt x="627452" y="873504"/>
                        <a:pt x="645525" y="891577"/>
                        <a:pt x="667820" y="891577"/>
                      </a:cubicBezTo>
                      <a:cubicBezTo>
                        <a:pt x="690115" y="891577"/>
                        <a:pt x="708188" y="873504"/>
                        <a:pt x="708188" y="851209"/>
                      </a:cubicBezTo>
                      <a:cubicBezTo>
                        <a:pt x="708188" y="828914"/>
                        <a:pt x="690115" y="810841"/>
                        <a:pt x="667820" y="810841"/>
                      </a:cubicBezTo>
                      <a:close/>
                      <a:moveTo>
                        <a:pt x="583384" y="810841"/>
                      </a:moveTo>
                      <a:cubicBezTo>
                        <a:pt x="561089" y="810841"/>
                        <a:pt x="543016" y="828914"/>
                        <a:pt x="543016" y="851209"/>
                      </a:cubicBezTo>
                      <a:cubicBezTo>
                        <a:pt x="543016" y="873504"/>
                        <a:pt x="561089" y="891577"/>
                        <a:pt x="583384" y="891577"/>
                      </a:cubicBezTo>
                      <a:cubicBezTo>
                        <a:pt x="605679" y="891577"/>
                        <a:pt x="623752" y="873504"/>
                        <a:pt x="623752" y="851209"/>
                      </a:cubicBezTo>
                      <a:cubicBezTo>
                        <a:pt x="623752" y="828914"/>
                        <a:pt x="605679" y="810841"/>
                        <a:pt x="583384" y="810841"/>
                      </a:cubicBezTo>
                      <a:close/>
                      <a:moveTo>
                        <a:pt x="498947" y="810841"/>
                      </a:moveTo>
                      <a:cubicBezTo>
                        <a:pt x="476652" y="810841"/>
                        <a:pt x="458579" y="828914"/>
                        <a:pt x="458579" y="851209"/>
                      </a:cubicBezTo>
                      <a:cubicBezTo>
                        <a:pt x="458579" y="873504"/>
                        <a:pt x="476652" y="891577"/>
                        <a:pt x="498947" y="891577"/>
                      </a:cubicBezTo>
                      <a:cubicBezTo>
                        <a:pt x="521242" y="891577"/>
                        <a:pt x="539315" y="873504"/>
                        <a:pt x="539315" y="851209"/>
                      </a:cubicBezTo>
                      <a:cubicBezTo>
                        <a:pt x="539315" y="828914"/>
                        <a:pt x="521242" y="810841"/>
                        <a:pt x="498947" y="810841"/>
                      </a:cubicBezTo>
                      <a:close/>
                      <a:moveTo>
                        <a:pt x="414511" y="810841"/>
                      </a:moveTo>
                      <a:cubicBezTo>
                        <a:pt x="392216" y="810841"/>
                        <a:pt x="374143" y="828914"/>
                        <a:pt x="374143" y="851209"/>
                      </a:cubicBezTo>
                      <a:cubicBezTo>
                        <a:pt x="374143" y="873504"/>
                        <a:pt x="392216" y="891577"/>
                        <a:pt x="414511" y="891577"/>
                      </a:cubicBezTo>
                      <a:cubicBezTo>
                        <a:pt x="436806" y="891577"/>
                        <a:pt x="454879" y="873504"/>
                        <a:pt x="454879" y="851209"/>
                      </a:cubicBezTo>
                      <a:cubicBezTo>
                        <a:pt x="454879" y="828914"/>
                        <a:pt x="436806" y="810841"/>
                        <a:pt x="414511" y="810841"/>
                      </a:cubicBezTo>
                      <a:close/>
                      <a:moveTo>
                        <a:pt x="330075" y="810841"/>
                      </a:moveTo>
                      <a:cubicBezTo>
                        <a:pt x="307780" y="810841"/>
                        <a:pt x="289707" y="828914"/>
                        <a:pt x="289707" y="851209"/>
                      </a:cubicBezTo>
                      <a:cubicBezTo>
                        <a:pt x="289707" y="873504"/>
                        <a:pt x="307780" y="891577"/>
                        <a:pt x="330075" y="891577"/>
                      </a:cubicBezTo>
                      <a:cubicBezTo>
                        <a:pt x="352370" y="891577"/>
                        <a:pt x="370443" y="873504"/>
                        <a:pt x="370443" y="851209"/>
                      </a:cubicBezTo>
                      <a:cubicBezTo>
                        <a:pt x="370443" y="828914"/>
                        <a:pt x="352370" y="810841"/>
                        <a:pt x="330075" y="810841"/>
                      </a:cubicBezTo>
                      <a:close/>
                      <a:moveTo>
                        <a:pt x="245639" y="810841"/>
                      </a:moveTo>
                      <a:cubicBezTo>
                        <a:pt x="223344" y="810841"/>
                        <a:pt x="205271" y="828914"/>
                        <a:pt x="205271" y="851209"/>
                      </a:cubicBezTo>
                      <a:cubicBezTo>
                        <a:pt x="205271" y="873504"/>
                        <a:pt x="223344" y="891577"/>
                        <a:pt x="245639" y="891577"/>
                      </a:cubicBezTo>
                      <a:cubicBezTo>
                        <a:pt x="267934" y="891577"/>
                        <a:pt x="286007" y="873504"/>
                        <a:pt x="286007" y="851209"/>
                      </a:cubicBezTo>
                      <a:cubicBezTo>
                        <a:pt x="286007" y="828914"/>
                        <a:pt x="267934" y="810841"/>
                        <a:pt x="245639" y="810841"/>
                      </a:cubicBezTo>
                      <a:close/>
                      <a:moveTo>
                        <a:pt x="161202" y="810841"/>
                      </a:moveTo>
                      <a:cubicBezTo>
                        <a:pt x="138907" y="810841"/>
                        <a:pt x="120834" y="828914"/>
                        <a:pt x="120834" y="851209"/>
                      </a:cubicBezTo>
                      <a:cubicBezTo>
                        <a:pt x="120834" y="873504"/>
                        <a:pt x="138907" y="891577"/>
                        <a:pt x="161202" y="891577"/>
                      </a:cubicBezTo>
                      <a:cubicBezTo>
                        <a:pt x="183497" y="891577"/>
                        <a:pt x="201570" y="873504"/>
                        <a:pt x="201570" y="851209"/>
                      </a:cubicBezTo>
                      <a:cubicBezTo>
                        <a:pt x="201570" y="828914"/>
                        <a:pt x="183497" y="810841"/>
                        <a:pt x="161202" y="810841"/>
                      </a:cubicBezTo>
                      <a:close/>
                      <a:moveTo>
                        <a:pt x="76766" y="810841"/>
                      </a:moveTo>
                      <a:cubicBezTo>
                        <a:pt x="54471" y="810841"/>
                        <a:pt x="36398" y="828914"/>
                        <a:pt x="36398" y="851209"/>
                      </a:cubicBezTo>
                      <a:cubicBezTo>
                        <a:pt x="36398" y="873504"/>
                        <a:pt x="54471" y="891577"/>
                        <a:pt x="76766" y="891577"/>
                      </a:cubicBezTo>
                      <a:cubicBezTo>
                        <a:pt x="99061" y="891577"/>
                        <a:pt x="117134" y="873504"/>
                        <a:pt x="117134" y="851209"/>
                      </a:cubicBezTo>
                      <a:cubicBezTo>
                        <a:pt x="117134" y="828914"/>
                        <a:pt x="99061" y="810841"/>
                        <a:pt x="76766" y="810841"/>
                      </a:cubicBezTo>
                      <a:close/>
                      <a:moveTo>
                        <a:pt x="1343312" y="724792"/>
                      </a:moveTo>
                      <a:cubicBezTo>
                        <a:pt x="1321017" y="724792"/>
                        <a:pt x="1302944" y="742865"/>
                        <a:pt x="1302944" y="765160"/>
                      </a:cubicBezTo>
                      <a:cubicBezTo>
                        <a:pt x="1302944" y="787455"/>
                        <a:pt x="1321017" y="805528"/>
                        <a:pt x="1343312" y="805528"/>
                      </a:cubicBezTo>
                      <a:cubicBezTo>
                        <a:pt x="1365607" y="805528"/>
                        <a:pt x="1383680" y="787455"/>
                        <a:pt x="1383680" y="765160"/>
                      </a:cubicBezTo>
                      <a:cubicBezTo>
                        <a:pt x="1383680" y="742865"/>
                        <a:pt x="1365607" y="724792"/>
                        <a:pt x="1343312" y="724792"/>
                      </a:cubicBezTo>
                      <a:close/>
                      <a:moveTo>
                        <a:pt x="1258874" y="724792"/>
                      </a:moveTo>
                      <a:cubicBezTo>
                        <a:pt x="1236579" y="724792"/>
                        <a:pt x="1218506" y="742865"/>
                        <a:pt x="1218506" y="765160"/>
                      </a:cubicBezTo>
                      <a:cubicBezTo>
                        <a:pt x="1218506" y="787455"/>
                        <a:pt x="1236579" y="805528"/>
                        <a:pt x="1258874" y="805528"/>
                      </a:cubicBezTo>
                      <a:cubicBezTo>
                        <a:pt x="1281169" y="805528"/>
                        <a:pt x="1299242" y="787455"/>
                        <a:pt x="1299242" y="765160"/>
                      </a:cubicBezTo>
                      <a:cubicBezTo>
                        <a:pt x="1299242" y="742865"/>
                        <a:pt x="1281169" y="724792"/>
                        <a:pt x="1258874" y="724792"/>
                      </a:cubicBezTo>
                      <a:close/>
                      <a:moveTo>
                        <a:pt x="1174438" y="724792"/>
                      </a:moveTo>
                      <a:cubicBezTo>
                        <a:pt x="1152143" y="724792"/>
                        <a:pt x="1134070" y="742865"/>
                        <a:pt x="1134070" y="765160"/>
                      </a:cubicBezTo>
                      <a:cubicBezTo>
                        <a:pt x="1134070" y="787455"/>
                        <a:pt x="1152143" y="805528"/>
                        <a:pt x="1174438" y="805528"/>
                      </a:cubicBezTo>
                      <a:cubicBezTo>
                        <a:pt x="1196733" y="805528"/>
                        <a:pt x="1214806" y="787455"/>
                        <a:pt x="1214806" y="765160"/>
                      </a:cubicBezTo>
                      <a:cubicBezTo>
                        <a:pt x="1214806" y="742865"/>
                        <a:pt x="1196733" y="724792"/>
                        <a:pt x="1174438" y="724792"/>
                      </a:cubicBezTo>
                      <a:close/>
                      <a:moveTo>
                        <a:pt x="1090002" y="724792"/>
                      </a:moveTo>
                      <a:cubicBezTo>
                        <a:pt x="1067707" y="724792"/>
                        <a:pt x="1049634" y="742865"/>
                        <a:pt x="1049634" y="765160"/>
                      </a:cubicBezTo>
                      <a:cubicBezTo>
                        <a:pt x="1049634" y="787455"/>
                        <a:pt x="1067707" y="805528"/>
                        <a:pt x="1090002" y="805528"/>
                      </a:cubicBezTo>
                      <a:cubicBezTo>
                        <a:pt x="1112297" y="805528"/>
                        <a:pt x="1130370" y="787455"/>
                        <a:pt x="1130370" y="765160"/>
                      </a:cubicBezTo>
                      <a:cubicBezTo>
                        <a:pt x="1130370" y="742865"/>
                        <a:pt x="1112297" y="724792"/>
                        <a:pt x="1090002" y="724792"/>
                      </a:cubicBezTo>
                      <a:close/>
                      <a:moveTo>
                        <a:pt x="1005565" y="724792"/>
                      </a:moveTo>
                      <a:cubicBezTo>
                        <a:pt x="983270" y="724792"/>
                        <a:pt x="965197" y="742865"/>
                        <a:pt x="965197" y="765160"/>
                      </a:cubicBezTo>
                      <a:cubicBezTo>
                        <a:pt x="965197" y="787455"/>
                        <a:pt x="983270" y="805528"/>
                        <a:pt x="1005565" y="805528"/>
                      </a:cubicBezTo>
                      <a:cubicBezTo>
                        <a:pt x="1027860" y="805528"/>
                        <a:pt x="1045933" y="787455"/>
                        <a:pt x="1045933" y="765160"/>
                      </a:cubicBezTo>
                      <a:cubicBezTo>
                        <a:pt x="1045933" y="742865"/>
                        <a:pt x="1027860" y="724792"/>
                        <a:pt x="1005565" y="724792"/>
                      </a:cubicBezTo>
                      <a:close/>
                      <a:moveTo>
                        <a:pt x="921129" y="724792"/>
                      </a:moveTo>
                      <a:cubicBezTo>
                        <a:pt x="898834" y="724792"/>
                        <a:pt x="880761" y="742865"/>
                        <a:pt x="880761" y="765160"/>
                      </a:cubicBezTo>
                      <a:cubicBezTo>
                        <a:pt x="880761" y="787455"/>
                        <a:pt x="898834" y="805528"/>
                        <a:pt x="921129" y="805528"/>
                      </a:cubicBezTo>
                      <a:cubicBezTo>
                        <a:pt x="943424" y="805528"/>
                        <a:pt x="961497" y="787455"/>
                        <a:pt x="961497" y="765160"/>
                      </a:cubicBezTo>
                      <a:cubicBezTo>
                        <a:pt x="961497" y="742865"/>
                        <a:pt x="943424" y="724792"/>
                        <a:pt x="921129" y="724792"/>
                      </a:cubicBezTo>
                      <a:close/>
                      <a:moveTo>
                        <a:pt x="836693" y="724792"/>
                      </a:moveTo>
                      <a:cubicBezTo>
                        <a:pt x="814398" y="724792"/>
                        <a:pt x="796325" y="742865"/>
                        <a:pt x="796325" y="765160"/>
                      </a:cubicBezTo>
                      <a:cubicBezTo>
                        <a:pt x="796325" y="787455"/>
                        <a:pt x="814398" y="805528"/>
                        <a:pt x="836693" y="805528"/>
                      </a:cubicBezTo>
                      <a:cubicBezTo>
                        <a:pt x="858988" y="805528"/>
                        <a:pt x="877061" y="787455"/>
                        <a:pt x="877061" y="765160"/>
                      </a:cubicBezTo>
                      <a:cubicBezTo>
                        <a:pt x="877061" y="742865"/>
                        <a:pt x="858988" y="724792"/>
                        <a:pt x="836693" y="724792"/>
                      </a:cubicBezTo>
                      <a:close/>
                      <a:moveTo>
                        <a:pt x="752256" y="724792"/>
                      </a:moveTo>
                      <a:cubicBezTo>
                        <a:pt x="729961" y="724792"/>
                        <a:pt x="711888" y="742865"/>
                        <a:pt x="711888" y="765160"/>
                      </a:cubicBezTo>
                      <a:cubicBezTo>
                        <a:pt x="711888" y="787455"/>
                        <a:pt x="729961" y="805528"/>
                        <a:pt x="752256" y="805528"/>
                      </a:cubicBezTo>
                      <a:cubicBezTo>
                        <a:pt x="774551" y="805528"/>
                        <a:pt x="792624" y="787455"/>
                        <a:pt x="792624" y="765160"/>
                      </a:cubicBezTo>
                      <a:cubicBezTo>
                        <a:pt x="792624" y="742865"/>
                        <a:pt x="774551" y="724792"/>
                        <a:pt x="752256" y="724792"/>
                      </a:cubicBezTo>
                      <a:close/>
                      <a:moveTo>
                        <a:pt x="667820" y="724792"/>
                      </a:moveTo>
                      <a:cubicBezTo>
                        <a:pt x="645525" y="724792"/>
                        <a:pt x="627452" y="742865"/>
                        <a:pt x="627452" y="765160"/>
                      </a:cubicBezTo>
                      <a:cubicBezTo>
                        <a:pt x="627452" y="787455"/>
                        <a:pt x="645525" y="805528"/>
                        <a:pt x="667820" y="805528"/>
                      </a:cubicBezTo>
                      <a:cubicBezTo>
                        <a:pt x="690115" y="805528"/>
                        <a:pt x="708188" y="787455"/>
                        <a:pt x="708188" y="765160"/>
                      </a:cubicBezTo>
                      <a:cubicBezTo>
                        <a:pt x="708188" y="742865"/>
                        <a:pt x="690115" y="724792"/>
                        <a:pt x="667820" y="724792"/>
                      </a:cubicBezTo>
                      <a:close/>
                      <a:moveTo>
                        <a:pt x="583384" y="724792"/>
                      </a:moveTo>
                      <a:cubicBezTo>
                        <a:pt x="561089" y="724792"/>
                        <a:pt x="543016" y="742865"/>
                        <a:pt x="543016" y="765160"/>
                      </a:cubicBezTo>
                      <a:cubicBezTo>
                        <a:pt x="543016" y="787455"/>
                        <a:pt x="561089" y="805528"/>
                        <a:pt x="583384" y="805528"/>
                      </a:cubicBezTo>
                      <a:cubicBezTo>
                        <a:pt x="605679" y="805528"/>
                        <a:pt x="623752" y="787455"/>
                        <a:pt x="623752" y="765160"/>
                      </a:cubicBezTo>
                      <a:cubicBezTo>
                        <a:pt x="623752" y="742865"/>
                        <a:pt x="605679" y="724792"/>
                        <a:pt x="583384" y="724792"/>
                      </a:cubicBezTo>
                      <a:close/>
                      <a:moveTo>
                        <a:pt x="498947" y="724792"/>
                      </a:moveTo>
                      <a:cubicBezTo>
                        <a:pt x="476652" y="724792"/>
                        <a:pt x="458579" y="742865"/>
                        <a:pt x="458579" y="765160"/>
                      </a:cubicBezTo>
                      <a:cubicBezTo>
                        <a:pt x="458579" y="787455"/>
                        <a:pt x="476652" y="805528"/>
                        <a:pt x="498947" y="805528"/>
                      </a:cubicBezTo>
                      <a:cubicBezTo>
                        <a:pt x="521242" y="805528"/>
                        <a:pt x="539315" y="787455"/>
                        <a:pt x="539315" y="765160"/>
                      </a:cubicBezTo>
                      <a:cubicBezTo>
                        <a:pt x="539315" y="742865"/>
                        <a:pt x="521242" y="724792"/>
                        <a:pt x="498947" y="724792"/>
                      </a:cubicBezTo>
                      <a:close/>
                      <a:moveTo>
                        <a:pt x="414511" y="724792"/>
                      </a:moveTo>
                      <a:cubicBezTo>
                        <a:pt x="392216" y="724792"/>
                        <a:pt x="374143" y="742865"/>
                        <a:pt x="374143" y="765160"/>
                      </a:cubicBezTo>
                      <a:cubicBezTo>
                        <a:pt x="374143" y="787455"/>
                        <a:pt x="392216" y="805528"/>
                        <a:pt x="414511" y="805528"/>
                      </a:cubicBezTo>
                      <a:cubicBezTo>
                        <a:pt x="436806" y="805528"/>
                        <a:pt x="454879" y="787455"/>
                        <a:pt x="454879" y="765160"/>
                      </a:cubicBezTo>
                      <a:cubicBezTo>
                        <a:pt x="454879" y="742865"/>
                        <a:pt x="436806" y="724792"/>
                        <a:pt x="414511" y="724792"/>
                      </a:cubicBezTo>
                      <a:close/>
                      <a:moveTo>
                        <a:pt x="330075" y="724792"/>
                      </a:moveTo>
                      <a:cubicBezTo>
                        <a:pt x="307780" y="724792"/>
                        <a:pt x="289707" y="742865"/>
                        <a:pt x="289707" y="765160"/>
                      </a:cubicBezTo>
                      <a:cubicBezTo>
                        <a:pt x="289707" y="787455"/>
                        <a:pt x="307780" y="805528"/>
                        <a:pt x="330075" y="805528"/>
                      </a:cubicBezTo>
                      <a:cubicBezTo>
                        <a:pt x="352370" y="805528"/>
                        <a:pt x="370443" y="787455"/>
                        <a:pt x="370443" y="765160"/>
                      </a:cubicBezTo>
                      <a:cubicBezTo>
                        <a:pt x="370443" y="742865"/>
                        <a:pt x="352370" y="724792"/>
                        <a:pt x="330075" y="724792"/>
                      </a:cubicBezTo>
                      <a:close/>
                      <a:moveTo>
                        <a:pt x="245639" y="724792"/>
                      </a:moveTo>
                      <a:cubicBezTo>
                        <a:pt x="223344" y="724792"/>
                        <a:pt x="205271" y="742865"/>
                        <a:pt x="205271" y="765160"/>
                      </a:cubicBezTo>
                      <a:cubicBezTo>
                        <a:pt x="205271" y="787455"/>
                        <a:pt x="223344" y="805528"/>
                        <a:pt x="245639" y="805528"/>
                      </a:cubicBezTo>
                      <a:cubicBezTo>
                        <a:pt x="267934" y="805528"/>
                        <a:pt x="286007" y="787455"/>
                        <a:pt x="286007" y="765160"/>
                      </a:cubicBezTo>
                      <a:cubicBezTo>
                        <a:pt x="286007" y="742865"/>
                        <a:pt x="267934" y="724792"/>
                        <a:pt x="245639" y="724792"/>
                      </a:cubicBezTo>
                      <a:close/>
                      <a:moveTo>
                        <a:pt x="161202" y="724792"/>
                      </a:moveTo>
                      <a:cubicBezTo>
                        <a:pt x="138907" y="724792"/>
                        <a:pt x="120834" y="742865"/>
                        <a:pt x="120834" y="765160"/>
                      </a:cubicBezTo>
                      <a:cubicBezTo>
                        <a:pt x="120834" y="787455"/>
                        <a:pt x="138907" y="805528"/>
                        <a:pt x="161202" y="805528"/>
                      </a:cubicBezTo>
                      <a:cubicBezTo>
                        <a:pt x="183497" y="805528"/>
                        <a:pt x="201570" y="787455"/>
                        <a:pt x="201570" y="765160"/>
                      </a:cubicBezTo>
                      <a:cubicBezTo>
                        <a:pt x="201570" y="742865"/>
                        <a:pt x="183497" y="724792"/>
                        <a:pt x="161202" y="724792"/>
                      </a:cubicBezTo>
                      <a:close/>
                      <a:moveTo>
                        <a:pt x="76766" y="724792"/>
                      </a:moveTo>
                      <a:cubicBezTo>
                        <a:pt x="54471" y="724792"/>
                        <a:pt x="36398" y="742865"/>
                        <a:pt x="36398" y="765160"/>
                      </a:cubicBezTo>
                      <a:cubicBezTo>
                        <a:pt x="36398" y="787455"/>
                        <a:pt x="54471" y="805528"/>
                        <a:pt x="76766" y="805528"/>
                      </a:cubicBezTo>
                      <a:cubicBezTo>
                        <a:pt x="99061" y="805528"/>
                        <a:pt x="117134" y="787455"/>
                        <a:pt x="117134" y="765160"/>
                      </a:cubicBezTo>
                      <a:cubicBezTo>
                        <a:pt x="117134" y="742865"/>
                        <a:pt x="99061" y="724792"/>
                        <a:pt x="76766" y="724792"/>
                      </a:cubicBezTo>
                      <a:close/>
                      <a:moveTo>
                        <a:pt x="1343312" y="638743"/>
                      </a:moveTo>
                      <a:cubicBezTo>
                        <a:pt x="1321017" y="638743"/>
                        <a:pt x="1302944" y="656816"/>
                        <a:pt x="1302944" y="679111"/>
                      </a:cubicBezTo>
                      <a:cubicBezTo>
                        <a:pt x="1302944" y="701406"/>
                        <a:pt x="1321017" y="719479"/>
                        <a:pt x="1343312" y="719479"/>
                      </a:cubicBezTo>
                      <a:cubicBezTo>
                        <a:pt x="1365607" y="719479"/>
                        <a:pt x="1383680" y="701406"/>
                        <a:pt x="1383680" y="679111"/>
                      </a:cubicBezTo>
                      <a:cubicBezTo>
                        <a:pt x="1383680" y="656816"/>
                        <a:pt x="1365607" y="638743"/>
                        <a:pt x="1343312" y="638743"/>
                      </a:cubicBezTo>
                      <a:close/>
                      <a:moveTo>
                        <a:pt x="1258874" y="638743"/>
                      </a:moveTo>
                      <a:cubicBezTo>
                        <a:pt x="1236579" y="638743"/>
                        <a:pt x="1218506" y="656816"/>
                        <a:pt x="1218506" y="679111"/>
                      </a:cubicBezTo>
                      <a:cubicBezTo>
                        <a:pt x="1218506" y="701406"/>
                        <a:pt x="1236579" y="719479"/>
                        <a:pt x="1258874" y="719479"/>
                      </a:cubicBezTo>
                      <a:cubicBezTo>
                        <a:pt x="1281169" y="719479"/>
                        <a:pt x="1299242" y="701406"/>
                        <a:pt x="1299242" y="679111"/>
                      </a:cubicBezTo>
                      <a:cubicBezTo>
                        <a:pt x="1299242" y="656816"/>
                        <a:pt x="1281169" y="638743"/>
                        <a:pt x="1258874" y="638743"/>
                      </a:cubicBezTo>
                      <a:close/>
                      <a:moveTo>
                        <a:pt x="1174438" y="638743"/>
                      </a:moveTo>
                      <a:cubicBezTo>
                        <a:pt x="1152143" y="638743"/>
                        <a:pt x="1134070" y="656816"/>
                        <a:pt x="1134070" y="679111"/>
                      </a:cubicBezTo>
                      <a:cubicBezTo>
                        <a:pt x="1134070" y="701406"/>
                        <a:pt x="1152143" y="719479"/>
                        <a:pt x="1174438" y="719479"/>
                      </a:cubicBezTo>
                      <a:cubicBezTo>
                        <a:pt x="1196733" y="719479"/>
                        <a:pt x="1214806" y="701406"/>
                        <a:pt x="1214806" y="679111"/>
                      </a:cubicBezTo>
                      <a:cubicBezTo>
                        <a:pt x="1214806" y="656816"/>
                        <a:pt x="1196733" y="638743"/>
                        <a:pt x="1174438" y="638743"/>
                      </a:cubicBezTo>
                      <a:close/>
                      <a:moveTo>
                        <a:pt x="1090002" y="638743"/>
                      </a:moveTo>
                      <a:cubicBezTo>
                        <a:pt x="1067707" y="638743"/>
                        <a:pt x="1049634" y="656816"/>
                        <a:pt x="1049634" y="679111"/>
                      </a:cubicBezTo>
                      <a:cubicBezTo>
                        <a:pt x="1049634" y="701406"/>
                        <a:pt x="1067707" y="719479"/>
                        <a:pt x="1090002" y="719479"/>
                      </a:cubicBezTo>
                      <a:cubicBezTo>
                        <a:pt x="1112297" y="719479"/>
                        <a:pt x="1130370" y="701406"/>
                        <a:pt x="1130370" y="679111"/>
                      </a:cubicBezTo>
                      <a:cubicBezTo>
                        <a:pt x="1130370" y="656816"/>
                        <a:pt x="1112297" y="638743"/>
                        <a:pt x="1090002" y="638743"/>
                      </a:cubicBezTo>
                      <a:close/>
                      <a:moveTo>
                        <a:pt x="1005565" y="638743"/>
                      </a:moveTo>
                      <a:cubicBezTo>
                        <a:pt x="983270" y="638743"/>
                        <a:pt x="965197" y="656816"/>
                        <a:pt x="965197" y="679111"/>
                      </a:cubicBezTo>
                      <a:cubicBezTo>
                        <a:pt x="965197" y="701406"/>
                        <a:pt x="983270" y="719479"/>
                        <a:pt x="1005565" y="719479"/>
                      </a:cubicBezTo>
                      <a:cubicBezTo>
                        <a:pt x="1027860" y="719479"/>
                        <a:pt x="1045933" y="701406"/>
                        <a:pt x="1045933" y="679111"/>
                      </a:cubicBezTo>
                      <a:cubicBezTo>
                        <a:pt x="1045933" y="656816"/>
                        <a:pt x="1027860" y="638743"/>
                        <a:pt x="1005565" y="638743"/>
                      </a:cubicBezTo>
                      <a:close/>
                      <a:moveTo>
                        <a:pt x="921129" y="638743"/>
                      </a:moveTo>
                      <a:cubicBezTo>
                        <a:pt x="898834" y="638743"/>
                        <a:pt x="880761" y="656816"/>
                        <a:pt x="880761" y="679111"/>
                      </a:cubicBezTo>
                      <a:cubicBezTo>
                        <a:pt x="880761" y="701406"/>
                        <a:pt x="898834" y="719479"/>
                        <a:pt x="921129" y="719479"/>
                      </a:cubicBezTo>
                      <a:cubicBezTo>
                        <a:pt x="943424" y="719479"/>
                        <a:pt x="961497" y="701406"/>
                        <a:pt x="961497" y="679111"/>
                      </a:cubicBezTo>
                      <a:cubicBezTo>
                        <a:pt x="961497" y="656816"/>
                        <a:pt x="943424" y="638743"/>
                        <a:pt x="921129" y="638743"/>
                      </a:cubicBezTo>
                      <a:close/>
                      <a:moveTo>
                        <a:pt x="836693" y="638743"/>
                      </a:moveTo>
                      <a:cubicBezTo>
                        <a:pt x="814398" y="638743"/>
                        <a:pt x="796325" y="656816"/>
                        <a:pt x="796325" y="679111"/>
                      </a:cubicBezTo>
                      <a:cubicBezTo>
                        <a:pt x="796325" y="701406"/>
                        <a:pt x="814398" y="719479"/>
                        <a:pt x="836693" y="719479"/>
                      </a:cubicBezTo>
                      <a:cubicBezTo>
                        <a:pt x="858988" y="719479"/>
                        <a:pt x="877061" y="701406"/>
                        <a:pt x="877061" y="679111"/>
                      </a:cubicBezTo>
                      <a:cubicBezTo>
                        <a:pt x="877061" y="656816"/>
                        <a:pt x="858988" y="638743"/>
                        <a:pt x="836693" y="638743"/>
                      </a:cubicBezTo>
                      <a:close/>
                      <a:moveTo>
                        <a:pt x="752256" y="638743"/>
                      </a:moveTo>
                      <a:cubicBezTo>
                        <a:pt x="729961" y="638743"/>
                        <a:pt x="711888" y="656816"/>
                        <a:pt x="711888" y="679111"/>
                      </a:cubicBezTo>
                      <a:cubicBezTo>
                        <a:pt x="711888" y="701406"/>
                        <a:pt x="729961" y="719479"/>
                        <a:pt x="752256" y="719479"/>
                      </a:cubicBezTo>
                      <a:cubicBezTo>
                        <a:pt x="774551" y="719479"/>
                        <a:pt x="792624" y="701406"/>
                        <a:pt x="792624" y="679111"/>
                      </a:cubicBezTo>
                      <a:cubicBezTo>
                        <a:pt x="792624" y="656816"/>
                        <a:pt x="774551" y="638743"/>
                        <a:pt x="752256" y="638743"/>
                      </a:cubicBezTo>
                      <a:close/>
                      <a:moveTo>
                        <a:pt x="667820" y="638743"/>
                      </a:moveTo>
                      <a:cubicBezTo>
                        <a:pt x="645525" y="638743"/>
                        <a:pt x="627452" y="656816"/>
                        <a:pt x="627452" y="679111"/>
                      </a:cubicBezTo>
                      <a:cubicBezTo>
                        <a:pt x="627452" y="701406"/>
                        <a:pt x="645525" y="719479"/>
                        <a:pt x="667820" y="719479"/>
                      </a:cubicBezTo>
                      <a:cubicBezTo>
                        <a:pt x="690115" y="719479"/>
                        <a:pt x="708188" y="701406"/>
                        <a:pt x="708188" y="679111"/>
                      </a:cubicBezTo>
                      <a:cubicBezTo>
                        <a:pt x="708188" y="656816"/>
                        <a:pt x="690115" y="638743"/>
                        <a:pt x="667820" y="638743"/>
                      </a:cubicBezTo>
                      <a:close/>
                      <a:moveTo>
                        <a:pt x="583384" y="638743"/>
                      </a:moveTo>
                      <a:cubicBezTo>
                        <a:pt x="561089" y="638743"/>
                        <a:pt x="543016" y="656816"/>
                        <a:pt x="543016" y="679111"/>
                      </a:cubicBezTo>
                      <a:cubicBezTo>
                        <a:pt x="543016" y="701406"/>
                        <a:pt x="561089" y="719479"/>
                        <a:pt x="583384" y="719479"/>
                      </a:cubicBezTo>
                      <a:cubicBezTo>
                        <a:pt x="605679" y="719479"/>
                        <a:pt x="623752" y="701406"/>
                        <a:pt x="623752" y="679111"/>
                      </a:cubicBezTo>
                      <a:cubicBezTo>
                        <a:pt x="623752" y="656816"/>
                        <a:pt x="605679" y="638743"/>
                        <a:pt x="583384" y="638743"/>
                      </a:cubicBezTo>
                      <a:close/>
                      <a:moveTo>
                        <a:pt x="498947" y="638743"/>
                      </a:moveTo>
                      <a:cubicBezTo>
                        <a:pt x="476652" y="638743"/>
                        <a:pt x="458579" y="656816"/>
                        <a:pt x="458579" y="679111"/>
                      </a:cubicBezTo>
                      <a:cubicBezTo>
                        <a:pt x="458579" y="701406"/>
                        <a:pt x="476652" y="719479"/>
                        <a:pt x="498947" y="719479"/>
                      </a:cubicBezTo>
                      <a:cubicBezTo>
                        <a:pt x="521242" y="719479"/>
                        <a:pt x="539315" y="701406"/>
                        <a:pt x="539315" y="679111"/>
                      </a:cubicBezTo>
                      <a:cubicBezTo>
                        <a:pt x="539315" y="656816"/>
                        <a:pt x="521242" y="638743"/>
                        <a:pt x="498947" y="638743"/>
                      </a:cubicBezTo>
                      <a:close/>
                      <a:moveTo>
                        <a:pt x="414511" y="638743"/>
                      </a:moveTo>
                      <a:cubicBezTo>
                        <a:pt x="392216" y="638743"/>
                        <a:pt x="374143" y="656816"/>
                        <a:pt x="374143" y="679111"/>
                      </a:cubicBezTo>
                      <a:cubicBezTo>
                        <a:pt x="374143" y="701406"/>
                        <a:pt x="392216" y="719479"/>
                        <a:pt x="414511" y="719479"/>
                      </a:cubicBezTo>
                      <a:cubicBezTo>
                        <a:pt x="436806" y="719479"/>
                        <a:pt x="454879" y="701406"/>
                        <a:pt x="454879" y="679111"/>
                      </a:cubicBezTo>
                      <a:cubicBezTo>
                        <a:pt x="454879" y="656816"/>
                        <a:pt x="436806" y="638743"/>
                        <a:pt x="414511" y="638743"/>
                      </a:cubicBezTo>
                      <a:close/>
                      <a:moveTo>
                        <a:pt x="330075" y="638743"/>
                      </a:moveTo>
                      <a:cubicBezTo>
                        <a:pt x="307780" y="638743"/>
                        <a:pt x="289707" y="656816"/>
                        <a:pt x="289707" y="679111"/>
                      </a:cubicBezTo>
                      <a:cubicBezTo>
                        <a:pt x="289707" y="701406"/>
                        <a:pt x="307780" y="719479"/>
                        <a:pt x="330075" y="719479"/>
                      </a:cubicBezTo>
                      <a:cubicBezTo>
                        <a:pt x="352370" y="719479"/>
                        <a:pt x="370443" y="701406"/>
                        <a:pt x="370443" y="679111"/>
                      </a:cubicBezTo>
                      <a:cubicBezTo>
                        <a:pt x="370443" y="656816"/>
                        <a:pt x="352370" y="638743"/>
                        <a:pt x="330075" y="638743"/>
                      </a:cubicBezTo>
                      <a:close/>
                      <a:moveTo>
                        <a:pt x="245639" y="638743"/>
                      </a:moveTo>
                      <a:cubicBezTo>
                        <a:pt x="223344" y="638743"/>
                        <a:pt x="205271" y="656816"/>
                        <a:pt x="205271" y="679111"/>
                      </a:cubicBezTo>
                      <a:cubicBezTo>
                        <a:pt x="205271" y="701406"/>
                        <a:pt x="223344" y="719479"/>
                        <a:pt x="245639" y="719479"/>
                      </a:cubicBezTo>
                      <a:cubicBezTo>
                        <a:pt x="267934" y="719479"/>
                        <a:pt x="286007" y="701406"/>
                        <a:pt x="286007" y="679111"/>
                      </a:cubicBezTo>
                      <a:cubicBezTo>
                        <a:pt x="286007" y="656816"/>
                        <a:pt x="267934" y="638743"/>
                        <a:pt x="245639" y="638743"/>
                      </a:cubicBezTo>
                      <a:close/>
                      <a:moveTo>
                        <a:pt x="161202" y="638743"/>
                      </a:moveTo>
                      <a:cubicBezTo>
                        <a:pt x="138907" y="638743"/>
                        <a:pt x="120834" y="656816"/>
                        <a:pt x="120834" y="679111"/>
                      </a:cubicBezTo>
                      <a:cubicBezTo>
                        <a:pt x="120834" y="701406"/>
                        <a:pt x="138907" y="719479"/>
                        <a:pt x="161202" y="719479"/>
                      </a:cubicBezTo>
                      <a:cubicBezTo>
                        <a:pt x="183497" y="719479"/>
                        <a:pt x="201570" y="701406"/>
                        <a:pt x="201570" y="679111"/>
                      </a:cubicBezTo>
                      <a:cubicBezTo>
                        <a:pt x="201570" y="656816"/>
                        <a:pt x="183497" y="638743"/>
                        <a:pt x="161202" y="638743"/>
                      </a:cubicBezTo>
                      <a:close/>
                      <a:moveTo>
                        <a:pt x="76766" y="638743"/>
                      </a:moveTo>
                      <a:cubicBezTo>
                        <a:pt x="54471" y="638743"/>
                        <a:pt x="36398" y="656816"/>
                        <a:pt x="36398" y="679111"/>
                      </a:cubicBezTo>
                      <a:cubicBezTo>
                        <a:pt x="36398" y="701406"/>
                        <a:pt x="54471" y="719479"/>
                        <a:pt x="76766" y="719479"/>
                      </a:cubicBezTo>
                      <a:cubicBezTo>
                        <a:pt x="99061" y="719479"/>
                        <a:pt x="117134" y="701406"/>
                        <a:pt x="117134" y="679111"/>
                      </a:cubicBezTo>
                      <a:cubicBezTo>
                        <a:pt x="117134" y="656816"/>
                        <a:pt x="99061" y="638743"/>
                        <a:pt x="76766" y="638743"/>
                      </a:cubicBezTo>
                      <a:close/>
                      <a:moveTo>
                        <a:pt x="1343312" y="552694"/>
                      </a:moveTo>
                      <a:cubicBezTo>
                        <a:pt x="1321017" y="552694"/>
                        <a:pt x="1302944" y="570767"/>
                        <a:pt x="1302944" y="593062"/>
                      </a:cubicBezTo>
                      <a:cubicBezTo>
                        <a:pt x="1302944" y="615357"/>
                        <a:pt x="1321017" y="633430"/>
                        <a:pt x="1343312" y="633430"/>
                      </a:cubicBezTo>
                      <a:cubicBezTo>
                        <a:pt x="1365607" y="633430"/>
                        <a:pt x="1383680" y="615357"/>
                        <a:pt x="1383680" y="593062"/>
                      </a:cubicBezTo>
                      <a:cubicBezTo>
                        <a:pt x="1383680" y="570767"/>
                        <a:pt x="1365607" y="552694"/>
                        <a:pt x="1343312" y="552694"/>
                      </a:cubicBezTo>
                      <a:close/>
                      <a:moveTo>
                        <a:pt x="1258874" y="552694"/>
                      </a:moveTo>
                      <a:cubicBezTo>
                        <a:pt x="1236579" y="552694"/>
                        <a:pt x="1218506" y="570767"/>
                        <a:pt x="1218506" y="593062"/>
                      </a:cubicBezTo>
                      <a:cubicBezTo>
                        <a:pt x="1218506" y="615357"/>
                        <a:pt x="1236579" y="633430"/>
                        <a:pt x="1258874" y="633430"/>
                      </a:cubicBezTo>
                      <a:cubicBezTo>
                        <a:pt x="1281169" y="633430"/>
                        <a:pt x="1299242" y="615357"/>
                        <a:pt x="1299242" y="593062"/>
                      </a:cubicBezTo>
                      <a:cubicBezTo>
                        <a:pt x="1299242" y="570767"/>
                        <a:pt x="1281169" y="552694"/>
                        <a:pt x="1258874" y="552694"/>
                      </a:cubicBezTo>
                      <a:close/>
                      <a:moveTo>
                        <a:pt x="1174438" y="552694"/>
                      </a:moveTo>
                      <a:cubicBezTo>
                        <a:pt x="1152143" y="552694"/>
                        <a:pt x="1134070" y="570767"/>
                        <a:pt x="1134070" y="593062"/>
                      </a:cubicBezTo>
                      <a:cubicBezTo>
                        <a:pt x="1134070" y="615357"/>
                        <a:pt x="1152143" y="633430"/>
                        <a:pt x="1174438" y="633430"/>
                      </a:cubicBezTo>
                      <a:cubicBezTo>
                        <a:pt x="1196733" y="633430"/>
                        <a:pt x="1214806" y="615357"/>
                        <a:pt x="1214806" y="593062"/>
                      </a:cubicBezTo>
                      <a:cubicBezTo>
                        <a:pt x="1214806" y="570767"/>
                        <a:pt x="1196733" y="552694"/>
                        <a:pt x="1174438" y="552694"/>
                      </a:cubicBezTo>
                      <a:close/>
                      <a:moveTo>
                        <a:pt x="1090002" y="552694"/>
                      </a:moveTo>
                      <a:cubicBezTo>
                        <a:pt x="1067707" y="552694"/>
                        <a:pt x="1049634" y="570767"/>
                        <a:pt x="1049634" y="593062"/>
                      </a:cubicBezTo>
                      <a:cubicBezTo>
                        <a:pt x="1049634" y="615357"/>
                        <a:pt x="1067707" y="633430"/>
                        <a:pt x="1090002" y="633430"/>
                      </a:cubicBezTo>
                      <a:cubicBezTo>
                        <a:pt x="1112297" y="633430"/>
                        <a:pt x="1130370" y="615357"/>
                        <a:pt x="1130370" y="593062"/>
                      </a:cubicBezTo>
                      <a:cubicBezTo>
                        <a:pt x="1130370" y="570767"/>
                        <a:pt x="1112297" y="552694"/>
                        <a:pt x="1090002" y="552694"/>
                      </a:cubicBezTo>
                      <a:close/>
                      <a:moveTo>
                        <a:pt x="1005565" y="552694"/>
                      </a:moveTo>
                      <a:cubicBezTo>
                        <a:pt x="983270" y="552694"/>
                        <a:pt x="965197" y="570767"/>
                        <a:pt x="965197" y="593062"/>
                      </a:cubicBezTo>
                      <a:cubicBezTo>
                        <a:pt x="965197" y="615357"/>
                        <a:pt x="983270" y="633430"/>
                        <a:pt x="1005565" y="633430"/>
                      </a:cubicBezTo>
                      <a:cubicBezTo>
                        <a:pt x="1027860" y="633430"/>
                        <a:pt x="1045933" y="615357"/>
                        <a:pt x="1045933" y="593062"/>
                      </a:cubicBezTo>
                      <a:cubicBezTo>
                        <a:pt x="1045933" y="570767"/>
                        <a:pt x="1027860" y="552694"/>
                        <a:pt x="1005565" y="552694"/>
                      </a:cubicBezTo>
                      <a:close/>
                      <a:moveTo>
                        <a:pt x="921129" y="552694"/>
                      </a:moveTo>
                      <a:cubicBezTo>
                        <a:pt x="898834" y="552694"/>
                        <a:pt x="880761" y="570767"/>
                        <a:pt x="880761" y="593062"/>
                      </a:cubicBezTo>
                      <a:cubicBezTo>
                        <a:pt x="880761" y="615357"/>
                        <a:pt x="898834" y="633430"/>
                        <a:pt x="921129" y="633430"/>
                      </a:cubicBezTo>
                      <a:cubicBezTo>
                        <a:pt x="943424" y="633430"/>
                        <a:pt x="961497" y="615357"/>
                        <a:pt x="961497" y="593062"/>
                      </a:cubicBezTo>
                      <a:cubicBezTo>
                        <a:pt x="961497" y="570767"/>
                        <a:pt x="943424" y="552694"/>
                        <a:pt x="921129" y="552694"/>
                      </a:cubicBezTo>
                      <a:close/>
                      <a:moveTo>
                        <a:pt x="836693" y="552694"/>
                      </a:moveTo>
                      <a:cubicBezTo>
                        <a:pt x="814398" y="552694"/>
                        <a:pt x="796325" y="570767"/>
                        <a:pt x="796325" y="593062"/>
                      </a:cubicBezTo>
                      <a:cubicBezTo>
                        <a:pt x="796325" y="615357"/>
                        <a:pt x="814398" y="633430"/>
                        <a:pt x="836693" y="633430"/>
                      </a:cubicBezTo>
                      <a:cubicBezTo>
                        <a:pt x="858988" y="633430"/>
                        <a:pt x="877061" y="615357"/>
                        <a:pt x="877061" y="593062"/>
                      </a:cubicBezTo>
                      <a:cubicBezTo>
                        <a:pt x="877061" y="570767"/>
                        <a:pt x="858988" y="552694"/>
                        <a:pt x="836693" y="552694"/>
                      </a:cubicBezTo>
                      <a:close/>
                      <a:moveTo>
                        <a:pt x="752256" y="552694"/>
                      </a:moveTo>
                      <a:cubicBezTo>
                        <a:pt x="729961" y="552694"/>
                        <a:pt x="711888" y="570767"/>
                        <a:pt x="711888" y="593062"/>
                      </a:cubicBezTo>
                      <a:cubicBezTo>
                        <a:pt x="711888" y="615357"/>
                        <a:pt x="729961" y="633430"/>
                        <a:pt x="752256" y="633430"/>
                      </a:cubicBezTo>
                      <a:cubicBezTo>
                        <a:pt x="774551" y="633430"/>
                        <a:pt x="792624" y="615357"/>
                        <a:pt x="792624" y="593062"/>
                      </a:cubicBezTo>
                      <a:cubicBezTo>
                        <a:pt x="792624" y="570767"/>
                        <a:pt x="774551" y="552694"/>
                        <a:pt x="752256" y="552694"/>
                      </a:cubicBezTo>
                      <a:close/>
                      <a:moveTo>
                        <a:pt x="667820" y="552694"/>
                      </a:moveTo>
                      <a:cubicBezTo>
                        <a:pt x="645525" y="552694"/>
                        <a:pt x="627452" y="570767"/>
                        <a:pt x="627452" y="593062"/>
                      </a:cubicBezTo>
                      <a:cubicBezTo>
                        <a:pt x="627452" y="615357"/>
                        <a:pt x="645525" y="633430"/>
                        <a:pt x="667820" y="633430"/>
                      </a:cubicBezTo>
                      <a:cubicBezTo>
                        <a:pt x="690115" y="633430"/>
                        <a:pt x="708188" y="615357"/>
                        <a:pt x="708188" y="593062"/>
                      </a:cubicBezTo>
                      <a:cubicBezTo>
                        <a:pt x="708188" y="570767"/>
                        <a:pt x="690115" y="552694"/>
                        <a:pt x="667820" y="552694"/>
                      </a:cubicBezTo>
                      <a:close/>
                      <a:moveTo>
                        <a:pt x="583384" y="552694"/>
                      </a:moveTo>
                      <a:cubicBezTo>
                        <a:pt x="561089" y="552694"/>
                        <a:pt x="543016" y="570767"/>
                        <a:pt x="543016" y="593062"/>
                      </a:cubicBezTo>
                      <a:cubicBezTo>
                        <a:pt x="543016" y="615357"/>
                        <a:pt x="561089" y="633430"/>
                        <a:pt x="583384" y="633430"/>
                      </a:cubicBezTo>
                      <a:cubicBezTo>
                        <a:pt x="605679" y="633430"/>
                        <a:pt x="623752" y="615357"/>
                        <a:pt x="623752" y="593062"/>
                      </a:cubicBezTo>
                      <a:cubicBezTo>
                        <a:pt x="623752" y="570767"/>
                        <a:pt x="605679" y="552694"/>
                        <a:pt x="583384" y="552694"/>
                      </a:cubicBezTo>
                      <a:close/>
                      <a:moveTo>
                        <a:pt x="498947" y="552694"/>
                      </a:moveTo>
                      <a:cubicBezTo>
                        <a:pt x="476652" y="552694"/>
                        <a:pt x="458579" y="570767"/>
                        <a:pt x="458579" y="593062"/>
                      </a:cubicBezTo>
                      <a:cubicBezTo>
                        <a:pt x="458579" y="615357"/>
                        <a:pt x="476652" y="633430"/>
                        <a:pt x="498947" y="633430"/>
                      </a:cubicBezTo>
                      <a:cubicBezTo>
                        <a:pt x="521242" y="633430"/>
                        <a:pt x="539315" y="615357"/>
                        <a:pt x="539315" y="593062"/>
                      </a:cubicBezTo>
                      <a:cubicBezTo>
                        <a:pt x="539315" y="570767"/>
                        <a:pt x="521242" y="552694"/>
                        <a:pt x="498947" y="552694"/>
                      </a:cubicBezTo>
                      <a:close/>
                      <a:moveTo>
                        <a:pt x="414511" y="552694"/>
                      </a:moveTo>
                      <a:cubicBezTo>
                        <a:pt x="392216" y="552694"/>
                        <a:pt x="374143" y="570767"/>
                        <a:pt x="374143" y="593062"/>
                      </a:cubicBezTo>
                      <a:cubicBezTo>
                        <a:pt x="374143" y="615357"/>
                        <a:pt x="392216" y="633430"/>
                        <a:pt x="414511" y="633430"/>
                      </a:cubicBezTo>
                      <a:cubicBezTo>
                        <a:pt x="436806" y="633430"/>
                        <a:pt x="454879" y="615357"/>
                        <a:pt x="454879" y="593062"/>
                      </a:cubicBezTo>
                      <a:cubicBezTo>
                        <a:pt x="454879" y="570767"/>
                        <a:pt x="436806" y="552694"/>
                        <a:pt x="414511" y="552694"/>
                      </a:cubicBezTo>
                      <a:close/>
                      <a:moveTo>
                        <a:pt x="330075" y="552694"/>
                      </a:moveTo>
                      <a:cubicBezTo>
                        <a:pt x="307780" y="552694"/>
                        <a:pt x="289707" y="570767"/>
                        <a:pt x="289707" y="593062"/>
                      </a:cubicBezTo>
                      <a:cubicBezTo>
                        <a:pt x="289707" y="615357"/>
                        <a:pt x="307780" y="633430"/>
                        <a:pt x="330075" y="633430"/>
                      </a:cubicBezTo>
                      <a:cubicBezTo>
                        <a:pt x="352370" y="633430"/>
                        <a:pt x="370443" y="615357"/>
                        <a:pt x="370443" y="593062"/>
                      </a:cubicBezTo>
                      <a:cubicBezTo>
                        <a:pt x="370443" y="570767"/>
                        <a:pt x="352370" y="552694"/>
                        <a:pt x="330075" y="552694"/>
                      </a:cubicBezTo>
                      <a:close/>
                      <a:moveTo>
                        <a:pt x="245639" y="552694"/>
                      </a:moveTo>
                      <a:cubicBezTo>
                        <a:pt x="223344" y="552694"/>
                        <a:pt x="205271" y="570767"/>
                        <a:pt x="205271" y="593062"/>
                      </a:cubicBezTo>
                      <a:cubicBezTo>
                        <a:pt x="205271" y="615357"/>
                        <a:pt x="223344" y="633430"/>
                        <a:pt x="245639" y="633430"/>
                      </a:cubicBezTo>
                      <a:cubicBezTo>
                        <a:pt x="267934" y="633430"/>
                        <a:pt x="286007" y="615357"/>
                        <a:pt x="286007" y="593062"/>
                      </a:cubicBezTo>
                      <a:cubicBezTo>
                        <a:pt x="286007" y="570767"/>
                        <a:pt x="267934" y="552694"/>
                        <a:pt x="245639" y="552694"/>
                      </a:cubicBezTo>
                      <a:close/>
                      <a:moveTo>
                        <a:pt x="161202" y="552694"/>
                      </a:moveTo>
                      <a:cubicBezTo>
                        <a:pt x="138907" y="552694"/>
                        <a:pt x="120834" y="570767"/>
                        <a:pt x="120834" y="593062"/>
                      </a:cubicBezTo>
                      <a:cubicBezTo>
                        <a:pt x="120834" y="615357"/>
                        <a:pt x="138907" y="633430"/>
                        <a:pt x="161202" y="633430"/>
                      </a:cubicBezTo>
                      <a:cubicBezTo>
                        <a:pt x="183497" y="633430"/>
                        <a:pt x="201570" y="615357"/>
                        <a:pt x="201570" y="593062"/>
                      </a:cubicBezTo>
                      <a:cubicBezTo>
                        <a:pt x="201570" y="570767"/>
                        <a:pt x="183497" y="552694"/>
                        <a:pt x="161202" y="552694"/>
                      </a:cubicBezTo>
                      <a:close/>
                      <a:moveTo>
                        <a:pt x="76766" y="552694"/>
                      </a:moveTo>
                      <a:cubicBezTo>
                        <a:pt x="54471" y="552694"/>
                        <a:pt x="36398" y="570767"/>
                        <a:pt x="36398" y="593062"/>
                      </a:cubicBezTo>
                      <a:cubicBezTo>
                        <a:pt x="36398" y="615357"/>
                        <a:pt x="54471" y="633430"/>
                        <a:pt x="76766" y="633430"/>
                      </a:cubicBezTo>
                      <a:cubicBezTo>
                        <a:pt x="99061" y="633430"/>
                        <a:pt x="117134" y="615357"/>
                        <a:pt x="117134" y="593062"/>
                      </a:cubicBezTo>
                      <a:cubicBezTo>
                        <a:pt x="117134" y="570767"/>
                        <a:pt x="99061" y="552694"/>
                        <a:pt x="76766" y="552694"/>
                      </a:cubicBezTo>
                      <a:close/>
                      <a:moveTo>
                        <a:pt x="1343312" y="466644"/>
                      </a:moveTo>
                      <a:cubicBezTo>
                        <a:pt x="1321017" y="466644"/>
                        <a:pt x="1302944" y="484717"/>
                        <a:pt x="1302944" y="507012"/>
                      </a:cubicBezTo>
                      <a:cubicBezTo>
                        <a:pt x="1302944" y="529307"/>
                        <a:pt x="1321017" y="547380"/>
                        <a:pt x="1343312" y="547380"/>
                      </a:cubicBezTo>
                      <a:cubicBezTo>
                        <a:pt x="1365607" y="547380"/>
                        <a:pt x="1383680" y="529307"/>
                        <a:pt x="1383680" y="507012"/>
                      </a:cubicBezTo>
                      <a:cubicBezTo>
                        <a:pt x="1383680" y="484717"/>
                        <a:pt x="1365607" y="466644"/>
                        <a:pt x="1343312" y="466644"/>
                      </a:cubicBezTo>
                      <a:close/>
                      <a:moveTo>
                        <a:pt x="1258874" y="466644"/>
                      </a:moveTo>
                      <a:cubicBezTo>
                        <a:pt x="1236579" y="466644"/>
                        <a:pt x="1218506" y="484717"/>
                        <a:pt x="1218506" y="507012"/>
                      </a:cubicBezTo>
                      <a:cubicBezTo>
                        <a:pt x="1218506" y="529307"/>
                        <a:pt x="1236579" y="547380"/>
                        <a:pt x="1258874" y="547380"/>
                      </a:cubicBezTo>
                      <a:cubicBezTo>
                        <a:pt x="1281169" y="547380"/>
                        <a:pt x="1299242" y="529307"/>
                        <a:pt x="1299242" y="507012"/>
                      </a:cubicBezTo>
                      <a:cubicBezTo>
                        <a:pt x="1299242" y="484717"/>
                        <a:pt x="1281169" y="466644"/>
                        <a:pt x="1258874" y="466644"/>
                      </a:cubicBezTo>
                      <a:close/>
                      <a:moveTo>
                        <a:pt x="1174438" y="466644"/>
                      </a:moveTo>
                      <a:cubicBezTo>
                        <a:pt x="1152143" y="466644"/>
                        <a:pt x="1134070" y="484717"/>
                        <a:pt x="1134070" y="507012"/>
                      </a:cubicBezTo>
                      <a:cubicBezTo>
                        <a:pt x="1134070" y="529307"/>
                        <a:pt x="1152143" y="547380"/>
                        <a:pt x="1174438" y="547380"/>
                      </a:cubicBezTo>
                      <a:cubicBezTo>
                        <a:pt x="1196733" y="547380"/>
                        <a:pt x="1214806" y="529307"/>
                        <a:pt x="1214806" y="507012"/>
                      </a:cubicBezTo>
                      <a:cubicBezTo>
                        <a:pt x="1214806" y="484717"/>
                        <a:pt x="1196733" y="466644"/>
                        <a:pt x="1174438" y="466644"/>
                      </a:cubicBezTo>
                      <a:close/>
                      <a:moveTo>
                        <a:pt x="1090002" y="466644"/>
                      </a:moveTo>
                      <a:cubicBezTo>
                        <a:pt x="1067707" y="466644"/>
                        <a:pt x="1049634" y="484717"/>
                        <a:pt x="1049634" y="507012"/>
                      </a:cubicBezTo>
                      <a:cubicBezTo>
                        <a:pt x="1049634" y="529307"/>
                        <a:pt x="1067707" y="547380"/>
                        <a:pt x="1090002" y="547380"/>
                      </a:cubicBezTo>
                      <a:cubicBezTo>
                        <a:pt x="1112297" y="547380"/>
                        <a:pt x="1130370" y="529307"/>
                        <a:pt x="1130370" y="507012"/>
                      </a:cubicBezTo>
                      <a:cubicBezTo>
                        <a:pt x="1130370" y="484717"/>
                        <a:pt x="1112297" y="466644"/>
                        <a:pt x="1090002" y="466644"/>
                      </a:cubicBezTo>
                      <a:close/>
                      <a:moveTo>
                        <a:pt x="1005565" y="466644"/>
                      </a:moveTo>
                      <a:cubicBezTo>
                        <a:pt x="983270" y="466644"/>
                        <a:pt x="965197" y="484717"/>
                        <a:pt x="965197" y="507012"/>
                      </a:cubicBezTo>
                      <a:cubicBezTo>
                        <a:pt x="965197" y="529307"/>
                        <a:pt x="983270" y="547380"/>
                        <a:pt x="1005565" y="547380"/>
                      </a:cubicBezTo>
                      <a:cubicBezTo>
                        <a:pt x="1027860" y="547380"/>
                        <a:pt x="1045933" y="529307"/>
                        <a:pt x="1045933" y="507012"/>
                      </a:cubicBezTo>
                      <a:cubicBezTo>
                        <a:pt x="1045933" y="484717"/>
                        <a:pt x="1027860" y="466644"/>
                        <a:pt x="1005565" y="466644"/>
                      </a:cubicBezTo>
                      <a:close/>
                      <a:moveTo>
                        <a:pt x="921129" y="466644"/>
                      </a:moveTo>
                      <a:cubicBezTo>
                        <a:pt x="898834" y="466644"/>
                        <a:pt x="880761" y="484717"/>
                        <a:pt x="880761" y="507012"/>
                      </a:cubicBezTo>
                      <a:cubicBezTo>
                        <a:pt x="880761" y="529307"/>
                        <a:pt x="898834" y="547380"/>
                        <a:pt x="921129" y="547380"/>
                      </a:cubicBezTo>
                      <a:cubicBezTo>
                        <a:pt x="943424" y="547380"/>
                        <a:pt x="961497" y="529307"/>
                        <a:pt x="961497" y="507012"/>
                      </a:cubicBezTo>
                      <a:cubicBezTo>
                        <a:pt x="961497" y="484717"/>
                        <a:pt x="943424" y="466644"/>
                        <a:pt x="921129" y="466644"/>
                      </a:cubicBezTo>
                      <a:close/>
                      <a:moveTo>
                        <a:pt x="836693" y="466644"/>
                      </a:moveTo>
                      <a:cubicBezTo>
                        <a:pt x="814398" y="466644"/>
                        <a:pt x="796325" y="484717"/>
                        <a:pt x="796325" y="507012"/>
                      </a:cubicBezTo>
                      <a:cubicBezTo>
                        <a:pt x="796325" y="529307"/>
                        <a:pt x="814398" y="547380"/>
                        <a:pt x="836693" y="547380"/>
                      </a:cubicBezTo>
                      <a:cubicBezTo>
                        <a:pt x="858988" y="547380"/>
                        <a:pt x="877061" y="529307"/>
                        <a:pt x="877061" y="507012"/>
                      </a:cubicBezTo>
                      <a:cubicBezTo>
                        <a:pt x="877061" y="484717"/>
                        <a:pt x="858988" y="466644"/>
                        <a:pt x="836693" y="466644"/>
                      </a:cubicBezTo>
                      <a:close/>
                      <a:moveTo>
                        <a:pt x="752256" y="466644"/>
                      </a:moveTo>
                      <a:cubicBezTo>
                        <a:pt x="729961" y="466644"/>
                        <a:pt x="711888" y="484717"/>
                        <a:pt x="711888" y="507012"/>
                      </a:cubicBezTo>
                      <a:cubicBezTo>
                        <a:pt x="711888" y="529307"/>
                        <a:pt x="729961" y="547380"/>
                        <a:pt x="752256" y="547380"/>
                      </a:cubicBezTo>
                      <a:cubicBezTo>
                        <a:pt x="774551" y="547380"/>
                        <a:pt x="792624" y="529307"/>
                        <a:pt x="792624" y="507012"/>
                      </a:cubicBezTo>
                      <a:cubicBezTo>
                        <a:pt x="792624" y="484717"/>
                        <a:pt x="774551" y="466644"/>
                        <a:pt x="752256" y="466644"/>
                      </a:cubicBezTo>
                      <a:close/>
                      <a:moveTo>
                        <a:pt x="667820" y="466644"/>
                      </a:moveTo>
                      <a:cubicBezTo>
                        <a:pt x="645525" y="466644"/>
                        <a:pt x="627452" y="484717"/>
                        <a:pt x="627452" y="507012"/>
                      </a:cubicBezTo>
                      <a:cubicBezTo>
                        <a:pt x="627452" y="529307"/>
                        <a:pt x="645525" y="547380"/>
                        <a:pt x="667820" y="547380"/>
                      </a:cubicBezTo>
                      <a:cubicBezTo>
                        <a:pt x="690115" y="547380"/>
                        <a:pt x="708188" y="529307"/>
                        <a:pt x="708188" y="507012"/>
                      </a:cubicBezTo>
                      <a:cubicBezTo>
                        <a:pt x="708188" y="484717"/>
                        <a:pt x="690115" y="466644"/>
                        <a:pt x="667820" y="466644"/>
                      </a:cubicBezTo>
                      <a:close/>
                      <a:moveTo>
                        <a:pt x="583384" y="466644"/>
                      </a:moveTo>
                      <a:cubicBezTo>
                        <a:pt x="561089" y="466644"/>
                        <a:pt x="543016" y="484717"/>
                        <a:pt x="543016" y="507012"/>
                      </a:cubicBezTo>
                      <a:cubicBezTo>
                        <a:pt x="543016" y="529307"/>
                        <a:pt x="561089" y="547380"/>
                        <a:pt x="583384" y="547380"/>
                      </a:cubicBezTo>
                      <a:cubicBezTo>
                        <a:pt x="605679" y="547380"/>
                        <a:pt x="623752" y="529307"/>
                        <a:pt x="623752" y="507012"/>
                      </a:cubicBezTo>
                      <a:cubicBezTo>
                        <a:pt x="623752" y="484717"/>
                        <a:pt x="605679" y="466644"/>
                        <a:pt x="583384" y="466644"/>
                      </a:cubicBezTo>
                      <a:close/>
                      <a:moveTo>
                        <a:pt x="498947" y="466644"/>
                      </a:moveTo>
                      <a:cubicBezTo>
                        <a:pt x="476652" y="466644"/>
                        <a:pt x="458579" y="484717"/>
                        <a:pt x="458579" y="507012"/>
                      </a:cubicBezTo>
                      <a:cubicBezTo>
                        <a:pt x="458579" y="529307"/>
                        <a:pt x="476652" y="547380"/>
                        <a:pt x="498947" y="547380"/>
                      </a:cubicBezTo>
                      <a:cubicBezTo>
                        <a:pt x="521242" y="547380"/>
                        <a:pt x="539315" y="529307"/>
                        <a:pt x="539315" y="507012"/>
                      </a:cubicBezTo>
                      <a:cubicBezTo>
                        <a:pt x="539315" y="484717"/>
                        <a:pt x="521242" y="466644"/>
                        <a:pt x="498947" y="466644"/>
                      </a:cubicBezTo>
                      <a:close/>
                      <a:moveTo>
                        <a:pt x="414511" y="466644"/>
                      </a:moveTo>
                      <a:cubicBezTo>
                        <a:pt x="392216" y="466644"/>
                        <a:pt x="374143" y="484717"/>
                        <a:pt x="374143" y="507012"/>
                      </a:cubicBezTo>
                      <a:cubicBezTo>
                        <a:pt x="374143" y="529307"/>
                        <a:pt x="392216" y="547380"/>
                        <a:pt x="414511" y="547380"/>
                      </a:cubicBezTo>
                      <a:cubicBezTo>
                        <a:pt x="436806" y="547380"/>
                        <a:pt x="454879" y="529307"/>
                        <a:pt x="454879" y="507012"/>
                      </a:cubicBezTo>
                      <a:cubicBezTo>
                        <a:pt x="454879" y="484717"/>
                        <a:pt x="436806" y="466644"/>
                        <a:pt x="414511" y="466644"/>
                      </a:cubicBezTo>
                      <a:close/>
                      <a:moveTo>
                        <a:pt x="330075" y="466644"/>
                      </a:moveTo>
                      <a:cubicBezTo>
                        <a:pt x="307780" y="466644"/>
                        <a:pt x="289707" y="484717"/>
                        <a:pt x="289707" y="507012"/>
                      </a:cubicBezTo>
                      <a:cubicBezTo>
                        <a:pt x="289707" y="529307"/>
                        <a:pt x="307780" y="547380"/>
                        <a:pt x="330075" y="547380"/>
                      </a:cubicBezTo>
                      <a:cubicBezTo>
                        <a:pt x="352370" y="547380"/>
                        <a:pt x="370443" y="529307"/>
                        <a:pt x="370443" y="507012"/>
                      </a:cubicBezTo>
                      <a:cubicBezTo>
                        <a:pt x="370443" y="484717"/>
                        <a:pt x="352370" y="466644"/>
                        <a:pt x="330075" y="466644"/>
                      </a:cubicBezTo>
                      <a:close/>
                      <a:moveTo>
                        <a:pt x="245639" y="466644"/>
                      </a:moveTo>
                      <a:cubicBezTo>
                        <a:pt x="223344" y="466644"/>
                        <a:pt x="205271" y="484717"/>
                        <a:pt x="205271" y="507012"/>
                      </a:cubicBezTo>
                      <a:cubicBezTo>
                        <a:pt x="205271" y="529307"/>
                        <a:pt x="223344" y="547380"/>
                        <a:pt x="245639" y="547380"/>
                      </a:cubicBezTo>
                      <a:cubicBezTo>
                        <a:pt x="267934" y="547380"/>
                        <a:pt x="286007" y="529307"/>
                        <a:pt x="286007" y="507012"/>
                      </a:cubicBezTo>
                      <a:cubicBezTo>
                        <a:pt x="286007" y="484717"/>
                        <a:pt x="267934" y="466644"/>
                        <a:pt x="245639" y="466644"/>
                      </a:cubicBezTo>
                      <a:close/>
                      <a:moveTo>
                        <a:pt x="161202" y="466644"/>
                      </a:moveTo>
                      <a:cubicBezTo>
                        <a:pt x="138907" y="466644"/>
                        <a:pt x="120834" y="484717"/>
                        <a:pt x="120834" y="507012"/>
                      </a:cubicBezTo>
                      <a:cubicBezTo>
                        <a:pt x="120834" y="529307"/>
                        <a:pt x="138907" y="547380"/>
                        <a:pt x="161202" y="547380"/>
                      </a:cubicBezTo>
                      <a:cubicBezTo>
                        <a:pt x="183497" y="547380"/>
                        <a:pt x="201570" y="529307"/>
                        <a:pt x="201570" y="507012"/>
                      </a:cubicBezTo>
                      <a:cubicBezTo>
                        <a:pt x="201570" y="484717"/>
                        <a:pt x="183497" y="466644"/>
                        <a:pt x="161202" y="466644"/>
                      </a:cubicBezTo>
                      <a:close/>
                      <a:moveTo>
                        <a:pt x="76766" y="466644"/>
                      </a:moveTo>
                      <a:cubicBezTo>
                        <a:pt x="54471" y="466644"/>
                        <a:pt x="36398" y="484717"/>
                        <a:pt x="36398" y="507012"/>
                      </a:cubicBezTo>
                      <a:cubicBezTo>
                        <a:pt x="36398" y="529307"/>
                        <a:pt x="54471" y="547380"/>
                        <a:pt x="76766" y="547380"/>
                      </a:cubicBezTo>
                      <a:cubicBezTo>
                        <a:pt x="99061" y="547380"/>
                        <a:pt x="117134" y="529307"/>
                        <a:pt x="117134" y="507012"/>
                      </a:cubicBezTo>
                      <a:cubicBezTo>
                        <a:pt x="117134" y="484717"/>
                        <a:pt x="99061" y="466644"/>
                        <a:pt x="76766" y="466644"/>
                      </a:cubicBezTo>
                      <a:close/>
                      <a:moveTo>
                        <a:pt x="1343312" y="380595"/>
                      </a:moveTo>
                      <a:cubicBezTo>
                        <a:pt x="1321017" y="380595"/>
                        <a:pt x="1302944" y="398668"/>
                        <a:pt x="1302944" y="420963"/>
                      </a:cubicBezTo>
                      <a:cubicBezTo>
                        <a:pt x="1302944" y="443258"/>
                        <a:pt x="1321017" y="461331"/>
                        <a:pt x="1343312" y="461331"/>
                      </a:cubicBezTo>
                      <a:cubicBezTo>
                        <a:pt x="1365607" y="461331"/>
                        <a:pt x="1383680" y="443258"/>
                        <a:pt x="1383680" y="420963"/>
                      </a:cubicBezTo>
                      <a:cubicBezTo>
                        <a:pt x="1383680" y="398668"/>
                        <a:pt x="1365607" y="380595"/>
                        <a:pt x="1343312" y="380595"/>
                      </a:cubicBezTo>
                      <a:close/>
                      <a:moveTo>
                        <a:pt x="1258874" y="380595"/>
                      </a:moveTo>
                      <a:cubicBezTo>
                        <a:pt x="1236579" y="380595"/>
                        <a:pt x="1218506" y="398668"/>
                        <a:pt x="1218506" y="420963"/>
                      </a:cubicBezTo>
                      <a:cubicBezTo>
                        <a:pt x="1218506" y="443258"/>
                        <a:pt x="1236579" y="461331"/>
                        <a:pt x="1258874" y="461331"/>
                      </a:cubicBezTo>
                      <a:cubicBezTo>
                        <a:pt x="1281169" y="461331"/>
                        <a:pt x="1299242" y="443258"/>
                        <a:pt x="1299242" y="420963"/>
                      </a:cubicBezTo>
                      <a:cubicBezTo>
                        <a:pt x="1299242" y="398668"/>
                        <a:pt x="1281169" y="380595"/>
                        <a:pt x="1258874" y="380595"/>
                      </a:cubicBezTo>
                      <a:close/>
                      <a:moveTo>
                        <a:pt x="1174438" y="380595"/>
                      </a:moveTo>
                      <a:cubicBezTo>
                        <a:pt x="1152143" y="380595"/>
                        <a:pt x="1134070" y="398668"/>
                        <a:pt x="1134070" y="420963"/>
                      </a:cubicBezTo>
                      <a:cubicBezTo>
                        <a:pt x="1134070" y="443258"/>
                        <a:pt x="1152143" y="461331"/>
                        <a:pt x="1174438" y="461331"/>
                      </a:cubicBezTo>
                      <a:cubicBezTo>
                        <a:pt x="1196733" y="461331"/>
                        <a:pt x="1214806" y="443258"/>
                        <a:pt x="1214806" y="420963"/>
                      </a:cubicBezTo>
                      <a:cubicBezTo>
                        <a:pt x="1214806" y="398668"/>
                        <a:pt x="1196733" y="380595"/>
                        <a:pt x="1174438" y="380595"/>
                      </a:cubicBezTo>
                      <a:close/>
                      <a:moveTo>
                        <a:pt x="1090002" y="380595"/>
                      </a:moveTo>
                      <a:cubicBezTo>
                        <a:pt x="1067707" y="380595"/>
                        <a:pt x="1049634" y="398668"/>
                        <a:pt x="1049634" y="420963"/>
                      </a:cubicBezTo>
                      <a:cubicBezTo>
                        <a:pt x="1049634" y="443258"/>
                        <a:pt x="1067707" y="461331"/>
                        <a:pt x="1090002" y="461331"/>
                      </a:cubicBezTo>
                      <a:cubicBezTo>
                        <a:pt x="1112297" y="461331"/>
                        <a:pt x="1130370" y="443258"/>
                        <a:pt x="1130370" y="420963"/>
                      </a:cubicBezTo>
                      <a:cubicBezTo>
                        <a:pt x="1130370" y="398668"/>
                        <a:pt x="1112297" y="380595"/>
                        <a:pt x="1090002" y="380595"/>
                      </a:cubicBezTo>
                      <a:close/>
                      <a:moveTo>
                        <a:pt x="1005565" y="380595"/>
                      </a:moveTo>
                      <a:cubicBezTo>
                        <a:pt x="983270" y="380595"/>
                        <a:pt x="965197" y="398668"/>
                        <a:pt x="965197" y="420963"/>
                      </a:cubicBezTo>
                      <a:cubicBezTo>
                        <a:pt x="965197" y="443258"/>
                        <a:pt x="983270" y="461331"/>
                        <a:pt x="1005565" y="461331"/>
                      </a:cubicBezTo>
                      <a:cubicBezTo>
                        <a:pt x="1027860" y="461331"/>
                        <a:pt x="1045933" y="443258"/>
                        <a:pt x="1045933" y="420963"/>
                      </a:cubicBezTo>
                      <a:cubicBezTo>
                        <a:pt x="1045933" y="398668"/>
                        <a:pt x="1027860" y="380595"/>
                        <a:pt x="1005565" y="380595"/>
                      </a:cubicBezTo>
                      <a:close/>
                      <a:moveTo>
                        <a:pt x="921129" y="380595"/>
                      </a:moveTo>
                      <a:cubicBezTo>
                        <a:pt x="898834" y="380595"/>
                        <a:pt x="880761" y="398668"/>
                        <a:pt x="880761" y="420963"/>
                      </a:cubicBezTo>
                      <a:cubicBezTo>
                        <a:pt x="880761" y="443258"/>
                        <a:pt x="898834" y="461331"/>
                        <a:pt x="921129" y="461331"/>
                      </a:cubicBezTo>
                      <a:cubicBezTo>
                        <a:pt x="943424" y="461331"/>
                        <a:pt x="961497" y="443258"/>
                        <a:pt x="961497" y="420963"/>
                      </a:cubicBezTo>
                      <a:cubicBezTo>
                        <a:pt x="961497" y="398668"/>
                        <a:pt x="943424" y="380595"/>
                        <a:pt x="921129" y="380595"/>
                      </a:cubicBezTo>
                      <a:close/>
                      <a:moveTo>
                        <a:pt x="836693" y="380595"/>
                      </a:moveTo>
                      <a:cubicBezTo>
                        <a:pt x="814398" y="380595"/>
                        <a:pt x="796325" y="398668"/>
                        <a:pt x="796325" y="420963"/>
                      </a:cubicBezTo>
                      <a:cubicBezTo>
                        <a:pt x="796325" y="443258"/>
                        <a:pt x="814398" y="461331"/>
                        <a:pt x="836693" y="461331"/>
                      </a:cubicBezTo>
                      <a:cubicBezTo>
                        <a:pt x="858988" y="461331"/>
                        <a:pt x="877061" y="443258"/>
                        <a:pt x="877061" y="420963"/>
                      </a:cubicBezTo>
                      <a:cubicBezTo>
                        <a:pt x="877061" y="398668"/>
                        <a:pt x="858988" y="380595"/>
                        <a:pt x="836693" y="380595"/>
                      </a:cubicBezTo>
                      <a:close/>
                      <a:moveTo>
                        <a:pt x="752256" y="380595"/>
                      </a:moveTo>
                      <a:cubicBezTo>
                        <a:pt x="729961" y="380595"/>
                        <a:pt x="711888" y="398668"/>
                        <a:pt x="711888" y="420963"/>
                      </a:cubicBezTo>
                      <a:cubicBezTo>
                        <a:pt x="711888" y="443258"/>
                        <a:pt x="729961" y="461331"/>
                        <a:pt x="752256" y="461331"/>
                      </a:cubicBezTo>
                      <a:cubicBezTo>
                        <a:pt x="774551" y="461331"/>
                        <a:pt x="792624" y="443258"/>
                        <a:pt x="792624" y="420963"/>
                      </a:cubicBezTo>
                      <a:cubicBezTo>
                        <a:pt x="792624" y="398668"/>
                        <a:pt x="774551" y="380595"/>
                        <a:pt x="752256" y="380595"/>
                      </a:cubicBezTo>
                      <a:close/>
                      <a:moveTo>
                        <a:pt x="667820" y="380595"/>
                      </a:moveTo>
                      <a:cubicBezTo>
                        <a:pt x="645525" y="380595"/>
                        <a:pt x="627452" y="398668"/>
                        <a:pt x="627452" y="420963"/>
                      </a:cubicBezTo>
                      <a:cubicBezTo>
                        <a:pt x="627452" y="443258"/>
                        <a:pt x="645525" y="461331"/>
                        <a:pt x="667820" y="461331"/>
                      </a:cubicBezTo>
                      <a:cubicBezTo>
                        <a:pt x="690115" y="461331"/>
                        <a:pt x="708188" y="443258"/>
                        <a:pt x="708188" y="420963"/>
                      </a:cubicBezTo>
                      <a:cubicBezTo>
                        <a:pt x="708188" y="398668"/>
                        <a:pt x="690115" y="380595"/>
                        <a:pt x="667820" y="380595"/>
                      </a:cubicBezTo>
                      <a:close/>
                      <a:moveTo>
                        <a:pt x="583384" y="380595"/>
                      </a:moveTo>
                      <a:cubicBezTo>
                        <a:pt x="561089" y="380595"/>
                        <a:pt x="543016" y="398668"/>
                        <a:pt x="543016" y="420963"/>
                      </a:cubicBezTo>
                      <a:cubicBezTo>
                        <a:pt x="543016" y="443258"/>
                        <a:pt x="561089" y="461331"/>
                        <a:pt x="583384" y="461331"/>
                      </a:cubicBezTo>
                      <a:cubicBezTo>
                        <a:pt x="605679" y="461331"/>
                        <a:pt x="623752" y="443258"/>
                        <a:pt x="623752" y="420963"/>
                      </a:cubicBezTo>
                      <a:cubicBezTo>
                        <a:pt x="623752" y="398668"/>
                        <a:pt x="605679" y="380595"/>
                        <a:pt x="583384" y="380595"/>
                      </a:cubicBezTo>
                      <a:close/>
                      <a:moveTo>
                        <a:pt x="498947" y="380595"/>
                      </a:moveTo>
                      <a:cubicBezTo>
                        <a:pt x="476652" y="380595"/>
                        <a:pt x="458579" y="398668"/>
                        <a:pt x="458579" y="420963"/>
                      </a:cubicBezTo>
                      <a:cubicBezTo>
                        <a:pt x="458579" y="443258"/>
                        <a:pt x="476652" y="461331"/>
                        <a:pt x="498947" y="461331"/>
                      </a:cubicBezTo>
                      <a:cubicBezTo>
                        <a:pt x="521242" y="461331"/>
                        <a:pt x="539315" y="443258"/>
                        <a:pt x="539315" y="420963"/>
                      </a:cubicBezTo>
                      <a:cubicBezTo>
                        <a:pt x="539315" y="398668"/>
                        <a:pt x="521242" y="380595"/>
                        <a:pt x="498947" y="380595"/>
                      </a:cubicBezTo>
                      <a:close/>
                      <a:moveTo>
                        <a:pt x="414511" y="380595"/>
                      </a:moveTo>
                      <a:cubicBezTo>
                        <a:pt x="392216" y="380595"/>
                        <a:pt x="374143" y="398668"/>
                        <a:pt x="374143" y="420963"/>
                      </a:cubicBezTo>
                      <a:cubicBezTo>
                        <a:pt x="374143" y="443258"/>
                        <a:pt x="392216" y="461331"/>
                        <a:pt x="414511" y="461331"/>
                      </a:cubicBezTo>
                      <a:cubicBezTo>
                        <a:pt x="436806" y="461331"/>
                        <a:pt x="454879" y="443258"/>
                        <a:pt x="454879" y="420963"/>
                      </a:cubicBezTo>
                      <a:cubicBezTo>
                        <a:pt x="454879" y="398668"/>
                        <a:pt x="436806" y="380595"/>
                        <a:pt x="414511" y="380595"/>
                      </a:cubicBezTo>
                      <a:close/>
                      <a:moveTo>
                        <a:pt x="330075" y="380595"/>
                      </a:moveTo>
                      <a:cubicBezTo>
                        <a:pt x="307780" y="380595"/>
                        <a:pt x="289707" y="398668"/>
                        <a:pt x="289707" y="420963"/>
                      </a:cubicBezTo>
                      <a:cubicBezTo>
                        <a:pt x="289707" y="443258"/>
                        <a:pt x="307780" y="461331"/>
                        <a:pt x="330075" y="461331"/>
                      </a:cubicBezTo>
                      <a:cubicBezTo>
                        <a:pt x="352370" y="461331"/>
                        <a:pt x="370443" y="443258"/>
                        <a:pt x="370443" y="420963"/>
                      </a:cubicBezTo>
                      <a:cubicBezTo>
                        <a:pt x="370443" y="398668"/>
                        <a:pt x="352370" y="380595"/>
                        <a:pt x="330075" y="380595"/>
                      </a:cubicBezTo>
                      <a:close/>
                      <a:moveTo>
                        <a:pt x="245639" y="380595"/>
                      </a:moveTo>
                      <a:cubicBezTo>
                        <a:pt x="223344" y="380595"/>
                        <a:pt x="205271" y="398668"/>
                        <a:pt x="205271" y="420963"/>
                      </a:cubicBezTo>
                      <a:cubicBezTo>
                        <a:pt x="205271" y="443258"/>
                        <a:pt x="223344" y="461331"/>
                        <a:pt x="245639" y="461331"/>
                      </a:cubicBezTo>
                      <a:cubicBezTo>
                        <a:pt x="267934" y="461331"/>
                        <a:pt x="286007" y="443258"/>
                        <a:pt x="286007" y="420963"/>
                      </a:cubicBezTo>
                      <a:cubicBezTo>
                        <a:pt x="286007" y="398668"/>
                        <a:pt x="267934" y="380595"/>
                        <a:pt x="245639" y="380595"/>
                      </a:cubicBezTo>
                      <a:close/>
                      <a:moveTo>
                        <a:pt x="161202" y="380595"/>
                      </a:moveTo>
                      <a:cubicBezTo>
                        <a:pt x="138907" y="380595"/>
                        <a:pt x="120834" y="398668"/>
                        <a:pt x="120834" y="420963"/>
                      </a:cubicBezTo>
                      <a:cubicBezTo>
                        <a:pt x="120834" y="443258"/>
                        <a:pt x="138907" y="461331"/>
                        <a:pt x="161202" y="461331"/>
                      </a:cubicBezTo>
                      <a:cubicBezTo>
                        <a:pt x="183497" y="461331"/>
                        <a:pt x="201570" y="443258"/>
                        <a:pt x="201570" y="420963"/>
                      </a:cubicBezTo>
                      <a:cubicBezTo>
                        <a:pt x="201570" y="398668"/>
                        <a:pt x="183497" y="380595"/>
                        <a:pt x="161202" y="380595"/>
                      </a:cubicBezTo>
                      <a:close/>
                      <a:moveTo>
                        <a:pt x="76766" y="380595"/>
                      </a:moveTo>
                      <a:cubicBezTo>
                        <a:pt x="54471" y="380595"/>
                        <a:pt x="36398" y="398668"/>
                        <a:pt x="36398" y="420963"/>
                      </a:cubicBezTo>
                      <a:cubicBezTo>
                        <a:pt x="36398" y="443258"/>
                        <a:pt x="54471" y="461331"/>
                        <a:pt x="76766" y="461331"/>
                      </a:cubicBezTo>
                      <a:cubicBezTo>
                        <a:pt x="99061" y="461331"/>
                        <a:pt x="117134" y="443258"/>
                        <a:pt x="117134" y="420963"/>
                      </a:cubicBezTo>
                      <a:cubicBezTo>
                        <a:pt x="117134" y="398668"/>
                        <a:pt x="99061" y="380595"/>
                        <a:pt x="76766" y="380595"/>
                      </a:cubicBezTo>
                      <a:close/>
                      <a:moveTo>
                        <a:pt x="1343312" y="294546"/>
                      </a:moveTo>
                      <a:cubicBezTo>
                        <a:pt x="1321017" y="294546"/>
                        <a:pt x="1302944" y="312619"/>
                        <a:pt x="1302944" y="334914"/>
                      </a:cubicBezTo>
                      <a:cubicBezTo>
                        <a:pt x="1302944" y="357209"/>
                        <a:pt x="1321017" y="375282"/>
                        <a:pt x="1343312" y="375282"/>
                      </a:cubicBezTo>
                      <a:cubicBezTo>
                        <a:pt x="1365607" y="375282"/>
                        <a:pt x="1383680" y="357209"/>
                        <a:pt x="1383680" y="334914"/>
                      </a:cubicBezTo>
                      <a:cubicBezTo>
                        <a:pt x="1383680" y="312619"/>
                        <a:pt x="1365607" y="294546"/>
                        <a:pt x="1343312" y="294546"/>
                      </a:cubicBezTo>
                      <a:close/>
                      <a:moveTo>
                        <a:pt x="1258874" y="294546"/>
                      </a:moveTo>
                      <a:cubicBezTo>
                        <a:pt x="1236579" y="294546"/>
                        <a:pt x="1218506" y="312619"/>
                        <a:pt x="1218506" y="334914"/>
                      </a:cubicBezTo>
                      <a:cubicBezTo>
                        <a:pt x="1218506" y="357209"/>
                        <a:pt x="1236579" y="375282"/>
                        <a:pt x="1258874" y="375282"/>
                      </a:cubicBezTo>
                      <a:cubicBezTo>
                        <a:pt x="1281169" y="375282"/>
                        <a:pt x="1299242" y="357209"/>
                        <a:pt x="1299242" y="334914"/>
                      </a:cubicBezTo>
                      <a:cubicBezTo>
                        <a:pt x="1299242" y="312619"/>
                        <a:pt x="1281169" y="294546"/>
                        <a:pt x="1258874" y="294546"/>
                      </a:cubicBezTo>
                      <a:close/>
                      <a:moveTo>
                        <a:pt x="1174438" y="294546"/>
                      </a:moveTo>
                      <a:cubicBezTo>
                        <a:pt x="1152143" y="294546"/>
                        <a:pt x="1134070" y="312619"/>
                        <a:pt x="1134070" y="334914"/>
                      </a:cubicBezTo>
                      <a:cubicBezTo>
                        <a:pt x="1134070" y="357209"/>
                        <a:pt x="1152143" y="375282"/>
                        <a:pt x="1174438" y="375282"/>
                      </a:cubicBezTo>
                      <a:cubicBezTo>
                        <a:pt x="1196733" y="375282"/>
                        <a:pt x="1214806" y="357209"/>
                        <a:pt x="1214806" y="334914"/>
                      </a:cubicBezTo>
                      <a:cubicBezTo>
                        <a:pt x="1214806" y="312619"/>
                        <a:pt x="1196733" y="294546"/>
                        <a:pt x="1174438" y="294546"/>
                      </a:cubicBezTo>
                      <a:close/>
                      <a:moveTo>
                        <a:pt x="1090002" y="294546"/>
                      </a:moveTo>
                      <a:cubicBezTo>
                        <a:pt x="1067707" y="294546"/>
                        <a:pt x="1049634" y="312619"/>
                        <a:pt x="1049634" y="334914"/>
                      </a:cubicBezTo>
                      <a:cubicBezTo>
                        <a:pt x="1049634" y="357209"/>
                        <a:pt x="1067707" y="375282"/>
                        <a:pt x="1090002" y="375282"/>
                      </a:cubicBezTo>
                      <a:cubicBezTo>
                        <a:pt x="1112297" y="375282"/>
                        <a:pt x="1130370" y="357209"/>
                        <a:pt x="1130370" y="334914"/>
                      </a:cubicBezTo>
                      <a:cubicBezTo>
                        <a:pt x="1130370" y="312619"/>
                        <a:pt x="1112297" y="294546"/>
                        <a:pt x="1090002" y="294546"/>
                      </a:cubicBezTo>
                      <a:close/>
                      <a:moveTo>
                        <a:pt x="1005565" y="294546"/>
                      </a:moveTo>
                      <a:cubicBezTo>
                        <a:pt x="983270" y="294546"/>
                        <a:pt x="965197" y="312619"/>
                        <a:pt x="965197" y="334914"/>
                      </a:cubicBezTo>
                      <a:cubicBezTo>
                        <a:pt x="965197" y="357209"/>
                        <a:pt x="983270" y="375282"/>
                        <a:pt x="1005565" y="375282"/>
                      </a:cubicBezTo>
                      <a:cubicBezTo>
                        <a:pt x="1027860" y="375282"/>
                        <a:pt x="1045933" y="357209"/>
                        <a:pt x="1045933" y="334914"/>
                      </a:cubicBezTo>
                      <a:cubicBezTo>
                        <a:pt x="1045933" y="312619"/>
                        <a:pt x="1027860" y="294546"/>
                        <a:pt x="1005565" y="294546"/>
                      </a:cubicBezTo>
                      <a:close/>
                      <a:moveTo>
                        <a:pt x="921129" y="294546"/>
                      </a:moveTo>
                      <a:cubicBezTo>
                        <a:pt x="898834" y="294546"/>
                        <a:pt x="880761" y="312619"/>
                        <a:pt x="880761" y="334914"/>
                      </a:cubicBezTo>
                      <a:cubicBezTo>
                        <a:pt x="880761" y="357209"/>
                        <a:pt x="898834" y="375282"/>
                        <a:pt x="921129" y="375282"/>
                      </a:cubicBezTo>
                      <a:cubicBezTo>
                        <a:pt x="943424" y="375282"/>
                        <a:pt x="961497" y="357209"/>
                        <a:pt x="961497" y="334914"/>
                      </a:cubicBezTo>
                      <a:cubicBezTo>
                        <a:pt x="961497" y="312619"/>
                        <a:pt x="943424" y="294546"/>
                        <a:pt x="921129" y="294546"/>
                      </a:cubicBezTo>
                      <a:close/>
                      <a:moveTo>
                        <a:pt x="836693" y="294546"/>
                      </a:moveTo>
                      <a:cubicBezTo>
                        <a:pt x="814398" y="294546"/>
                        <a:pt x="796325" y="312619"/>
                        <a:pt x="796325" y="334914"/>
                      </a:cubicBezTo>
                      <a:cubicBezTo>
                        <a:pt x="796325" y="357209"/>
                        <a:pt x="814398" y="375282"/>
                        <a:pt x="836693" y="375282"/>
                      </a:cubicBezTo>
                      <a:cubicBezTo>
                        <a:pt x="858988" y="375282"/>
                        <a:pt x="877061" y="357209"/>
                        <a:pt x="877061" y="334914"/>
                      </a:cubicBezTo>
                      <a:cubicBezTo>
                        <a:pt x="877061" y="312619"/>
                        <a:pt x="858988" y="294546"/>
                        <a:pt x="836693" y="294546"/>
                      </a:cubicBezTo>
                      <a:close/>
                      <a:moveTo>
                        <a:pt x="752256" y="294546"/>
                      </a:moveTo>
                      <a:cubicBezTo>
                        <a:pt x="729961" y="294546"/>
                        <a:pt x="711888" y="312619"/>
                        <a:pt x="711888" y="334914"/>
                      </a:cubicBezTo>
                      <a:cubicBezTo>
                        <a:pt x="711888" y="357209"/>
                        <a:pt x="729961" y="375282"/>
                        <a:pt x="752256" y="375282"/>
                      </a:cubicBezTo>
                      <a:cubicBezTo>
                        <a:pt x="774551" y="375282"/>
                        <a:pt x="792624" y="357209"/>
                        <a:pt x="792624" y="334914"/>
                      </a:cubicBezTo>
                      <a:cubicBezTo>
                        <a:pt x="792624" y="312619"/>
                        <a:pt x="774551" y="294546"/>
                        <a:pt x="752256" y="294546"/>
                      </a:cubicBezTo>
                      <a:close/>
                      <a:moveTo>
                        <a:pt x="667820" y="294546"/>
                      </a:moveTo>
                      <a:cubicBezTo>
                        <a:pt x="645525" y="294546"/>
                        <a:pt x="627452" y="312619"/>
                        <a:pt x="627452" y="334914"/>
                      </a:cubicBezTo>
                      <a:cubicBezTo>
                        <a:pt x="627452" y="357209"/>
                        <a:pt x="645525" y="375282"/>
                        <a:pt x="667820" y="375282"/>
                      </a:cubicBezTo>
                      <a:cubicBezTo>
                        <a:pt x="690115" y="375282"/>
                        <a:pt x="708188" y="357209"/>
                        <a:pt x="708188" y="334914"/>
                      </a:cubicBezTo>
                      <a:cubicBezTo>
                        <a:pt x="708188" y="312619"/>
                        <a:pt x="690115" y="294546"/>
                        <a:pt x="667820" y="294546"/>
                      </a:cubicBezTo>
                      <a:close/>
                      <a:moveTo>
                        <a:pt x="583384" y="294546"/>
                      </a:moveTo>
                      <a:cubicBezTo>
                        <a:pt x="561089" y="294546"/>
                        <a:pt x="543016" y="312619"/>
                        <a:pt x="543016" y="334914"/>
                      </a:cubicBezTo>
                      <a:cubicBezTo>
                        <a:pt x="543016" y="357209"/>
                        <a:pt x="561089" y="375282"/>
                        <a:pt x="583384" y="375282"/>
                      </a:cubicBezTo>
                      <a:cubicBezTo>
                        <a:pt x="605679" y="375282"/>
                        <a:pt x="623752" y="357209"/>
                        <a:pt x="623752" y="334914"/>
                      </a:cubicBezTo>
                      <a:cubicBezTo>
                        <a:pt x="623752" y="312619"/>
                        <a:pt x="605679" y="294546"/>
                        <a:pt x="583384" y="294546"/>
                      </a:cubicBezTo>
                      <a:close/>
                      <a:moveTo>
                        <a:pt x="498947" y="294546"/>
                      </a:moveTo>
                      <a:cubicBezTo>
                        <a:pt x="476652" y="294546"/>
                        <a:pt x="458579" y="312619"/>
                        <a:pt x="458579" y="334914"/>
                      </a:cubicBezTo>
                      <a:cubicBezTo>
                        <a:pt x="458579" y="357209"/>
                        <a:pt x="476652" y="375282"/>
                        <a:pt x="498947" y="375282"/>
                      </a:cubicBezTo>
                      <a:cubicBezTo>
                        <a:pt x="521242" y="375282"/>
                        <a:pt x="539315" y="357209"/>
                        <a:pt x="539315" y="334914"/>
                      </a:cubicBezTo>
                      <a:cubicBezTo>
                        <a:pt x="539315" y="312619"/>
                        <a:pt x="521242" y="294546"/>
                        <a:pt x="498947" y="294546"/>
                      </a:cubicBezTo>
                      <a:close/>
                      <a:moveTo>
                        <a:pt x="414511" y="294546"/>
                      </a:moveTo>
                      <a:cubicBezTo>
                        <a:pt x="392216" y="294546"/>
                        <a:pt x="374143" y="312619"/>
                        <a:pt x="374143" y="334914"/>
                      </a:cubicBezTo>
                      <a:cubicBezTo>
                        <a:pt x="374143" y="357209"/>
                        <a:pt x="392216" y="375282"/>
                        <a:pt x="414511" y="375282"/>
                      </a:cubicBezTo>
                      <a:cubicBezTo>
                        <a:pt x="436806" y="375282"/>
                        <a:pt x="454879" y="357209"/>
                        <a:pt x="454879" y="334914"/>
                      </a:cubicBezTo>
                      <a:cubicBezTo>
                        <a:pt x="454879" y="312619"/>
                        <a:pt x="436806" y="294546"/>
                        <a:pt x="414511" y="294546"/>
                      </a:cubicBezTo>
                      <a:close/>
                      <a:moveTo>
                        <a:pt x="330075" y="294546"/>
                      </a:moveTo>
                      <a:cubicBezTo>
                        <a:pt x="307780" y="294546"/>
                        <a:pt x="289707" y="312619"/>
                        <a:pt x="289707" y="334914"/>
                      </a:cubicBezTo>
                      <a:cubicBezTo>
                        <a:pt x="289707" y="357209"/>
                        <a:pt x="307780" y="375282"/>
                        <a:pt x="330075" y="375282"/>
                      </a:cubicBezTo>
                      <a:cubicBezTo>
                        <a:pt x="352370" y="375282"/>
                        <a:pt x="370443" y="357209"/>
                        <a:pt x="370443" y="334914"/>
                      </a:cubicBezTo>
                      <a:cubicBezTo>
                        <a:pt x="370443" y="312619"/>
                        <a:pt x="352370" y="294546"/>
                        <a:pt x="330075" y="294546"/>
                      </a:cubicBezTo>
                      <a:close/>
                      <a:moveTo>
                        <a:pt x="245639" y="294546"/>
                      </a:moveTo>
                      <a:cubicBezTo>
                        <a:pt x="223344" y="294546"/>
                        <a:pt x="205271" y="312619"/>
                        <a:pt x="205271" y="334914"/>
                      </a:cubicBezTo>
                      <a:cubicBezTo>
                        <a:pt x="205271" y="357209"/>
                        <a:pt x="223344" y="375282"/>
                        <a:pt x="245639" y="375282"/>
                      </a:cubicBezTo>
                      <a:cubicBezTo>
                        <a:pt x="267934" y="375282"/>
                        <a:pt x="286007" y="357209"/>
                        <a:pt x="286007" y="334914"/>
                      </a:cubicBezTo>
                      <a:cubicBezTo>
                        <a:pt x="286007" y="312619"/>
                        <a:pt x="267934" y="294546"/>
                        <a:pt x="245639" y="294546"/>
                      </a:cubicBezTo>
                      <a:close/>
                      <a:moveTo>
                        <a:pt x="161202" y="294546"/>
                      </a:moveTo>
                      <a:cubicBezTo>
                        <a:pt x="138907" y="294546"/>
                        <a:pt x="120834" y="312619"/>
                        <a:pt x="120834" y="334914"/>
                      </a:cubicBezTo>
                      <a:cubicBezTo>
                        <a:pt x="120834" y="357209"/>
                        <a:pt x="138907" y="375282"/>
                        <a:pt x="161202" y="375282"/>
                      </a:cubicBezTo>
                      <a:cubicBezTo>
                        <a:pt x="183497" y="375282"/>
                        <a:pt x="201570" y="357209"/>
                        <a:pt x="201570" y="334914"/>
                      </a:cubicBezTo>
                      <a:cubicBezTo>
                        <a:pt x="201570" y="312619"/>
                        <a:pt x="183497" y="294546"/>
                        <a:pt x="161202" y="294546"/>
                      </a:cubicBezTo>
                      <a:close/>
                      <a:moveTo>
                        <a:pt x="76766" y="294546"/>
                      </a:moveTo>
                      <a:cubicBezTo>
                        <a:pt x="54471" y="294546"/>
                        <a:pt x="36398" y="312619"/>
                        <a:pt x="36398" y="334914"/>
                      </a:cubicBezTo>
                      <a:cubicBezTo>
                        <a:pt x="36398" y="357209"/>
                        <a:pt x="54471" y="375282"/>
                        <a:pt x="76766" y="375282"/>
                      </a:cubicBezTo>
                      <a:cubicBezTo>
                        <a:pt x="99061" y="375282"/>
                        <a:pt x="117134" y="357209"/>
                        <a:pt x="117134" y="334914"/>
                      </a:cubicBezTo>
                      <a:cubicBezTo>
                        <a:pt x="117134" y="312619"/>
                        <a:pt x="99061" y="294546"/>
                        <a:pt x="76766" y="294546"/>
                      </a:cubicBezTo>
                      <a:close/>
                      <a:moveTo>
                        <a:pt x="1343312" y="208497"/>
                      </a:moveTo>
                      <a:cubicBezTo>
                        <a:pt x="1321017" y="208497"/>
                        <a:pt x="1302944" y="226570"/>
                        <a:pt x="1302944" y="248865"/>
                      </a:cubicBezTo>
                      <a:cubicBezTo>
                        <a:pt x="1302944" y="271160"/>
                        <a:pt x="1321017" y="289233"/>
                        <a:pt x="1343312" y="289233"/>
                      </a:cubicBezTo>
                      <a:cubicBezTo>
                        <a:pt x="1365607" y="289233"/>
                        <a:pt x="1383680" y="271160"/>
                        <a:pt x="1383680" y="248865"/>
                      </a:cubicBezTo>
                      <a:cubicBezTo>
                        <a:pt x="1383680" y="226570"/>
                        <a:pt x="1365607" y="208497"/>
                        <a:pt x="1343312" y="208497"/>
                      </a:cubicBezTo>
                      <a:close/>
                      <a:moveTo>
                        <a:pt x="1258874" y="208497"/>
                      </a:moveTo>
                      <a:cubicBezTo>
                        <a:pt x="1236579" y="208497"/>
                        <a:pt x="1218506" y="226570"/>
                        <a:pt x="1218506" y="248865"/>
                      </a:cubicBezTo>
                      <a:cubicBezTo>
                        <a:pt x="1218506" y="271160"/>
                        <a:pt x="1236579" y="289233"/>
                        <a:pt x="1258874" y="289233"/>
                      </a:cubicBezTo>
                      <a:cubicBezTo>
                        <a:pt x="1281169" y="289233"/>
                        <a:pt x="1299242" y="271160"/>
                        <a:pt x="1299242" y="248865"/>
                      </a:cubicBezTo>
                      <a:cubicBezTo>
                        <a:pt x="1299242" y="226570"/>
                        <a:pt x="1281169" y="208497"/>
                        <a:pt x="1258874" y="208497"/>
                      </a:cubicBezTo>
                      <a:close/>
                      <a:moveTo>
                        <a:pt x="1174438" y="208497"/>
                      </a:moveTo>
                      <a:cubicBezTo>
                        <a:pt x="1152143" y="208497"/>
                        <a:pt x="1134070" y="226570"/>
                        <a:pt x="1134070" y="248865"/>
                      </a:cubicBezTo>
                      <a:cubicBezTo>
                        <a:pt x="1134070" y="271160"/>
                        <a:pt x="1152143" y="289233"/>
                        <a:pt x="1174438" y="289233"/>
                      </a:cubicBezTo>
                      <a:cubicBezTo>
                        <a:pt x="1196733" y="289233"/>
                        <a:pt x="1214806" y="271160"/>
                        <a:pt x="1214806" y="248865"/>
                      </a:cubicBezTo>
                      <a:cubicBezTo>
                        <a:pt x="1214806" y="226570"/>
                        <a:pt x="1196733" y="208497"/>
                        <a:pt x="1174438" y="208497"/>
                      </a:cubicBezTo>
                      <a:close/>
                      <a:moveTo>
                        <a:pt x="1090002" y="208497"/>
                      </a:moveTo>
                      <a:cubicBezTo>
                        <a:pt x="1067707" y="208497"/>
                        <a:pt x="1049634" y="226570"/>
                        <a:pt x="1049634" y="248865"/>
                      </a:cubicBezTo>
                      <a:cubicBezTo>
                        <a:pt x="1049634" y="271160"/>
                        <a:pt x="1067707" y="289233"/>
                        <a:pt x="1090002" y="289233"/>
                      </a:cubicBezTo>
                      <a:cubicBezTo>
                        <a:pt x="1112297" y="289233"/>
                        <a:pt x="1130370" y="271160"/>
                        <a:pt x="1130370" y="248865"/>
                      </a:cubicBezTo>
                      <a:cubicBezTo>
                        <a:pt x="1130370" y="226570"/>
                        <a:pt x="1112297" y="208497"/>
                        <a:pt x="1090002" y="208497"/>
                      </a:cubicBezTo>
                      <a:close/>
                      <a:moveTo>
                        <a:pt x="1005565" y="208497"/>
                      </a:moveTo>
                      <a:cubicBezTo>
                        <a:pt x="983270" y="208497"/>
                        <a:pt x="965197" y="226570"/>
                        <a:pt x="965197" y="248865"/>
                      </a:cubicBezTo>
                      <a:cubicBezTo>
                        <a:pt x="965197" y="271160"/>
                        <a:pt x="983270" y="289233"/>
                        <a:pt x="1005565" y="289233"/>
                      </a:cubicBezTo>
                      <a:cubicBezTo>
                        <a:pt x="1027860" y="289233"/>
                        <a:pt x="1045933" y="271160"/>
                        <a:pt x="1045933" y="248865"/>
                      </a:cubicBezTo>
                      <a:cubicBezTo>
                        <a:pt x="1045933" y="226570"/>
                        <a:pt x="1027860" y="208497"/>
                        <a:pt x="1005565" y="208497"/>
                      </a:cubicBezTo>
                      <a:close/>
                      <a:moveTo>
                        <a:pt x="921129" y="208497"/>
                      </a:moveTo>
                      <a:cubicBezTo>
                        <a:pt x="898834" y="208497"/>
                        <a:pt x="880761" y="226570"/>
                        <a:pt x="880761" y="248865"/>
                      </a:cubicBezTo>
                      <a:cubicBezTo>
                        <a:pt x="880761" y="271160"/>
                        <a:pt x="898834" y="289233"/>
                        <a:pt x="921129" y="289233"/>
                      </a:cubicBezTo>
                      <a:cubicBezTo>
                        <a:pt x="943424" y="289233"/>
                        <a:pt x="961497" y="271160"/>
                        <a:pt x="961497" y="248865"/>
                      </a:cubicBezTo>
                      <a:cubicBezTo>
                        <a:pt x="961497" y="226570"/>
                        <a:pt x="943424" y="208497"/>
                        <a:pt x="921129" y="208497"/>
                      </a:cubicBezTo>
                      <a:close/>
                      <a:moveTo>
                        <a:pt x="836693" y="208497"/>
                      </a:moveTo>
                      <a:cubicBezTo>
                        <a:pt x="814398" y="208497"/>
                        <a:pt x="796325" y="226570"/>
                        <a:pt x="796325" y="248865"/>
                      </a:cubicBezTo>
                      <a:cubicBezTo>
                        <a:pt x="796325" y="271160"/>
                        <a:pt x="814398" y="289233"/>
                        <a:pt x="836693" y="289233"/>
                      </a:cubicBezTo>
                      <a:cubicBezTo>
                        <a:pt x="858988" y="289233"/>
                        <a:pt x="877061" y="271160"/>
                        <a:pt x="877061" y="248865"/>
                      </a:cubicBezTo>
                      <a:cubicBezTo>
                        <a:pt x="877061" y="226570"/>
                        <a:pt x="858988" y="208497"/>
                        <a:pt x="836693" y="208497"/>
                      </a:cubicBezTo>
                      <a:close/>
                      <a:moveTo>
                        <a:pt x="752256" y="208497"/>
                      </a:moveTo>
                      <a:cubicBezTo>
                        <a:pt x="729961" y="208497"/>
                        <a:pt x="711888" y="226570"/>
                        <a:pt x="711888" y="248865"/>
                      </a:cubicBezTo>
                      <a:cubicBezTo>
                        <a:pt x="711888" y="271160"/>
                        <a:pt x="729961" y="289233"/>
                        <a:pt x="752256" y="289233"/>
                      </a:cubicBezTo>
                      <a:cubicBezTo>
                        <a:pt x="774551" y="289233"/>
                        <a:pt x="792624" y="271160"/>
                        <a:pt x="792624" y="248865"/>
                      </a:cubicBezTo>
                      <a:cubicBezTo>
                        <a:pt x="792624" y="226570"/>
                        <a:pt x="774551" y="208497"/>
                        <a:pt x="752256" y="208497"/>
                      </a:cubicBezTo>
                      <a:close/>
                      <a:moveTo>
                        <a:pt x="667820" y="208497"/>
                      </a:moveTo>
                      <a:cubicBezTo>
                        <a:pt x="645525" y="208497"/>
                        <a:pt x="627452" y="226570"/>
                        <a:pt x="627452" y="248865"/>
                      </a:cubicBezTo>
                      <a:cubicBezTo>
                        <a:pt x="627452" y="271160"/>
                        <a:pt x="645525" y="289233"/>
                        <a:pt x="667820" y="289233"/>
                      </a:cubicBezTo>
                      <a:cubicBezTo>
                        <a:pt x="690115" y="289233"/>
                        <a:pt x="708188" y="271160"/>
                        <a:pt x="708188" y="248865"/>
                      </a:cubicBezTo>
                      <a:cubicBezTo>
                        <a:pt x="708188" y="226570"/>
                        <a:pt x="690115" y="208497"/>
                        <a:pt x="667820" y="208497"/>
                      </a:cubicBezTo>
                      <a:close/>
                      <a:moveTo>
                        <a:pt x="583384" y="208497"/>
                      </a:moveTo>
                      <a:cubicBezTo>
                        <a:pt x="561089" y="208497"/>
                        <a:pt x="543016" y="226570"/>
                        <a:pt x="543016" y="248865"/>
                      </a:cubicBezTo>
                      <a:cubicBezTo>
                        <a:pt x="543016" y="271160"/>
                        <a:pt x="561089" y="289233"/>
                        <a:pt x="583384" y="289233"/>
                      </a:cubicBezTo>
                      <a:cubicBezTo>
                        <a:pt x="605679" y="289233"/>
                        <a:pt x="623752" y="271160"/>
                        <a:pt x="623752" y="248865"/>
                      </a:cubicBezTo>
                      <a:cubicBezTo>
                        <a:pt x="623752" y="226570"/>
                        <a:pt x="605679" y="208497"/>
                        <a:pt x="583384" y="208497"/>
                      </a:cubicBezTo>
                      <a:close/>
                      <a:moveTo>
                        <a:pt x="498947" y="208497"/>
                      </a:moveTo>
                      <a:cubicBezTo>
                        <a:pt x="476652" y="208497"/>
                        <a:pt x="458579" y="226570"/>
                        <a:pt x="458579" y="248865"/>
                      </a:cubicBezTo>
                      <a:cubicBezTo>
                        <a:pt x="458579" y="271160"/>
                        <a:pt x="476652" y="289233"/>
                        <a:pt x="498947" y="289233"/>
                      </a:cubicBezTo>
                      <a:cubicBezTo>
                        <a:pt x="521242" y="289233"/>
                        <a:pt x="539315" y="271160"/>
                        <a:pt x="539315" y="248865"/>
                      </a:cubicBezTo>
                      <a:cubicBezTo>
                        <a:pt x="539315" y="226570"/>
                        <a:pt x="521242" y="208497"/>
                        <a:pt x="498947" y="208497"/>
                      </a:cubicBezTo>
                      <a:close/>
                      <a:moveTo>
                        <a:pt x="414511" y="208497"/>
                      </a:moveTo>
                      <a:cubicBezTo>
                        <a:pt x="392216" y="208497"/>
                        <a:pt x="374143" y="226570"/>
                        <a:pt x="374143" y="248865"/>
                      </a:cubicBezTo>
                      <a:cubicBezTo>
                        <a:pt x="374143" y="271160"/>
                        <a:pt x="392216" y="289233"/>
                        <a:pt x="414511" y="289233"/>
                      </a:cubicBezTo>
                      <a:cubicBezTo>
                        <a:pt x="436806" y="289233"/>
                        <a:pt x="454879" y="271160"/>
                        <a:pt x="454879" y="248865"/>
                      </a:cubicBezTo>
                      <a:cubicBezTo>
                        <a:pt x="454879" y="226570"/>
                        <a:pt x="436806" y="208497"/>
                        <a:pt x="414511" y="208497"/>
                      </a:cubicBezTo>
                      <a:close/>
                      <a:moveTo>
                        <a:pt x="330075" y="208497"/>
                      </a:moveTo>
                      <a:cubicBezTo>
                        <a:pt x="307780" y="208497"/>
                        <a:pt x="289707" y="226570"/>
                        <a:pt x="289707" y="248865"/>
                      </a:cubicBezTo>
                      <a:cubicBezTo>
                        <a:pt x="289707" y="271160"/>
                        <a:pt x="307780" y="289233"/>
                        <a:pt x="330075" y="289233"/>
                      </a:cubicBezTo>
                      <a:cubicBezTo>
                        <a:pt x="352370" y="289233"/>
                        <a:pt x="370443" y="271160"/>
                        <a:pt x="370443" y="248865"/>
                      </a:cubicBezTo>
                      <a:cubicBezTo>
                        <a:pt x="370443" y="226570"/>
                        <a:pt x="352370" y="208497"/>
                        <a:pt x="330075" y="208497"/>
                      </a:cubicBezTo>
                      <a:close/>
                      <a:moveTo>
                        <a:pt x="245639" y="208497"/>
                      </a:moveTo>
                      <a:cubicBezTo>
                        <a:pt x="223344" y="208497"/>
                        <a:pt x="205271" y="226570"/>
                        <a:pt x="205271" y="248865"/>
                      </a:cubicBezTo>
                      <a:cubicBezTo>
                        <a:pt x="205271" y="271160"/>
                        <a:pt x="223344" y="289233"/>
                        <a:pt x="245639" y="289233"/>
                      </a:cubicBezTo>
                      <a:cubicBezTo>
                        <a:pt x="267934" y="289233"/>
                        <a:pt x="286007" y="271160"/>
                        <a:pt x="286007" y="248865"/>
                      </a:cubicBezTo>
                      <a:cubicBezTo>
                        <a:pt x="286007" y="226570"/>
                        <a:pt x="267934" y="208497"/>
                        <a:pt x="245639" y="208497"/>
                      </a:cubicBezTo>
                      <a:close/>
                      <a:moveTo>
                        <a:pt x="161202" y="208497"/>
                      </a:moveTo>
                      <a:cubicBezTo>
                        <a:pt x="138907" y="208497"/>
                        <a:pt x="120834" y="226570"/>
                        <a:pt x="120834" y="248865"/>
                      </a:cubicBezTo>
                      <a:cubicBezTo>
                        <a:pt x="120834" y="271160"/>
                        <a:pt x="138907" y="289233"/>
                        <a:pt x="161202" y="289233"/>
                      </a:cubicBezTo>
                      <a:cubicBezTo>
                        <a:pt x="183497" y="289233"/>
                        <a:pt x="201570" y="271160"/>
                        <a:pt x="201570" y="248865"/>
                      </a:cubicBezTo>
                      <a:cubicBezTo>
                        <a:pt x="201570" y="226570"/>
                        <a:pt x="183497" y="208497"/>
                        <a:pt x="161202" y="208497"/>
                      </a:cubicBezTo>
                      <a:close/>
                      <a:moveTo>
                        <a:pt x="76766" y="208497"/>
                      </a:moveTo>
                      <a:cubicBezTo>
                        <a:pt x="54471" y="208497"/>
                        <a:pt x="36398" y="226570"/>
                        <a:pt x="36398" y="248865"/>
                      </a:cubicBezTo>
                      <a:cubicBezTo>
                        <a:pt x="36398" y="271160"/>
                        <a:pt x="54471" y="289233"/>
                        <a:pt x="76766" y="289233"/>
                      </a:cubicBezTo>
                      <a:cubicBezTo>
                        <a:pt x="99061" y="289233"/>
                        <a:pt x="117134" y="271160"/>
                        <a:pt x="117134" y="248865"/>
                      </a:cubicBezTo>
                      <a:cubicBezTo>
                        <a:pt x="117134" y="226570"/>
                        <a:pt x="99061" y="208497"/>
                        <a:pt x="76766" y="208497"/>
                      </a:cubicBezTo>
                      <a:close/>
                      <a:moveTo>
                        <a:pt x="1343312" y="122448"/>
                      </a:moveTo>
                      <a:cubicBezTo>
                        <a:pt x="1321017" y="122448"/>
                        <a:pt x="1302944" y="140521"/>
                        <a:pt x="1302944" y="162815"/>
                      </a:cubicBezTo>
                      <a:cubicBezTo>
                        <a:pt x="1302944" y="185110"/>
                        <a:pt x="1321017" y="203183"/>
                        <a:pt x="1343312" y="203183"/>
                      </a:cubicBezTo>
                      <a:cubicBezTo>
                        <a:pt x="1365607" y="203183"/>
                        <a:pt x="1383680" y="185110"/>
                        <a:pt x="1383680" y="162815"/>
                      </a:cubicBezTo>
                      <a:cubicBezTo>
                        <a:pt x="1383680" y="140521"/>
                        <a:pt x="1365607" y="122448"/>
                        <a:pt x="1343312" y="122448"/>
                      </a:cubicBezTo>
                      <a:close/>
                      <a:moveTo>
                        <a:pt x="1258874" y="122448"/>
                      </a:moveTo>
                      <a:cubicBezTo>
                        <a:pt x="1236579" y="122448"/>
                        <a:pt x="1218506" y="140521"/>
                        <a:pt x="1218506" y="162816"/>
                      </a:cubicBezTo>
                      <a:cubicBezTo>
                        <a:pt x="1218506" y="185110"/>
                        <a:pt x="1236579" y="203183"/>
                        <a:pt x="1258874" y="203183"/>
                      </a:cubicBezTo>
                      <a:cubicBezTo>
                        <a:pt x="1281169" y="203183"/>
                        <a:pt x="1299242" y="185110"/>
                        <a:pt x="1299242" y="162816"/>
                      </a:cubicBezTo>
                      <a:cubicBezTo>
                        <a:pt x="1299242" y="140521"/>
                        <a:pt x="1281169" y="122448"/>
                        <a:pt x="1258874" y="122448"/>
                      </a:cubicBezTo>
                      <a:close/>
                      <a:moveTo>
                        <a:pt x="1174438" y="122448"/>
                      </a:moveTo>
                      <a:cubicBezTo>
                        <a:pt x="1152143" y="122448"/>
                        <a:pt x="1134070" y="140521"/>
                        <a:pt x="1134070" y="162816"/>
                      </a:cubicBezTo>
                      <a:cubicBezTo>
                        <a:pt x="1134070" y="185110"/>
                        <a:pt x="1152143" y="203183"/>
                        <a:pt x="1174438" y="203183"/>
                      </a:cubicBezTo>
                      <a:cubicBezTo>
                        <a:pt x="1196733" y="203183"/>
                        <a:pt x="1214806" y="185110"/>
                        <a:pt x="1214806" y="162816"/>
                      </a:cubicBezTo>
                      <a:cubicBezTo>
                        <a:pt x="1214806" y="140521"/>
                        <a:pt x="1196733" y="122448"/>
                        <a:pt x="1174438" y="122448"/>
                      </a:cubicBezTo>
                      <a:close/>
                      <a:moveTo>
                        <a:pt x="1090002" y="122448"/>
                      </a:moveTo>
                      <a:cubicBezTo>
                        <a:pt x="1067707" y="122448"/>
                        <a:pt x="1049634" y="140521"/>
                        <a:pt x="1049634" y="162816"/>
                      </a:cubicBezTo>
                      <a:cubicBezTo>
                        <a:pt x="1049634" y="185110"/>
                        <a:pt x="1067707" y="203183"/>
                        <a:pt x="1090002" y="203183"/>
                      </a:cubicBezTo>
                      <a:cubicBezTo>
                        <a:pt x="1112297" y="203183"/>
                        <a:pt x="1130370" y="185110"/>
                        <a:pt x="1130370" y="162816"/>
                      </a:cubicBezTo>
                      <a:cubicBezTo>
                        <a:pt x="1130370" y="140521"/>
                        <a:pt x="1112297" y="122448"/>
                        <a:pt x="1090002" y="122448"/>
                      </a:cubicBezTo>
                      <a:close/>
                      <a:moveTo>
                        <a:pt x="1005565" y="122448"/>
                      </a:moveTo>
                      <a:cubicBezTo>
                        <a:pt x="983270" y="122448"/>
                        <a:pt x="965197" y="140521"/>
                        <a:pt x="965197" y="162816"/>
                      </a:cubicBezTo>
                      <a:cubicBezTo>
                        <a:pt x="965197" y="185110"/>
                        <a:pt x="983270" y="203183"/>
                        <a:pt x="1005565" y="203183"/>
                      </a:cubicBezTo>
                      <a:cubicBezTo>
                        <a:pt x="1027860" y="203183"/>
                        <a:pt x="1045933" y="185110"/>
                        <a:pt x="1045933" y="162816"/>
                      </a:cubicBezTo>
                      <a:cubicBezTo>
                        <a:pt x="1045933" y="140521"/>
                        <a:pt x="1027860" y="122448"/>
                        <a:pt x="1005565" y="122448"/>
                      </a:cubicBezTo>
                      <a:close/>
                      <a:moveTo>
                        <a:pt x="921129" y="122448"/>
                      </a:moveTo>
                      <a:cubicBezTo>
                        <a:pt x="898834" y="122448"/>
                        <a:pt x="880761" y="140521"/>
                        <a:pt x="880761" y="162816"/>
                      </a:cubicBezTo>
                      <a:cubicBezTo>
                        <a:pt x="880761" y="185110"/>
                        <a:pt x="898834" y="203183"/>
                        <a:pt x="921129" y="203183"/>
                      </a:cubicBezTo>
                      <a:cubicBezTo>
                        <a:pt x="943424" y="203183"/>
                        <a:pt x="961497" y="185110"/>
                        <a:pt x="961497" y="162816"/>
                      </a:cubicBezTo>
                      <a:cubicBezTo>
                        <a:pt x="961497" y="140521"/>
                        <a:pt x="943424" y="122448"/>
                        <a:pt x="921129" y="122448"/>
                      </a:cubicBezTo>
                      <a:close/>
                      <a:moveTo>
                        <a:pt x="836693" y="122448"/>
                      </a:moveTo>
                      <a:cubicBezTo>
                        <a:pt x="814398" y="122448"/>
                        <a:pt x="796325" y="140521"/>
                        <a:pt x="796325" y="162816"/>
                      </a:cubicBezTo>
                      <a:cubicBezTo>
                        <a:pt x="796325" y="185110"/>
                        <a:pt x="814398" y="203183"/>
                        <a:pt x="836693" y="203183"/>
                      </a:cubicBezTo>
                      <a:cubicBezTo>
                        <a:pt x="858988" y="203183"/>
                        <a:pt x="877061" y="185110"/>
                        <a:pt x="877061" y="162816"/>
                      </a:cubicBezTo>
                      <a:cubicBezTo>
                        <a:pt x="877061" y="140521"/>
                        <a:pt x="858988" y="122448"/>
                        <a:pt x="836693" y="122448"/>
                      </a:cubicBezTo>
                      <a:close/>
                      <a:moveTo>
                        <a:pt x="752256" y="122448"/>
                      </a:moveTo>
                      <a:cubicBezTo>
                        <a:pt x="729961" y="122448"/>
                        <a:pt x="711888" y="140521"/>
                        <a:pt x="711888" y="162816"/>
                      </a:cubicBezTo>
                      <a:cubicBezTo>
                        <a:pt x="711888" y="185110"/>
                        <a:pt x="729961" y="203183"/>
                        <a:pt x="752256" y="203183"/>
                      </a:cubicBezTo>
                      <a:cubicBezTo>
                        <a:pt x="774551" y="203183"/>
                        <a:pt x="792624" y="185110"/>
                        <a:pt x="792624" y="162816"/>
                      </a:cubicBezTo>
                      <a:cubicBezTo>
                        <a:pt x="792624" y="140521"/>
                        <a:pt x="774551" y="122448"/>
                        <a:pt x="752256" y="122448"/>
                      </a:cubicBezTo>
                      <a:close/>
                      <a:moveTo>
                        <a:pt x="667820" y="122448"/>
                      </a:moveTo>
                      <a:cubicBezTo>
                        <a:pt x="645525" y="122448"/>
                        <a:pt x="627452" y="140521"/>
                        <a:pt x="627452" y="162816"/>
                      </a:cubicBezTo>
                      <a:cubicBezTo>
                        <a:pt x="627452" y="185110"/>
                        <a:pt x="645525" y="203183"/>
                        <a:pt x="667820" y="203183"/>
                      </a:cubicBezTo>
                      <a:cubicBezTo>
                        <a:pt x="690115" y="203183"/>
                        <a:pt x="708188" y="185110"/>
                        <a:pt x="708188" y="162816"/>
                      </a:cubicBezTo>
                      <a:cubicBezTo>
                        <a:pt x="708188" y="140521"/>
                        <a:pt x="690115" y="122448"/>
                        <a:pt x="667820" y="122448"/>
                      </a:cubicBezTo>
                      <a:close/>
                      <a:moveTo>
                        <a:pt x="583384" y="122448"/>
                      </a:moveTo>
                      <a:cubicBezTo>
                        <a:pt x="561089" y="122448"/>
                        <a:pt x="543016" y="140521"/>
                        <a:pt x="543016" y="162816"/>
                      </a:cubicBezTo>
                      <a:cubicBezTo>
                        <a:pt x="543016" y="185110"/>
                        <a:pt x="561089" y="203183"/>
                        <a:pt x="583384" y="203183"/>
                      </a:cubicBezTo>
                      <a:cubicBezTo>
                        <a:pt x="605679" y="203183"/>
                        <a:pt x="623752" y="185110"/>
                        <a:pt x="623752" y="162816"/>
                      </a:cubicBezTo>
                      <a:cubicBezTo>
                        <a:pt x="623752" y="140521"/>
                        <a:pt x="605679" y="122448"/>
                        <a:pt x="583384" y="122448"/>
                      </a:cubicBezTo>
                      <a:close/>
                      <a:moveTo>
                        <a:pt x="498947" y="122448"/>
                      </a:moveTo>
                      <a:cubicBezTo>
                        <a:pt x="476652" y="122448"/>
                        <a:pt x="458579" y="140521"/>
                        <a:pt x="458579" y="162816"/>
                      </a:cubicBezTo>
                      <a:cubicBezTo>
                        <a:pt x="458579" y="185110"/>
                        <a:pt x="476652" y="203183"/>
                        <a:pt x="498947" y="203183"/>
                      </a:cubicBezTo>
                      <a:cubicBezTo>
                        <a:pt x="521242" y="203183"/>
                        <a:pt x="539315" y="185110"/>
                        <a:pt x="539315" y="162816"/>
                      </a:cubicBezTo>
                      <a:cubicBezTo>
                        <a:pt x="539315" y="140521"/>
                        <a:pt x="521242" y="122448"/>
                        <a:pt x="498947" y="122448"/>
                      </a:cubicBezTo>
                      <a:close/>
                      <a:moveTo>
                        <a:pt x="414511" y="122448"/>
                      </a:moveTo>
                      <a:cubicBezTo>
                        <a:pt x="392216" y="122448"/>
                        <a:pt x="374143" y="140521"/>
                        <a:pt x="374143" y="162816"/>
                      </a:cubicBezTo>
                      <a:cubicBezTo>
                        <a:pt x="374143" y="185110"/>
                        <a:pt x="392216" y="203183"/>
                        <a:pt x="414511" y="203183"/>
                      </a:cubicBezTo>
                      <a:cubicBezTo>
                        <a:pt x="436806" y="203183"/>
                        <a:pt x="454879" y="185110"/>
                        <a:pt x="454879" y="162816"/>
                      </a:cubicBezTo>
                      <a:cubicBezTo>
                        <a:pt x="454879" y="140521"/>
                        <a:pt x="436806" y="122448"/>
                        <a:pt x="414511" y="122448"/>
                      </a:cubicBezTo>
                      <a:close/>
                      <a:moveTo>
                        <a:pt x="330075" y="122448"/>
                      </a:moveTo>
                      <a:cubicBezTo>
                        <a:pt x="307780" y="122448"/>
                        <a:pt x="289707" y="140521"/>
                        <a:pt x="289707" y="162816"/>
                      </a:cubicBezTo>
                      <a:cubicBezTo>
                        <a:pt x="289707" y="185110"/>
                        <a:pt x="307780" y="203183"/>
                        <a:pt x="330075" y="203183"/>
                      </a:cubicBezTo>
                      <a:cubicBezTo>
                        <a:pt x="352370" y="203183"/>
                        <a:pt x="370443" y="185110"/>
                        <a:pt x="370443" y="162816"/>
                      </a:cubicBezTo>
                      <a:cubicBezTo>
                        <a:pt x="370443" y="140521"/>
                        <a:pt x="352370" y="122448"/>
                        <a:pt x="330075" y="122448"/>
                      </a:cubicBezTo>
                      <a:close/>
                      <a:moveTo>
                        <a:pt x="245639" y="122448"/>
                      </a:moveTo>
                      <a:cubicBezTo>
                        <a:pt x="223344" y="122448"/>
                        <a:pt x="205271" y="140521"/>
                        <a:pt x="205271" y="162816"/>
                      </a:cubicBezTo>
                      <a:cubicBezTo>
                        <a:pt x="205271" y="185110"/>
                        <a:pt x="223344" y="203183"/>
                        <a:pt x="245639" y="203183"/>
                      </a:cubicBezTo>
                      <a:cubicBezTo>
                        <a:pt x="267934" y="203183"/>
                        <a:pt x="286007" y="185110"/>
                        <a:pt x="286007" y="162816"/>
                      </a:cubicBezTo>
                      <a:cubicBezTo>
                        <a:pt x="286007" y="140521"/>
                        <a:pt x="267934" y="122448"/>
                        <a:pt x="245639" y="122448"/>
                      </a:cubicBezTo>
                      <a:close/>
                      <a:moveTo>
                        <a:pt x="161202" y="122448"/>
                      </a:moveTo>
                      <a:cubicBezTo>
                        <a:pt x="138907" y="122448"/>
                        <a:pt x="120834" y="140521"/>
                        <a:pt x="120834" y="162816"/>
                      </a:cubicBezTo>
                      <a:cubicBezTo>
                        <a:pt x="120834" y="185110"/>
                        <a:pt x="138907" y="203183"/>
                        <a:pt x="161202" y="203183"/>
                      </a:cubicBezTo>
                      <a:cubicBezTo>
                        <a:pt x="183497" y="203183"/>
                        <a:pt x="201570" y="185110"/>
                        <a:pt x="201570" y="162816"/>
                      </a:cubicBezTo>
                      <a:cubicBezTo>
                        <a:pt x="201570" y="140521"/>
                        <a:pt x="183497" y="122448"/>
                        <a:pt x="161202" y="122448"/>
                      </a:cubicBezTo>
                      <a:close/>
                      <a:moveTo>
                        <a:pt x="76766" y="122448"/>
                      </a:moveTo>
                      <a:cubicBezTo>
                        <a:pt x="54471" y="122448"/>
                        <a:pt x="36398" y="140521"/>
                        <a:pt x="36398" y="162816"/>
                      </a:cubicBezTo>
                      <a:cubicBezTo>
                        <a:pt x="36398" y="185110"/>
                        <a:pt x="54471" y="203183"/>
                        <a:pt x="76766" y="203183"/>
                      </a:cubicBezTo>
                      <a:cubicBezTo>
                        <a:pt x="99061" y="203183"/>
                        <a:pt x="117134" y="185110"/>
                        <a:pt x="117134" y="162816"/>
                      </a:cubicBezTo>
                      <a:cubicBezTo>
                        <a:pt x="117134" y="140521"/>
                        <a:pt x="99061" y="122448"/>
                        <a:pt x="76766" y="122448"/>
                      </a:cubicBezTo>
                      <a:close/>
                      <a:moveTo>
                        <a:pt x="1343312" y="36400"/>
                      </a:moveTo>
                      <a:cubicBezTo>
                        <a:pt x="1321017" y="36400"/>
                        <a:pt x="1302944" y="54473"/>
                        <a:pt x="1302944" y="76768"/>
                      </a:cubicBezTo>
                      <a:cubicBezTo>
                        <a:pt x="1302944" y="99062"/>
                        <a:pt x="1321017" y="117135"/>
                        <a:pt x="1343312" y="117135"/>
                      </a:cubicBezTo>
                      <a:cubicBezTo>
                        <a:pt x="1365607" y="117135"/>
                        <a:pt x="1383680" y="99062"/>
                        <a:pt x="1383680" y="76768"/>
                      </a:cubicBezTo>
                      <a:cubicBezTo>
                        <a:pt x="1383680" y="54473"/>
                        <a:pt x="1365607" y="36400"/>
                        <a:pt x="1343312" y="36400"/>
                      </a:cubicBezTo>
                      <a:close/>
                      <a:moveTo>
                        <a:pt x="1258874" y="36400"/>
                      </a:moveTo>
                      <a:cubicBezTo>
                        <a:pt x="1236579" y="36400"/>
                        <a:pt x="1218506" y="54473"/>
                        <a:pt x="1218506" y="76768"/>
                      </a:cubicBezTo>
                      <a:cubicBezTo>
                        <a:pt x="1218506" y="99062"/>
                        <a:pt x="1236579" y="117135"/>
                        <a:pt x="1258874" y="117135"/>
                      </a:cubicBezTo>
                      <a:cubicBezTo>
                        <a:pt x="1281169" y="117135"/>
                        <a:pt x="1299242" y="99062"/>
                        <a:pt x="1299242" y="76768"/>
                      </a:cubicBezTo>
                      <a:cubicBezTo>
                        <a:pt x="1299242" y="54473"/>
                        <a:pt x="1281169" y="36400"/>
                        <a:pt x="1258874" y="36400"/>
                      </a:cubicBezTo>
                      <a:close/>
                      <a:moveTo>
                        <a:pt x="1174438" y="36400"/>
                      </a:moveTo>
                      <a:cubicBezTo>
                        <a:pt x="1152143" y="36400"/>
                        <a:pt x="1134070" y="54473"/>
                        <a:pt x="1134070" y="76768"/>
                      </a:cubicBezTo>
                      <a:cubicBezTo>
                        <a:pt x="1134070" y="99062"/>
                        <a:pt x="1152143" y="117135"/>
                        <a:pt x="1174438" y="117135"/>
                      </a:cubicBezTo>
                      <a:cubicBezTo>
                        <a:pt x="1196733" y="117135"/>
                        <a:pt x="1214806" y="99062"/>
                        <a:pt x="1214806" y="76768"/>
                      </a:cubicBezTo>
                      <a:cubicBezTo>
                        <a:pt x="1214806" y="54473"/>
                        <a:pt x="1196733" y="36400"/>
                        <a:pt x="1174438" y="36400"/>
                      </a:cubicBezTo>
                      <a:close/>
                      <a:moveTo>
                        <a:pt x="1090002" y="36400"/>
                      </a:moveTo>
                      <a:cubicBezTo>
                        <a:pt x="1067707" y="36400"/>
                        <a:pt x="1049634" y="54473"/>
                        <a:pt x="1049634" y="76768"/>
                      </a:cubicBezTo>
                      <a:cubicBezTo>
                        <a:pt x="1049634" y="99062"/>
                        <a:pt x="1067707" y="117136"/>
                        <a:pt x="1090002" y="117136"/>
                      </a:cubicBezTo>
                      <a:cubicBezTo>
                        <a:pt x="1112297" y="117136"/>
                        <a:pt x="1130370" y="99062"/>
                        <a:pt x="1130370" y="76768"/>
                      </a:cubicBezTo>
                      <a:cubicBezTo>
                        <a:pt x="1130370" y="54473"/>
                        <a:pt x="1112297" y="36400"/>
                        <a:pt x="1090002" y="36400"/>
                      </a:cubicBezTo>
                      <a:close/>
                      <a:moveTo>
                        <a:pt x="1005565" y="36400"/>
                      </a:moveTo>
                      <a:cubicBezTo>
                        <a:pt x="983270" y="36400"/>
                        <a:pt x="965197" y="54473"/>
                        <a:pt x="965197" y="76768"/>
                      </a:cubicBezTo>
                      <a:cubicBezTo>
                        <a:pt x="965197" y="99062"/>
                        <a:pt x="983270" y="117136"/>
                        <a:pt x="1005565" y="117136"/>
                      </a:cubicBezTo>
                      <a:cubicBezTo>
                        <a:pt x="1027860" y="117136"/>
                        <a:pt x="1045933" y="99062"/>
                        <a:pt x="1045933" y="76768"/>
                      </a:cubicBezTo>
                      <a:cubicBezTo>
                        <a:pt x="1045933" y="54473"/>
                        <a:pt x="1027860" y="36400"/>
                        <a:pt x="1005565" y="36400"/>
                      </a:cubicBezTo>
                      <a:close/>
                      <a:moveTo>
                        <a:pt x="921129" y="36400"/>
                      </a:moveTo>
                      <a:cubicBezTo>
                        <a:pt x="898834" y="36400"/>
                        <a:pt x="880761" y="54473"/>
                        <a:pt x="880761" y="76768"/>
                      </a:cubicBezTo>
                      <a:cubicBezTo>
                        <a:pt x="880761" y="99062"/>
                        <a:pt x="898834" y="117136"/>
                        <a:pt x="921129" y="117136"/>
                      </a:cubicBezTo>
                      <a:cubicBezTo>
                        <a:pt x="943424" y="117136"/>
                        <a:pt x="961497" y="99062"/>
                        <a:pt x="961497" y="76768"/>
                      </a:cubicBezTo>
                      <a:cubicBezTo>
                        <a:pt x="961497" y="54473"/>
                        <a:pt x="943424" y="36400"/>
                        <a:pt x="921129" y="36400"/>
                      </a:cubicBezTo>
                      <a:close/>
                      <a:moveTo>
                        <a:pt x="836693" y="36400"/>
                      </a:moveTo>
                      <a:cubicBezTo>
                        <a:pt x="814398" y="36400"/>
                        <a:pt x="796325" y="54473"/>
                        <a:pt x="796325" y="76768"/>
                      </a:cubicBezTo>
                      <a:cubicBezTo>
                        <a:pt x="796325" y="99062"/>
                        <a:pt x="814398" y="117136"/>
                        <a:pt x="836693" y="117136"/>
                      </a:cubicBezTo>
                      <a:cubicBezTo>
                        <a:pt x="858988" y="117136"/>
                        <a:pt x="877061" y="99062"/>
                        <a:pt x="877061" y="76768"/>
                      </a:cubicBezTo>
                      <a:cubicBezTo>
                        <a:pt x="877061" y="54473"/>
                        <a:pt x="858988" y="36400"/>
                        <a:pt x="836693" y="36400"/>
                      </a:cubicBezTo>
                      <a:close/>
                      <a:moveTo>
                        <a:pt x="752256" y="36400"/>
                      </a:moveTo>
                      <a:cubicBezTo>
                        <a:pt x="729961" y="36400"/>
                        <a:pt x="711888" y="54473"/>
                        <a:pt x="711888" y="76768"/>
                      </a:cubicBezTo>
                      <a:cubicBezTo>
                        <a:pt x="711888" y="99062"/>
                        <a:pt x="729961" y="117136"/>
                        <a:pt x="752256" y="117136"/>
                      </a:cubicBezTo>
                      <a:cubicBezTo>
                        <a:pt x="774551" y="117136"/>
                        <a:pt x="792624" y="99062"/>
                        <a:pt x="792624" y="76768"/>
                      </a:cubicBezTo>
                      <a:cubicBezTo>
                        <a:pt x="792624" y="54473"/>
                        <a:pt x="774551" y="36400"/>
                        <a:pt x="752256" y="36400"/>
                      </a:cubicBezTo>
                      <a:close/>
                      <a:moveTo>
                        <a:pt x="667820" y="36400"/>
                      </a:moveTo>
                      <a:cubicBezTo>
                        <a:pt x="645525" y="36400"/>
                        <a:pt x="627452" y="54473"/>
                        <a:pt x="627452" y="76768"/>
                      </a:cubicBezTo>
                      <a:cubicBezTo>
                        <a:pt x="627452" y="99062"/>
                        <a:pt x="645525" y="117136"/>
                        <a:pt x="667820" y="117136"/>
                      </a:cubicBezTo>
                      <a:cubicBezTo>
                        <a:pt x="690115" y="117136"/>
                        <a:pt x="708188" y="99062"/>
                        <a:pt x="708188" y="76768"/>
                      </a:cubicBezTo>
                      <a:cubicBezTo>
                        <a:pt x="708188" y="54473"/>
                        <a:pt x="690115" y="36400"/>
                        <a:pt x="667820" y="36400"/>
                      </a:cubicBezTo>
                      <a:close/>
                      <a:moveTo>
                        <a:pt x="583384" y="36400"/>
                      </a:moveTo>
                      <a:cubicBezTo>
                        <a:pt x="561089" y="36400"/>
                        <a:pt x="543016" y="54473"/>
                        <a:pt x="543016" y="76768"/>
                      </a:cubicBezTo>
                      <a:cubicBezTo>
                        <a:pt x="543016" y="99062"/>
                        <a:pt x="561089" y="117136"/>
                        <a:pt x="583384" y="117136"/>
                      </a:cubicBezTo>
                      <a:cubicBezTo>
                        <a:pt x="605679" y="117136"/>
                        <a:pt x="623752" y="99062"/>
                        <a:pt x="623752" y="76768"/>
                      </a:cubicBezTo>
                      <a:cubicBezTo>
                        <a:pt x="623752" y="54473"/>
                        <a:pt x="605679" y="36400"/>
                        <a:pt x="583384" y="36400"/>
                      </a:cubicBezTo>
                      <a:close/>
                      <a:moveTo>
                        <a:pt x="498947" y="36400"/>
                      </a:moveTo>
                      <a:cubicBezTo>
                        <a:pt x="476652" y="36400"/>
                        <a:pt x="458579" y="54473"/>
                        <a:pt x="458579" y="76768"/>
                      </a:cubicBezTo>
                      <a:cubicBezTo>
                        <a:pt x="458579" y="99062"/>
                        <a:pt x="476652" y="117136"/>
                        <a:pt x="498947" y="117136"/>
                      </a:cubicBezTo>
                      <a:cubicBezTo>
                        <a:pt x="521242" y="117136"/>
                        <a:pt x="539315" y="99062"/>
                        <a:pt x="539315" y="76768"/>
                      </a:cubicBezTo>
                      <a:cubicBezTo>
                        <a:pt x="539315" y="54473"/>
                        <a:pt x="521242" y="36400"/>
                        <a:pt x="498947" y="36400"/>
                      </a:cubicBezTo>
                      <a:close/>
                      <a:moveTo>
                        <a:pt x="414511" y="36400"/>
                      </a:moveTo>
                      <a:cubicBezTo>
                        <a:pt x="392216" y="36400"/>
                        <a:pt x="374143" y="54473"/>
                        <a:pt x="374143" y="76768"/>
                      </a:cubicBezTo>
                      <a:cubicBezTo>
                        <a:pt x="374143" y="99062"/>
                        <a:pt x="392216" y="117136"/>
                        <a:pt x="414511" y="117136"/>
                      </a:cubicBezTo>
                      <a:cubicBezTo>
                        <a:pt x="436806" y="117136"/>
                        <a:pt x="454879" y="99062"/>
                        <a:pt x="454879" y="76768"/>
                      </a:cubicBezTo>
                      <a:cubicBezTo>
                        <a:pt x="454879" y="54473"/>
                        <a:pt x="436806" y="36400"/>
                        <a:pt x="414511" y="36400"/>
                      </a:cubicBezTo>
                      <a:close/>
                      <a:moveTo>
                        <a:pt x="330075" y="36400"/>
                      </a:moveTo>
                      <a:cubicBezTo>
                        <a:pt x="307780" y="36400"/>
                        <a:pt x="289707" y="54473"/>
                        <a:pt x="289707" y="76768"/>
                      </a:cubicBezTo>
                      <a:cubicBezTo>
                        <a:pt x="289707" y="99062"/>
                        <a:pt x="307780" y="117136"/>
                        <a:pt x="330075" y="117136"/>
                      </a:cubicBezTo>
                      <a:cubicBezTo>
                        <a:pt x="352370" y="117136"/>
                        <a:pt x="370443" y="99062"/>
                        <a:pt x="370443" y="76768"/>
                      </a:cubicBezTo>
                      <a:cubicBezTo>
                        <a:pt x="370443" y="54473"/>
                        <a:pt x="352370" y="36400"/>
                        <a:pt x="330075" y="36400"/>
                      </a:cubicBezTo>
                      <a:close/>
                      <a:moveTo>
                        <a:pt x="245639" y="36400"/>
                      </a:moveTo>
                      <a:cubicBezTo>
                        <a:pt x="223344" y="36400"/>
                        <a:pt x="205271" y="54473"/>
                        <a:pt x="205271" y="76768"/>
                      </a:cubicBezTo>
                      <a:cubicBezTo>
                        <a:pt x="205271" y="99062"/>
                        <a:pt x="223344" y="117136"/>
                        <a:pt x="245639" y="117136"/>
                      </a:cubicBezTo>
                      <a:cubicBezTo>
                        <a:pt x="267934" y="117136"/>
                        <a:pt x="286007" y="99062"/>
                        <a:pt x="286007" y="76768"/>
                      </a:cubicBezTo>
                      <a:cubicBezTo>
                        <a:pt x="286007" y="54473"/>
                        <a:pt x="267934" y="36400"/>
                        <a:pt x="245639" y="36400"/>
                      </a:cubicBezTo>
                      <a:close/>
                      <a:moveTo>
                        <a:pt x="161202" y="36400"/>
                      </a:moveTo>
                      <a:cubicBezTo>
                        <a:pt x="138907" y="36400"/>
                        <a:pt x="120834" y="54473"/>
                        <a:pt x="120834" y="76768"/>
                      </a:cubicBezTo>
                      <a:cubicBezTo>
                        <a:pt x="120834" y="99062"/>
                        <a:pt x="138907" y="117136"/>
                        <a:pt x="161202" y="117136"/>
                      </a:cubicBezTo>
                      <a:cubicBezTo>
                        <a:pt x="183497" y="117136"/>
                        <a:pt x="201570" y="99062"/>
                        <a:pt x="201570" y="76768"/>
                      </a:cubicBezTo>
                      <a:cubicBezTo>
                        <a:pt x="201570" y="54473"/>
                        <a:pt x="183497" y="36400"/>
                        <a:pt x="161202" y="36400"/>
                      </a:cubicBezTo>
                      <a:close/>
                      <a:moveTo>
                        <a:pt x="76766" y="36400"/>
                      </a:moveTo>
                      <a:cubicBezTo>
                        <a:pt x="54471" y="36400"/>
                        <a:pt x="36398" y="54473"/>
                        <a:pt x="36398" y="76768"/>
                      </a:cubicBezTo>
                      <a:cubicBezTo>
                        <a:pt x="36398" y="99062"/>
                        <a:pt x="54471" y="117136"/>
                        <a:pt x="76766" y="117136"/>
                      </a:cubicBezTo>
                      <a:cubicBezTo>
                        <a:pt x="99061" y="117136"/>
                        <a:pt x="117134" y="99062"/>
                        <a:pt x="117134" y="76768"/>
                      </a:cubicBezTo>
                      <a:cubicBezTo>
                        <a:pt x="117134" y="54473"/>
                        <a:pt x="99061" y="36400"/>
                        <a:pt x="76766" y="36400"/>
                      </a:cubicBezTo>
                      <a:close/>
                      <a:moveTo>
                        <a:pt x="0" y="0"/>
                      </a:moveTo>
                      <a:lnTo>
                        <a:pt x="1404720" y="0"/>
                      </a:lnTo>
                      <a:lnTo>
                        <a:pt x="1404720" y="2812935"/>
                      </a:lnTo>
                      <a:lnTo>
                        <a:pt x="0" y="281293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36" name="フリーフォーム: 図形 835">
                  <a:extLst>
                    <a:ext uri="{FF2B5EF4-FFF2-40B4-BE49-F238E27FC236}">
                      <a16:creationId xmlns:a16="http://schemas.microsoft.com/office/drawing/2014/main" id="{603FBDA9-7F66-B830-3160-440C560775BA}"/>
                    </a:ext>
                  </a:extLst>
                </p:cNvPr>
                <p:cNvSpPr/>
                <p:nvPr/>
              </p:nvSpPr>
              <p:spPr bwMode="auto">
                <a:xfrm>
                  <a:off x="10068569" y="4834400"/>
                  <a:ext cx="555062" cy="1111504"/>
                </a:xfrm>
                <a:custGeom>
                  <a:avLst/>
                  <a:gdLst>
                    <a:gd name="connsiteX0" fmla="*/ 1343312 w 1404720"/>
                    <a:gd name="connsiteY0" fmla="*/ 2703931 h 2812935"/>
                    <a:gd name="connsiteX1" fmla="*/ 1302944 w 1404720"/>
                    <a:gd name="connsiteY1" fmla="*/ 2744299 h 2812935"/>
                    <a:gd name="connsiteX2" fmla="*/ 1343312 w 1404720"/>
                    <a:gd name="connsiteY2" fmla="*/ 2784667 h 2812935"/>
                    <a:gd name="connsiteX3" fmla="*/ 1383680 w 1404720"/>
                    <a:gd name="connsiteY3" fmla="*/ 2744299 h 2812935"/>
                    <a:gd name="connsiteX4" fmla="*/ 1343312 w 1404720"/>
                    <a:gd name="connsiteY4" fmla="*/ 2703931 h 2812935"/>
                    <a:gd name="connsiteX5" fmla="*/ 1258874 w 1404720"/>
                    <a:gd name="connsiteY5" fmla="*/ 2703931 h 2812935"/>
                    <a:gd name="connsiteX6" fmla="*/ 1218506 w 1404720"/>
                    <a:gd name="connsiteY6" fmla="*/ 2744299 h 2812935"/>
                    <a:gd name="connsiteX7" fmla="*/ 1258874 w 1404720"/>
                    <a:gd name="connsiteY7" fmla="*/ 2784667 h 2812935"/>
                    <a:gd name="connsiteX8" fmla="*/ 1299242 w 1404720"/>
                    <a:gd name="connsiteY8" fmla="*/ 2744299 h 2812935"/>
                    <a:gd name="connsiteX9" fmla="*/ 1258874 w 1404720"/>
                    <a:gd name="connsiteY9" fmla="*/ 2703931 h 2812935"/>
                    <a:gd name="connsiteX10" fmla="*/ 1174438 w 1404720"/>
                    <a:gd name="connsiteY10" fmla="*/ 2703931 h 2812935"/>
                    <a:gd name="connsiteX11" fmla="*/ 1134070 w 1404720"/>
                    <a:gd name="connsiteY11" fmla="*/ 2744299 h 2812935"/>
                    <a:gd name="connsiteX12" fmla="*/ 1174438 w 1404720"/>
                    <a:gd name="connsiteY12" fmla="*/ 2784667 h 2812935"/>
                    <a:gd name="connsiteX13" fmla="*/ 1214806 w 1404720"/>
                    <a:gd name="connsiteY13" fmla="*/ 2744299 h 2812935"/>
                    <a:gd name="connsiteX14" fmla="*/ 1174438 w 1404720"/>
                    <a:gd name="connsiteY14" fmla="*/ 2703931 h 2812935"/>
                    <a:gd name="connsiteX15" fmla="*/ 1090002 w 1404720"/>
                    <a:gd name="connsiteY15" fmla="*/ 2703931 h 2812935"/>
                    <a:gd name="connsiteX16" fmla="*/ 1049634 w 1404720"/>
                    <a:gd name="connsiteY16" fmla="*/ 2744299 h 2812935"/>
                    <a:gd name="connsiteX17" fmla="*/ 1090002 w 1404720"/>
                    <a:gd name="connsiteY17" fmla="*/ 2784667 h 2812935"/>
                    <a:gd name="connsiteX18" fmla="*/ 1130370 w 1404720"/>
                    <a:gd name="connsiteY18" fmla="*/ 2744299 h 2812935"/>
                    <a:gd name="connsiteX19" fmla="*/ 1090002 w 1404720"/>
                    <a:gd name="connsiteY19" fmla="*/ 2703931 h 2812935"/>
                    <a:gd name="connsiteX20" fmla="*/ 1005565 w 1404720"/>
                    <a:gd name="connsiteY20" fmla="*/ 2703931 h 2812935"/>
                    <a:gd name="connsiteX21" fmla="*/ 965197 w 1404720"/>
                    <a:gd name="connsiteY21" fmla="*/ 2744299 h 2812935"/>
                    <a:gd name="connsiteX22" fmla="*/ 1005565 w 1404720"/>
                    <a:gd name="connsiteY22" fmla="*/ 2784667 h 2812935"/>
                    <a:gd name="connsiteX23" fmla="*/ 1045933 w 1404720"/>
                    <a:gd name="connsiteY23" fmla="*/ 2744299 h 2812935"/>
                    <a:gd name="connsiteX24" fmla="*/ 1005565 w 1404720"/>
                    <a:gd name="connsiteY24" fmla="*/ 2703931 h 2812935"/>
                    <a:gd name="connsiteX25" fmla="*/ 921129 w 1404720"/>
                    <a:gd name="connsiteY25" fmla="*/ 2703931 h 2812935"/>
                    <a:gd name="connsiteX26" fmla="*/ 880761 w 1404720"/>
                    <a:gd name="connsiteY26" fmla="*/ 2744299 h 2812935"/>
                    <a:gd name="connsiteX27" fmla="*/ 921129 w 1404720"/>
                    <a:gd name="connsiteY27" fmla="*/ 2784667 h 2812935"/>
                    <a:gd name="connsiteX28" fmla="*/ 961497 w 1404720"/>
                    <a:gd name="connsiteY28" fmla="*/ 2744299 h 2812935"/>
                    <a:gd name="connsiteX29" fmla="*/ 921129 w 1404720"/>
                    <a:gd name="connsiteY29" fmla="*/ 2703931 h 2812935"/>
                    <a:gd name="connsiteX30" fmla="*/ 836693 w 1404720"/>
                    <a:gd name="connsiteY30" fmla="*/ 2703931 h 2812935"/>
                    <a:gd name="connsiteX31" fmla="*/ 796325 w 1404720"/>
                    <a:gd name="connsiteY31" fmla="*/ 2744299 h 2812935"/>
                    <a:gd name="connsiteX32" fmla="*/ 836693 w 1404720"/>
                    <a:gd name="connsiteY32" fmla="*/ 2784667 h 2812935"/>
                    <a:gd name="connsiteX33" fmla="*/ 877061 w 1404720"/>
                    <a:gd name="connsiteY33" fmla="*/ 2744299 h 2812935"/>
                    <a:gd name="connsiteX34" fmla="*/ 836693 w 1404720"/>
                    <a:gd name="connsiteY34" fmla="*/ 2703931 h 2812935"/>
                    <a:gd name="connsiteX35" fmla="*/ 752256 w 1404720"/>
                    <a:gd name="connsiteY35" fmla="*/ 2703931 h 2812935"/>
                    <a:gd name="connsiteX36" fmla="*/ 711888 w 1404720"/>
                    <a:gd name="connsiteY36" fmla="*/ 2744299 h 2812935"/>
                    <a:gd name="connsiteX37" fmla="*/ 752256 w 1404720"/>
                    <a:gd name="connsiteY37" fmla="*/ 2784667 h 2812935"/>
                    <a:gd name="connsiteX38" fmla="*/ 792624 w 1404720"/>
                    <a:gd name="connsiteY38" fmla="*/ 2744299 h 2812935"/>
                    <a:gd name="connsiteX39" fmla="*/ 752256 w 1404720"/>
                    <a:gd name="connsiteY39" fmla="*/ 2703931 h 2812935"/>
                    <a:gd name="connsiteX40" fmla="*/ 667820 w 1404720"/>
                    <a:gd name="connsiteY40" fmla="*/ 2703931 h 2812935"/>
                    <a:gd name="connsiteX41" fmla="*/ 627452 w 1404720"/>
                    <a:gd name="connsiteY41" fmla="*/ 2744299 h 2812935"/>
                    <a:gd name="connsiteX42" fmla="*/ 667820 w 1404720"/>
                    <a:gd name="connsiteY42" fmla="*/ 2784667 h 2812935"/>
                    <a:gd name="connsiteX43" fmla="*/ 708188 w 1404720"/>
                    <a:gd name="connsiteY43" fmla="*/ 2744299 h 2812935"/>
                    <a:gd name="connsiteX44" fmla="*/ 667820 w 1404720"/>
                    <a:gd name="connsiteY44" fmla="*/ 2703931 h 2812935"/>
                    <a:gd name="connsiteX45" fmla="*/ 583384 w 1404720"/>
                    <a:gd name="connsiteY45" fmla="*/ 2703931 h 2812935"/>
                    <a:gd name="connsiteX46" fmla="*/ 543016 w 1404720"/>
                    <a:gd name="connsiteY46" fmla="*/ 2744299 h 2812935"/>
                    <a:gd name="connsiteX47" fmla="*/ 583384 w 1404720"/>
                    <a:gd name="connsiteY47" fmla="*/ 2784667 h 2812935"/>
                    <a:gd name="connsiteX48" fmla="*/ 623752 w 1404720"/>
                    <a:gd name="connsiteY48" fmla="*/ 2744299 h 2812935"/>
                    <a:gd name="connsiteX49" fmla="*/ 583384 w 1404720"/>
                    <a:gd name="connsiteY49" fmla="*/ 2703931 h 2812935"/>
                    <a:gd name="connsiteX50" fmla="*/ 498947 w 1404720"/>
                    <a:gd name="connsiteY50" fmla="*/ 2703931 h 2812935"/>
                    <a:gd name="connsiteX51" fmla="*/ 458579 w 1404720"/>
                    <a:gd name="connsiteY51" fmla="*/ 2744299 h 2812935"/>
                    <a:gd name="connsiteX52" fmla="*/ 498947 w 1404720"/>
                    <a:gd name="connsiteY52" fmla="*/ 2784667 h 2812935"/>
                    <a:gd name="connsiteX53" fmla="*/ 539315 w 1404720"/>
                    <a:gd name="connsiteY53" fmla="*/ 2744299 h 2812935"/>
                    <a:gd name="connsiteX54" fmla="*/ 498947 w 1404720"/>
                    <a:gd name="connsiteY54" fmla="*/ 2703931 h 2812935"/>
                    <a:gd name="connsiteX55" fmla="*/ 414511 w 1404720"/>
                    <a:gd name="connsiteY55" fmla="*/ 2703931 h 2812935"/>
                    <a:gd name="connsiteX56" fmla="*/ 374143 w 1404720"/>
                    <a:gd name="connsiteY56" fmla="*/ 2744299 h 2812935"/>
                    <a:gd name="connsiteX57" fmla="*/ 414511 w 1404720"/>
                    <a:gd name="connsiteY57" fmla="*/ 2784667 h 2812935"/>
                    <a:gd name="connsiteX58" fmla="*/ 454879 w 1404720"/>
                    <a:gd name="connsiteY58" fmla="*/ 2744299 h 2812935"/>
                    <a:gd name="connsiteX59" fmla="*/ 414511 w 1404720"/>
                    <a:gd name="connsiteY59" fmla="*/ 2703931 h 2812935"/>
                    <a:gd name="connsiteX60" fmla="*/ 330075 w 1404720"/>
                    <a:gd name="connsiteY60" fmla="*/ 2703931 h 2812935"/>
                    <a:gd name="connsiteX61" fmla="*/ 289707 w 1404720"/>
                    <a:gd name="connsiteY61" fmla="*/ 2744299 h 2812935"/>
                    <a:gd name="connsiteX62" fmla="*/ 330075 w 1404720"/>
                    <a:gd name="connsiteY62" fmla="*/ 2784667 h 2812935"/>
                    <a:gd name="connsiteX63" fmla="*/ 370443 w 1404720"/>
                    <a:gd name="connsiteY63" fmla="*/ 2744299 h 2812935"/>
                    <a:gd name="connsiteX64" fmla="*/ 330075 w 1404720"/>
                    <a:gd name="connsiteY64" fmla="*/ 2703931 h 2812935"/>
                    <a:gd name="connsiteX65" fmla="*/ 245639 w 1404720"/>
                    <a:gd name="connsiteY65" fmla="*/ 2703931 h 2812935"/>
                    <a:gd name="connsiteX66" fmla="*/ 205271 w 1404720"/>
                    <a:gd name="connsiteY66" fmla="*/ 2744299 h 2812935"/>
                    <a:gd name="connsiteX67" fmla="*/ 245639 w 1404720"/>
                    <a:gd name="connsiteY67" fmla="*/ 2784667 h 2812935"/>
                    <a:gd name="connsiteX68" fmla="*/ 286007 w 1404720"/>
                    <a:gd name="connsiteY68" fmla="*/ 2744299 h 2812935"/>
                    <a:gd name="connsiteX69" fmla="*/ 245639 w 1404720"/>
                    <a:gd name="connsiteY69" fmla="*/ 2703931 h 2812935"/>
                    <a:gd name="connsiteX70" fmla="*/ 161202 w 1404720"/>
                    <a:gd name="connsiteY70" fmla="*/ 2703931 h 2812935"/>
                    <a:gd name="connsiteX71" fmla="*/ 120834 w 1404720"/>
                    <a:gd name="connsiteY71" fmla="*/ 2744299 h 2812935"/>
                    <a:gd name="connsiteX72" fmla="*/ 161202 w 1404720"/>
                    <a:gd name="connsiteY72" fmla="*/ 2784667 h 2812935"/>
                    <a:gd name="connsiteX73" fmla="*/ 201570 w 1404720"/>
                    <a:gd name="connsiteY73" fmla="*/ 2744299 h 2812935"/>
                    <a:gd name="connsiteX74" fmla="*/ 161202 w 1404720"/>
                    <a:gd name="connsiteY74" fmla="*/ 2703931 h 2812935"/>
                    <a:gd name="connsiteX75" fmla="*/ 76766 w 1404720"/>
                    <a:gd name="connsiteY75" fmla="*/ 2703931 h 2812935"/>
                    <a:gd name="connsiteX76" fmla="*/ 36398 w 1404720"/>
                    <a:gd name="connsiteY76" fmla="*/ 2744299 h 2812935"/>
                    <a:gd name="connsiteX77" fmla="*/ 76766 w 1404720"/>
                    <a:gd name="connsiteY77" fmla="*/ 2784667 h 2812935"/>
                    <a:gd name="connsiteX78" fmla="*/ 117134 w 1404720"/>
                    <a:gd name="connsiteY78" fmla="*/ 2744299 h 2812935"/>
                    <a:gd name="connsiteX79" fmla="*/ 76766 w 1404720"/>
                    <a:gd name="connsiteY79" fmla="*/ 2703931 h 2812935"/>
                    <a:gd name="connsiteX80" fmla="*/ 1343312 w 1404720"/>
                    <a:gd name="connsiteY80" fmla="*/ 2617876 h 2812935"/>
                    <a:gd name="connsiteX81" fmla="*/ 1302944 w 1404720"/>
                    <a:gd name="connsiteY81" fmla="*/ 2658244 h 2812935"/>
                    <a:gd name="connsiteX82" fmla="*/ 1343312 w 1404720"/>
                    <a:gd name="connsiteY82" fmla="*/ 2698612 h 2812935"/>
                    <a:gd name="connsiteX83" fmla="*/ 1383680 w 1404720"/>
                    <a:gd name="connsiteY83" fmla="*/ 2658244 h 2812935"/>
                    <a:gd name="connsiteX84" fmla="*/ 1343312 w 1404720"/>
                    <a:gd name="connsiteY84" fmla="*/ 2617876 h 2812935"/>
                    <a:gd name="connsiteX85" fmla="*/ 1258874 w 1404720"/>
                    <a:gd name="connsiteY85" fmla="*/ 2617876 h 2812935"/>
                    <a:gd name="connsiteX86" fmla="*/ 1218506 w 1404720"/>
                    <a:gd name="connsiteY86" fmla="*/ 2658244 h 2812935"/>
                    <a:gd name="connsiteX87" fmla="*/ 1258874 w 1404720"/>
                    <a:gd name="connsiteY87" fmla="*/ 2698612 h 2812935"/>
                    <a:gd name="connsiteX88" fmla="*/ 1299242 w 1404720"/>
                    <a:gd name="connsiteY88" fmla="*/ 2658244 h 2812935"/>
                    <a:gd name="connsiteX89" fmla="*/ 1258874 w 1404720"/>
                    <a:gd name="connsiteY89" fmla="*/ 2617876 h 2812935"/>
                    <a:gd name="connsiteX90" fmla="*/ 1174438 w 1404720"/>
                    <a:gd name="connsiteY90" fmla="*/ 2617876 h 2812935"/>
                    <a:gd name="connsiteX91" fmla="*/ 1134070 w 1404720"/>
                    <a:gd name="connsiteY91" fmla="*/ 2658244 h 2812935"/>
                    <a:gd name="connsiteX92" fmla="*/ 1174438 w 1404720"/>
                    <a:gd name="connsiteY92" fmla="*/ 2698612 h 2812935"/>
                    <a:gd name="connsiteX93" fmla="*/ 1214806 w 1404720"/>
                    <a:gd name="connsiteY93" fmla="*/ 2658244 h 2812935"/>
                    <a:gd name="connsiteX94" fmla="*/ 1174438 w 1404720"/>
                    <a:gd name="connsiteY94" fmla="*/ 2617876 h 2812935"/>
                    <a:gd name="connsiteX95" fmla="*/ 1090002 w 1404720"/>
                    <a:gd name="connsiteY95" fmla="*/ 2617876 h 2812935"/>
                    <a:gd name="connsiteX96" fmla="*/ 1049634 w 1404720"/>
                    <a:gd name="connsiteY96" fmla="*/ 2658244 h 2812935"/>
                    <a:gd name="connsiteX97" fmla="*/ 1090002 w 1404720"/>
                    <a:gd name="connsiteY97" fmla="*/ 2698612 h 2812935"/>
                    <a:gd name="connsiteX98" fmla="*/ 1130370 w 1404720"/>
                    <a:gd name="connsiteY98" fmla="*/ 2658244 h 2812935"/>
                    <a:gd name="connsiteX99" fmla="*/ 1090002 w 1404720"/>
                    <a:gd name="connsiteY99" fmla="*/ 2617876 h 2812935"/>
                    <a:gd name="connsiteX100" fmla="*/ 1005565 w 1404720"/>
                    <a:gd name="connsiteY100" fmla="*/ 2617876 h 2812935"/>
                    <a:gd name="connsiteX101" fmla="*/ 965197 w 1404720"/>
                    <a:gd name="connsiteY101" fmla="*/ 2658244 h 2812935"/>
                    <a:gd name="connsiteX102" fmla="*/ 1005565 w 1404720"/>
                    <a:gd name="connsiteY102" fmla="*/ 2698612 h 2812935"/>
                    <a:gd name="connsiteX103" fmla="*/ 1045933 w 1404720"/>
                    <a:gd name="connsiteY103" fmla="*/ 2658244 h 2812935"/>
                    <a:gd name="connsiteX104" fmla="*/ 1005565 w 1404720"/>
                    <a:gd name="connsiteY104" fmla="*/ 2617876 h 2812935"/>
                    <a:gd name="connsiteX105" fmla="*/ 921129 w 1404720"/>
                    <a:gd name="connsiteY105" fmla="*/ 2617876 h 2812935"/>
                    <a:gd name="connsiteX106" fmla="*/ 880761 w 1404720"/>
                    <a:gd name="connsiteY106" fmla="*/ 2658244 h 2812935"/>
                    <a:gd name="connsiteX107" fmla="*/ 921129 w 1404720"/>
                    <a:gd name="connsiteY107" fmla="*/ 2698612 h 2812935"/>
                    <a:gd name="connsiteX108" fmla="*/ 961497 w 1404720"/>
                    <a:gd name="connsiteY108" fmla="*/ 2658244 h 2812935"/>
                    <a:gd name="connsiteX109" fmla="*/ 921129 w 1404720"/>
                    <a:gd name="connsiteY109" fmla="*/ 2617876 h 2812935"/>
                    <a:gd name="connsiteX110" fmla="*/ 836693 w 1404720"/>
                    <a:gd name="connsiteY110" fmla="*/ 2617876 h 2812935"/>
                    <a:gd name="connsiteX111" fmla="*/ 796325 w 1404720"/>
                    <a:gd name="connsiteY111" fmla="*/ 2658244 h 2812935"/>
                    <a:gd name="connsiteX112" fmla="*/ 836693 w 1404720"/>
                    <a:gd name="connsiteY112" fmla="*/ 2698612 h 2812935"/>
                    <a:gd name="connsiteX113" fmla="*/ 877061 w 1404720"/>
                    <a:gd name="connsiteY113" fmla="*/ 2658244 h 2812935"/>
                    <a:gd name="connsiteX114" fmla="*/ 836693 w 1404720"/>
                    <a:gd name="connsiteY114" fmla="*/ 2617876 h 2812935"/>
                    <a:gd name="connsiteX115" fmla="*/ 752256 w 1404720"/>
                    <a:gd name="connsiteY115" fmla="*/ 2617876 h 2812935"/>
                    <a:gd name="connsiteX116" fmla="*/ 711888 w 1404720"/>
                    <a:gd name="connsiteY116" fmla="*/ 2658244 h 2812935"/>
                    <a:gd name="connsiteX117" fmla="*/ 752256 w 1404720"/>
                    <a:gd name="connsiteY117" fmla="*/ 2698612 h 2812935"/>
                    <a:gd name="connsiteX118" fmla="*/ 792624 w 1404720"/>
                    <a:gd name="connsiteY118" fmla="*/ 2658244 h 2812935"/>
                    <a:gd name="connsiteX119" fmla="*/ 752256 w 1404720"/>
                    <a:gd name="connsiteY119" fmla="*/ 2617876 h 2812935"/>
                    <a:gd name="connsiteX120" fmla="*/ 667820 w 1404720"/>
                    <a:gd name="connsiteY120" fmla="*/ 2617876 h 2812935"/>
                    <a:gd name="connsiteX121" fmla="*/ 627452 w 1404720"/>
                    <a:gd name="connsiteY121" fmla="*/ 2658244 h 2812935"/>
                    <a:gd name="connsiteX122" fmla="*/ 667820 w 1404720"/>
                    <a:gd name="connsiteY122" fmla="*/ 2698612 h 2812935"/>
                    <a:gd name="connsiteX123" fmla="*/ 708188 w 1404720"/>
                    <a:gd name="connsiteY123" fmla="*/ 2658244 h 2812935"/>
                    <a:gd name="connsiteX124" fmla="*/ 667820 w 1404720"/>
                    <a:gd name="connsiteY124" fmla="*/ 2617876 h 2812935"/>
                    <a:gd name="connsiteX125" fmla="*/ 583384 w 1404720"/>
                    <a:gd name="connsiteY125" fmla="*/ 2617876 h 2812935"/>
                    <a:gd name="connsiteX126" fmla="*/ 543016 w 1404720"/>
                    <a:gd name="connsiteY126" fmla="*/ 2658244 h 2812935"/>
                    <a:gd name="connsiteX127" fmla="*/ 583384 w 1404720"/>
                    <a:gd name="connsiteY127" fmla="*/ 2698612 h 2812935"/>
                    <a:gd name="connsiteX128" fmla="*/ 623752 w 1404720"/>
                    <a:gd name="connsiteY128" fmla="*/ 2658244 h 2812935"/>
                    <a:gd name="connsiteX129" fmla="*/ 583384 w 1404720"/>
                    <a:gd name="connsiteY129" fmla="*/ 2617876 h 2812935"/>
                    <a:gd name="connsiteX130" fmla="*/ 498947 w 1404720"/>
                    <a:gd name="connsiteY130" fmla="*/ 2617876 h 2812935"/>
                    <a:gd name="connsiteX131" fmla="*/ 458579 w 1404720"/>
                    <a:gd name="connsiteY131" fmla="*/ 2658244 h 2812935"/>
                    <a:gd name="connsiteX132" fmla="*/ 498947 w 1404720"/>
                    <a:gd name="connsiteY132" fmla="*/ 2698612 h 2812935"/>
                    <a:gd name="connsiteX133" fmla="*/ 539315 w 1404720"/>
                    <a:gd name="connsiteY133" fmla="*/ 2658244 h 2812935"/>
                    <a:gd name="connsiteX134" fmla="*/ 498947 w 1404720"/>
                    <a:gd name="connsiteY134" fmla="*/ 2617876 h 2812935"/>
                    <a:gd name="connsiteX135" fmla="*/ 414511 w 1404720"/>
                    <a:gd name="connsiteY135" fmla="*/ 2617876 h 2812935"/>
                    <a:gd name="connsiteX136" fmla="*/ 374143 w 1404720"/>
                    <a:gd name="connsiteY136" fmla="*/ 2658244 h 2812935"/>
                    <a:gd name="connsiteX137" fmla="*/ 414511 w 1404720"/>
                    <a:gd name="connsiteY137" fmla="*/ 2698612 h 2812935"/>
                    <a:gd name="connsiteX138" fmla="*/ 454879 w 1404720"/>
                    <a:gd name="connsiteY138" fmla="*/ 2658244 h 2812935"/>
                    <a:gd name="connsiteX139" fmla="*/ 414511 w 1404720"/>
                    <a:gd name="connsiteY139" fmla="*/ 2617876 h 2812935"/>
                    <a:gd name="connsiteX140" fmla="*/ 330075 w 1404720"/>
                    <a:gd name="connsiteY140" fmla="*/ 2617876 h 2812935"/>
                    <a:gd name="connsiteX141" fmla="*/ 289707 w 1404720"/>
                    <a:gd name="connsiteY141" fmla="*/ 2658244 h 2812935"/>
                    <a:gd name="connsiteX142" fmla="*/ 330075 w 1404720"/>
                    <a:gd name="connsiteY142" fmla="*/ 2698612 h 2812935"/>
                    <a:gd name="connsiteX143" fmla="*/ 370443 w 1404720"/>
                    <a:gd name="connsiteY143" fmla="*/ 2658244 h 2812935"/>
                    <a:gd name="connsiteX144" fmla="*/ 330075 w 1404720"/>
                    <a:gd name="connsiteY144" fmla="*/ 2617876 h 2812935"/>
                    <a:gd name="connsiteX145" fmla="*/ 245639 w 1404720"/>
                    <a:gd name="connsiteY145" fmla="*/ 2617876 h 2812935"/>
                    <a:gd name="connsiteX146" fmla="*/ 205271 w 1404720"/>
                    <a:gd name="connsiteY146" fmla="*/ 2658244 h 2812935"/>
                    <a:gd name="connsiteX147" fmla="*/ 245639 w 1404720"/>
                    <a:gd name="connsiteY147" fmla="*/ 2698612 h 2812935"/>
                    <a:gd name="connsiteX148" fmla="*/ 286007 w 1404720"/>
                    <a:gd name="connsiteY148" fmla="*/ 2658244 h 2812935"/>
                    <a:gd name="connsiteX149" fmla="*/ 245639 w 1404720"/>
                    <a:gd name="connsiteY149" fmla="*/ 2617876 h 2812935"/>
                    <a:gd name="connsiteX150" fmla="*/ 161202 w 1404720"/>
                    <a:gd name="connsiteY150" fmla="*/ 2617876 h 2812935"/>
                    <a:gd name="connsiteX151" fmla="*/ 120834 w 1404720"/>
                    <a:gd name="connsiteY151" fmla="*/ 2658244 h 2812935"/>
                    <a:gd name="connsiteX152" fmla="*/ 161202 w 1404720"/>
                    <a:gd name="connsiteY152" fmla="*/ 2698612 h 2812935"/>
                    <a:gd name="connsiteX153" fmla="*/ 201570 w 1404720"/>
                    <a:gd name="connsiteY153" fmla="*/ 2658244 h 2812935"/>
                    <a:gd name="connsiteX154" fmla="*/ 161202 w 1404720"/>
                    <a:gd name="connsiteY154" fmla="*/ 2617876 h 2812935"/>
                    <a:gd name="connsiteX155" fmla="*/ 76766 w 1404720"/>
                    <a:gd name="connsiteY155" fmla="*/ 2617876 h 2812935"/>
                    <a:gd name="connsiteX156" fmla="*/ 36398 w 1404720"/>
                    <a:gd name="connsiteY156" fmla="*/ 2658244 h 2812935"/>
                    <a:gd name="connsiteX157" fmla="*/ 76766 w 1404720"/>
                    <a:gd name="connsiteY157" fmla="*/ 2698612 h 2812935"/>
                    <a:gd name="connsiteX158" fmla="*/ 117134 w 1404720"/>
                    <a:gd name="connsiteY158" fmla="*/ 2658244 h 2812935"/>
                    <a:gd name="connsiteX159" fmla="*/ 76766 w 1404720"/>
                    <a:gd name="connsiteY159" fmla="*/ 2617876 h 2812935"/>
                    <a:gd name="connsiteX160" fmla="*/ 1343312 w 1404720"/>
                    <a:gd name="connsiteY160" fmla="*/ 2531827 h 2812935"/>
                    <a:gd name="connsiteX161" fmla="*/ 1302944 w 1404720"/>
                    <a:gd name="connsiteY161" fmla="*/ 2572195 h 2812935"/>
                    <a:gd name="connsiteX162" fmla="*/ 1343312 w 1404720"/>
                    <a:gd name="connsiteY162" fmla="*/ 2612563 h 2812935"/>
                    <a:gd name="connsiteX163" fmla="*/ 1383680 w 1404720"/>
                    <a:gd name="connsiteY163" fmla="*/ 2572195 h 2812935"/>
                    <a:gd name="connsiteX164" fmla="*/ 1343312 w 1404720"/>
                    <a:gd name="connsiteY164" fmla="*/ 2531827 h 2812935"/>
                    <a:gd name="connsiteX165" fmla="*/ 1258874 w 1404720"/>
                    <a:gd name="connsiteY165" fmla="*/ 2531827 h 2812935"/>
                    <a:gd name="connsiteX166" fmla="*/ 1218506 w 1404720"/>
                    <a:gd name="connsiteY166" fmla="*/ 2572195 h 2812935"/>
                    <a:gd name="connsiteX167" fmla="*/ 1258874 w 1404720"/>
                    <a:gd name="connsiteY167" fmla="*/ 2612563 h 2812935"/>
                    <a:gd name="connsiteX168" fmla="*/ 1299242 w 1404720"/>
                    <a:gd name="connsiteY168" fmla="*/ 2572195 h 2812935"/>
                    <a:gd name="connsiteX169" fmla="*/ 1258874 w 1404720"/>
                    <a:gd name="connsiteY169" fmla="*/ 2531827 h 2812935"/>
                    <a:gd name="connsiteX170" fmla="*/ 1174438 w 1404720"/>
                    <a:gd name="connsiteY170" fmla="*/ 2531827 h 2812935"/>
                    <a:gd name="connsiteX171" fmla="*/ 1134070 w 1404720"/>
                    <a:gd name="connsiteY171" fmla="*/ 2572195 h 2812935"/>
                    <a:gd name="connsiteX172" fmla="*/ 1174438 w 1404720"/>
                    <a:gd name="connsiteY172" fmla="*/ 2612563 h 2812935"/>
                    <a:gd name="connsiteX173" fmla="*/ 1214806 w 1404720"/>
                    <a:gd name="connsiteY173" fmla="*/ 2572195 h 2812935"/>
                    <a:gd name="connsiteX174" fmla="*/ 1174438 w 1404720"/>
                    <a:gd name="connsiteY174" fmla="*/ 2531827 h 2812935"/>
                    <a:gd name="connsiteX175" fmla="*/ 1090002 w 1404720"/>
                    <a:gd name="connsiteY175" fmla="*/ 2531827 h 2812935"/>
                    <a:gd name="connsiteX176" fmla="*/ 1049634 w 1404720"/>
                    <a:gd name="connsiteY176" fmla="*/ 2572195 h 2812935"/>
                    <a:gd name="connsiteX177" fmla="*/ 1090002 w 1404720"/>
                    <a:gd name="connsiteY177" fmla="*/ 2612563 h 2812935"/>
                    <a:gd name="connsiteX178" fmla="*/ 1130370 w 1404720"/>
                    <a:gd name="connsiteY178" fmla="*/ 2572195 h 2812935"/>
                    <a:gd name="connsiteX179" fmla="*/ 1090002 w 1404720"/>
                    <a:gd name="connsiteY179" fmla="*/ 2531827 h 2812935"/>
                    <a:gd name="connsiteX180" fmla="*/ 1005565 w 1404720"/>
                    <a:gd name="connsiteY180" fmla="*/ 2531827 h 2812935"/>
                    <a:gd name="connsiteX181" fmla="*/ 965197 w 1404720"/>
                    <a:gd name="connsiteY181" fmla="*/ 2572195 h 2812935"/>
                    <a:gd name="connsiteX182" fmla="*/ 1005565 w 1404720"/>
                    <a:gd name="connsiteY182" fmla="*/ 2612563 h 2812935"/>
                    <a:gd name="connsiteX183" fmla="*/ 1045933 w 1404720"/>
                    <a:gd name="connsiteY183" fmla="*/ 2572195 h 2812935"/>
                    <a:gd name="connsiteX184" fmla="*/ 1005565 w 1404720"/>
                    <a:gd name="connsiteY184" fmla="*/ 2531827 h 2812935"/>
                    <a:gd name="connsiteX185" fmla="*/ 921129 w 1404720"/>
                    <a:gd name="connsiteY185" fmla="*/ 2531827 h 2812935"/>
                    <a:gd name="connsiteX186" fmla="*/ 880761 w 1404720"/>
                    <a:gd name="connsiteY186" fmla="*/ 2572195 h 2812935"/>
                    <a:gd name="connsiteX187" fmla="*/ 921129 w 1404720"/>
                    <a:gd name="connsiteY187" fmla="*/ 2612563 h 2812935"/>
                    <a:gd name="connsiteX188" fmla="*/ 961497 w 1404720"/>
                    <a:gd name="connsiteY188" fmla="*/ 2572195 h 2812935"/>
                    <a:gd name="connsiteX189" fmla="*/ 921129 w 1404720"/>
                    <a:gd name="connsiteY189" fmla="*/ 2531827 h 2812935"/>
                    <a:gd name="connsiteX190" fmla="*/ 836693 w 1404720"/>
                    <a:gd name="connsiteY190" fmla="*/ 2531827 h 2812935"/>
                    <a:gd name="connsiteX191" fmla="*/ 796325 w 1404720"/>
                    <a:gd name="connsiteY191" fmla="*/ 2572195 h 2812935"/>
                    <a:gd name="connsiteX192" fmla="*/ 836693 w 1404720"/>
                    <a:gd name="connsiteY192" fmla="*/ 2612563 h 2812935"/>
                    <a:gd name="connsiteX193" fmla="*/ 877061 w 1404720"/>
                    <a:gd name="connsiteY193" fmla="*/ 2572195 h 2812935"/>
                    <a:gd name="connsiteX194" fmla="*/ 836693 w 1404720"/>
                    <a:gd name="connsiteY194" fmla="*/ 2531827 h 2812935"/>
                    <a:gd name="connsiteX195" fmla="*/ 752256 w 1404720"/>
                    <a:gd name="connsiteY195" fmla="*/ 2531827 h 2812935"/>
                    <a:gd name="connsiteX196" fmla="*/ 711888 w 1404720"/>
                    <a:gd name="connsiteY196" fmla="*/ 2572195 h 2812935"/>
                    <a:gd name="connsiteX197" fmla="*/ 752256 w 1404720"/>
                    <a:gd name="connsiteY197" fmla="*/ 2612563 h 2812935"/>
                    <a:gd name="connsiteX198" fmla="*/ 792624 w 1404720"/>
                    <a:gd name="connsiteY198" fmla="*/ 2572195 h 2812935"/>
                    <a:gd name="connsiteX199" fmla="*/ 752256 w 1404720"/>
                    <a:gd name="connsiteY199" fmla="*/ 2531827 h 2812935"/>
                    <a:gd name="connsiteX200" fmla="*/ 667820 w 1404720"/>
                    <a:gd name="connsiteY200" fmla="*/ 2531827 h 2812935"/>
                    <a:gd name="connsiteX201" fmla="*/ 627452 w 1404720"/>
                    <a:gd name="connsiteY201" fmla="*/ 2572195 h 2812935"/>
                    <a:gd name="connsiteX202" fmla="*/ 667820 w 1404720"/>
                    <a:gd name="connsiteY202" fmla="*/ 2612563 h 2812935"/>
                    <a:gd name="connsiteX203" fmla="*/ 708188 w 1404720"/>
                    <a:gd name="connsiteY203" fmla="*/ 2572195 h 2812935"/>
                    <a:gd name="connsiteX204" fmla="*/ 667820 w 1404720"/>
                    <a:gd name="connsiteY204" fmla="*/ 2531827 h 2812935"/>
                    <a:gd name="connsiteX205" fmla="*/ 583384 w 1404720"/>
                    <a:gd name="connsiteY205" fmla="*/ 2531827 h 2812935"/>
                    <a:gd name="connsiteX206" fmla="*/ 543016 w 1404720"/>
                    <a:gd name="connsiteY206" fmla="*/ 2572195 h 2812935"/>
                    <a:gd name="connsiteX207" fmla="*/ 583384 w 1404720"/>
                    <a:gd name="connsiteY207" fmla="*/ 2612563 h 2812935"/>
                    <a:gd name="connsiteX208" fmla="*/ 623752 w 1404720"/>
                    <a:gd name="connsiteY208" fmla="*/ 2572195 h 2812935"/>
                    <a:gd name="connsiteX209" fmla="*/ 583384 w 1404720"/>
                    <a:gd name="connsiteY209" fmla="*/ 2531827 h 2812935"/>
                    <a:gd name="connsiteX210" fmla="*/ 498947 w 1404720"/>
                    <a:gd name="connsiteY210" fmla="*/ 2531827 h 2812935"/>
                    <a:gd name="connsiteX211" fmla="*/ 458579 w 1404720"/>
                    <a:gd name="connsiteY211" fmla="*/ 2572195 h 2812935"/>
                    <a:gd name="connsiteX212" fmla="*/ 498947 w 1404720"/>
                    <a:gd name="connsiteY212" fmla="*/ 2612563 h 2812935"/>
                    <a:gd name="connsiteX213" fmla="*/ 539315 w 1404720"/>
                    <a:gd name="connsiteY213" fmla="*/ 2572195 h 2812935"/>
                    <a:gd name="connsiteX214" fmla="*/ 498947 w 1404720"/>
                    <a:gd name="connsiteY214" fmla="*/ 2531827 h 2812935"/>
                    <a:gd name="connsiteX215" fmla="*/ 414511 w 1404720"/>
                    <a:gd name="connsiteY215" fmla="*/ 2531827 h 2812935"/>
                    <a:gd name="connsiteX216" fmla="*/ 374143 w 1404720"/>
                    <a:gd name="connsiteY216" fmla="*/ 2572195 h 2812935"/>
                    <a:gd name="connsiteX217" fmla="*/ 414511 w 1404720"/>
                    <a:gd name="connsiteY217" fmla="*/ 2612563 h 2812935"/>
                    <a:gd name="connsiteX218" fmla="*/ 454879 w 1404720"/>
                    <a:gd name="connsiteY218" fmla="*/ 2572195 h 2812935"/>
                    <a:gd name="connsiteX219" fmla="*/ 414511 w 1404720"/>
                    <a:gd name="connsiteY219" fmla="*/ 2531827 h 2812935"/>
                    <a:gd name="connsiteX220" fmla="*/ 330075 w 1404720"/>
                    <a:gd name="connsiteY220" fmla="*/ 2531827 h 2812935"/>
                    <a:gd name="connsiteX221" fmla="*/ 289707 w 1404720"/>
                    <a:gd name="connsiteY221" fmla="*/ 2572195 h 2812935"/>
                    <a:gd name="connsiteX222" fmla="*/ 330075 w 1404720"/>
                    <a:gd name="connsiteY222" fmla="*/ 2612563 h 2812935"/>
                    <a:gd name="connsiteX223" fmla="*/ 370443 w 1404720"/>
                    <a:gd name="connsiteY223" fmla="*/ 2572195 h 2812935"/>
                    <a:gd name="connsiteX224" fmla="*/ 330075 w 1404720"/>
                    <a:gd name="connsiteY224" fmla="*/ 2531827 h 2812935"/>
                    <a:gd name="connsiteX225" fmla="*/ 245639 w 1404720"/>
                    <a:gd name="connsiteY225" fmla="*/ 2531827 h 2812935"/>
                    <a:gd name="connsiteX226" fmla="*/ 205271 w 1404720"/>
                    <a:gd name="connsiteY226" fmla="*/ 2572195 h 2812935"/>
                    <a:gd name="connsiteX227" fmla="*/ 245639 w 1404720"/>
                    <a:gd name="connsiteY227" fmla="*/ 2612563 h 2812935"/>
                    <a:gd name="connsiteX228" fmla="*/ 286007 w 1404720"/>
                    <a:gd name="connsiteY228" fmla="*/ 2572195 h 2812935"/>
                    <a:gd name="connsiteX229" fmla="*/ 245639 w 1404720"/>
                    <a:gd name="connsiteY229" fmla="*/ 2531827 h 2812935"/>
                    <a:gd name="connsiteX230" fmla="*/ 161202 w 1404720"/>
                    <a:gd name="connsiteY230" fmla="*/ 2531827 h 2812935"/>
                    <a:gd name="connsiteX231" fmla="*/ 120834 w 1404720"/>
                    <a:gd name="connsiteY231" fmla="*/ 2572195 h 2812935"/>
                    <a:gd name="connsiteX232" fmla="*/ 161202 w 1404720"/>
                    <a:gd name="connsiteY232" fmla="*/ 2612563 h 2812935"/>
                    <a:gd name="connsiteX233" fmla="*/ 201570 w 1404720"/>
                    <a:gd name="connsiteY233" fmla="*/ 2572195 h 2812935"/>
                    <a:gd name="connsiteX234" fmla="*/ 161202 w 1404720"/>
                    <a:gd name="connsiteY234" fmla="*/ 2531827 h 2812935"/>
                    <a:gd name="connsiteX235" fmla="*/ 76766 w 1404720"/>
                    <a:gd name="connsiteY235" fmla="*/ 2531827 h 2812935"/>
                    <a:gd name="connsiteX236" fmla="*/ 36398 w 1404720"/>
                    <a:gd name="connsiteY236" fmla="*/ 2572195 h 2812935"/>
                    <a:gd name="connsiteX237" fmla="*/ 76766 w 1404720"/>
                    <a:gd name="connsiteY237" fmla="*/ 2612563 h 2812935"/>
                    <a:gd name="connsiteX238" fmla="*/ 117134 w 1404720"/>
                    <a:gd name="connsiteY238" fmla="*/ 2572195 h 2812935"/>
                    <a:gd name="connsiteX239" fmla="*/ 76766 w 1404720"/>
                    <a:gd name="connsiteY239" fmla="*/ 2531827 h 2812935"/>
                    <a:gd name="connsiteX240" fmla="*/ 1343312 w 1404720"/>
                    <a:gd name="connsiteY240" fmla="*/ 2445777 h 2812935"/>
                    <a:gd name="connsiteX241" fmla="*/ 1302944 w 1404720"/>
                    <a:gd name="connsiteY241" fmla="*/ 2486145 h 2812935"/>
                    <a:gd name="connsiteX242" fmla="*/ 1343312 w 1404720"/>
                    <a:gd name="connsiteY242" fmla="*/ 2526513 h 2812935"/>
                    <a:gd name="connsiteX243" fmla="*/ 1383680 w 1404720"/>
                    <a:gd name="connsiteY243" fmla="*/ 2486145 h 2812935"/>
                    <a:gd name="connsiteX244" fmla="*/ 1343312 w 1404720"/>
                    <a:gd name="connsiteY244" fmla="*/ 2445777 h 2812935"/>
                    <a:gd name="connsiteX245" fmla="*/ 1258874 w 1404720"/>
                    <a:gd name="connsiteY245" fmla="*/ 2445777 h 2812935"/>
                    <a:gd name="connsiteX246" fmla="*/ 1218506 w 1404720"/>
                    <a:gd name="connsiteY246" fmla="*/ 2486145 h 2812935"/>
                    <a:gd name="connsiteX247" fmla="*/ 1258874 w 1404720"/>
                    <a:gd name="connsiteY247" fmla="*/ 2526513 h 2812935"/>
                    <a:gd name="connsiteX248" fmla="*/ 1299242 w 1404720"/>
                    <a:gd name="connsiteY248" fmla="*/ 2486145 h 2812935"/>
                    <a:gd name="connsiteX249" fmla="*/ 1258874 w 1404720"/>
                    <a:gd name="connsiteY249" fmla="*/ 2445777 h 2812935"/>
                    <a:gd name="connsiteX250" fmla="*/ 1174438 w 1404720"/>
                    <a:gd name="connsiteY250" fmla="*/ 2445777 h 2812935"/>
                    <a:gd name="connsiteX251" fmla="*/ 1134070 w 1404720"/>
                    <a:gd name="connsiteY251" fmla="*/ 2486145 h 2812935"/>
                    <a:gd name="connsiteX252" fmla="*/ 1174438 w 1404720"/>
                    <a:gd name="connsiteY252" fmla="*/ 2526513 h 2812935"/>
                    <a:gd name="connsiteX253" fmla="*/ 1214806 w 1404720"/>
                    <a:gd name="connsiteY253" fmla="*/ 2486145 h 2812935"/>
                    <a:gd name="connsiteX254" fmla="*/ 1174438 w 1404720"/>
                    <a:gd name="connsiteY254" fmla="*/ 2445777 h 2812935"/>
                    <a:gd name="connsiteX255" fmla="*/ 1090002 w 1404720"/>
                    <a:gd name="connsiteY255" fmla="*/ 2445777 h 2812935"/>
                    <a:gd name="connsiteX256" fmla="*/ 1049634 w 1404720"/>
                    <a:gd name="connsiteY256" fmla="*/ 2486145 h 2812935"/>
                    <a:gd name="connsiteX257" fmla="*/ 1090002 w 1404720"/>
                    <a:gd name="connsiteY257" fmla="*/ 2526513 h 2812935"/>
                    <a:gd name="connsiteX258" fmla="*/ 1130370 w 1404720"/>
                    <a:gd name="connsiteY258" fmla="*/ 2486145 h 2812935"/>
                    <a:gd name="connsiteX259" fmla="*/ 1090002 w 1404720"/>
                    <a:gd name="connsiteY259" fmla="*/ 2445777 h 2812935"/>
                    <a:gd name="connsiteX260" fmla="*/ 1005565 w 1404720"/>
                    <a:gd name="connsiteY260" fmla="*/ 2445777 h 2812935"/>
                    <a:gd name="connsiteX261" fmla="*/ 965197 w 1404720"/>
                    <a:gd name="connsiteY261" fmla="*/ 2486145 h 2812935"/>
                    <a:gd name="connsiteX262" fmla="*/ 1005565 w 1404720"/>
                    <a:gd name="connsiteY262" fmla="*/ 2526513 h 2812935"/>
                    <a:gd name="connsiteX263" fmla="*/ 1045933 w 1404720"/>
                    <a:gd name="connsiteY263" fmla="*/ 2486145 h 2812935"/>
                    <a:gd name="connsiteX264" fmla="*/ 1005565 w 1404720"/>
                    <a:gd name="connsiteY264" fmla="*/ 2445777 h 2812935"/>
                    <a:gd name="connsiteX265" fmla="*/ 921129 w 1404720"/>
                    <a:gd name="connsiteY265" fmla="*/ 2445777 h 2812935"/>
                    <a:gd name="connsiteX266" fmla="*/ 880761 w 1404720"/>
                    <a:gd name="connsiteY266" fmla="*/ 2486145 h 2812935"/>
                    <a:gd name="connsiteX267" fmla="*/ 921129 w 1404720"/>
                    <a:gd name="connsiteY267" fmla="*/ 2526513 h 2812935"/>
                    <a:gd name="connsiteX268" fmla="*/ 961497 w 1404720"/>
                    <a:gd name="connsiteY268" fmla="*/ 2486145 h 2812935"/>
                    <a:gd name="connsiteX269" fmla="*/ 921129 w 1404720"/>
                    <a:gd name="connsiteY269" fmla="*/ 2445777 h 2812935"/>
                    <a:gd name="connsiteX270" fmla="*/ 836693 w 1404720"/>
                    <a:gd name="connsiteY270" fmla="*/ 2445777 h 2812935"/>
                    <a:gd name="connsiteX271" fmla="*/ 796325 w 1404720"/>
                    <a:gd name="connsiteY271" fmla="*/ 2486145 h 2812935"/>
                    <a:gd name="connsiteX272" fmla="*/ 836693 w 1404720"/>
                    <a:gd name="connsiteY272" fmla="*/ 2526513 h 2812935"/>
                    <a:gd name="connsiteX273" fmla="*/ 877061 w 1404720"/>
                    <a:gd name="connsiteY273" fmla="*/ 2486145 h 2812935"/>
                    <a:gd name="connsiteX274" fmla="*/ 836693 w 1404720"/>
                    <a:gd name="connsiteY274" fmla="*/ 2445777 h 2812935"/>
                    <a:gd name="connsiteX275" fmla="*/ 752256 w 1404720"/>
                    <a:gd name="connsiteY275" fmla="*/ 2445777 h 2812935"/>
                    <a:gd name="connsiteX276" fmla="*/ 711888 w 1404720"/>
                    <a:gd name="connsiteY276" fmla="*/ 2486145 h 2812935"/>
                    <a:gd name="connsiteX277" fmla="*/ 752256 w 1404720"/>
                    <a:gd name="connsiteY277" fmla="*/ 2526513 h 2812935"/>
                    <a:gd name="connsiteX278" fmla="*/ 792624 w 1404720"/>
                    <a:gd name="connsiteY278" fmla="*/ 2486145 h 2812935"/>
                    <a:gd name="connsiteX279" fmla="*/ 752256 w 1404720"/>
                    <a:gd name="connsiteY279" fmla="*/ 2445777 h 2812935"/>
                    <a:gd name="connsiteX280" fmla="*/ 667820 w 1404720"/>
                    <a:gd name="connsiteY280" fmla="*/ 2445777 h 2812935"/>
                    <a:gd name="connsiteX281" fmla="*/ 627452 w 1404720"/>
                    <a:gd name="connsiteY281" fmla="*/ 2486145 h 2812935"/>
                    <a:gd name="connsiteX282" fmla="*/ 667820 w 1404720"/>
                    <a:gd name="connsiteY282" fmla="*/ 2526513 h 2812935"/>
                    <a:gd name="connsiteX283" fmla="*/ 708188 w 1404720"/>
                    <a:gd name="connsiteY283" fmla="*/ 2486145 h 2812935"/>
                    <a:gd name="connsiteX284" fmla="*/ 667820 w 1404720"/>
                    <a:gd name="connsiteY284" fmla="*/ 2445777 h 2812935"/>
                    <a:gd name="connsiteX285" fmla="*/ 583384 w 1404720"/>
                    <a:gd name="connsiteY285" fmla="*/ 2445777 h 2812935"/>
                    <a:gd name="connsiteX286" fmla="*/ 543016 w 1404720"/>
                    <a:gd name="connsiteY286" fmla="*/ 2486145 h 2812935"/>
                    <a:gd name="connsiteX287" fmla="*/ 583384 w 1404720"/>
                    <a:gd name="connsiteY287" fmla="*/ 2526513 h 2812935"/>
                    <a:gd name="connsiteX288" fmla="*/ 623752 w 1404720"/>
                    <a:gd name="connsiteY288" fmla="*/ 2486145 h 2812935"/>
                    <a:gd name="connsiteX289" fmla="*/ 583384 w 1404720"/>
                    <a:gd name="connsiteY289" fmla="*/ 2445777 h 2812935"/>
                    <a:gd name="connsiteX290" fmla="*/ 498947 w 1404720"/>
                    <a:gd name="connsiteY290" fmla="*/ 2445777 h 2812935"/>
                    <a:gd name="connsiteX291" fmla="*/ 458579 w 1404720"/>
                    <a:gd name="connsiteY291" fmla="*/ 2486145 h 2812935"/>
                    <a:gd name="connsiteX292" fmla="*/ 498947 w 1404720"/>
                    <a:gd name="connsiteY292" fmla="*/ 2526513 h 2812935"/>
                    <a:gd name="connsiteX293" fmla="*/ 539315 w 1404720"/>
                    <a:gd name="connsiteY293" fmla="*/ 2486145 h 2812935"/>
                    <a:gd name="connsiteX294" fmla="*/ 498947 w 1404720"/>
                    <a:gd name="connsiteY294" fmla="*/ 2445777 h 2812935"/>
                    <a:gd name="connsiteX295" fmla="*/ 414511 w 1404720"/>
                    <a:gd name="connsiteY295" fmla="*/ 2445777 h 2812935"/>
                    <a:gd name="connsiteX296" fmla="*/ 374143 w 1404720"/>
                    <a:gd name="connsiteY296" fmla="*/ 2486145 h 2812935"/>
                    <a:gd name="connsiteX297" fmla="*/ 414511 w 1404720"/>
                    <a:gd name="connsiteY297" fmla="*/ 2526513 h 2812935"/>
                    <a:gd name="connsiteX298" fmla="*/ 454879 w 1404720"/>
                    <a:gd name="connsiteY298" fmla="*/ 2486145 h 2812935"/>
                    <a:gd name="connsiteX299" fmla="*/ 414511 w 1404720"/>
                    <a:gd name="connsiteY299" fmla="*/ 2445777 h 2812935"/>
                    <a:gd name="connsiteX300" fmla="*/ 330075 w 1404720"/>
                    <a:gd name="connsiteY300" fmla="*/ 2445777 h 2812935"/>
                    <a:gd name="connsiteX301" fmla="*/ 289707 w 1404720"/>
                    <a:gd name="connsiteY301" fmla="*/ 2486145 h 2812935"/>
                    <a:gd name="connsiteX302" fmla="*/ 330075 w 1404720"/>
                    <a:gd name="connsiteY302" fmla="*/ 2526513 h 2812935"/>
                    <a:gd name="connsiteX303" fmla="*/ 370443 w 1404720"/>
                    <a:gd name="connsiteY303" fmla="*/ 2486145 h 2812935"/>
                    <a:gd name="connsiteX304" fmla="*/ 330075 w 1404720"/>
                    <a:gd name="connsiteY304" fmla="*/ 2445777 h 2812935"/>
                    <a:gd name="connsiteX305" fmla="*/ 245639 w 1404720"/>
                    <a:gd name="connsiteY305" fmla="*/ 2445777 h 2812935"/>
                    <a:gd name="connsiteX306" fmla="*/ 205271 w 1404720"/>
                    <a:gd name="connsiteY306" fmla="*/ 2486145 h 2812935"/>
                    <a:gd name="connsiteX307" fmla="*/ 245639 w 1404720"/>
                    <a:gd name="connsiteY307" fmla="*/ 2526513 h 2812935"/>
                    <a:gd name="connsiteX308" fmla="*/ 286007 w 1404720"/>
                    <a:gd name="connsiteY308" fmla="*/ 2486145 h 2812935"/>
                    <a:gd name="connsiteX309" fmla="*/ 245639 w 1404720"/>
                    <a:gd name="connsiteY309" fmla="*/ 2445777 h 2812935"/>
                    <a:gd name="connsiteX310" fmla="*/ 161202 w 1404720"/>
                    <a:gd name="connsiteY310" fmla="*/ 2445777 h 2812935"/>
                    <a:gd name="connsiteX311" fmla="*/ 120834 w 1404720"/>
                    <a:gd name="connsiteY311" fmla="*/ 2486145 h 2812935"/>
                    <a:gd name="connsiteX312" fmla="*/ 161202 w 1404720"/>
                    <a:gd name="connsiteY312" fmla="*/ 2526513 h 2812935"/>
                    <a:gd name="connsiteX313" fmla="*/ 201570 w 1404720"/>
                    <a:gd name="connsiteY313" fmla="*/ 2486145 h 2812935"/>
                    <a:gd name="connsiteX314" fmla="*/ 161202 w 1404720"/>
                    <a:gd name="connsiteY314" fmla="*/ 2445777 h 2812935"/>
                    <a:gd name="connsiteX315" fmla="*/ 76766 w 1404720"/>
                    <a:gd name="connsiteY315" fmla="*/ 2445777 h 2812935"/>
                    <a:gd name="connsiteX316" fmla="*/ 36398 w 1404720"/>
                    <a:gd name="connsiteY316" fmla="*/ 2486145 h 2812935"/>
                    <a:gd name="connsiteX317" fmla="*/ 76766 w 1404720"/>
                    <a:gd name="connsiteY317" fmla="*/ 2526513 h 2812935"/>
                    <a:gd name="connsiteX318" fmla="*/ 117134 w 1404720"/>
                    <a:gd name="connsiteY318" fmla="*/ 2486145 h 2812935"/>
                    <a:gd name="connsiteX319" fmla="*/ 76766 w 1404720"/>
                    <a:gd name="connsiteY319" fmla="*/ 2445777 h 2812935"/>
                    <a:gd name="connsiteX320" fmla="*/ 1343312 w 1404720"/>
                    <a:gd name="connsiteY320" fmla="*/ 2359728 h 2812935"/>
                    <a:gd name="connsiteX321" fmla="*/ 1302944 w 1404720"/>
                    <a:gd name="connsiteY321" fmla="*/ 2400096 h 2812935"/>
                    <a:gd name="connsiteX322" fmla="*/ 1343312 w 1404720"/>
                    <a:gd name="connsiteY322" fmla="*/ 2440464 h 2812935"/>
                    <a:gd name="connsiteX323" fmla="*/ 1383680 w 1404720"/>
                    <a:gd name="connsiteY323" fmla="*/ 2400096 h 2812935"/>
                    <a:gd name="connsiteX324" fmla="*/ 1343312 w 1404720"/>
                    <a:gd name="connsiteY324" fmla="*/ 2359728 h 2812935"/>
                    <a:gd name="connsiteX325" fmla="*/ 1258874 w 1404720"/>
                    <a:gd name="connsiteY325" fmla="*/ 2359728 h 2812935"/>
                    <a:gd name="connsiteX326" fmla="*/ 1218506 w 1404720"/>
                    <a:gd name="connsiteY326" fmla="*/ 2400096 h 2812935"/>
                    <a:gd name="connsiteX327" fmla="*/ 1258874 w 1404720"/>
                    <a:gd name="connsiteY327" fmla="*/ 2440464 h 2812935"/>
                    <a:gd name="connsiteX328" fmla="*/ 1299242 w 1404720"/>
                    <a:gd name="connsiteY328" fmla="*/ 2400096 h 2812935"/>
                    <a:gd name="connsiteX329" fmla="*/ 1258874 w 1404720"/>
                    <a:gd name="connsiteY329" fmla="*/ 2359728 h 2812935"/>
                    <a:gd name="connsiteX330" fmla="*/ 1174438 w 1404720"/>
                    <a:gd name="connsiteY330" fmla="*/ 2359728 h 2812935"/>
                    <a:gd name="connsiteX331" fmla="*/ 1134070 w 1404720"/>
                    <a:gd name="connsiteY331" fmla="*/ 2400096 h 2812935"/>
                    <a:gd name="connsiteX332" fmla="*/ 1174438 w 1404720"/>
                    <a:gd name="connsiteY332" fmla="*/ 2440464 h 2812935"/>
                    <a:gd name="connsiteX333" fmla="*/ 1214806 w 1404720"/>
                    <a:gd name="connsiteY333" fmla="*/ 2400096 h 2812935"/>
                    <a:gd name="connsiteX334" fmla="*/ 1174438 w 1404720"/>
                    <a:gd name="connsiteY334" fmla="*/ 2359728 h 2812935"/>
                    <a:gd name="connsiteX335" fmla="*/ 1090002 w 1404720"/>
                    <a:gd name="connsiteY335" fmla="*/ 2359728 h 2812935"/>
                    <a:gd name="connsiteX336" fmla="*/ 1049634 w 1404720"/>
                    <a:gd name="connsiteY336" fmla="*/ 2400096 h 2812935"/>
                    <a:gd name="connsiteX337" fmla="*/ 1090002 w 1404720"/>
                    <a:gd name="connsiteY337" fmla="*/ 2440464 h 2812935"/>
                    <a:gd name="connsiteX338" fmla="*/ 1130370 w 1404720"/>
                    <a:gd name="connsiteY338" fmla="*/ 2400096 h 2812935"/>
                    <a:gd name="connsiteX339" fmla="*/ 1090002 w 1404720"/>
                    <a:gd name="connsiteY339" fmla="*/ 2359728 h 2812935"/>
                    <a:gd name="connsiteX340" fmla="*/ 1005565 w 1404720"/>
                    <a:gd name="connsiteY340" fmla="*/ 2359728 h 2812935"/>
                    <a:gd name="connsiteX341" fmla="*/ 965197 w 1404720"/>
                    <a:gd name="connsiteY341" fmla="*/ 2400096 h 2812935"/>
                    <a:gd name="connsiteX342" fmla="*/ 1005565 w 1404720"/>
                    <a:gd name="connsiteY342" fmla="*/ 2440464 h 2812935"/>
                    <a:gd name="connsiteX343" fmla="*/ 1045933 w 1404720"/>
                    <a:gd name="connsiteY343" fmla="*/ 2400096 h 2812935"/>
                    <a:gd name="connsiteX344" fmla="*/ 1005565 w 1404720"/>
                    <a:gd name="connsiteY344" fmla="*/ 2359728 h 2812935"/>
                    <a:gd name="connsiteX345" fmla="*/ 921129 w 1404720"/>
                    <a:gd name="connsiteY345" fmla="*/ 2359728 h 2812935"/>
                    <a:gd name="connsiteX346" fmla="*/ 880761 w 1404720"/>
                    <a:gd name="connsiteY346" fmla="*/ 2400096 h 2812935"/>
                    <a:gd name="connsiteX347" fmla="*/ 921129 w 1404720"/>
                    <a:gd name="connsiteY347" fmla="*/ 2440464 h 2812935"/>
                    <a:gd name="connsiteX348" fmla="*/ 961497 w 1404720"/>
                    <a:gd name="connsiteY348" fmla="*/ 2400096 h 2812935"/>
                    <a:gd name="connsiteX349" fmla="*/ 921129 w 1404720"/>
                    <a:gd name="connsiteY349" fmla="*/ 2359728 h 2812935"/>
                    <a:gd name="connsiteX350" fmla="*/ 836693 w 1404720"/>
                    <a:gd name="connsiteY350" fmla="*/ 2359728 h 2812935"/>
                    <a:gd name="connsiteX351" fmla="*/ 796325 w 1404720"/>
                    <a:gd name="connsiteY351" fmla="*/ 2400096 h 2812935"/>
                    <a:gd name="connsiteX352" fmla="*/ 836693 w 1404720"/>
                    <a:gd name="connsiteY352" fmla="*/ 2440464 h 2812935"/>
                    <a:gd name="connsiteX353" fmla="*/ 877061 w 1404720"/>
                    <a:gd name="connsiteY353" fmla="*/ 2400096 h 2812935"/>
                    <a:gd name="connsiteX354" fmla="*/ 836693 w 1404720"/>
                    <a:gd name="connsiteY354" fmla="*/ 2359728 h 2812935"/>
                    <a:gd name="connsiteX355" fmla="*/ 752256 w 1404720"/>
                    <a:gd name="connsiteY355" fmla="*/ 2359728 h 2812935"/>
                    <a:gd name="connsiteX356" fmla="*/ 711888 w 1404720"/>
                    <a:gd name="connsiteY356" fmla="*/ 2400096 h 2812935"/>
                    <a:gd name="connsiteX357" fmla="*/ 752256 w 1404720"/>
                    <a:gd name="connsiteY357" fmla="*/ 2440464 h 2812935"/>
                    <a:gd name="connsiteX358" fmla="*/ 792624 w 1404720"/>
                    <a:gd name="connsiteY358" fmla="*/ 2400096 h 2812935"/>
                    <a:gd name="connsiteX359" fmla="*/ 752256 w 1404720"/>
                    <a:gd name="connsiteY359" fmla="*/ 2359728 h 2812935"/>
                    <a:gd name="connsiteX360" fmla="*/ 667820 w 1404720"/>
                    <a:gd name="connsiteY360" fmla="*/ 2359728 h 2812935"/>
                    <a:gd name="connsiteX361" fmla="*/ 627452 w 1404720"/>
                    <a:gd name="connsiteY361" fmla="*/ 2400096 h 2812935"/>
                    <a:gd name="connsiteX362" fmla="*/ 667820 w 1404720"/>
                    <a:gd name="connsiteY362" fmla="*/ 2440464 h 2812935"/>
                    <a:gd name="connsiteX363" fmla="*/ 708188 w 1404720"/>
                    <a:gd name="connsiteY363" fmla="*/ 2400096 h 2812935"/>
                    <a:gd name="connsiteX364" fmla="*/ 667820 w 1404720"/>
                    <a:gd name="connsiteY364" fmla="*/ 2359728 h 2812935"/>
                    <a:gd name="connsiteX365" fmla="*/ 583384 w 1404720"/>
                    <a:gd name="connsiteY365" fmla="*/ 2359728 h 2812935"/>
                    <a:gd name="connsiteX366" fmla="*/ 543016 w 1404720"/>
                    <a:gd name="connsiteY366" fmla="*/ 2400096 h 2812935"/>
                    <a:gd name="connsiteX367" fmla="*/ 583384 w 1404720"/>
                    <a:gd name="connsiteY367" fmla="*/ 2440464 h 2812935"/>
                    <a:gd name="connsiteX368" fmla="*/ 623752 w 1404720"/>
                    <a:gd name="connsiteY368" fmla="*/ 2400096 h 2812935"/>
                    <a:gd name="connsiteX369" fmla="*/ 583384 w 1404720"/>
                    <a:gd name="connsiteY369" fmla="*/ 2359728 h 2812935"/>
                    <a:gd name="connsiteX370" fmla="*/ 498947 w 1404720"/>
                    <a:gd name="connsiteY370" fmla="*/ 2359728 h 2812935"/>
                    <a:gd name="connsiteX371" fmla="*/ 458579 w 1404720"/>
                    <a:gd name="connsiteY371" fmla="*/ 2400096 h 2812935"/>
                    <a:gd name="connsiteX372" fmla="*/ 498947 w 1404720"/>
                    <a:gd name="connsiteY372" fmla="*/ 2440464 h 2812935"/>
                    <a:gd name="connsiteX373" fmla="*/ 539315 w 1404720"/>
                    <a:gd name="connsiteY373" fmla="*/ 2400096 h 2812935"/>
                    <a:gd name="connsiteX374" fmla="*/ 498947 w 1404720"/>
                    <a:gd name="connsiteY374" fmla="*/ 2359728 h 2812935"/>
                    <a:gd name="connsiteX375" fmla="*/ 414511 w 1404720"/>
                    <a:gd name="connsiteY375" fmla="*/ 2359728 h 2812935"/>
                    <a:gd name="connsiteX376" fmla="*/ 374143 w 1404720"/>
                    <a:gd name="connsiteY376" fmla="*/ 2400096 h 2812935"/>
                    <a:gd name="connsiteX377" fmla="*/ 414511 w 1404720"/>
                    <a:gd name="connsiteY377" fmla="*/ 2440464 h 2812935"/>
                    <a:gd name="connsiteX378" fmla="*/ 454879 w 1404720"/>
                    <a:gd name="connsiteY378" fmla="*/ 2400096 h 2812935"/>
                    <a:gd name="connsiteX379" fmla="*/ 414511 w 1404720"/>
                    <a:gd name="connsiteY379" fmla="*/ 2359728 h 2812935"/>
                    <a:gd name="connsiteX380" fmla="*/ 330075 w 1404720"/>
                    <a:gd name="connsiteY380" fmla="*/ 2359728 h 2812935"/>
                    <a:gd name="connsiteX381" fmla="*/ 289707 w 1404720"/>
                    <a:gd name="connsiteY381" fmla="*/ 2400096 h 2812935"/>
                    <a:gd name="connsiteX382" fmla="*/ 330075 w 1404720"/>
                    <a:gd name="connsiteY382" fmla="*/ 2440464 h 2812935"/>
                    <a:gd name="connsiteX383" fmla="*/ 370443 w 1404720"/>
                    <a:gd name="connsiteY383" fmla="*/ 2400096 h 2812935"/>
                    <a:gd name="connsiteX384" fmla="*/ 330075 w 1404720"/>
                    <a:gd name="connsiteY384" fmla="*/ 2359728 h 2812935"/>
                    <a:gd name="connsiteX385" fmla="*/ 245639 w 1404720"/>
                    <a:gd name="connsiteY385" fmla="*/ 2359728 h 2812935"/>
                    <a:gd name="connsiteX386" fmla="*/ 205271 w 1404720"/>
                    <a:gd name="connsiteY386" fmla="*/ 2400096 h 2812935"/>
                    <a:gd name="connsiteX387" fmla="*/ 245639 w 1404720"/>
                    <a:gd name="connsiteY387" fmla="*/ 2440464 h 2812935"/>
                    <a:gd name="connsiteX388" fmla="*/ 286007 w 1404720"/>
                    <a:gd name="connsiteY388" fmla="*/ 2400096 h 2812935"/>
                    <a:gd name="connsiteX389" fmla="*/ 245639 w 1404720"/>
                    <a:gd name="connsiteY389" fmla="*/ 2359728 h 2812935"/>
                    <a:gd name="connsiteX390" fmla="*/ 161202 w 1404720"/>
                    <a:gd name="connsiteY390" fmla="*/ 2359728 h 2812935"/>
                    <a:gd name="connsiteX391" fmla="*/ 120834 w 1404720"/>
                    <a:gd name="connsiteY391" fmla="*/ 2400096 h 2812935"/>
                    <a:gd name="connsiteX392" fmla="*/ 161202 w 1404720"/>
                    <a:gd name="connsiteY392" fmla="*/ 2440464 h 2812935"/>
                    <a:gd name="connsiteX393" fmla="*/ 201570 w 1404720"/>
                    <a:gd name="connsiteY393" fmla="*/ 2400096 h 2812935"/>
                    <a:gd name="connsiteX394" fmla="*/ 161202 w 1404720"/>
                    <a:gd name="connsiteY394" fmla="*/ 2359728 h 2812935"/>
                    <a:gd name="connsiteX395" fmla="*/ 76766 w 1404720"/>
                    <a:gd name="connsiteY395" fmla="*/ 2359728 h 2812935"/>
                    <a:gd name="connsiteX396" fmla="*/ 36398 w 1404720"/>
                    <a:gd name="connsiteY396" fmla="*/ 2400096 h 2812935"/>
                    <a:gd name="connsiteX397" fmla="*/ 76766 w 1404720"/>
                    <a:gd name="connsiteY397" fmla="*/ 2440464 h 2812935"/>
                    <a:gd name="connsiteX398" fmla="*/ 117134 w 1404720"/>
                    <a:gd name="connsiteY398" fmla="*/ 2400096 h 2812935"/>
                    <a:gd name="connsiteX399" fmla="*/ 76766 w 1404720"/>
                    <a:gd name="connsiteY399" fmla="*/ 2359728 h 2812935"/>
                    <a:gd name="connsiteX400" fmla="*/ 1343312 w 1404720"/>
                    <a:gd name="connsiteY400" fmla="*/ 2273679 h 2812935"/>
                    <a:gd name="connsiteX401" fmla="*/ 1302944 w 1404720"/>
                    <a:gd name="connsiteY401" fmla="*/ 2314047 h 2812935"/>
                    <a:gd name="connsiteX402" fmla="*/ 1343312 w 1404720"/>
                    <a:gd name="connsiteY402" fmla="*/ 2354415 h 2812935"/>
                    <a:gd name="connsiteX403" fmla="*/ 1383680 w 1404720"/>
                    <a:gd name="connsiteY403" fmla="*/ 2314047 h 2812935"/>
                    <a:gd name="connsiteX404" fmla="*/ 1343312 w 1404720"/>
                    <a:gd name="connsiteY404" fmla="*/ 2273679 h 2812935"/>
                    <a:gd name="connsiteX405" fmla="*/ 1258874 w 1404720"/>
                    <a:gd name="connsiteY405" fmla="*/ 2273679 h 2812935"/>
                    <a:gd name="connsiteX406" fmla="*/ 1218506 w 1404720"/>
                    <a:gd name="connsiteY406" fmla="*/ 2314047 h 2812935"/>
                    <a:gd name="connsiteX407" fmla="*/ 1258874 w 1404720"/>
                    <a:gd name="connsiteY407" fmla="*/ 2354415 h 2812935"/>
                    <a:gd name="connsiteX408" fmla="*/ 1299242 w 1404720"/>
                    <a:gd name="connsiteY408" fmla="*/ 2314047 h 2812935"/>
                    <a:gd name="connsiteX409" fmla="*/ 1258874 w 1404720"/>
                    <a:gd name="connsiteY409" fmla="*/ 2273679 h 2812935"/>
                    <a:gd name="connsiteX410" fmla="*/ 1174438 w 1404720"/>
                    <a:gd name="connsiteY410" fmla="*/ 2273679 h 2812935"/>
                    <a:gd name="connsiteX411" fmla="*/ 1134070 w 1404720"/>
                    <a:gd name="connsiteY411" fmla="*/ 2314047 h 2812935"/>
                    <a:gd name="connsiteX412" fmla="*/ 1174438 w 1404720"/>
                    <a:gd name="connsiteY412" fmla="*/ 2354415 h 2812935"/>
                    <a:gd name="connsiteX413" fmla="*/ 1214806 w 1404720"/>
                    <a:gd name="connsiteY413" fmla="*/ 2314047 h 2812935"/>
                    <a:gd name="connsiteX414" fmla="*/ 1174438 w 1404720"/>
                    <a:gd name="connsiteY414" fmla="*/ 2273679 h 2812935"/>
                    <a:gd name="connsiteX415" fmla="*/ 1090002 w 1404720"/>
                    <a:gd name="connsiteY415" fmla="*/ 2273679 h 2812935"/>
                    <a:gd name="connsiteX416" fmla="*/ 1049634 w 1404720"/>
                    <a:gd name="connsiteY416" fmla="*/ 2314047 h 2812935"/>
                    <a:gd name="connsiteX417" fmla="*/ 1090002 w 1404720"/>
                    <a:gd name="connsiteY417" fmla="*/ 2354415 h 2812935"/>
                    <a:gd name="connsiteX418" fmla="*/ 1130370 w 1404720"/>
                    <a:gd name="connsiteY418" fmla="*/ 2314047 h 2812935"/>
                    <a:gd name="connsiteX419" fmla="*/ 1090002 w 1404720"/>
                    <a:gd name="connsiteY419" fmla="*/ 2273679 h 2812935"/>
                    <a:gd name="connsiteX420" fmla="*/ 1005565 w 1404720"/>
                    <a:gd name="connsiteY420" fmla="*/ 2273679 h 2812935"/>
                    <a:gd name="connsiteX421" fmla="*/ 965197 w 1404720"/>
                    <a:gd name="connsiteY421" fmla="*/ 2314047 h 2812935"/>
                    <a:gd name="connsiteX422" fmla="*/ 1005565 w 1404720"/>
                    <a:gd name="connsiteY422" fmla="*/ 2354415 h 2812935"/>
                    <a:gd name="connsiteX423" fmla="*/ 1045933 w 1404720"/>
                    <a:gd name="connsiteY423" fmla="*/ 2314047 h 2812935"/>
                    <a:gd name="connsiteX424" fmla="*/ 1005565 w 1404720"/>
                    <a:gd name="connsiteY424" fmla="*/ 2273679 h 2812935"/>
                    <a:gd name="connsiteX425" fmla="*/ 921129 w 1404720"/>
                    <a:gd name="connsiteY425" fmla="*/ 2273679 h 2812935"/>
                    <a:gd name="connsiteX426" fmla="*/ 880761 w 1404720"/>
                    <a:gd name="connsiteY426" fmla="*/ 2314047 h 2812935"/>
                    <a:gd name="connsiteX427" fmla="*/ 921129 w 1404720"/>
                    <a:gd name="connsiteY427" fmla="*/ 2354415 h 2812935"/>
                    <a:gd name="connsiteX428" fmla="*/ 961497 w 1404720"/>
                    <a:gd name="connsiteY428" fmla="*/ 2314047 h 2812935"/>
                    <a:gd name="connsiteX429" fmla="*/ 921129 w 1404720"/>
                    <a:gd name="connsiteY429" fmla="*/ 2273679 h 2812935"/>
                    <a:gd name="connsiteX430" fmla="*/ 836693 w 1404720"/>
                    <a:gd name="connsiteY430" fmla="*/ 2273679 h 2812935"/>
                    <a:gd name="connsiteX431" fmla="*/ 796325 w 1404720"/>
                    <a:gd name="connsiteY431" fmla="*/ 2314047 h 2812935"/>
                    <a:gd name="connsiteX432" fmla="*/ 836693 w 1404720"/>
                    <a:gd name="connsiteY432" fmla="*/ 2354415 h 2812935"/>
                    <a:gd name="connsiteX433" fmla="*/ 877061 w 1404720"/>
                    <a:gd name="connsiteY433" fmla="*/ 2314047 h 2812935"/>
                    <a:gd name="connsiteX434" fmla="*/ 836693 w 1404720"/>
                    <a:gd name="connsiteY434" fmla="*/ 2273679 h 2812935"/>
                    <a:gd name="connsiteX435" fmla="*/ 752256 w 1404720"/>
                    <a:gd name="connsiteY435" fmla="*/ 2273679 h 2812935"/>
                    <a:gd name="connsiteX436" fmla="*/ 711888 w 1404720"/>
                    <a:gd name="connsiteY436" fmla="*/ 2314047 h 2812935"/>
                    <a:gd name="connsiteX437" fmla="*/ 752256 w 1404720"/>
                    <a:gd name="connsiteY437" fmla="*/ 2354415 h 2812935"/>
                    <a:gd name="connsiteX438" fmla="*/ 792624 w 1404720"/>
                    <a:gd name="connsiteY438" fmla="*/ 2314047 h 2812935"/>
                    <a:gd name="connsiteX439" fmla="*/ 752256 w 1404720"/>
                    <a:gd name="connsiteY439" fmla="*/ 2273679 h 2812935"/>
                    <a:gd name="connsiteX440" fmla="*/ 667820 w 1404720"/>
                    <a:gd name="connsiteY440" fmla="*/ 2273679 h 2812935"/>
                    <a:gd name="connsiteX441" fmla="*/ 627452 w 1404720"/>
                    <a:gd name="connsiteY441" fmla="*/ 2314047 h 2812935"/>
                    <a:gd name="connsiteX442" fmla="*/ 667820 w 1404720"/>
                    <a:gd name="connsiteY442" fmla="*/ 2354415 h 2812935"/>
                    <a:gd name="connsiteX443" fmla="*/ 708188 w 1404720"/>
                    <a:gd name="connsiteY443" fmla="*/ 2314047 h 2812935"/>
                    <a:gd name="connsiteX444" fmla="*/ 667820 w 1404720"/>
                    <a:gd name="connsiteY444" fmla="*/ 2273679 h 2812935"/>
                    <a:gd name="connsiteX445" fmla="*/ 583384 w 1404720"/>
                    <a:gd name="connsiteY445" fmla="*/ 2273679 h 2812935"/>
                    <a:gd name="connsiteX446" fmla="*/ 543016 w 1404720"/>
                    <a:gd name="connsiteY446" fmla="*/ 2314047 h 2812935"/>
                    <a:gd name="connsiteX447" fmla="*/ 583384 w 1404720"/>
                    <a:gd name="connsiteY447" fmla="*/ 2354415 h 2812935"/>
                    <a:gd name="connsiteX448" fmla="*/ 623752 w 1404720"/>
                    <a:gd name="connsiteY448" fmla="*/ 2314047 h 2812935"/>
                    <a:gd name="connsiteX449" fmla="*/ 583384 w 1404720"/>
                    <a:gd name="connsiteY449" fmla="*/ 2273679 h 2812935"/>
                    <a:gd name="connsiteX450" fmla="*/ 498947 w 1404720"/>
                    <a:gd name="connsiteY450" fmla="*/ 2273679 h 2812935"/>
                    <a:gd name="connsiteX451" fmla="*/ 458579 w 1404720"/>
                    <a:gd name="connsiteY451" fmla="*/ 2314047 h 2812935"/>
                    <a:gd name="connsiteX452" fmla="*/ 498947 w 1404720"/>
                    <a:gd name="connsiteY452" fmla="*/ 2354415 h 2812935"/>
                    <a:gd name="connsiteX453" fmla="*/ 539315 w 1404720"/>
                    <a:gd name="connsiteY453" fmla="*/ 2314047 h 2812935"/>
                    <a:gd name="connsiteX454" fmla="*/ 498947 w 1404720"/>
                    <a:gd name="connsiteY454" fmla="*/ 2273679 h 2812935"/>
                    <a:gd name="connsiteX455" fmla="*/ 414511 w 1404720"/>
                    <a:gd name="connsiteY455" fmla="*/ 2273679 h 2812935"/>
                    <a:gd name="connsiteX456" fmla="*/ 374143 w 1404720"/>
                    <a:gd name="connsiteY456" fmla="*/ 2314047 h 2812935"/>
                    <a:gd name="connsiteX457" fmla="*/ 414511 w 1404720"/>
                    <a:gd name="connsiteY457" fmla="*/ 2354415 h 2812935"/>
                    <a:gd name="connsiteX458" fmla="*/ 454879 w 1404720"/>
                    <a:gd name="connsiteY458" fmla="*/ 2314047 h 2812935"/>
                    <a:gd name="connsiteX459" fmla="*/ 414511 w 1404720"/>
                    <a:gd name="connsiteY459" fmla="*/ 2273679 h 2812935"/>
                    <a:gd name="connsiteX460" fmla="*/ 330075 w 1404720"/>
                    <a:gd name="connsiteY460" fmla="*/ 2273679 h 2812935"/>
                    <a:gd name="connsiteX461" fmla="*/ 289707 w 1404720"/>
                    <a:gd name="connsiteY461" fmla="*/ 2314047 h 2812935"/>
                    <a:gd name="connsiteX462" fmla="*/ 330075 w 1404720"/>
                    <a:gd name="connsiteY462" fmla="*/ 2354415 h 2812935"/>
                    <a:gd name="connsiteX463" fmla="*/ 370443 w 1404720"/>
                    <a:gd name="connsiteY463" fmla="*/ 2314047 h 2812935"/>
                    <a:gd name="connsiteX464" fmla="*/ 330075 w 1404720"/>
                    <a:gd name="connsiteY464" fmla="*/ 2273679 h 2812935"/>
                    <a:gd name="connsiteX465" fmla="*/ 245639 w 1404720"/>
                    <a:gd name="connsiteY465" fmla="*/ 2273679 h 2812935"/>
                    <a:gd name="connsiteX466" fmla="*/ 205271 w 1404720"/>
                    <a:gd name="connsiteY466" fmla="*/ 2314047 h 2812935"/>
                    <a:gd name="connsiteX467" fmla="*/ 245639 w 1404720"/>
                    <a:gd name="connsiteY467" fmla="*/ 2354415 h 2812935"/>
                    <a:gd name="connsiteX468" fmla="*/ 286007 w 1404720"/>
                    <a:gd name="connsiteY468" fmla="*/ 2314047 h 2812935"/>
                    <a:gd name="connsiteX469" fmla="*/ 245639 w 1404720"/>
                    <a:gd name="connsiteY469" fmla="*/ 2273679 h 2812935"/>
                    <a:gd name="connsiteX470" fmla="*/ 161202 w 1404720"/>
                    <a:gd name="connsiteY470" fmla="*/ 2273679 h 2812935"/>
                    <a:gd name="connsiteX471" fmla="*/ 120834 w 1404720"/>
                    <a:gd name="connsiteY471" fmla="*/ 2314047 h 2812935"/>
                    <a:gd name="connsiteX472" fmla="*/ 161202 w 1404720"/>
                    <a:gd name="connsiteY472" fmla="*/ 2354415 h 2812935"/>
                    <a:gd name="connsiteX473" fmla="*/ 201570 w 1404720"/>
                    <a:gd name="connsiteY473" fmla="*/ 2314047 h 2812935"/>
                    <a:gd name="connsiteX474" fmla="*/ 161202 w 1404720"/>
                    <a:gd name="connsiteY474" fmla="*/ 2273679 h 2812935"/>
                    <a:gd name="connsiteX475" fmla="*/ 76766 w 1404720"/>
                    <a:gd name="connsiteY475" fmla="*/ 2273679 h 2812935"/>
                    <a:gd name="connsiteX476" fmla="*/ 36398 w 1404720"/>
                    <a:gd name="connsiteY476" fmla="*/ 2314047 h 2812935"/>
                    <a:gd name="connsiteX477" fmla="*/ 76766 w 1404720"/>
                    <a:gd name="connsiteY477" fmla="*/ 2354415 h 2812935"/>
                    <a:gd name="connsiteX478" fmla="*/ 117134 w 1404720"/>
                    <a:gd name="connsiteY478" fmla="*/ 2314047 h 2812935"/>
                    <a:gd name="connsiteX479" fmla="*/ 76766 w 1404720"/>
                    <a:gd name="connsiteY479" fmla="*/ 2273679 h 2812935"/>
                    <a:gd name="connsiteX480" fmla="*/ 1343312 w 1404720"/>
                    <a:gd name="connsiteY480" fmla="*/ 2187630 h 2812935"/>
                    <a:gd name="connsiteX481" fmla="*/ 1302944 w 1404720"/>
                    <a:gd name="connsiteY481" fmla="*/ 2227998 h 2812935"/>
                    <a:gd name="connsiteX482" fmla="*/ 1343312 w 1404720"/>
                    <a:gd name="connsiteY482" fmla="*/ 2268366 h 2812935"/>
                    <a:gd name="connsiteX483" fmla="*/ 1383680 w 1404720"/>
                    <a:gd name="connsiteY483" fmla="*/ 2227998 h 2812935"/>
                    <a:gd name="connsiteX484" fmla="*/ 1343312 w 1404720"/>
                    <a:gd name="connsiteY484" fmla="*/ 2187630 h 2812935"/>
                    <a:gd name="connsiteX485" fmla="*/ 1258874 w 1404720"/>
                    <a:gd name="connsiteY485" fmla="*/ 2187630 h 2812935"/>
                    <a:gd name="connsiteX486" fmla="*/ 1218506 w 1404720"/>
                    <a:gd name="connsiteY486" fmla="*/ 2227998 h 2812935"/>
                    <a:gd name="connsiteX487" fmla="*/ 1258874 w 1404720"/>
                    <a:gd name="connsiteY487" fmla="*/ 2268366 h 2812935"/>
                    <a:gd name="connsiteX488" fmla="*/ 1299242 w 1404720"/>
                    <a:gd name="connsiteY488" fmla="*/ 2227998 h 2812935"/>
                    <a:gd name="connsiteX489" fmla="*/ 1258874 w 1404720"/>
                    <a:gd name="connsiteY489" fmla="*/ 2187630 h 2812935"/>
                    <a:gd name="connsiteX490" fmla="*/ 1174438 w 1404720"/>
                    <a:gd name="connsiteY490" fmla="*/ 2187630 h 2812935"/>
                    <a:gd name="connsiteX491" fmla="*/ 1134070 w 1404720"/>
                    <a:gd name="connsiteY491" fmla="*/ 2227998 h 2812935"/>
                    <a:gd name="connsiteX492" fmla="*/ 1174438 w 1404720"/>
                    <a:gd name="connsiteY492" fmla="*/ 2268366 h 2812935"/>
                    <a:gd name="connsiteX493" fmla="*/ 1214806 w 1404720"/>
                    <a:gd name="connsiteY493" fmla="*/ 2227998 h 2812935"/>
                    <a:gd name="connsiteX494" fmla="*/ 1174438 w 1404720"/>
                    <a:gd name="connsiteY494" fmla="*/ 2187630 h 2812935"/>
                    <a:gd name="connsiteX495" fmla="*/ 1090002 w 1404720"/>
                    <a:gd name="connsiteY495" fmla="*/ 2187630 h 2812935"/>
                    <a:gd name="connsiteX496" fmla="*/ 1049634 w 1404720"/>
                    <a:gd name="connsiteY496" fmla="*/ 2227998 h 2812935"/>
                    <a:gd name="connsiteX497" fmla="*/ 1090002 w 1404720"/>
                    <a:gd name="connsiteY497" fmla="*/ 2268366 h 2812935"/>
                    <a:gd name="connsiteX498" fmla="*/ 1130370 w 1404720"/>
                    <a:gd name="connsiteY498" fmla="*/ 2227998 h 2812935"/>
                    <a:gd name="connsiteX499" fmla="*/ 1090002 w 1404720"/>
                    <a:gd name="connsiteY499" fmla="*/ 2187630 h 2812935"/>
                    <a:gd name="connsiteX500" fmla="*/ 1005565 w 1404720"/>
                    <a:gd name="connsiteY500" fmla="*/ 2187630 h 2812935"/>
                    <a:gd name="connsiteX501" fmla="*/ 965197 w 1404720"/>
                    <a:gd name="connsiteY501" fmla="*/ 2227998 h 2812935"/>
                    <a:gd name="connsiteX502" fmla="*/ 1005565 w 1404720"/>
                    <a:gd name="connsiteY502" fmla="*/ 2268366 h 2812935"/>
                    <a:gd name="connsiteX503" fmla="*/ 1045933 w 1404720"/>
                    <a:gd name="connsiteY503" fmla="*/ 2227998 h 2812935"/>
                    <a:gd name="connsiteX504" fmla="*/ 1005565 w 1404720"/>
                    <a:gd name="connsiteY504" fmla="*/ 2187630 h 2812935"/>
                    <a:gd name="connsiteX505" fmla="*/ 921129 w 1404720"/>
                    <a:gd name="connsiteY505" fmla="*/ 2187630 h 2812935"/>
                    <a:gd name="connsiteX506" fmla="*/ 880761 w 1404720"/>
                    <a:gd name="connsiteY506" fmla="*/ 2227998 h 2812935"/>
                    <a:gd name="connsiteX507" fmla="*/ 921129 w 1404720"/>
                    <a:gd name="connsiteY507" fmla="*/ 2268366 h 2812935"/>
                    <a:gd name="connsiteX508" fmla="*/ 961497 w 1404720"/>
                    <a:gd name="connsiteY508" fmla="*/ 2227998 h 2812935"/>
                    <a:gd name="connsiteX509" fmla="*/ 921129 w 1404720"/>
                    <a:gd name="connsiteY509" fmla="*/ 2187630 h 2812935"/>
                    <a:gd name="connsiteX510" fmla="*/ 836693 w 1404720"/>
                    <a:gd name="connsiteY510" fmla="*/ 2187630 h 2812935"/>
                    <a:gd name="connsiteX511" fmla="*/ 796325 w 1404720"/>
                    <a:gd name="connsiteY511" fmla="*/ 2227998 h 2812935"/>
                    <a:gd name="connsiteX512" fmla="*/ 836693 w 1404720"/>
                    <a:gd name="connsiteY512" fmla="*/ 2268366 h 2812935"/>
                    <a:gd name="connsiteX513" fmla="*/ 877061 w 1404720"/>
                    <a:gd name="connsiteY513" fmla="*/ 2227998 h 2812935"/>
                    <a:gd name="connsiteX514" fmla="*/ 836693 w 1404720"/>
                    <a:gd name="connsiteY514" fmla="*/ 2187630 h 2812935"/>
                    <a:gd name="connsiteX515" fmla="*/ 752256 w 1404720"/>
                    <a:gd name="connsiteY515" fmla="*/ 2187630 h 2812935"/>
                    <a:gd name="connsiteX516" fmla="*/ 711888 w 1404720"/>
                    <a:gd name="connsiteY516" fmla="*/ 2227998 h 2812935"/>
                    <a:gd name="connsiteX517" fmla="*/ 752256 w 1404720"/>
                    <a:gd name="connsiteY517" fmla="*/ 2268366 h 2812935"/>
                    <a:gd name="connsiteX518" fmla="*/ 792624 w 1404720"/>
                    <a:gd name="connsiteY518" fmla="*/ 2227998 h 2812935"/>
                    <a:gd name="connsiteX519" fmla="*/ 752256 w 1404720"/>
                    <a:gd name="connsiteY519" fmla="*/ 2187630 h 2812935"/>
                    <a:gd name="connsiteX520" fmla="*/ 667820 w 1404720"/>
                    <a:gd name="connsiteY520" fmla="*/ 2187630 h 2812935"/>
                    <a:gd name="connsiteX521" fmla="*/ 627452 w 1404720"/>
                    <a:gd name="connsiteY521" fmla="*/ 2227998 h 2812935"/>
                    <a:gd name="connsiteX522" fmla="*/ 667820 w 1404720"/>
                    <a:gd name="connsiteY522" fmla="*/ 2268366 h 2812935"/>
                    <a:gd name="connsiteX523" fmla="*/ 708188 w 1404720"/>
                    <a:gd name="connsiteY523" fmla="*/ 2227998 h 2812935"/>
                    <a:gd name="connsiteX524" fmla="*/ 667820 w 1404720"/>
                    <a:gd name="connsiteY524" fmla="*/ 2187630 h 2812935"/>
                    <a:gd name="connsiteX525" fmla="*/ 583384 w 1404720"/>
                    <a:gd name="connsiteY525" fmla="*/ 2187630 h 2812935"/>
                    <a:gd name="connsiteX526" fmla="*/ 543016 w 1404720"/>
                    <a:gd name="connsiteY526" fmla="*/ 2227998 h 2812935"/>
                    <a:gd name="connsiteX527" fmla="*/ 583384 w 1404720"/>
                    <a:gd name="connsiteY527" fmla="*/ 2268366 h 2812935"/>
                    <a:gd name="connsiteX528" fmla="*/ 623752 w 1404720"/>
                    <a:gd name="connsiteY528" fmla="*/ 2227998 h 2812935"/>
                    <a:gd name="connsiteX529" fmla="*/ 583384 w 1404720"/>
                    <a:gd name="connsiteY529" fmla="*/ 2187630 h 2812935"/>
                    <a:gd name="connsiteX530" fmla="*/ 498947 w 1404720"/>
                    <a:gd name="connsiteY530" fmla="*/ 2187630 h 2812935"/>
                    <a:gd name="connsiteX531" fmla="*/ 458579 w 1404720"/>
                    <a:gd name="connsiteY531" fmla="*/ 2227998 h 2812935"/>
                    <a:gd name="connsiteX532" fmla="*/ 498947 w 1404720"/>
                    <a:gd name="connsiteY532" fmla="*/ 2268366 h 2812935"/>
                    <a:gd name="connsiteX533" fmla="*/ 539315 w 1404720"/>
                    <a:gd name="connsiteY533" fmla="*/ 2227998 h 2812935"/>
                    <a:gd name="connsiteX534" fmla="*/ 498947 w 1404720"/>
                    <a:gd name="connsiteY534" fmla="*/ 2187630 h 2812935"/>
                    <a:gd name="connsiteX535" fmla="*/ 414511 w 1404720"/>
                    <a:gd name="connsiteY535" fmla="*/ 2187630 h 2812935"/>
                    <a:gd name="connsiteX536" fmla="*/ 374143 w 1404720"/>
                    <a:gd name="connsiteY536" fmla="*/ 2227998 h 2812935"/>
                    <a:gd name="connsiteX537" fmla="*/ 414511 w 1404720"/>
                    <a:gd name="connsiteY537" fmla="*/ 2268366 h 2812935"/>
                    <a:gd name="connsiteX538" fmla="*/ 454879 w 1404720"/>
                    <a:gd name="connsiteY538" fmla="*/ 2227998 h 2812935"/>
                    <a:gd name="connsiteX539" fmla="*/ 414511 w 1404720"/>
                    <a:gd name="connsiteY539" fmla="*/ 2187630 h 2812935"/>
                    <a:gd name="connsiteX540" fmla="*/ 330075 w 1404720"/>
                    <a:gd name="connsiteY540" fmla="*/ 2187630 h 2812935"/>
                    <a:gd name="connsiteX541" fmla="*/ 289707 w 1404720"/>
                    <a:gd name="connsiteY541" fmla="*/ 2227998 h 2812935"/>
                    <a:gd name="connsiteX542" fmla="*/ 330075 w 1404720"/>
                    <a:gd name="connsiteY542" fmla="*/ 2268366 h 2812935"/>
                    <a:gd name="connsiteX543" fmla="*/ 370443 w 1404720"/>
                    <a:gd name="connsiteY543" fmla="*/ 2227998 h 2812935"/>
                    <a:gd name="connsiteX544" fmla="*/ 330075 w 1404720"/>
                    <a:gd name="connsiteY544" fmla="*/ 2187630 h 2812935"/>
                    <a:gd name="connsiteX545" fmla="*/ 245639 w 1404720"/>
                    <a:gd name="connsiteY545" fmla="*/ 2187630 h 2812935"/>
                    <a:gd name="connsiteX546" fmla="*/ 205271 w 1404720"/>
                    <a:gd name="connsiteY546" fmla="*/ 2227998 h 2812935"/>
                    <a:gd name="connsiteX547" fmla="*/ 245639 w 1404720"/>
                    <a:gd name="connsiteY547" fmla="*/ 2268366 h 2812935"/>
                    <a:gd name="connsiteX548" fmla="*/ 286007 w 1404720"/>
                    <a:gd name="connsiteY548" fmla="*/ 2227998 h 2812935"/>
                    <a:gd name="connsiteX549" fmla="*/ 245639 w 1404720"/>
                    <a:gd name="connsiteY549" fmla="*/ 2187630 h 2812935"/>
                    <a:gd name="connsiteX550" fmla="*/ 161202 w 1404720"/>
                    <a:gd name="connsiteY550" fmla="*/ 2187630 h 2812935"/>
                    <a:gd name="connsiteX551" fmla="*/ 120834 w 1404720"/>
                    <a:gd name="connsiteY551" fmla="*/ 2227998 h 2812935"/>
                    <a:gd name="connsiteX552" fmla="*/ 161202 w 1404720"/>
                    <a:gd name="connsiteY552" fmla="*/ 2268366 h 2812935"/>
                    <a:gd name="connsiteX553" fmla="*/ 201570 w 1404720"/>
                    <a:gd name="connsiteY553" fmla="*/ 2227998 h 2812935"/>
                    <a:gd name="connsiteX554" fmla="*/ 161202 w 1404720"/>
                    <a:gd name="connsiteY554" fmla="*/ 2187630 h 2812935"/>
                    <a:gd name="connsiteX555" fmla="*/ 76766 w 1404720"/>
                    <a:gd name="connsiteY555" fmla="*/ 2187630 h 2812935"/>
                    <a:gd name="connsiteX556" fmla="*/ 36398 w 1404720"/>
                    <a:gd name="connsiteY556" fmla="*/ 2227998 h 2812935"/>
                    <a:gd name="connsiteX557" fmla="*/ 76766 w 1404720"/>
                    <a:gd name="connsiteY557" fmla="*/ 2268366 h 2812935"/>
                    <a:gd name="connsiteX558" fmla="*/ 117134 w 1404720"/>
                    <a:gd name="connsiteY558" fmla="*/ 2227998 h 2812935"/>
                    <a:gd name="connsiteX559" fmla="*/ 76766 w 1404720"/>
                    <a:gd name="connsiteY559" fmla="*/ 2187630 h 2812935"/>
                    <a:gd name="connsiteX560" fmla="*/ 1343312 w 1404720"/>
                    <a:gd name="connsiteY560" fmla="*/ 2101580 h 2812935"/>
                    <a:gd name="connsiteX561" fmla="*/ 1302944 w 1404720"/>
                    <a:gd name="connsiteY561" fmla="*/ 2141948 h 2812935"/>
                    <a:gd name="connsiteX562" fmla="*/ 1343312 w 1404720"/>
                    <a:gd name="connsiteY562" fmla="*/ 2182316 h 2812935"/>
                    <a:gd name="connsiteX563" fmla="*/ 1383680 w 1404720"/>
                    <a:gd name="connsiteY563" fmla="*/ 2141948 h 2812935"/>
                    <a:gd name="connsiteX564" fmla="*/ 1343312 w 1404720"/>
                    <a:gd name="connsiteY564" fmla="*/ 2101580 h 2812935"/>
                    <a:gd name="connsiteX565" fmla="*/ 1258874 w 1404720"/>
                    <a:gd name="connsiteY565" fmla="*/ 2101580 h 2812935"/>
                    <a:gd name="connsiteX566" fmla="*/ 1218506 w 1404720"/>
                    <a:gd name="connsiteY566" fmla="*/ 2141948 h 2812935"/>
                    <a:gd name="connsiteX567" fmla="*/ 1258874 w 1404720"/>
                    <a:gd name="connsiteY567" fmla="*/ 2182316 h 2812935"/>
                    <a:gd name="connsiteX568" fmla="*/ 1299242 w 1404720"/>
                    <a:gd name="connsiteY568" fmla="*/ 2141948 h 2812935"/>
                    <a:gd name="connsiteX569" fmla="*/ 1258874 w 1404720"/>
                    <a:gd name="connsiteY569" fmla="*/ 2101580 h 2812935"/>
                    <a:gd name="connsiteX570" fmla="*/ 1174438 w 1404720"/>
                    <a:gd name="connsiteY570" fmla="*/ 2101580 h 2812935"/>
                    <a:gd name="connsiteX571" fmla="*/ 1134070 w 1404720"/>
                    <a:gd name="connsiteY571" fmla="*/ 2141948 h 2812935"/>
                    <a:gd name="connsiteX572" fmla="*/ 1174438 w 1404720"/>
                    <a:gd name="connsiteY572" fmla="*/ 2182316 h 2812935"/>
                    <a:gd name="connsiteX573" fmla="*/ 1214806 w 1404720"/>
                    <a:gd name="connsiteY573" fmla="*/ 2141948 h 2812935"/>
                    <a:gd name="connsiteX574" fmla="*/ 1174438 w 1404720"/>
                    <a:gd name="connsiteY574" fmla="*/ 2101580 h 2812935"/>
                    <a:gd name="connsiteX575" fmla="*/ 1090002 w 1404720"/>
                    <a:gd name="connsiteY575" fmla="*/ 2101580 h 2812935"/>
                    <a:gd name="connsiteX576" fmla="*/ 1049634 w 1404720"/>
                    <a:gd name="connsiteY576" fmla="*/ 2141948 h 2812935"/>
                    <a:gd name="connsiteX577" fmla="*/ 1090002 w 1404720"/>
                    <a:gd name="connsiteY577" fmla="*/ 2182316 h 2812935"/>
                    <a:gd name="connsiteX578" fmla="*/ 1130370 w 1404720"/>
                    <a:gd name="connsiteY578" fmla="*/ 2141948 h 2812935"/>
                    <a:gd name="connsiteX579" fmla="*/ 1090002 w 1404720"/>
                    <a:gd name="connsiteY579" fmla="*/ 2101580 h 2812935"/>
                    <a:gd name="connsiteX580" fmla="*/ 1005565 w 1404720"/>
                    <a:gd name="connsiteY580" fmla="*/ 2101580 h 2812935"/>
                    <a:gd name="connsiteX581" fmla="*/ 965197 w 1404720"/>
                    <a:gd name="connsiteY581" fmla="*/ 2141948 h 2812935"/>
                    <a:gd name="connsiteX582" fmla="*/ 1005565 w 1404720"/>
                    <a:gd name="connsiteY582" fmla="*/ 2182316 h 2812935"/>
                    <a:gd name="connsiteX583" fmla="*/ 1045933 w 1404720"/>
                    <a:gd name="connsiteY583" fmla="*/ 2141948 h 2812935"/>
                    <a:gd name="connsiteX584" fmla="*/ 1005565 w 1404720"/>
                    <a:gd name="connsiteY584" fmla="*/ 2101580 h 2812935"/>
                    <a:gd name="connsiteX585" fmla="*/ 921129 w 1404720"/>
                    <a:gd name="connsiteY585" fmla="*/ 2101580 h 2812935"/>
                    <a:gd name="connsiteX586" fmla="*/ 880761 w 1404720"/>
                    <a:gd name="connsiteY586" fmla="*/ 2141948 h 2812935"/>
                    <a:gd name="connsiteX587" fmla="*/ 921129 w 1404720"/>
                    <a:gd name="connsiteY587" fmla="*/ 2182316 h 2812935"/>
                    <a:gd name="connsiteX588" fmla="*/ 961497 w 1404720"/>
                    <a:gd name="connsiteY588" fmla="*/ 2141948 h 2812935"/>
                    <a:gd name="connsiteX589" fmla="*/ 921129 w 1404720"/>
                    <a:gd name="connsiteY589" fmla="*/ 2101580 h 2812935"/>
                    <a:gd name="connsiteX590" fmla="*/ 836693 w 1404720"/>
                    <a:gd name="connsiteY590" fmla="*/ 2101580 h 2812935"/>
                    <a:gd name="connsiteX591" fmla="*/ 796325 w 1404720"/>
                    <a:gd name="connsiteY591" fmla="*/ 2141948 h 2812935"/>
                    <a:gd name="connsiteX592" fmla="*/ 836693 w 1404720"/>
                    <a:gd name="connsiteY592" fmla="*/ 2182316 h 2812935"/>
                    <a:gd name="connsiteX593" fmla="*/ 877061 w 1404720"/>
                    <a:gd name="connsiteY593" fmla="*/ 2141948 h 2812935"/>
                    <a:gd name="connsiteX594" fmla="*/ 836693 w 1404720"/>
                    <a:gd name="connsiteY594" fmla="*/ 2101580 h 2812935"/>
                    <a:gd name="connsiteX595" fmla="*/ 752256 w 1404720"/>
                    <a:gd name="connsiteY595" fmla="*/ 2101580 h 2812935"/>
                    <a:gd name="connsiteX596" fmla="*/ 711888 w 1404720"/>
                    <a:gd name="connsiteY596" fmla="*/ 2141948 h 2812935"/>
                    <a:gd name="connsiteX597" fmla="*/ 752256 w 1404720"/>
                    <a:gd name="connsiteY597" fmla="*/ 2182316 h 2812935"/>
                    <a:gd name="connsiteX598" fmla="*/ 792624 w 1404720"/>
                    <a:gd name="connsiteY598" fmla="*/ 2141948 h 2812935"/>
                    <a:gd name="connsiteX599" fmla="*/ 752256 w 1404720"/>
                    <a:gd name="connsiteY599" fmla="*/ 2101580 h 2812935"/>
                    <a:gd name="connsiteX600" fmla="*/ 667820 w 1404720"/>
                    <a:gd name="connsiteY600" fmla="*/ 2101580 h 2812935"/>
                    <a:gd name="connsiteX601" fmla="*/ 627452 w 1404720"/>
                    <a:gd name="connsiteY601" fmla="*/ 2141948 h 2812935"/>
                    <a:gd name="connsiteX602" fmla="*/ 667820 w 1404720"/>
                    <a:gd name="connsiteY602" fmla="*/ 2182316 h 2812935"/>
                    <a:gd name="connsiteX603" fmla="*/ 708188 w 1404720"/>
                    <a:gd name="connsiteY603" fmla="*/ 2141948 h 2812935"/>
                    <a:gd name="connsiteX604" fmla="*/ 667820 w 1404720"/>
                    <a:gd name="connsiteY604" fmla="*/ 2101580 h 2812935"/>
                    <a:gd name="connsiteX605" fmla="*/ 583384 w 1404720"/>
                    <a:gd name="connsiteY605" fmla="*/ 2101580 h 2812935"/>
                    <a:gd name="connsiteX606" fmla="*/ 543016 w 1404720"/>
                    <a:gd name="connsiteY606" fmla="*/ 2141948 h 2812935"/>
                    <a:gd name="connsiteX607" fmla="*/ 583384 w 1404720"/>
                    <a:gd name="connsiteY607" fmla="*/ 2182316 h 2812935"/>
                    <a:gd name="connsiteX608" fmla="*/ 623752 w 1404720"/>
                    <a:gd name="connsiteY608" fmla="*/ 2141948 h 2812935"/>
                    <a:gd name="connsiteX609" fmla="*/ 583384 w 1404720"/>
                    <a:gd name="connsiteY609" fmla="*/ 2101580 h 2812935"/>
                    <a:gd name="connsiteX610" fmla="*/ 498947 w 1404720"/>
                    <a:gd name="connsiteY610" fmla="*/ 2101580 h 2812935"/>
                    <a:gd name="connsiteX611" fmla="*/ 458579 w 1404720"/>
                    <a:gd name="connsiteY611" fmla="*/ 2141948 h 2812935"/>
                    <a:gd name="connsiteX612" fmla="*/ 498947 w 1404720"/>
                    <a:gd name="connsiteY612" fmla="*/ 2182316 h 2812935"/>
                    <a:gd name="connsiteX613" fmla="*/ 539315 w 1404720"/>
                    <a:gd name="connsiteY613" fmla="*/ 2141948 h 2812935"/>
                    <a:gd name="connsiteX614" fmla="*/ 498947 w 1404720"/>
                    <a:gd name="connsiteY614" fmla="*/ 2101580 h 2812935"/>
                    <a:gd name="connsiteX615" fmla="*/ 414511 w 1404720"/>
                    <a:gd name="connsiteY615" fmla="*/ 2101580 h 2812935"/>
                    <a:gd name="connsiteX616" fmla="*/ 374143 w 1404720"/>
                    <a:gd name="connsiteY616" fmla="*/ 2141948 h 2812935"/>
                    <a:gd name="connsiteX617" fmla="*/ 414511 w 1404720"/>
                    <a:gd name="connsiteY617" fmla="*/ 2182316 h 2812935"/>
                    <a:gd name="connsiteX618" fmla="*/ 454879 w 1404720"/>
                    <a:gd name="connsiteY618" fmla="*/ 2141948 h 2812935"/>
                    <a:gd name="connsiteX619" fmla="*/ 414511 w 1404720"/>
                    <a:gd name="connsiteY619" fmla="*/ 2101580 h 2812935"/>
                    <a:gd name="connsiteX620" fmla="*/ 330075 w 1404720"/>
                    <a:gd name="connsiteY620" fmla="*/ 2101580 h 2812935"/>
                    <a:gd name="connsiteX621" fmla="*/ 289707 w 1404720"/>
                    <a:gd name="connsiteY621" fmla="*/ 2141948 h 2812935"/>
                    <a:gd name="connsiteX622" fmla="*/ 330075 w 1404720"/>
                    <a:gd name="connsiteY622" fmla="*/ 2182316 h 2812935"/>
                    <a:gd name="connsiteX623" fmla="*/ 370443 w 1404720"/>
                    <a:gd name="connsiteY623" fmla="*/ 2141948 h 2812935"/>
                    <a:gd name="connsiteX624" fmla="*/ 330075 w 1404720"/>
                    <a:gd name="connsiteY624" fmla="*/ 2101580 h 2812935"/>
                    <a:gd name="connsiteX625" fmla="*/ 245639 w 1404720"/>
                    <a:gd name="connsiteY625" fmla="*/ 2101580 h 2812935"/>
                    <a:gd name="connsiteX626" fmla="*/ 205271 w 1404720"/>
                    <a:gd name="connsiteY626" fmla="*/ 2141948 h 2812935"/>
                    <a:gd name="connsiteX627" fmla="*/ 245639 w 1404720"/>
                    <a:gd name="connsiteY627" fmla="*/ 2182316 h 2812935"/>
                    <a:gd name="connsiteX628" fmla="*/ 286007 w 1404720"/>
                    <a:gd name="connsiteY628" fmla="*/ 2141948 h 2812935"/>
                    <a:gd name="connsiteX629" fmla="*/ 245639 w 1404720"/>
                    <a:gd name="connsiteY629" fmla="*/ 2101580 h 2812935"/>
                    <a:gd name="connsiteX630" fmla="*/ 161202 w 1404720"/>
                    <a:gd name="connsiteY630" fmla="*/ 2101580 h 2812935"/>
                    <a:gd name="connsiteX631" fmla="*/ 120834 w 1404720"/>
                    <a:gd name="connsiteY631" fmla="*/ 2141948 h 2812935"/>
                    <a:gd name="connsiteX632" fmla="*/ 161202 w 1404720"/>
                    <a:gd name="connsiteY632" fmla="*/ 2182316 h 2812935"/>
                    <a:gd name="connsiteX633" fmla="*/ 201570 w 1404720"/>
                    <a:gd name="connsiteY633" fmla="*/ 2141948 h 2812935"/>
                    <a:gd name="connsiteX634" fmla="*/ 161202 w 1404720"/>
                    <a:gd name="connsiteY634" fmla="*/ 2101580 h 2812935"/>
                    <a:gd name="connsiteX635" fmla="*/ 76766 w 1404720"/>
                    <a:gd name="connsiteY635" fmla="*/ 2101580 h 2812935"/>
                    <a:gd name="connsiteX636" fmla="*/ 36398 w 1404720"/>
                    <a:gd name="connsiteY636" fmla="*/ 2141948 h 2812935"/>
                    <a:gd name="connsiteX637" fmla="*/ 76766 w 1404720"/>
                    <a:gd name="connsiteY637" fmla="*/ 2182316 h 2812935"/>
                    <a:gd name="connsiteX638" fmla="*/ 117134 w 1404720"/>
                    <a:gd name="connsiteY638" fmla="*/ 2141948 h 2812935"/>
                    <a:gd name="connsiteX639" fmla="*/ 76766 w 1404720"/>
                    <a:gd name="connsiteY639" fmla="*/ 2101580 h 2812935"/>
                    <a:gd name="connsiteX640" fmla="*/ 1343312 w 1404720"/>
                    <a:gd name="connsiteY640" fmla="*/ 2015531 h 2812935"/>
                    <a:gd name="connsiteX641" fmla="*/ 1302944 w 1404720"/>
                    <a:gd name="connsiteY641" fmla="*/ 2055899 h 2812935"/>
                    <a:gd name="connsiteX642" fmla="*/ 1343312 w 1404720"/>
                    <a:gd name="connsiteY642" fmla="*/ 2096267 h 2812935"/>
                    <a:gd name="connsiteX643" fmla="*/ 1383680 w 1404720"/>
                    <a:gd name="connsiteY643" fmla="*/ 2055899 h 2812935"/>
                    <a:gd name="connsiteX644" fmla="*/ 1343312 w 1404720"/>
                    <a:gd name="connsiteY644" fmla="*/ 2015531 h 2812935"/>
                    <a:gd name="connsiteX645" fmla="*/ 1258874 w 1404720"/>
                    <a:gd name="connsiteY645" fmla="*/ 2015531 h 2812935"/>
                    <a:gd name="connsiteX646" fmla="*/ 1218506 w 1404720"/>
                    <a:gd name="connsiteY646" fmla="*/ 2055899 h 2812935"/>
                    <a:gd name="connsiteX647" fmla="*/ 1258874 w 1404720"/>
                    <a:gd name="connsiteY647" fmla="*/ 2096267 h 2812935"/>
                    <a:gd name="connsiteX648" fmla="*/ 1299242 w 1404720"/>
                    <a:gd name="connsiteY648" fmla="*/ 2055899 h 2812935"/>
                    <a:gd name="connsiteX649" fmla="*/ 1258874 w 1404720"/>
                    <a:gd name="connsiteY649" fmla="*/ 2015531 h 2812935"/>
                    <a:gd name="connsiteX650" fmla="*/ 1174438 w 1404720"/>
                    <a:gd name="connsiteY650" fmla="*/ 2015531 h 2812935"/>
                    <a:gd name="connsiteX651" fmla="*/ 1134070 w 1404720"/>
                    <a:gd name="connsiteY651" fmla="*/ 2055899 h 2812935"/>
                    <a:gd name="connsiteX652" fmla="*/ 1174438 w 1404720"/>
                    <a:gd name="connsiteY652" fmla="*/ 2096267 h 2812935"/>
                    <a:gd name="connsiteX653" fmla="*/ 1214806 w 1404720"/>
                    <a:gd name="connsiteY653" fmla="*/ 2055899 h 2812935"/>
                    <a:gd name="connsiteX654" fmla="*/ 1174438 w 1404720"/>
                    <a:gd name="connsiteY654" fmla="*/ 2015531 h 2812935"/>
                    <a:gd name="connsiteX655" fmla="*/ 1090002 w 1404720"/>
                    <a:gd name="connsiteY655" fmla="*/ 2015531 h 2812935"/>
                    <a:gd name="connsiteX656" fmla="*/ 1049634 w 1404720"/>
                    <a:gd name="connsiteY656" fmla="*/ 2055899 h 2812935"/>
                    <a:gd name="connsiteX657" fmla="*/ 1090002 w 1404720"/>
                    <a:gd name="connsiteY657" fmla="*/ 2096267 h 2812935"/>
                    <a:gd name="connsiteX658" fmla="*/ 1130370 w 1404720"/>
                    <a:gd name="connsiteY658" fmla="*/ 2055899 h 2812935"/>
                    <a:gd name="connsiteX659" fmla="*/ 1090002 w 1404720"/>
                    <a:gd name="connsiteY659" fmla="*/ 2015531 h 2812935"/>
                    <a:gd name="connsiteX660" fmla="*/ 1005565 w 1404720"/>
                    <a:gd name="connsiteY660" fmla="*/ 2015531 h 2812935"/>
                    <a:gd name="connsiteX661" fmla="*/ 965197 w 1404720"/>
                    <a:gd name="connsiteY661" fmla="*/ 2055899 h 2812935"/>
                    <a:gd name="connsiteX662" fmla="*/ 1005565 w 1404720"/>
                    <a:gd name="connsiteY662" fmla="*/ 2096267 h 2812935"/>
                    <a:gd name="connsiteX663" fmla="*/ 1045933 w 1404720"/>
                    <a:gd name="connsiteY663" fmla="*/ 2055899 h 2812935"/>
                    <a:gd name="connsiteX664" fmla="*/ 1005565 w 1404720"/>
                    <a:gd name="connsiteY664" fmla="*/ 2015531 h 2812935"/>
                    <a:gd name="connsiteX665" fmla="*/ 921129 w 1404720"/>
                    <a:gd name="connsiteY665" fmla="*/ 2015531 h 2812935"/>
                    <a:gd name="connsiteX666" fmla="*/ 880761 w 1404720"/>
                    <a:gd name="connsiteY666" fmla="*/ 2055899 h 2812935"/>
                    <a:gd name="connsiteX667" fmla="*/ 921129 w 1404720"/>
                    <a:gd name="connsiteY667" fmla="*/ 2096267 h 2812935"/>
                    <a:gd name="connsiteX668" fmla="*/ 961497 w 1404720"/>
                    <a:gd name="connsiteY668" fmla="*/ 2055899 h 2812935"/>
                    <a:gd name="connsiteX669" fmla="*/ 921129 w 1404720"/>
                    <a:gd name="connsiteY669" fmla="*/ 2015531 h 2812935"/>
                    <a:gd name="connsiteX670" fmla="*/ 836693 w 1404720"/>
                    <a:gd name="connsiteY670" fmla="*/ 2015531 h 2812935"/>
                    <a:gd name="connsiteX671" fmla="*/ 796325 w 1404720"/>
                    <a:gd name="connsiteY671" fmla="*/ 2055899 h 2812935"/>
                    <a:gd name="connsiteX672" fmla="*/ 836693 w 1404720"/>
                    <a:gd name="connsiteY672" fmla="*/ 2096267 h 2812935"/>
                    <a:gd name="connsiteX673" fmla="*/ 877061 w 1404720"/>
                    <a:gd name="connsiteY673" fmla="*/ 2055899 h 2812935"/>
                    <a:gd name="connsiteX674" fmla="*/ 836693 w 1404720"/>
                    <a:gd name="connsiteY674" fmla="*/ 2015531 h 2812935"/>
                    <a:gd name="connsiteX675" fmla="*/ 752256 w 1404720"/>
                    <a:gd name="connsiteY675" fmla="*/ 2015531 h 2812935"/>
                    <a:gd name="connsiteX676" fmla="*/ 711888 w 1404720"/>
                    <a:gd name="connsiteY676" fmla="*/ 2055899 h 2812935"/>
                    <a:gd name="connsiteX677" fmla="*/ 752256 w 1404720"/>
                    <a:gd name="connsiteY677" fmla="*/ 2096267 h 2812935"/>
                    <a:gd name="connsiteX678" fmla="*/ 792624 w 1404720"/>
                    <a:gd name="connsiteY678" fmla="*/ 2055899 h 2812935"/>
                    <a:gd name="connsiteX679" fmla="*/ 752256 w 1404720"/>
                    <a:gd name="connsiteY679" fmla="*/ 2015531 h 2812935"/>
                    <a:gd name="connsiteX680" fmla="*/ 667820 w 1404720"/>
                    <a:gd name="connsiteY680" fmla="*/ 2015531 h 2812935"/>
                    <a:gd name="connsiteX681" fmla="*/ 627452 w 1404720"/>
                    <a:gd name="connsiteY681" fmla="*/ 2055899 h 2812935"/>
                    <a:gd name="connsiteX682" fmla="*/ 667820 w 1404720"/>
                    <a:gd name="connsiteY682" fmla="*/ 2096267 h 2812935"/>
                    <a:gd name="connsiteX683" fmla="*/ 708188 w 1404720"/>
                    <a:gd name="connsiteY683" fmla="*/ 2055899 h 2812935"/>
                    <a:gd name="connsiteX684" fmla="*/ 667820 w 1404720"/>
                    <a:gd name="connsiteY684" fmla="*/ 2015531 h 2812935"/>
                    <a:gd name="connsiteX685" fmla="*/ 583384 w 1404720"/>
                    <a:gd name="connsiteY685" fmla="*/ 2015531 h 2812935"/>
                    <a:gd name="connsiteX686" fmla="*/ 543016 w 1404720"/>
                    <a:gd name="connsiteY686" fmla="*/ 2055899 h 2812935"/>
                    <a:gd name="connsiteX687" fmla="*/ 583384 w 1404720"/>
                    <a:gd name="connsiteY687" fmla="*/ 2096267 h 2812935"/>
                    <a:gd name="connsiteX688" fmla="*/ 623752 w 1404720"/>
                    <a:gd name="connsiteY688" fmla="*/ 2055899 h 2812935"/>
                    <a:gd name="connsiteX689" fmla="*/ 583384 w 1404720"/>
                    <a:gd name="connsiteY689" fmla="*/ 2015531 h 2812935"/>
                    <a:gd name="connsiteX690" fmla="*/ 498947 w 1404720"/>
                    <a:gd name="connsiteY690" fmla="*/ 2015531 h 2812935"/>
                    <a:gd name="connsiteX691" fmla="*/ 458579 w 1404720"/>
                    <a:gd name="connsiteY691" fmla="*/ 2055899 h 2812935"/>
                    <a:gd name="connsiteX692" fmla="*/ 498947 w 1404720"/>
                    <a:gd name="connsiteY692" fmla="*/ 2096267 h 2812935"/>
                    <a:gd name="connsiteX693" fmla="*/ 539315 w 1404720"/>
                    <a:gd name="connsiteY693" fmla="*/ 2055899 h 2812935"/>
                    <a:gd name="connsiteX694" fmla="*/ 498947 w 1404720"/>
                    <a:gd name="connsiteY694" fmla="*/ 2015531 h 2812935"/>
                    <a:gd name="connsiteX695" fmla="*/ 414511 w 1404720"/>
                    <a:gd name="connsiteY695" fmla="*/ 2015531 h 2812935"/>
                    <a:gd name="connsiteX696" fmla="*/ 374143 w 1404720"/>
                    <a:gd name="connsiteY696" fmla="*/ 2055899 h 2812935"/>
                    <a:gd name="connsiteX697" fmla="*/ 414511 w 1404720"/>
                    <a:gd name="connsiteY697" fmla="*/ 2096267 h 2812935"/>
                    <a:gd name="connsiteX698" fmla="*/ 454879 w 1404720"/>
                    <a:gd name="connsiteY698" fmla="*/ 2055899 h 2812935"/>
                    <a:gd name="connsiteX699" fmla="*/ 414511 w 1404720"/>
                    <a:gd name="connsiteY699" fmla="*/ 2015531 h 2812935"/>
                    <a:gd name="connsiteX700" fmla="*/ 330075 w 1404720"/>
                    <a:gd name="connsiteY700" fmla="*/ 2015531 h 2812935"/>
                    <a:gd name="connsiteX701" fmla="*/ 289707 w 1404720"/>
                    <a:gd name="connsiteY701" fmla="*/ 2055899 h 2812935"/>
                    <a:gd name="connsiteX702" fmla="*/ 330075 w 1404720"/>
                    <a:gd name="connsiteY702" fmla="*/ 2096267 h 2812935"/>
                    <a:gd name="connsiteX703" fmla="*/ 370443 w 1404720"/>
                    <a:gd name="connsiteY703" fmla="*/ 2055899 h 2812935"/>
                    <a:gd name="connsiteX704" fmla="*/ 330075 w 1404720"/>
                    <a:gd name="connsiteY704" fmla="*/ 2015531 h 2812935"/>
                    <a:gd name="connsiteX705" fmla="*/ 245639 w 1404720"/>
                    <a:gd name="connsiteY705" fmla="*/ 2015531 h 2812935"/>
                    <a:gd name="connsiteX706" fmla="*/ 205271 w 1404720"/>
                    <a:gd name="connsiteY706" fmla="*/ 2055899 h 2812935"/>
                    <a:gd name="connsiteX707" fmla="*/ 245639 w 1404720"/>
                    <a:gd name="connsiteY707" fmla="*/ 2096267 h 2812935"/>
                    <a:gd name="connsiteX708" fmla="*/ 286007 w 1404720"/>
                    <a:gd name="connsiteY708" fmla="*/ 2055899 h 2812935"/>
                    <a:gd name="connsiteX709" fmla="*/ 245639 w 1404720"/>
                    <a:gd name="connsiteY709" fmla="*/ 2015531 h 2812935"/>
                    <a:gd name="connsiteX710" fmla="*/ 161202 w 1404720"/>
                    <a:gd name="connsiteY710" fmla="*/ 2015531 h 2812935"/>
                    <a:gd name="connsiteX711" fmla="*/ 120834 w 1404720"/>
                    <a:gd name="connsiteY711" fmla="*/ 2055899 h 2812935"/>
                    <a:gd name="connsiteX712" fmla="*/ 161202 w 1404720"/>
                    <a:gd name="connsiteY712" fmla="*/ 2096267 h 2812935"/>
                    <a:gd name="connsiteX713" fmla="*/ 201570 w 1404720"/>
                    <a:gd name="connsiteY713" fmla="*/ 2055899 h 2812935"/>
                    <a:gd name="connsiteX714" fmla="*/ 161202 w 1404720"/>
                    <a:gd name="connsiteY714" fmla="*/ 2015531 h 2812935"/>
                    <a:gd name="connsiteX715" fmla="*/ 76766 w 1404720"/>
                    <a:gd name="connsiteY715" fmla="*/ 2015531 h 2812935"/>
                    <a:gd name="connsiteX716" fmla="*/ 36398 w 1404720"/>
                    <a:gd name="connsiteY716" fmla="*/ 2055899 h 2812935"/>
                    <a:gd name="connsiteX717" fmla="*/ 76766 w 1404720"/>
                    <a:gd name="connsiteY717" fmla="*/ 2096267 h 2812935"/>
                    <a:gd name="connsiteX718" fmla="*/ 117134 w 1404720"/>
                    <a:gd name="connsiteY718" fmla="*/ 2055899 h 2812935"/>
                    <a:gd name="connsiteX719" fmla="*/ 76766 w 1404720"/>
                    <a:gd name="connsiteY719" fmla="*/ 2015531 h 2812935"/>
                    <a:gd name="connsiteX720" fmla="*/ 1343312 w 1404720"/>
                    <a:gd name="connsiteY720" fmla="*/ 1929482 h 2812935"/>
                    <a:gd name="connsiteX721" fmla="*/ 1302944 w 1404720"/>
                    <a:gd name="connsiteY721" fmla="*/ 1969850 h 2812935"/>
                    <a:gd name="connsiteX722" fmla="*/ 1343312 w 1404720"/>
                    <a:gd name="connsiteY722" fmla="*/ 2010218 h 2812935"/>
                    <a:gd name="connsiteX723" fmla="*/ 1383680 w 1404720"/>
                    <a:gd name="connsiteY723" fmla="*/ 1969850 h 2812935"/>
                    <a:gd name="connsiteX724" fmla="*/ 1343312 w 1404720"/>
                    <a:gd name="connsiteY724" fmla="*/ 1929482 h 2812935"/>
                    <a:gd name="connsiteX725" fmla="*/ 1258874 w 1404720"/>
                    <a:gd name="connsiteY725" fmla="*/ 1929482 h 2812935"/>
                    <a:gd name="connsiteX726" fmla="*/ 1218506 w 1404720"/>
                    <a:gd name="connsiteY726" fmla="*/ 1969850 h 2812935"/>
                    <a:gd name="connsiteX727" fmla="*/ 1258874 w 1404720"/>
                    <a:gd name="connsiteY727" fmla="*/ 2010218 h 2812935"/>
                    <a:gd name="connsiteX728" fmla="*/ 1299242 w 1404720"/>
                    <a:gd name="connsiteY728" fmla="*/ 1969850 h 2812935"/>
                    <a:gd name="connsiteX729" fmla="*/ 1258874 w 1404720"/>
                    <a:gd name="connsiteY729" fmla="*/ 1929482 h 2812935"/>
                    <a:gd name="connsiteX730" fmla="*/ 1174438 w 1404720"/>
                    <a:gd name="connsiteY730" fmla="*/ 1929482 h 2812935"/>
                    <a:gd name="connsiteX731" fmla="*/ 1134070 w 1404720"/>
                    <a:gd name="connsiteY731" fmla="*/ 1969850 h 2812935"/>
                    <a:gd name="connsiteX732" fmla="*/ 1174438 w 1404720"/>
                    <a:gd name="connsiteY732" fmla="*/ 2010218 h 2812935"/>
                    <a:gd name="connsiteX733" fmla="*/ 1214806 w 1404720"/>
                    <a:gd name="connsiteY733" fmla="*/ 1969850 h 2812935"/>
                    <a:gd name="connsiteX734" fmla="*/ 1174438 w 1404720"/>
                    <a:gd name="connsiteY734" fmla="*/ 1929482 h 2812935"/>
                    <a:gd name="connsiteX735" fmla="*/ 1090002 w 1404720"/>
                    <a:gd name="connsiteY735" fmla="*/ 1929482 h 2812935"/>
                    <a:gd name="connsiteX736" fmla="*/ 1049634 w 1404720"/>
                    <a:gd name="connsiteY736" fmla="*/ 1969850 h 2812935"/>
                    <a:gd name="connsiteX737" fmla="*/ 1090002 w 1404720"/>
                    <a:gd name="connsiteY737" fmla="*/ 2010218 h 2812935"/>
                    <a:gd name="connsiteX738" fmla="*/ 1130370 w 1404720"/>
                    <a:gd name="connsiteY738" fmla="*/ 1969850 h 2812935"/>
                    <a:gd name="connsiteX739" fmla="*/ 1090002 w 1404720"/>
                    <a:gd name="connsiteY739" fmla="*/ 1929482 h 2812935"/>
                    <a:gd name="connsiteX740" fmla="*/ 1005565 w 1404720"/>
                    <a:gd name="connsiteY740" fmla="*/ 1929482 h 2812935"/>
                    <a:gd name="connsiteX741" fmla="*/ 965197 w 1404720"/>
                    <a:gd name="connsiteY741" fmla="*/ 1969850 h 2812935"/>
                    <a:gd name="connsiteX742" fmla="*/ 1005565 w 1404720"/>
                    <a:gd name="connsiteY742" fmla="*/ 2010218 h 2812935"/>
                    <a:gd name="connsiteX743" fmla="*/ 1045933 w 1404720"/>
                    <a:gd name="connsiteY743" fmla="*/ 1969850 h 2812935"/>
                    <a:gd name="connsiteX744" fmla="*/ 1005565 w 1404720"/>
                    <a:gd name="connsiteY744" fmla="*/ 1929482 h 2812935"/>
                    <a:gd name="connsiteX745" fmla="*/ 921129 w 1404720"/>
                    <a:gd name="connsiteY745" fmla="*/ 1929482 h 2812935"/>
                    <a:gd name="connsiteX746" fmla="*/ 880761 w 1404720"/>
                    <a:gd name="connsiteY746" fmla="*/ 1969850 h 2812935"/>
                    <a:gd name="connsiteX747" fmla="*/ 921129 w 1404720"/>
                    <a:gd name="connsiteY747" fmla="*/ 2010218 h 2812935"/>
                    <a:gd name="connsiteX748" fmla="*/ 961497 w 1404720"/>
                    <a:gd name="connsiteY748" fmla="*/ 1969850 h 2812935"/>
                    <a:gd name="connsiteX749" fmla="*/ 921129 w 1404720"/>
                    <a:gd name="connsiteY749" fmla="*/ 1929482 h 2812935"/>
                    <a:gd name="connsiteX750" fmla="*/ 836693 w 1404720"/>
                    <a:gd name="connsiteY750" fmla="*/ 1929482 h 2812935"/>
                    <a:gd name="connsiteX751" fmla="*/ 796325 w 1404720"/>
                    <a:gd name="connsiteY751" fmla="*/ 1969850 h 2812935"/>
                    <a:gd name="connsiteX752" fmla="*/ 836693 w 1404720"/>
                    <a:gd name="connsiteY752" fmla="*/ 2010218 h 2812935"/>
                    <a:gd name="connsiteX753" fmla="*/ 877061 w 1404720"/>
                    <a:gd name="connsiteY753" fmla="*/ 1969850 h 2812935"/>
                    <a:gd name="connsiteX754" fmla="*/ 836693 w 1404720"/>
                    <a:gd name="connsiteY754" fmla="*/ 1929482 h 2812935"/>
                    <a:gd name="connsiteX755" fmla="*/ 752256 w 1404720"/>
                    <a:gd name="connsiteY755" fmla="*/ 1929482 h 2812935"/>
                    <a:gd name="connsiteX756" fmla="*/ 711888 w 1404720"/>
                    <a:gd name="connsiteY756" fmla="*/ 1969850 h 2812935"/>
                    <a:gd name="connsiteX757" fmla="*/ 752256 w 1404720"/>
                    <a:gd name="connsiteY757" fmla="*/ 2010218 h 2812935"/>
                    <a:gd name="connsiteX758" fmla="*/ 792624 w 1404720"/>
                    <a:gd name="connsiteY758" fmla="*/ 1969850 h 2812935"/>
                    <a:gd name="connsiteX759" fmla="*/ 752256 w 1404720"/>
                    <a:gd name="connsiteY759" fmla="*/ 1929482 h 2812935"/>
                    <a:gd name="connsiteX760" fmla="*/ 667820 w 1404720"/>
                    <a:gd name="connsiteY760" fmla="*/ 1929482 h 2812935"/>
                    <a:gd name="connsiteX761" fmla="*/ 627452 w 1404720"/>
                    <a:gd name="connsiteY761" fmla="*/ 1969850 h 2812935"/>
                    <a:gd name="connsiteX762" fmla="*/ 667820 w 1404720"/>
                    <a:gd name="connsiteY762" fmla="*/ 2010218 h 2812935"/>
                    <a:gd name="connsiteX763" fmla="*/ 708188 w 1404720"/>
                    <a:gd name="connsiteY763" fmla="*/ 1969850 h 2812935"/>
                    <a:gd name="connsiteX764" fmla="*/ 667820 w 1404720"/>
                    <a:gd name="connsiteY764" fmla="*/ 1929482 h 2812935"/>
                    <a:gd name="connsiteX765" fmla="*/ 583384 w 1404720"/>
                    <a:gd name="connsiteY765" fmla="*/ 1929482 h 2812935"/>
                    <a:gd name="connsiteX766" fmla="*/ 543016 w 1404720"/>
                    <a:gd name="connsiteY766" fmla="*/ 1969850 h 2812935"/>
                    <a:gd name="connsiteX767" fmla="*/ 583384 w 1404720"/>
                    <a:gd name="connsiteY767" fmla="*/ 2010218 h 2812935"/>
                    <a:gd name="connsiteX768" fmla="*/ 623752 w 1404720"/>
                    <a:gd name="connsiteY768" fmla="*/ 1969850 h 2812935"/>
                    <a:gd name="connsiteX769" fmla="*/ 583384 w 1404720"/>
                    <a:gd name="connsiteY769" fmla="*/ 1929482 h 2812935"/>
                    <a:gd name="connsiteX770" fmla="*/ 498947 w 1404720"/>
                    <a:gd name="connsiteY770" fmla="*/ 1929482 h 2812935"/>
                    <a:gd name="connsiteX771" fmla="*/ 458579 w 1404720"/>
                    <a:gd name="connsiteY771" fmla="*/ 1969850 h 2812935"/>
                    <a:gd name="connsiteX772" fmla="*/ 498947 w 1404720"/>
                    <a:gd name="connsiteY772" fmla="*/ 2010218 h 2812935"/>
                    <a:gd name="connsiteX773" fmla="*/ 539315 w 1404720"/>
                    <a:gd name="connsiteY773" fmla="*/ 1969850 h 2812935"/>
                    <a:gd name="connsiteX774" fmla="*/ 498947 w 1404720"/>
                    <a:gd name="connsiteY774" fmla="*/ 1929482 h 2812935"/>
                    <a:gd name="connsiteX775" fmla="*/ 414511 w 1404720"/>
                    <a:gd name="connsiteY775" fmla="*/ 1929482 h 2812935"/>
                    <a:gd name="connsiteX776" fmla="*/ 374143 w 1404720"/>
                    <a:gd name="connsiteY776" fmla="*/ 1969850 h 2812935"/>
                    <a:gd name="connsiteX777" fmla="*/ 414511 w 1404720"/>
                    <a:gd name="connsiteY777" fmla="*/ 2010218 h 2812935"/>
                    <a:gd name="connsiteX778" fmla="*/ 454879 w 1404720"/>
                    <a:gd name="connsiteY778" fmla="*/ 1969850 h 2812935"/>
                    <a:gd name="connsiteX779" fmla="*/ 414511 w 1404720"/>
                    <a:gd name="connsiteY779" fmla="*/ 1929482 h 2812935"/>
                    <a:gd name="connsiteX780" fmla="*/ 330075 w 1404720"/>
                    <a:gd name="connsiteY780" fmla="*/ 1929482 h 2812935"/>
                    <a:gd name="connsiteX781" fmla="*/ 289707 w 1404720"/>
                    <a:gd name="connsiteY781" fmla="*/ 1969850 h 2812935"/>
                    <a:gd name="connsiteX782" fmla="*/ 330075 w 1404720"/>
                    <a:gd name="connsiteY782" fmla="*/ 2010218 h 2812935"/>
                    <a:gd name="connsiteX783" fmla="*/ 370443 w 1404720"/>
                    <a:gd name="connsiteY783" fmla="*/ 1969850 h 2812935"/>
                    <a:gd name="connsiteX784" fmla="*/ 330075 w 1404720"/>
                    <a:gd name="connsiteY784" fmla="*/ 1929482 h 2812935"/>
                    <a:gd name="connsiteX785" fmla="*/ 245639 w 1404720"/>
                    <a:gd name="connsiteY785" fmla="*/ 1929482 h 2812935"/>
                    <a:gd name="connsiteX786" fmla="*/ 205271 w 1404720"/>
                    <a:gd name="connsiteY786" fmla="*/ 1969850 h 2812935"/>
                    <a:gd name="connsiteX787" fmla="*/ 245639 w 1404720"/>
                    <a:gd name="connsiteY787" fmla="*/ 2010218 h 2812935"/>
                    <a:gd name="connsiteX788" fmla="*/ 286007 w 1404720"/>
                    <a:gd name="connsiteY788" fmla="*/ 1969850 h 2812935"/>
                    <a:gd name="connsiteX789" fmla="*/ 245639 w 1404720"/>
                    <a:gd name="connsiteY789" fmla="*/ 1929482 h 2812935"/>
                    <a:gd name="connsiteX790" fmla="*/ 161202 w 1404720"/>
                    <a:gd name="connsiteY790" fmla="*/ 1929482 h 2812935"/>
                    <a:gd name="connsiteX791" fmla="*/ 120834 w 1404720"/>
                    <a:gd name="connsiteY791" fmla="*/ 1969850 h 2812935"/>
                    <a:gd name="connsiteX792" fmla="*/ 161202 w 1404720"/>
                    <a:gd name="connsiteY792" fmla="*/ 2010218 h 2812935"/>
                    <a:gd name="connsiteX793" fmla="*/ 201570 w 1404720"/>
                    <a:gd name="connsiteY793" fmla="*/ 1969850 h 2812935"/>
                    <a:gd name="connsiteX794" fmla="*/ 161202 w 1404720"/>
                    <a:gd name="connsiteY794" fmla="*/ 1929482 h 2812935"/>
                    <a:gd name="connsiteX795" fmla="*/ 76766 w 1404720"/>
                    <a:gd name="connsiteY795" fmla="*/ 1929482 h 2812935"/>
                    <a:gd name="connsiteX796" fmla="*/ 36398 w 1404720"/>
                    <a:gd name="connsiteY796" fmla="*/ 1969850 h 2812935"/>
                    <a:gd name="connsiteX797" fmla="*/ 76766 w 1404720"/>
                    <a:gd name="connsiteY797" fmla="*/ 2010218 h 2812935"/>
                    <a:gd name="connsiteX798" fmla="*/ 117134 w 1404720"/>
                    <a:gd name="connsiteY798" fmla="*/ 1969850 h 2812935"/>
                    <a:gd name="connsiteX799" fmla="*/ 76766 w 1404720"/>
                    <a:gd name="connsiteY799" fmla="*/ 1929482 h 2812935"/>
                    <a:gd name="connsiteX800" fmla="*/ 1343312 w 1404720"/>
                    <a:gd name="connsiteY800" fmla="*/ 1843433 h 2812935"/>
                    <a:gd name="connsiteX801" fmla="*/ 1302944 w 1404720"/>
                    <a:gd name="connsiteY801" fmla="*/ 1883801 h 2812935"/>
                    <a:gd name="connsiteX802" fmla="*/ 1343312 w 1404720"/>
                    <a:gd name="connsiteY802" fmla="*/ 1924169 h 2812935"/>
                    <a:gd name="connsiteX803" fmla="*/ 1383680 w 1404720"/>
                    <a:gd name="connsiteY803" fmla="*/ 1883801 h 2812935"/>
                    <a:gd name="connsiteX804" fmla="*/ 1343312 w 1404720"/>
                    <a:gd name="connsiteY804" fmla="*/ 1843433 h 2812935"/>
                    <a:gd name="connsiteX805" fmla="*/ 1258874 w 1404720"/>
                    <a:gd name="connsiteY805" fmla="*/ 1843433 h 2812935"/>
                    <a:gd name="connsiteX806" fmla="*/ 1218506 w 1404720"/>
                    <a:gd name="connsiteY806" fmla="*/ 1883801 h 2812935"/>
                    <a:gd name="connsiteX807" fmla="*/ 1258874 w 1404720"/>
                    <a:gd name="connsiteY807" fmla="*/ 1924169 h 2812935"/>
                    <a:gd name="connsiteX808" fmla="*/ 1299242 w 1404720"/>
                    <a:gd name="connsiteY808" fmla="*/ 1883801 h 2812935"/>
                    <a:gd name="connsiteX809" fmla="*/ 1258874 w 1404720"/>
                    <a:gd name="connsiteY809" fmla="*/ 1843433 h 2812935"/>
                    <a:gd name="connsiteX810" fmla="*/ 1174438 w 1404720"/>
                    <a:gd name="connsiteY810" fmla="*/ 1843433 h 2812935"/>
                    <a:gd name="connsiteX811" fmla="*/ 1134070 w 1404720"/>
                    <a:gd name="connsiteY811" fmla="*/ 1883801 h 2812935"/>
                    <a:gd name="connsiteX812" fmla="*/ 1174438 w 1404720"/>
                    <a:gd name="connsiteY812" fmla="*/ 1924169 h 2812935"/>
                    <a:gd name="connsiteX813" fmla="*/ 1214806 w 1404720"/>
                    <a:gd name="connsiteY813" fmla="*/ 1883801 h 2812935"/>
                    <a:gd name="connsiteX814" fmla="*/ 1174438 w 1404720"/>
                    <a:gd name="connsiteY814" fmla="*/ 1843433 h 2812935"/>
                    <a:gd name="connsiteX815" fmla="*/ 1090002 w 1404720"/>
                    <a:gd name="connsiteY815" fmla="*/ 1843433 h 2812935"/>
                    <a:gd name="connsiteX816" fmla="*/ 1049634 w 1404720"/>
                    <a:gd name="connsiteY816" fmla="*/ 1883801 h 2812935"/>
                    <a:gd name="connsiteX817" fmla="*/ 1090002 w 1404720"/>
                    <a:gd name="connsiteY817" fmla="*/ 1924169 h 2812935"/>
                    <a:gd name="connsiteX818" fmla="*/ 1130370 w 1404720"/>
                    <a:gd name="connsiteY818" fmla="*/ 1883801 h 2812935"/>
                    <a:gd name="connsiteX819" fmla="*/ 1090002 w 1404720"/>
                    <a:gd name="connsiteY819" fmla="*/ 1843433 h 2812935"/>
                    <a:gd name="connsiteX820" fmla="*/ 1005565 w 1404720"/>
                    <a:gd name="connsiteY820" fmla="*/ 1843433 h 2812935"/>
                    <a:gd name="connsiteX821" fmla="*/ 965197 w 1404720"/>
                    <a:gd name="connsiteY821" fmla="*/ 1883801 h 2812935"/>
                    <a:gd name="connsiteX822" fmla="*/ 1005565 w 1404720"/>
                    <a:gd name="connsiteY822" fmla="*/ 1924169 h 2812935"/>
                    <a:gd name="connsiteX823" fmla="*/ 1045933 w 1404720"/>
                    <a:gd name="connsiteY823" fmla="*/ 1883801 h 2812935"/>
                    <a:gd name="connsiteX824" fmla="*/ 1005565 w 1404720"/>
                    <a:gd name="connsiteY824" fmla="*/ 1843433 h 2812935"/>
                    <a:gd name="connsiteX825" fmla="*/ 921129 w 1404720"/>
                    <a:gd name="connsiteY825" fmla="*/ 1843433 h 2812935"/>
                    <a:gd name="connsiteX826" fmla="*/ 880761 w 1404720"/>
                    <a:gd name="connsiteY826" fmla="*/ 1883801 h 2812935"/>
                    <a:gd name="connsiteX827" fmla="*/ 921129 w 1404720"/>
                    <a:gd name="connsiteY827" fmla="*/ 1924169 h 2812935"/>
                    <a:gd name="connsiteX828" fmla="*/ 961497 w 1404720"/>
                    <a:gd name="connsiteY828" fmla="*/ 1883801 h 2812935"/>
                    <a:gd name="connsiteX829" fmla="*/ 921129 w 1404720"/>
                    <a:gd name="connsiteY829" fmla="*/ 1843433 h 2812935"/>
                    <a:gd name="connsiteX830" fmla="*/ 836693 w 1404720"/>
                    <a:gd name="connsiteY830" fmla="*/ 1843433 h 2812935"/>
                    <a:gd name="connsiteX831" fmla="*/ 796325 w 1404720"/>
                    <a:gd name="connsiteY831" fmla="*/ 1883801 h 2812935"/>
                    <a:gd name="connsiteX832" fmla="*/ 836693 w 1404720"/>
                    <a:gd name="connsiteY832" fmla="*/ 1924169 h 2812935"/>
                    <a:gd name="connsiteX833" fmla="*/ 877061 w 1404720"/>
                    <a:gd name="connsiteY833" fmla="*/ 1883801 h 2812935"/>
                    <a:gd name="connsiteX834" fmla="*/ 836693 w 1404720"/>
                    <a:gd name="connsiteY834" fmla="*/ 1843433 h 2812935"/>
                    <a:gd name="connsiteX835" fmla="*/ 752256 w 1404720"/>
                    <a:gd name="connsiteY835" fmla="*/ 1843433 h 2812935"/>
                    <a:gd name="connsiteX836" fmla="*/ 711888 w 1404720"/>
                    <a:gd name="connsiteY836" fmla="*/ 1883801 h 2812935"/>
                    <a:gd name="connsiteX837" fmla="*/ 752256 w 1404720"/>
                    <a:gd name="connsiteY837" fmla="*/ 1924169 h 2812935"/>
                    <a:gd name="connsiteX838" fmla="*/ 792624 w 1404720"/>
                    <a:gd name="connsiteY838" fmla="*/ 1883801 h 2812935"/>
                    <a:gd name="connsiteX839" fmla="*/ 752256 w 1404720"/>
                    <a:gd name="connsiteY839" fmla="*/ 1843433 h 2812935"/>
                    <a:gd name="connsiteX840" fmla="*/ 667820 w 1404720"/>
                    <a:gd name="connsiteY840" fmla="*/ 1843433 h 2812935"/>
                    <a:gd name="connsiteX841" fmla="*/ 627452 w 1404720"/>
                    <a:gd name="connsiteY841" fmla="*/ 1883801 h 2812935"/>
                    <a:gd name="connsiteX842" fmla="*/ 667820 w 1404720"/>
                    <a:gd name="connsiteY842" fmla="*/ 1924169 h 2812935"/>
                    <a:gd name="connsiteX843" fmla="*/ 708188 w 1404720"/>
                    <a:gd name="connsiteY843" fmla="*/ 1883801 h 2812935"/>
                    <a:gd name="connsiteX844" fmla="*/ 667820 w 1404720"/>
                    <a:gd name="connsiteY844" fmla="*/ 1843433 h 2812935"/>
                    <a:gd name="connsiteX845" fmla="*/ 583384 w 1404720"/>
                    <a:gd name="connsiteY845" fmla="*/ 1843433 h 2812935"/>
                    <a:gd name="connsiteX846" fmla="*/ 543016 w 1404720"/>
                    <a:gd name="connsiteY846" fmla="*/ 1883801 h 2812935"/>
                    <a:gd name="connsiteX847" fmla="*/ 583384 w 1404720"/>
                    <a:gd name="connsiteY847" fmla="*/ 1924169 h 2812935"/>
                    <a:gd name="connsiteX848" fmla="*/ 623752 w 1404720"/>
                    <a:gd name="connsiteY848" fmla="*/ 1883801 h 2812935"/>
                    <a:gd name="connsiteX849" fmla="*/ 583384 w 1404720"/>
                    <a:gd name="connsiteY849" fmla="*/ 1843433 h 2812935"/>
                    <a:gd name="connsiteX850" fmla="*/ 498947 w 1404720"/>
                    <a:gd name="connsiteY850" fmla="*/ 1843433 h 2812935"/>
                    <a:gd name="connsiteX851" fmla="*/ 458579 w 1404720"/>
                    <a:gd name="connsiteY851" fmla="*/ 1883801 h 2812935"/>
                    <a:gd name="connsiteX852" fmla="*/ 498947 w 1404720"/>
                    <a:gd name="connsiteY852" fmla="*/ 1924169 h 2812935"/>
                    <a:gd name="connsiteX853" fmla="*/ 539315 w 1404720"/>
                    <a:gd name="connsiteY853" fmla="*/ 1883801 h 2812935"/>
                    <a:gd name="connsiteX854" fmla="*/ 498947 w 1404720"/>
                    <a:gd name="connsiteY854" fmla="*/ 1843433 h 2812935"/>
                    <a:gd name="connsiteX855" fmla="*/ 414511 w 1404720"/>
                    <a:gd name="connsiteY855" fmla="*/ 1843433 h 2812935"/>
                    <a:gd name="connsiteX856" fmla="*/ 374143 w 1404720"/>
                    <a:gd name="connsiteY856" fmla="*/ 1883801 h 2812935"/>
                    <a:gd name="connsiteX857" fmla="*/ 414511 w 1404720"/>
                    <a:gd name="connsiteY857" fmla="*/ 1924169 h 2812935"/>
                    <a:gd name="connsiteX858" fmla="*/ 454879 w 1404720"/>
                    <a:gd name="connsiteY858" fmla="*/ 1883801 h 2812935"/>
                    <a:gd name="connsiteX859" fmla="*/ 414511 w 1404720"/>
                    <a:gd name="connsiteY859" fmla="*/ 1843433 h 2812935"/>
                    <a:gd name="connsiteX860" fmla="*/ 330075 w 1404720"/>
                    <a:gd name="connsiteY860" fmla="*/ 1843433 h 2812935"/>
                    <a:gd name="connsiteX861" fmla="*/ 289707 w 1404720"/>
                    <a:gd name="connsiteY861" fmla="*/ 1883801 h 2812935"/>
                    <a:gd name="connsiteX862" fmla="*/ 330075 w 1404720"/>
                    <a:gd name="connsiteY862" fmla="*/ 1924169 h 2812935"/>
                    <a:gd name="connsiteX863" fmla="*/ 370443 w 1404720"/>
                    <a:gd name="connsiteY863" fmla="*/ 1883801 h 2812935"/>
                    <a:gd name="connsiteX864" fmla="*/ 330075 w 1404720"/>
                    <a:gd name="connsiteY864" fmla="*/ 1843433 h 2812935"/>
                    <a:gd name="connsiteX865" fmla="*/ 245639 w 1404720"/>
                    <a:gd name="connsiteY865" fmla="*/ 1843433 h 2812935"/>
                    <a:gd name="connsiteX866" fmla="*/ 205271 w 1404720"/>
                    <a:gd name="connsiteY866" fmla="*/ 1883801 h 2812935"/>
                    <a:gd name="connsiteX867" fmla="*/ 245639 w 1404720"/>
                    <a:gd name="connsiteY867" fmla="*/ 1924169 h 2812935"/>
                    <a:gd name="connsiteX868" fmla="*/ 286007 w 1404720"/>
                    <a:gd name="connsiteY868" fmla="*/ 1883801 h 2812935"/>
                    <a:gd name="connsiteX869" fmla="*/ 245639 w 1404720"/>
                    <a:gd name="connsiteY869" fmla="*/ 1843433 h 2812935"/>
                    <a:gd name="connsiteX870" fmla="*/ 161202 w 1404720"/>
                    <a:gd name="connsiteY870" fmla="*/ 1843433 h 2812935"/>
                    <a:gd name="connsiteX871" fmla="*/ 120834 w 1404720"/>
                    <a:gd name="connsiteY871" fmla="*/ 1883801 h 2812935"/>
                    <a:gd name="connsiteX872" fmla="*/ 161202 w 1404720"/>
                    <a:gd name="connsiteY872" fmla="*/ 1924169 h 2812935"/>
                    <a:gd name="connsiteX873" fmla="*/ 201570 w 1404720"/>
                    <a:gd name="connsiteY873" fmla="*/ 1883801 h 2812935"/>
                    <a:gd name="connsiteX874" fmla="*/ 161202 w 1404720"/>
                    <a:gd name="connsiteY874" fmla="*/ 1843433 h 2812935"/>
                    <a:gd name="connsiteX875" fmla="*/ 76766 w 1404720"/>
                    <a:gd name="connsiteY875" fmla="*/ 1843433 h 2812935"/>
                    <a:gd name="connsiteX876" fmla="*/ 36398 w 1404720"/>
                    <a:gd name="connsiteY876" fmla="*/ 1883801 h 2812935"/>
                    <a:gd name="connsiteX877" fmla="*/ 76766 w 1404720"/>
                    <a:gd name="connsiteY877" fmla="*/ 1924169 h 2812935"/>
                    <a:gd name="connsiteX878" fmla="*/ 117134 w 1404720"/>
                    <a:gd name="connsiteY878" fmla="*/ 1883801 h 2812935"/>
                    <a:gd name="connsiteX879" fmla="*/ 76766 w 1404720"/>
                    <a:gd name="connsiteY879" fmla="*/ 1843433 h 2812935"/>
                    <a:gd name="connsiteX880" fmla="*/ 1343312 w 1404720"/>
                    <a:gd name="connsiteY880" fmla="*/ 1757383 h 2812935"/>
                    <a:gd name="connsiteX881" fmla="*/ 1302944 w 1404720"/>
                    <a:gd name="connsiteY881" fmla="*/ 1797751 h 2812935"/>
                    <a:gd name="connsiteX882" fmla="*/ 1343312 w 1404720"/>
                    <a:gd name="connsiteY882" fmla="*/ 1838119 h 2812935"/>
                    <a:gd name="connsiteX883" fmla="*/ 1383680 w 1404720"/>
                    <a:gd name="connsiteY883" fmla="*/ 1797751 h 2812935"/>
                    <a:gd name="connsiteX884" fmla="*/ 1343312 w 1404720"/>
                    <a:gd name="connsiteY884" fmla="*/ 1757383 h 2812935"/>
                    <a:gd name="connsiteX885" fmla="*/ 1258874 w 1404720"/>
                    <a:gd name="connsiteY885" fmla="*/ 1757383 h 2812935"/>
                    <a:gd name="connsiteX886" fmla="*/ 1218506 w 1404720"/>
                    <a:gd name="connsiteY886" fmla="*/ 1797751 h 2812935"/>
                    <a:gd name="connsiteX887" fmla="*/ 1258874 w 1404720"/>
                    <a:gd name="connsiteY887" fmla="*/ 1838119 h 2812935"/>
                    <a:gd name="connsiteX888" fmla="*/ 1299242 w 1404720"/>
                    <a:gd name="connsiteY888" fmla="*/ 1797751 h 2812935"/>
                    <a:gd name="connsiteX889" fmla="*/ 1258874 w 1404720"/>
                    <a:gd name="connsiteY889" fmla="*/ 1757383 h 2812935"/>
                    <a:gd name="connsiteX890" fmla="*/ 1174438 w 1404720"/>
                    <a:gd name="connsiteY890" fmla="*/ 1757383 h 2812935"/>
                    <a:gd name="connsiteX891" fmla="*/ 1134070 w 1404720"/>
                    <a:gd name="connsiteY891" fmla="*/ 1797751 h 2812935"/>
                    <a:gd name="connsiteX892" fmla="*/ 1174438 w 1404720"/>
                    <a:gd name="connsiteY892" fmla="*/ 1838119 h 2812935"/>
                    <a:gd name="connsiteX893" fmla="*/ 1214806 w 1404720"/>
                    <a:gd name="connsiteY893" fmla="*/ 1797751 h 2812935"/>
                    <a:gd name="connsiteX894" fmla="*/ 1174438 w 1404720"/>
                    <a:gd name="connsiteY894" fmla="*/ 1757383 h 2812935"/>
                    <a:gd name="connsiteX895" fmla="*/ 1090002 w 1404720"/>
                    <a:gd name="connsiteY895" fmla="*/ 1757383 h 2812935"/>
                    <a:gd name="connsiteX896" fmla="*/ 1049634 w 1404720"/>
                    <a:gd name="connsiteY896" fmla="*/ 1797751 h 2812935"/>
                    <a:gd name="connsiteX897" fmla="*/ 1090002 w 1404720"/>
                    <a:gd name="connsiteY897" fmla="*/ 1838119 h 2812935"/>
                    <a:gd name="connsiteX898" fmla="*/ 1130370 w 1404720"/>
                    <a:gd name="connsiteY898" fmla="*/ 1797751 h 2812935"/>
                    <a:gd name="connsiteX899" fmla="*/ 1090002 w 1404720"/>
                    <a:gd name="connsiteY899" fmla="*/ 1757383 h 2812935"/>
                    <a:gd name="connsiteX900" fmla="*/ 1005565 w 1404720"/>
                    <a:gd name="connsiteY900" fmla="*/ 1757383 h 2812935"/>
                    <a:gd name="connsiteX901" fmla="*/ 965197 w 1404720"/>
                    <a:gd name="connsiteY901" fmla="*/ 1797751 h 2812935"/>
                    <a:gd name="connsiteX902" fmla="*/ 1005565 w 1404720"/>
                    <a:gd name="connsiteY902" fmla="*/ 1838119 h 2812935"/>
                    <a:gd name="connsiteX903" fmla="*/ 1045933 w 1404720"/>
                    <a:gd name="connsiteY903" fmla="*/ 1797751 h 2812935"/>
                    <a:gd name="connsiteX904" fmla="*/ 1005565 w 1404720"/>
                    <a:gd name="connsiteY904" fmla="*/ 1757383 h 2812935"/>
                    <a:gd name="connsiteX905" fmla="*/ 921129 w 1404720"/>
                    <a:gd name="connsiteY905" fmla="*/ 1757383 h 2812935"/>
                    <a:gd name="connsiteX906" fmla="*/ 880761 w 1404720"/>
                    <a:gd name="connsiteY906" fmla="*/ 1797751 h 2812935"/>
                    <a:gd name="connsiteX907" fmla="*/ 921129 w 1404720"/>
                    <a:gd name="connsiteY907" fmla="*/ 1838119 h 2812935"/>
                    <a:gd name="connsiteX908" fmla="*/ 961497 w 1404720"/>
                    <a:gd name="connsiteY908" fmla="*/ 1797751 h 2812935"/>
                    <a:gd name="connsiteX909" fmla="*/ 921129 w 1404720"/>
                    <a:gd name="connsiteY909" fmla="*/ 1757383 h 2812935"/>
                    <a:gd name="connsiteX910" fmla="*/ 836693 w 1404720"/>
                    <a:gd name="connsiteY910" fmla="*/ 1757383 h 2812935"/>
                    <a:gd name="connsiteX911" fmla="*/ 796325 w 1404720"/>
                    <a:gd name="connsiteY911" fmla="*/ 1797751 h 2812935"/>
                    <a:gd name="connsiteX912" fmla="*/ 836693 w 1404720"/>
                    <a:gd name="connsiteY912" fmla="*/ 1838119 h 2812935"/>
                    <a:gd name="connsiteX913" fmla="*/ 877061 w 1404720"/>
                    <a:gd name="connsiteY913" fmla="*/ 1797751 h 2812935"/>
                    <a:gd name="connsiteX914" fmla="*/ 836693 w 1404720"/>
                    <a:gd name="connsiteY914" fmla="*/ 1757383 h 2812935"/>
                    <a:gd name="connsiteX915" fmla="*/ 752256 w 1404720"/>
                    <a:gd name="connsiteY915" fmla="*/ 1757383 h 2812935"/>
                    <a:gd name="connsiteX916" fmla="*/ 711888 w 1404720"/>
                    <a:gd name="connsiteY916" fmla="*/ 1797751 h 2812935"/>
                    <a:gd name="connsiteX917" fmla="*/ 752256 w 1404720"/>
                    <a:gd name="connsiteY917" fmla="*/ 1838119 h 2812935"/>
                    <a:gd name="connsiteX918" fmla="*/ 792624 w 1404720"/>
                    <a:gd name="connsiteY918" fmla="*/ 1797751 h 2812935"/>
                    <a:gd name="connsiteX919" fmla="*/ 752256 w 1404720"/>
                    <a:gd name="connsiteY919" fmla="*/ 1757383 h 2812935"/>
                    <a:gd name="connsiteX920" fmla="*/ 667820 w 1404720"/>
                    <a:gd name="connsiteY920" fmla="*/ 1757383 h 2812935"/>
                    <a:gd name="connsiteX921" fmla="*/ 627452 w 1404720"/>
                    <a:gd name="connsiteY921" fmla="*/ 1797751 h 2812935"/>
                    <a:gd name="connsiteX922" fmla="*/ 667820 w 1404720"/>
                    <a:gd name="connsiteY922" fmla="*/ 1838119 h 2812935"/>
                    <a:gd name="connsiteX923" fmla="*/ 708188 w 1404720"/>
                    <a:gd name="connsiteY923" fmla="*/ 1797751 h 2812935"/>
                    <a:gd name="connsiteX924" fmla="*/ 667820 w 1404720"/>
                    <a:gd name="connsiteY924" fmla="*/ 1757383 h 2812935"/>
                    <a:gd name="connsiteX925" fmla="*/ 583384 w 1404720"/>
                    <a:gd name="connsiteY925" fmla="*/ 1757383 h 2812935"/>
                    <a:gd name="connsiteX926" fmla="*/ 543016 w 1404720"/>
                    <a:gd name="connsiteY926" fmla="*/ 1797751 h 2812935"/>
                    <a:gd name="connsiteX927" fmla="*/ 583384 w 1404720"/>
                    <a:gd name="connsiteY927" fmla="*/ 1838119 h 2812935"/>
                    <a:gd name="connsiteX928" fmla="*/ 623752 w 1404720"/>
                    <a:gd name="connsiteY928" fmla="*/ 1797751 h 2812935"/>
                    <a:gd name="connsiteX929" fmla="*/ 583384 w 1404720"/>
                    <a:gd name="connsiteY929" fmla="*/ 1757383 h 2812935"/>
                    <a:gd name="connsiteX930" fmla="*/ 498947 w 1404720"/>
                    <a:gd name="connsiteY930" fmla="*/ 1757383 h 2812935"/>
                    <a:gd name="connsiteX931" fmla="*/ 458579 w 1404720"/>
                    <a:gd name="connsiteY931" fmla="*/ 1797751 h 2812935"/>
                    <a:gd name="connsiteX932" fmla="*/ 498947 w 1404720"/>
                    <a:gd name="connsiteY932" fmla="*/ 1838119 h 2812935"/>
                    <a:gd name="connsiteX933" fmla="*/ 539315 w 1404720"/>
                    <a:gd name="connsiteY933" fmla="*/ 1797751 h 2812935"/>
                    <a:gd name="connsiteX934" fmla="*/ 498947 w 1404720"/>
                    <a:gd name="connsiteY934" fmla="*/ 1757383 h 2812935"/>
                    <a:gd name="connsiteX935" fmla="*/ 414511 w 1404720"/>
                    <a:gd name="connsiteY935" fmla="*/ 1757383 h 2812935"/>
                    <a:gd name="connsiteX936" fmla="*/ 374143 w 1404720"/>
                    <a:gd name="connsiteY936" fmla="*/ 1797751 h 2812935"/>
                    <a:gd name="connsiteX937" fmla="*/ 414511 w 1404720"/>
                    <a:gd name="connsiteY937" fmla="*/ 1838119 h 2812935"/>
                    <a:gd name="connsiteX938" fmla="*/ 454879 w 1404720"/>
                    <a:gd name="connsiteY938" fmla="*/ 1797751 h 2812935"/>
                    <a:gd name="connsiteX939" fmla="*/ 414511 w 1404720"/>
                    <a:gd name="connsiteY939" fmla="*/ 1757383 h 2812935"/>
                    <a:gd name="connsiteX940" fmla="*/ 330075 w 1404720"/>
                    <a:gd name="connsiteY940" fmla="*/ 1757383 h 2812935"/>
                    <a:gd name="connsiteX941" fmla="*/ 289707 w 1404720"/>
                    <a:gd name="connsiteY941" fmla="*/ 1797751 h 2812935"/>
                    <a:gd name="connsiteX942" fmla="*/ 330075 w 1404720"/>
                    <a:gd name="connsiteY942" fmla="*/ 1838119 h 2812935"/>
                    <a:gd name="connsiteX943" fmla="*/ 370443 w 1404720"/>
                    <a:gd name="connsiteY943" fmla="*/ 1797751 h 2812935"/>
                    <a:gd name="connsiteX944" fmla="*/ 330075 w 1404720"/>
                    <a:gd name="connsiteY944" fmla="*/ 1757383 h 2812935"/>
                    <a:gd name="connsiteX945" fmla="*/ 245639 w 1404720"/>
                    <a:gd name="connsiteY945" fmla="*/ 1757383 h 2812935"/>
                    <a:gd name="connsiteX946" fmla="*/ 205271 w 1404720"/>
                    <a:gd name="connsiteY946" fmla="*/ 1797751 h 2812935"/>
                    <a:gd name="connsiteX947" fmla="*/ 245639 w 1404720"/>
                    <a:gd name="connsiteY947" fmla="*/ 1838119 h 2812935"/>
                    <a:gd name="connsiteX948" fmla="*/ 286007 w 1404720"/>
                    <a:gd name="connsiteY948" fmla="*/ 1797751 h 2812935"/>
                    <a:gd name="connsiteX949" fmla="*/ 245639 w 1404720"/>
                    <a:gd name="connsiteY949" fmla="*/ 1757383 h 2812935"/>
                    <a:gd name="connsiteX950" fmla="*/ 161202 w 1404720"/>
                    <a:gd name="connsiteY950" fmla="*/ 1757383 h 2812935"/>
                    <a:gd name="connsiteX951" fmla="*/ 120834 w 1404720"/>
                    <a:gd name="connsiteY951" fmla="*/ 1797751 h 2812935"/>
                    <a:gd name="connsiteX952" fmla="*/ 161202 w 1404720"/>
                    <a:gd name="connsiteY952" fmla="*/ 1838119 h 2812935"/>
                    <a:gd name="connsiteX953" fmla="*/ 201570 w 1404720"/>
                    <a:gd name="connsiteY953" fmla="*/ 1797751 h 2812935"/>
                    <a:gd name="connsiteX954" fmla="*/ 161202 w 1404720"/>
                    <a:gd name="connsiteY954" fmla="*/ 1757383 h 2812935"/>
                    <a:gd name="connsiteX955" fmla="*/ 76766 w 1404720"/>
                    <a:gd name="connsiteY955" fmla="*/ 1757383 h 2812935"/>
                    <a:gd name="connsiteX956" fmla="*/ 36398 w 1404720"/>
                    <a:gd name="connsiteY956" fmla="*/ 1797751 h 2812935"/>
                    <a:gd name="connsiteX957" fmla="*/ 76766 w 1404720"/>
                    <a:gd name="connsiteY957" fmla="*/ 1838119 h 2812935"/>
                    <a:gd name="connsiteX958" fmla="*/ 117134 w 1404720"/>
                    <a:gd name="connsiteY958" fmla="*/ 1797751 h 2812935"/>
                    <a:gd name="connsiteX959" fmla="*/ 76766 w 1404720"/>
                    <a:gd name="connsiteY959" fmla="*/ 1757383 h 2812935"/>
                    <a:gd name="connsiteX960" fmla="*/ 1343312 w 1404720"/>
                    <a:gd name="connsiteY960" fmla="*/ 1671334 h 2812935"/>
                    <a:gd name="connsiteX961" fmla="*/ 1302944 w 1404720"/>
                    <a:gd name="connsiteY961" fmla="*/ 1711702 h 2812935"/>
                    <a:gd name="connsiteX962" fmla="*/ 1343312 w 1404720"/>
                    <a:gd name="connsiteY962" fmla="*/ 1752070 h 2812935"/>
                    <a:gd name="connsiteX963" fmla="*/ 1383680 w 1404720"/>
                    <a:gd name="connsiteY963" fmla="*/ 1711702 h 2812935"/>
                    <a:gd name="connsiteX964" fmla="*/ 1343312 w 1404720"/>
                    <a:gd name="connsiteY964" fmla="*/ 1671334 h 2812935"/>
                    <a:gd name="connsiteX965" fmla="*/ 1258874 w 1404720"/>
                    <a:gd name="connsiteY965" fmla="*/ 1671334 h 2812935"/>
                    <a:gd name="connsiteX966" fmla="*/ 1218506 w 1404720"/>
                    <a:gd name="connsiteY966" fmla="*/ 1711702 h 2812935"/>
                    <a:gd name="connsiteX967" fmla="*/ 1258874 w 1404720"/>
                    <a:gd name="connsiteY967" fmla="*/ 1752070 h 2812935"/>
                    <a:gd name="connsiteX968" fmla="*/ 1299242 w 1404720"/>
                    <a:gd name="connsiteY968" fmla="*/ 1711702 h 2812935"/>
                    <a:gd name="connsiteX969" fmla="*/ 1258874 w 1404720"/>
                    <a:gd name="connsiteY969" fmla="*/ 1671334 h 2812935"/>
                    <a:gd name="connsiteX970" fmla="*/ 1174438 w 1404720"/>
                    <a:gd name="connsiteY970" fmla="*/ 1671334 h 2812935"/>
                    <a:gd name="connsiteX971" fmla="*/ 1134070 w 1404720"/>
                    <a:gd name="connsiteY971" fmla="*/ 1711702 h 2812935"/>
                    <a:gd name="connsiteX972" fmla="*/ 1174438 w 1404720"/>
                    <a:gd name="connsiteY972" fmla="*/ 1752070 h 2812935"/>
                    <a:gd name="connsiteX973" fmla="*/ 1214806 w 1404720"/>
                    <a:gd name="connsiteY973" fmla="*/ 1711702 h 2812935"/>
                    <a:gd name="connsiteX974" fmla="*/ 1174438 w 1404720"/>
                    <a:gd name="connsiteY974" fmla="*/ 1671334 h 2812935"/>
                    <a:gd name="connsiteX975" fmla="*/ 1090002 w 1404720"/>
                    <a:gd name="connsiteY975" fmla="*/ 1671334 h 2812935"/>
                    <a:gd name="connsiteX976" fmla="*/ 1049634 w 1404720"/>
                    <a:gd name="connsiteY976" fmla="*/ 1711702 h 2812935"/>
                    <a:gd name="connsiteX977" fmla="*/ 1090002 w 1404720"/>
                    <a:gd name="connsiteY977" fmla="*/ 1752070 h 2812935"/>
                    <a:gd name="connsiteX978" fmla="*/ 1130370 w 1404720"/>
                    <a:gd name="connsiteY978" fmla="*/ 1711702 h 2812935"/>
                    <a:gd name="connsiteX979" fmla="*/ 1090002 w 1404720"/>
                    <a:gd name="connsiteY979" fmla="*/ 1671334 h 2812935"/>
                    <a:gd name="connsiteX980" fmla="*/ 1005565 w 1404720"/>
                    <a:gd name="connsiteY980" fmla="*/ 1671334 h 2812935"/>
                    <a:gd name="connsiteX981" fmla="*/ 965197 w 1404720"/>
                    <a:gd name="connsiteY981" fmla="*/ 1711702 h 2812935"/>
                    <a:gd name="connsiteX982" fmla="*/ 1005565 w 1404720"/>
                    <a:gd name="connsiteY982" fmla="*/ 1752070 h 2812935"/>
                    <a:gd name="connsiteX983" fmla="*/ 1045933 w 1404720"/>
                    <a:gd name="connsiteY983" fmla="*/ 1711702 h 2812935"/>
                    <a:gd name="connsiteX984" fmla="*/ 1005565 w 1404720"/>
                    <a:gd name="connsiteY984" fmla="*/ 1671334 h 2812935"/>
                    <a:gd name="connsiteX985" fmla="*/ 921129 w 1404720"/>
                    <a:gd name="connsiteY985" fmla="*/ 1671334 h 2812935"/>
                    <a:gd name="connsiteX986" fmla="*/ 880761 w 1404720"/>
                    <a:gd name="connsiteY986" fmla="*/ 1711702 h 2812935"/>
                    <a:gd name="connsiteX987" fmla="*/ 921129 w 1404720"/>
                    <a:gd name="connsiteY987" fmla="*/ 1752070 h 2812935"/>
                    <a:gd name="connsiteX988" fmla="*/ 961497 w 1404720"/>
                    <a:gd name="connsiteY988" fmla="*/ 1711702 h 2812935"/>
                    <a:gd name="connsiteX989" fmla="*/ 921129 w 1404720"/>
                    <a:gd name="connsiteY989" fmla="*/ 1671334 h 2812935"/>
                    <a:gd name="connsiteX990" fmla="*/ 836693 w 1404720"/>
                    <a:gd name="connsiteY990" fmla="*/ 1671334 h 2812935"/>
                    <a:gd name="connsiteX991" fmla="*/ 796325 w 1404720"/>
                    <a:gd name="connsiteY991" fmla="*/ 1711702 h 2812935"/>
                    <a:gd name="connsiteX992" fmla="*/ 836693 w 1404720"/>
                    <a:gd name="connsiteY992" fmla="*/ 1752070 h 2812935"/>
                    <a:gd name="connsiteX993" fmla="*/ 877061 w 1404720"/>
                    <a:gd name="connsiteY993" fmla="*/ 1711702 h 2812935"/>
                    <a:gd name="connsiteX994" fmla="*/ 836693 w 1404720"/>
                    <a:gd name="connsiteY994" fmla="*/ 1671334 h 2812935"/>
                    <a:gd name="connsiteX995" fmla="*/ 752256 w 1404720"/>
                    <a:gd name="connsiteY995" fmla="*/ 1671334 h 2812935"/>
                    <a:gd name="connsiteX996" fmla="*/ 711888 w 1404720"/>
                    <a:gd name="connsiteY996" fmla="*/ 1711702 h 2812935"/>
                    <a:gd name="connsiteX997" fmla="*/ 752256 w 1404720"/>
                    <a:gd name="connsiteY997" fmla="*/ 1752070 h 2812935"/>
                    <a:gd name="connsiteX998" fmla="*/ 792624 w 1404720"/>
                    <a:gd name="connsiteY998" fmla="*/ 1711702 h 2812935"/>
                    <a:gd name="connsiteX999" fmla="*/ 752256 w 1404720"/>
                    <a:gd name="connsiteY999" fmla="*/ 1671334 h 2812935"/>
                    <a:gd name="connsiteX1000" fmla="*/ 667820 w 1404720"/>
                    <a:gd name="connsiteY1000" fmla="*/ 1671334 h 2812935"/>
                    <a:gd name="connsiteX1001" fmla="*/ 627452 w 1404720"/>
                    <a:gd name="connsiteY1001" fmla="*/ 1711702 h 2812935"/>
                    <a:gd name="connsiteX1002" fmla="*/ 667820 w 1404720"/>
                    <a:gd name="connsiteY1002" fmla="*/ 1752070 h 2812935"/>
                    <a:gd name="connsiteX1003" fmla="*/ 708188 w 1404720"/>
                    <a:gd name="connsiteY1003" fmla="*/ 1711702 h 2812935"/>
                    <a:gd name="connsiteX1004" fmla="*/ 667820 w 1404720"/>
                    <a:gd name="connsiteY1004" fmla="*/ 1671334 h 2812935"/>
                    <a:gd name="connsiteX1005" fmla="*/ 583384 w 1404720"/>
                    <a:gd name="connsiteY1005" fmla="*/ 1671334 h 2812935"/>
                    <a:gd name="connsiteX1006" fmla="*/ 543016 w 1404720"/>
                    <a:gd name="connsiteY1006" fmla="*/ 1711702 h 2812935"/>
                    <a:gd name="connsiteX1007" fmla="*/ 583384 w 1404720"/>
                    <a:gd name="connsiteY1007" fmla="*/ 1752070 h 2812935"/>
                    <a:gd name="connsiteX1008" fmla="*/ 623752 w 1404720"/>
                    <a:gd name="connsiteY1008" fmla="*/ 1711702 h 2812935"/>
                    <a:gd name="connsiteX1009" fmla="*/ 583384 w 1404720"/>
                    <a:gd name="connsiteY1009" fmla="*/ 1671334 h 2812935"/>
                    <a:gd name="connsiteX1010" fmla="*/ 498947 w 1404720"/>
                    <a:gd name="connsiteY1010" fmla="*/ 1671334 h 2812935"/>
                    <a:gd name="connsiteX1011" fmla="*/ 458579 w 1404720"/>
                    <a:gd name="connsiteY1011" fmla="*/ 1711702 h 2812935"/>
                    <a:gd name="connsiteX1012" fmla="*/ 498947 w 1404720"/>
                    <a:gd name="connsiteY1012" fmla="*/ 1752070 h 2812935"/>
                    <a:gd name="connsiteX1013" fmla="*/ 539315 w 1404720"/>
                    <a:gd name="connsiteY1013" fmla="*/ 1711702 h 2812935"/>
                    <a:gd name="connsiteX1014" fmla="*/ 498947 w 1404720"/>
                    <a:gd name="connsiteY1014" fmla="*/ 1671334 h 2812935"/>
                    <a:gd name="connsiteX1015" fmla="*/ 414511 w 1404720"/>
                    <a:gd name="connsiteY1015" fmla="*/ 1671334 h 2812935"/>
                    <a:gd name="connsiteX1016" fmla="*/ 374143 w 1404720"/>
                    <a:gd name="connsiteY1016" fmla="*/ 1711702 h 2812935"/>
                    <a:gd name="connsiteX1017" fmla="*/ 414511 w 1404720"/>
                    <a:gd name="connsiteY1017" fmla="*/ 1752070 h 2812935"/>
                    <a:gd name="connsiteX1018" fmla="*/ 454879 w 1404720"/>
                    <a:gd name="connsiteY1018" fmla="*/ 1711702 h 2812935"/>
                    <a:gd name="connsiteX1019" fmla="*/ 414511 w 1404720"/>
                    <a:gd name="connsiteY1019" fmla="*/ 1671334 h 2812935"/>
                    <a:gd name="connsiteX1020" fmla="*/ 330075 w 1404720"/>
                    <a:gd name="connsiteY1020" fmla="*/ 1671334 h 2812935"/>
                    <a:gd name="connsiteX1021" fmla="*/ 289707 w 1404720"/>
                    <a:gd name="connsiteY1021" fmla="*/ 1711702 h 2812935"/>
                    <a:gd name="connsiteX1022" fmla="*/ 330075 w 1404720"/>
                    <a:gd name="connsiteY1022" fmla="*/ 1752070 h 2812935"/>
                    <a:gd name="connsiteX1023" fmla="*/ 370443 w 1404720"/>
                    <a:gd name="connsiteY1023" fmla="*/ 1711702 h 2812935"/>
                    <a:gd name="connsiteX1024" fmla="*/ 330075 w 1404720"/>
                    <a:gd name="connsiteY1024" fmla="*/ 1671334 h 2812935"/>
                    <a:gd name="connsiteX1025" fmla="*/ 245639 w 1404720"/>
                    <a:gd name="connsiteY1025" fmla="*/ 1671334 h 2812935"/>
                    <a:gd name="connsiteX1026" fmla="*/ 205271 w 1404720"/>
                    <a:gd name="connsiteY1026" fmla="*/ 1711702 h 2812935"/>
                    <a:gd name="connsiteX1027" fmla="*/ 245639 w 1404720"/>
                    <a:gd name="connsiteY1027" fmla="*/ 1752070 h 2812935"/>
                    <a:gd name="connsiteX1028" fmla="*/ 286007 w 1404720"/>
                    <a:gd name="connsiteY1028" fmla="*/ 1711702 h 2812935"/>
                    <a:gd name="connsiteX1029" fmla="*/ 245639 w 1404720"/>
                    <a:gd name="connsiteY1029" fmla="*/ 1671334 h 2812935"/>
                    <a:gd name="connsiteX1030" fmla="*/ 161202 w 1404720"/>
                    <a:gd name="connsiteY1030" fmla="*/ 1671334 h 2812935"/>
                    <a:gd name="connsiteX1031" fmla="*/ 120834 w 1404720"/>
                    <a:gd name="connsiteY1031" fmla="*/ 1711702 h 2812935"/>
                    <a:gd name="connsiteX1032" fmla="*/ 161202 w 1404720"/>
                    <a:gd name="connsiteY1032" fmla="*/ 1752070 h 2812935"/>
                    <a:gd name="connsiteX1033" fmla="*/ 201570 w 1404720"/>
                    <a:gd name="connsiteY1033" fmla="*/ 1711702 h 2812935"/>
                    <a:gd name="connsiteX1034" fmla="*/ 161202 w 1404720"/>
                    <a:gd name="connsiteY1034" fmla="*/ 1671334 h 2812935"/>
                    <a:gd name="connsiteX1035" fmla="*/ 76766 w 1404720"/>
                    <a:gd name="connsiteY1035" fmla="*/ 1671334 h 2812935"/>
                    <a:gd name="connsiteX1036" fmla="*/ 36398 w 1404720"/>
                    <a:gd name="connsiteY1036" fmla="*/ 1711702 h 2812935"/>
                    <a:gd name="connsiteX1037" fmla="*/ 76766 w 1404720"/>
                    <a:gd name="connsiteY1037" fmla="*/ 1752070 h 2812935"/>
                    <a:gd name="connsiteX1038" fmla="*/ 117134 w 1404720"/>
                    <a:gd name="connsiteY1038" fmla="*/ 1711702 h 2812935"/>
                    <a:gd name="connsiteX1039" fmla="*/ 76766 w 1404720"/>
                    <a:gd name="connsiteY1039" fmla="*/ 1671334 h 2812935"/>
                    <a:gd name="connsiteX1040" fmla="*/ 1343312 w 1404720"/>
                    <a:gd name="connsiteY1040" fmla="*/ 1585285 h 2812935"/>
                    <a:gd name="connsiteX1041" fmla="*/ 1302944 w 1404720"/>
                    <a:gd name="connsiteY1041" fmla="*/ 1625653 h 2812935"/>
                    <a:gd name="connsiteX1042" fmla="*/ 1343312 w 1404720"/>
                    <a:gd name="connsiteY1042" fmla="*/ 1666021 h 2812935"/>
                    <a:gd name="connsiteX1043" fmla="*/ 1383680 w 1404720"/>
                    <a:gd name="connsiteY1043" fmla="*/ 1625653 h 2812935"/>
                    <a:gd name="connsiteX1044" fmla="*/ 1343312 w 1404720"/>
                    <a:gd name="connsiteY1044" fmla="*/ 1585285 h 2812935"/>
                    <a:gd name="connsiteX1045" fmla="*/ 1258874 w 1404720"/>
                    <a:gd name="connsiteY1045" fmla="*/ 1585285 h 2812935"/>
                    <a:gd name="connsiteX1046" fmla="*/ 1218506 w 1404720"/>
                    <a:gd name="connsiteY1046" fmla="*/ 1625653 h 2812935"/>
                    <a:gd name="connsiteX1047" fmla="*/ 1258874 w 1404720"/>
                    <a:gd name="connsiteY1047" fmla="*/ 1666021 h 2812935"/>
                    <a:gd name="connsiteX1048" fmla="*/ 1299242 w 1404720"/>
                    <a:gd name="connsiteY1048" fmla="*/ 1625653 h 2812935"/>
                    <a:gd name="connsiteX1049" fmla="*/ 1258874 w 1404720"/>
                    <a:gd name="connsiteY1049" fmla="*/ 1585285 h 2812935"/>
                    <a:gd name="connsiteX1050" fmla="*/ 1174438 w 1404720"/>
                    <a:gd name="connsiteY1050" fmla="*/ 1585285 h 2812935"/>
                    <a:gd name="connsiteX1051" fmla="*/ 1134070 w 1404720"/>
                    <a:gd name="connsiteY1051" fmla="*/ 1625653 h 2812935"/>
                    <a:gd name="connsiteX1052" fmla="*/ 1174438 w 1404720"/>
                    <a:gd name="connsiteY1052" fmla="*/ 1666021 h 2812935"/>
                    <a:gd name="connsiteX1053" fmla="*/ 1214806 w 1404720"/>
                    <a:gd name="connsiteY1053" fmla="*/ 1625653 h 2812935"/>
                    <a:gd name="connsiteX1054" fmla="*/ 1174438 w 1404720"/>
                    <a:gd name="connsiteY1054" fmla="*/ 1585285 h 2812935"/>
                    <a:gd name="connsiteX1055" fmla="*/ 1090002 w 1404720"/>
                    <a:gd name="connsiteY1055" fmla="*/ 1585285 h 2812935"/>
                    <a:gd name="connsiteX1056" fmla="*/ 1049634 w 1404720"/>
                    <a:gd name="connsiteY1056" fmla="*/ 1625653 h 2812935"/>
                    <a:gd name="connsiteX1057" fmla="*/ 1090002 w 1404720"/>
                    <a:gd name="connsiteY1057" fmla="*/ 1666021 h 2812935"/>
                    <a:gd name="connsiteX1058" fmla="*/ 1130370 w 1404720"/>
                    <a:gd name="connsiteY1058" fmla="*/ 1625653 h 2812935"/>
                    <a:gd name="connsiteX1059" fmla="*/ 1090002 w 1404720"/>
                    <a:gd name="connsiteY1059" fmla="*/ 1585285 h 2812935"/>
                    <a:gd name="connsiteX1060" fmla="*/ 1005565 w 1404720"/>
                    <a:gd name="connsiteY1060" fmla="*/ 1585285 h 2812935"/>
                    <a:gd name="connsiteX1061" fmla="*/ 965197 w 1404720"/>
                    <a:gd name="connsiteY1061" fmla="*/ 1625653 h 2812935"/>
                    <a:gd name="connsiteX1062" fmla="*/ 1005565 w 1404720"/>
                    <a:gd name="connsiteY1062" fmla="*/ 1666021 h 2812935"/>
                    <a:gd name="connsiteX1063" fmla="*/ 1045933 w 1404720"/>
                    <a:gd name="connsiteY1063" fmla="*/ 1625653 h 2812935"/>
                    <a:gd name="connsiteX1064" fmla="*/ 1005565 w 1404720"/>
                    <a:gd name="connsiteY1064" fmla="*/ 1585285 h 2812935"/>
                    <a:gd name="connsiteX1065" fmla="*/ 921129 w 1404720"/>
                    <a:gd name="connsiteY1065" fmla="*/ 1585285 h 2812935"/>
                    <a:gd name="connsiteX1066" fmla="*/ 880761 w 1404720"/>
                    <a:gd name="connsiteY1066" fmla="*/ 1625653 h 2812935"/>
                    <a:gd name="connsiteX1067" fmla="*/ 921129 w 1404720"/>
                    <a:gd name="connsiteY1067" fmla="*/ 1666021 h 2812935"/>
                    <a:gd name="connsiteX1068" fmla="*/ 961497 w 1404720"/>
                    <a:gd name="connsiteY1068" fmla="*/ 1625653 h 2812935"/>
                    <a:gd name="connsiteX1069" fmla="*/ 921129 w 1404720"/>
                    <a:gd name="connsiteY1069" fmla="*/ 1585285 h 2812935"/>
                    <a:gd name="connsiteX1070" fmla="*/ 836693 w 1404720"/>
                    <a:gd name="connsiteY1070" fmla="*/ 1585285 h 2812935"/>
                    <a:gd name="connsiteX1071" fmla="*/ 796325 w 1404720"/>
                    <a:gd name="connsiteY1071" fmla="*/ 1625653 h 2812935"/>
                    <a:gd name="connsiteX1072" fmla="*/ 836693 w 1404720"/>
                    <a:gd name="connsiteY1072" fmla="*/ 1666021 h 2812935"/>
                    <a:gd name="connsiteX1073" fmla="*/ 877061 w 1404720"/>
                    <a:gd name="connsiteY1073" fmla="*/ 1625653 h 2812935"/>
                    <a:gd name="connsiteX1074" fmla="*/ 836693 w 1404720"/>
                    <a:gd name="connsiteY1074" fmla="*/ 1585285 h 2812935"/>
                    <a:gd name="connsiteX1075" fmla="*/ 752256 w 1404720"/>
                    <a:gd name="connsiteY1075" fmla="*/ 1585285 h 2812935"/>
                    <a:gd name="connsiteX1076" fmla="*/ 711888 w 1404720"/>
                    <a:gd name="connsiteY1076" fmla="*/ 1625653 h 2812935"/>
                    <a:gd name="connsiteX1077" fmla="*/ 752256 w 1404720"/>
                    <a:gd name="connsiteY1077" fmla="*/ 1666021 h 2812935"/>
                    <a:gd name="connsiteX1078" fmla="*/ 792624 w 1404720"/>
                    <a:gd name="connsiteY1078" fmla="*/ 1625653 h 2812935"/>
                    <a:gd name="connsiteX1079" fmla="*/ 752256 w 1404720"/>
                    <a:gd name="connsiteY1079" fmla="*/ 1585285 h 2812935"/>
                    <a:gd name="connsiteX1080" fmla="*/ 667820 w 1404720"/>
                    <a:gd name="connsiteY1080" fmla="*/ 1585285 h 2812935"/>
                    <a:gd name="connsiteX1081" fmla="*/ 627452 w 1404720"/>
                    <a:gd name="connsiteY1081" fmla="*/ 1625653 h 2812935"/>
                    <a:gd name="connsiteX1082" fmla="*/ 667820 w 1404720"/>
                    <a:gd name="connsiteY1082" fmla="*/ 1666021 h 2812935"/>
                    <a:gd name="connsiteX1083" fmla="*/ 708188 w 1404720"/>
                    <a:gd name="connsiteY1083" fmla="*/ 1625653 h 2812935"/>
                    <a:gd name="connsiteX1084" fmla="*/ 667820 w 1404720"/>
                    <a:gd name="connsiteY1084" fmla="*/ 1585285 h 2812935"/>
                    <a:gd name="connsiteX1085" fmla="*/ 583384 w 1404720"/>
                    <a:gd name="connsiteY1085" fmla="*/ 1585285 h 2812935"/>
                    <a:gd name="connsiteX1086" fmla="*/ 543016 w 1404720"/>
                    <a:gd name="connsiteY1086" fmla="*/ 1625653 h 2812935"/>
                    <a:gd name="connsiteX1087" fmla="*/ 583384 w 1404720"/>
                    <a:gd name="connsiteY1087" fmla="*/ 1666021 h 2812935"/>
                    <a:gd name="connsiteX1088" fmla="*/ 623752 w 1404720"/>
                    <a:gd name="connsiteY1088" fmla="*/ 1625653 h 2812935"/>
                    <a:gd name="connsiteX1089" fmla="*/ 583384 w 1404720"/>
                    <a:gd name="connsiteY1089" fmla="*/ 1585285 h 2812935"/>
                    <a:gd name="connsiteX1090" fmla="*/ 498947 w 1404720"/>
                    <a:gd name="connsiteY1090" fmla="*/ 1585285 h 2812935"/>
                    <a:gd name="connsiteX1091" fmla="*/ 458579 w 1404720"/>
                    <a:gd name="connsiteY1091" fmla="*/ 1625653 h 2812935"/>
                    <a:gd name="connsiteX1092" fmla="*/ 498947 w 1404720"/>
                    <a:gd name="connsiteY1092" fmla="*/ 1666021 h 2812935"/>
                    <a:gd name="connsiteX1093" fmla="*/ 539315 w 1404720"/>
                    <a:gd name="connsiteY1093" fmla="*/ 1625653 h 2812935"/>
                    <a:gd name="connsiteX1094" fmla="*/ 498947 w 1404720"/>
                    <a:gd name="connsiteY1094" fmla="*/ 1585285 h 2812935"/>
                    <a:gd name="connsiteX1095" fmla="*/ 414511 w 1404720"/>
                    <a:gd name="connsiteY1095" fmla="*/ 1585285 h 2812935"/>
                    <a:gd name="connsiteX1096" fmla="*/ 374143 w 1404720"/>
                    <a:gd name="connsiteY1096" fmla="*/ 1625653 h 2812935"/>
                    <a:gd name="connsiteX1097" fmla="*/ 414511 w 1404720"/>
                    <a:gd name="connsiteY1097" fmla="*/ 1666021 h 2812935"/>
                    <a:gd name="connsiteX1098" fmla="*/ 454879 w 1404720"/>
                    <a:gd name="connsiteY1098" fmla="*/ 1625653 h 2812935"/>
                    <a:gd name="connsiteX1099" fmla="*/ 414511 w 1404720"/>
                    <a:gd name="connsiteY1099" fmla="*/ 1585285 h 2812935"/>
                    <a:gd name="connsiteX1100" fmla="*/ 330075 w 1404720"/>
                    <a:gd name="connsiteY1100" fmla="*/ 1585285 h 2812935"/>
                    <a:gd name="connsiteX1101" fmla="*/ 289707 w 1404720"/>
                    <a:gd name="connsiteY1101" fmla="*/ 1625653 h 2812935"/>
                    <a:gd name="connsiteX1102" fmla="*/ 330075 w 1404720"/>
                    <a:gd name="connsiteY1102" fmla="*/ 1666021 h 2812935"/>
                    <a:gd name="connsiteX1103" fmla="*/ 370443 w 1404720"/>
                    <a:gd name="connsiteY1103" fmla="*/ 1625653 h 2812935"/>
                    <a:gd name="connsiteX1104" fmla="*/ 330075 w 1404720"/>
                    <a:gd name="connsiteY1104" fmla="*/ 1585285 h 2812935"/>
                    <a:gd name="connsiteX1105" fmla="*/ 245639 w 1404720"/>
                    <a:gd name="connsiteY1105" fmla="*/ 1585285 h 2812935"/>
                    <a:gd name="connsiteX1106" fmla="*/ 205271 w 1404720"/>
                    <a:gd name="connsiteY1106" fmla="*/ 1625653 h 2812935"/>
                    <a:gd name="connsiteX1107" fmla="*/ 245639 w 1404720"/>
                    <a:gd name="connsiteY1107" fmla="*/ 1666021 h 2812935"/>
                    <a:gd name="connsiteX1108" fmla="*/ 286007 w 1404720"/>
                    <a:gd name="connsiteY1108" fmla="*/ 1625653 h 2812935"/>
                    <a:gd name="connsiteX1109" fmla="*/ 245639 w 1404720"/>
                    <a:gd name="connsiteY1109" fmla="*/ 1585285 h 2812935"/>
                    <a:gd name="connsiteX1110" fmla="*/ 161202 w 1404720"/>
                    <a:gd name="connsiteY1110" fmla="*/ 1585285 h 2812935"/>
                    <a:gd name="connsiteX1111" fmla="*/ 120834 w 1404720"/>
                    <a:gd name="connsiteY1111" fmla="*/ 1625653 h 2812935"/>
                    <a:gd name="connsiteX1112" fmla="*/ 161202 w 1404720"/>
                    <a:gd name="connsiteY1112" fmla="*/ 1666021 h 2812935"/>
                    <a:gd name="connsiteX1113" fmla="*/ 201570 w 1404720"/>
                    <a:gd name="connsiteY1113" fmla="*/ 1625653 h 2812935"/>
                    <a:gd name="connsiteX1114" fmla="*/ 161202 w 1404720"/>
                    <a:gd name="connsiteY1114" fmla="*/ 1585285 h 2812935"/>
                    <a:gd name="connsiteX1115" fmla="*/ 76766 w 1404720"/>
                    <a:gd name="connsiteY1115" fmla="*/ 1585285 h 2812935"/>
                    <a:gd name="connsiteX1116" fmla="*/ 36398 w 1404720"/>
                    <a:gd name="connsiteY1116" fmla="*/ 1625653 h 2812935"/>
                    <a:gd name="connsiteX1117" fmla="*/ 76766 w 1404720"/>
                    <a:gd name="connsiteY1117" fmla="*/ 1666021 h 2812935"/>
                    <a:gd name="connsiteX1118" fmla="*/ 117134 w 1404720"/>
                    <a:gd name="connsiteY1118" fmla="*/ 1625653 h 2812935"/>
                    <a:gd name="connsiteX1119" fmla="*/ 76766 w 1404720"/>
                    <a:gd name="connsiteY1119" fmla="*/ 1585285 h 2812935"/>
                    <a:gd name="connsiteX1120" fmla="*/ 1343312 w 1404720"/>
                    <a:gd name="connsiteY1120" fmla="*/ 1499236 h 2812935"/>
                    <a:gd name="connsiteX1121" fmla="*/ 1302944 w 1404720"/>
                    <a:gd name="connsiteY1121" fmla="*/ 1539604 h 2812935"/>
                    <a:gd name="connsiteX1122" fmla="*/ 1343312 w 1404720"/>
                    <a:gd name="connsiteY1122" fmla="*/ 1579972 h 2812935"/>
                    <a:gd name="connsiteX1123" fmla="*/ 1383680 w 1404720"/>
                    <a:gd name="connsiteY1123" fmla="*/ 1539604 h 2812935"/>
                    <a:gd name="connsiteX1124" fmla="*/ 1343312 w 1404720"/>
                    <a:gd name="connsiteY1124" fmla="*/ 1499236 h 2812935"/>
                    <a:gd name="connsiteX1125" fmla="*/ 1258874 w 1404720"/>
                    <a:gd name="connsiteY1125" fmla="*/ 1499236 h 2812935"/>
                    <a:gd name="connsiteX1126" fmla="*/ 1218506 w 1404720"/>
                    <a:gd name="connsiteY1126" fmla="*/ 1539604 h 2812935"/>
                    <a:gd name="connsiteX1127" fmla="*/ 1258874 w 1404720"/>
                    <a:gd name="connsiteY1127" fmla="*/ 1579972 h 2812935"/>
                    <a:gd name="connsiteX1128" fmla="*/ 1299242 w 1404720"/>
                    <a:gd name="connsiteY1128" fmla="*/ 1539604 h 2812935"/>
                    <a:gd name="connsiteX1129" fmla="*/ 1258874 w 1404720"/>
                    <a:gd name="connsiteY1129" fmla="*/ 1499236 h 2812935"/>
                    <a:gd name="connsiteX1130" fmla="*/ 1174438 w 1404720"/>
                    <a:gd name="connsiteY1130" fmla="*/ 1499236 h 2812935"/>
                    <a:gd name="connsiteX1131" fmla="*/ 1134070 w 1404720"/>
                    <a:gd name="connsiteY1131" fmla="*/ 1539604 h 2812935"/>
                    <a:gd name="connsiteX1132" fmla="*/ 1174438 w 1404720"/>
                    <a:gd name="connsiteY1132" fmla="*/ 1579972 h 2812935"/>
                    <a:gd name="connsiteX1133" fmla="*/ 1214806 w 1404720"/>
                    <a:gd name="connsiteY1133" fmla="*/ 1539604 h 2812935"/>
                    <a:gd name="connsiteX1134" fmla="*/ 1174438 w 1404720"/>
                    <a:gd name="connsiteY1134" fmla="*/ 1499236 h 2812935"/>
                    <a:gd name="connsiteX1135" fmla="*/ 1090002 w 1404720"/>
                    <a:gd name="connsiteY1135" fmla="*/ 1499236 h 2812935"/>
                    <a:gd name="connsiteX1136" fmla="*/ 1049634 w 1404720"/>
                    <a:gd name="connsiteY1136" fmla="*/ 1539604 h 2812935"/>
                    <a:gd name="connsiteX1137" fmla="*/ 1090002 w 1404720"/>
                    <a:gd name="connsiteY1137" fmla="*/ 1579972 h 2812935"/>
                    <a:gd name="connsiteX1138" fmla="*/ 1130370 w 1404720"/>
                    <a:gd name="connsiteY1138" fmla="*/ 1539604 h 2812935"/>
                    <a:gd name="connsiteX1139" fmla="*/ 1090002 w 1404720"/>
                    <a:gd name="connsiteY1139" fmla="*/ 1499236 h 2812935"/>
                    <a:gd name="connsiteX1140" fmla="*/ 1005565 w 1404720"/>
                    <a:gd name="connsiteY1140" fmla="*/ 1499236 h 2812935"/>
                    <a:gd name="connsiteX1141" fmla="*/ 965197 w 1404720"/>
                    <a:gd name="connsiteY1141" fmla="*/ 1539604 h 2812935"/>
                    <a:gd name="connsiteX1142" fmla="*/ 1005565 w 1404720"/>
                    <a:gd name="connsiteY1142" fmla="*/ 1579972 h 2812935"/>
                    <a:gd name="connsiteX1143" fmla="*/ 1045933 w 1404720"/>
                    <a:gd name="connsiteY1143" fmla="*/ 1539604 h 2812935"/>
                    <a:gd name="connsiteX1144" fmla="*/ 1005565 w 1404720"/>
                    <a:gd name="connsiteY1144" fmla="*/ 1499236 h 2812935"/>
                    <a:gd name="connsiteX1145" fmla="*/ 921129 w 1404720"/>
                    <a:gd name="connsiteY1145" fmla="*/ 1499236 h 2812935"/>
                    <a:gd name="connsiteX1146" fmla="*/ 880761 w 1404720"/>
                    <a:gd name="connsiteY1146" fmla="*/ 1539604 h 2812935"/>
                    <a:gd name="connsiteX1147" fmla="*/ 921129 w 1404720"/>
                    <a:gd name="connsiteY1147" fmla="*/ 1579972 h 2812935"/>
                    <a:gd name="connsiteX1148" fmla="*/ 961497 w 1404720"/>
                    <a:gd name="connsiteY1148" fmla="*/ 1539604 h 2812935"/>
                    <a:gd name="connsiteX1149" fmla="*/ 921129 w 1404720"/>
                    <a:gd name="connsiteY1149" fmla="*/ 1499236 h 2812935"/>
                    <a:gd name="connsiteX1150" fmla="*/ 836693 w 1404720"/>
                    <a:gd name="connsiteY1150" fmla="*/ 1499236 h 2812935"/>
                    <a:gd name="connsiteX1151" fmla="*/ 796325 w 1404720"/>
                    <a:gd name="connsiteY1151" fmla="*/ 1539604 h 2812935"/>
                    <a:gd name="connsiteX1152" fmla="*/ 836693 w 1404720"/>
                    <a:gd name="connsiteY1152" fmla="*/ 1579972 h 2812935"/>
                    <a:gd name="connsiteX1153" fmla="*/ 877061 w 1404720"/>
                    <a:gd name="connsiteY1153" fmla="*/ 1539604 h 2812935"/>
                    <a:gd name="connsiteX1154" fmla="*/ 836693 w 1404720"/>
                    <a:gd name="connsiteY1154" fmla="*/ 1499236 h 2812935"/>
                    <a:gd name="connsiteX1155" fmla="*/ 752256 w 1404720"/>
                    <a:gd name="connsiteY1155" fmla="*/ 1499236 h 2812935"/>
                    <a:gd name="connsiteX1156" fmla="*/ 711888 w 1404720"/>
                    <a:gd name="connsiteY1156" fmla="*/ 1539604 h 2812935"/>
                    <a:gd name="connsiteX1157" fmla="*/ 752256 w 1404720"/>
                    <a:gd name="connsiteY1157" fmla="*/ 1579972 h 2812935"/>
                    <a:gd name="connsiteX1158" fmla="*/ 792624 w 1404720"/>
                    <a:gd name="connsiteY1158" fmla="*/ 1539604 h 2812935"/>
                    <a:gd name="connsiteX1159" fmla="*/ 752256 w 1404720"/>
                    <a:gd name="connsiteY1159" fmla="*/ 1499236 h 2812935"/>
                    <a:gd name="connsiteX1160" fmla="*/ 667820 w 1404720"/>
                    <a:gd name="connsiteY1160" fmla="*/ 1499236 h 2812935"/>
                    <a:gd name="connsiteX1161" fmla="*/ 627452 w 1404720"/>
                    <a:gd name="connsiteY1161" fmla="*/ 1539604 h 2812935"/>
                    <a:gd name="connsiteX1162" fmla="*/ 667820 w 1404720"/>
                    <a:gd name="connsiteY1162" fmla="*/ 1579972 h 2812935"/>
                    <a:gd name="connsiteX1163" fmla="*/ 708188 w 1404720"/>
                    <a:gd name="connsiteY1163" fmla="*/ 1539604 h 2812935"/>
                    <a:gd name="connsiteX1164" fmla="*/ 667820 w 1404720"/>
                    <a:gd name="connsiteY1164" fmla="*/ 1499236 h 2812935"/>
                    <a:gd name="connsiteX1165" fmla="*/ 583384 w 1404720"/>
                    <a:gd name="connsiteY1165" fmla="*/ 1499236 h 2812935"/>
                    <a:gd name="connsiteX1166" fmla="*/ 543016 w 1404720"/>
                    <a:gd name="connsiteY1166" fmla="*/ 1539604 h 2812935"/>
                    <a:gd name="connsiteX1167" fmla="*/ 583384 w 1404720"/>
                    <a:gd name="connsiteY1167" fmla="*/ 1579972 h 2812935"/>
                    <a:gd name="connsiteX1168" fmla="*/ 623752 w 1404720"/>
                    <a:gd name="connsiteY1168" fmla="*/ 1539604 h 2812935"/>
                    <a:gd name="connsiteX1169" fmla="*/ 583384 w 1404720"/>
                    <a:gd name="connsiteY1169" fmla="*/ 1499236 h 2812935"/>
                    <a:gd name="connsiteX1170" fmla="*/ 498947 w 1404720"/>
                    <a:gd name="connsiteY1170" fmla="*/ 1499236 h 2812935"/>
                    <a:gd name="connsiteX1171" fmla="*/ 458579 w 1404720"/>
                    <a:gd name="connsiteY1171" fmla="*/ 1539604 h 2812935"/>
                    <a:gd name="connsiteX1172" fmla="*/ 498947 w 1404720"/>
                    <a:gd name="connsiteY1172" fmla="*/ 1579972 h 2812935"/>
                    <a:gd name="connsiteX1173" fmla="*/ 539315 w 1404720"/>
                    <a:gd name="connsiteY1173" fmla="*/ 1539604 h 2812935"/>
                    <a:gd name="connsiteX1174" fmla="*/ 498947 w 1404720"/>
                    <a:gd name="connsiteY1174" fmla="*/ 1499236 h 2812935"/>
                    <a:gd name="connsiteX1175" fmla="*/ 414511 w 1404720"/>
                    <a:gd name="connsiteY1175" fmla="*/ 1499236 h 2812935"/>
                    <a:gd name="connsiteX1176" fmla="*/ 374143 w 1404720"/>
                    <a:gd name="connsiteY1176" fmla="*/ 1539604 h 2812935"/>
                    <a:gd name="connsiteX1177" fmla="*/ 414511 w 1404720"/>
                    <a:gd name="connsiteY1177" fmla="*/ 1579972 h 2812935"/>
                    <a:gd name="connsiteX1178" fmla="*/ 454879 w 1404720"/>
                    <a:gd name="connsiteY1178" fmla="*/ 1539604 h 2812935"/>
                    <a:gd name="connsiteX1179" fmla="*/ 414511 w 1404720"/>
                    <a:gd name="connsiteY1179" fmla="*/ 1499236 h 2812935"/>
                    <a:gd name="connsiteX1180" fmla="*/ 330075 w 1404720"/>
                    <a:gd name="connsiteY1180" fmla="*/ 1499236 h 2812935"/>
                    <a:gd name="connsiteX1181" fmla="*/ 289707 w 1404720"/>
                    <a:gd name="connsiteY1181" fmla="*/ 1539604 h 2812935"/>
                    <a:gd name="connsiteX1182" fmla="*/ 330075 w 1404720"/>
                    <a:gd name="connsiteY1182" fmla="*/ 1579972 h 2812935"/>
                    <a:gd name="connsiteX1183" fmla="*/ 370443 w 1404720"/>
                    <a:gd name="connsiteY1183" fmla="*/ 1539604 h 2812935"/>
                    <a:gd name="connsiteX1184" fmla="*/ 330075 w 1404720"/>
                    <a:gd name="connsiteY1184" fmla="*/ 1499236 h 2812935"/>
                    <a:gd name="connsiteX1185" fmla="*/ 245639 w 1404720"/>
                    <a:gd name="connsiteY1185" fmla="*/ 1499236 h 2812935"/>
                    <a:gd name="connsiteX1186" fmla="*/ 205271 w 1404720"/>
                    <a:gd name="connsiteY1186" fmla="*/ 1539604 h 2812935"/>
                    <a:gd name="connsiteX1187" fmla="*/ 245639 w 1404720"/>
                    <a:gd name="connsiteY1187" fmla="*/ 1579972 h 2812935"/>
                    <a:gd name="connsiteX1188" fmla="*/ 286007 w 1404720"/>
                    <a:gd name="connsiteY1188" fmla="*/ 1539604 h 2812935"/>
                    <a:gd name="connsiteX1189" fmla="*/ 245639 w 1404720"/>
                    <a:gd name="connsiteY1189" fmla="*/ 1499236 h 2812935"/>
                    <a:gd name="connsiteX1190" fmla="*/ 161202 w 1404720"/>
                    <a:gd name="connsiteY1190" fmla="*/ 1499236 h 2812935"/>
                    <a:gd name="connsiteX1191" fmla="*/ 120834 w 1404720"/>
                    <a:gd name="connsiteY1191" fmla="*/ 1539604 h 2812935"/>
                    <a:gd name="connsiteX1192" fmla="*/ 161202 w 1404720"/>
                    <a:gd name="connsiteY1192" fmla="*/ 1579972 h 2812935"/>
                    <a:gd name="connsiteX1193" fmla="*/ 201570 w 1404720"/>
                    <a:gd name="connsiteY1193" fmla="*/ 1539604 h 2812935"/>
                    <a:gd name="connsiteX1194" fmla="*/ 161202 w 1404720"/>
                    <a:gd name="connsiteY1194" fmla="*/ 1499236 h 2812935"/>
                    <a:gd name="connsiteX1195" fmla="*/ 76766 w 1404720"/>
                    <a:gd name="connsiteY1195" fmla="*/ 1499236 h 2812935"/>
                    <a:gd name="connsiteX1196" fmla="*/ 36398 w 1404720"/>
                    <a:gd name="connsiteY1196" fmla="*/ 1539604 h 2812935"/>
                    <a:gd name="connsiteX1197" fmla="*/ 76766 w 1404720"/>
                    <a:gd name="connsiteY1197" fmla="*/ 1579972 h 2812935"/>
                    <a:gd name="connsiteX1198" fmla="*/ 117134 w 1404720"/>
                    <a:gd name="connsiteY1198" fmla="*/ 1539604 h 2812935"/>
                    <a:gd name="connsiteX1199" fmla="*/ 76766 w 1404720"/>
                    <a:gd name="connsiteY1199" fmla="*/ 1499236 h 2812935"/>
                    <a:gd name="connsiteX1200" fmla="*/ 1343312 w 1404720"/>
                    <a:gd name="connsiteY1200" fmla="*/ 1413186 h 2812935"/>
                    <a:gd name="connsiteX1201" fmla="*/ 1302944 w 1404720"/>
                    <a:gd name="connsiteY1201" fmla="*/ 1453554 h 2812935"/>
                    <a:gd name="connsiteX1202" fmla="*/ 1343312 w 1404720"/>
                    <a:gd name="connsiteY1202" fmla="*/ 1493922 h 2812935"/>
                    <a:gd name="connsiteX1203" fmla="*/ 1383680 w 1404720"/>
                    <a:gd name="connsiteY1203" fmla="*/ 1453554 h 2812935"/>
                    <a:gd name="connsiteX1204" fmla="*/ 1343312 w 1404720"/>
                    <a:gd name="connsiteY1204" fmla="*/ 1413186 h 2812935"/>
                    <a:gd name="connsiteX1205" fmla="*/ 1258874 w 1404720"/>
                    <a:gd name="connsiteY1205" fmla="*/ 1413186 h 2812935"/>
                    <a:gd name="connsiteX1206" fmla="*/ 1218506 w 1404720"/>
                    <a:gd name="connsiteY1206" fmla="*/ 1453554 h 2812935"/>
                    <a:gd name="connsiteX1207" fmla="*/ 1258874 w 1404720"/>
                    <a:gd name="connsiteY1207" fmla="*/ 1493922 h 2812935"/>
                    <a:gd name="connsiteX1208" fmla="*/ 1299242 w 1404720"/>
                    <a:gd name="connsiteY1208" fmla="*/ 1453554 h 2812935"/>
                    <a:gd name="connsiteX1209" fmla="*/ 1258874 w 1404720"/>
                    <a:gd name="connsiteY1209" fmla="*/ 1413186 h 2812935"/>
                    <a:gd name="connsiteX1210" fmla="*/ 1174438 w 1404720"/>
                    <a:gd name="connsiteY1210" fmla="*/ 1413186 h 2812935"/>
                    <a:gd name="connsiteX1211" fmla="*/ 1134070 w 1404720"/>
                    <a:gd name="connsiteY1211" fmla="*/ 1453554 h 2812935"/>
                    <a:gd name="connsiteX1212" fmla="*/ 1174438 w 1404720"/>
                    <a:gd name="connsiteY1212" fmla="*/ 1493922 h 2812935"/>
                    <a:gd name="connsiteX1213" fmla="*/ 1214806 w 1404720"/>
                    <a:gd name="connsiteY1213" fmla="*/ 1453554 h 2812935"/>
                    <a:gd name="connsiteX1214" fmla="*/ 1174438 w 1404720"/>
                    <a:gd name="connsiteY1214" fmla="*/ 1413186 h 2812935"/>
                    <a:gd name="connsiteX1215" fmla="*/ 1090002 w 1404720"/>
                    <a:gd name="connsiteY1215" fmla="*/ 1413186 h 2812935"/>
                    <a:gd name="connsiteX1216" fmla="*/ 1049634 w 1404720"/>
                    <a:gd name="connsiteY1216" fmla="*/ 1453554 h 2812935"/>
                    <a:gd name="connsiteX1217" fmla="*/ 1090002 w 1404720"/>
                    <a:gd name="connsiteY1217" fmla="*/ 1493922 h 2812935"/>
                    <a:gd name="connsiteX1218" fmla="*/ 1130370 w 1404720"/>
                    <a:gd name="connsiteY1218" fmla="*/ 1453554 h 2812935"/>
                    <a:gd name="connsiteX1219" fmla="*/ 1090002 w 1404720"/>
                    <a:gd name="connsiteY1219" fmla="*/ 1413186 h 2812935"/>
                    <a:gd name="connsiteX1220" fmla="*/ 1005565 w 1404720"/>
                    <a:gd name="connsiteY1220" fmla="*/ 1413186 h 2812935"/>
                    <a:gd name="connsiteX1221" fmla="*/ 965197 w 1404720"/>
                    <a:gd name="connsiteY1221" fmla="*/ 1453554 h 2812935"/>
                    <a:gd name="connsiteX1222" fmla="*/ 1005565 w 1404720"/>
                    <a:gd name="connsiteY1222" fmla="*/ 1493922 h 2812935"/>
                    <a:gd name="connsiteX1223" fmla="*/ 1045933 w 1404720"/>
                    <a:gd name="connsiteY1223" fmla="*/ 1453554 h 2812935"/>
                    <a:gd name="connsiteX1224" fmla="*/ 1005565 w 1404720"/>
                    <a:gd name="connsiteY1224" fmla="*/ 1413186 h 2812935"/>
                    <a:gd name="connsiteX1225" fmla="*/ 921129 w 1404720"/>
                    <a:gd name="connsiteY1225" fmla="*/ 1413186 h 2812935"/>
                    <a:gd name="connsiteX1226" fmla="*/ 880761 w 1404720"/>
                    <a:gd name="connsiteY1226" fmla="*/ 1453554 h 2812935"/>
                    <a:gd name="connsiteX1227" fmla="*/ 921129 w 1404720"/>
                    <a:gd name="connsiteY1227" fmla="*/ 1493922 h 2812935"/>
                    <a:gd name="connsiteX1228" fmla="*/ 961497 w 1404720"/>
                    <a:gd name="connsiteY1228" fmla="*/ 1453554 h 2812935"/>
                    <a:gd name="connsiteX1229" fmla="*/ 921129 w 1404720"/>
                    <a:gd name="connsiteY1229" fmla="*/ 1413186 h 2812935"/>
                    <a:gd name="connsiteX1230" fmla="*/ 836693 w 1404720"/>
                    <a:gd name="connsiteY1230" fmla="*/ 1413186 h 2812935"/>
                    <a:gd name="connsiteX1231" fmla="*/ 796325 w 1404720"/>
                    <a:gd name="connsiteY1231" fmla="*/ 1453554 h 2812935"/>
                    <a:gd name="connsiteX1232" fmla="*/ 836693 w 1404720"/>
                    <a:gd name="connsiteY1232" fmla="*/ 1493922 h 2812935"/>
                    <a:gd name="connsiteX1233" fmla="*/ 877061 w 1404720"/>
                    <a:gd name="connsiteY1233" fmla="*/ 1453554 h 2812935"/>
                    <a:gd name="connsiteX1234" fmla="*/ 836693 w 1404720"/>
                    <a:gd name="connsiteY1234" fmla="*/ 1413186 h 2812935"/>
                    <a:gd name="connsiteX1235" fmla="*/ 752256 w 1404720"/>
                    <a:gd name="connsiteY1235" fmla="*/ 1413186 h 2812935"/>
                    <a:gd name="connsiteX1236" fmla="*/ 711888 w 1404720"/>
                    <a:gd name="connsiteY1236" fmla="*/ 1453554 h 2812935"/>
                    <a:gd name="connsiteX1237" fmla="*/ 752256 w 1404720"/>
                    <a:gd name="connsiteY1237" fmla="*/ 1493922 h 2812935"/>
                    <a:gd name="connsiteX1238" fmla="*/ 792624 w 1404720"/>
                    <a:gd name="connsiteY1238" fmla="*/ 1453554 h 2812935"/>
                    <a:gd name="connsiteX1239" fmla="*/ 752256 w 1404720"/>
                    <a:gd name="connsiteY1239" fmla="*/ 1413186 h 2812935"/>
                    <a:gd name="connsiteX1240" fmla="*/ 667820 w 1404720"/>
                    <a:gd name="connsiteY1240" fmla="*/ 1413186 h 2812935"/>
                    <a:gd name="connsiteX1241" fmla="*/ 627452 w 1404720"/>
                    <a:gd name="connsiteY1241" fmla="*/ 1453554 h 2812935"/>
                    <a:gd name="connsiteX1242" fmla="*/ 667820 w 1404720"/>
                    <a:gd name="connsiteY1242" fmla="*/ 1493922 h 2812935"/>
                    <a:gd name="connsiteX1243" fmla="*/ 708188 w 1404720"/>
                    <a:gd name="connsiteY1243" fmla="*/ 1453554 h 2812935"/>
                    <a:gd name="connsiteX1244" fmla="*/ 667820 w 1404720"/>
                    <a:gd name="connsiteY1244" fmla="*/ 1413186 h 2812935"/>
                    <a:gd name="connsiteX1245" fmla="*/ 583384 w 1404720"/>
                    <a:gd name="connsiteY1245" fmla="*/ 1413186 h 2812935"/>
                    <a:gd name="connsiteX1246" fmla="*/ 543016 w 1404720"/>
                    <a:gd name="connsiteY1246" fmla="*/ 1453554 h 2812935"/>
                    <a:gd name="connsiteX1247" fmla="*/ 583384 w 1404720"/>
                    <a:gd name="connsiteY1247" fmla="*/ 1493922 h 2812935"/>
                    <a:gd name="connsiteX1248" fmla="*/ 623752 w 1404720"/>
                    <a:gd name="connsiteY1248" fmla="*/ 1453554 h 2812935"/>
                    <a:gd name="connsiteX1249" fmla="*/ 583384 w 1404720"/>
                    <a:gd name="connsiteY1249" fmla="*/ 1413186 h 2812935"/>
                    <a:gd name="connsiteX1250" fmla="*/ 498947 w 1404720"/>
                    <a:gd name="connsiteY1250" fmla="*/ 1413186 h 2812935"/>
                    <a:gd name="connsiteX1251" fmla="*/ 458579 w 1404720"/>
                    <a:gd name="connsiteY1251" fmla="*/ 1453554 h 2812935"/>
                    <a:gd name="connsiteX1252" fmla="*/ 498947 w 1404720"/>
                    <a:gd name="connsiteY1252" fmla="*/ 1493922 h 2812935"/>
                    <a:gd name="connsiteX1253" fmla="*/ 539315 w 1404720"/>
                    <a:gd name="connsiteY1253" fmla="*/ 1453554 h 2812935"/>
                    <a:gd name="connsiteX1254" fmla="*/ 498947 w 1404720"/>
                    <a:gd name="connsiteY1254" fmla="*/ 1413186 h 2812935"/>
                    <a:gd name="connsiteX1255" fmla="*/ 414511 w 1404720"/>
                    <a:gd name="connsiteY1255" fmla="*/ 1413186 h 2812935"/>
                    <a:gd name="connsiteX1256" fmla="*/ 374143 w 1404720"/>
                    <a:gd name="connsiteY1256" fmla="*/ 1453554 h 2812935"/>
                    <a:gd name="connsiteX1257" fmla="*/ 414511 w 1404720"/>
                    <a:gd name="connsiteY1257" fmla="*/ 1493922 h 2812935"/>
                    <a:gd name="connsiteX1258" fmla="*/ 454879 w 1404720"/>
                    <a:gd name="connsiteY1258" fmla="*/ 1453554 h 2812935"/>
                    <a:gd name="connsiteX1259" fmla="*/ 414511 w 1404720"/>
                    <a:gd name="connsiteY1259" fmla="*/ 1413186 h 2812935"/>
                    <a:gd name="connsiteX1260" fmla="*/ 330075 w 1404720"/>
                    <a:gd name="connsiteY1260" fmla="*/ 1413186 h 2812935"/>
                    <a:gd name="connsiteX1261" fmla="*/ 289707 w 1404720"/>
                    <a:gd name="connsiteY1261" fmla="*/ 1453554 h 2812935"/>
                    <a:gd name="connsiteX1262" fmla="*/ 330075 w 1404720"/>
                    <a:gd name="connsiteY1262" fmla="*/ 1493922 h 2812935"/>
                    <a:gd name="connsiteX1263" fmla="*/ 370443 w 1404720"/>
                    <a:gd name="connsiteY1263" fmla="*/ 1453554 h 2812935"/>
                    <a:gd name="connsiteX1264" fmla="*/ 330075 w 1404720"/>
                    <a:gd name="connsiteY1264" fmla="*/ 1413186 h 2812935"/>
                    <a:gd name="connsiteX1265" fmla="*/ 245639 w 1404720"/>
                    <a:gd name="connsiteY1265" fmla="*/ 1413186 h 2812935"/>
                    <a:gd name="connsiteX1266" fmla="*/ 205271 w 1404720"/>
                    <a:gd name="connsiteY1266" fmla="*/ 1453554 h 2812935"/>
                    <a:gd name="connsiteX1267" fmla="*/ 245639 w 1404720"/>
                    <a:gd name="connsiteY1267" fmla="*/ 1493922 h 2812935"/>
                    <a:gd name="connsiteX1268" fmla="*/ 286007 w 1404720"/>
                    <a:gd name="connsiteY1268" fmla="*/ 1453554 h 2812935"/>
                    <a:gd name="connsiteX1269" fmla="*/ 245639 w 1404720"/>
                    <a:gd name="connsiteY1269" fmla="*/ 1413186 h 2812935"/>
                    <a:gd name="connsiteX1270" fmla="*/ 161202 w 1404720"/>
                    <a:gd name="connsiteY1270" fmla="*/ 1413186 h 2812935"/>
                    <a:gd name="connsiteX1271" fmla="*/ 120834 w 1404720"/>
                    <a:gd name="connsiteY1271" fmla="*/ 1453554 h 2812935"/>
                    <a:gd name="connsiteX1272" fmla="*/ 161202 w 1404720"/>
                    <a:gd name="connsiteY1272" fmla="*/ 1493922 h 2812935"/>
                    <a:gd name="connsiteX1273" fmla="*/ 201570 w 1404720"/>
                    <a:gd name="connsiteY1273" fmla="*/ 1453554 h 2812935"/>
                    <a:gd name="connsiteX1274" fmla="*/ 161202 w 1404720"/>
                    <a:gd name="connsiteY1274" fmla="*/ 1413186 h 2812935"/>
                    <a:gd name="connsiteX1275" fmla="*/ 76766 w 1404720"/>
                    <a:gd name="connsiteY1275" fmla="*/ 1413186 h 2812935"/>
                    <a:gd name="connsiteX1276" fmla="*/ 36398 w 1404720"/>
                    <a:gd name="connsiteY1276" fmla="*/ 1453554 h 2812935"/>
                    <a:gd name="connsiteX1277" fmla="*/ 76766 w 1404720"/>
                    <a:gd name="connsiteY1277" fmla="*/ 1493922 h 2812935"/>
                    <a:gd name="connsiteX1278" fmla="*/ 117134 w 1404720"/>
                    <a:gd name="connsiteY1278" fmla="*/ 1453554 h 2812935"/>
                    <a:gd name="connsiteX1279" fmla="*/ 76766 w 1404720"/>
                    <a:gd name="connsiteY1279" fmla="*/ 1413186 h 2812935"/>
                    <a:gd name="connsiteX1280" fmla="*/ 1343312 w 1404720"/>
                    <a:gd name="connsiteY1280" fmla="*/ 1327137 h 2812935"/>
                    <a:gd name="connsiteX1281" fmla="*/ 1302944 w 1404720"/>
                    <a:gd name="connsiteY1281" fmla="*/ 1367505 h 2812935"/>
                    <a:gd name="connsiteX1282" fmla="*/ 1343312 w 1404720"/>
                    <a:gd name="connsiteY1282" fmla="*/ 1407873 h 2812935"/>
                    <a:gd name="connsiteX1283" fmla="*/ 1383680 w 1404720"/>
                    <a:gd name="connsiteY1283" fmla="*/ 1367505 h 2812935"/>
                    <a:gd name="connsiteX1284" fmla="*/ 1343312 w 1404720"/>
                    <a:gd name="connsiteY1284" fmla="*/ 1327137 h 2812935"/>
                    <a:gd name="connsiteX1285" fmla="*/ 1258874 w 1404720"/>
                    <a:gd name="connsiteY1285" fmla="*/ 1327137 h 2812935"/>
                    <a:gd name="connsiteX1286" fmla="*/ 1218506 w 1404720"/>
                    <a:gd name="connsiteY1286" fmla="*/ 1367505 h 2812935"/>
                    <a:gd name="connsiteX1287" fmla="*/ 1258874 w 1404720"/>
                    <a:gd name="connsiteY1287" fmla="*/ 1407873 h 2812935"/>
                    <a:gd name="connsiteX1288" fmla="*/ 1299242 w 1404720"/>
                    <a:gd name="connsiteY1288" fmla="*/ 1367505 h 2812935"/>
                    <a:gd name="connsiteX1289" fmla="*/ 1258874 w 1404720"/>
                    <a:gd name="connsiteY1289" fmla="*/ 1327137 h 2812935"/>
                    <a:gd name="connsiteX1290" fmla="*/ 1174438 w 1404720"/>
                    <a:gd name="connsiteY1290" fmla="*/ 1327137 h 2812935"/>
                    <a:gd name="connsiteX1291" fmla="*/ 1134070 w 1404720"/>
                    <a:gd name="connsiteY1291" fmla="*/ 1367505 h 2812935"/>
                    <a:gd name="connsiteX1292" fmla="*/ 1174438 w 1404720"/>
                    <a:gd name="connsiteY1292" fmla="*/ 1407873 h 2812935"/>
                    <a:gd name="connsiteX1293" fmla="*/ 1214806 w 1404720"/>
                    <a:gd name="connsiteY1293" fmla="*/ 1367505 h 2812935"/>
                    <a:gd name="connsiteX1294" fmla="*/ 1174438 w 1404720"/>
                    <a:gd name="connsiteY1294" fmla="*/ 1327137 h 2812935"/>
                    <a:gd name="connsiteX1295" fmla="*/ 1090002 w 1404720"/>
                    <a:gd name="connsiteY1295" fmla="*/ 1327137 h 2812935"/>
                    <a:gd name="connsiteX1296" fmla="*/ 1049634 w 1404720"/>
                    <a:gd name="connsiteY1296" fmla="*/ 1367505 h 2812935"/>
                    <a:gd name="connsiteX1297" fmla="*/ 1090002 w 1404720"/>
                    <a:gd name="connsiteY1297" fmla="*/ 1407873 h 2812935"/>
                    <a:gd name="connsiteX1298" fmla="*/ 1130370 w 1404720"/>
                    <a:gd name="connsiteY1298" fmla="*/ 1367505 h 2812935"/>
                    <a:gd name="connsiteX1299" fmla="*/ 1090002 w 1404720"/>
                    <a:gd name="connsiteY1299" fmla="*/ 1327137 h 2812935"/>
                    <a:gd name="connsiteX1300" fmla="*/ 1005565 w 1404720"/>
                    <a:gd name="connsiteY1300" fmla="*/ 1327137 h 2812935"/>
                    <a:gd name="connsiteX1301" fmla="*/ 965197 w 1404720"/>
                    <a:gd name="connsiteY1301" fmla="*/ 1367505 h 2812935"/>
                    <a:gd name="connsiteX1302" fmla="*/ 1005565 w 1404720"/>
                    <a:gd name="connsiteY1302" fmla="*/ 1407873 h 2812935"/>
                    <a:gd name="connsiteX1303" fmla="*/ 1045933 w 1404720"/>
                    <a:gd name="connsiteY1303" fmla="*/ 1367505 h 2812935"/>
                    <a:gd name="connsiteX1304" fmla="*/ 1005565 w 1404720"/>
                    <a:gd name="connsiteY1304" fmla="*/ 1327137 h 2812935"/>
                    <a:gd name="connsiteX1305" fmla="*/ 921129 w 1404720"/>
                    <a:gd name="connsiteY1305" fmla="*/ 1327137 h 2812935"/>
                    <a:gd name="connsiteX1306" fmla="*/ 880761 w 1404720"/>
                    <a:gd name="connsiteY1306" fmla="*/ 1367505 h 2812935"/>
                    <a:gd name="connsiteX1307" fmla="*/ 921129 w 1404720"/>
                    <a:gd name="connsiteY1307" fmla="*/ 1407873 h 2812935"/>
                    <a:gd name="connsiteX1308" fmla="*/ 961497 w 1404720"/>
                    <a:gd name="connsiteY1308" fmla="*/ 1367505 h 2812935"/>
                    <a:gd name="connsiteX1309" fmla="*/ 921129 w 1404720"/>
                    <a:gd name="connsiteY1309" fmla="*/ 1327137 h 2812935"/>
                    <a:gd name="connsiteX1310" fmla="*/ 836693 w 1404720"/>
                    <a:gd name="connsiteY1310" fmla="*/ 1327137 h 2812935"/>
                    <a:gd name="connsiteX1311" fmla="*/ 796325 w 1404720"/>
                    <a:gd name="connsiteY1311" fmla="*/ 1367505 h 2812935"/>
                    <a:gd name="connsiteX1312" fmla="*/ 836693 w 1404720"/>
                    <a:gd name="connsiteY1312" fmla="*/ 1407873 h 2812935"/>
                    <a:gd name="connsiteX1313" fmla="*/ 877061 w 1404720"/>
                    <a:gd name="connsiteY1313" fmla="*/ 1367505 h 2812935"/>
                    <a:gd name="connsiteX1314" fmla="*/ 836693 w 1404720"/>
                    <a:gd name="connsiteY1314" fmla="*/ 1327137 h 2812935"/>
                    <a:gd name="connsiteX1315" fmla="*/ 752256 w 1404720"/>
                    <a:gd name="connsiteY1315" fmla="*/ 1327137 h 2812935"/>
                    <a:gd name="connsiteX1316" fmla="*/ 711888 w 1404720"/>
                    <a:gd name="connsiteY1316" fmla="*/ 1367505 h 2812935"/>
                    <a:gd name="connsiteX1317" fmla="*/ 752256 w 1404720"/>
                    <a:gd name="connsiteY1317" fmla="*/ 1407873 h 2812935"/>
                    <a:gd name="connsiteX1318" fmla="*/ 792624 w 1404720"/>
                    <a:gd name="connsiteY1318" fmla="*/ 1367505 h 2812935"/>
                    <a:gd name="connsiteX1319" fmla="*/ 752256 w 1404720"/>
                    <a:gd name="connsiteY1319" fmla="*/ 1327137 h 2812935"/>
                    <a:gd name="connsiteX1320" fmla="*/ 667820 w 1404720"/>
                    <a:gd name="connsiteY1320" fmla="*/ 1327137 h 2812935"/>
                    <a:gd name="connsiteX1321" fmla="*/ 627452 w 1404720"/>
                    <a:gd name="connsiteY1321" fmla="*/ 1367505 h 2812935"/>
                    <a:gd name="connsiteX1322" fmla="*/ 667820 w 1404720"/>
                    <a:gd name="connsiteY1322" fmla="*/ 1407873 h 2812935"/>
                    <a:gd name="connsiteX1323" fmla="*/ 708188 w 1404720"/>
                    <a:gd name="connsiteY1323" fmla="*/ 1367505 h 2812935"/>
                    <a:gd name="connsiteX1324" fmla="*/ 667820 w 1404720"/>
                    <a:gd name="connsiteY1324" fmla="*/ 1327137 h 2812935"/>
                    <a:gd name="connsiteX1325" fmla="*/ 583384 w 1404720"/>
                    <a:gd name="connsiteY1325" fmla="*/ 1327137 h 2812935"/>
                    <a:gd name="connsiteX1326" fmla="*/ 543016 w 1404720"/>
                    <a:gd name="connsiteY1326" fmla="*/ 1367505 h 2812935"/>
                    <a:gd name="connsiteX1327" fmla="*/ 583384 w 1404720"/>
                    <a:gd name="connsiteY1327" fmla="*/ 1407873 h 2812935"/>
                    <a:gd name="connsiteX1328" fmla="*/ 623752 w 1404720"/>
                    <a:gd name="connsiteY1328" fmla="*/ 1367505 h 2812935"/>
                    <a:gd name="connsiteX1329" fmla="*/ 583384 w 1404720"/>
                    <a:gd name="connsiteY1329" fmla="*/ 1327137 h 2812935"/>
                    <a:gd name="connsiteX1330" fmla="*/ 498947 w 1404720"/>
                    <a:gd name="connsiteY1330" fmla="*/ 1327137 h 2812935"/>
                    <a:gd name="connsiteX1331" fmla="*/ 458579 w 1404720"/>
                    <a:gd name="connsiteY1331" fmla="*/ 1367505 h 2812935"/>
                    <a:gd name="connsiteX1332" fmla="*/ 498947 w 1404720"/>
                    <a:gd name="connsiteY1332" fmla="*/ 1407873 h 2812935"/>
                    <a:gd name="connsiteX1333" fmla="*/ 539315 w 1404720"/>
                    <a:gd name="connsiteY1333" fmla="*/ 1367505 h 2812935"/>
                    <a:gd name="connsiteX1334" fmla="*/ 498947 w 1404720"/>
                    <a:gd name="connsiteY1334" fmla="*/ 1327137 h 2812935"/>
                    <a:gd name="connsiteX1335" fmla="*/ 414511 w 1404720"/>
                    <a:gd name="connsiteY1335" fmla="*/ 1327137 h 2812935"/>
                    <a:gd name="connsiteX1336" fmla="*/ 374143 w 1404720"/>
                    <a:gd name="connsiteY1336" fmla="*/ 1367505 h 2812935"/>
                    <a:gd name="connsiteX1337" fmla="*/ 414511 w 1404720"/>
                    <a:gd name="connsiteY1337" fmla="*/ 1407873 h 2812935"/>
                    <a:gd name="connsiteX1338" fmla="*/ 454879 w 1404720"/>
                    <a:gd name="connsiteY1338" fmla="*/ 1367505 h 2812935"/>
                    <a:gd name="connsiteX1339" fmla="*/ 414511 w 1404720"/>
                    <a:gd name="connsiteY1339" fmla="*/ 1327137 h 2812935"/>
                    <a:gd name="connsiteX1340" fmla="*/ 330075 w 1404720"/>
                    <a:gd name="connsiteY1340" fmla="*/ 1327137 h 2812935"/>
                    <a:gd name="connsiteX1341" fmla="*/ 289707 w 1404720"/>
                    <a:gd name="connsiteY1341" fmla="*/ 1367505 h 2812935"/>
                    <a:gd name="connsiteX1342" fmla="*/ 330075 w 1404720"/>
                    <a:gd name="connsiteY1342" fmla="*/ 1407873 h 2812935"/>
                    <a:gd name="connsiteX1343" fmla="*/ 370443 w 1404720"/>
                    <a:gd name="connsiteY1343" fmla="*/ 1367505 h 2812935"/>
                    <a:gd name="connsiteX1344" fmla="*/ 330075 w 1404720"/>
                    <a:gd name="connsiteY1344" fmla="*/ 1327137 h 2812935"/>
                    <a:gd name="connsiteX1345" fmla="*/ 245639 w 1404720"/>
                    <a:gd name="connsiteY1345" fmla="*/ 1327137 h 2812935"/>
                    <a:gd name="connsiteX1346" fmla="*/ 205271 w 1404720"/>
                    <a:gd name="connsiteY1346" fmla="*/ 1367505 h 2812935"/>
                    <a:gd name="connsiteX1347" fmla="*/ 245639 w 1404720"/>
                    <a:gd name="connsiteY1347" fmla="*/ 1407873 h 2812935"/>
                    <a:gd name="connsiteX1348" fmla="*/ 286007 w 1404720"/>
                    <a:gd name="connsiteY1348" fmla="*/ 1367505 h 2812935"/>
                    <a:gd name="connsiteX1349" fmla="*/ 245639 w 1404720"/>
                    <a:gd name="connsiteY1349" fmla="*/ 1327137 h 2812935"/>
                    <a:gd name="connsiteX1350" fmla="*/ 161202 w 1404720"/>
                    <a:gd name="connsiteY1350" fmla="*/ 1327137 h 2812935"/>
                    <a:gd name="connsiteX1351" fmla="*/ 120834 w 1404720"/>
                    <a:gd name="connsiteY1351" fmla="*/ 1367505 h 2812935"/>
                    <a:gd name="connsiteX1352" fmla="*/ 161202 w 1404720"/>
                    <a:gd name="connsiteY1352" fmla="*/ 1407873 h 2812935"/>
                    <a:gd name="connsiteX1353" fmla="*/ 201570 w 1404720"/>
                    <a:gd name="connsiteY1353" fmla="*/ 1367505 h 2812935"/>
                    <a:gd name="connsiteX1354" fmla="*/ 161202 w 1404720"/>
                    <a:gd name="connsiteY1354" fmla="*/ 1327137 h 2812935"/>
                    <a:gd name="connsiteX1355" fmla="*/ 76766 w 1404720"/>
                    <a:gd name="connsiteY1355" fmla="*/ 1327137 h 2812935"/>
                    <a:gd name="connsiteX1356" fmla="*/ 36398 w 1404720"/>
                    <a:gd name="connsiteY1356" fmla="*/ 1367505 h 2812935"/>
                    <a:gd name="connsiteX1357" fmla="*/ 76766 w 1404720"/>
                    <a:gd name="connsiteY1357" fmla="*/ 1407873 h 2812935"/>
                    <a:gd name="connsiteX1358" fmla="*/ 117134 w 1404720"/>
                    <a:gd name="connsiteY1358" fmla="*/ 1367505 h 2812935"/>
                    <a:gd name="connsiteX1359" fmla="*/ 76766 w 1404720"/>
                    <a:gd name="connsiteY1359" fmla="*/ 1327137 h 2812935"/>
                    <a:gd name="connsiteX1360" fmla="*/ 1343312 w 1404720"/>
                    <a:gd name="connsiteY1360" fmla="*/ 1241088 h 2812935"/>
                    <a:gd name="connsiteX1361" fmla="*/ 1302944 w 1404720"/>
                    <a:gd name="connsiteY1361" fmla="*/ 1281456 h 2812935"/>
                    <a:gd name="connsiteX1362" fmla="*/ 1343312 w 1404720"/>
                    <a:gd name="connsiteY1362" fmla="*/ 1321824 h 2812935"/>
                    <a:gd name="connsiteX1363" fmla="*/ 1383680 w 1404720"/>
                    <a:gd name="connsiteY1363" fmla="*/ 1281456 h 2812935"/>
                    <a:gd name="connsiteX1364" fmla="*/ 1343312 w 1404720"/>
                    <a:gd name="connsiteY1364" fmla="*/ 1241088 h 2812935"/>
                    <a:gd name="connsiteX1365" fmla="*/ 1258874 w 1404720"/>
                    <a:gd name="connsiteY1365" fmla="*/ 1241088 h 2812935"/>
                    <a:gd name="connsiteX1366" fmla="*/ 1218506 w 1404720"/>
                    <a:gd name="connsiteY1366" fmla="*/ 1281456 h 2812935"/>
                    <a:gd name="connsiteX1367" fmla="*/ 1258874 w 1404720"/>
                    <a:gd name="connsiteY1367" fmla="*/ 1321824 h 2812935"/>
                    <a:gd name="connsiteX1368" fmla="*/ 1299242 w 1404720"/>
                    <a:gd name="connsiteY1368" fmla="*/ 1281456 h 2812935"/>
                    <a:gd name="connsiteX1369" fmla="*/ 1258874 w 1404720"/>
                    <a:gd name="connsiteY1369" fmla="*/ 1241088 h 2812935"/>
                    <a:gd name="connsiteX1370" fmla="*/ 1174438 w 1404720"/>
                    <a:gd name="connsiteY1370" fmla="*/ 1241088 h 2812935"/>
                    <a:gd name="connsiteX1371" fmla="*/ 1134070 w 1404720"/>
                    <a:gd name="connsiteY1371" fmla="*/ 1281456 h 2812935"/>
                    <a:gd name="connsiteX1372" fmla="*/ 1174438 w 1404720"/>
                    <a:gd name="connsiteY1372" fmla="*/ 1321824 h 2812935"/>
                    <a:gd name="connsiteX1373" fmla="*/ 1214806 w 1404720"/>
                    <a:gd name="connsiteY1373" fmla="*/ 1281456 h 2812935"/>
                    <a:gd name="connsiteX1374" fmla="*/ 1174438 w 1404720"/>
                    <a:gd name="connsiteY1374" fmla="*/ 1241088 h 2812935"/>
                    <a:gd name="connsiteX1375" fmla="*/ 1090002 w 1404720"/>
                    <a:gd name="connsiteY1375" fmla="*/ 1241088 h 2812935"/>
                    <a:gd name="connsiteX1376" fmla="*/ 1049634 w 1404720"/>
                    <a:gd name="connsiteY1376" fmla="*/ 1281456 h 2812935"/>
                    <a:gd name="connsiteX1377" fmla="*/ 1090002 w 1404720"/>
                    <a:gd name="connsiteY1377" fmla="*/ 1321824 h 2812935"/>
                    <a:gd name="connsiteX1378" fmla="*/ 1130370 w 1404720"/>
                    <a:gd name="connsiteY1378" fmla="*/ 1281456 h 2812935"/>
                    <a:gd name="connsiteX1379" fmla="*/ 1090002 w 1404720"/>
                    <a:gd name="connsiteY1379" fmla="*/ 1241088 h 2812935"/>
                    <a:gd name="connsiteX1380" fmla="*/ 1005565 w 1404720"/>
                    <a:gd name="connsiteY1380" fmla="*/ 1241088 h 2812935"/>
                    <a:gd name="connsiteX1381" fmla="*/ 965197 w 1404720"/>
                    <a:gd name="connsiteY1381" fmla="*/ 1281456 h 2812935"/>
                    <a:gd name="connsiteX1382" fmla="*/ 1005565 w 1404720"/>
                    <a:gd name="connsiteY1382" fmla="*/ 1321824 h 2812935"/>
                    <a:gd name="connsiteX1383" fmla="*/ 1045933 w 1404720"/>
                    <a:gd name="connsiteY1383" fmla="*/ 1281456 h 2812935"/>
                    <a:gd name="connsiteX1384" fmla="*/ 1005565 w 1404720"/>
                    <a:gd name="connsiteY1384" fmla="*/ 1241088 h 2812935"/>
                    <a:gd name="connsiteX1385" fmla="*/ 921129 w 1404720"/>
                    <a:gd name="connsiteY1385" fmla="*/ 1241088 h 2812935"/>
                    <a:gd name="connsiteX1386" fmla="*/ 880761 w 1404720"/>
                    <a:gd name="connsiteY1386" fmla="*/ 1281456 h 2812935"/>
                    <a:gd name="connsiteX1387" fmla="*/ 921129 w 1404720"/>
                    <a:gd name="connsiteY1387" fmla="*/ 1321824 h 2812935"/>
                    <a:gd name="connsiteX1388" fmla="*/ 961497 w 1404720"/>
                    <a:gd name="connsiteY1388" fmla="*/ 1281456 h 2812935"/>
                    <a:gd name="connsiteX1389" fmla="*/ 921129 w 1404720"/>
                    <a:gd name="connsiteY1389" fmla="*/ 1241088 h 2812935"/>
                    <a:gd name="connsiteX1390" fmla="*/ 836693 w 1404720"/>
                    <a:gd name="connsiteY1390" fmla="*/ 1241088 h 2812935"/>
                    <a:gd name="connsiteX1391" fmla="*/ 796325 w 1404720"/>
                    <a:gd name="connsiteY1391" fmla="*/ 1281456 h 2812935"/>
                    <a:gd name="connsiteX1392" fmla="*/ 836693 w 1404720"/>
                    <a:gd name="connsiteY1392" fmla="*/ 1321824 h 2812935"/>
                    <a:gd name="connsiteX1393" fmla="*/ 877061 w 1404720"/>
                    <a:gd name="connsiteY1393" fmla="*/ 1281456 h 2812935"/>
                    <a:gd name="connsiteX1394" fmla="*/ 836693 w 1404720"/>
                    <a:gd name="connsiteY1394" fmla="*/ 1241088 h 2812935"/>
                    <a:gd name="connsiteX1395" fmla="*/ 752256 w 1404720"/>
                    <a:gd name="connsiteY1395" fmla="*/ 1241088 h 2812935"/>
                    <a:gd name="connsiteX1396" fmla="*/ 711888 w 1404720"/>
                    <a:gd name="connsiteY1396" fmla="*/ 1281456 h 2812935"/>
                    <a:gd name="connsiteX1397" fmla="*/ 752256 w 1404720"/>
                    <a:gd name="connsiteY1397" fmla="*/ 1321824 h 2812935"/>
                    <a:gd name="connsiteX1398" fmla="*/ 792624 w 1404720"/>
                    <a:gd name="connsiteY1398" fmla="*/ 1281456 h 2812935"/>
                    <a:gd name="connsiteX1399" fmla="*/ 752256 w 1404720"/>
                    <a:gd name="connsiteY1399" fmla="*/ 1241088 h 2812935"/>
                    <a:gd name="connsiteX1400" fmla="*/ 667820 w 1404720"/>
                    <a:gd name="connsiteY1400" fmla="*/ 1241088 h 2812935"/>
                    <a:gd name="connsiteX1401" fmla="*/ 627452 w 1404720"/>
                    <a:gd name="connsiteY1401" fmla="*/ 1281456 h 2812935"/>
                    <a:gd name="connsiteX1402" fmla="*/ 667820 w 1404720"/>
                    <a:gd name="connsiteY1402" fmla="*/ 1321824 h 2812935"/>
                    <a:gd name="connsiteX1403" fmla="*/ 708188 w 1404720"/>
                    <a:gd name="connsiteY1403" fmla="*/ 1281456 h 2812935"/>
                    <a:gd name="connsiteX1404" fmla="*/ 667820 w 1404720"/>
                    <a:gd name="connsiteY1404" fmla="*/ 1241088 h 2812935"/>
                    <a:gd name="connsiteX1405" fmla="*/ 583384 w 1404720"/>
                    <a:gd name="connsiteY1405" fmla="*/ 1241088 h 2812935"/>
                    <a:gd name="connsiteX1406" fmla="*/ 543016 w 1404720"/>
                    <a:gd name="connsiteY1406" fmla="*/ 1281456 h 2812935"/>
                    <a:gd name="connsiteX1407" fmla="*/ 583384 w 1404720"/>
                    <a:gd name="connsiteY1407" fmla="*/ 1321824 h 2812935"/>
                    <a:gd name="connsiteX1408" fmla="*/ 623752 w 1404720"/>
                    <a:gd name="connsiteY1408" fmla="*/ 1281456 h 2812935"/>
                    <a:gd name="connsiteX1409" fmla="*/ 583384 w 1404720"/>
                    <a:gd name="connsiteY1409" fmla="*/ 1241088 h 2812935"/>
                    <a:gd name="connsiteX1410" fmla="*/ 498947 w 1404720"/>
                    <a:gd name="connsiteY1410" fmla="*/ 1241088 h 2812935"/>
                    <a:gd name="connsiteX1411" fmla="*/ 458579 w 1404720"/>
                    <a:gd name="connsiteY1411" fmla="*/ 1281456 h 2812935"/>
                    <a:gd name="connsiteX1412" fmla="*/ 498947 w 1404720"/>
                    <a:gd name="connsiteY1412" fmla="*/ 1321824 h 2812935"/>
                    <a:gd name="connsiteX1413" fmla="*/ 539315 w 1404720"/>
                    <a:gd name="connsiteY1413" fmla="*/ 1281456 h 2812935"/>
                    <a:gd name="connsiteX1414" fmla="*/ 498947 w 1404720"/>
                    <a:gd name="connsiteY1414" fmla="*/ 1241088 h 2812935"/>
                    <a:gd name="connsiteX1415" fmla="*/ 414511 w 1404720"/>
                    <a:gd name="connsiteY1415" fmla="*/ 1241088 h 2812935"/>
                    <a:gd name="connsiteX1416" fmla="*/ 374143 w 1404720"/>
                    <a:gd name="connsiteY1416" fmla="*/ 1281456 h 2812935"/>
                    <a:gd name="connsiteX1417" fmla="*/ 414511 w 1404720"/>
                    <a:gd name="connsiteY1417" fmla="*/ 1321824 h 2812935"/>
                    <a:gd name="connsiteX1418" fmla="*/ 454879 w 1404720"/>
                    <a:gd name="connsiteY1418" fmla="*/ 1281456 h 2812935"/>
                    <a:gd name="connsiteX1419" fmla="*/ 414511 w 1404720"/>
                    <a:gd name="connsiteY1419" fmla="*/ 1241088 h 2812935"/>
                    <a:gd name="connsiteX1420" fmla="*/ 330075 w 1404720"/>
                    <a:gd name="connsiteY1420" fmla="*/ 1241088 h 2812935"/>
                    <a:gd name="connsiteX1421" fmla="*/ 289707 w 1404720"/>
                    <a:gd name="connsiteY1421" fmla="*/ 1281456 h 2812935"/>
                    <a:gd name="connsiteX1422" fmla="*/ 330075 w 1404720"/>
                    <a:gd name="connsiteY1422" fmla="*/ 1321824 h 2812935"/>
                    <a:gd name="connsiteX1423" fmla="*/ 370443 w 1404720"/>
                    <a:gd name="connsiteY1423" fmla="*/ 1281456 h 2812935"/>
                    <a:gd name="connsiteX1424" fmla="*/ 330075 w 1404720"/>
                    <a:gd name="connsiteY1424" fmla="*/ 1241088 h 2812935"/>
                    <a:gd name="connsiteX1425" fmla="*/ 245639 w 1404720"/>
                    <a:gd name="connsiteY1425" fmla="*/ 1241088 h 2812935"/>
                    <a:gd name="connsiteX1426" fmla="*/ 205271 w 1404720"/>
                    <a:gd name="connsiteY1426" fmla="*/ 1281456 h 2812935"/>
                    <a:gd name="connsiteX1427" fmla="*/ 245639 w 1404720"/>
                    <a:gd name="connsiteY1427" fmla="*/ 1321824 h 2812935"/>
                    <a:gd name="connsiteX1428" fmla="*/ 286007 w 1404720"/>
                    <a:gd name="connsiteY1428" fmla="*/ 1281456 h 2812935"/>
                    <a:gd name="connsiteX1429" fmla="*/ 245639 w 1404720"/>
                    <a:gd name="connsiteY1429" fmla="*/ 1241088 h 2812935"/>
                    <a:gd name="connsiteX1430" fmla="*/ 161202 w 1404720"/>
                    <a:gd name="connsiteY1430" fmla="*/ 1241088 h 2812935"/>
                    <a:gd name="connsiteX1431" fmla="*/ 120834 w 1404720"/>
                    <a:gd name="connsiteY1431" fmla="*/ 1281456 h 2812935"/>
                    <a:gd name="connsiteX1432" fmla="*/ 161202 w 1404720"/>
                    <a:gd name="connsiteY1432" fmla="*/ 1321824 h 2812935"/>
                    <a:gd name="connsiteX1433" fmla="*/ 201570 w 1404720"/>
                    <a:gd name="connsiteY1433" fmla="*/ 1281456 h 2812935"/>
                    <a:gd name="connsiteX1434" fmla="*/ 161202 w 1404720"/>
                    <a:gd name="connsiteY1434" fmla="*/ 1241088 h 2812935"/>
                    <a:gd name="connsiteX1435" fmla="*/ 76766 w 1404720"/>
                    <a:gd name="connsiteY1435" fmla="*/ 1241088 h 2812935"/>
                    <a:gd name="connsiteX1436" fmla="*/ 36398 w 1404720"/>
                    <a:gd name="connsiteY1436" fmla="*/ 1281456 h 2812935"/>
                    <a:gd name="connsiteX1437" fmla="*/ 76766 w 1404720"/>
                    <a:gd name="connsiteY1437" fmla="*/ 1321824 h 2812935"/>
                    <a:gd name="connsiteX1438" fmla="*/ 117134 w 1404720"/>
                    <a:gd name="connsiteY1438" fmla="*/ 1281456 h 2812935"/>
                    <a:gd name="connsiteX1439" fmla="*/ 76766 w 1404720"/>
                    <a:gd name="connsiteY1439" fmla="*/ 1241088 h 2812935"/>
                    <a:gd name="connsiteX1440" fmla="*/ 1343312 w 1404720"/>
                    <a:gd name="connsiteY1440" fmla="*/ 1155038 h 2812935"/>
                    <a:gd name="connsiteX1441" fmla="*/ 1302944 w 1404720"/>
                    <a:gd name="connsiteY1441" fmla="*/ 1195406 h 2812935"/>
                    <a:gd name="connsiteX1442" fmla="*/ 1343312 w 1404720"/>
                    <a:gd name="connsiteY1442" fmla="*/ 1235774 h 2812935"/>
                    <a:gd name="connsiteX1443" fmla="*/ 1383680 w 1404720"/>
                    <a:gd name="connsiteY1443" fmla="*/ 1195406 h 2812935"/>
                    <a:gd name="connsiteX1444" fmla="*/ 1343312 w 1404720"/>
                    <a:gd name="connsiteY1444" fmla="*/ 1155038 h 2812935"/>
                    <a:gd name="connsiteX1445" fmla="*/ 1258874 w 1404720"/>
                    <a:gd name="connsiteY1445" fmla="*/ 1155038 h 2812935"/>
                    <a:gd name="connsiteX1446" fmla="*/ 1218506 w 1404720"/>
                    <a:gd name="connsiteY1446" fmla="*/ 1195406 h 2812935"/>
                    <a:gd name="connsiteX1447" fmla="*/ 1258874 w 1404720"/>
                    <a:gd name="connsiteY1447" fmla="*/ 1235774 h 2812935"/>
                    <a:gd name="connsiteX1448" fmla="*/ 1299242 w 1404720"/>
                    <a:gd name="connsiteY1448" fmla="*/ 1195406 h 2812935"/>
                    <a:gd name="connsiteX1449" fmla="*/ 1258874 w 1404720"/>
                    <a:gd name="connsiteY1449" fmla="*/ 1155038 h 2812935"/>
                    <a:gd name="connsiteX1450" fmla="*/ 1174438 w 1404720"/>
                    <a:gd name="connsiteY1450" fmla="*/ 1155038 h 2812935"/>
                    <a:gd name="connsiteX1451" fmla="*/ 1134070 w 1404720"/>
                    <a:gd name="connsiteY1451" fmla="*/ 1195406 h 2812935"/>
                    <a:gd name="connsiteX1452" fmla="*/ 1174438 w 1404720"/>
                    <a:gd name="connsiteY1452" fmla="*/ 1235774 h 2812935"/>
                    <a:gd name="connsiteX1453" fmla="*/ 1214806 w 1404720"/>
                    <a:gd name="connsiteY1453" fmla="*/ 1195406 h 2812935"/>
                    <a:gd name="connsiteX1454" fmla="*/ 1174438 w 1404720"/>
                    <a:gd name="connsiteY1454" fmla="*/ 1155038 h 2812935"/>
                    <a:gd name="connsiteX1455" fmla="*/ 1090002 w 1404720"/>
                    <a:gd name="connsiteY1455" fmla="*/ 1155038 h 2812935"/>
                    <a:gd name="connsiteX1456" fmla="*/ 1049634 w 1404720"/>
                    <a:gd name="connsiteY1456" fmla="*/ 1195406 h 2812935"/>
                    <a:gd name="connsiteX1457" fmla="*/ 1090002 w 1404720"/>
                    <a:gd name="connsiteY1457" fmla="*/ 1235774 h 2812935"/>
                    <a:gd name="connsiteX1458" fmla="*/ 1130370 w 1404720"/>
                    <a:gd name="connsiteY1458" fmla="*/ 1195406 h 2812935"/>
                    <a:gd name="connsiteX1459" fmla="*/ 1090002 w 1404720"/>
                    <a:gd name="connsiteY1459" fmla="*/ 1155038 h 2812935"/>
                    <a:gd name="connsiteX1460" fmla="*/ 1005565 w 1404720"/>
                    <a:gd name="connsiteY1460" fmla="*/ 1155038 h 2812935"/>
                    <a:gd name="connsiteX1461" fmla="*/ 965197 w 1404720"/>
                    <a:gd name="connsiteY1461" fmla="*/ 1195406 h 2812935"/>
                    <a:gd name="connsiteX1462" fmla="*/ 1005565 w 1404720"/>
                    <a:gd name="connsiteY1462" fmla="*/ 1235774 h 2812935"/>
                    <a:gd name="connsiteX1463" fmla="*/ 1045933 w 1404720"/>
                    <a:gd name="connsiteY1463" fmla="*/ 1195406 h 2812935"/>
                    <a:gd name="connsiteX1464" fmla="*/ 1005565 w 1404720"/>
                    <a:gd name="connsiteY1464" fmla="*/ 1155038 h 2812935"/>
                    <a:gd name="connsiteX1465" fmla="*/ 921129 w 1404720"/>
                    <a:gd name="connsiteY1465" fmla="*/ 1155038 h 2812935"/>
                    <a:gd name="connsiteX1466" fmla="*/ 880761 w 1404720"/>
                    <a:gd name="connsiteY1466" fmla="*/ 1195406 h 2812935"/>
                    <a:gd name="connsiteX1467" fmla="*/ 921129 w 1404720"/>
                    <a:gd name="connsiteY1467" fmla="*/ 1235774 h 2812935"/>
                    <a:gd name="connsiteX1468" fmla="*/ 961497 w 1404720"/>
                    <a:gd name="connsiteY1468" fmla="*/ 1195406 h 2812935"/>
                    <a:gd name="connsiteX1469" fmla="*/ 921129 w 1404720"/>
                    <a:gd name="connsiteY1469" fmla="*/ 1155038 h 2812935"/>
                    <a:gd name="connsiteX1470" fmla="*/ 836693 w 1404720"/>
                    <a:gd name="connsiteY1470" fmla="*/ 1155038 h 2812935"/>
                    <a:gd name="connsiteX1471" fmla="*/ 796325 w 1404720"/>
                    <a:gd name="connsiteY1471" fmla="*/ 1195406 h 2812935"/>
                    <a:gd name="connsiteX1472" fmla="*/ 836693 w 1404720"/>
                    <a:gd name="connsiteY1472" fmla="*/ 1235774 h 2812935"/>
                    <a:gd name="connsiteX1473" fmla="*/ 877061 w 1404720"/>
                    <a:gd name="connsiteY1473" fmla="*/ 1195406 h 2812935"/>
                    <a:gd name="connsiteX1474" fmla="*/ 836693 w 1404720"/>
                    <a:gd name="connsiteY1474" fmla="*/ 1155038 h 2812935"/>
                    <a:gd name="connsiteX1475" fmla="*/ 752256 w 1404720"/>
                    <a:gd name="connsiteY1475" fmla="*/ 1155038 h 2812935"/>
                    <a:gd name="connsiteX1476" fmla="*/ 711888 w 1404720"/>
                    <a:gd name="connsiteY1476" fmla="*/ 1195406 h 2812935"/>
                    <a:gd name="connsiteX1477" fmla="*/ 752256 w 1404720"/>
                    <a:gd name="connsiteY1477" fmla="*/ 1235774 h 2812935"/>
                    <a:gd name="connsiteX1478" fmla="*/ 792624 w 1404720"/>
                    <a:gd name="connsiteY1478" fmla="*/ 1195406 h 2812935"/>
                    <a:gd name="connsiteX1479" fmla="*/ 752256 w 1404720"/>
                    <a:gd name="connsiteY1479" fmla="*/ 1155038 h 2812935"/>
                    <a:gd name="connsiteX1480" fmla="*/ 667820 w 1404720"/>
                    <a:gd name="connsiteY1480" fmla="*/ 1155038 h 2812935"/>
                    <a:gd name="connsiteX1481" fmla="*/ 627452 w 1404720"/>
                    <a:gd name="connsiteY1481" fmla="*/ 1195406 h 2812935"/>
                    <a:gd name="connsiteX1482" fmla="*/ 667820 w 1404720"/>
                    <a:gd name="connsiteY1482" fmla="*/ 1235774 h 2812935"/>
                    <a:gd name="connsiteX1483" fmla="*/ 708188 w 1404720"/>
                    <a:gd name="connsiteY1483" fmla="*/ 1195406 h 2812935"/>
                    <a:gd name="connsiteX1484" fmla="*/ 667820 w 1404720"/>
                    <a:gd name="connsiteY1484" fmla="*/ 1155038 h 2812935"/>
                    <a:gd name="connsiteX1485" fmla="*/ 583384 w 1404720"/>
                    <a:gd name="connsiteY1485" fmla="*/ 1155038 h 2812935"/>
                    <a:gd name="connsiteX1486" fmla="*/ 543016 w 1404720"/>
                    <a:gd name="connsiteY1486" fmla="*/ 1195406 h 2812935"/>
                    <a:gd name="connsiteX1487" fmla="*/ 583384 w 1404720"/>
                    <a:gd name="connsiteY1487" fmla="*/ 1235774 h 2812935"/>
                    <a:gd name="connsiteX1488" fmla="*/ 623752 w 1404720"/>
                    <a:gd name="connsiteY1488" fmla="*/ 1195406 h 2812935"/>
                    <a:gd name="connsiteX1489" fmla="*/ 583384 w 1404720"/>
                    <a:gd name="connsiteY1489" fmla="*/ 1155038 h 2812935"/>
                    <a:gd name="connsiteX1490" fmla="*/ 498947 w 1404720"/>
                    <a:gd name="connsiteY1490" fmla="*/ 1155038 h 2812935"/>
                    <a:gd name="connsiteX1491" fmla="*/ 458579 w 1404720"/>
                    <a:gd name="connsiteY1491" fmla="*/ 1195406 h 2812935"/>
                    <a:gd name="connsiteX1492" fmla="*/ 498947 w 1404720"/>
                    <a:gd name="connsiteY1492" fmla="*/ 1235774 h 2812935"/>
                    <a:gd name="connsiteX1493" fmla="*/ 539315 w 1404720"/>
                    <a:gd name="connsiteY1493" fmla="*/ 1195406 h 2812935"/>
                    <a:gd name="connsiteX1494" fmla="*/ 498947 w 1404720"/>
                    <a:gd name="connsiteY1494" fmla="*/ 1155038 h 2812935"/>
                    <a:gd name="connsiteX1495" fmla="*/ 414511 w 1404720"/>
                    <a:gd name="connsiteY1495" fmla="*/ 1155038 h 2812935"/>
                    <a:gd name="connsiteX1496" fmla="*/ 374143 w 1404720"/>
                    <a:gd name="connsiteY1496" fmla="*/ 1195406 h 2812935"/>
                    <a:gd name="connsiteX1497" fmla="*/ 414511 w 1404720"/>
                    <a:gd name="connsiteY1497" fmla="*/ 1235774 h 2812935"/>
                    <a:gd name="connsiteX1498" fmla="*/ 454879 w 1404720"/>
                    <a:gd name="connsiteY1498" fmla="*/ 1195406 h 2812935"/>
                    <a:gd name="connsiteX1499" fmla="*/ 414511 w 1404720"/>
                    <a:gd name="connsiteY1499" fmla="*/ 1155038 h 2812935"/>
                    <a:gd name="connsiteX1500" fmla="*/ 330075 w 1404720"/>
                    <a:gd name="connsiteY1500" fmla="*/ 1155038 h 2812935"/>
                    <a:gd name="connsiteX1501" fmla="*/ 289707 w 1404720"/>
                    <a:gd name="connsiteY1501" fmla="*/ 1195406 h 2812935"/>
                    <a:gd name="connsiteX1502" fmla="*/ 330075 w 1404720"/>
                    <a:gd name="connsiteY1502" fmla="*/ 1235774 h 2812935"/>
                    <a:gd name="connsiteX1503" fmla="*/ 370443 w 1404720"/>
                    <a:gd name="connsiteY1503" fmla="*/ 1195406 h 2812935"/>
                    <a:gd name="connsiteX1504" fmla="*/ 330075 w 1404720"/>
                    <a:gd name="connsiteY1504" fmla="*/ 1155038 h 2812935"/>
                    <a:gd name="connsiteX1505" fmla="*/ 245639 w 1404720"/>
                    <a:gd name="connsiteY1505" fmla="*/ 1155038 h 2812935"/>
                    <a:gd name="connsiteX1506" fmla="*/ 205271 w 1404720"/>
                    <a:gd name="connsiteY1506" fmla="*/ 1195406 h 2812935"/>
                    <a:gd name="connsiteX1507" fmla="*/ 245639 w 1404720"/>
                    <a:gd name="connsiteY1507" fmla="*/ 1235774 h 2812935"/>
                    <a:gd name="connsiteX1508" fmla="*/ 286007 w 1404720"/>
                    <a:gd name="connsiteY1508" fmla="*/ 1195406 h 2812935"/>
                    <a:gd name="connsiteX1509" fmla="*/ 245639 w 1404720"/>
                    <a:gd name="connsiteY1509" fmla="*/ 1155038 h 2812935"/>
                    <a:gd name="connsiteX1510" fmla="*/ 161202 w 1404720"/>
                    <a:gd name="connsiteY1510" fmla="*/ 1155038 h 2812935"/>
                    <a:gd name="connsiteX1511" fmla="*/ 120834 w 1404720"/>
                    <a:gd name="connsiteY1511" fmla="*/ 1195406 h 2812935"/>
                    <a:gd name="connsiteX1512" fmla="*/ 161202 w 1404720"/>
                    <a:gd name="connsiteY1512" fmla="*/ 1235774 h 2812935"/>
                    <a:gd name="connsiteX1513" fmla="*/ 201570 w 1404720"/>
                    <a:gd name="connsiteY1513" fmla="*/ 1195406 h 2812935"/>
                    <a:gd name="connsiteX1514" fmla="*/ 161202 w 1404720"/>
                    <a:gd name="connsiteY1514" fmla="*/ 1155038 h 2812935"/>
                    <a:gd name="connsiteX1515" fmla="*/ 76766 w 1404720"/>
                    <a:gd name="connsiteY1515" fmla="*/ 1155038 h 2812935"/>
                    <a:gd name="connsiteX1516" fmla="*/ 36398 w 1404720"/>
                    <a:gd name="connsiteY1516" fmla="*/ 1195406 h 2812935"/>
                    <a:gd name="connsiteX1517" fmla="*/ 76766 w 1404720"/>
                    <a:gd name="connsiteY1517" fmla="*/ 1235774 h 2812935"/>
                    <a:gd name="connsiteX1518" fmla="*/ 117134 w 1404720"/>
                    <a:gd name="connsiteY1518" fmla="*/ 1195406 h 2812935"/>
                    <a:gd name="connsiteX1519" fmla="*/ 76766 w 1404720"/>
                    <a:gd name="connsiteY1519" fmla="*/ 1155038 h 2812935"/>
                    <a:gd name="connsiteX1520" fmla="*/ 1343312 w 1404720"/>
                    <a:gd name="connsiteY1520" fmla="*/ 1068989 h 2812935"/>
                    <a:gd name="connsiteX1521" fmla="*/ 1302944 w 1404720"/>
                    <a:gd name="connsiteY1521" fmla="*/ 1109357 h 2812935"/>
                    <a:gd name="connsiteX1522" fmla="*/ 1343312 w 1404720"/>
                    <a:gd name="connsiteY1522" fmla="*/ 1149725 h 2812935"/>
                    <a:gd name="connsiteX1523" fmla="*/ 1383680 w 1404720"/>
                    <a:gd name="connsiteY1523" fmla="*/ 1109357 h 2812935"/>
                    <a:gd name="connsiteX1524" fmla="*/ 1343312 w 1404720"/>
                    <a:gd name="connsiteY1524" fmla="*/ 1068989 h 2812935"/>
                    <a:gd name="connsiteX1525" fmla="*/ 1258874 w 1404720"/>
                    <a:gd name="connsiteY1525" fmla="*/ 1068989 h 2812935"/>
                    <a:gd name="connsiteX1526" fmla="*/ 1218506 w 1404720"/>
                    <a:gd name="connsiteY1526" fmla="*/ 1109357 h 2812935"/>
                    <a:gd name="connsiteX1527" fmla="*/ 1258874 w 1404720"/>
                    <a:gd name="connsiteY1527" fmla="*/ 1149725 h 2812935"/>
                    <a:gd name="connsiteX1528" fmla="*/ 1299242 w 1404720"/>
                    <a:gd name="connsiteY1528" fmla="*/ 1109357 h 2812935"/>
                    <a:gd name="connsiteX1529" fmla="*/ 1258874 w 1404720"/>
                    <a:gd name="connsiteY1529" fmla="*/ 1068989 h 2812935"/>
                    <a:gd name="connsiteX1530" fmla="*/ 1174438 w 1404720"/>
                    <a:gd name="connsiteY1530" fmla="*/ 1068989 h 2812935"/>
                    <a:gd name="connsiteX1531" fmla="*/ 1134070 w 1404720"/>
                    <a:gd name="connsiteY1531" fmla="*/ 1109357 h 2812935"/>
                    <a:gd name="connsiteX1532" fmla="*/ 1174438 w 1404720"/>
                    <a:gd name="connsiteY1532" fmla="*/ 1149725 h 2812935"/>
                    <a:gd name="connsiteX1533" fmla="*/ 1214806 w 1404720"/>
                    <a:gd name="connsiteY1533" fmla="*/ 1109357 h 2812935"/>
                    <a:gd name="connsiteX1534" fmla="*/ 1174438 w 1404720"/>
                    <a:gd name="connsiteY1534" fmla="*/ 1068989 h 2812935"/>
                    <a:gd name="connsiteX1535" fmla="*/ 1090002 w 1404720"/>
                    <a:gd name="connsiteY1535" fmla="*/ 1068989 h 2812935"/>
                    <a:gd name="connsiteX1536" fmla="*/ 1049634 w 1404720"/>
                    <a:gd name="connsiteY1536" fmla="*/ 1109357 h 2812935"/>
                    <a:gd name="connsiteX1537" fmla="*/ 1090002 w 1404720"/>
                    <a:gd name="connsiteY1537" fmla="*/ 1149725 h 2812935"/>
                    <a:gd name="connsiteX1538" fmla="*/ 1130370 w 1404720"/>
                    <a:gd name="connsiteY1538" fmla="*/ 1109357 h 2812935"/>
                    <a:gd name="connsiteX1539" fmla="*/ 1090002 w 1404720"/>
                    <a:gd name="connsiteY1539" fmla="*/ 1068989 h 2812935"/>
                    <a:gd name="connsiteX1540" fmla="*/ 1005565 w 1404720"/>
                    <a:gd name="connsiteY1540" fmla="*/ 1068989 h 2812935"/>
                    <a:gd name="connsiteX1541" fmla="*/ 965197 w 1404720"/>
                    <a:gd name="connsiteY1541" fmla="*/ 1109357 h 2812935"/>
                    <a:gd name="connsiteX1542" fmla="*/ 1005565 w 1404720"/>
                    <a:gd name="connsiteY1542" fmla="*/ 1149725 h 2812935"/>
                    <a:gd name="connsiteX1543" fmla="*/ 1045933 w 1404720"/>
                    <a:gd name="connsiteY1543" fmla="*/ 1109357 h 2812935"/>
                    <a:gd name="connsiteX1544" fmla="*/ 1005565 w 1404720"/>
                    <a:gd name="connsiteY1544" fmla="*/ 1068989 h 2812935"/>
                    <a:gd name="connsiteX1545" fmla="*/ 921129 w 1404720"/>
                    <a:gd name="connsiteY1545" fmla="*/ 1068989 h 2812935"/>
                    <a:gd name="connsiteX1546" fmla="*/ 880761 w 1404720"/>
                    <a:gd name="connsiteY1546" fmla="*/ 1109357 h 2812935"/>
                    <a:gd name="connsiteX1547" fmla="*/ 921129 w 1404720"/>
                    <a:gd name="connsiteY1547" fmla="*/ 1149725 h 2812935"/>
                    <a:gd name="connsiteX1548" fmla="*/ 961497 w 1404720"/>
                    <a:gd name="connsiteY1548" fmla="*/ 1109357 h 2812935"/>
                    <a:gd name="connsiteX1549" fmla="*/ 921129 w 1404720"/>
                    <a:gd name="connsiteY1549" fmla="*/ 1068989 h 2812935"/>
                    <a:gd name="connsiteX1550" fmla="*/ 836693 w 1404720"/>
                    <a:gd name="connsiteY1550" fmla="*/ 1068989 h 2812935"/>
                    <a:gd name="connsiteX1551" fmla="*/ 796325 w 1404720"/>
                    <a:gd name="connsiteY1551" fmla="*/ 1109357 h 2812935"/>
                    <a:gd name="connsiteX1552" fmla="*/ 836693 w 1404720"/>
                    <a:gd name="connsiteY1552" fmla="*/ 1149725 h 2812935"/>
                    <a:gd name="connsiteX1553" fmla="*/ 877061 w 1404720"/>
                    <a:gd name="connsiteY1553" fmla="*/ 1109357 h 2812935"/>
                    <a:gd name="connsiteX1554" fmla="*/ 836693 w 1404720"/>
                    <a:gd name="connsiteY1554" fmla="*/ 1068989 h 2812935"/>
                    <a:gd name="connsiteX1555" fmla="*/ 752256 w 1404720"/>
                    <a:gd name="connsiteY1555" fmla="*/ 1068989 h 2812935"/>
                    <a:gd name="connsiteX1556" fmla="*/ 711888 w 1404720"/>
                    <a:gd name="connsiteY1556" fmla="*/ 1109357 h 2812935"/>
                    <a:gd name="connsiteX1557" fmla="*/ 752256 w 1404720"/>
                    <a:gd name="connsiteY1557" fmla="*/ 1149725 h 2812935"/>
                    <a:gd name="connsiteX1558" fmla="*/ 792624 w 1404720"/>
                    <a:gd name="connsiteY1558" fmla="*/ 1109357 h 2812935"/>
                    <a:gd name="connsiteX1559" fmla="*/ 752256 w 1404720"/>
                    <a:gd name="connsiteY1559" fmla="*/ 1068989 h 2812935"/>
                    <a:gd name="connsiteX1560" fmla="*/ 667820 w 1404720"/>
                    <a:gd name="connsiteY1560" fmla="*/ 1068989 h 2812935"/>
                    <a:gd name="connsiteX1561" fmla="*/ 627452 w 1404720"/>
                    <a:gd name="connsiteY1561" fmla="*/ 1109357 h 2812935"/>
                    <a:gd name="connsiteX1562" fmla="*/ 667820 w 1404720"/>
                    <a:gd name="connsiteY1562" fmla="*/ 1149725 h 2812935"/>
                    <a:gd name="connsiteX1563" fmla="*/ 708188 w 1404720"/>
                    <a:gd name="connsiteY1563" fmla="*/ 1109357 h 2812935"/>
                    <a:gd name="connsiteX1564" fmla="*/ 667820 w 1404720"/>
                    <a:gd name="connsiteY1564" fmla="*/ 1068989 h 2812935"/>
                    <a:gd name="connsiteX1565" fmla="*/ 583384 w 1404720"/>
                    <a:gd name="connsiteY1565" fmla="*/ 1068989 h 2812935"/>
                    <a:gd name="connsiteX1566" fmla="*/ 543016 w 1404720"/>
                    <a:gd name="connsiteY1566" fmla="*/ 1109357 h 2812935"/>
                    <a:gd name="connsiteX1567" fmla="*/ 583384 w 1404720"/>
                    <a:gd name="connsiteY1567" fmla="*/ 1149725 h 2812935"/>
                    <a:gd name="connsiteX1568" fmla="*/ 623752 w 1404720"/>
                    <a:gd name="connsiteY1568" fmla="*/ 1109357 h 2812935"/>
                    <a:gd name="connsiteX1569" fmla="*/ 583384 w 1404720"/>
                    <a:gd name="connsiteY1569" fmla="*/ 1068989 h 2812935"/>
                    <a:gd name="connsiteX1570" fmla="*/ 498947 w 1404720"/>
                    <a:gd name="connsiteY1570" fmla="*/ 1068989 h 2812935"/>
                    <a:gd name="connsiteX1571" fmla="*/ 458579 w 1404720"/>
                    <a:gd name="connsiteY1571" fmla="*/ 1109357 h 2812935"/>
                    <a:gd name="connsiteX1572" fmla="*/ 498947 w 1404720"/>
                    <a:gd name="connsiteY1572" fmla="*/ 1149725 h 2812935"/>
                    <a:gd name="connsiteX1573" fmla="*/ 539315 w 1404720"/>
                    <a:gd name="connsiteY1573" fmla="*/ 1109357 h 2812935"/>
                    <a:gd name="connsiteX1574" fmla="*/ 498947 w 1404720"/>
                    <a:gd name="connsiteY1574" fmla="*/ 1068989 h 2812935"/>
                    <a:gd name="connsiteX1575" fmla="*/ 414511 w 1404720"/>
                    <a:gd name="connsiteY1575" fmla="*/ 1068989 h 2812935"/>
                    <a:gd name="connsiteX1576" fmla="*/ 374143 w 1404720"/>
                    <a:gd name="connsiteY1576" fmla="*/ 1109357 h 2812935"/>
                    <a:gd name="connsiteX1577" fmla="*/ 414511 w 1404720"/>
                    <a:gd name="connsiteY1577" fmla="*/ 1149725 h 2812935"/>
                    <a:gd name="connsiteX1578" fmla="*/ 454879 w 1404720"/>
                    <a:gd name="connsiteY1578" fmla="*/ 1109357 h 2812935"/>
                    <a:gd name="connsiteX1579" fmla="*/ 414511 w 1404720"/>
                    <a:gd name="connsiteY1579" fmla="*/ 1068989 h 2812935"/>
                    <a:gd name="connsiteX1580" fmla="*/ 330075 w 1404720"/>
                    <a:gd name="connsiteY1580" fmla="*/ 1068989 h 2812935"/>
                    <a:gd name="connsiteX1581" fmla="*/ 289707 w 1404720"/>
                    <a:gd name="connsiteY1581" fmla="*/ 1109357 h 2812935"/>
                    <a:gd name="connsiteX1582" fmla="*/ 330075 w 1404720"/>
                    <a:gd name="connsiteY1582" fmla="*/ 1149725 h 2812935"/>
                    <a:gd name="connsiteX1583" fmla="*/ 370443 w 1404720"/>
                    <a:gd name="connsiteY1583" fmla="*/ 1109357 h 2812935"/>
                    <a:gd name="connsiteX1584" fmla="*/ 330075 w 1404720"/>
                    <a:gd name="connsiteY1584" fmla="*/ 1068989 h 2812935"/>
                    <a:gd name="connsiteX1585" fmla="*/ 245639 w 1404720"/>
                    <a:gd name="connsiteY1585" fmla="*/ 1068989 h 2812935"/>
                    <a:gd name="connsiteX1586" fmla="*/ 205271 w 1404720"/>
                    <a:gd name="connsiteY1586" fmla="*/ 1109357 h 2812935"/>
                    <a:gd name="connsiteX1587" fmla="*/ 245639 w 1404720"/>
                    <a:gd name="connsiteY1587" fmla="*/ 1149725 h 2812935"/>
                    <a:gd name="connsiteX1588" fmla="*/ 286007 w 1404720"/>
                    <a:gd name="connsiteY1588" fmla="*/ 1109357 h 2812935"/>
                    <a:gd name="connsiteX1589" fmla="*/ 245639 w 1404720"/>
                    <a:gd name="connsiteY1589" fmla="*/ 1068989 h 2812935"/>
                    <a:gd name="connsiteX1590" fmla="*/ 161202 w 1404720"/>
                    <a:gd name="connsiteY1590" fmla="*/ 1068989 h 2812935"/>
                    <a:gd name="connsiteX1591" fmla="*/ 120834 w 1404720"/>
                    <a:gd name="connsiteY1591" fmla="*/ 1109357 h 2812935"/>
                    <a:gd name="connsiteX1592" fmla="*/ 161202 w 1404720"/>
                    <a:gd name="connsiteY1592" fmla="*/ 1149725 h 2812935"/>
                    <a:gd name="connsiteX1593" fmla="*/ 201570 w 1404720"/>
                    <a:gd name="connsiteY1593" fmla="*/ 1109357 h 2812935"/>
                    <a:gd name="connsiteX1594" fmla="*/ 161202 w 1404720"/>
                    <a:gd name="connsiteY1594" fmla="*/ 1068989 h 2812935"/>
                    <a:gd name="connsiteX1595" fmla="*/ 76766 w 1404720"/>
                    <a:gd name="connsiteY1595" fmla="*/ 1068989 h 2812935"/>
                    <a:gd name="connsiteX1596" fmla="*/ 36398 w 1404720"/>
                    <a:gd name="connsiteY1596" fmla="*/ 1109357 h 2812935"/>
                    <a:gd name="connsiteX1597" fmla="*/ 76766 w 1404720"/>
                    <a:gd name="connsiteY1597" fmla="*/ 1149725 h 2812935"/>
                    <a:gd name="connsiteX1598" fmla="*/ 117134 w 1404720"/>
                    <a:gd name="connsiteY1598" fmla="*/ 1109357 h 2812935"/>
                    <a:gd name="connsiteX1599" fmla="*/ 76766 w 1404720"/>
                    <a:gd name="connsiteY1599" fmla="*/ 1068989 h 2812935"/>
                    <a:gd name="connsiteX1600" fmla="*/ 1343312 w 1404720"/>
                    <a:gd name="connsiteY1600" fmla="*/ 982940 h 2812935"/>
                    <a:gd name="connsiteX1601" fmla="*/ 1302944 w 1404720"/>
                    <a:gd name="connsiteY1601" fmla="*/ 1023308 h 2812935"/>
                    <a:gd name="connsiteX1602" fmla="*/ 1343312 w 1404720"/>
                    <a:gd name="connsiteY1602" fmla="*/ 1063676 h 2812935"/>
                    <a:gd name="connsiteX1603" fmla="*/ 1383680 w 1404720"/>
                    <a:gd name="connsiteY1603" fmla="*/ 1023308 h 2812935"/>
                    <a:gd name="connsiteX1604" fmla="*/ 1343312 w 1404720"/>
                    <a:gd name="connsiteY1604" fmla="*/ 982940 h 2812935"/>
                    <a:gd name="connsiteX1605" fmla="*/ 1258874 w 1404720"/>
                    <a:gd name="connsiteY1605" fmla="*/ 982940 h 2812935"/>
                    <a:gd name="connsiteX1606" fmla="*/ 1218506 w 1404720"/>
                    <a:gd name="connsiteY1606" fmla="*/ 1023308 h 2812935"/>
                    <a:gd name="connsiteX1607" fmla="*/ 1258874 w 1404720"/>
                    <a:gd name="connsiteY1607" fmla="*/ 1063676 h 2812935"/>
                    <a:gd name="connsiteX1608" fmla="*/ 1299242 w 1404720"/>
                    <a:gd name="connsiteY1608" fmla="*/ 1023308 h 2812935"/>
                    <a:gd name="connsiteX1609" fmla="*/ 1258874 w 1404720"/>
                    <a:gd name="connsiteY1609" fmla="*/ 982940 h 2812935"/>
                    <a:gd name="connsiteX1610" fmla="*/ 1174438 w 1404720"/>
                    <a:gd name="connsiteY1610" fmla="*/ 982940 h 2812935"/>
                    <a:gd name="connsiteX1611" fmla="*/ 1134070 w 1404720"/>
                    <a:gd name="connsiteY1611" fmla="*/ 1023308 h 2812935"/>
                    <a:gd name="connsiteX1612" fmla="*/ 1174438 w 1404720"/>
                    <a:gd name="connsiteY1612" fmla="*/ 1063676 h 2812935"/>
                    <a:gd name="connsiteX1613" fmla="*/ 1214806 w 1404720"/>
                    <a:gd name="connsiteY1613" fmla="*/ 1023308 h 2812935"/>
                    <a:gd name="connsiteX1614" fmla="*/ 1174438 w 1404720"/>
                    <a:gd name="connsiteY1614" fmla="*/ 982940 h 2812935"/>
                    <a:gd name="connsiteX1615" fmla="*/ 1090002 w 1404720"/>
                    <a:gd name="connsiteY1615" fmla="*/ 982940 h 2812935"/>
                    <a:gd name="connsiteX1616" fmla="*/ 1049634 w 1404720"/>
                    <a:gd name="connsiteY1616" fmla="*/ 1023308 h 2812935"/>
                    <a:gd name="connsiteX1617" fmla="*/ 1090002 w 1404720"/>
                    <a:gd name="connsiteY1617" fmla="*/ 1063676 h 2812935"/>
                    <a:gd name="connsiteX1618" fmla="*/ 1130370 w 1404720"/>
                    <a:gd name="connsiteY1618" fmla="*/ 1023308 h 2812935"/>
                    <a:gd name="connsiteX1619" fmla="*/ 1090002 w 1404720"/>
                    <a:gd name="connsiteY1619" fmla="*/ 982940 h 2812935"/>
                    <a:gd name="connsiteX1620" fmla="*/ 1005565 w 1404720"/>
                    <a:gd name="connsiteY1620" fmla="*/ 982940 h 2812935"/>
                    <a:gd name="connsiteX1621" fmla="*/ 965197 w 1404720"/>
                    <a:gd name="connsiteY1621" fmla="*/ 1023308 h 2812935"/>
                    <a:gd name="connsiteX1622" fmla="*/ 1005565 w 1404720"/>
                    <a:gd name="connsiteY1622" fmla="*/ 1063676 h 2812935"/>
                    <a:gd name="connsiteX1623" fmla="*/ 1045933 w 1404720"/>
                    <a:gd name="connsiteY1623" fmla="*/ 1023308 h 2812935"/>
                    <a:gd name="connsiteX1624" fmla="*/ 1005565 w 1404720"/>
                    <a:gd name="connsiteY1624" fmla="*/ 982940 h 2812935"/>
                    <a:gd name="connsiteX1625" fmla="*/ 921129 w 1404720"/>
                    <a:gd name="connsiteY1625" fmla="*/ 982940 h 2812935"/>
                    <a:gd name="connsiteX1626" fmla="*/ 880761 w 1404720"/>
                    <a:gd name="connsiteY1626" fmla="*/ 1023308 h 2812935"/>
                    <a:gd name="connsiteX1627" fmla="*/ 921129 w 1404720"/>
                    <a:gd name="connsiteY1627" fmla="*/ 1063676 h 2812935"/>
                    <a:gd name="connsiteX1628" fmla="*/ 961497 w 1404720"/>
                    <a:gd name="connsiteY1628" fmla="*/ 1023308 h 2812935"/>
                    <a:gd name="connsiteX1629" fmla="*/ 921129 w 1404720"/>
                    <a:gd name="connsiteY1629" fmla="*/ 982940 h 2812935"/>
                    <a:gd name="connsiteX1630" fmla="*/ 836693 w 1404720"/>
                    <a:gd name="connsiteY1630" fmla="*/ 982940 h 2812935"/>
                    <a:gd name="connsiteX1631" fmla="*/ 796325 w 1404720"/>
                    <a:gd name="connsiteY1631" fmla="*/ 1023308 h 2812935"/>
                    <a:gd name="connsiteX1632" fmla="*/ 836693 w 1404720"/>
                    <a:gd name="connsiteY1632" fmla="*/ 1063676 h 2812935"/>
                    <a:gd name="connsiteX1633" fmla="*/ 877061 w 1404720"/>
                    <a:gd name="connsiteY1633" fmla="*/ 1023308 h 2812935"/>
                    <a:gd name="connsiteX1634" fmla="*/ 836693 w 1404720"/>
                    <a:gd name="connsiteY1634" fmla="*/ 982940 h 2812935"/>
                    <a:gd name="connsiteX1635" fmla="*/ 752256 w 1404720"/>
                    <a:gd name="connsiteY1635" fmla="*/ 982940 h 2812935"/>
                    <a:gd name="connsiteX1636" fmla="*/ 711888 w 1404720"/>
                    <a:gd name="connsiteY1636" fmla="*/ 1023308 h 2812935"/>
                    <a:gd name="connsiteX1637" fmla="*/ 752256 w 1404720"/>
                    <a:gd name="connsiteY1637" fmla="*/ 1063676 h 2812935"/>
                    <a:gd name="connsiteX1638" fmla="*/ 792624 w 1404720"/>
                    <a:gd name="connsiteY1638" fmla="*/ 1023308 h 2812935"/>
                    <a:gd name="connsiteX1639" fmla="*/ 752256 w 1404720"/>
                    <a:gd name="connsiteY1639" fmla="*/ 982940 h 2812935"/>
                    <a:gd name="connsiteX1640" fmla="*/ 667820 w 1404720"/>
                    <a:gd name="connsiteY1640" fmla="*/ 982940 h 2812935"/>
                    <a:gd name="connsiteX1641" fmla="*/ 627452 w 1404720"/>
                    <a:gd name="connsiteY1641" fmla="*/ 1023308 h 2812935"/>
                    <a:gd name="connsiteX1642" fmla="*/ 667820 w 1404720"/>
                    <a:gd name="connsiteY1642" fmla="*/ 1063676 h 2812935"/>
                    <a:gd name="connsiteX1643" fmla="*/ 708188 w 1404720"/>
                    <a:gd name="connsiteY1643" fmla="*/ 1023308 h 2812935"/>
                    <a:gd name="connsiteX1644" fmla="*/ 667820 w 1404720"/>
                    <a:gd name="connsiteY1644" fmla="*/ 982940 h 2812935"/>
                    <a:gd name="connsiteX1645" fmla="*/ 583384 w 1404720"/>
                    <a:gd name="connsiteY1645" fmla="*/ 982940 h 2812935"/>
                    <a:gd name="connsiteX1646" fmla="*/ 543016 w 1404720"/>
                    <a:gd name="connsiteY1646" fmla="*/ 1023308 h 2812935"/>
                    <a:gd name="connsiteX1647" fmla="*/ 583384 w 1404720"/>
                    <a:gd name="connsiteY1647" fmla="*/ 1063676 h 2812935"/>
                    <a:gd name="connsiteX1648" fmla="*/ 623752 w 1404720"/>
                    <a:gd name="connsiteY1648" fmla="*/ 1023308 h 2812935"/>
                    <a:gd name="connsiteX1649" fmla="*/ 583384 w 1404720"/>
                    <a:gd name="connsiteY1649" fmla="*/ 982940 h 2812935"/>
                    <a:gd name="connsiteX1650" fmla="*/ 498947 w 1404720"/>
                    <a:gd name="connsiteY1650" fmla="*/ 982940 h 2812935"/>
                    <a:gd name="connsiteX1651" fmla="*/ 458579 w 1404720"/>
                    <a:gd name="connsiteY1651" fmla="*/ 1023308 h 2812935"/>
                    <a:gd name="connsiteX1652" fmla="*/ 498947 w 1404720"/>
                    <a:gd name="connsiteY1652" fmla="*/ 1063676 h 2812935"/>
                    <a:gd name="connsiteX1653" fmla="*/ 539315 w 1404720"/>
                    <a:gd name="connsiteY1653" fmla="*/ 1023308 h 2812935"/>
                    <a:gd name="connsiteX1654" fmla="*/ 498947 w 1404720"/>
                    <a:gd name="connsiteY1654" fmla="*/ 982940 h 2812935"/>
                    <a:gd name="connsiteX1655" fmla="*/ 414511 w 1404720"/>
                    <a:gd name="connsiteY1655" fmla="*/ 982940 h 2812935"/>
                    <a:gd name="connsiteX1656" fmla="*/ 374143 w 1404720"/>
                    <a:gd name="connsiteY1656" fmla="*/ 1023308 h 2812935"/>
                    <a:gd name="connsiteX1657" fmla="*/ 414511 w 1404720"/>
                    <a:gd name="connsiteY1657" fmla="*/ 1063676 h 2812935"/>
                    <a:gd name="connsiteX1658" fmla="*/ 454879 w 1404720"/>
                    <a:gd name="connsiteY1658" fmla="*/ 1023308 h 2812935"/>
                    <a:gd name="connsiteX1659" fmla="*/ 414511 w 1404720"/>
                    <a:gd name="connsiteY1659" fmla="*/ 982940 h 2812935"/>
                    <a:gd name="connsiteX1660" fmla="*/ 330075 w 1404720"/>
                    <a:gd name="connsiteY1660" fmla="*/ 982940 h 2812935"/>
                    <a:gd name="connsiteX1661" fmla="*/ 289707 w 1404720"/>
                    <a:gd name="connsiteY1661" fmla="*/ 1023308 h 2812935"/>
                    <a:gd name="connsiteX1662" fmla="*/ 330075 w 1404720"/>
                    <a:gd name="connsiteY1662" fmla="*/ 1063676 h 2812935"/>
                    <a:gd name="connsiteX1663" fmla="*/ 370443 w 1404720"/>
                    <a:gd name="connsiteY1663" fmla="*/ 1023308 h 2812935"/>
                    <a:gd name="connsiteX1664" fmla="*/ 330075 w 1404720"/>
                    <a:gd name="connsiteY1664" fmla="*/ 982940 h 2812935"/>
                    <a:gd name="connsiteX1665" fmla="*/ 245639 w 1404720"/>
                    <a:gd name="connsiteY1665" fmla="*/ 982940 h 2812935"/>
                    <a:gd name="connsiteX1666" fmla="*/ 205271 w 1404720"/>
                    <a:gd name="connsiteY1666" fmla="*/ 1023308 h 2812935"/>
                    <a:gd name="connsiteX1667" fmla="*/ 245639 w 1404720"/>
                    <a:gd name="connsiteY1667" fmla="*/ 1063676 h 2812935"/>
                    <a:gd name="connsiteX1668" fmla="*/ 286007 w 1404720"/>
                    <a:gd name="connsiteY1668" fmla="*/ 1023308 h 2812935"/>
                    <a:gd name="connsiteX1669" fmla="*/ 245639 w 1404720"/>
                    <a:gd name="connsiteY1669" fmla="*/ 982940 h 2812935"/>
                    <a:gd name="connsiteX1670" fmla="*/ 161202 w 1404720"/>
                    <a:gd name="connsiteY1670" fmla="*/ 982940 h 2812935"/>
                    <a:gd name="connsiteX1671" fmla="*/ 120834 w 1404720"/>
                    <a:gd name="connsiteY1671" fmla="*/ 1023308 h 2812935"/>
                    <a:gd name="connsiteX1672" fmla="*/ 161202 w 1404720"/>
                    <a:gd name="connsiteY1672" fmla="*/ 1063676 h 2812935"/>
                    <a:gd name="connsiteX1673" fmla="*/ 201570 w 1404720"/>
                    <a:gd name="connsiteY1673" fmla="*/ 1023308 h 2812935"/>
                    <a:gd name="connsiteX1674" fmla="*/ 161202 w 1404720"/>
                    <a:gd name="connsiteY1674" fmla="*/ 982940 h 2812935"/>
                    <a:gd name="connsiteX1675" fmla="*/ 76766 w 1404720"/>
                    <a:gd name="connsiteY1675" fmla="*/ 982940 h 2812935"/>
                    <a:gd name="connsiteX1676" fmla="*/ 36398 w 1404720"/>
                    <a:gd name="connsiteY1676" fmla="*/ 1023308 h 2812935"/>
                    <a:gd name="connsiteX1677" fmla="*/ 76766 w 1404720"/>
                    <a:gd name="connsiteY1677" fmla="*/ 1063676 h 2812935"/>
                    <a:gd name="connsiteX1678" fmla="*/ 117134 w 1404720"/>
                    <a:gd name="connsiteY1678" fmla="*/ 1023308 h 2812935"/>
                    <a:gd name="connsiteX1679" fmla="*/ 76766 w 1404720"/>
                    <a:gd name="connsiteY1679" fmla="*/ 982940 h 2812935"/>
                    <a:gd name="connsiteX1680" fmla="*/ 1343312 w 1404720"/>
                    <a:gd name="connsiteY1680" fmla="*/ 896891 h 2812935"/>
                    <a:gd name="connsiteX1681" fmla="*/ 1302944 w 1404720"/>
                    <a:gd name="connsiteY1681" fmla="*/ 937259 h 2812935"/>
                    <a:gd name="connsiteX1682" fmla="*/ 1343312 w 1404720"/>
                    <a:gd name="connsiteY1682" fmla="*/ 977627 h 2812935"/>
                    <a:gd name="connsiteX1683" fmla="*/ 1383680 w 1404720"/>
                    <a:gd name="connsiteY1683" fmla="*/ 937259 h 2812935"/>
                    <a:gd name="connsiteX1684" fmla="*/ 1343312 w 1404720"/>
                    <a:gd name="connsiteY1684" fmla="*/ 896891 h 2812935"/>
                    <a:gd name="connsiteX1685" fmla="*/ 1258874 w 1404720"/>
                    <a:gd name="connsiteY1685" fmla="*/ 896891 h 2812935"/>
                    <a:gd name="connsiteX1686" fmla="*/ 1218506 w 1404720"/>
                    <a:gd name="connsiteY1686" fmla="*/ 937259 h 2812935"/>
                    <a:gd name="connsiteX1687" fmla="*/ 1258874 w 1404720"/>
                    <a:gd name="connsiteY1687" fmla="*/ 977627 h 2812935"/>
                    <a:gd name="connsiteX1688" fmla="*/ 1299242 w 1404720"/>
                    <a:gd name="connsiteY1688" fmla="*/ 937259 h 2812935"/>
                    <a:gd name="connsiteX1689" fmla="*/ 1258874 w 1404720"/>
                    <a:gd name="connsiteY1689" fmla="*/ 896891 h 2812935"/>
                    <a:gd name="connsiteX1690" fmla="*/ 1174438 w 1404720"/>
                    <a:gd name="connsiteY1690" fmla="*/ 896891 h 2812935"/>
                    <a:gd name="connsiteX1691" fmla="*/ 1134070 w 1404720"/>
                    <a:gd name="connsiteY1691" fmla="*/ 937259 h 2812935"/>
                    <a:gd name="connsiteX1692" fmla="*/ 1174438 w 1404720"/>
                    <a:gd name="connsiteY1692" fmla="*/ 977627 h 2812935"/>
                    <a:gd name="connsiteX1693" fmla="*/ 1214806 w 1404720"/>
                    <a:gd name="connsiteY1693" fmla="*/ 937259 h 2812935"/>
                    <a:gd name="connsiteX1694" fmla="*/ 1174438 w 1404720"/>
                    <a:gd name="connsiteY1694" fmla="*/ 896891 h 2812935"/>
                    <a:gd name="connsiteX1695" fmla="*/ 1090002 w 1404720"/>
                    <a:gd name="connsiteY1695" fmla="*/ 896891 h 2812935"/>
                    <a:gd name="connsiteX1696" fmla="*/ 1049634 w 1404720"/>
                    <a:gd name="connsiteY1696" fmla="*/ 937259 h 2812935"/>
                    <a:gd name="connsiteX1697" fmla="*/ 1090002 w 1404720"/>
                    <a:gd name="connsiteY1697" fmla="*/ 977627 h 2812935"/>
                    <a:gd name="connsiteX1698" fmla="*/ 1130370 w 1404720"/>
                    <a:gd name="connsiteY1698" fmla="*/ 937259 h 2812935"/>
                    <a:gd name="connsiteX1699" fmla="*/ 1090002 w 1404720"/>
                    <a:gd name="connsiteY1699" fmla="*/ 896891 h 2812935"/>
                    <a:gd name="connsiteX1700" fmla="*/ 1005565 w 1404720"/>
                    <a:gd name="connsiteY1700" fmla="*/ 896891 h 2812935"/>
                    <a:gd name="connsiteX1701" fmla="*/ 965197 w 1404720"/>
                    <a:gd name="connsiteY1701" fmla="*/ 937259 h 2812935"/>
                    <a:gd name="connsiteX1702" fmla="*/ 1005565 w 1404720"/>
                    <a:gd name="connsiteY1702" fmla="*/ 977627 h 2812935"/>
                    <a:gd name="connsiteX1703" fmla="*/ 1045933 w 1404720"/>
                    <a:gd name="connsiteY1703" fmla="*/ 937259 h 2812935"/>
                    <a:gd name="connsiteX1704" fmla="*/ 1005565 w 1404720"/>
                    <a:gd name="connsiteY1704" fmla="*/ 896891 h 2812935"/>
                    <a:gd name="connsiteX1705" fmla="*/ 921129 w 1404720"/>
                    <a:gd name="connsiteY1705" fmla="*/ 896891 h 2812935"/>
                    <a:gd name="connsiteX1706" fmla="*/ 880761 w 1404720"/>
                    <a:gd name="connsiteY1706" fmla="*/ 937259 h 2812935"/>
                    <a:gd name="connsiteX1707" fmla="*/ 921129 w 1404720"/>
                    <a:gd name="connsiteY1707" fmla="*/ 977627 h 2812935"/>
                    <a:gd name="connsiteX1708" fmla="*/ 961497 w 1404720"/>
                    <a:gd name="connsiteY1708" fmla="*/ 937259 h 2812935"/>
                    <a:gd name="connsiteX1709" fmla="*/ 921129 w 1404720"/>
                    <a:gd name="connsiteY1709" fmla="*/ 896891 h 2812935"/>
                    <a:gd name="connsiteX1710" fmla="*/ 836693 w 1404720"/>
                    <a:gd name="connsiteY1710" fmla="*/ 896891 h 2812935"/>
                    <a:gd name="connsiteX1711" fmla="*/ 796325 w 1404720"/>
                    <a:gd name="connsiteY1711" fmla="*/ 937259 h 2812935"/>
                    <a:gd name="connsiteX1712" fmla="*/ 836693 w 1404720"/>
                    <a:gd name="connsiteY1712" fmla="*/ 977627 h 2812935"/>
                    <a:gd name="connsiteX1713" fmla="*/ 877061 w 1404720"/>
                    <a:gd name="connsiteY1713" fmla="*/ 937259 h 2812935"/>
                    <a:gd name="connsiteX1714" fmla="*/ 836693 w 1404720"/>
                    <a:gd name="connsiteY1714" fmla="*/ 896891 h 2812935"/>
                    <a:gd name="connsiteX1715" fmla="*/ 752256 w 1404720"/>
                    <a:gd name="connsiteY1715" fmla="*/ 896891 h 2812935"/>
                    <a:gd name="connsiteX1716" fmla="*/ 711888 w 1404720"/>
                    <a:gd name="connsiteY1716" fmla="*/ 937259 h 2812935"/>
                    <a:gd name="connsiteX1717" fmla="*/ 752256 w 1404720"/>
                    <a:gd name="connsiteY1717" fmla="*/ 977627 h 2812935"/>
                    <a:gd name="connsiteX1718" fmla="*/ 792624 w 1404720"/>
                    <a:gd name="connsiteY1718" fmla="*/ 937259 h 2812935"/>
                    <a:gd name="connsiteX1719" fmla="*/ 752256 w 1404720"/>
                    <a:gd name="connsiteY1719" fmla="*/ 896891 h 2812935"/>
                    <a:gd name="connsiteX1720" fmla="*/ 667820 w 1404720"/>
                    <a:gd name="connsiteY1720" fmla="*/ 896891 h 2812935"/>
                    <a:gd name="connsiteX1721" fmla="*/ 627452 w 1404720"/>
                    <a:gd name="connsiteY1721" fmla="*/ 937259 h 2812935"/>
                    <a:gd name="connsiteX1722" fmla="*/ 667820 w 1404720"/>
                    <a:gd name="connsiteY1722" fmla="*/ 977627 h 2812935"/>
                    <a:gd name="connsiteX1723" fmla="*/ 708188 w 1404720"/>
                    <a:gd name="connsiteY1723" fmla="*/ 937259 h 2812935"/>
                    <a:gd name="connsiteX1724" fmla="*/ 667820 w 1404720"/>
                    <a:gd name="connsiteY1724" fmla="*/ 896891 h 2812935"/>
                    <a:gd name="connsiteX1725" fmla="*/ 583384 w 1404720"/>
                    <a:gd name="connsiteY1725" fmla="*/ 896891 h 2812935"/>
                    <a:gd name="connsiteX1726" fmla="*/ 543016 w 1404720"/>
                    <a:gd name="connsiteY1726" fmla="*/ 937259 h 2812935"/>
                    <a:gd name="connsiteX1727" fmla="*/ 583384 w 1404720"/>
                    <a:gd name="connsiteY1727" fmla="*/ 977627 h 2812935"/>
                    <a:gd name="connsiteX1728" fmla="*/ 623752 w 1404720"/>
                    <a:gd name="connsiteY1728" fmla="*/ 937259 h 2812935"/>
                    <a:gd name="connsiteX1729" fmla="*/ 583384 w 1404720"/>
                    <a:gd name="connsiteY1729" fmla="*/ 896891 h 2812935"/>
                    <a:gd name="connsiteX1730" fmla="*/ 498947 w 1404720"/>
                    <a:gd name="connsiteY1730" fmla="*/ 896891 h 2812935"/>
                    <a:gd name="connsiteX1731" fmla="*/ 458579 w 1404720"/>
                    <a:gd name="connsiteY1731" fmla="*/ 937259 h 2812935"/>
                    <a:gd name="connsiteX1732" fmla="*/ 498947 w 1404720"/>
                    <a:gd name="connsiteY1732" fmla="*/ 977627 h 2812935"/>
                    <a:gd name="connsiteX1733" fmla="*/ 539315 w 1404720"/>
                    <a:gd name="connsiteY1733" fmla="*/ 937259 h 2812935"/>
                    <a:gd name="connsiteX1734" fmla="*/ 498947 w 1404720"/>
                    <a:gd name="connsiteY1734" fmla="*/ 896891 h 2812935"/>
                    <a:gd name="connsiteX1735" fmla="*/ 414511 w 1404720"/>
                    <a:gd name="connsiteY1735" fmla="*/ 896891 h 2812935"/>
                    <a:gd name="connsiteX1736" fmla="*/ 374143 w 1404720"/>
                    <a:gd name="connsiteY1736" fmla="*/ 937259 h 2812935"/>
                    <a:gd name="connsiteX1737" fmla="*/ 414511 w 1404720"/>
                    <a:gd name="connsiteY1737" fmla="*/ 977627 h 2812935"/>
                    <a:gd name="connsiteX1738" fmla="*/ 454879 w 1404720"/>
                    <a:gd name="connsiteY1738" fmla="*/ 937259 h 2812935"/>
                    <a:gd name="connsiteX1739" fmla="*/ 414511 w 1404720"/>
                    <a:gd name="connsiteY1739" fmla="*/ 896891 h 2812935"/>
                    <a:gd name="connsiteX1740" fmla="*/ 330075 w 1404720"/>
                    <a:gd name="connsiteY1740" fmla="*/ 896891 h 2812935"/>
                    <a:gd name="connsiteX1741" fmla="*/ 289707 w 1404720"/>
                    <a:gd name="connsiteY1741" fmla="*/ 937259 h 2812935"/>
                    <a:gd name="connsiteX1742" fmla="*/ 330075 w 1404720"/>
                    <a:gd name="connsiteY1742" fmla="*/ 977627 h 2812935"/>
                    <a:gd name="connsiteX1743" fmla="*/ 370443 w 1404720"/>
                    <a:gd name="connsiteY1743" fmla="*/ 937259 h 2812935"/>
                    <a:gd name="connsiteX1744" fmla="*/ 330075 w 1404720"/>
                    <a:gd name="connsiteY1744" fmla="*/ 896891 h 2812935"/>
                    <a:gd name="connsiteX1745" fmla="*/ 245639 w 1404720"/>
                    <a:gd name="connsiteY1745" fmla="*/ 896891 h 2812935"/>
                    <a:gd name="connsiteX1746" fmla="*/ 205271 w 1404720"/>
                    <a:gd name="connsiteY1746" fmla="*/ 937259 h 2812935"/>
                    <a:gd name="connsiteX1747" fmla="*/ 245639 w 1404720"/>
                    <a:gd name="connsiteY1747" fmla="*/ 977627 h 2812935"/>
                    <a:gd name="connsiteX1748" fmla="*/ 286007 w 1404720"/>
                    <a:gd name="connsiteY1748" fmla="*/ 937259 h 2812935"/>
                    <a:gd name="connsiteX1749" fmla="*/ 245639 w 1404720"/>
                    <a:gd name="connsiteY1749" fmla="*/ 896891 h 2812935"/>
                    <a:gd name="connsiteX1750" fmla="*/ 161202 w 1404720"/>
                    <a:gd name="connsiteY1750" fmla="*/ 896891 h 2812935"/>
                    <a:gd name="connsiteX1751" fmla="*/ 120834 w 1404720"/>
                    <a:gd name="connsiteY1751" fmla="*/ 937259 h 2812935"/>
                    <a:gd name="connsiteX1752" fmla="*/ 161202 w 1404720"/>
                    <a:gd name="connsiteY1752" fmla="*/ 977627 h 2812935"/>
                    <a:gd name="connsiteX1753" fmla="*/ 201570 w 1404720"/>
                    <a:gd name="connsiteY1753" fmla="*/ 937259 h 2812935"/>
                    <a:gd name="connsiteX1754" fmla="*/ 161202 w 1404720"/>
                    <a:gd name="connsiteY1754" fmla="*/ 896891 h 2812935"/>
                    <a:gd name="connsiteX1755" fmla="*/ 76766 w 1404720"/>
                    <a:gd name="connsiteY1755" fmla="*/ 896891 h 2812935"/>
                    <a:gd name="connsiteX1756" fmla="*/ 36398 w 1404720"/>
                    <a:gd name="connsiteY1756" fmla="*/ 937259 h 2812935"/>
                    <a:gd name="connsiteX1757" fmla="*/ 76766 w 1404720"/>
                    <a:gd name="connsiteY1757" fmla="*/ 977627 h 2812935"/>
                    <a:gd name="connsiteX1758" fmla="*/ 117134 w 1404720"/>
                    <a:gd name="connsiteY1758" fmla="*/ 937259 h 2812935"/>
                    <a:gd name="connsiteX1759" fmla="*/ 76766 w 1404720"/>
                    <a:gd name="connsiteY1759" fmla="*/ 896891 h 2812935"/>
                    <a:gd name="connsiteX1760" fmla="*/ 1343312 w 1404720"/>
                    <a:gd name="connsiteY1760" fmla="*/ 810841 h 2812935"/>
                    <a:gd name="connsiteX1761" fmla="*/ 1302944 w 1404720"/>
                    <a:gd name="connsiteY1761" fmla="*/ 851209 h 2812935"/>
                    <a:gd name="connsiteX1762" fmla="*/ 1343312 w 1404720"/>
                    <a:gd name="connsiteY1762" fmla="*/ 891577 h 2812935"/>
                    <a:gd name="connsiteX1763" fmla="*/ 1383680 w 1404720"/>
                    <a:gd name="connsiteY1763" fmla="*/ 851209 h 2812935"/>
                    <a:gd name="connsiteX1764" fmla="*/ 1343312 w 1404720"/>
                    <a:gd name="connsiteY1764" fmla="*/ 810841 h 2812935"/>
                    <a:gd name="connsiteX1765" fmla="*/ 1258874 w 1404720"/>
                    <a:gd name="connsiteY1765" fmla="*/ 810841 h 2812935"/>
                    <a:gd name="connsiteX1766" fmla="*/ 1218506 w 1404720"/>
                    <a:gd name="connsiteY1766" fmla="*/ 851209 h 2812935"/>
                    <a:gd name="connsiteX1767" fmla="*/ 1258874 w 1404720"/>
                    <a:gd name="connsiteY1767" fmla="*/ 891577 h 2812935"/>
                    <a:gd name="connsiteX1768" fmla="*/ 1299242 w 1404720"/>
                    <a:gd name="connsiteY1768" fmla="*/ 851209 h 2812935"/>
                    <a:gd name="connsiteX1769" fmla="*/ 1258874 w 1404720"/>
                    <a:gd name="connsiteY1769" fmla="*/ 810841 h 2812935"/>
                    <a:gd name="connsiteX1770" fmla="*/ 1174438 w 1404720"/>
                    <a:gd name="connsiteY1770" fmla="*/ 810841 h 2812935"/>
                    <a:gd name="connsiteX1771" fmla="*/ 1134070 w 1404720"/>
                    <a:gd name="connsiteY1771" fmla="*/ 851209 h 2812935"/>
                    <a:gd name="connsiteX1772" fmla="*/ 1174438 w 1404720"/>
                    <a:gd name="connsiteY1772" fmla="*/ 891577 h 2812935"/>
                    <a:gd name="connsiteX1773" fmla="*/ 1214806 w 1404720"/>
                    <a:gd name="connsiteY1773" fmla="*/ 851209 h 2812935"/>
                    <a:gd name="connsiteX1774" fmla="*/ 1174438 w 1404720"/>
                    <a:gd name="connsiteY1774" fmla="*/ 810841 h 2812935"/>
                    <a:gd name="connsiteX1775" fmla="*/ 1090002 w 1404720"/>
                    <a:gd name="connsiteY1775" fmla="*/ 810841 h 2812935"/>
                    <a:gd name="connsiteX1776" fmla="*/ 1049634 w 1404720"/>
                    <a:gd name="connsiteY1776" fmla="*/ 851209 h 2812935"/>
                    <a:gd name="connsiteX1777" fmla="*/ 1090002 w 1404720"/>
                    <a:gd name="connsiteY1777" fmla="*/ 891577 h 2812935"/>
                    <a:gd name="connsiteX1778" fmla="*/ 1130370 w 1404720"/>
                    <a:gd name="connsiteY1778" fmla="*/ 851209 h 2812935"/>
                    <a:gd name="connsiteX1779" fmla="*/ 1090002 w 1404720"/>
                    <a:gd name="connsiteY1779" fmla="*/ 810841 h 2812935"/>
                    <a:gd name="connsiteX1780" fmla="*/ 1005565 w 1404720"/>
                    <a:gd name="connsiteY1780" fmla="*/ 810841 h 2812935"/>
                    <a:gd name="connsiteX1781" fmla="*/ 965197 w 1404720"/>
                    <a:gd name="connsiteY1781" fmla="*/ 851209 h 2812935"/>
                    <a:gd name="connsiteX1782" fmla="*/ 1005565 w 1404720"/>
                    <a:gd name="connsiteY1782" fmla="*/ 891577 h 2812935"/>
                    <a:gd name="connsiteX1783" fmla="*/ 1045933 w 1404720"/>
                    <a:gd name="connsiteY1783" fmla="*/ 851209 h 2812935"/>
                    <a:gd name="connsiteX1784" fmla="*/ 1005565 w 1404720"/>
                    <a:gd name="connsiteY1784" fmla="*/ 810841 h 2812935"/>
                    <a:gd name="connsiteX1785" fmla="*/ 921129 w 1404720"/>
                    <a:gd name="connsiteY1785" fmla="*/ 810841 h 2812935"/>
                    <a:gd name="connsiteX1786" fmla="*/ 880761 w 1404720"/>
                    <a:gd name="connsiteY1786" fmla="*/ 851209 h 2812935"/>
                    <a:gd name="connsiteX1787" fmla="*/ 921129 w 1404720"/>
                    <a:gd name="connsiteY1787" fmla="*/ 891577 h 2812935"/>
                    <a:gd name="connsiteX1788" fmla="*/ 961497 w 1404720"/>
                    <a:gd name="connsiteY1788" fmla="*/ 851209 h 2812935"/>
                    <a:gd name="connsiteX1789" fmla="*/ 921129 w 1404720"/>
                    <a:gd name="connsiteY1789" fmla="*/ 810841 h 2812935"/>
                    <a:gd name="connsiteX1790" fmla="*/ 836693 w 1404720"/>
                    <a:gd name="connsiteY1790" fmla="*/ 810841 h 2812935"/>
                    <a:gd name="connsiteX1791" fmla="*/ 796325 w 1404720"/>
                    <a:gd name="connsiteY1791" fmla="*/ 851209 h 2812935"/>
                    <a:gd name="connsiteX1792" fmla="*/ 836693 w 1404720"/>
                    <a:gd name="connsiteY1792" fmla="*/ 891577 h 2812935"/>
                    <a:gd name="connsiteX1793" fmla="*/ 877061 w 1404720"/>
                    <a:gd name="connsiteY1793" fmla="*/ 851209 h 2812935"/>
                    <a:gd name="connsiteX1794" fmla="*/ 836693 w 1404720"/>
                    <a:gd name="connsiteY1794" fmla="*/ 810841 h 2812935"/>
                    <a:gd name="connsiteX1795" fmla="*/ 752256 w 1404720"/>
                    <a:gd name="connsiteY1795" fmla="*/ 810841 h 2812935"/>
                    <a:gd name="connsiteX1796" fmla="*/ 711888 w 1404720"/>
                    <a:gd name="connsiteY1796" fmla="*/ 851209 h 2812935"/>
                    <a:gd name="connsiteX1797" fmla="*/ 752256 w 1404720"/>
                    <a:gd name="connsiteY1797" fmla="*/ 891577 h 2812935"/>
                    <a:gd name="connsiteX1798" fmla="*/ 792624 w 1404720"/>
                    <a:gd name="connsiteY1798" fmla="*/ 851209 h 2812935"/>
                    <a:gd name="connsiteX1799" fmla="*/ 752256 w 1404720"/>
                    <a:gd name="connsiteY1799" fmla="*/ 810841 h 2812935"/>
                    <a:gd name="connsiteX1800" fmla="*/ 667820 w 1404720"/>
                    <a:gd name="connsiteY1800" fmla="*/ 810841 h 2812935"/>
                    <a:gd name="connsiteX1801" fmla="*/ 627452 w 1404720"/>
                    <a:gd name="connsiteY1801" fmla="*/ 851209 h 2812935"/>
                    <a:gd name="connsiteX1802" fmla="*/ 667820 w 1404720"/>
                    <a:gd name="connsiteY1802" fmla="*/ 891577 h 2812935"/>
                    <a:gd name="connsiteX1803" fmla="*/ 708188 w 1404720"/>
                    <a:gd name="connsiteY1803" fmla="*/ 851209 h 2812935"/>
                    <a:gd name="connsiteX1804" fmla="*/ 667820 w 1404720"/>
                    <a:gd name="connsiteY1804" fmla="*/ 810841 h 2812935"/>
                    <a:gd name="connsiteX1805" fmla="*/ 583384 w 1404720"/>
                    <a:gd name="connsiteY1805" fmla="*/ 810841 h 2812935"/>
                    <a:gd name="connsiteX1806" fmla="*/ 543016 w 1404720"/>
                    <a:gd name="connsiteY1806" fmla="*/ 851209 h 2812935"/>
                    <a:gd name="connsiteX1807" fmla="*/ 583384 w 1404720"/>
                    <a:gd name="connsiteY1807" fmla="*/ 891577 h 2812935"/>
                    <a:gd name="connsiteX1808" fmla="*/ 623752 w 1404720"/>
                    <a:gd name="connsiteY1808" fmla="*/ 851209 h 2812935"/>
                    <a:gd name="connsiteX1809" fmla="*/ 583384 w 1404720"/>
                    <a:gd name="connsiteY1809" fmla="*/ 810841 h 2812935"/>
                    <a:gd name="connsiteX1810" fmla="*/ 498947 w 1404720"/>
                    <a:gd name="connsiteY1810" fmla="*/ 810841 h 2812935"/>
                    <a:gd name="connsiteX1811" fmla="*/ 458579 w 1404720"/>
                    <a:gd name="connsiteY1811" fmla="*/ 851209 h 2812935"/>
                    <a:gd name="connsiteX1812" fmla="*/ 498947 w 1404720"/>
                    <a:gd name="connsiteY1812" fmla="*/ 891577 h 2812935"/>
                    <a:gd name="connsiteX1813" fmla="*/ 539315 w 1404720"/>
                    <a:gd name="connsiteY1813" fmla="*/ 851209 h 2812935"/>
                    <a:gd name="connsiteX1814" fmla="*/ 498947 w 1404720"/>
                    <a:gd name="connsiteY1814" fmla="*/ 810841 h 2812935"/>
                    <a:gd name="connsiteX1815" fmla="*/ 414511 w 1404720"/>
                    <a:gd name="connsiteY1815" fmla="*/ 810841 h 2812935"/>
                    <a:gd name="connsiteX1816" fmla="*/ 374143 w 1404720"/>
                    <a:gd name="connsiteY1816" fmla="*/ 851209 h 2812935"/>
                    <a:gd name="connsiteX1817" fmla="*/ 414511 w 1404720"/>
                    <a:gd name="connsiteY1817" fmla="*/ 891577 h 2812935"/>
                    <a:gd name="connsiteX1818" fmla="*/ 454879 w 1404720"/>
                    <a:gd name="connsiteY1818" fmla="*/ 851209 h 2812935"/>
                    <a:gd name="connsiteX1819" fmla="*/ 414511 w 1404720"/>
                    <a:gd name="connsiteY1819" fmla="*/ 810841 h 2812935"/>
                    <a:gd name="connsiteX1820" fmla="*/ 330075 w 1404720"/>
                    <a:gd name="connsiteY1820" fmla="*/ 810841 h 2812935"/>
                    <a:gd name="connsiteX1821" fmla="*/ 289707 w 1404720"/>
                    <a:gd name="connsiteY1821" fmla="*/ 851209 h 2812935"/>
                    <a:gd name="connsiteX1822" fmla="*/ 330075 w 1404720"/>
                    <a:gd name="connsiteY1822" fmla="*/ 891577 h 2812935"/>
                    <a:gd name="connsiteX1823" fmla="*/ 370443 w 1404720"/>
                    <a:gd name="connsiteY1823" fmla="*/ 851209 h 2812935"/>
                    <a:gd name="connsiteX1824" fmla="*/ 330075 w 1404720"/>
                    <a:gd name="connsiteY1824" fmla="*/ 810841 h 2812935"/>
                    <a:gd name="connsiteX1825" fmla="*/ 245639 w 1404720"/>
                    <a:gd name="connsiteY1825" fmla="*/ 810841 h 2812935"/>
                    <a:gd name="connsiteX1826" fmla="*/ 205271 w 1404720"/>
                    <a:gd name="connsiteY1826" fmla="*/ 851209 h 2812935"/>
                    <a:gd name="connsiteX1827" fmla="*/ 245639 w 1404720"/>
                    <a:gd name="connsiteY1827" fmla="*/ 891577 h 2812935"/>
                    <a:gd name="connsiteX1828" fmla="*/ 286007 w 1404720"/>
                    <a:gd name="connsiteY1828" fmla="*/ 851209 h 2812935"/>
                    <a:gd name="connsiteX1829" fmla="*/ 245639 w 1404720"/>
                    <a:gd name="connsiteY1829" fmla="*/ 810841 h 2812935"/>
                    <a:gd name="connsiteX1830" fmla="*/ 161202 w 1404720"/>
                    <a:gd name="connsiteY1830" fmla="*/ 810841 h 2812935"/>
                    <a:gd name="connsiteX1831" fmla="*/ 120834 w 1404720"/>
                    <a:gd name="connsiteY1831" fmla="*/ 851209 h 2812935"/>
                    <a:gd name="connsiteX1832" fmla="*/ 161202 w 1404720"/>
                    <a:gd name="connsiteY1832" fmla="*/ 891577 h 2812935"/>
                    <a:gd name="connsiteX1833" fmla="*/ 201570 w 1404720"/>
                    <a:gd name="connsiteY1833" fmla="*/ 851209 h 2812935"/>
                    <a:gd name="connsiteX1834" fmla="*/ 161202 w 1404720"/>
                    <a:gd name="connsiteY1834" fmla="*/ 810841 h 2812935"/>
                    <a:gd name="connsiteX1835" fmla="*/ 76766 w 1404720"/>
                    <a:gd name="connsiteY1835" fmla="*/ 810841 h 2812935"/>
                    <a:gd name="connsiteX1836" fmla="*/ 36398 w 1404720"/>
                    <a:gd name="connsiteY1836" fmla="*/ 851209 h 2812935"/>
                    <a:gd name="connsiteX1837" fmla="*/ 76766 w 1404720"/>
                    <a:gd name="connsiteY1837" fmla="*/ 891577 h 2812935"/>
                    <a:gd name="connsiteX1838" fmla="*/ 117134 w 1404720"/>
                    <a:gd name="connsiteY1838" fmla="*/ 851209 h 2812935"/>
                    <a:gd name="connsiteX1839" fmla="*/ 76766 w 1404720"/>
                    <a:gd name="connsiteY1839" fmla="*/ 810841 h 2812935"/>
                    <a:gd name="connsiteX1840" fmla="*/ 1343312 w 1404720"/>
                    <a:gd name="connsiteY1840" fmla="*/ 724792 h 2812935"/>
                    <a:gd name="connsiteX1841" fmla="*/ 1302944 w 1404720"/>
                    <a:gd name="connsiteY1841" fmla="*/ 765160 h 2812935"/>
                    <a:gd name="connsiteX1842" fmla="*/ 1343312 w 1404720"/>
                    <a:gd name="connsiteY1842" fmla="*/ 805528 h 2812935"/>
                    <a:gd name="connsiteX1843" fmla="*/ 1383680 w 1404720"/>
                    <a:gd name="connsiteY1843" fmla="*/ 765160 h 2812935"/>
                    <a:gd name="connsiteX1844" fmla="*/ 1343312 w 1404720"/>
                    <a:gd name="connsiteY1844" fmla="*/ 724792 h 2812935"/>
                    <a:gd name="connsiteX1845" fmla="*/ 1258874 w 1404720"/>
                    <a:gd name="connsiteY1845" fmla="*/ 724792 h 2812935"/>
                    <a:gd name="connsiteX1846" fmla="*/ 1218506 w 1404720"/>
                    <a:gd name="connsiteY1846" fmla="*/ 765160 h 2812935"/>
                    <a:gd name="connsiteX1847" fmla="*/ 1258874 w 1404720"/>
                    <a:gd name="connsiteY1847" fmla="*/ 805528 h 2812935"/>
                    <a:gd name="connsiteX1848" fmla="*/ 1299242 w 1404720"/>
                    <a:gd name="connsiteY1848" fmla="*/ 765160 h 2812935"/>
                    <a:gd name="connsiteX1849" fmla="*/ 1258874 w 1404720"/>
                    <a:gd name="connsiteY1849" fmla="*/ 724792 h 2812935"/>
                    <a:gd name="connsiteX1850" fmla="*/ 1174438 w 1404720"/>
                    <a:gd name="connsiteY1850" fmla="*/ 724792 h 2812935"/>
                    <a:gd name="connsiteX1851" fmla="*/ 1134070 w 1404720"/>
                    <a:gd name="connsiteY1851" fmla="*/ 765160 h 2812935"/>
                    <a:gd name="connsiteX1852" fmla="*/ 1174438 w 1404720"/>
                    <a:gd name="connsiteY1852" fmla="*/ 805528 h 2812935"/>
                    <a:gd name="connsiteX1853" fmla="*/ 1214806 w 1404720"/>
                    <a:gd name="connsiteY1853" fmla="*/ 765160 h 2812935"/>
                    <a:gd name="connsiteX1854" fmla="*/ 1174438 w 1404720"/>
                    <a:gd name="connsiteY1854" fmla="*/ 724792 h 2812935"/>
                    <a:gd name="connsiteX1855" fmla="*/ 1090002 w 1404720"/>
                    <a:gd name="connsiteY1855" fmla="*/ 724792 h 2812935"/>
                    <a:gd name="connsiteX1856" fmla="*/ 1049634 w 1404720"/>
                    <a:gd name="connsiteY1856" fmla="*/ 765160 h 2812935"/>
                    <a:gd name="connsiteX1857" fmla="*/ 1090002 w 1404720"/>
                    <a:gd name="connsiteY1857" fmla="*/ 805528 h 2812935"/>
                    <a:gd name="connsiteX1858" fmla="*/ 1130370 w 1404720"/>
                    <a:gd name="connsiteY1858" fmla="*/ 765160 h 2812935"/>
                    <a:gd name="connsiteX1859" fmla="*/ 1090002 w 1404720"/>
                    <a:gd name="connsiteY1859" fmla="*/ 724792 h 2812935"/>
                    <a:gd name="connsiteX1860" fmla="*/ 1005565 w 1404720"/>
                    <a:gd name="connsiteY1860" fmla="*/ 724792 h 2812935"/>
                    <a:gd name="connsiteX1861" fmla="*/ 965197 w 1404720"/>
                    <a:gd name="connsiteY1861" fmla="*/ 765160 h 2812935"/>
                    <a:gd name="connsiteX1862" fmla="*/ 1005565 w 1404720"/>
                    <a:gd name="connsiteY1862" fmla="*/ 805528 h 2812935"/>
                    <a:gd name="connsiteX1863" fmla="*/ 1045933 w 1404720"/>
                    <a:gd name="connsiteY1863" fmla="*/ 765160 h 2812935"/>
                    <a:gd name="connsiteX1864" fmla="*/ 1005565 w 1404720"/>
                    <a:gd name="connsiteY1864" fmla="*/ 724792 h 2812935"/>
                    <a:gd name="connsiteX1865" fmla="*/ 921129 w 1404720"/>
                    <a:gd name="connsiteY1865" fmla="*/ 724792 h 2812935"/>
                    <a:gd name="connsiteX1866" fmla="*/ 880761 w 1404720"/>
                    <a:gd name="connsiteY1866" fmla="*/ 765160 h 2812935"/>
                    <a:gd name="connsiteX1867" fmla="*/ 921129 w 1404720"/>
                    <a:gd name="connsiteY1867" fmla="*/ 805528 h 2812935"/>
                    <a:gd name="connsiteX1868" fmla="*/ 961497 w 1404720"/>
                    <a:gd name="connsiteY1868" fmla="*/ 765160 h 2812935"/>
                    <a:gd name="connsiteX1869" fmla="*/ 921129 w 1404720"/>
                    <a:gd name="connsiteY1869" fmla="*/ 724792 h 2812935"/>
                    <a:gd name="connsiteX1870" fmla="*/ 836693 w 1404720"/>
                    <a:gd name="connsiteY1870" fmla="*/ 724792 h 2812935"/>
                    <a:gd name="connsiteX1871" fmla="*/ 796325 w 1404720"/>
                    <a:gd name="connsiteY1871" fmla="*/ 765160 h 2812935"/>
                    <a:gd name="connsiteX1872" fmla="*/ 836693 w 1404720"/>
                    <a:gd name="connsiteY1872" fmla="*/ 805528 h 2812935"/>
                    <a:gd name="connsiteX1873" fmla="*/ 877061 w 1404720"/>
                    <a:gd name="connsiteY1873" fmla="*/ 765160 h 2812935"/>
                    <a:gd name="connsiteX1874" fmla="*/ 836693 w 1404720"/>
                    <a:gd name="connsiteY1874" fmla="*/ 724792 h 2812935"/>
                    <a:gd name="connsiteX1875" fmla="*/ 752256 w 1404720"/>
                    <a:gd name="connsiteY1875" fmla="*/ 724792 h 2812935"/>
                    <a:gd name="connsiteX1876" fmla="*/ 711888 w 1404720"/>
                    <a:gd name="connsiteY1876" fmla="*/ 765160 h 2812935"/>
                    <a:gd name="connsiteX1877" fmla="*/ 752256 w 1404720"/>
                    <a:gd name="connsiteY1877" fmla="*/ 805528 h 2812935"/>
                    <a:gd name="connsiteX1878" fmla="*/ 792624 w 1404720"/>
                    <a:gd name="connsiteY1878" fmla="*/ 765160 h 2812935"/>
                    <a:gd name="connsiteX1879" fmla="*/ 752256 w 1404720"/>
                    <a:gd name="connsiteY1879" fmla="*/ 724792 h 2812935"/>
                    <a:gd name="connsiteX1880" fmla="*/ 667820 w 1404720"/>
                    <a:gd name="connsiteY1880" fmla="*/ 724792 h 2812935"/>
                    <a:gd name="connsiteX1881" fmla="*/ 627452 w 1404720"/>
                    <a:gd name="connsiteY1881" fmla="*/ 765160 h 2812935"/>
                    <a:gd name="connsiteX1882" fmla="*/ 667820 w 1404720"/>
                    <a:gd name="connsiteY1882" fmla="*/ 805528 h 2812935"/>
                    <a:gd name="connsiteX1883" fmla="*/ 708188 w 1404720"/>
                    <a:gd name="connsiteY1883" fmla="*/ 765160 h 2812935"/>
                    <a:gd name="connsiteX1884" fmla="*/ 667820 w 1404720"/>
                    <a:gd name="connsiteY1884" fmla="*/ 724792 h 2812935"/>
                    <a:gd name="connsiteX1885" fmla="*/ 583384 w 1404720"/>
                    <a:gd name="connsiteY1885" fmla="*/ 724792 h 2812935"/>
                    <a:gd name="connsiteX1886" fmla="*/ 543016 w 1404720"/>
                    <a:gd name="connsiteY1886" fmla="*/ 765160 h 2812935"/>
                    <a:gd name="connsiteX1887" fmla="*/ 583384 w 1404720"/>
                    <a:gd name="connsiteY1887" fmla="*/ 805528 h 2812935"/>
                    <a:gd name="connsiteX1888" fmla="*/ 623752 w 1404720"/>
                    <a:gd name="connsiteY1888" fmla="*/ 765160 h 2812935"/>
                    <a:gd name="connsiteX1889" fmla="*/ 583384 w 1404720"/>
                    <a:gd name="connsiteY1889" fmla="*/ 724792 h 2812935"/>
                    <a:gd name="connsiteX1890" fmla="*/ 498947 w 1404720"/>
                    <a:gd name="connsiteY1890" fmla="*/ 724792 h 2812935"/>
                    <a:gd name="connsiteX1891" fmla="*/ 458579 w 1404720"/>
                    <a:gd name="connsiteY1891" fmla="*/ 765160 h 2812935"/>
                    <a:gd name="connsiteX1892" fmla="*/ 498947 w 1404720"/>
                    <a:gd name="connsiteY1892" fmla="*/ 805528 h 2812935"/>
                    <a:gd name="connsiteX1893" fmla="*/ 539315 w 1404720"/>
                    <a:gd name="connsiteY1893" fmla="*/ 765160 h 2812935"/>
                    <a:gd name="connsiteX1894" fmla="*/ 498947 w 1404720"/>
                    <a:gd name="connsiteY1894" fmla="*/ 724792 h 2812935"/>
                    <a:gd name="connsiteX1895" fmla="*/ 414511 w 1404720"/>
                    <a:gd name="connsiteY1895" fmla="*/ 724792 h 2812935"/>
                    <a:gd name="connsiteX1896" fmla="*/ 374143 w 1404720"/>
                    <a:gd name="connsiteY1896" fmla="*/ 765160 h 2812935"/>
                    <a:gd name="connsiteX1897" fmla="*/ 414511 w 1404720"/>
                    <a:gd name="connsiteY1897" fmla="*/ 805528 h 2812935"/>
                    <a:gd name="connsiteX1898" fmla="*/ 454879 w 1404720"/>
                    <a:gd name="connsiteY1898" fmla="*/ 765160 h 2812935"/>
                    <a:gd name="connsiteX1899" fmla="*/ 414511 w 1404720"/>
                    <a:gd name="connsiteY1899" fmla="*/ 724792 h 2812935"/>
                    <a:gd name="connsiteX1900" fmla="*/ 330075 w 1404720"/>
                    <a:gd name="connsiteY1900" fmla="*/ 724792 h 2812935"/>
                    <a:gd name="connsiteX1901" fmla="*/ 289707 w 1404720"/>
                    <a:gd name="connsiteY1901" fmla="*/ 765160 h 2812935"/>
                    <a:gd name="connsiteX1902" fmla="*/ 330075 w 1404720"/>
                    <a:gd name="connsiteY1902" fmla="*/ 805528 h 2812935"/>
                    <a:gd name="connsiteX1903" fmla="*/ 370443 w 1404720"/>
                    <a:gd name="connsiteY1903" fmla="*/ 765160 h 2812935"/>
                    <a:gd name="connsiteX1904" fmla="*/ 330075 w 1404720"/>
                    <a:gd name="connsiteY1904" fmla="*/ 724792 h 2812935"/>
                    <a:gd name="connsiteX1905" fmla="*/ 245639 w 1404720"/>
                    <a:gd name="connsiteY1905" fmla="*/ 724792 h 2812935"/>
                    <a:gd name="connsiteX1906" fmla="*/ 205271 w 1404720"/>
                    <a:gd name="connsiteY1906" fmla="*/ 765160 h 2812935"/>
                    <a:gd name="connsiteX1907" fmla="*/ 245639 w 1404720"/>
                    <a:gd name="connsiteY1907" fmla="*/ 805528 h 2812935"/>
                    <a:gd name="connsiteX1908" fmla="*/ 286007 w 1404720"/>
                    <a:gd name="connsiteY1908" fmla="*/ 765160 h 2812935"/>
                    <a:gd name="connsiteX1909" fmla="*/ 245639 w 1404720"/>
                    <a:gd name="connsiteY1909" fmla="*/ 724792 h 2812935"/>
                    <a:gd name="connsiteX1910" fmla="*/ 161202 w 1404720"/>
                    <a:gd name="connsiteY1910" fmla="*/ 724792 h 2812935"/>
                    <a:gd name="connsiteX1911" fmla="*/ 120834 w 1404720"/>
                    <a:gd name="connsiteY1911" fmla="*/ 765160 h 2812935"/>
                    <a:gd name="connsiteX1912" fmla="*/ 161202 w 1404720"/>
                    <a:gd name="connsiteY1912" fmla="*/ 805528 h 2812935"/>
                    <a:gd name="connsiteX1913" fmla="*/ 201570 w 1404720"/>
                    <a:gd name="connsiteY1913" fmla="*/ 765160 h 2812935"/>
                    <a:gd name="connsiteX1914" fmla="*/ 161202 w 1404720"/>
                    <a:gd name="connsiteY1914" fmla="*/ 724792 h 2812935"/>
                    <a:gd name="connsiteX1915" fmla="*/ 76766 w 1404720"/>
                    <a:gd name="connsiteY1915" fmla="*/ 724792 h 2812935"/>
                    <a:gd name="connsiteX1916" fmla="*/ 36398 w 1404720"/>
                    <a:gd name="connsiteY1916" fmla="*/ 765160 h 2812935"/>
                    <a:gd name="connsiteX1917" fmla="*/ 76766 w 1404720"/>
                    <a:gd name="connsiteY1917" fmla="*/ 805528 h 2812935"/>
                    <a:gd name="connsiteX1918" fmla="*/ 117134 w 1404720"/>
                    <a:gd name="connsiteY1918" fmla="*/ 765160 h 2812935"/>
                    <a:gd name="connsiteX1919" fmla="*/ 76766 w 1404720"/>
                    <a:gd name="connsiteY1919" fmla="*/ 724792 h 2812935"/>
                    <a:gd name="connsiteX1920" fmla="*/ 1343312 w 1404720"/>
                    <a:gd name="connsiteY1920" fmla="*/ 638743 h 2812935"/>
                    <a:gd name="connsiteX1921" fmla="*/ 1302944 w 1404720"/>
                    <a:gd name="connsiteY1921" fmla="*/ 679111 h 2812935"/>
                    <a:gd name="connsiteX1922" fmla="*/ 1343312 w 1404720"/>
                    <a:gd name="connsiteY1922" fmla="*/ 719479 h 2812935"/>
                    <a:gd name="connsiteX1923" fmla="*/ 1383680 w 1404720"/>
                    <a:gd name="connsiteY1923" fmla="*/ 679111 h 2812935"/>
                    <a:gd name="connsiteX1924" fmla="*/ 1343312 w 1404720"/>
                    <a:gd name="connsiteY1924" fmla="*/ 638743 h 2812935"/>
                    <a:gd name="connsiteX1925" fmla="*/ 1258874 w 1404720"/>
                    <a:gd name="connsiteY1925" fmla="*/ 638743 h 2812935"/>
                    <a:gd name="connsiteX1926" fmla="*/ 1218506 w 1404720"/>
                    <a:gd name="connsiteY1926" fmla="*/ 679111 h 2812935"/>
                    <a:gd name="connsiteX1927" fmla="*/ 1258874 w 1404720"/>
                    <a:gd name="connsiteY1927" fmla="*/ 719479 h 2812935"/>
                    <a:gd name="connsiteX1928" fmla="*/ 1299242 w 1404720"/>
                    <a:gd name="connsiteY1928" fmla="*/ 679111 h 2812935"/>
                    <a:gd name="connsiteX1929" fmla="*/ 1258874 w 1404720"/>
                    <a:gd name="connsiteY1929" fmla="*/ 638743 h 2812935"/>
                    <a:gd name="connsiteX1930" fmla="*/ 1174438 w 1404720"/>
                    <a:gd name="connsiteY1930" fmla="*/ 638743 h 2812935"/>
                    <a:gd name="connsiteX1931" fmla="*/ 1134070 w 1404720"/>
                    <a:gd name="connsiteY1931" fmla="*/ 679111 h 2812935"/>
                    <a:gd name="connsiteX1932" fmla="*/ 1174438 w 1404720"/>
                    <a:gd name="connsiteY1932" fmla="*/ 719479 h 2812935"/>
                    <a:gd name="connsiteX1933" fmla="*/ 1214806 w 1404720"/>
                    <a:gd name="connsiteY1933" fmla="*/ 679111 h 2812935"/>
                    <a:gd name="connsiteX1934" fmla="*/ 1174438 w 1404720"/>
                    <a:gd name="connsiteY1934" fmla="*/ 638743 h 2812935"/>
                    <a:gd name="connsiteX1935" fmla="*/ 1090002 w 1404720"/>
                    <a:gd name="connsiteY1935" fmla="*/ 638743 h 2812935"/>
                    <a:gd name="connsiteX1936" fmla="*/ 1049634 w 1404720"/>
                    <a:gd name="connsiteY1936" fmla="*/ 679111 h 2812935"/>
                    <a:gd name="connsiteX1937" fmla="*/ 1090002 w 1404720"/>
                    <a:gd name="connsiteY1937" fmla="*/ 719479 h 2812935"/>
                    <a:gd name="connsiteX1938" fmla="*/ 1130370 w 1404720"/>
                    <a:gd name="connsiteY1938" fmla="*/ 679111 h 2812935"/>
                    <a:gd name="connsiteX1939" fmla="*/ 1090002 w 1404720"/>
                    <a:gd name="connsiteY1939" fmla="*/ 638743 h 2812935"/>
                    <a:gd name="connsiteX1940" fmla="*/ 1005565 w 1404720"/>
                    <a:gd name="connsiteY1940" fmla="*/ 638743 h 2812935"/>
                    <a:gd name="connsiteX1941" fmla="*/ 965197 w 1404720"/>
                    <a:gd name="connsiteY1941" fmla="*/ 679111 h 2812935"/>
                    <a:gd name="connsiteX1942" fmla="*/ 1005565 w 1404720"/>
                    <a:gd name="connsiteY1942" fmla="*/ 719479 h 2812935"/>
                    <a:gd name="connsiteX1943" fmla="*/ 1045933 w 1404720"/>
                    <a:gd name="connsiteY1943" fmla="*/ 679111 h 2812935"/>
                    <a:gd name="connsiteX1944" fmla="*/ 1005565 w 1404720"/>
                    <a:gd name="connsiteY1944" fmla="*/ 638743 h 2812935"/>
                    <a:gd name="connsiteX1945" fmla="*/ 921129 w 1404720"/>
                    <a:gd name="connsiteY1945" fmla="*/ 638743 h 2812935"/>
                    <a:gd name="connsiteX1946" fmla="*/ 880761 w 1404720"/>
                    <a:gd name="connsiteY1946" fmla="*/ 679111 h 2812935"/>
                    <a:gd name="connsiteX1947" fmla="*/ 921129 w 1404720"/>
                    <a:gd name="connsiteY1947" fmla="*/ 719479 h 2812935"/>
                    <a:gd name="connsiteX1948" fmla="*/ 961497 w 1404720"/>
                    <a:gd name="connsiteY1948" fmla="*/ 679111 h 2812935"/>
                    <a:gd name="connsiteX1949" fmla="*/ 921129 w 1404720"/>
                    <a:gd name="connsiteY1949" fmla="*/ 638743 h 2812935"/>
                    <a:gd name="connsiteX1950" fmla="*/ 836693 w 1404720"/>
                    <a:gd name="connsiteY1950" fmla="*/ 638743 h 2812935"/>
                    <a:gd name="connsiteX1951" fmla="*/ 796325 w 1404720"/>
                    <a:gd name="connsiteY1951" fmla="*/ 679111 h 2812935"/>
                    <a:gd name="connsiteX1952" fmla="*/ 836693 w 1404720"/>
                    <a:gd name="connsiteY1952" fmla="*/ 719479 h 2812935"/>
                    <a:gd name="connsiteX1953" fmla="*/ 877061 w 1404720"/>
                    <a:gd name="connsiteY1953" fmla="*/ 679111 h 2812935"/>
                    <a:gd name="connsiteX1954" fmla="*/ 836693 w 1404720"/>
                    <a:gd name="connsiteY1954" fmla="*/ 638743 h 2812935"/>
                    <a:gd name="connsiteX1955" fmla="*/ 752256 w 1404720"/>
                    <a:gd name="connsiteY1955" fmla="*/ 638743 h 2812935"/>
                    <a:gd name="connsiteX1956" fmla="*/ 711888 w 1404720"/>
                    <a:gd name="connsiteY1956" fmla="*/ 679111 h 2812935"/>
                    <a:gd name="connsiteX1957" fmla="*/ 752256 w 1404720"/>
                    <a:gd name="connsiteY1957" fmla="*/ 719479 h 2812935"/>
                    <a:gd name="connsiteX1958" fmla="*/ 792624 w 1404720"/>
                    <a:gd name="connsiteY1958" fmla="*/ 679111 h 2812935"/>
                    <a:gd name="connsiteX1959" fmla="*/ 752256 w 1404720"/>
                    <a:gd name="connsiteY1959" fmla="*/ 638743 h 2812935"/>
                    <a:gd name="connsiteX1960" fmla="*/ 667820 w 1404720"/>
                    <a:gd name="connsiteY1960" fmla="*/ 638743 h 2812935"/>
                    <a:gd name="connsiteX1961" fmla="*/ 627452 w 1404720"/>
                    <a:gd name="connsiteY1961" fmla="*/ 679111 h 2812935"/>
                    <a:gd name="connsiteX1962" fmla="*/ 667820 w 1404720"/>
                    <a:gd name="connsiteY1962" fmla="*/ 719479 h 2812935"/>
                    <a:gd name="connsiteX1963" fmla="*/ 708188 w 1404720"/>
                    <a:gd name="connsiteY1963" fmla="*/ 679111 h 2812935"/>
                    <a:gd name="connsiteX1964" fmla="*/ 667820 w 1404720"/>
                    <a:gd name="connsiteY1964" fmla="*/ 638743 h 2812935"/>
                    <a:gd name="connsiteX1965" fmla="*/ 583384 w 1404720"/>
                    <a:gd name="connsiteY1965" fmla="*/ 638743 h 2812935"/>
                    <a:gd name="connsiteX1966" fmla="*/ 543016 w 1404720"/>
                    <a:gd name="connsiteY1966" fmla="*/ 679111 h 2812935"/>
                    <a:gd name="connsiteX1967" fmla="*/ 583384 w 1404720"/>
                    <a:gd name="connsiteY1967" fmla="*/ 719479 h 2812935"/>
                    <a:gd name="connsiteX1968" fmla="*/ 623752 w 1404720"/>
                    <a:gd name="connsiteY1968" fmla="*/ 679111 h 2812935"/>
                    <a:gd name="connsiteX1969" fmla="*/ 583384 w 1404720"/>
                    <a:gd name="connsiteY1969" fmla="*/ 638743 h 2812935"/>
                    <a:gd name="connsiteX1970" fmla="*/ 498947 w 1404720"/>
                    <a:gd name="connsiteY1970" fmla="*/ 638743 h 2812935"/>
                    <a:gd name="connsiteX1971" fmla="*/ 458579 w 1404720"/>
                    <a:gd name="connsiteY1971" fmla="*/ 679111 h 2812935"/>
                    <a:gd name="connsiteX1972" fmla="*/ 498947 w 1404720"/>
                    <a:gd name="connsiteY1972" fmla="*/ 719479 h 2812935"/>
                    <a:gd name="connsiteX1973" fmla="*/ 539315 w 1404720"/>
                    <a:gd name="connsiteY1973" fmla="*/ 679111 h 2812935"/>
                    <a:gd name="connsiteX1974" fmla="*/ 498947 w 1404720"/>
                    <a:gd name="connsiteY1974" fmla="*/ 638743 h 2812935"/>
                    <a:gd name="connsiteX1975" fmla="*/ 414511 w 1404720"/>
                    <a:gd name="connsiteY1975" fmla="*/ 638743 h 2812935"/>
                    <a:gd name="connsiteX1976" fmla="*/ 374143 w 1404720"/>
                    <a:gd name="connsiteY1976" fmla="*/ 679111 h 2812935"/>
                    <a:gd name="connsiteX1977" fmla="*/ 414511 w 1404720"/>
                    <a:gd name="connsiteY1977" fmla="*/ 719479 h 2812935"/>
                    <a:gd name="connsiteX1978" fmla="*/ 454879 w 1404720"/>
                    <a:gd name="connsiteY1978" fmla="*/ 679111 h 2812935"/>
                    <a:gd name="connsiteX1979" fmla="*/ 414511 w 1404720"/>
                    <a:gd name="connsiteY1979" fmla="*/ 638743 h 2812935"/>
                    <a:gd name="connsiteX1980" fmla="*/ 330075 w 1404720"/>
                    <a:gd name="connsiteY1980" fmla="*/ 638743 h 2812935"/>
                    <a:gd name="connsiteX1981" fmla="*/ 289707 w 1404720"/>
                    <a:gd name="connsiteY1981" fmla="*/ 679111 h 2812935"/>
                    <a:gd name="connsiteX1982" fmla="*/ 330075 w 1404720"/>
                    <a:gd name="connsiteY1982" fmla="*/ 719479 h 2812935"/>
                    <a:gd name="connsiteX1983" fmla="*/ 370443 w 1404720"/>
                    <a:gd name="connsiteY1983" fmla="*/ 679111 h 2812935"/>
                    <a:gd name="connsiteX1984" fmla="*/ 330075 w 1404720"/>
                    <a:gd name="connsiteY1984" fmla="*/ 638743 h 2812935"/>
                    <a:gd name="connsiteX1985" fmla="*/ 245639 w 1404720"/>
                    <a:gd name="connsiteY1985" fmla="*/ 638743 h 2812935"/>
                    <a:gd name="connsiteX1986" fmla="*/ 205271 w 1404720"/>
                    <a:gd name="connsiteY1986" fmla="*/ 679111 h 2812935"/>
                    <a:gd name="connsiteX1987" fmla="*/ 245639 w 1404720"/>
                    <a:gd name="connsiteY1987" fmla="*/ 719479 h 2812935"/>
                    <a:gd name="connsiteX1988" fmla="*/ 286007 w 1404720"/>
                    <a:gd name="connsiteY1988" fmla="*/ 679111 h 2812935"/>
                    <a:gd name="connsiteX1989" fmla="*/ 245639 w 1404720"/>
                    <a:gd name="connsiteY1989" fmla="*/ 638743 h 2812935"/>
                    <a:gd name="connsiteX1990" fmla="*/ 161202 w 1404720"/>
                    <a:gd name="connsiteY1990" fmla="*/ 638743 h 2812935"/>
                    <a:gd name="connsiteX1991" fmla="*/ 120834 w 1404720"/>
                    <a:gd name="connsiteY1991" fmla="*/ 679111 h 2812935"/>
                    <a:gd name="connsiteX1992" fmla="*/ 161202 w 1404720"/>
                    <a:gd name="connsiteY1992" fmla="*/ 719479 h 2812935"/>
                    <a:gd name="connsiteX1993" fmla="*/ 201570 w 1404720"/>
                    <a:gd name="connsiteY1993" fmla="*/ 679111 h 2812935"/>
                    <a:gd name="connsiteX1994" fmla="*/ 161202 w 1404720"/>
                    <a:gd name="connsiteY1994" fmla="*/ 638743 h 2812935"/>
                    <a:gd name="connsiteX1995" fmla="*/ 76766 w 1404720"/>
                    <a:gd name="connsiteY1995" fmla="*/ 638743 h 2812935"/>
                    <a:gd name="connsiteX1996" fmla="*/ 36398 w 1404720"/>
                    <a:gd name="connsiteY1996" fmla="*/ 679111 h 2812935"/>
                    <a:gd name="connsiteX1997" fmla="*/ 76766 w 1404720"/>
                    <a:gd name="connsiteY1997" fmla="*/ 719479 h 2812935"/>
                    <a:gd name="connsiteX1998" fmla="*/ 117134 w 1404720"/>
                    <a:gd name="connsiteY1998" fmla="*/ 679111 h 2812935"/>
                    <a:gd name="connsiteX1999" fmla="*/ 76766 w 1404720"/>
                    <a:gd name="connsiteY1999" fmla="*/ 638743 h 2812935"/>
                    <a:gd name="connsiteX2000" fmla="*/ 1343312 w 1404720"/>
                    <a:gd name="connsiteY2000" fmla="*/ 552694 h 2812935"/>
                    <a:gd name="connsiteX2001" fmla="*/ 1302944 w 1404720"/>
                    <a:gd name="connsiteY2001" fmla="*/ 593062 h 2812935"/>
                    <a:gd name="connsiteX2002" fmla="*/ 1343312 w 1404720"/>
                    <a:gd name="connsiteY2002" fmla="*/ 633430 h 2812935"/>
                    <a:gd name="connsiteX2003" fmla="*/ 1383680 w 1404720"/>
                    <a:gd name="connsiteY2003" fmla="*/ 593062 h 2812935"/>
                    <a:gd name="connsiteX2004" fmla="*/ 1343312 w 1404720"/>
                    <a:gd name="connsiteY2004" fmla="*/ 552694 h 2812935"/>
                    <a:gd name="connsiteX2005" fmla="*/ 1258874 w 1404720"/>
                    <a:gd name="connsiteY2005" fmla="*/ 552694 h 2812935"/>
                    <a:gd name="connsiteX2006" fmla="*/ 1218506 w 1404720"/>
                    <a:gd name="connsiteY2006" fmla="*/ 593062 h 2812935"/>
                    <a:gd name="connsiteX2007" fmla="*/ 1258874 w 1404720"/>
                    <a:gd name="connsiteY2007" fmla="*/ 633430 h 2812935"/>
                    <a:gd name="connsiteX2008" fmla="*/ 1299242 w 1404720"/>
                    <a:gd name="connsiteY2008" fmla="*/ 593062 h 2812935"/>
                    <a:gd name="connsiteX2009" fmla="*/ 1258874 w 1404720"/>
                    <a:gd name="connsiteY2009" fmla="*/ 552694 h 2812935"/>
                    <a:gd name="connsiteX2010" fmla="*/ 1174438 w 1404720"/>
                    <a:gd name="connsiteY2010" fmla="*/ 552694 h 2812935"/>
                    <a:gd name="connsiteX2011" fmla="*/ 1134070 w 1404720"/>
                    <a:gd name="connsiteY2011" fmla="*/ 593062 h 2812935"/>
                    <a:gd name="connsiteX2012" fmla="*/ 1174438 w 1404720"/>
                    <a:gd name="connsiteY2012" fmla="*/ 633430 h 2812935"/>
                    <a:gd name="connsiteX2013" fmla="*/ 1214806 w 1404720"/>
                    <a:gd name="connsiteY2013" fmla="*/ 593062 h 2812935"/>
                    <a:gd name="connsiteX2014" fmla="*/ 1174438 w 1404720"/>
                    <a:gd name="connsiteY2014" fmla="*/ 552694 h 2812935"/>
                    <a:gd name="connsiteX2015" fmla="*/ 1090002 w 1404720"/>
                    <a:gd name="connsiteY2015" fmla="*/ 552694 h 2812935"/>
                    <a:gd name="connsiteX2016" fmla="*/ 1049634 w 1404720"/>
                    <a:gd name="connsiteY2016" fmla="*/ 593062 h 2812935"/>
                    <a:gd name="connsiteX2017" fmla="*/ 1090002 w 1404720"/>
                    <a:gd name="connsiteY2017" fmla="*/ 633430 h 2812935"/>
                    <a:gd name="connsiteX2018" fmla="*/ 1130370 w 1404720"/>
                    <a:gd name="connsiteY2018" fmla="*/ 593062 h 2812935"/>
                    <a:gd name="connsiteX2019" fmla="*/ 1090002 w 1404720"/>
                    <a:gd name="connsiteY2019" fmla="*/ 552694 h 2812935"/>
                    <a:gd name="connsiteX2020" fmla="*/ 1005565 w 1404720"/>
                    <a:gd name="connsiteY2020" fmla="*/ 552694 h 2812935"/>
                    <a:gd name="connsiteX2021" fmla="*/ 965197 w 1404720"/>
                    <a:gd name="connsiteY2021" fmla="*/ 593062 h 2812935"/>
                    <a:gd name="connsiteX2022" fmla="*/ 1005565 w 1404720"/>
                    <a:gd name="connsiteY2022" fmla="*/ 633430 h 2812935"/>
                    <a:gd name="connsiteX2023" fmla="*/ 1045933 w 1404720"/>
                    <a:gd name="connsiteY2023" fmla="*/ 593062 h 2812935"/>
                    <a:gd name="connsiteX2024" fmla="*/ 1005565 w 1404720"/>
                    <a:gd name="connsiteY2024" fmla="*/ 552694 h 2812935"/>
                    <a:gd name="connsiteX2025" fmla="*/ 921129 w 1404720"/>
                    <a:gd name="connsiteY2025" fmla="*/ 552694 h 2812935"/>
                    <a:gd name="connsiteX2026" fmla="*/ 880761 w 1404720"/>
                    <a:gd name="connsiteY2026" fmla="*/ 593062 h 2812935"/>
                    <a:gd name="connsiteX2027" fmla="*/ 921129 w 1404720"/>
                    <a:gd name="connsiteY2027" fmla="*/ 633430 h 2812935"/>
                    <a:gd name="connsiteX2028" fmla="*/ 961497 w 1404720"/>
                    <a:gd name="connsiteY2028" fmla="*/ 593062 h 2812935"/>
                    <a:gd name="connsiteX2029" fmla="*/ 921129 w 1404720"/>
                    <a:gd name="connsiteY2029" fmla="*/ 552694 h 2812935"/>
                    <a:gd name="connsiteX2030" fmla="*/ 836693 w 1404720"/>
                    <a:gd name="connsiteY2030" fmla="*/ 552694 h 2812935"/>
                    <a:gd name="connsiteX2031" fmla="*/ 796325 w 1404720"/>
                    <a:gd name="connsiteY2031" fmla="*/ 593062 h 2812935"/>
                    <a:gd name="connsiteX2032" fmla="*/ 836693 w 1404720"/>
                    <a:gd name="connsiteY2032" fmla="*/ 633430 h 2812935"/>
                    <a:gd name="connsiteX2033" fmla="*/ 877061 w 1404720"/>
                    <a:gd name="connsiteY2033" fmla="*/ 593062 h 2812935"/>
                    <a:gd name="connsiteX2034" fmla="*/ 836693 w 1404720"/>
                    <a:gd name="connsiteY2034" fmla="*/ 552694 h 2812935"/>
                    <a:gd name="connsiteX2035" fmla="*/ 752256 w 1404720"/>
                    <a:gd name="connsiteY2035" fmla="*/ 552694 h 2812935"/>
                    <a:gd name="connsiteX2036" fmla="*/ 711888 w 1404720"/>
                    <a:gd name="connsiteY2036" fmla="*/ 593062 h 2812935"/>
                    <a:gd name="connsiteX2037" fmla="*/ 752256 w 1404720"/>
                    <a:gd name="connsiteY2037" fmla="*/ 633430 h 2812935"/>
                    <a:gd name="connsiteX2038" fmla="*/ 792624 w 1404720"/>
                    <a:gd name="connsiteY2038" fmla="*/ 593062 h 2812935"/>
                    <a:gd name="connsiteX2039" fmla="*/ 752256 w 1404720"/>
                    <a:gd name="connsiteY2039" fmla="*/ 552694 h 2812935"/>
                    <a:gd name="connsiteX2040" fmla="*/ 667820 w 1404720"/>
                    <a:gd name="connsiteY2040" fmla="*/ 552694 h 2812935"/>
                    <a:gd name="connsiteX2041" fmla="*/ 627452 w 1404720"/>
                    <a:gd name="connsiteY2041" fmla="*/ 593062 h 2812935"/>
                    <a:gd name="connsiteX2042" fmla="*/ 667820 w 1404720"/>
                    <a:gd name="connsiteY2042" fmla="*/ 633430 h 2812935"/>
                    <a:gd name="connsiteX2043" fmla="*/ 708188 w 1404720"/>
                    <a:gd name="connsiteY2043" fmla="*/ 593062 h 2812935"/>
                    <a:gd name="connsiteX2044" fmla="*/ 667820 w 1404720"/>
                    <a:gd name="connsiteY2044" fmla="*/ 552694 h 2812935"/>
                    <a:gd name="connsiteX2045" fmla="*/ 583384 w 1404720"/>
                    <a:gd name="connsiteY2045" fmla="*/ 552694 h 2812935"/>
                    <a:gd name="connsiteX2046" fmla="*/ 543016 w 1404720"/>
                    <a:gd name="connsiteY2046" fmla="*/ 593062 h 2812935"/>
                    <a:gd name="connsiteX2047" fmla="*/ 583384 w 1404720"/>
                    <a:gd name="connsiteY2047" fmla="*/ 633430 h 2812935"/>
                    <a:gd name="connsiteX2048" fmla="*/ 623752 w 1404720"/>
                    <a:gd name="connsiteY2048" fmla="*/ 593062 h 2812935"/>
                    <a:gd name="connsiteX2049" fmla="*/ 583384 w 1404720"/>
                    <a:gd name="connsiteY2049" fmla="*/ 552694 h 2812935"/>
                    <a:gd name="connsiteX2050" fmla="*/ 498947 w 1404720"/>
                    <a:gd name="connsiteY2050" fmla="*/ 552694 h 2812935"/>
                    <a:gd name="connsiteX2051" fmla="*/ 458579 w 1404720"/>
                    <a:gd name="connsiteY2051" fmla="*/ 593062 h 2812935"/>
                    <a:gd name="connsiteX2052" fmla="*/ 498947 w 1404720"/>
                    <a:gd name="connsiteY2052" fmla="*/ 633430 h 2812935"/>
                    <a:gd name="connsiteX2053" fmla="*/ 539315 w 1404720"/>
                    <a:gd name="connsiteY2053" fmla="*/ 593062 h 2812935"/>
                    <a:gd name="connsiteX2054" fmla="*/ 498947 w 1404720"/>
                    <a:gd name="connsiteY2054" fmla="*/ 552694 h 2812935"/>
                    <a:gd name="connsiteX2055" fmla="*/ 414511 w 1404720"/>
                    <a:gd name="connsiteY2055" fmla="*/ 552694 h 2812935"/>
                    <a:gd name="connsiteX2056" fmla="*/ 374143 w 1404720"/>
                    <a:gd name="connsiteY2056" fmla="*/ 593062 h 2812935"/>
                    <a:gd name="connsiteX2057" fmla="*/ 414511 w 1404720"/>
                    <a:gd name="connsiteY2057" fmla="*/ 633430 h 2812935"/>
                    <a:gd name="connsiteX2058" fmla="*/ 454879 w 1404720"/>
                    <a:gd name="connsiteY2058" fmla="*/ 593062 h 2812935"/>
                    <a:gd name="connsiteX2059" fmla="*/ 414511 w 1404720"/>
                    <a:gd name="connsiteY2059" fmla="*/ 552694 h 2812935"/>
                    <a:gd name="connsiteX2060" fmla="*/ 330075 w 1404720"/>
                    <a:gd name="connsiteY2060" fmla="*/ 552694 h 2812935"/>
                    <a:gd name="connsiteX2061" fmla="*/ 289707 w 1404720"/>
                    <a:gd name="connsiteY2061" fmla="*/ 593062 h 2812935"/>
                    <a:gd name="connsiteX2062" fmla="*/ 330075 w 1404720"/>
                    <a:gd name="connsiteY2062" fmla="*/ 633430 h 2812935"/>
                    <a:gd name="connsiteX2063" fmla="*/ 370443 w 1404720"/>
                    <a:gd name="connsiteY2063" fmla="*/ 593062 h 2812935"/>
                    <a:gd name="connsiteX2064" fmla="*/ 330075 w 1404720"/>
                    <a:gd name="connsiteY2064" fmla="*/ 552694 h 2812935"/>
                    <a:gd name="connsiteX2065" fmla="*/ 245639 w 1404720"/>
                    <a:gd name="connsiteY2065" fmla="*/ 552694 h 2812935"/>
                    <a:gd name="connsiteX2066" fmla="*/ 205271 w 1404720"/>
                    <a:gd name="connsiteY2066" fmla="*/ 593062 h 2812935"/>
                    <a:gd name="connsiteX2067" fmla="*/ 245639 w 1404720"/>
                    <a:gd name="connsiteY2067" fmla="*/ 633430 h 2812935"/>
                    <a:gd name="connsiteX2068" fmla="*/ 286007 w 1404720"/>
                    <a:gd name="connsiteY2068" fmla="*/ 593062 h 2812935"/>
                    <a:gd name="connsiteX2069" fmla="*/ 245639 w 1404720"/>
                    <a:gd name="connsiteY2069" fmla="*/ 552694 h 2812935"/>
                    <a:gd name="connsiteX2070" fmla="*/ 161202 w 1404720"/>
                    <a:gd name="connsiteY2070" fmla="*/ 552694 h 2812935"/>
                    <a:gd name="connsiteX2071" fmla="*/ 120834 w 1404720"/>
                    <a:gd name="connsiteY2071" fmla="*/ 593062 h 2812935"/>
                    <a:gd name="connsiteX2072" fmla="*/ 161202 w 1404720"/>
                    <a:gd name="connsiteY2072" fmla="*/ 633430 h 2812935"/>
                    <a:gd name="connsiteX2073" fmla="*/ 201570 w 1404720"/>
                    <a:gd name="connsiteY2073" fmla="*/ 593062 h 2812935"/>
                    <a:gd name="connsiteX2074" fmla="*/ 161202 w 1404720"/>
                    <a:gd name="connsiteY2074" fmla="*/ 552694 h 2812935"/>
                    <a:gd name="connsiteX2075" fmla="*/ 76766 w 1404720"/>
                    <a:gd name="connsiteY2075" fmla="*/ 552694 h 2812935"/>
                    <a:gd name="connsiteX2076" fmla="*/ 36398 w 1404720"/>
                    <a:gd name="connsiteY2076" fmla="*/ 593062 h 2812935"/>
                    <a:gd name="connsiteX2077" fmla="*/ 76766 w 1404720"/>
                    <a:gd name="connsiteY2077" fmla="*/ 633430 h 2812935"/>
                    <a:gd name="connsiteX2078" fmla="*/ 117134 w 1404720"/>
                    <a:gd name="connsiteY2078" fmla="*/ 593062 h 2812935"/>
                    <a:gd name="connsiteX2079" fmla="*/ 76766 w 1404720"/>
                    <a:gd name="connsiteY2079" fmla="*/ 552694 h 2812935"/>
                    <a:gd name="connsiteX2080" fmla="*/ 1343312 w 1404720"/>
                    <a:gd name="connsiteY2080" fmla="*/ 466644 h 2812935"/>
                    <a:gd name="connsiteX2081" fmla="*/ 1302944 w 1404720"/>
                    <a:gd name="connsiteY2081" fmla="*/ 507012 h 2812935"/>
                    <a:gd name="connsiteX2082" fmla="*/ 1343312 w 1404720"/>
                    <a:gd name="connsiteY2082" fmla="*/ 547380 h 2812935"/>
                    <a:gd name="connsiteX2083" fmla="*/ 1383680 w 1404720"/>
                    <a:gd name="connsiteY2083" fmla="*/ 507012 h 2812935"/>
                    <a:gd name="connsiteX2084" fmla="*/ 1343312 w 1404720"/>
                    <a:gd name="connsiteY2084" fmla="*/ 466644 h 2812935"/>
                    <a:gd name="connsiteX2085" fmla="*/ 1258874 w 1404720"/>
                    <a:gd name="connsiteY2085" fmla="*/ 466644 h 2812935"/>
                    <a:gd name="connsiteX2086" fmla="*/ 1218506 w 1404720"/>
                    <a:gd name="connsiteY2086" fmla="*/ 507012 h 2812935"/>
                    <a:gd name="connsiteX2087" fmla="*/ 1258874 w 1404720"/>
                    <a:gd name="connsiteY2087" fmla="*/ 547380 h 2812935"/>
                    <a:gd name="connsiteX2088" fmla="*/ 1299242 w 1404720"/>
                    <a:gd name="connsiteY2088" fmla="*/ 507012 h 2812935"/>
                    <a:gd name="connsiteX2089" fmla="*/ 1258874 w 1404720"/>
                    <a:gd name="connsiteY2089" fmla="*/ 466644 h 2812935"/>
                    <a:gd name="connsiteX2090" fmla="*/ 1174438 w 1404720"/>
                    <a:gd name="connsiteY2090" fmla="*/ 466644 h 2812935"/>
                    <a:gd name="connsiteX2091" fmla="*/ 1134070 w 1404720"/>
                    <a:gd name="connsiteY2091" fmla="*/ 507012 h 2812935"/>
                    <a:gd name="connsiteX2092" fmla="*/ 1174438 w 1404720"/>
                    <a:gd name="connsiteY2092" fmla="*/ 547380 h 2812935"/>
                    <a:gd name="connsiteX2093" fmla="*/ 1214806 w 1404720"/>
                    <a:gd name="connsiteY2093" fmla="*/ 507012 h 2812935"/>
                    <a:gd name="connsiteX2094" fmla="*/ 1174438 w 1404720"/>
                    <a:gd name="connsiteY2094" fmla="*/ 466644 h 2812935"/>
                    <a:gd name="connsiteX2095" fmla="*/ 1090002 w 1404720"/>
                    <a:gd name="connsiteY2095" fmla="*/ 466644 h 2812935"/>
                    <a:gd name="connsiteX2096" fmla="*/ 1049634 w 1404720"/>
                    <a:gd name="connsiteY2096" fmla="*/ 507012 h 2812935"/>
                    <a:gd name="connsiteX2097" fmla="*/ 1090002 w 1404720"/>
                    <a:gd name="connsiteY2097" fmla="*/ 547380 h 2812935"/>
                    <a:gd name="connsiteX2098" fmla="*/ 1130370 w 1404720"/>
                    <a:gd name="connsiteY2098" fmla="*/ 507012 h 2812935"/>
                    <a:gd name="connsiteX2099" fmla="*/ 1090002 w 1404720"/>
                    <a:gd name="connsiteY2099" fmla="*/ 466644 h 2812935"/>
                    <a:gd name="connsiteX2100" fmla="*/ 1005565 w 1404720"/>
                    <a:gd name="connsiteY2100" fmla="*/ 466644 h 2812935"/>
                    <a:gd name="connsiteX2101" fmla="*/ 965197 w 1404720"/>
                    <a:gd name="connsiteY2101" fmla="*/ 507012 h 2812935"/>
                    <a:gd name="connsiteX2102" fmla="*/ 1005565 w 1404720"/>
                    <a:gd name="connsiteY2102" fmla="*/ 547380 h 2812935"/>
                    <a:gd name="connsiteX2103" fmla="*/ 1045933 w 1404720"/>
                    <a:gd name="connsiteY2103" fmla="*/ 507012 h 2812935"/>
                    <a:gd name="connsiteX2104" fmla="*/ 1005565 w 1404720"/>
                    <a:gd name="connsiteY2104" fmla="*/ 466644 h 2812935"/>
                    <a:gd name="connsiteX2105" fmla="*/ 921129 w 1404720"/>
                    <a:gd name="connsiteY2105" fmla="*/ 466644 h 2812935"/>
                    <a:gd name="connsiteX2106" fmla="*/ 880761 w 1404720"/>
                    <a:gd name="connsiteY2106" fmla="*/ 507012 h 2812935"/>
                    <a:gd name="connsiteX2107" fmla="*/ 921129 w 1404720"/>
                    <a:gd name="connsiteY2107" fmla="*/ 547380 h 2812935"/>
                    <a:gd name="connsiteX2108" fmla="*/ 961497 w 1404720"/>
                    <a:gd name="connsiteY2108" fmla="*/ 507012 h 2812935"/>
                    <a:gd name="connsiteX2109" fmla="*/ 921129 w 1404720"/>
                    <a:gd name="connsiteY2109" fmla="*/ 466644 h 2812935"/>
                    <a:gd name="connsiteX2110" fmla="*/ 836693 w 1404720"/>
                    <a:gd name="connsiteY2110" fmla="*/ 466644 h 2812935"/>
                    <a:gd name="connsiteX2111" fmla="*/ 796325 w 1404720"/>
                    <a:gd name="connsiteY2111" fmla="*/ 507012 h 2812935"/>
                    <a:gd name="connsiteX2112" fmla="*/ 836693 w 1404720"/>
                    <a:gd name="connsiteY2112" fmla="*/ 547380 h 2812935"/>
                    <a:gd name="connsiteX2113" fmla="*/ 877061 w 1404720"/>
                    <a:gd name="connsiteY2113" fmla="*/ 507012 h 2812935"/>
                    <a:gd name="connsiteX2114" fmla="*/ 836693 w 1404720"/>
                    <a:gd name="connsiteY2114" fmla="*/ 466644 h 2812935"/>
                    <a:gd name="connsiteX2115" fmla="*/ 752256 w 1404720"/>
                    <a:gd name="connsiteY2115" fmla="*/ 466644 h 2812935"/>
                    <a:gd name="connsiteX2116" fmla="*/ 711888 w 1404720"/>
                    <a:gd name="connsiteY2116" fmla="*/ 507012 h 2812935"/>
                    <a:gd name="connsiteX2117" fmla="*/ 752256 w 1404720"/>
                    <a:gd name="connsiteY2117" fmla="*/ 547380 h 2812935"/>
                    <a:gd name="connsiteX2118" fmla="*/ 792624 w 1404720"/>
                    <a:gd name="connsiteY2118" fmla="*/ 507012 h 2812935"/>
                    <a:gd name="connsiteX2119" fmla="*/ 752256 w 1404720"/>
                    <a:gd name="connsiteY2119" fmla="*/ 466644 h 2812935"/>
                    <a:gd name="connsiteX2120" fmla="*/ 667820 w 1404720"/>
                    <a:gd name="connsiteY2120" fmla="*/ 466644 h 2812935"/>
                    <a:gd name="connsiteX2121" fmla="*/ 627452 w 1404720"/>
                    <a:gd name="connsiteY2121" fmla="*/ 507012 h 2812935"/>
                    <a:gd name="connsiteX2122" fmla="*/ 667820 w 1404720"/>
                    <a:gd name="connsiteY2122" fmla="*/ 547380 h 2812935"/>
                    <a:gd name="connsiteX2123" fmla="*/ 708188 w 1404720"/>
                    <a:gd name="connsiteY2123" fmla="*/ 507012 h 2812935"/>
                    <a:gd name="connsiteX2124" fmla="*/ 667820 w 1404720"/>
                    <a:gd name="connsiteY2124" fmla="*/ 466644 h 2812935"/>
                    <a:gd name="connsiteX2125" fmla="*/ 583384 w 1404720"/>
                    <a:gd name="connsiteY2125" fmla="*/ 466644 h 2812935"/>
                    <a:gd name="connsiteX2126" fmla="*/ 543016 w 1404720"/>
                    <a:gd name="connsiteY2126" fmla="*/ 507012 h 2812935"/>
                    <a:gd name="connsiteX2127" fmla="*/ 583384 w 1404720"/>
                    <a:gd name="connsiteY2127" fmla="*/ 547380 h 2812935"/>
                    <a:gd name="connsiteX2128" fmla="*/ 623752 w 1404720"/>
                    <a:gd name="connsiteY2128" fmla="*/ 507012 h 2812935"/>
                    <a:gd name="connsiteX2129" fmla="*/ 583384 w 1404720"/>
                    <a:gd name="connsiteY2129" fmla="*/ 466644 h 2812935"/>
                    <a:gd name="connsiteX2130" fmla="*/ 498947 w 1404720"/>
                    <a:gd name="connsiteY2130" fmla="*/ 466644 h 2812935"/>
                    <a:gd name="connsiteX2131" fmla="*/ 458579 w 1404720"/>
                    <a:gd name="connsiteY2131" fmla="*/ 507012 h 2812935"/>
                    <a:gd name="connsiteX2132" fmla="*/ 498947 w 1404720"/>
                    <a:gd name="connsiteY2132" fmla="*/ 547380 h 2812935"/>
                    <a:gd name="connsiteX2133" fmla="*/ 539315 w 1404720"/>
                    <a:gd name="connsiteY2133" fmla="*/ 507012 h 2812935"/>
                    <a:gd name="connsiteX2134" fmla="*/ 498947 w 1404720"/>
                    <a:gd name="connsiteY2134" fmla="*/ 466644 h 2812935"/>
                    <a:gd name="connsiteX2135" fmla="*/ 414511 w 1404720"/>
                    <a:gd name="connsiteY2135" fmla="*/ 466644 h 2812935"/>
                    <a:gd name="connsiteX2136" fmla="*/ 374143 w 1404720"/>
                    <a:gd name="connsiteY2136" fmla="*/ 507012 h 2812935"/>
                    <a:gd name="connsiteX2137" fmla="*/ 414511 w 1404720"/>
                    <a:gd name="connsiteY2137" fmla="*/ 547380 h 2812935"/>
                    <a:gd name="connsiteX2138" fmla="*/ 454879 w 1404720"/>
                    <a:gd name="connsiteY2138" fmla="*/ 507012 h 2812935"/>
                    <a:gd name="connsiteX2139" fmla="*/ 414511 w 1404720"/>
                    <a:gd name="connsiteY2139" fmla="*/ 466644 h 2812935"/>
                    <a:gd name="connsiteX2140" fmla="*/ 330075 w 1404720"/>
                    <a:gd name="connsiteY2140" fmla="*/ 466644 h 2812935"/>
                    <a:gd name="connsiteX2141" fmla="*/ 289707 w 1404720"/>
                    <a:gd name="connsiteY2141" fmla="*/ 507012 h 2812935"/>
                    <a:gd name="connsiteX2142" fmla="*/ 330075 w 1404720"/>
                    <a:gd name="connsiteY2142" fmla="*/ 547380 h 2812935"/>
                    <a:gd name="connsiteX2143" fmla="*/ 370443 w 1404720"/>
                    <a:gd name="connsiteY2143" fmla="*/ 507012 h 2812935"/>
                    <a:gd name="connsiteX2144" fmla="*/ 330075 w 1404720"/>
                    <a:gd name="connsiteY2144" fmla="*/ 466644 h 2812935"/>
                    <a:gd name="connsiteX2145" fmla="*/ 245639 w 1404720"/>
                    <a:gd name="connsiteY2145" fmla="*/ 466644 h 2812935"/>
                    <a:gd name="connsiteX2146" fmla="*/ 205271 w 1404720"/>
                    <a:gd name="connsiteY2146" fmla="*/ 507012 h 2812935"/>
                    <a:gd name="connsiteX2147" fmla="*/ 245639 w 1404720"/>
                    <a:gd name="connsiteY2147" fmla="*/ 547380 h 2812935"/>
                    <a:gd name="connsiteX2148" fmla="*/ 286007 w 1404720"/>
                    <a:gd name="connsiteY2148" fmla="*/ 507012 h 2812935"/>
                    <a:gd name="connsiteX2149" fmla="*/ 245639 w 1404720"/>
                    <a:gd name="connsiteY2149" fmla="*/ 466644 h 2812935"/>
                    <a:gd name="connsiteX2150" fmla="*/ 161202 w 1404720"/>
                    <a:gd name="connsiteY2150" fmla="*/ 466644 h 2812935"/>
                    <a:gd name="connsiteX2151" fmla="*/ 120834 w 1404720"/>
                    <a:gd name="connsiteY2151" fmla="*/ 507012 h 2812935"/>
                    <a:gd name="connsiteX2152" fmla="*/ 161202 w 1404720"/>
                    <a:gd name="connsiteY2152" fmla="*/ 547380 h 2812935"/>
                    <a:gd name="connsiteX2153" fmla="*/ 201570 w 1404720"/>
                    <a:gd name="connsiteY2153" fmla="*/ 507012 h 2812935"/>
                    <a:gd name="connsiteX2154" fmla="*/ 161202 w 1404720"/>
                    <a:gd name="connsiteY2154" fmla="*/ 466644 h 2812935"/>
                    <a:gd name="connsiteX2155" fmla="*/ 76766 w 1404720"/>
                    <a:gd name="connsiteY2155" fmla="*/ 466644 h 2812935"/>
                    <a:gd name="connsiteX2156" fmla="*/ 36398 w 1404720"/>
                    <a:gd name="connsiteY2156" fmla="*/ 507012 h 2812935"/>
                    <a:gd name="connsiteX2157" fmla="*/ 76766 w 1404720"/>
                    <a:gd name="connsiteY2157" fmla="*/ 547380 h 2812935"/>
                    <a:gd name="connsiteX2158" fmla="*/ 117134 w 1404720"/>
                    <a:gd name="connsiteY2158" fmla="*/ 507012 h 2812935"/>
                    <a:gd name="connsiteX2159" fmla="*/ 76766 w 1404720"/>
                    <a:gd name="connsiteY2159" fmla="*/ 466644 h 2812935"/>
                    <a:gd name="connsiteX2160" fmla="*/ 1343312 w 1404720"/>
                    <a:gd name="connsiteY2160" fmla="*/ 380595 h 2812935"/>
                    <a:gd name="connsiteX2161" fmla="*/ 1302944 w 1404720"/>
                    <a:gd name="connsiteY2161" fmla="*/ 420963 h 2812935"/>
                    <a:gd name="connsiteX2162" fmla="*/ 1343312 w 1404720"/>
                    <a:gd name="connsiteY2162" fmla="*/ 461331 h 2812935"/>
                    <a:gd name="connsiteX2163" fmla="*/ 1383680 w 1404720"/>
                    <a:gd name="connsiteY2163" fmla="*/ 420963 h 2812935"/>
                    <a:gd name="connsiteX2164" fmla="*/ 1343312 w 1404720"/>
                    <a:gd name="connsiteY2164" fmla="*/ 380595 h 2812935"/>
                    <a:gd name="connsiteX2165" fmla="*/ 1258874 w 1404720"/>
                    <a:gd name="connsiteY2165" fmla="*/ 380595 h 2812935"/>
                    <a:gd name="connsiteX2166" fmla="*/ 1218506 w 1404720"/>
                    <a:gd name="connsiteY2166" fmla="*/ 420963 h 2812935"/>
                    <a:gd name="connsiteX2167" fmla="*/ 1258874 w 1404720"/>
                    <a:gd name="connsiteY2167" fmla="*/ 461331 h 2812935"/>
                    <a:gd name="connsiteX2168" fmla="*/ 1299242 w 1404720"/>
                    <a:gd name="connsiteY2168" fmla="*/ 420963 h 2812935"/>
                    <a:gd name="connsiteX2169" fmla="*/ 1258874 w 1404720"/>
                    <a:gd name="connsiteY2169" fmla="*/ 380595 h 2812935"/>
                    <a:gd name="connsiteX2170" fmla="*/ 1174438 w 1404720"/>
                    <a:gd name="connsiteY2170" fmla="*/ 380595 h 2812935"/>
                    <a:gd name="connsiteX2171" fmla="*/ 1134070 w 1404720"/>
                    <a:gd name="connsiteY2171" fmla="*/ 420963 h 2812935"/>
                    <a:gd name="connsiteX2172" fmla="*/ 1174438 w 1404720"/>
                    <a:gd name="connsiteY2172" fmla="*/ 461331 h 2812935"/>
                    <a:gd name="connsiteX2173" fmla="*/ 1214806 w 1404720"/>
                    <a:gd name="connsiteY2173" fmla="*/ 420963 h 2812935"/>
                    <a:gd name="connsiteX2174" fmla="*/ 1174438 w 1404720"/>
                    <a:gd name="connsiteY2174" fmla="*/ 380595 h 2812935"/>
                    <a:gd name="connsiteX2175" fmla="*/ 1090002 w 1404720"/>
                    <a:gd name="connsiteY2175" fmla="*/ 380595 h 2812935"/>
                    <a:gd name="connsiteX2176" fmla="*/ 1049634 w 1404720"/>
                    <a:gd name="connsiteY2176" fmla="*/ 420963 h 2812935"/>
                    <a:gd name="connsiteX2177" fmla="*/ 1090002 w 1404720"/>
                    <a:gd name="connsiteY2177" fmla="*/ 461331 h 2812935"/>
                    <a:gd name="connsiteX2178" fmla="*/ 1130370 w 1404720"/>
                    <a:gd name="connsiteY2178" fmla="*/ 420963 h 2812935"/>
                    <a:gd name="connsiteX2179" fmla="*/ 1090002 w 1404720"/>
                    <a:gd name="connsiteY2179" fmla="*/ 380595 h 2812935"/>
                    <a:gd name="connsiteX2180" fmla="*/ 1005565 w 1404720"/>
                    <a:gd name="connsiteY2180" fmla="*/ 380595 h 2812935"/>
                    <a:gd name="connsiteX2181" fmla="*/ 965197 w 1404720"/>
                    <a:gd name="connsiteY2181" fmla="*/ 420963 h 2812935"/>
                    <a:gd name="connsiteX2182" fmla="*/ 1005565 w 1404720"/>
                    <a:gd name="connsiteY2182" fmla="*/ 461331 h 2812935"/>
                    <a:gd name="connsiteX2183" fmla="*/ 1045933 w 1404720"/>
                    <a:gd name="connsiteY2183" fmla="*/ 420963 h 2812935"/>
                    <a:gd name="connsiteX2184" fmla="*/ 1005565 w 1404720"/>
                    <a:gd name="connsiteY2184" fmla="*/ 380595 h 2812935"/>
                    <a:gd name="connsiteX2185" fmla="*/ 921129 w 1404720"/>
                    <a:gd name="connsiteY2185" fmla="*/ 380595 h 2812935"/>
                    <a:gd name="connsiteX2186" fmla="*/ 880761 w 1404720"/>
                    <a:gd name="connsiteY2186" fmla="*/ 420963 h 2812935"/>
                    <a:gd name="connsiteX2187" fmla="*/ 921129 w 1404720"/>
                    <a:gd name="connsiteY2187" fmla="*/ 461331 h 2812935"/>
                    <a:gd name="connsiteX2188" fmla="*/ 961497 w 1404720"/>
                    <a:gd name="connsiteY2188" fmla="*/ 420963 h 2812935"/>
                    <a:gd name="connsiteX2189" fmla="*/ 921129 w 1404720"/>
                    <a:gd name="connsiteY2189" fmla="*/ 380595 h 2812935"/>
                    <a:gd name="connsiteX2190" fmla="*/ 836693 w 1404720"/>
                    <a:gd name="connsiteY2190" fmla="*/ 380595 h 2812935"/>
                    <a:gd name="connsiteX2191" fmla="*/ 796325 w 1404720"/>
                    <a:gd name="connsiteY2191" fmla="*/ 420963 h 2812935"/>
                    <a:gd name="connsiteX2192" fmla="*/ 836693 w 1404720"/>
                    <a:gd name="connsiteY2192" fmla="*/ 461331 h 2812935"/>
                    <a:gd name="connsiteX2193" fmla="*/ 877061 w 1404720"/>
                    <a:gd name="connsiteY2193" fmla="*/ 420963 h 2812935"/>
                    <a:gd name="connsiteX2194" fmla="*/ 836693 w 1404720"/>
                    <a:gd name="connsiteY2194" fmla="*/ 380595 h 2812935"/>
                    <a:gd name="connsiteX2195" fmla="*/ 752256 w 1404720"/>
                    <a:gd name="connsiteY2195" fmla="*/ 380595 h 2812935"/>
                    <a:gd name="connsiteX2196" fmla="*/ 711888 w 1404720"/>
                    <a:gd name="connsiteY2196" fmla="*/ 420963 h 2812935"/>
                    <a:gd name="connsiteX2197" fmla="*/ 752256 w 1404720"/>
                    <a:gd name="connsiteY2197" fmla="*/ 461331 h 2812935"/>
                    <a:gd name="connsiteX2198" fmla="*/ 792624 w 1404720"/>
                    <a:gd name="connsiteY2198" fmla="*/ 420963 h 2812935"/>
                    <a:gd name="connsiteX2199" fmla="*/ 752256 w 1404720"/>
                    <a:gd name="connsiteY2199" fmla="*/ 380595 h 2812935"/>
                    <a:gd name="connsiteX2200" fmla="*/ 667820 w 1404720"/>
                    <a:gd name="connsiteY2200" fmla="*/ 380595 h 2812935"/>
                    <a:gd name="connsiteX2201" fmla="*/ 627452 w 1404720"/>
                    <a:gd name="connsiteY2201" fmla="*/ 420963 h 2812935"/>
                    <a:gd name="connsiteX2202" fmla="*/ 667820 w 1404720"/>
                    <a:gd name="connsiteY2202" fmla="*/ 461331 h 2812935"/>
                    <a:gd name="connsiteX2203" fmla="*/ 708188 w 1404720"/>
                    <a:gd name="connsiteY2203" fmla="*/ 420963 h 2812935"/>
                    <a:gd name="connsiteX2204" fmla="*/ 667820 w 1404720"/>
                    <a:gd name="connsiteY2204" fmla="*/ 380595 h 2812935"/>
                    <a:gd name="connsiteX2205" fmla="*/ 583384 w 1404720"/>
                    <a:gd name="connsiteY2205" fmla="*/ 380595 h 2812935"/>
                    <a:gd name="connsiteX2206" fmla="*/ 543016 w 1404720"/>
                    <a:gd name="connsiteY2206" fmla="*/ 420963 h 2812935"/>
                    <a:gd name="connsiteX2207" fmla="*/ 583384 w 1404720"/>
                    <a:gd name="connsiteY2207" fmla="*/ 461331 h 2812935"/>
                    <a:gd name="connsiteX2208" fmla="*/ 623752 w 1404720"/>
                    <a:gd name="connsiteY2208" fmla="*/ 420963 h 2812935"/>
                    <a:gd name="connsiteX2209" fmla="*/ 583384 w 1404720"/>
                    <a:gd name="connsiteY2209" fmla="*/ 380595 h 2812935"/>
                    <a:gd name="connsiteX2210" fmla="*/ 498947 w 1404720"/>
                    <a:gd name="connsiteY2210" fmla="*/ 380595 h 2812935"/>
                    <a:gd name="connsiteX2211" fmla="*/ 458579 w 1404720"/>
                    <a:gd name="connsiteY2211" fmla="*/ 420963 h 2812935"/>
                    <a:gd name="connsiteX2212" fmla="*/ 498947 w 1404720"/>
                    <a:gd name="connsiteY2212" fmla="*/ 461331 h 2812935"/>
                    <a:gd name="connsiteX2213" fmla="*/ 539315 w 1404720"/>
                    <a:gd name="connsiteY2213" fmla="*/ 420963 h 2812935"/>
                    <a:gd name="connsiteX2214" fmla="*/ 498947 w 1404720"/>
                    <a:gd name="connsiteY2214" fmla="*/ 380595 h 2812935"/>
                    <a:gd name="connsiteX2215" fmla="*/ 414511 w 1404720"/>
                    <a:gd name="connsiteY2215" fmla="*/ 380595 h 2812935"/>
                    <a:gd name="connsiteX2216" fmla="*/ 374143 w 1404720"/>
                    <a:gd name="connsiteY2216" fmla="*/ 420963 h 2812935"/>
                    <a:gd name="connsiteX2217" fmla="*/ 414511 w 1404720"/>
                    <a:gd name="connsiteY2217" fmla="*/ 461331 h 2812935"/>
                    <a:gd name="connsiteX2218" fmla="*/ 454879 w 1404720"/>
                    <a:gd name="connsiteY2218" fmla="*/ 420963 h 2812935"/>
                    <a:gd name="connsiteX2219" fmla="*/ 414511 w 1404720"/>
                    <a:gd name="connsiteY2219" fmla="*/ 380595 h 2812935"/>
                    <a:gd name="connsiteX2220" fmla="*/ 330075 w 1404720"/>
                    <a:gd name="connsiteY2220" fmla="*/ 380595 h 2812935"/>
                    <a:gd name="connsiteX2221" fmla="*/ 289707 w 1404720"/>
                    <a:gd name="connsiteY2221" fmla="*/ 420963 h 2812935"/>
                    <a:gd name="connsiteX2222" fmla="*/ 330075 w 1404720"/>
                    <a:gd name="connsiteY2222" fmla="*/ 461331 h 2812935"/>
                    <a:gd name="connsiteX2223" fmla="*/ 370443 w 1404720"/>
                    <a:gd name="connsiteY2223" fmla="*/ 420963 h 2812935"/>
                    <a:gd name="connsiteX2224" fmla="*/ 330075 w 1404720"/>
                    <a:gd name="connsiteY2224" fmla="*/ 380595 h 2812935"/>
                    <a:gd name="connsiteX2225" fmla="*/ 245639 w 1404720"/>
                    <a:gd name="connsiteY2225" fmla="*/ 380595 h 2812935"/>
                    <a:gd name="connsiteX2226" fmla="*/ 205271 w 1404720"/>
                    <a:gd name="connsiteY2226" fmla="*/ 420963 h 2812935"/>
                    <a:gd name="connsiteX2227" fmla="*/ 245639 w 1404720"/>
                    <a:gd name="connsiteY2227" fmla="*/ 461331 h 2812935"/>
                    <a:gd name="connsiteX2228" fmla="*/ 286007 w 1404720"/>
                    <a:gd name="connsiteY2228" fmla="*/ 420963 h 2812935"/>
                    <a:gd name="connsiteX2229" fmla="*/ 245639 w 1404720"/>
                    <a:gd name="connsiteY2229" fmla="*/ 380595 h 2812935"/>
                    <a:gd name="connsiteX2230" fmla="*/ 161202 w 1404720"/>
                    <a:gd name="connsiteY2230" fmla="*/ 380595 h 2812935"/>
                    <a:gd name="connsiteX2231" fmla="*/ 120834 w 1404720"/>
                    <a:gd name="connsiteY2231" fmla="*/ 420963 h 2812935"/>
                    <a:gd name="connsiteX2232" fmla="*/ 161202 w 1404720"/>
                    <a:gd name="connsiteY2232" fmla="*/ 461331 h 2812935"/>
                    <a:gd name="connsiteX2233" fmla="*/ 201570 w 1404720"/>
                    <a:gd name="connsiteY2233" fmla="*/ 420963 h 2812935"/>
                    <a:gd name="connsiteX2234" fmla="*/ 161202 w 1404720"/>
                    <a:gd name="connsiteY2234" fmla="*/ 380595 h 2812935"/>
                    <a:gd name="connsiteX2235" fmla="*/ 76766 w 1404720"/>
                    <a:gd name="connsiteY2235" fmla="*/ 380595 h 2812935"/>
                    <a:gd name="connsiteX2236" fmla="*/ 36398 w 1404720"/>
                    <a:gd name="connsiteY2236" fmla="*/ 420963 h 2812935"/>
                    <a:gd name="connsiteX2237" fmla="*/ 76766 w 1404720"/>
                    <a:gd name="connsiteY2237" fmla="*/ 461331 h 2812935"/>
                    <a:gd name="connsiteX2238" fmla="*/ 117134 w 1404720"/>
                    <a:gd name="connsiteY2238" fmla="*/ 420963 h 2812935"/>
                    <a:gd name="connsiteX2239" fmla="*/ 76766 w 1404720"/>
                    <a:gd name="connsiteY2239" fmla="*/ 380595 h 2812935"/>
                    <a:gd name="connsiteX2240" fmla="*/ 1343312 w 1404720"/>
                    <a:gd name="connsiteY2240" fmla="*/ 294546 h 2812935"/>
                    <a:gd name="connsiteX2241" fmla="*/ 1302944 w 1404720"/>
                    <a:gd name="connsiteY2241" fmla="*/ 334914 h 2812935"/>
                    <a:gd name="connsiteX2242" fmla="*/ 1343312 w 1404720"/>
                    <a:gd name="connsiteY2242" fmla="*/ 375282 h 2812935"/>
                    <a:gd name="connsiteX2243" fmla="*/ 1383680 w 1404720"/>
                    <a:gd name="connsiteY2243" fmla="*/ 334914 h 2812935"/>
                    <a:gd name="connsiteX2244" fmla="*/ 1343312 w 1404720"/>
                    <a:gd name="connsiteY2244" fmla="*/ 294546 h 2812935"/>
                    <a:gd name="connsiteX2245" fmla="*/ 1258874 w 1404720"/>
                    <a:gd name="connsiteY2245" fmla="*/ 294546 h 2812935"/>
                    <a:gd name="connsiteX2246" fmla="*/ 1218506 w 1404720"/>
                    <a:gd name="connsiteY2246" fmla="*/ 334914 h 2812935"/>
                    <a:gd name="connsiteX2247" fmla="*/ 1258874 w 1404720"/>
                    <a:gd name="connsiteY2247" fmla="*/ 375282 h 2812935"/>
                    <a:gd name="connsiteX2248" fmla="*/ 1299242 w 1404720"/>
                    <a:gd name="connsiteY2248" fmla="*/ 334914 h 2812935"/>
                    <a:gd name="connsiteX2249" fmla="*/ 1258874 w 1404720"/>
                    <a:gd name="connsiteY2249" fmla="*/ 294546 h 2812935"/>
                    <a:gd name="connsiteX2250" fmla="*/ 1174438 w 1404720"/>
                    <a:gd name="connsiteY2250" fmla="*/ 294546 h 2812935"/>
                    <a:gd name="connsiteX2251" fmla="*/ 1134070 w 1404720"/>
                    <a:gd name="connsiteY2251" fmla="*/ 334914 h 2812935"/>
                    <a:gd name="connsiteX2252" fmla="*/ 1174438 w 1404720"/>
                    <a:gd name="connsiteY2252" fmla="*/ 375282 h 2812935"/>
                    <a:gd name="connsiteX2253" fmla="*/ 1214806 w 1404720"/>
                    <a:gd name="connsiteY2253" fmla="*/ 334914 h 2812935"/>
                    <a:gd name="connsiteX2254" fmla="*/ 1174438 w 1404720"/>
                    <a:gd name="connsiteY2254" fmla="*/ 294546 h 2812935"/>
                    <a:gd name="connsiteX2255" fmla="*/ 1090002 w 1404720"/>
                    <a:gd name="connsiteY2255" fmla="*/ 294546 h 2812935"/>
                    <a:gd name="connsiteX2256" fmla="*/ 1049634 w 1404720"/>
                    <a:gd name="connsiteY2256" fmla="*/ 334914 h 2812935"/>
                    <a:gd name="connsiteX2257" fmla="*/ 1090002 w 1404720"/>
                    <a:gd name="connsiteY2257" fmla="*/ 375282 h 2812935"/>
                    <a:gd name="connsiteX2258" fmla="*/ 1130370 w 1404720"/>
                    <a:gd name="connsiteY2258" fmla="*/ 334914 h 2812935"/>
                    <a:gd name="connsiteX2259" fmla="*/ 1090002 w 1404720"/>
                    <a:gd name="connsiteY2259" fmla="*/ 294546 h 2812935"/>
                    <a:gd name="connsiteX2260" fmla="*/ 1005565 w 1404720"/>
                    <a:gd name="connsiteY2260" fmla="*/ 294546 h 2812935"/>
                    <a:gd name="connsiteX2261" fmla="*/ 965197 w 1404720"/>
                    <a:gd name="connsiteY2261" fmla="*/ 334914 h 2812935"/>
                    <a:gd name="connsiteX2262" fmla="*/ 1005565 w 1404720"/>
                    <a:gd name="connsiteY2262" fmla="*/ 375282 h 2812935"/>
                    <a:gd name="connsiteX2263" fmla="*/ 1045933 w 1404720"/>
                    <a:gd name="connsiteY2263" fmla="*/ 334914 h 2812935"/>
                    <a:gd name="connsiteX2264" fmla="*/ 1005565 w 1404720"/>
                    <a:gd name="connsiteY2264" fmla="*/ 294546 h 2812935"/>
                    <a:gd name="connsiteX2265" fmla="*/ 921129 w 1404720"/>
                    <a:gd name="connsiteY2265" fmla="*/ 294546 h 2812935"/>
                    <a:gd name="connsiteX2266" fmla="*/ 880761 w 1404720"/>
                    <a:gd name="connsiteY2266" fmla="*/ 334914 h 2812935"/>
                    <a:gd name="connsiteX2267" fmla="*/ 921129 w 1404720"/>
                    <a:gd name="connsiteY2267" fmla="*/ 375282 h 2812935"/>
                    <a:gd name="connsiteX2268" fmla="*/ 961497 w 1404720"/>
                    <a:gd name="connsiteY2268" fmla="*/ 334914 h 2812935"/>
                    <a:gd name="connsiteX2269" fmla="*/ 921129 w 1404720"/>
                    <a:gd name="connsiteY2269" fmla="*/ 294546 h 2812935"/>
                    <a:gd name="connsiteX2270" fmla="*/ 836693 w 1404720"/>
                    <a:gd name="connsiteY2270" fmla="*/ 294546 h 2812935"/>
                    <a:gd name="connsiteX2271" fmla="*/ 796325 w 1404720"/>
                    <a:gd name="connsiteY2271" fmla="*/ 334914 h 2812935"/>
                    <a:gd name="connsiteX2272" fmla="*/ 836693 w 1404720"/>
                    <a:gd name="connsiteY2272" fmla="*/ 375282 h 2812935"/>
                    <a:gd name="connsiteX2273" fmla="*/ 877061 w 1404720"/>
                    <a:gd name="connsiteY2273" fmla="*/ 334914 h 2812935"/>
                    <a:gd name="connsiteX2274" fmla="*/ 836693 w 1404720"/>
                    <a:gd name="connsiteY2274" fmla="*/ 294546 h 2812935"/>
                    <a:gd name="connsiteX2275" fmla="*/ 752256 w 1404720"/>
                    <a:gd name="connsiteY2275" fmla="*/ 294546 h 2812935"/>
                    <a:gd name="connsiteX2276" fmla="*/ 711888 w 1404720"/>
                    <a:gd name="connsiteY2276" fmla="*/ 334914 h 2812935"/>
                    <a:gd name="connsiteX2277" fmla="*/ 752256 w 1404720"/>
                    <a:gd name="connsiteY2277" fmla="*/ 375282 h 2812935"/>
                    <a:gd name="connsiteX2278" fmla="*/ 792624 w 1404720"/>
                    <a:gd name="connsiteY2278" fmla="*/ 334914 h 2812935"/>
                    <a:gd name="connsiteX2279" fmla="*/ 752256 w 1404720"/>
                    <a:gd name="connsiteY2279" fmla="*/ 294546 h 2812935"/>
                    <a:gd name="connsiteX2280" fmla="*/ 667820 w 1404720"/>
                    <a:gd name="connsiteY2280" fmla="*/ 294546 h 2812935"/>
                    <a:gd name="connsiteX2281" fmla="*/ 627452 w 1404720"/>
                    <a:gd name="connsiteY2281" fmla="*/ 334914 h 2812935"/>
                    <a:gd name="connsiteX2282" fmla="*/ 667820 w 1404720"/>
                    <a:gd name="connsiteY2282" fmla="*/ 375282 h 2812935"/>
                    <a:gd name="connsiteX2283" fmla="*/ 708188 w 1404720"/>
                    <a:gd name="connsiteY2283" fmla="*/ 334914 h 2812935"/>
                    <a:gd name="connsiteX2284" fmla="*/ 667820 w 1404720"/>
                    <a:gd name="connsiteY2284" fmla="*/ 294546 h 2812935"/>
                    <a:gd name="connsiteX2285" fmla="*/ 583384 w 1404720"/>
                    <a:gd name="connsiteY2285" fmla="*/ 294546 h 2812935"/>
                    <a:gd name="connsiteX2286" fmla="*/ 543016 w 1404720"/>
                    <a:gd name="connsiteY2286" fmla="*/ 334914 h 2812935"/>
                    <a:gd name="connsiteX2287" fmla="*/ 583384 w 1404720"/>
                    <a:gd name="connsiteY2287" fmla="*/ 375282 h 2812935"/>
                    <a:gd name="connsiteX2288" fmla="*/ 623752 w 1404720"/>
                    <a:gd name="connsiteY2288" fmla="*/ 334914 h 2812935"/>
                    <a:gd name="connsiteX2289" fmla="*/ 583384 w 1404720"/>
                    <a:gd name="connsiteY2289" fmla="*/ 294546 h 2812935"/>
                    <a:gd name="connsiteX2290" fmla="*/ 498947 w 1404720"/>
                    <a:gd name="connsiteY2290" fmla="*/ 294546 h 2812935"/>
                    <a:gd name="connsiteX2291" fmla="*/ 458579 w 1404720"/>
                    <a:gd name="connsiteY2291" fmla="*/ 334914 h 2812935"/>
                    <a:gd name="connsiteX2292" fmla="*/ 498947 w 1404720"/>
                    <a:gd name="connsiteY2292" fmla="*/ 375282 h 2812935"/>
                    <a:gd name="connsiteX2293" fmla="*/ 539315 w 1404720"/>
                    <a:gd name="connsiteY2293" fmla="*/ 334914 h 2812935"/>
                    <a:gd name="connsiteX2294" fmla="*/ 498947 w 1404720"/>
                    <a:gd name="connsiteY2294" fmla="*/ 294546 h 2812935"/>
                    <a:gd name="connsiteX2295" fmla="*/ 414511 w 1404720"/>
                    <a:gd name="connsiteY2295" fmla="*/ 294546 h 2812935"/>
                    <a:gd name="connsiteX2296" fmla="*/ 374143 w 1404720"/>
                    <a:gd name="connsiteY2296" fmla="*/ 334914 h 2812935"/>
                    <a:gd name="connsiteX2297" fmla="*/ 414511 w 1404720"/>
                    <a:gd name="connsiteY2297" fmla="*/ 375282 h 2812935"/>
                    <a:gd name="connsiteX2298" fmla="*/ 454879 w 1404720"/>
                    <a:gd name="connsiteY2298" fmla="*/ 334914 h 2812935"/>
                    <a:gd name="connsiteX2299" fmla="*/ 414511 w 1404720"/>
                    <a:gd name="connsiteY2299" fmla="*/ 294546 h 2812935"/>
                    <a:gd name="connsiteX2300" fmla="*/ 330075 w 1404720"/>
                    <a:gd name="connsiteY2300" fmla="*/ 294546 h 2812935"/>
                    <a:gd name="connsiteX2301" fmla="*/ 289707 w 1404720"/>
                    <a:gd name="connsiteY2301" fmla="*/ 334914 h 2812935"/>
                    <a:gd name="connsiteX2302" fmla="*/ 330075 w 1404720"/>
                    <a:gd name="connsiteY2302" fmla="*/ 375282 h 2812935"/>
                    <a:gd name="connsiteX2303" fmla="*/ 370443 w 1404720"/>
                    <a:gd name="connsiteY2303" fmla="*/ 334914 h 2812935"/>
                    <a:gd name="connsiteX2304" fmla="*/ 330075 w 1404720"/>
                    <a:gd name="connsiteY2304" fmla="*/ 294546 h 2812935"/>
                    <a:gd name="connsiteX2305" fmla="*/ 245639 w 1404720"/>
                    <a:gd name="connsiteY2305" fmla="*/ 294546 h 2812935"/>
                    <a:gd name="connsiteX2306" fmla="*/ 205271 w 1404720"/>
                    <a:gd name="connsiteY2306" fmla="*/ 334914 h 2812935"/>
                    <a:gd name="connsiteX2307" fmla="*/ 245639 w 1404720"/>
                    <a:gd name="connsiteY2307" fmla="*/ 375282 h 2812935"/>
                    <a:gd name="connsiteX2308" fmla="*/ 286007 w 1404720"/>
                    <a:gd name="connsiteY2308" fmla="*/ 334914 h 2812935"/>
                    <a:gd name="connsiteX2309" fmla="*/ 245639 w 1404720"/>
                    <a:gd name="connsiteY2309" fmla="*/ 294546 h 2812935"/>
                    <a:gd name="connsiteX2310" fmla="*/ 161202 w 1404720"/>
                    <a:gd name="connsiteY2310" fmla="*/ 294546 h 2812935"/>
                    <a:gd name="connsiteX2311" fmla="*/ 120834 w 1404720"/>
                    <a:gd name="connsiteY2311" fmla="*/ 334914 h 2812935"/>
                    <a:gd name="connsiteX2312" fmla="*/ 161202 w 1404720"/>
                    <a:gd name="connsiteY2312" fmla="*/ 375282 h 2812935"/>
                    <a:gd name="connsiteX2313" fmla="*/ 201570 w 1404720"/>
                    <a:gd name="connsiteY2313" fmla="*/ 334914 h 2812935"/>
                    <a:gd name="connsiteX2314" fmla="*/ 161202 w 1404720"/>
                    <a:gd name="connsiteY2314" fmla="*/ 294546 h 2812935"/>
                    <a:gd name="connsiteX2315" fmla="*/ 76766 w 1404720"/>
                    <a:gd name="connsiteY2315" fmla="*/ 294546 h 2812935"/>
                    <a:gd name="connsiteX2316" fmla="*/ 36398 w 1404720"/>
                    <a:gd name="connsiteY2316" fmla="*/ 334914 h 2812935"/>
                    <a:gd name="connsiteX2317" fmla="*/ 76766 w 1404720"/>
                    <a:gd name="connsiteY2317" fmla="*/ 375282 h 2812935"/>
                    <a:gd name="connsiteX2318" fmla="*/ 117134 w 1404720"/>
                    <a:gd name="connsiteY2318" fmla="*/ 334914 h 2812935"/>
                    <a:gd name="connsiteX2319" fmla="*/ 76766 w 1404720"/>
                    <a:gd name="connsiteY2319" fmla="*/ 294546 h 2812935"/>
                    <a:gd name="connsiteX2320" fmla="*/ 1343312 w 1404720"/>
                    <a:gd name="connsiteY2320" fmla="*/ 208497 h 2812935"/>
                    <a:gd name="connsiteX2321" fmla="*/ 1302944 w 1404720"/>
                    <a:gd name="connsiteY2321" fmla="*/ 248865 h 2812935"/>
                    <a:gd name="connsiteX2322" fmla="*/ 1343312 w 1404720"/>
                    <a:gd name="connsiteY2322" fmla="*/ 289233 h 2812935"/>
                    <a:gd name="connsiteX2323" fmla="*/ 1383680 w 1404720"/>
                    <a:gd name="connsiteY2323" fmla="*/ 248865 h 2812935"/>
                    <a:gd name="connsiteX2324" fmla="*/ 1343312 w 1404720"/>
                    <a:gd name="connsiteY2324" fmla="*/ 208497 h 2812935"/>
                    <a:gd name="connsiteX2325" fmla="*/ 1258874 w 1404720"/>
                    <a:gd name="connsiteY2325" fmla="*/ 208497 h 2812935"/>
                    <a:gd name="connsiteX2326" fmla="*/ 1218506 w 1404720"/>
                    <a:gd name="connsiteY2326" fmla="*/ 248865 h 2812935"/>
                    <a:gd name="connsiteX2327" fmla="*/ 1258874 w 1404720"/>
                    <a:gd name="connsiteY2327" fmla="*/ 289233 h 2812935"/>
                    <a:gd name="connsiteX2328" fmla="*/ 1299242 w 1404720"/>
                    <a:gd name="connsiteY2328" fmla="*/ 248865 h 2812935"/>
                    <a:gd name="connsiteX2329" fmla="*/ 1258874 w 1404720"/>
                    <a:gd name="connsiteY2329" fmla="*/ 208497 h 2812935"/>
                    <a:gd name="connsiteX2330" fmla="*/ 1174438 w 1404720"/>
                    <a:gd name="connsiteY2330" fmla="*/ 208497 h 2812935"/>
                    <a:gd name="connsiteX2331" fmla="*/ 1134070 w 1404720"/>
                    <a:gd name="connsiteY2331" fmla="*/ 248865 h 2812935"/>
                    <a:gd name="connsiteX2332" fmla="*/ 1174438 w 1404720"/>
                    <a:gd name="connsiteY2332" fmla="*/ 289233 h 2812935"/>
                    <a:gd name="connsiteX2333" fmla="*/ 1214806 w 1404720"/>
                    <a:gd name="connsiteY2333" fmla="*/ 248865 h 2812935"/>
                    <a:gd name="connsiteX2334" fmla="*/ 1174438 w 1404720"/>
                    <a:gd name="connsiteY2334" fmla="*/ 208497 h 2812935"/>
                    <a:gd name="connsiteX2335" fmla="*/ 1090002 w 1404720"/>
                    <a:gd name="connsiteY2335" fmla="*/ 208497 h 2812935"/>
                    <a:gd name="connsiteX2336" fmla="*/ 1049634 w 1404720"/>
                    <a:gd name="connsiteY2336" fmla="*/ 248865 h 2812935"/>
                    <a:gd name="connsiteX2337" fmla="*/ 1090002 w 1404720"/>
                    <a:gd name="connsiteY2337" fmla="*/ 289233 h 2812935"/>
                    <a:gd name="connsiteX2338" fmla="*/ 1130370 w 1404720"/>
                    <a:gd name="connsiteY2338" fmla="*/ 248865 h 2812935"/>
                    <a:gd name="connsiteX2339" fmla="*/ 1090002 w 1404720"/>
                    <a:gd name="connsiteY2339" fmla="*/ 208497 h 2812935"/>
                    <a:gd name="connsiteX2340" fmla="*/ 1005565 w 1404720"/>
                    <a:gd name="connsiteY2340" fmla="*/ 208497 h 2812935"/>
                    <a:gd name="connsiteX2341" fmla="*/ 965197 w 1404720"/>
                    <a:gd name="connsiteY2341" fmla="*/ 248865 h 2812935"/>
                    <a:gd name="connsiteX2342" fmla="*/ 1005565 w 1404720"/>
                    <a:gd name="connsiteY2342" fmla="*/ 289233 h 2812935"/>
                    <a:gd name="connsiteX2343" fmla="*/ 1045933 w 1404720"/>
                    <a:gd name="connsiteY2343" fmla="*/ 248865 h 2812935"/>
                    <a:gd name="connsiteX2344" fmla="*/ 1005565 w 1404720"/>
                    <a:gd name="connsiteY2344" fmla="*/ 208497 h 2812935"/>
                    <a:gd name="connsiteX2345" fmla="*/ 921129 w 1404720"/>
                    <a:gd name="connsiteY2345" fmla="*/ 208497 h 2812935"/>
                    <a:gd name="connsiteX2346" fmla="*/ 880761 w 1404720"/>
                    <a:gd name="connsiteY2346" fmla="*/ 248865 h 2812935"/>
                    <a:gd name="connsiteX2347" fmla="*/ 921129 w 1404720"/>
                    <a:gd name="connsiteY2347" fmla="*/ 289233 h 2812935"/>
                    <a:gd name="connsiteX2348" fmla="*/ 961497 w 1404720"/>
                    <a:gd name="connsiteY2348" fmla="*/ 248865 h 2812935"/>
                    <a:gd name="connsiteX2349" fmla="*/ 921129 w 1404720"/>
                    <a:gd name="connsiteY2349" fmla="*/ 208497 h 2812935"/>
                    <a:gd name="connsiteX2350" fmla="*/ 836693 w 1404720"/>
                    <a:gd name="connsiteY2350" fmla="*/ 208497 h 2812935"/>
                    <a:gd name="connsiteX2351" fmla="*/ 796325 w 1404720"/>
                    <a:gd name="connsiteY2351" fmla="*/ 248865 h 2812935"/>
                    <a:gd name="connsiteX2352" fmla="*/ 836693 w 1404720"/>
                    <a:gd name="connsiteY2352" fmla="*/ 289233 h 2812935"/>
                    <a:gd name="connsiteX2353" fmla="*/ 877061 w 1404720"/>
                    <a:gd name="connsiteY2353" fmla="*/ 248865 h 2812935"/>
                    <a:gd name="connsiteX2354" fmla="*/ 836693 w 1404720"/>
                    <a:gd name="connsiteY2354" fmla="*/ 208497 h 2812935"/>
                    <a:gd name="connsiteX2355" fmla="*/ 752256 w 1404720"/>
                    <a:gd name="connsiteY2355" fmla="*/ 208497 h 2812935"/>
                    <a:gd name="connsiteX2356" fmla="*/ 711888 w 1404720"/>
                    <a:gd name="connsiteY2356" fmla="*/ 248865 h 2812935"/>
                    <a:gd name="connsiteX2357" fmla="*/ 752256 w 1404720"/>
                    <a:gd name="connsiteY2357" fmla="*/ 289233 h 2812935"/>
                    <a:gd name="connsiteX2358" fmla="*/ 792624 w 1404720"/>
                    <a:gd name="connsiteY2358" fmla="*/ 248865 h 2812935"/>
                    <a:gd name="connsiteX2359" fmla="*/ 752256 w 1404720"/>
                    <a:gd name="connsiteY2359" fmla="*/ 208497 h 2812935"/>
                    <a:gd name="connsiteX2360" fmla="*/ 667820 w 1404720"/>
                    <a:gd name="connsiteY2360" fmla="*/ 208497 h 2812935"/>
                    <a:gd name="connsiteX2361" fmla="*/ 627452 w 1404720"/>
                    <a:gd name="connsiteY2361" fmla="*/ 248865 h 2812935"/>
                    <a:gd name="connsiteX2362" fmla="*/ 667820 w 1404720"/>
                    <a:gd name="connsiteY2362" fmla="*/ 289233 h 2812935"/>
                    <a:gd name="connsiteX2363" fmla="*/ 708188 w 1404720"/>
                    <a:gd name="connsiteY2363" fmla="*/ 248865 h 2812935"/>
                    <a:gd name="connsiteX2364" fmla="*/ 667820 w 1404720"/>
                    <a:gd name="connsiteY2364" fmla="*/ 208497 h 2812935"/>
                    <a:gd name="connsiteX2365" fmla="*/ 583384 w 1404720"/>
                    <a:gd name="connsiteY2365" fmla="*/ 208497 h 2812935"/>
                    <a:gd name="connsiteX2366" fmla="*/ 543016 w 1404720"/>
                    <a:gd name="connsiteY2366" fmla="*/ 248865 h 2812935"/>
                    <a:gd name="connsiteX2367" fmla="*/ 583384 w 1404720"/>
                    <a:gd name="connsiteY2367" fmla="*/ 289233 h 2812935"/>
                    <a:gd name="connsiteX2368" fmla="*/ 623752 w 1404720"/>
                    <a:gd name="connsiteY2368" fmla="*/ 248865 h 2812935"/>
                    <a:gd name="connsiteX2369" fmla="*/ 583384 w 1404720"/>
                    <a:gd name="connsiteY2369" fmla="*/ 208497 h 2812935"/>
                    <a:gd name="connsiteX2370" fmla="*/ 498947 w 1404720"/>
                    <a:gd name="connsiteY2370" fmla="*/ 208497 h 2812935"/>
                    <a:gd name="connsiteX2371" fmla="*/ 458579 w 1404720"/>
                    <a:gd name="connsiteY2371" fmla="*/ 248865 h 2812935"/>
                    <a:gd name="connsiteX2372" fmla="*/ 498947 w 1404720"/>
                    <a:gd name="connsiteY2372" fmla="*/ 289233 h 2812935"/>
                    <a:gd name="connsiteX2373" fmla="*/ 539315 w 1404720"/>
                    <a:gd name="connsiteY2373" fmla="*/ 248865 h 2812935"/>
                    <a:gd name="connsiteX2374" fmla="*/ 498947 w 1404720"/>
                    <a:gd name="connsiteY2374" fmla="*/ 208497 h 2812935"/>
                    <a:gd name="connsiteX2375" fmla="*/ 414511 w 1404720"/>
                    <a:gd name="connsiteY2375" fmla="*/ 208497 h 2812935"/>
                    <a:gd name="connsiteX2376" fmla="*/ 374143 w 1404720"/>
                    <a:gd name="connsiteY2376" fmla="*/ 248865 h 2812935"/>
                    <a:gd name="connsiteX2377" fmla="*/ 414511 w 1404720"/>
                    <a:gd name="connsiteY2377" fmla="*/ 289233 h 2812935"/>
                    <a:gd name="connsiteX2378" fmla="*/ 454879 w 1404720"/>
                    <a:gd name="connsiteY2378" fmla="*/ 248865 h 2812935"/>
                    <a:gd name="connsiteX2379" fmla="*/ 414511 w 1404720"/>
                    <a:gd name="connsiteY2379" fmla="*/ 208497 h 2812935"/>
                    <a:gd name="connsiteX2380" fmla="*/ 330075 w 1404720"/>
                    <a:gd name="connsiteY2380" fmla="*/ 208497 h 2812935"/>
                    <a:gd name="connsiteX2381" fmla="*/ 289707 w 1404720"/>
                    <a:gd name="connsiteY2381" fmla="*/ 248865 h 2812935"/>
                    <a:gd name="connsiteX2382" fmla="*/ 330075 w 1404720"/>
                    <a:gd name="connsiteY2382" fmla="*/ 289233 h 2812935"/>
                    <a:gd name="connsiteX2383" fmla="*/ 370443 w 1404720"/>
                    <a:gd name="connsiteY2383" fmla="*/ 248865 h 2812935"/>
                    <a:gd name="connsiteX2384" fmla="*/ 330075 w 1404720"/>
                    <a:gd name="connsiteY2384" fmla="*/ 208497 h 2812935"/>
                    <a:gd name="connsiteX2385" fmla="*/ 245639 w 1404720"/>
                    <a:gd name="connsiteY2385" fmla="*/ 208497 h 2812935"/>
                    <a:gd name="connsiteX2386" fmla="*/ 205271 w 1404720"/>
                    <a:gd name="connsiteY2386" fmla="*/ 248865 h 2812935"/>
                    <a:gd name="connsiteX2387" fmla="*/ 245639 w 1404720"/>
                    <a:gd name="connsiteY2387" fmla="*/ 289233 h 2812935"/>
                    <a:gd name="connsiteX2388" fmla="*/ 286007 w 1404720"/>
                    <a:gd name="connsiteY2388" fmla="*/ 248865 h 2812935"/>
                    <a:gd name="connsiteX2389" fmla="*/ 245639 w 1404720"/>
                    <a:gd name="connsiteY2389" fmla="*/ 208497 h 2812935"/>
                    <a:gd name="connsiteX2390" fmla="*/ 161202 w 1404720"/>
                    <a:gd name="connsiteY2390" fmla="*/ 208497 h 2812935"/>
                    <a:gd name="connsiteX2391" fmla="*/ 120834 w 1404720"/>
                    <a:gd name="connsiteY2391" fmla="*/ 248865 h 2812935"/>
                    <a:gd name="connsiteX2392" fmla="*/ 161202 w 1404720"/>
                    <a:gd name="connsiteY2392" fmla="*/ 289233 h 2812935"/>
                    <a:gd name="connsiteX2393" fmla="*/ 201570 w 1404720"/>
                    <a:gd name="connsiteY2393" fmla="*/ 248865 h 2812935"/>
                    <a:gd name="connsiteX2394" fmla="*/ 161202 w 1404720"/>
                    <a:gd name="connsiteY2394" fmla="*/ 208497 h 2812935"/>
                    <a:gd name="connsiteX2395" fmla="*/ 76766 w 1404720"/>
                    <a:gd name="connsiteY2395" fmla="*/ 208497 h 2812935"/>
                    <a:gd name="connsiteX2396" fmla="*/ 36398 w 1404720"/>
                    <a:gd name="connsiteY2396" fmla="*/ 248865 h 2812935"/>
                    <a:gd name="connsiteX2397" fmla="*/ 76766 w 1404720"/>
                    <a:gd name="connsiteY2397" fmla="*/ 289233 h 2812935"/>
                    <a:gd name="connsiteX2398" fmla="*/ 117134 w 1404720"/>
                    <a:gd name="connsiteY2398" fmla="*/ 248865 h 2812935"/>
                    <a:gd name="connsiteX2399" fmla="*/ 76766 w 1404720"/>
                    <a:gd name="connsiteY2399" fmla="*/ 208497 h 2812935"/>
                    <a:gd name="connsiteX2400" fmla="*/ 1343312 w 1404720"/>
                    <a:gd name="connsiteY2400" fmla="*/ 122448 h 2812935"/>
                    <a:gd name="connsiteX2401" fmla="*/ 1302944 w 1404720"/>
                    <a:gd name="connsiteY2401" fmla="*/ 162815 h 2812935"/>
                    <a:gd name="connsiteX2402" fmla="*/ 1343312 w 1404720"/>
                    <a:gd name="connsiteY2402" fmla="*/ 203183 h 2812935"/>
                    <a:gd name="connsiteX2403" fmla="*/ 1383680 w 1404720"/>
                    <a:gd name="connsiteY2403" fmla="*/ 162815 h 2812935"/>
                    <a:gd name="connsiteX2404" fmla="*/ 1343312 w 1404720"/>
                    <a:gd name="connsiteY2404" fmla="*/ 122448 h 2812935"/>
                    <a:gd name="connsiteX2405" fmla="*/ 1258874 w 1404720"/>
                    <a:gd name="connsiteY2405" fmla="*/ 122448 h 2812935"/>
                    <a:gd name="connsiteX2406" fmla="*/ 1218506 w 1404720"/>
                    <a:gd name="connsiteY2406" fmla="*/ 162816 h 2812935"/>
                    <a:gd name="connsiteX2407" fmla="*/ 1258874 w 1404720"/>
                    <a:gd name="connsiteY2407" fmla="*/ 203183 h 2812935"/>
                    <a:gd name="connsiteX2408" fmla="*/ 1299242 w 1404720"/>
                    <a:gd name="connsiteY2408" fmla="*/ 162816 h 2812935"/>
                    <a:gd name="connsiteX2409" fmla="*/ 1258874 w 1404720"/>
                    <a:gd name="connsiteY2409" fmla="*/ 122448 h 2812935"/>
                    <a:gd name="connsiteX2410" fmla="*/ 1174438 w 1404720"/>
                    <a:gd name="connsiteY2410" fmla="*/ 122448 h 2812935"/>
                    <a:gd name="connsiteX2411" fmla="*/ 1134070 w 1404720"/>
                    <a:gd name="connsiteY2411" fmla="*/ 162816 h 2812935"/>
                    <a:gd name="connsiteX2412" fmla="*/ 1174438 w 1404720"/>
                    <a:gd name="connsiteY2412" fmla="*/ 203183 h 2812935"/>
                    <a:gd name="connsiteX2413" fmla="*/ 1214806 w 1404720"/>
                    <a:gd name="connsiteY2413" fmla="*/ 162816 h 2812935"/>
                    <a:gd name="connsiteX2414" fmla="*/ 1174438 w 1404720"/>
                    <a:gd name="connsiteY2414" fmla="*/ 122448 h 2812935"/>
                    <a:gd name="connsiteX2415" fmla="*/ 1090002 w 1404720"/>
                    <a:gd name="connsiteY2415" fmla="*/ 122448 h 2812935"/>
                    <a:gd name="connsiteX2416" fmla="*/ 1049634 w 1404720"/>
                    <a:gd name="connsiteY2416" fmla="*/ 162816 h 2812935"/>
                    <a:gd name="connsiteX2417" fmla="*/ 1090002 w 1404720"/>
                    <a:gd name="connsiteY2417" fmla="*/ 203183 h 2812935"/>
                    <a:gd name="connsiteX2418" fmla="*/ 1130370 w 1404720"/>
                    <a:gd name="connsiteY2418" fmla="*/ 162816 h 2812935"/>
                    <a:gd name="connsiteX2419" fmla="*/ 1090002 w 1404720"/>
                    <a:gd name="connsiteY2419" fmla="*/ 122448 h 2812935"/>
                    <a:gd name="connsiteX2420" fmla="*/ 1005565 w 1404720"/>
                    <a:gd name="connsiteY2420" fmla="*/ 122448 h 2812935"/>
                    <a:gd name="connsiteX2421" fmla="*/ 965197 w 1404720"/>
                    <a:gd name="connsiteY2421" fmla="*/ 162816 h 2812935"/>
                    <a:gd name="connsiteX2422" fmla="*/ 1005565 w 1404720"/>
                    <a:gd name="connsiteY2422" fmla="*/ 203183 h 2812935"/>
                    <a:gd name="connsiteX2423" fmla="*/ 1045933 w 1404720"/>
                    <a:gd name="connsiteY2423" fmla="*/ 162816 h 2812935"/>
                    <a:gd name="connsiteX2424" fmla="*/ 1005565 w 1404720"/>
                    <a:gd name="connsiteY2424" fmla="*/ 122448 h 2812935"/>
                    <a:gd name="connsiteX2425" fmla="*/ 921129 w 1404720"/>
                    <a:gd name="connsiteY2425" fmla="*/ 122448 h 2812935"/>
                    <a:gd name="connsiteX2426" fmla="*/ 880761 w 1404720"/>
                    <a:gd name="connsiteY2426" fmla="*/ 162816 h 2812935"/>
                    <a:gd name="connsiteX2427" fmla="*/ 921129 w 1404720"/>
                    <a:gd name="connsiteY2427" fmla="*/ 203183 h 2812935"/>
                    <a:gd name="connsiteX2428" fmla="*/ 961497 w 1404720"/>
                    <a:gd name="connsiteY2428" fmla="*/ 162816 h 2812935"/>
                    <a:gd name="connsiteX2429" fmla="*/ 921129 w 1404720"/>
                    <a:gd name="connsiteY2429" fmla="*/ 122448 h 2812935"/>
                    <a:gd name="connsiteX2430" fmla="*/ 836693 w 1404720"/>
                    <a:gd name="connsiteY2430" fmla="*/ 122448 h 2812935"/>
                    <a:gd name="connsiteX2431" fmla="*/ 796325 w 1404720"/>
                    <a:gd name="connsiteY2431" fmla="*/ 162816 h 2812935"/>
                    <a:gd name="connsiteX2432" fmla="*/ 836693 w 1404720"/>
                    <a:gd name="connsiteY2432" fmla="*/ 203183 h 2812935"/>
                    <a:gd name="connsiteX2433" fmla="*/ 877061 w 1404720"/>
                    <a:gd name="connsiteY2433" fmla="*/ 162816 h 2812935"/>
                    <a:gd name="connsiteX2434" fmla="*/ 836693 w 1404720"/>
                    <a:gd name="connsiteY2434" fmla="*/ 122448 h 2812935"/>
                    <a:gd name="connsiteX2435" fmla="*/ 752256 w 1404720"/>
                    <a:gd name="connsiteY2435" fmla="*/ 122448 h 2812935"/>
                    <a:gd name="connsiteX2436" fmla="*/ 711888 w 1404720"/>
                    <a:gd name="connsiteY2436" fmla="*/ 162816 h 2812935"/>
                    <a:gd name="connsiteX2437" fmla="*/ 752256 w 1404720"/>
                    <a:gd name="connsiteY2437" fmla="*/ 203183 h 2812935"/>
                    <a:gd name="connsiteX2438" fmla="*/ 792624 w 1404720"/>
                    <a:gd name="connsiteY2438" fmla="*/ 162816 h 2812935"/>
                    <a:gd name="connsiteX2439" fmla="*/ 752256 w 1404720"/>
                    <a:gd name="connsiteY2439" fmla="*/ 122448 h 2812935"/>
                    <a:gd name="connsiteX2440" fmla="*/ 667820 w 1404720"/>
                    <a:gd name="connsiteY2440" fmla="*/ 122448 h 2812935"/>
                    <a:gd name="connsiteX2441" fmla="*/ 627452 w 1404720"/>
                    <a:gd name="connsiteY2441" fmla="*/ 162816 h 2812935"/>
                    <a:gd name="connsiteX2442" fmla="*/ 667820 w 1404720"/>
                    <a:gd name="connsiteY2442" fmla="*/ 203183 h 2812935"/>
                    <a:gd name="connsiteX2443" fmla="*/ 708188 w 1404720"/>
                    <a:gd name="connsiteY2443" fmla="*/ 162816 h 2812935"/>
                    <a:gd name="connsiteX2444" fmla="*/ 667820 w 1404720"/>
                    <a:gd name="connsiteY2444" fmla="*/ 122448 h 2812935"/>
                    <a:gd name="connsiteX2445" fmla="*/ 583384 w 1404720"/>
                    <a:gd name="connsiteY2445" fmla="*/ 122448 h 2812935"/>
                    <a:gd name="connsiteX2446" fmla="*/ 543016 w 1404720"/>
                    <a:gd name="connsiteY2446" fmla="*/ 162816 h 2812935"/>
                    <a:gd name="connsiteX2447" fmla="*/ 583384 w 1404720"/>
                    <a:gd name="connsiteY2447" fmla="*/ 203183 h 2812935"/>
                    <a:gd name="connsiteX2448" fmla="*/ 623752 w 1404720"/>
                    <a:gd name="connsiteY2448" fmla="*/ 162816 h 2812935"/>
                    <a:gd name="connsiteX2449" fmla="*/ 583384 w 1404720"/>
                    <a:gd name="connsiteY2449" fmla="*/ 122448 h 2812935"/>
                    <a:gd name="connsiteX2450" fmla="*/ 498947 w 1404720"/>
                    <a:gd name="connsiteY2450" fmla="*/ 122448 h 2812935"/>
                    <a:gd name="connsiteX2451" fmla="*/ 458579 w 1404720"/>
                    <a:gd name="connsiteY2451" fmla="*/ 162816 h 2812935"/>
                    <a:gd name="connsiteX2452" fmla="*/ 498947 w 1404720"/>
                    <a:gd name="connsiteY2452" fmla="*/ 203183 h 2812935"/>
                    <a:gd name="connsiteX2453" fmla="*/ 539315 w 1404720"/>
                    <a:gd name="connsiteY2453" fmla="*/ 162816 h 2812935"/>
                    <a:gd name="connsiteX2454" fmla="*/ 498947 w 1404720"/>
                    <a:gd name="connsiteY2454" fmla="*/ 122448 h 2812935"/>
                    <a:gd name="connsiteX2455" fmla="*/ 414511 w 1404720"/>
                    <a:gd name="connsiteY2455" fmla="*/ 122448 h 2812935"/>
                    <a:gd name="connsiteX2456" fmla="*/ 374143 w 1404720"/>
                    <a:gd name="connsiteY2456" fmla="*/ 162816 h 2812935"/>
                    <a:gd name="connsiteX2457" fmla="*/ 414511 w 1404720"/>
                    <a:gd name="connsiteY2457" fmla="*/ 203183 h 2812935"/>
                    <a:gd name="connsiteX2458" fmla="*/ 454879 w 1404720"/>
                    <a:gd name="connsiteY2458" fmla="*/ 162816 h 2812935"/>
                    <a:gd name="connsiteX2459" fmla="*/ 414511 w 1404720"/>
                    <a:gd name="connsiteY2459" fmla="*/ 122448 h 2812935"/>
                    <a:gd name="connsiteX2460" fmla="*/ 330075 w 1404720"/>
                    <a:gd name="connsiteY2460" fmla="*/ 122448 h 2812935"/>
                    <a:gd name="connsiteX2461" fmla="*/ 289707 w 1404720"/>
                    <a:gd name="connsiteY2461" fmla="*/ 162816 h 2812935"/>
                    <a:gd name="connsiteX2462" fmla="*/ 330075 w 1404720"/>
                    <a:gd name="connsiteY2462" fmla="*/ 203183 h 2812935"/>
                    <a:gd name="connsiteX2463" fmla="*/ 370443 w 1404720"/>
                    <a:gd name="connsiteY2463" fmla="*/ 162816 h 2812935"/>
                    <a:gd name="connsiteX2464" fmla="*/ 330075 w 1404720"/>
                    <a:gd name="connsiteY2464" fmla="*/ 122448 h 2812935"/>
                    <a:gd name="connsiteX2465" fmla="*/ 245639 w 1404720"/>
                    <a:gd name="connsiteY2465" fmla="*/ 122448 h 2812935"/>
                    <a:gd name="connsiteX2466" fmla="*/ 205271 w 1404720"/>
                    <a:gd name="connsiteY2466" fmla="*/ 162816 h 2812935"/>
                    <a:gd name="connsiteX2467" fmla="*/ 245639 w 1404720"/>
                    <a:gd name="connsiteY2467" fmla="*/ 203183 h 2812935"/>
                    <a:gd name="connsiteX2468" fmla="*/ 286007 w 1404720"/>
                    <a:gd name="connsiteY2468" fmla="*/ 162816 h 2812935"/>
                    <a:gd name="connsiteX2469" fmla="*/ 245639 w 1404720"/>
                    <a:gd name="connsiteY2469" fmla="*/ 122448 h 2812935"/>
                    <a:gd name="connsiteX2470" fmla="*/ 161202 w 1404720"/>
                    <a:gd name="connsiteY2470" fmla="*/ 122448 h 2812935"/>
                    <a:gd name="connsiteX2471" fmla="*/ 120834 w 1404720"/>
                    <a:gd name="connsiteY2471" fmla="*/ 162816 h 2812935"/>
                    <a:gd name="connsiteX2472" fmla="*/ 161202 w 1404720"/>
                    <a:gd name="connsiteY2472" fmla="*/ 203183 h 2812935"/>
                    <a:gd name="connsiteX2473" fmla="*/ 201570 w 1404720"/>
                    <a:gd name="connsiteY2473" fmla="*/ 162816 h 2812935"/>
                    <a:gd name="connsiteX2474" fmla="*/ 161202 w 1404720"/>
                    <a:gd name="connsiteY2474" fmla="*/ 122448 h 2812935"/>
                    <a:gd name="connsiteX2475" fmla="*/ 76766 w 1404720"/>
                    <a:gd name="connsiteY2475" fmla="*/ 122448 h 2812935"/>
                    <a:gd name="connsiteX2476" fmla="*/ 36398 w 1404720"/>
                    <a:gd name="connsiteY2476" fmla="*/ 162816 h 2812935"/>
                    <a:gd name="connsiteX2477" fmla="*/ 76766 w 1404720"/>
                    <a:gd name="connsiteY2477" fmla="*/ 203183 h 2812935"/>
                    <a:gd name="connsiteX2478" fmla="*/ 117134 w 1404720"/>
                    <a:gd name="connsiteY2478" fmla="*/ 162816 h 2812935"/>
                    <a:gd name="connsiteX2479" fmla="*/ 76766 w 1404720"/>
                    <a:gd name="connsiteY2479" fmla="*/ 122448 h 2812935"/>
                    <a:gd name="connsiteX2480" fmla="*/ 1343312 w 1404720"/>
                    <a:gd name="connsiteY2480" fmla="*/ 36400 h 2812935"/>
                    <a:gd name="connsiteX2481" fmla="*/ 1302944 w 1404720"/>
                    <a:gd name="connsiteY2481" fmla="*/ 76768 h 2812935"/>
                    <a:gd name="connsiteX2482" fmla="*/ 1343312 w 1404720"/>
                    <a:gd name="connsiteY2482" fmla="*/ 117135 h 2812935"/>
                    <a:gd name="connsiteX2483" fmla="*/ 1383680 w 1404720"/>
                    <a:gd name="connsiteY2483" fmla="*/ 76768 h 2812935"/>
                    <a:gd name="connsiteX2484" fmla="*/ 1343312 w 1404720"/>
                    <a:gd name="connsiteY2484" fmla="*/ 36400 h 2812935"/>
                    <a:gd name="connsiteX2485" fmla="*/ 1258874 w 1404720"/>
                    <a:gd name="connsiteY2485" fmla="*/ 36400 h 2812935"/>
                    <a:gd name="connsiteX2486" fmla="*/ 1218506 w 1404720"/>
                    <a:gd name="connsiteY2486" fmla="*/ 76768 h 2812935"/>
                    <a:gd name="connsiteX2487" fmla="*/ 1258874 w 1404720"/>
                    <a:gd name="connsiteY2487" fmla="*/ 117135 h 2812935"/>
                    <a:gd name="connsiteX2488" fmla="*/ 1299242 w 1404720"/>
                    <a:gd name="connsiteY2488" fmla="*/ 76768 h 2812935"/>
                    <a:gd name="connsiteX2489" fmla="*/ 1258874 w 1404720"/>
                    <a:gd name="connsiteY2489" fmla="*/ 36400 h 2812935"/>
                    <a:gd name="connsiteX2490" fmla="*/ 1174438 w 1404720"/>
                    <a:gd name="connsiteY2490" fmla="*/ 36400 h 2812935"/>
                    <a:gd name="connsiteX2491" fmla="*/ 1134070 w 1404720"/>
                    <a:gd name="connsiteY2491" fmla="*/ 76768 h 2812935"/>
                    <a:gd name="connsiteX2492" fmla="*/ 1174438 w 1404720"/>
                    <a:gd name="connsiteY2492" fmla="*/ 117135 h 2812935"/>
                    <a:gd name="connsiteX2493" fmla="*/ 1214806 w 1404720"/>
                    <a:gd name="connsiteY2493" fmla="*/ 76768 h 2812935"/>
                    <a:gd name="connsiteX2494" fmla="*/ 1174438 w 1404720"/>
                    <a:gd name="connsiteY2494" fmla="*/ 36400 h 2812935"/>
                    <a:gd name="connsiteX2495" fmla="*/ 1090002 w 1404720"/>
                    <a:gd name="connsiteY2495" fmla="*/ 36400 h 2812935"/>
                    <a:gd name="connsiteX2496" fmla="*/ 1049634 w 1404720"/>
                    <a:gd name="connsiteY2496" fmla="*/ 76768 h 2812935"/>
                    <a:gd name="connsiteX2497" fmla="*/ 1090002 w 1404720"/>
                    <a:gd name="connsiteY2497" fmla="*/ 117136 h 2812935"/>
                    <a:gd name="connsiteX2498" fmla="*/ 1130370 w 1404720"/>
                    <a:gd name="connsiteY2498" fmla="*/ 76768 h 2812935"/>
                    <a:gd name="connsiteX2499" fmla="*/ 1090002 w 1404720"/>
                    <a:gd name="connsiteY2499" fmla="*/ 36400 h 2812935"/>
                    <a:gd name="connsiteX2500" fmla="*/ 1005565 w 1404720"/>
                    <a:gd name="connsiteY2500" fmla="*/ 36400 h 2812935"/>
                    <a:gd name="connsiteX2501" fmla="*/ 965197 w 1404720"/>
                    <a:gd name="connsiteY2501" fmla="*/ 76768 h 2812935"/>
                    <a:gd name="connsiteX2502" fmla="*/ 1005565 w 1404720"/>
                    <a:gd name="connsiteY2502" fmla="*/ 117136 h 2812935"/>
                    <a:gd name="connsiteX2503" fmla="*/ 1045933 w 1404720"/>
                    <a:gd name="connsiteY2503" fmla="*/ 76768 h 2812935"/>
                    <a:gd name="connsiteX2504" fmla="*/ 1005565 w 1404720"/>
                    <a:gd name="connsiteY2504" fmla="*/ 36400 h 2812935"/>
                    <a:gd name="connsiteX2505" fmla="*/ 921129 w 1404720"/>
                    <a:gd name="connsiteY2505" fmla="*/ 36400 h 2812935"/>
                    <a:gd name="connsiteX2506" fmla="*/ 880761 w 1404720"/>
                    <a:gd name="connsiteY2506" fmla="*/ 76768 h 2812935"/>
                    <a:gd name="connsiteX2507" fmla="*/ 921129 w 1404720"/>
                    <a:gd name="connsiteY2507" fmla="*/ 117136 h 2812935"/>
                    <a:gd name="connsiteX2508" fmla="*/ 961497 w 1404720"/>
                    <a:gd name="connsiteY2508" fmla="*/ 76768 h 2812935"/>
                    <a:gd name="connsiteX2509" fmla="*/ 921129 w 1404720"/>
                    <a:gd name="connsiteY2509" fmla="*/ 36400 h 2812935"/>
                    <a:gd name="connsiteX2510" fmla="*/ 836693 w 1404720"/>
                    <a:gd name="connsiteY2510" fmla="*/ 36400 h 2812935"/>
                    <a:gd name="connsiteX2511" fmla="*/ 796325 w 1404720"/>
                    <a:gd name="connsiteY2511" fmla="*/ 76768 h 2812935"/>
                    <a:gd name="connsiteX2512" fmla="*/ 836693 w 1404720"/>
                    <a:gd name="connsiteY2512" fmla="*/ 117136 h 2812935"/>
                    <a:gd name="connsiteX2513" fmla="*/ 877061 w 1404720"/>
                    <a:gd name="connsiteY2513" fmla="*/ 76768 h 2812935"/>
                    <a:gd name="connsiteX2514" fmla="*/ 836693 w 1404720"/>
                    <a:gd name="connsiteY2514" fmla="*/ 36400 h 2812935"/>
                    <a:gd name="connsiteX2515" fmla="*/ 752256 w 1404720"/>
                    <a:gd name="connsiteY2515" fmla="*/ 36400 h 2812935"/>
                    <a:gd name="connsiteX2516" fmla="*/ 711888 w 1404720"/>
                    <a:gd name="connsiteY2516" fmla="*/ 76768 h 2812935"/>
                    <a:gd name="connsiteX2517" fmla="*/ 752256 w 1404720"/>
                    <a:gd name="connsiteY2517" fmla="*/ 117136 h 2812935"/>
                    <a:gd name="connsiteX2518" fmla="*/ 792624 w 1404720"/>
                    <a:gd name="connsiteY2518" fmla="*/ 76768 h 2812935"/>
                    <a:gd name="connsiteX2519" fmla="*/ 752256 w 1404720"/>
                    <a:gd name="connsiteY2519" fmla="*/ 36400 h 2812935"/>
                    <a:gd name="connsiteX2520" fmla="*/ 667820 w 1404720"/>
                    <a:gd name="connsiteY2520" fmla="*/ 36400 h 2812935"/>
                    <a:gd name="connsiteX2521" fmla="*/ 627452 w 1404720"/>
                    <a:gd name="connsiteY2521" fmla="*/ 76768 h 2812935"/>
                    <a:gd name="connsiteX2522" fmla="*/ 667820 w 1404720"/>
                    <a:gd name="connsiteY2522" fmla="*/ 117136 h 2812935"/>
                    <a:gd name="connsiteX2523" fmla="*/ 708188 w 1404720"/>
                    <a:gd name="connsiteY2523" fmla="*/ 76768 h 2812935"/>
                    <a:gd name="connsiteX2524" fmla="*/ 667820 w 1404720"/>
                    <a:gd name="connsiteY2524" fmla="*/ 36400 h 2812935"/>
                    <a:gd name="connsiteX2525" fmla="*/ 583384 w 1404720"/>
                    <a:gd name="connsiteY2525" fmla="*/ 36400 h 2812935"/>
                    <a:gd name="connsiteX2526" fmla="*/ 543016 w 1404720"/>
                    <a:gd name="connsiteY2526" fmla="*/ 76768 h 2812935"/>
                    <a:gd name="connsiteX2527" fmla="*/ 583384 w 1404720"/>
                    <a:gd name="connsiteY2527" fmla="*/ 117136 h 2812935"/>
                    <a:gd name="connsiteX2528" fmla="*/ 623752 w 1404720"/>
                    <a:gd name="connsiteY2528" fmla="*/ 76768 h 2812935"/>
                    <a:gd name="connsiteX2529" fmla="*/ 583384 w 1404720"/>
                    <a:gd name="connsiteY2529" fmla="*/ 36400 h 2812935"/>
                    <a:gd name="connsiteX2530" fmla="*/ 498947 w 1404720"/>
                    <a:gd name="connsiteY2530" fmla="*/ 36400 h 2812935"/>
                    <a:gd name="connsiteX2531" fmla="*/ 458579 w 1404720"/>
                    <a:gd name="connsiteY2531" fmla="*/ 76768 h 2812935"/>
                    <a:gd name="connsiteX2532" fmla="*/ 498947 w 1404720"/>
                    <a:gd name="connsiteY2532" fmla="*/ 117136 h 2812935"/>
                    <a:gd name="connsiteX2533" fmla="*/ 539315 w 1404720"/>
                    <a:gd name="connsiteY2533" fmla="*/ 76768 h 2812935"/>
                    <a:gd name="connsiteX2534" fmla="*/ 498947 w 1404720"/>
                    <a:gd name="connsiteY2534" fmla="*/ 36400 h 2812935"/>
                    <a:gd name="connsiteX2535" fmla="*/ 414511 w 1404720"/>
                    <a:gd name="connsiteY2535" fmla="*/ 36400 h 2812935"/>
                    <a:gd name="connsiteX2536" fmla="*/ 374143 w 1404720"/>
                    <a:gd name="connsiteY2536" fmla="*/ 76768 h 2812935"/>
                    <a:gd name="connsiteX2537" fmla="*/ 414511 w 1404720"/>
                    <a:gd name="connsiteY2537" fmla="*/ 117136 h 2812935"/>
                    <a:gd name="connsiteX2538" fmla="*/ 454879 w 1404720"/>
                    <a:gd name="connsiteY2538" fmla="*/ 76768 h 2812935"/>
                    <a:gd name="connsiteX2539" fmla="*/ 414511 w 1404720"/>
                    <a:gd name="connsiteY2539" fmla="*/ 36400 h 2812935"/>
                    <a:gd name="connsiteX2540" fmla="*/ 330075 w 1404720"/>
                    <a:gd name="connsiteY2540" fmla="*/ 36400 h 2812935"/>
                    <a:gd name="connsiteX2541" fmla="*/ 289707 w 1404720"/>
                    <a:gd name="connsiteY2541" fmla="*/ 76768 h 2812935"/>
                    <a:gd name="connsiteX2542" fmla="*/ 330075 w 1404720"/>
                    <a:gd name="connsiteY2542" fmla="*/ 117136 h 2812935"/>
                    <a:gd name="connsiteX2543" fmla="*/ 370443 w 1404720"/>
                    <a:gd name="connsiteY2543" fmla="*/ 76768 h 2812935"/>
                    <a:gd name="connsiteX2544" fmla="*/ 330075 w 1404720"/>
                    <a:gd name="connsiteY2544" fmla="*/ 36400 h 2812935"/>
                    <a:gd name="connsiteX2545" fmla="*/ 245639 w 1404720"/>
                    <a:gd name="connsiteY2545" fmla="*/ 36400 h 2812935"/>
                    <a:gd name="connsiteX2546" fmla="*/ 205271 w 1404720"/>
                    <a:gd name="connsiteY2546" fmla="*/ 76768 h 2812935"/>
                    <a:gd name="connsiteX2547" fmla="*/ 245639 w 1404720"/>
                    <a:gd name="connsiteY2547" fmla="*/ 117136 h 2812935"/>
                    <a:gd name="connsiteX2548" fmla="*/ 286007 w 1404720"/>
                    <a:gd name="connsiteY2548" fmla="*/ 76768 h 2812935"/>
                    <a:gd name="connsiteX2549" fmla="*/ 245639 w 1404720"/>
                    <a:gd name="connsiteY2549" fmla="*/ 36400 h 2812935"/>
                    <a:gd name="connsiteX2550" fmla="*/ 161202 w 1404720"/>
                    <a:gd name="connsiteY2550" fmla="*/ 36400 h 2812935"/>
                    <a:gd name="connsiteX2551" fmla="*/ 120834 w 1404720"/>
                    <a:gd name="connsiteY2551" fmla="*/ 76768 h 2812935"/>
                    <a:gd name="connsiteX2552" fmla="*/ 161202 w 1404720"/>
                    <a:gd name="connsiteY2552" fmla="*/ 117136 h 2812935"/>
                    <a:gd name="connsiteX2553" fmla="*/ 201570 w 1404720"/>
                    <a:gd name="connsiteY2553" fmla="*/ 76768 h 2812935"/>
                    <a:gd name="connsiteX2554" fmla="*/ 161202 w 1404720"/>
                    <a:gd name="connsiteY2554" fmla="*/ 36400 h 2812935"/>
                    <a:gd name="connsiteX2555" fmla="*/ 76766 w 1404720"/>
                    <a:gd name="connsiteY2555" fmla="*/ 36400 h 2812935"/>
                    <a:gd name="connsiteX2556" fmla="*/ 36398 w 1404720"/>
                    <a:gd name="connsiteY2556" fmla="*/ 76768 h 2812935"/>
                    <a:gd name="connsiteX2557" fmla="*/ 76766 w 1404720"/>
                    <a:gd name="connsiteY2557" fmla="*/ 117136 h 2812935"/>
                    <a:gd name="connsiteX2558" fmla="*/ 117134 w 1404720"/>
                    <a:gd name="connsiteY2558" fmla="*/ 76768 h 2812935"/>
                    <a:gd name="connsiteX2559" fmla="*/ 76766 w 1404720"/>
                    <a:gd name="connsiteY2559" fmla="*/ 36400 h 2812935"/>
                    <a:gd name="connsiteX2560" fmla="*/ 0 w 1404720"/>
                    <a:gd name="connsiteY2560" fmla="*/ 0 h 2812935"/>
                    <a:gd name="connsiteX2561" fmla="*/ 1404720 w 1404720"/>
                    <a:gd name="connsiteY2561" fmla="*/ 0 h 2812935"/>
                    <a:gd name="connsiteX2562" fmla="*/ 1404720 w 1404720"/>
                    <a:gd name="connsiteY2562" fmla="*/ 2812935 h 2812935"/>
                    <a:gd name="connsiteX2563" fmla="*/ 0 w 1404720"/>
                    <a:gd name="connsiteY2563" fmla="*/ 2812935 h 281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  <a:cxn ang="0">
                      <a:pos x="connsiteX2088" y="connsiteY2088"/>
                    </a:cxn>
                    <a:cxn ang="0">
                      <a:pos x="connsiteX2089" y="connsiteY2089"/>
                    </a:cxn>
                    <a:cxn ang="0">
                      <a:pos x="connsiteX2090" y="connsiteY2090"/>
                    </a:cxn>
                    <a:cxn ang="0">
                      <a:pos x="connsiteX2091" y="connsiteY2091"/>
                    </a:cxn>
                    <a:cxn ang="0">
                      <a:pos x="connsiteX2092" y="connsiteY2092"/>
                    </a:cxn>
                    <a:cxn ang="0">
                      <a:pos x="connsiteX2093" y="connsiteY2093"/>
                    </a:cxn>
                    <a:cxn ang="0">
                      <a:pos x="connsiteX2094" y="connsiteY2094"/>
                    </a:cxn>
                    <a:cxn ang="0">
                      <a:pos x="connsiteX2095" y="connsiteY2095"/>
                    </a:cxn>
                    <a:cxn ang="0">
                      <a:pos x="connsiteX2096" y="connsiteY2096"/>
                    </a:cxn>
                    <a:cxn ang="0">
                      <a:pos x="connsiteX2097" y="connsiteY2097"/>
                    </a:cxn>
                    <a:cxn ang="0">
                      <a:pos x="connsiteX2098" y="connsiteY2098"/>
                    </a:cxn>
                    <a:cxn ang="0">
                      <a:pos x="connsiteX2099" y="connsiteY2099"/>
                    </a:cxn>
                    <a:cxn ang="0">
                      <a:pos x="connsiteX2100" y="connsiteY2100"/>
                    </a:cxn>
                    <a:cxn ang="0">
                      <a:pos x="connsiteX2101" y="connsiteY2101"/>
                    </a:cxn>
                    <a:cxn ang="0">
                      <a:pos x="connsiteX2102" y="connsiteY2102"/>
                    </a:cxn>
                    <a:cxn ang="0">
                      <a:pos x="connsiteX2103" y="connsiteY2103"/>
                    </a:cxn>
                    <a:cxn ang="0">
                      <a:pos x="connsiteX2104" y="connsiteY2104"/>
                    </a:cxn>
                    <a:cxn ang="0">
                      <a:pos x="connsiteX2105" y="connsiteY2105"/>
                    </a:cxn>
                    <a:cxn ang="0">
                      <a:pos x="connsiteX2106" y="connsiteY2106"/>
                    </a:cxn>
                    <a:cxn ang="0">
                      <a:pos x="connsiteX2107" y="connsiteY2107"/>
                    </a:cxn>
                    <a:cxn ang="0">
                      <a:pos x="connsiteX2108" y="connsiteY2108"/>
                    </a:cxn>
                    <a:cxn ang="0">
                      <a:pos x="connsiteX2109" y="connsiteY2109"/>
                    </a:cxn>
                    <a:cxn ang="0">
                      <a:pos x="connsiteX2110" y="connsiteY2110"/>
                    </a:cxn>
                    <a:cxn ang="0">
                      <a:pos x="connsiteX2111" y="connsiteY2111"/>
                    </a:cxn>
                    <a:cxn ang="0">
                      <a:pos x="connsiteX2112" y="connsiteY2112"/>
                    </a:cxn>
                    <a:cxn ang="0">
                      <a:pos x="connsiteX2113" y="connsiteY2113"/>
                    </a:cxn>
                    <a:cxn ang="0">
                      <a:pos x="connsiteX2114" y="connsiteY2114"/>
                    </a:cxn>
                    <a:cxn ang="0">
                      <a:pos x="connsiteX2115" y="connsiteY2115"/>
                    </a:cxn>
                    <a:cxn ang="0">
                      <a:pos x="connsiteX2116" y="connsiteY2116"/>
                    </a:cxn>
                    <a:cxn ang="0">
                      <a:pos x="connsiteX2117" y="connsiteY2117"/>
                    </a:cxn>
                    <a:cxn ang="0">
                      <a:pos x="connsiteX2118" y="connsiteY2118"/>
                    </a:cxn>
                    <a:cxn ang="0">
                      <a:pos x="connsiteX2119" y="connsiteY2119"/>
                    </a:cxn>
                    <a:cxn ang="0">
                      <a:pos x="connsiteX2120" y="connsiteY2120"/>
                    </a:cxn>
                    <a:cxn ang="0">
                      <a:pos x="connsiteX2121" y="connsiteY2121"/>
                    </a:cxn>
                    <a:cxn ang="0">
                      <a:pos x="connsiteX2122" y="connsiteY2122"/>
                    </a:cxn>
                    <a:cxn ang="0">
                      <a:pos x="connsiteX2123" y="connsiteY2123"/>
                    </a:cxn>
                    <a:cxn ang="0">
                      <a:pos x="connsiteX2124" y="connsiteY2124"/>
                    </a:cxn>
                    <a:cxn ang="0">
                      <a:pos x="connsiteX2125" y="connsiteY2125"/>
                    </a:cxn>
                    <a:cxn ang="0">
                      <a:pos x="connsiteX2126" y="connsiteY2126"/>
                    </a:cxn>
                    <a:cxn ang="0">
                      <a:pos x="connsiteX2127" y="connsiteY2127"/>
                    </a:cxn>
                    <a:cxn ang="0">
                      <a:pos x="connsiteX2128" y="connsiteY2128"/>
                    </a:cxn>
                    <a:cxn ang="0">
                      <a:pos x="connsiteX2129" y="connsiteY2129"/>
                    </a:cxn>
                    <a:cxn ang="0">
                      <a:pos x="connsiteX2130" y="connsiteY2130"/>
                    </a:cxn>
                    <a:cxn ang="0">
                      <a:pos x="connsiteX2131" y="connsiteY2131"/>
                    </a:cxn>
                    <a:cxn ang="0">
                      <a:pos x="connsiteX2132" y="connsiteY2132"/>
                    </a:cxn>
                    <a:cxn ang="0">
                      <a:pos x="connsiteX2133" y="connsiteY2133"/>
                    </a:cxn>
                    <a:cxn ang="0">
                      <a:pos x="connsiteX2134" y="connsiteY2134"/>
                    </a:cxn>
                    <a:cxn ang="0">
                      <a:pos x="connsiteX2135" y="connsiteY2135"/>
                    </a:cxn>
                    <a:cxn ang="0">
                      <a:pos x="connsiteX2136" y="connsiteY2136"/>
                    </a:cxn>
                    <a:cxn ang="0">
                      <a:pos x="connsiteX2137" y="connsiteY2137"/>
                    </a:cxn>
                    <a:cxn ang="0">
                      <a:pos x="connsiteX2138" y="connsiteY2138"/>
                    </a:cxn>
                    <a:cxn ang="0">
                      <a:pos x="connsiteX2139" y="connsiteY2139"/>
                    </a:cxn>
                    <a:cxn ang="0">
                      <a:pos x="connsiteX2140" y="connsiteY2140"/>
                    </a:cxn>
                    <a:cxn ang="0">
                      <a:pos x="connsiteX2141" y="connsiteY2141"/>
                    </a:cxn>
                    <a:cxn ang="0">
                      <a:pos x="connsiteX2142" y="connsiteY2142"/>
                    </a:cxn>
                    <a:cxn ang="0">
                      <a:pos x="connsiteX2143" y="connsiteY2143"/>
                    </a:cxn>
                    <a:cxn ang="0">
                      <a:pos x="connsiteX2144" y="connsiteY2144"/>
                    </a:cxn>
                    <a:cxn ang="0">
                      <a:pos x="connsiteX2145" y="connsiteY2145"/>
                    </a:cxn>
                    <a:cxn ang="0">
                      <a:pos x="connsiteX2146" y="connsiteY2146"/>
                    </a:cxn>
                    <a:cxn ang="0">
                      <a:pos x="connsiteX2147" y="connsiteY2147"/>
                    </a:cxn>
                    <a:cxn ang="0">
                      <a:pos x="connsiteX2148" y="connsiteY2148"/>
                    </a:cxn>
                    <a:cxn ang="0">
                      <a:pos x="connsiteX2149" y="connsiteY2149"/>
                    </a:cxn>
                    <a:cxn ang="0">
                      <a:pos x="connsiteX2150" y="connsiteY2150"/>
                    </a:cxn>
                    <a:cxn ang="0">
                      <a:pos x="connsiteX2151" y="connsiteY2151"/>
                    </a:cxn>
                    <a:cxn ang="0">
                      <a:pos x="connsiteX2152" y="connsiteY2152"/>
                    </a:cxn>
                    <a:cxn ang="0">
                      <a:pos x="connsiteX2153" y="connsiteY2153"/>
                    </a:cxn>
                    <a:cxn ang="0">
                      <a:pos x="connsiteX2154" y="connsiteY2154"/>
                    </a:cxn>
                    <a:cxn ang="0">
                      <a:pos x="connsiteX2155" y="connsiteY2155"/>
                    </a:cxn>
                    <a:cxn ang="0">
                      <a:pos x="connsiteX2156" y="connsiteY2156"/>
                    </a:cxn>
                    <a:cxn ang="0">
                      <a:pos x="connsiteX2157" y="connsiteY2157"/>
                    </a:cxn>
                    <a:cxn ang="0">
                      <a:pos x="connsiteX2158" y="connsiteY2158"/>
                    </a:cxn>
                    <a:cxn ang="0">
                      <a:pos x="connsiteX2159" y="connsiteY2159"/>
                    </a:cxn>
                    <a:cxn ang="0">
                      <a:pos x="connsiteX2160" y="connsiteY2160"/>
                    </a:cxn>
                    <a:cxn ang="0">
                      <a:pos x="connsiteX2161" y="connsiteY2161"/>
                    </a:cxn>
                    <a:cxn ang="0">
                      <a:pos x="connsiteX2162" y="connsiteY2162"/>
                    </a:cxn>
                    <a:cxn ang="0">
                      <a:pos x="connsiteX2163" y="connsiteY2163"/>
                    </a:cxn>
                    <a:cxn ang="0">
                      <a:pos x="connsiteX2164" y="connsiteY2164"/>
                    </a:cxn>
                    <a:cxn ang="0">
                      <a:pos x="connsiteX2165" y="connsiteY2165"/>
                    </a:cxn>
                    <a:cxn ang="0">
                      <a:pos x="connsiteX2166" y="connsiteY2166"/>
                    </a:cxn>
                    <a:cxn ang="0">
                      <a:pos x="connsiteX2167" y="connsiteY2167"/>
                    </a:cxn>
                    <a:cxn ang="0">
                      <a:pos x="connsiteX2168" y="connsiteY2168"/>
                    </a:cxn>
                    <a:cxn ang="0">
                      <a:pos x="connsiteX2169" y="connsiteY2169"/>
                    </a:cxn>
                    <a:cxn ang="0">
                      <a:pos x="connsiteX2170" y="connsiteY2170"/>
                    </a:cxn>
                    <a:cxn ang="0">
                      <a:pos x="connsiteX2171" y="connsiteY2171"/>
                    </a:cxn>
                    <a:cxn ang="0">
                      <a:pos x="connsiteX2172" y="connsiteY2172"/>
                    </a:cxn>
                    <a:cxn ang="0">
                      <a:pos x="connsiteX2173" y="connsiteY2173"/>
                    </a:cxn>
                    <a:cxn ang="0">
                      <a:pos x="connsiteX2174" y="connsiteY2174"/>
                    </a:cxn>
                    <a:cxn ang="0">
                      <a:pos x="connsiteX2175" y="connsiteY2175"/>
                    </a:cxn>
                    <a:cxn ang="0">
                      <a:pos x="connsiteX2176" y="connsiteY2176"/>
                    </a:cxn>
                    <a:cxn ang="0">
                      <a:pos x="connsiteX2177" y="connsiteY2177"/>
                    </a:cxn>
                    <a:cxn ang="0">
                      <a:pos x="connsiteX2178" y="connsiteY2178"/>
                    </a:cxn>
                    <a:cxn ang="0">
                      <a:pos x="connsiteX2179" y="connsiteY2179"/>
                    </a:cxn>
                    <a:cxn ang="0">
                      <a:pos x="connsiteX2180" y="connsiteY2180"/>
                    </a:cxn>
                    <a:cxn ang="0">
                      <a:pos x="connsiteX2181" y="connsiteY2181"/>
                    </a:cxn>
                    <a:cxn ang="0">
                      <a:pos x="connsiteX2182" y="connsiteY2182"/>
                    </a:cxn>
                    <a:cxn ang="0">
                      <a:pos x="connsiteX2183" y="connsiteY2183"/>
                    </a:cxn>
                    <a:cxn ang="0">
                      <a:pos x="connsiteX2184" y="connsiteY2184"/>
                    </a:cxn>
                    <a:cxn ang="0">
                      <a:pos x="connsiteX2185" y="connsiteY2185"/>
                    </a:cxn>
                    <a:cxn ang="0">
                      <a:pos x="connsiteX2186" y="connsiteY2186"/>
                    </a:cxn>
                    <a:cxn ang="0">
                      <a:pos x="connsiteX2187" y="connsiteY2187"/>
                    </a:cxn>
                    <a:cxn ang="0">
                      <a:pos x="connsiteX2188" y="connsiteY2188"/>
                    </a:cxn>
                    <a:cxn ang="0">
                      <a:pos x="connsiteX2189" y="connsiteY2189"/>
                    </a:cxn>
                    <a:cxn ang="0">
                      <a:pos x="connsiteX2190" y="connsiteY2190"/>
                    </a:cxn>
                    <a:cxn ang="0">
                      <a:pos x="connsiteX2191" y="connsiteY2191"/>
                    </a:cxn>
                    <a:cxn ang="0">
                      <a:pos x="connsiteX2192" y="connsiteY2192"/>
                    </a:cxn>
                    <a:cxn ang="0">
                      <a:pos x="connsiteX2193" y="connsiteY2193"/>
                    </a:cxn>
                    <a:cxn ang="0">
                      <a:pos x="connsiteX2194" y="connsiteY2194"/>
                    </a:cxn>
                    <a:cxn ang="0">
                      <a:pos x="connsiteX2195" y="connsiteY2195"/>
                    </a:cxn>
                    <a:cxn ang="0">
                      <a:pos x="connsiteX2196" y="connsiteY2196"/>
                    </a:cxn>
                    <a:cxn ang="0">
                      <a:pos x="connsiteX2197" y="connsiteY2197"/>
                    </a:cxn>
                    <a:cxn ang="0">
                      <a:pos x="connsiteX2198" y="connsiteY2198"/>
                    </a:cxn>
                    <a:cxn ang="0">
                      <a:pos x="connsiteX2199" y="connsiteY2199"/>
                    </a:cxn>
                    <a:cxn ang="0">
                      <a:pos x="connsiteX2200" y="connsiteY2200"/>
                    </a:cxn>
                    <a:cxn ang="0">
                      <a:pos x="connsiteX2201" y="connsiteY2201"/>
                    </a:cxn>
                    <a:cxn ang="0">
                      <a:pos x="connsiteX2202" y="connsiteY2202"/>
                    </a:cxn>
                    <a:cxn ang="0">
                      <a:pos x="connsiteX2203" y="connsiteY2203"/>
                    </a:cxn>
                    <a:cxn ang="0">
                      <a:pos x="connsiteX2204" y="connsiteY2204"/>
                    </a:cxn>
                    <a:cxn ang="0">
                      <a:pos x="connsiteX2205" y="connsiteY2205"/>
                    </a:cxn>
                    <a:cxn ang="0">
                      <a:pos x="connsiteX2206" y="connsiteY2206"/>
                    </a:cxn>
                    <a:cxn ang="0">
                      <a:pos x="connsiteX2207" y="connsiteY2207"/>
                    </a:cxn>
                    <a:cxn ang="0">
                      <a:pos x="connsiteX2208" y="connsiteY2208"/>
                    </a:cxn>
                    <a:cxn ang="0">
                      <a:pos x="connsiteX2209" y="connsiteY2209"/>
                    </a:cxn>
                    <a:cxn ang="0">
                      <a:pos x="connsiteX2210" y="connsiteY2210"/>
                    </a:cxn>
                    <a:cxn ang="0">
                      <a:pos x="connsiteX2211" y="connsiteY2211"/>
                    </a:cxn>
                    <a:cxn ang="0">
                      <a:pos x="connsiteX2212" y="connsiteY2212"/>
                    </a:cxn>
                    <a:cxn ang="0">
                      <a:pos x="connsiteX2213" y="connsiteY2213"/>
                    </a:cxn>
                    <a:cxn ang="0">
                      <a:pos x="connsiteX2214" y="connsiteY2214"/>
                    </a:cxn>
                    <a:cxn ang="0">
                      <a:pos x="connsiteX2215" y="connsiteY2215"/>
                    </a:cxn>
                    <a:cxn ang="0">
                      <a:pos x="connsiteX2216" y="connsiteY2216"/>
                    </a:cxn>
                    <a:cxn ang="0">
                      <a:pos x="connsiteX2217" y="connsiteY2217"/>
                    </a:cxn>
                    <a:cxn ang="0">
                      <a:pos x="connsiteX2218" y="connsiteY2218"/>
                    </a:cxn>
                    <a:cxn ang="0">
                      <a:pos x="connsiteX2219" y="connsiteY2219"/>
                    </a:cxn>
                    <a:cxn ang="0">
                      <a:pos x="connsiteX2220" y="connsiteY2220"/>
                    </a:cxn>
                    <a:cxn ang="0">
                      <a:pos x="connsiteX2221" y="connsiteY2221"/>
                    </a:cxn>
                    <a:cxn ang="0">
                      <a:pos x="connsiteX2222" y="connsiteY2222"/>
                    </a:cxn>
                    <a:cxn ang="0">
                      <a:pos x="connsiteX2223" y="connsiteY2223"/>
                    </a:cxn>
                    <a:cxn ang="0">
                      <a:pos x="connsiteX2224" y="connsiteY2224"/>
                    </a:cxn>
                    <a:cxn ang="0">
                      <a:pos x="connsiteX2225" y="connsiteY2225"/>
                    </a:cxn>
                    <a:cxn ang="0">
                      <a:pos x="connsiteX2226" y="connsiteY2226"/>
                    </a:cxn>
                    <a:cxn ang="0">
                      <a:pos x="connsiteX2227" y="connsiteY2227"/>
                    </a:cxn>
                    <a:cxn ang="0">
                      <a:pos x="connsiteX2228" y="connsiteY2228"/>
                    </a:cxn>
                    <a:cxn ang="0">
                      <a:pos x="connsiteX2229" y="connsiteY2229"/>
                    </a:cxn>
                    <a:cxn ang="0">
                      <a:pos x="connsiteX2230" y="connsiteY2230"/>
                    </a:cxn>
                    <a:cxn ang="0">
                      <a:pos x="connsiteX2231" y="connsiteY2231"/>
                    </a:cxn>
                    <a:cxn ang="0">
                      <a:pos x="connsiteX2232" y="connsiteY2232"/>
                    </a:cxn>
                    <a:cxn ang="0">
                      <a:pos x="connsiteX2233" y="connsiteY2233"/>
                    </a:cxn>
                    <a:cxn ang="0">
                      <a:pos x="connsiteX2234" y="connsiteY2234"/>
                    </a:cxn>
                    <a:cxn ang="0">
                      <a:pos x="connsiteX2235" y="connsiteY2235"/>
                    </a:cxn>
                    <a:cxn ang="0">
                      <a:pos x="connsiteX2236" y="connsiteY2236"/>
                    </a:cxn>
                    <a:cxn ang="0">
                      <a:pos x="connsiteX2237" y="connsiteY2237"/>
                    </a:cxn>
                    <a:cxn ang="0">
                      <a:pos x="connsiteX2238" y="connsiteY2238"/>
                    </a:cxn>
                    <a:cxn ang="0">
                      <a:pos x="connsiteX2239" y="connsiteY2239"/>
                    </a:cxn>
                    <a:cxn ang="0">
                      <a:pos x="connsiteX2240" y="connsiteY2240"/>
                    </a:cxn>
                    <a:cxn ang="0">
                      <a:pos x="connsiteX2241" y="connsiteY2241"/>
                    </a:cxn>
                    <a:cxn ang="0">
                      <a:pos x="connsiteX2242" y="connsiteY2242"/>
                    </a:cxn>
                    <a:cxn ang="0">
                      <a:pos x="connsiteX2243" y="connsiteY2243"/>
                    </a:cxn>
                    <a:cxn ang="0">
                      <a:pos x="connsiteX2244" y="connsiteY2244"/>
                    </a:cxn>
                    <a:cxn ang="0">
                      <a:pos x="connsiteX2245" y="connsiteY2245"/>
                    </a:cxn>
                    <a:cxn ang="0">
                      <a:pos x="connsiteX2246" y="connsiteY2246"/>
                    </a:cxn>
                    <a:cxn ang="0">
                      <a:pos x="connsiteX2247" y="connsiteY2247"/>
                    </a:cxn>
                    <a:cxn ang="0">
                      <a:pos x="connsiteX2248" y="connsiteY2248"/>
                    </a:cxn>
                    <a:cxn ang="0">
                      <a:pos x="connsiteX2249" y="connsiteY2249"/>
                    </a:cxn>
                    <a:cxn ang="0">
                      <a:pos x="connsiteX2250" y="connsiteY2250"/>
                    </a:cxn>
                    <a:cxn ang="0">
                      <a:pos x="connsiteX2251" y="connsiteY2251"/>
                    </a:cxn>
                    <a:cxn ang="0">
                      <a:pos x="connsiteX2252" y="connsiteY2252"/>
                    </a:cxn>
                    <a:cxn ang="0">
                      <a:pos x="connsiteX2253" y="connsiteY2253"/>
                    </a:cxn>
                    <a:cxn ang="0">
                      <a:pos x="connsiteX2254" y="connsiteY2254"/>
                    </a:cxn>
                    <a:cxn ang="0">
                      <a:pos x="connsiteX2255" y="connsiteY2255"/>
                    </a:cxn>
                    <a:cxn ang="0">
                      <a:pos x="connsiteX2256" y="connsiteY2256"/>
                    </a:cxn>
                    <a:cxn ang="0">
                      <a:pos x="connsiteX2257" y="connsiteY2257"/>
                    </a:cxn>
                    <a:cxn ang="0">
                      <a:pos x="connsiteX2258" y="connsiteY2258"/>
                    </a:cxn>
                    <a:cxn ang="0">
                      <a:pos x="connsiteX2259" y="connsiteY2259"/>
                    </a:cxn>
                    <a:cxn ang="0">
                      <a:pos x="connsiteX2260" y="connsiteY2260"/>
                    </a:cxn>
                    <a:cxn ang="0">
                      <a:pos x="connsiteX2261" y="connsiteY2261"/>
                    </a:cxn>
                    <a:cxn ang="0">
                      <a:pos x="connsiteX2262" y="connsiteY2262"/>
                    </a:cxn>
                    <a:cxn ang="0">
                      <a:pos x="connsiteX2263" y="connsiteY2263"/>
                    </a:cxn>
                    <a:cxn ang="0">
                      <a:pos x="connsiteX2264" y="connsiteY2264"/>
                    </a:cxn>
                    <a:cxn ang="0">
                      <a:pos x="connsiteX2265" y="connsiteY2265"/>
                    </a:cxn>
                    <a:cxn ang="0">
                      <a:pos x="connsiteX2266" y="connsiteY2266"/>
                    </a:cxn>
                    <a:cxn ang="0">
                      <a:pos x="connsiteX2267" y="connsiteY2267"/>
                    </a:cxn>
                    <a:cxn ang="0">
                      <a:pos x="connsiteX2268" y="connsiteY2268"/>
                    </a:cxn>
                    <a:cxn ang="0">
                      <a:pos x="connsiteX2269" y="connsiteY2269"/>
                    </a:cxn>
                    <a:cxn ang="0">
                      <a:pos x="connsiteX2270" y="connsiteY2270"/>
                    </a:cxn>
                    <a:cxn ang="0">
                      <a:pos x="connsiteX2271" y="connsiteY2271"/>
                    </a:cxn>
                    <a:cxn ang="0">
                      <a:pos x="connsiteX2272" y="connsiteY2272"/>
                    </a:cxn>
                    <a:cxn ang="0">
                      <a:pos x="connsiteX2273" y="connsiteY2273"/>
                    </a:cxn>
                    <a:cxn ang="0">
                      <a:pos x="connsiteX2274" y="connsiteY2274"/>
                    </a:cxn>
                    <a:cxn ang="0">
                      <a:pos x="connsiteX2275" y="connsiteY2275"/>
                    </a:cxn>
                    <a:cxn ang="0">
                      <a:pos x="connsiteX2276" y="connsiteY2276"/>
                    </a:cxn>
                    <a:cxn ang="0">
                      <a:pos x="connsiteX2277" y="connsiteY2277"/>
                    </a:cxn>
                    <a:cxn ang="0">
                      <a:pos x="connsiteX2278" y="connsiteY2278"/>
                    </a:cxn>
                    <a:cxn ang="0">
                      <a:pos x="connsiteX2279" y="connsiteY2279"/>
                    </a:cxn>
                    <a:cxn ang="0">
                      <a:pos x="connsiteX2280" y="connsiteY2280"/>
                    </a:cxn>
                    <a:cxn ang="0">
                      <a:pos x="connsiteX2281" y="connsiteY2281"/>
                    </a:cxn>
                    <a:cxn ang="0">
                      <a:pos x="connsiteX2282" y="connsiteY2282"/>
                    </a:cxn>
                    <a:cxn ang="0">
                      <a:pos x="connsiteX2283" y="connsiteY2283"/>
                    </a:cxn>
                    <a:cxn ang="0">
                      <a:pos x="connsiteX2284" y="connsiteY2284"/>
                    </a:cxn>
                    <a:cxn ang="0">
                      <a:pos x="connsiteX2285" y="connsiteY2285"/>
                    </a:cxn>
                    <a:cxn ang="0">
                      <a:pos x="connsiteX2286" y="connsiteY2286"/>
                    </a:cxn>
                    <a:cxn ang="0">
                      <a:pos x="connsiteX2287" y="connsiteY2287"/>
                    </a:cxn>
                    <a:cxn ang="0">
                      <a:pos x="connsiteX2288" y="connsiteY2288"/>
                    </a:cxn>
                    <a:cxn ang="0">
                      <a:pos x="connsiteX2289" y="connsiteY2289"/>
                    </a:cxn>
                    <a:cxn ang="0">
                      <a:pos x="connsiteX2290" y="connsiteY2290"/>
                    </a:cxn>
                    <a:cxn ang="0">
                      <a:pos x="connsiteX2291" y="connsiteY2291"/>
                    </a:cxn>
                    <a:cxn ang="0">
                      <a:pos x="connsiteX2292" y="connsiteY2292"/>
                    </a:cxn>
                    <a:cxn ang="0">
                      <a:pos x="connsiteX2293" y="connsiteY2293"/>
                    </a:cxn>
                    <a:cxn ang="0">
                      <a:pos x="connsiteX2294" y="connsiteY2294"/>
                    </a:cxn>
                    <a:cxn ang="0">
                      <a:pos x="connsiteX2295" y="connsiteY2295"/>
                    </a:cxn>
                    <a:cxn ang="0">
                      <a:pos x="connsiteX2296" y="connsiteY2296"/>
                    </a:cxn>
                    <a:cxn ang="0">
                      <a:pos x="connsiteX2297" y="connsiteY2297"/>
                    </a:cxn>
                    <a:cxn ang="0">
                      <a:pos x="connsiteX2298" y="connsiteY2298"/>
                    </a:cxn>
                    <a:cxn ang="0">
                      <a:pos x="connsiteX2299" y="connsiteY2299"/>
                    </a:cxn>
                    <a:cxn ang="0">
                      <a:pos x="connsiteX2300" y="connsiteY2300"/>
                    </a:cxn>
                    <a:cxn ang="0">
                      <a:pos x="connsiteX2301" y="connsiteY2301"/>
                    </a:cxn>
                    <a:cxn ang="0">
                      <a:pos x="connsiteX2302" y="connsiteY2302"/>
                    </a:cxn>
                    <a:cxn ang="0">
                      <a:pos x="connsiteX2303" y="connsiteY2303"/>
                    </a:cxn>
                    <a:cxn ang="0">
                      <a:pos x="connsiteX2304" y="connsiteY2304"/>
                    </a:cxn>
                    <a:cxn ang="0">
                      <a:pos x="connsiteX2305" y="connsiteY2305"/>
                    </a:cxn>
                    <a:cxn ang="0">
                      <a:pos x="connsiteX2306" y="connsiteY2306"/>
                    </a:cxn>
                    <a:cxn ang="0">
                      <a:pos x="connsiteX2307" y="connsiteY2307"/>
                    </a:cxn>
                    <a:cxn ang="0">
                      <a:pos x="connsiteX2308" y="connsiteY2308"/>
                    </a:cxn>
                    <a:cxn ang="0">
                      <a:pos x="connsiteX2309" y="connsiteY2309"/>
                    </a:cxn>
                    <a:cxn ang="0">
                      <a:pos x="connsiteX2310" y="connsiteY2310"/>
                    </a:cxn>
                    <a:cxn ang="0">
                      <a:pos x="connsiteX2311" y="connsiteY2311"/>
                    </a:cxn>
                    <a:cxn ang="0">
                      <a:pos x="connsiteX2312" y="connsiteY2312"/>
                    </a:cxn>
                    <a:cxn ang="0">
                      <a:pos x="connsiteX2313" y="connsiteY2313"/>
                    </a:cxn>
                    <a:cxn ang="0">
                      <a:pos x="connsiteX2314" y="connsiteY2314"/>
                    </a:cxn>
                    <a:cxn ang="0">
                      <a:pos x="connsiteX2315" y="connsiteY2315"/>
                    </a:cxn>
                    <a:cxn ang="0">
                      <a:pos x="connsiteX2316" y="connsiteY2316"/>
                    </a:cxn>
                    <a:cxn ang="0">
                      <a:pos x="connsiteX2317" y="connsiteY2317"/>
                    </a:cxn>
                    <a:cxn ang="0">
                      <a:pos x="connsiteX2318" y="connsiteY2318"/>
                    </a:cxn>
                    <a:cxn ang="0">
                      <a:pos x="connsiteX2319" y="connsiteY2319"/>
                    </a:cxn>
                    <a:cxn ang="0">
                      <a:pos x="connsiteX2320" y="connsiteY2320"/>
                    </a:cxn>
                    <a:cxn ang="0">
                      <a:pos x="connsiteX2321" y="connsiteY2321"/>
                    </a:cxn>
                    <a:cxn ang="0">
                      <a:pos x="connsiteX2322" y="connsiteY2322"/>
                    </a:cxn>
                    <a:cxn ang="0">
                      <a:pos x="connsiteX2323" y="connsiteY2323"/>
                    </a:cxn>
                    <a:cxn ang="0">
                      <a:pos x="connsiteX2324" y="connsiteY2324"/>
                    </a:cxn>
                    <a:cxn ang="0">
                      <a:pos x="connsiteX2325" y="connsiteY2325"/>
                    </a:cxn>
                    <a:cxn ang="0">
                      <a:pos x="connsiteX2326" y="connsiteY2326"/>
                    </a:cxn>
                    <a:cxn ang="0">
                      <a:pos x="connsiteX2327" y="connsiteY2327"/>
                    </a:cxn>
                    <a:cxn ang="0">
                      <a:pos x="connsiteX2328" y="connsiteY2328"/>
                    </a:cxn>
                    <a:cxn ang="0">
                      <a:pos x="connsiteX2329" y="connsiteY2329"/>
                    </a:cxn>
                    <a:cxn ang="0">
                      <a:pos x="connsiteX2330" y="connsiteY2330"/>
                    </a:cxn>
                    <a:cxn ang="0">
                      <a:pos x="connsiteX2331" y="connsiteY2331"/>
                    </a:cxn>
                    <a:cxn ang="0">
                      <a:pos x="connsiteX2332" y="connsiteY2332"/>
                    </a:cxn>
                    <a:cxn ang="0">
                      <a:pos x="connsiteX2333" y="connsiteY2333"/>
                    </a:cxn>
                    <a:cxn ang="0">
                      <a:pos x="connsiteX2334" y="connsiteY2334"/>
                    </a:cxn>
                    <a:cxn ang="0">
                      <a:pos x="connsiteX2335" y="connsiteY2335"/>
                    </a:cxn>
                    <a:cxn ang="0">
                      <a:pos x="connsiteX2336" y="connsiteY2336"/>
                    </a:cxn>
                    <a:cxn ang="0">
                      <a:pos x="connsiteX2337" y="connsiteY2337"/>
                    </a:cxn>
                    <a:cxn ang="0">
                      <a:pos x="connsiteX2338" y="connsiteY2338"/>
                    </a:cxn>
                    <a:cxn ang="0">
                      <a:pos x="connsiteX2339" y="connsiteY2339"/>
                    </a:cxn>
                    <a:cxn ang="0">
                      <a:pos x="connsiteX2340" y="connsiteY2340"/>
                    </a:cxn>
                    <a:cxn ang="0">
                      <a:pos x="connsiteX2341" y="connsiteY2341"/>
                    </a:cxn>
                    <a:cxn ang="0">
                      <a:pos x="connsiteX2342" y="connsiteY2342"/>
                    </a:cxn>
                    <a:cxn ang="0">
                      <a:pos x="connsiteX2343" y="connsiteY2343"/>
                    </a:cxn>
                    <a:cxn ang="0">
                      <a:pos x="connsiteX2344" y="connsiteY2344"/>
                    </a:cxn>
                    <a:cxn ang="0">
                      <a:pos x="connsiteX2345" y="connsiteY2345"/>
                    </a:cxn>
                    <a:cxn ang="0">
                      <a:pos x="connsiteX2346" y="connsiteY2346"/>
                    </a:cxn>
                    <a:cxn ang="0">
                      <a:pos x="connsiteX2347" y="connsiteY2347"/>
                    </a:cxn>
                    <a:cxn ang="0">
                      <a:pos x="connsiteX2348" y="connsiteY2348"/>
                    </a:cxn>
                    <a:cxn ang="0">
                      <a:pos x="connsiteX2349" y="connsiteY2349"/>
                    </a:cxn>
                    <a:cxn ang="0">
                      <a:pos x="connsiteX2350" y="connsiteY2350"/>
                    </a:cxn>
                    <a:cxn ang="0">
                      <a:pos x="connsiteX2351" y="connsiteY2351"/>
                    </a:cxn>
                    <a:cxn ang="0">
                      <a:pos x="connsiteX2352" y="connsiteY2352"/>
                    </a:cxn>
                    <a:cxn ang="0">
                      <a:pos x="connsiteX2353" y="connsiteY2353"/>
                    </a:cxn>
                    <a:cxn ang="0">
                      <a:pos x="connsiteX2354" y="connsiteY2354"/>
                    </a:cxn>
                    <a:cxn ang="0">
                      <a:pos x="connsiteX2355" y="connsiteY2355"/>
                    </a:cxn>
                    <a:cxn ang="0">
                      <a:pos x="connsiteX2356" y="connsiteY2356"/>
                    </a:cxn>
                    <a:cxn ang="0">
                      <a:pos x="connsiteX2357" y="connsiteY2357"/>
                    </a:cxn>
                    <a:cxn ang="0">
                      <a:pos x="connsiteX2358" y="connsiteY2358"/>
                    </a:cxn>
                    <a:cxn ang="0">
                      <a:pos x="connsiteX2359" y="connsiteY2359"/>
                    </a:cxn>
                    <a:cxn ang="0">
                      <a:pos x="connsiteX2360" y="connsiteY2360"/>
                    </a:cxn>
                    <a:cxn ang="0">
                      <a:pos x="connsiteX2361" y="connsiteY2361"/>
                    </a:cxn>
                    <a:cxn ang="0">
                      <a:pos x="connsiteX2362" y="connsiteY2362"/>
                    </a:cxn>
                    <a:cxn ang="0">
                      <a:pos x="connsiteX2363" y="connsiteY2363"/>
                    </a:cxn>
                    <a:cxn ang="0">
                      <a:pos x="connsiteX2364" y="connsiteY2364"/>
                    </a:cxn>
                    <a:cxn ang="0">
                      <a:pos x="connsiteX2365" y="connsiteY2365"/>
                    </a:cxn>
                    <a:cxn ang="0">
                      <a:pos x="connsiteX2366" y="connsiteY2366"/>
                    </a:cxn>
                    <a:cxn ang="0">
                      <a:pos x="connsiteX2367" y="connsiteY2367"/>
                    </a:cxn>
                    <a:cxn ang="0">
                      <a:pos x="connsiteX2368" y="connsiteY2368"/>
                    </a:cxn>
                    <a:cxn ang="0">
                      <a:pos x="connsiteX2369" y="connsiteY2369"/>
                    </a:cxn>
                    <a:cxn ang="0">
                      <a:pos x="connsiteX2370" y="connsiteY2370"/>
                    </a:cxn>
                    <a:cxn ang="0">
                      <a:pos x="connsiteX2371" y="connsiteY2371"/>
                    </a:cxn>
                    <a:cxn ang="0">
                      <a:pos x="connsiteX2372" y="connsiteY2372"/>
                    </a:cxn>
                    <a:cxn ang="0">
                      <a:pos x="connsiteX2373" y="connsiteY2373"/>
                    </a:cxn>
                    <a:cxn ang="0">
                      <a:pos x="connsiteX2374" y="connsiteY2374"/>
                    </a:cxn>
                    <a:cxn ang="0">
                      <a:pos x="connsiteX2375" y="connsiteY2375"/>
                    </a:cxn>
                    <a:cxn ang="0">
                      <a:pos x="connsiteX2376" y="connsiteY2376"/>
                    </a:cxn>
                    <a:cxn ang="0">
                      <a:pos x="connsiteX2377" y="connsiteY2377"/>
                    </a:cxn>
                    <a:cxn ang="0">
                      <a:pos x="connsiteX2378" y="connsiteY2378"/>
                    </a:cxn>
                    <a:cxn ang="0">
                      <a:pos x="connsiteX2379" y="connsiteY2379"/>
                    </a:cxn>
                    <a:cxn ang="0">
                      <a:pos x="connsiteX2380" y="connsiteY2380"/>
                    </a:cxn>
                    <a:cxn ang="0">
                      <a:pos x="connsiteX2381" y="connsiteY2381"/>
                    </a:cxn>
                    <a:cxn ang="0">
                      <a:pos x="connsiteX2382" y="connsiteY2382"/>
                    </a:cxn>
                    <a:cxn ang="0">
                      <a:pos x="connsiteX2383" y="connsiteY2383"/>
                    </a:cxn>
                    <a:cxn ang="0">
                      <a:pos x="connsiteX2384" y="connsiteY2384"/>
                    </a:cxn>
                    <a:cxn ang="0">
                      <a:pos x="connsiteX2385" y="connsiteY2385"/>
                    </a:cxn>
                    <a:cxn ang="0">
                      <a:pos x="connsiteX2386" y="connsiteY2386"/>
                    </a:cxn>
                    <a:cxn ang="0">
                      <a:pos x="connsiteX2387" y="connsiteY2387"/>
                    </a:cxn>
                    <a:cxn ang="0">
                      <a:pos x="connsiteX2388" y="connsiteY2388"/>
                    </a:cxn>
                    <a:cxn ang="0">
                      <a:pos x="connsiteX2389" y="connsiteY2389"/>
                    </a:cxn>
                    <a:cxn ang="0">
                      <a:pos x="connsiteX2390" y="connsiteY2390"/>
                    </a:cxn>
                    <a:cxn ang="0">
                      <a:pos x="connsiteX2391" y="connsiteY2391"/>
                    </a:cxn>
                    <a:cxn ang="0">
                      <a:pos x="connsiteX2392" y="connsiteY2392"/>
                    </a:cxn>
                    <a:cxn ang="0">
                      <a:pos x="connsiteX2393" y="connsiteY2393"/>
                    </a:cxn>
                    <a:cxn ang="0">
                      <a:pos x="connsiteX2394" y="connsiteY2394"/>
                    </a:cxn>
                    <a:cxn ang="0">
                      <a:pos x="connsiteX2395" y="connsiteY2395"/>
                    </a:cxn>
                    <a:cxn ang="0">
                      <a:pos x="connsiteX2396" y="connsiteY2396"/>
                    </a:cxn>
                    <a:cxn ang="0">
                      <a:pos x="connsiteX2397" y="connsiteY2397"/>
                    </a:cxn>
                    <a:cxn ang="0">
                      <a:pos x="connsiteX2398" y="connsiteY2398"/>
                    </a:cxn>
                    <a:cxn ang="0">
                      <a:pos x="connsiteX2399" y="connsiteY2399"/>
                    </a:cxn>
                    <a:cxn ang="0">
                      <a:pos x="connsiteX2400" y="connsiteY2400"/>
                    </a:cxn>
                    <a:cxn ang="0">
                      <a:pos x="connsiteX2401" y="connsiteY2401"/>
                    </a:cxn>
                    <a:cxn ang="0">
                      <a:pos x="connsiteX2402" y="connsiteY2402"/>
                    </a:cxn>
                    <a:cxn ang="0">
                      <a:pos x="connsiteX2403" y="connsiteY2403"/>
                    </a:cxn>
                    <a:cxn ang="0">
                      <a:pos x="connsiteX2404" y="connsiteY2404"/>
                    </a:cxn>
                    <a:cxn ang="0">
                      <a:pos x="connsiteX2405" y="connsiteY2405"/>
                    </a:cxn>
                    <a:cxn ang="0">
                      <a:pos x="connsiteX2406" y="connsiteY2406"/>
                    </a:cxn>
                    <a:cxn ang="0">
                      <a:pos x="connsiteX2407" y="connsiteY2407"/>
                    </a:cxn>
                    <a:cxn ang="0">
                      <a:pos x="connsiteX2408" y="connsiteY2408"/>
                    </a:cxn>
                    <a:cxn ang="0">
                      <a:pos x="connsiteX2409" y="connsiteY2409"/>
                    </a:cxn>
                    <a:cxn ang="0">
                      <a:pos x="connsiteX2410" y="connsiteY2410"/>
                    </a:cxn>
                    <a:cxn ang="0">
                      <a:pos x="connsiteX2411" y="connsiteY2411"/>
                    </a:cxn>
                    <a:cxn ang="0">
                      <a:pos x="connsiteX2412" y="connsiteY2412"/>
                    </a:cxn>
                    <a:cxn ang="0">
                      <a:pos x="connsiteX2413" y="connsiteY2413"/>
                    </a:cxn>
                    <a:cxn ang="0">
                      <a:pos x="connsiteX2414" y="connsiteY2414"/>
                    </a:cxn>
                    <a:cxn ang="0">
                      <a:pos x="connsiteX2415" y="connsiteY2415"/>
                    </a:cxn>
                    <a:cxn ang="0">
                      <a:pos x="connsiteX2416" y="connsiteY2416"/>
                    </a:cxn>
                    <a:cxn ang="0">
                      <a:pos x="connsiteX2417" y="connsiteY2417"/>
                    </a:cxn>
                    <a:cxn ang="0">
                      <a:pos x="connsiteX2418" y="connsiteY2418"/>
                    </a:cxn>
                    <a:cxn ang="0">
                      <a:pos x="connsiteX2419" y="connsiteY2419"/>
                    </a:cxn>
                    <a:cxn ang="0">
                      <a:pos x="connsiteX2420" y="connsiteY2420"/>
                    </a:cxn>
                    <a:cxn ang="0">
                      <a:pos x="connsiteX2421" y="connsiteY2421"/>
                    </a:cxn>
                    <a:cxn ang="0">
                      <a:pos x="connsiteX2422" y="connsiteY2422"/>
                    </a:cxn>
                    <a:cxn ang="0">
                      <a:pos x="connsiteX2423" y="connsiteY2423"/>
                    </a:cxn>
                    <a:cxn ang="0">
                      <a:pos x="connsiteX2424" y="connsiteY2424"/>
                    </a:cxn>
                    <a:cxn ang="0">
                      <a:pos x="connsiteX2425" y="connsiteY2425"/>
                    </a:cxn>
                    <a:cxn ang="0">
                      <a:pos x="connsiteX2426" y="connsiteY2426"/>
                    </a:cxn>
                    <a:cxn ang="0">
                      <a:pos x="connsiteX2427" y="connsiteY2427"/>
                    </a:cxn>
                    <a:cxn ang="0">
                      <a:pos x="connsiteX2428" y="connsiteY2428"/>
                    </a:cxn>
                    <a:cxn ang="0">
                      <a:pos x="connsiteX2429" y="connsiteY2429"/>
                    </a:cxn>
                    <a:cxn ang="0">
                      <a:pos x="connsiteX2430" y="connsiteY2430"/>
                    </a:cxn>
                    <a:cxn ang="0">
                      <a:pos x="connsiteX2431" y="connsiteY2431"/>
                    </a:cxn>
                    <a:cxn ang="0">
                      <a:pos x="connsiteX2432" y="connsiteY2432"/>
                    </a:cxn>
                    <a:cxn ang="0">
                      <a:pos x="connsiteX2433" y="connsiteY2433"/>
                    </a:cxn>
                    <a:cxn ang="0">
                      <a:pos x="connsiteX2434" y="connsiteY2434"/>
                    </a:cxn>
                    <a:cxn ang="0">
                      <a:pos x="connsiteX2435" y="connsiteY2435"/>
                    </a:cxn>
                    <a:cxn ang="0">
                      <a:pos x="connsiteX2436" y="connsiteY2436"/>
                    </a:cxn>
                    <a:cxn ang="0">
                      <a:pos x="connsiteX2437" y="connsiteY2437"/>
                    </a:cxn>
                    <a:cxn ang="0">
                      <a:pos x="connsiteX2438" y="connsiteY2438"/>
                    </a:cxn>
                    <a:cxn ang="0">
                      <a:pos x="connsiteX2439" y="connsiteY2439"/>
                    </a:cxn>
                    <a:cxn ang="0">
                      <a:pos x="connsiteX2440" y="connsiteY2440"/>
                    </a:cxn>
                    <a:cxn ang="0">
                      <a:pos x="connsiteX2441" y="connsiteY2441"/>
                    </a:cxn>
                    <a:cxn ang="0">
                      <a:pos x="connsiteX2442" y="connsiteY2442"/>
                    </a:cxn>
                    <a:cxn ang="0">
                      <a:pos x="connsiteX2443" y="connsiteY2443"/>
                    </a:cxn>
                    <a:cxn ang="0">
                      <a:pos x="connsiteX2444" y="connsiteY2444"/>
                    </a:cxn>
                    <a:cxn ang="0">
                      <a:pos x="connsiteX2445" y="connsiteY2445"/>
                    </a:cxn>
                    <a:cxn ang="0">
                      <a:pos x="connsiteX2446" y="connsiteY2446"/>
                    </a:cxn>
                    <a:cxn ang="0">
                      <a:pos x="connsiteX2447" y="connsiteY2447"/>
                    </a:cxn>
                    <a:cxn ang="0">
                      <a:pos x="connsiteX2448" y="connsiteY2448"/>
                    </a:cxn>
                    <a:cxn ang="0">
                      <a:pos x="connsiteX2449" y="connsiteY2449"/>
                    </a:cxn>
                    <a:cxn ang="0">
                      <a:pos x="connsiteX2450" y="connsiteY2450"/>
                    </a:cxn>
                    <a:cxn ang="0">
                      <a:pos x="connsiteX2451" y="connsiteY2451"/>
                    </a:cxn>
                    <a:cxn ang="0">
                      <a:pos x="connsiteX2452" y="connsiteY2452"/>
                    </a:cxn>
                    <a:cxn ang="0">
                      <a:pos x="connsiteX2453" y="connsiteY2453"/>
                    </a:cxn>
                    <a:cxn ang="0">
                      <a:pos x="connsiteX2454" y="connsiteY2454"/>
                    </a:cxn>
                    <a:cxn ang="0">
                      <a:pos x="connsiteX2455" y="connsiteY2455"/>
                    </a:cxn>
                    <a:cxn ang="0">
                      <a:pos x="connsiteX2456" y="connsiteY2456"/>
                    </a:cxn>
                    <a:cxn ang="0">
                      <a:pos x="connsiteX2457" y="connsiteY2457"/>
                    </a:cxn>
                    <a:cxn ang="0">
                      <a:pos x="connsiteX2458" y="connsiteY2458"/>
                    </a:cxn>
                    <a:cxn ang="0">
                      <a:pos x="connsiteX2459" y="connsiteY2459"/>
                    </a:cxn>
                    <a:cxn ang="0">
                      <a:pos x="connsiteX2460" y="connsiteY2460"/>
                    </a:cxn>
                    <a:cxn ang="0">
                      <a:pos x="connsiteX2461" y="connsiteY2461"/>
                    </a:cxn>
                    <a:cxn ang="0">
                      <a:pos x="connsiteX2462" y="connsiteY2462"/>
                    </a:cxn>
                    <a:cxn ang="0">
                      <a:pos x="connsiteX2463" y="connsiteY2463"/>
                    </a:cxn>
                    <a:cxn ang="0">
                      <a:pos x="connsiteX2464" y="connsiteY2464"/>
                    </a:cxn>
                    <a:cxn ang="0">
                      <a:pos x="connsiteX2465" y="connsiteY2465"/>
                    </a:cxn>
                    <a:cxn ang="0">
                      <a:pos x="connsiteX2466" y="connsiteY2466"/>
                    </a:cxn>
                    <a:cxn ang="0">
                      <a:pos x="connsiteX2467" y="connsiteY2467"/>
                    </a:cxn>
                    <a:cxn ang="0">
                      <a:pos x="connsiteX2468" y="connsiteY2468"/>
                    </a:cxn>
                    <a:cxn ang="0">
                      <a:pos x="connsiteX2469" y="connsiteY2469"/>
                    </a:cxn>
                    <a:cxn ang="0">
                      <a:pos x="connsiteX2470" y="connsiteY2470"/>
                    </a:cxn>
                    <a:cxn ang="0">
                      <a:pos x="connsiteX2471" y="connsiteY2471"/>
                    </a:cxn>
                    <a:cxn ang="0">
                      <a:pos x="connsiteX2472" y="connsiteY2472"/>
                    </a:cxn>
                    <a:cxn ang="0">
                      <a:pos x="connsiteX2473" y="connsiteY2473"/>
                    </a:cxn>
                    <a:cxn ang="0">
                      <a:pos x="connsiteX2474" y="connsiteY2474"/>
                    </a:cxn>
                    <a:cxn ang="0">
                      <a:pos x="connsiteX2475" y="connsiteY2475"/>
                    </a:cxn>
                    <a:cxn ang="0">
                      <a:pos x="connsiteX2476" y="connsiteY2476"/>
                    </a:cxn>
                    <a:cxn ang="0">
                      <a:pos x="connsiteX2477" y="connsiteY2477"/>
                    </a:cxn>
                    <a:cxn ang="0">
                      <a:pos x="connsiteX2478" y="connsiteY2478"/>
                    </a:cxn>
                    <a:cxn ang="0">
                      <a:pos x="connsiteX2479" y="connsiteY2479"/>
                    </a:cxn>
                    <a:cxn ang="0">
                      <a:pos x="connsiteX2480" y="connsiteY2480"/>
                    </a:cxn>
                    <a:cxn ang="0">
                      <a:pos x="connsiteX2481" y="connsiteY2481"/>
                    </a:cxn>
                    <a:cxn ang="0">
                      <a:pos x="connsiteX2482" y="connsiteY2482"/>
                    </a:cxn>
                    <a:cxn ang="0">
                      <a:pos x="connsiteX2483" y="connsiteY2483"/>
                    </a:cxn>
                    <a:cxn ang="0">
                      <a:pos x="connsiteX2484" y="connsiteY2484"/>
                    </a:cxn>
                    <a:cxn ang="0">
                      <a:pos x="connsiteX2485" y="connsiteY2485"/>
                    </a:cxn>
                    <a:cxn ang="0">
                      <a:pos x="connsiteX2486" y="connsiteY2486"/>
                    </a:cxn>
                    <a:cxn ang="0">
                      <a:pos x="connsiteX2487" y="connsiteY2487"/>
                    </a:cxn>
                    <a:cxn ang="0">
                      <a:pos x="connsiteX2488" y="connsiteY2488"/>
                    </a:cxn>
                    <a:cxn ang="0">
                      <a:pos x="connsiteX2489" y="connsiteY2489"/>
                    </a:cxn>
                    <a:cxn ang="0">
                      <a:pos x="connsiteX2490" y="connsiteY2490"/>
                    </a:cxn>
                    <a:cxn ang="0">
                      <a:pos x="connsiteX2491" y="connsiteY2491"/>
                    </a:cxn>
                    <a:cxn ang="0">
                      <a:pos x="connsiteX2492" y="connsiteY2492"/>
                    </a:cxn>
                    <a:cxn ang="0">
                      <a:pos x="connsiteX2493" y="connsiteY2493"/>
                    </a:cxn>
                    <a:cxn ang="0">
                      <a:pos x="connsiteX2494" y="connsiteY2494"/>
                    </a:cxn>
                    <a:cxn ang="0">
                      <a:pos x="connsiteX2495" y="connsiteY2495"/>
                    </a:cxn>
                    <a:cxn ang="0">
                      <a:pos x="connsiteX2496" y="connsiteY2496"/>
                    </a:cxn>
                    <a:cxn ang="0">
                      <a:pos x="connsiteX2497" y="connsiteY2497"/>
                    </a:cxn>
                    <a:cxn ang="0">
                      <a:pos x="connsiteX2498" y="connsiteY2498"/>
                    </a:cxn>
                    <a:cxn ang="0">
                      <a:pos x="connsiteX2499" y="connsiteY2499"/>
                    </a:cxn>
                    <a:cxn ang="0">
                      <a:pos x="connsiteX2500" y="connsiteY2500"/>
                    </a:cxn>
                    <a:cxn ang="0">
                      <a:pos x="connsiteX2501" y="connsiteY2501"/>
                    </a:cxn>
                    <a:cxn ang="0">
                      <a:pos x="connsiteX2502" y="connsiteY2502"/>
                    </a:cxn>
                    <a:cxn ang="0">
                      <a:pos x="connsiteX2503" y="connsiteY2503"/>
                    </a:cxn>
                    <a:cxn ang="0">
                      <a:pos x="connsiteX2504" y="connsiteY2504"/>
                    </a:cxn>
                    <a:cxn ang="0">
                      <a:pos x="connsiteX2505" y="connsiteY2505"/>
                    </a:cxn>
                    <a:cxn ang="0">
                      <a:pos x="connsiteX2506" y="connsiteY2506"/>
                    </a:cxn>
                    <a:cxn ang="0">
                      <a:pos x="connsiteX2507" y="connsiteY2507"/>
                    </a:cxn>
                    <a:cxn ang="0">
                      <a:pos x="connsiteX2508" y="connsiteY2508"/>
                    </a:cxn>
                    <a:cxn ang="0">
                      <a:pos x="connsiteX2509" y="connsiteY2509"/>
                    </a:cxn>
                    <a:cxn ang="0">
                      <a:pos x="connsiteX2510" y="connsiteY2510"/>
                    </a:cxn>
                    <a:cxn ang="0">
                      <a:pos x="connsiteX2511" y="connsiteY2511"/>
                    </a:cxn>
                    <a:cxn ang="0">
                      <a:pos x="connsiteX2512" y="connsiteY2512"/>
                    </a:cxn>
                    <a:cxn ang="0">
                      <a:pos x="connsiteX2513" y="connsiteY2513"/>
                    </a:cxn>
                    <a:cxn ang="0">
                      <a:pos x="connsiteX2514" y="connsiteY2514"/>
                    </a:cxn>
                    <a:cxn ang="0">
                      <a:pos x="connsiteX2515" y="connsiteY2515"/>
                    </a:cxn>
                    <a:cxn ang="0">
                      <a:pos x="connsiteX2516" y="connsiteY2516"/>
                    </a:cxn>
                    <a:cxn ang="0">
                      <a:pos x="connsiteX2517" y="connsiteY2517"/>
                    </a:cxn>
                    <a:cxn ang="0">
                      <a:pos x="connsiteX2518" y="connsiteY2518"/>
                    </a:cxn>
                    <a:cxn ang="0">
                      <a:pos x="connsiteX2519" y="connsiteY2519"/>
                    </a:cxn>
                    <a:cxn ang="0">
                      <a:pos x="connsiteX2520" y="connsiteY2520"/>
                    </a:cxn>
                    <a:cxn ang="0">
                      <a:pos x="connsiteX2521" y="connsiteY2521"/>
                    </a:cxn>
                    <a:cxn ang="0">
                      <a:pos x="connsiteX2522" y="connsiteY2522"/>
                    </a:cxn>
                    <a:cxn ang="0">
                      <a:pos x="connsiteX2523" y="connsiteY2523"/>
                    </a:cxn>
                    <a:cxn ang="0">
                      <a:pos x="connsiteX2524" y="connsiteY2524"/>
                    </a:cxn>
                    <a:cxn ang="0">
                      <a:pos x="connsiteX2525" y="connsiteY2525"/>
                    </a:cxn>
                    <a:cxn ang="0">
                      <a:pos x="connsiteX2526" y="connsiteY2526"/>
                    </a:cxn>
                    <a:cxn ang="0">
                      <a:pos x="connsiteX2527" y="connsiteY2527"/>
                    </a:cxn>
                    <a:cxn ang="0">
                      <a:pos x="connsiteX2528" y="connsiteY2528"/>
                    </a:cxn>
                    <a:cxn ang="0">
                      <a:pos x="connsiteX2529" y="connsiteY2529"/>
                    </a:cxn>
                    <a:cxn ang="0">
                      <a:pos x="connsiteX2530" y="connsiteY2530"/>
                    </a:cxn>
                    <a:cxn ang="0">
                      <a:pos x="connsiteX2531" y="connsiteY2531"/>
                    </a:cxn>
                    <a:cxn ang="0">
                      <a:pos x="connsiteX2532" y="connsiteY2532"/>
                    </a:cxn>
                    <a:cxn ang="0">
                      <a:pos x="connsiteX2533" y="connsiteY2533"/>
                    </a:cxn>
                    <a:cxn ang="0">
                      <a:pos x="connsiteX2534" y="connsiteY2534"/>
                    </a:cxn>
                    <a:cxn ang="0">
                      <a:pos x="connsiteX2535" y="connsiteY2535"/>
                    </a:cxn>
                    <a:cxn ang="0">
                      <a:pos x="connsiteX2536" y="connsiteY2536"/>
                    </a:cxn>
                    <a:cxn ang="0">
                      <a:pos x="connsiteX2537" y="connsiteY2537"/>
                    </a:cxn>
                    <a:cxn ang="0">
                      <a:pos x="connsiteX2538" y="connsiteY2538"/>
                    </a:cxn>
                    <a:cxn ang="0">
                      <a:pos x="connsiteX2539" y="connsiteY2539"/>
                    </a:cxn>
                    <a:cxn ang="0">
                      <a:pos x="connsiteX2540" y="connsiteY2540"/>
                    </a:cxn>
                    <a:cxn ang="0">
                      <a:pos x="connsiteX2541" y="connsiteY2541"/>
                    </a:cxn>
                    <a:cxn ang="0">
                      <a:pos x="connsiteX2542" y="connsiteY2542"/>
                    </a:cxn>
                    <a:cxn ang="0">
                      <a:pos x="connsiteX2543" y="connsiteY2543"/>
                    </a:cxn>
                    <a:cxn ang="0">
                      <a:pos x="connsiteX2544" y="connsiteY2544"/>
                    </a:cxn>
                    <a:cxn ang="0">
                      <a:pos x="connsiteX2545" y="connsiteY2545"/>
                    </a:cxn>
                    <a:cxn ang="0">
                      <a:pos x="connsiteX2546" y="connsiteY2546"/>
                    </a:cxn>
                    <a:cxn ang="0">
                      <a:pos x="connsiteX2547" y="connsiteY2547"/>
                    </a:cxn>
                    <a:cxn ang="0">
                      <a:pos x="connsiteX2548" y="connsiteY2548"/>
                    </a:cxn>
                    <a:cxn ang="0">
                      <a:pos x="connsiteX2549" y="connsiteY2549"/>
                    </a:cxn>
                    <a:cxn ang="0">
                      <a:pos x="connsiteX2550" y="connsiteY2550"/>
                    </a:cxn>
                    <a:cxn ang="0">
                      <a:pos x="connsiteX2551" y="connsiteY2551"/>
                    </a:cxn>
                    <a:cxn ang="0">
                      <a:pos x="connsiteX2552" y="connsiteY2552"/>
                    </a:cxn>
                    <a:cxn ang="0">
                      <a:pos x="connsiteX2553" y="connsiteY2553"/>
                    </a:cxn>
                    <a:cxn ang="0">
                      <a:pos x="connsiteX2554" y="connsiteY2554"/>
                    </a:cxn>
                    <a:cxn ang="0">
                      <a:pos x="connsiteX2555" y="connsiteY2555"/>
                    </a:cxn>
                    <a:cxn ang="0">
                      <a:pos x="connsiteX2556" y="connsiteY2556"/>
                    </a:cxn>
                    <a:cxn ang="0">
                      <a:pos x="connsiteX2557" y="connsiteY2557"/>
                    </a:cxn>
                    <a:cxn ang="0">
                      <a:pos x="connsiteX2558" y="connsiteY2558"/>
                    </a:cxn>
                    <a:cxn ang="0">
                      <a:pos x="connsiteX2559" y="connsiteY2559"/>
                    </a:cxn>
                    <a:cxn ang="0">
                      <a:pos x="connsiteX2560" y="connsiteY2560"/>
                    </a:cxn>
                    <a:cxn ang="0">
                      <a:pos x="connsiteX2561" y="connsiteY2561"/>
                    </a:cxn>
                    <a:cxn ang="0">
                      <a:pos x="connsiteX2562" y="connsiteY2562"/>
                    </a:cxn>
                    <a:cxn ang="0">
                      <a:pos x="connsiteX2563" y="connsiteY2563"/>
                    </a:cxn>
                  </a:cxnLst>
                  <a:rect l="l" t="t" r="r" b="b"/>
                  <a:pathLst>
                    <a:path w="1404720" h="2812935">
                      <a:moveTo>
                        <a:pt x="1343312" y="2703931"/>
                      </a:moveTo>
                      <a:cubicBezTo>
                        <a:pt x="1321017" y="2703931"/>
                        <a:pt x="1302944" y="2722004"/>
                        <a:pt x="1302944" y="2744299"/>
                      </a:cubicBezTo>
                      <a:cubicBezTo>
                        <a:pt x="1302944" y="2766594"/>
                        <a:pt x="1321017" y="2784667"/>
                        <a:pt x="1343312" y="2784667"/>
                      </a:cubicBezTo>
                      <a:cubicBezTo>
                        <a:pt x="1365607" y="2784667"/>
                        <a:pt x="1383680" y="2766594"/>
                        <a:pt x="1383680" y="2744299"/>
                      </a:cubicBezTo>
                      <a:cubicBezTo>
                        <a:pt x="1383680" y="2722004"/>
                        <a:pt x="1365607" y="2703931"/>
                        <a:pt x="1343312" y="2703931"/>
                      </a:cubicBezTo>
                      <a:close/>
                      <a:moveTo>
                        <a:pt x="1258874" y="2703931"/>
                      </a:moveTo>
                      <a:cubicBezTo>
                        <a:pt x="1236579" y="2703931"/>
                        <a:pt x="1218506" y="2722004"/>
                        <a:pt x="1218506" y="2744299"/>
                      </a:cubicBezTo>
                      <a:cubicBezTo>
                        <a:pt x="1218506" y="2766594"/>
                        <a:pt x="1236579" y="2784667"/>
                        <a:pt x="1258874" y="2784667"/>
                      </a:cubicBezTo>
                      <a:cubicBezTo>
                        <a:pt x="1281169" y="2784667"/>
                        <a:pt x="1299242" y="2766594"/>
                        <a:pt x="1299242" y="2744299"/>
                      </a:cubicBezTo>
                      <a:cubicBezTo>
                        <a:pt x="1299242" y="2722004"/>
                        <a:pt x="1281169" y="2703931"/>
                        <a:pt x="1258874" y="2703931"/>
                      </a:cubicBezTo>
                      <a:close/>
                      <a:moveTo>
                        <a:pt x="1174438" y="2703931"/>
                      </a:moveTo>
                      <a:cubicBezTo>
                        <a:pt x="1152143" y="2703931"/>
                        <a:pt x="1134070" y="2722004"/>
                        <a:pt x="1134070" y="2744299"/>
                      </a:cubicBezTo>
                      <a:cubicBezTo>
                        <a:pt x="1134070" y="2766594"/>
                        <a:pt x="1152143" y="2784667"/>
                        <a:pt x="1174438" y="2784667"/>
                      </a:cubicBezTo>
                      <a:cubicBezTo>
                        <a:pt x="1196733" y="2784667"/>
                        <a:pt x="1214806" y="2766594"/>
                        <a:pt x="1214806" y="2744299"/>
                      </a:cubicBezTo>
                      <a:cubicBezTo>
                        <a:pt x="1214806" y="2722004"/>
                        <a:pt x="1196733" y="2703931"/>
                        <a:pt x="1174438" y="2703931"/>
                      </a:cubicBezTo>
                      <a:close/>
                      <a:moveTo>
                        <a:pt x="1090002" y="2703931"/>
                      </a:moveTo>
                      <a:cubicBezTo>
                        <a:pt x="1067707" y="2703931"/>
                        <a:pt x="1049634" y="2722004"/>
                        <a:pt x="1049634" y="2744299"/>
                      </a:cubicBezTo>
                      <a:cubicBezTo>
                        <a:pt x="1049634" y="2766594"/>
                        <a:pt x="1067707" y="2784667"/>
                        <a:pt x="1090002" y="2784667"/>
                      </a:cubicBezTo>
                      <a:cubicBezTo>
                        <a:pt x="1112297" y="2784667"/>
                        <a:pt x="1130370" y="2766594"/>
                        <a:pt x="1130370" y="2744299"/>
                      </a:cubicBezTo>
                      <a:cubicBezTo>
                        <a:pt x="1130370" y="2722004"/>
                        <a:pt x="1112297" y="2703931"/>
                        <a:pt x="1090002" y="2703931"/>
                      </a:cubicBezTo>
                      <a:close/>
                      <a:moveTo>
                        <a:pt x="1005565" y="2703931"/>
                      </a:moveTo>
                      <a:cubicBezTo>
                        <a:pt x="983270" y="2703931"/>
                        <a:pt x="965197" y="2722004"/>
                        <a:pt x="965197" y="2744299"/>
                      </a:cubicBezTo>
                      <a:cubicBezTo>
                        <a:pt x="965197" y="2766594"/>
                        <a:pt x="983270" y="2784667"/>
                        <a:pt x="1005565" y="2784667"/>
                      </a:cubicBezTo>
                      <a:cubicBezTo>
                        <a:pt x="1027860" y="2784667"/>
                        <a:pt x="1045933" y="2766594"/>
                        <a:pt x="1045933" y="2744299"/>
                      </a:cubicBezTo>
                      <a:cubicBezTo>
                        <a:pt x="1045933" y="2722004"/>
                        <a:pt x="1027860" y="2703931"/>
                        <a:pt x="1005565" y="2703931"/>
                      </a:cubicBezTo>
                      <a:close/>
                      <a:moveTo>
                        <a:pt x="921129" y="2703931"/>
                      </a:moveTo>
                      <a:cubicBezTo>
                        <a:pt x="898834" y="2703931"/>
                        <a:pt x="880761" y="2722004"/>
                        <a:pt x="880761" y="2744299"/>
                      </a:cubicBezTo>
                      <a:cubicBezTo>
                        <a:pt x="880761" y="2766594"/>
                        <a:pt x="898834" y="2784667"/>
                        <a:pt x="921129" y="2784667"/>
                      </a:cubicBezTo>
                      <a:cubicBezTo>
                        <a:pt x="943424" y="2784667"/>
                        <a:pt x="961497" y="2766594"/>
                        <a:pt x="961497" y="2744299"/>
                      </a:cubicBezTo>
                      <a:cubicBezTo>
                        <a:pt x="961497" y="2722004"/>
                        <a:pt x="943424" y="2703931"/>
                        <a:pt x="921129" y="2703931"/>
                      </a:cubicBezTo>
                      <a:close/>
                      <a:moveTo>
                        <a:pt x="836693" y="2703931"/>
                      </a:moveTo>
                      <a:cubicBezTo>
                        <a:pt x="814398" y="2703931"/>
                        <a:pt x="796325" y="2722004"/>
                        <a:pt x="796325" y="2744299"/>
                      </a:cubicBezTo>
                      <a:cubicBezTo>
                        <a:pt x="796325" y="2766594"/>
                        <a:pt x="814398" y="2784667"/>
                        <a:pt x="836693" y="2784667"/>
                      </a:cubicBezTo>
                      <a:cubicBezTo>
                        <a:pt x="858988" y="2784667"/>
                        <a:pt x="877061" y="2766594"/>
                        <a:pt x="877061" y="2744299"/>
                      </a:cubicBezTo>
                      <a:cubicBezTo>
                        <a:pt x="877061" y="2722004"/>
                        <a:pt x="858988" y="2703931"/>
                        <a:pt x="836693" y="2703931"/>
                      </a:cubicBezTo>
                      <a:close/>
                      <a:moveTo>
                        <a:pt x="752256" y="2703931"/>
                      </a:moveTo>
                      <a:cubicBezTo>
                        <a:pt x="729961" y="2703931"/>
                        <a:pt x="711888" y="2722004"/>
                        <a:pt x="711888" y="2744299"/>
                      </a:cubicBezTo>
                      <a:cubicBezTo>
                        <a:pt x="711888" y="2766594"/>
                        <a:pt x="729961" y="2784667"/>
                        <a:pt x="752256" y="2784667"/>
                      </a:cubicBezTo>
                      <a:cubicBezTo>
                        <a:pt x="774551" y="2784667"/>
                        <a:pt x="792624" y="2766594"/>
                        <a:pt x="792624" y="2744299"/>
                      </a:cubicBezTo>
                      <a:cubicBezTo>
                        <a:pt x="792624" y="2722004"/>
                        <a:pt x="774551" y="2703931"/>
                        <a:pt x="752256" y="2703931"/>
                      </a:cubicBezTo>
                      <a:close/>
                      <a:moveTo>
                        <a:pt x="667820" y="2703931"/>
                      </a:moveTo>
                      <a:cubicBezTo>
                        <a:pt x="645525" y="2703931"/>
                        <a:pt x="627452" y="2722004"/>
                        <a:pt x="627452" y="2744299"/>
                      </a:cubicBezTo>
                      <a:cubicBezTo>
                        <a:pt x="627452" y="2766594"/>
                        <a:pt x="645525" y="2784667"/>
                        <a:pt x="667820" y="2784667"/>
                      </a:cubicBezTo>
                      <a:cubicBezTo>
                        <a:pt x="690115" y="2784667"/>
                        <a:pt x="708188" y="2766594"/>
                        <a:pt x="708188" y="2744299"/>
                      </a:cubicBezTo>
                      <a:cubicBezTo>
                        <a:pt x="708188" y="2722004"/>
                        <a:pt x="690115" y="2703931"/>
                        <a:pt x="667820" y="2703931"/>
                      </a:cubicBezTo>
                      <a:close/>
                      <a:moveTo>
                        <a:pt x="583384" y="2703931"/>
                      </a:moveTo>
                      <a:cubicBezTo>
                        <a:pt x="561089" y="2703931"/>
                        <a:pt x="543016" y="2722004"/>
                        <a:pt x="543016" y="2744299"/>
                      </a:cubicBezTo>
                      <a:cubicBezTo>
                        <a:pt x="543016" y="2766594"/>
                        <a:pt x="561089" y="2784667"/>
                        <a:pt x="583384" y="2784667"/>
                      </a:cubicBezTo>
                      <a:cubicBezTo>
                        <a:pt x="605679" y="2784667"/>
                        <a:pt x="623752" y="2766594"/>
                        <a:pt x="623752" y="2744299"/>
                      </a:cubicBezTo>
                      <a:cubicBezTo>
                        <a:pt x="623752" y="2722004"/>
                        <a:pt x="605679" y="2703931"/>
                        <a:pt x="583384" y="2703931"/>
                      </a:cubicBezTo>
                      <a:close/>
                      <a:moveTo>
                        <a:pt x="498947" y="2703931"/>
                      </a:moveTo>
                      <a:cubicBezTo>
                        <a:pt x="476652" y="2703931"/>
                        <a:pt x="458579" y="2722004"/>
                        <a:pt x="458579" y="2744299"/>
                      </a:cubicBezTo>
                      <a:cubicBezTo>
                        <a:pt x="458579" y="2766594"/>
                        <a:pt x="476652" y="2784667"/>
                        <a:pt x="498947" y="2784667"/>
                      </a:cubicBezTo>
                      <a:cubicBezTo>
                        <a:pt x="521242" y="2784667"/>
                        <a:pt x="539315" y="2766594"/>
                        <a:pt x="539315" y="2744299"/>
                      </a:cubicBezTo>
                      <a:cubicBezTo>
                        <a:pt x="539315" y="2722004"/>
                        <a:pt x="521242" y="2703931"/>
                        <a:pt x="498947" y="2703931"/>
                      </a:cubicBezTo>
                      <a:close/>
                      <a:moveTo>
                        <a:pt x="414511" y="2703931"/>
                      </a:moveTo>
                      <a:cubicBezTo>
                        <a:pt x="392216" y="2703931"/>
                        <a:pt x="374143" y="2722004"/>
                        <a:pt x="374143" y="2744299"/>
                      </a:cubicBezTo>
                      <a:cubicBezTo>
                        <a:pt x="374143" y="2766594"/>
                        <a:pt x="392216" y="2784667"/>
                        <a:pt x="414511" y="2784667"/>
                      </a:cubicBezTo>
                      <a:cubicBezTo>
                        <a:pt x="436806" y="2784667"/>
                        <a:pt x="454879" y="2766594"/>
                        <a:pt x="454879" y="2744299"/>
                      </a:cubicBezTo>
                      <a:cubicBezTo>
                        <a:pt x="454879" y="2722004"/>
                        <a:pt x="436806" y="2703931"/>
                        <a:pt x="414511" y="2703931"/>
                      </a:cubicBezTo>
                      <a:close/>
                      <a:moveTo>
                        <a:pt x="330075" y="2703931"/>
                      </a:moveTo>
                      <a:cubicBezTo>
                        <a:pt x="307780" y="2703931"/>
                        <a:pt x="289707" y="2722004"/>
                        <a:pt x="289707" y="2744299"/>
                      </a:cubicBezTo>
                      <a:cubicBezTo>
                        <a:pt x="289707" y="2766594"/>
                        <a:pt x="307780" y="2784667"/>
                        <a:pt x="330075" y="2784667"/>
                      </a:cubicBezTo>
                      <a:cubicBezTo>
                        <a:pt x="352370" y="2784667"/>
                        <a:pt x="370443" y="2766594"/>
                        <a:pt x="370443" y="2744299"/>
                      </a:cubicBezTo>
                      <a:cubicBezTo>
                        <a:pt x="370443" y="2722004"/>
                        <a:pt x="352370" y="2703931"/>
                        <a:pt x="330075" y="2703931"/>
                      </a:cubicBezTo>
                      <a:close/>
                      <a:moveTo>
                        <a:pt x="245639" y="2703931"/>
                      </a:moveTo>
                      <a:cubicBezTo>
                        <a:pt x="223344" y="2703931"/>
                        <a:pt x="205271" y="2722004"/>
                        <a:pt x="205271" y="2744299"/>
                      </a:cubicBezTo>
                      <a:cubicBezTo>
                        <a:pt x="205271" y="2766594"/>
                        <a:pt x="223344" y="2784667"/>
                        <a:pt x="245639" y="2784667"/>
                      </a:cubicBezTo>
                      <a:cubicBezTo>
                        <a:pt x="267934" y="2784667"/>
                        <a:pt x="286007" y="2766594"/>
                        <a:pt x="286007" y="2744299"/>
                      </a:cubicBezTo>
                      <a:cubicBezTo>
                        <a:pt x="286007" y="2722004"/>
                        <a:pt x="267934" y="2703931"/>
                        <a:pt x="245639" y="2703931"/>
                      </a:cubicBezTo>
                      <a:close/>
                      <a:moveTo>
                        <a:pt x="161202" y="2703931"/>
                      </a:moveTo>
                      <a:cubicBezTo>
                        <a:pt x="138907" y="2703931"/>
                        <a:pt x="120834" y="2722004"/>
                        <a:pt x="120834" y="2744299"/>
                      </a:cubicBezTo>
                      <a:cubicBezTo>
                        <a:pt x="120834" y="2766594"/>
                        <a:pt x="138907" y="2784667"/>
                        <a:pt x="161202" y="2784667"/>
                      </a:cubicBezTo>
                      <a:cubicBezTo>
                        <a:pt x="183497" y="2784667"/>
                        <a:pt x="201570" y="2766594"/>
                        <a:pt x="201570" y="2744299"/>
                      </a:cubicBezTo>
                      <a:cubicBezTo>
                        <a:pt x="201570" y="2722004"/>
                        <a:pt x="183497" y="2703931"/>
                        <a:pt x="161202" y="2703931"/>
                      </a:cubicBezTo>
                      <a:close/>
                      <a:moveTo>
                        <a:pt x="76766" y="2703931"/>
                      </a:moveTo>
                      <a:cubicBezTo>
                        <a:pt x="54471" y="2703931"/>
                        <a:pt x="36398" y="2722004"/>
                        <a:pt x="36398" y="2744299"/>
                      </a:cubicBezTo>
                      <a:cubicBezTo>
                        <a:pt x="36398" y="2766594"/>
                        <a:pt x="54471" y="2784667"/>
                        <a:pt x="76766" y="2784667"/>
                      </a:cubicBezTo>
                      <a:cubicBezTo>
                        <a:pt x="99061" y="2784667"/>
                        <a:pt x="117134" y="2766594"/>
                        <a:pt x="117134" y="2744299"/>
                      </a:cubicBezTo>
                      <a:cubicBezTo>
                        <a:pt x="117134" y="2722004"/>
                        <a:pt x="99061" y="2703931"/>
                        <a:pt x="76766" y="2703931"/>
                      </a:cubicBezTo>
                      <a:close/>
                      <a:moveTo>
                        <a:pt x="1343312" y="2617876"/>
                      </a:moveTo>
                      <a:cubicBezTo>
                        <a:pt x="1321017" y="2617876"/>
                        <a:pt x="1302944" y="2635949"/>
                        <a:pt x="1302944" y="2658244"/>
                      </a:cubicBezTo>
                      <a:cubicBezTo>
                        <a:pt x="1302944" y="2680539"/>
                        <a:pt x="1321017" y="2698612"/>
                        <a:pt x="1343312" y="2698612"/>
                      </a:cubicBezTo>
                      <a:cubicBezTo>
                        <a:pt x="1365607" y="2698612"/>
                        <a:pt x="1383680" y="2680539"/>
                        <a:pt x="1383680" y="2658244"/>
                      </a:cubicBezTo>
                      <a:cubicBezTo>
                        <a:pt x="1383680" y="2635949"/>
                        <a:pt x="1365607" y="2617876"/>
                        <a:pt x="1343312" y="2617876"/>
                      </a:cubicBezTo>
                      <a:close/>
                      <a:moveTo>
                        <a:pt x="1258874" y="2617876"/>
                      </a:moveTo>
                      <a:cubicBezTo>
                        <a:pt x="1236579" y="2617876"/>
                        <a:pt x="1218506" y="2635949"/>
                        <a:pt x="1218506" y="2658244"/>
                      </a:cubicBezTo>
                      <a:cubicBezTo>
                        <a:pt x="1218506" y="2680539"/>
                        <a:pt x="1236579" y="2698612"/>
                        <a:pt x="1258874" y="2698612"/>
                      </a:cubicBezTo>
                      <a:cubicBezTo>
                        <a:pt x="1281169" y="2698612"/>
                        <a:pt x="1299242" y="2680539"/>
                        <a:pt x="1299242" y="2658244"/>
                      </a:cubicBezTo>
                      <a:cubicBezTo>
                        <a:pt x="1299242" y="2635949"/>
                        <a:pt x="1281169" y="2617876"/>
                        <a:pt x="1258874" y="2617876"/>
                      </a:cubicBezTo>
                      <a:close/>
                      <a:moveTo>
                        <a:pt x="1174438" y="2617876"/>
                      </a:moveTo>
                      <a:cubicBezTo>
                        <a:pt x="1152143" y="2617876"/>
                        <a:pt x="1134070" y="2635949"/>
                        <a:pt x="1134070" y="2658244"/>
                      </a:cubicBezTo>
                      <a:cubicBezTo>
                        <a:pt x="1134070" y="2680539"/>
                        <a:pt x="1152143" y="2698612"/>
                        <a:pt x="1174438" y="2698612"/>
                      </a:cubicBezTo>
                      <a:cubicBezTo>
                        <a:pt x="1196733" y="2698612"/>
                        <a:pt x="1214806" y="2680539"/>
                        <a:pt x="1214806" y="2658244"/>
                      </a:cubicBezTo>
                      <a:cubicBezTo>
                        <a:pt x="1214806" y="2635949"/>
                        <a:pt x="1196733" y="2617876"/>
                        <a:pt x="1174438" y="2617876"/>
                      </a:cubicBezTo>
                      <a:close/>
                      <a:moveTo>
                        <a:pt x="1090002" y="2617876"/>
                      </a:moveTo>
                      <a:cubicBezTo>
                        <a:pt x="1067707" y="2617876"/>
                        <a:pt x="1049634" y="2635949"/>
                        <a:pt x="1049634" y="2658244"/>
                      </a:cubicBezTo>
                      <a:cubicBezTo>
                        <a:pt x="1049634" y="2680539"/>
                        <a:pt x="1067707" y="2698612"/>
                        <a:pt x="1090002" y="2698612"/>
                      </a:cubicBezTo>
                      <a:cubicBezTo>
                        <a:pt x="1112297" y="2698612"/>
                        <a:pt x="1130370" y="2680539"/>
                        <a:pt x="1130370" y="2658244"/>
                      </a:cubicBezTo>
                      <a:cubicBezTo>
                        <a:pt x="1130370" y="2635949"/>
                        <a:pt x="1112297" y="2617876"/>
                        <a:pt x="1090002" y="2617876"/>
                      </a:cubicBezTo>
                      <a:close/>
                      <a:moveTo>
                        <a:pt x="1005565" y="2617876"/>
                      </a:moveTo>
                      <a:cubicBezTo>
                        <a:pt x="983270" y="2617876"/>
                        <a:pt x="965197" y="2635949"/>
                        <a:pt x="965197" y="2658244"/>
                      </a:cubicBezTo>
                      <a:cubicBezTo>
                        <a:pt x="965197" y="2680539"/>
                        <a:pt x="983270" y="2698612"/>
                        <a:pt x="1005565" y="2698612"/>
                      </a:cubicBezTo>
                      <a:cubicBezTo>
                        <a:pt x="1027860" y="2698612"/>
                        <a:pt x="1045933" y="2680539"/>
                        <a:pt x="1045933" y="2658244"/>
                      </a:cubicBezTo>
                      <a:cubicBezTo>
                        <a:pt x="1045933" y="2635949"/>
                        <a:pt x="1027860" y="2617876"/>
                        <a:pt x="1005565" y="2617876"/>
                      </a:cubicBezTo>
                      <a:close/>
                      <a:moveTo>
                        <a:pt x="921129" y="2617876"/>
                      </a:moveTo>
                      <a:cubicBezTo>
                        <a:pt x="898834" y="2617876"/>
                        <a:pt x="880761" y="2635949"/>
                        <a:pt x="880761" y="2658244"/>
                      </a:cubicBezTo>
                      <a:cubicBezTo>
                        <a:pt x="880761" y="2680539"/>
                        <a:pt x="898834" y="2698612"/>
                        <a:pt x="921129" y="2698612"/>
                      </a:cubicBezTo>
                      <a:cubicBezTo>
                        <a:pt x="943424" y="2698612"/>
                        <a:pt x="961497" y="2680539"/>
                        <a:pt x="961497" y="2658244"/>
                      </a:cubicBezTo>
                      <a:cubicBezTo>
                        <a:pt x="961497" y="2635949"/>
                        <a:pt x="943424" y="2617876"/>
                        <a:pt x="921129" y="2617876"/>
                      </a:cubicBezTo>
                      <a:close/>
                      <a:moveTo>
                        <a:pt x="836693" y="2617876"/>
                      </a:moveTo>
                      <a:cubicBezTo>
                        <a:pt x="814398" y="2617876"/>
                        <a:pt x="796325" y="2635949"/>
                        <a:pt x="796325" y="2658244"/>
                      </a:cubicBezTo>
                      <a:cubicBezTo>
                        <a:pt x="796325" y="2680539"/>
                        <a:pt x="814398" y="2698612"/>
                        <a:pt x="836693" y="2698612"/>
                      </a:cubicBezTo>
                      <a:cubicBezTo>
                        <a:pt x="858988" y="2698612"/>
                        <a:pt x="877061" y="2680539"/>
                        <a:pt x="877061" y="2658244"/>
                      </a:cubicBezTo>
                      <a:cubicBezTo>
                        <a:pt x="877061" y="2635949"/>
                        <a:pt x="858988" y="2617876"/>
                        <a:pt x="836693" y="2617876"/>
                      </a:cubicBezTo>
                      <a:close/>
                      <a:moveTo>
                        <a:pt x="752256" y="2617876"/>
                      </a:moveTo>
                      <a:cubicBezTo>
                        <a:pt x="729961" y="2617876"/>
                        <a:pt x="711888" y="2635949"/>
                        <a:pt x="711888" y="2658244"/>
                      </a:cubicBezTo>
                      <a:cubicBezTo>
                        <a:pt x="711888" y="2680539"/>
                        <a:pt x="729961" y="2698612"/>
                        <a:pt x="752256" y="2698612"/>
                      </a:cubicBezTo>
                      <a:cubicBezTo>
                        <a:pt x="774551" y="2698612"/>
                        <a:pt x="792624" y="2680539"/>
                        <a:pt x="792624" y="2658244"/>
                      </a:cubicBezTo>
                      <a:cubicBezTo>
                        <a:pt x="792624" y="2635949"/>
                        <a:pt x="774551" y="2617876"/>
                        <a:pt x="752256" y="2617876"/>
                      </a:cubicBezTo>
                      <a:close/>
                      <a:moveTo>
                        <a:pt x="667820" y="2617876"/>
                      </a:moveTo>
                      <a:cubicBezTo>
                        <a:pt x="645525" y="2617876"/>
                        <a:pt x="627452" y="2635949"/>
                        <a:pt x="627452" y="2658244"/>
                      </a:cubicBezTo>
                      <a:cubicBezTo>
                        <a:pt x="627452" y="2680539"/>
                        <a:pt x="645525" y="2698612"/>
                        <a:pt x="667820" y="2698612"/>
                      </a:cubicBezTo>
                      <a:cubicBezTo>
                        <a:pt x="690115" y="2698612"/>
                        <a:pt x="708188" y="2680539"/>
                        <a:pt x="708188" y="2658244"/>
                      </a:cubicBezTo>
                      <a:cubicBezTo>
                        <a:pt x="708188" y="2635949"/>
                        <a:pt x="690115" y="2617876"/>
                        <a:pt x="667820" y="2617876"/>
                      </a:cubicBezTo>
                      <a:close/>
                      <a:moveTo>
                        <a:pt x="583384" y="2617876"/>
                      </a:moveTo>
                      <a:cubicBezTo>
                        <a:pt x="561089" y="2617876"/>
                        <a:pt x="543016" y="2635949"/>
                        <a:pt x="543016" y="2658244"/>
                      </a:cubicBezTo>
                      <a:cubicBezTo>
                        <a:pt x="543016" y="2680539"/>
                        <a:pt x="561089" y="2698612"/>
                        <a:pt x="583384" y="2698612"/>
                      </a:cubicBezTo>
                      <a:cubicBezTo>
                        <a:pt x="605679" y="2698612"/>
                        <a:pt x="623752" y="2680539"/>
                        <a:pt x="623752" y="2658244"/>
                      </a:cubicBezTo>
                      <a:cubicBezTo>
                        <a:pt x="623752" y="2635949"/>
                        <a:pt x="605679" y="2617876"/>
                        <a:pt x="583384" y="2617876"/>
                      </a:cubicBezTo>
                      <a:close/>
                      <a:moveTo>
                        <a:pt x="498947" y="2617876"/>
                      </a:moveTo>
                      <a:cubicBezTo>
                        <a:pt x="476652" y="2617876"/>
                        <a:pt x="458579" y="2635949"/>
                        <a:pt x="458579" y="2658244"/>
                      </a:cubicBezTo>
                      <a:cubicBezTo>
                        <a:pt x="458579" y="2680539"/>
                        <a:pt x="476652" y="2698612"/>
                        <a:pt x="498947" y="2698612"/>
                      </a:cubicBezTo>
                      <a:cubicBezTo>
                        <a:pt x="521242" y="2698612"/>
                        <a:pt x="539315" y="2680539"/>
                        <a:pt x="539315" y="2658244"/>
                      </a:cubicBezTo>
                      <a:cubicBezTo>
                        <a:pt x="539315" y="2635949"/>
                        <a:pt x="521242" y="2617876"/>
                        <a:pt x="498947" y="2617876"/>
                      </a:cubicBezTo>
                      <a:close/>
                      <a:moveTo>
                        <a:pt x="414511" y="2617876"/>
                      </a:moveTo>
                      <a:cubicBezTo>
                        <a:pt x="392216" y="2617876"/>
                        <a:pt x="374143" y="2635949"/>
                        <a:pt x="374143" y="2658244"/>
                      </a:cubicBezTo>
                      <a:cubicBezTo>
                        <a:pt x="374143" y="2680539"/>
                        <a:pt x="392216" y="2698612"/>
                        <a:pt x="414511" y="2698612"/>
                      </a:cubicBezTo>
                      <a:cubicBezTo>
                        <a:pt x="436806" y="2698612"/>
                        <a:pt x="454879" y="2680539"/>
                        <a:pt x="454879" y="2658244"/>
                      </a:cubicBezTo>
                      <a:cubicBezTo>
                        <a:pt x="454879" y="2635949"/>
                        <a:pt x="436806" y="2617876"/>
                        <a:pt x="414511" y="2617876"/>
                      </a:cubicBezTo>
                      <a:close/>
                      <a:moveTo>
                        <a:pt x="330075" y="2617876"/>
                      </a:moveTo>
                      <a:cubicBezTo>
                        <a:pt x="307780" y="2617876"/>
                        <a:pt x="289707" y="2635949"/>
                        <a:pt x="289707" y="2658244"/>
                      </a:cubicBezTo>
                      <a:cubicBezTo>
                        <a:pt x="289707" y="2680539"/>
                        <a:pt x="307780" y="2698612"/>
                        <a:pt x="330075" y="2698612"/>
                      </a:cubicBezTo>
                      <a:cubicBezTo>
                        <a:pt x="352370" y="2698612"/>
                        <a:pt x="370443" y="2680539"/>
                        <a:pt x="370443" y="2658244"/>
                      </a:cubicBezTo>
                      <a:cubicBezTo>
                        <a:pt x="370443" y="2635949"/>
                        <a:pt x="352370" y="2617876"/>
                        <a:pt x="330075" y="2617876"/>
                      </a:cubicBezTo>
                      <a:close/>
                      <a:moveTo>
                        <a:pt x="245639" y="2617876"/>
                      </a:moveTo>
                      <a:cubicBezTo>
                        <a:pt x="223344" y="2617876"/>
                        <a:pt x="205271" y="2635949"/>
                        <a:pt x="205271" y="2658244"/>
                      </a:cubicBezTo>
                      <a:cubicBezTo>
                        <a:pt x="205271" y="2680539"/>
                        <a:pt x="223344" y="2698612"/>
                        <a:pt x="245639" y="2698612"/>
                      </a:cubicBezTo>
                      <a:cubicBezTo>
                        <a:pt x="267934" y="2698612"/>
                        <a:pt x="286007" y="2680539"/>
                        <a:pt x="286007" y="2658244"/>
                      </a:cubicBezTo>
                      <a:cubicBezTo>
                        <a:pt x="286007" y="2635949"/>
                        <a:pt x="267934" y="2617876"/>
                        <a:pt x="245639" y="2617876"/>
                      </a:cubicBezTo>
                      <a:close/>
                      <a:moveTo>
                        <a:pt x="161202" y="2617876"/>
                      </a:moveTo>
                      <a:cubicBezTo>
                        <a:pt x="138907" y="2617876"/>
                        <a:pt x="120834" y="2635949"/>
                        <a:pt x="120834" y="2658244"/>
                      </a:cubicBezTo>
                      <a:cubicBezTo>
                        <a:pt x="120834" y="2680539"/>
                        <a:pt x="138907" y="2698612"/>
                        <a:pt x="161202" y="2698612"/>
                      </a:cubicBezTo>
                      <a:cubicBezTo>
                        <a:pt x="183497" y="2698612"/>
                        <a:pt x="201570" y="2680539"/>
                        <a:pt x="201570" y="2658244"/>
                      </a:cubicBezTo>
                      <a:cubicBezTo>
                        <a:pt x="201570" y="2635949"/>
                        <a:pt x="183497" y="2617876"/>
                        <a:pt x="161202" y="2617876"/>
                      </a:cubicBezTo>
                      <a:close/>
                      <a:moveTo>
                        <a:pt x="76766" y="2617876"/>
                      </a:moveTo>
                      <a:cubicBezTo>
                        <a:pt x="54471" y="2617876"/>
                        <a:pt x="36398" y="2635949"/>
                        <a:pt x="36398" y="2658244"/>
                      </a:cubicBezTo>
                      <a:cubicBezTo>
                        <a:pt x="36398" y="2680539"/>
                        <a:pt x="54471" y="2698612"/>
                        <a:pt x="76766" y="2698612"/>
                      </a:cubicBezTo>
                      <a:cubicBezTo>
                        <a:pt x="99061" y="2698612"/>
                        <a:pt x="117134" y="2680539"/>
                        <a:pt x="117134" y="2658244"/>
                      </a:cubicBezTo>
                      <a:cubicBezTo>
                        <a:pt x="117134" y="2635949"/>
                        <a:pt x="99061" y="2617876"/>
                        <a:pt x="76766" y="2617876"/>
                      </a:cubicBezTo>
                      <a:close/>
                      <a:moveTo>
                        <a:pt x="1343312" y="2531827"/>
                      </a:moveTo>
                      <a:cubicBezTo>
                        <a:pt x="1321017" y="2531827"/>
                        <a:pt x="1302944" y="2549900"/>
                        <a:pt x="1302944" y="2572195"/>
                      </a:cubicBezTo>
                      <a:cubicBezTo>
                        <a:pt x="1302944" y="2594490"/>
                        <a:pt x="1321017" y="2612563"/>
                        <a:pt x="1343312" y="2612563"/>
                      </a:cubicBezTo>
                      <a:cubicBezTo>
                        <a:pt x="1365607" y="2612563"/>
                        <a:pt x="1383680" y="2594490"/>
                        <a:pt x="1383680" y="2572195"/>
                      </a:cubicBezTo>
                      <a:cubicBezTo>
                        <a:pt x="1383680" y="2549900"/>
                        <a:pt x="1365607" y="2531827"/>
                        <a:pt x="1343312" y="2531827"/>
                      </a:cubicBezTo>
                      <a:close/>
                      <a:moveTo>
                        <a:pt x="1258874" y="2531827"/>
                      </a:moveTo>
                      <a:cubicBezTo>
                        <a:pt x="1236579" y="2531827"/>
                        <a:pt x="1218506" y="2549900"/>
                        <a:pt x="1218506" y="2572195"/>
                      </a:cubicBezTo>
                      <a:cubicBezTo>
                        <a:pt x="1218506" y="2594490"/>
                        <a:pt x="1236579" y="2612563"/>
                        <a:pt x="1258874" y="2612563"/>
                      </a:cubicBezTo>
                      <a:cubicBezTo>
                        <a:pt x="1281169" y="2612563"/>
                        <a:pt x="1299242" y="2594490"/>
                        <a:pt x="1299242" y="2572195"/>
                      </a:cubicBezTo>
                      <a:cubicBezTo>
                        <a:pt x="1299242" y="2549900"/>
                        <a:pt x="1281169" y="2531827"/>
                        <a:pt x="1258874" y="2531827"/>
                      </a:cubicBezTo>
                      <a:close/>
                      <a:moveTo>
                        <a:pt x="1174438" y="2531827"/>
                      </a:moveTo>
                      <a:cubicBezTo>
                        <a:pt x="1152143" y="2531827"/>
                        <a:pt x="1134070" y="2549900"/>
                        <a:pt x="1134070" y="2572195"/>
                      </a:cubicBezTo>
                      <a:cubicBezTo>
                        <a:pt x="1134070" y="2594490"/>
                        <a:pt x="1152143" y="2612563"/>
                        <a:pt x="1174438" y="2612563"/>
                      </a:cubicBezTo>
                      <a:cubicBezTo>
                        <a:pt x="1196733" y="2612563"/>
                        <a:pt x="1214806" y="2594490"/>
                        <a:pt x="1214806" y="2572195"/>
                      </a:cubicBezTo>
                      <a:cubicBezTo>
                        <a:pt x="1214806" y="2549900"/>
                        <a:pt x="1196733" y="2531827"/>
                        <a:pt x="1174438" y="2531827"/>
                      </a:cubicBezTo>
                      <a:close/>
                      <a:moveTo>
                        <a:pt x="1090002" y="2531827"/>
                      </a:moveTo>
                      <a:cubicBezTo>
                        <a:pt x="1067707" y="2531827"/>
                        <a:pt x="1049634" y="2549900"/>
                        <a:pt x="1049634" y="2572195"/>
                      </a:cubicBezTo>
                      <a:cubicBezTo>
                        <a:pt x="1049634" y="2594490"/>
                        <a:pt x="1067707" y="2612563"/>
                        <a:pt x="1090002" y="2612563"/>
                      </a:cubicBezTo>
                      <a:cubicBezTo>
                        <a:pt x="1112297" y="2612563"/>
                        <a:pt x="1130370" y="2594490"/>
                        <a:pt x="1130370" y="2572195"/>
                      </a:cubicBezTo>
                      <a:cubicBezTo>
                        <a:pt x="1130370" y="2549900"/>
                        <a:pt x="1112297" y="2531827"/>
                        <a:pt x="1090002" y="2531827"/>
                      </a:cubicBezTo>
                      <a:close/>
                      <a:moveTo>
                        <a:pt x="1005565" y="2531827"/>
                      </a:moveTo>
                      <a:cubicBezTo>
                        <a:pt x="983270" y="2531827"/>
                        <a:pt x="965197" y="2549900"/>
                        <a:pt x="965197" y="2572195"/>
                      </a:cubicBezTo>
                      <a:cubicBezTo>
                        <a:pt x="965197" y="2594490"/>
                        <a:pt x="983270" y="2612563"/>
                        <a:pt x="1005565" y="2612563"/>
                      </a:cubicBezTo>
                      <a:cubicBezTo>
                        <a:pt x="1027860" y="2612563"/>
                        <a:pt x="1045933" y="2594490"/>
                        <a:pt x="1045933" y="2572195"/>
                      </a:cubicBezTo>
                      <a:cubicBezTo>
                        <a:pt x="1045933" y="2549900"/>
                        <a:pt x="1027860" y="2531827"/>
                        <a:pt x="1005565" y="2531827"/>
                      </a:cubicBezTo>
                      <a:close/>
                      <a:moveTo>
                        <a:pt x="921129" y="2531827"/>
                      </a:moveTo>
                      <a:cubicBezTo>
                        <a:pt x="898834" y="2531827"/>
                        <a:pt x="880761" y="2549900"/>
                        <a:pt x="880761" y="2572195"/>
                      </a:cubicBezTo>
                      <a:cubicBezTo>
                        <a:pt x="880761" y="2594490"/>
                        <a:pt x="898834" y="2612563"/>
                        <a:pt x="921129" y="2612563"/>
                      </a:cubicBezTo>
                      <a:cubicBezTo>
                        <a:pt x="943424" y="2612563"/>
                        <a:pt x="961497" y="2594490"/>
                        <a:pt x="961497" y="2572195"/>
                      </a:cubicBezTo>
                      <a:cubicBezTo>
                        <a:pt x="961497" y="2549900"/>
                        <a:pt x="943424" y="2531827"/>
                        <a:pt x="921129" y="2531827"/>
                      </a:cubicBezTo>
                      <a:close/>
                      <a:moveTo>
                        <a:pt x="836693" y="2531827"/>
                      </a:moveTo>
                      <a:cubicBezTo>
                        <a:pt x="814398" y="2531827"/>
                        <a:pt x="796325" y="2549900"/>
                        <a:pt x="796325" y="2572195"/>
                      </a:cubicBezTo>
                      <a:cubicBezTo>
                        <a:pt x="796325" y="2594490"/>
                        <a:pt x="814398" y="2612563"/>
                        <a:pt x="836693" y="2612563"/>
                      </a:cubicBezTo>
                      <a:cubicBezTo>
                        <a:pt x="858988" y="2612563"/>
                        <a:pt x="877061" y="2594490"/>
                        <a:pt x="877061" y="2572195"/>
                      </a:cubicBezTo>
                      <a:cubicBezTo>
                        <a:pt x="877061" y="2549900"/>
                        <a:pt x="858988" y="2531827"/>
                        <a:pt x="836693" y="2531827"/>
                      </a:cubicBezTo>
                      <a:close/>
                      <a:moveTo>
                        <a:pt x="752256" y="2531827"/>
                      </a:moveTo>
                      <a:cubicBezTo>
                        <a:pt x="729961" y="2531827"/>
                        <a:pt x="711888" y="2549900"/>
                        <a:pt x="711888" y="2572195"/>
                      </a:cubicBezTo>
                      <a:cubicBezTo>
                        <a:pt x="711888" y="2594490"/>
                        <a:pt x="729961" y="2612563"/>
                        <a:pt x="752256" y="2612563"/>
                      </a:cubicBezTo>
                      <a:cubicBezTo>
                        <a:pt x="774551" y="2612563"/>
                        <a:pt x="792624" y="2594490"/>
                        <a:pt x="792624" y="2572195"/>
                      </a:cubicBezTo>
                      <a:cubicBezTo>
                        <a:pt x="792624" y="2549900"/>
                        <a:pt x="774551" y="2531827"/>
                        <a:pt x="752256" y="2531827"/>
                      </a:cubicBezTo>
                      <a:close/>
                      <a:moveTo>
                        <a:pt x="667820" y="2531827"/>
                      </a:moveTo>
                      <a:cubicBezTo>
                        <a:pt x="645525" y="2531827"/>
                        <a:pt x="627452" y="2549900"/>
                        <a:pt x="627452" y="2572195"/>
                      </a:cubicBezTo>
                      <a:cubicBezTo>
                        <a:pt x="627452" y="2594490"/>
                        <a:pt x="645525" y="2612563"/>
                        <a:pt x="667820" y="2612563"/>
                      </a:cubicBezTo>
                      <a:cubicBezTo>
                        <a:pt x="690115" y="2612563"/>
                        <a:pt x="708188" y="2594490"/>
                        <a:pt x="708188" y="2572195"/>
                      </a:cubicBezTo>
                      <a:cubicBezTo>
                        <a:pt x="708188" y="2549900"/>
                        <a:pt x="690115" y="2531827"/>
                        <a:pt x="667820" y="2531827"/>
                      </a:cubicBezTo>
                      <a:close/>
                      <a:moveTo>
                        <a:pt x="583384" y="2531827"/>
                      </a:moveTo>
                      <a:cubicBezTo>
                        <a:pt x="561089" y="2531827"/>
                        <a:pt x="543016" y="2549900"/>
                        <a:pt x="543016" y="2572195"/>
                      </a:cubicBezTo>
                      <a:cubicBezTo>
                        <a:pt x="543016" y="2594490"/>
                        <a:pt x="561089" y="2612563"/>
                        <a:pt x="583384" y="2612563"/>
                      </a:cubicBezTo>
                      <a:cubicBezTo>
                        <a:pt x="605679" y="2612563"/>
                        <a:pt x="623752" y="2594490"/>
                        <a:pt x="623752" y="2572195"/>
                      </a:cubicBezTo>
                      <a:cubicBezTo>
                        <a:pt x="623752" y="2549900"/>
                        <a:pt x="605679" y="2531827"/>
                        <a:pt x="583384" y="2531827"/>
                      </a:cubicBezTo>
                      <a:close/>
                      <a:moveTo>
                        <a:pt x="498947" y="2531827"/>
                      </a:moveTo>
                      <a:cubicBezTo>
                        <a:pt x="476652" y="2531827"/>
                        <a:pt x="458579" y="2549900"/>
                        <a:pt x="458579" y="2572195"/>
                      </a:cubicBezTo>
                      <a:cubicBezTo>
                        <a:pt x="458579" y="2594490"/>
                        <a:pt x="476652" y="2612563"/>
                        <a:pt x="498947" y="2612563"/>
                      </a:cubicBezTo>
                      <a:cubicBezTo>
                        <a:pt x="521242" y="2612563"/>
                        <a:pt x="539315" y="2594490"/>
                        <a:pt x="539315" y="2572195"/>
                      </a:cubicBezTo>
                      <a:cubicBezTo>
                        <a:pt x="539315" y="2549900"/>
                        <a:pt x="521242" y="2531827"/>
                        <a:pt x="498947" y="2531827"/>
                      </a:cubicBezTo>
                      <a:close/>
                      <a:moveTo>
                        <a:pt x="414511" y="2531827"/>
                      </a:moveTo>
                      <a:cubicBezTo>
                        <a:pt x="392216" y="2531827"/>
                        <a:pt x="374143" y="2549900"/>
                        <a:pt x="374143" y="2572195"/>
                      </a:cubicBezTo>
                      <a:cubicBezTo>
                        <a:pt x="374143" y="2594490"/>
                        <a:pt x="392216" y="2612563"/>
                        <a:pt x="414511" y="2612563"/>
                      </a:cubicBezTo>
                      <a:cubicBezTo>
                        <a:pt x="436806" y="2612563"/>
                        <a:pt x="454879" y="2594490"/>
                        <a:pt x="454879" y="2572195"/>
                      </a:cubicBezTo>
                      <a:cubicBezTo>
                        <a:pt x="454879" y="2549900"/>
                        <a:pt x="436806" y="2531827"/>
                        <a:pt x="414511" y="2531827"/>
                      </a:cubicBezTo>
                      <a:close/>
                      <a:moveTo>
                        <a:pt x="330075" y="2531827"/>
                      </a:moveTo>
                      <a:cubicBezTo>
                        <a:pt x="307780" y="2531827"/>
                        <a:pt x="289707" y="2549900"/>
                        <a:pt x="289707" y="2572195"/>
                      </a:cubicBezTo>
                      <a:cubicBezTo>
                        <a:pt x="289707" y="2594490"/>
                        <a:pt x="307780" y="2612563"/>
                        <a:pt x="330075" y="2612563"/>
                      </a:cubicBezTo>
                      <a:cubicBezTo>
                        <a:pt x="352370" y="2612563"/>
                        <a:pt x="370443" y="2594490"/>
                        <a:pt x="370443" y="2572195"/>
                      </a:cubicBezTo>
                      <a:cubicBezTo>
                        <a:pt x="370443" y="2549900"/>
                        <a:pt x="352370" y="2531827"/>
                        <a:pt x="330075" y="2531827"/>
                      </a:cubicBezTo>
                      <a:close/>
                      <a:moveTo>
                        <a:pt x="245639" y="2531827"/>
                      </a:moveTo>
                      <a:cubicBezTo>
                        <a:pt x="223344" y="2531827"/>
                        <a:pt x="205271" y="2549900"/>
                        <a:pt x="205271" y="2572195"/>
                      </a:cubicBezTo>
                      <a:cubicBezTo>
                        <a:pt x="205271" y="2594490"/>
                        <a:pt x="223344" y="2612563"/>
                        <a:pt x="245639" y="2612563"/>
                      </a:cubicBezTo>
                      <a:cubicBezTo>
                        <a:pt x="267934" y="2612563"/>
                        <a:pt x="286007" y="2594490"/>
                        <a:pt x="286007" y="2572195"/>
                      </a:cubicBezTo>
                      <a:cubicBezTo>
                        <a:pt x="286007" y="2549900"/>
                        <a:pt x="267934" y="2531827"/>
                        <a:pt x="245639" y="2531827"/>
                      </a:cubicBezTo>
                      <a:close/>
                      <a:moveTo>
                        <a:pt x="161202" y="2531827"/>
                      </a:moveTo>
                      <a:cubicBezTo>
                        <a:pt x="138907" y="2531827"/>
                        <a:pt x="120834" y="2549900"/>
                        <a:pt x="120834" y="2572195"/>
                      </a:cubicBezTo>
                      <a:cubicBezTo>
                        <a:pt x="120834" y="2594490"/>
                        <a:pt x="138907" y="2612563"/>
                        <a:pt x="161202" y="2612563"/>
                      </a:cubicBezTo>
                      <a:cubicBezTo>
                        <a:pt x="183497" y="2612563"/>
                        <a:pt x="201570" y="2594490"/>
                        <a:pt x="201570" y="2572195"/>
                      </a:cubicBezTo>
                      <a:cubicBezTo>
                        <a:pt x="201570" y="2549900"/>
                        <a:pt x="183497" y="2531827"/>
                        <a:pt x="161202" y="2531827"/>
                      </a:cubicBezTo>
                      <a:close/>
                      <a:moveTo>
                        <a:pt x="76766" y="2531827"/>
                      </a:moveTo>
                      <a:cubicBezTo>
                        <a:pt x="54471" y="2531827"/>
                        <a:pt x="36398" y="2549900"/>
                        <a:pt x="36398" y="2572195"/>
                      </a:cubicBezTo>
                      <a:cubicBezTo>
                        <a:pt x="36398" y="2594490"/>
                        <a:pt x="54471" y="2612563"/>
                        <a:pt x="76766" y="2612563"/>
                      </a:cubicBezTo>
                      <a:cubicBezTo>
                        <a:pt x="99061" y="2612563"/>
                        <a:pt x="117134" y="2594490"/>
                        <a:pt x="117134" y="2572195"/>
                      </a:cubicBezTo>
                      <a:cubicBezTo>
                        <a:pt x="117134" y="2549900"/>
                        <a:pt x="99061" y="2531827"/>
                        <a:pt x="76766" y="2531827"/>
                      </a:cubicBezTo>
                      <a:close/>
                      <a:moveTo>
                        <a:pt x="1343312" y="2445777"/>
                      </a:moveTo>
                      <a:cubicBezTo>
                        <a:pt x="1321017" y="2445777"/>
                        <a:pt x="1302944" y="2463850"/>
                        <a:pt x="1302944" y="2486145"/>
                      </a:cubicBezTo>
                      <a:cubicBezTo>
                        <a:pt x="1302944" y="2508440"/>
                        <a:pt x="1321017" y="2526513"/>
                        <a:pt x="1343312" y="2526513"/>
                      </a:cubicBezTo>
                      <a:cubicBezTo>
                        <a:pt x="1365607" y="2526513"/>
                        <a:pt x="1383680" y="2508440"/>
                        <a:pt x="1383680" y="2486145"/>
                      </a:cubicBezTo>
                      <a:cubicBezTo>
                        <a:pt x="1383680" y="2463850"/>
                        <a:pt x="1365607" y="2445777"/>
                        <a:pt x="1343312" y="2445777"/>
                      </a:cubicBezTo>
                      <a:close/>
                      <a:moveTo>
                        <a:pt x="1258874" y="2445777"/>
                      </a:moveTo>
                      <a:cubicBezTo>
                        <a:pt x="1236579" y="2445777"/>
                        <a:pt x="1218506" y="2463850"/>
                        <a:pt x="1218506" y="2486145"/>
                      </a:cubicBezTo>
                      <a:cubicBezTo>
                        <a:pt x="1218506" y="2508440"/>
                        <a:pt x="1236579" y="2526513"/>
                        <a:pt x="1258874" y="2526513"/>
                      </a:cubicBezTo>
                      <a:cubicBezTo>
                        <a:pt x="1281169" y="2526513"/>
                        <a:pt x="1299242" y="2508440"/>
                        <a:pt x="1299242" y="2486145"/>
                      </a:cubicBezTo>
                      <a:cubicBezTo>
                        <a:pt x="1299242" y="2463850"/>
                        <a:pt x="1281169" y="2445777"/>
                        <a:pt x="1258874" y="2445777"/>
                      </a:cubicBezTo>
                      <a:close/>
                      <a:moveTo>
                        <a:pt x="1174438" y="2445777"/>
                      </a:moveTo>
                      <a:cubicBezTo>
                        <a:pt x="1152143" y="2445777"/>
                        <a:pt x="1134070" y="2463850"/>
                        <a:pt x="1134070" y="2486145"/>
                      </a:cubicBezTo>
                      <a:cubicBezTo>
                        <a:pt x="1134070" y="2508440"/>
                        <a:pt x="1152143" y="2526513"/>
                        <a:pt x="1174438" y="2526513"/>
                      </a:cubicBezTo>
                      <a:cubicBezTo>
                        <a:pt x="1196733" y="2526513"/>
                        <a:pt x="1214806" y="2508440"/>
                        <a:pt x="1214806" y="2486145"/>
                      </a:cubicBezTo>
                      <a:cubicBezTo>
                        <a:pt x="1214806" y="2463850"/>
                        <a:pt x="1196733" y="2445777"/>
                        <a:pt x="1174438" y="2445777"/>
                      </a:cubicBezTo>
                      <a:close/>
                      <a:moveTo>
                        <a:pt x="1090002" y="2445777"/>
                      </a:moveTo>
                      <a:cubicBezTo>
                        <a:pt x="1067707" y="2445777"/>
                        <a:pt x="1049634" y="2463850"/>
                        <a:pt x="1049634" y="2486145"/>
                      </a:cubicBezTo>
                      <a:cubicBezTo>
                        <a:pt x="1049634" y="2508440"/>
                        <a:pt x="1067707" y="2526513"/>
                        <a:pt x="1090002" y="2526513"/>
                      </a:cubicBezTo>
                      <a:cubicBezTo>
                        <a:pt x="1112297" y="2526513"/>
                        <a:pt x="1130370" y="2508440"/>
                        <a:pt x="1130370" y="2486145"/>
                      </a:cubicBezTo>
                      <a:cubicBezTo>
                        <a:pt x="1130370" y="2463850"/>
                        <a:pt x="1112297" y="2445777"/>
                        <a:pt x="1090002" y="2445777"/>
                      </a:cubicBezTo>
                      <a:close/>
                      <a:moveTo>
                        <a:pt x="1005565" y="2445777"/>
                      </a:moveTo>
                      <a:cubicBezTo>
                        <a:pt x="983270" y="2445777"/>
                        <a:pt x="965197" y="2463850"/>
                        <a:pt x="965197" y="2486145"/>
                      </a:cubicBezTo>
                      <a:cubicBezTo>
                        <a:pt x="965197" y="2508440"/>
                        <a:pt x="983270" y="2526513"/>
                        <a:pt x="1005565" y="2526513"/>
                      </a:cubicBezTo>
                      <a:cubicBezTo>
                        <a:pt x="1027860" y="2526513"/>
                        <a:pt x="1045933" y="2508440"/>
                        <a:pt x="1045933" y="2486145"/>
                      </a:cubicBezTo>
                      <a:cubicBezTo>
                        <a:pt x="1045933" y="2463850"/>
                        <a:pt x="1027860" y="2445777"/>
                        <a:pt x="1005565" y="2445777"/>
                      </a:cubicBezTo>
                      <a:close/>
                      <a:moveTo>
                        <a:pt x="921129" y="2445777"/>
                      </a:moveTo>
                      <a:cubicBezTo>
                        <a:pt x="898834" y="2445777"/>
                        <a:pt x="880761" y="2463850"/>
                        <a:pt x="880761" y="2486145"/>
                      </a:cubicBezTo>
                      <a:cubicBezTo>
                        <a:pt x="880761" y="2508440"/>
                        <a:pt x="898834" y="2526513"/>
                        <a:pt x="921129" y="2526513"/>
                      </a:cubicBezTo>
                      <a:cubicBezTo>
                        <a:pt x="943424" y="2526513"/>
                        <a:pt x="961497" y="2508440"/>
                        <a:pt x="961497" y="2486145"/>
                      </a:cubicBezTo>
                      <a:cubicBezTo>
                        <a:pt x="961497" y="2463850"/>
                        <a:pt x="943424" y="2445777"/>
                        <a:pt x="921129" y="2445777"/>
                      </a:cubicBezTo>
                      <a:close/>
                      <a:moveTo>
                        <a:pt x="836693" y="2445777"/>
                      </a:moveTo>
                      <a:cubicBezTo>
                        <a:pt x="814398" y="2445777"/>
                        <a:pt x="796325" y="2463850"/>
                        <a:pt x="796325" y="2486145"/>
                      </a:cubicBezTo>
                      <a:cubicBezTo>
                        <a:pt x="796325" y="2508440"/>
                        <a:pt x="814398" y="2526513"/>
                        <a:pt x="836693" y="2526513"/>
                      </a:cubicBezTo>
                      <a:cubicBezTo>
                        <a:pt x="858988" y="2526513"/>
                        <a:pt x="877061" y="2508440"/>
                        <a:pt x="877061" y="2486145"/>
                      </a:cubicBezTo>
                      <a:cubicBezTo>
                        <a:pt x="877061" y="2463850"/>
                        <a:pt x="858988" y="2445777"/>
                        <a:pt x="836693" y="2445777"/>
                      </a:cubicBezTo>
                      <a:close/>
                      <a:moveTo>
                        <a:pt x="752256" y="2445777"/>
                      </a:moveTo>
                      <a:cubicBezTo>
                        <a:pt x="729961" y="2445777"/>
                        <a:pt x="711888" y="2463850"/>
                        <a:pt x="711888" y="2486145"/>
                      </a:cubicBezTo>
                      <a:cubicBezTo>
                        <a:pt x="711888" y="2508440"/>
                        <a:pt x="729961" y="2526513"/>
                        <a:pt x="752256" y="2526513"/>
                      </a:cubicBezTo>
                      <a:cubicBezTo>
                        <a:pt x="774551" y="2526513"/>
                        <a:pt x="792624" y="2508440"/>
                        <a:pt x="792624" y="2486145"/>
                      </a:cubicBezTo>
                      <a:cubicBezTo>
                        <a:pt x="792624" y="2463850"/>
                        <a:pt x="774551" y="2445777"/>
                        <a:pt x="752256" y="2445777"/>
                      </a:cubicBezTo>
                      <a:close/>
                      <a:moveTo>
                        <a:pt x="667820" y="2445777"/>
                      </a:moveTo>
                      <a:cubicBezTo>
                        <a:pt x="645525" y="2445777"/>
                        <a:pt x="627452" y="2463850"/>
                        <a:pt x="627452" y="2486145"/>
                      </a:cubicBezTo>
                      <a:cubicBezTo>
                        <a:pt x="627452" y="2508440"/>
                        <a:pt x="645525" y="2526513"/>
                        <a:pt x="667820" y="2526513"/>
                      </a:cubicBezTo>
                      <a:cubicBezTo>
                        <a:pt x="690115" y="2526513"/>
                        <a:pt x="708188" y="2508440"/>
                        <a:pt x="708188" y="2486145"/>
                      </a:cubicBezTo>
                      <a:cubicBezTo>
                        <a:pt x="708188" y="2463850"/>
                        <a:pt x="690115" y="2445777"/>
                        <a:pt x="667820" y="2445777"/>
                      </a:cubicBezTo>
                      <a:close/>
                      <a:moveTo>
                        <a:pt x="583384" y="2445777"/>
                      </a:moveTo>
                      <a:cubicBezTo>
                        <a:pt x="561089" y="2445777"/>
                        <a:pt x="543016" y="2463850"/>
                        <a:pt x="543016" y="2486145"/>
                      </a:cubicBezTo>
                      <a:cubicBezTo>
                        <a:pt x="543016" y="2508440"/>
                        <a:pt x="561089" y="2526513"/>
                        <a:pt x="583384" y="2526513"/>
                      </a:cubicBezTo>
                      <a:cubicBezTo>
                        <a:pt x="605679" y="2526513"/>
                        <a:pt x="623752" y="2508440"/>
                        <a:pt x="623752" y="2486145"/>
                      </a:cubicBezTo>
                      <a:cubicBezTo>
                        <a:pt x="623752" y="2463850"/>
                        <a:pt x="605679" y="2445777"/>
                        <a:pt x="583384" y="2445777"/>
                      </a:cubicBezTo>
                      <a:close/>
                      <a:moveTo>
                        <a:pt x="498947" y="2445777"/>
                      </a:moveTo>
                      <a:cubicBezTo>
                        <a:pt x="476652" y="2445777"/>
                        <a:pt x="458579" y="2463850"/>
                        <a:pt x="458579" y="2486145"/>
                      </a:cubicBezTo>
                      <a:cubicBezTo>
                        <a:pt x="458579" y="2508440"/>
                        <a:pt x="476652" y="2526513"/>
                        <a:pt x="498947" y="2526513"/>
                      </a:cubicBezTo>
                      <a:cubicBezTo>
                        <a:pt x="521242" y="2526513"/>
                        <a:pt x="539315" y="2508440"/>
                        <a:pt x="539315" y="2486145"/>
                      </a:cubicBezTo>
                      <a:cubicBezTo>
                        <a:pt x="539315" y="2463850"/>
                        <a:pt x="521242" y="2445777"/>
                        <a:pt x="498947" y="2445777"/>
                      </a:cubicBezTo>
                      <a:close/>
                      <a:moveTo>
                        <a:pt x="414511" y="2445777"/>
                      </a:moveTo>
                      <a:cubicBezTo>
                        <a:pt x="392216" y="2445777"/>
                        <a:pt x="374143" y="2463850"/>
                        <a:pt x="374143" y="2486145"/>
                      </a:cubicBezTo>
                      <a:cubicBezTo>
                        <a:pt x="374143" y="2508440"/>
                        <a:pt x="392216" y="2526513"/>
                        <a:pt x="414511" y="2526513"/>
                      </a:cubicBezTo>
                      <a:cubicBezTo>
                        <a:pt x="436806" y="2526513"/>
                        <a:pt x="454879" y="2508440"/>
                        <a:pt x="454879" y="2486145"/>
                      </a:cubicBezTo>
                      <a:cubicBezTo>
                        <a:pt x="454879" y="2463850"/>
                        <a:pt x="436806" y="2445777"/>
                        <a:pt x="414511" y="2445777"/>
                      </a:cubicBezTo>
                      <a:close/>
                      <a:moveTo>
                        <a:pt x="330075" y="2445777"/>
                      </a:moveTo>
                      <a:cubicBezTo>
                        <a:pt x="307780" y="2445777"/>
                        <a:pt x="289707" y="2463850"/>
                        <a:pt x="289707" y="2486145"/>
                      </a:cubicBezTo>
                      <a:cubicBezTo>
                        <a:pt x="289707" y="2508440"/>
                        <a:pt x="307780" y="2526513"/>
                        <a:pt x="330075" y="2526513"/>
                      </a:cubicBezTo>
                      <a:cubicBezTo>
                        <a:pt x="352370" y="2526513"/>
                        <a:pt x="370443" y="2508440"/>
                        <a:pt x="370443" y="2486145"/>
                      </a:cubicBezTo>
                      <a:cubicBezTo>
                        <a:pt x="370443" y="2463850"/>
                        <a:pt x="352370" y="2445777"/>
                        <a:pt x="330075" y="2445777"/>
                      </a:cubicBezTo>
                      <a:close/>
                      <a:moveTo>
                        <a:pt x="245639" y="2445777"/>
                      </a:moveTo>
                      <a:cubicBezTo>
                        <a:pt x="223344" y="2445777"/>
                        <a:pt x="205271" y="2463850"/>
                        <a:pt x="205271" y="2486145"/>
                      </a:cubicBezTo>
                      <a:cubicBezTo>
                        <a:pt x="205271" y="2508440"/>
                        <a:pt x="223344" y="2526513"/>
                        <a:pt x="245639" y="2526513"/>
                      </a:cubicBezTo>
                      <a:cubicBezTo>
                        <a:pt x="267934" y="2526513"/>
                        <a:pt x="286007" y="2508440"/>
                        <a:pt x="286007" y="2486145"/>
                      </a:cubicBezTo>
                      <a:cubicBezTo>
                        <a:pt x="286007" y="2463850"/>
                        <a:pt x="267934" y="2445777"/>
                        <a:pt x="245639" y="2445777"/>
                      </a:cubicBezTo>
                      <a:close/>
                      <a:moveTo>
                        <a:pt x="161202" y="2445777"/>
                      </a:moveTo>
                      <a:cubicBezTo>
                        <a:pt x="138907" y="2445777"/>
                        <a:pt x="120834" y="2463850"/>
                        <a:pt x="120834" y="2486145"/>
                      </a:cubicBezTo>
                      <a:cubicBezTo>
                        <a:pt x="120834" y="2508440"/>
                        <a:pt x="138907" y="2526513"/>
                        <a:pt x="161202" y="2526513"/>
                      </a:cubicBezTo>
                      <a:cubicBezTo>
                        <a:pt x="183497" y="2526513"/>
                        <a:pt x="201570" y="2508440"/>
                        <a:pt x="201570" y="2486145"/>
                      </a:cubicBezTo>
                      <a:cubicBezTo>
                        <a:pt x="201570" y="2463850"/>
                        <a:pt x="183497" y="2445777"/>
                        <a:pt x="161202" y="2445777"/>
                      </a:cubicBezTo>
                      <a:close/>
                      <a:moveTo>
                        <a:pt x="76766" y="2445777"/>
                      </a:moveTo>
                      <a:cubicBezTo>
                        <a:pt x="54471" y="2445777"/>
                        <a:pt x="36398" y="2463850"/>
                        <a:pt x="36398" y="2486145"/>
                      </a:cubicBezTo>
                      <a:cubicBezTo>
                        <a:pt x="36398" y="2508440"/>
                        <a:pt x="54471" y="2526513"/>
                        <a:pt x="76766" y="2526513"/>
                      </a:cubicBezTo>
                      <a:cubicBezTo>
                        <a:pt x="99061" y="2526513"/>
                        <a:pt x="117134" y="2508440"/>
                        <a:pt x="117134" y="2486145"/>
                      </a:cubicBezTo>
                      <a:cubicBezTo>
                        <a:pt x="117134" y="2463850"/>
                        <a:pt x="99061" y="2445777"/>
                        <a:pt x="76766" y="2445777"/>
                      </a:cubicBezTo>
                      <a:close/>
                      <a:moveTo>
                        <a:pt x="1343312" y="2359728"/>
                      </a:moveTo>
                      <a:cubicBezTo>
                        <a:pt x="1321017" y="2359728"/>
                        <a:pt x="1302944" y="2377801"/>
                        <a:pt x="1302944" y="2400096"/>
                      </a:cubicBezTo>
                      <a:cubicBezTo>
                        <a:pt x="1302944" y="2422391"/>
                        <a:pt x="1321017" y="2440464"/>
                        <a:pt x="1343312" y="2440464"/>
                      </a:cubicBezTo>
                      <a:cubicBezTo>
                        <a:pt x="1365607" y="2440464"/>
                        <a:pt x="1383680" y="2422391"/>
                        <a:pt x="1383680" y="2400096"/>
                      </a:cubicBezTo>
                      <a:cubicBezTo>
                        <a:pt x="1383680" y="2377801"/>
                        <a:pt x="1365607" y="2359728"/>
                        <a:pt x="1343312" y="2359728"/>
                      </a:cubicBezTo>
                      <a:close/>
                      <a:moveTo>
                        <a:pt x="1258874" y="2359728"/>
                      </a:moveTo>
                      <a:cubicBezTo>
                        <a:pt x="1236579" y="2359728"/>
                        <a:pt x="1218506" y="2377801"/>
                        <a:pt x="1218506" y="2400096"/>
                      </a:cubicBezTo>
                      <a:cubicBezTo>
                        <a:pt x="1218506" y="2422391"/>
                        <a:pt x="1236579" y="2440464"/>
                        <a:pt x="1258874" y="2440464"/>
                      </a:cubicBezTo>
                      <a:cubicBezTo>
                        <a:pt x="1281169" y="2440464"/>
                        <a:pt x="1299242" y="2422391"/>
                        <a:pt x="1299242" y="2400096"/>
                      </a:cubicBezTo>
                      <a:cubicBezTo>
                        <a:pt x="1299242" y="2377801"/>
                        <a:pt x="1281169" y="2359728"/>
                        <a:pt x="1258874" y="2359728"/>
                      </a:cubicBezTo>
                      <a:close/>
                      <a:moveTo>
                        <a:pt x="1174438" y="2359728"/>
                      </a:moveTo>
                      <a:cubicBezTo>
                        <a:pt x="1152143" y="2359728"/>
                        <a:pt x="1134070" y="2377801"/>
                        <a:pt x="1134070" y="2400096"/>
                      </a:cubicBezTo>
                      <a:cubicBezTo>
                        <a:pt x="1134070" y="2422391"/>
                        <a:pt x="1152143" y="2440464"/>
                        <a:pt x="1174438" y="2440464"/>
                      </a:cubicBezTo>
                      <a:cubicBezTo>
                        <a:pt x="1196733" y="2440464"/>
                        <a:pt x="1214806" y="2422391"/>
                        <a:pt x="1214806" y="2400096"/>
                      </a:cubicBezTo>
                      <a:cubicBezTo>
                        <a:pt x="1214806" y="2377801"/>
                        <a:pt x="1196733" y="2359728"/>
                        <a:pt x="1174438" y="2359728"/>
                      </a:cubicBezTo>
                      <a:close/>
                      <a:moveTo>
                        <a:pt x="1090002" y="2359728"/>
                      </a:moveTo>
                      <a:cubicBezTo>
                        <a:pt x="1067707" y="2359728"/>
                        <a:pt x="1049634" y="2377801"/>
                        <a:pt x="1049634" y="2400096"/>
                      </a:cubicBezTo>
                      <a:cubicBezTo>
                        <a:pt x="1049634" y="2422391"/>
                        <a:pt x="1067707" y="2440464"/>
                        <a:pt x="1090002" y="2440464"/>
                      </a:cubicBezTo>
                      <a:cubicBezTo>
                        <a:pt x="1112297" y="2440464"/>
                        <a:pt x="1130370" y="2422391"/>
                        <a:pt x="1130370" y="2400096"/>
                      </a:cubicBezTo>
                      <a:cubicBezTo>
                        <a:pt x="1130370" y="2377801"/>
                        <a:pt x="1112297" y="2359728"/>
                        <a:pt x="1090002" y="2359728"/>
                      </a:cubicBezTo>
                      <a:close/>
                      <a:moveTo>
                        <a:pt x="1005565" y="2359728"/>
                      </a:moveTo>
                      <a:cubicBezTo>
                        <a:pt x="983270" y="2359728"/>
                        <a:pt x="965197" y="2377801"/>
                        <a:pt x="965197" y="2400096"/>
                      </a:cubicBezTo>
                      <a:cubicBezTo>
                        <a:pt x="965197" y="2422391"/>
                        <a:pt x="983270" y="2440464"/>
                        <a:pt x="1005565" y="2440464"/>
                      </a:cubicBezTo>
                      <a:cubicBezTo>
                        <a:pt x="1027860" y="2440464"/>
                        <a:pt x="1045933" y="2422391"/>
                        <a:pt x="1045933" y="2400096"/>
                      </a:cubicBezTo>
                      <a:cubicBezTo>
                        <a:pt x="1045933" y="2377801"/>
                        <a:pt x="1027860" y="2359728"/>
                        <a:pt x="1005565" y="2359728"/>
                      </a:cubicBezTo>
                      <a:close/>
                      <a:moveTo>
                        <a:pt x="921129" y="2359728"/>
                      </a:moveTo>
                      <a:cubicBezTo>
                        <a:pt x="898834" y="2359728"/>
                        <a:pt x="880761" y="2377801"/>
                        <a:pt x="880761" y="2400096"/>
                      </a:cubicBezTo>
                      <a:cubicBezTo>
                        <a:pt x="880761" y="2422391"/>
                        <a:pt x="898834" y="2440464"/>
                        <a:pt x="921129" y="2440464"/>
                      </a:cubicBezTo>
                      <a:cubicBezTo>
                        <a:pt x="943424" y="2440464"/>
                        <a:pt x="961497" y="2422391"/>
                        <a:pt x="961497" y="2400096"/>
                      </a:cubicBezTo>
                      <a:cubicBezTo>
                        <a:pt x="961497" y="2377801"/>
                        <a:pt x="943424" y="2359728"/>
                        <a:pt x="921129" y="2359728"/>
                      </a:cubicBezTo>
                      <a:close/>
                      <a:moveTo>
                        <a:pt x="836693" y="2359728"/>
                      </a:moveTo>
                      <a:cubicBezTo>
                        <a:pt x="814398" y="2359728"/>
                        <a:pt x="796325" y="2377801"/>
                        <a:pt x="796325" y="2400096"/>
                      </a:cubicBezTo>
                      <a:cubicBezTo>
                        <a:pt x="796325" y="2422391"/>
                        <a:pt x="814398" y="2440464"/>
                        <a:pt x="836693" y="2440464"/>
                      </a:cubicBezTo>
                      <a:cubicBezTo>
                        <a:pt x="858988" y="2440464"/>
                        <a:pt x="877061" y="2422391"/>
                        <a:pt x="877061" y="2400096"/>
                      </a:cubicBezTo>
                      <a:cubicBezTo>
                        <a:pt x="877061" y="2377801"/>
                        <a:pt x="858988" y="2359728"/>
                        <a:pt x="836693" y="2359728"/>
                      </a:cubicBezTo>
                      <a:close/>
                      <a:moveTo>
                        <a:pt x="752256" y="2359728"/>
                      </a:moveTo>
                      <a:cubicBezTo>
                        <a:pt x="729961" y="2359728"/>
                        <a:pt x="711888" y="2377801"/>
                        <a:pt x="711888" y="2400096"/>
                      </a:cubicBezTo>
                      <a:cubicBezTo>
                        <a:pt x="711888" y="2422391"/>
                        <a:pt x="729961" y="2440464"/>
                        <a:pt x="752256" y="2440464"/>
                      </a:cubicBezTo>
                      <a:cubicBezTo>
                        <a:pt x="774551" y="2440464"/>
                        <a:pt x="792624" y="2422391"/>
                        <a:pt x="792624" y="2400096"/>
                      </a:cubicBezTo>
                      <a:cubicBezTo>
                        <a:pt x="792624" y="2377801"/>
                        <a:pt x="774551" y="2359728"/>
                        <a:pt x="752256" y="2359728"/>
                      </a:cubicBezTo>
                      <a:close/>
                      <a:moveTo>
                        <a:pt x="667820" y="2359728"/>
                      </a:moveTo>
                      <a:cubicBezTo>
                        <a:pt x="645525" y="2359728"/>
                        <a:pt x="627452" y="2377801"/>
                        <a:pt x="627452" y="2400096"/>
                      </a:cubicBezTo>
                      <a:cubicBezTo>
                        <a:pt x="627452" y="2422391"/>
                        <a:pt x="645525" y="2440464"/>
                        <a:pt x="667820" y="2440464"/>
                      </a:cubicBezTo>
                      <a:cubicBezTo>
                        <a:pt x="690115" y="2440464"/>
                        <a:pt x="708188" y="2422391"/>
                        <a:pt x="708188" y="2400096"/>
                      </a:cubicBezTo>
                      <a:cubicBezTo>
                        <a:pt x="708188" y="2377801"/>
                        <a:pt x="690115" y="2359728"/>
                        <a:pt x="667820" y="2359728"/>
                      </a:cubicBezTo>
                      <a:close/>
                      <a:moveTo>
                        <a:pt x="583384" y="2359728"/>
                      </a:moveTo>
                      <a:cubicBezTo>
                        <a:pt x="561089" y="2359728"/>
                        <a:pt x="543016" y="2377801"/>
                        <a:pt x="543016" y="2400096"/>
                      </a:cubicBezTo>
                      <a:cubicBezTo>
                        <a:pt x="543016" y="2422391"/>
                        <a:pt x="561089" y="2440464"/>
                        <a:pt x="583384" y="2440464"/>
                      </a:cubicBezTo>
                      <a:cubicBezTo>
                        <a:pt x="605679" y="2440464"/>
                        <a:pt x="623752" y="2422391"/>
                        <a:pt x="623752" y="2400096"/>
                      </a:cubicBezTo>
                      <a:cubicBezTo>
                        <a:pt x="623752" y="2377801"/>
                        <a:pt x="605679" y="2359728"/>
                        <a:pt x="583384" y="2359728"/>
                      </a:cubicBezTo>
                      <a:close/>
                      <a:moveTo>
                        <a:pt x="498947" y="2359728"/>
                      </a:moveTo>
                      <a:cubicBezTo>
                        <a:pt x="476652" y="2359728"/>
                        <a:pt x="458579" y="2377801"/>
                        <a:pt x="458579" y="2400096"/>
                      </a:cubicBezTo>
                      <a:cubicBezTo>
                        <a:pt x="458579" y="2422391"/>
                        <a:pt x="476652" y="2440464"/>
                        <a:pt x="498947" y="2440464"/>
                      </a:cubicBezTo>
                      <a:cubicBezTo>
                        <a:pt x="521242" y="2440464"/>
                        <a:pt x="539315" y="2422391"/>
                        <a:pt x="539315" y="2400096"/>
                      </a:cubicBezTo>
                      <a:cubicBezTo>
                        <a:pt x="539315" y="2377801"/>
                        <a:pt x="521242" y="2359728"/>
                        <a:pt x="498947" y="2359728"/>
                      </a:cubicBezTo>
                      <a:close/>
                      <a:moveTo>
                        <a:pt x="414511" y="2359728"/>
                      </a:moveTo>
                      <a:cubicBezTo>
                        <a:pt x="392216" y="2359728"/>
                        <a:pt x="374143" y="2377801"/>
                        <a:pt x="374143" y="2400096"/>
                      </a:cubicBezTo>
                      <a:cubicBezTo>
                        <a:pt x="374143" y="2422391"/>
                        <a:pt x="392216" y="2440464"/>
                        <a:pt x="414511" y="2440464"/>
                      </a:cubicBezTo>
                      <a:cubicBezTo>
                        <a:pt x="436806" y="2440464"/>
                        <a:pt x="454879" y="2422391"/>
                        <a:pt x="454879" y="2400096"/>
                      </a:cubicBezTo>
                      <a:cubicBezTo>
                        <a:pt x="454879" y="2377801"/>
                        <a:pt x="436806" y="2359728"/>
                        <a:pt x="414511" y="2359728"/>
                      </a:cubicBezTo>
                      <a:close/>
                      <a:moveTo>
                        <a:pt x="330075" y="2359728"/>
                      </a:moveTo>
                      <a:cubicBezTo>
                        <a:pt x="307780" y="2359728"/>
                        <a:pt x="289707" y="2377801"/>
                        <a:pt x="289707" y="2400096"/>
                      </a:cubicBezTo>
                      <a:cubicBezTo>
                        <a:pt x="289707" y="2422391"/>
                        <a:pt x="307780" y="2440464"/>
                        <a:pt x="330075" y="2440464"/>
                      </a:cubicBezTo>
                      <a:cubicBezTo>
                        <a:pt x="352370" y="2440464"/>
                        <a:pt x="370443" y="2422391"/>
                        <a:pt x="370443" y="2400096"/>
                      </a:cubicBezTo>
                      <a:cubicBezTo>
                        <a:pt x="370443" y="2377801"/>
                        <a:pt x="352370" y="2359728"/>
                        <a:pt x="330075" y="2359728"/>
                      </a:cubicBezTo>
                      <a:close/>
                      <a:moveTo>
                        <a:pt x="245639" y="2359728"/>
                      </a:moveTo>
                      <a:cubicBezTo>
                        <a:pt x="223344" y="2359728"/>
                        <a:pt x="205271" y="2377801"/>
                        <a:pt x="205271" y="2400096"/>
                      </a:cubicBezTo>
                      <a:cubicBezTo>
                        <a:pt x="205271" y="2422391"/>
                        <a:pt x="223344" y="2440464"/>
                        <a:pt x="245639" y="2440464"/>
                      </a:cubicBezTo>
                      <a:cubicBezTo>
                        <a:pt x="267934" y="2440464"/>
                        <a:pt x="286007" y="2422391"/>
                        <a:pt x="286007" y="2400096"/>
                      </a:cubicBezTo>
                      <a:cubicBezTo>
                        <a:pt x="286007" y="2377801"/>
                        <a:pt x="267934" y="2359728"/>
                        <a:pt x="245639" y="2359728"/>
                      </a:cubicBezTo>
                      <a:close/>
                      <a:moveTo>
                        <a:pt x="161202" y="2359728"/>
                      </a:moveTo>
                      <a:cubicBezTo>
                        <a:pt x="138907" y="2359728"/>
                        <a:pt x="120834" y="2377801"/>
                        <a:pt x="120834" y="2400096"/>
                      </a:cubicBezTo>
                      <a:cubicBezTo>
                        <a:pt x="120834" y="2422391"/>
                        <a:pt x="138907" y="2440464"/>
                        <a:pt x="161202" y="2440464"/>
                      </a:cubicBezTo>
                      <a:cubicBezTo>
                        <a:pt x="183497" y="2440464"/>
                        <a:pt x="201570" y="2422391"/>
                        <a:pt x="201570" y="2400096"/>
                      </a:cubicBezTo>
                      <a:cubicBezTo>
                        <a:pt x="201570" y="2377801"/>
                        <a:pt x="183497" y="2359728"/>
                        <a:pt x="161202" y="2359728"/>
                      </a:cubicBezTo>
                      <a:close/>
                      <a:moveTo>
                        <a:pt x="76766" y="2359728"/>
                      </a:moveTo>
                      <a:cubicBezTo>
                        <a:pt x="54471" y="2359728"/>
                        <a:pt x="36398" y="2377801"/>
                        <a:pt x="36398" y="2400096"/>
                      </a:cubicBezTo>
                      <a:cubicBezTo>
                        <a:pt x="36398" y="2422391"/>
                        <a:pt x="54471" y="2440464"/>
                        <a:pt x="76766" y="2440464"/>
                      </a:cubicBezTo>
                      <a:cubicBezTo>
                        <a:pt x="99061" y="2440464"/>
                        <a:pt x="117134" y="2422391"/>
                        <a:pt x="117134" y="2400096"/>
                      </a:cubicBezTo>
                      <a:cubicBezTo>
                        <a:pt x="117134" y="2377801"/>
                        <a:pt x="99061" y="2359728"/>
                        <a:pt x="76766" y="2359728"/>
                      </a:cubicBezTo>
                      <a:close/>
                      <a:moveTo>
                        <a:pt x="1343312" y="2273679"/>
                      </a:moveTo>
                      <a:cubicBezTo>
                        <a:pt x="1321017" y="2273679"/>
                        <a:pt x="1302944" y="2291752"/>
                        <a:pt x="1302944" y="2314047"/>
                      </a:cubicBezTo>
                      <a:cubicBezTo>
                        <a:pt x="1302944" y="2336342"/>
                        <a:pt x="1321017" y="2354415"/>
                        <a:pt x="1343312" y="2354415"/>
                      </a:cubicBezTo>
                      <a:cubicBezTo>
                        <a:pt x="1365607" y="2354415"/>
                        <a:pt x="1383680" y="2336342"/>
                        <a:pt x="1383680" y="2314047"/>
                      </a:cubicBezTo>
                      <a:cubicBezTo>
                        <a:pt x="1383680" y="2291752"/>
                        <a:pt x="1365607" y="2273679"/>
                        <a:pt x="1343312" y="2273679"/>
                      </a:cubicBezTo>
                      <a:close/>
                      <a:moveTo>
                        <a:pt x="1258874" y="2273679"/>
                      </a:moveTo>
                      <a:cubicBezTo>
                        <a:pt x="1236579" y="2273679"/>
                        <a:pt x="1218506" y="2291752"/>
                        <a:pt x="1218506" y="2314047"/>
                      </a:cubicBezTo>
                      <a:cubicBezTo>
                        <a:pt x="1218506" y="2336342"/>
                        <a:pt x="1236579" y="2354415"/>
                        <a:pt x="1258874" y="2354415"/>
                      </a:cubicBezTo>
                      <a:cubicBezTo>
                        <a:pt x="1281169" y="2354415"/>
                        <a:pt x="1299242" y="2336342"/>
                        <a:pt x="1299242" y="2314047"/>
                      </a:cubicBezTo>
                      <a:cubicBezTo>
                        <a:pt x="1299242" y="2291752"/>
                        <a:pt x="1281169" y="2273679"/>
                        <a:pt x="1258874" y="2273679"/>
                      </a:cubicBezTo>
                      <a:close/>
                      <a:moveTo>
                        <a:pt x="1174438" y="2273679"/>
                      </a:moveTo>
                      <a:cubicBezTo>
                        <a:pt x="1152143" y="2273679"/>
                        <a:pt x="1134070" y="2291752"/>
                        <a:pt x="1134070" y="2314047"/>
                      </a:cubicBezTo>
                      <a:cubicBezTo>
                        <a:pt x="1134070" y="2336342"/>
                        <a:pt x="1152143" y="2354415"/>
                        <a:pt x="1174438" y="2354415"/>
                      </a:cubicBezTo>
                      <a:cubicBezTo>
                        <a:pt x="1196733" y="2354415"/>
                        <a:pt x="1214806" y="2336342"/>
                        <a:pt x="1214806" y="2314047"/>
                      </a:cubicBezTo>
                      <a:cubicBezTo>
                        <a:pt x="1214806" y="2291752"/>
                        <a:pt x="1196733" y="2273679"/>
                        <a:pt x="1174438" y="2273679"/>
                      </a:cubicBezTo>
                      <a:close/>
                      <a:moveTo>
                        <a:pt x="1090002" y="2273679"/>
                      </a:moveTo>
                      <a:cubicBezTo>
                        <a:pt x="1067707" y="2273679"/>
                        <a:pt x="1049634" y="2291752"/>
                        <a:pt x="1049634" y="2314047"/>
                      </a:cubicBezTo>
                      <a:cubicBezTo>
                        <a:pt x="1049634" y="2336342"/>
                        <a:pt x="1067707" y="2354415"/>
                        <a:pt x="1090002" y="2354415"/>
                      </a:cubicBezTo>
                      <a:cubicBezTo>
                        <a:pt x="1112297" y="2354415"/>
                        <a:pt x="1130370" y="2336342"/>
                        <a:pt x="1130370" y="2314047"/>
                      </a:cubicBezTo>
                      <a:cubicBezTo>
                        <a:pt x="1130370" y="2291752"/>
                        <a:pt x="1112297" y="2273679"/>
                        <a:pt x="1090002" y="2273679"/>
                      </a:cubicBezTo>
                      <a:close/>
                      <a:moveTo>
                        <a:pt x="1005565" y="2273679"/>
                      </a:moveTo>
                      <a:cubicBezTo>
                        <a:pt x="983270" y="2273679"/>
                        <a:pt x="965197" y="2291752"/>
                        <a:pt x="965197" y="2314047"/>
                      </a:cubicBezTo>
                      <a:cubicBezTo>
                        <a:pt x="965197" y="2336342"/>
                        <a:pt x="983270" y="2354415"/>
                        <a:pt x="1005565" y="2354415"/>
                      </a:cubicBezTo>
                      <a:cubicBezTo>
                        <a:pt x="1027860" y="2354415"/>
                        <a:pt x="1045933" y="2336342"/>
                        <a:pt x="1045933" y="2314047"/>
                      </a:cubicBezTo>
                      <a:cubicBezTo>
                        <a:pt x="1045933" y="2291752"/>
                        <a:pt x="1027860" y="2273679"/>
                        <a:pt x="1005565" y="2273679"/>
                      </a:cubicBezTo>
                      <a:close/>
                      <a:moveTo>
                        <a:pt x="921129" y="2273679"/>
                      </a:moveTo>
                      <a:cubicBezTo>
                        <a:pt x="898834" y="2273679"/>
                        <a:pt x="880761" y="2291752"/>
                        <a:pt x="880761" y="2314047"/>
                      </a:cubicBezTo>
                      <a:cubicBezTo>
                        <a:pt x="880761" y="2336342"/>
                        <a:pt x="898834" y="2354415"/>
                        <a:pt x="921129" y="2354415"/>
                      </a:cubicBezTo>
                      <a:cubicBezTo>
                        <a:pt x="943424" y="2354415"/>
                        <a:pt x="961497" y="2336342"/>
                        <a:pt x="961497" y="2314047"/>
                      </a:cubicBezTo>
                      <a:cubicBezTo>
                        <a:pt x="961497" y="2291752"/>
                        <a:pt x="943424" y="2273679"/>
                        <a:pt x="921129" y="2273679"/>
                      </a:cubicBezTo>
                      <a:close/>
                      <a:moveTo>
                        <a:pt x="836693" y="2273679"/>
                      </a:moveTo>
                      <a:cubicBezTo>
                        <a:pt x="814398" y="2273679"/>
                        <a:pt x="796325" y="2291752"/>
                        <a:pt x="796325" y="2314047"/>
                      </a:cubicBezTo>
                      <a:cubicBezTo>
                        <a:pt x="796325" y="2336342"/>
                        <a:pt x="814398" y="2354415"/>
                        <a:pt x="836693" y="2354415"/>
                      </a:cubicBezTo>
                      <a:cubicBezTo>
                        <a:pt x="858988" y="2354415"/>
                        <a:pt x="877061" y="2336342"/>
                        <a:pt x="877061" y="2314047"/>
                      </a:cubicBezTo>
                      <a:cubicBezTo>
                        <a:pt x="877061" y="2291752"/>
                        <a:pt x="858988" y="2273679"/>
                        <a:pt x="836693" y="2273679"/>
                      </a:cubicBezTo>
                      <a:close/>
                      <a:moveTo>
                        <a:pt x="752256" y="2273679"/>
                      </a:moveTo>
                      <a:cubicBezTo>
                        <a:pt x="729961" y="2273679"/>
                        <a:pt x="711888" y="2291752"/>
                        <a:pt x="711888" y="2314047"/>
                      </a:cubicBezTo>
                      <a:cubicBezTo>
                        <a:pt x="711888" y="2336342"/>
                        <a:pt x="729961" y="2354415"/>
                        <a:pt x="752256" y="2354415"/>
                      </a:cubicBezTo>
                      <a:cubicBezTo>
                        <a:pt x="774551" y="2354415"/>
                        <a:pt x="792624" y="2336342"/>
                        <a:pt x="792624" y="2314047"/>
                      </a:cubicBezTo>
                      <a:cubicBezTo>
                        <a:pt x="792624" y="2291752"/>
                        <a:pt x="774551" y="2273679"/>
                        <a:pt x="752256" y="2273679"/>
                      </a:cubicBezTo>
                      <a:close/>
                      <a:moveTo>
                        <a:pt x="667820" y="2273679"/>
                      </a:moveTo>
                      <a:cubicBezTo>
                        <a:pt x="645525" y="2273679"/>
                        <a:pt x="627452" y="2291752"/>
                        <a:pt x="627452" y="2314047"/>
                      </a:cubicBezTo>
                      <a:cubicBezTo>
                        <a:pt x="627452" y="2336342"/>
                        <a:pt x="645525" y="2354415"/>
                        <a:pt x="667820" y="2354415"/>
                      </a:cubicBezTo>
                      <a:cubicBezTo>
                        <a:pt x="690115" y="2354415"/>
                        <a:pt x="708188" y="2336342"/>
                        <a:pt x="708188" y="2314047"/>
                      </a:cubicBezTo>
                      <a:cubicBezTo>
                        <a:pt x="708188" y="2291752"/>
                        <a:pt x="690115" y="2273679"/>
                        <a:pt x="667820" y="2273679"/>
                      </a:cubicBezTo>
                      <a:close/>
                      <a:moveTo>
                        <a:pt x="583384" y="2273679"/>
                      </a:moveTo>
                      <a:cubicBezTo>
                        <a:pt x="561089" y="2273679"/>
                        <a:pt x="543016" y="2291752"/>
                        <a:pt x="543016" y="2314047"/>
                      </a:cubicBezTo>
                      <a:cubicBezTo>
                        <a:pt x="543016" y="2336342"/>
                        <a:pt x="561089" y="2354415"/>
                        <a:pt x="583384" y="2354415"/>
                      </a:cubicBezTo>
                      <a:cubicBezTo>
                        <a:pt x="605679" y="2354415"/>
                        <a:pt x="623752" y="2336342"/>
                        <a:pt x="623752" y="2314047"/>
                      </a:cubicBezTo>
                      <a:cubicBezTo>
                        <a:pt x="623752" y="2291752"/>
                        <a:pt x="605679" y="2273679"/>
                        <a:pt x="583384" y="2273679"/>
                      </a:cubicBezTo>
                      <a:close/>
                      <a:moveTo>
                        <a:pt x="498947" y="2273679"/>
                      </a:moveTo>
                      <a:cubicBezTo>
                        <a:pt x="476652" y="2273679"/>
                        <a:pt x="458579" y="2291752"/>
                        <a:pt x="458579" y="2314047"/>
                      </a:cubicBezTo>
                      <a:cubicBezTo>
                        <a:pt x="458579" y="2336342"/>
                        <a:pt x="476652" y="2354415"/>
                        <a:pt x="498947" y="2354415"/>
                      </a:cubicBezTo>
                      <a:cubicBezTo>
                        <a:pt x="521242" y="2354415"/>
                        <a:pt x="539315" y="2336342"/>
                        <a:pt x="539315" y="2314047"/>
                      </a:cubicBezTo>
                      <a:cubicBezTo>
                        <a:pt x="539315" y="2291752"/>
                        <a:pt x="521242" y="2273679"/>
                        <a:pt x="498947" y="2273679"/>
                      </a:cubicBezTo>
                      <a:close/>
                      <a:moveTo>
                        <a:pt x="414511" y="2273679"/>
                      </a:moveTo>
                      <a:cubicBezTo>
                        <a:pt x="392216" y="2273679"/>
                        <a:pt x="374143" y="2291752"/>
                        <a:pt x="374143" y="2314047"/>
                      </a:cubicBezTo>
                      <a:cubicBezTo>
                        <a:pt x="374143" y="2336342"/>
                        <a:pt x="392216" y="2354415"/>
                        <a:pt x="414511" y="2354415"/>
                      </a:cubicBezTo>
                      <a:cubicBezTo>
                        <a:pt x="436806" y="2354415"/>
                        <a:pt x="454879" y="2336342"/>
                        <a:pt x="454879" y="2314047"/>
                      </a:cubicBezTo>
                      <a:cubicBezTo>
                        <a:pt x="454879" y="2291752"/>
                        <a:pt x="436806" y="2273679"/>
                        <a:pt x="414511" y="2273679"/>
                      </a:cubicBezTo>
                      <a:close/>
                      <a:moveTo>
                        <a:pt x="330075" y="2273679"/>
                      </a:moveTo>
                      <a:cubicBezTo>
                        <a:pt x="307780" y="2273679"/>
                        <a:pt x="289707" y="2291752"/>
                        <a:pt x="289707" y="2314047"/>
                      </a:cubicBezTo>
                      <a:cubicBezTo>
                        <a:pt x="289707" y="2336342"/>
                        <a:pt x="307780" y="2354415"/>
                        <a:pt x="330075" y="2354415"/>
                      </a:cubicBezTo>
                      <a:cubicBezTo>
                        <a:pt x="352370" y="2354415"/>
                        <a:pt x="370443" y="2336342"/>
                        <a:pt x="370443" y="2314047"/>
                      </a:cubicBezTo>
                      <a:cubicBezTo>
                        <a:pt x="370443" y="2291752"/>
                        <a:pt x="352370" y="2273679"/>
                        <a:pt x="330075" y="2273679"/>
                      </a:cubicBezTo>
                      <a:close/>
                      <a:moveTo>
                        <a:pt x="245639" y="2273679"/>
                      </a:moveTo>
                      <a:cubicBezTo>
                        <a:pt x="223344" y="2273679"/>
                        <a:pt x="205271" y="2291752"/>
                        <a:pt x="205271" y="2314047"/>
                      </a:cubicBezTo>
                      <a:cubicBezTo>
                        <a:pt x="205271" y="2336342"/>
                        <a:pt x="223344" y="2354415"/>
                        <a:pt x="245639" y="2354415"/>
                      </a:cubicBezTo>
                      <a:cubicBezTo>
                        <a:pt x="267934" y="2354415"/>
                        <a:pt x="286007" y="2336342"/>
                        <a:pt x="286007" y="2314047"/>
                      </a:cubicBezTo>
                      <a:cubicBezTo>
                        <a:pt x="286007" y="2291752"/>
                        <a:pt x="267934" y="2273679"/>
                        <a:pt x="245639" y="2273679"/>
                      </a:cubicBezTo>
                      <a:close/>
                      <a:moveTo>
                        <a:pt x="161202" y="2273679"/>
                      </a:moveTo>
                      <a:cubicBezTo>
                        <a:pt x="138907" y="2273679"/>
                        <a:pt x="120834" y="2291752"/>
                        <a:pt x="120834" y="2314047"/>
                      </a:cubicBezTo>
                      <a:cubicBezTo>
                        <a:pt x="120834" y="2336342"/>
                        <a:pt x="138907" y="2354415"/>
                        <a:pt x="161202" y="2354415"/>
                      </a:cubicBezTo>
                      <a:cubicBezTo>
                        <a:pt x="183497" y="2354415"/>
                        <a:pt x="201570" y="2336342"/>
                        <a:pt x="201570" y="2314047"/>
                      </a:cubicBezTo>
                      <a:cubicBezTo>
                        <a:pt x="201570" y="2291752"/>
                        <a:pt x="183497" y="2273679"/>
                        <a:pt x="161202" y="2273679"/>
                      </a:cubicBezTo>
                      <a:close/>
                      <a:moveTo>
                        <a:pt x="76766" y="2273679"/>
                      </a:moveTo>
                      <a:cubicBezTo>
                        <a:pt x="54471" y="2273679"/>
                        <a:pt x="36398" y="2291752"/>
                        <a:pt x="36398" y="2314047"/>
                      </a:cubicBezTo>
                      <a:cubicBezTo>
                        <a:pt x="36398" y="2336342"/>
                        <a:pt x="54471" y="2354415"/>
                        <a:pt x="76766" y="2354415"/>
                      </a:cubicBezTo>
                      <a:cubicBezTo>
                        <a:pt x="99061" y="2354415"/>
                        <a:pt x="117134" y="2336342"/>
                        <a:pt x="117134" y="2314047"/>
                      </a:cubicBezTo>
                      <a:cubicBezTo>
                        <a:pt x="117134" y="2291752"/>
                        <a:pt x="99061" y="2273679"/>
                        <a:pt x="76766" y="2273679"/>
                      </a:cubicBezTo>
                      <a:close/>
                      <a:moveTo>
                        <a:pt x="1343312" y="2187630"/>
                      </a:moveTo>
                      <a:cubicBezTo>
                        <a:pt x="1321017" y="2187630"/>
                        <a:pt x="1302944" y="2205703"/>
                        <a:pt x="1302944" y="2227998"/>
                      </a:cubicBezTo>
                      <a:cubicBezTo>
                        <a:pt x="1302944" y="2250293"/>
                        <a:pt x="1321017" y="2268366"/>
                        <a:pt x="1343312" y="2268366"/>
                      </a:cubicBezTo>
                      <a:cubicBezTo>
                        <a:pt x="1365607" y="2268366"/>
                        <a:pt x="1383680" y="2250293"/>
                        <a:pt x="1383680" y="2227998"/>
                      </a:cubicBezTo>
                      <a:cubicBezTo>
                        <a:pt x="1383680" y="2205703"/>
                        <a:pt x="1365607" y="2187630"/>
                        <a:pt x="1343312" y="2187630"/>
                      </a:cubicBezTo>
                      <a:close/>
                      <a:moveTo>
                        <a:pt x="1258874" y="2187630"/>
                      </a:moveTo>
                      <a:cubicBezTo>
                        <a:pt x="1236579" y="2187630"/>
                        <a:pt x="1218506" y="2205703"/>
                        <a:pt x="1218506" y="2227998"/>
                      </a:cubicBezTo>
                      <a:cubicBezTo>
                        <a:pt x="1218506" y="2250293"/>
                        <a:pt x="1236579" y="2268366"/>
                        <a:pt x="1258874" y="2268366"/>
                      </a:cubicBezTo>
                      <a:cubicBezTo>
                        <a:pt x="1281169" y="2268366"/>
                        <a:pt x="1299242" y="2250293"/>
                        <a:pt x="1299242" y="2227998"/>
                      </a:cubicBezTo>
                      <a:cubicBezTo>
                        <a:pt x="1299242" y="2205703"/>
                        <a:pt x="1281169" y="2187630"/>
                        <a:pt x="1258874" y="2187630"/>
                      </a:cubicBezTo>
                      <a:close/>
                      <a:moveTo>
                        <a:pt x="1174438" y="2187630"/>
                      </a:moveTo>
                      <a:cubicBezTo>
                        <a:pt x="1152143" y="2187630"/>
                        <a:pt x="1134070" y="2205703"/>
                        <a:pt x="1134070" y="2227998"/>
                      </a:cubicBezTo>
                      <a:cubicBezTo>
                        <a:pt x="1134070" y="2250293"/>
                        <a:pt x="1152143" y="2268366"/>
                        <a:pt x="1174438" y="2268366"/>
                      </a:cubicBezTo>
                      <a:cubicBezTo>
                        <a:pt x="1196733" y="2268366"/>
                        <a:pt x="1214806" y="2250293"/>
                        <a:pt x="1214806" y="2227998"/>
                      </a:cubicBezTo>
                      <a:cubicBezTo>
                        <a:pt x="1214806" y="2205703"/>
                        <a:pt x="1196733" y="2187630"/>
                        <a:pt x="1174438" y="2187630"/>
                      </a:cubicBezTo>
                      <a:close/>
                      <a:moveTo>
                        <a:pt x="1090002" y="2187630"/>
                      </a:moveTo>
                      <a:cubicBezTo>
                        <a:pt x="1067707" y="2187630"/>
                        <a:pt x="1049634" y="2205703"/>
                        <a:pt x="1049634" y="2227998"/>
                      </a:cubicBezTo>
                      <a:cubicBezTo>
                        <a:pt x="1049634" y="2250293"/>
                        <a:pt x="1067707" y="2268366"/>
                        <a:pt x="1090002" y="2268366"/>
                      </a:cubicBezTo>
                      <a:cubicBezTo>
                        <a:pt x="1112297" y="2268366"/>
                        <a:pt x="1130370" y="2250293"/>
                        <a:pt x="1130370" y="2227998"/>
                      </a:cubicBezTo>
                      <a:cubicBezTo>
                        <a:pt x="1130370" y="2205703"/>
                        <a:pt x="1112297" y="2187630"/>
                        <a:pt x="1090002" y="2187630"/>
                      </a:cubicBezTo>
                      <a:close/>
                      <a:moveTo>
                        <a:pt x="1005565" y="2187630"/>
                      </a:moveTo>
                      <a:cubicBezTo>
                        <a:pt x="983270" y="2187630"/>
                        <a:pt x="965197" y="2205703"/>
                        <a:pt x="965197" y="2227998"/>
                      </a:cubicBezTo>
                      <a:cubicBezTo>
                        <a:pt x="965197" y="2250293"/>
                        <a:pt x="983270" y="2268366"/>
                        <a:pt x="1005565" y="2268366"/>
                      </a:cubicBezTo>
                      <a:cubicBezTo>
                        <a:pt x="1027860" y="2268366"/>
                        <a:pt x="1045933" y="2250293"/>
                        <a:pt x="1045933" y="2227998"/>
                      </a:cubicBezTo>
                      <a:cubicBezTo>
                        <a:pt x="1045933" y="2205703"/>
                        <a:pt x="1027860" y="2187630"/>
                        <a:pt x="1005565" y="2187630"/>
                      </a:cubicBezTo>
                      <a:close/>
                      <a:moveTo>
                        <a:pt x="921129" y="2187630"/>
                      </a:moveTo>
                      <a:cubicBezTo>
                        <a:pt x="898834" y="2187630"/>
                        <a:pt x="880761" y="2205703"/>
                        <a:pt x="880761" y="2227998"/>
                      </a:cubicBezTo>
                      <a:cubicBezTo>
                        <a:pt x="880761" y="2250293"/>
                        <a:pt x="898834" y="2268366"/>
                        <a:pt x="921129" y="2268366"/>
                      </a:cubicBezTo>
                      <a:cubicBezTo>
                        <a:pt x="943424" y="2268366"/>
                        <a:pt x="961497" y="2250293"/>
                        <a:pt x="961497" y="2227998"/>
                      </a:cubicBezTo>
                      <a:cubicBezTo>
                        <a:pt x="961497" y="2205703"/>
                        <a:pt x="943424" y="2187630"/>
                        <a:pt x="921129" y="2187630"/>
                      </a:cubicBezTo>
                      <a:close/>
                      <a:moveTo>
                        <a:pt x="836693" y="2187630"/>
                      </a:moveTo>
                      <a:cubicBezTo>
                        <a:pt x="814398" y="2187630"/>
                        <a:pt x="796325" y="2205703"/>
                        <a:pt x="796325" y="2227998"/>
                      </a:cubicBezTo>
                      <a:cubicBezTo>
                        <a:pt x="796325" y="2250293"/>
                        <a:pt x="814398" y="2268366"/>
                        <a:pt x="836693" y="2268366"/>
                      </a:cubicBezTo>
                      <a:cubicBezTo>
                        <a:pt x="858988" y="2268366"/>
                        <a:pt x="877061" y="2250293"/>
                        <a:pt x="877061" y="2227998"/>
                      </a:cubicBezTo>
                      <a:cubicBezTo>
                        <a:pt x="877061" y="2205703"/>
                        <a:pt x="858988" y="2187630"/>
                        <a:pt x="836693" y="2187630"/>
                      </a:cubicBezTo>
                      <a:close/>
                      <a:moveTo>
                        <a:pt x="752256" y="2187630"/>
                      </a:moveTo>
                      <a:cubicBezTo>
                        <a:pt x="729961" y="2187630"/>
                        <a:pt x="711888" y="2205703"/>
                        <a:pt x="711888" y="2227998"/>
                      </a:cubicBezTo>
                      <a:cubicBezTo>
                        <a:pt x="711888" y="2250293"/>
                        <a:pt x="729961" y="2268366"/>
                        <a:pt x="752256" y="2268366"/>
                      </a:cubicBezTo>
                      <a:cubicBezTo>
                        <a:pt x="774551" y="2268366"/>
                        <a:pt x="792624" y="2250293"/>
                        <a:pt x="792624" y="2227998"/>
                      </a:cubicBezTo>
                      <a:cubicBezTo>
                        <a:pt x="792624" y="2205703"/>
                        <a:pt x="774551" y="2187630"/>
                        <a:pt x="752256" y="2187630"/>
                      </a:cubicBezTo>
                      <a:close/>
                      <a:moveTo>
                        <a:pt x="667820" y="2187630"/>
                      </a:moveTo>
                      <a:cubicBezTo>
                        <a:pt x="645525" y="2187630"/>
                        <a:pt x="627452" y="2205703"/>
                        <a:pt x="627452" y="2227998"/>
                      </a:cubicBezTo>
                      <a:cubicBezTo>
                        <a:pt x="627452" y="2250293"/>
                        <a:pt x="645525" y="2268366"/>
                        <a:pt x="667820" y="2268366"/>
                      </a:cubicBezTo>
                      <a:cubicBezTo>
                        <a:pt x="690115" y="2268366"/>
                        <a:pt x="708188" y="2250293"/>
                        <a:pt x="708188" y="2227998"/>
                      </a:cubicBezTo>
                      <a:cubicBezTo>
                        <a:pt x="708188" y="2205703"/>
                        <a:pt x="690115" y="2187630"/>
                        <a:pt x="667820" y="2187630"/>
                      </a:cubicBezTo>
                      <a:close/>
                      <a:moveTo>
                        <a:pt x="583384" y="2187630"/>
                      </a:moveTo>
                      <a:cubicBezTo>
                        <a:pt x="561089" y="2187630"/>
                        <a:pt x="543016" y="2205703"/>
                        <a:pt x="543016" y="2227998"/>
                      </a:cubicBezTo>
                      <a:cubicBezTo>
                        <a:pt x="543016" y="2250293"/>
                        <a:pt x="561089" y="2268366"/>
                        <a:pt x="583384" y="2268366"/>
                      </a:cubicBezTo>
                      <a:cubicBezTo>
                        <a:pt x="605679" y="2268366"/>
                        <a:pt x="623752" y="2250293"/>
                        <a:pt x="623752" y="2227998"/>
                      </a:cubicBezTo>
                      <a:cubicBezTo>
                        <a:pt x="623752" y="2205703"/>
                        <a:pt x="605679" y="2187630"/>
                        <a:pt x="583384" y="2187630"/>
                      </a:cubicBezTo>
                      <a:close/>
                      <a:moveTo>
                        <a:pt x="498947" y="2187630"/>
                      </a:moveTo>
                      <a:cubicBezTo>
                        <a:pt x="476652" y="2187630"/>
                        <a:pt x="458579" y="2205703"/>
                        <a:pt x="458579" y="2227998"/>
                      </a:cubicBezTo>
                      <a:cubicBezTo>
                        <a:pt x="458579" y="2250293"/>
                        <a:pt x="476652" y="2268366"/>
                        <a:pt x="498947" y="2268366"/>
                      </a:cubicBezTo>
                      <a:cubicBezTo>
                        <a:pt x="521242" y="2268366"/>
                        <a:pt x="539315" y="2250293"/>
                        <a:pt x="539315" y="2227998"/>
                      </a:cubicBezTo>
                      <a:cubicBezTo>
                        <a:pt x="539315" y="2205703"/>
                        <a:pt x="521242" y="2187630"/>
                        <a:pt x="498947" y="2187630"/>
                      </a:cubicBezTo>
                      <a:close/>
                      <a:moveTo>
                        <a:pt x="414511" y="2187630"/>
                      </a:moveTo>
                      <a:cubicBezTo>
                        <a:pt x="392216" y="2187630"/>
                        <a:pt x="374143" y="2205703"/>
                        <a:pt x="374143" y="2227998"/>
                      </a:cubicBezTo>
                      <a:cubicBezTo>
                        <a:pt x="374143" y="2250293"/>
                        <a:pt x="392216" y="2268366"/>
                        <a:pt x="414511" y="2268366"/>
                      </a:cubicBezTo>
                      <a:cubicBezTo>
                        <a:pt x="436806" y="2268366"/>
                        <a:pt x="454879" y="2250293"/>
                        <a:pt x="454879" y="2227998"/>
                      </a:cubicBezTo>
                      <a:cubicBezTo>
                        <a:pt x="454879" y="2205703"/>
                        <a:pt x="436806" y="2187630"/>
                        <a:pt x="414511" y="2187630"/>
                      </a:cubicBezTo>
                      <a:close/>
                      <a:moveTo>
                        <a:pt x="330075" y="2187630"/>
                      </a:moveTo>
                      <a:cubicBezTo>
                        <a:pt x="307780" y="2187630"/>
                        <a:pt x="289707" y="2205703"/>
                        <a:pt x="289707" y="2227998"/>
                      </a:cubicBezTo>
                      <a:cubicBezTo>
                        <a:pt x="289707" y="2250293"/>
                        <a:pt x="307780" y="2268366"/>
                        <a:pt x="330075" y="2268366"/>
                      </a:cubicBezTo>
                      <a:cubicBezTo>
                        <a:pt x="352370" y="2268366"/>
                        <a:pt x="370443" y="2250293"/>
                        <a:pt x="370443" y="2227998"/>
                      </a:cubicBezTo>
                      <a:cubicBezTo>
                        <a:pt x="370443" y="2205703"/>
                        <a:pt x="352370" y="2187630"/>
                        <a:pt x="330075" y="2187630"/>
                      </a:cubicBezTo>
                      <a:close/>
                      <a:moveTo>
                        <a:pt x="245639" y="2187630"/>
                      </a:moveTo>
                      <a:cubicBezTo>
                        <a:pt x="223344" y="2187630"/>
                        <a:pt x="205271" y="2205703"/>
                        <a:pt x="205271" y="2227998"/>
                      </a:cubicBezTo>
                      <a:cubicBezTo>
                        <a:pt x="205271" y="2250293"/>
                        <a:pt x="223344" y="2268366"/>
                        <a:pt x="245639" y="2268366"/>
                      </a:cubicBezTo>
                      <a:cubicBezTo>
                        <a:pt x="267934" y="2268366"/>
                        <a:pt x="286007" y="2250293"/>
                        <a:pt x="286007" y="2227998"/>
                      </a:cubicBezTo>
                      <a:cubicBezTo>
                        <a:pt x="286007" y="2205703"/>
                        <a:pt x="267934" y="2187630"/>
                        <a:pt x="245639" y="2187630"/>
                      </a:cubicBezTo>
                      <a:close/>
                      <a:moveTo>
                        <a:pt x="161202" y="2187630"/>
                      </a:moveTo>
                      <a:cubicBezTo>
                        <a:pt x="138907" y="2187630"/>
                        <a:pt x="120834" y="2205703"/>
                        <a:pt x="120834" y="2227998"/>
                      </a:cubicBezTo>
                      <a:cubicBezTo>
                        <a:pt x="120834" y="2250293"/>
                        <a:pt x="138907" y="2268366"/>
                        <a:pt x="161202" y="2268366"/>
                      </a:cubicBezTo>
                      <a:cubicBezTo>
                        <a:pt x="183497" y="2268366"/>
                        <a:pt x="201570" y="2250293"/>
                        <a:pt x="201570" y="2227998"/>
                      </a:cubicBezTo>
                      <a:cubicBezTo>
                        <a:pt x="201570" y="2205703"/>
                        <a:pt x="183497" y="2187630"/>
                        <a:pt x="161202" y="2187630"/>
                      </a:cubicBezTo>
                      <a:close/>
                      <a:moveTo>
                        <a:pt x="76766" y="2187630"/>
                      </a:moveTo>
                      <a:cubicBezTo>
                        <a:pt x="54471" y="2187630"/>
                        <a:pt x="36398" y="2205703"/>
                        <a:pt x="36398" y="2227998"/>
                      </a:cubicBezTo>
                      <a:cubicBezTo>
                        <a:pt x="36398" y="2250293"/>
                        <a:pt x="54471" y="2268366"/>
                        <a:pt x="76766" y="2268366"/>
                      </a:cubicBezTo>
                      <a:cubicBezTo>
                        <a:pt x="99061" y="2268366"/>
                        <a:pt x="117134" y="2250293"/>
                        <a:pt x="117134" y="2227998"/>
                      </a:cubicBezTo>
                      <a:cubicBezTo>
                        <a:pt x="117134" y="2205703"/>
                        <a:pt x="99061" y="2187630"/>
                        <a:pt x="76766" y="2187630"/>
                      </a:cubicBezTo>
                      <a:close/>
                      <a:moveTo>
                        <a:pt x="1343312" y="2101580"/>
                      </a:moveTo>
                      <a:cubicBezTo>
                        <a:pt x="1321017" y="2101580"/>
                        <a:pt x="1302944" y="2119653"/>
                        <a:pt x="1302944" y="2141948"/>
                      </a:cubicBezTo>
                      <a:cubicBezTo>
                        <a:pt x="1302944" y="2164243"/>
                        <a:pt x="1321017" y="2182316"/>
                        <a:pt x="1343312" y="2182316"/>
                      </a:cubicBezTo>
                      <a:cubicBezTo>
                        <a:pt x="1365607" y="2182316"/>
                        <a:pt x="1383680" y="2164243"/>
                        <a:pt x="1383680" y="2141948"/>
                      </a:cubicBezTo>
                      <a:cubicBezTo>
                        <a:pt x="1383680" y="2119653"/>
                        <a:pt x="1365607" y="2101580"/>
                        <a:pt x="1343312" y="2101580"/>
                      </a:cubicBezTo>
                      <a:close/>
                      <a:moveTo>
                        <a:pt x="1258874" y="2101580"/>
                      </a:moveTo>
                      <a:cubicBezTo>
                        <a:pt x="1236579" y="2101580"/>
                        <a:pt x="1218506" y="2119653"/>
                        <a:pt x="1218506" y="2141948"/>
                      </a:cubicBezTo>
                      <a:cubicBezTo>
                        <a:pt x="1218506" y="2164243"/>
                        <a:pt x="1236579" y="2182316"/>
                        <a:pt x="1258874" y="2182316"/>
                      </a:cubicBezTo>
                      <a:cubicBezTo>
                        <a:pt x="1281169" y="2182316"/>
                        <a:pt x="1299242" y="2164243"/>
                        <a:pt x="1299242" y="2141948"/>
                      </a:cubicBezTo>
                      <a:cubicBezTo>
                        <a:pt x="1299242" y="2119653"/>
                        <a:pt x="1281169" y="2101580"/>
                        <a:pt x="1258874" y="2101580"/>
                      </a:cubicBezTo>
                      <a:close/>
                      <a:moveTo>
                        <a:pt x="1174438" y="2101580"/>
                      </a:moveTo>
                      <a:cubicBezTo>
                        <a:pt x="1152143" y="2101580"/>
                        <a:pt x="1134070" y="2119653"/>
                        <a:pt x="1134070" y="2141948"/>
                      </a:cubicBezTo>
                      <a:cubicBezTo>
                        <a:pt x="1134070" y="2164243"/>
                        <a:pt x="1152143" y="2182316"/>
                        <a:pt x="1174438" y="2182316"/>
                      </a:cubicBezTo>
                      <a:cubicBezTo>
                        <a:pt x="1196733" y="2182316"/>
                        <a:pt x="1214806" y="2164243"/>
                        <a:pt x="1214806" y="2141948"/>
                      </a:cubicBezTo>
                      <a:cubicBezTo>
                        <a:pt x="1214806" y="2119653"/>
                        <a:pt x="1196733" y="2101580"/>
                        <a:pt x="1174438" y="2101580"/>
                      </a:cubicBezTo>
                      <a:close/>
                      <a:moveTo>
                        <a:pt x="1090002" y="2101580"/>
                      </a:moveTo>
                      <a:cubicBezTo>
                        <a:pt x="1067707" y="2101580"/>
                        <a:pt x="1049634" y="2119653"/>
                        <a:pt x="1049634" y="2141948"/>
                      </a:cubicBezTo>
                      <a:cubicBezTo>
                        <a:pt x="1049634" y="2164243"/>
                        <a:pt x="1067707" y="2182316"/>
                        <a:pt x="1090002" y="2182316"/>
                      </a:cubicBezTo>
                      <a:cubicBezTo>
                        <a:pt x="1112297" y="2182316"/>
                        <a:pt x="1130370" y="2164243"/>
                        <a:pt x="1130370" y="2141948"/>
                      </a:cubicBezTo>
                      <a:cubicBezTo>
                        <a:pt x="1130370" y="2119653"/>
                        <a:pt x="1112297" y="2101580"/>
                        <a:pt x="1090002" y="2101580"/>
                      </a:cubicBezTo>
                      <a:close/>
                      <a:moveTo>
                        <a:pt x="1005565" y="2101580"/>
                      </a:moveTo>
                      <a:cubicBezTo>
                        <a:pt x="983270" y="2101580"/>
                        <a:pt x="965197" y="2119653"/>
                        <a:pt x="965197" y="2141948"/>
                      </a:cubicBezTo>
                      <a:cubicBezTo>
                        <a:pt x="965197" y="2164243"/>
                        <a:pt x="983270" y="2182316"/>
                        <a:pt x="1005565" y="2182316"/>
                      </a:cubicBezTo>
                      <a:cubicBezTo>
                        <a:pt x="1027860" y="2182316"/>
                        <a:pt x="1045933" y="2164243"/>
                        <a:pt x="1045933" y="2141948"/>
                      </a:cubicBezTo>
                      <a:cubicBezTo>
                        <a:pt x="1045933" y="2119653"/>
                        <a:pt x="1027860" y="2101580"/>
                        <a:pt x="1005565" y="2101580"/>
                      </a:cubicBezTo>
                      <a:close/>
                      <a:moveTo>
                        <a:pt x="921129" y="2101580"/>
                      </a:moveTo>
                      <a:cubicBezTo>
                        <a:pt x="898834" y="2101580"/>
                        <a:pt x="880761" y="2119653"/>
                        <a:pt x="880761" y="2141948"/>
                      </a:cubicBezTo>
                      <a:cubicBezTo>
                        <a:pt x="880761" y="2164243"/>
                        <a:pt x="898834" y="2182316"/>
                        <a:pt x="921129" y="2182316"/>
                      </a:cubicBezTo>
                      <a:cubicBezTo>
                        <a:pt x="943424" y="2182316"/>
                        <a:pt x="961497" y="2164243"/>
                        <a:pt x="961497" y="2141948"/>
                      </a:cubicBezTo>
                      <a:cubicBezTo>
                        <a:pt x="961497" y="2119653"/>
                        <a:pt x="943424" y="2101580"/>
                        <a:pt x="921129" y="2101580"/>
                      </a:cubicBezTo>
                      <a:close/>
                      <a:moveTo>
                        <a:pt x="836693" y="2101580"/>
                      </a:moveTo>
                      <a:cubicBezTo>
                        <a:pt x="814398" y="2101580"/>
                        <a:pt x="796325" y="2119653"/>
                        <a:pt x="796325" y="2141948"/>
                      </a:cubicBezTo>
                      <a:cubicBezTo>
                        <a:pt x="796325" y="2164243"/>
                        <a:pt x="814398" y="2182316"/>
                        <a:pt x="836693" y="2182316"/>
                      </a:cubicBezTo>
                      <a:cubicBezTo>
                        <a:pt x="858988" y="2182316"/>
                        <a:pt x="877061" y="2164243"/>
                        <a:pt x="877061" y="2141948"/>
                      </a:cubicBezTo>
                      <a:cubicBezTo>
                        <a:pt x="877061" y="2119653"/>
                        <a:pt x="858988" y="2101580"/>
                        <a:pt x="836693" y="2101580"/>
                      </a:cubicBezTo>
                      <a:close/>
                      <a:moveTo>
                        <a:pt x="752256" y="2101580"/>
                      </a:moveTo>
                      <a:cubicBezTo>
                        <a:pt x="729961" y="2101580"/>
                        <a:pt x="711888" y="2119653"/>
                        <a:pt x="711888" y="2141948"/>
                      </a:cubicBezTo>
                      <a:cubicBezTo>
                        <a:pt x="711888" y="2164243"/>
                        <a:pt x="729961" y="2182316"/>
                        <a:pt x="752256" y="2182316"/>
                      </a:cubicBezTo>
                      <a:cubicBezTo>
                        <a:pt x="774551" y="2182316"/>
                        <a:pt x="792624" y="2164243"/>
                        <a:pt x="792624" y="2141948"/>
                      </a:cubicBezTo>
                      <a:cubicBezTo>
                        <a:pt x="792624" y="2119653"/>
                        <a:pt x="774551" y="2101580"/>
                        <a:pt x="752256" y="2101580"/>
                      </a:cubicBezTo>
                      <a:close/>
                      <a:moveTo>
                        <a:pt x="667820" y="2101580"/>
                      </a:moveTo>
                      <a:cubicBezTo>
                        <a:pt x="645525" y="2101580"/>
                        <a:pt x="627452" y="2119653"/>
                        <a:pt x="627452" y="2141948"/>
                      </a:cubicBezTo>
                      <a:cubicBezTo>
                        <a:pt x="627452" y="2164243"/>
                        <a:pt x="645525" y="2182316"/>
                        <a:pt x="667820" y="2182316"/>
                      </a:cubicBezTo>
                      <a:cubicBezTo>
                        <a:pt x="690115" y="2182316"/>
                        <a:pt x="708188" y="2164243"/>
                        <a:pt x="708188" y="2141948"/>
                      </a:cubicBezTo>
                      <a:cubicBezTo>
                        <a:pt x="708188" y="2119653"/>
                        <a:pt x="690115" y="2101580"/>
                        <a:pt x="667820" y="2101580"/>
                      </a:cubicBezTo>
                      <a:close/>
                      <a:moveTo>
                        <a:pt x="583384" y="2101580"/>
                      </a:moveTo>
                      <a:cubicBezTo>
                        <a:pt x="561089" y="2101580"/>
                        <a:pt x="543016" y="2119653"/>
                        <a:pt x="543016" y="2141948"/>
                      </a:cubicBezTo>
                      <a:cubicBezTo>
                        <a:pt x="543016" y="2164243"/>
                        <a:pt x="561089" y="2182316"/>
                        <a:pt x="583384" y="2182316"/>
                      </a:cubicBezTo>
                      <a:cubicBezTo>
                        <a:pt x="605679" y="2182316"/>
                        <a:pt x="623752" y="2164243"/>
                        <a:pt x="623752" y="2141948"/>
                      </a:cubicBezTo>
                      <a:cubicBezTo>
                        <a:pt x="623752" y="2119653"/>
                        <a:pt x="605679" y="2101580"/>
                        <a:pt x="583384" y="2101580"/>
                      </a:cubicBezTo>
                      <a:close/>
                      <a:moveTo>
                        <a:pt x="498947" y="2101580"/>
                      </a:moveTo>
                      <a:cubicBezTo>
                        <a:pt x="476652" y="2101580"/>
                        <a:pt x="458579" y="2119653"/>
                        <a:pt x="458579" y="2141948"/>
                      </a:cubicBezTo>
                      <a:cubicBezTo>
                        <a:pt x="458579" y="2164243"/>
                        <a:pt x="476652" y="2182316"/>
                        <a:pt x="498947" y="2182316"/>
                      </a:cubicBezTo>
                      <a:cubicBezTo>
                        <a:pt x="521242" y="2182316"/>
                        <a:pt x="539315" y="2164243"/>
                        <a:pt x="539315" y="2141948"/>
                      </a:cubicBezTo>
                      <a:cubicBezTo>
                        <a:pt x="539315" y="2119653"/>
                        <a:pt x="521242" y="2101580"/>
                        <a:pt x="498947" y="2101580"/>
                      </a:cubicBezTo>
                      <a:close/>
                      <a:moveTo>
                        <a:pt x="414511" y="2101580"/>
                      </a:moveTo>
                      <a:cubicBezTo>
                        <a:pt x="392216" y="2101580"/>
                        <a:pt x="374143" y="2119653"/>
                        <a:pt x="374143" y="2141948"/>
                      </a:cubicBezTo>
                      <a:cubicBezTo>
                        <a:pt x="374143" y="2164243"/>
                        <a:pt x="392216" y="2182316"/>
                        <a:pt x="414511" y="2182316"/>
                      </a:cubicBezTo>
                      <a:cubicBezTo>
                        <a:pt x="436806" y="2182316"/>
                        <a:pt x="454879" y="2164243"/>
                        <a:pt x="454879" y="2141948"/>
                      </a:cubicBezTo>
                      <a:cubicBezTo>
                        <a:pt x="454879" y="2119653"/>
                        <a:pt x="436806" y="2101580"/>
                        <a:pt x="414511" y="2101580"/>
                      </a:cubicBezTo>
                      <a:close/>
                      <a:moveTo>
                        <a:pt x="330075" y="2101580"/>
                      </a:moveTo>
                      <a:cubicBezTo>
                        <a:pt x="307780" y="2101580"/>
                        <a:pt x="289707" y="2119653"/>
                        <a:pt x="289707" y="2141948"/>
                      </a:cubicBezTo>
                      <a:cubicBezTo>
                        <a:pt x="289707" y="2164243"/>
                        <a:pt x="307780" y="2182316"/>
                        <a:pt x="330075" y="2182316"/>
                      </a:cubicBezTo>
                      <a:cubicBezTo>
                        <a:pt x="352370" y="2182316"/>
                        <a:pt x="370443" y="2164243"/>
                        <a:pt x="370443" y="2141948"/>
                      </a:cubicBezTo>
                      <a:cubicBezTo>
                        <a:pt x="370443" y="2119653"/>
                        <a:pt x="352370" y="2101580"/>
                        <a:pt x="330075" y="2101580"/>
                      </a:cubicBezTo>
                      <a:close/>
                      <a:moveTo>
                        <a:pt x="245639" y="2101580"/>
                      </a:moveTo>
                      <a:cubicBezTo>
                        <a:pt x="223344" y="2101580"/>
                        <a:pt x="205271" y="2119653"/>
                        <a:pt x="205271" y="2141948"/>
                      </a:cubicBezTo>
                      <a:cubicBezTo>
                        <a:pt x="205271" y="2164243"/>
                        <a:pt x="223344" y="2182316"/>
                        <a:pt x="245639" y="2182316"/>
                      </a:cubicBezTo>
                      <a:cubicBezTo>
                        <a:pt x="267934" y="2182316"/>
                        <a:pt x="286007" y="2164243"/>
                        <a:pt x="286007" y="2141948"/>
                      </a:cubicBezTo>
                      <a:cubicBezTo>
                        <a:pt x="286007" y="2119653"/>
                        <a:pt x="267934" y="2101580"/>
                        <a:pt x="245639" y="2101580"/>
                      </a:cubicBezTo>
                      <a:close/>
                      <a:moveTo>
                        <a:pt x="161202" y="2101580"/>
                      </a:moveTo>
                      <a:cubicBezTo>
                        <a:pt x="138907" y="2101580"/>
                        <a:pt x="120834" y="2119653"/>
                        <a:pt x="120834" y="2141948"/>
                      </a:cubicBezTo>
                      <a:cubicBezTo>
                        <a:pt x="120834" y="2164243"/>
                        <a:pt x="138907" y="2182316"/>
                        <a:pt x="161202" y="2182316"/>
                      </a:cubicBezTo>
                      <a:cubicBezTo>
                        <a:pt x="183497" y="2182316"/>
                        <a:pt x="201570" y="2164243"/>
                        <a:pt x="201570" y="2141948"/>
                      </a:cubicBezTo>
                      <a:cubicBezTo>
                        <a:pt x="201570" y="2119653"/>
                        <a:pt x="183497" y="2101580"/>
                        <a:pt x="161202" y="2101580"/>
                      </a:cubicBezTo>
                      <a:close/>
                      <a:moveTo>
                        <a:pt x="76766" y="2101580"/>
                      </a:moveTo>
                      <a:cubicBezTo>
                        <a:pt x="54471" y="2101580"/>
                        <a:pt x="36398" y="2119653"/>
                        <a:pt x="36398" y="2141948"/>
                      </a:cubicBezTo>
                      <a:cubicBezTo>
                        <a:pt x="36398" y="2164243"/>
                        <a:pt x="54471" y="2182316"/>
                        <a:pt x="76766" y="2182316"/>
                      </a:cubicBezTo>
                      <a:cubicBezTo>
                        <a:pt x="99061" y="2182316"/>
                        <a:pt x="117134" y="2164243"/>
                        <a:pt x="117134" y="2141948"/>
                      </a:cubicBezTo>
                      <a:cubicBezTo>
                        <a:pt x="117134" y="2119653"/>
                        <a:pt x="99061" y="2101580"/>
                        <a:pt x="76766" y="2101580"/>
                      </a:cubicBezTo>
                      <a:close/>
                      <a:moveTo>
                        <a:pt x="1343312" y="2015531"/>
                      </a:moveTo>
                      <a:cubicBezTo>
                        <a:pt x="1321017" y="2015531"/>
                        <a:pt x="1302944" y="2033604"/>
                        <a:pt x="1302944" y="2055899"/>
                      </a:cubicBezTo>
                      <a:cubicBezTo>
                        <a:pt x="1302944" y="2078194"/>
                        <a:pt x="1321017" y="2096267"/>
                        <a:pt x="1343312" y="2096267"/>
                      </a:cubicBezTo>
                      <a:cubicBezTo>
                        <a:pt x="1365607" y="2096267"/>
                        <a:pt x="1383680" y="2078194"/>
                        <a:pt x="1383680" y="2055899"/>
                      </a:cubicBezTo>
                      <a:cubicBezTo>
                        <a:pt x="1383680" y="2033604"/>
                        <a:pt x="1365607" y="2015531"/>
                        <a:pt x="1343312" y="2015531"/>
                      </a:cubicBezTo>
                      <a:close/>
                      <a:moveTo>
                        <a:pt x="1258874" y="2015531"/>
                      </a:moveTo>
                      <a:cubicBezTo>
                        <a:pt x="1236579" y="2015531"/>
                        <a:pt x="1218506" y="2033604"/>
                        <a:pt x="1218506" y="2055899"/>
                      </a:cubicBezTo>
                      <a:cubicBezTo>
                        <a:pt x="1218506" y="2078194"/>
                        <a:pt x="1236579" y="2096267"/>
                        <a:pt x="1258874" y="2096267"/>
                      </a:cubicBezTo>
                      <a:cubicBezTo>
                        <a:pt x="1281169" y="2096267"/>
                        <a:pt x="1299242" y="2078194"/>
                        <a:pt x="1299242" y="2055899"/>
                      </a:cubicBezTo>
                      <a:cubicBezTo>
                        <a:pt x="1299242" y="2033604"/>
                        <a:pt x="1281169" y="2015531"/>
                        <a:pt x="1258874" y="2015531"/>
                      </a:cubicBezTo>
                      <a:close/>
                      <a:moveTo>
                        <a:pt x="1174438" y="2015531"/>
                      </a:moveTo>
                      <a:cubicBezTo>
                        <a:pt x="1152143" y="2015531"/>
                        <a:pt x="1134070" y="2033604"/>
                        <a:pt x="1134070" y="2055899"/>
                      </a:cubicBezTo>
                      <a:cubicBezTo>
                        <a:pt x="1134070" y="2078194"/>
                        <a:pt x="1152143" y="2096267"/>
                        <a:pt x="1174438" y="2096267"/>
                      </a:cubicBezTo>
                      <a:cubicBezTo>
                        <a:pt x="1196733" y="2096267"/>
                        <a:pt x="1214806" y="2078194"/>
                        <a:pt x="1214806" y="2055899"/>
                      </a:cubicBezTo>
                      <a:cubicBezTo>
                        <a:pt x="1214806" y="2033604"/>
                        <a:pt x="1196733" y="2015531"/>
                        <a:pt x="1174438" y="2015531"/>
                      </a:cubicBezTo>
                      <a:close/>
                      <a:moveTo>
                        <a:pt x="1090002" y="2015531"/>
                      </a:moveTo>
                      <a:cubicBezTo>
                        <a:pt x="1067707" y="2015531"/>
                        <a:pt x="1049634" y="2033604"/>
                        <a:pt x="1049634" y="2055899"/>
                      </a:cubicBezTo>
                      <a:cubicBezTo>
                        <a:pt x="1049634" y="2078194"/>
                        <a:pt x="1067707" y="2096267"/>
                        <a:pt x="1090002" y="2096267"/>
                      </a:cubicBezTo>
                      <a:cubicBezTo>
                        <a:pt x="1112297" y="2096267"/>
                        <a:pt x="1130370" y="2078194"/>
                        <a:pt x="1130370" y="2055899"/>
                      </a:cubicBezTo>
                      <a:cubicBezTo>
                        <a:pt x="1130370" y="2033604"/>
                        <a:pt x="1112297" y="2015531"/>
                        <a:pt x="1090002" y="2015531"/>
                      </a:cubicBezTo>
                      <a:close/>
                      <a:moveTo>
                        <a:pt x="1005565" y="2015531"/>
                      </a:moveTo>
                      <a:cubicBezTo>
                        <a:pt x="983270" y="2015531"/>
                        <a:pt x="965197" y="2033604"/>
                        <a:pt x="965197" y="2055899"/>
                      </a:cubicBezTo>
                      <a:cubicBezTo>
                        <a:pt x="965197" y="2078194"/>
                        <a:pt x="983270" y="2096267"/>
                        <a:pt x="1005565" y="2096267"/>
                      </a:cubicBezTo>
                      <a:cubicBezTo>
                        <a:pt x="1027860" y="2096267"/>
                        <a:pt x="1045933" y="2078194"/>
                        <a:pt x="1045933" y="2055899"/>
                      </a:cubicBezTo>
                      <a:cubicBezTo>
                        <a:pt x="1045933" y="2033604"/>
                        <a:pt x="1027860" y="2015531"/>
                        <a:pt x="1005565" y="2015531"/>
                      </a:cubicBezTo>
                      <a:close/>
                      <a:moveTo>
                        <a:pt x="921129" y="2015531"/>
                      </a:moveTo>
                      <a:cubicBezTo>
                        <a:pt x="898834" y="2015531"/>
                        <a:pt x="880761" y="2033604"/>
                        <a:pt x="880761" y="2055899"/>
                      </a:cubicBezTo>
                      <a:cubicBezTo>
                        <a:pt x="880761" y="2078194"/>
                        <a:pt x="898834" y="2096267"/>
                        <a:pt x="921129" y="2096267"/>
                      </a:cubicBezTo>
                      <a:cubicBezTo>
                        <a:pt x="943424" y="2096267"/>
                        <a:pt x="961497" y="2078194"/>
                        <a:pt x="961497" y="2055899"/>
                      </a:cubicBezTo>
                      <a:cubicBezTo>
                        <a:pt x="961497" y="2033604"/>
                        <a:pt x="943424" y="2015531"/>
                        <a:pt x="921129" y="2015531"/>
                      </a:cubicBezTo>
                      <a:close/>
                      <a:moveTo>
                        <a:pt x="836693" y="2015531"/>
                      </a:moveTo>
                      <a:cubicBezTo>
                        <a:pt x="814398" y="2015531"/>
                        <a:pt x="796325" y="2033604"/>
                        <a:pt x="796325" y="2055899"/>
                      </a:cubicBezTo>
                      <a:cubicBezTo>
                        <a:pt x="796325" y="2078194"/>
                        <a:pt x="814398" y="2096267"/>
                        <a:pt x="836693" y="2096267"/>
                      </a:cubicBezTo>
                      <a:cubicBezTo>
                        <a:pt x="858988" y="2096267"/>
                        <a:pt x="877061" y="2078194"/>
                        <a:pt x="877061" y="2055899"/>
                      </a:cubicBezTo>
                      <a:cubicBezTo>
                        <a:pt x="877061" y="2033604"/>
                        <a:pt x="858988" y="2015531"/>
                        <a:pt x="836693" y="2015531"/>
                      </a:cubicBezTo>
                      <a:close/>
                      <a:moveTo>
                        <a:pt x="752256" y="2015531"/>
                      </a:moveTo>
                      <a:cubicBezTo>
                        <a:pt x="729961" y="2015531"/>
                        <a:pt x="711888" y="2033604"/>
                        <a:pt x="711888" y="2055899"/>
                      </a:cubicBezTo>
                      <a:cubicBezTo>
                        <a:pt x="711888" y="2078194"/>
                        <a:pt x="729961" y="2096267"/>
                        <a:pt x="752256" y="2096267"/>
                      </a:cubicBezTo>
                      <a:cubicBezTo>
                        <a:pt x="774551" y="2096267"/>
                        <a:pt x="792624" y="2078194"/>
                        <a:pt x="792624" y="2055899"/>
                      </a:cubicBezTo>
                      <a:cubicBezTo>
                        <a:pt x="792624" y="2033604"/>
                        <a:pt x="774551" y="2015531"/>
                        <a:pt x="752256" y="2015531"/>
                      </a:cubicBezTo>
                      <a:close/>
                      <a:moveTo>
                        <a:pt x="667820" y="2015531"/>
                      </a:moveTo>
                      <a:cubicBezTo>
                        <a:pt x="645525" y="2015531"/>
                        <a:pt x="627452" y="2033604"/>
                        <a:pt x="627452" y="2055899"/>
                      </a:cubicBezTo>
                      <a:cubicBezTo>
                        <a:pt x="627452" y="2078194"/>
                        <a:pt x="645525" y="2096267"/>
                        <a:pt x="667820" y="2096267"/>
                      </a:cubicBezTo>
                      <a:cubicBezTo>
                        <a:pt x="690115" y="2096267"/>
                        <a:pt x="708188" y="2078194"/>
                        <a:pt x="708188" y="2055899"/>
                      </a:cubicBezTo>
                      <a:cubicBezTo>
                        <a:pt x="708188" y="2033604"/>
                        <a:pt x="690115" y="2015531"/>
                        <a:pt x="667820" y="2015531"/>
                      </a:cubicBezTo>
                      <a:close/>
                      <a:moveTo>
                        <a:pt x="583384" y="2015531"/>
                      </a:moveTo>
                      <a:cubicBezTo>
                        <a:pt x="561089" y="2015531"/>
                        <a:pt x="543016" y="2033604"/>
                        <a:pt x="543016" y="2055899"/>
                      </a:cubicBezTo>
                      <a:cubicBezTo>
                        <a:pt x="543016" y="2078194"/>
                        <a:pt x="561089" y="2096267"/>
                        <a:pt x="583384" y="2096267"/>
                      </a:cubicBezTo>
                      <a:cubicBezTo>
                        <a:pt x="605679" y="2096267"/>
                        <a:pt x="623752" y="2078194"/>
                        <a:pt x="623752" y="2055899"/>
                      </a:cubicBezTo>
                      <a:cubicBezTo>
                        <a:pt x="623752" y="2033604"/>
                        <a:pt x="605679" y="2015531"/>
                        <a:pt x="583384" y="2015531"/>
                      </a:cubicBezTo>
                      <a:close/>
                      <a:moveTo>
                        <a:pt x="498947" y="2015531"/>
                      </a:moveTo>
                      <a:cubicBezTo>
                        <a:pt x="476652" y="2015531"/>
                        <a:pt x="458579" y="2033604"/>
                        <a:pt x="458579" y="2055899"/>
                      </a:cubicBezTo>
                      <a:cubicBezTo>
                        <a:pt x="458579" y="2078194"/>
                        <a:pt x="476652" y="2096267"/>
                        <a:pt x="498947" y="2096267"/>
                      </a:cubicBezTo>
                      <a:cubicBezTo>
                        <a:pt x="521242" y="2096267"/>
                        <a:pt x="539315" y="2078194"/>
                        <a:pt x="539315" y="2055899"/>
                      </a:cubicBezTo>
                      <a:cubicBezTo>
                        <a:pt x="539315" y="2033604"/>
                        <a:pt x="521242" y="2015531"/>
                        <a:pt x="498947" y="2015531"/>
                      </a:cubicBezTo>
                      <a:close/>
                      <a:moveTo>
                        <a:pt x="414511" y="2015531"/>
                      </a:moveTo>
                      <a:cubicBezTo>
                        <a:pt x="392216" y="2015531"/>
                        <a:pt x="374143" y="2033604"/>
                        <a:pt x="374143" y="2055899"/>
                      </a:cubicBezTo>
                      <a:cubicBezTo>
                        <a:pt x="374143" y="2078194"/>
                        <a:pt x="392216" y="2096267"/>
                        <a:pt x="414511" y="2096267"/>
                      </a:cubicBezTo>
                      <a:cubicBezTo>
                        <a:pt x="436806" y="2096267"/>
                        <a:pt x="454879" y="2078194"/>
                        <a:pt x="454879" y="2055899"/>
                      </a:cubicBezTo>
                      <a:cubicBezTo>
                        <a:pt x="454879" y="2033604"/>
                        <a:pt x="436806" y="2015531"/>
                        <a:pt x="414511" y="2015531"/>
                      </a:cubicBezTo>
                      <a:close/>
                      <a:moveTo>
                        <a:pt x="330075" y="2015531"/>
                      </a:moveTo>
                      <a:cubicBezTo>
                        <a:pt x="307780" y="2015531"/>
                        <a:pt x="289707" y="2033604"/>
                        <a:pt x="289707" y="2055899"/>
                      </a:cubicBezTo>
                      <a:cubicBezTo>
                        <a:pt x="289707" y="2078194"/>
                        <a:pt x="307780" y="2096267"/>
                        <a:pt x="330075" y="2096267"/>
                      </a:cubicBezTo>
                      <a:cubicBezTo>
                        <a:pt x="352370" y="2096267"/>
                        <a:pt x="370443" y="2078194"/>
                        <a:pt x="370443" y="2055899"/>
                      </a:cubicBezTo>
                      <a:cubicBezTo>
                        <a:pt x="370443" y="2033604"/>
                        <a:pt x="352370" y="2015531"/>
                        <a:pt x="330075" y="2015531"/>
                      </a:cubicBezTo>
                      <a:close/>
                      <a:moveTo>
                        <a:pt x="245639" y="2015531"/>
                      </a:moveTo>
                      <a:cubicBezTo>
                        <a:pt x="223344" y="2015531"/>
                        <a:pt x="205271" y="2033604"/>
                        <a:pt x="205271" y="2055899"/>
                      </a:cubicBezTo>
                      <a:cubicBezTo>
                        <a:pt x="205271" y="2078194"/>
                        <a:pt x="223344" y="2096267"/>
                        <a:pt x="245639" y="2096267"/>
                      </a:cubicBezTo>
                      <a:cubicBezTo>
                        <a:pt x="267934" y="2096267"/>
                        <a:pt x="286007" y="2078194"/>
                        <a:pt x="286007" y="2055899"/>
                      </a:cubicBezTo>
                      <a:cubicBezTo>
                        <a:pt x="286007" y="2033604"/>
                        <a:pt x="267934" y="2015531"/>
                        <a:pt x="245639" y="2015531"/>
                      </a:cubicBezTo>
                      <a:close/>
                      <a:moveTo>
                        <a:pt x="161202" y="2015531"/>
                      </a:moveTo>
                      <a:cubicBezTo>
                        <a:pt x="138907" y="2015531"/>
                        <a:pt x="120834" y="2033604"/>
                        <a:pt x="120834" y="2055899"/>
                      </a:cubicBezTo>
                      <a:cubicBezTo>
                        <a:pt x="120834" y="2078194"/>
                        <a:pt x="138907" y="2096267"/>
                        <a:pt x="161202" y="2096267"/>
                      </a:cubicBezTo>
                      <a:cubicBezTo>
                        <a:pt x="183497" y="2096267"/>
                        <a:pt x="201570" y="2078194"/>
                        <a:pt x="201570" y="2055899"/>
                      </a:cubicBezTo>
                      <a:cubicBezTo>
                        <a:pt x="201570" y="2033604"/>
                        <a:pt x="183497" y="2015531"/>
                        <a:pt x="161202" y="2015531"/>
                      </a:cubicBezTo>
                      <a:close/>
                      <a:moveTo>
                        <a:pt x="76766" y="2015531"/>
                      </a:moveTo>
                      <a:cubicBezTo>
                        <a:pt x="54471" y="2015531"/>
                        <a:pt x="36398" y="2033604"/>
                        <a:pt x="36398" y="2055899"/>
                      </a:cubicBezTo>
                      <a:cubicBezTo>
                        <a:pt x="36398" y="2078194"/>
                        <a:pt x="54471" y="2096267"/>
                        <a:pt x="76766" y="2096267"/>
                      </a:cubicBezTo>
                      <a:cubicBezTo>
                        <a:pt x="99061" y="2096267"/>
                        <a:pt x="117134" y="2078194"/>
                        <a:pt x="117134" y="2055899"/>
                      </a:cubicBezTo>
                      <a:cubicBezTo>
                        <a:pt x="117134" y="2033604"/>
                        <a:pt x="99061" y="2015531"/>
                        <a:pt x="76766" y="2015531"/>
                      </a:cubicBezTo>
                      <a:close/>
                      <a:moveTo>
                        <a:pt x="1343312" y="1929482"/>
                      </a:moveTo>
                      <a:cubicBezTo>
                        <a:pt x="1321017" y="1929482"/>
                        <a:pt x="1302944" y="1947555"/>
                        <a:pt x="1302944" y="1969850"/>
                      </a:cubicBezTo>
                      <a:cubicBezTo>
                        <a:pt x="1302944" y="1992145"/>
                        <a:pt x="1321017" y="2010218"/>
                        <a:pt x="1343312" y="2010218"/>
                      </a:cubicBezTo>
                      <a:cubicBezTo>
                        <a:pt x="1365607" y="2010218"/>
                        <a:pt x="1383680" y="1992145"/>
                        <a:pt x="1383680" y="1969850"/>
                      </a:cubicBezTo>
                      <a:cubicBezTo>
                        <a:pt x="1383680" y="1947555"/>
                        <a:pt x="1365607" y="1929482"/>
                        <a:pt x="1343312" y="1929482"/>
                      </a:cubicBezTo>
                      <a:close/>
                      <a:moveTo>
                        <a:pt x="1258874" y="1929482"/>
                      </a:moveTo>
                      <a:cubicBezTo>
                        <a:pt x="1236579" y="1929482"/>
                        <a:pt x="1218506" y="1947555"/>
                        <a:pt x="1218506" y="1969850"/>
                      </a:cubicBezTo>
                      <a:cubicBezTo>
                        <a:pt x="1218506" y="1992145"/>
                        <a:pt x="1236579" y="2010218"/>
                        <a:pt x="1258874" y="2010218"/>
                      </a:cubicBezTo>
                      <a:cubicBezTo>
                        <a:pt x="1281169" y="2010218"/>
                        <a:pt x="1299242" y="1992145"/>
                        <a:pt x="1299242" y="1969850"/>
                      </a:cubicBezTo>
                      <a:cubicBezTo>
                        <a:pt x="1299242" y="1947555"/>
                        <a:pt x="1281169" y="1929482"/>
                        <a:pt x="1258874" y="1929482"/>
                      </a:cubicBezTo>
                      <a:close/>
                      <a:moveTo>
                        <a:pt x="1174438" y="1929482"/>
                      </a:moveTo>
                      <a:cubicBezTo>
                        <a:pt x="1152143" y="1929482"/>
                        <a:pt x="1134070" y="1947555"/>
                        <a:pt x="1134070" y="1969850"/>
                      </a:cubicBezTo>
                      <a:cubicBezTo>
                        <a:pt x="1134070" y="1992145"/>
                        <a:pt x="1152143" y="2010218"/>
                        <a:pt x="1174438" y="2010218"/>
                      </a:cubicBezTo>
                      <a:cubicBezTo>
                        <a:pt x="1196733" y="2010218"/>
                        <a:pt x="1214806" y="1992145"/>
                        <a:pt x="1214806" y="1969850"/>
                      </a:cubicBezTo>
                      <a:cubicBezTo>
                        <a:pt x="1214806" y="1947555"/>
                        <a:pt x="1196733" y="1929482"/>
                        <a:pt x="1174438" y="1929482"/>
                      </a:cubicBezTo>
                      <a:close/>
                      <a:moveTo>
                        <a:pt x="1090002" y="1929482"/>
                      </a:moveTo>
                      <a:cubicBezTo>
                        <a:pt x="1067707" y="1929482"/>
                        <a:pt x="1049634" y="1947555"/>
                        <a:pt x="1049634" y="1969850"/>
                      </a:cubicBezTo>
                      <a:cubicBezTo>
                        <a:pt x="1049634" y="1992145"/>
                        <a:pt x="1067707" y="2010218"/>
                        <a:pt x="1090002" y="2010218"/>
                      </a:cubicBezTo>
                      <a:cubicBezTo>
                        <a:pt x="1112297" y="2010218"/>
                        <a:pt x="1130370" y="1992145"/>
                        <a:pt x="1130370" y="1969850"/>
                      </a:cubicBezTo>
                      <a:cubicBezTo>
                        <a:pt x="1130370" y="1947555"/>
                        <a:pt x="1112297" y="1929482"/>
                        <a:pt x="1090002" y="1929482"/>
                      </a:cubicBezTo>
                      <a:close/>
                      <a:moveTo>
                        <a:pt x="1005565" y="1929482"/>
                      </a:moveTo>
                      <a:cubicBezTo>
                        <a:pt x="983270" y="1929482"/>
                        <a:pt x="965197" y="1947555"/>
                        <a:pt x="965197" y="1969850"/>
                      </a:cubicBezTo>
                      <a:cubicBezTo>
                        <a:pt x="965197" y="1992145"/>
                        <a:pt x="983270" y="2010218"/>
                        <a:pt x="1005565" y="2010218"/>
                      </a:cubicBezTo>
                      <a:cubicBezTo>
                        <a:pt x="1027860" y="2010218"/>
                        <a:pt x="1045933" y="1992145"/>
                        <a:pt x="1045933" y="1969850"/>
                      </a:cubicBezTo>
                      <a:cubicBezTo>
                        <a:pt x="1045933" y="1947555"/>
                        <a:pt x="1027860" y="1929482"/>
                        <a:pt x="1005565" y="1929482"/>
                      </a:cubicBezTo>
                      <a:close/>
                      <a:moveTo>
                        <a:pt x="921129" y="1929482"/>
                      </a:moveTo>
                      <a:cubicBezTo>
                        <a:pt x="898834" y="1929482"/>
                        <a:pt x="880761" y="1947555"/>
                        <a:pt x="880761" y="1969850"/>
                      </a:cubicBezTo>
                      <a:cubicBezTo>
                        <a:pt x="880761" y="1992145"/>
                        <a:pt x="898834" y="2010218"/>
                        <a:pt x="921129" y="2010218"/>
                      </a:cubicBezTo>
                      <a:cubicBezTo>
                        <a:pt x="943424" y="2010218"/>
                        <a:pt x="961497" y="1992145"/>
                        <a:pt x="961497" y="1969850"/>
                      </a:cubicBezTo>
                      <a:cubicBezTo>
                        <a:pt x="961497" y="1947555"/>
                        <a:pt x="943424" y="1929482"/>
                        <a:pt x="921129" y="1929482"/>
                      </a:cubicBezTo>
                      <a:close/>
                      <a:moveTo>
                        <a:pt x="836693" y="1929482"/>
                      </a:moveTo>
                      <a:cubicBezTo>
                        <a:pt x="814398" y="1929482"/>
                        <a:pt x="796325" y="1947555"/>
                        <a:pt x="796325" y="1969850"/>
                      </a:cubicBezTo>
                      <a:cubicBezTo>
                        <a:pt x="796325" y="1992145"/>
                        <a:pt x="814398" y="2010218"/>
                        <a:pt x="836693" y="2010218"/>
                      </a:cubicBezTo>
                      <a:cubicBezTo>
                        <a:pt x="858988" y="2010218"/>
                        <a:pt x="877061" y="1992145"/>
                        <a:pt x="877061" y="1969850"/>
                      </a:cubicBezTo>
                      <a:cubicBezTo>
                        <a:pt x="877061" y="1947555"/>
                        <a:pt x="858988" y="1929482"/>
                        <a:pt x="836693" y="1929482"/>
                      </a:cubicBezTo>
                      <a:close/>
                      <a:moveTo>
                        <a:pt x="752256" y="1929482"/>
                      </a:moveTo>
                      <a:cubicBezTo>
                        <a:pt x="729961" y="1929482"/>
                        <a:pt x="711888" y="1947555"/>
                        <a:pt x="711888" y="1969850"/>
                      </a:cubicBezTo>
                      <a:cubicBezTo>
                        <a:pt x="711888" y="1992145"/>
                        <a:pt x="729961" y="2010218"/>
                        <a:pt x="752256" y="2010218"/>
                      </a:cubicBezTo>
                      <a:cubicBezTo>
                        <a:pt x="774551" y="2010218"/>
                        <a:pt x="792624" y="1992145"/>
                        <a:pt x="792624" y="1969850"/>
                      </a:cubicBezTo>
                      <a:cubicBezTo>
                        <a:pt x="792624" y="1947555"/>
                        <a:pt x="774551" y="1929482"/>
                        <a:pt x="752256" y="1929482"/>
                      </a:cubicBezTo>
                      <a:close/>
                      <a:moveTo>
                        <a:pt x="667820" y="1929482"/>
                      </a:moveTo>
                      <a:cubicBezTo>
                        <a:pt x="645525" y="1929482"/>
                        <a:pt x="627452" y="1947555"/>
                        <a:pt x="627452" y="1969850"/>
                      </a:cubicBezTo>
                      <a:cubicBezTo>
                        <a:pt x="627452" y="1992145"/>
                        <a:pt x="645525" y="2010218"/>
                        <a:pt x="667820" y="2010218"/>
                      </a:cubicBezTo>
                      <a:cubicBezTo>
                        <a:pt x="690115" y="2010218"/>
                        <a:pt x="708188" y="1992145"/>
                        <a:pt x="708188" y="1969850"/>
                      </a:cubicBezTo>
                      <a:cubicBezTo>
                        <a:pt x="708188" y="1947555"/>
                        <a:pt x="690115" y="1929482"/>
                        <a:pt x="667820" y="1929482"/>
                      </a:cubicBezTo>
                      <a:close/>
                      <a:moveTo>
                        <a:pt x="583384" y="1929482"/>
                      </a:moveTo>
                      <a:cubicBezTo>
                        <a:pt x="561089" y="1929482"/>
                        <a:pt x="543016" y="1947555"/>
                        <a:pt x="543016" y="1969850"/>
                      </a:cubicBezTo>
                      <a:cubicBezTo>
                        <a:pt x="543016" y="1992145"/>
                        <a:pt x="561089" y="2010218"/>
                        <a:pt x="583384" y="2010218"/>
                      </a:cubicBezTo>
                      <a:cubicBezTo>
                        <a:pt x="605679" y="2010218"/>
                        <a:pt x="623752" y="1992145"/>
                        <a:pt x="623752" y="1969850"/>
                      </a:cubicBezTo>
                      <a:cubicBezTo>
                        <a:pt x="623752" y="1947555"/>
                        <a:pt x="605679" y="1929482"/>
                        <a:pt x="583384" y="1929482"/>
                      </a:cubicBezTo>
                      <a:close/>
                      <a:moveTo>
                        <a:pt x="498947" y="1929482"/>
                      </a:moveTo>
                      <a:cubicBezTo>
                        <a:pt x="476652" y="1929482"/>
                        <a:pt x="458579" y="1947555"/>
                        <a:pt x="458579" y="1969850"/>
                      </a:cubicBezTo>
                      <a:cubicBezTo>
                        <a:pt x="458579" y="1992145"/>
                        <a:pt x="476652" y="2010218"/>
                        <a:pt x="498947" y="2010218"/>
                      </a:cubicBezTo>
                      <a:cubicBezTo>
                        <a:pt x="521242" y="2010218"/>
                        <a:pt x="539315" y="1992145"/>
                        <a:pt x="539315" y="1969850"/>
                      </a:cubicBezTo>
                      <a:cubicBezTo>
                        <a:pt x="539315" y="1947555"/>
                        <a:pt x="521242" y="1929482"/>
                        <a:pt x="498947" y="1929482"/>
                      </a:cubicBezTo>
                      <a:close/>
                      <a:moveTo>
                        <a:pt x="414511" y="1929482"/>
                      </a:moveTo>
                      <a:cubicBezTo>
                        <a:pt x="392216" y="1929482"/>
                        <a:pt x="374143" y="1947555"/>
                        <a:pt x="374143" y="1969850"/>
                      </a:cubicBezTo>
                      <a:cubicBezTo>
                        <a:pt x="374143" y="1992145"/>
                        <a:pt x="392216" y="2010218"/>
                        <a:pt x="414511" y="2010218"/>
                      </a:cubicBezTo>
                      <a:cubicBezTo>
                        <a:pt x="436806" y="2010218"/>
                        <a:pt x="454879" y="1992145"/>
                        <a:pt x="454879" y="1969850"/>
                      </a:cubicBezTo>
                      <a:cubicBezTo>
                        <a:pt x="454879" y="1947555"/>
                        <a:pt x="436806" y="1929482"/>
                        <a:pt x="414511" y="1929482"/>
                      </a:cubicBezTo>
                      <a:close/>
                      <a:moveTo>
                        <a:pt x="330075" y="1929482"/>
                      </a:moveTo>
                      <a:cubicBezTo>
                        <a:pt x="307780" y="1929482"/>
                        <a:pt x="289707" y="1947555"/>
                        <a:pt x="289707" y="1969850"/>
                      </a:cubicBezTo>
                      <a:cubicBezTo>
                        <a:pt x="289707" y="1992145"/>
                        <a:pt x="307780" y="2010218"/>
                        <a:pt x="330075" y="2010218"/>
                      </a:cubicBezTo>
                      <a:cubicBezTo>
                        <a:pt x="352370" y="2010218"/>
                        <a:pt x="370443" y="1992145"/>
                        <a:pt x="370443" y="1969850"/>
                      </a:cubicBezTo>
                      <a:cubicBezTo>
                        <a:pt x="370443" y="1947555"/>
                        <a:pt x="352370" y="1929482"/>
                        <a:pt x="330075" y="1929482"/>
                      </a:cubicBezTo>
                      <a:close/>
                      <a:moveTo>
                        <a:pt x="245639" y="1929482"/>
                      </a:moveTo>
                      <a:cubicBezTo>
                        <a:pt x="223344" y="1929482"/>
                        <a:pt x="205271" y="1947555"/>
                        <a:pt x="205271" y="1969850"/>
                      </a:cubicBezTo>
                      <a:cubicBezTo>
                        <a:pt x="205271" y="1992145"/>
                        <a:pt x="223344" y="2010218"/>
                        <a:pt x="245639" y="2010218"/>
                      </a:cubicBezTo>
                      <a:cubicBezTo>
                        <a:pt x="267934" y="2010218"/>
                        <a:pt x="286007" y="1992145"/>
                        <a:pt x="286007" y="1969850"/>
                      </a:cubicBezTo>
                      <a:cubicBezTo>
                        <a:pt x="286007" y="1947555"/>
                        <a:pt x="267934" y="1929482"/>
                        <a:pt x="245639" y="1929482"/>
                      </a:cubicBezTo>
                      <a:close/>
                      <a:moveTo>
                        <a:pt x="161202" y="1929482"/>
                      </a:moveTo>
                      <a:cubicBezTo>
                        <a:pt x="138907" y="1929482"/>
                        <a:pt x="120834" y="1947555"/>
                        <a:pt x="120834" y="1969850"/>
                      </a:cubicBezTo>
                      <a:cubicBezTo>
                        <a:pt x="120834" y="1992145"/>
                        <a:pt x="138907" y="2010218"/>
                        <a:pt x="161202" y="2010218"/>
                      </a:cubicBezTo>
                      <a:cubicBezTo>
                        <a:pt x="183497" y="2010218"/>
                        <a:pt x="201570" y="1992145"/>
                        <a:pt x="201570" y="1969850"/>
                      </a:cubicBezTo>
                      <a:cubicBezTo>
                        <a:pt x="201570" y="1947555"/>
                        <a:pt x="183497" y="1929482"/>
                        <a:pt x="161202" y="1929482"/>
                      </a:cubicBezTo>
                      <a:close/>
                      <a:moveTo>
                        <a:pt x="76766" y="1929482"/>
                      </a:moveTo>
                      <a:cubicBezTo>
                        <a:pt x="54471" y="1929482"/>
                        <a:pt x="36398" y="1947555"/>
                        <a:pt x="36398" y="1969850"/>
                      </a:cubicBezTo>
                      <a:cubicBezTo>
                        <a:pt x="36398" y="1992145"/>
                        <a:pt x="54471" y="2010218"/>
                        <a:pt x="76766" y="2010218"/>
                      </a:cubicBezTo>
                      <a:cubicBezTo>
                        <a:pt x="99061" y="2010218"/>
                        <a:pt x="117134" y="1992145"/>
                        <a:pt x="117134" y="1969850"/>
                      </a:cubicBezTo>
                      <a:cubicBezTo>
                        <a:pt x="117134" y="1947555"/>
                        <a:pt x="99061" y="1929482"/>
                        <a:pt x="76766" y="1929482"/>
                      </a:cubicBezTo>
                      <a:close/>
                      <a:moveTo>
                        <a:pt x="1343312" y="1843433"/>
                      </a:moveTo>
                      <a:cubicBezTo>
                        <a:pt x="1321017" y="1843433"/>
                        <a:pt x="1302944" y="1861506"/>
                        <a:pt x="1302944" y="1883801"/>
                      </a:cubicBezTo>
                      <a:cubicBezTo>
                        <a:pt x="1302944" y="1906096"/>
                        <a:pt x="1321017" y="1924169"/>
                        <a:pt x="1343312" y="1924169"/>
                      </a:cubicBezTo>
                      <a:cubicBezTo>
                        <a:pt x="1365607" y="1924169"/>
                        <a:pt x="1383680" y="1906096"/>
                        <a:pt x="1383680" y="1883801"/>
                      </a:cubicBezTo>
                      <a:cubicBezTo>
                        <a:pt x="1383680" y="1861506"/>
                        <a:pt x="1365607" y="1843433"/>
                        <a:pt x="1343312" y="1843433"/>
                      </a:cubicBezTo>
                      <a:close/>
                      <a:moveTo>
                        <a:pt x="1258874" y="1843433"/>
                      </a:moveTo>
                      <a:cubicBezTo>
                        <a:pt x="1236579" y="1843433"/>
                        <a:pt x="1218506" y="1861506"/>
                        <a:pt x="1218506" y="1883801"/>
                      </a:cubicBezTo>
                      <a:cubicBezTo>
                        <a:pt x="1218506" y="1906096"/>
                        <a:pt x="1236579" y="1924169"/>
                        <a:pt x="1258874" y="1924169"/>
                      </a:cubicBezTo>
                      <a:cubicBezTo>
                        <a:pt x="1281169" y="1924169"/>
                        <a:pt x="1299242" y="1906096"/>
                        <a:pt x="1299242" y="1883801"/>
                      </a:cubicBezTo>
                      <a:cubicBezTo>
                        <a:pt x="1299242" y="1861506"/>
                        <a:pt x="1281169" y="1843433"/>
                        <a:pt x="1258874" y="1843433"/>
                      </a:cubicBezTo>
                      <a:close/>
                      <a:moveTo>
                        <a:pt x="1174438" y="1843433"/>
                      </a:moveTo>
                      <a:cubicBezTo>
                        <a:pt x="1152143" y="1843433"/>
                        <a:pt x="1134070" y="1861506"/>
                        <a:pt x="1134070" y="1883801"/>
                      </a:cubicBezTo>
                      <a:cubicBezTo>
                        <a:pt x="1134070" y="1906096"/>
                        <a:pt x="1152143" y="1924169"/>
                        <a:pt x="1174438" y="1924169"/>
                      </a:cubicBezTo>
                      <a:cubicBezTo>
                        <a:pt x="1196733" y="1924169"/>
                        <a:pt x="1214806" y="1906096"/>
                        <a:pt x="1214806" y="1883801"/>
                      </a:cubicBezTo>
                      <a:cubicBezTo>
                        <a:pt x="1214806" y="1861506"/>
                        <a:pt x="1196733" y="1843433"/>
                        <a:pt x="1174438" y="1843433"/>
                      </a:cubicBezTo>
                      <a:close/>
                      <a:moveTo>
                        <a:pt x="1090002" y="1843433"/>
                      </a:moveTo>
                      <a:cubicBezTo>
                        <a:pt x="1067707" y="1843433"/>
                        <a:pt x="1049634" y="1861506"/>
                        <a:pt x="1049634" y="1883801"/>
                      </a:cubicBezTo>
                      <a:cubicBezTo>
                        <a:pt x="1049634" y="1906096"/>
                        <a:pt x="1067707" y="1924169"/>
                        <a:pt x="1090002" y="1924169"/>
                      </a:cubicBezTo>
                      <a:cubicBezTo>
                        <a:pt x="1112297" y="1924169"/>
                        <a:pt x="1130370" y="1906096"/>
                        <a:pt x="1130370" y="1883801"/>
                      </a:cubicBezTo>
                      <a:cubicBezTo>
                        <a:pt x="1130370" y="1861506"/>
                        <a:pt x="1112297" y="1843433"/>
                        <a:pt x="1090002" y="1843433"/>
                      </a:cubicBezTo>
                      <a:close/>
                      <a:moveTo>
                        <a:pt x="1005565" y="1843433"/>
                      </a:moveTo>
                      <a:cubicBezTo>
                        <a:pt x="983270" y="1843433"/>
                        <a:pt x="965197" y="1861506"/>
                        <a:pt x="965197" y="1883801"/>
                      </a:cubicBezTo>
                      <a:cubicBezTo>
                        <a:pt x="965197" y="1906096"/>
                        <a:pt x="983270" y="1924169"/>
                        <a:pt x="1005565" y="1924169"/>
                      </a:cubicBezTo>
                      <a:cubicBezTo>
                        <a:pt x="1027860" y="1924169"/>
                        <a:pt x="1045933" y="1906096"/>
                        <a:pt x="1045933" y="1883801"/>
                      </a:cubicBezTo>
                      <a:cubicBezTo>
                        <a:pt x="1045933" y="1861506"/>
                        <a:pt x="1027860" y="1843433"/>
                        <a:pt x="1005565" y="1843433"/>
                      </a:cubicBezTo>
                      <a:close/>
                      <a:moveTo>
                        <a:pt x="921129" y="1843433"/>
                      </a:moveTo>
                      <a:cubicBezTo>
                        <a:pt x="898834" y="1843433"/>
                        <a:pt x="880761" y="1861506"/>
                        <a:pt x="880761" y="1883801"/>
                      </a:cubicBezTo>
                      <a:cubicBezTo>
                        <a:pt x="880761" y="1906096"/>
                        <a:pt x="898834" y="1924169"/>
                        <a:pt x="921129" y="1924169"/>
                      </a:cubicBezTo>
                      <a:cubicBezTo>
                        <a:pt x="943424" y="1924169"/>
                        <a:pt x="961497" y="1906096"/>
                        <a:pt x="961497" y="1883801"/>
                      </a:cubicBezTo>
                      <a:cubicBezTo>
                        <a:pt x="961497" y="1861506"/>
                        <a:pt x="943424" y="1843433"/>
                        <a:pt x="921129" y="1843433"/>
                      </a:cubicBezTo>
                      <a:close/>
                      <a:moveTo>
                        <a:pt x="836693" y="1843433"/>
                      </a:moveTo>
                      <a:cubicBezTo>
                        <a:pt x="814398" y="1843433"/>
                        <a:pt x="796325" y="1861506"/>
                        <a:pt x="796325" y="1883801"/>
                      </a:cubicBezTo>
                      <a:cubicBezTo>
                        <a:pt x="796325" y="1906096"/>
                        <a:pt x="814398" y="1924169"/>
                        <a:pt x="836693" y="1924169"/>
                      </a:cubicBezTo>
                      <a:cubicBezTo>
                        <a:pt x="858988" y="1924169"/>
                        <a:pt x="877061" y="1906096"/>
                        <a:pt x="877061" y="1883801"/>
                      </a:cubicBezTo>
                      <a:cubicBezTo>
                        <a:pt x="877061" y="1861506"/>
                        <a:pt x="858988" y="1843433"/>
                        <a:pt x="836693" y="1843433"/>
                      </a:cubicBezTo>
                      <a:close/>
                      <a:moveTo>
                        <a:pt x="752256" y="1843433"/>
                      </a:moveTo>
                      <a:cubicBezTo>
                        <a:pt x="729961" y="1843433"/>
                        <a:pt x="711888" y="1861506"/>
                        <a:pt x="711888" y="1883801"/>
                      </a:cubicBezTo>
                      <a:cubicBezTo>
                        <a:pt x="711888" y="1906096"/>
                        <a:pt x="729961" y="1924169"/>
                        <a:pt x="752256" y="1924169"/>
                      </a:cubicBezTo>
                      <a:cubicBezTo>
                        <a:pt x="774551" y="1924169"/>
                        <a:pt x="792624" y="1906096"/>
                        <a:pt x="792624" y="1883801"/>
                      </a:cubicBezTo>
                      <a:cubicBezTo>
                        <a:pt x="792624" y="1861506"/>
                        <a:pt x="774551" y="1843433"/>
                        <a:pt x="752256" y="1843433"/>
                      </a:cubicBezTo>
                      <a:close/>
                      <a:moveTo>
                        <a:pt x="667820" y="1843433"/>
                      </a:moveTo>
                      <a:cubicBezTo>
                        <a:pt x="645525" y="1843433"/>
                        <a:pt x="627452" y="1861506"/>
                        <a:pt x="627452" y="1883801"/>
                      </a:cubicBezTo>
                      <a:cubicBezTo>
                        <a:pt x="627452" y="1906096"/>
                        <a:pt x="645525" y="1924169"/>
                        <a:pt x="667820" y="1924169"/>
                      </a:cubicBezTo>
                      <a:cubicBezTo>
                        <a:pt x="690115" y="1924169"/>
                        <a:pt x="708188" y="1906096"/>
                        <a:pt x="708188" y="1883801"/>
                      </a:cubicBezTo>
                      <a:cubicBezTo>
                        <a:pt x="708188" y="1861506"/>
                        <a:pt x="690115" y="1843433"/>
                        <a:pt x="667820" y="1843433"/>
                      </a:cubicBezTo>
                      <a:close/>
                      <a:moveTo>
                        <a:pt x="583384" y="1843433"/>
                      </a:moveTo>
                      <a:cubicBezTo>
                        <a:pt x="561089" y="1843433"/>
                        <a:pt x="543016" y="1861506"/>
                        <a:pt x="543016" y="1883801"/>
                      </a:cubicBezTo>
                      <a:cubicBezTo>
                        <a:pt x="543016" y="1906096"/>
                        <a:pt x="561089" y="1924169"/>
                        <a:pt x="583384" y="1924169"/>
                      </a:cubicBezTo>
                      <a:cubicBezTo>
                        <a:pt x="605679" y="1924169"/>
                        <a:pt x="623752" y="1906096"/>
                        <a:pt x="623752" y="1883801"/>
                      </a:cubicBezTo>
                      <a:cubicBezTo>
                        <a:pt x="623752" y="1861506"/>
                        <a:pt x="605679" y="1843433"/>
                        <a:pt x="583384" y="1843433"/>
                      </a:cubicBezTo>
                      <a:close/>
                      <a:moveTo>
                        <a:pt x="498947" y="1843433"/>
                      </a:moveTo>
                      <a:cubicBezTo>
                        <a:pt x="476652" y="1843433"/>
                        <a:pt x="458579" y="1861506"/>
                        <a:pt x="458579" y="1883801"/>
                      </a:cubicBezTo>
                      <a:cubicBezTo>
                        <a:pt x="458579" y="1906096"/>
                        <a:pt x="476652" y="1924169"/>
                        <a:pt x="498947" y="1924169"/>
                      </a:cubicBezTo>
                      <a:cubicBezTo>
                        <a:pt x="521242" y="1924169"/>
                        <a:pt x="539315" y="1906096"/>
                        <a:pt x="539315" y="1883801"/>
                      </a:cubicBezTo>
                      <a:cubicBezTo>
                        <a:pt x="539315" y="1861506"/>
                        <a:pt x="521242" y="1843433"/>
                        <a:pt x="498947" y="1843433"/>
                      </a:cubicBezTo>
                      <a:close/>
                      <a:moveTo>
                        <a:pt x="414511" y="1843433"/>
                      </a:moveTo>
                      <a:cubicBezTo>
                        <a:pt x="392216" y="1843433"/>
                        <a:pt x="374143" y="1861506"/>
                        <a:pt x="374143" y="1883801"/>
                      </a:cubicBezTo>
                      <a:cubicBezTo>
                        <a:pt x="374143" y="1906096"/>
                        <a:pt x="392216" y="1924169"/>
                        <a:pt x="414511" y="1924169"/>
                      </a:cubicBezTo>
                      <a:cubicBezTo>
                        <a:pt x="436806" y="1924169"/>
                        <a:pt x="454879" y="1906096"/>
                        <a:pt x="454879" y="1883801"/>
                      </a:cubicBezTo>
                      <a:cubicBezTo>
                        <a:pt x="454879" y="1861506"/>
                        <a:pt x="436806" y="1843433"/>
                        <a:pt x="414511" y="1843433"/>
                      </a:cubicBezTo>
                      <a:close/>
                      <a:moveTo>
                        <a:pt x="330075" y="1843433"/>
                      </a:moveTo>
                      <a:cubicBezTo>
                        <a:pt x="307780" y="1843433"/>
                        <a:pt x="289707" y="1861506"/>
                        <a:pt x="289707" y="1883801"/>
                      </a:cubicBezTo>
                      <a:cubicBezTo>
                        <a:pt x="289707" y="1906096"/>
                        <a:pt x="307780" y="1924169"/>
                        <a:pt x="330075" y="1924169"/>
                      </a:cubicBezTo>
                      <a:cubicBezTo>
                        <a:pt x="352370" y="1924169"/>
                        <a:pt x="370443" y="1906096"/>
                        <a:pt x="370443" y="1883801"/>
                      </a:cubicBezTo>
                      <a:cubicBezTo>
                        <a:pt x="370443" y="1861506"/>
                        <a:pt x="352370" y="1843433"/>
                        <a:pt x="330075" y="1843433"/>
                      </a:cubicBezTo>
                      <a:close/>
                      <a:moveTo>
                        <a:pt x="245639" y="1843433"/>
                      </a:moveTo>
                      <a:cubicBezTo>
                        <a:pt x="223344" y="1843433"/>
                        <a:pt x="205271" y="1861506"/>
                        <a:pt x="205271" y="1883801"/>
                      </a:cubicBezTo>
                      <a:cubicBezTo>
                        <a:pt x="205271" y="1906096"/>
                        <a:pt x="223344" y="1924169"/>
                        <a:pt x="245639" y="1924169"/>
                      </a:cubicBezTo>
                      <a:cubicBezTo>
                        <a:pt x="267934" y="1924169"/>
                        <a:pt x="286007" y="1906096"/>
                        <a:pt x="286007" y="1883801"/>
                      </a:cubicBezTo>
                      <a:cubicBezTo>
                        <a:pt x="286007" y="1861506"/>
                        <a:pt x="267934" y="1843433"/>
                        <a:pt x="245639" y="1843433"/>
                      </a:cubicBezTo>
                      <a:close/>
                      <a:moveTo>
                        <a:pt x="161202" y="1843433"/>
                      </a:moveTo>
                      <a:cubicBezTo>
                        <a:pt x="138907" y="1843433"/>
                        <a:pt x="120834" y="1861506"/>
                        <a:pt x="120834" y="1883801"/>
                      </a:cubicBezTo>
                      <a:cubicBezTo>
                        <a:pt x="120834" y="1906096"/>
                        <a:pt x="138907" y="1924169"/>
                        <a:pt x="161202" y="1924169"/>
                      </a:cubicBezTo>
                      <a:cubicBezTo>
                        <a:pt x="183497" y="1924169"/>
                        <a:pt x="201570" y="1906096"/>
                        <a:pt x="201570" y="1883801"/>
                      </a:cubicBezTo>
                      <a:cubicBezTo>
                        <a:pt x="201570" y="1861506"/>
                        <a:pt x="183497" y="1843433"/>
                        <a:pt x="161202" y="1843433"/>
                      </a:cubicBezTo>
                      <a:close/>
                      <a:moveTo>
                        <a:pt x="76766" y="1843433"/>
                      </a:moveTo>
                      <a:cubicBezTo>
                        <a:pt x="54471" y="1843433"/>
                        <a:pt x="36398" y="1861506"/>
                        <a:pt x="36398" y="1883801"/>
                      </a:cubicBezTo>
                      <a:cubicBezTo>
                        <a:pt x="36398" y="1906096"/>
                        <a:pt x="54471" y="1924169"/>
                        <a:pt x="76766" y="1924169"/>
                      </a:cubicBezTo>
                      <a:cubicBezTo>
                        <a:pt x="99061" y="1924169"/>
                        <a:pt x="117134" y="1906096"/>
                        <a:pt x="117134" y="1883801"/>
                      </a:cubicBezTo>
                      <a:cubicBezTo>
                        <a:pt x="117134" y="1861506"/>
                        <a:pt x="99061" y="1843433"/>
                        <a:pt x="76766" y="1843433"/>
                      </a:cubicBezTo>
                      <a:close/>
                      <a:moveTo>
                        <a:pt x="1343312" y="1757383"/>
                      </a:moveTo>
                      <a:cubicBezTo>
                        <a:pt x="1321017" y="1757383"/>
                        <a:pt x="1302944" y="1775456"/>
                        <a:pt x="1302944" y="1797751"/>
                      </a:cubicBezTo>
                      <a:cubicBezTo>
                        <a:pt x="1302944" y="1820046"/>
                        <a:pt x="1321017" y="1838119"/>
                        <a:pt x="1343312" y="1838119"/>
                      </a:cubicBezTo>
                      <a:cubicBezTo>
                        <a:pt x="1365607" y="1838119"/>
                        <a:pt x="1383680" y="1820046"/>
                        <a:pt x="1383680" y="1797751"/>
                      </a:cubicBezTo>
                      <a:cubicBezTo>
                        <a:pt x="1383680" y="1775456"/>
                        <a:pt x="1365607" y="1757383"/>
                        <a:pt x="1343312" y="1757383"/>
                      </a:cubicBezTo>
                      <a:close/>
                      <a:moveTo>
                        <a:pt x="1258874" y="1757383"/>
                      </a:moveTo>
                      <a:cubicBezTo>
                        <a:pt x="1236579" y="1757383"/>
                        <a:pt x="1218506" y="1775456"/>
                        <a:pt x="1218506" y="1797751"/>
                      </a:cubicBezTo>
                      <a:cubicBezTo>
                        <a:pt x="1218506" y="1820046"/>
                        <a:pt x="1236579" y="1838119"/>
                        <a:pt x="1258874" y="1838119"/>
                      </a:cubicBezTo>
                      <a:cubicBezTo>
                        <a:pt x="1281169" y="1838119"/>
                        <a:pt x="1299242" y="1820046"/>
                        <a:pt x="1299242" y="1797751"/>
                      </a:cubicBezTo>
                      <a:cubicBezTo>
                        <a:pt x="1299242" y="1775456"/>
                        <a:pt x="1281169" y="1757383"/>
                        <a:pt x="1258874" y="1757383"/>
                      </a:cubicBezTo>
                      <a:close/>
                      <a:moveTo>
                        <a:pt x="1174438" y="1757383"/>
                      </a:moveTo>
                      <a:cubicBezTo>
                        <a:pt x="1152143" y="1757383"/>
                        <a:pt x="1134070" y="1775456"/>
                        <a:pt x="1134070" y="1797751"/>
                      </a:cubicBezTo>
                      <a:cubicBezTo>
                        <a:pt x="1134070" y="1820046"/>
                        <a:pt x="1152143" y="1838119"/>
                        <a:pt x="1174438" y="1838119"/>
                      </a:cubicBezTo>
                      <a:cubicBezTo>
                        <a:pt x="1196733" y="1838119"/>
                        <a:pt x="1214806" y="1820046"/>
                        <a:pt x="1214806" y="1797751"/>
                      </a:cubicBezTo>
                      <a:cubicBezTo>
                        <a:pt x="1214806" y="1775456"/>
                        <a:pt x="1196733" y="1757383"/>
                        <a:pt x="1174438" y="1757383"/>
                      </a:cubicBezTo>
                      <a:close/>
                      <a:moveTo>
                        <a:pt x="1090002" y="1757383"/>
                      </a:moveTo>
                      <a:cubicBezTo>
                        <a:pt x="1067707" y="1757383"/>
                        <a:pt x="1049634" y="1775456"/>
                        <a:pt x="1049634" y="1797751"/>
                      </a:cubicBezTo>
                      <a:cubicBezTo>
                        <a:pt x="1049634" y="1820046"/>
                        <a:pt x="1067707" y="1838119"/>
                        <a:pt x="1090002" y="1838119"/>
                      </a:cubicBezTo>
                      <a:cubicBezTo>
                        <a:pt x="1112297" y="1838119"/>
                        <a:pt x="1130370" y="1820046"/>
                        <a:pt x="1130370" y="1797751"/>
                      </a:cubicBezTo>
                      <a:cubicBezTo>
                        <a:pt x="1130370" y="1775456"/>
                        <a:pt x="1112297" y="1757383"/>
                        <a:pt x="1090002" y="1757383"/>
                      </a:cubicBezTo>
                      <a:close/>
                      <a:moveTo>
                        <a:pt x="1005565" y="1757383"/>
                      </a:moveTo>
                      <a:cubicBezTo>
                        <a:pt x="983270" y="1757383"/>
                        <a:pt x="965197" y="1775456"/>
                        <a:pt x="965197" y="1797751"/>
                      </a:cubicBezTo>
                      <a:cubicBezTo>
                        <a:pt x="965197" y="1820046"/>
                        <a:pt x="983270" y="1838119"/>
                        <a:pt x="1005565" y="1838119"/>
                      </a:cubicBezTo>
                      <a:cubicBezTo>
                        <a:pt x="1027860" y="1838119"/>
                        <a:pt x="1045933" y="1820046"/>
                        <a:pt x="1045933" y="1797751"/>
                      </a:cubicBezTo>
                      <a:cubicBezTo>
                        <a:pt x="1045933" y="1775456"/>
                        <a:pt x="1027860" y="1757383"/>
                        <a:pt x="1005565" y="1757383"/>
                      </a:cubicBezTo>
                      <a:close/>
                      <a:moveTo>
                        <a:pt x="921129" y="1757383"/>
                      </a:moveTo>
                      <a:cubicBezTo>
                        <a:pt x="898834" y="1757383"/>
                        <a:pt x="880761" y="1775456"/>
                        <a:pt x="880761" y="1797751"/>
                      </a:cubicBezTo>
                      <a:cubicBezTo>
                        <a:pt x="880761" y="1820046"/>
                        <a:pt x="898834" y="1838119"/>
                        <a:pt x="921129" y="1838119"/>
                      </a:cubicBezTo>
                      <a:cubicBezTo>
                        <a:pt x="943424" y="1838119"/>
                        <a:pt x="961497" y="1820046"/>
                        <a:pt x="961497" y="1797751"/>
                      </a:cubicBezTo>
                      <a:cubicBezTo>
                        <a:pt x="961497" y="1775456"/>
                        <a:pt x="943424" y="1757383"/>
                        <a:pt x="921129" y="1757383"/>
                      </a:cubicBezTo>
                      <a:close/>
                      <a:moveTo>
                        <a:pt x="836693" y="1757383"/>
                      </a:moveTo>
                      <a:cubicBezTo>
                        <a:pt x="814398" y="1757383"/>
                        <a:pt x="796325" y="1775456"/>
                        <a:pt x="796325" y="1797751"/>
                      </a:cubicBezTo>
                      <a:cubicBezTo>
                        <a:pt x="796325" y="1820046"/>
                        <a:pt x="814398" y="1838119"/>
                        <a:pt x="836693" y="1838119"/>
                      </a:cubicBezTo>
                      <a:cubicBezTo>
                        <a:pt x="858988" y="1838119"/>
                        <a:pt x="877061" y="1820046"/>
                        <a:pt x="877061" y="1797751"/>
                      </a:cubicBezTo>
                      <a:cubicBezTo>
                        <a:pt x="877061" y="1775456"/>
                        <a:pt x="858988" y="1757383"/>
                        <a:pt x="836693" y="1757383"/>
                      </a:cubicBezTo>
                      <a:close/>
                      <a:moveTo>
                        <a:pt x="752256" y="1757383"/>
                      </a:moveTo>
                      <a:cubicBezTo>
                        <a:pt x="729961" y="1757383"/>
                        <a:pt x="711888" y="1775456"/>
                        <a:pt x="711888" y="1797751"/>
                      </a:cubicBezTo>
                      <a:cubicBezTo>
                        <a:pt x="711888" y="1820046"/>
                        <a:pt x="729961" y="1838119"/>
                        <a:pt x="752256" y="1838119"/>
                      </a:cubicBezTo>
                      <a:cubicBezTo>
                        <a:pt x="774551" y="1838119"/>
                        <a:pt x="792624" y="1820046"/>
                        <a:pt x="792624" y="1797751"/>
                      </a:cubicBezTo>
                      <a:cubicBezTo>
                        <a:pt x="792624" y="1775456"/>
                        <a:pt x="774551" y="1757383"/>
                        <a:pt x="752256" y="1757383"/>
                      </a:cubicBezTo>
                      <a:close/>
                      <a:moveTo>
                        <a:pt x="667820" y="1757383"/>
                      </a:moveTo>
                      <a:cubicBezTo>
                        <a:pt x="645525" y="1757383"/>
                        <a:pt x="627452" y="1775456"/>
                        <a:pt x="627452" y="1797751"/>
                      </a:cubicBezTo>
                      <a:cubicBezTo>
                        <a:pt x="627452" y="1820046"/>
                        <a:pt x="645525" y="1838119"/>
                        <a:pt x="667820" y="1838119"/>
                      </a:cubicBezTo>
                      <a:cubicBezTo>
                        <a:pt x="690115" y="1838119"/>
                        <a:pt x="708188" y="1820046"/>
                        <a:pt x="708188" y="1797751"/>
                      </a:cubicBezTo>
                      <a:cubicBezTo>
                        <a:pt x="708188" y="1775456"/>
                        <a:pt x="690115" y="1757383"/>
                        <a:pt x="667820" y="1757383"/>
                      </a:cubicBezTo>
                      <a:close/>
                      <a:moveTo>
                        <a:pt x="583384" y="1757383"/>
                      </a:moveTo>
                      <a:cubicBezTo>
                        <a:pt x="561089" y="1757383"/>
                        <a:pt x="543016" y="1775456"/>
                        <a:pt x="543016" y="1797751"/>
                      </a:cubicBezTo>
                      <a:cubicBezTo>
                        <a:pt x="543016" y="1820046"/>
                        <a:pt x="561089" y="1838119"/>
                        <a:pt x="583384" y="1838119"/>
                      </a:cubicBezTo>
                      <a:cubicBezTo>
                        <a:pt x="605679" y="1838119"/>
                        <a:pt x="623752" y="1820046"/>
                        <a:pt x="623752" y="1797751"/>
                      </a:cubicBezTo>
                      <a:cubicBezTo>
                        <a:pt x="623752" y="1775456"/>
                        <a:pt x="605679" y="1757383"/>
                        <a:pt x="583384" y="1757383"/>
                      </a:cubicBezTo>
                      <a:close/>
                      <a:moveTo>
                        <a:pt x="498947" y="1757383"/>
                      </a:moveTo>
                      <a:cubicBezTo>
                        <a:pt x="476652" y="1757383"/>
                        <a:pt x="458579" y="1775456"/>
                        <a:pt x="458579" y="1797751"/>
                      </a:cubicBezTo>
                      <a:cubicBezTo>
                        <a:pt x="458579" y="1820046"/>
                        <a:pt x="476652" y="1838119"/>
                        <a:pt x="498947" y="1838119"/>
                      </a:cubicBezTo>
                      <a:cubicBezTo>
                        <a:pt x="521242" y="1838119"/>
                        <a:pt x="539315" y="1820046"/>
                        <a:pt x="539315" y="1797751"/>
                      </a:cubicBezTo>
                      <a:cubicBezTo>
                        <a:pt x="539315" y="1775456"/>
                        <a:pt x="521242" y="1757383"/>
                        <a:pt x="498947" y="1757383"/>
                      </a:cubicBezTo>
                      <a:close/>
                      <a:moveTo>
                        <a:pt x="414511" y="1757383"/>
                      </a:moveTo>
                      <a:cubicBezTo>
                        <a:pt x="392216" y="1757383"/>
                        <a:pt x="374143" y="1775456"/>
                        <a:pt x="374143" y="1797751"/>
                      </a:cubicBezTo>
                      <a:cubicBezTo>
                        <a:pt x="374143" y="1820046"/>
                        <a:pt x="392216" y="1838119"/>
                        <a:pt x="414511" y="1838119"/>
                      </a:cubicBezTo>
                      <a:cubicBezTo>
                        <a:pt x="436806" y="1838119"/>
                        <a:pt x="454879" y="1820046"/>
                        <a:pt x="454879" y="1797751"/>
                      </a:cubicBezTo>
                      <a:cubicBezTo>
                        <a:pt x="454879" y="1775456"/>
                        <a:pt x="436806" y="1757383"/>
                        <a:pt x="414511" y="1757383"/>
                      </a:cubicBezTo>
                      <a:close/>
                      <a:moveTo>
                        <a:pt x="330075" y="1757383"/>
                      </a:moveTo>
                      <a:cubicBezTo>
                        <a:pt x="307780" y="1757383"/>
                        <a:pt x="289707" y="1775456"/>
                        <a:pt x="289707" y="1797751"/>
                      </a:cubicBezTo>
                      <a:cubicBezTo>
                        <a:pt x="289707" y="1820046"/>
                        <a:pt x="307780" y="1838119"/>
                        <a:pt x="330075" y="1838119"/>
                      </a:cubicBezTo>
                      <a:cubicBezTo>
                        <a:pt x="352370" y="1838119"/>
                        <a:pt x="370443" y="1820046"/>
                        <a:pt x="370443" y="1797751"/>
                      </a:cubicBezTo>
                      <a:cubicBezTo>
                        <a:pt x="370443" y="1775456"/>
                        <a:pt x="352370" y="1757383"/>
                        <a:pt x="330075" y="1757383"/>
                      </a:cubicBezTo>
                      <a:close/>
                      <a:moveTo>
                        <a:pt x="245639" y="1757383"/>
                      </a:moveTo>
                      <a:cubicBezTo>
                        <a:pt x="223344" y="1757383"/>
                        <a:pt x="205271" y="1775456"/>
                        <a:pt x="205271" y="1797751"/>
                      </a:cubicBezTo>
                      <a:cubicBezTo>
                        <a:pt x="205271" y="1820046"/>
                        <a:pt x="223344" y="1838119"/>
                        <a:pt x="245639" y="1838119"/>
                      </a:cubicBezTo>
                      <a:cubicBezTo>
                        <a:pt x="267934" y="1838119"/>
                        <a:pt x="286007" y="1820046"/>
                        <a:pt x="286007" y="1797751"/>
                      </a:cubicBezTo>
                      <a:cubicBezTo>
                        <a:pt x="286007" y="1775456"/>
                        <a:pt x="267934" y="1757383"/>
                        <a:pt x="245639" y="1757383"/>
                      </a:cubicBezTo>
                      <a:close/>
                      <a:moveTo>
                        <a:pt x="161202" y="1757383"/>
                      </a:moveTo>
                      <a:cubicBezTo>
                        <a:pt x="138907" y="1757383"/>
                        <a:pt x="120834" y="1775456"/>
                        <a:pt x="120834" y="1797751"/>
                      </a:cubicBezTo>
                      <a:cubicBezTo>
                        <a:pt x="120834" y="1820046"/>
                        <a:pt x="138907" y="1838119"/>
                        <a:pt x="161202" y="1838119"/>
                      </a:cubicBezTo>
                      <a:cubicBezTo>
                        <a:pt x="183497" y="1838119"/>
                        <a:pt x="201570" y="1820046"/>
                        <a:pt x="201570" y="1797751"/>
                      </a:cubicBezTo>
                      <a:cubicBezTo>
                        <a:pt x="201570" y="1775456"/>
                        <a:pt x="183497" y="1757383"/>
                        <a:pt x="161202" y="1757383"/>
                      </a:cubicBezTo>
                      <a:close/>
                      <a:moveTo>
                        <a:pt x="76766" y="1757383"/>
                      </a:moveTo>
                      <a:cubicBezTo>
                        <a:pt x="54471" y="1757383"/>
                        <a:pt x="36398" y="1775456"/>
                        <a:pt x="36398" y="1797751"/>
                      </a:cubicBezTo>
                      <a:cubicBezTo>
                        <a:pt x="36398" y="1820046"/>
                        <a:pt x="54471" y="1838119"/>
                        <a:pt x="76766" y="1838119"/>
                      </a:cubicBezTo>
                      <a:cubicBezTo>
                        <a:pt x="99061" y="1838119"/>
                        <a:pt x="117134" y="1820046"/>
                        <a:pt x="117134" y="1797751"/>
                      </a:cubicBezTo>
                      <a:cubicBezTo>
                        <a:pt x="117134" y="1775456"/>
                        <a:pt x="99061" y="1757383"/>
                        <a:pt x="76766" y="1757383"/>
                      </a:cubicBezTo>
                      <a:close/>
                      <a:moveTo>
                        <a:pt x="1343312" y="1671334"/>
                      </a:moveTo>
                      <a:cubicBezTo>
                        <a:pt x="1321017" y="1671334"/>
                        <a:pt x="1302944" y="1689407"/>
                        <a:pt x="1302944" y="1711702"/>
                      </a:cubicBezTo>
                      <a:cubicBezTo>
                        <a:pt x="1302944" y="1733997"/>
                        <a:pt x="1321017" y="1752070"/>
                        <a:pt x="1343312" y="1752070"/>
                      </a:cubicBezTo>
                      <a:cubicBezTo>
                        <a:pt x="1365607" y="1752070"/>
                        <a:pt x="1383680" y="1733997"/>
                        <a:pt x="1383680" y="1711702"/>
                      </a:cubicBezTo>
                      <a:cubicBezTo>
                        <a:pt x="1383680" y="1689407"/>
                        <a:pt x="1365607" y="1671334"/>
                        <a:pt x="1343312" y="1671334"/>
                      </a:cubicBezTo>
                      <a:close/>
                      <a:moveTo>
                        <a:pt x="1258874" y="1671334"/>
                      </a:moveTo>
                      <a:cubicBezTo>
                        <a:pt x="1236579" y="1671334"/>
                        <a:pt x="1218506" y="1689407"/>
                        <a:pt x="1218506" y="1711702"/>
                      </a:cubicBezTo>
                      <a:cubicBezTo>
                        <a:pt x="1218506" y="1733997"/>
                        <a:pt x="1236579" y="1752070"/>
                        <a:pt x="1258874" y="1752070"/>
                      </a:cubicBezTo>
                      <a:cubicBezTo>
                        <a:pt x="1281169" y="1752070"/>
                        <a:pt x="1299242" y="1733997"/>
                        <a:pt x="1299242" y="1711702"/>
                      </a:cubicBezTo>
                      <a:cubicBezTo>
                        <a:pt x="1299242" y="1689407"/>
                        <a:pt x="1281169" y="1671334"/>
                        <a:pt x="1258874" y="1671334"/>
                      </a:cubicBezTo>
                      <a:close/>
                      <a:moveTo>
                        <a:pt x="1174438" y="1671334"/>
                      </a:moveTo>
                      <a:cubicBezTo>
                        <a:pt x="1152143" y="1671334"/>
                        <a:pt x="1134070" y="1689407"/>
                        <a:pt x="1134070" y="1711702"/>
                      </a:cubicBezTo>
                      <a:cubicBezTo>
                        <a:pt x="1134070" y="1733997"/>
                        <a:pt x="1152143" y="1752070"/>
                        <a:pt x="1174438" y="1752070"/>
                      </a:cubicBezTo>
                      <a:cubicBezTo>
                        <a:pt x="1196733" y="1752070"/>
                        <a:pt x="1214806" y="1733997"/>
                        <a:pt x="1214806" y="1711702"/>
                      </a:cubicBezTo>
                      <a:cubicBezTo>
                        <a:pt x="1214806" y="1689407"/>
                        <a:pt x="1196733" y="1671334"/>
                        <a:pt x="1174438" y="1671334"/>
                      </a:cubicBezTo>
                      <a:close/>
                      <a:moveTo>
                        <a:pt x="1090002" y="1671334"/>
                      </a:moveTo>
                      <a:cubicBezTo>
                        <a:pt x="1067707" y="1671334"/>
                        <a:pt x="1049634" y="1689407"/>
                        <a:pt x="1049634" y="1711702"/>
                      </a:cubicBezTo>
                      <a:cubicBezTo>
                        <a:pt x="1049634" y="1733997"/>
                        <a:pt x="1067707" y="1752070"/>
                        <a:pt x="1090002" y="1752070"/>
                      </a:cubicBezTo>
                      <a:cubicBezTo>
                        <a:pt x="1112297" y="1752070"/>
                        <a:pt x="1130370" y="1733997"/>
                        <a:pt x="1130370" y="1711702"/>
                      </a:cubicBezTo>
                      <a:cubicBezTo>
                        <a:pt x="1130370" y="1689407"/>
                        <a:pt x="1112297" y="1671334"/>
                        <a:pt x="1090002" y="1671334"/>
                      </a:cubicBezTo>
                      <a:close/>
                      <a:moveTo>
                        <a:pt x="1005565" y="1671334"/>
                      </a:moveTo>
                      <a:cubicBezTo>
                        <a:pt x="983270" y="1671334"/>
                        <a:pt x="965197" y="1689407"/>
                        <a:pt x="965197" y="1711702"/>
                      </a:cubicBezTo>
                      <a:cubicBezTo>
                        <a:pt x="965197" y="1733997"/>
                        <a:pt x="983270" y="1752070"/>
                        <a:pt x="1005565" y="1752070"/>
                      </a:cubicBezTo>
                      <a:cubicBezTo>
                        <a:pt x="1027860" y="1752070"/>
                        <a:pt x="1045933" y="1733997"/>
                        <a:pt x="1045933" y="1711702"/>
                      </a:cubicBezTo>
                      <a:cubicBezTo>
                        <a:pt x="1045933" y="1689407"/>
                        <a:pt x="1027860" y="1671334"/>
                        <a:pt x="1005565" y="1671334"/>
                      </a:cubicBezTo>
                      <a:close/>
                      <a:moveTo>
                        <a:pt x="921129" y="1671334"/>
                      </a:moveTo>
                      <a:cubicBezTo>
                        <a:pt x="898834" y="1671334"/>
                        <a:pt x="880761" y="1689407"/>
                        <a:pt x="880761" y="1711702"/>
                      </a:cubicBezTo>
                      <a:cubicBezTo>
                        <a:pt x="880761" y="1733997"/>
                        <a:pt x="898834" y="1752070"/>
                        <a:pt x="921129" y="1752070"/>
                      </a:cubicBezTo>
                      <a:cubicBezTo>
                        <a:pt x="943424" y="1752070"/>
                        <a:pt x="961497" y="1733997"/>
                        <a:pt x="961497" y="1711702"/>
                      </a:cubicBezTo>
                      <a:cubicBezTo>
                        <a:pt x="961497" y="1689407"/>
                        <a:pt x="943424" y="1671334"/>
                        <a:pt x="921129" y="1671334"/>
                      </a:cubicBezTo>
                      <a:close/>
                      <a:moveTo>
                        <a:pt x="836693" y="1671334"/>
                      </a:moveTo>
                      <a:cubicBezTo>
                        <a:pt x="814398" y="1671334"/>
                        <a:pt x="796325" y="1689407"/>
                        <a:pt x="796325" y="1711702"/>
                      </a:cubicBezTo>
                      <a:cubicBezTo>
                        <a:pt x="796325" y="1733997"/>
                        <a:pt x="814398" y="1752070"/>
                        <a:pt x="836693" y="1752070"/>
                      </a:cubicBezTo>
                      <a:cubicBezTo>
                        <a:pt x="858988" y="1752070"/>
                        <a:pt x="877061" y="1733997"/>
                        <a:pt x="877061" y="1711702"/>
                      </a:cubicBezTo>
                      <a:cubicBezTo>
                        <a:pt x="877061" y="1689407"/>
                        <a:pt x="858988" y="1671334"/>
                        <a:pt x="836693" y="1671334"/>
                      </a:cubicBezTo>
                      <a:close/>
                      <a:moveTo>
                        <a:pt x="752256" y="1671334"/>
                      </a:moveTo>
                      <a:cubicBezTo>
                        <a:pt x="729961" y="1671334"/>
                        <a:pt x="711888" y="1689407"/>
                        <a:pt x="711888" y="1711702"/>
                      </a:cubicBezTo>
                      <a:cubicBezTo>
                        <a:pt x="711888" y="1733997"/>
                        <a:pt x="729961" y="1752070"/>
                        <a:pt x="752256" y="1752070"/>
                      </a:cubicBezTo>
                      <a:cubicBezTo>
                        <a:pt x="774551" y="1752070"/>
                        <a:pt x="792624" y="1733997"/>
                        <a:pt x="792624" y="1711702"/>
                      </a:cubicBezTo>
                      <a:cubicBezTo>
                        <a:pt x="792624" y="1689407"/>
                        <a:pt x="774551" y="1671334"/>
                        <a:pt x="752256" y="1671334"/>
                      </a:cubicBezTo>
                      <a:close/>
                      <a:moveTo>
                        <a:pt x="667820" y="1671334"/>
                      </a:moveTo>
                      <a:cubicBezTo>
                        <a:pt x="645525" y="1671334"/>
                        <a:pt x="627452" y="1689407"/>
                        <a:pt x="627452" y="1711702"/>
                      </a:cubicBezTo>
                      <a:cubicBezTo>
                        <a:pt x="627452" y="1733997"/>
                        <a:pt x="645525" y="1752070"/>
                        <a:pt x="667820" y="1752070"/>
                      </a:cubicBezTo>
                      <a:cubicBezTo>
                        <a:pt x="690115" y="1752070"/>
                        <a:pt x="708188" y="1733997"/>
                        <a:pt x="708188" y="1711702"/>
                      </a:cubicBezTo>
                      <a:cubicBezTo>
                        <a:pt x="708188" y="1689407"/>
                        <a:pt x="690115" y="1671334"/>
                        <a:pt x="667820" y="1671334"/>
                      </a:cubicBezTo>
                      <a:close/>
                      <a:moveTo>
                        <a:pt x="583384" y="1671334"/>
                      </a:moveTo>
                      <a:cubicBezTo>
                        <a:pt x="561089" y="1671334"/>
                        <a:pt x="543016" y="1689407"/>
                        <a:pt x="543016" y="1711702"/>
                      </a:cubicBezTo>
                      <a:cubicBezTo>
                        <a:pt x="543016" y="1733997"/>
                        <a:pt x="561089" y="1752070"/>
                        <a:pt x="583384" y="1752070"/>
                      </a:cubicBezTo>
                      <a:cubicBezTo>
                        <a:pt x="605679" y="1752070"/>
                        <a:pt x="623752" y="1733997"/>
                        <a:pt x="623752" y="1711702"/>
                      </a:cubicBezTo>
                      <a:cubicBezTo>
                        <a:pt x="623752" y="1689407"/>
                        <a:pt x="605679" y="1671334"/>
                        <a:pt x="583384" y="1671334"/>
                      </a:cubicBezTo>
                      <a:close/>
                      <a:moveTo>
                        <a:pt x="498947" y="1671334"/>
                      </a:moveTo>
                      <a:cubicBezTo>
                        <a:pt x="476652" y="1671334"/>
                        <a:pt x="458579" y="1689407"/>
                        <a:pt x="458579" y="1711702"/>
                      </a:cubicBezTo>
                      <a:cubicBezTo>
                        <a:pt x="458579" y="1733997"/>
                        <a:pt x="476652" y="1752070"/>
                        <a:pt x="498947" y="1752070"/>
                      </a:cubicBezTo>
                      <a:cubicBezTo>
                        <a:pt x="521242" y="1752070"/>
                        <a:pt x="539315" y="1733997"/>
                        <a:pt x="539315" y="1711702"/>
                      </a:cubicBezTo>
                      <a:cubicBezTo>
                        <a:pt x="539315" y="1689407"/>
                        <a:pt x="521242" y="1671334"/>
                        <a:pt x="498947" y="1671334"/>
                      </a:cubicBezTo>
                      <a:close/>
                      <a:moveTo>
                        <a:pt x="414511" y="1671334"/>
                      </a:moveTo>
                      <a:cubicBezTo>
                        <a:pt x="392216" y="1671334"/>
                        <a:pt x="374143" y="1689407"/>
                        <a:pt x="374143" y="1711702"/>
                      </a:cubicBezTo>
                      <a:cubicBezTo>
                        <a:pt x="374143" y="1733997"/>
                        <a:pt x="392216" y="1752070"/>
                        <a:pt x="414511" y="1752070"/>
                      </a:cubicBezTo>
                      <a:cubicBezTo>
                        <a:pt x="436806" y="1752070"/>
                        <a:pt x="454879" y="1733997"/>
                        <a:pt x="454879" y="1711702"/>
                      </a:cubicBezTo>
                      <a:cubicBezTo>
                        <a:pt x="454879" y="1689407"/>
                        <a:pt x="436806" y="1671334"/>
                        <a:pt x="414511" y="1671334"/>
                      </a:cubicBezTo>
                      <a:close/>
                      <a:moveTo>
                        <a:pt x="330075" y="1671334"/>
                      </a:moveTo>
                      <a:cubicBezTo>
                        <a:pt x="307780" y="1671334"/>
                        <a:pt x="289707" y="1689407"/>
                        <a:pt x="289707" y="1711702"/>
                      </a:cubicBezTo>
                      <a:cubicBezTo>
                        <a:pt x="289707" y="1733997"/>
                        <a:pt x="307780" y="1752070"/>
                        <a:pt x="330075" y="1752070"/>
                      </a:cubicBezTo>
                      <a:cubicBezTo>
                        <a:pt x="352370" y="1752070"/>
                        <a:pt x="370443" y="1733997"/>
                        <a:pt x="370443" y="1711702"/>
                      </a:cubicBezTo>
                      <a:cubicBezTo>
                        <a:pt x="370443" y="1689407"/>
                        <a:pt x="352370" y="1671334"/>
                        <a:pt x="330075" y="1671334"/>
                      </a:cubicBezTo>
                      <a:close/>
                      <a:moveTo>
                        <a:pt x="245639" y="1671334"/>
                      </a:moveTo>
                      <a:cubicBezTo>
                        <a:pt x="223344" y="1671334"/>
                        <a:pt x="205271" y="1689407"/>
                        <a:pt x="205271" y="1711702"/>
                      </a:cubicBezTo>
                      <a:cubicBezTo>
                        <a:pt x="205271" y="1733997"/>
                        <a:pt x="223344" y="1752070"/>
                        <a:pt x="245639" y="1752070"/>
                      </a:cubicBezTo>
                      <a:cubicBezTo>
                        <a:pt x="267934" y="1752070"/>
                        <a:pt x="286007" y="1733997"/>
                        <a:pt x="286007" y="1711702"/>
                      </a:cubicBezTo>
                      <a:cubicBezTo>
                        <a:pt x="286007" y="1689407"/>
                        <a:pt x="267934" y="1671334"/>
                        <a:pt x="245639" y="1671334"/>
                      </a:cubicBezTo>
                      <a:close/>
                      <a:moveTo>
                        <a:pt x="161202" y="1671334"/>
                      </a:moveTo>
                      <a:cubicBezTo>
                        <a:pt x="138907" y="1671334"/>
                        <a:pt x="120834" y="1689407"/>
                        <a:pt x="120834" y="1711702"/>
                      </a:cubicBezTo>
                      <a:cubicBezTo>
                        <a:pt x="120834" y="1733997"/>
                        <a:pt x="138907" y="1752070"/>
                        <a:pt x="161202" y="1752070"/>
                      </a:cubicBezTo>
                      <a:cubicBezTo>
                        <a:pt x="183497" y="1752070"/>
                        <a:pt x="201570" y="1733997"/>
                        <a:pt x="201570" y="1711702"/>
                      </a:cubicBezTo>
                      <a:cubicBezTo>
                        <a:pt x="201570" y="1689407"/>
                        <a:pt x="183497" y="1671334"/>
                        <a:pt x="161202" y="1671334"/>
                      </a:cubicBezTo>
                      <a:close/>
                      <a:moveTo>
                        <a:pt x="76766" y="1671334"/>
                      </a:moveTo>
                      <a:cubicBezTo>
                        <a:pt x="54471" y="1671334"/>
                        <a:pt x="36398" y="1689407"/>
                        <a:pt x="36398" y="1711702"/>
                      </a:cubicBezTo>
                      <a:cubicBezTo>
                        <a:pt x="36398" y="1733997"/>
                        <a:pt x="54471" y="1752070"/>
                        <a:pt x="76766" y="1752070"/>
                      </a:cubicBezTo>
                      <a:cubicBezTo>
                        <a:pt x="99061" y="1752070"/>
                        <a:pt x="117134" y="1733997"/>
                        <a:pt x="117134" y="1711702"/>
                      </a:cubicBezTo>
                      <a:cubicBezTo>
                        <a:pt x="117134" y="1689407"/>
                        <a:pt x="99061" y="1671334"/>
                        <a:pt x="76766" y="1671334"/>
                      </a:cubicBezTo>
                      <a:close/>
                      <a:moveTo>
                        <a:pt x="1343312" y="1585285"/>
                      </a:moveTo>
                      <a:cubicBezTo>
                        <a:pt x="1321017" y="1585285"/>
                        <a:pt x="1302944" y="1603358"/>
                        <a:pt x="1302944" y="1625653"/>
                      </a:cubicBezTo>
                      <a:cubicBezTo>
                        <a:pt x="1302944" y="1647948"/>
                        <a:pt x="1321017" y="1666021"/>
                        <a:pt x="1343312" y="1666021"/>
                      </a:cubicBezTo>
                      <a:cubicBezTo>
                        <a:pt x="1365607" y="1666021"/>
                        <a:pt x="1383680" y="1647948"/>
                        <a:pt x="1383680" y="1625653"/>
                      </a:cubicBezTo>
                      <a:cubicBezTo>
                        <a:pt x="1383680" y="1603358"/>
                        <a:pt x="1365607" y="1585285"/>
                        <a:pt x="1343312" y="1585285"/>
                      </a:cubicBezTo>
                      <a:close/>
                      <a:moveTo>
                        <a:pt x="1258874" y="1585285"/>
                      </a:moveTo>
                      <a:cubicBezTo>
                        <a:pt x="1236579" y="1585285"/>
                        <a:pt x="1218506" y="1603358"/>
                        <a:pt x="1218506" y="1625653"/>
                      </a:cubicBezTo>
                      <a:cubicBezTo>
                        <a:pt x="1218506" y="1647948"/>
                        <a:pt x="1236579" y="1666021"/>
                        <a:pt x="1258874" y="1666021"/>
                      </a:cubicBezTo>
                      <a:cubicBezTo>
                        <a:pt x="1281169" y="1666021"/>
                        <a:pt x="1299242" y="1647948"/>
                        <a:pt x="1299242" y="1625653"/>
                      </a:cubicBezTo>
                      <a:cubicBezTo>
                        <a:pt x="1299242" y="1603358"/>
                        <a:pt x="1281169" y="1585285"/>
                        <a:pt x="1258874" y="1585285"/>
                      </a:cubicBezTo>
                      <a:close/>
                      <a:moveTo>
                        <a:pt x="1174438" y="1585285"/>
                      </a:moveTo>
                      <a:cubicBezTo>
                        <a:pt x="1152143" y="1585285"/>
                        <a:pt x="1134070" y="1603358"/>
                        <a:pt x="1134070" y="1625653"/>
                      </a:cubicBezTo>
                      <a:cubicBezTo>
                        <a:pt x="1134070" y="1647948"/>
                        <a:pt x="1152143" y="1666021"/>
                        <a:pt x="1174438" y="1666021"/>
                      </a:cubicBezTo>
                      <a:cubicBezTo>
                        <a:pt x="1196733" y="1666021"/>
                        <a:pt x="1214806" y="1647948"/>
                        <a:pt x="1214806" y="1625653"/>
                      </a:cubicBezTo>
                      <a:cubicBezTo>
                        <a:pt x="1214806" y="1603358"/>
                        <a:pt x="1196733" y="1585285"/>
                        <a:pt x="1174438" y="1585285"/>
                      </a:cubicBezTo>
                      <a:close/>
                      <a:moveTo>
                        <a:pt x="1090002" y="1585285"/>
                      </a:moveTo>
                      <a:cubicBezTo>
                        <a:pt x="1067707" y="1585285"/>
                        <a:pt x="1049634" y="1603358"/>
                        <a:pt x="1049634" y="1625653"/>
                      </a:cubicBezTo>
                      <a:cubicBezTo>
                        <a:pt x="1049634" y="1647948"/>
                        <a:pt x="1067707" y="1666021"/>
                        <a:pt x="1090002" y="1666021"/>
                      </a:cubicBezTo>
                      <a:cubicBezTo>
                        <a:pt x="1112297" y="1666021"/>
                        <a:pt x="1130370" y="1647948"/>
                        <a:pt x="1130370" y="1625653"/>
                      </a:cubicBezTo>
                      <a:cubicBezTo>
                        <a:pt x="1130370" y="1603358"/>
                        <a:pt x="1112297" y="1585285"/>
                        <a:pt x="1090002" y="1585285"/>
                      </a:cubicBezTo>
                      <a:close/>
                      <a:moveTo>
                        <a:pt x="1005565" y="1585285"/>
                      </a:moveTo>
                      <a:cubicBezTo>
                        <a:pt x="983270" y="1585285"/>
                        <a:pt x="965197" y="1603358"/>
                        <a:pt x="965197" y="1625653"/>
                      </a:cubicBezTo>
                      <a:cubicBezTo>
                        <a:pt x="965197" y="1647948"/>
                        <a:pt x="983270" y="1666021"/>
                        <a:pt x="1005565" y="1666021"/>
                      </a:cubicBezTo>
                      <a:cubicBezTo>
                        <a:pt x="1027860" y="1666021"/>
                        <a:pt x="1045933" y="1647948"/>
                        <a:pt x="1045933" y="1625653"/>
                      </a:cubicBezTo>
                      <a:cubicBezTo>
                        <a:pt x="1045933" y="1603358"/>
                        <a:pt x="1027860" y="1585285"/>
                        <a:pt x="1005565" y="1585285"/>
                      </a:cubicBezTo>
                      <a:close/>
                      <a:moveTo>
                        <a:pt x="921129" y="1585285"/>
                      </a:moveTo>
                      <a:cubicBezTo>
                        <a:pt x="898834" y="1585285"/>
                        <a:pt x="880761" y="1603358"/>
                        <a:pt x="880761" y="1625653"/>
                      </a:cubicBezTo>
                      <a:cubicBezTo>
                        <a:pt x="880761" y="1647948"/>
                        <a:pt x="898834" y="1666021"/>
                        <a:pt x="921129" y="1666021"/>
                      </a:cubicBezTo>
                      <a:cubicBezTo>
                        <a:pt x="943424" y="1666021"/>
                        <a:pt x="961497" y="1647948"/>
                        <a:pt x="961497" y="1625653"/>
                      </a:cubicBezTo>
                      <a:cubicBezTo>
                        <a:pt x="961497" y="1603358"/>
                        <a:pt x="943424" y="1585285"/>
                        <a:pt x="921129" y="1585285"/>
                      </a:cubicBezTo>
                      <a:close/>
                      <a:moveTo>
                        <a:pt x="836693" y="1585285"/>
                      </a:moveTo>
                      <a:cubicBezTo>
                        <a:pt x="814398" y="1585285"/>
                        <a:pt x="796325" y="1603358"/>
                        <a:pt x="796325" y="1625653"/>
                      </a:cubicBezTo>
                      <a:cubicBezTo>
                        <a:pt x="796325" y="1647948"/>
                        <a:pt x="814398" y="1666021"/>
                        <a:pt x="836693" y="1666021"/>
                      </a:cubicBezTo>
                      <a:cubicBezTo>
                        <a:pt x="858988" y="1666021"/>
                        <a:pt x="877061" y="1647948"/>
                        <a:pt x="877061" y="1625653"/>
                      </a:cubicBezTo>
                      <a:cubicBezTo>
                        <a:pt x="877061" y="1603358"/>
                        <a:pt x="858988" y="1585285"/>
                        <a:pt x="836693" y="1585285"/>
                      </a:cubicBezTo>
                      <a:close/>
                      <a:moveTo>
                        <a:pt x="752256" y="1585285"/>
                      </a:moveTo>
                      <a:cubicBezTo>
                        <a:pt x="729961" y="1585285"/>
                        <a:pt x="711888" y="1603358"/>
                        <a:pt x="711888" y="1625653"/>
                      </a:cubicBezTo>
                      <a:cubicBezTo>
                        <a:pt x="711888" y="1647948"/>
                        <a:pt x="729961" y="1666021"/>
                        <a:pt x="752256" y="1666021"/>
                      </a:cubicBezTo>
                      <a:cubicBezTo>
                        <a:pt x="774551" y="1666021"/>
                        <a:pt x="792624" y="1647948"/>
                        <a:pt x="792624" y="1625653"/>
                      </a:cubicBezTo>
                      <a:cubicBezTo>
                        <a:pt x="792624" y="1603358"/>
                        <a:pt x="774551" y="1585285"/>
                        <a:pt x="752256" y="1585285"/>
                      </a:cubicBezTo>
                      <a:close/>
                      <a:moveTo>
                        <a:pt x="667820" y="1585285"/>
                      </a:moveTo>
                      <a:cubicBezTo>
                        <a:pt x="645525" y="1585285"/>
                        <a:pt x="627452" y="1603358"/>
                        <a:pt x="627452" y="1625653"/>
                      </a:cubicBezTo>
                      <a:cubicBezTo>
                        <a:pt x="627452" y="1647948"/>
                        <a:pt x="645525" y="1666021"/>
                        <a:pt x="667820" y="1666021"/>
                      </a:cubicBezTo>
                      <a:cubicBezTo>
                        <a:pt x="690115" y="1666021"/>
                        <a:pt x="708188" y="1647948"/>
                        <a:pt x="708188" y="1625653"/>
                      </a:cubicBezTo>
                      <a:cubicBezTo>
                        <a:pt x="708188" y="1603358"/>
                        <a:pt x="690115" y="1585285"/>
                        <a:pt x="667820" y="1585285"/>
                      </a:cubicBezTo>
                      <a:close/>
                      <a:moveTo>
                        <a:pt x="583384" y="1585285"/>
                      </a:moveTo>
                      <a:cubicBezTo>
                        <a:pt x="561089" y="1585285"/>
                        <a:pt x="543016" y="1603358"/>
                        <a:pt x="543016" y="1625653"/>
                      </a:cubicBezTo>
                      <a:cubicBezTo>
                        <a:pt x="543016" y="1647948"/>
                        <a:pt x="561089" y="1666021"/>
                        <a:pt x="583384" y="1666021"/>
                      </a:cubicBezTo>
                      <a:cubicBezTo>
                        <a:pt x="605679" y="1666021"/>
                        <a:pt x="623752" y="1647948"/>
                        <a:pt x="623752" y="1625653"/>
                      </a:cubicBezTo>
                      <a:cubicBezTo>
                        <a:pt x="623752" y="1603358"/>
                        <a:pt x="605679" y="1585285"/>
                        <a:pt x="583384" y="1585285"/>
                      </a:cubicBezTo>
                      <a:close/>
                      <a:moveTo>
                        <a:pt x="498947" y="1585285"/>
                      </a:moveTo>
                      <a:cubicBezTo>
                        <a:pt x="476652" y="1585285"/>
                        <a:pt x="458579" y="1603358"/>
                        <a:pt x="458579" y="1625653"/>
                      </a:cubicBezTo>
                      <a:cubicBezTo>
                        <a:pt x="458579" y="1647948"/>
                        <a:pt x="476652" y="1666021"/>
                        <a:pt x="498947" y="1666021"/>
                      </a:cubicBezTo>
                      <a:cubicBezTo>
                        <a:pt x="521242" y="1666021"/>
                        <a:pt x="539315" y="1647948"/>
                        <a:pt x="539315" y="1625653"/>
                      </a:cubicBezTo>
                      <a:cubicBezTo>
                        <a:pt x="539315" y="1603358"/>
                        <a:pt x="521242" y="1585285"/>
                        <a:pt x="498947" y="1585285"/>
                      </a:cubicBezTo>
                      <a:close/>
                      <a:moveTo>
                        <a:pt x="414511" y="1585285"/>
                      </a:moveTo>
                      <a:cubicBezTo>
                        <a:pt x="392216" y="1585285"/>
                        <a:pt x="374143" y="1603358"/>
                        <a:pt x="374143" y="1625653"/>
                      </a:cubicBezTo>
                      <a:cubicBezTo>
                        <a:pt x="374143" y="1647948"/>
                        <a:pt x="392216" y="1666021"/>
                        <a:pt x="414511" y="1666021"/>
                      </a:cubicBezTo>
                      <a:cubicBezTo>
                        <a:pt x="436806" y="1666021"/>
                        <a:pt x="454879" y="1647948"/>
                        <a:pt x="454879" y="1625653"/>
                      </a:cubicBezTo>
                      <a:cubicBezTo>
                        <a:pt x="454879" y="1603358"/>
                        <a:pt x="436806" y="1585285"/>
                        <a:pt x="414511" y="1585285"/>
                      </a:cubicBezTo>
                      <a:close/>
                      <a:moveTo>
                        <a:pt x="330075" y="1585285"/>
                      </a:moveTo>
                      <a:cubicBezTo>
                        <a:pt x="307780" y="1585285"/>
                        <a:pt x="289707" y="1603358"/>
                        <a:pt x="289707" y="1625653"/>
                      </a:cubicBezTo>
                      <a:cubicBezTo>
                        <a:pt x="289707" y="1647948"/>
                        <a:pt x="307780" y="1666021"/>
                        <a:pt x="330075" y="1666021"/>
                      </a:cubicBezTo>
                      <a:cubicBezTo>
                        <a:pt x="352370" y="1666021"/>
                        <a:pt x="370443" y="1647948"/>
                        <a:pt x="370443" y="1625653"/>
                      </a:cubicBezTo>
                      <a:cubicBezTo>
                        <a:pt x="370443" y="1603358"/>
                        <a:pt x="352370" y="1585285"/>
                        <a:pt x="330075" y="1585285"/>
                      </a:cubicBezTo>
                      <a:close/>
                      <a:moveTo>
                        <a:pt x="245639" y="1585285"/>
                      </a:moveTo>
                      <a:cubicBezTo>
                        <a:pt x="223344" y="1585285"/>
                        <a:pt x="205271" y="1603358"/>
                        <a:pt x="205271" y="1625653"/>
                      </a:cubicBezTo>
                      <a:cubicBezTo>
                        <a:pt x="205271" y="1647948"/>
                        <a:pt x="223344" y="1666021"/>
                        <a:pt x="245639" y="1666021"/>
                      </a:cubicBezTo>
                      <a:cubicBezTo>
                        <a:pt x="267934" y="1666021"/>
                        <a:pt x="286007" y="1647948"/>
                        <a:pt x="286007" y="1625653"/>
                      </a:cubicBezTo>
                      <a:cubicBezTo>
                        <a:pt x="286007" y="1603358"/>
                        <a:pt x="267934" y="1585285"/>
                        <a:pt x="245639" y="1585285"/>
                      </a:cubicBezTo>
                      <a:close/>
                      <a:moveTo>
                        <a:pt x="161202" y="1585285"/>
                      </a:moveTo>
                      <a:cubicBezTo>
                        <a:pt x="138907" y="1585285"/>
                        <a:pt x="120834" y="1603358"/>
                        <a:pt x="120834" y="1625653"/>
                      </a:cubicBezTo>
                      <a:cubicBezTo>
                        <a:pt x="120834" y="1647948"/>
                        <a:pt x="138907" y="1666021"/>
                        <a:pt x="161202" y="1666021"/>
                      </a:cubicBezTo>
                      <a:cubicBezTo>
                        <a:pt x="183497" y="1666021"/>
                        <a:pt x="201570" y="1647948"/>
                        <a:pt x="201570" y="1625653"/>
                      </a:cubicBezTo>
                      <a:cubicBezTo>
                        <a:pt x="201570" y="1603358"/>
                        <a:pt x="183497" y="1585285"/>
                        <a:pt x="161202" y="1585285"/>
                      </a:cubicBezTo>
                      <a:close/>
                      <a:moveTo>
                        <a:pt x="76766" y="1585285"/>
                      </a:moveTo>
                      <a:cubicBezTo>
                        <a:pt x="54471" y="1585285"/>
                        <a:pt x="36398" y="1603358"/>
                        <a:pt x="36398" y="1625653"/>
                      </a:cubicBezTo>
                      <a:cubicBezTo>
                        <a:pt x="36398" y="1647948"/>
                        <a:pt x="54471" y="1666021"/>
                        <a:pt x="76766" y="1666021"/>
                      </a:cubicBezTo>
                      <a:cubicBezTo>
                        <a:pt x="99061" y="1666021"/>
                        <a:pt x="117134" y="1647948"/>
                        <a:pt x="117134" y="1625653"/>
                      </a:cubicBezTo>
                      <a:cubicBezTo>
                        <a:pt x="117134" y="1603358"/>
                        <a:pt x="99061" y="1585285"/>
                        <a:pt x="76766" y="1585285"/>
                      </a:cubicBezTo>
                      <a:close/>
                      <a:moveTo>
                        <a:pt x="1343312" y="1499236"/>
                      </a:moveTo>
                      <a:cubicBezTo>
                        <a:pt x="1321017" y="1499236"/>
                        <a:pt x="1302944" y="1517309"/>
                        <a:pt x="1302944" y="1539604"/>
                      </a:cubicBezTo>
                      <a:cubicBezTo>
                        <a:pt x="1302944" y="1561899"/>
                        <a:pt x="1321017" y="1579972"/>
                        <a:pt x="1343312" y="1579972"/>
                      </a:cubicBezTo>
                      <a:cubicBezTo>
                        <a:pt x="1365607" y="1579972"/>
                        <a:pt x="1383680" y="1561899"/>
                        <a:pt x="1383680" y="1539604"/>
                      </a:cubicBezTo>
                      <a:cubicBezTo>
                        <a:pt x="1383680" y="1517309"/>
                        <a:pt x="1365607" y="1499236"/>
                        <a:pt x="1343312" y="1499236"/>
                      </a:cubicBezTo>
                      <a:close/>
                      <a:moveTo>
                        <a:pt x="1258874" y="1499236"/>
                      </a:moveTo>
                      <a:cubicBezTo>
                        <a:pt x="1236579" y="1499236"/>
                        <a:pt x="1218506" y="1517309"/>
                        <a:pt x="1218506" y="1539604"/>
                      </a:cubicBezTo>
                      <a:cubicBezTo>
                        <a:pt x="1218506" y="1561899"/>
                        <a:pt x="1236579" y="1579972"/>
                        <a:pt x="1258874" y="1579972"/>
                      </a:cubicBezTo>
                      <a:cubicBezTo>
                        <a:pt x="1281169" y="1579972"/>
                        <a:pt x="1299242" y="1561899"/>
                        <a:pt x="1299242" y="1539604"/>
                      </a:cubicBezTo>
                      <a:cubicBezTo>
                        <a:pt x="1299242" y="1517309"/>
                        <a:pt x="1281169" y="1499236"/>
                        <a:pt x="1258874" y="1499236"/>
                      </a:cubicBezTo>
                      <a:close/>
                      <a:moveTo>
                        <a:pt x="1174438" y="1499236"/>
                      </a:moveTo>
                      <a:cubicBezTo>
                        <a:pt x="1152143" y="1499236"/>
                        <a:pt x="1134070" y="1517309"/>
                        <a:pt x="1134070" y="1539604"/>
                      </a:cubicBezTo>
                      <a:cubicBezTo>
                        <a:pt x="1134070" y="1561899"/>
                        <a:pt x="1152143" y="1579972"/>
                        <a:pt x="1174438" y="1579972"/>
                      </a:cubicBezTo>
                      <a:cubicBezTo>
                        <a:pt x="1196733" y="1579972"/>
                        <a:pt x="1214806" y="1561899"/>
                        <a:pt x="1214806" y="1539604"/>
                      </a:cubicBezTo>
                      <a:cubicBezTo>
                        <a:pt x="1214806" y="1517309"/>
                        <a:pt x="1196733" y="1499236"/>
                        <a:pt x="1174438" y="1499236"/>
                      </a:cubicBezTo>
                      <a:close/>
                      <a:moveTo>
                        <a:pt x="1090002" y="1499236"/>
                      </a:moveTo>
                      <a:cubicBezTo>
                        <a:pt x="1067707" y="1499236"/>
                        <a:pt x="1049634" y="1517309"/>
                        <a:pt x="1049634" y="1539604"/>
                      </a:cubicBezTo>
                      <a:cubicBezTo>
                        <a:pt x="1049634" y="1561899"/>
                        <a:pt x="1067707" y="1579972"/>
                        <a:pt x="1090002" y="1579972"/>
                      </a:cubicBezTo>
                      <a:cubicBezTo>
                        <a:pt x="1112297" y="1579972"/>
                        <a:pt x="1130370" y="1561899"/>
                        <a:pt x="1130370" y="1539604"/>
                      </a:cubicBezTo>
                      <a:cubicBezTo>
                        <a:pt x="1130370" y="1517309"/>
                        <a:pt x="1112297" y="1499236"/>
                        <a:pt x="1090002" y="1499236"/>
                      </a:cubicBezTo>
                      <a:close/>
                      <a:moveTo>
                        <a:pt x="1005565" y="1499236"/>
                      </a:moveTo>
                      <a:cubicBezTo>
                        <a:pt x="983270" y="1499236"/>
                        <a:pt x="965197" y="1517309"/>
                        <a:pt x="965197" y="1539604"/>
                      </a:cubicBezTo>
                      <a:cubicBezTo>
                        <a:pt x="965197" y="1561899"/>
                        <a:pt x="983270" y="1579972"/>
                        <a:pt x="1005565" y="1579972"/>
                      </a:cubicBezTo>
                      <a:cubicBezTo>
                        <a:pt x="1027860" y="1579972"/>
                        <a:pt x="1045933" y="1561899"/>
                        <a:pt x="1045933" y="1539604"/>
                      </a:cubicBezTo>
                      <a:cubicBezTo>
                        <a:pt x="1045933" y="1517309"/>
                        <a:pt x="1027860" y="1499236"/>
                        <a:pt x="1005565" y="1499236"/>
                      </a:cubicBezTo>
                      <a:close/>
                      <a:moveTo>
                        <a:pt x="921129" y="1499236"/>
                      </a:moveTo>
                      <a:cubicBezTo>
                        <a:pt x="898834" y="1499236"/>
                        <a:pt x="880761" y="1517309"/>
                        <a:pt x="880761" y="1539604"/>
                      </a:cubicBezTo>
                      <a:cubicBezTo>
                        <a:pt x="880761" y="1561899"/>
                        <a:pt x="898834" y="1579972"/>
                        <a:pt x="921129" y="1579972"/>
                      </a:cubicBezTo>
                      <a:cubicBezTo>
                        <a:pt x="943424" y="1579972"/>
                        <a:pt x="961497" y="1561899"/>
                        <a:pt x="961497" y="1539604"/>
                      </a:cubicBezTo>
                      <a:cubicBezTo>
                        <a:pt x="961497" y="1517309"/>
                        <a:pt x="943424" y="1499236"/>
                        <a:pt x="921129" y="1499236"/>
                      </a:cubicBezTo>
                      <a:close/>
                      <a:moveTo>
                        <a:pt x="836693" y="1499236"/>
                      </a:moveTo>
                      <a:cubicBezTo>
                        <a:pt x="814398" y="1499236"/>
                        <a:pt x="796325" y="1517309"/>
                        <a:pt x="796325" y="1539604"/>
                      </a:cubicBezTo>
                      <a:cubicBezTo>
                        <a:pt x="796325" y="1561899"/>
                        <a:pt x="814398" y="1579972"/>
                        <a:pt x="836693" y="1579972"/>
                      </a:cubicBezTo>
                      <a:cubicBezTo>
                        <a:pt x="858988" y="1579972"/>
                        <a:pt x="877061" y="1561899"/>
                        <a:pt x="877061" y="1539604"/>
                      </a:cubicBezTo>
                      <a:cubicBezTo>
                        <a:pt x="877061" y="1517309"/>
                        <a:pt x="858988" y="1499236"/>
                        <a:pt x="836693" y="1499236"/>
                      </a:cubicBezTo>
                      <a:close/>
                      <a:moveTo>
                        <a:pt x="752256" y="1499236"/>
                      </a:moveTo>
                      <a:cubicBezTo>
                        <a:pt x="729961" y="1499236"/>
                        <a:pt x="711888" y="1517309"/>
                        <a:pt x="711888" y="1539604"/>
                      </a:cubicBezTo>
                      <a:cubicBezTo>
                        <a:pt x="711888" y="1561899"/>
                        <a:pt x="729961" y="1579972"/>
                        <a:pt x="752256" y="1579972"/>
                      </a:cubicBezTo>
                      <a:cubicBezTo>
                        <a:pt x="774551" y="1579972"/>
                        <a:pt x="792624" y="1561899"/>
                        <a:pt x="792624" y="1539604"/>
                      </a:cubicBezTo>
                      <a:cubicBezTo>
                        <a:pt x="792624" y="1517309"/>
                        <a:pt x="774551" y="1499236"/>
                        <a:pt x="752256" y="1499236"/>
                      </a:cubicBezTo>
                      <a:close/>
                      <a:moveTo>
                        <a:pt x="667820" y="1499236"/>
                      </a:moveTo>
                      <a:cubicBezTo>
                        <a:pt x="645525" y="1499236"/>
                        <a:pt x="627452" y="1517309"/>
                        <a:pt x="627452" y="1539604"/>
                      </a:cubicBezTo>
                      <a:cubicBezTo>
                        <a:pt x="627452" y="1561899"/>
                        <a:pt x="645525" y="1579972"/>
                        <a:pt x="667820" y="1579972"/>
                      </a:cubicBezTo>
                      <a:cubicBezTo>
                        <a:pt x="690115" y="1579972"/>
                        <a:pt x="708188" y="1561899"/>
                        <a:pt x="708188" y="1539604"/>
                      </a:cubicBezTo>
                      <a:cubicBezTo>
                        <a:pt x="708188" y="1517309"/>
                        <a:pt x="690115" y="1499236"/>
                        <a:pt x="667820" y="1499236"/>
                      </a:cubicBezTo>
                      <a:close/>
                      <a:moveTo>
                        <a:pt x="583384" y="1499236"/>
                      </a:moveTo>
                      <a:cubicBezTo>
                        <a:pt x="561089" y="1499236"/>
                        <a:pt x="543016" y="1517309"/>
                        <a:pt x="543016" y="1539604"/>
                      </a:cubicBezTo>
                      <a:cubicBezTo>
                        <a:pt x="543016" y="1561899"/>
                        <a:pt x="561089" y="1579972"/>
                        <a:pt x="583384" y="1579972"/>
                      </a:cubicBezTo>
                      <a:cubicBezTo>
                        <a:pt x="605679" y="1579972"/>
                        <a:pt x="623752" y="1561899"/>
                        <a:pt x="623752" y="1539604"/>
                      </a:cubicBezTo>
                      <a:cubicBezTo>
                        <a:pt x="623752" y="1517309"/>
                        <a:pt x="605679" y="1499236"/>
                        <a:pt x="583384" y="1499236"/>
                      </a:cubicBezTo>
                      <a:close/>
                      <a:moveTo>
                        <a:pt x="498947" y="1499236"/>
                      </a:moveTo>
                      <a:cubicBezTo>
                        <a:pt x="476652" y="1499236"/>
                        <a:pt x="458579" y="1517309"/>
                        <a:pt x="458579" y="1539604"/>
                      </a:cubicBezTo>
                      <a:cubicBezTo>
                        <a:pt x="458579" y="1561899"/>
                        <a:pt x="476652" y="1579972"/>
                        <a:pt x="498947" y="1579972"/>
                      </a:cubicBezTo>
                      <a:cubicBezTo>
                        <a:pt x="521242" y="1579972"/>
                        <a:pt x="539315" y="1561899"/>
                        <a:pt x="539315" y="1539604"/>
                      </a:cubicBezTo>
                      <a:cubicBezTo>
                        <a:pt x="539315" y="1517309"/>
                        <a:pt x="521242" y="1499236"/>
                        <a:pt x="498947" y="1499236"/>
                      </a:cubicBezTo>
                      <a:close/>
                      <a:moveTo>
                        <a:pt x="414511" y="1499236"/>
                      </a:moveTo>
                      <a:cubicBezTo>
                        <a:pt x="392216" y="1499236"/>
                        <a:pt x="374143" y="1517309"/>
                        <a:pt x="374143" y="1539604"/>
                      </a:cubicBezTo>
                      <a:cubicBezTo>
                        <a:pt x="374143" y="1561899"/>
                        <a:pt x="392216" y="1579972"/>
                        <a:pt x="414511" y="1579972"/>
                      </a:cubicBezTo>
                      <a:cubicBezTo>
                        <a:pt x="436806" y="1579972"/>
                        <a:pt x="454879" y="1561899"/>
                        <a:pt x="454879" y="1539604"/>
                      </a:cubicBezTo>
                      <a:cubicBezTo>
                        <a:pt x="454879" y="1517309"/>
                        <a:pt x="436806" y="1499236"/>
                        <a:pt x="414511" y="1499236"/>
                      </a:cubicBezTo>
                      <a:close/>
                      <a:moveTo>
                        <a:pt x="330075" y="1499236"/>
                      </a:moveTo>
                      <a:cubicBezTo>
                        <a:pt x="307780" y="1499236"/>
                        <a:pt x="289707" y="1517309"/>
                        <a:pt x="289707" y="1539604"/>
                      </a:cubicBezTo>
                      <a:cubicBezTo>
                        <a:pt x="289707" y="1561899"/>
                        <a:pt x="307780" y="1579972"/>
                        <a:pt x="330075" y="1579972"/>
                      </a:cubicBezTo>
                      <a:cubicBezTo>
                        <a:pt x="352370" y="1579972"/>
                        <a:pt x="370443" y="1561899"/>
                        <a:pt x="370443" y="1539604"/>
                      </a:cubicBezTo>
                      <a:cubicBezTo>
                        <a:pt x="370443" y="1517309"/>
                        <a:pt x="352370" y="1499236"/>
                        <a:pt x="330075" y="1499236"/>
                      </a:cubicBezTo>
                      <a:close/>
                      <a:moveTo>
                        <a:pt x="245639" y="1499236"/>
                      </a:moveTo>
                      <a:cubicBezTo>
                        <a:pt x="223344" y="1499236"/>
                        <a:pt x="205271" y="1517309"/>
                        <a:pt x="205271" y="1539604"/>
                      </a:cubicBezTo>
                      <a:cubicBezTo>
                        <a:pt x="205271" y="1561899"/>
                        <a:pt x="223344" y="1579972"/>
                        <a:pt x="245639" y="1579972"/>
                      </a:cubicBezTo>
                      <a:cubicBezTo>
                        <a:pt x="267934" y="1579972"/>
                        <a:pt x="286007" y="1561899"/>
                        <a:pt x="286007" y="1539604"/>
                      </a:cubicBezTo>
                      <a:cubicBezTo>
                        <a:pt x="286007" y="1517309"/>
                        <a:pt x="267934" y="1499236"/>
                        <a:pt x="245639" y="1499236"/>
                      </a:cubicBezTo>
                      <a:close/>
                      <a:moveTo>
                        <a:pt x="161202" y="1499236"/>
                      </a:moveTo>
                      <a:cubicBezTo>
                        <a:pt x="138907" y="1499236"/>
                        <a:pt x="120834" y="1517309"/>
                        <a:pt x="120834" y="1539604"/>
                      </a:cubicBezTo>
                      <a:cubicBezTo>
                        <a:pt x="120834" y="1561899"/>
                        <a:pt x="138907" y="1579972"/>
                        <a:pt x="161202" y="1579972"/>
                      </a:cubicBezTo>
                      <a:cubicBezTo>
                        <a:pt x="183497" y="1579972"/>
                        <a:pt x="201570" y="1561899"/>
                        <a:pt x="201570" y="1539604"/>
                      </a:cubicBezTo>
                      <a:cubicBezTo>
                        <a:pt x="201570" y="1517309"/>
                        <a:pt x="183497" y="1499236"/>
                        <a:pt x="161202" y="1499236"/>
                      </a:cubicBezTo>
                      <a:close/>
                      <a:moveTo>
                        <a:pt x="76766" y="1499236"/>
                      </a:moveTo>
                      <a:cubicBezTo>
                        <a:pt x="54471" y="1499236"/>
                        <a:pt x="36398" y="1517309"/>
                        <a:pt x="36398" y="1539604"/>
                      </a:cubicBezTo>
                      <a:cubicBezTo>
                        <a:pt x="36398" y="1561899"/>
                        <a:pt x="54471" y="1579972"/>
                        <a:pt x="76766" y="1579972"/>
                      </a:cubicBezTo>
                      <a:cubicBezTo>
                        <a:pt x="99061" y="1579972"/>
                        <a:pt x="117134" y="1561899"/>
                        <a:pt x="117134" y="1539604"/>
                      </a:cubicBezTo>
                      <a:cubicBezTo>
                        <a:pt x="117134" y="1517309"/>
                        <a:pt x="99061" y="1499236"/>
                        <a:pt x="76766" y="1499236"/>
                      </a:cubicBezTo>
                      <a:close/>
                      <a:moveTo>
                        <a:pt x="1343312" y="1413186"/>
                      </a:moveTo>
                      <a:cubicBezTo>
                        <a:pt x="1321017" y="1413186"/>
                        <a:pt x="1302944" y="1431259"/>
                        <a:pt x="1302944" y="1453554"/>
                      </a:cubicBezTo>
                      <a:cubicBezTo>
                        <a:pt x="1302944" y="1475849"/>
                        <a:pt x="1321017" y="1493922"/>
                        <a:pt x="1343312" y="1493922"/>
                      </a:cubicBezTo>
                      <a:cubicBezTo>
                        <a:pt x="1365607" y="1493922"/>
                        <a:pt x="1383680" y="1475849"/>
                        <a:pt x="1383680" y="1453554"/>
                      </a:cubicBezTo>
                      <a:cubicBezTo>
                        <a:pt x="1383680" y="1431259"/>
                        <a:pt x="1365607" y="1413186"/>
                        <a:pt x="1343312" y="1413186"/>
                      </a:cubicBezTo>
                      <a:close/>
                      <a:moveTo>
                        <a:pt x="1258874" y="1413186"/>
                      </a:moveTo>
                      <a:cubicBezTo>
                        <a:pt x="1236579" y="1413186"/>
                        <a:pt x="1218506" y="1431259"/>
                        <a:pt x="1218506" y="1453554"/>
                      </a:cubicBezTo>
                      <a:cubicBezTo>
                        <a:pt x="1218506" y="1475849"/>
                        <a:pt x="1236579" y="1493922"/>
                        <a:pt x="1258874" y="1493922"/>
                      </a:cubicBezTo>
                      <a:cubicBezTo>
                        <a:pt x="1281169" y="1493922"/>
                        <a:pt x="1299242" y="1475849"/>
                        <a:pt x="1299242" y="1453554"/>
                      </a:cubicBezTo>
                      <a:cubicBezTo>
                        <a:pt x="1299242" y="1431259"/>
                        <a:pt x="1281169" y="1413186"/>
                        <a:pt x="1258874" y="1413186"/>
                      </a:cubicBezTo>
                      <a:close/>
                      <a:moveTo>
                        <a:pt x="1174438" y="1413186"/>
                      </a:moveTo>
                      <a:cubicBezTo>
                        <a:pt x="1152143" y="1413186"/>
                        <a:pt x="1134070" y="1431259"/>
                        <a:pt x="1134070" y="1453554"/>
                      </a:cubicBezTo>
                      <a:cubicBezTo>
                        <a:pt x="1134070" y="1475849"/>
                        <a:pt x="1152143" y="1493922"/>
                        <a:pt x="1174438" y="1493922"/>
                      </a:cubicBezTo>
                      <a:cubicBezTo>
                        <a:pt x="1196733" y="1493922"/>
                        <a:pt x="1214806" y="1475849"/>
                        <a:pt x="1214806" y="1453554"/>
                      </a:cubicBezTo>
                      <a:cubicBezTo>
                        <a:pt x="1214806" y="1431259"/>
                        <a:pt x="1196733" y="1413186"/>
                        <a:pt x="1174438" y="1413186"/>
                      </a:cubicBezTo>
                      <a:close/>
                      <a:moveTo>
                        <a:pt x="1090002" y="1413186"/>
                      </a:moveTo>
                      <a:cubicBezTo>
                        <a:pt x="1067707" y="1413186"/>
                        <a:pt x="1049634" y="1431259"/>
                        <a:pt x="1049634" y="1453554"/>
                      </a:cubicBezTo>
                      <a:cubicBezTo>
                        <a:pt x="1049634" y="1475849"/>
                        <a:pt x="1067707" y="1493922"/>
                        <a:pt x="1090002" y="1493922"/>
                      </a:cubicBezTo>
                      <a:cubicBezTo>
                        <a:pt x="1112297" y="1493922"/>
                        <a:pt x="1130370" y="1475849"/>
                        <a:pt x="1130370" y="1453554"/>
                      </a:cubicBezTo>
                      <a:cubicBezTo>
                        <a:pt x="1130370" y="1431259"/>
                        <a:pt x="1112297" y="1413186"/>
                        <a:pt x="1090002" y="1413186"/>
                      </a:cubicBezTo>
                      <a:close/>
                      <a:moveTo>
                        <a:pt x="1005565" y="1413186"/>
                      </a:moveTo>
                      <a:cubicBezTo>
                        <a:pt x="983270" y="1413186"/>
                        <a:pt x="965197" y="1431259"/>
                        <a:pt x="965197" y="1453554"/>
                      </a:cubicBezTo>
                      <a:cubicBezTo>
                        <a:pt x="965197" y="1475849"/>
                        <a:pt x="983270" y="1493922"/>
                        <a:pt x="1005565" y="1493922"/>
                      </a:cubicBezTo>
                      <a:cubicBezTo>
                        <a:pt x="1027860" y="1493922"/>
                        <a:pt x="1045933" y="1475849"/>
                        <a:pt x="1045933" y="1453554"/>
                      </a:cubicBezTo>
                      <a:cubicBezTo>
                        <a:pt x="1045933" y="1431259"/>
                        <a:pt x="1027860" y="1413186"/>
                        <a:pt x="1005565" y="1413186"/>
                      </a:cubicBezTo>
                      <a:close/>
                      <a:moveTo>
                        <a:pt x="921129" y="1413186"/>
                      </a:moveTo>
                      <a:cubicBezTo>
                        <a:pt x="898834" y="1413186"/>
                        <a:pt x="880761" y="1431259"/>
                        <a:pt x="880761" y="1453554"/>
                      </a:cubicBezTo>
                      <a:cubicBezTo>
                        <a:pt x="880761" y="1475849"/>
                        <a:pt x="898834" y="1493922"/>
                        <a:pt x="921129" y="1493922"/>
                      </a:cubicBezTo>
                      <a:cubicBezTo>
                        <a:pt x="943424" y="1493922"/>
                        <a:pt x="961497" y="1475849"/>
                        <a:pt x="961497" y="1453554"/>
                      </a:cubicBezTo>
                      <a:cubicBezTo>
                        <a:pt x="961497" y="1431259"/>
                        <a:pt x="943424" y="1413186"/>
                        <a:pt x="921129" y="1413186"/>
                      </a:cubicBezTo>
                      <a:close/>
                      <a:moveTo>
                        <a:pt x="836693" y="1413186"/>
                      </a:moveTo>
                      <a:cubicBezTo>
                        <a:pt x="814398" y="1413186"/>
                        <a:pt x="796325" y="1431259"/>
                        <a:pt x="796325" y="1453554"/>
                      </a:cubicBezTo>
                      <a:cubicBezTo>
                        <a:pt x="796325" y="1475849"/>
                        <a:pt x="814398" y="1493922"/>
                        <a:pt x="836693" y="1493922"/>
                      </a:cubicBezTo>
                      <a:cubicBezTo>
                        <a:pt x="858988" y="1493922"/>
                        <a:pt x="877061" y="1475849"/>
                        <a:pt x="877061" y="1453554"/>
                      </a:cubicBezTo>
                      <a:cubicBezTo>
                        <a:pt x="877061" y="1431259"/>
                        <a:pt x="858988" y="1413186"/>
                        <a:pt x="836693" y="1413186"/>
                      </a:cubicBezTo>
                      <a:close/>
                      <a:moveTo>
                        <a:pt x="752256" y="1413186"/>
                      </a:moveTo>
                      <a:cubicBezTo>
                        <a:pt x="729961" y="1413186"/>
                        <a:pt x="711888" y="1431259"/>
                        <a:pt x="711888" y="1453554"/>
                      </a:cubicBezTo>
                      <a:cubicBezTo>
                        <a:pt x="711888" y="1475849"/>
                        <a:pt x="729961" y="1493922"/>
                        <a:pt x="752256" y="1493922"/>
                      </a:cubicBezTo>
                      <a:cubicBezTo>
                        <a:pt x="774551" y="1493922"/>
                        <a:pt x="792624" y="1475849"/>
                        <a:pt x="792624" y="1453554"/>
                      </a:cubicBezTo>
                      <a:cubicBezTo>
                        <a:pt x="792624" y="1431259"/>
                        <a:pt x="774551" y="1413186"/>
                        <a:pt x="752256" y="1413186"/>
                      </a:cubicBezTo>
                      <a:close/>
                      <a:moveTo>
                        <a:pt x="667820" y="1413186"/>
                      </a:moveTo>
                      <a:cubicBezTo>
                        <a:pt x="645525" y="1413186"/>
                        <a:pt x="627452" y="1431259"/>
                        <a:pt x="627452" y="1453554"/>
                      </a:cubicBezTo>
                      <a:cubicBezTo>
                        <a:pt x="627452" y="1475849"/>
                        <a:pt x="645525" y="1493922"/>
                        <a:pt x="667820" y="1493922"/>
                      </a:cubicBezTo>
                      <a:cubicBezTo>
                        <a:pt x="690115" y="1493922"/>
                        <a:pt x="708188" y="1475849"/>
                        <a:pt x="708188" y="1453554"/>
                      </a:cubicBezTo>
                      <a:cubicBezTo>
                        <a:pt x="708188" y="1431259"/>
                        <a:pt x="690115" y="1413186"/>
                        <a:pt x="667820" y="1413186"/>
                      </a:cubicBezTo>
                      <a:close/>
                      <a:moveTo>
                        <a:pt x="583384" y="1413186"/>
                      </a:moveTo>
                      <a:cubicBezTo>
                        <a:pt x="561089" y="1413186"/>
                        <a:pt x="543016" y="1431259"/>
                        <a:pt x="543016" y="1453554"/>
                      </a:cubicBezTo>
                      <a:cubicBezTo>
                        <a:pt x="543016" y="1475849"/>
                        <a:pt x="561089" y="1493922"/>
                        <a:pt x="583384" y="1493922"/>
                      </a:cubicBezTo>
                      <a:cubicBezTo>
                        <a:pt x="605679" y="1493922"/>
                        <a:pt x="623752" y="1475849"/>
                        <a:pt x="623752" y="1453554"/>
                      </a:cubicBezTo>
                      <a:cubicBezTo>
                        <a:pt x="623752" y="1431259"/>
                        <a:pt x="605679" y="1413186"/>
                        <a:pt x="583384" y="1413186"/>
                      </a:cubicBezTo>
                      <a:close/>
                      <a:moveTo>
                        <a:pt x="498947" y="1413186"/>
                      </a:moveTo>
                      <a:cubicBezTo>
                        <a:pt x="476652" y="1413186"/>
                        <a:pt x="458579" y="1431259"/>
                        <a:pt x="458579" y="1453554"/>
                      </a:cubicBezTo>
                      <a:cubicBezTo>
                        <a:pt x="458579" y="1475849"/>
                        <a:pt x="476652" y="1493922"/>
                        <a:pt x="498947" y="1493922"/>
                      </a:cubicBezTo>
                      <a:cubicBezTo>
                        <a:pt x="521242" y="1493922"/>
                        <a:pt x="539315" y="1475849"/>
                        <a:pt x="539315" y="1453554"/>
                      </a:cubicBezTo>
                      <a:cubicBezTo>
                        <a:pt x="539315" y="1431259"/>
                        <a:pt x="521242" y="1413186"/>
                        <a:pt x="498947" y="1413186"/>
                      </a:cubicBezTo>
                      <a:close/>
                      <a:moveTo>
                        <a:pt x="414511" y="1413186"/>
                      </a:moveTo>
                      <a:cubicBezTo>
                        <a:pt x="392216" y="1413186"/>
                        <a:pt x="374143" y="1431259"/>
                        <a:pt x="374143" y="1453554"/>
                      </a:cubicBezTo>
                      <a:cubicBezTo>
                        <a:pt x="374143" y="1475849"/>
                        <a:pt x="392216" y="1493922"/>
                        <a:pt x="414511" y="1493922"/>
                      </a:cubicBezTo>
                      <a:cubicBezTo>
                        <a:pt x="436806" y="1493922"/>
                        <a:pt x="454879" y="1475849"/>
                        <a:pt x="454879" y="1453554"/>
                      </a:cubicBezTo>
                      <a:cubicBezTo>
                        <a:pt x="454879" y="1431259"/>
                        <a:pt x="436806" y="1413186"/>
                        <a:pt x="414511" y="1413186"/>
                      </a:cubicBezTo>
                      <a:close/>
                      <a:moveTo>
                        <a:pt x="330075" y="1413186"/>
                      </a:moveTo>
                      <a:cubicBezTo>
                        <a:pt x="307780" y="1413186"/>
                        <a:pt x="289707" y="1431259"/>
                        <a:pt x="289707" y="1453554"/>
                      </a:cubicBezTo>
                      <a:cubicBezTo>
                        <a:pt x="289707" y="1475849"/>
                        <a:pt x="307780" y="1493922"/>
                        <a:pt x="330075" y="1493922"/>
                      </a:cubicBezTo>
                      <a:cubicBezTo>
                        <a:pt x="352370" y="1493922"/>
                        <a:pt x="370443" y="1475849"/>
                        <a:pt x="370443" y="1453554"/>
                      </a:cubicBezTo>
                      <a:cubicBezTo>
                        <a:pt x="370443" y="1431259"/>
                        <a:pt x="352370" y="1413186"/>
                        <a:pt x="330075" y="1413186"/>
                      </a:cubicBezTo>
                      <a:close/>
                      <a:moveTo>
                        <a:pt x="245639" y="1413186"/>
                      </a:moveTo>
                      <a:cubicBezTo>
                        <a:pt x="223344" y="1413186"/>
                        <a:pt x="205271" y="1431259"/>
                        <a:pt x="205271" y="1453554"/>
                      </a:cubicBezTo>
                      <a:cubicBezTo>
                        <a:pt x="205271" y="1475849"/>
                        <a:pt x="223344" y="1493922"/>
                        <a:pt x="245639" y="1493922"/>
                      </a:cubicBezTo>
                      <a:cubicBezTo>
                        <a:pt x="267934" y="1493922"/>
                        <a:pt x="286007" y="1475849"/>
                        <a:pt x="286007" y="1453554"/>
                      </a:cubicBezTo>
                      <a:cubicBezTo>
                        <a:pt x="286007" y="1431259"/>
                        <a:pt x="267934" y="1413186"/>
                        <a:pt x="245639" y="1413186"/>
                      </a:cubicBezTo>
                      <a:close/>
                      <a:moveTo>
                        <a:pt x="161202" y="1413186"/>
                      </a:moveTo>
                      <a:cubicBezTo>
                        <a:pt x="138907" y="1413186"/>
                        <a:pt x="120834" y="1431259"/>
                        <a:pt x="120834" y="1453554"/>
                      </a:cubicBezTo>
                      <a:cubicBezTo>
                        <a:pt x="120834" y="1475849"/>
                        <a:pt x="138907" y="1493922"/>
                        <a:pt x="161202" y="1493922"/>
                      </a:cubicBezTo>
                      <a:cubicBezTo>
                        <a:pt x="183497" y="1493922"/>
                        <a:pt x="201570" y="1475849"/>
                        <a:pt x="201570" y="1453554"/>
                      </a:cubicBezTo>
                      <a:cubicBezTo>
                        <a:pt x="201570" y="1431259"/>
                        <a:pt x="183497" y="1413186"/>
                        <a:pt x="161202" y="1413186"/>
                      </a:cubicBezTo>
                      <a:close/>
                      <a:moveTo>
                        <a:pt x="76766" y="1413186"/>
                      </a:moveTo>
                      <a:cubicBezTo>
                        <a:pt x="54471" y="1413186"/>
                        <a:pt x="36398" y="1431259"/>
                        <a:pt x="36398" y="1453554"/>
                      </a:cubicBezTo>
                      <a:cubicBezTo>
                        <a:pt x="36398" y="1475849"/>
                        <a:pt x="54471" y="1493922"/>
                        <a:pt x="76766" y="1493922"/>
                      </a:cubicBezTo>
                      <a:cubicBezTo>
                        <a:pt x="99061" y="1493922"/>
                        <a:pt x="117134" y="1475849"/>
                        <a:pt x="117134" y="1453554"/>
                      </a:cubicBezTo>
                      <a:cubicBezTo>
                        <a:pt x="117134" y="1431259"/>
                        <a:pt x="99061" y="1413186"/>
                        <a:pt x="76766" y="1413186"/>
                      </a:cubicBezTo>
                      <a:close/>
                      <a:moveTo>
                        <a:pt x="1343312" y="1327137"/>
                      </a:moveTo>
                      <a:cubicBezTo>
                        <a:pt x="1321017" y="1327137"/>
                        <a:pt x="1302944" y="1345210"/>
                        <a:pt x="1302944" y="1367505"/>
                      </a:cubicBezTo>
                      <a:cubicBezTo>
                        <a:pt x="1302944" y="1389800"/>
                        <a:pt x="1321017" y="1407873"/>
                        <a:pt x="1343312" y="1407873"/>
                      </a:cubicBezTo>
                      <a:cubicBezTo>
                        <a:pt x="1365607" y="1407873"/>
                        <a:pt x="1383680" y="1389800"/>
                        <a:pt x="1383680" y="1367505"/>
                      </a:cubicBezTo>
                      <a:cubicBezTo>
                        <a:pt x="1383680" y="1345210"/>
                        <a:pt x="1365607" y="1327137"/>
                        <a:pt x="1343312" y="1327137"/>
                      </a:cubicBezTo>
                      <a:close/>
                      <a:moveTo>
                        <a:pt x="1258874" y="1327137"/>
                      </a:moveTo>
                      <a:cubicBezTo>
                        <a:pt x="1236579" y="1327137"/>
                        <a:pt x="1218506" y="1345210"/>
                        <a:pt x="1218506" y="1367505"/>
                      </a:cubicBezTo>
                      <a:cubicBezTo>
                        <a:pt x="1218506" y="1389800"/>
                        <a:pt x="1236579" y="1407873"/>
                        <a:pt x="1258874" y="1407873"/>
                      </a:cubicBezTo>
                      <a:cubicBezTo>
                        <a:pt x="1281169" y="1407873"/>
                        <a:pt x="1299242" y="1389800"/>
                        <a:pt x="1299242" y="1367505"/>
                      </a:cubicBezTo>
                      <a:cubicBezTo>
                        <a:pt x="1299242" y="1345210"/>
                        <a:pt x="1281169" y="1327137"/>
                        <a:pt x="1258874" y="1327137"/>
                      </a:cubicBezTo>
                      <a:close/>
                      <a:moveTo>
                        <a:pt x="1174438" y="1327137"/>
                      </a:moveTo>
                      <a:cubicBezTo>
                        <a:pt x="1152143" y="1327137"/>
                        <a:pt x="1134070" y="1345210"/>
                        <a:pt x="1134070" y="1367505"/>
                      </a:cubicBezTo>
                      <a:cubicBezTo>
                        <a:pt x="1134070" y="1389800"/>
                        <a:pt x="1152143" y="1407873"/>
                        <a:pt x="1174438" y="1407873"/>
                      </a:cubicBezTo>
                      <a:cubicBezTo>
                        <a:pt x="1196733" y="1407873"/>
                        <a:pt x="1214806" y="1389800"/>
                        <a:pt x="1214806" y="1367505"/>
                      </a:cubicBezTo>
                      <a:cubicBezTo>
                        <a:pt x="1214806" y="1345210"/>
                        <a:pt x="1196733" y="1327137"/>
                        <a:pt x="1174438" y="1327137"/>
                      </a:cubicBezTo>
                      <a:close/>
                      <a:moveTo>
                        <a:pt x="1090002" y="1327137"/>
                      </a:moveTo>
                      <a:cubicBezTo>
                        <a:pt x="1067707" y="1327137"/>
                        <a:pt x="1049634" y="1345210"/>
                        <a:pt x="1049634" y="1367505"/>
                      </a:cubicBezTo>
                      <a:cubicBezTo>
                        <a:pt x="1049634" y="1389800"/>
                        <a:pt x="1067707" y="1407873"/>
                        <a:pt x="1090002" y="1407873"/>
                      </a:cubicBezTo>
                      <a:cubicBezTo>
                        <a:pt x="1112297" y="1407873"/>
                        <a:pt x="1130370" y="1389800"/>
                        <a:pt x="1130370" y="1367505"/>
                      </a:cubicBezTo>
                      <a:cubicBezTo>
                        <a:pt x="1130370" y="1345210"/>
                        <a:pt x="1112297" y="1327137"/>
                        <a:pt x="1090002" y="1327137"/>
                      </a:cubicBezTo>
                      <a:close/>
                      <a:moveTo>
                        <a:pt x="1005565" y="1327137"/>
                      </a:moveTo>
                      <a:cubicBezTo>
                        <a:pt x="983270" y="1327137"/>
                        <a:pt x="965197" y="1345210"/>
                        <a:pt x="965197" y="1367505"/>
                      </a:cubicBezTo>
                      <a:cubicBezTo>
                        <a:pt x="965197" y="1389800"/>
                        <a:pt x="983270" y="1407873"/>
                        <a:pt x="1005565" y="1407873"/>
                      </a:cubicBezTo>
                      <a:cubicBezTo>
                        <a:pt x="1027860" y="1407873"/>
                        <a:pt x="1045933" y="1389800"/>
                        <a:pt x="1045933" y="1367505"/>
                      </a:cubicBezTo>
                      <a:cubicBezTo>
                        <a:pt x="1045933" y="1345210"/>
                        <a:pt x="1027860" y="1327137"/>
                        <a:pt x="1005565" y="1327137"/>
                      </a:cubicBezTo>
                      <a:close/>
                      <a:moveTo>
                        <a:pt x="921129" y="1327137"/>
                      </a:moveTo>
                      <a:cubicBezTo>
                        <a:pt x="898834" y="1327137"/>
                        <a:pt x="880761" y="1345210"/>
                        <a:pt x="880761" y="1367505"/>
                      </a:cubicBezTo>
                      <a:cubicBezTo>
                        <a:pt x="880761" y="1389800"/>
                        <a:pt x="898834" y="1407873"/>
                        <a:pt x="921129" y="1407873"/>
                      </a:cubicBezTo>
                      <a:cubicBezTo>
                        <a:pt x="943424" y="1407873"/>
                        <a:pt x="961497" y="1389800"/>
                        <a:pt x="961497" y="1367505"/>
                      </a:cubicBezTo>
                      <a:cubicBezTo>
                        <a:pt x="961497" y="1345210"/>
                        <a:pt x="943424" y="1327137"/>
                        <a:pt x="921129" y="1327137"/>
                      </a:cubicBezTo>
                      <a:close/>
                      <a:moveTo>
                        <a:pt x="836693" y="1327137"/>
                      </a:moveTo>
                      <a:cubicBezTo>
                        <a:pt x="814398" y="1327137"/>
                        <a:pt x="796325" y="1345210"/>
                        <a:pt x="796325" y="1367505"/>
                      </a:cubicBezTo>
                      <a:cubicBezTo>
                        <a:pt x="796325" y="1389800"/>
                        <a:pt x="814398" y="1407873"/>
                        <a:pt x="836693" y="1407873"/>
                      </a:cubicBezTo>
                      <a:cubicBezTo>
                        <a:pt x="858988" y="1407873"/>
                        <a:pt x="877061" y="1389800"/>
                        <a:pt x="877061" y="1367505"/>
                      </a:cubicBezTo>
                      <a:cubicBezTo>
                        <a:pt x="877061" y="1345210"/>
                        <a:pt x="858988" y="1327137"/>
                        <a:pt x="836693" y="1327137"/>
                      </a:cubicBezTo>
                      <a:close/>
                      <a:moveTo>
                        <a:pt x="752256" y="1327137"/>
                      </a:moveTo>
                      <a:cubicBezTo>
                        <a:pt x="729961" y="1327137"/>
                        <a:pt x="711888" y="1345210"/>
                        <a:pt x="711888" y="1367505"/>
                      </a:cubicBezTo>
                      <a:cubicBezTo>
                        <a:pt x="711888" y="1389800"/>
                        <a:pt x="729961" y="1407873"/>
                        <a:pt x="752256" y="1407873"/>
                      </a:cubicBezTo>
                      <a:cubicBezTo>
                        <a:pt x="774551" y="1407873"/>
                        <a:pt x="792624" y="1389800"/>
                        <a:pt x="792624" y="1367505"/>
                      </a:cubicBezTo>
                      <a:cubicBezTo>
                        <a:pt x="792624" y="1345210"/>
                        <a:pt x="774551" y="1327137"/>
                        <a:pt x="752256" y="1327137"/>
                      </a:cubicBezTo>
                      <a:close/>
                      <a:moveTo>
                        <a:pt x="667820" y="1327137"/>
                      </a:moveTo>
                      <a:cubicBezTo>
                        <a:pt x="645525" y="1327137"/>
                        <a:pt x="627452" y="1345210"/>
                        <a:pt x="627452" y="1367505"/>
                      </a:cubicBezTo>
                      <a:cubicBezTo>
                        <a:pt x="627452" y="1389800"/>
                        <a:pt x="645525" y="1407873"/>
                        <a:pt x="667820" y="1407873"/>
                      </a:cubicBezTo>
                      <a:cubicBezTo>
                        <a:pt x="690115" y="1407873"/>
                        <a:pt x="708188" y="1389800"/>
                        <a:pt x="708188" y="1367505"/>
                      </a:cubicBezTo>
                      <a:cubicBezTo>
                        <a:pt x="708188" y="1345210"/>
                        <a:pt x="690115" y="1327137"/>
                        <a:pt x="667820" y="1327137"/>
                      </a:cubicBezTo>
                      <a:close/>
                      <a:moveTo>
                        <a:pt x="583384" y="1327137"/>
                      </a:moveTo>
                      <a:cubicBezTo>
                        <a:pt x="561089" y="1327137"/>
                        <a:pt x="543016" y="1345210"/>
                        <a:pt x="543016" y="1367505"/>
                      </a:cubicBezTo>
                      <a:cubicBezTo>
                        <a:pt x="543016" y="1389800"/>
                        <a:pt x="561089" y="1407873"/>
                        <a:pt x="583384" y="1407873"/>
                      </a:cubicBezTo>
                      <a:cubicBezTo>
                        <a:pt x="605679" y="1407873"/>
                        <a:pt x="623752" y="1389800"/>
                        <a:pt x="623752" y="1367505"/>
                      </a:cubicBezTo>
                      <a:cubicBezTo>
                        <a:pt x="623752" y="1345210"/>
                        <a:pt x="605679" y="1327137"/>
                        <a:pt x="583384" y="1327137"/>
                      </a:cubicBezTo>
                      <a:close/>
                      <a:moveTo>
                        <a:pt x="498947" y="1327137"/>
                      </a:moveTo>
                      <a:cubicBezTo>
                        <a:pt x="476652" y="1327137"/>
                        <a:pt x="458579" y="1345210"/>
                        <a:pt x="458579" y="1367505"/>
                      </a:cubicBezTo>
                      <a:cubicBezTo>
                        <a:pt x="458579" y="1389800"/>
                        <a:pt x="476652" y="1407873"/>
                        <a:pt x="498947" y="1407873"/>
                      </a:cubicBezTo>
                      <a:cubicBezTo>
                        <a:pt x="521242" y="1407873"/>
                        <a:pt x="539315" y="1389800"/>
                        <a:pt x="539315" y="1367505"/>
                      </a:cubicBezTo>
                      <a:cubicBezTo>
                        <a:pt x="539315" y="1345210"/>
                        <a:pt x="521242" y="1327137"/>
                        <a:pt x="498947" y="1327137"/>
                      </a:cubicBezTo>
                      <a:close/>
                      <a:moveTo>
                        <a:pt x="414511" y="1327137"/>
                      </a:moveTo>
                      <a:cubicBezTo>
                        <a:pt x="392216" y="1327137"/>
                        <a:pt x="374143" y="1345210"/>
                        <a:pt x="374143" y="1367505"/>
                      </a:cubicBezTo>
                      <a:cubicBezTo>
                        <a:pt x="374143" y="1389800"/>
                        <a:pt x="392216" y="1407873"/>
                        <a:pt x="414511" y="1407873"/>
                      </a:cubicBezTo>
                      <a:cubicBezTo>
                        <a:pt x="436806" y="1407873"/>
                        <a:pt x="454879" y="1389800"/>
                        <a:pt x="454879" y="1367505"/>
                      </a:cubicBezTo>
                      <a:cubicBezTo>
                        <a:pt x="454879" y="1345210"/>
                        <a:pt x="436806" y="1327137"/>
                        <a:pt x="414511" y="1327137"/>
                      </a:cubicBezTo>
                      <a:close/>
                      <a:moveTo>
                        <a:pt x="330075" y="1327137"/>
                      </a:moveTo>
                      <a:cubicBezTo>
                        <a:pt x="307780" y="1327137"/>
                        <a:pt x="289707" y="1345210"/>
                        <a:pt x="289707" y="1367505"/>
                      </a:cubicBezTo>
                      <a:cubicBezTo>
                        <a:pt x="289707" y="1389800"/>
                        <a:pt x="307780" y="1407873"/>
                        <a:pt x="330075" y="1407873"/>
                      </a:cubicBezTo>
                      <a:cubicBezTo>
                        <a:pt x="352370" y="1407873"/>
                        <a:pt x="370443" y="1389800"/>
                        <a:pt x="370443" y="1367505"/>
                      </a:cubicBezTo>
                      <a:cubicBezTo>
                        <a:pt x="370443" y="1345210"/>
                        <a:pt x="352370" y="1327137"/>
                        <a:pt x="330075" y="1327137"/>
                      </a:cubicBezTo>
                      <a:close/>
                      <a:moveTo>
                        <a:pt x="245639" y="1327137"/>
                      </a:moveTo>
                      <a:cubicBezTo>
                        <a:pt x="223344" y="1327137"/>
                        <a:pt x="205271" y="1345210"/>
                        <a:pt x="205271" y="1367505"/>
                      </a:cubicBezTo>
                      <a:cubicBezTo>
                        <a:pt x="205271" y="1389800"/>
                        <a:pt x="223344" y="1407873"/>
                        <a:pt x="245639" y="1407873"/>
                      </a:cubicBezTo>
                      <a:cubicBezTo>
                        <a:pt x="267934" y="1407873"/>
                        <a:pt x="286007" y="1389800"/>
                        <a:pt x="286007" y="1367505"/>
                      </a:cubicBezTo>
                      <a:cubicBezTo>
                        <a:pt x="286007" y="1345210"/>
                        <a:pt x="267934" y="1327137"/>
                        <a:pt x="245639" y="1327137"/>
                      </a:cubicBezTo>
                      <a:close/>
                      <a:moveTo>
                        <a:pt x="161202" y="1327137"/>
                      </a:moveTo>
                      <a:cubicBezTo>
                        <a:pt x="138907" y="1327137"/>
                        <a:pt x="120834" y="1345210"/>
                        <a:pt x="120834" y="1367505"/>
                      </a:cubicBezTo>
                      <a:cubicBezTo>
                        <a:pt x="120834" y="1389800"/>
                        <a:pt x="138907" y="1407873"/>
                        <a:pt x="161202" y="1407873"/>
                      </a:cubicBezTo>
                      <a:cubicBezTo>
                        <a:pt x="183497" y="1407873"/>
                        <a:pt x="201570" y="1389800"/>
                        <a:pt x="201570" y="1367505"/>
                      </a:cubicBezTo>
                      <a:cubicBezTo>
                        <a:pt x="201570" y="1345210"/>
                        <a:pt x="183497" y="1327137"/>
                        <a:pt x="161202" y="1327137"/>
                      </a:cubicBezTo>
                      <a:close/>
                      <a:moveTo>
                        <a:pt x="76766" y="1327137"/>
                      </a:moveTo>
                      <a:cubicBezTo>
                        <a:pt x="54471" y="1327137"/>
                        <a:pt x="36398" y="1345210"/>
                        <a:pt x="36398" y="1367505"/>
                      </a:cubicBezTo>
                      <a:cubicBezTo>
                        <a:pt x="36398" y="1389800"/>
                        <a:pt x="54471" y="1407873"/>
                        <a:pt x="76766" y="1407873"/>
                      </a:cubicBezTo>
                      <a:cubicBezTo>
                        <a:pt x="99061" y="1407873"/>
                        <a:pt x="117134" y="1389800"/>
                        <a:pt x="117134" y="1367505"/>
                      </a:cubicBezTo>
                      <a:cubicBezTo>
                        <a:pt x="117134" y="1345210"/>
                        <a:pt x="99061" y="1327137"/>
                        <a:pt x="76766" y="1327137"/>
                      </a:cubicBezTo>
                      <a:close/>
                      <a:moveTo>
                        <a:pt x="1343312" y="1241088"/>
                      </a:moveTo>
                      <a:cubicBezTo>
                        <a:pt x="1321017" y="1241088"/>
                        <a:pt x="1302944" y="1259161"/>
                        <a:pt x="1302944" y="1281456"/>
                      </a:cubicBezTo>
                      <a:cubicBezTo>
                        <a:pt x="1302944" y="1303751"/>
                        <a:pt x="1321017" y="1321824"/>
                        <a:pt x="1343312" y="1321824"/>
                      </a:cubicBezTo>
                      <a:cubicBezTo>
                        <a:pt x="1365607" y="1321824"/>
                        <a:pt x="1383680" y="1303751"/>
                        <a:pt x="1383680" y="1281456"/>
                      </a:cubicBezTo>
                      <a:cubicBezTo>
                        <a:pt x="1383680" y="1259161"/>
                        <a:pt x="1365607" y="1241088"/>
                        <a:pt x="1343312" y="1241088"/>
                      </a:cubicBezTo>
                      <a:close/>
                      <a:moveTo>
                        <a:pt x="1258874" y="1241088"/>
                      </a:moveTo>
                      <a:cubicBezTo>
                        <a:pt x="1236579" y="1241088"/>
                        <a:pt x="1218506" y="1259161"/>
                        <a:pt x="1218506" y="1281456"/>
                      </a:cubicBezTo>
                      <a:cubicBezTo>
                        <a:pt x="1218506" y="1303751"/>
                        <a:pt x="1236579" y="1321824"/>
                        <a:pt x="1258874" y="1321824"/>
                      </a:cubicBezTo>
                      <a:cubicBezTo>
                        <a:pt x="1281169" y="1321824"/>
                        <a:pt x="1299242" y="1303751"/>
                        <a:pt x="1299242" y="1281456"/>
                      </a:cubicBezTo>
                      <a:cubicBezTo>
                        <a:pt x="1299242" y="1259161"/>
                        <a:pt x="1281169" y="1241088"/>
                        <a:pt x="1258874" y="1241088"/>
                      </a:cubicBezTo>
                      <a:close/>
                      <a:moveTo>
                        <a:pt x="1174438" y="1241088"/>
                      </a:moveTo>
                      <a:cubicBezTo>
                        <a:pt x="1152143" y="1241088"/>
                        <a:pt x="1134070" y="1259161"/>
                        <a:pt x="1134070" y="1281456"/>
                      </a:cubicBezTo>
                      <a:cubicBezTo>
                        <a:pt x="1134070" y="1303751"/>
                        <a:pt x="1152143" y="1321824"/>
                        <a:pt x="1174438" y="1321824"/>
                      </a:cubicBezTo>
                      <a:cubicBezTo>
                        <a:pt x="1196733" y="1321824"/>
                        <a:pt x="1214806" y="1303751"/>
                        <a:pt x="1214806" y="1281456"/>
                      </a:cubicBezTo>
                      <a:cubicBezTo>
                        <a:pt x="1214806" y="1259161"/>
                        <a:pt x="1196733" y="1241088"/>
                        <a:pt x="1174438" y="1241088"/>
                      </a:cubicBezTo>
                      <a:close/>
                      <a:moveTo>
                        <a:pt x="1090002" y="1241088"/>
                      </a:moveTo>
                      <a:cubicBezTo>
                        <a:pt x="1067707" y="1241088"/>
                        <a:pt x="1049634" y="1259161"/>
                        <a:pt x="1049634" y="1281456"/>
                      </a:cubicBezTo>
                      <a:cubicBezTo>
                        <a:pt x="1049634" y="1303751"/>
                        <a:pt x="1067707" y="1321824"/>
                        <a:pt x="1090002" y="1321824"/>
                      </a:cubicBezTo>
                      <a:cubicBezTo>
                        <a:pt x="1112297" y="1321824"/>
                        <a:pt x="1130370" y="1303751"/>
                        <a:pt x="1130370" y="1281456"/>
                      </a:cubicBezTo>
                      <a:cubicBezTo>
                        <a:pt x="1130370" y="1259161"/>
                        <a:pt x="1112297" y="1241088"/>
                        <a:pt x="1090002" y="1241088"/>
                      </a:cubicBezTo>
                      <a:close/>
                      <a:moveTo>
                        <a:pt x="1005565" y="1241088"/>
                      </a:moveTo>
                      <a:cubicBezTo>
                        <a:pt x="983270" y="1241088"/>
                        <a:pt x="965197" y="1259161"/>
                        <a:pt x="965197" y="1281456"/>
                      </a:cubicBezTo>
                      <a:cubicBezTo>
                        <a:pt x="965197" y="1303751"/>
                        <a:pt x="983270" y="1321824"/>
                        <a:pt x="1005565" y="1321824"/>
                      </a:cubicBezTo>
                      <a:cubicBezTo>
                        <a:pt x="1027860" y="1321824"/>
                        <a:pt x="1045933" y="1303751"/>
                        <a:pt x="1045933" y="1281456"/>
                      </a:cubicBezTo>
                      <a:cubicBezTo>
                        <a:pt x="1045933" y="1259161"/>
                        <a:pt x="1027860" y="1241088"/>
                        <a:pt x="1005565" y="1241088"/>
                      </a:cubicBezTo>
                      <a:close/>
                      <a:moveTo>
                        <a:pt x="921129" y="1241088"/>
                      </a:moveTo>
                      <a:cubicBezTo>
                        <a:pt x="898834" y="1241088"/>
                        <a:pt x="880761" y="1259161"/>
                        <a:pt x="880761" y="1281456"/>
                      </a:cubicBezTo>
                      <a:cubicBezTo>
                        <a:pt x="880761" y="1303751"/>
                        <a:pt x="898834" y="1321824"/>
                        <a:pt x="921129" y="1321824"/>
                      </a:cubicBezTo>
                      <a:cubicBezTo>
                        <a:pt x="943424" y="1321824"/>
                        <a:pt x="961497" y="1303751"/>
                        <a:pt x="961497" y="1281456"/>
                      </a:cubicBezTo>
                      <a:cubicBezTo>
                        <a:pt x="961497" y="1259161"/>
                        <a:pt x="943424" y="1241088"/>
                        <a:pt x="921129" y="1241088"/>
                      </a:cubicBezTo>
                      <a:close/>
                      <a:moveTo>
                        <a:pt x="836693" y="1241088"/>
                      </a:moveTo>
                      <a:cubicBezTo>
                        <a:pt x="814398" y="1241088"/>
                        <a:pt x="796325" y="1259161"/>
                        <a:pt x="796325" y="1281456"/>
                      </a:cubicBezTo>
                      <a:cubicBezTo>
                        <a:pt x="796325" y="1303751"/>
                        <a:pt x="814398" y="1321824"/>
                        <a:pt x="836693" y="1321824"/>
                      </a:cubicBezTo>
                      <a:cubicBezTo>
                        <a:pt x="858988" y="1321824"/>
                        <a:pt x="877061" y="1303751"/>
                        <a:pt x="877061" y="1281456"/>
                      </a:cubicBezTo>
                      <a:cubicBezTo>
                        <a:pt x="877061" y="1259161"/>
                        <a:pt x="858988" y="1241088"/>
                        <a:pt x="836693" y="1241088"/>
                      </a:cubicBezTo>
                      <a:close/>
                      <a:moveTo>
                        <a:pt x="752256" y="1241088"/>
                      </a:moveTo>
                      <a:cubicBezTo>
                        <a:pt x="729961" y="1241088"/>
                        <a:pt x="711888" y="1259161"/>
                        <a:pt x="711888" y="1281456"/>
                      </a:cubicBezTo>
                      <a:cubicBezTo>
                        <a:pt x="711888" y="1303751"/>
                        <a:pt x="729961" y="1321824"/>
                        <a:pt x="752256" y="1321824"/>
                      </a:cubicBezTo>
                      <a:cubicBezTo>
                        <a:pt x="774551" y="1321824"/>
                        <a:pt x="792624" y="1303751"/>
                        <a:pt x="792624" y="1281456"/>
                      </a:cubicBezTo>
                      <a:cubicBezTo>
                        <a:pt x="792624" y="1259161"/>
                        <a:pt x="774551" y="1241088"/>
                        <a:pt x="752256" y="1241088"/>
                      </a:cubicBezTo>
                      <a:close/>
                      <a:moveTo>
                        <a:pt x="667820" y="1241088"/>
                      </a:moveTo>
                      <a:cubicBezTo>
                        <a:pt x="645525" y="1241088"/>
                        <a:pt x="627452" y="1259161"/>
                        <a:pt x="627452" y="1281456"/>
                      </a:cubicBezTo>
                      <a:cubicBezTo>
                        <a:pt x="627452" y="1303751"/>
                        <a:pt x="645525" y="1321824"/>
                        <a:pt x="667820" y="1321824"/>
                      </a:cubicBezTo>
                      <a:cubicBezTo>
                        <a:pt x="690115" y="1321824"/>
                        <a:pt x="708188" y="1303751"/>
                        <a:pt x="708188" y="1281456"/>
                      </a:cubicBezTo>
                      <a:cubicBezTo>
                        <a:pt x="708188" y="1259161"/>
                        <a:pt x="690115" y="1241088"/>
                        <a:pt x="667820" y="1241088"/>
                      </a:cubicBezTo>
                      <a:close/>
                      <a:moveTo>
                        <a:pt x="583384" y="1241088"/>
                      </a:moveTo>
                      <a:cubicBezTo>
                        <a:pt x="561089" y="1241088"/>
                        <a:pt x="543016" y="1259161"/>
                        <a:pt x="543016" y="1281456"/>
                      </a:cubicBezTo>
                      <a:cubicBezTo>
                        <a:pt x="543016" y="1303751"/>
                        <a:pt x="561089" y="1321824"/>
                        <a:pt x="583384" y="1321824"/>
                      </a:cubicBezTo>
                      <a:cubicBezTo>
                        <a:pt x="605679" y="1321824"/>
                        <a:pt x="623752" y="1303751"/>
                        <a:pt x="623752" y="1281456"/>
                      </a:cubicBezTo>
                      <a:cubicBezTo>
                        <a:pt x="623752" y="1259161"/>
                        <a:pt x="605679" y="1241088"/>
                        <a:pt x="583384" y="1241088"/>
                      </a:cubicBezTo>
                      <a:close/>
                      <a:moveTo>
                        <a:pt x="498947" y="1241088"/>
                      </a:moveTo>
                      <a:cubicBezTo>
                        <a:pt x="476652" y="1241088"/>
                        <a:pt x="458579" y="1259161"/>
                        <a:pt x="458579" y="1281456"/>
                      </a:cubicBezTo>
                      <a:cubicBezTo>
                        <a:pt x="458579" y="1303751"/>
                        <a:pt x="476652" y="1321824"/>
                        <a:pt x="498947" y="1321824"/>
                      </a:cubicBezTo>
                      <a:cubicBezTo>
                        <a:pt x="521242" y="1321824"/>
                        <a:pt x="539315" y="1303751"/>
                        <a:pt x="539315" y="1281456"/>
                      </a:cubicBezTo>
                      <a:cubicBezTo>
                        <a:pt x="539315" y="1259161"/>
                        <a:pt x="521242" y="1241088"/>
                        <a:pt x="498947" y="1241088"/>
                      </a:cubicBezTo>
                      <a:close/>
                      <a:moveTo>
                        <a:pt x="414511" y="1241088"/>
                      </a:moveTo>
                      <a:cubicBezTo>
                        <a:pt x="392216" y="1241088"/>
                        <a:pt x="374143" y="1259161"/>
                        <a:pt x="374143" y="1281456"/>
                      </a:cubicBezTo>
                      <a:cubicBezTo>
                        <a:pt x="374143" y="1303751"/>
                        <a:pt x="392216" y="1321824"/>
                        <a:pt x="414511" y="1321824"/>
                      </a:cubicBezTo>
                      <a:cubicBezTo>
                        <a:pt x="436806" y="1321824"/>
                        <a:pt x="454879" y="1303751"/>
                        <a:pt x="454879" y="1281456"/>
                      </a:cubicBezTo>
                      <a:cubicBezTo>
                        <a:pt x="454879" y="1259161"/>
                        <a:pt x="436806" y="1241088"/>
                        <a:pt x="414511" y="1241088"/>
                      </a:cubicBezTo>
                      <a:close/>
                      <a:moveTo>
                        <a:pt x="330075" y="1241088"/>
                      </a:moveTo>
                      <a:cubicBezTo>
                        <a:pt x="307780" y="1241088"/>
                        <a:pt x="289707" y="1259161"/>
                        <a:pt x="289707" y="1281456"/>
                      </a:cubicBezTo>
                      <a:cubicBezTo>
                        <a:pt x="289707" y="1303751"/>
                        <a:pt x="307780" y="1321824"/>
                        <a:pt x="330075" y="1321824"/>
                      </a:cubicBezTo>
                      <a:cubicBezTo>
                        <a:pt x="352370" y="1321824"/>
                        <a:pt x="370443" y="1303751"/>
                        <a:pt x="370443" y="1281456"/>
                      </a:cubicBezTo>
                      <a:cubicBezTo>
                        <a:pt x="370443" y="1259161"/>
                        <a:pt x="352370" y="1241088"/>
                        <a:pt x="330075" y="1241088"/>
                      </a:cubicBezTo>
                      <a:close/>
                      <a:moveTo>
                        <a:pt x="245639" y="1241088"/>
                      </a:moveTo>
                      <a:cubicBezTo>
                        <a:pt x="223344" y="1241088"/>
                        <a:pt x="205271" y="1259161"/>
                        <a:pt x="205271" y="1281456"/>
                      </a:cubicBezTo>
                      <a:cubicBezTo>
                        <a:pt x="205271" y="1303751"/>
                        <a:pt x="223344" y="1321824"/>
                        <a:pt x="245639" y="1321824"/>
                      </a:cubicBezTo>
                      <a:cubicBezTo>
                        <a:pt x="267934" y="1321824"/>
                        <a:pt x="286007" y="1303751"/>
                        <a:pt x="286007" y="1281456"/>
                      </a:cubicBezTo>
                      <a:cubicBezTo>
                        <a:pt x="286007" y="1259161"/>
                        <a:pt x="267934" y="1241088"/>
                        <a:pt x="245639" y="1241088"/>
                      </a:cubicBezTo>
                      <a:close/>
                      <a:moveTo>
                        <a:pt x="161202" y="1241088"/>
                      </a:moveTo>
                      <a:cubicBezTo>
                        <a:pt x="138907" y="1241088"/>
                        <a:pt x="120834" y="1259161"/>
                        <a:pt x="120834" y="1281456"/>
                      </a:cubicBezTo>
                      <a:cubicBezTo>
                        <a:pt x="120834" y="1303751"/>
                        <a:pt x="138907" y="1321824"/>
                        <a:pt x="161202" y="1321824"/>
                      </a:cubicBezTo>
                      <a:cubicBezTo>
                        <a:pt x="183497" y="1321824"/>
                        <a:pt x="201570" y="1303751"/>
                        <a:pt x="201570" y="1281456"/>
                      </a:cubicBezTo>
                      <a:cubicBezTo>
                        <a:pt x="201570" y="1259161"/>
                        <a:pt x="183497" y="1241088"/>
                        <a:pt x="161202" y="1241088"/>
                      </a:cubicBezTo>
                      <a:close/>
                      <a:moveTo>
                        <a:pt x="76766" y="1241088"/>
                      </a:moveTo>
                      <a:cubicBezTo>
                        <a:pt x="54471" y="1241088"/>
                        <a:pt x="36398" y="1259161"/>
                        <a:pt x="36398" y="1281456"/>
                      </a:cubicBezTo>
                      <a:cubicBezTo>
                        <a:pt x="36398" y="1303751"/>
                        <a:pt x="54471" y="1321824"/>
                        <a:pt x="76766" y="1321824"/>
                      </a:cubicBezTo>
                      <a:cubicBezTo>
                        <a:pt x="99061" y="1321824"/>
                        <a:pt x="117134" y="1303751"/>
                        <a:pt x="117134" y="1281456"/>
                      </a:cubicBezTo>
                      <a:cubicBezTo>
                        <a:pt x="117134" y="1259161"/>
                        <a:pt x="99061" y="1241088"/>
                        <a:pt x="76766" y="1241088"/>
                      </a:cubicBezTo>
                      <a:close/>
                      <a:moveTo>
                        <a:pt x="1343312" y="1155038"/>
                      </a:moveTo>
                      <a:cubicBezTo>
                        <a:pt x="1321017" y="1155038"/>
                        <a:pt x="1302944" y="1173111"/>
                        <a:pt x="1302944" y="1195406"/>
                      </a:cubicBezTo>
                      <a:cubicBezTo>
                        <a:pt x="1302944" y="1217701"/>
                        <a:pt x="1321017" y="1235774"/>
                        <a:pt x="1343312" y="1235774"/>
                      </a:cubicBezTo>
                      <a:cubicBezTo>
                        <a:pt x="1365607" y="1235774"/>
                        <a:pt x="1383680" y="1217701"/>
                        <a:pt x="1383680" y="1195406"/>
                      </a:cubicBezTo>
                      <a:cubicBezTo>
                        <a:pt x="1383680" y="1173111"/>
                        <a:pt x="1365607" y="1155038"/>
                        <a:pt x="1343312" y="1155038"/>
                      </a:cubicBezTo>
                      <a:close/>
                      <a:moveTo>
                        <a:pt x="1258874" y="1155038"/>
                      </a:moveTo>
                      <a:cubicBezTo>
                        <a:pt x="1236579" y="1155038"/>
                        <a:pt x="1218506" y="1173111"/>
                        <a:pt x="1218506" y="1195406"/>
                      </a:cubicBezTo>
                      <a:cubicBezTo>
                        <a:pt x="1218506" y="1217701"/>
                        <a:pt x="1236579" y="1235774"/>
                        <a:pt x="1258874" y="1235774"/>
                      </a:cubicBezTo>
                      <a:cubicBezTo>
                        <a:pt x="1281169" y="1235774"/>
                        <a:pt x="1299242" y="1217701"/>
                        <a:pt x="1299242" y="1195406"/>
                      </a:cubicBezTo>
                      <a:cubicBezTo>
                        <a:pt x="1299242" y="1173111"/>
                        <a:pt x="1281169" y="1155038"/>
                        <a:pt x="1258874" y="1155038"/>
                      </a:cubicBezTo>
                      <a:close/>
                      <a:moveTo>
                        <a:pt x="1174438" y="1155038"/>
                      </a:moveTo>
                      <a:cubicBezTo>
                        <a:pt x="1152143" y="1155038"/>
                        <a:pt x="1134070" y="1173111"/>
                        <a:pt x="1134070" y="1195406"/>
                      </a:cubicBezTo>
                      <a:cubicBezTo>
                        <a:pt x="1134070" y="1217701"/>
                        <a:pt x="1152143" y="1235774"/>
                        <a:pt x="1174438" y="1235774"/>
                      </a:cubicBezTo>
                      <a:cubicBezTo>
                        <a:pt x="1196733" y="1235774"/>
                        <a:pt x="1214806" y="1217701"/>
                        <a:pt x="1214806" y="1195406"/>
                      </a:cubicBezTo>
                      <a:cubicBezTo>
                        <a:pt x="1214806" y="1173111"/>
                        <a:pt x="1196733" y="1155038"/>
                        <a:pt x="1174438" y="1155038"/>
                      </a:cubicBezTo>
                      <a:close/>
                      <a:moveTo>
                        <a:pt x="1090002" y="1155038"/>
                      </a:moveTo>
                      <a:cubicBezTo>
                        <a:pt x="1067707" y="1155038"/>
                        <a:pt x="1049634" y="1173111"/>
                        <a:pt x="1049634" y="1195406"/>
                      </a:cubicBezTo>
                      <a:cubicBezTo>
                        <a:pt x="1049634" y="1217701"/>
                        <a:pt x="1067707" y="1235774"/>
                        <a:pt x="1090002" y="1235774"/>
                      </a:cubicBezTo>
                      <a:cubicBezTo>
                        <a:pt x="1112297" y="1235774"/>
                        <a:pt x="1130370" y="1217701"/>
                        <a:pt x="1130370" y="1195406"/>
                      </a:cubicBezTo>
                      <a:cubicBezTo>
                        <a:pt x="1130370" y="1173111"/>
                        <a:pt x="1112297" y="1155038"/>
                        <a:pt x="1090002" y="1155038"/>
                      </a:cubicBezTo>
                      <a:close/>
                      <a:moveTo>
                        <a:pt x="1005565" y="1155038"/>
                      </a:moveTo>
                      <a:cubicBezTo>
                        <a:pt x="983270" y="1155038"/>
                        <a:pt x="965197" y="1173111"/>
                        <a:pt x="965197" y="1195406"/>
                      </a:cubicBezTo>
                      <a:cubicBezTo>
                        <a:pt x="965197" y="1217701"/>
                        <a:pt x="983270" y="1235774"/>
                        <a:pt x="1005565" y="1235774"/>
                      </a:cubicBezTo>
                      <a:cubicBezTo>
                        <a:pt x="1027860" y="1235774"/>
                        <a:pt x="1045933" y="1217701"/>
                        <a:pt x="1045933" y="1195406"/>
                      </a:cubicBezTo>
                      <a:cubicBezTo>
                        <a:pt x="1045933" y="1173111"/>
                        <a:pt x="1027860" y="1155038"/>
                        <a:pt x="1005565" y="1155038"/>
                      </a:cubicBezTo>
                      <a:close/>
                      <a:moveTo>
                        <a:pt x="921129" y="1155038"/>
                      </a:moveTo>
                      <a:cubicBezTo>
                        <a:pt x="898834" y="1155038"/>
                        <a:pt x="880761" y="1173111"/>
                        <a:pt x="880761" y="1195406"/>
                      </a:cubicBezTo>
                      <a:cubicBezTo>
                        <a:pt x="880761" y="1217701"/>
                        <a:pt x="898834" y="1235774"/>
                        <a:pt x="921129" y="1235774"/>
                      </a:cubicBezTo>
                      <a:cubicBezTo>
                        <a:pt x="943424" y="1235774"/>
                        <a:pt x="961497" y="1217701"/>
                        <a:pt x="961497" y="1195406"/>
                      </a:cubicBezTo>
                      <a:cubicBezTo>
                        <a:pt x="961497" y="1173111"/>
                        <a:pt x="943424" y="1155038"/>
                        <a:pt x="921129" y="1155038"/>
                      </a:cubicBezTo>
                      <a:close/>
                      <a:moveTo>
                        <a:pt x="836693" y="1155038"/>
                      </a:moveTo>
                      <a:cubicBezTo>
                        <a:pt x="814398" y="1155038"/>
                        <a:pt x="796325" y="1173111"/>
                        <a:pt x="796325" y="1195406"/>
                      </a:cubicBezTo>
                      <a:cubicBezTo>
                        <a:pt x="796325" y="1217701"/>
                        <a:pt x="814398" y="1235774"/>
                        <a:pt x="836693" y="1235774"/>
                      </a:cubicBezTo>
                      <a:cubicBezTo>
                        <a:pt x="858988" y="1235774"/>
                        <a:pt x="877061" y="1217701"/>
                        <a:pt x="877061" y="1195406"/>
                      </a:cubicBezTo>
                      <a:cubicBezTo>
                        <a:pt x="877061" y="1173111"/>
                        <a:pt x="858988" y="1155038"/>
                        <a:pt x="836693" y="1155038"/>
                      </a:cubicBezTo>
                      <a:close/>
                      <a:moveTo>
                        <a:pt x="752256" y="1155038"/>
                      </a:moveTo>
                      <a:cubicBezTo>
                        <a:pt x="729961" y="1155038"/>
                        <a:pt x="711888" y="1173111"/>
                        <a:pt x="711888" y="1195406"/>
                      </a:cubicBezTo>
                      <a:cubicBezTo>
                        <a:pt x="711888" y="1217701"/>
                        <a:pt x="729961" y="1235774"/>
                        <a:pt x="752256" y="1235774"/>
                      </a:cubicBezTo>
                      <a:cubicBezTo>
                        <a:pt x="774551" y="1235774"/>
                        <a:pt x="792624" y="1217701"/>
                        <a:pt x="792624" y="1195406"/>
                      </a:cubicBezTo>
                      <a:cubicBezTo>
                        <a:pt x="792624" y="1173111"/>
                        <a:pt x="774551" y="1155038"/>
                        <a:pt x="752256" y="1155038"/>
                      </a:cubicBezTo>
                      <a:close/>
                      <a:moveTo>
                        <a:pt x="667820" y="1155038"/>
                      </a:moveTo>
                      <a:cubicBezTo>
                        <a:pt x="645525" y="1155038"/>
                        <a:pt x="627452" y="1173111"/>
                        <a:pt x="627452" y="1195406"/>
                      </a:cubicBezTo>
                      <a:cubicBezTo>
                        <a:pt x="627452" y="1217701"/>
                        <a:pt x="645525" y="1235774"/>
                        <a:pt x="667820" y="1235774"/>
                      </a:cubicBezTo>
                      <a:cubicBezTo>
                        <a:pt x="690115" y="1235774"/>
                        <a:pt x="708188" y="1217701"/>
                        <a:pt x="708188" y="1195406"/>
                      </a:cubicBezTo>
                      <a:cubicBezTo>
                        <a:pt x="708188" y="1173111"/>
                        <a:pt x="690115" y="1155038"/>
                        <a:pt x="667820" y="1155038"/>
                      </a:cubicBezTo>
                      <a:close/>
                      <a:moveTo>
                        <a:pt x="583384" y="1155038"/>
                      </a:moveTo>
                      <a:cubicBezTo>
                        <a:pt x="561089" y="1155038"/>
                        <a:pt x="543016" y="1173111"/>
                        <a:pt x="543016" y="1195406"/>
                      </a:cubicBezTo>
                      <a:cubicBezTo>
                        <a:pt x="543016" y="1217701"/>
                        <a:pt x="561089" y="1235774"/>
                        <a:pt x="583384" y="1235774"/>
                      </a:cubicBezTo>
                      <a:cubicBezTo>
                        <a:pt x="605679" y="1235774"/>
                        <a:pt x="623752" y="1217701"/>
                        <a:pt x="623752" y="1195406"/>
                      </a:cubicBezTo>
                      <a:cubicBezTo>
                        <a:pt x="623752" y="1173111"/>
                        <a:pt x="605679" y="1155038"/>
                        <a:pt x="583384" y="1155038"/>
                      </a:cubicBezTo>
                      <a:close/>
                      <a:moveTo>
                        <a:pt x="498947" y="1155038"/>
                      </a:moveTo>
                      <a:cubicBezTo>
                        <a:pt x="476652" y="1155038"/>
                        <a:pt x="458579" y="1173111"/>
                        <a:pt x="458579" y="1195406"/>
                      </a:cubicBezTo>
                      <a:cubicBezTo>
                        <a:pt x="458579" y="1217701"/>
                        <a:pt x="476652" y="1235774"/>
                        <a:pt x="498947" y="1235774"/>
                      </a:cubicBezTo>
                      <a:cubicBezTo>
                        <a:pt x="521242" y="1235774"/>
                        <a:pt x="539315" y="1217701"/>
                        <a:pt x="539315" y="1195406"/>
                      </a:cubicBezTo>
                      <a:cubicBezTo>
                        <a:pt x="539315" y="1173111"/>
                        <a:pt x="521242" y="1155038"/>
                        <a:pt x="498947" y="1155038"/>
                      </a:cubicBezTo>
                      <a:close/>
                      <a:moveTo>
                        <a:pt x="414511" y="1155038"/>
                      </a:moveTo>
                      <a:cubicBezTo>
                        <a:pt x="392216" y="1155038"/>
                        <a:pt x="374143" y="1173111"/>
                        <a:pt x="374143" y="1195406"/>
                      </a:cubicBezTo>
                      <a:cubicBezTo>
                        <a:pt x="374143" y="1217701"/>
                        <a:pt x="392216" y="1235774"/>
                        <a:pt x="414511" y="1235774"/>
                      </a:cubicBezTo>
                      <a:cubicBezTo>
                        <a:pt x="436806" y="1235774"/>
                        <a:pt x="454879" y="1217701"/>
                        <a:pt x="454879" y="1195406"/>
                      </a:cubicBezTo>
                      <a:cubicBezTo>
                        <a:pt x="454879" y="1173111"/>
                        <a:pt x="436806" y="1155038"/>
                        <a:pt x="414511" y="1155038"/>
                      </a:cubicBezTo>
                      <a:close/>
                      <a:moveTo>
                        <a:pt x="330075" y="1155038"/>
                      </a:moveTo>
                      <a:cubicBezTo>
                        <a:pt x="307780" y="1155038"/>
                        <a:pt x="289707" y="1173111"/>
                        <a:pt x="289707" y="1195406"/>
                      </a:cubicBezTo>
                      <a:cubicBezTo>
                        <a:pt x="289707" y="1217701"/>
                        <a:pt x="307780" y="1235774"/>
                        <a:pt x="330075" y="1235774"/>
                      </a:cubicBezTo>
                      <a:cubicBezTo>
                        <a:pt x="352370" y="1235774"/>
                        <a:pt x="370443" y="1217701"/>
                        <a:pt x="370443" y="1195406"/>
                      </a:cubicBezTo>
                      <a:cubicBezTo>
                        <a:pt x="370443" y="1173111"/>
                        <a:pt x="352370" y="1155038"/>
                        <a:pt x="330075" y="1155038"/>
                      </a:cubicBezTo>
                      <a:close/>
                      <a:moveTo>
                        <a:pt x="245639" y="1155038"/>
                      </a:moveTo>
                      <a:cubicBezTo>
                        <a:pt x="223344" y="1155038"/>
                        <a:pt x="205271" y="1173111"/>
                        <a:pt x="205271" y="1195406"/>
                      </a:cubicBezTo>
                      <a:cubicBezTo>
                        <a:pt x="205271" y="1217701"/>
                        <a:pt x="223344" y="1235774"/>
                        <a:pt x="245639" y="1235774"/>
                      </a:cubicBezTo>
                      <a:cubicBezTo>
                        <a:pt x="267934" y="1235774"/>
                        <a:pt x="286007" y="1217701"/>
                        <a:pt x="286007" y="1195406"/>
                      </a:cubicBezTo>
                      <a:cubicBezTo>
                        <a:pt x="286007" y="1173111"/>
                        <a:pt x="267934" y="1155038"/>
                        <a:pt x="245639" y="1155038"/>
                      </a:cubicBezTo>
                      <a:close/>
                      <a:moveTo>
                        <a:pt x="161202" y="1155038"/>
                      </a:moveTo>
                      <a:cubicBezTo>
                        <a:pt x="138907" y="1155038"/>
                        <a:pt x="120834" y="1173111"/>
                        <a:pt x="120834" y="1195406"/>
                      </a:cubicBezTo>
                      <a:cubicBezTo>
                        <a:pt x="120834" y="1217701"/>
                        <a:pt x="138907" y="1235774"/>
                        <a:pt x="161202" y="1235774"/>
                      </a:cubicBezTo>
                      <a:cubicBezTo>
                        <a:pt x="183497" y="1235774"/>
                        <a:pt x="201570" y="1217701"/>
                        <a:pt x="201570" y="1195406"/>
                      </a:cubicBezTo>
                      <a:cubicBezTo>
                        <a:pt x="201570" y="1173111"/>
                        <a:pt x="183497" y="1155038"/>
                        <a:pt x="161202" y="1155038"/>
                      </a:cubicBezTo>
                      <a:close/>
                      <a:moveTo>
                        <a:pt x="76766" y="1155038"/>
                      </a:moveTo>
                      <a:cubicBezTo>
                        <a:pt x="54471" y="1155038"/>
                        <a:pt x="36398" y="1173111"/>
                        <a:pt x="36398" y="1195406"/>
                      </a:cubicBezTo>
                      <a:cubicBezTo>
                        <a:pt x="36398" y="1217701"/>
                        <a:pt x="54471" y="1235774"/>
                        <a:pt x="76766" y="1235774"/>
                      </a:cubicBezTo>
                      <a:cubicBezTo>
                        <a:pt x="99061" y="1235774"/>
                        <a:pt x="117134" y="1217701"/>
                        <a:pt x="117134" y="1195406"/>
                      </a:cubicBezTo>
                      <a:cubicBezTo>
                        <a:pt x="117134" y="1173111"/>
                        <a:pt x="99061" y="1155038"/>
                        <a:pt x="76766" y="1155038"/>
                      </a:cubicBezTo>
                      <a:close/>
                      <a:moveTo>
                        <a:pt x="1343312" y="1068989"/>
                      </a:moveTo>
                      <a:cubicBezTo>
                        <a:pt x="1321017" y="1068989"/>
                        <a:pt x="1302944" y="1087062"/>
                        <a:pt x="1302944" y="1109357"/>
                      </a:cubicBezTo>
                      <a:cubicBezTo>
                        <a:pt x="1302944" y="1131652"/>
                        <a:pt x="1321017" y="1149725"/>
                        <a:pt x="1343312" y="1149725"/>
                      </a:cubicBezTo>
                      <a:cubicBezTo>
                        <a:pt x="1365607" y="1149725"/>
                        <a:pt x="1383680" y="1131652"/>
                        <a:pt x="1383680" y="1109357"/>
                      </a:cubicBezTo>
                      <a:cubicBezTo>
                        <a:pt x="1383680" y="1087062"/>
                        <a:pt x="1365607" y="1068989"/>
                        <a:pt x="1343312" y="1068989"/>
                      </a:cubicBezTo>
                      <a:close/>
                      <a:moveTo>
                        <a:pt x="1258874" y="1068989"/>
                      </a:moveTo>
                      <a:cubicBezTo>
                        <a:pt x="1236579" y="1068989"/>
                        <a:pt x="1218506" y="1087062"/>
                        <a:pt x="1218506" y="1109357"/>
                      </a:cubicBezTo>
                      <a:cubicBezTo>
                        <a:pt x="1218506" y="1131652"/>
                        <a:pt x="1236579" y="1149725"/>
                        <a:pt x="1258874" y="1149725"/>
                      </a:cubicBezTo>
                      <a:cubicBezTo>
                        <a:pt x="1281169" y="1149725"/>
                        <a:pt x="1299242" y="1131652"/>
                        <a:pt x="1299242" y="1109357"/>
                      </a:cubicBezTo>
                      <a:cubicBezTo>
                        <a:pt x="1299242" y="1087062"/>
                        <a:pt x="1281169" y="1068989"/>
                        <a:pt x="1258874" y="1068989"/>
                      </a:cubicBezTo>
                      <a:close/>
                      <a:moveTo>
                        <a:pt x="1174438" y="1068989"/>
                      </a:moveTo>
                      <a:cubicBezTo>
                        <a:pt x="1152143" y="1068989"/>
                        <a:pt x="1134070" y="1087062"/>
                        <a:pt x="1134070" y="1109357"/>
                      </a:cubicBezTo>
                      <a:cubicBezTo>
                        <a:pt x="1134070" y="1131652"/>
                        <a:pt x="1152143" y="1149725"/>
                        <a:pt x="1174438" y="1149725"/>
                      </a:cubicBezTo>
                      <a:cubicBezTo>
                        <a:pt x="1196733" y="1149725"/>
                        <a:pt x="1214806" y="1131652"/>
                        <a:pt x="1214806" y="1109357"/>
                      </a:cubicBezTo>
                      <a:cubicBezTo>
                        <a:pt x="1214806" y="1087062"/>
                        <a:pt x="1196733" y="1068989"/>
                        <a:pt x="1174438" y="1068989"/>
                      </a:cubicBezTo>
                      <a:close/>
                      <a:moveTo>
                        <a:pt x="1090002" y="1068989"/>
                      </a:moveTo>
                      <a:cubicBezTo>
                        <a:pt x="1067707" y="1068989"/>
                        <a:pt x="1049634" y="1087062"/>
                        <a:pt x="1049634" y="1109357"/>
                      </a:cubicBezTo>
                      <a:cubicBezTo>
                        <a:pt x="1049634" y="1131652"/>
                        <a:pt x="1067707" y="1149725"/>
                        <a:pt x="1090002" y="1149725"/>
                      </a:cubicBezTo>
                      <a:cubicBezTo>
                        <a:pt x="1112297" y="1149725"/>
                        <a:pt x="1130370" y="1131652"/>
                        <a:pt x="1130370" y="1109357"/>
                      </a:cubicBezTo>
                      <a:cubicBezTo>
                        <a:pt x="1130370" y="1087062"/>
                        <a:pt x="1112297" y="1068989"/>
                        <a:pt x="1090002" y="1068989"/>
                      </a:cubicBezTo>
                      <a:close/>
                      <a:moveTo>
                        <a:pt x="1005565" y="1068989"/>
                      </a:moveTo>
                      <a:cubicBezTo>
                        <a:pt x="983270" y="1068989"/>
                        <a:pt x="965197" y="1087062"/>
                        <a:pt x="965197" y="1109357"/>
                      </a:cubicBezTo>
                      <a:cubicBezTo>
                        <a:pt x="965197" y="1131652"/>
                        <a:pt x="983270" y="1149725"/>
                        <a:pt x="1005565" y="1149725"/>
                      </a:cubicBezTo>
                      <a:cubicBezTo>
                        <a:pt x="1027860" y="1149725"/>
                        <a:pt x="1045933" y="1131652"/>
                        <a:pt x="1045933" y="1109357"/>
                      </a:cubicBezTo>
                      <a:cubicBezTo>
                        <a:pt x="1045933" y="1087062"/>
                        <a:pt x="1027860" y="1068989"/>
                        <a:pt x="1005565" y="1068989"/>
                      </a:cubicBezTo>
                      <a:close/>
                      <a:moveTo>
                        <a:pt x="921129" y="1068989"/>
                      </a:moveTo>
                      <a:cubicBezTo>
                        <a:pt x="898834" y="1068989"/>
                        <a:pt x="880761" y="1087062"/>
                        <a:pt x="880761" y="1109357"/>
                      </a:cubicBezTo>
                      <a:cubicBezTo>
                        <a:pt x="880761" y="1131652"/>
                        <a:pt x="898834" y="1149725"/>
                        <a:pt x="921129" y="1149725"/>
                      </a:cubicBezTo>
                      <a:cubicBezTo>
                        <a:pt x="943424" y="1149725"/>
                        <a:pt x="961497" y="1131652"/>
                        <a:pt x="961497" y="1109357"/>
                      </a:cubicBezTo>
                      <a:cubicBezTo>
                        <a:pt x="961497" y="1087062"/>
                        <a:pt x="943424" y="1068989"/>
                        <a:pt x="921129" y="1068989"/>
                      </a:cubicBezTo>
                      <a:close/>
                      <a:moveTo>
                        <a:pt x="836693" y="1068989"/>
                      </a:moveTo>
                      <a:cubicBezTo>
                        <a:pt x="814398" y="1068989"/>
                        <a:pt x="796325" y="1087062"/>
                        <a:pt x="796325" y="1109357"/>
                      </a:cubicBezTo>
                      <a:cubicBezTo>
                        <a:pt x="796325" y="1131652"/>
                        <a:pt x="814398" y="1149725"/>
                        <a:pt x="836693" y="1149725"/>
                      </a:cubicBezTo>
                      <a:cubicBezTo>
                        <a:pt x="858988" y="1149725"/>
                        <a:pt x="877061" y="1131652"/>
                        <a:pt x="877061" y="1109357"/>
                      </a:cubicBezTo>
                      <a:cubicBezTo>
                        <a:pt x="877061" y="1087062"/>
                        <a:pt x="858988" y="1068989"/>
                        <a:pt x="836693" y="1068989"/>
                      </a:cubicBezTo>
                      <a:close/>
                      <a:moveTo>
                        <a:pt x="752256" y="1068989"/>
                      </a:moveTo>
                      <a:cubicBezTo>
                        <a:pt x="729961" y="1068989"/>
                        <a:pt x="711888" y="1087062"/>
                        <a:pt x="711888" y="1109357"/>
                      </a:cubicBezTo>
                      <a:cubicBezTo>
                        <a:pt x="711888" y="1131652"/>
                        <a:pt x="729961" y="1149725"/>
                        <a:pt x="752256" y="1149725"/>
                      </a:cubicBezTo>
                      <a:cubicBezTo>
                        <a:pt x="774551" y="1149725"/>
                        <a:pt x="792624" y="1131652"/>
                        <a:pt x="792624" y="1109357"/>
                      </a:cubicBezTo>
                      <a:cubicBezTo>
                        <a:pt x="792624" y="1087062"/>
                        <a:pt x="774551" y="1068989"/>
                        <a:pt x="752256" y="1068989"/>
                      </a:cubicBezTo>
                      <a:close/>
                      <a:moveTo>
                        <a:pt x="667820" y="1068989"/>
                      </a:moveTo>
                      <a:cubicBezTo>
                        <a:pt x="645525" y="1068989"/>
                        <a:pt x="627452" y="1087062"/>
                        <a:pt x="627452" y="1109357"/>
                      </a:cubicBezTo>
                      <a:cubicBezTo>
                        <a:pt x="627452" y="1131652"/>
                        <a:pt x="645525" y="1149725"/>
                        <a:pt x="667820" y="1149725"/>
                      </a:cubicBezTo>
                      <a:cubicBezTo>
                        <a:pt x="690115" y="1149725"/>
                        <a:pt x="708188" y="1131652"/>
                        <a:pt x="708188" y="1109357"/>
                      </a:cubicBezTo>
                      <a:cubicBezTo>
                        <a:pt x="708188" y="1087062"/>
                        <a:pt x="690115" y="1068989"/>
                        <a:pt x="667820" y="1068989"/>
                      </a:cubicBezTo>
                      <a:close/>
                      <a:moveTo>
                        <a:pt x="583384" y="1068989"/>
                      </a:moveTo>
                      <a:cubicBezTo>
                        <a:pt x="561089" y="1068989"/>
                        <a:pt x="543016" y="1087062"/>
                        <a:pt x="543016" y="1109357"/>
                      </a:cubicBezTo>
                      <a:cubicBezTo>
                        <a:pt x="543016" y="1131652"/>
                        <a:pt x="561089" y="1149725"/>
                        <a:pt x="583384" y="1149725"/>
                      </a:cubicBezTo>
                      <a:cubicBezTo>
                        <a:pt x="605679" y="1149725"/>
                        <a:pt x="623752" y="1131652"/>
                        <a:pt x="623752" y="1109357"/>
                      </a:cubicBezTo>
                      <a:cubicBezTo>
                        <a:pt x="623752" y="1087062"/>
                        <a:pt x="605679" y="1068989"/>
                        <a:pt x="583384" y="1068989"/>
                      </a:cubicBezTo>
                      <a:close/>
                      <a:moveTo>
                        <a:pt x="498947" y="1068989"/>
                      </a:moveTo>
                      <a:cubicBezTo>
                        <a:pt x="476652" y="1068989"/>
                        <a:pt x="458579" y="1087062"/>
                        <a:pt x="458579" y="1109357"/>
                      </a:cubicBezTo>
                      <a:cubicBezTo>
                        <a:pt x="458579" y="1131652"/>
                        <a:pt x="476652" y="1149725"/>
                        <a:pt x="498947" y="1149725"/>
                      </a:cubicBezTo>
                      <a:cubicBezTo>
                        <a:pt x="521242" y="1149725"/>
                        <a:pt x="539315" y="1131652"/>
                        <a:pt x="539315" y="1109357"/>
                      </a:cubicBezTo>
                      <a:cubicBezTo>
                        <a:pt x="539315" y="1087062"/>
                        <a:pt x="521242" y="1068989"/>
                        <a:pt x="498947" y="1068989"/>
                      </a:cubicBezTo>
                      <a:close/>
                      <a:moveTo>
                        <a:pt x="414511" y="1068989"/>
                      </a:moveTo>
                      <a:cubicBezTo>
                        <a:pt x="392216" y="1068989"/>
                        <a:pt x="374143" y="1087062"/>
                        <a:pt x="374143" y="1109357"/>
                      </a:cubicBezTo>
                      <a:cubicBezTo>
                        <a:pt x="374143" y="1131652"/>
                        <a:pt x="392216" y="1149725"/>
                        <a:pt x="414511" y="1149725"/>
                      </a:cubicBezTo>
                      <a:cubicBezTo>
                        <a:pt x="436806" y="1149725"/>
                        <a:pt x="454879" y="1131652"/>
                        <a:pt x="454879" y="1109357"/>
                      </a:cubicBezTo>
                      <a:cubicBezTo>
                        <a:pt x="454879" y="1087062"/>
                        <a:pt x="436806" y="1068989"/>
                        <a:pt x="414511" y="1068989"/>
                      </a:cubicBezTo>
                      <a:close/>
                      <a:moveTo>
                        <a:pt x="330075" y="1068989"/>
                      </a:moveTo>
                      <a:cubicBezTo>
                        <a:pt x="307780" y="1068989"/>
                        <a:pt x="289707" y="1087062"/>
                        <a:pt x="289707" y="1109357"/>
                      </a:cubicBezTo>
                      <a:cubicBezTo>
                        <a:pt x="289707" y="1131652"/>
                        <a:pt x="307780" y="1149725"/>
                        <a:pt x="330075" y="1149725"/>
                      </a:cubicBezTo>
                      <a:cubicBezTo>
                        <a:pt x="352370" y="1149725"/>
                        <a:pt x="370443" y="1131652"/>
                        <a:pt x="370443" y="1109357"/>
                      </a:cubicBezTo>
                      <a:cubicBezTo>
                        <a:pt x="370443" y="1087062"/>
                        <a:pt x="352370" y="1068989"/>
                        <a:pt x="330075" y="1068989"/>
                      </a:cubicBezTo>
                      <a:close/>
                      <a:moveTo>
                        <a:pt x="245639" y="1068989"/>
                      </a:moveTo>
                      <a:cubicBezTo>
                        <a:pt x="223344" y="1068989"/>
                        <a:pt x="205271" y="1087062"/>
                        <a:pt x="205271" y="1109357"/>
                      </a:cubicBezTo>
                      <a:cubicBezTo>
                        <a:pt x="205271" y="1131652"/>
                        <a:pt x="223344" y="1149725"/>
                        <a:pt x="245639" y="1149725"/>
                      </a:cubicBezTo>
                      <a:cubicBezTo>
                        <a:pt x="267934" y="1149725"/>
                        <a:pt x="286007" y="1131652"/>
                        <a:pt x="286007" y="1109357"/>
                      </a:cubicBezTo>
                      <a:cubicBezTo>
                        <a:pt x="286007" y="1087062"/>
                        <a:pt x="267934" y="1068989"/>
                        <a:pt x="245639" y="1068989"/>
                      </a:cubicBezTo>
                      <a:close/>
                      <a:moveTo>
                        <a:pt x="161202" y="1068989"/>
                      </a:moveTo>
                      <a:cubicBezTo>
                        <a:pt x="138907" y="1068989"/>
                        <a:pt x="120834" y="1087062"/>
                        <a:pt x="120834" y="1109357"/>
                      </a:cubicBezTo>
                      <a:cubicBezTo>
                        <a:pt x="120834" y="1131652"/>
                        <a:pt x="138907" y="1149725"/>
                        <a:pt x="161202" y="1149725"/>
                      </a:cubicBezTo>
                      <a:cubicBezTo>
                        <a:pt x="183497" y="1149725"/>
                        <a:pt x="201570" y="1131652"/>
                        <a:pt x="201570" y="1109357"/>
                      </a:cubicBezTo>
                      <a:cubicBezTo>
                        <a:pt x="201570" y="1087062"/>
                        <a:pt x="183497" y="1068989"/>
                        <a:pt x="161202" y="1068989"/>
                      </a:cubicBezTo>
                      <a:close/>
                      <a:moveTo>
                        <a:pt x="76766" y="1068989"/>
                      </a:moveTo>
                      <a:cubicBezTo>
                        <a:pt x="54471" y="1068989"/>
                        <a:pt x="36398" y="1087062"/>
                        <a:pt x="36398" y="1109357"/>
                      </a:cubicBezTo>
                      <a:cubicBezTo>
                        <a:pt x="36398" y="1131652"/>
                        <a:pt x="54471" y="1149725"/>
                        <a:pt x="76766" y="1149725"/>
                      </a:cubicBezTo>
                      <a:cubicBezTo>
                        <a:pt x="99061" y="1149725"/>
                        <a:pt x="117134" y="1131652"/>
                        <a:pt x="117134" y="1109357"/>
                      </a:cubicBezTo>
                      <a:cubicBezTo>
                        <a:pt x="117134" y="1087062"/>
                        <a:pt x="99061" y="1068989"/>
                        <a:pt x="76766" y="1068989"/>
                      </a:cubicBezTo>
                      <a:close/>
                      <a:moveTo>
                        <a:pt x="1343312" y="982940"/>
                      </a:moveTo>
                      <a:cubicBezTo>
                        <a:pt x="1321017" y="982940"/>
                        <a:pt x="1302944" y="1001013"/>
                        <a:pt x="1302944" y="1023308"/>
                      </a:cubicBezTo>
                      <a:cubicBezTo>
                        <a:pt x="1302944" y="1045603"/>
                        <a:pt x="1321017" y="1063676"/>
                        <a:pt x="1343312" y="1063676"/>
                      </a:cubicBezTo>
                      <a:cubicBezTo>
                        <a:pt x="1365607" y="1063676"/>
                        <a:pt x="1383680" y="1045603"/>
                        <a:pt x="1383680" y="1023308"/>
                      </a:cubicBezTo>
                      <a:cubicBezTo>
                        <a:pt x="1383680" y="1001013"/>
                        <a:pt x="1365607" y="982940"/>
                        <a:pt x="1343312" y="982940"/>
                      </a:cubicBezTo>
                      <a:close/>
                      <a:moveTo>
                        <a:pt x="1258874" y="982940"/>
                      </a:moveTo>
                      <a:cubicBezTo>
                        <a:pt x="1236579" y="982940"/>
                        <a:pt x="1218506" y="1001013"/>
                        <a:pt x="1218506" y="1023308"/>
                      </a:cubicBezTo>
                      <a:cubicBezTo>
                        <a:pt x="1218506" y="1045603"/>
                        <a:pt x="1236579" y="1063676"/>
                        <a:pt x="1258874" y="1063676"/>
                      </a:cubicBezTo>
                      <a:cubicBezTo>
                        <a:pt x="1281169" y="1063676"/>
                        <a:pt x="1299242" y="1045603"/>
                        <a:pt x="1299242" y="1023308"/>
                      </a:cubicBezTo>
                      <a:cubicBezTo>
                        <a:pt x="1299242" y="1001013"/>
                        <a:pt x="1281169" y="982940"/>
                        <a:pt x="1258874" y="982940"/>
                      </a:cubicBezTo>
                      <a:close/>
                      <a:moveTo>
                        <a:pt x="1174438" y="982940"/>
                      </a:moveTo>
                      <a:cubicBezTo>
                        <a:pt x="1152143" y="982940"/>
                        <a:pt x="1134070" y="1001013"/>
                        <a:pt x="1134070" y="1023308"/>
                      </a:cubicBezTo>
                      <a:cubicBezTo>
                        <a:pt x="1134070" y="1045603"/>
                        <a:pt x="1152143" y="1063676"/>
                        <a:pt x="1174438" y="1063676"/>
                      </a:cubicBezTo>
                      <a:cubicBezTo>
                        <a:pt x="1196733" y="1063676"/>
                        <a:pt x="1214806" y="1045603"/>
                        <a:pt x="1214806" y="1023308"/>
                      </a:cubicBezTo>
                      <a:cubicBezTo>
                        <a:pt x="1214806" y="1001013"/>
                        <a:pt x="1196733" y="982940"/>
                        <a:pt x="1174438" y="982940"/>
                      </a:cubicBezTo>
                      <a:close/>
                      <a:moveTo>
                        <a:pt x="1090002" y="982940"/>
                      </a:moveTo>
                      <a:cubicBezTo>
                        <a:pt x="1067707" y="982940"/>
                        <a:pt x="1049634" y="1001013"/>
                        <a:pt x="1049634" y="1023308"/>
                      </a:cubicBezTo>
                      <a:cubicBezTo>
                        <a:pt x="1049634" y="1045603"/>
                        <a:pt x="1067707" y="1063676"/>
                        <a:pt x="1090002" y="1063676"/>
                      </a:cubicBezTo>
                      <a:cubicBezTo>
                        <a:pt x="1112297" y="1063676"/>
                        <a:pt x="1130370" y="1045603"/>
                        <a:pt x="1130370" y="1023308"/>
                      </a:cubicBezTo>
                      <a:cubicBezTo>
                        <a:pt x="1130370" y="1001013"/>
                        <a:pt x="1112297" y="982940"/>
                        <a:pt x="1090002" y="982940"/>
                      </a:cubicBezTo>
                      <a:close/>
                      <a:moveTo>
                        <a:pt x="1005565" y="982940"/>
                      </a:moveTo>
                      <a:cubicBezTo>
                        <a:pt x="983270" y="982940"/>
                        <a:pt x="965197" y="1001013"/>
                        <a:pt x="965197" y="1023308"/>
                      </a:cubicBezTo>
                      <a:cubicBezTo>
                        <a:pt x="965197" y="1045603"/>
                        <a:pt x="983270" y="1063676"/>
                        <a:pt x="1005565" y="1063676"/>
                      </a:cubicBezTo>
                      <a:cubicBezTo>
                        <a:pt x="1027860" y="1063676"/>
                        <a:pt x="1045933" y="1045603"/>
                        <a:pt x="1045933" y="1023308"/>
                      </a:cubicBezTo>
                      <a:cubicBezTo>
                        <a:pt x="1045933" y="1001013"/>
                        <a:pt x="1027860" y="982940"/>
                        <a:pt x="1005565" y="982940"/>
                      </a:cubicBezTo>
                      <a:close/>
                      <a:moveTo>
                        <a:pt x="921129" y="982940"/>
                      </a:moveTo>
                      <a:cubicBezTo>
                        <a:pt x="898834" y="982940"/>
                        <a:pt x="880761" y="1001013"/>
                        <a:pt x="880761" y="1023308"/>
                      </a:cubicBezTo>
                      <a:cubicBezTo>
                        <a:pt x="880761" y="1045603"/>
                        <a:pt x="898834" y="1063676"/>
                        <a:pt x="921129" y="1063676"/>
                      </a:cubicBezTo>
                      <a:cubicBezTo>
                        <a:pt x="943424" y="1063676"/>
                        <a:pt x="961497" y="1045603"/>
                        <a:pt x="961497" y="1023308"/>
                      </a:cubicBezTo>
                      <a:cubicBezTo>
                        <a:pt x="961497" y="1001013"/>
                        <a:pt x="943424" y="982940"/>
                        <a:pt x="921129" y="982940"/>
                      </a:cubicBezTo>
                      <a:close/>
                      <a:moveTo>
                        <a:pt x="836693" y="982940"/>
                      </a:moveTo>
                      <a:cubicBezTo>
                        <a:pt x="814398" y="982940"/>
                        <a:pt x="796325" y="1001013"/>
                        <a:pt x="796325" y="1023308"/>
                      </a:cubicBezTo>
                      <a:cubicBezTo>
                        <a:pt x="796325" y="1045603"/>
                        <a:pt x="814398" y="1063676"/>
                        <a:pt x="836693" y="1063676"/>
                      </a:cubicBezTo>
                      <a:cubicBezTo>
                        <a:pt x="858988" y="1063676"/>
                        <a:pt x="877061" y="1045603"/>
                        <a:pt x="877061" y="1023308"/>
                      </a:cubicBezTo>
                      <a:cubicBezTo>
                        <a:pt x="877061" y="1001013"/>
                        <a:pt x="858988" y="982940"/>
                        <a:pt x="836693" y="982940"/>
                      </a:cubicBezTo>
                      <a:close/>
                      <a:moveTo>
                        <a:pt x="752256" y="982940"/>
                      </a:moveTo>
                      <a:cubicBezTo>
                        <a:pt x="729961" y="982940"/>
                        <a:pt x="711888" y="1001013"/>
                        <a:pt x="711888" y="1023308"/>
                      </a:cubicBezTo>
                      <a:cubicBezTo>
                        <a:pt x="711888" y="1045603"/>
                        <a:pt x="729961" y="1063676"/>
                        <a:pt x="752256" y="1063676"/>
                      </a:cubicBezTo>
                      <a:cubicBezTo>
                        <a:pt x="774551" y="1063676"/>
                        <a:pt x="792624" y="1045603"/>
                        <a:pt x="792624" y="1023308"/>
                      </a:cubicBezTo>
                      <a:cubicBezTo>
                        <a:pt x="792624" y="1001013"/>
                        <a:pt x="774551" y="982940"/>
                        <a:pt x="752256" y="982940"/>
                      </a:cubicBezTo>
                      <a:close/>
                      <a:moveTo>
                        <a:pt x="667820" y="982940"/>
                      </a:moveTo>
                      <a:cubicBezTo>
                        <a:pt x="645525" y="982940"/>
                        <a:pt x="627452" y="1001013"/>
                        <a:pt x="627452" y="1023308"/>
                      </a:cubicBezTo>
                      <a:cubicBezTo>
                        <a:pt x="627452" y="1045603"/>
                        <a:pt x="645525" y="1063676"/>
                        <a:pt x="667820" y="1063676"/>
                      </a:cubicBezTo>
                      <a:cubicBezTo>
                        <a:pt x="690115" y="1063676"/>
                        <a:pt x="708188" y="1045603"/>
                        <a:pt x="708188" y="1023308"/>
                      </a:cubicBezTo>
                      <a:cubicBezTo>
                        <a:pt x="708188" y="1001013"/>
                        <a:pt x="690115" y="982940"/>
                        <a:pt x="667820" y="982940"/>
                      </a:cubicBezTo>
                      <a:close/>
                      <a:moveTo>
                        <a:pt x="583384" y="982940"/>
                      </a:moveTo>
                      <a:cubicBezTo>
                        <a:pt x="561089" y="982940"/>
                        <a:pt x="543016" y="1001013"/>
                        <a:pt x="543016" y="1023308"/>
                      </a:cubicBezTo>
                      <a:cubicBezTo>
                        <a:pt x="543016" y="1045603"/>
                        <a:pt x="561089" y="1063676"/>
                        <a:pt x="583384" y="1063676"/>
                      </a:cubicBezTo>
                      <a:cubicBezTo>
                        <a:pt x="605679" y="1063676"/>
                        <a:pt x="623752" y="1045603"/>
                        <a:pt x="623752" y="1023308"/>
                      </a:cubicBezTo>
                      <a:cubicBezTo>
                        <a:pt x="623752" y="1001013"/>
                        <a:pt x="605679" y="982940"/>
                        <a:pt x="583384" y="982940"/>
                      </a:cubicBezTo>
                      <a:close/>
                      <a:moveTo>
                        <a:pt x="498947" y="982940"/>
                      </a:moveTo>
                      <a:cubicBezTo>
                        <a:pt x="476652" y="982940"/>
                        <a:pt x="458579" y="1001013"/>
                        <a:pt x="458579" y="1023308"/>
                      </a:cubicBezTo>
                      <a:cubicBezTo>
                        <a:pt x="458579" y="1045603"/>
                        <a:pt x="476652" y="1063676"/>
                        <a:pt x="498947" y="1063676"/>
                      </a:cubicBezTo>
                      <a:cubicBezTo>
                        <a:pt x="521242" y="1063676"/>
                        <a:pt x="539315" y="1045603"/>
                        <a:pt x="539315" y="1023308"/>
                      </a:cubicBezTo>
                      <a:cubicBezTo>
                        <a:pt x="539315" y="1001013"/>
                        <a:pt x="521242" y="982940"/>
                        <a:pt x="498947" y="982940"/>
                      </a:cubicBezTo>
                      <a:close/>
                      <a:moveTo>
                        <a:pt x="414511" y="982940"/>
                      </a:moveTo>
                      <a:cubicBezTo>
                        <a:pt x="392216" y="982940"/>
                        <a:pt x="374143" y="1001013"/>
                        <a:pt x="374143" y="1023308"/>
                      </a:cubicBezTo>
                      <a:cubicBezTo>
                        <a:pt x="374143" y="1045603"/>
                        <a:pt x="392216" y="1063676"/>
                        <a:pt x="414511" y="1063676"/>
                      </a:cubicBezTo>
                      <a:cubicBezTo>
                        <a:pt x="436806" y="1063676"/>
                        <a:pt x="454879" y="1045603"/>
                        <a:pt x="454879" y="1023308"/>
                      </a:cubicBezTo>
                      <a:cubicBezTo>
                        <a:pt x="454879" y="1001013"/>
                        <a:pt x="436806" y="982940"/>
                        <a:pt x="414511" y="982940"/>
                      </a:cubicBezTo>
                      <a:close/>
                      <a:moveTo>
                        <a:pt x="330075" y="982940"/>
                      </a:moveTo>
                      <a:cubicBezTo>
                        <a:pt x="307780" y="982940"/>
                        <a:pt x="289707" y="1001013"/>
                        <a:pt x="289707" y="1023308"/>
                      </a:cubicBezTo>
                      <a:cubicBezTo>
                        <a:pt x="289707" y="1045603"/>
                        <a:pt x="307780" y="1063676"/>
                        <a:pt x="330075" y="1063676"/>
                      </a:cubicBezTo>
                      <a:cubicBezTo>
                        <a:pt x="352370" y="1063676"/>
                        <a:pt x="370443" y="1045603"/>
                        <a:pt x="370443" y="1023308"/>
                      </a:cubicBezTo>
                      <a:cubicBezTo>
                        <a:pt x="370443" y="1001013"/>
                        <a:pt x="352370" y="982940"/>
                        <a:pt x="330075" y="982940"/>
                      </a:cubicBezTo>
                      <a:close/>
                      <a:moveTo>
                        <a:pt x="245639" y="982940"/>
                      </a:moveTo>
                      <a:cubicBezTo>
                        <a:pt x="223344" y="982940"/>
                        <a:pt x="205271" y="1001013"/>
                        <a:pt x="205271" y="1023308"/>
                      </a:cubicBezTo>
                      <a:cubicBezTo>
                        <a:pt x="205271" y="1045603"/>
                        <a:pt x="223344" y="1063676"/>
                        <a:pt x="245639" y="1063676"/>
                      </a:cubicBezTo>
                      <a:cubicBezTo>
                        <a:pt x="267934" y="1063676"/>
                        <a:pt x="286007" y="1045603"/>
                        <a:pt x="286007" y="1023308"/>
                      </a:cubicBezTo>
                      <a:cubicBezTo>
                        <a:pt x="286007" y="1001013"/>
                        <a:pt x="267934" y="982940"/>
                        <a:pt x="245639" y="982940"/>
                      </a:cubicBezTo>
                      <a:close/>
                      <a:moveTo>
                        <a:pt x="161202" y="982940"/>
                      </a:moveTo>
                      <a:cubicBezTo>
                        <a:pt x="138907" y="982940"/>
                        <a:pt x="120834" y="1001013"/>
                        <a:pt x="120834" y="1023308"/>
                      </a:cubicBezTo>
                      <a:cubicBezTo>
                        <a:pt x="120834" y="1045603"/>
                        <a:pt x="138907" y="1063676"/>
                        <a:pt x="161202" y="1063676"/>
                      </a:cubicBezTo>
                      <a:cubicBezTo>
                        <a:pt x="183497" y="1063676"/>
                        <a:pt x="201570" y="1045603"/>
                        <a:pt x="201570" y="1023308"/>
                      </a:cubicBezTo>
                      <a:cubicBezTo>
                        <a:pt x="201570" y="1001013"/>
                        <a:pt x="183497" y="982940"/>
                        <a:pt x="161202" y="982940"/>
                      </a:cubicBezTo>
                      <a:close/>
                      <a:moveTo>
                        <a:pt x="76766" y="982940"/>
                      </a:moveTo>
                      <a:cubicBezTo>
                        <a:pt x="54471" y="982940"/>
                        <a:pt x="36398" y="1001013"/>
                        <a:pt x="36398" y="1023308"/>
                      </a:cubicBezTo>
                      <a:cubicBezTo>
                        <a:pt x="36398" y="1045603"/>
                        <a:pt x="54471" y="1063676"/>
                        <a:pt x="76766" y="1063676"/>
                      </a:cubicBezTo>
                      <a:cubicBezTo>
                        <a:pt x="99061" y="1063676"/>
                        <a:pt x="117134" y="1045603"/>
                        <a:pt x="117134" y="1023308"/>
                      </a:cubicBezTo>
                      <a:cubicBezTo>
                        <a:pt x="117134" y="1001013"/>
                        <a:pt x="99061" y="982940"/>
                        <a:pt x="76766" y="982940"/>
                      </a:cubicBezTo>
                      <a:close/>
                      <a:moveTo>
                        <a:pt x="1343312" y="896891"/>
                      </a:moveTo>
                      <a:cubicBezTo>
                        <a:pt x="1321017" y="896891"/>
                        <a:pt x="1302944" y="914964"/>
                        <a:pt x="1302944" y="937259"/>
                      </a:cubicBezTo>
                      <a:cubicBezTo>
                        <a:pt x="1302944" y="959554"/>
                        <a:pt x="1321017" y="977627"/>
                        <a:pt x="1343312" y="977627"/>
                      </a:cubicBezTo>
                      <a:cubicBezTo>
                        <a:pt x="1365607" y="977627"/>
                        <a:pt x="1383680" y="959554"/>
                        <a:pt x="1383680" y="937259"/>
                      </a:cubicBezTo>
                      <a:cubicBezTo>
                        <a:pt x="1383680" y="914964"/>
                        <a:pt x="1365607" y="896891"/>
                        <a:pt x="1343312" y="896891"/>
                      </a:cubicBezTo>
                      <a:close/>
                      <a:moveTo>
                        <a:pt x="1258874" y="896891"/>
                      </a:moveTo>
                      <a:cubicBezTo>
                        <a:pt x="1236579" y="896891"/>
                        <a:pt x="1218506" y="914964"/>
                        <a:pt x="1218506" y="937259"/>
                      </a:cubicBezTo>
                      <a:cubicBezTo>
                        <a:pt x="1218506" y="959554"/>
                        <a:pt x="1236579" y="977627"/>
                        <a:pt x="1258874" y="977627"/>
                      </a:cubicBezTo>
                      <a:cubicBezTo>
                        <a:pt x="1281169" y="977627"/>
                        <a:pt x="1299242" y="959554"/>
                        <a:pt x="1299242" y="937259"/>
                      </a:cubicBezTo>
                      <a:cubicBezTo>
                        <a:pt x="1299242" y="914964"/>
                        <a:pt x="1281169" y="896891"/>
                        <a:pt x="1258874" y="896891"/>
                      </a:cubicBezTo>
                      <a:close/>
                      <a:moveTo>
                        <a:pt x="1174438" y="896891"/>
                      </a:moveTo>
                      <a:cubicBezTo>
                        <a:pt x="1152143" y="896891"/>
                        <a:pt x="1134070" y="914964"/>
                        <a:pt x="1134070" y="937259"/>
                      </a:cubicBezTo>
                      <a:cubicBezTo>
                        <a:pt x="1134070" y="959554"/>
                        <a:pt x="1152143" y="977627"/>
                        <a:pt x="1174438" y="977627"/>
                      </a:cubicBezTo>
                      <a:cubicBezTo>
                        <a:pt x="1196733" y="977627"/>
                        <a:pt x="1214806" y="959554"/>
                        <a:pt x="1214806" y="937259"/>
                      </a:cubicBezTo>
                      <a:cubicBezTo>
                        <a:pt x="1214806" y="914964"/>
                        <a:pt x="1196733" y="896891"/>
                        <a:pt x="1174438" y="896891"/>
                      </a:cubicBezTo>
                      <a:close/>
                      <a:moveTo>
                        <a:pt x="1090002" y="896891"/>
                      </a:moveTo>
                      <a:cubicBezTo>
                        <a:pt x="1067707" y="896891"/>
                        <a:pt x="1049634" y="914964"/>
                        <a:pt x="1049634" y="937259"/>
                      </a:cubicBezTo>
                      <a:cubicBezTo>
                        <a:pt x="1049634" y="959554"/>
                        <a:pt x="1067707" y="977627"/>
                        <a:pt x="1090002" y="977627"/>
                      </a:cubicBezTo>
                      <a:cubicBezTo>
                        <a:pt x="1112297" y="977627"/>
                        <a:pt x="1130370" y="959554"/>
                        <a:pt x="1130370" y="937259"/>
                      </a:cubicBezTo>
                      <a:cubicBezTo>
                        <a:pt x="1130370" y="914964"/>
                        <a:pt x="1112297" y="896891"/>
                        <a:pt x="1090002" y="896891"/>
                      </a:cubicBezTo>
                      <a:close/>
                      <a:moveTo>
                        <a:pt x="1005565" y="896891"/>
                      </a:moveTo>
                      <a:cubicBezTo>
                        <a:pt x="983270" y="896891"/>
                        <a:pt x="965197" y="914964"/>
                        <a:pt x="965197" y="937259"/>
                      </a:cubicBezTo>
                      <a:cubicBezTo>
                        <a:pt x="965197" y="959554"/>
                        <a:pt x="983270" y="977627"/>
                        <a:pt x="1005565" y="977627"/>
                      </a:cubicBezTo>
                      <a:cubicBezTo>
                        <a:pt x="1027860" y="977627"/>
                        <a:pt x="1045933" y="959554"/>
                        <a:pt x="1045933" y="937259"/>
                      </a:cubicBezTo>
                      <a:cubicBezTo>
                        <a:pt x="1045933" y="914964"/>
                        <a:pt x="1027860" y="896891"/>
                        <a:pt x="1005565" y="896891"/>
                      </a:cubicBezTo>
                      <a:close/>
                      <a:moveTo>
                        <a:pt x="921129" y="896891"/>
                      </a:moveTo>
                      <a:cubicBezTo>
                        <a:pt x="898834" y="896891"/>
                        <a:pt x="880761" y="914964"/>
                        <a:pt x="880761" y="937259"/>
                      </a:cubicBezTo>
                      <a:cubicBezTo>
                        <a:pt x="880761" y="959554"/>
                        <a:pt x="898834" y="977627"/>
                        <a:pt x="921129" y="977627"/>
                      </a:cubicBezTo>
                      <a:cubicBezTo>
                        <a:pt x="943424" y="977627"/>
                        <a:pt x="961497" y="959554"/>
                        <a:pt x="961497" y="937259"/>
                      </a:cubicBezTo>
                      <a:cubicBezTo>
                        <a:pt x="961497" y="914964"/>
                        <a:pt x="943424" y="896891"/>
                        <a:pt x="921129" y="896891"/>
                      </a:cubicBezTo>
                      <a:close/>
                      <a:moveTo>
                        <a:pt x="836693" y="896891"/>
                      </a:moveTo>
                      <a:cubicBezTo>
                        <a:pt x="814398" y="896891"/>
                        <a:pt x="796325" y="914964"/>
                        <a:pt x="796325" y="937259"/>
                      </a:cubicBezTo>
                      <a:cubicBezTo>
                        <a:pt x="796325" y="959554"/>
                        <a:pt x="814398" y="977627"/>
                        <a:pt x="836693" y="977627"/>
                      </a:cubicBezTo>
                      <a:cubicBezTo>
                        <a:pt x="858988" y="977627"/>
                        <a:pt x="877061" y="959554"/>
                        <a:pt x="877061" y="937259"/>
                      </a:cubicBezTo>
                      <a:cubicBezTo>
                        <a:pt x="877061" y="914964"/>
                        <a:pt x="858988" y="896891"/>
                        <a:pt x="836693" y="896891"/>
                      </a:cubicBezTo>
                      <a:close/>
                      <a:moveTo>
                        <a:pt x="752256" y="896891"/>
                      </a:moveTo>
                      <a:cubicBezTo>
                        <a:pt x="729961" y="896891"/>
                        <a:pt x="711888" y="914964"/>
                        <a:pt x="711888" y="937259"/>
                      </a:cubicBezTo>
                      <a:cubicBezTo>
                        <a:pt x="711888" y="959554"/>
                        <a:pt x="729961" y="977627"/>
                        <a:pt x="752256" y="977627"/>
                      </a:cubicBezTo>
                      <a:cubicBezTo>
                        <a:pt x="774551" y="977627"/>
                        <a:pt x="792624" y="959554"/>
                        <a:pt x="792624" y="937259"/>
                      </a:cubicBezTo>
                      <a:cubicBezTo>
                        <a:pt x="792624" y="914964"/>
                        <a:pt x="774551" y="896891"/>
                        <a:pt x="752256" y="896891"/>
                      </a:cubicBezTo>
                      <a:close/>
                      <a:moveTo>
                        <a:pt x="667820" y="896891"/>
                      </a:moveTo>
                      <a:cubicBezTo>
                        <a:pt x="645525" y="896891"/>
                        <a:pt x="627452" y="914964"/>
                        <a:pt x="627452" y="937259"/>
                      </a:cubicBezTo>
                      <a:cubicBezTo>
                        <a:pt x="627452" y="959554"/>
                        <a:pt x="645525" y="977627"/>
                        <a:pt x="667820" y="977627"/>
                      </a:cubicBezTo>
                      <a:cubicBezTo>
                        <a:pt x="690115" y="977627"/>
                        <a:pt x="708188" y="959554"/>
                        <a:pt x="708188" y="937259"/>
                      </a:cubicBezTo>
                      <a:cubicBezTo>
                        <a:pt x="708188" y="914964"/>
                        <a:pt x="690115" y="896891"/>
                        <a:pt x="667820" y="896891"/>
                      </a:cubicBezTo>
                      <a:close/>
                      <a:moveTo>
                        <a:pt x="583384" y="896891"/>
                      </a:moveTo>
                      <a:cubicBezTo>
                        <a:pt x="561089" y="896891"/>
                        <a:pt x="543016" y="914964"/>
                        <a:pt x="543016" y="937259"/>
                      </a:cubicBezTo>
                      <a:cubicBezTo>
                        <a:pt x="543016" y="959554"/>
                        <a:pt x="561089" y="977627"/>
                        <a:pt x="583384" y="977627"/>
                      </a:cubicBezTo>
                      <a:cubicBezTo>
                        <a:pt x="605679" y="977627"/>
                        <a:pt x="623752" y="959554"/>
                        <a:pt x="623752" y="937259"/>
                      </a:cubicBezTo>
                      <a:cubicBezTo>
                        <a:pt x="623752" y="914964"/>
                        <a:pt x="605679" y="896891"/>
                        <a:pt x="583384" y="896891"/>
                      </a:cubicBezTo>
                      <a:close/>
                      <a:moveTo>
                        <a:pt x="498947" y="896891"/>
                      </a:moveTo>
                      <a:cubicBezTo>
                        <a:pt x="476652" y="896891"/>
                        <a:pt x="458579" y="914964"/>
                        <a:pt x="458579" y="937259"/>
                      </a:cubicBezTo>
                      <a:cubicBezTo>
                        <a:pt x="458579" y="959554"/>
                        <a:pt x="476652" y="977627"/>
                        <a:pt x="498947" y="977627"/>
                      </a:cubicBezTo>
                      <a:cubicBezTo>
                        <a:pt x="521242" y="977627"/>
                        <a:pt x="539315" y="959554"/>
                        <a:pt x="539315" y="937259"/>
                      </a:cubicBezTo>
                      <a:cubicBezTo>
                        <a:pt x="539315" y="914964"/>
                        <a:pt x="521242" y="896891"/>
                        <a:pt x="498947" y="896891"/>
                      </a:cubicBezTo>
                      <a:close/>
                      <a:moveTo>
                        <a:pt x="414511" y="896891"/>
                      </a:moveTo>
                      <a:cubicBezTo>
                        <a:pt x="392216" y="896891"/>
                        <a:pt x="374143" y="914964"/>
                        <a:pt x="374143" y="937259"/>
                      </a:cubicBezTo>
                      <a:cubicBezTo>
                        <a:pt x="374143" y="959554"/>
                        <a:pt x="392216" y="977627"/>
                        <a:pt x="414511" y="977627"/>
                      </a:cubicBezTo>
                      <a:cubicBezTo>
                        <a:pt x="436806" y="977627"/>
                        <a:pt x="454879" y="959554"/>
                        <a:pt x="454879" y="937259"/>
                      </a:cubicBezTo>
                      <a:cubicBezTo>
                        <a:pt x="454879" y="914964"/>
                        <a:pt x="436806" y="896891"/>
                        <a:pt x="414511" y="896891"/>
                      </a:cubicBezTo>
                      <a:close/>
                      <a:moveTo>
                        <a:pt x="330075" y="896891"/>
                      </a:moveTo>
                      <a:cubicBezTo>
                        <a:pt x="307780" y="896891"/>
                        <a:pt x="289707" y="914964"/>
                        <a:pt x="289707" y="937259"/>
                      </a:cubicBezTo>
                      <a:cubicBezTo>
                        <a:pt x="289707" y="959554"/>
                        <a:pt x="307780" y="977627"/>
                        <a:pt x="330075" y="977627"/>
                      </a:cubicBezTo>
                      <a:cubicBezTo>
                        <a:pt x="352370" y="977627"/>
                        <a:pt x="370443" y="959554"/>
                        <a:pt x="370443" y="937259"/>
                      </a:cubicBezTo>
                      <a:cubicBezTo>
                        <a:pt x="370443" y="914964"/>
                        <a:pt x="352370" y="896891"/>
                        <a:pt x="330075" y="896891"/>
                      </a:cubicBezTo>
                      <a:close/>
                      <a:moveTo>
                        <a:pt x="245639" y="896891"/>
                      </a:moveTo>
                      <a:cubicBezTo>
                        <a:pt x="223344" y="896891"/>
                        <a:pt x="205271" y="914964"/>
                        <a:pt x="205271" y="937259"/>
                      </a:cubicBezTo>
                      <a:cubicBezTo>
                        <a:pt x="205271" y="959554"/>
                        <a:pt x="223344" y="977627"/>
                        <a:pt x="245639" y="977627"/>
                      </a:cubicBezTo>
                      <a:cubicBezTo>
                        <a:pt x="267934" y="977627"/>
                        <a:pt x="286007" y="959554"/>
                        <a:pt x="286007" y="937259"/>
                      </a:cubicBezTo>
                      <a:cubicBezTo>
                        <a:pt x="286007" y="914964"/>
                        <a:pt x="267934" y="896891"/>
                        <a:pt x="245639" y="896891"/>
                      </a:cubicBezTo>
                      <a:close/>
                      <a:moveTo>
                        <a:pt x="161202" y="896891"/>
                      </a:moveTo>
                      <a:cubicBezTo>
                        <a:pt x="138907" y="896891"/>
                        <a:pt x="120834" y="914964"/>
                        <a:pt x="120834" y="937259"/>
                      </a:cubicBezTo>
                      <a:cubicBezTo>
                        <a:pt x="120834" y="959554"/>
                        <a:pt x="138907" y="977627"/>
                        <a:pt x="161202" y="977627"/>
                      </a:cubicBezTo>
                      <a:cubicBezTo>
                        <a:pt x="183497" y="977627"/>
                        <a:pt x="201570" y="959554"/>
                        <a:pt x="201570" y="937259"/>
                      </a:cubicBezTo>
                      <a:cubicBezTo>
                        <a:pt x="201570" y="914964"/>
                        <a:pt x="183497" y="896891"/>
                        <a:pt x="161202" y="896891"/>
                      </a:cubicBezTo>
                      <a:close/>
                      <a:moveTo>
                        <a:pt x="76766" y="896891"/>
                      </a:moveTo>
                      <a:cubicBezTo>
                        <a:pt x="54471" y="896891"/>
                        <a:pt x="36398" y="914964"/>
                        <a:pt x="36398" y="937259"/>
                      </a:cubicBezTo>
                      <a:cubicBezTo>
                        <a:pt x="36398" y="959554"/>
                        <a:pt x="54471" y="977627"/>
                        <a:pt x="76766" y="977627"/>
                      </a:cubicBezTo>
                      <a:cubicBezTo>
                        <a:pt x="99061" y="977627"/>
                        <a:pt x="117134" y="959554"/>
                        <a:pt x="117134" y="937259"/>
                      </a:cubicBezTo>
                      <a:cubicBezTo>
                        <a:pt x="117134" y="914964"/>
                        <a:pt x="99061" y="896891"/>
                        <a:pt x="76766" y="896891"/>
                      </a:cubicBezTo>
                      <a:close/>
                      <a:moveTo>
                        <a:pt x="1343312" y="810841"/>
                      </a:moveTo>
                      <a:cubicBezTo>
                        <a:pt x="1321017" y="810841"/>
                        <a:pt x="1302944" y="828914"/>
                        <a:pt x="1302944" y="851209"/>
                      </a:cubicBezTo>
                      <a:cubicBezTo>
                        <a:pt x="1302944" y="873504"/>
                        <a:pt x="1321017" y="891577"/>
                        <a:pt x="1343312" y="891577"/>
                      </a:cubicBezTo>
                      <a:cubicBezTo>
                        <a:pt x="1365607" y="891577"/>
                        <a:pt x="1383680" y="873504"/>
                        <a:pt x="1383680" y="851209"/>
                      </a:cubicBezTo>
                      <a:cubicBezTo>
                        <a:pt x="1383680" y="828914"/>
                        <a:pt x="1365607" y="810841"/>
                        <a:pt x="1343312" y="810841"/>
                      </a:cubicBezTo>
                      <a:close/>
                      <a:moveTo>
                        <a:pt x="1258874" y="810841"/>
                      </a:moveTo>
                      <a:cubicBezTo>
                        <a:pt x="1236579" y="810841"/>
                        <a:pt x="1218506" y="828914"/>
                        <a:pt x="1218506" y="851209"/>
                      </a:cubicBezTo>
                      <a:cubicBezTo>
                        <a:pt x="1218506" y="873504"/>
                        <a:pt x="1236579" y="891577"/>
                        <a:pt x="1258874" y="891577"/>
                      </a:cubicBezTo>
                      <a:cubicBezTo>
                        <a:pt x="1281169" y="891577"/>
                        <a:pt x="1299242" y="873504"/>
                        <a:pt x="1299242" y="851209"/>
                      </a:cubicBezTo>
                      <a:cubicBezTo>
                        <a:pt x="1299242" y="828914"/>
                        <a:pt x="1281169" y="810841"/>
                        <a:pt x="1258874" y="810841"/>
                      </a:cubicBezTo>
                      <a:close/>
                      <a:moveTo>
                        <a:pt x="1174438" y="810841"/>
                      </a:moveTo>
                      <a:cubicBezTo>
                        <a:pt x="1152143" y="810841"/>
                        <a:pt x="1134070" y="828914"/>
                        <a:pt x="1134070" y="851209"/>
                      </a:cubicBezTo>
                      <a:cubicBezTo>
                        <a:pt x="1134070" y="873504"/>
                        <a:pt x="1152143" y="891577"/>
                        <a:pt x="1174438" y="891577"/>
                      </a:cubicBezTo>
                      <a:cubicBezTo>
                        <a:pt x="1196733" y="891577"/>
                        <a:pt x="1214806" y="873504"/>
                        <a:pt x="1214806" y="851209"/>
                      </a:cubicBezTo>
                      <a:cubicBezTo>
                        <a:pt x="1214806" y="828914"/>
                        <a:pt x="1196733" y="810841"/>
                        <a:pt x="1174438" y="810841"/>
                      </a:cubicBezTo>
                      <a:close/>
                      <a:moveTo>
                        <a:pt x="1090002" y="810841"/>
                      </a:moveTo>
                      <a:cubicBezTo>
                        <a:pt x="1067707" y="810841"/>
                        <a:pt x="1049634" y="828914"/>
                        <a:pt x="1049634" y="851209"/>
                      </a:cubicBezTo>
                      <a:cubicBezTo>
                        <a:pt x="1049634" y="873504"/>
                        <a:pt x="1067707" y="891577"/>
                        <a:pt x="1090002" y="891577"/>
                      </a:cubicBezTo>
                      <a:cubicBezTo>
                        <a:pt x="1112297" y="891577"/>
                        <a:pt x="1130370" y="873504"/>
                        <a:pt x="1130370" y="851209"/>
                      </a:cubicBezTo>
                      <a:cubicBezTo>
                        <a:pt x="1130370" y="828914"/>
                        <a:pt x="1112297" y="810841"/>
                        <a:pt x="1090002" y="810841"/>
                      </a:cubicBezTo>
                      <a:close/>
                      <a:moveTo>
                        <a:pt x="1005565" y="810841"/>
                      </a:moveTo>
                      <a:cubicBezTo>
                        <a:pt x="983270" y="810841"/>
                        <a:pt x="965197" y="828914"/>
                        <a:pt x="965197" y="851209"/>
                      </a:cubicBezTo>
                      <a:cubicBezTo>
                        <a:pt x="965197" y="873504"/>
                        <a:pt x="983270" y="891577"/>
                        <a:pt x="1005565" y="891577"/>
                      </a:cubicBezTo>
                      <a:cubicBezTo>
                        <a:pt x="1027860" y="891577"/>
                        <a:pt x="1045933" y="873504"/>
                        <a:pt x="1045933" y="851209"/>
                      </a:cubicBezTo>
                      <a:cubicBezTo>
                        <a:pt x="1045933" y="828914"/>
                        <a:pt x="1027860" y="810841"/>
                        <a:pt x="1005565" y="810841"/>
                      </a:cubicBezTo>
                      <a:close/>
                      <a:moveTo>
                        <a:pt x="921129" y="810841"/>
                      </a:moveTo>
                      <a:cubicBezTo>
                        <a:pt x="898834" y="810841"/>
                        <a:pt x="880761" y="828914"/>
                        <a:pt x="880761" y="851209"/>
                      </a:cubicBezTo>
                      <a:cubicBezTo>
                        <a:pt x="880761" y="873504"/>
                        <a:pt x="898834" y="891577"/>
                        <a:pt x="921129" y="891577"/>
                      </a:cubicBezTo>
                      <a:cubicBezTo>
                        <a:pt x="943424" y="891577"/>
                        <a:pt x="961497" y="873504"/>
                        <a:pt x="961497" y="851209"/>
                      </a:cubicBezTo>
                      <a:cubicBezTo>
                        <a:pt x="961497" y="828914"/>
                        <a:pt x="943424" y="810841"/>
                        <a:pt x="921129" y="810841"/>
                      </a:cubicBezTo>
                      <a:close/>
                      <a:moveTo>
                        <a:pt x="836693" y="810841"/>
                      </a:moveTo>
                      <a:cubicBezTo>
                        <a:pt x="814398" y="810841"/>
                        <a:pt x="796325" y="828914"/>
                        <a:pt x="796325" y="851209"/>
                      </a:cubicBezTo>
                      <a:cubicBezTo>
                        <a:pt x="796325" y="873504"/>
                        <a:pt x="814398" y="891577"/>
                        <a:pt x="836693" y="891577"/>
                      </a:cubicBezTo>
                      <a:cubicBezTo>
                        <a:pt x="858988" y="891577"/>
                        <a:pt x="877061" y="873504"/>
                        <a:pt x="877061" y="851209"/>
                      </a:cubicBezTo>
                      <a:cubicBezTo>
                        <a:pt x="877061" y="828914"/>
                        <a:pt x="858988" y="810841"/>
                        <a:pt x="836693" y="810841"/>
                      </a:cubicBezTo>
                      <a:close/>
                      <a:moveTo>
                        <a:pt x="752256" y="810841"/>
                      </a:moveTo>
                      <a:cubicBezTo>
                        <a:pt x="729961" y="810841"/>
                        <a:pt x="711888" y="828914"/>
                        <a:pt x="711888" y="851209"/>
                      </a:cubicBezTo>
                      <a:cubicBezTo>
                        <a:pt x="711888" y="873504"/>
                        <a:pt x="729961" y="891577"/>
                        <a:pt x="752256" y="891577"/>
                      </a:cubicBezTo>
                      <a:cubicBezTo>
                        <a:pt x="774551" y="891577"/>
                        <a:pt x="792624" y="873504"/>
                        <a:pt x="792624" y="851209"/>
                      </a:cubicBezTo>
                      <a:cubicBezTo>
                        <a:pt x="792624" y="828914"/>
                        <a:pt x="774551" y="810841"/>
                        <a:pt x="752256" y="810841"/>
                      </a:cubicBezTo>
                      <a:close/>
                      <a:moveTo>
                        <a:pt x="667820" y="810841"/>
                      </a:moveTo>
                      <a:cubicBezTo>
                        <a:pt x="645525" y="810841"/>
                        <a:pt x="627452" y="828914"/>
                        <a:pt x="627452" y="851209"/>
                      </a:cubicBezTo>
                      <a:cubicBezTo>
                        <a:pt x="627452" y="873504"/>
                        <a:pt x="645525" y="891577"/>
                        <a:pt x="667820" y="891577"/>
                      </a:cubicBezTo>
                      <a:cubicBezTo>
                        <a:pt x="690115" y="891577"/>
                        <a:pt x="708188" y="873504"/>
                        <a:pt x="708188" y="851209"/>
                      </a:cubicBezTo>
                      <a:cubicBezTo>
                        <a:pt x="708188" y="828914"/>
                        <a:pt x="690115" y="810841"/>
                        <a:pt x="667820" y="810841"/>
                      </a:cubicBezTo>
                      <a:close/>
                      <a:moveTo>
                        <a:pt x="583384" y="810841"/>
                      </a:moveTo>
                      <a:cubicBezTo>
                        <a:pt x="561089" y="810841"/>
                        <a:pt x="543016" y="828914"/>
                        <a:pt x="543016" y="851209"/>
                      </a:cubicBezTo>
                      <a:cubicBezTo>
                        <a:pt x="543016" y="873504"/>
                        <a:pt x="561089" y="891577"/>
                        <a:pt x="583384" y="891577"/>
                      </a:cubicBezTo>
                      <a:cubicBezTo>
                        <a:pt x="605679" y="891577"/>
                        <a:pt x="623752" y="873504"/>
                        <a:pt x="623752" y="851209"/>
                      </a:cubicBezTo>
                      <a:cubicBezTo>
                        <a:pt x="623752" y="828914"/>
                        <a:pt x="605679" y="810841"/>
                        <a:pt x="583384" y="810841"/>
                      </a:cubicBezTo>
                      <a:close/>
                      <a:moveTo>
                        <a:pt x="498947" y="810841"/>
                      </a:moveTo>
                      <a:cubicBezTo>
                        <a:pt x="476652" y="810841"/>
                        <a:pt x="458579" y="828914"/>
                        <a:pt x="458579" y="851209"/>
                      </a:cubicBezTo>
                      <a:cubicBezTo>
                        <a:pt x="458579" y="873504"/>
                        <a:pt x="476652" y="891577"/>
                        <a:pt x="498947" y="891577"/>
                      </a:cubicBezTo>
                      <a:cubicBezTo>
                        <a:pt x="521242" y="891577"/>
                        <a:pt x="539315" y="873504"/>
                        <a:pt x="539315" y="851209"/>
                      </a:cubicBezTo>
                      <a:cubicBezTo>
                        <a:pt x="539315" y="828914"/>
                        <a:pt x="521242" y="810841"/>
                        <a:pt x="498947" y="810841"/>
                      </a:cubicBezTo>
                      <a:close/>
                      <a:moveTo>
                        <a:pt x="414511" y="810841"/>
                      </a:moveTo>
                      <a:cubicBezTo>
                        <a:pt x="392216" y="810841"/>
                        <a:pt x="374143" y="828914"/>
                        <a:pt x="374143" y="851209"/>
                      </a:cubicBezTo>
                      <a:cubicBezTo>
                        <a:pt x="374143" y="873504"/>
                        <a:pt x="392216" y="891577"/>
                        <a:pt x="414511" y="891577"/>
                      </a:cubicBezTo>
                      <a:cubicBezTo>
                        <a:pt x="436806" y="891577"/>
                        <a:pt x="454879" y="873504"/>
                        <a:pt x="454879" y="851209"/>
                      </a:cubicBezTo>
                      <a:cubicBezTo>
                        <a:pt x="454879" y="828914"/>
                        <a:pt x="436806" y="810841"/>
                        <a:pt x="414511" y="810841"/>
                      </a:cubicBezTo>
                      <a:close/>
                      <a:moveTo>
                        <a:pt x="330075" y="810841"/>
                      </a:moveTo>
                      <a:cubicBezTo>
                        <a:pt x="307780" y="810841"/>
                        <a:pt x="289707" y="828914"/>
                        <a:pt x="289707" y="851209"/>
                      </a:cubicBezTo>
                      <a:cubicBezTo>
                        <a:pt x="289707" y="873504"/>
                        <a:pt x="307780" y="891577"/>
                        <a:pt x="330075" y="891577"/>
                      </a:cubicBezTo>
                      <a:cubicBezTo>
                        <a:pt x="352370" y="891577"/>
                        <a:pt x="370443" y="873504"/>
                        <a:pt x="370443" y="851209"/>
                      </a:cubicBezTo>
                      <a:cubicBezTo>
                        <a:pt x="370443" y="828914"/>
                        <a:pt x="352370" y="810841"/>
                        <a:pt x="330075" y="810841"/>
                      </a:cubicBezTo>
                      <a:close/>
                      <a:moveTo>
                        <a:pt x="245639" y="810841"/>
                      </a:moveTo>
                      <a:cubicBezTo>
                        <a:pt x="223344" y="810841"/>
                        <a:pt x="205271" y="828914"/>
                        <a:pt x="205271" y="851209"/>
                      </a:cubicBezTo>
                      <a:cubicBezTo>
                        <a:pt x="205271" y="873504"/>
                        <a:pt x="223344" y="891577"/>
                        <a:pt x="245639" y="891577"/>
                      </a:cubicBezTo>
                      <a:cubicBezTo>
                        <a:pt x="267934" y="891577"/>
                        <a:pt x="286007" y="873504"/>
                        <a:pt x="286007" y="851209"/>
                      </a:cubicBezTo>
                      <a:cubicBezTo>
                        <a:pt x="286007" y="828914"/>
                        <a:pt x="267934" y="810841"/>
                        <a:pt x="245639" y="810841"/>
                      </a:cubicBezTo>
                      <a:close/>
                      <a:moveTo>
                        <a:pt x="161202" y="810841"/>
                      </a:moveTo>
                      <a:cubicBezTo>
                        <a:pt x="138907" y="810841"/>
                        <a:pt x="120834" y="828914"/>
                        <a:pt x="120834" y="851209"/>
                      </a:cubicBezTo>
                      <a:cubicBezTo>
                        <a:pt x="120834" y="873504"/>
                        <a:pt x="138907" y="891577"/>
                        <a:pt x="161202" y="891577"/>
                      </a:cubicBezTo>
                      <a:cubicBezTo>
                        <a:pt x="183497" y="891577"/>
                        <a:pt x="201570" y="873504"/>
                        <a:pt x="201570" y="851209"/>
                      </a:cubicBezTo>
                      <a:cubicBezTo>
                        <a:pt x="201570" y="828914"/>
                        <a:pt x="183497" y="810841"/>
                        <a:pt x="161202" y="810841"/>
                      </a:cubicBezTo>
                      <a:close/>
                      <a:moveTo>
                        <a:pt x="76766" y="810841"/>
                      </a:moveTo>
                      <a:cubicBezTo>
                        <a:pt x="54471" y="810841"/>
                        <a:pt x="36398" y="828914"/>
                        <a:pt x="36398" y="851209"/>
                      </a:cubicBezTo>
                      <a:cubicBezTo>
                        <a:pt x="36398" y="873504"/>
                        <a:pt x="54471" y="891577"/>
                        <a:pt x="76766" y="891577"/>
                      </a:cubicBezTo>
                      <a:cubicBezTo>
                        <a:pt x="99061" y="891577"/>
                        <a:pt x="117134" y="873504"/>
                        <a:pt x="117134" y="851209"/>
                      </a:cubicBezTo>
                      <a:cubicBezTo>
                        <a:pt x="117134" y="828914"/>
                        <a:pt x="99061" y="810841"/>
                        <a:pt x="76766" y="810841"/>
                      </a:cubicBezTo>
                      <a:close/>
                      <a:moveTo>
                        <a:pt x="1343312" y="724792"/>
                      </a:moveTo>
                      <a:cubicBezTo>
                        <a:pt x="1321017" y="724792"/>
                        <a:pt x="1302944" y="742865"/>
                        <a:pt x="1302944" y="765160"/>
                      </a:cubicBezTo>
                      <a:cubicBezTo>
                        <a:pt x="1302944" y="787455"/>
                        <a:pt x="1321017" y="805528"/>
                        <a:pt x="1343312" y="805528"/>
                      </a:cubicBezTo>
                      <a:cubicBezTo>
                        <a:pt x="1365607" y="805528"/>
                        <a:pt x="1383680" y="787455"/>
                        <a:pt x="1383680" y="765160"/>
                      </a:cubicBezTo>
                      <a:cubicBezTo>
                        <a:pt x="1383680" y="742865"/>
                        <a:pt x="1365607" y="724792"/>
                        <a:pt x="1343312" y="724792"/>
                      </a:cubicBezTo>
                      <a:close/>
                      <a:moveTo>
                        <a:pt x="1258874" y="724792"/>
                      </a:moveTo>
                      <a:cubicBezTo>
                        <a:pt x="1236579" y="724792"/>
                        <a:pt x="1218506" y="742865"/>
                        <a:pt x="1218506" y="765160"/>
                      </a:cubicBezTo>
                      <a:cubicBezTo>
                        <a:pt x="1218506" y="787455"/>
                        <a:pt x="1236579" y="805528"/>
                        <a:pt x="1258874" y="805528"/>
                      </a:cubicBezTo>
                      <a:cubicBezTo>
                        <a:pt x="1281169" y="805528"/>
                        <a:pt x="1299242" y="787455"/>
                        <a:pt x="1299242" y="765160"/>
                      </a:cubicBezTo>
                      <a:cubicBezTo>
                        <a:pt x="1299242" y="742865"/>
                        <a:pt x="1281169" y="724792"/>
                        <a:pt x="1258874" y="724792"/>
                      </a:cubicBezTo>
                      <a:close/>
                      <a:moveTo>
                        <a:pt x="1174438" y="724792"/>
                      </a:moveTo>
                      <a:cubicBezTo>
                        <a:pt x="1152143" y="724792"/>
                        <a:pt x="1134070" y="742865"/>
                        <a:pt x="1134070" y="765160"/>
                      </a:cubicBezTo>
                      <a:cubicBezTo>
                        <a:pt x="1134070" y="787455"/>
                        <a:pt x="1152143" y="805528"/>
                        <a:pt x="1174438" y="805528"/>
                      </a:cubicBezTo>
                      <a:cubicBezTo>
                        <a:pt x="1196733" y="805528"/>
                        <a:pt x="1214806" y="787455"/>
                        <a:pt x="1214806" y="765160"/>
                      </a:cubicBezTo>
                      <a:cubicBezTo>
                        <a:pt x="1214806" y="742865"/>
                        <a:pt x="1196733" y="724792"/>
                        <a:pt x="1174438" y="724792"/>
                      </a:cubicBezTo>
                      <a:close/>
                      <a:moveTo>
                        <a:pt x="1090002" y="724792"/>
                      </a:moveTo>
                      <a:cubicBezTo>
                        <a:pt x="1067707" y="724792"/>
                        <a:pt x="1049634" y="742865"/>
                        <a:pt x="1049634" y="765160"/>
                      </a:cubicBezTo>
                      <a:cubicBezTo>
                        <a:pt x="1049634" y="787455"/>
                        <a:pt x="1067707" y="805528"/>
                        <a:pt x="1090002" y="805528"/>
                      </a:cubicBezTo>
                      <a:cubicBezTo>
                        <a:pt x="1112297" y="805528"/>
                        <a:pt x="1130370" y="787455"/>
                        <a:pt x="1130370" y="765160"/>
                      </a:cubicBezTo>
                      <a:cubicBezTo>
                        <a:pt x="1130370" y="742865"/>
                        <a:pt x="1112297" y="724792"/>
                        <a:pt x="1090002" y="724792"/>
                      </a:cubicBezTo>
                      <a:close/>
                      <a:moveTo>
                        <a:pt x="1005565" y="724792"/>
                      </a:moveTo>
                      <a:cubicBezTo>
                        <a:pt x="983270" y="724792"/>
                        <a:pt x="965197" y="742865"/>
                        <a:pt x="965197" y="765160"/>
                      </a:cubicBezTo>
                      <a:cubicBezTo>
                        <a:pt x="965197" y="787455"/>
                        <a:pt x="983270" y="805528"/>
                        <a:pt x="1005565" y="805528"/>
                      </a:cubicBezTo>
                      <a:cubicBezTo>
                        <a:pt x="1027860" y="805528"/>
                        <a:pt x="1045933" y="787455"/>
                        <a:pt x="1045933" y="765160"/>
                      </a:cubicBezTo>
                      <a:cubicBezTo>
                        <a:pt x="1045933" y="742865"/>
                        <a:pt x="1027860" y="724792"/>
                        <a:pt x="1005565" y="724792"/>
                      </a:cubicBezTo>
                      <a:close/>
                      <a:moveTo>
                        <a:pt x="921129" y="724792"/>
                      </a:moveTo>
                      <a:cubicBezTo>
                        <a:pt x="898834" y="724792"/>
                        <a:pt x="880761" y="742865"/>
                        <a:pt x="880761" y="765160"/>
                      </a:cubicBezTo>
                      <a:cubicBezTo>
                        <a:pt x="880761" y="787455"/>
                        <a:pt x="898834" y="805528"/>
                        <a:pt x="921129" y="805528"/>
                      </a:cubicBezTo>
                      <a:cubicBezTo>
                        <a:pt x="943424" y="805528"/>
                        <a:pt x="961497" y="787455"/>
                        <a:pt x="961497" y="765160"/>
                      </a:cubicBezTo>
                      <a:cubicBezTo>
                        <a:pt x="961497" y="742865"/>
                        <a:pt x="943424" y="724792"/>
                        <a:pt x="921129" y="724792"/>
                      </a:cubicBezTo>
                      <a:close/>
                      <a:moveTo>
                        <a:pt x="836693" y="724792"/>
                      </a:moveTo>
                      <a:cubicBezTo>
                        <a:pt x="814398" y="724792"/>
                        <a:pt x="796325" y="742865"/>
                        <a:pt x="796325" y="765160"/>
                      </a:cubicBezTo>
                      <a:cubicBezTo>
                        <a:pt x="796325" y="787455"/>
                        <a:pt x="814398" y="805528"/>
                        <a:pt x="836693" y="805528"/>
                      </a:cubicBezTo>
                      <a:cubicBezTo>
                        <a:pt x="858988" y="805528"/>
                        <a:pt x="877061" y="787455"/>
                        <a:pt x="877061" y="765160"/>
                      </a:cubicBezTo>
                      <a:cubicBezTo>
                        <a:pt x="877061" y="742865"/>
                        <a:pt x="858988" y="724792"/>
                        <a:pt x="836693" y="724792"/>
                      </a:cubicBezTo>
                      <a:close/>
                      <a:moveTo>
                        <a:pt x="752256" y="724792"/>
                      </a:moveTo>
                      <a:cubicBezTo>
                        <a:pt x="729961" y="724792"/>
                        <a:pt x="711888" y="742865"/>
                        <a:pt x="711888" y="765160"/>
                      </a:cubicBezTo>
                      <a:cubicBezTo>
                        <a:pt x="711888" y="787455"/>
                        <a:pt x="729961" y="805528"/>
                        <a:pt x="752256" y="805528"/>
                      </a:cubicBezTo>
                      <a:cubicBezTo>
                        <a:pt x="774551" y="805528"/>
                        <a:pt x="792624" y="787455"/>
                        <a:pt x="792624" y="765160"/>
                      </a:cubicBezTo>
                      <a:cubicBezTo>
                        <a:pt x="792624" y="742865"/>
                        <a:pt x="774551" y="724792"/>
                        <a:pt x="752256" y="724792"/>
                      </a:cubicBezTo>
                      <a:close/>
                      <a:moveTo>
                        <a:pt x="667820" y="724792"/>
                      </a:moveTo>
                      <a:cubicBezTo>
                        <a:pt x="645525" y="724792"/>
                        <a:pt x="627452" y="742865"/>
                        <a:pt x="627452" y="765160"/>
                      </a:cubicBezTo>
                      <a:cubicBezTo>
                        <a:pt x="627452" y="787455"/>
                        <a:pt x="645525" y="805528"/>
                        <a:pt x="667820" y="805528"/>
                      </a:cubicBezTo>
                      <a:cubicBezTo>
                        <a:pt x="690115" y="805528"/>
                        <a:pt x="708188" y="787455"/>
                        <a:pt x="708188" y="765160"/>
                      </a:cubicBezTo>
                      <a:cubicBezTo>
                        <a:pt x="708188" y="742865"/>
                        <a:pt x="690115" y="724792"/>
                        <a:pt x="667820" y="724792"/>
                      </a:cubicBezTo>
                      <a:close/>
                      <a:moveTo>
                        <a:pt x="583384" y="724792"/>
                      </a:moveTo>
                      <a:cubicBezTo>
                        <a:pt x="561089" y="724792"/>
                        <a:pt x="543016" y="742865"/>
                        <a:pt x="543016" y="765160"/>
                      </a:cubicBezTo>
                      <a:cubicBezTo>
                        <a:pt x="543016" y="787455"/>
                        <a:pt x="561089" y="805528"/>
                        <a:pt x="583384" y="805528"/>
                      </a:cubicBezTo>
                      <a:cubicBezTo>
                        <a:pt x="605679" y="805528"/>
                        <a:pt x="623752" y="787455"/>
                        <a:pt x="623752" y="765160"/>
                      </a:cubicBezTo>
                      <a:cubicBezTo>
                        <a:pt x="623752" y="742865"/>
                        <a:pt x="605679" y="724792"/>
                        <a:pt x="583384" y="724792"/>
                      </a:cubicBezTo>
                      <a:close/>
                      <a:moveTo>
                        <a:pt x="498947" y="724792"/>
                      </a:moveTo>
                      <a:cubicBezTo>
                        <a:pt x="476652" y="724792"/>
                        <a:pt x="458579" y="742865"/>
                        <a:pt x="458579" y="765160"/>
                      </a:cubicBezTo>
                      <a:cubicBezTo>
                        <a:pt x="458579" y="787455"/>
                        <a:pt x="476652" y="805528"/>
                        <a:pt x="498947" y="805528"/>
                      </a:cubicBezTo>
                      <a:cubicBezTo>
                        <a:pt x="521242" y="805528"/>
                        <a:pt x="539315" y="787455"/>
                        <a:pt x="539315" y="765160"/>
                      </a:cubicBezTo>
                      <a:cubicBezTo>
                        <a:pt x="539315" y="742865"/>
                        <a:pt x="521242" y="724792"/>
                        <a:pt x="498947" y="724792"/>
                      </a:cubicBezTo>
                      <a:close/>
                      <a:moveTo>
                        <a:pt x="414511" y="724792"/>
                      </a:moveTo>
                      <a:cubicBezTo>
                        <a:pt x="392216" y="724792"/>
                        <a:pt x="374143" y="742865"/>
                        <a:pt x="374143" y="765160"/>
                      </a:cubicBezTo>
                      <a:cubicBezTo>
                        <a:pt x="374143" y="787455"/>
                        <a:pt x="392216" y="805528"/>
                        <a:pt x="414511" y="805528"/>
                      </a:cubicBezTo>
                      <a:cubicBezTo>
                        <a:pt x="436806" y="805528"/>
                        <a:pt x="454879" y="787455"/>
                        <a:pt x="454879" y="765160"/>
                      </a:cubicBezTo>
                      <a:cubicBezTo>
                        <a:pt x="454879" y="742865"/>
                        <a:pt x="436806" y="724792"/>
                        <a:pt x="414511" y="724792"/>
                      </a:cubicBezTo>
                      <a:close/>
                      <a:moveTo>
                        <a:pt x="330075" y="724792"/>
                      </a:moveTo>
                      <a:cubicBezTo>
                        <a:pt x="307780" y="724792"/>
                        <a:pt x="289707" y="742865"/>
                        <a:pt x="289707" y="765160"/>
                      </a:cubicBezTo>
                      <a:cubicBezTo>
                        <a:pt x="289707" y="787455"/>
                        <a:pt x="307780" y="805528"/>
                        <a:pt x="330075" y="805528"/>
                      </a:cubicBezTo>
                      <a:cubicBezTo>
                        <a:pt x="352370" y="805528"/>
                        <a:pt x="370443" y="787455"/>
                        <a:pt x="370443" y="765160"/>
                      </a:cubicBezTo>
                      <a:cubicBezTo>
                        <a:pt x="370443" y="742865"/>
                        <a:pt x="352370" y="724792"/>
                        <a:pt x="330075" y="724792"/>
                      </a:cubicBezTo>
                      <a:close/>
                      <a:moveTo>
                        <a:pt x="245639" y="724792"/>
                      </a:moveTo>
                      <a:cubicBezTo>
                        <a:pt x="223344" y="724792"/>
                        <a:pt x="205271" y="742865"/>
                        <a:pt x="205271" y="765160"/>
                      </a:cubicBezTo>
                      <a:cubicBezTo>
                        <a:pt x="205271" y="787455"/>
                        <a:pt x="223344" y="805528"/>
                        <a:pt x="245639" y="805528"/>
                      </a:cubicBezTo>
                      <a:cubicBezTo>
                        <a:pt x="267934" y="805528"/>
                        <a:pt x="286007" y="787455"/>
                        <a:pt x="286007" y="765160"/>
                      </a:cubicBezTo>
                      <a:cubicBezTo>
                        <a:pt x="286007" y="742865"/>
                        <a:pt x="267934" y="724792"/>
                        <a:pt x="245639" y="724792"/>
                      </a:cubicBezTo>
                      <a:close/>
                      <a:moveTo>
                        <a:pt x="161202" y="724792"/>
                      </a:moveTo>
                      <a:cubicBezTo>
                        <a:pt x="138907" y="724792"/>
                        <a:pt x="120834" y="742865"/>
                        <a:pt x="120834" y="765160"/>
                      </a:cubicBezTo>
                      <a:cubicBezTo>
                        <a:pt x="120834" y="787455"/>
                        <a:pt x="138907" y="805528"/>
                        <a:pt x="161202" y="805528"/>
                      </a:cubicBezTo>
                      <a:cubicBezTo>
                        <a:pt x="183497" y="805528"/>
                        <a:pt x="201570" y="787455"/>
                        <a:pt x="201570" y="765160"/>
                      </a:cubicBezTo>
                      <a:cubicBezTo>
                        <a:pt x="201570" y="742865"/>
                        <a:pt x="183497" y="724792"/>
                        <a:pt x="161202" y="724792"/>
                      </a:cubicBezTo>
                      <a:close/>
                      <a:moveTo>
                        <a:pt x="76766" y="724792"/>
                      </a:moveTo>
                      <a:cubicBezTo>
                        <a:pt x="54471" y="724792"/>
                        <a:pt x="36398" y="742865"/>
                        <a:pt x="36398" y="765160"/>
                      </a:cubicBezTo>
                      <a:cubicBezTo>
                        <a:pt x="36398" y="787455"/>
                        <a:pt x="54471" y="805528"/>
                        <a:pt x="76766" y="805528"/>
                      </a:cubicBezTo>
                      <a:cubicBezTo>
                        <a:pt x="99061" y="805528"/>
                        <a:pt x="117134" y="787455"/>
                        <a:pt x="117134" y="765160"/>
                      </a:cubicBezTo>
                      <a:cubicBezTo>
                        <a:pt x="117134" y="742865"/>
                        <a:pt x="99061" y="724792"/>
                        <a:pt x="76766" y="724792"/>
                      </a:cubicBezTo>
                      <a:close/>
                      <a:moveTo>
                        <a:pt x="1343312" y="638743"/>
                      </a:moveTo>
                      <a:cubicBezTo>
                        <a:pt x="1321017" y="638743"/>
                        <a:pt x="1302944" y="656816"/>
                        <a:pt x="1302944" y="679111"/>
                      </a:cubicBezTo>
                      <a:cubicBezTo>
                        <a:pt x="1302944" y="701406"/>
                        <a:pt x="1321017" y="719479"/>
                        <a:pt x="1343312" y="719479"/>
                      </a:cubicBezTo>
                      <a:cubicBezTo>
                        <a:pt x="1365607" y="719479"/>
                        <a:pt x="1383680" y="701406"/>
                        <a:pt x="1383680" y="679111"/>
                      </a:cubicBezTo>
                      <a:cubicBezTo>
                        <a:pt x="1383680" y="656816"/>
                        <a:pt x="1365607" y="638743"/>
                        <a:pt x="1343312" y="638743"/>
                      </a:cubicBezTo>
                      <a:close/>
                      <a:moveTo>
                        <a:pt x="1258874" y="638743"/>
                      </a:moveTo>
                      <a:cubicBezTo>
                        <a:pt x="1236579" y="638743"/>
                        <a:pt x="1218506" y="656816"/>
                        <a:pt x="1218506" y="679111"/>
                      </a:cubicBezTo>
                      <a:cubicBezTo>
                        <a:pt x="1218506" y="701406"/>
                        <a:pt x="1236579" y="719479"/>
                        <a:pt x="1258874" y="719479"/>
                      </a:cubicBezTo>
                      <a:cubicBezTo>
                        <a:pt x="1281169" y="719479"/>
                        <a:pt x="1299242" y="701406"/>
                        <a:pt x="1299242" y="679111"/>
                      </a:cubicBezTo>
                      <a:cubicBezTo>
                        <a:pt x="1299242" y="656816"/>
                        <a:pt x="1281169" y="638743"/>
                        <a:pt x="1258874" y="638743"/>
                      </a:cubicBezTo>
                      <a:close/>
                      <a:moveTo>
                        <a:pt x="1174438" y="638743"/>
                      </a:moveTo>
                      <a:cubicBezTo>
                        <a:pt x="1152143" y="638743"/>
                        <a:pt x="1134070" y="656816"/>
                        <a:pt x="1134070" y="679111"/>
                      </a:cubicBezTo>
                      <a:cubicBezTo>
                        <a:pt x="1134070" y="701406"/>
                        <a:pt x="1152143" y="719479"/>
                        <a:pt x="1174438" y="719479"/>
                      </a:cubicBezTo>
                      <a:cubicBezTo>
                        <a:pt x="1196733" y="719479"/>
                        <a:pt x="1214806" y="701406"/>
                        <a:pt x="1214806" y="679111"/>
                      </a:cubicBezTo>
                      <a:cubicBezTo>
                        <a:pt x="1214806" y="656816"/>
                        <a:pt x="1196733" y="638743"/>
                        <a:pt x="1174438" y="638743"/>
                      </a:cubicBezTo>
                      <a:close/>
                      <a:moveTo>
                        <a:pt x="1090002" y="638743"/>
                      </a:moveTo>
                      <a:cubicBezTo>
                        <a:pt x="1067707" y="638743"/>
                        <a:pt x="1049634" y="656816"/>
                        <a:pt x="1049634" y="679111"/>
                      </a:cubicBezTo>
                      <a:cubicBezTo>
                        <a:pt x="1049634" y="701406"/>
                        <a:pt x="1067707" y="719479"/>
                        <a:pt x="1090002" y="719479"/>
                      </a:cubicBezTo>
                      <a:cubicBezTo>
                        <a:pt x="1112297" y="719479"/>
                        <a:pt x="1130370" y="701406"/>
                        <a:pt x="1130370" y="679111"/>
                      </a:cubicBezTo>
                      <a:cubicBezTo>
                        <a:pt x="1130370" y="656816"/>
                        <a:pt x="1112297" y="638743"/>
                        <a:pt x="1090002" y="638743"/>
                      </a:cubicBezTo>
                      <a:close/>
                      <a:moveTo>
                        <a:pt x="1005565" y="638743"/>
                      </a:moveTo>
                      <a:cubicBezTo>
                        <a:pt x="983270" y="638743"/>
                        <a:pt x="965197" y="656816"/>
                        <a:pt x="965197" y="679111"/>
                      </a:cubicBezTo>
                      <a:cubicBezTo>
                        <a:pt x="965197" y="701406"/>
                        <a:pt x="983270" y="719479"/>
                        <a:pt x="1005565" y="719479"/>
                      </a:cubicBezTo>
                      <a:cubicBezTo>
                        <a:pt x="1027860" y="719479"/>
                        <a:pt x="1045933" y="701406"/>
                        <a:pt x="1045933" y="679111"/>
                      </a:cubicBezTo>
                      <a:cubicBezTo>
                        <a:pt x="1045933" y="656816"/>
                        <a:pt x="1027860" y="638743"/>
                        <a:pt x="1005565" y="638743"/>
                      </a:cubicBezTo>
                      <a:close/>
                      <a:moveTo>
                        <a:pt x="921129" y="638743"/>
                      </a:moveTo>
                      <a:cubicBezTo>
                        <a:pt x="898834" y="638743"/>
                        <a:pt x="880761" y="656816"/>
                        <a:pt x="880761" y="679111"/>
                      </a:cubicBezTo>
                      <a:cubicBezTo>
                        <a:pt x="880761" y="701406"/>
                        <a:pt x="898834" y="719479"/>
                        <a:pt x="921129" y="719479"/>
                      </a:cubicBezTo>
                      <a:cubicBezTo>
                        <a:pt x="943424" y="719479"/>
                        <a:pt x="961497" y="701406"/>
                        <a:pt x="961497" y="679111"/>
                      </a:cubicBezTo>
                      <a:cubicBezTo>
                        <a:pt x="961497" y="656816"/>
                        <a:pt x="943424" y="638743"/>
                        <a:pt x="921129" y="638743"/>
                      </a:cubicBezTo>
                      <a:close/>
                      <a:moveTo>
                        <a:pt x="836693" y="638743"/>
                      </a:moveTo>
                      <a:cubicBezTo>
                        <a:pt x="814398" y="638743"/>
                        <a:pt x="796325" y="656816"/>
                        <a:pt x="796325" y="679111"/>
                      </a:cubicBezTo>
                      <a:cubicBezTo>
                        <a:pt x="796325" y="701406"/>
                        <a:pt x="814398" y="719479"/>
                        <a:pt x="836693" y="719479"/>
                      </a:cubicBezTo>
                      <a:cubicBezTo>
                        <a:pt x="858988" y="719479"/>
                        <a:pt x="877061" y="701406"/>
                        <a:pt x="877061" y="679111"/>
                      </a:cubicBezTo>
                      <a:cubicBezTo>
                        <a:pt x="877061" y="656816"/>
                        <a:pt x="858988" y="638743"/>
                        <a:pt x="836693" y="638743"/>
                      </a:cubicBezTo>
                      <a:close/>
                      <a:moveTo>
                        <a:pt x="752256" y="638743"/>
                      </a:moveTo>
                      <a:cubicBezTo>
                        <a:pt x="729961" y="638743"/>
                        <a:pt x="711888" y="656816"/>
                        <a:pt x="711888" y="679111"/>
                      </a:cubicBezTo>
                      <a:cubicBezTo>
                        <a:pt x="711888" y="701406"/>
                        <a:pt x="729961" y="719479"/>
                        <a:pt x="752256" y="719479"/>
                      </a:cubicBezTo>
                      <a:cubicBezTo>
                        <a:pt x="774551" y="719479"/>
                        <a:pt x="792624" y="701406"/>
                        <a:pt x="792624" y="679111"/>
                      </a:cubicBezTo>
                      <a:cubicBezTo>
                        <a:pt x="792624" y="656816"/>
                        <a:pt x="774551" y="638743"/>
                        <a:pt x="752256" y="638743"/>
                      </a:cubicBezTo>
                      <a:close/>
                      <a:moveTo>
                        <a:pt x="667820" y="638743"/>
                      </a:moveTo>
                      <a:cubicBezTo>
                        <a:pt x="645525" y="638743"/>
                        <a:pt x="627452" y="656816"/>
                        <a:pt x="627452" y="679111"/>
                      </a:cubicBezTo>
                      <a:cubicBezTo>
                        <a:pt x="627452" y="701406"/>
                        <a:pt x="645525" y="719479"/>
                        <a:pt x="667820" y="719479"/>
                      </a:cubicBezTo>
                      <a:cubicBezTo>
                        <a:pt x="690115" y="719479"/>
                        <a:pt x="708188" y="701406"/>
                        <a:pt x="708188" y="679111"/>
                      </a:cubicBezTo>
                      <a:cubicBezTo>
                        <a:pt x="708188" y="656816"/>
                        <a:pt x="690115" y="638743"/>
                        <a:pt x="667820" y="638743"/>
                      </a:cubicBezTo>
                      <a:close/>
                      <a:moveTo>
                        <a:pt x="583384" y="638743"/>
                      </a:moveTo>
                      <a:cubicBezTo>
                        <a:pt x="561089" y="638743"/>
                        <a:pt x="543016" y="656816"/>
                        <a:pt x="543016" y="679111"/>
                      </a:cubicBezTo>
                      <a:cubicBezTo>
                        <a:pt x="543016" y="701406"/>
                        <a:pt x="561089" y="719479"/>
                        <a:pt x="583384" y="719479"/>
                      </a:cubicBezTo>
                      <a:cubicBezTo>
                        <a:pt x="605679" y="719479"/>
                        <a:pt x="623752" y="701406"/>
                        <a:pt x="623752" y="679111"/>
                      </a:cubicBezTo>
                      <a:cubicBezTo>
                        <a:pt x="623752" y="656816"/>
                        <a:pt x="605679" y="638743"/>
                        <a:pt x="583384" y="638743"/>
                      </a:cubicBezTo>
                      <a:close/>
                      <a:moveTo>
                        <a:pt x="498947" y="638743"/>
                      </a:moveTo>
                      <a:cubicBezTo>
                        <a:pt x="476652" y="638743"/>
                        <a:pt x="458579" y="656816"/>
                        <a:pt x="458579" y="679111"/>
                      </a:cubicBezTo>
                      <a:cubicBezTo>
                        <a:pt x="458579" y="701406"/>
                        <a:pt x="476652" y="719479"/>
                        <a:pt x="498947" y="719479"/>
                      </a:cubicBezTo>
                      <a:cubicBezTo>
                        <a:pt x="521242" y="719479"/>
                        <a:pt x="539315" y="701406"/>
                        <a:pt x="539315" y="679111"/>
                      </a:cubicBezTo>
                      <a:cubicBezTo>
                        <a:pt x="539315" y="656816"/>
                        <a:pt x="521242" y="638743"/>
                        <a:pt x="498947" y="638743"/>
                      </a:cubicBezTo>
                      <a:close/>
                      <a:moveTo>
                        <a:pt x="414511" y="638743"/>
                      </a:moveTo>
                      <a:cubicBezTo>
                        <a:pt x="392216" y="638743"/>
                        <a:pt x="374143" y="656816"/>
                        <a:pt x="374143" y="679111"/>
                      </a:cubicBezTo>
                      <a:cubicBezTo>
                        <a:pt x="374143" y="701406"/>
                        <a:pt x="392216" y="719479"/>
                        <a:pt x="414511" y="719479"/>
                      </a:cubicBezTo>
                      <a:cubicBezTo>
                        <a:pt x="436806" y="719479"/>
                        <a:pt x="454879" y="701406"/>
                        <a:pt x="454879" y="679111"/>
                      </a:cubicBezTo>
                      <a:cubicBezTo>
                        <a:pt x="454879" y="656816"/>
                        <a:pt x="436806" y="638743"/>
                        <a:pt x="414511" y="638743"/>
                      </a:cubicBezTo>
                      <a:close/>
                      <a:moveTo>
                        <a:pt x="330075" y="638743"/>
                      </a:moveTo>
                      <a:cubicBezTo>
                        <a:pt x="307780" y="638743"/>
                        <a:pt x="289707" y="656816"/>
                        <a:pt x="289707" y="679111"/>
                      </a:cubicBezTo>
                      <a:cubicBezTo>
                        <a:pt x="289707" y="701406"/>
                        <a:pt x="307780" y="719479"/>
                        <a:pt x="330075" y="719479"/>
                      </a:cubicBezTo>
                      <a:cubicBezTo>
                        <a:pt x="352370" y="719479"/>
                        <a:pt x="370443" y="701406"/>
                        <a:pt x="370443" y="679111"/>
                      </a:cubicBezTo>
                      <a:cubicBezTo>
                        <a:pt x="370443" y="656816"/>
                        <a:pt x="352370" y="638743"/>
                        <a:pt x="330075" y="638743"/>
                      </a:cubicBezTo>
                      <a:close/>
                      <a:moveTo>
                        <a:pt x="245639" y="638743"/>
                      </a:moveTo>
                      <a:cubicBezTo>
                        <a:pt x="223344" y="638743"/>
                        <a:pt x="205271" y="656816"/>
                        <a:pt x="205271" y="679111"/>
                      </a:cubicBezTo>
                      <a:cubicBezTo>
                        <a:pt x="205271" y="701406"/>
                        <a:pt x="223344" y="719479"/>
                        <a:pt x="245639" y="719479"/>
                      </a:cubicBezTo>
                      <a:cubicBezTo>
                        <a:pt x="267934" y="719479"/>
                        <a:pt x="286007" y="701406"/>
                        <a:pt x="286007" y="679111"/>
                      </a:cubicBezTo>
                      <a:cubicBezTo>
                        <a:pt x="286007" y="656816"/>
                        <a:pt x="267934" y="638743"/>
                        <a:pt x="245639" y="638743"/>
                      </a:cubicBezTo>
                      <a:close/>
                      <a:moveTo>
                        <a:pt x="161202" y="638743"/>
                      </a:moveTo>
                      <a:cubicBezTo>
                        <a:pt x="138907" y="638743"/>
                        <a:pt x="120834" y="656816"/>
                        <a:pt x="120834" y="679111"/>
                      </a:cubicBezTo>
                      <a:cubicBezTo>
                        <a:pt x="120834" y="701406"/>
                        <a:pt x="138907" y="719479"/>
                        <a:pt x="161202" y="719479"/>
                      </a:cubicBezTo>
                      <a:cubicBezTo>
                        <a:pt x="183497" y="719479"/>
                        <a:pt x="201570" y="701406"/>
                        <a:pt x="201570" y="679111"/>
                      </a:cubicBezTo>
                      <a:cubicBezTo>
                        <a:pt x="201570" y="656816"/>
                        <a:pt x="183497" y="638743"/>
                        <a:pt x="161202" y="638743"/>
                      </a:cubicBezTo>
                      <a:close/>
                      <a:moveTo>
                        <a:pt x="76766" y="638743"/>
                      </a:moveTo>
                      <a:cubicBezTo>
                        <a:pt x="54471" y="638743"/>
                        <a:pt x="36398" y="656816"/>
                        <a:pt x="36398" y="679111"/>
                      </a:cubicBezTo>
                      <a:cubicBezTo>
                        <a:pt x="36398" y="701406"/>
                        <a:pt x="54471" y="719479"/>
                        <a:pt x="76766" y="719479"/>
                      </a:cubicBezTo>
                      <a:cubicBezTo>
                        <a:pt x="99061" y="719479"/>
                        <a:pt x="117134" y="701406"/>
                        <a:pt x="117134" y="679111"/>
                      </a:cubicBezTo>
                      <a:cubicBezTo>
                        <a:pt x="117134" y="656816"/>
                        <a:pt x="99061" y="638743"/>
                        <a:pt x="76766" y="638743"/>
                      </a:cubicBezTo>
                      <a:close/>
                      <a:moveTo>
                        <a:pt x="1343312" y="552694"/>
                      </a:moveTo>
                      <a:cubicBezTo>
                        <a:pt x="1321017" y="552694"/>
                        <a:pt x="1302944" y="570767"/>
                        <a:pt x="1302944" y="593062"/>
                      </a:cubicBezTo>
                      <a:cubicBezTo>
                        <a:pt x="1302944" y="615357"/>
                        <a:pt x="1321017" y="633430"/>
                        <a:pt x="1343312" y="633430"/>
                      </a:cubicBezTo>
                      <a:cubicBezTo>
                        <a:pt x="1365607" y="633430"/>
                        <a:pt x="1383680" y="615357"/>
                        <a:pt x="1383680" y="593062"/>
                      </a:cubicBezTo>
                      <a:cubicBezTo>
                        <a:pt x="1383680" y="570767"/>
                        <a:pt x="1365607" y="552694"/>
                        <a:pt x="1343312" y="552694"/>
                      </a:cubicBezTo>
                      <a:close/>
                      <a:moveTo>
                        <a:pt x="1258874" y="552694"/>
                      </a:moveTo>
                      <a:cubicBezTo>
                        <a:pt x="1236579" y="552694"/>
                        <a:pt x="1218506" y="570767"/>
                        <a:pt x="1218506" y="593062"/>
                      </a:cubicBezTo>
                      <a:cubicBezTo>
                        <a:pt x="1218506" y="615357"/>
                        <a:pt x="1236579" y="633430"/>
                        <a:pt x="1258874" y="633430"/>
                      </a:cubicBezTo>
                      <a:cubicBezTo>
                        <a:pt x="1281169" y="633430"/>
                        <a:pt x="1299242" y="615357"/>
                        <a:pt x="1299242" y="593062"/>
                      </a:cubicBezTo>
                      <a:cubicBezTo>
                        <a:pt x="1299242" y="570767"/>
                        <a:pt x="1281169" y="552694"/>
                        <a:pt x="1258874" y="552694"/>
                      </a:cubicBezTo>
                      <a:close/>
                      <a:moveTo>
                        <a:pt x="1174438" y="552694"/>
                      </a:moveTo>
                      <a:cubicBezTo>
                        <a:pt x="1152143" y="552694"/>
                        <a:pt x="1134070" y="570767"/>
                        <a:pt x="1134070" y="593062"/>
                      </a:cubicBezTo>
                      <a:cubicBezTo>
                        <a:pt x="1134070" y="615357"/>
                        <a:pt x="1152143" y="633430"/>
                        <a:pt x="1174438" y="633430"/>
                      </a:cubicBezTo>
                      <a:cubicBezTo>
                        <a:pt x="1196733" y="633430"/>
                        <a:pt x="1214806" y="615357"/>
                        <a:pt x="1214806" y="593062"/>
                      </a:cubicBezTo>
                      <a:cubicBezTo>
                        <a:pt x="1214806" y="570767"/>
                        <a:pt x="1196733" y="552694"/>
                        <a:pt x="1174438" y="552694"/>
                      </a:cubicBezTo>
                      <a:close/>
                      <a:moveTo>
                        <a:pt x="1090002" y="552694"/>
                      </a:moveTo>
                      <a:cubicBezTo>
                        <a:pt x="1067707" y="552694"/>
                        <a:pt x="1049634" y="570767"/>
                        <a:pt x="1049634" y="593062"/>
                      </a:cubicBezTo>
                      <a:cubicBezTo>
                        <a:pt x="1049634" y="615357"/>
                        <a:pt x="1067707" y="633430"/>
                        <a:pt x="1090002" y="633430"/>
                      </a:cubicBezTo>
                      <a:cubicBezTo>
                        <a:pt x="1112297" y="633430"/>
                        <a:pt x="1130370" y="615357"/>
                        <a:pt x="1130370" y="593062"/>
                      </a:cubicBezTo>
                      <a:cubicBezTo>
                        <a:pt x="1130370" y="570767"/>
                        <a:pt x="1112297" y="552694"/>
                        <a:pt x="1090002" y="552694"/>
                      </a:cubicBezTo>
                      <a:close/>
                      <a:moveTo>
                        <a:pt x="1005565" y="552694"/>
                      </a:moveTo>
                      <a:cubicBezTo>
                        <a:pt x="983270" y="552694"/>
                        <a:pt x="965197" y="570767"/>
                        <a:pt x="965197" y="593062"/>
                      </a:cubicBezTo>
                      <a:cubicBezTo>
                        <a:pt x="965197" y="615357"/>
                        <a:pt x="983270" y="633430"/>
                        <a:pt x="1005565" y="633430"/>
                      </a:cubicBezTo>
                      <a:cubicBezTo>
                        <a:pt x="1027860" y="633430"/>
                        <a:pt x="1045933" y="615357"/>
                        <a:pt x="1045933" y="593062"/>
                      </a:cubicBezTo>
                      <a:cubicBezTo>
                        <a:pt x="1045933" y="570767"/>
                        <a:pt x="1027860" y="552694"/>
                        <a:pt x="1005565" y="552694"/>
                      </a:cubicBezTo>
                      <a:close/>
                      <a:moveTo>
                        <a:pt x="921129" y="552694"/>
                      </a:moveTo>
                      <a:cubicBezTo>
                        <a:pt x="898834" y="552694"/>
                        <a:pt x="880761" y="570767"/>
                        <a:pt x="880761" y="593062"/>
                      </a:cubicBezTo>
                      <a:cubicBezTo>
                        <a:pt x="880761" y="615357"/>
                        <a:pt x="898834" y="633430"/>
                        <a:pt x="921129" y="633430"/>
                      </a:cubicBezTo>
                      <a:cubicBezTo>
                        <a:pt x="943424" y="633430"/>
                        <a:pt x="961497" y="615357"/>
                        <a:pt x="961497" y="593062"/>
                      </a:cubicBezTo>
                      <a:cubicBezTo>
                        <a:pt x="961497" y="570767"/>
                        <a:pt x="943424" y="552694"/>
                        <a:pt x="921129" y="552694"/>
                      </a:cubicBezTo>
                      <a:close/>
                      <a:moveTo>
                        <a:pt x="836693" y="552694"/>
                      </a:moveTo>
                      <a:cubicBezTo>
                        <a:pt x="814398" y="552694"/>
                        <a:pt x="796325" y="570767"/>
                        <a:pt x="796325" y="593062"/>
                      </a:cubicBezTo>
                      <a:cubicBezTo>
                        <a:pt x="796325" y="615357"/>
                        <a:pt x="814398" y="633430"/>
                        <a:pt x="836693" y="633430"/>
                      </a:cubicBezTo>
                      <a:cubicBezTo>
                        <a:pt x="858988" y="633430"/>
                        <a:pt x="877061" y="615357"/>
                        <a:pt x="877061" y="593062"/>
                      </a:cubicBezTo>
                      <a:cubicBezTo>
                        <a:pt x="877061" y="570767"/>
                        <a:pt x="858988" y="552694"/>
                        <a:pt x="836693" y="552694"/>
                      </a:cubicBezTo>
                      <a:close/>
                      <a:moveTo>
                        <a:pt x="752256" y="552694"/>
                      </a:moveTo>
                      <a:cubicBezTo>
                        <a:pt x="729961" y="552694"/>
                        <a:pt x="711888" y="570767"/>
                        <a:pt x="711888" y="593062"/>
                      </a:cubicBezTo>
                      <a:cubicBezTo>
                        <a:pt x="711888" y="615357"/>
                        <a:pt x="729961" y="633430"/>
                        <a:pt x="752256" y="633430"/>
                      </a:cubicBezTo>
                      <a:cubicBezTo>
                        <a:pt x="774551" y="633430"/>
                        <a:pt x="792624" y="615357"/>
                        <a:pt x="792624" y="593062"/>
                      </a:cubicBezTo>
                      <a:cubicBezTo>
                        <a:pt x="792624" y="570767"/>
                        <a:pt x="774551" y="552694"/>
                        <a:pt x="752256" y="552694"/>
                      </a:cubicBezTo>
                      <a:close/>
                      <a:moveTo>
                        <a:pt x="667820" y="552694"/>
                      </a:moveTo>
                      <a:cubicBezTo>
                        <a:pt x="645525" y="552694"/>
                        <a:pt x="627452" y="570767"/>
                        <a:pt x="627452" y="593062"/>
                      </a:cubicBezTo>
                      <a:cubicBezTo>
                        <a:pt x="627452" y="615357"/>
                        <a:pt x="645525" y="633430"/>
                        <a:pt x="667820" y="633430"/>
                      </a:cubicBezTo>
                      <a:cubicBezTo>
                        <a:pt x="690115" y="633430"/>
                        <a:pt x="708188" y="615357"/>
                        <a:pt x="708188" y="593062"/>
                      </a:cubicBezTo>
                      <a:cubicBezTo>
                        <a:pt x="708188" y="570767"/>
                        <a:pt x="690115" y="552694"/>
                        <a:pt x="667820" y="552694"/>
                      </a:cubicBezTo>
                      <a:close/>
                      <a:moveTo>
                        <a:pt x="583384" y="552694"/>
                      </a:moveTo>
                      <a:cubicBezTo>
                        <a:pt x="561089" y="552694"/>
                        <a:pt x="543016" y="570767"/>
                        <a:pt x="543016" y="593062"/>
                      </a:cubicBezTo>
                      <a:cubicBezTo>
                        <a:pt x="543016" y="615357"/>
                        <a:pt x="561089" y="633430"/>
                        <a:pt x="583384" y="633430"/>
                      </a:cubicBezTo>
                      <a:cubicBezTo>
                        <a:pt x="605679" y="633430"/>
                        <a:pt x="623752" y="615357"/>
                        <a:pt x="623752" y="593062"/>
                      </a:cubicBezTo>
                      <a:cubicBezTo>
                        <a:pt x="623752" y="570767"/>
                        <a:pt x="605679" y="552694"/>
                        <a:pt x="583384" y="552694"/>
                      </a:cubicBezTo>
                      <a:close/>
                      <a:moveTo>
                        <a:pt x="498947" y="552694"/>
                      </a:moveTo>
                      <a:cubicBezTo>
                        <a:pt x="476652" y="552694"/>
                        <a:pt x="458579" y="570767"/>
                        <a:pt x="458579" y="593062"/>
                      </a:cubicBezTo>
                      <a:cubicBezTo>
                        <a:pt x="458579" y="615357"/>
                        <a:pt x="476652" y="633430"/>
                        <a:pt x="498947" y="633430"/>
                      </a:cubicBezTo>
                      <a:cubicBezTo>
                        <a:pt x="521242" y="633430"/>
                        <a:pt x="539315" y="615357"/>
                        <a:pt x="539315" y="593062"/>
                      </a:cubicBezTo>
                      <a:cubicBezTo>
                        <a:pt x="539315" y="570767"/>
                        <a:pt x="521242" y="552694"/>
                        <a:pt x="498947" y="552694"/>
                      </a:cubicBezTo>
                      <a:close/>
                      <a:moveTo>
                        <a:pt x="414511" y="552694"/>
                      </a:moveTo>
                      <a:cubicBezTo>
                        <a:pt x="392216" y="552694"/>
                        <a:pt x="374143" y="570767"/>
                        <a:pt x="374143" y="593062"/>
                      </a:cubicBezTo>
                      <a:cubicBezTo>
                        <a:pt x="374143" y="615357"/>
                        <a:pt x="392216" y="633430"/>
                        <a:pt x="414511" y="633430"/>
                      </a:cubicBezTo>
                      <a:cubicBezTo>
                        <a:pt x="436806" y="633430"/>
                        <a:pt x="454879" y="615357"/>
                        <a:pt x="454879" y="593062"/>
                      </a:cubicBezTo>
                      <a:cubicBezTo>
                        <a:pt x="454879" y="570767"/>
                        <a:pt x="436806" y="552694"/>
                        <a:pt x="414511" y="552694"/>
                      </a:cubicBezTo>
                      <a:close/>
                      <a:moveTo>
                        <a:pt x="330075" y="552694"/>
                      </a:moveTo>
                      <a:cubicBezTo>
                        <a:pt x="307780" y="552694"/>
                        <a:pt x="289707" y="570767"/>
                        <a:pt x="289707" y="593062"/>
                      </a:cubicBezTo>
                      <a:cubicBezTo>
                        <a:pt x="289707" y="615357"/>
                        <a:pt x="307780" y="633430"/>
                        <a:pt x="330075" y="633430"/>
                      </a:cubicBezTo>
                      <a:cubicBezTo>
                        <a:pt x="352370" y="633430"/>
                        <a:pt x="370443" y="615357"/>
                        <a:pt x="370443" y="593062"/>
                      </a:cubicBezTo>
                      <a:cubicBezTo>
                        <a:pt x="370443" y="570767"/>
                        <a:pt x="352370" y="552694"/>
                        <a:pt x="330075" y="552694"/>
                      </a:cubicBezTo>
                      <a:close/>
                      <a:moveTo>
                        <a:pt x="245639" y="552694"/>
                      </a:moveTo>
                      <a:cubicBezTo>
                        <a:pt x="223344" y="552694"/>
                        <a:pt x="205271" y="570767"/>
                        <a:pt x="205271" y="593062"/>
                      </a:cubicBezTo>
                      <a:cubicBezTo>
                        <a:pt x="205271" y="615357"/>
                        <a:pt x="223344" y="633430"/>
                        <a:pt x="245639" y="633430"/>
                      </a:cubicBezTo>
                      <a:cubicBezTo>
                        <a:pt x="267934" y="633430"/>
                        <a:pt x="286007" y="615357"/>
                        <a:pt x="286007" y="593062"/>
                      </a:cubicBezTo>
                      <a:cubicBezTo>
                        <a:pt x="286007" y="570767"/>
                        <a:pt x="267934" y="552694"/>
                        <a:pt x="245639" y="552694"/>
                      </a:cubicBezTo>
                      <a:close/>
                      <a:moveTo>
                        <a:pt x="161202" y="552694"/>
                      </a:moveTo>
                      <a:cubicBezTo>
                        <a:pt x="138907" y="552694"/>
                        <a:pt x="120834" y="570767"/>
                        <a:pt x="120834" y="593062"/>
                      </a:cubicBezTo>
                      <a:cubicBezTo>
                        <a:pt x="120834" y="615357"/>
                        <a:pt x="138907" y="633430"/>
                        <a:pt x="161202" y="633430"/>
                      </a:cubicBezTo>
                      <a:cubicBezTo>
                        <a:pt x="183497" y="633430"/>
                        <a:pt x="201570" y="615357"/>
                        <a:pt x="201570" y="593062"/>
                      </a:cubicBezTo>
                      <a:cubicBezTo>
                        <a:pt x="201570" y="570767"/>
                        <a:pt x="183497" y="552694"/>
                        <a:pt x="161202" y="552694"/>
                      </a:cubicBezTo>
                      <a:close/>
                      <a:moveTo>
                        <a:pt x="76766" y="552694"/>
                      </a:moveTo>
                      <a:cubicBezTo>
                        <a:pt x="54471" y="552694"/>
                        <a:pt x="36398" y="570767"/>
                        <a:pt x="36398" y="593062"/>
                      </a:cubicBezTo>
                      <a:cubicBezTo>
                        <a:pt x="36398" y="615357"/>
                        <a:pt x="54471" y="633430"/>
                        <a:pt x="76766" y="633430"/>
                      </a:cubicBezTo>
                      <a:cubicBezTo>
                        <a:pt x="99061" y="633430"/>
                        <a:pt x="117134" y="615357"/>
                        <a:pt x="117134" y="593062"/>
                      </a:cubicBezTo>
                      <a:cubicBezTo>
                        <a:pt x="117134" y="570767"/>
                        <a:pt x="99061" y="552694"/>
                        <a:pt x="76766" y="552694"/>
                      </a:cubicBezTo>
                      <a:close/>
                      <a:moveTo>
                        <a:pt x="1343312" y="466644"/>
                      </a:moveTo>
                      <a:cubicBezTo>
                        <a:pt x="1321017" y="466644"/>
                        <a:pt x="1302944" y="484717"/>
                        <a:pt x="1302944" y="507012"/>
                      </a:cubicBezTo>
                      <a:cubicBezTo>
                        <a:pt x="1302944" y="529307"/>
                        <a:pt x="1321017" y="547380"/>
                        <a:pt x="1343312" y="547380"/>
                      </a:cubicBezTo>
                      <a:cubicBezTo>
                        <a:pt x="1365607" y="547380"/>
                        <a:pt x="1383680" y="529307"/>
                        <a:pt x="1383680" y="507012"/>
                      </a:cubicBezTo>
                      <a:cubicBezTo>
                        <a:pt x="1383680" y="484717"/>
                        <a:pt x="1365607" y="466644"/>
                        <a:pt x="1343312" y="466644"/>
                      </a:cubicBezTo>
                      <a:close/>
                      <a:moveTo>
                        <a:pt x="1258874" y="466644"/>
                      </a:moveTo>
                      <a:cubicBezTo>
                        <a:pt x="1236579" y="466644"/>
                        <a:pt x="1218506" y="484717"/>
                        <a:pt x="1218506" y="507012"/>
                      </a:cubicBezTo>
                      <a:cubicBezTo>
                        <a:pt x="1218506" y="529307"/>
                        <a:pt x="1236579" y="547380"/>
                        <a:pt x="1258874" y="547380"/>
                      </a:cubicBezTo>
                      <a:cubicBezTo>
                        <a:pt x="1281169" y="547380"/>
                        <a:pt x="1299242" y="529307"/>
                        <a:pt x="1299242" y="507012"/>
                      </a:cubicBezTo>
                      <a:cubicBezTo>
                        <a:pt x="1299242" y="484717"/>
                        <a:pt x="1281169" y="466644"/>
                        <a:pt x="1258874" y="466644"/>
                      </a:cubicBezTo>
                      <a:close/>
                      <a:moveTo>
                        <a:pt x="1174438" y="466644"/>
                      </a:moveTo>
                      <a:cubicBezTo>
                        <a:pt x="1152143" y="466644"/>
                        <a:pt x="1134070" y="484717"/>
                        <a:pt x="1134070" y="507012"/>
                      </a:cubicBezTo>
                      <a:cubicBezTo>
                        <a:pt x="1134070" y="529307"/>
                        <a:pt x="1152143" y="547380"/>
                        <a:pt x="1174438" y="547380"/>
                      </a:cubicBezTo>
                      <a:cubicBezTo>
                        <a:pt x="1196733" y="547380"/>
                        <a:pt x="1214806" y="529307"/>
                        <a:pt x="1214806" y="507012"/>
                      </a:cubicBezTo>
                      <a:cubicBezTo>
                        <a:pt x="1214806" y="484717"/>
                        <a:pt x="1196733" y="466644"/>
                        <a:pt x="1174438" y="466644"/>
                      </a:cubicBezTo>
                      <a:close/>
                      <a:moveTo>
                        <a:pt x="1090002" y="466644"/>
                      </a:moveTo>
                      <a:cubicBezTo>
                        <a:pt x="1067707" y="466644"/>
                        <a:pt x="1049634" y="484717"/>
                        <a:pt x="1049634" y="507012"/>
                      </a:cubicBezTo>
                      <a:cubicBezTo>
                        <a:pt x="1049634" y="529307"/>
                        <a:pt x="1067707" y="547380"/>
                        <a:pt x="1090002" y="547380"/>
                      </a:cubicBezTo>
                      <a:cubicBezTo>
                        <a:pt x="1112297" y="547380"/>
                        <a:pt x="1130370" y="529307"/>
                        <a:pt x="1130370" y="507012"/>
                      </a:cubicBezTo>
                      <a:cubicBezTo>
                        <a:pt x="1130370" y="484717"/>
                        <a:pt x="1112297" y="466644"/>
                        <a:pt x="1090002" y="466644"/>
                      </a:cubicBezTo>
                      <a:close/>
                      <a:moveTo>
                        <a:pt x="1005565" y="466644"/>
                      </a:moveTo>
                      <a:cubicBezTo>
                        <a:pt x="983270" y="466644"/>
                        <a:pt x="965197" y="484717"/>
                        <a:pt x="965197" y="507012"/>
                      </a:cubicBezTo>
                      <a:cubicBezTo>
                        <a:pt x="965197" y="529307"/>
                        <a:pt x="983270" y="547380"/>
                        <a:pt x="1005565" y="547380"/>
                      </a:cubicBezTo>
                      <a:cubicBezTo>
                        <a:pt x="1027860" y="547380"/>
                        <a:pt x="1045933" y="529307"/>
                        <a:pt x="1045933" y="507012"/>
                      </a:cubicBezTo>
                      <a:cubicBezTo>
                        <a:pt x="1045933" y="484717"/>
                        <a:pt x="1027860" y="466644"/>
                        <a:pt x="1005565" y="466644"/>
                      </a:cubicBezTo>
                      <a:close/>
                      <a:moveTo>
                        <a:pt x="921129" y="466644"/>
                      </a:moveTo>
                      <a:cubicBezTo>
                        <a:pt x="898834" y="466644"/>
                        <a:pt x="880761" y="484717"/>
                        <a:pt x="880761" y="507012"/>
                      </a:cubicBezTo>
                      <a:cubicBezTo>
                        <a:pt x="880761" y="529307"/>
                        <a:pt x="898834" y="547380"/>
                        <a:pt x="921129" y="547380"/>
                      </a:cubicBezTo>
                      <a:cubicBezTo>
                        <a:pt x="943424" y="547380"/>
                        <a:pt x="961497" y="529307"/>
                        <a:pt x="961497" y="507012"/>
                      </a:cubicBezTo>
                      <a:cubicBezTo>
                        <a:pt x="961497" y="484717"/>
                        <a:pt x="943424" y="466644"/>
                        <a:pt x="921129" y="466644"/>
                      </a:cubicBezTo>
                      <a:close/>
                      <a:moveTo>
                        <a:pt x="836693" y="466644"/>
                      </a:moveTo>
                      <a:cubicBezTo>
                        <a:pt x="814398" y="466644"/>
                        <a:pt x="796325" y="484717"/>
                        <a:pt x="796325" y="507012"/>
                      </a:cubicBezTo>
                      <a:cubicBezTo>
                        <a:pt x="796325" y="529307"/>
                        <a:pt x="814398" y="547380"/>
                        <a:pt x="836693" y="547380"/>
                      </a:cubicBezTo>
                      <a:cubicBezTo>
                        <a:pt x="858988" y="547380"/>
                        <a:pt x="877061" y="529307"/>
                        <a:pt x="877061" y="507012"/>
                      </a:cubicBezTo>
                      <a:cubicBezTo>
                        <a:pt x="877061" y="484717"/>
                        <a:pt x="858988" y="466644"/>
                        <a:pt x="836693" y="466644"/>
                      </a:cubicBezTo>
                      <a:close/>
                      <a:moveTo>
                        <a:pt x="752256" y="466644"/>
                      </a:moveTo>
                      <a:cubicBezTo>
                        <a:pt x="729961" y="466644"/>
                        <a:pt x="711888" y="484717"/>
                        <a:pt x="711888" y="507012"/>
                      </a:cubicBezTo>
                      <a:cubicBezTo>
                        <a:pt x="711888" y="529307"/>
                        <a:pt x="729961" y="547380"/>
                        <a:pt x="752256" y="547380"/>
                      </a:cubicBezTo>
                      <a:cubicBezTo>
                        <a:pt x="774551" y="547380"/>
                        <a:pt x="792624" y="529307"/>
                        <a:pt x="792624" y="507012"/>
                      </a:cubicBezTo>
                      <a:cubicBezTo>
                        <a:pt x="792624" y="484717"/>
                        <a:pt x="774551" y="466644"/>
                        <a:pt x="752256" y="466644"/>
                      </a:cubicBezTo>
                      <a:close/>
                      <a:moveTo>
                        <a:pt x="667820" y="466644"/>
                      </a:moveTo>
                      <a:cubicBezTo>
                        <a:pt x="645525" y="466644"/>
                        <a:pt x="627452" y="484717"/>
                        <a:pt x="627452" y="507012"/>
                      </a:cubicBezTo>
                      <a:cubicBezTo>
                        <a:pt x="627452" y="529307"/>
                        <a:pt x="645525" y="547380"/>
                        <a:pt x="667820" y="547380"/>
                      </a:cubicBezTo>
                      <a:cubicBezTo>
                        <a:pt x="690115" y="547380"/>
                        <a:pt x="708188" y="529307"/>
                        <a:pt x="708188" y="507012"/>
                      </a:cubicBezTo>
                      <a:cubicBezTo>
                        <a:pt x="708188" y="484717"/>
                        <a:pt x="690115" y="466644"/>
                        <a:pt x="667820" y="466644"/>
                      </a:cubicBezTo>
                      <a:close/>
                      <a:moveTo>
                        <a:pt x="583384" y="466644"/>
                      </a:moveTo>
                      <a:cubicBezTo>
                        <a:pt x="561089" y="466644"/>
                        <a:pt x="543016" y="484717"/>
                        <a:pt x="543016" y="507012"/>
                      </a:cubicBezTo>
                      <a:cubicBezTo>
                        <a:pt x="543016" y="529307"/>
                        <a:pt x="561089" y="547380"/>
                        <a:pt x="583384" y="547380"/>
                      </a:cubicBezTo>
                      <a:cubicBezTo>
                        <a:pt x="605679" y="547380"/>
                        <a:pt x="623752" y="529307"/>
                        <a:pt x="623752" y="507012"/>
                      </a:cubicBezTo>
                      <a:cubicBezTo>
                        <a:pt x="623752" y="484717"/>
                        <a:pt x="605679" y="466644"/>
                        <a:pt x="583384" y="466644"/>
                      </a:cubicBezTo>
                      <a:close/>
                      <a:moveTo>
                        <a:pt x="498947" y="466644"/>
                      </a:moveTo>
                      <a:cubicBezTo>
                        <a:pt x="476652" y="466644"/>
                        <a:pt x="458579" y="484717"/>
                        <a:pt x="458579" y="507012"/>
                      </a:cubicBezTo>
                      <a:cubicBezTo>
                        <a:pt x="458579" y="529307"/>
                        <a:pt x="476652" y="547380"/>
                        <a:pt x="498947" y="547380"/>
                      </a:cubicBezTo>
                      <a:cubicBezTo>
                        <a:pt x="521242" y="547380"/>
                        <a:pt x="539315" y="529307"/>
                        <a:pt x="539315" y="507012"/>
                      </a:cubicBezTo>
                      <a:cubicBezTo>
                        <a:pt x="539315" y="484717"/>
                        <a:pt x="521242" y="466644"/>
                        <a:pt x="498947" y="466644"/>
                      </a:cubicBezTo>
                      <a:close/>
                      <a:moveTo>
                        <a:pt x="414511" y="466644"/>
                      </a:moveTo>
                      <a:cubicBezTo>
                        <a:pt x="392216" y="466644"/>
                        <a:pt x="374143" y="484717"/>
                        <a:pt x="374143" y="507012"/>
                      </a:cubicBezTo>
                      <a:cubicBezTo>
                        <a:pt x="374143" y="529307"/>
                        <a:pt x="392216" y="547380"/>
                        <a:pt x="414511" y="547380"/>
                      </a:cubicBezTo>
                      <a:cubicBezTo>
                        <a:pt x="436806" y="547380"/>
                        <a:pt x="454879" y="529307"/>
                        <a:pt x="454879" y="507012"/>
                      </a:cubicBezTo>
                      <a:cubicBezTo>
                        <a:pt x="454879" y="484717"/>
                        <a:pt x="436806" y="466644"/>
                        <a:pt x="414511" y="466644"/>
                      </a:cubicBezTo>
                      <a:close/>
                      <a:moveTo>
                        <a:pt x="330075" y="466644"/>
                      </a:moveTo>
                      <a:cubicBezTo>
                        <a:pt x="307780" y="466644"/>
                        <a:pt x="289707" y="484717"/>
                        <a:pt x="289707" y="507012"/>
                      </a:cubicBezTo>
                      <a:cubicBezTo>
                        <a:pt x="289707" y="529307"/>
                        <a:pt x="307780" y="547380"/>
                        <a:pt x="330075" y="547380"/>
                      </a:cubicBezTo>
                      <a:cubicBezTo>
                        <a:pt x="352370" y="547380"/>
                        <a:pt x="370443" y="529307"/>
                        <a:pt x="370443" y="507012"/>
                      </a:cubicBezTo>
                      <a:cubicBezTo>
                        <a:pt x="370443" y="484717"/>
                        <a:pt x="352370" y="466644"/>
                        <a:pt x="330075" y="466644"/>
                      </a:cubicBezTo>
                      <a:close/>
                      <a:moveTo>
                        <a:pt x="245639" y="466644"/>
                      </a:moveTo>
                      <a:cubicBezTo>
                        <a:pt x="223344" y="466644"/>
                        <a:pt x="205271" y="484717"/>
                        <a:pt x="205271" y="507012"/>
                      </a:cubicBezTo>
                      <a:cubicBezTo>
                        <a:pt x="205271" y="529307"/>
                        <a:pt x="223344" y="547380"/>
                        <a:pt x="245639" y="547380"/>
                      </a:cubicBezTo>
                      <a:cubicBezTo>
                        <a:pt x="267934" y="547380"/>
                        <a:pt x="286007" y="529307"/>
                        <a:pt x="286007" y="507012"/>
                      </a:cubicBezTo>
                      <a:cubicBezTo>
                        <a:pt x="286007" y="484717"/>
                        <a:pt x="267934" y="466644"/>
                        <a:pt x="245639" y="466644"/>
                      </a:cubicBezTo>
                      <a:close/>
                      <a:moveTo>
                        <a:pt x="161202" y="466644"/>
                      </a:moveTo>
                      <a:cubicBezTo>
                        <a:pt x="138907" y="466644"/>
                        <a:pt x="120834" y="484717"/>
                        <a:pt x="120834" y="507012"/>
                      </a:cubicBezTo>
                      <a:cubicBezTo>
                        <a:pt x="120834" y="529307"/>
                        <a:pt x="138907" y="547380"/>
                        <a:pt x="161202" y="547380"/>
                      </a:cubicBezTo>
                      <a:cubicBezTo>
                        <a:pt x="183497" y="547380"/>
                        <a:pt x="201570" y="529307"/>
                        <a:pt x="201570" y="507012"/>
                      </a:cubicBezTo>
                      <a:cubicBezTo>
                        <a:pt x="201570" y="484717"/>
                        <a:pt x="183497" y="466644"/>
                        <a:pt x="161202" y="466644"/>
                      </a:cubicBezTo>
                      <a:close/>
                      <a:moveTo>
                        <a:pt x="76766" y="466644"/>
                      </a:moveTo>
                      <a:cubicBezTo>
                        <a:pt x="54471" y="466644"/>
                        <a:pt x="36398" y="484717"/>
                        <a:pt x="36398" y="507012"/>
                      </a:cubicBezTo>
                      <a:cubicBezTo>
                        <a:pt x="36398" y="529307"/>
                        <a:pt x="54471" y="547380"/>
                        <a:pt x="76766" y="547380"/>
                      </a:cubicBezTo>
                      <a:cubicBezTo>
                        <a:pt x="99061" y="547380"/>
                        <a:pt x="117134" y="529307"/>
                        <a:pt x="117134" y="507012"/>
                      </a:cubicBezTo>
                      <a:cubicBezTo>
                        <a:pt x="117134" y="484717"/>
                        <a:pt x="99061" y="466644"/>
                        <a:pt x="76766" y="466644"/>
                      </a:cubicBezTo>
                      <a:close/>
                      <a:moveTo>
                        <a:pt x="1343312" y="380595"/>
                      </a:moveTo>
                      <a:cubicBezTo>
                        <a:pt x="1321017" y="380595"/>
                        <a:pt x="1302944" y="398668"/>
                        <a:pt x="1302944" y="420963"/>
                      </a:cubicBezTo>
                      <a:cubicBezTo>
                        <a:pt x="1302944" y="443258"/>
                        <a:pt x="1321017" y="461331"/>
                        <a:pt x="1343312" y="461331"/>
                      </a:cubicBezTo>
                      <a:cubicBezTo>
                        <a:pt x="1365607" y="461331"/>
                        <a:pt x="1383680" y="443258"/>
                        <a:pt x="1383680" y="420963"/>
                      </a:cubicBezTo>
                      <a:cubicBezTo>
                        <a:pt x="1383680" y="398668"/>
                        <a:pt x="1365607" y="380595"/>
                        <a:pt x="1343312" y="380595"/>
                      </a:cubicBezTo>
                      <a:close/>
                      <a:moveTo>
                        <a:pt x="1258874" y="380595"/>
                      </a:moveTo>
                      <a:cubicBezTo>
                        <a:pt x="1236579" y="380595"/>
                        <a:pt x="1218506" y="398668"/>
                        <a:pt x="1218506" y="420963"/>
                      </a:cubicBezTo>
                      <a:cubicBezTo>
                        <a:pt x="1218506" y="443258"/>
                        <a:pt x="1236579" y="461331"/>
                        <a:pt x="1258874" y="461331"/>
                      </a:cubicBezTo>
                      <a:cubicBezTo>
                        <a:pt x="1281169" y="461331"/>
                        <a:pt x="1299242" y="443258"/>
                        <a:pt x="1299242" y="420963"/>
                      </a:cubicBezTo>
                      <a:cubicBezTo>
                        <a:pt x="1299242" y="398668"/>
                        <a:pt x="1281169" y="380595"/>
                        <a:pt x="1258874" y="380595"/>
                      </a:cubicBezTo>
                      <a:close/>
                      <a:moveTo>
                        <a:pt x="1174438" y="380595"/>
                      </a:moveTo>
                      <a:cubicBezTo>
                        <a:pt x="1152143" y="380595"/>
                        <a:pt x="1134070" y="398668"/>
                        <a:pt x="1134070" y="420963"/>
                      </a:cubicBezTo>
                      <a:cubicBezTo>
                        <a:pt x="1134070" y="443258"/>
                        <a:pt x="1152143" y="461331"/>
                        <a:pt x="1174438" y="461331"/>
                      </a:cubicBezTo>
                      <a:cubicBezTo>
                        <a:pt x="1196733" y="461331"/>
                        <a:pt x="1214806" y="443258"/>
                        <a:pt x="1214806" y="420963"/>
                      </a:cubicBezTo>
                      <a:cubicBezTo>
                        <a:pt x="1214806" y="398668"/>
                        <a:pt x="1196733" y="380595"/>
                        <a:pt x="1174438" y="380595"/>
                      </a:cubicBezTo>
                      <a:close/>
                      <a:moveTo>
                        <a:pt x="1090002" y="380595"/>
                      </a:moveTo>
                      <a:cubicBezTo>
                        <a:pt x="1067707" y="380595"/>
                        <a:pt x="1049634" y="398668"/>
                        <a:pt x="1049634" y="420963"/>
                      </a:cubicBezTo>
                      <a:cubicBezTo>
                        <a:pt x="1049634" y="443258"/>
                        <a:pt x="1067707" y="461331"/>
                        <a:pt x="1090002" y="461331"/>
                      </a:cubicBezTo>
                      <a:cubicBezTo>
                        <a:pt x="1112297" y="461331"/>
                        <a:pt x="1130370" y="443258"/>
                        <a:pt x="1130370" y="420963"/>
                      </a:cubicBezTo>
                      <a:cubicBezTo>
                        <a:pt x="1130370" y="398668"/>
                        <a:pt x="1112297" y="380595"/>
                        <a:pt x="1090002" y="380595"/>
                      </a:cubicBezTo>
                      <a:close/>
                      <a:moveTo>
                        <a:pt x="1005565" y="380595"/>
                      </a:moveTo>
                      <a:cubicBezTo>
                        <a:pt x="983270" y="380595"/>
                        <a:pt x="965197" y="398668"/>
                        <a:pt x="965197" y="420963"/>
                      </a:cubicBezTo>
                      <a:cubicBezTo>
                        <a:pt x="965197" y="443258"/>
                        <a:pt x="983270" y="461331"/>
                        <a:pt x="1005565" y="461331"/>
                      </a:cubicBezTo>
                      <a:cubicBezTo>
                        <a:pt x="1027860" y="461331"/>
                        <a:pt x="1045933" y="443258"/>
                        <a:pt x="1045933" y="420963"/>
                      </a:cubicBezTo>
                      <a:cubicBezTo>
                        <a:pt x="1045933" y="398668"/>
                        <a:pt x="1027860" y="380595"/>
                        <a:pt x="1005565" y="380595"/>
                      </a:cubicBezTo>
                      <a:close/>
                      <a:moveTo>
                        <a:pt x="921129" y="380595"/>
                      </a:moveTo>
                      <a:cubicBezTo>
                        <a:pt x="898834" y="380595"/>
                        <a:pt x="880761" y="398668"/>
                        <a:pt x="880761" y="420963"/>
                      </a:cubicBezTo>
                      <a:cubicBezTo>
                        <a:pt x="880761" y="443258"/>
                        <a:pt x="898834" y="461331"/>
                        <a:pt x="921129" y="461331"/>
                      </a:cubicBezTo>
                      <a:cubicBezTo>
                        <a:pt x="943424" y="461331"/>
                        <a:pt x="961497" y="443258"/>
                        <a:pt x="961497" y="420963"/>
                      </a:cubicBezTo>
                      <a:cubicBezTo>
                        <a:pt x="961497" y="398668"/>
                        <a:pt x="943424" y="380595"/>
                        <a:pt x="921129" y="380595"/>
                      </a:cubicBezTo>
                      <a:close/>
                      <a:moveTo>
                        <a:pt x="836693" y="380595"/>
                      </a:moveTo>
                      <a:cubicBezTo>
                        <a:pt x="814398" y="380595"/>
                        <a:pt x="796325" y="398668"/>
                        <a:pt x="796325" y="420963"/>
                      </a:cubicBezTo>
                      <a:cubicBezTo>
                        <a:pt x="796325" y="443258"/>
                        <a:pt x="814398" y="461331"/>
                        <a:pt x="836693" y="461331"/>
                      </a:cubicBezTo>
                      <a:cubicBezTo>
                        <a:pt x="858988" y="461331"/>
                        <a:pt x="877061" y="443258"/>
                        <a:pt x="877061" y="420963"/>
                      </a:cubicBezTo>
                      <a:cubicBezTo>
                        <a:pt x="877061" y="398668"/>
                        <a:pt x="858988" y="380595"/>
                        <a:pt x="836693" y="380595"/>
                      </a:cubicBezTo>
                      <a:close/>
                      <a:moveTo>
                        <a:pt x="752256" y="380595"/>
                      </a:moveTo>
                      <a:cubicBezTo>
                        <a:pt x="729961" y="380595"/>
                        <a:pt x="711888" y="398668"/>
                        <a:pt x="711888" y="420963"/>
                      </a:cubicBezTo>
                      <a:cubicBezTo>
                        <a:pt x="711888" y="443258"/>
                        <a:pt x="729961" y="461331"/>
                        <a:pt x="752256" y="461331"/>
                      </a:cubicBezTo>
                      <a:cubicBezTo>
                        <a:pt x="774551" y="461331"/>
                        <a:pt x="792624" y="443258"/>
                        <a:pt x="792624" y="420963"/>
                      </a:cubicBezTo>
                      <a:cubicBezTo>
                        <a:pt x="792624" y="398668"/>
                        <a:pt x="774551" y="380595"/>
                        <a:pt x="752256" y="380595"/>
                      </a:cubicBezTo>
                      <a:close/>
                      <a:moveTo>
                        <a:pt x="667820" y="380595"/>
                      </a:moveTo>
                      <a:cubicBezTo>
                        <a:pt x="645525" y="380595"/>
                        <a:pt x="627452" y="398668"/>
                        <a:pt x="627452" y="420963"/>
                      </a:cubicBezTo>
                      <a:cubicBezTo>
                        <a:pt x="627452" y="443258"/>
                        <a:pt x="645525" y="461331"/>
                        <a:pt x="667820" y="461331"/>
                      </a:cubicBezTo>
                      <a:cubicBezTo>
                        <a:pt x="690115" y="461331"/>
                        <a:pt x="708188" y="443258"/>
                        <a:pt x="708188" y="420963"/>
                      </a:cubicBezTo>
                      <a:cubicBezTo>
                        <a:pt x="708188" y="398668"/>
                        <a:pt x="690115" y="380595"/>
                        <a:pt x="667820" y="380595"/>
                      </a:cubicBezTo>
                      <a:close/>
                      <a:moveTo>
                        <a:pt x="583384" y="380595"/>
                      </a:moveTo>
                      <a:cubicBezTo>
                        <a:pt x="561089" y="380595"/>
                        <a:pt x="543016" y="398668"/>
                        <a:pt x="543016" y="420963"/>
                      </a:cubicBezTo>
                      <a:cubicBezTo>
                        <a:pt x="543016" y="443258"/>
                        <a:pt x="561089" y="461331"/>
                        <a:pt x="583384" y="461331"/>
                      </a:cubicBezTo>
                      <a:cubicBezTo>
                        <a:pt x="605679" y="461331"/>
                        <a:pt x="623752" y="443258"/>
                        <a:pt x="623752" y="420963"/>
                      </a:cubicBezTo>
                      <a:cubicBezTo>
                        <a:pt x="623752" y="398668"/>
                        <a:pt x="605679" y="380595"/>
                        <a:pt x="583384" y="380595"/>
                      </a:cubicBezTo>
                      <a:close/>
                      <a:moveTo>
                        <a:pt x="498947" y="380595"/>
                      </a:moveTo>
                      <a:cubicBezTo>
                        <a:pt x="476652" y="380595"/>
                        <a:pt x="458579" y="398668"/>
                        <a:pt x="458579" y="420963"/>
                      </a:cubicBezTo>
                      <a:cubicBezTo>
                        <a:pt x="458579" y="443258"/>
                        <a:pt x="476652" y="461331"/>
                        <a:pt x="498947" y="461331"/>
                      </a:cubicBezTo>
                      <a:cubicBezTo>
                        <a:pt x="521242" y="461331"/>
                        <a:pt x="539315" y="443258"/>
                        <a:pt x="539315" y="420963"/>
                      </a:cubicBezTo>
                      <a:cubicBezTo>
                        <a:pt x="539315" y="398668"/>
                        <a:pt x="521242" y="380595"/>
                        <a:pt x="498947" y="380595"/>
                      </a:cubicBezTo>
                      <a:close/>
                      <a:moveTo>
                        <a:pt x="414511" y="380595"/>
                      </a:moveTo>
                      <a:cubicBezTo>
                        <a:pt x="392216" y="380595"/>
                        <a:pt x="374143" y="398668"/>
                        <a:pt x="374143" y="420963"/>
                      </a:cubicBezTo>
                      <a:cubicBezTo>
                        <a:pt x="374143" y="443258"/>
                        <a:pt x="392216" y="461331"/>
                        <a:pt x="414511" y="461331"/>
                      </a:cubicBezTo>
                      <a:cubicBezTo>
                        <a:pt x="436806" y="461331"/>
                        <a:pt x="454879" y="443258"/>
                        <a:pt x="454879" y="420963"/>
                      </a:cubicBezTo>
                      <a:cubicBezTo>
                        <a:pt x="454879" y="398668"/>
                        <a:pt x="436806" y="380595"/>
                        <a:pt x="414511" y="380595"/>
                      </a:cubicBezTo>
                      <a:close/>
                      <a:moveTo>
                        <a:pt x="330075" y="380595"/>
                      </a:moveTo>
                      <a:cubicBezTo>
                        <a:pt x="307780" y="380595"/>
                        <a:pt x="289707" y="398668"/>
                        <a:pt x="289707" y="420963"/>
                      </a:cubicBezTo>
                      <a:cubicBezTo>
                        <a:pt x="289707" y="443258"/>
                        <a:pt x="307780" y="461331"/>
                        <a:pt x="330075" y="461331"/>
                      </a:cubicBezTo>
                      <a:cubicBezTo>
                        <a:pt x="352370" y="461331"/>
                        <a:pt x="370443" y="443258"/>
                        <a:pt x="370443" y="420963"/>
                      </a:cubicBezTo>
                      <a:cubicBezTo>
                        <a:pt x="370443" y="398668"/>
                        <a:pt x="352370" y="380595"/>
                        <a:pt x="330075" y="380595"/>
                      </a:cubicBezTo>
                      <a:close/>
                      <a:moveTo>
                        <a:pt x="245639" y="380595"/>
                      </a:moveTo>
                      <a:cubicBezTo>
                        <a:pt x="223344" y="380595"/>
                        <a:pt x="205271" y="398668"/>
                        <a:pt x="205271" y="420963"/>
                      </a:cubicBezTo>
                      <a:cubicBezTo>
                        <a:pt x="205271" y="443258"/>
                        <a:pt x="223344" y="461331"/>
                        <a:pt x="245639" y="461331"/>
                      </a:cubicBezTo>
                      <a:cubicBezTo>
                        <a:pt x="267934" y="461331"/>
                        <a:pt x="286007" y="443258"/>
                        <a:pt x="286007" y="420963"/>
                      </a:cubicBezTo>
                      <a:cubicBezTo>
                        <a:pt x="286007" y="398668"/>
                        <a:pt x="267934" y="380595"/>
                        <a:pt x="245639" y="380595"/>
                      </a:cubicBezTo>
                      <a:close/>
                      <a:moveTo>
                        <a:pt x="161202" y="380595"/>
                      </a:moveTo>
                      <a:cubicBezTo>
                        <a:pt x="138907" y="380595"/>
                        <a:pt x="120834" y="398668"/>
                        <a:pt x="120834" y="420963"/>
                      </a:cubicBezTo>
                      <a:cubicBezTo>
                        <a:pt x="120834" y="443258"/>
                        <a:pt x="138907" y="461331"/>
                        <a:pt x="161202" y="461331"/>
                      </a:cubicBezTo>
                      <a:cubicBezTo>
                        <a:pt x="183497" y="461331"/>
                        <a:pt x="201570" y="443258"/>
                        <a:pt x="201570" y="420963"/>
                      </a:cubicBezTo>
                      <a:cubicBezTo>
                        <a:pt x="201570" y="398668"/>
                        <a:pt x="183497" y="380595"/>
                        <a:pt x="161202" y="380595"/>
                      </a:cubicBezTo>
                      <a:close/>
                      <a:moveTo>
                        <a:pt x="76766" y="380595"/>
                      </a:moveTo>
                      <a:cubicBezTo>
                        <a:pt x="54471" y="380595"/>
                        <a:pt x="36398" y="398668"/>
                        <a:pt x="36398" y="420963"/>
                      </a:cubicBezTo>
                      <a:cubicBezTo>
                        <a:pt x="36398" y="443258"/>
                        <a:pt x="54471" y="461331"/>
                        <a:pt x="76766" y="461331"/>
                      </a:cubicBezTo>
                      <a:cubicBezTo>
                        <a:pt x="99061" y="461331"/>
                        <a:pt x="117134" y="443258"/>
                        <a:pt x="117134" y="420963"/>
                      </a:cubicBezTo>
                      <a:cubicBezTo>
                        <a:pt x="117134" y="398668"/>
                        <a:pt x="99061" y="380595"/>
                        <a:pt x="76766" y="380595"/>
                      </a:cubicBezTo>
                      <a:close/>
                      <a:moveTo>
                        <a:pt x="1343312" y="294546"/>
                      </a:moveTo>
                      <a:cubicBezTo>
                        <a:pt x="1321017" y="294546"/>
                        <a:pt x="1302944" y="312619"/>
                        <a:pt x="1302944" y="334914"/>
                      </a:cubicBezTo>
                      <a:cubicBezTo>
                        <a:pt x="1302944" y="357209"/>
                        <a:pt x="1321017" y="375282"/>
                        <a:pt x="1343312" y="375282"/>
                      </a:cubicBezTo>
                      <a:cubicBezTo>
                        <a:pt x="1365607" y="375282"/>
                        <a:pt x="1383680" y="357209"/>
                        <a:pt x="1383680" y="334914"/>
                      </a:cubicBezTo>
                      <a:cubicBezTo>
                        <a:pt x="1383680" y="312619"/>
                        <a:pt x="1365607" y="294546"/>
                        <a:pt x="1343312" y="294546"/>
                      </a:cubicBezTo>
                      <a:close/>
                      <a:moveTo>
                        <a:pt x="1258874" y="294546"/>
                      </a:moveTo>
                      <a:cubicBezTo>
                        <a:pt x="1236579" y="294546"/>
                        <a:pt x="1218506" y="312619"/>
                        <a:pt x="1218506" y="334914"/>
                      </a:cubicBezTo>
                      <a:cubicBezTo>
                        <a:pt x="1218506" y="357209"/>
                        <a:pt x="1236579" y="375282"/>
                        <a:pt x="1258874" y="375282"/>
                      </a:cubicBezTo>
                      <a:cubicBezTo>
                        <a:pt x="1281169" y="375282"/>
                        <a:pt x="1299242" y="357209"/>
                        <a:pt x="1299242" y="334914"/>
                      </a:cubicBezTo>
                      <a:cubicBezTo>
                        <a:pt x="1299242" y="312619"/>
                        <a:pt x="1281169" y="294546"/>
                        <a:pt x="1258874" y="294546"/>
                      </a:cubicBezTo>
                      <a:close/>
                      <a:moveTo>
                        <a:pt x="1174438" y="294546"/>
                      </a:moveTo>
                      <a:cubicBezTo>
                        <a:pt x="1152143" y="294546"/>
                        <a:pt x="1134070" y="312619"/>
                        <a:pt x="1134070" y="334914"/>
                      </a:cubicBezTo>
                      <a:cubicBezTo>
                        <a:pt x="1134070" y="357209"/>
                        <a:pt x="1152143" y="375282"/>
                        <a:pt x="1174438" y="375282"/>
                      </a:cubicBezTo>
                      <a:cubicBezTo>
                        <a:pt x="1196733" y="375282"/>
                        <a:pt x="1214806" y="357209"/>
                        <a:pt x="1214806" y="334914"/>
                      </a:cubicBezTo>
                      <a:cubicBezTo>
                        <a:pt x="1214806" y="312619"/>
                        <a:pt x="1196733" y="294546"/>
                        <a:pt x="1174438" y="294546"/>
                      </a:cubicBezTo>
                      <a:close/>
                      <a:moveTo>
                        <a:pt x="1090002" y="294546"/>
                      </a:moveTo>
                      <a:cubicBezTo>
                        <a:pt x="1067707" y="294546"/>
                        <a:pt x="1049634" y="312619"/>
                        <a:pt x="1049634" y="334914"/>
                      </a:cubicBezTo>
                      <a:cubicBezTo>
                        <a:pt x="1049634" y="357209"/>
                        <a:pt x="1067707" y="375282"/>
                        <a:pt x="1090002" y="375282"/>
                      </a:cubicBezTo>
                      <a:cubicBezTo>
                        <a:pt x="1112297" y="375282"/>
                        <a:pt x="1130370" y="357209"/>
                        <a:pt x="1130370" y="334914"/>
                      </a:cubicBezTo>
                      <a:cubicBezTo>
                        <a:pt x="1130370" y="312619"/>
                        <a:pt x="1112297" y="294546"/>
                        <a:pt x="1090002" y="294546"/>
                      </a:cubicBezTo>
                      <a:close/>
                      <a:moveTo>
                        <a:pt x="1005565" y="294546"/>
                      </a:moveTo>
                      <a:cubicBezTo>
                        <a:pt x="983270" y="294546"/>
                        <a:pt x="965197" y="312619"/>
                        <a:pt x="965197" y="334914"/>
                      </a:cubicBezTo>
                      <a:cubicBezTo>
                        <a:pt x="965197" y="357209"/>
                        <a:pt x="983270" y="375282"/>
                        <a:pt x="1005565" y="375282"/>
                      </a:cubicBezTo>
                      <a:cubicBezTo>
                        <a:pt x="1027860" y="375282"/>
                        <a:pt x="1045933" y="357209"/>
                        <a:pt x="1045933" y="334914"/>
                      </a:cubicBezTo>
                      <a:cubicBezTo>
                        <a:pt x="1045933" y="312619"/>
                        <a:pt x="1027860" y="294546"/>
                        <a:pt x="1005565" y="294546"/>
                      </a:cubicBezTo>
                      <a:close/>
                      <a:moveTo>
                        <a:pt x="921129" y="294546"/>
                      </a:moveTo>
                      <a:cubicBezTo>
                        <a:pt x="898834" y="294546"/>
                        <a:pt x="880761" y="312619"/>
                        <a:pt x="880761" y="334914"/>
                      </a:cubicBezTo>
                      <a:cubicBezTo>
                        <a:pt x="880761" y="357209"/>
                        <a:pt x="898834" y="375282"/>
                        <a:pt x="921129" y="375282"/>
                      </a:cubicBezTo>
                      <a:cubicBezTo>
                        <a:pt x="943424" y="375282"/>
                        <a:pt x="961497" y="357209"/>
                        <a:pt x="961497" y="334914"/>
                      </a:cubicBezTo>
                      <a:cubicBezTo>
                        <a:pt x="961497" y="312619"/>
                        <a:pt x="943424" y="294546"/>
                        <a:pt x="921129" y="294546"/>
                      </a:cubicBezTo>
                      <a:close/>
                      <a:moveTo>
                        <a:pt x="836693" y="294546"/>
                      </a:moveTo>
                      <a:cubicBezTo>
                        <a:pt x="814398" y="294546"/>
                        <a:pt x="796325" y="312619"/>
                        <a:pt x="796325" y="334914"/>
                      </a:cubicBezTo>
                      <a:cubicBezTo>
                        <a:pt x="796325" y="357209"/>
                        <a:pt x="814398" y="375282"/>
                        <a:pt x="836693" y="375282"/>
                      </a:cubicBezTo>
                      <a:cubicBezTo>
                        <a:pt x="858988" y="375282"/>
                        <a:pt x="877061" y="357209"/>
                        <a:pt x="877061" y="334914"/>
                      </a:cubicBezTo>
                      <a:cubicBezTo>
                        <a:pt x="877061" y="312619"/>
                        <a:pt x="858988" y="294546"/>
                        <a:pt x="836693" y="294546"/>
                      </a:cubicBezTo>
                      <a:close/>
                      <a:moveTo>
                        <a:pt x="752256" y="294546"/>
                      </a:moveTo>
                      <a:cubicBezTo>
                        <a:pt x="729961" y="294546"/>
                        <a:pt x="711888" y="312619"/>
                        <a:pt x="711888" y="334914"/>
                      </a:cubicBezTo>
                      <a:cubicBezTo>
                        <a:pt x="711888" y="357209"/>
                        <a:pt x="729961" y="375282"/>
                        <a:pt x="752256" y="375282"/>
                      </a:cubicBezTo>
                      <a:cubicBezTo>
                        <a:pt x="774551" y="375282"/>
                        <a:pt x="792624" y="357209"/>
                        <a:pt x="792624" y="334914"/>
                      </a:cubicBezTo>
                      <a:cubicBezTo>
                        <a:pt x="792624" y="312619"/>
                        <a:pt x="774551" y="294546"/>
                        <a:pt x="752256" y="294546"/>
                      </a:cubicBezTo>
                      <a:close/>
                      <a:moveTo>
                        <a:pt x="667820" y="294546"/>
                      </a:moveTo>
                      <a:cubicBezTo>
                        <a:pt x="645525" y="294546"/>
                        <a:pt x="627452" y="312619"/>
                        <a:pt x="627452" y="334914"/>
                      </a:cubicBezTo>
                      <a:cubicBezTo>
                        <a:pt x="627452" y="357209"/>
                        <a:pt x="645525" y="375282"/>
                        <a:pt x="667820" y="375282"/>
                      </a:cubicBezTo>
                      <a:cubicBezTo>
                        <a:pt x="690115" y="375282"/>
                        <a:pt x="708188" y="357209"/>
                        <a:pt x="708188" y="334914"/>
                      </a:cubicBezTo>
                      <a:cubicBezTo>
                        <a:pt x="708188" y="312619"/>
                        <a:pt x="690115" y="294546"/>
                        <a:pt x="667820" y="294546"/>
                      </a:cubicBezTo>
                      <a:close/>
                      <a:moveTo>
                        <a:pt x="583384" y="294546"/>
                      </a:moveTo>
                      <a:cubicBezTo>
                        <a:pt x="561089" y="294546"/>
                        <a:pt x="543016" y="312619"/>
                        <a:pt x="543016" y="334914"/>
                      </a:cubicBezTo>
                      <a:cubicBezTo>
                        <a:pt x="543016" y="357209"/>
                        <a:pt x="561089" y="375282"/>
                        <a:pt x="583384" y="375282"/>
                      </a:cubicBezTo>
                      <a:cubicBezTo>
                        <a:pt x="605679" y="375282"/>
                        <a:pt x="623752" y="357209"/>
                        <a:pt x="623752" y="334914"/>
                      </a:cubicBezTo>
                      <a:cubicBezTo>
                        <a:pt x="623752" y="312619"/>
                        <a:pt x="605679" y="294546"/>
                        <a:pt x="583384" y="294546"/>
                      </a:cubicBezTo>
                      <a:close/>
                      <a:moveTo>
                        <a:pt x="498947" y="294546"/>
                      </a:moveTo>
                      <a:cubicBezTo>
                        <a:pt x="476652" y="294546"/>
                        <a:pt x="458579" y="312619"/>
                        <a:pt x="458579" y="334914"/>
                      </a:cubicBezTo>
                      <a:cubicBezTo>
                        <a:pt x="458579" y="357209"/>
                        <a:pt x="476652" y="375282"/>
                        <a:pt x="498947" y="375282"/>
                      </a:cubicBezTo>
                      <a:cubicBezTo>
                        <a:pt x="521242" y="375282"/>
                        <a:pt x="539315" y="357209"/>
                        <a:pt x="539315" y="334914"/>
                      </a:cubicBezTo>
                      <a:cubicBezTo>
                        <a:pt x="539315" y="312619"/>
                        <a:pt x="521242" y="294546"/>
                        <a:pt x="498947" y="294546"/>
                      </a:cubicBezTo>
                      <a:close/>
                      <a:moveTo>
                        <a:pt x="414511" y="294546"/>
                      </a:moveTo>
                      <a:cubicBezTo>
                        <a:pt x="392216" y="294546"/>
                        <a:pt x="374143" y="312619"/>
                        <a:pt x="374143" y="334914"/>
                      </a:cubicBezTo>
                      <a:cubicBezTo>
                        <a:pt x="374143" y="357209"/>
                        <a:pt x="392216" y="375282"/>
                        <a:pt x="414511" y="375282"/>
                      </a:cubicBezTo>
                      <a:cubicBezTo>
                        <a:pt x="436806" y="375282"/>
                        <a:pt x="454879" y="357209"/>
                        <a:pt x="454879" y="334914"/>
                      </a:cubicBezTo>
                      <a:cubicBezTo>
                        <a:pt x="454879" y="312619"/>
                        <a:pt x="436806" y="294546"/>
                        <a:pt x="414511" y="294546"/>
                      </a:cubicBezTo>
                      <a:close/>
                      <a:moveTo>
                        <a:pt x="330075" y="294546"/>
                      </a:moveTo>
                      <a:cubicBezTo>
                        <a:pt x="307780" y="294546"/>
                        <a:pt x="289707" y="312619"/>
                        <a:pt x="289707" y="334914"/>
                      </a:cubicBezTo>
                      <a:cubicBezTo>
                        <a:pt x="289707" y="357209"/>
                        <a:pt x="307780" y="375282"/>
                        <a:pt x="330075" y="375282"/>
                      </a:cubicBezTo>
                      <a:cubicBezTo>
                        <a:pt x="352370" y="375282"/>
                        <a:pt x="370443" y="357209"/>
                        <a:pt x="370443" y="334914"/>
                      </a:cubicBezTo>
                      <a:cubicBezTo>
                        <a:pt x="370443" y="312619"/>
                        <a:pt x="352370" y="294546"/>
                        <a:pt x="330075" y="294546"/>
                      </a:cubicBezTo>
                      <a:close/>
                      <a:moveTo>
                        <a:pt x="245639" y="294546"/>
                      </a:moveTo>
                      <a:cubicBezTo>
                        <a:pt x="223344" y="294546"/>
                        <a:pt x="205271" y="312619"/>
                        <a:pt x="205271" y="334914"/>
                      </a:cubicBezTo>
                      <a:cubicBezTo>
                        <a:pt x="205271" y="357209"/>
                        <a:pt x="223344" y="375282"/>
                        <a:pt x="245639" y="375282"/>
                      </a:cubicBezTo>
                      <a:cubicBezTo>
                        <a:pt x="267934" y="375282"/>
                        <a:pt x="286007" y="357209"/>
                        <a:pt x="286007" y="334914"/>
                      </a:cubicBezTo>
                      <a:cubicBezTo>
                        <a:pt x="286007" y="312619"/>
                        <a:pt x="267934" y="294546"/>
                        <a:pt x="245639" y="294546"/>
                      </a:cubicBezTo>
                      <a:close/>
                      <a:moveTo>
                        <a:pt x="161202" y="294546"/>
                      </a:moveTo>
                      <a:cubicBezTo>
                        <a:pt x="138907" y="294546"/>
                        <a:pt x="120834" y="312619"/>
                        <a:pt x="120834" y="334914"/>
                      </a:cubicBezTo>
                      <a:cubicBezTo>
                        <a:pt x="120834" y="357209"/>
                        <a:pt x="138907" y="375282"/>
                        <a:pt x="161202" y="375282"/>
                      </a:cubicBezTo>
                      <a:cubicBezTo>
                        <a:pt x="183497" y="375282"/>
                        <a:pt x="201570" y="357209"/>
                        <a:pt x="201570" y="334914"/>
                      </a:cubicBezTo>
                      <a:cubicBezTo>
                        <a:pt x="201570" y="312619"/>
                        <a:pt x="183497" y="294546"/>
                        <a:pt x="161202" y="294546"/>
                      </a:cubicBezTo>
                      <a:close/>
                      <a:moveTo>
                        <a:pt x="76766" y="294546"/>
                      </a:moveTo>
                      <a:cubicBezTo>
                        <a:pt x="54471" y="294546"/>
                        <a:pt x="36398" y="312619"/>
                        <a:pt x="36398" y="334914"/>
                      </a:cubicBezTo>
                      <a:cubicBezTo>
                        <a:pt x="36398" y="357209"/>
                        <a:pt x="54471" y="375282"/>
                        <a:pt x="76766" y="375282"/>
                      </a:cubicBezTo>
                      <a:cubicBezTo>
                        <a:pt x="99061" y="375282"/>
                        <a:pt x="117134" y="357209"/>
                        <a:pt x="117134" y="334914"/>
                      </a:cubicBezTo>
                      <a:cubicBezTo>
                        <a:pt x="117134" y="312619"/>
                        <a:pt x="99061" y="294546"/>
                        <a:pt x="76766" y="294546"/>
                      </a:cubicBezTo>
                      <a:close/>
                      <a:moveTo>
                        <a:pt x="1343312" y="208497"/>
                      </a:moveTo>
                      <a:cubicBezTo>
                        <a:pt x="1321017" y="208497"/>
                        <a:pt x="1302944" y="226570"/>
                        <a:pt x="1302944" y="248865"/>
                      </a:cubicBezTo>
                      <a:cubicBezTo>
                        <a:pt x="1302944" y="271160"/>
                        <a:pt x="1321017" y="289233"/>
                        <a:pt x="1343312" y="289233"/>
                      </a:cubicBezTo>
                      <a:cubicBezTo>
                        <a:pt x="1365607" y="289233"/>
                        <a:pt x="1383680" y="271160"/>
                        <a:pt x="1383680" y="248865"/>
                      </a:cubicBezTo>
                      <a:cubicBezTo>
                        <a:pt x="1383680" y="226570"/>
                        <a:pt x="1365607" y="208497"/>
                        <a:pt x="1343312" y="208497"/>
                      </a:cubicBezTo>
                      <a:close/>
                      <a:moveTo>
                        <a:pt x="1258874" y="208497"/>
                      </a:moveTo>
                      <a:cubicBezTo>
                        <a:pt x="1236579" y="208497"/>
                        <a:pt x="1218506" y="226570"/>
                        <a:pt x="1218506" y="248865"/>
                      </a:cubicBezTo>
                      <a:cubicBezTo>
                        <a:pt x="1218506" y="271160"/>
                        <a:pt x="1236579" y="289233"/>
                        <a:pt x="1258874" y="289233"/>
                      </a:cubicBezTo>
                      <a:cubicBezTo>
                        <a:pt x="1281169" y="289233"/>
                        <a:pt x="1299242" y="271160"/>
                        <a:pt x="1299242" y="248865"/>
                      </a:cubicBezTo>
                      <a:cubicBezTo>
                        <a:pt x="1299242" y="226570"/>
                        <a:pt x="1281169" y="208497"/>
                        <a:pt x="1258874" y="208497"/>
                      </a:cubicBezTo>
                      <a:close/>
                      <a:moveTo>
                        <a:pt x="1174438" y="208497"/>
                      </a:moveTo>
                      <a:cubicBezTo>
                        <a:pt x="1152143" y="208497"/>
                        <a:pt x="1134070" y="226570"/>
                        <a:pt x="1134070" y="248865"/>
                      </a:cubicBezTo>
                      <a:cubicBezTo>
                        <a:pt x="1134070" y="271160"/>
                        <a:pt x="1152143" y="289233"/>
                        <a:pt x="1174438" y="289233"/>
                      </a:cubicBezTo>
                      <a:cubicBezTo>
                        <a:pt x="1196733" y="289233"/>
                        <a:pt x="1214806" y="271160"/>
                        <a:pt x="1214806" y="248865"/>
                      </a:cubicBezTo>
                      <a:cubicBezTo>
                        <a:pt x="1214806" y="226570"/>
                        <a:pt x="1196733" y="208497"/>
                        <a:pt x="1174438" y="208497"/>
                      </a:cubicBezTo>
                      <a:close/>
                      <a:moveTo>
                        <a:pt x="1090002" y="208497"/>
                      </a:moveTo>
                      <a:cubicBezTo>
                        <a:pt x="1067707" y="208497"/>
                        <a:pt x="1049634" y="226570"/>
                        <a:pt x="1049634" y="248865"/>
                      </a:cubicBezTo>
                      <a:cubicBezTo>
                        <a:pt x="1049634" y="271160"/>
                        <a:pt x="1067707" y="289233"/>
                        <a:pt x="1090002" y="289233"/>
                      </a:cubicBezTo>
                      <a:cubicBezTo>
                        <a:pt x="1112297" y="289233"/>
                        <a:pt x="1130370" y="271160"/>
                        <a:pt x="1130370" y="248865"/>
                      </a:cubicBezTo>
                      <a:cubicBezTo>
                        <a:pt x="1130370" y="226570"/>
                        <a:pt x="1112297" y="208497"/>
                        <a:pt x="1090002" y="208497"/>
                      </a:cubicBezTo>
                      <a:close/>
                      <a:moveTo>
                        <a:pt x="1005565" y="208497"/>
                      </a:moveTo>
                      <a:cubicBezTo>
                        <a:pt x="983270" y="208497"/>
                        <a:pt x="965197" y="226570"/>
                        <a:pt x="965197" y="248865"/>
                      </a:cubicBezTo>
                      <a:cubicBezTo>
                        <a:pt x="965197" y="271160"/>
                        <a:pt x="983270" y="289233"/>
                        <a:pt x="1005565" y="289233"/>
                      </a:cubicBezTo>
                      <a:cubicBezTo>
                        <a:pt x="1027860" y="289233"/>
                        <a:pt x="1045933" y="271160"/>
                        <a:pt x="1045933" y="248865"/>
                      </a:cubicBezTo>
                      <a:cubicBezTo>
                        <a:pt x="1045933" y="226570"/>
                        <a:pt x="1027860" y="208497"/>
                        <a:pt x="1005565" y="208497"/>
                      </a:cubicBezTo>
                      <a:close/>
                      <a:moveTo>
                        <a:pt x="921129" y="208497"/>
                      </a:moveTo>
                      <a:cubicBezTo>
                        <a:pt x="898834" y="208497"/>
                        <a:pt x="880761" y="226570"/>
                        <a:pt x="880761" y="248865"/>
                      </a:cubicBezTo>
                      <a:cubicBezTo>
                        <a:pt x="880761" y="271160"/>
                        <a:pt x="898834" y="289233"/>
                        <a:pt x="921129" y="289233"/>
                      </a:cubicBezTo>
                      <a:cubicBezTo>
                        <a:pt x="943424" y="289233"/>
                        <a:pt x="961497" y="271160"/>
                        <a:pt x="961497" y="248865"/>
                      </a:cubicBezTo>
                      <a:cubicBezTo>
                        <a:pt x="961497" y="226570"/>
                        <a:pt x="943424" y="208497"/>
                        <a:pt x="921129" y="208497"/>
                      </a:cubicBezTo>
                      <a:close/>
                      <a:moveTo>
                        <a:pt x="836693" y="208497"/>
                      </a:moveTo>
                      <a:cubicBezTo>
                        <a:pt x="814398" y="208497"/>
                        <a:pt x="796325" y="226570"/>
                        <a:pt x="796325" y="248865"/>
                      </a:cubicBezTo>
                      <a:cubicBezTo>
                        <a:pt x="796325" y="271160"/>
                        <a:pt x="814398" y="289233"/>
                        <a:pt x="836693" y="289233"/>
                      </a:cubicBezTo>
                      <a:cubicBezTo>
                        <a:pt x="858988" y="289233"/>
                        <a:pt x="877061" y="271160"/>
                        <a:pt x="877061" y="248865"/>
                      </a:cubicBezTo>
                      <a:cubicBezTo>
                        <a:pt x="877061" y="226570"/>
                        <a:pt x="858988" y="208497"/>
                        <a:pt x="836693" y="208497"/>
                      </a:cubicBezTo>
                      <a:close/>
                      <a:moveTo>
                        <a:pt x="752256" y="208497"/>
                      </a:moveTo>
                      <a:cubicBezTo>
                        <a:pt x="729961" y="208497"/>
                        <a:pt x="711888" y="226570"/>
                        <a:pt x="711888" y="248865"/>
                      </a:cubicBezTo>
                      <a:cubicBezTo>
                        <a:pt x="711888" y="271160"/>
                        <a:pt x="729961" y="289233"/>
                        <a:pt x="752256" y="289233"/>
                      </a:cubicBezTo>
                      <a:cubicBezTo>
                        <a:pt x="774551" y="289233"/>
                        <a:pt x="792624" y="271160"/>
                        <a:pt x="792624" y="248865"/>
                      </a:cubicBezTo>
                      <a:cubicBezTo>
                        <a:pt x="792624" y="226570"/>
                        <a:pt x="774551" y="208497"/>
                        <a:pt x="752256" y="208497"/>
                      </a:cubicBezTo>
                      <a:close/>
                      <a:moveTo>
                        <a:pt x="667820" y="208497"/>
                      </a:moveTo>
                      <a:cubicBezTo>
                        <a:pt x="645525" y="208497"/>
                        <a:pt x="627452" y="226570"/>
                        <a:pt x="627452" y="248865"/>
                      </a:cubicBezTo>
                      <a:cubicBezTo>
                        <a:pt x="627452" y="271160"/>
                        <a:pt x="645525" y="289233"/>
                        <a:pt x="667820" y="289233"/>
                      </a:cubicBezTo>
                      <a:cubicBezTo>
                        <a:pt x="690115" y="289233"/>
                        <a:pt x="708188" y="271160"/>
                        <a:pt x="708188" y="248865"/>
                      </a:cubicBezTo>
                      <a:cubicBezTo>
                        <a:pt x="708188" y="226570"/>
                        <a:pt x="690115" y="208497"/>
                        <a:pt x="667820" y="208497"/>
                      </a:cubicBezTo>
                      <a:close/>
                      <a:moveTo>
                        <a:pt x="583384" y="208497"/>
                      </a:moveTo>
                      <a:cubicBezTo>
                        <a:pt x="561089" y="208497"/>
                        <a:pt x="543016" y="226570"/>
                        <a:pt x="543016" y="248865"/>
                      </a:cubicBezTo>
                      <a:cubicBezTo>
                        <a:pt x="543016" y="271160"/>
                        <a:pt x="561089" y="289233"/>
                        <a:pt x="583384" y="289233"/>
                      </a:cubicBezTo>
                      <a:cubicBezTo>
                        <a:pt x="605679" y="289233"/>
                        <a:pt x="623752" y="271160"/>
                        <a:pt x="623752" y="248865"/>
                      </a:cubicBezTo>
                      <a:cubicBezTo>
                        <a:pt x="623752" y="226570"/>
                        <a:pt x="605679" y="208497"/>
                        <a:pt x="583384" y="208497"/>
                      </a:cubicBezTo>
                      <a:close/>
                      <a:moveTo>
                        <a:pt x="498947" y="208497"/>
                      </a:moveTo>
                      <a:cubicBezTo>
                        <a:pt x="476652" y="208497"/>
                        <a:pt x="458579" y="226570"/>
                        <a:pt x="458579" y="248865"/>
                      </a:cubicBezTo>
                      <a:cubicBezTo>
                        <a:pt x="458579" y="271160"/>
                        <a:pt x="476652" y="289233"/>
                        <a:pt x="498947" y="289233"/>
                      </a:cubicBezTo>
                      <a:cubicBezTo>
                        <a:pt x="521242" y="289233"/>
                        <a:pt x="539315" y="271160"/>
                        <a:pt x="539315" y="248865"/>
                      </a:cubicBezTo>
                      <a:cubicBezTo>
                        <a:pt x="539315" y="226570"/>
                        <a:pt x="521242" y="208497"/>
                        <a:pt x="498947" y="208497"/>
                      </a:cubicBezTo>
                      <a:close/>
                      <a:moveTo>
                        <a:pt x="414511" y="208497"/>
                      </a:moveTo>
                      <a:cubicBezTo>
                        <a:pt x="392216" y="208497"/>
                        <a:pt x="374143" y="226570"/>
                        <a:pt x="374143" y="248865"/>
                      </a:cubicBezTo>
                      <a:cubicBezTo>
                        <a:pt x="374143" y="271160"/>
                        <a:pt x="392216" y="289233"/>
                        <a:pt x="414511" y="289233"/>
                      </a:cubicBezTo>
                      <a:cubicBezTo>
                        <a:pt x="436806" y="289233"/>
                        <a:pt x="454879" y="271160"/>
                        <a:pt x="454879" y="248865"/>
                      </a:cubicBezTo>
                      <a:cubicBezTo>
                        <a:pt x="454879" y="226570"/>
                        <a:pt x="436806" y="208497"/>
                        <a:pt x="414511" y="208497"/>
                      </a:cubicBezTo>
                      <a:close/>
                      <a:moveTo>
                        <a:pt x="330075" y="208497"/>
                      </a:moveTo>
                      <a:cubicBezTo>
                        <a:pt x="307780" y="208497"/>
                        <a:pt x="289707" y="226570"/>
                        <a:pt x="289707" y="248865"/>
                      </a:cubicBezTo>
                      <a:cubicBezTo>
                        <a:pt x="289707" y="271160"/>
                        <a:pt x="307780" y="289233"/>
                        <a:pt x="330075" y="289233"/>
                      </a:cubicBezTo>
                      <a:cubicBezTo>
                        <a:pt x="352370" y="289233"/>
                        <a:pt x="370443" y="271160"/>
                        <a:pt x="370443" y="248865"/>
                      </a:cubicBezTo>
                      <a:cubicBezTo>
                        <a:pt x="370443" y="226570"/>
                        <a:pt x="352370" y="208497"/>
                        <a:pt x="330075" y="208497"/>
                      </a:cubicBezTo>
                      <a:close/>
                      <a:moveTo>
                        <a:pt x="245639" y="208497"/>
                      </a:moveTo>
                      <a:cubicBezTo>
                        <a:pt x="223344" y="208497"/>
                        <a:pt x="205271" y="226570"/>
                        <a:pt x="205271" y="248865"/>
                      </a:cubicBezTo>
                      <a:cubicBezTo>
                        <a:pt x="205271" y="271160"/>
                        <a:pt x="223344" y="289233"/>
                        <a:pt x="245639" y="289233"/>
                      </a:cubicBezTo>
                      <a:cubicBezTo>
                        <a:pt x="267934" y="289233"/>
                        <a:pt x="286007" y="271160"/>
                        <a:pt x="286007" y="248865"/>
                      </a:cubicBezTo>
                      <a:cubicBezTo>
                        <a:pt x="286007" y="226570"/>
                        <a:pt x="267934" y="208497"/>
                        <a:pt x="245639" y="208497"/>
                      </a:cubicBezTo>
                      <a:close/>
                      <a:moveTo>
                        <a:pt x="161202" y="208497"/>
                      </a:moveTo>
                      <a:cubicBezTo>
                        <a:pt x="138907" y="208497"/>
                        <a:pt x="120834" y="226570"/>
                        <a:pt x="120834" y="248865"/>
                      </a:cubicBezTo>
                      <a:cubicBezTo>
                        <a:pt x="120834" y="271160"/>
                        <a:pt x="138907" y="289233"/>
                        <a:pt x="161202" y="289233"/>
                      </a:cubicBezTo>
                      <a:cubicBezTo>
                        <a:pt x="183497" y="289233"/>
                        <a:pt x="201570" y="271160"/>
                        <a:pt x="201570" y="248865"/>
                      </a:cubicBezTo>
                      <a:cubicBezTo>
                        <a:pt x="201570" y="226570"/>
                        <a:pt x="183497" y="208497"/>
                        <a:pt x="161202" y="208497"/>
                      </a:cubicBezTo>
                      <a:close/>
                      <a:moveTo>
                        <a:pt x="76766" y="208497"/>
                      </a:moveTo>
                      <a:cubicBezTo>
                        <a:pt x="54471" y="208497"/>
                        <a:pt x="36398" y="226570"/>
                        <a:pt x="36398" y="248865"/>
                      </a:cubicBezTo>
                      <a:cubicBezTo>
                        <a:pt x="36398" y="271160"/>
                        <a:pt x="54471" y="289233"/>
                        <a:pt x="76766" y="289233"/>
                      </a:cubicBezTo>
                      <a:cubicBezTo>
                        <a:pt x="99061" y="289233"/>
                        <a:pt x="117134" y="271160"/>
                        <a:pt x="117134" y="248865"/>
                      </a:cubicBezTo>
                      <a:cubicBezTo>
                        <a:pt x="117134" y="226570"/>
                        <a:pt x="99061" y="208497"/>
                        <a:pt x="76766" y="208497"/>
                      </a:cubicBezTo>
                      <a:close/>
                      <a:moveTo>
                        <a:pt x="1343312" y="122448"/>
                      </a:moveTo>
                      <a:cubicBezTo>
                        <a:pt x="1321017" y="122448"/>
                        <a:pt x="1302944" y="140521"/>
                        <a:pt x="1302944" y="162815"/>
                      </a:cubicBezTo>
                      <a:cubicBezTo>
                        <a:pt x="1302944" y="185110"/>
                        <a:pt x="1321017" y="203183"/>
                        <a:pt x="1343312" y="203183"/>
                      </a:cubicBezTo>
                      <a:cubicBezTo>
                        <a:pt x="1365607" y="203183"/>
                        <a:pt x="1383680" y="185110"/>
                        <a:pt x="1383680" y="162815"/>
                      </a:cubicBezTo>
                      <a:cubicBezTo>
                        <a:pt x="1383680" y="140521"/>
                        <a:pt x="1365607" y="122448"/>
                        <a:pt x="1343312" y="122448"/>
                      </a:cubicBezTo>
                      <a:close/>
                      <a:moveTo>
                        <a:pt x="1258874" y="122448"/>
                      </a:moveTo>
                      <a:cubicBezTo>
                        <a:pt x="1236579" y="122448"/>
                        <a:pt x="1218506" y="140521"/>
                        <a:pt x="1218506" y="162816"/>
                      </a:cubicBezTo>
                      <a:cubicBezTo>
                        <a:pt x="1218506" y="185110"/>
                        <a:pt x="1236579" y="203183"/>
                        <a:pt x="1258874" y="203183"/>
                      </a:cubicBezTo>
                      <a:cubicBezTo>
                        <a:pt x="1281169" y="203183"/>
                        <a:pt x="1299242" y="185110"/>
                        <a:pt x="1299242" y="162816"/>
                      </a:cubicBezTo>
                      <a:cubicBezTo>
                        <a:pt x="1299242" y="140521"/>
                        <a:pt x="1281169" y="122448"/>
                        <a:pt x="1258874" y="122448"/>
                      </a:cubicBezTo>
                      <a:close/>
                      <a:moveTo>
                        <a:pt x="1174438" y="122448"/>
                      </a:moveTo>
                      <a:cubicBezTo>
                        <a:pt x="1152143" y="122448"/>
                        <a:pt x="1134070" y="140521"/>
                        <a:pt x="1134070" y="162816"/>
                      </a:cubicBezTo>
                      <a:cubicBezTo>
                        <a:pt x="1134070" y="185110"/>
                        <a:pt x="1152143" y="203183"/>
                        <a:pt x="1174438" y="203183"/>
                      </a:cubicBezTo>
                      <a:cubicBezTo>
                        <a:pt x="1196733" y="203183"/>
                        <a:pt x="1214806" y="185110"/>
                        <a:pt x="1214806" y="162816"/>
                      </a:cubicBezTo>
                      <a:cubicBezTo>
                        <a:pt x="1214806" y="140521"/>
                        <a:pt x="1196733" y="122448"/>
                        <a:pt x="1174438" y="122448"/>
                      </a:cubicBezTo>
                      <a:close/>
                      <a:moveTo>
                        <a:pt x="1090002" y="122448"/>
                      </a:moveTo>
                      <a:cubicBezTo>
                        <a:pt x="1067707" y="122448"/>
                        <a:pt x="1049634" y="140521"/>
                        <a:pt x="1049634" y="162816"/>
                      </a:cubicBezTo>
                      <a:cubicBezTo>
                        <a:pt x="1049634" y="185110"/>
                        <a:pt x="1067707" y="203183"/>
                        <a:pt x="1090002" y="203183"/>
                      </a:cubicBezTo>
                      <a:cubicBezTo>
                        <a:pt x="1112297" y="203183"/>
                        <a:pt x="1130370" y="185110"/>
                        <a:pt x="1130370" y="162816"/>
                      </a:cubicBezTo>
                      <a:cubicBezTo>
                        <a:pt x="1130370" y="140521"/>
                        <a:pt x="1112297" y="122448"/>
                        <a:pt x="1090002" y="122448"/>
                      </a:cubicBezTo>
                      <a:close/>
                      <a:moveTo>
                        <a:pt x="1005565" y="122448"/>
                      </a:moveTo>
                      <a:cubicBezTo>
                        <a:pt x="983270" y="122448"/>
                        <a:pt x="965197" y="140521"/>
                        <a:pt x="965197" y="162816"/>
                      </a:cubicBezTo>
                      <a:cubicBezTo>
                        <a:pt x="965197" y="185110"/>
                        <a:pt x="983270" y="203183"/>
                        <a:pt x="1005565" y="203183"/>
                      </a:cubicBezTo>
                      <a:cubicBezTo>
                        <a:pt x="1027860" y="203183"/>
                        <a:pt x="1045933" y="185110"/>
                        <a:pt x="1045933" y="162816"/>
                      </a:cubicBezTo>
                      <a:cubicBezTo>
                        <a:pt x="1045933" y="140521"/>
                        <a:pt x="1027860" y="122448"/>
                        <a:pt x="1005565" y="122448"/>
                      </a:cubicBezTo>
                      <a:close/>
                      <a:moveTo>
                        <a:pt x="921129" y="122448"/>
                      </a:moveTo>
                      <a:cubicBezTo>
                        <a:pt x="898834" y="122448"/>
                        <a:pt x="880761" y="140521"/>
                        <a:pt x="880761" y="162816"/>
                      </a:cubicBezTo>
                      <a:cubicBezTo>
                        <a:pt x="880761" y="185110"/>
                        <a:pt x="898834" y="203183"/>
                        <a:pt x="921129" y="203183"/>
                      </a:cubicBezTo>
                      <a:cubicBezTo>
                        <a:pt x="943424" y="203183"/>
                        <a:pt x="961497" y="185110"/>
                        <a:pt x="961497" y="162816"/>
                      </a:cubicBezTo>
                      <a:cubicBezTo>
                        <a:pt x="961497" y="140521"/>
                        <a:pt x="943424" y="122448"/>
                        <a:pt x="921129" y="122448"/>
                      </a:cubicBezTo>
                      <a:close/>
                      <a:moveTo>
                        <a:pt x="836693" y="122448"/>
                      </a:moveTo>
                      <a:cubicBezTo>
                        <a:pt x="814398" y="122448"/>
                        <a:pt x="796325" y="140521"/>
                        <a:pt x="796325" y="162816"/>
                      </a:cubicBezTo>
                      <a:cubicBezTo>
                        <a:pt x="796325" y="185110"/>
                        <a:pt x="814398" y="203183"/>
                        <a:pt x="836693" y="203183"/>
                      </a:cubicBezTo>
                      <a:cubicBezTo>
                        <a:pt x="858988" y="203183"/>
                        <a:pt x="877061" y="185110"/>
                        <a:pt x="877061" y="162816"/>
                      </a:cubicBezTo>
                      <a:cubicBezTo>
                        <a:pt x="877061" y="140521"/>
                        <a:pt x="858988" y="122448"/>
                        <a:pt x="836693" y="122448"/>
                      </a:cubicBezTo>
                      <a:close/>
                      <a:moveTo>
                        <a:pt x="752256" y="122448"/>
                      </a:moveTo>
                      <a:cubicBezTo>
                        <a:pt x="729961" y="122448"/>
                        <a:pt x="711888" y="140521"/>
                        <a:pt x="711888" y="162816"/>
                      </a:cubicBezTo>
                      <a:cubicBezTo>
                        <a:pt x="711888" y="185110"/>
                        <a:pt x="729961" y="203183"/>
                        <a:pt x="752256" y="203183"/>
                      </a:cubicBezTo>
                      <a:cubicBezTo>
                        <a:pt x="774551" y="203183"/>
                        <a:pt x="792624" y="185110"/>
                        <a:pt x="792624" y="162816"/>
                      </a:cubicBezTo>
                      <a:cubicBezTo>
                        <a:pt x="792624" y="140521"/>
                        <a:pt x="774551" y="122448"/>
                        <a:pt x="752256" y="122448"/>
                      </a:cubicBezTo>
                      <a:close/>
                      <a:moveTo>
                        <a:pt x="667820" y="122448"/>
                      </a:moveTo>
                      <a:cubicBezTo>
                        <a:pt x="645525" y="122448"/>
                        <a:pt x="627452" y="140521"/>
                        <a:pt x="627452" y="162816"/>
                      </a:cubicBezTo>
                      <a:cubicBezTo>
                        <a:pt x="627452" y="185110"/>
                        <a:pt x="645525" y="203183"/>
                        <a:pt x="667820" y="203183"/>
                      </a:cubicBezTo>
                      <a:cubicBezTo>
                        <a:pt x="690115" y="203183"/>
                        <a:pt x="708188" y="185110"/>
                        <a:pt x="708188" y="162816"/>
                      </a:cubicBezTo>
                      <a:cubicBezTo>
                        <a:pt x="708188" y="140521"/>
                        <a:pt x="690115" y="122448"/>
                        <a:pt x="667820" y="122448"/>
                      </a:cubicBezTo>
                      <a:close/>
                      <a:moveTo>
                        <a:pt x="583384" y="122448"/>
                      </a:moveTo>
                      <a:cubicBezTo>
                        <a:pt x="561089" y="122448"/>
                        <a:pt x="543016" y="140521"/>
                        <a:pt x="543016" y="162816"/>
                      </a:cubicBezTo>
                      <a:cubicBezTo>
                        <a:pt x="543016" y="185110"/>
                        <a:pt x="561089" y="203183"/>
                        <a:pt x="583384" y="203183"/>
                      </a:cubicBezTo>
                      <a:cubicBezTo>
                        <a:pt x="605679" y="203183"/>
                        <a:pt x="623752" y="185110"/>
                        <a:pt x="623752" y="162816"/>
                      </a:cubicBezTo>
                      <a:cubicBezTo>
                        <a:pt x="623752" y="140521"/>
                        <a:pt x="605679" y="122448"/>
                        <a:pt x="583384" y="122448"/>
                      </a:cubicBezTo>
                      <a:close/>
                      <a:moveTo>
                        <a:pt x="498947" y="122448"/>
                      </a:moveTo>
                      <a:cubicBezTo>
                        <a:pt x="476652" y="122448"/>
                        <a:pt x="458579" y="140521"/>
                        <a:pt x="458579" y="162816"/>
                      </a:cubicBezTo>
                      <a:cubicBezTo>
                        <a:pt x="458579" y="185110"/>
                        <a:pt x="476652" y="203183"/>
                        <a:pt x="498947" y="203183"/>
                      </a:cubicBezTo>
                      <a:cubicBezTo>
                        <a:pt x="521242" y="203183"/>
                        <a:pt x="539315" y="185110"/>
                        <a:pt x="539315" y="162816"/>
                      </a:cubicBezTo>
                      <a:cubicBezTo>
                        <a:pt x="539315" y="140521"/>
                        <a:pt x="521242" y="122448"/>
                        <a:pt x="498947" y="122448"/>
                      </a:cubicBezTo>
                      <a:close/>
                      <a:moveTo>
                        <a:pt x="414511" y="122448"/>
                      </a:moveTo>
                      <a:cubicBezTo>
                        <a:pt x="392216" y="122448"/>
                        <a:pt x="374143" y="140521"/>
                        <a:pt x="374143" y="162816"/>
                      </a:cubicBezTo>
                      <a:cubicBezTo>
                        <a:pt x="374143" y="185110"/>
                        <a:pt x="392216" y="203183"/>
                        <a:pt x="414511" y="203183"/>
                      </a:cubicBezTo>
                      <a:cubicBezTo>
                        <a:pt x="436806" y="203183"/>
                        <a:pt x="454879" y="185110"/>
                        <a:pt x="454879" y="162816"/>
                      </a:cubicBezTo>
                      <a:cubicBezTo>
                        <a:pt x="454879" y="140521"/>
                        <a:pt x="436806" y="122448"/>
                        <a:pt x="414511" y="122448"/>
                      </a:cubicBezTo>
                      <a:close/>
                      <a:moveTo>
                        <a:pt x="330075" y="122448"/>
                      </a:moveTo>
                      <a:cubicBezTo>
                        <a:pt x="307780" y="122448"/>
                        <a:pt x="289707" y="140521"/>
                        <a:pt x="289707" y="162816"/>
                      </a:cubicBezTo>
                      <a:cubicBezTo>
                        <a:pt x="289707" y="185110"/>
                        <a:pt x="307780" y="203183"/>
                        <a:pt x="330075" y="203183"/>
                      </a:cubicBezTo>
                      <a:cubicBezTo>
                        <a:pt x="352370" y="203183"/>
                        <a:pt x="370443" y="185110"/>
                        <a:pt x="370443" y="162816"/>
                      </a:cubicBezTo>
                      <a:cubicBezTo>
                        <a:pt x="370443" y="140521"/>
                        <a:pt x="352370" y="122448"/>
                        <a:pt x="330075" y="122448"/>
                      </a:cubicBezTo>
                      <a:close/>
                      <a:moveTo>
                        <a:pt x="245639" y="122448"/>
                      </a:moveTo>
                      <a:cubicBezTo>
                        <a:pt x="223344" y="122448"/>
                        <a:pt x="205271" y="140521"/>
                        <a:pt x="205271" y="162816"/>
                      </a:cubicBezTo>
                      <a:cubicBezTo>
                        <a:pt x="205271" y="185110"/>
                        <a:pt x="223344" y="203183"/>
                        <a:pt x="245639" y="203183"/>
                      </a:cubicBezTo>
                      <a:cubicBezTo>
                        <a:pt x="267934" y="203183"/>
                        <a:pt x="286007" y="185110"/>
                        <a:pt x="286007" y="162816"/>
                      </a:cubicBezTo>
                      <a:cubicBezTo>
                        <a:pt x="286007" y="140521"/>
                        <a:pt x="267934" y="122448"/>
                        <a:pt x="245639" y="122448"/>
                      </a:cubicBezTo>
                      <a:close/>
                      <a:moveTo>
                        <a:pt x="161202" y="122448"/>
                      </a:moveTo>
                      <a:cubicBezTo>
                        <a:pt x="138907" y="122448"/>
                        <a:pt x="120834" y="140521"/>
                        <a:pt x="120834" y="162816"/>
                      </a:cubicBezTo>
                      <a:cubicBezTo>
                        <a:pt x="120834" y="185110"/>
                        <a:pt x="138907" y="203183"/>
                        <a:pt x="161202" y="203183"/>
                      </a:cubicBezTo>
                      <a:cubicBezTo>
                        <a:pt x="183497" y="203183"/>
                        <a:pt x="201570" y="185110"/>
                        <a:pt x="201570" y="162816"/>
                      </a:cubicBezTo>
                      <a:cubicBezTo>
                        <a:pt x="201570" y="140521"/>
                        <a:pt x="183497" y="122448"/>
                        <a:pt x="161202" y="122448"/>
                      </a:cubicBezTo>
                      <a:close/>
                      <a:moveTo>
                        <a:pt x="76766" y="122448"/>
                      </a:moveTo>
                      <a:cubicBezTo>
                        <a:pt x="54471" y="122448"/>
                        <a:pt x="36398" y="140521"/>
                        <a:pt x="36398" y="162816"/>
                      </a:cubicBezTo>
                      <a:cubicBezTo>
                        <a:pt x="36398" y="185110"/>
                        <a:pt x="54471" y="203183"/>
                        <a:pt x="76766" y="203183"/>
                      </a:cubicBezTo>
                      <a:cubicBezTo>
                        <a:pt x="99061" y="203183"/>
                        <a:pt x="117134" y="185110"/>
                        <a:pt x="117134" y="162816"/>
                      </a:cubicBezTo>
                      <a:cubicBezTo>
                        <a:pt x="117134" y="140521"/>
                        <a:pt x="99061" y="122448"/>
                        <a:pt x="76766" y="122448"/>
                      </a:cubicBezTo>
                      <a:close/>
                      <a:moveTo>
                        <a:pt x="1343312" y="36400"/>
                      </a:moveTo>
                      <a:cubicBezTo>
                        <a:pt x="1321017" y="36400"/>
                        <a:pt x="1302944" y="54473"/>
                        <a:pt x="1302944" y="76768"/>
                      </a:cubicBezTo>
                      <a:cubicBezTo>
                        <a:pt x="1302944" y="99062"/>
                        <a:pt x="1321017" y="117135"/>
                        <a:pt x="1343312" y="117135"/>
                      </a:cubicBezTo>
                      <a:cubicBezTo>
                        <a:pt x="1365607" y="117135"/>
                        <a:pt x="1383680" y="99062"/>
                        <a:pt x="1383680" y="76768"/>
                      </a:cubicBezTo>
                      <a:cubicBezTo>
                        <a:pt x="1383680" y="54473"/>
                        <a:pt x="1365607" y="36400"/>
                        <a:pt x="1343312" y="36400"/>
                      </a:cubicBezTo>
                      <a:close/>
                      <a:moveTo>
                        <a:pt x="1258874" y="36400"/>
                      </a:moveTo>
                      <a:cubicBezTo>
                        <a:pt x="1236579" y="36400"/>
                        <a:pt x="1218506" y="54473"/>
                        <a:pt x="1218506" y="76768"/>
                      </a:cubicBezTo>
                      <a:cubicBezTo>
                        <a:pt x="1218506" y="99062"/>
                        <a:pt x="1236579" y="117135"/>
                        <a:pt x="1258874" y="117135"/>
                      </a:cubicBezTo>
                      <a:cubicBezTo>
                        <a:pt x="1281169" y="117135"/>
                        <a:pt x="1299242" y="99062"/>
                        <a:pt x="1299242" y="76768"/>
                      </a:cubicBezTo>
                      <a:cubicBezTo>
                        <a:pt x="1299242" y="54473"/>
                        <a:pt x="1281169" y="36400"/>
                        <a:pt x="1258874" y="36400"/>
                      </a:cubicBezTo>
                      <a:close/>
                      <a:moveTo>
                        <a:pt x="1174438" y="36400"/>
                      </a:moveTo>
                      <a:cubicBezTo>
                        <a:pt x="1152143" y="36400"/>
                        <a:pt x="1134070" y="54473"/>
                        <a:pt x="1134070" y="76768"/>
                      </a:cubicBezTo>
                      <a:cubicBezTo>
                        <a:pt x="1134070" y="99062"/>
                        <a:pt x="1152143" y="117135"/>
                        <a:pt x="1174438" y="117135"/>
                      </a:cubicBezTo>
                      <a:cubicBezTo>
                        <a:pt x="1196733" y="117135"/>
                        <a:pt x="1214806" y="99062"/>
                        <a:pt x="1214806" y="76768"/>
                      </a:cubicBezTo>
                      <a:cubicBezTo>
                        <a:pt x="1214806" y="54473"/>
                        <a:pt x="1196733" y="36400"/>
                        <a:pt x="1174438" y="36400"/>
                      </a:cubicBezTo>
                      <a:close/>
                      <a:moveTo>
                        <a:pt x="1090002" y="36400"/>
                      </a:moveTo>
                      <a:cubicBezTo>
                        <a:pt x="1067707" y="36400"/>
                        <a:pt x="1049634" y="54473"/>
                        <a:pt x="1049634" y="76768"/>
                      </a:cubicBezTo>
                      <a:cubicBezTo>
                        <a:pt x="1049634" y="99062"/>
                        <a:pt x="1067707" y="117136"/>
                        <a:pt x="1090002" y="117136"/>
                      </a:cubicBezTo>
                      <a:cubicBezTo>
                        <a:pt x="1112297" y="117136"/>
                        <a:pt x="1130370" y="99062"/>
                        <a:pt x="1130370" y="76768"/>
                      </a:cubicBezTo>
                      <a:cubicBezTo>
                        <a:pt x="1130370" y="54473"/>
                        <a:pt x="1112297" y="36400"/>
                        <a:pt x="1090002" y="36400"/>
                      </a:cubicBezTo>
                      <a:close/>
                      <a:moveTo>
                        <a:pt x="1005565" y="36400"/>
                      </a:moveTo>
                      <a:cubicBezTo>
                        <a:pt x="983270" y="36400"/>
                        <a:pt x="965197" y="54473"/>
                        <a:pt x="965197" y="76768"/>
                      </a:cubicBezTo>
                      <a:cubicBezTo>
                        <a:pt x="965197" y="99062"/>
                        <a:pt x="983270" y="117136"/>
                        <a:pt x="1005565" y="117136"/>
                      </a:cubicBezTo>
                      <a:cubicBezTo>
                        <a:pt x="1027860" y="117136"/>
                        <a:pt x="1045933" y="99062"/>
                        <a:pt x="1045933" y="76768"/>
                      </a:cubicBezTo>
                      <a:cubicBezTo>
                        <a:pt x="1045933" y="54473"/>
                        <a:pt x="1027860" y="36400"/>
                        <a:pt x="1005565" y="36400"/>
                      </a:cubicBezTo>
                      <a:close/>
                      <a:moveTo>
                        <a:pt x="921129" y="36400"/>
                      </a:moveTo>
                      <a:cubicBezTo>
                        <a:pt x="898834" y="36400"/>
                        <a:pt x="880761" y="54473"/>
                        <a:pt x="880761" y="76768"/>
                      </a:cubicBezTo>
                      <a:cubicBezTo>
                        <a:pt x="880761" y="99062"/>
                        <a:pt x="898834" y="117136"/>
                        <a:pt x="921129" y="117136"/>
                      </a:cubicBezTo>
                      <a:cubicBezTo>
                        <a:pt x="943424" y="117136"/>
                        <a:pt x="961497" y="99062"/>
                        <a:pt x="961497" y="76768"/>
                      </a:cubicBezTo>
                      <a:cubicBezTo>
                        <a:pt x="961497" y="54473"/>
                        <a:pt x="943424" y="36400"/>
                        <a:pt x="921129" y="36400"/>
                      </a:cubicBezTo>
                      <a:close/>
                      <a:moveTo>
                        <a:pt x="836693" y="36400"/>
                      </a:moveTo>
                      <a:cubicBezTo>
                        <a:pt x="814398" y="36400"/>
                        <a:pt x="796325" y="54473"/>
                        <a:pt x="796325" y="76768"/>
                      </a:cubicBezTo>
                      <a:cubicBezTo>
                        <a:pt x="796325" y="99062"/>
                        <a:pt x="814398" y="117136"/>
                        <a:pt x="836693" y="117136"/>
                      </a:cubicBezTo>
                      <a:cubicBezTo>
                        <a:pt x="858988" y="117136"/>
                        <a:pt x="877061" y="99062"/>
                        <a:pt x="877061" y="76768"/>
                      </a:cubicBezTo>
                      <a:cubicBezTo>
                        <a:pt x="877061" y="54473"/>
                        <a:pt x="858988" y="36400"/>
                        <a:pt x="836693" y="36400"/>
                      </a:cubicBezTo>
                      <a:close/>
                      <a:moveTo>
                        <a:pt x="752256" y="36400"/>
                      </a:moveTo>
                      <a:cubicBezTo>
                        <a:pt x="729961" y="36400"/>
                        <a:pt x="711888" y="54473"/>
                        <a:pt x="711888" y="76768"/>
                      </a:cubicBezTo>
                      <a:cubicBezTo>
                        <a:pt x="711888" y="99062"/>
                        <a:pt x="729961" y="117136"/>
                        <a:pt x="752256" y="117136"/>
                      </a:cubicBezTo>
                      <a:cubicBezTo>
                        <a:pt x="774551" y="117136"/>
                        <a:pt x="792624" y="99062"/>
                        <a:pt x="792624" y="76768"/>
                      </a:cubicBezTo>
                      <a:cubicBezTo>
                        <a:pt x="792624" y="54473"/>
                        <a:pt x="774551" y="36400"/>
                        <a:pt x="752256" y="36400"/>
                      </a:cubicBezTo>
                      <a:close/>
                      <a:moveTo>
                        <a:pt x="667820" y="36400"/>
                      </a:moveTo>
                      <a:cubicBezTo>
                        <a:pt x="645525" y="36400"/>
                        <a:pt x="627452" y="54473"/>
                        <a:pt x="627452" y="76768"/>
                      </a:cubicBezTo>
                      <a:cubicBezTo>
                        <a:pt x="627452" y="99062"/>
                        <a:pt x="645525" y="117136"/>
                        <a:pt x="667820" y="117136"/>
                      </a:cubicBezTo>
                      <a:cubicBezTo>
                        <a:pt x="690115" y="117136"/>
                        <a:pt x="708188" y="99062"/>
                        <a:pt x="708188" y="76768"/>
                      </a:cubicBezTo>
                      <a:cubicBezTo>
                        <a:pt x="708188" y="54473"/>
                        <a:pt x="690115" y="36400"/>
                        <a:pt x="667820" y="36400"/>
                      </a:cubicBezTo>
                      <a:close/>
                      <a:moveTo>
                        <a:pt x="583384" y="36400"/>
                      </a:moveTo>
                      <a:cubicBezTo>
                        <a:pt x="561089" y="36400"/>
                        <a:pt x="543016" y="54473"/>
                        <a:pt x="543016" y="76768"/>
                      </a:cubicBezTo>
                      <a:cubicBezTo>
                        <a:pt x="543016" y="99062"/>
                        <a:pt x="561089" y="117136"/>
                        <a:pt x="583384" y="117136"/>
                      </a:cubicBezTo>
                      <a:cubicBezTo>
                        <a:pt x="605679" y="117136"/>
                        <a:pt x="623752" y="99062"/>
                        <a:pt x="623752" y="76768"/>
                      </a:cubicBezTo>
                      <a:cubicBezTo>
                        <a:pt x="623752" y="54473"/>
                        <a:pt x="605679" y="36400"/>
                        <a:pt x="583384" y="36400"/>
                      </a:cubicBezTo>
                      <a:close/>
                      <a:moveTo>
                        <a:pt x="498947" y="36400"/>
                      </a:moveTo>
                      <a:cubicBezTo>
                        <a:pt x="476652" y="36400"/>
                        <a:pt x="458579" y="54473"/>
                        <a:pt x="458579" y="76768"/>
                      </a:cubicBezTo>
                      <a:cubicBezTo>
                        <a:pt x="458579" y="99062"/>
                        <a:pt x="476652" y="117136"/>
                        <a:pt x="498947" y="117136"/>
                      </a:cubicBezTo>
                      <a:cubicBezTo>
                        <a:pt x="521242" y="117136"/>
                        <a:pt x="539315" y="99062"/>
                        <a:pt x="539315" y="76768"/>
                      </a:cubicBezTo>
                      <a:cubicBezTo>
                        <a:pt x="539315" y="54473"/>
                        <a:pt x="521242" y="36400"/>
                        <a:pt x="498947" y="36400"/>
                      </a:cubicBezTo>
                      <a:close/>
                      <a:moveTo>
                        <a:pt x="414511" y="36400"/>
                      </a:moveTo>
                      <a:cubicBezTo>
                        <a:pt x="392216" y="36400"/>
                        <a:pt x="374143" y="54473"/>
                        <a:pt x="374143" y="76768"/>
                      </a:cubicBezTo>
                      <a:cubicBezTo>
                        <a:pt x="374143" y="99062"/>
                        <a:pt x="392216" y="117136"/>
                        <a:pt x="414511" y="117136"/>
                      </a:cubicBezTo>
                      <a:cubicBezTo>
                        <a:pt x="436806" y="117136"/>
                        <a:pt x="454879" y="99062"/>
                        <a:pt x="454879" y="76768"/>
                      </a:cubicBezTo>
                      <a:cubicBezTo>
                        <a:pt x="454879" y="54473"/>
                        <a:pt x="436806" y="36400"/>
                        <a:pt x="414511" y="36400"/>
                      </a:cubicBezTo>
                      <a:close/>
                      <a:moveTo>
                        <a:pt x="330075" y="36400"/>
                      </a:moveTo>
                      <a:cubicBezTo>
                        <a:pt x="307780" y="36400"/>
                        <a:pt x="289707" y="54473"/>
                        <a:pt x="289707" y="76768"/>
                      </a:cubicBezTo>
                      <a:cubicBezTo>
                        <a:pt x="289707" y="99062"/>
                        <a:pt x="307780" y="117136"/>
                        <a:pt x="330075" y="117136"/>
                      </a:cubicBezTo>
                      <a:cubicBezTo>
                        <a:pt x="352370" y="117136"/>
                        <a:pt x="370443" y="99062"/>
                        <a:pt x="370443" y="76768"/>
                      </a:cubicBezTo>
                      <a:cubicBezTo>
                        <a:pt x="370443" y="54473"/>
                        <a:pt x="352370" y="36400"/>
                        <a:pt x="330075" y="36400"/>
                      </a:cubicBezTo>
                      <a:close/>
                      <a:moveTo>
                        <a:pt x="245639" y="36400"/>
                      </a:moveTo>
                      <a:cubicBezTo>
                        <a:pt x="223344" y="36400"/>
                        <a:pt x="205271" y="54473"/>
                        <a:pt x="205271" y="76768"/>
                      </a:cubicBezTo>
                      <a:cubicBezTo>
                        <a:pt x="205271" y="99062"/>
                        <a:pt x="223344" y="117136"/>
                        <a:pt x="245639" y="117136"/>
                      </a:cubicBezTo>
                      <a:cubicBezTo>
                        <a:pt x="267934" y="117136"/>
                        <a:pt x="286007" y="99062"/>
                        <a:pt x="286007" y="76768"/>
                      </a:cubicBezTo>
                      <a:cubicBezTo>
                        <a:pt x="286007" y="54473"/>
                        <a:pt x="267934" y="36400"/>
                        <a:pt x="245639" y="36400"/>
                      </a:cubicBezTo>
                      <a:close/>
                      <a:moveTo>
                        <a:pt x="161202" y="36400"/>
                      </a:moveTo>
                      <a:cubicBezTo>
                        <a:pt x="138907" y="36400"/>
                        <a:pt x="120834" y="54473"/>
                        <a:pt x="120834" y="76768"/>
                      </a:cubicBezTo>
                      <a:cubicBezTo>
                        <a:pt x="120834" y="99062"/>
                        <a:pt x="138907" y="117136"/>
                        <a:pt x="161202" y="117136"/>
                      </a:cubicBezTo>
                      <a:cubicBezTo>
                        <a:pt x="183497" y="117136"/>
                        <a:pt x="201570" y="99062"/>
                        <a:pt x="201570" y="76768"/>
                      </a:cubicBezTo>
                      <a:cubicBezTo>
                        <a:pt x="201570" y="54473"/>
                        <a:pt x="183497" y="36400"/>
                        <a:pt x="161202" y="36400"/>
                      </a:cubicBezTo>
                      <a:close/>
                      <a:moveTo>
                        <a:pt x="76766" y="36400"/>
                      </a:moveTo>
                      <a:cubicBezTo>
                        <a:pt x="54471" y="36400"/>
                        <a:pt x="36398" y="54473"/>
                        <a:pt x="36398" y="76768"/>
                      </a:cubicBezTo>
                      <a:cubicBezTo>
                        <a:pt x="36398" y="99062"/>
                        <a:pt x="54471" y="117136"/>
                        <a:pt x="76766" y="117136"/>
                      </a:cubicBezTo>
                      <a:cubicBezTo>
                        <a:pt x="99061" y="117136"/>
                        <a:pt x="117134" y="99062"/>
                        <a:pt x="117134" y="76768"/>
                      </a:cubicBezTo>
                      <a:cubicBezTo>
                        <a:pt x="117134" y="54473"/>
                        <a:pt x="99061" y="36400"/>
                        <a:pt x="76766" y="36400"/>
                      </a:cubicBezTo>
                      <a:close/>
                      <a:moveTo>
                        <a:pt x="0" y="0"/>
                      </a:moveTo>
                      <a:lnTo>
                        <a:pt x="1404720" y="0"/>
                      </a:lnTo>
                      <a:lnTo>
                        <a:pt x="1404720" y="2812935"/>
                      </a:lnTo>
                      <a:lnTo>
                        <a:pt x="0" y="281293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37" name="フリーフォーム: 図形 836">
                  <a:extLst>
                    <a:ext uri="{FF2B5EF4-FFF2-40B4-BE49-F238E27FC236}">
                      <a16:creationId xmlns:a16="http://schemas.microsoft.com/office/drawing/2014/main" id="{57772777-D847-9B30-6D5A-FE0CB4A961CE}"/>
                    </a:ext>
                  </a:extLst>
                </p:cNvPr>
                <p:cNvSpPr/>
                <p:nvPr/>
              </p:nvSpPr>
              <p:spPr bwMode="auto">
                <a:xfrm>
                  <a:off x="10623630" y="4834400"/>
                  <a:ext cx="555062" cy="1111504"/>
                </a:xfrm>
                <a:custGeom>
                  <a:avLst/>
                  <a:gdLst>
                    <a:gd name="connsiteX0" fmla="*/ 1343312 w 1404720"/>
                    <a:gd name="connsiteY0" fmla="*/ 2703931 h 2812935"/>
                    <a:gd name="connsiteX1" fmla="*/ 1302944 w 1404720"/>
                    <a:gd name="connsiteY1" fmla="*/ 2744299 h 2812935"/>
                    <a:gd name="connsiteX2" fmla="*/ 1343312 w 1404720"/>
                    <a:gd name="connsiteY2" fmla="*/ 2784667 h 2812935"/>
                    <a:gd name="connsiteX3" fmla="*/ 1383680 w 1404720"/>
                    <a:gd name="connsiteY3" fmla="*/ 2744299 h 2812935"/>
                    <a:gd name="connsiteX4" fmla="*/ 1343312 w 1404720"/>
                    <a:gd name="connsiteY4" fmla="*/ 2703931 h 2812935"/>
                    <a:gd name="connsiteX5" fmla="*/ 1258874 w 1404720"/>
                    <a:gd name="connsiteY5" fmla="*/ 2703931 h 2812935"/>
                    <a:gd name="connsiteX6" fmla="*/ 1218506 w 1404720"/>
                    <a:gd name="connsiteY6" fmla="*/ 2744299 h 2812935"/>
                    <a:gd name="connsiteX7" fmla="*/ 1258874 w 1404720"/>
                    <a:gd name="connsiteY7" fmla="*/ 2784667 h 2812935"/>
                    <a:gd name="connsiteX8" fmla="*/ 1299242 w 1404720"/>
                    <a:gd name="connsiteY8" fmla="*/ 2744299 h 2812935"/>
                    <a:gd name="connsiteX9" fmla="*/ 1258874 w 1404720"/>
                    <a:gd name="connsiteY9" fmla="*/ 2703931 h 2812935"/>
                    <a:gd name="connsiteX10" fmla="*/ 1174438 w 1404720"/>
                    <a:gd name="connsiteY10" fmla="*/ 2703931 h 2812935"/>
                    <a:gd name="connsiteX11" fmla="*/ 1134070 w 1404720"/>
                    <a:gd name="connsiteY11" fmla="*/ 2744299 h 2812935"/>
                    <a:gd name="connsiteX12" fmla="*/ 1174438 w 1404720"/>
                    <a:gd name="connsiteY12" fmla="*/ 2784667 h 2812935"/>
                    <a:gd name="connsiteX13" fmla="*/ 1214806 w 1404720"/>
                    <a:gd name="connsiteY13" fmla="*/ 2744299 h 2812935"/>
                    <a:gd name="connsiteX14" fmla="*/ 1174438 w 1404720"/>
                    <a:gd name="connsiteY14" fmla="*/ 2703931 h 2812935"/>
                    <a:gd name="connsiteX15" fmla="*/ 1090002 w 1404720"/>
                    <a:gd name="connsiteY15" fmla="*/ 2703931 h 2812935"/>
                    <a:gd name="connsiteX16" fmla="*/ 1049634 w 1404720"/>
                    <a:gd name="connsiteY16" fmla="*/ 2744299 h 2812935"/>
                    <a:gd name="connsiteX17" fmla="*/ 1090002 w 1404720"/>
                    <a:gd name="connsiteY17" fmla="*/ 2784667 h 2812935"/>
                    <a:gd name="connsiteX18" fmla="*/ 1130370 w 1404720"/>
                    <a:gd name="connsiteY18" fmla="*/ 2744299 h 2812935"/>
                    <a:gd name="connsiteX19" fmla="*/ 1090002 w 1404720"/>
                    <a:gd name="connsiteY19" fmla="*/ 2703931 h 2812935"/>
                    <a:gd name="connsiteX20" fmla="*/ 1005565 w 1404720"/>
                    <a:gd name="connsiteY20" fmla="*/ 2703931 h 2812935"/>
                    <a:gd name="connsiteX21" fmla="*/ 965197 w 1404720"/>
                    <a:gd name="connsiteY21" fmla="*/ 2744299 h 2812935"/>
                    <a:gd name="connsiteX22" fmla="*/ 1005565 w 1404720"/>
                    <a:gd name="connsiteY22" fmla="*/ 2784667 h 2812935"/>
                    <a:gd name="connsiteX23" fmla="*/ 1045933 w 1404720"/>
                    <a:gd name="connsiteY23" fmla="*/ 2744299 h 2812935"/>
                    <a:gd name="connsiteX24" fmla="*/ 1005565 w 1404720"/>
                    <a:gd name="connsiteY24" fmla="*/ 2703931 h 2812935"/>
                    <a:gd name="connsiteX25" fmla="*/ 921129 w 1404720"/>
                    <a:gd name="connsiteY25" fmla="*/ 2703931 h 2812935"/>
                    <a:gd name="connsiteX26" fmla="*/ 880761 w 1404720"/>
                    <a:gd name="connsiteY26" fmla="*/ 2744299 h 2812935"/>
                    <a:gd name="connsiteX27" fmla="*/ 921129 w 1404720"/>
                    <a:gd name="connsiteY27" fmla="*/ 2784667 h 2812935"/>
                    <a:gd name="connsiteX28" fmla="*/ 961497 w 1404720"/>
                    <a:gd name="connsiteY28" fmla="*/ 2744299 h 2812935"/>
                    <a:gd name="connsiteX29" fmla="*/ 921129 w 1404720"/>
                    <a:gd name="connsiteY29" fmla="*/ 2703931 h 2812935"/>
                    <a:gd name="connsiteX30" fmla="*/ 836693 w 1404720"/>
                    <a:gd name="connsiteY30" fmla="*/ 2703931 h 2812935"/>
                    <a:gd name="connsiteX31" fmla="*/ 796325 w 1404720"/>
                    <a:gd name="connsiteY31" fmla="*/ 2744299 h 2812935"/>
                    <a:gd name="connsiteX32" fmla="*/ 836693 w 1404720"/>
                    <a:gd name="connsiteY32" fmla="*/ 2784667 h 2812935"/>
                    <a:gd name="connsiteX33" fmla="*/ 877061 w 1404720"/>
                    <a:gd name="connsiteY33" fmla="*/ 2744299 h 2812935"/>
                    <a:gd name="connsiteX34" fmla="*/ 836693 w 1404720"/>
                    <a:gd name="connsiteY34" fmla="*/ 2703931 h 2812935"/>
                    <a:gd name="connsiteX35" fmla="*/ 752256 w 1404720"/>
                    <a:gd name="connsiteY35" fmla="*/ 2703931 h 2812935"/>
                    <a:gd name="connsiteX36" fmla="*/ 711888 w 1404720"/>
                    <a:gd name="connsiteY36" fmla="*/ 2744299 h 2812935"/>
                    <a:gd name="connsiteX37" fmla="*/ 752256 w 1404720"/>
                    <a:gd name="connsiteY37" fmla="*/ 2784667 h 2812935"/>
                    <a:gd name="connsiteX38" fmla="*/ 792624 w 1404720"/>
                    <a:gd name="connsiteY38" fmla="*/ 2744299 h 2812935"/>
                    <a:gd name="connsiteX39" fmla="*/ 752256 w 1404720"/>
                    <a:gd name="connsiteY39" fmla="*/ 2703931 h 2812935"/>
                    <a:gd name="connsiteX40" fmla="*/ 667820 w 1404720"/>
                    <a:gd name="connsiteY40" fmla="*/ 2703931 h 2812935"/>
                    <a:gd name="connsiteX41" fmla="*/ 627452 w 1404720"/>
                    <a:gd name="connsiteY41" fmla="*/ 2744299 h 2812935"/>
                    <a:gd name="connsiteX42" fmla="*/ 667820 w 1404720"/>
                    <a:gd name="connsiteY42" fmla="*/ 2784667 h 2812935"/>
                    <a:gd name="connsiteX43" fmla="*/ 708188 w 1404720"/>
                    <a:gd name="connsiteY43" fmla="*/ 2744299 h 2812935"/>
                    <a:gd name="connsiteX44" fmla="*/ 667820 w 1404720"/>
                    <a:gd name="connsiteY44" fmla="*/ 2703931 h 2812935"/>
                    <a:gd name="connsiteX45" fmla="*/ 583384 w 1404720"/>
                    <a:gd name="connsiteY45" fmla="*/ 2703931 h 2812935"/>
                    <a:gd name="connsiteX46" fmla="*/ 543016 w 1404720"/>
                    <a:gd name="connsiteY46" fmla="*/ 2744299 h 2812935"/>
                    <a:gd name="connsiteX47" fmla="*/ 583384 w 1404720"/>
                    <a:gd name="connsiteY47" fmla="*/ 2784667 h 2812935"/>
                    <a:gd name="connsiteX48" fmla="*/ 623752 w 1404720"/>
                    <a:gd name="connsiteY48" fmla="*/ 2744299 h 2812935"/>
                    <a:gd name="connsiteX49" fmla="*/ 583384 w 1404720"/>
                    <a:gd name="connsiteY49" fmla="*/ 2703931 h 2812935"/>
                    <a:gd name="connsiteX50" fmla="*/ 498947 w 1404720"/>
                    <a:gd name="connsiteY50" fmla="*/ 2703931 h 2812935"/>
                    <a:gd name="connsiteX51" fmla="*/ 458579 w 1404720"/>
                    <a:gd name="connsiteY51" fmla="*/ 2744299 h 2812935"/>
                    <a:gd name="connsiteX52" fmla="*/ 498947 w 1404720"/>
                    <a:gd name="connsiteY52" fmla="*/ 2784667 h 2812935"/>
                    <a:gd name="connsiteX53" fmla="*/ 539315 w 1404720"/>
                    <a:gd name="connsiteY53" fmla="*/ 2744299 h 2812935"/>
                    <a:gd name="connsiteX54" fmla="*/ 498947 w 1404720"/>
                    <a:gd name="connsiteY54" fmla="*/ 2703931 h 2812935"/>
                    <a:gd name="connsiteX55" fmla="*/ 414511 w 1404720"/>
                    <a:gd name="connsiteY55" fmla="*/ 2703931 h 2812935"/>
                    <a:gd name="connsiteX56" fmla="*/ 374143 w 1404720"/>
                    <a:gd name="connsiteY56" fmla="*/ 2744299 h 2812935"/>
                    <a:gd name="connsiteX57" fmla="*/ 414511 w 1404720"/>
                    <a:gd name="connsiteY57" fmla="*/ 2784667 h 2812935"/>
                    <a:gd name="connsiteX58" fmla="*/ 454879 w 1404720"/>
                    <a:gd name="connsiteY58" fmla="*/ 2744299 h 2812935"/>
                    <a:gd name="connsiteX59" fmla="*/ 414511 w 1404720"/>
                    <a:gd name="connsiteY59" fmla="*/ 2703931 h 2812935"/>
                    <a:gd name="connsiteX60" fmla="*/ 330075 w 1404720"/>
                    <a:gd name="connsiteY60" fmla="*/ 2703931 h 2812935"/>
                    <a:gd name="connsiteX61" fmla="*/ 289707 w 1404720"/>
                    <a:gd name="connsiteY61" fmla="*/ 2744299 h 2812935"/>
                    <a:gd name="connsiteX62" fmla="*/ 330075 w 1404720"/>
                    <a:gd name="connsiteY62" fmla="*/ 2784667 h 2812935"/>
                    <a:gd name="connsiteX63" fmla="*/ 370443 w 1404720"/>
                    <a:gd name="connsiteY63" fmla="*/ 2744299 h 2812935"/>
                    <a:gd name="connsiteX64" fmla="*/ 330075 w 1404720"/>
                    <a:gd name="connsiteY64" fmla="*/ 2703931 h 2812935"/>
                    <a:gd name="connsiteX65" fmla="*/ 245639 w 1404720"/>
                    <a:gd name="connsiteY65" fmla="*/ 2703931 h 2812935"/>
                    <a:gd name="connsiteX66" fmla="*/ 205271 w 1404720"/>
                    <a:gd name="connsiteY66" fmla="*/ 2744299 h 2812935"/>
                    <a:gd name="connsiteX67" fmla="*/ 245639 w 1404720"/>
                    <a:gd name="connsiteY67" fmla="*/ 2784667 h 2812935"/>
                    <a:gd name="connsiteX68" fmla="*/ 286007 w 1404720"/>
                    <a:gd name="connsiteY68" fmla="*/ 2744299 h 2812935"/>
                    <a:gd name="connsiteX69" fmla="*/ 245639 w 1404720"/>
                    <a:gd name="connsiteY69" fmla="*/ 2703931 h 2812935"/>
                    <a:gd name="connsiteX70" fmla="*/ 161202 w 1404720"/>
                    <a:gd name="connsiteY70" fmla="*/ 2703931 h 2812935"/>
                    <a:gd name="connsiteX71" fmla="*/ 120834 w 1404720"/>
                    <a:gd name="connsiteY71" fmla="*/ 2744299 h 2812935"/>
                    <a:gd name="connsiteX72" fmla="*/ 161202 w 1404720"/>
                    <a:gd name="connsiteY72" fmla="*/ 2784667 h 2812935"/>
                    <a:gd name="connsiteX73" fmla="*/ 201570 w 1404720"/>
                    <a:gd name="connsiteY73" fmla="*/ 2744299 h 2812935"/>
                    <a:gd name="connsiteX74" fmla="*/ 161202 w 1404720"/>
                    <a:gd name="connsiteY74" fmla="*/ 2703931 h 2812935"/>
                    <a:gd name="connsiteX75" fmla="*/ 76766 w 1404720"/>
                    <a:gd name="connsiteY75" fmla="*/ 2703931 h 2812935"/>
                    <a:gd name="connsiteX76" fmla="*/ 36398 w 1404720"/>
                    <a:gd name="connsiteY76" fmla="*/ 2744299 h 2812935"/>
                    <a:gd name="connsiteX77" fmla="*/ 76766 w 1404720"/>
                    <a:gd name="connsiteY77" fmla="*/ 2784667 h 2812935"/>
                    <a:gd name="connsiteX78" fmla="*/ 117134 w 1404720"/>
                    <a:gd name="connsiteY78" fmla="*/ 2744299 h 2812935"/>
                    <a:gd name="connsiteX79" fmla="*/ 76766 w 1404720"/>
                    <a:gd name="connsiteY79" fmla="*/ 2703931 h 2812935"/>
                    <a:gd name="connsiteX80" fmla="*/ 1343312 w 1404720"/>
                    <a:gd name="connsiteY80" fmla="*/ 2617876 h 2812935"/>
                    <a:gd name="connsiteX81" fmla="*/ 1302944 w 1404720"/>
                    <a:gd name="connsiteY81" fmla="*/ 2658244 h 2812935"/>
                    <a:gd name="connsiteX82" fmla="*/ 1343312 w 1404720"/>
                    <a:gd name="connsiteY82" fmla="*/ 2698612 h 2812935"/>
                    <a:gd name="connsiteX83" fmla="*/ 1383680 w 1404720"/>
                    <a:gd name="connsiteY83" fmla="*/ 2658244 h 2812935"/>
                    <a:gd name="connsiteX84" fmla="*/ 1343312 w 1404720"/>
                    <a:gd name="connsiteY84" fmla="*/ 2617876 h 2812935"/>
                    <a:gd name="connsiteX85" fmla="*/ 1258874 w 1404720"/>
                    <a:gd name="connsiteY85" fmla="*/ 2617876 h 2812935"/>
                    <a:gd name="connsiteX86" fmla="*/ 1218506 w 1404720"/>
                    <a:gd name="connsiteY86" fmla="*/ 2658244 h 2812935"/>
                    <a:gd name="connsiteX87" fmla="*/ 1258874 w 1404720"/>
                    <a:gd name="connsiteY87" fmla="*/ 2698612 h 2812935"/>
                    <a:gd name="connsiteX88" fmla="*/ 1299242 w 1404720"/>
                    <a:gd name="connsiteY88" fmla="*/ 2658244 h 2812935"/>
                    <a:gd name="connsiteX89" fmla="*/ 1258874 w 1404720"/>
                    <a:gd name="connsiteY89" fmla="*/ 2617876 h 2812935"/>
                    <a:gd name="connsiteX90" fmla="*/ 1174438 w 1404720"/>
                    <a:gd name="connsiteY90" fmla="*/ 2617876 h 2812935"/>
                    <a:gd name="connsiteX91" fmla="*/ 1134070 w 1404720"/>
                    <a:gd name="connsiteY91" fmla="*/ 2658244 h 2812935"/>
                    <a:gd name="connsiteX92" fmla="*/ 1174438 w 1404720"/>
                    <a:gd name="connsiteY92" fmla="*/ 2698612 h 2812935"/>
                    <a:gd name="connsiteX93" fmla="*/ 1214806 w 1404720"/>
                    <a:gd name="connsiteY93" fmla="*/ 2658244 h 2812935"/>
                    <a:gd name="connsiteX94" fmla="*/ 1174438 w 1404720"/>
                    <a:gd name="connsiteY94" fmla="*/ 2617876 h 2812935"/>
                    <a:gd name="connsiteX95" fmla="*/ 1090002 w 1404720"/>
                    <a:gd name="connsiteY95" fmla="*/ 2617876 h 2812935"/>
                    <a:gd name="connsiteX96" fmla="*/ 1049634 w 1404720"/>
                    <a:gd name="connsiteY96" fmla="*/ 2658244 h 2812935"/>
                    <a:gd name="connsiteX97" fmla="*/ 1090002 w 1404720"/>
                    <a:gd name="connsiteY97" fmla="*/ 2698612 h 2812935"/>
                    <a:gd name="connsiteX98" fmla="*/ 1130370 w 1404720"/>
                    <a:gd name="connsiteY98" fmla="*/ 2658244 h 2812935"/>
                    <a:gd name="connsiteX99" fmla="*/ 1090002 w 1404720"/>
                    <a:gd name="connsiteY99" fmla="*/ 2617876 h 2812935"/>
                    <a:gd name="connsiteX100" fmla="*/ 1005565 w 1404720"/>
                    <a:gd name="connsiteY100" fmla="*/ 2617876 h 2812935"/>
                    <a:gd name="connsiteX101" fmla="*/ 965197 w 1404720"/>
                    <a:gd name="connsiteY101" fmla="*/ 2658244 h 2812935"/>
                    <a:gd name="connsiteX102" fmla="*/ 1005565 w 1404720"/>
                    <a:gd name="connsiteY102" fmla="*/ 2698612 h 2812935"/>
                    <a:gd name="connsiteX103" fmla="*/ 1045933 w 1404720"/>
                    <a:gd name="connsiteY103" fmla="*/ 2658244 h 2812935"/>
                    <a:gd name="connsiteX104" fmla="*/ 1005565 w 1404720"/>
                    <a:gd name="connsiteY104" fmla="*/ 2617876 h 2812935"/>
                    <a:gd name="connsiteX105" fmla="*/ 921129 w 1404720"/>
                    <a:gd name="connsiteY105" fmla="*/ 2617876 h 2812935"/>
                    <a:gd name="connsiteX106" fmla="*/ 880761 w 1404720"/>
                    <a:gd name="connsiteY106" fmla="*/ 2658244 h 2812935"/>
                    <a:gd name="connsiteX107" fmla="*/ 921129 w 1404720"/>
                    <a:gd name="connsiteY107" fmla="*/ 2698612 h 2812935"/>
                    <a:gd name="connsiteX108" fmla="*/ 961497 w 1404720"/>
                    <a:gd name="connsiteY108" fmla="*/ 2658244 h 2812935"/>
                    <a:gd name="connsiteX109" fmla="*/ 921129 w 1404720"/>
                    <a:gd name="connsiteY109" fmla="*/ 2617876 h 2812935"/>
                    <a:gd name="connsiteX110" fmla="*/ 836693 w 1404720"/>
                    <a:gd name="connsiteY110" fmla="*/ 2617876 h 2812935"/>
                    <a:gd name="connsiteX111" fmla="*/ 796325 w 1404720"/>
                    <a:gd name="connsiteY111" fmla="*/ 2658244 h 2812935"/>
                    <a:gd name="connsiteX112" fmla="*/ 836693 w 1404720"/>
                    <a:gd name="connsiteY112" fmla="*/ 2698612 h 2812935"/>
                    <a:gd name="connsiteX113" fmla="*/ 877061 w 1404720"/>
                    <a:gd name="connsiteY113" fmla="*/ 2658244 h 2812935"/>
                    <a:gd name="connsiteX114" fmla="*/ 836693 w 1404720"/>
                    <a:gd name="connsiteY114" fmla="*/ 2617876 h 2812935"/>
                    <a:gd name="connsiteX115" fmla="*/ 752256 w 1404720"/>
                    <a:gd name="connsiteY115" fmla="*/ 2617876 h 2812935"/>
                    <a:gd name="connsiteX116" fmla="*/ 711888 w 1404720"/>
                    <a:gd name="connsiteY116" fmla="*/ 2658244 h 2812935"/>
                    <a:gd name="connsiteX117" fmla="*/ 752256 w 1404720"/>
                    <a:gd name="connsiteY117" fmla="*/ 2698612 h 2812935"/>
                    <a:gd name="connsiteX118" fmla="*/ 792624 w 1404720"/>
                    <a:gd name="connsiteY118" fmla="*/ 2658244 h 2812935"/>
                    <a:gd name="connsiteX119" fmla="*/ 752256 w 1404720"/>
                    <a:gd name="connsiteY119" fmla="*/ 2617876 h 2812935"/>
                    <a:gd name="connsiteX120" fmla="*/ 667820 w 1404720"/>
                    <a:gd name="connsiteY120" fmla="*/ 2617876 h 2812935"/>
                    <a:gd name="connsiteX121" fmla="*/ 627452 w 1404720"/>
                    <a:gd name="connsiteY121" fmla="*/ 2658244 h 2812935"/>
                    <a:gd name="connsiteX122" fmla="*/ 667820 w 1404720"/>
                    <a:gd name="connsiteY122" fmla="*/ 2698612 h 2812935"/>
                    <a:gd name="connsiteX123" fmla="*/ 708188 w 1404720"/>
                    <a:gd name="connsiteY123" fmla="*/ 2658244 h 2812935"/>
                    <a:gd name="connsiteX124" fmla="*/ 667820 w 1404720"/>
                    <a:gd name="connsiteY124" fmla="*/ 2617876 h 2812935"/>
                    <a:gd name="connsiteX125" fmla="*/ 583384 w 1404720"/>
                    <a:gd name="connsiteY125" fmla="*/ 2617876 h 2812935"/>
                    <a:gd name="connsiteX126" fmla="*/ 543016 w 1404720"/>
                    <a:gd name="connsiteY126" fmla="*/ 2658244 h 2812935"/>
                    <a:gd name="connsiteX127" fmla="*/ 583384 w 1404720"/>
                    <a:gd name="connsiteY127" fmla="*/ 2698612 h 2812935"/>
                    <a:gd name="connsiteX128" fmla="*/ 623752 w 1404720"/>
                    <a:gd name="connsiteY128" fmla="*/ 2658244 h 2812935"/>
                    <a:gd name="connsiteX129" fmla="*/ 583384 w 1404720"/>
                    <a:gd name="connsiteY129" fmla="*/ 2617876 h 2812935"/>
                    <a:gd name="connsiteX130" fmla="*/ 498947 w 1404720"/>
                    <a:gd name="connsiteY130" fmla="*/ 2617876 h 2812935"/>
                    <a:gd name="connsiteX131" fmla="*/ 458579 w 1404720"/>
                    <a:gd name="connsiteY131" fmla="*/ 2658244 h 2812935"/>
                    <a:gd name="connsiteX132" fmla="*/ 498947 w 1404720"/>
                    <a:gd name="connsiteY132" fmla="*/ 2698612 h 2812935"/>
                    <a:gd name="connsiteX133" fmla="*/ 539315 w 1404720"/>
                    <a:gd name="connsiteY133" fmla="*/ 2658244 h 2812935"/>
                    <a:gd name="connsiteX134" fmla="*/ 498947 w 1404720"/>
                    <a:gd name="connsiteY134" fmla="*/ 2617876 h 2812935"/>
                    <a:gd name="connsiteX135" fmla="*/ 414511 w 1404720"/>
                    <a:gd name="connsiteY135" fmla="*/ 2617876 h 2812935"/>
                    <a:gd name="connsiteX136" fmla="*/ 374143 w 1404720"/>
                    <a:gd name="connsiteY136" fmla="*/ 2658244 h 2812935"/>
                    <a:gd name="connsiteX137" fmla="*/ 414511 w 1404720"/>
                    <a:gd name="connsiteY137" fmla="*/ 2698612 h 2812935"/>
                    <a:gd name="connsiteX138" fmla="*/ 454879 w 1404720"/>
                    <a:gd name="connsiteY138" fmla="*/ 2658244 h 2812935"/>
                    <a:gd name="connsiteX139" fmla="*/ 414511 w 1404720"/>
                    <a:gd name="connsiteY139" fmla="*/ 2617876 h 2812935"/>
                    <a:gd name="connsiteX140" fmla="*/ 330075 w 1404720"/>
                    <a:gd name="connsiteY140" fmla="*/ 2617876 h 2812935"/>
                    <a:gd name="connsiteX141" fmla="*/ 289707 w 1404720"/>
                    <a:gd name="connsiteY141" fmla="*/ 2658244 h 2812935"/>
                    <a:gd name="connsiteX142" fmla="*/ 330075 w 1404720"/>
                    <a:gd name="connsiteY142" fmla="*/ 2698612 h 2812935"/>
                    <a:gd name="connsiteX143" fmla="*/ 370443 w 1404720"/>
                    <a:gd name="connsiteY143" fmla="*/ 2658244 h 2812935"/>
                    <a:gd name="connsiteX144" fmla="*/ 330075 w 1404720"/>
                    <a:gd name="connsiteY144" fmla="*/ 2617876 h 2812935"/>
                    <a:gd name="connsiteX145" fmla="*/ 245639 w 1404720"/>
                    <a:gd name="connsiteY145" fmla="*/ 2617876 h 2812935"/>
                    <a:gd name="connsiteX146" fmla="*/ 205271 w 1404720"/>
                    <a:gd name="connsiteY146" fmla="*/ 2658244 h 2812935"/>
                    <a:gd name="connsiteX147" fmla="*/ 245639 w 1404720"/>
                    <a:gd name="connsiteY147" fmla="*/ 2698612 h 2812935"/>
                    <a:gd name="connsiteX148" fmla="*/ 286007 w 1404720"/>
                    <a:gd name="connsiteY148" fmla="*/ 2658244 h 2812935"/>
                    <a:gd name="connsiteX149" fmla="*/ 245639 w 1404720"/>
                    <a:gd name="connsiteY149" fmla="*/ 2617876 h 2812935"/>
                    <a:gd name="connsiteX150" fmla="*/ 161202 w 1404720"/>
                    <a:gd name="connsiteY150" fmla="*/ 2617876 h 2812935"/>
                    <a:gd name="connsiteX151" fmla="*/ 120834 w 1404720"/>
                    <a:gd name="connsiteY151" fmla="*/ 2658244 h 2812935"/>
                    <a:gd name="connsiteX152" fmla="*/ 161202 w 1404720"/>
                    <a:gd name="connsiteY152" fmla="*/ 2698612 h 2812935"/>
                    <a:gd name="connsiteX153" fmla="*/ 201570 w 1404720"/>
                    <a:gd name="connsiteY153" fmla="*/ 2658244 h 2812935"/>
                    <a:gd name="connsiteX154" fmla="*/ 161202 w 1404720"/>
                    <a:gd name="connsiteY154" fmla="*/ 2617876 h 2812935"/>
                    <a:gd name="connsiteX155" fmla="*/ 76766 w 1404720"/>
                    <a:gd name="connsiteY155" fmla="*/ 2617876 h 2812935"/>
                    <a:gd name="connsiteX156" fmla="*/ 36398 w 1404720"/>
                    <a:gd name="connsiteY156" fmla="*/ 2658244 h 2812935"/>
                    <a:gd name="connsiteX157" fmla="*/ 76766 w 1404720"/>
                    <a:gd name="connsiteY157" fmla="*/ 2698612 h 2812935"/>
                    <a:gd name="connsiteX158" fmla="*/ 117134 w 1404720"/>
                    <a:gd name="connsiteY158" fmla="*/ 2658244 h 2812935"/>
                    <a:gd name="connsiteX159" fmla="*/ 76766 w 1404720"/>
                    <a:gd name="connsiteY159" fmla="*/ 2617876 h 2812935"/>
                    <a:gd name="connsiteX160" fmla="*/ 1343312 w 1404720"/>
                    <a:gd name="connsiteY160" fmla="*/ 2531827 h 2812935"/>
                    <a:gd name="connsiteX161" fmla="*/ 1302944 w 1404720"/>
                    <a:gd name="connsiteY161" fmla="*/ 2572195 h 2812935"/>
                    <a:gd name="connsiteX162" fmla="*/ 1343312 w 1404720"/>
                    <a:gd name="connsiteY162" fmla="*/ 2612563 h 2812935"/>
                    <a:gd name="connsiteX163" fmla="*/ 1383680 w 1404720"/>
                    <a:gd name="connsiteY163" fmla="*/ 2572195 h 2812935"/>
                    <a:gd name="connsiteX164" fmla="*/ 1343312 w 1404720"/>
                    <a:gd name="connsiteY164" fmla="*/ 2531827 h 2812935"/>
                    <a:gd name="connsiteX165" fmla="*/ 1258874 w 1404720"/>
                    <a:gd name="connsiteY165" fmla="*/ 2531827 h 2812935"/>
                    <a:gd name="connsiteX166" fmla="*/ 1218506 w 1404720"/>
                    <a:gd name="connsiteY166" fmla="*/ 2572195 h 2812935"/>
                    <a:gd name="connsiteX167" fmla="*/ 1258874 w 1404720"/>
                    <a:gd name="connsiteY167" fmla="*/ 2612563 h 2812935"/>
                    <a:gd name="connsiteX168" fmla="*/ 1299242 w 1404720"/>
                    <a:gd name="connsiteY168" fmla="*/ 2572195 h 2812935"/>
                    <a:gd name="connsiteX169" fmla="*/ 1258874 w 1404720"/>
                    <a:gd name="connsiteY169" fmla="*/ 2531827 h 2812935"/>
                    <a:gd name="connsiteX170" fmla="*/ 1174438 w 1404720"/>
                    <a:gd name="connsiteY170" fmla="*/ 2531827 h 2812935"/>
                    <a:gd name="connsiteX171" fmla="*/ 1134070 w 1404720"/>
                    <a:gd name="connsiteY171" fmla="*/ 2572195 h 2812935"/>
                    <a:gd name="connsiteX172" fmla="*/ 1174438 w 1404720"/>
                    <a:gd name="connsiteY172" fmla="*/ 2612563 h 2812935"/>
                    <a:gd name="connsiteX173" fmla="*/ 1214806 w 1404720"/>
                    <a:gd name="connsiteY173" fmla="*/ 2572195 h 2812935"/>
                    <a:gd name="connsiteX174" fmla="*/ 1174438 w 1404720"/>
                    <a:gd name="connsiteY174" fmla="*/ 2531827 h 2812935"/>
                    <a:gd name="connsiteX175" fmla="*/ 1090002 w 1404720"/>
                    <a:gd name="connsiteY175" fmla="*/ 2531827 h 2812935"/>
                    <a:gd name="connsiteX176" fmla="*/ 1049634 w 1404720"/>
                    <a:gd name="connsiteY176" fmla="*/ 2572195 h 2812935"/>
                    <a:gd name="connsiteX177" fmla="*/ 1090002 w 1404720"/>
                    <a:gd name="connsiteY177" fmla="*/ 2612563 h 2812935"/>
                    <a:gd name="connsiteX178" fmla="*/ 1130370 w 1404720"/>
                    <a:gd name="connsiteY178" fmla="*/ 2572195 h 2812935"/>
                    <a:gd name="connsiteX179" fmla="*/ 1090002 w 1404720"/>
                    <a:gd name="connsiteY179" fmla="*/ 2531827 h 2812935"/>
                    <a:gd name="connsiteX180" fmla="*/ 1005565 w 1404720"/>
                    <a:gd name="connsiteY180" fmla="*/ 2531827 h 2812935"/>
                    <a:gd name="connsiteX181" fmla="*/ 965197 w 1404720"/>
                    <a:gd name="connsiteY181" fmla="*/ 2572195 h 2812935"/>
                    <a:gd name="connsiteX182" fmla="*/ 1005565 w 1404720"/>
                    <a:gd name="connsiteY182" fmla="*/ 2612563 h 2812935"/>
                    <a:gd name="connsiteX183" fmla="*/ 1045933 w 1404720"/>
                    <a:gd name="connsiteY183" fmla="*/ 2572195 h 2812935"/>
                    <a:gd name="connsiteX184" fmla="*/ 1005565 w 1404720"/>
                    <a:gd name="connsiteY184" fmla="*/ 2531827 h 2812935"/>
                    <a:gd name="connsiteX185" fmla="*/ 921129 w 1404720"/>
                    <a:gd name="connsiteY185" fmla="*/ 2531827 h 2812935"/>
                    <a:gd name="connsiteX186" fmla="*/ 880761 w 1404720"/>
                    <a:gd name="connsiteY186" fmla="*/ 2572195 h 2812935"/>
                    <a:gd name="connsiteX187" fmla="*/ 921129 w 1404720"/>
                    <a:gd name="connsiteY187" fmla="*/ 2612563 h 2812935"/>
                    <a:gd name="connsiteX188" fmla="*/ 961497 w 1404720"/>
                    <a:gd name="connsiteY188" fmla="*/ 2572195 h 2812935"/>
                    <a:gd name="connsiteX189" fmla="*/ 921129 w 1404720"/>
                    <a:gd name="connsiteY189" fmla="*/ 2531827 h 2812935"/>
                    <a:gd name="connsiteX190" fmla="*/ 836693 w 1404720"/>
                    <a:gd name="connsiteY190" fmla="*/ 2531827 h 2812935"/>
                    <a:gd name="connsiteX191" fmla="*/ 796325 w 1404720"/>
                    <a:gd name="connsiteY191" fmla="*/ 2572195 h 2812935"/>
                    <a:gd name="connsiteX192" fmla="*/ 836693 w 1404720"/>
                    <a:gd name="connsiteY192" fmla="*/ 2612563 h 2812935"/>
                    <a:gd name="connsiteX193" fmla="*/ 877061 w 1404720"/>
                    <a:gd name="connsiteY193" fmla="*/ 2572195 h 2812935"/>
                    <a:gd name="connsiteX194" fmla="*/ 836693 w 1404720"/>
                    <a:gd name="connsiteY194" fmla="*/ 2531827 h 2812935"/>
                    <a:gd name="connsiteX195" fmla="*/ 752256 w 1404720"/>
                    <a:gd name="connsiteY195" fmla="*/ 2531827 h 2812935"/>
                    <a:gd name="connsiteX196" fmla="*/ 711888 w 1404720"/>
                    <a:gd name="connsiteY196" fmla="*/ 2572195 h 2812935"/>
                    <a:gd name="connsiteX197" fmla="*/ 752256 w 1404720"/>
                    <a:gd name="connsiteY197" fmla="*/ 2612563 h 2812935"/>
                    <a:gd name="connsiteX198" fmla="*/ 792624 w 1404720"/>
                    <a:gd name="connsiteY198" fmla="*/ 2572195 h 2812935"/>
                    <a:gd name="connsiteX199" fmla="*/ 752256 w 1404720"/>
                    <a:gd name="connsiteY199" fmla="*/ 2531827 h 2812935"/>
                    <a:gd name="connsiteX200" fmla="*/ 667820 w 1404720"/>
                    <a:gd name="connsiteY200" fmla="*/ 2531827 h 2812935"/>
                    <a:gd name="connsiteX201" fmla="*/ 627452 w 1404720"/>
                    <a:gd name="connsiteY201" fmla="*/ 2572195 h 2812935"/>
                    <a:gd name="connsiteX202" fmla="*/ 667820 w 1404720"/>
                    <a:gd name="connsiteY202" fmla="*/ 2612563 h 2812935"/>
                    <a:gd name="connsiteX203" fmla="*/ 708188 w 1404720"/>
                    <a:gd name="connsiteY203" fmla="*/ 2572195 h 2812935"/>
                    <a:gd name="connsiteX204" fmla="*/ 667820 w 1404720"/>
                    <a:gd name="connsiteY204" fmla="*/ 2531827 h 2812935"/>
                    <a:gd name="connsiteX205" fmla="*/ 583384 w 1404720"/>
                    <a:gd name="connsiteY205" fmla="*/ 2531827 h 2812935"/>
                    <a:gd name="connsiteX206" fmla="*/ 543016 w 1404720"/>
                    <a:gd name="connsiteY206" fmla="*/ 2572195 h 2812935"/>
                    <a:gd name="connsiteX207" fmla="*/ 583384 w 1404720"/>
                    <a:gd name="connsiteY207" fmla="*/ 2612563 h 2812935"/>
                    <a:gd name="connsiteX208" fmla="*/ 623752 w 1404720"/>
                    <a:gd name="connsiteY208" fmla="*/ 2572195 h 2812935"/>
                    <a:gd name="connsiteX209" fmla="*/ 583384 w 1404720"/>
                    <a:gd name="connsiteY209" fmla="*/ 2531827 h 2812935"/>
                    <a:gd name="connsiteX210" fmla="*/ 498947 w 1404720"/>
                    <a:gd name="connsiteY210" fmla="*/ 2531827 h 2812935"/>
                    <a:gd name="connsiteX211" fmla="*/ 458579 w 1404720"/>
                    <a:gd name="connsiteY211" fmla="*/ 2572195 h 2812935"/>
                    <a:gd name="connsiteX212" fmla="*/ 498947 w 1404720"/>
                    <a:gd name="connsiteY212" fmla="*/ 2612563 h 2812935"/>
                    <a:gd name="connsiteX213" fmla="*/ 539315 w 1404720"/>
                    <a:gd name="connsiteY213" fmla="*/ 2572195 h 2812935"/>
                    <a:gd name="connsiteX214" fmla="*/ 498947 w 1404720"/>
                    <a:gd name="connsiteY214" fmla="*/ 2531827 h 2812935"/>
                    <a:gd name="connsiteX215" fmla="*/ 414511 w 1404720"/>
                    <a:gd name="connsiteY215" fmla="*/ 2531827 h 2812935"/>
                    <a:gd name="connsiteX216" fmla="*/ 374143 w 1404720"/>
                    <a:gd name="connsiteY216" fmla="*/ 2572195 h 2812935"/>
                    <a:gd name="connsiteX217" fmla="*/ 414511 w 1404720"/>
                    <a:gd name="connsiteY217" fmla="*/ 2612563 h 2812935"/>
                    <a:gd name="connsiteX218" fmla="*/ 454879 w 1404720"/>
                    <a:gd name="connsiteY218" fmla="*/ 2572195 h 2812935"/>
                    <a:gd name="connsiteX219" fmla="*/ 414511 w 1404720"/>
                    <a:gd name="connsiteY219" fmla="*/ 2531827 h 2812935"/>
                    <a:gd name="connsiteX220" fmla="*/ 330075 w 1404720"/>
                    <a:gd name="connsiteY220" fmla="*/ 2531827 h 2812935"/>
                    <a:gd name="connsiteX221" fmla="*/ 289707 w 1404720"/>
                    <a:gd name="connsiteY221" fmla="*/ 2572195 h 2812935"/>
                    <a:gd name="connsiteX222" fmla="*/ 330075 w 1404720"/>
                    <a:gd name="connsiteY222" fmla="*/ 2612563 h 2812935"/>
                    <a:gd name="connsiteX223" fmla="*/ 370443 w 1404720"/>
                    <a:gd name="connsiteY223" fmla="*/ 2572195 h 2812935"/>
                    <a:gd name="connsiteX224" fmla="*/ 330075 w 1404720"/>
                    <a:gd name="connsiteY224" fmla="*/ 2531827 h 2812935"/>
                    <a:gd name="connsiteX225" fmla="*/ 245639 w 1404720"/>
                    <a:gd name="connsiteY225" fmla="*/ 2531827 h 2812935"/>
                    <a:gd name="connsiteX226" fmla="*/ 205271 w 1404720"/>
                    <a:gd name="connsiteY226" fmla="*/ 2572195 h 2812935"/>
                    <a:gd name="connsiteX227" fmla="*/ 245639 w 1404720"/>
                    <a:gd name="connsiteY227" fmla="*/ 2612563 h 2812935"/>
                    <a:gd name="connsiteX228" fmla="*/ 286007 w 1404720"/>
                    <a:gd name="connsiteY228" fmla="*/ 2572195 h 2812935"/>
                    <a:gd name="connsiteX229" fmla="*/ 245639 w 1404720"/>
                    <a:gd name="connsiteY229" fmla="*/ 2531827 h 2812935"/>
                    <a:gd name="connsiteX230" fmla="*/ 161202 w 1404720"/>
                    <a:gd name="connsiteY230" fmla="*/ 2531827 h 2812935"/>
                    <a:gd name="connsiteX231" fmla="*/ 120834 w 1404720"/>
                    <a:gd name="connsiteY231" fmla="*/ 2572195 h 2812935"/>
                    <a:gd name="connsiteX232" fmla="*/ 161202 w 1404720"/>
                    <a:gd name="connsiteY232" fmla="*/ 2612563 h 2812935"/>
                    <a:gd name="connsiteX233" fmla="*/ 201570 w 1404720"/>
                    <a:gd name="connsiteY233" fmla="*/ 2572195 h 2812935"/>
                    <a:gd name="connsiteX234" fmla="*/ 161202 w 1404720"/>
                    <a:gd name="connsiteY234" fmla="*/ 2531827 h 2812935"/>
                    <a:gd name="connsiteX235" fmla="*/ 76766 w 1404720"/>
                    <a:gd name="connsiteY235" fmla="*/ 2531827 h 2812935"/>
                    <a:gd name="connsiteX236" fmla="*/ 36398 w 1404720"/>
                    <a:gd name="connsiteY236" fmla="*/ 2572195 h 2812935"/>
                    <a:gd name="connsiteX237" fmla="*/ 76766 w 1404720"/>
                    <a:gd name="connsiteY237" fmla="*/ 2612563 h 2812935"/>
                    <a:gd name="connsiteX238" fmla="*/ 117134 w 1404720"/>
                    <a:gd name="connsiteY238" fmla="*/ 2572195 h 2812935"/>
                    <a:gd name="connsiteX239" fmla="*/ 76766 w 1404720"/>
                    <a:gd name="connsiteY239" fmla="*/ 2531827 h 2812935"/>
                    <a:gd name="connsiteX240" fmla="*/ 1343312 w 1404720"/>
                    <a:gd name="connsiteY240" fmla="*/ 2445777 h 2812935"/>
                    <a:gd name="connsiteX241" fmla="*/ 1302944 w 1404720"/>
                    <a:gd name="connsiteY241" fmla="*/ 2486145 h 2812935"/>
                    <a:gd name="connsiteX242" fmla="*/ 1343312 w 1404720"/>
                    <a:gd name="connsiteY242" fmla="*/ 2526513 h 2812935"/>
                    <a:gd name="connsiteX243" fmla="*/ 1383680 w 1404720"/>
                    <a:gd name="connsiteY243" fmla="*/ 2486145 h 2812935"/>
                    <a:gd name="connsiteX244" fmla="*/ 1343312 w 1404720"/>
                    <a:gd name="connsiteY244" fmla="*/ 2445777 h 2812935"/>
                    <a:gd name="connsiteX245" fmla="*/ 1258874 w 1404720"/>
                    <a:gd name="connsiteY245" fmla="*/ 2445777 h 2812935"/>
                    <a:gd name="connsiteX246" fmla="*/ 1218506 w 1404720"/>
                    <a:gd name="connsiteY246" fmla="*/ 2486145 h 2812935"/>
                    <a:gd name="connsiteX247" fmla="*/ 1258874 w 1404720"/>
                    <a:gd name="connsiteY247" fmla="*/ 2526513 h 2812935"/>
                    <a:gd name="connsiteX248" fmla="*/ 1299242 w 1404720"/>
                    <a:gd name="connsiteY248" fmla="*/ 2486145 h 2812935"/>
                    <a:gd name="connsiteX249" fmla="*/ 1258874 w 1404720"/>
                    <a:gd name="connsiteY249" fmla="*/ 2445777 h 2812935"/>
                    <a:gd name="connsiteX250" fmla="*/ 1174438 w 1404720"/>
                    <a:gd name="connsiteY250" fmla="*/ 2445777 h 2812935"/>
                    <a:gd name="connsiteX251" fmla="*/ 1134070 w 1404720"/>
                    <a:gd name="connsiteY251" fmla="*/ 2486145 h 2812935"/>
                    <a:gd name="connsiteX252" fmla="*/ 1174438 w 1404720"/>
                    <a:gd name="connsiteY252" fmla="*/ 2526513 h 2812935"/>
                    <a:gd name="connsiteX253" fmla="*/ 1214806 w 1404720"/>
                    <a:gd name="connsiteY253" fmla="*/ 2486145 h 2812935"/>
                    <a:gd name="connsiteX254" fmla="*/ 1174438 w 1404720"/>
                    <a:gd name="connsiteY254" fmla="*/ 2445777 h 2812935"/>
                    <a:gd name="connsiteX255" fmla="*/ 1090002 w 1404720"/>
                    <a:gd name="connsiteY255" fmla="*/ 2445777 h 2812935"/>
                    <a:gd name="connsiteX256" fmla="*/ 1049634 w 1404720"/>
                    <a:gd name="connsiteY256" fmla="*/ 2486145 h 2812935"/>
                    <a:gd name="connsiteX257" fmla="*/ 1090002 w 1404720"/>
                    <a:gd name="connsiteY257" fmla="*/ 2526513 h 2812935"/>
                    <a:gd name="connsiteX258" fmla="*/ 1130370 w 1404720"/>
                    <a:gd name="connsiteY258" fmla="*/ 2486145 h 2812935"/>
                    <a:gd name="connsiteX259" fmla="*/ 1090002 w 1404720"/>
                    <a:gd name="connsiteY259" fmla="*/ 2445777 h 2812935"/>
                    <a:gd name="connsiteX260" fmla="*/ 1005565 w 1404720"/>
                    <a:gd name="connsiteY260" fmla="*/ 2445777 h 2812935"/>
                    <a:gd name="connsiteX261" fmla="*/ 965197 w 1404720"/>
                    <a:gd name="connsiteY261" fmla="*/ 2486145 h 2812935"/>
                    <a:gd name="connsiteX262" fmla="*/ 1005565 w 1404720"/>
                    <a:gd name="connsiteY262" fmla="*/ 2526513 h 2812935"/>
                    <a:gd name="connsiteX263" fmla="*/ 1045933 w 1404720"/>
                    <a:gd name="connsiteY263" fmla="*/ 2486145 h 2812935"/>
                    <a:gd name="connsiteX264" fmla="*/ 1005565 w 1404720"/>
                    <a:gd name="connsiteY264" fmla="*/ 2445777 h 2812935"/>
                    <a:gd name="connsiteX265" fmla="*/ 921129 w 1404720"/>
                    <a:gd name="connsiteY265" fmla="*/ 2445777 h 2812935"/>
                    <a:gd name="connsiteX266" fmla="*/ 880761 w 1404720"/>
                    <a:gd name="connsiteY266" fmla="*/ 2486145 h 2812935"/>
                    <a:gd name="connsiteX267" fmla="*/ 921129 w 1404720"/>
                    <a:gd name="connsiteY267" fmla="*/ 2526513 h 2812935"/>
                    <a:gd name="connsiteX268" fmla="*/ 961497 w 1404720"/>
                    <a:gd name="connsiteY268" fmla="*/ 2486145 h 2812935"/>
                    <a:gd name="connsiteX269" fmla="*/ 921129 w 1404720"/>
                    <a:gd name="connsiteY269" fmla="*/ 2445777 h 2812935"/>
                    <a:gd name="connsiteX270" fmla="*/ 836693 w 1404720"/>
                    <a:gd name="connsiteY270" fmla="*/ 2445777 h 2812935"/>
                    <a:gd name="connsiteX271" fmla="*/ 796325 w 1404720"/>
                    <a:gd name="connsiteY271" fmla="*/ 2486145 h 2812935"/>
                    <a:gd name="connsiteX272" fmla="*/ 836693 w 1404720"/>
                    <a:gd name="connsiteY272" fmla="*/ 2526513 h 2812935"/>
                    <a:gd name="connsiteX273" fmla="*/ 877061 w 1404720"/>
                    <a:gd name="connsiteY273" fmla="*/ 2486145 h 2812935"/>
                    <a:gd name="connsiteX274" fmla="*/ 836693 w 1404720"/>
                    <a:gd name="connsiteY274" fmla="*/ 2445777 h 2812935"/>
                    <a:gd name="connsiteX275" fmla="*/ 752256 w 1404720"/>
                    <a:gd name="connsiteY275" fmla="*/ 2445777 h 2812935"/>
                    <a:gd name="connsiteX276" fmla="*/ 711888 w 1404720"/>
                    <a:gd name="connsiteY276" fmla="*/ 2486145 h 2812935"/>
                    <a:gd name="connsiteX277" fmla="*/ 752256 w 1404720"/>
                    <a:gd name="connsiteY277" fmla="*/ 2526513 h 2812935"/>
                    <a:gd name="connsiteX278" fmla="*/ 792624 w 1404720"/>
                    <a:gd name="connsiteY278" fmla="*/ 2486145 h 2812935"/>
                    <a:gd name="connsiteX279" fmla="*/ 752256 w 1404720"/>
                    <a:gd name="connsiteY279" fmla="*/ 2445777 h 2812935"/>
                    <a:gd name="connsiteX280" fmla="*/ 667820 w 1404720"/>
                    <a:gd name="connsiteY280" fmla="*/ 2445777 h 2812935"/>
                    <a:gd name="connsiteX281" fmla="*/ 627452 w 1404720"/>
                    <a:gd name="connsiteY281" fmla="*/ 2486145 h 2812935"/>
                    <a:gd name="connsiteX282" fmla="*/ 667820 w 1404720"/>
                    <a:gd name="connsiteY282" fmla="*/ 2526513 h 2812935"/>
                    <a:gd name="connsiteX283" fmla="*/ 708188 w 1404720"/>
                    <a:gd name="connsiteY283" fmla="*/ 2486145 h 2812935"/>
                    <a:gd name="connsiteX284" fmla="*/ 667820 w 1404720"/>
                    <a:gd name="connsiteY284" fmla="*/ 2445777 h 2812935"/>
                    <a:gd name="connsiteX285" fmla="*/ 583384 w 1404720"/>
                    <a:gd name="connsiteY285" fmla="*/ 2445777 h 2812935"/>
                    <a:gd name="connsiteX286" fmla="*/ 543016 w 1404720"/>
                    <a:gd name="connsiteY286" fmla="*/ 2486145 h 2812935"/>
                    <a:gd name="connsiteX287" fmla="*/ 583384 w 1404720"/>
                    <a:gd name="connsiteY287" fmla="*/ 2526513 h 2812935"/>
                    <a:gd name="connsiteX288" fmla="*/ 623752 w 1404720"/>
                    <a:gd name="connsiteY288" fmla="*/ 2486145 h 2812935"/>
                    <a:gd name="connsiteX289" fmla="*/ 583384 w 1404720"/>
                    <a:gd name="connsiteY289" fmla="*/ 2445777 h 2812935"/>
                    <a:gd name="connsiteX290" fmla="*/ 498947 w 1404720"/>
                    <a:gd name="connsiteY290" fmla="*/ 2445777 h 2812935"/>
                    <a:gd name="connsiteX291" fmla="*/ 458579 w 1404720"/>
                    <a:gd name="connsiteY291" fmla="*/ 2486145 h 2812935"/>
                    <a:gd name="connsiteX292" fmla="*/ 498947 w 1404720"/>
                    <a:gd name="connsiteY292" fmla="*/ 2526513 h 2812935"/>
                    <a:gd name="connsiteX293" fmla="*/ 539315 w 1404720"/>
                    <a:gd name="connsiteY293" fmla="*/ 2486145 h 2812935"/>
                    <a:gd name="connsiteX294" fmla="*/ 498947 w 1404720"/>
                    <a:gd name="connsiteY294" fmla="*/ 2445777 h 2812935"/>
                    <a:gd name="connsiteX295" fmla="*/ 414511 w 1404720"/>
                    <a:gd name="connsiteY295" fmla="*/ 2445777 h 2812935"/>
                    <a:gd name="connsiteX296" fmla="*/ 374143 w 1404720"/>
                    <a:gd name="connsiteY296" fmla="*/ 2486145 h 2812935"/>
                    <a:gd name="connsiteX297" fmla="*/ 414511 w 1404720"/>
                    <a:gd name="connsiteY297" fmla="*/ 2526513 h 2812935"/>
                    <a:gd name="connsiteX298" fmla="*/ 454879 w 1404720"/>
                    <a:gd name="connsiteY298" fmla="*/ 2486145 h 2812935"/>
                    <a:gd name="connsiteX299" fmla="*/ 414511 w 1404720"/>
                    <a:gd name="connsiteY299" fmla="*/ 2445777 h 2812935"/>
                    <a:gd name="connsiteX300" fmla="*/ 330075 w 1404720"/>
                    <a:gd name="connsiteY300" fmla="*/ 2445777 h 2812935"/>
                    <a:gd name="connsiteX301" fmla="*/ 289707 w 1404720"/>
                    <a:gd name="connsiteY301" fmla="*/ 2486145 h 2812935"/>
                    <a:gd name="connsiteX302" fmla="*/ 330075 w 1404720"/>
                    <a:gd name="connsiteY302" fmla="*/ 2526513 h 2812935"/>
                    <a:gd name="connsiteX303" fmla="*/ 370443 w 1404720"/>
                    <a:gd name="connsiteY303" fmla="*/ 2486145 h 2812935"/>
                    <a:gd name="connsiteX304" fmla="*/ 330075 w 1404720"/>
                    <a:gd name="connsiteY304" fmla="*/ 2445777 h 2812935"/>
                    <a:gd name="connsiteX305" fmla="*/ 245639 w 1404720"/>
                    <a:gd name="connsiteY305" fmla="*/ 2445777 h 2812935"/>
                    <a:gd name="connsiteX306" fmla="*/ 205271 w 1404720"/>
                    <a:gd name="connsiteY306" fmla="*/ 2486145 h 2812935"/>
                    <a:gd name="connsiteX307" fmla="*/ 245639 w 1404720"/>
                    <a:gd name="connsiteY307" fmla="*/ 2526513 h 2812935"/>
                    <a:gd name="connsiteX308" fmla="*/ 286007 w 1404720"/>
                    <a:gd name="connsiteY308" fmla="*/ 2486145 h 2812935"/>
                    <a:gd name="connsiteX309" fmla="*/ 245639 w 1404720"/>
                    <a:gd name="connsiteY309" fmla="*/ 2445777 h 2812935"/>
                    <a:gd name="connsiteX310" fmla="*/ 161202 w 1404720"/>
                    <a:gd name="connsiteY310" fmla="*/ 2445777 h 2812935"/>
                    <a:gd name="connsiteX311" fmla="*/ 120834 w 1404720"/>
                    <a:gd name="connsiteY311" fmla="*/ 2486145 h 2812935"/>
                    <a:gd name="connsiteX312" fmla="*/ 161202 w 1404720"/>
                    <a:gd name="connsiteY312" fmla="*/ 2526513 h 2812935"/>
                    <a:gd name="connsiteX313" fmla="*/ 201570 w 1404720"/>
                    <a:gd name="connsiteY313" fmla="*/ 2486145 h 2812935"/>
                    <a:gd name="connsiteX314" fmla="*/ 161202 w 1404720"/>
                    <a:gd name="connsiteY314" fmla="*/ 2445777 h 2812935"/>
                    <a:gd name="connsiteX315" fmla="*/ 76766 w 1404720"/>
                    <a:gd name="connsiteY315" fmla="*/ 2445777 h 2812935"/>
                    <a:gd name="connsiteX316" fmla="*/ 36398 w 1404720"/>
                    <a:gd name="connsiteY316" fmla="*/ 2486145 h 2812935"/>
                    <a:gd name="connsiteX317" fmla="*/ 76766 w 1404720"/>
                    <a:gd name="connsiteY317" fmla="*/ 2526513 h 2812935"/>
                    <a:gd name="connsiteX318" fmla="*/ 117134 w 1404720"/>
                    <a:gd name="connsiteY318" fmla="*/ 2486145 h 2812935"/>
                    <a:gd name="connsiteX319" fmla="*/ 76766 w 1404720"/>
                    <a:gd name="connsiteY319" fmla="*/ 2445777 h 2812935"/>
                    <a:gd name="connsiteX320" fmla="*/ 1343312 w 1404720"/>
                    <a:gd name="connsiteY320" fmla="*/ 2359728 h 2812935"/>
                    <a:gd name="connsiteX321" fmla="*/ 1302944 w 1404720"/>
                    <a:gd name="connsiteY321" fmla="*/ 2400096 h 2812935"/>
                    <a:gd name="connsiteX322" fmla="*/ 1343312 w 1404720"/>
                    <a:gd name="connsiteY322" fmla="*/ 2440464 h 2812935"/>
                    <a:gd name="connsiteX323" fmla="*/ 1383680 w 1404720"/>
                    <a:gd name="connsiteY323" fmla="*/ 2400096 h 2812935"/>
                    <a:gd name="connsiteX324" fmla="*/ 1343312 w 1404720"/>
                    <a:gd name="connsiteY324" fmla="*/ 2359728 h 2812935"/>
                    <a:gd name="connsiteX325" fmla="*/ 1258874 w 1404720"/>
                    <a:gd name="connsiteY325" fmla="*/ 2359728 h 2812935"/>
                    <a:gd name="connsiteX326" fmla="*/ 1218506 w 1404720"/>
                    <a:gd name="connsiteY326" fmla="*/ 2400096 h 2812935"/>
                    <a:gd name="connsiteX327" fmla="*/ 1258874 w 1404720"/>
                    <a:gd name="connsiteY327" fmla="*/ 2440464 h 2812935"/>
                    <a:gd name="connsiteX328" fmla="*/ 1299242 w 1404720"/>
                    <a:gd name="connsiteY328" fmla="*/ 2400096 h 2812935"/>
                    <a:gd name="connsiteX329" fmla="*/ 1258874 w 1404720"/>
                    <a:gd name="connsiteY329" fmla="*/ 2359728 h 2812935"/>
                    <a:gd name="connsiteX330" fmla="*/ 1174438 w 1404720"/>
                    <a:gd name="connsiteY330" fmla="*/ 2359728 h 2812935"/>
                    <a:gd name="connsiteX331" fmla="*/ 1134070 w 1404720"/>
                    <a:gd name="connsiteY331" fmla="*/ 2400096 h 2812935"/>
                    <a:gd name="connsiteX332" fmla="*/ 1174438 w 1404720"/>
                    <a:gd name="connsiteY332" fmla="*/ 2440464 h 2812935"/>
                    <a:gd name="connsiteX333" fmla="*/ 1214806 w 1404720"/>
                    <a:gd name="connsiteY333" fmla="*/ 2400096 h 2812935"/>
                    <a:gd name="connsiteX334" fmla="*/ 1174438 w 1404720"/>
                    <a:gd name="connsiteY334" fmla="*/ 2359728 h 2812935"/>
                    <a:gd name="connsiteX335" fmla="*/ 1090002 w 1404720"/>
                    <a:gd name="connsiteY335" fmla="*/ 2359728 h 2812935"/>
                    <a:gd name="connsiteX336" fmla="*/ 1049634 w 1404720"/>
                    <a:gd name="connsiteY336" fmla="*/ 2400096 h 2812935"/>
                    <a:gd name="connsiteX337" fmla="*/ 1090002 w 1404720"/>
                    <a:gd name="connsiteY337" fmla="*/ 2440464 h 2812935"/>
                    <a:gd name="connsiteX338" fmla="*/ 1130370 w 1404720"/>
                    <a:gd name="connsiteY338" fmla="*/ 2400096 h 2812935"/>
                    <a:gd name="connsiteX339" fmla="*/ 1090002 w 1404720"/>
                    <a:gd name="connsiteY339" fmla="*/ 2359728 h 2812935"/>
                    <a:gd name="connsiteX340" fmla="*/ 1005565 w 1404720"/>
                    <a:gd name="connsiteY340" fmla="*/ 2359728 h 2812935"/>
                    <a:gd name="connsiteX341" fmla="*/ 965197 w 1404720"/>
                    <a:gd name="connsiteY341" fmla="*/ 2400096 h 2812935"/>
                    <a:gd name="connsiteX342" fmla="*/ 1005565 w 1404720"/>
                    <a:gd name="connsiteY342" fmla="*/ 2440464 h 2812935"/>
                    <a:gd name="connsiteX343" fmla="*/ 1045933 w 1404720"/>
                    <a:gd name="connsiteY343" fmla="*/ 2400096 h 2812935"/>
                    <a:gd name="connsiteX344" fmla="*/ 1005565 w 1404720"/>
                    <a:gd name="connsiteY344" fmla="*/ 2359728 h 2812935"/>
                    <a:gd name="connsiteX345" fmla="*/ 921129 w 1404720"/>
                    <a:gd name="connsiteY345" fmla="*/ 2359728 h 2812935"/>
                    <a:gd name="connsiteX346" fmla="*/ 880761 w 1404720"/>
                    <a:gd name="connsiteY346" fmla="*/ 2400096 h 2812935"/>
                    <a:gd name="connsiteX347" fmla="*/ 921129 w 1404720"/>
                    <a:gd name="connsiteY347" fmla="*/ 2440464 h 2812935"/>
                    <a:gd name="connsiteX348" fmla="*/ 961497 w 1404720"/>
                    <a:gd name="connsiteY348" fmla="*/ 2400096 h 2812935"/>
                    <a:gd name="connsiteX349" fmla="*/ 921129 w 1404720"/>
                    <a:gd name="connsiteY349" fmla="*/ 2359728 h 2812935"/>
                    <a:gd name="connsiteX350" fmla="*/ 836693 w 1404720"/>
                    <a:gd name="connsiteY350" fmla="*/ 2359728 h 2812935"/>
                    <a:gd name="connsiteX351" fmla="*/ 796325 w 1404720"/>
                    <a:gd name="connsiteY351" fmla="*/ 2400096 h 2812935"/>
                    <a:gd name="connsiteX352" fmla="*/ 836693 w 1404720"/>
                    <a:gd name="connsiteY352" fmla="*/ 2440464 h 2812935"/>
                    <a:gd name="connsiteX353" fmla="*/ 877061 w 1404720"/>
                    <a:gd name="connsiteY353" fmla="*/ 2400096 h 2812935"/>
                    <a:gd name="connsiteX354" fmla="*/ 836693 w 1404720"/>
                    <a:gd name="connsiteY354" fmla="*/ 2359728 h 2812935"/>
                    <a:gd name="connsiteX355" fmla="*/ 752256 w 1404720"/>
                    <a:gd name="connsiteY355" fmla="*/ 2359728 h 2812935"/>
                    <a:gd name="connsiteX356" fmla="*/ 711888 w 1404720"/>
                    <a:gd name="connsiteY356" fmla="*/ 2400096 h 2812935"/>
                    <a:gd name="connsiteX357" fmla="*/ 752256 w 1404720"/>
                    <a:gd name="connsiteY357" fmla="*/ 2440464 h 2812935"/>
                    <a:gd name="connsiteX358" fmla="*/ 792624 w 1404720"/>
                    <a:gd name="connsiteY358" fmla="*/ 2400096 h 2812935"/>
                    <a:gd name="connsiteX359" fmla="*/ 752256 w 1404720"/>
                    <a:gd name="connsiteY359" fmla="*/ 2359728 h 2812935"/>
                    <a:gd name="connsiteX360" fmla="*/ 667820 w 1404720"/>
                    <a:gd name="connsiteY360" fmla="*/ 2359728 h 2812935"/>
                    <a:gd name="connsiteX361" fmla="*/ 627452 w 1404720"/>
                    <a:gd name="connsiteY361" fmla="*/ 2400096 h 2812935"/>
                    <a:gd name="connsiteX362" fmla="*/ 667820 w 1404720"/>
                    <a:gd name="connsiteY362" fmla="*/ 2440464 h 2812935"/>
                    <a:gd name="connsiteX363" fmla="*/ 708188 w 1404720"/>
                    <a:gd name="connsiteY363" fmla="*/ 2400096 h 2812935"/>
                    <a:gd name="connsiteX364" fmla="*/ 667820 w 1404720"/>
                    <a:gd name="connsiteY364" fmla="*/ 2359728 h 2812935"/>
                    <a:gd name="connsiteX365" fmla="*/ 583384 w 1404720"/>
                    <a:gd name="connsiteY365" fmla="*/ 2359728 h 2812935"/>
                    <a:gd name="connsiteX366" fmla="*/ 543016 w 1404720"/>
                    <a:gd name="connsiteY366" fmla="*/ 2400096 h 2812935"/>
                    <a:gd name="connsiteX367" fmla="*/ 583384 w 1404720"/>
                    <a:gd name="connsiteY367" fmla="*/ 2440464 h 2812935"/>
                    <a:gd name="connsiteX368" fmla="*/ 623752 w 1404720"/>
                    <a:gd name="connsiteY368" fmla="*/ 2400096 h 2812935"/>
                    <a:gd name="connsiteX369" fmla="*/ 583384 w 1404720"/>
                    <a:gd name="connsiteY369" fmla="*/ 2359728 h 2812935"/>
                    <a:gd name="connsiteX370" fmla="*/ 498947 w 1404720"/>
                    <a:gd name="connsiteY370" fmla="*/ 2359728 h 2812935"/>
                    <a:gd name="connsiteX371" fmla="*/ 458579 w 1404720"/>
                    <a:gd name="connsiteY371" fmla="*/ 2400096 h 2812935"/>
                    <a:gd name="connsiteX372" fmla="*/ 498947 w 1404720"/>
                    <a:gd name="connsiteY372" fmla="*/ 2440464 h 2812935"/>
                    <a:gd name="connsiteX373" fmla="*/ 539315 w 1404720"/>
                    <a:gd name="connsiteY373" fmla="*/ 2400096 h 2812935"/>
                    <a:gd name="connsiteX374" fmla="*/ 498947 w 1404720"/>
                    <a:gd name="connsiteY374" fmla="*/ 2359728 h 2812935"/>
                    <a:gd name="connsiteX375" fmla="*/ 414511 w 1404720"/>
                    <a:gd name="connsiteY375" fmla="*/ 2359728 h 2812935"/>
                    <a:gd name="connsiteX376" fmla="*/ 374143 w 1404720"/>
                    <a:gd name="connsiteY376" fmla="*/ 2400096 h 2812935"/>
                    <a:gd name="connsiteX377" fmla="*/ 414511 w 1404720"/>
                    <a:gd name="connsiteY377" fmla="*/ 2440464 h 2812935"/>
                    <a:gd name="connsiteX378" fmla="*/ 454879 w 1404720"/>
                    <a:gd name="connsiteY378" fmla="*/ 2400096 h 2812935"/>
                    <a:gd name="connsiteX379" fmla="*/ 414511 w 1404720"/>
                    <a:gd name="connsiteY379" fmla="*/ 2359728 h 2812935"/>
                    <a:gd name="connsiteX380" fmla="*/ 330075 w 1404720"/>
                    <a:gd name="connsiteY380" fmla="*/ 2359728 h 2812935"/>
                    <a:gd name="connsiteX381" fmla="*/ 289707 w 1404720"/>
                    <a:gd name="connsiteY381" fmla="*/ 2400096 h 2812935"/>
                    <a:gd name="connsiteX382" fmla="*/ 330075 w 1404720"/>
                    <a:gd name="connsiteY382" fmla="*/ 2440464 h 2812935"/>
                    <a:gd name="connsiteX383" fmla="*/ 370443 w 1404720"/>
                    <a:gd name="connsiteY383" fmla="*/ 2400096 h 2812935"/>
                    <a:gd name="connsiteX384" fmla="*/ 330075 w 1404720"/>
                    <a:gd name="connsiteY384" fmla="*/ 2359728 h 2812935"/>
                    <a:gd name="connsiteX385" fmla="*/ 245639 w 1404720"/>
                    <a:gd name="connsiteY385" fmla="*/ 2359728 h 2812935"/>
                    <a:gd name="connsiteX386" fmla="*/ 205271 w 1404720"/>
                    <a:gd name="connsiteY386" fmla="*/ 2400096 h 2812935"/>
                    <a:gd name="connsiteX387" fmla="*/ 245639 w 1404720"/>
                    <a:gd name="connsiteY387" fmla="*/ 2440464 h 2812935"/>
                    <a:gd name="connsiteX388" fmla="*/ 286007 w 1404720"/>
                    <a:gd name="connsiteY388" fmla="*/ 2400096 h 2812935"/>
                    <a:gd name="connsiteX389" fmla="*/ 245639 w 1404720"/>
                    <a:gd name="connsiteY389" fmla="*/ 2359728 h 2812935"/>
                    <a:gd name="connsiteX390" fmla="*/ 161202 w 1404720"/>
                    <a:gd name="connsiteY390" fmla="*/ 2359728 h 2812935"/>
                    <a:gd name="connsiteX391" fmla="*/ 120834 w 1404720"/>
                    <a:gd name="connsiteY391" fmla="*/ 2400096 h 2812935"/>
                    <a:gd name="connsiteX392" fmla="*/ 161202 w 1404720"/>
                    <a:gd name="connsiteY392" fmla="*/ 2440464 h 2812935"/>
                    <a:gd name="connsiteX393" fmla="*/ 201570 w 1404720"/>
                    <a:gd name="connsiteY393" fmla="*/ 2400096 h 2812935"/>
                    <a:gd name="connsiteX394" fmla="*/ 161202 w 1404720"/>
                    <a:gd name="connsiteY394" fmla="*/ 2359728 h 2812935"/>
                    <a:gd name="connsiteX395" fmla="*/ 76766 w 1404720"/>
                    <a:gd name="connsiteY395" fmla="*/ 2359728 h 2812935"/>
                    <a:gd name="connsiteX396" fmla="*/ 36398 w 1404720"/>
                    <a:gd name="connsiteY396" fmla="*/ 2400096 h 2812935"/>
                    <a:gd name="connsiteX397" fmla="*/ 76766 w 1404720"/>
                    <a:gd name="connsiteY397" fmla="*/ 2440464 h 2812935"/>
                    <a:gd name="connsiteX398" fmla="*/ 117134 w 1404720"/>
                    <a:gd name="connsiteY398" fmla="*/ 2400096 h 2812935"/>
                    <a:gd name="connsiteX399" fmla="*/ 76766 w 1404720"/>
                    <a:gd name="connsiteY399" fmla="*/ 2359728 h 2812935"/>
                    <a:gd name="connsiteX400" fmla="*/ 1343312 w 1404720"/>
                    <a:gd name="connsiteY400" fmla="*/ 2273679 h 2812935"/>
                    <a:gd name="connsiteX401" fmla="*/ 1302944 w 1404720"/>
                    <a:gd name="connsiteY401" fmla="*/ 2314047 h 2812935"/>
                    <a:gd name="connsiteX402" fmla="*/ 1343312 w 1404720"/>
                    <a:gd name="connsiteY402" fmla="*/ 2354415 h 2812935"/>
                    <a:gd name="connsiteX403" fmla="*/ 1383680 w 1404720"/>
                    <a:gd name="connsiteY403" fmla="*/ 2314047 h 2812935"/>
                    <a:gd name="connsiteX404" fmla="*/ 1343312 w 1404720"/>
                    <a:gd name="connsiteY404" fmla="*/ 2273679 h 2812935"/>
                    <a:gd name="connsiteX405" fmla="*/ 1258874 w 1404720"/>
                    <a:gd name="connsiteY405" fmla="*/ 2273679 h 2812935"/>
                    <a:gd name="connsiteX406" fmla="*/ 1218506 w 1404720"/>
                    <a:gd name="connsiteY406" fmla="*/ 2314047 h 2812935"/>
                    <a:gd name="connsiteX407" fmla="*/ 1258874 w 1404720"/>
                    <a:gd name="connsiteY407" fmla="*/ 2354415 h 2812935"/>
                    <a:gd name="connsiteX408" fmla="*/ 1299242 w 1404720"/>
                    <a:gd name="connsiteY408" fmla="*/ 2314047 h 2812935"/>
                    <a:gd name="connsiteX409" fmla="*/ 1258874 w 1404720"/>
                    <a:gd name="connsiteY409" fmla="*/ 2273679 h 2812935"/>
                    <a:gd name="connsiteX410" fmla="*/ 1174438 w 1404720"/>
                    <a:gd name="connsiteY410" fmla="*/ 2273679 h 2812935"/>
                    <a:gd name="connsiteX411" fmla="*/ 1134070 w 1404720"/>
                    <a:gd name="connsiteY411" fmla="*/ 2314047 h 2812935"/>
                    <a:gd name="connsiteX412" fmla="*/ 1174438 w 1404720"/>
                    <a:gd name="connsiteY412" fmla="*/ 2354415 h 2812935"/>
                    <a:gd name="connsiteX413" fmla="*/ 1214806 w 1404720"/>
                    <a:gd name="connsiteY413" fmla="*/ 2314047 h 2812935"/>
                    <a:gd name="connsiteX414" fmla="*/ 1174438 w 1404720"/>
                    <a:gd name="connsiteY414" fmla="*/ 2273679 h 2812935"/>
                    <a:gd name="connsiteX415" fmla="*/ 1090002 w 1404720"/>
                    <a:gd name="connsiteY415" fmla="*/ 2273679 h 2812935"/>
                    <a:gd name="connsiteX416" fmla="*/ 1049634 w 1404720"/>
                    <a:gd name="connsiteY416" fmla="*/ 2314047 h 2812935"/>
                    <a:gd name="connsiteX417" fmla="*/ 1090002 w 1404720"/>
                    <a:gd name="connsiteY417" fmla="*/ 2354415 h 2812935"/>
                    <a:gd name="connsiteX418" fmla="*/ 1130370 w 1404720"/>
                    <a:gd name="connsiteY418" fmla="*/ 2314047 h 2812935"/>
                    <a:gd name="connsiteX419" fmla="*/ 1090002 w 1404720"/>
                    <a:gd name="connsiteY419" fmla="*/ 2273679 h 2812935"/>
                    <a:gd name="connsiteX420" fmla="*/ 1005565 w 1404720"/>
                    <a:gd name="connsiteY420" fmla="*/ 2273679 h 2812935"/>
                    <a:gd name="connsiteX421" fmla="*/ 965197 w 1404720"/>
                    <a:gd name="connsiteY421" fmla="*/ 2314047 h 2812935"/>
                    <a:gd name="connsiteX422" fmla="*/ 1005565 w 1404720"/>
                    <a:gd name="connsiteY422" fmla="*/ 2354415 h 2812935"/>
                    <a:gd name="connsiteX423" fmla="*/ 1045933 w 1404720"/>
                    <a:gd name="connsiteY423" fmla="*/ 2314047 h 2812935"/>
                    <a:gd name="connsiteX424" fmla="*/ 1005565 w 1404720"/>
                    <a:gd name="connsiteY424" fmla="*/ 2273679 h 2812935"/>
                    <a:gd name="connsiteX425" fmla="*/ 921129 w 1404720"/>
                    <a:gd name="connsiteY425" fmla="*/ 2273679 h 2812935"/>
                    <a:gd name="connsiteX426" fmla="*/ 880761 w 1404720"/>
                    <a:gd name="connsiteY426" fmla="*/ 2314047 h 2812935"/>
                    <a:gd name="connsiteX427" fmla="*/ 921129 w 1404720"/>
                    <a:gd name="connsiteY427" fmla="*/ 2354415 h 2812935"/>
                    <a:gd name="connsiteX428" fmla="*/ 961497 w 1404720"/>
                    <a:gd name="connsiteY428" fmla="*/ 2314047 h 2812935"/>
                    <a:gd name="connsiteX429" fmla="*/ 921129 w 1404720"/>
                    <a:gd name="connsiteY429" fmla="*/ 2273679 h 2812935"/>
                    <a:gd name="connsiteX430" fmla="*/ 836693 w 1404720"/>
                    <a:gd name="connsiteY430" fmla="*/ 2273679 h 2812935"/>
                    <a:gd name="connsiteX431" fmla="*/ 796325 w 1404720"/>
                    <a:gd name="connsiteY431" fmla="*/ 2314047 h 2812935"/>
                    <a:gd name="connsiteX432" fmla="*/ 836693 w 1404720"/>
                    <a:gd name="connsiteY432" fmla="*/ 2354415 h 2812935"/>
                    <a:gd name="connsiteX433" fmla="*/ 877061 w 1404720"/>
                    <a:gd name="connsiteY433" fmla="*/ 2314047 h 2812935"/>
                    <a:gd name="connsiteX434" fmla="*/ 836693 w 1404720"/>
                    <a:gd name="connsiteY434" fmla="*/ 2273679 h 2812935"/>
                    <a:gd name="connsiteX435" fmla="*/ 752256 w 1404720"/>
                    <a:gd name="connsiteY435" fmla="*/ 2273679 h 2812935"/>
                    <a:gd name="connsiteX436" fmla="*/ 711888 w 1404720"/>
                    <a:gd name="connsiteY436" fmla="*/ 2314047 h 2812935"/>
                    <a:gd name="connsiteX437" fmla="*/ 752256 w 1404720"/>
                    <a:gd name="connsiteY437" fmla="*/ 2354415 h 2812935"/>
                    <a:gd name="connsiteX438" fmla="*/ 792624 w 1404720"/>
                    <a:gd name="connsiteY438" fmla="*/ 2314047 h 2812935"/>
                    <a:gd name="connsiteX439" fmla="*/ 752256 w 1404720"/>
                    <a:gd name="connsiteY439" fmla="*/ 2273679 h 2812935"/>
                    <a:gd name="connsiteX440" fmla="*/ 667820 w 1404720"/>
                    <a:gd name="connsiteY440" fmla="*/ 2273679 h 2812935"/>
                    <a:gd name="connsiteX441" fmla="*/ 627452 w 1404720"/>
                    <a:gd name="connsiteY441" fmla="*/ 2314047 h 2812935"/>
                    <a:gd name="connsiteX442" fmla="*/ 667820 w 1404720"/>
                    <a:gd name="connsiteY442" fmla="*/ 2354415 h 2812935"/>
                    <a:gd name="connsiteX443" fmla="*/ 708188 w 1404720"/>
                    <a:gd name="connsiteY443" fmla="*/ 2314047 h 2812935"/>
                    <a:gd name="connsiteX444" fmla="*/ 667820 w 1404720"/>
                    <a:gd name="connsiteY444" fmla="*/ 2273679 h 2812935"/>
                    <a:gd name="connsiteX445" fmla="*/ 583384 w 1404720"/>
                    <a:gd name="connsiteY445" fmla="*/ 2273679 h 2812935"/>
                    <a:gd name="connsiteX446" fmla="*/ 543016 w 1404720"/>
                    <a:gd name="connsiteY446" fmla="*/ 2314047 h 2812935"/>
                    <a:gd name="connsiteX447" fmla="*/ 583384 w 1404720"/>
                    <a:gd name="connsiteY447" fmla="*/ 2354415 h 2812935"/>
                    <a:gd name="connsiteX448" fmla="*/ 623752 w 1404720"/>
                    <a:gd name="connsiteY448" fmla="*/ 2314047 h 2812935"/>
                    <a:gd name="connsiteX449" fmla="*/ 583384 w 1404720"/>
                    <a:gd name="connsiteY449" fmla="*/ 2273679 h 2812935"/>
                    <a:gd name="connsiteX450" fmla="*/ 498947 w 1404720"/>
                    <a:gd name="connsiteY450" fmla="*/ 2273679 h 2812935"/>
                    <a:gd name="connsiteX451" fmla="*/ 458579 w 1404720"/>
                    <a:gd name="connsiteY451" fmla="*/ 2314047 h 2812935"/>
                    <a:gd name="connsiteX452" fmla="*/ 498947 w 1404720"/>
                    <a:gd name="connsiteY452" fmla="*/ 2354415 h 2812935"/>
                    <a:gd name="connsiteX453" fmla="*/ 539315 w 1404720"/>
                    <a:gd name="connsiteY453" fmla="*/ 2314047 h 2812935"/>
                    <a:gd name="connsiteX454" fmla="*/ 498947 w 1404720"/>
                    <a:gd name="connsiteY454" fmla="*/ 2273679 h 2812935"/>
                    <a:gd name="connsiteX455" fmla="*/ 414511 w 1404720"/>
                    <a:gd name="connsiteY455" fmla="*/ 2273679 h 2812935"/>
                    <a:gd name="connsiteX456" fmla="*/ 374143 w 1404720"/>
                    <a:gd name="connsiteY456" fmla="*/ 2314047 h 2812935"/>
                    <a:gd name="connsiteX457" fmla="*/ 414511 w 1404720"/>
                    <a:gd name="connsiteY457" fmla="*/ 2354415 h 2812935"/>
                    <a:gd name="connsiteX458" fmla="*/ 454879 w 1404720"/>
                    <a:gd name="connsiteY458" fmla="*/ 2314047 h 2812935"/>
                    <a:gd name="connsiteX459" fmla="*/ 414511 w 1404720"/>
                    <a:gd name="connsiteY459" fmla="*/ 2273679 h 2812935"/>
                    <a:gd name="connsiteX460" fmla="*/ 330075 w 1404720"/>
                    <a:gd name="connsiteY460" fmla="*/ 2273679 h 2812935"/>
                    <a:gd name="connsiteX461" fmla="*/ 289707 w 1404720"/>
                    <a:gd name="connsiteY461" fmla="*/ 2314047 h 2812935"/>
                    <a:gd name="connsiteX462" fmla="*/ 330075 w 1404720"/>
                    <a:gd name="connsiteY462" fmla="*/ 2354415 h 2812935"/>
                    <a:gd name="connsiteX463" fmla="*/ 370443 w 1404720"/>
                    <a:gd name="connsiteY463" fmla="*/ 2314047 h 2812935"/>
                    <a:gd name="connsiteX464" fmla="*/ 330075 w 1404720"/>
                    <a:gd name="connsiteY464" fmla="*/ 2273679 h 2812935"/>
                    <a:gd name="connsiteX465" fmla="*/ 245639 w 1404720"/>
                    <a:gd name="connsiteY465" fmla="*/ 2273679 h 2812935"/>
                    <a:gd name="connsiteX466" fmla="*/ 205271 w 1404720"/>
                    <a:gd name="connsiteY466" fmla="*/ 2314047 h 2812935"/>
                    <a:gd name="connsiteX467" fmla="*/ 245639 w 1404720"/>
                    <a:gd name="connsiteY467" fmla="*/ 2354415 h 2812935"/>
                    <a:gd name="connsiteX468" fmla="*/ 286007 w 1404720"/>
                    <a:gd name="connsiteY468" fmla="*/ 2314047 h 2812935"/>
                    <a:gd name="connsiteX469" fmla="*/ 245639 w 1404720"/>
                    <a:gd name="connsiteY469" fmla="*/ 2273679 h 2812935"/>
                    <a:gd name="connsiteX470" fmla="*/ 161202 w 1404720"/>
                    <a:gd name="connsiteY470" fmla="*/ 2273679 h 2812935"/>
                    <a:gd name="connsiteX471" fmla="*/ 120834 w 1404720"/>
                    <a:gd name="connsiteY471" fmla="*/ 2314047 h 2812935"/>
                    <a:gd name="connsiteX472" fmla="*/ 161202 w 1404720"/>
                    <a:gd name="connsiteY472" fmla="*/ 2354415 h 2812935"/>
                    <a:gd name="connsiteX473" fmla="*/ 201570 w 1404720"/>
                    <a:gd name="connsiteY473" fmla="*/ 2314047 h 2812935"/>
                    <a:gd name="connsiteX474" fmla="*/ 161202 w 1404720"/>
                    <a:gd name="connsiteY474" fmla="*/ 2273679 h 2812935"/>
                    <a:gd name="connsiteX475" fmla="*/ 76766 w 1404720"/>
                    <a:gd name="connsiteY475" fmla="*/ 2273679 h 2812935"/>
                    <a:gd name="connsiteX476" fmla="*/ 36398 w 1404720"/>
                    <a:gd name="connsiteY476" fmla="*/ 2314047 h 2812935"/>
                    <a:gd name="connsiteX477" fmla="*/ 76766 w 1404720"/>
                    <a:gd name="connsiteY477" fmla="*/ 2354415 h 2812935"/>
                    <a:gd name="connsiteX478" fmla="*/ 117134 w 1404720"/>
                    <a:gd name="connsiteY478" fmla="*/ 2314047 h 2812935"/>
                    <a:gd name="connsiteX479" fmla="*/ 76766 w 1404720"/>
                    <a:gd name="connsiteY479" fmla="*/ 2273679 h 2812935"/>
                    <a:gd name="connsiteX480" fmla="*/ 1343312 w 1404720"/>
                    <a:gd name="connsiteY480" fmla="*/ 2187630 h 2812935"/>
                    <a:gd name="connsiteX481" fmla="*/ 1302944 w 1404720"/>
                    <a:gd name="connsiteY481" fmla="*/ 2227998 h 2812935"/>
                    <a:gd name="connsiteX482" fmla="*/ 1343312 w 1404720"/>
                    <a:gd name="connsiteY482" fmla="*/ 2268366 h 2812935"/>
                    <a:gd name="connsiteX483" fmla="*/ 1383680 w 1404720"/>
                    <a:gd name="connsiteY483" fmla="*/ 2227998 h 2812935"/>
                    <a:gd name="connsiteX484" fmla="*/ 1343312 w 1404720"/>
                    <a:gd name="connsiteY484" fmla="*/ 2187630 h 2812935"/>
                    <a:gd name="connsiteX485" fmla="*/ 1258874 w 1404720"/>
                    <a:gd name="connsiteY485" fmla="*/ 2187630 h 2812935"/>
                    <a:gd name="connsiteX486" fmla="*/ 1218506 w 1404720"/>
                    <a:gd name="connsiteY486" fmla="*/ 2227998 h 2812935"/>
                    <a:gd name="connsiteX487" fmla="*/ 1258874 w 1404720"/>
                    <a:gd name="connsiteY487" fmla="*/ 2268366 h 2812935"/>
                    <a:gd name="connsiteX488" fmla="*/ 1299242 w 1404720"/>
                    <a:gd name="connsiteY488" fmla="*/ 2227998 h 2812935"/>
                    <a:gd name="connsiteX489" fmla="*/ 1258874 w 1404720"/>
                    <a:gd name="connsiteY489" fmla="*/ 2187630 h 2812935"/>
                    <a:gd name="connsiteX490" fmla="*/ 1174438 w 1404720"/>
                    <a:gd name="connsiteY490" fmla="*/ 2187630 h 2812935"/>
                    <a:gd name="connsiteX491" fmla="*/ 1134070 w 1404720"/>
                    <a:gd name="connsiteY491" fmla="*/ 2227998 h 2812935"/>
                    <a:gd name="connsiteX492" fmla="*/ 1174438 w 1404720"/>
                    <a:gd name="connsiteY492" fmla="*/ 2268366 h 2812935"/>
                    <a:gd name="connsiteX493" fmla="*/ 1214806 w 1404720"/>
                    <a:gd name="connsiteY493" fmla="*/ 2227998 h 2812935"/>
                    <a:gd name="connsiteX494" fmla="*/ 1174438 w 1404720"/>
                    <a:gd name="connsiteY494" fmla="*/ 2187630 h 2812935"/>
                    <a:gd name="connsiteX495" fmla="*/ 1090002 w 1404720"/>
                    <a:gd name="connsiteY495" fmla="*/ 2187630 h 2812935"/>
                    <a:gd name="connsiteX496" fmla="*/ 1049634 w 1404720"/>
                    <a:gd name="connsiteY496" fmla="*/ 2227998 h 2812935"/>
                    <a:gd name="connsiteX497" fmla="*/ 1090002 w 1404720"/>
                    <a:gd name="connsiteY497" fmla="*/ 2268366 h 2812935"/>
                    <a:gd name="connsiteX498" fmla="*/ 1130370 w 1404720"/>
                    <a:gd name="connsiteY498" fmla="*/ 2227998 h 2812935"/>
                    <a:gd name="connsiteX499" fmla="*/ 1090002 w 1404720"/>
                    <a:gd name="connsiteY499" fmla="*/ 2187630 h 2812935"/>
                    <a:gd name="connsiteX500" fmla="*/ 1005565 w 1404720"/>
                    <a:gd name="connsiteY500" fmla="*/ 2187630 h 2812935"/>
                    <a:gd name="connsiteX501" fmla="*/ 965197 w 1404720"/>
                    <a:gd name="connsiteY501" fmla="*/ 2227998 h 2812935"/>
                    <a:gd name="connsiteX502" fmla="*/ 1005565 w 1404720"/>
                    <a:gd name="connsiteY502" fmla="*/ 2268366 h 2812935"/>
                    <a:gd name="connsiteX503" fmla="*/ 1045933 w 1404720"/>
                    <a:gd name="connsiteY503" fmla="*/ 2227998 h 2812935"/>
                    <a:gd name="connsiteX504" fmla="*/ 1005565 w 1404720"/>
                    <a:gd name="connsiteY504" fmla="*/ 2187630 h 2812935"/>
                    <a:gd name="connsiteX505" fmla="*/ 921129 w 1404720"/>
                    <a:gd name="connsiteY505" fmla="*/ 2187630 h 2812935"/>
                    <a:gd name="connsiteX506" fmla="*/ 880761 w 1404720"/>
                    <a:gd name="connsiteY506" fmla="*/ 2227998 h 2812935"/>
                    <a:gd name="connsiteX507" fmla="*/ 921129 w 1404720"/>
                    <a:gd name="connsiteY507" fmla="*/ 2268366 h 2812935"/>
                    <a:gd name="connsiteX508" fmla="*/ 961497 w 1404720"/>
                    <a:gd name="connsiteY508" fmla="*/ 2227998 h 2812935"/>
                    <a:gd name="connsiteX509" fmla="*/ 921129 w 1404720"/>
                    <a:gd name="connsiteY509" fmla="*/ 2187630 h 2812935"/>
                    <a:gd name="connsiteX510" fmla="*/ 836693 w 1404720"/>
                    <a:gd name="connsiteY510" fmla="*/ 2187630 h 2812935"/>
                    <a:gd name="connsiteX511" fmla="*/ 796325 w 1404720"/>
                    <a:gd name="connsiteY511" fmla="*/ 2227998 h 2812935"/>
                    <a:gd name="connsiteX512" fmla="*/ 836693 w 1404720"/>
                    <a:gd name="connsiteY512" fmla="*/ 2268366 h 2812935"/>
                    <a:gd name="connsiteX513" fmla="*/ 877061 w 1404720"/>
                    <a:gd name="connsiteY513" fmla="*/ 2227998 h 2812935"/>
                    <a:gd name="connsiteX514" fmla="*/ 836693 w 1404720"/>
                    <a:gd name="connsiteY514" fmla="*/ 2187630 h 2812935"/>
                    <a:gd name="connsiteX515" fmla="*/ 752256 w 1404720"/>
                    <a:gd name="connsiteY515" fmla="*/ 2187630 h 2812935"/>
                    <a:gd name="connsiteX516" fmla="*/ 711888 w 1404720"/>
                    <a:gd name="connsiteY516" fmla="*/ 2227998 h 2812935"/>
                    <a:gd name="connsiteX517" fmla="*/ 752256 w 1404720"/>
                    <a:gd name="connsiteY517" fmla="*/ 2268366 h 2812935"/>
                    <a:gd name="connsiteX518" fmla="*/ 792624 w 1404720"/>
                    <a:gd name="connsiteY518" fmla="*/ 2227998 h 2812935"/>
                    <a:gd name="connsiteX519" fmla="*/ 752256 w 1404720"/>
                    <a:gd name="connsiteY519" fmla="*/ 2187630 h 2812935"/>
                    <a:gd name="connsiteX520" fmla="*/ 667820 w 1404720"/>
                    <a:gd name="connsiteY520" fmla="*/ 2187630 h 2812935"/>
                    <a:gd name="connsiteX521" fmla="*/ 627452 w 1404720"/>
                    <a:gd name="connsiteY521" fmla="*/ 2227998 h 2812935"/>
                    <a:gd name="connsiteX522" fmla="*/ 667820 w 1404720"/>
                    <a:gd name="connsiteY522" fmla="*/ 2268366 h 2812935"/>
                    <a:gd name="connsiteX523" fmla="*/ 708188 w 1404720"/>
                    <a:gd name="connsiteY523" fmla="*/ 2227998 h 2812935"/>
                    <a:gd name="connsiteX524" fmla="*/ 667820 w 1404720"/>
                    <a:gd name="connsiteY524" fmla="*/ 2187630 h 2812935"/>
                    <a:gd name="connsiteX525" fmla="*/ 583384 w 1404720"/>
                    <a:gd name="connsiteY525" fmla="*/ 2187630 h 2812935"/>
                    <a:gd name="connsiteX526" fmla="*/ 543016 w 1404720"/>
                    <a:gd name="connsiteY526" fmla="*/ 2227998 h 2812935"/>
                    <a:gd name="connsiteX527" fmla="*/ 583384 w 1404720"/>
                    <a:gd name="connsiteY527" fmla="*/ 2268366 h 2812935"/>
                    <a:gd name="connsiteX528" fmla="*/ 623752 w 1404720"/>
                    <a:gd name="connsiteY528" fmla="*/ 2227998 h 2812935"/>
                    <a:gd name="connsiteX529" fmla="*/ 583384 w 1404720"/>
                    <a:gd name="connsiteY529" fmla="*/ 2187630 h 2812935"/>
                    <a:gd name="connsiteX530" fmla="*/ 498947 w 1404720"/>
                    <a:gd name="connsiteY530" fmla="*/ 2187630 h 2812935"/>
                    <a:gd name="connsiteX531" fmla="*/ 458579 w 1404720"/>
                    <a:gd name="connsiteY531" fmla="*/ 2227998 h 2812935"/>
                    <a:gd name="connsiteX532" fmla="*/ 498947 w 1404720"/>
                    <a:gd name="connsiteY532" fmla="*/ 2268366 h 2812935"/>
                    <a:gd name="connsiteX533" fmla="*/ 539315 w 1404720"/>
                    <a:gd name="connsiteY533" fmla="*/ 2227998 h 2812935"/>
                    <a:gd name="connsiteX534" fmla="*/ 498947 w 1404720"/>
                    <a:gd name="connsiteY534" fmla="*/ 2187630 h 2812935"/>
                    <a:gd name="connsiteX535" fmla="*/ 414511 w 1404720"/>
                    <a:gd name="connsiteY535" fmla="*/ 2187630 h 2812935"/>
                    <a:gd name="connsiteX536" fmla="*/ 374143 w 1404720"/>
                    <a:gd name="connsiteY536" fmla="*/ 2227998 h 2812935"/>
                    <a:gd name="connsiteX537" fmla="*/ 414511 w 1404720"/>
                    <a:gd name="connsiteY537" fmla="*/ 2268366 h 2812935"/>
                    <a:gd name="connsiteX538" fmla="*/ 454879 w 1404720"/>
                    <a:gd name="connsiteY538" fmla="*/ 2227998 h 2812935"/>
                    <a:gd name="connsiteX539" fmla="*/ 414511 w 1404720"/>
                    <a:gd name="connsiteY539" fmla="*/ 2187630 h 2812935"/>
                    <a:gd name="connsiteX540" fmla="*/ 330075 w 1404720"/>
                    <a:gd name="connsiteY540" fmla="*/ 2187630 h 2812935"/>
                    <a:gd name="connsiteX541" fmla="*/ 289707 w 1404720"/>
                    <a:gd name="connsiteY541" fmla="*/ 2227998 h 2812935"/>
                    <a:gd name="connsiteX542" fmla="*/ 330075 w 1404720"/>
                    <a:gd name="connsiteY542" fmla="*/ 2268366 h 2812935"/>
                    <a:gd name="connsiteX543" fmla="*/ 370443 w 1404720"/>
                    <a:gd name="connsiteY543" fmla="*/ 2227998 h 2812935"/>
                    <a:gd name="connsiteX544" fmla="*/ 330075 w 1404720"/>
                    <a:gd name="connsiteY544" fmla="*/ 2187630 h 2812935"/>
                    <a:gd name="connsiteX545" fmla="*/ 245639 w 1404720"/>
                    <a:gd name="connsiteY545" fmla="*/ 2187630 h 2812935"/>
                    <a:gd name="connsiteX546" fmla="*/ 205271 w 1404720"/>
                    <a:gd name="connsiteY546" fmla="*/ 2227998 h 2812935"/>
                    <a:gd name="connsiteX547" fmla="*/ 245639 w 1404720"/>
                    <a:gd name="connsiteY547" fmla="*/ 2268366 h 2812935"/>
                    <a:gd name="connsiteX548" fmla="*/ 286007 w 1404720"/>
                    <a:gd name="connsiteY548" fmla="*/ 2227998 h 2812935"/>
                    <a:gd name="connsiteX549" fmla="*/ 245639 w 1404720"/>
                    <a:gd name="connsiteY549" fmla="*/ 2187630 h 2812935"/>
                    <a:gd name="connsiteX550" fmla="*/ 161202 w 1404720"/>
                    <a:gd name="connsiteY550" fmla="*/ 2187630 h 2812935"/>
                    <a:gd name="connsiteX551" fmla="*/ 120834 w 1404720"/>
                    <a:gd name="connsiteY551" fmla="*/ 2227998 h 2812935"/>
                    <a:gd name="connsiteX552" fmla="*/ 161202 w 1404720"/>
                    <a:gd name="connsiteY552" fmla="*/ 2268366 h 2812935"/>
                    <a:gd name="connsiteX553" fmla="*/ 201570 w 1404720"/>
                    <a:gd name="connsiteY553" fmla="*/ 2227998 h 2812935"/>
                    <a:gd name="connsiteX554" fmla="*/ 161202 w 1404720"/>
                    <a:gd name="connsiteY554" fmla="*/ 2187630 h 2812935"/>
                    <a:gd name="connsiteX555" fmla="*/ 76766 w 1404720"/>
                    <a:gd name="connsiteY555" fmla="*/ 2187630 h 2812935"/>
                    <a:gd name="connsiteX556" fmla="*/ 36398 w 1404720"/>
                    <a:gd name="connsiteY556" fmla="*/ 2227998 h 2812935"/>
                    <a:gd name="connsiteX557" fmla="*/ 76766 w 1404720"/>
                    <a:gd name="connsiteY557" fmla="*/ 2268366 h 2812935"/>
                    <a:gd name="connsiteX558" fmla="*/ 117134 w 1404720"/>
                    <a:gd name="connsiteY558" fmla="*/ 2227998 h 2812935"/>
                    <a:gd name="connsiteX559" fmla="*/ 76766 w 1404720"/>
                    <a:gd name="connsiteY559" fmla="*/ 2187630 h 2812935"/>
                    <a:gd name="connsiteX560" fmla="*/ 1343312 w 1404720"/>
                    <a:gd name="connsiteY560" fmla="*/ 2101580 h 2812935"/>
                    <a:gd name="connsiteX561" fmla="*/ 1302944 w 1404720"/>
                    <a:gd name="connsiteY561" fmla="*/ 2141948 h 2812935"/>
                    <a:gd name="connsiteX562" fmla="*/ 1343312 w 1404720"/>
                    <a:gd name="connsiteY562" fmla="*/ 2182316 h 2812935"/>
                    <a:gd name="connsiteX563" fmla="*/ 1383680 w 1404720"/>
                    <a:gd name="connsiteY563" fmla="*/ 2141948 h 2812935"/>
                    <a:gd name="connsiteX564" fmla="*/ 1343312 w 1404720"/>
                    <a:gd name="connsiteY564" fmla="*/ 2101580 h 2812935"/>
                    <a:gd name="connsiteX565" fmla="*/ 1258874 w 1404720"/>
                    <a:gd name="connsiteY565" fmla="*/ 2101580 h 2812935"/>
                    <a:gd name="connsiteX566" fmla="*/ 1218506 w 1404720"/>
                    <a:gd name="connsiteY566" fmla="*/ 2141948 h 2812935"/>
                    <a:gd name="connsiteX567" fmla="*/ 1258874 w 1404720"/>
                    <a:gd name="connsiteY567" fmla="*/ 2182316 h 2812935"/>
                    <a:gd name="connsiteX568" fmla="*/ 1299242 w 1404720"/>
                    <a:gd name="connsiteY568" fmla="*/ 2141948 h 2812935"/>
                    <a:gd name="connsiteX569" fmla="*/ 1258874 w 1404720"/>
                    <a:gd name="connsiteY569" fmla="*/ 2101580 h 2812935"/>
                    <a:gd name="connsiteX570" fmla="*/ 1174438 w 1404720"/>
                    <a:gd name="connsiteY570" fmla="*/ 2101580 h 2812935"/>
                    <a:gd name="connsiteX571" fmla="*/ 1134070 w 1404720"/>
                    <a:gd name="connsiteY571" fmla="*/ 2141948 h 2812935"/>
                    <a:gd name="connsiteX572" fmla="*/ 1174438 w 1404720"/>
                    <a:gd name="connsiteY572" fmla="*/ 2182316 h 2812935"/>
                    <a:gd name="connsiteX573" fmla="*/ 1214806 w 1404720"/>
                    <a:gd name="connsiteY573" fmla="*/ 2141948 h 2812935"/>
                    <a:gd name="connsiteX574" fmla="*/ 1174438 w 1404720"/>
                    <a:gd name="connsiteY574" fmla="*/ 2101580 h 2812935"/>
                    <a:gd name="connsiteX575" fmla="*/ 1090002 w 1404720"/>
                    <a:gd name="connsiteY575" fmla="*/ 2101580 h 2812935"/>
                    <a:gd name="connsiteX576" fmla="*/ 1049634 w 1404720"/>
                    <a:gd name="connsiteY576" fmla="*/ 2141948 h 2812935"/>
                    <a:gd name="connsiteX577" fmla="*/ 1090002 w 1404720"/>
                    <a:gd name="connsiteY577" fmla="*/ 2182316 h 2812935"/>
                    <a:gd name="connsiteX578" fmla="*/ 1130370 w 1404720"/>
                    <a:gd name="connsiteY578" fmla="*/ 2141948 h 2812935"/>
                    <a:gd name="connsiteX579" fmla="*/ 1090002 w 1404720"/>
                    <a:gd name="connsiteY579" fmla="*/ 2101580 h 2812935"/>
                    <a:gd name="connsiteX580" fmla="*/ 1005565 w 1404720"/>
                    <a:gd name="connsiteY580" fmla="*/ 2101580 h 2812935"/>
                    <a:gd name="connsiteX581" fmla="*/ 965197 w 1404720"/>
                    <a:gd name="connsiteY581" fmla="*/ 2141948 h 2812935"/>
                    <a:gd name="connsiteX582" fmla="*/ 1005565 w 1404720"/>
                    <a:gd name="connsiteY582" fmla="*/ 2182316 h 2812935"/>
                    <a:gd name="connsiteX583" fmla="*/ 1045933 w 1404720"/>
                    <a:gd name="connsiteY583" fmla="*/ 2141948 h 2812935"/>
                    <a:gd name="connsiteX584" fmla="*/ 1005565 w 1404720"/>
                    <a:gd name="connsiteY584" fmla="*/ 2101580 h 2812935"/>
                    <a:gd name="connsiteX585" fmla="*/ 921129 w 1404720"/>
                    <a:gd name="connsiteY585" fmla="*/ 2101580 h 2812935"/>
                    <a:gd name="connsiteX586" fmla="*/ 880761 w 1404720"/>
                    <a:gd name="connsiteY586" fmla="*/ 2141948 h 2812935"/>
                    <a:gd name="connsiteX587" fmla="*/ 921129 w 1404720"/>
                    <a:gd name="connsiteY587" fmla="*/ 2182316 h 2812935"/>
                    <a:gd name="connsiteX588" fmla="*/ 961497 w 1404720"/>
                    <a:gd name="connsiteY588" fmla="*/ 2141948 h 2812935"/>
                    <a:gd name="connsiteX589" fmla="*/ 921129 w 1404720"/>
                    <a:gd name="connsiteY589" fmla="*/ 2101580 h 2812935"/>
                    <a:gd name="connsiteX590" fmla="*/ 836693 w 1404720"/>
                    <a:gd name="connsiteY590" fmla="*/ 2101580 h 2812935"/>
                    <a:gd name="connsiteX591" fmla="*/ 796325 w 1404720"/>
                    <a:gd name="connsiteY591" fmla="*/ 2141948 h 2812935"/>
                    <a:gd name="connsiteX592" fmla="*/ 836693 w 1404720"/>
                    <a:gd name="connsiteY592" fmla="*/ 2182316 h 2812935"/>
                    <a:gd name="connsiteX593" fmla="*/ 877061 w 1404720"/>
                    <a:gd name="connsiteY593" fmla="*/ 2141948 h 2812935"/>
                    <a:gd name="connsiteX594" fmla="*/ 836693 w 1404720"/>
                    <a:gd name="connsiteY594" fmla="*/ 2101580 h 2812935"/>
                    <a:gd name="connsiteX595" fmla="*/ 752256 w 1404720"/>
                    <a:gd name="connsiteY595" fmla="*/ 2101580 h 2812935"/>
                    <a:gd name="connsiteX596" fmla="*/ 711888 w 1404720"/>
                    <a:gd name="connsiteY596" fmla="*/ 2141948 h 2812935"/>
                    <a:gd name="connsiteX597" fmla="*/ 752256 w 1404720"/>
                    <a:gd name="connsiteY597" fmla="*/ 2182316 h 2812935"/>
                    <a:gd name="connsiteX598" fmla="*/ 792624 w 1404720"/>
                    <a:gd name="connsiteY598" fmla="*/ 2141948 h 2812935"/>
                    <a:gd name="connsiteX599" fmla="*/ 752256 w 1404720"/>
                    <a:gd name="connsiteY599" fmla="*/ 2101580 h 2812935"/>
                    <a:gd name="connsiteX600" fmla="*/ 667820 w 1404720"/>
                    <a:gd name="connsiteY600" fmla="*/ 2101580 h 2812935"/>
                    <a:gd name="connsiteX601" fmla="*/ 627452 w 1404720"/>
                    <a:gd name="connsiteY601" fmla="*/ 2141948 h 2812935"/>
                    <a:gd name="connsiteX602" fmla="*/ 667820 w 1404720"/>
                    <a:gd name="connsiteY602" fmla="*/ 2182316 h 2812935"/>
                    <a:gd name="connsiteX603" fmla="*/ 708188 w 1404720"/>
                    <a:gd name="connsiteY603" fmla="*/ 2141948 h 2812935"/>
                    <a:gd name="connsiteX604" fmla="*/ 667820 w 1404720"/>
                    <a:gd name="connsiteY604" fmla="*/ 2101580 h 2812935"/>
                    <a:gd name="connsiteX605" fmla="*/ 583384 w 1404720"/>
                    <a:gd name="connsiteY605" fmla="*/ 2101580 h 2812935"/>
                    <a:gd name="connsiteX606" fmla="*/ 543016 w 1404720"/>
                    <a:gd name="connsiteY606" fmla="*/ 2141948 h 2812935"/>
                    <a:gd name="connsiteX607" fmla="*/ 583384 w 1404720"/>
                    <a:gd name="connsiteY607" fmla="*/ 2182316 h 2812935"/>
                    <a:gd name="connsiteX608" fmla="*/ 623752 w 1404720"/>
                    <a:gd name="connsiteY608" fmla="*/ 2141948 h 2812935"/>
                    <a:gd name="connsiteX609" fmla="*/ 583384 w 1404720"/>
                    <a:gd name="connsiteY609" fmla="*/ 2101580 h 2812935"/>
                    <a:gd name="connsiteX610" fmla="*/ 498947 w 1404720"/>
                    <a:gd name="connsiteY610" fmla="*/ 2101580 h 2812935"/>
                    <a:gd name="connsiteX611" fmla="*/ 458579 w 1404720"/>
                    <a:gd name="connsiteY611" fmla="*/ 2141948 h 2812935"/>
                    <a:gd name="connsiteX612" fmla="*/ 498947 w 1404720"/>
                    <a:gd name="connsiteY612" fmla="*/ 2182316 h 2812935"/>
                    <a:gd name="connsiteX613" fmla="*/ 539315 w 1404720"/>
                    <a:gd name="connsiteY613" fmla="*/ 2141948 h 2812935"/>
                    <a:gd name="connsiteX614" fmla="*/ 498947 w 1404720"/>
                    <a:gd name="connsiteY614" fmla="*/ 2101580 h 2812935"/>
                    <a:gd name="connsiteX615" fmla="*/ 414511 w 1404720"/>
                    <a:gd name="connsiteY615" fmla="*/ 2101580 h 2812935"/>
                    <a:gd name="connsiteX616" fmla="*/ 374143 w 1404720"/>
                    <a:gd name="connsiteY616" fmla="*/ 2141948 h 2812935"/>
                    <a:gd name="connsiteX617" fmla="*/ 414511 w 1404720"/>
                    <a:gd name="connsiteY617" fmla="*/ 2182316 h 2812935"/>
                    <a:gd name="connsiteX618" fmla="*/ 454879 w 1404720"/>
                    <a:gd name="connsiteY618" fmla="*/ 2141948 h 2812935"/>
                    <a:gd name="connsiteX619" fmla="*/ 414511 w 1404720"/>
                    <a:gd name="connsiteY619" fmla="*/ 2101580 h 2812935"/>
                    <a:gd name="connsiteX620" fmla="*/ 330075 w 1404720"/>
                    <a:gd name="connsiteY620" fmla="*/ 2101580 h 2812935"/>
                    <a:gd name="connsiteX621" fmla="*/ 289707 w 1404720"/>
                    <a:gd name="connsiteY621" fmla="*/ 2141948 h 2812935"/>
                    <a:gd name="connsiteX622" fmla="*/ 330075 w 1404720"/>
                    <a:gd name="connsiteY622" fmla="*/ 2182316 h 2812935"/>
                    <a:gd name="connsiteX623" fmla="*/ 370443 w 1404720"/>
                    <a:gd name="connsiteY623" fmla="*/ 2141948 h 2812935"/>
                    <a:gd name="connsiteX624" fmla="*/ 330075 w 1404720"/>
                    <a:gd name="connsiteY624" fmla="*/ 2101580 h 2812935"/>
                    <a:gd name="connsiteX625" fmla="*/ 245639 w 1404720"/>
                    <a:gd name="connsiteY625" fmla="*/ 2101580 h 2812935"/>
                    <a:gd name="connsiteX626" fmla="*/ 205271 w 1404720"/>
                    <a:gd name="connsiteY626" fmla="*/ 2141948 h 2812935"/>
                    <a:gd name="connsiteX627" fmla="*/ 245639 w 1404720"/>
                    <a:gd name="connsiteY627" fmla="*/ 2182316 h 2812935"/>
                    <a:gd name="connsiteX628" fmla="*/ 286007 w 1404720"/>
                    <a:gd name="connsiteY628" fmla="*/ 2141948 h 2812935"/>
                    <a:gd name="connsiteX629" fmla="*/ 245639 w 1404720"/>
                    <a:gd name="connsiteY629" fmla="*/ 2101580 h 2812935"/>
                    <a:gd name="connsiteX630" fmla="*/ 161202 w 1404720"/>
                    <a:gd name="connsiteY630" fmla="*/ 2101580 h 2812935"/>
                    <a:gd name="connsiteX631" fmla="*/ 120834 w 1404720"/>
                    <a:gd name="connsiteY631" fmla="*/ 2141948 h 2812935"/>
                    <a:gd name="connsiteX632" fmla="*/ 161202 w 1404720"/>
                    <a:gd name="connsiteY632" fmla="*/ 2182316 h 2812935"/>
                    <a:gd name="connsiteX633" fmla="*/ 201570 w 1404720"/>
                    <a:gd name="connsiteY633" fmla="*/ 2141948 h 2812935"/>
                    <a:gd name="connsiteX634" fmla="*/ 161202 w 1404720"/>
                    <a:gd name="connsiteY634" fmla="*/ 2101580 h 2812935"/>
                    <a:gd name="connsiteX635" fmla="*/ 76766 w 1404720"/>
                    <a:gd name="connsiteY635" fmla="*/ 2101580 h 2812935"/>
                    <a:gd name="connsiteX636" fmla="*/ 36398 w 1404720"/>
                    <a:gd name="connsiteY636" fmla="*/ 2141948 h 2812935"/>
                    <a:gd name="connsiteX637" fmla="*/ 76766 w 1404720"/>
                    <a:gd name="connsiteY637" fmla="*/ 2182316 h 2812935"/>
                    <a:gd name="connsiteX638" fmla="*/ 117134 w 1404720"/>
                    <a:gd name="connsiteY638" fmla="*/ 2141948 h 2812935"/>
                    <a:gd name="connsiteX639" fmla="*/ 76766 w 1404720"/>
                    <a:gd name="connsiteY639" fmla="*/ 2101580 h 2812935"/>
                    <a:gd name="connsiteX640" fmla="*/ 1343312 w 1404720"/>
                    <a:gd name="connsiteY640" fmla="*/ 2015531 h 2812935"/>
                    <a:gd name="connsiteX641" fmla="*/ 1302944 w 1404720"/>
                    <a:gd name="connsiteY641" fmla="*/ 2055899 h 2812935"/>
                    <a:gd name="connsiteX642" fmla="*/ 1343312 w 1404720"/>
                    <a:gd name="connsiteY642" fmla="*/ 2096267 h 2812935"/>
                    <a:gd name="connsiteX643" fmla="*/ 1383680 w 1404720"/>
                    <a:gd name="connsiteY643" fmla="*/ 2055899 h 2812935"/>
                    <a:gd name="connsiteX644" fmla="*/ 1343312 w 1404720"/>
                    <a:gd name="connsiteY644" fmla="*/ 2015531 h 2812935"/>
                    <a:gd name="connsiteX645" fmla="*/ 1258874 w 1404720"/>
                    <a:gd name="connsiteY645" fmla="*/ 2015531 h 2812935"/>
                    <a:gd name="connsiteX646" fmla="*/ 1218506 w 1404720"/>
                    <a:gd name="connsiteY646" fmla="*/ 2055899 h 2812935"/>
                    <a:gd name="connsiteX647" fmla="*/ 1258874 w 1404720"/>
                    <a:gd name="connsiteY647" fmla="*/ 2096267 h 2812935"/>
                    <a:gd name="connsiteX648" fmla="*/ 1299242 w 1404720"/>
                    <a:gd name="connsiteY648" fmla="*/ 2055899 h 2812935"/>
                    <a:gd name="connsiteX649" fmla="*/ 1258874 w 1404720"/>
                    <a:gd name="connsiteY649" fmla="*/ 2015531 h 2812935"/>
                    <a:gd name="connsiteX650" fmla="*/ 1174438 w 1404720"/>
                    <a:gd name="connsiteY650" fmla="*/ 2015531 h 2812935"/>
                    <a:gd name="connsiteX651" fmla="*/ 1134070 w 1404720"/>
                    <a:gd name="connsiteY651" fmla="*/ 2055899 h 2812935"/>
                    <a:gd name="connsiteX652" fmla="*/ 1174438 w 1404720"/>
                    <a:gd name="connsiteY652" fmla="*/ 2096267 h 2812935"/>
                    <a:gd name="connsiteX653" fmla="*/ 1214806 w 1404720"/>
                    <a:gd name="connsiteY653" fmla="*/ 2055899 h 2812935"/>
                    <a:gd name="connsiteX654" fmla="*/ 1174438 w 1404720"/>
                    <a:gd name="connsiteY654" fmla="*/ 2015531 h 2812935"/>
                    <a:gd name="connsiteX655" fmla="*/ 1090002 w 1404720"/>
                    <a:gd name="connsiteY655" fmla="*/ 2015531 h 2812935"/>
                    <a:gd name="connsiteX656" fmla="*/ 1049634 w 1404720"/>
                    <a:gd name="connsiteY656" fmla="*/ 2055899 h 2812935"/>
                    <a:gd name="connsiteX657" fmla="*/ 1090002 w 1404720"/>
                    <a:gd name="connsiteY657" fmla="*/ 2096267 h 2812935"/>
                    <a:gd name="connsiteX658" fmla="*/ 1130370 w 1404720"/>
                    <a:gd name="connsiteY658" fmla="*/ 2055899 h 2812935"/>
                    <a:gd name="connsiteX659" fmla="*/ 1090002 w 1404720"/>
                    <a:gd name="connsiteY659" fmla="*/ 2015531 h 2812935"/>
                    <a:gd name="connsiteX660" fmla="*/ 1005565 w 1404720"/>
                    <a:gd name="connsiteY660" fmla="*/ 2015531 h 2812935"/>
                    <a:gd name="connsiteX661" fmla="*/ 965197 w 1404720"/>
                    <a:gd name="connsiteY661" fmla="*/ 2055899 h 2812935"/>
                    <a:gd name="connsiteX662" fmla="*/ 1005565 w 1404720"/>
                    <a:gd name="connsiteY662" fmla="*/ 2096267 h 2812935"/>
                    <a:gd name="connsiteX663" fmla="*/ 1045933 w 1404720"/>
                    <a:gd name="connsiteY663" fmla="*/ 2055899 h 2812935"/>
                    <a:gd name="connsiteX664" fmla="*/ 1005565 w 1404720"/>
                    <a:gd name="connsiteY664" fmla="*/ 2015531 h 2812935"/>
                    <a:gd name="connsiteX665" fmla="*/ 921129 w 1404720"/>
                    <a:gd name="connsiteY665" fmla="*/ 2015531 h 2812935"/>
                    <a:gd name="connsiteX666" fmla="*/ 880761 w 1404720"/>
                    <a:gd name="connsiteY666" fmla="*/ 2055899 h 2812935"/>
                    <a:gd name="connsiteX667" fmla="*/ 921129 w 1404720"/>
                    <a:gd name="connsiteY667" fmla="*/ 2096267 h 2812935"/>
                    <a:gd name="connsiteX668" fmla="*/ 961497 w 1404720"/>
                    <a:gd name="connsiteY668" fmla="*/ 2055899 h 2812935"/>
                    <a:gd name="connsiteX669" fmla="*/ 921129 w 1404720"/>
                    <a:gd name="connsiteY669" fmla="*/ 2015531 h 2812935"/>
                    <a:gd name="connsiteX670" fmla="*/ 836693 w 1404720"/>
                    <a:gd name="connsiteY670" fmla="*/ 2015531 h 2812935"/>
                    <a:gd name="connsiteX671" fmla="*/ 796325 w 1404720"/>
                    <a:gd name="connsiteY671" fmla="*/ 2055899 h 2812935"/>
                    <a:gd name="connsiteX672" fmla="*/ 836693 w 1404720"/>
                    <a:gd name="connsiteY672" fmla="*/ 2096267 h 2812935"/>
                    <a:gd name="connsiteX673" fmla="*/ 877061 w 1404720"/>
                    <a:gd name="connsiteY673" fmla="*/ 2055899 h 2812935"/>
                    <a:gd name="connsiteX674" fmla="*/ 836693 w 1404720"/>
                    <a:gd name="connsiteY674" fmla="*/ 2015531 h 2812935"/>
                    <a:gd name="connsiteX675" fmla="*/ 752256 w 1404720"/>
                    <a:gd name="connsiteY675" fmla="*/ 2015531 h 2812935"/>
                    <a:gd name="connsiteX676" fmla="*/ 711888 w 1404720"/>
                    <a:gd name="connsiteY676" fmla="*/ 2055899 h 2812935"/>
                    <a:gd name="connsiteX677" fmla="*/ 752256 w 1404720"/>
                    <a:gd name="connsiteY677" fmla="*/ 2096267 h 2812935"/>
                    <a:gd name="connsiteX678" fmla="*/ 792624 w 1404720"/>
                    <a:gd name="connsiteY678" fmla="*/ 2055899 h 2812935"/>
                    <a:gd name="connsiteX679" fmla="*/ 752256 w 1404720"/>
                    <a:gd name="connsiteY679" fmla="*/ 2015531 h 2812935"/>
                    <a:gd name="connsiteX680" fmla="*/ 667820 w 1404720"/>
                    <a:gd name="connsiteY680" fmla="*/ 2015531 h 2812935"/>
                    <a:gd name="connsiteX681" fmla="*/ 627452 w 1404720"/>
                    <a:gd name="connsiteY681" fmla="*/ 2055899 h 2812935"/>
                    <a:gd name="connsiteX682" fmla="*/ 667820 w 1404720"/>
                    <a:gd name="connsiteY682" fmla="*/ 2096267 h 2812935"/>
                    <a:gd name="connsiteX683" fmla="*/ 708188 w 1404720"/>
                    <a:gd name="connsiteY683" fmla="*/ 2055899 h 2812935"/>
                    <a:gd name="connsiteX684" fmla="*/ 667820 w 1404720"/>
                    <a:gd name="connsiteY684" fmla="*/ 2015531 h 2812935"/>
                    <a:gd name="connsiteX685" fmla="*/ 583384 w 1404720"/>
                    <a:gd name="connsiteY685" fmla="*/ 2015531 h 2812935"/>
                    <a:gd name="connsiteX686" fmla="*/ 543016 w 1404720"/>
                    <a:gd name="connsiteY686" fmla="*/ 2055899 h 2812935"/>
                    <a:gd name="connsiteX687" fmla="*/ 583384 w 1404720"/>
                    <a:gd name="connsiteY687" fmla="*/ 2096267 h 2812935"/>
                    <a:gd name="connsiteX688" fmla="*/ 623752 w 1404720"/>
                    <a:gd name="connsiteY688" fmla="*/ 2055899 h 2812935"/>
                    <a:gd name="connsiteX689" fmla="*/ 583384 w 1404720"/>
                    <a:gd name="connsiteY689" fmla="*/ 2015531 h 2812935"/>
                    <a:gd name="connsiteX690" fmla="*/ 498947 w 1404720"/>
                    <a:gd name="connsiteY690" fmla="*/ 2015531 h 2812935"/>
                    <a:gd name="connsiteX691" fmla="*/ 458579 w 1404720"/>
                    <a:gd name="connsiteY691" fmla="*/ 2055899 h 2812935"/>
                    <a:gd name="connsiteX692" fmla="*/ 498947 w 1404720"/>
                    <a:gd name="connsiteY692" fmla="*/ 2096267 h 2812935"/>
                    <a:gd name="connsiteX693" fmla="*/ 539315 w 1404720"/>
                    <a:gd name="connsiteY693" fmla="*/ 2055899 h 2812935"/>
                    <a:gd name="connsiteX694" fmla="*/ 498947 w 1404720"/>
                    <a:gd name="connsiteY694" fmla="*/ 2015531 h 2812935"/>
                    <a:gd name="connsiteX695" fmla="*/ 414511 w 1404720"/>
                    <a:gd name="connsiteY695" fmla="*/ 2015531 h 2812935"/>
                    <a:gd name="connsiteX696" fmla="*/ 374143 w 1404720"/>
                    <a:gd name="connsiteY696" fmla="*/ 2055899 h 2812935"/>
                    <a:gd name="connsiteX697" fmla="*/ 414511 w 1404720"/>
                    <a:gd name="connsiteY697" fmla="*/ 2096267 h 2812935"/>
                    <a:gd name="connsiteX698" fmla="*/ 454879 w 1404720"/>
                    <a:gd name="connsiteY698" fmla="*/ 2055899 h 2812935"/>
                    <a:gd name="connsiteX699" fmla="*/ 414511 w 1404720"/>
                    <a:gd name="connsiteY699" fmla="*/ 2015531 h 2812935"/>
                    <a:gd name="connsiteX700" fmla="*/ 330075 w 1404720"/>
                    <a:gd name="connsiteY700" fmla="*/ 2015531 h 2812935"/>
                    <a:gd name="connsiteX701" fmla="*/ 289707 w 1404720"/>
                    <a:gd name="connsiteY701" fmla="*/ 2055899 h 2812935"/>
                    <a:gd name="connsiteX702" fmla="*/ 330075 w 1404720"/>
                    <a:gd name="connsiteY702" fmla="*/ 2096267 h 2812935"/>
                    <a:gd name="connsiteX703" fmla="*/ 370443 w 1404720"/>
                    <a:gd name="connsiteY703" fmla="*/ 2055899 h 2812935"/>
                    <a:gd name="connsiteX704" fmla="*/ 330075 w 1404720"/>
                    <a:gd name="connsiteY704" fmla="*/ 2015531 h 2812935"/>
                    <a:gd name="connsiteX705" fmla="*/ 245639 w 1404720"/>
                    <a:gd name="connsiteY705" fmla="*/ 2015531 h 2812935"/>
                    <a:gd name="connsiteX706" fmla="*/ 205271 w 1404720"/>
                    <a:gd name="connsiteY706" fmla="*/ 2055899 h 2812935"/>
                    <a:gd name="connsiteX707" fmla="*/ 245639 w 1404720"/>
                    <a:gd name="connsiteY707" fmla="*/ 2096267 h 2812935"/>
                    <a:gd name="connsiteX708" fmla="*/ 286007 w 1404720"/>
                    <a:gd name="connsiteY708" fmla="*/ 2055899 h 2812935"/>
                    <a:gd name="connsiteX709" fmla="*/ 245639 w 1404720"/>
                    <a:gd name="connsiteY709" fmla="*/ 2015531 h 2812935"/>
                    <a:gd name="connsiteX710" fmla="*/ 161202 w 1404720"/>
                    <a:gd name="connsiteY710" fmla="*/ 2015531 h 2812935"/>
                    <a:gd name="connsiteX711" fmla="*/ 120834 w 1404720"/>
                    <a:gd name="connsiteY711" fmla="*/ 2055899 h 2812935"/>
                    <a:gd name="connsiteX712" fmla="*/ 161202 w 1404720"/>
                    <a:gd name="connsiteY712" fmla="*/ 2096267 h 2812935"/>
                    <a:gd name="connsiteX713" fmla="*/ 201570 w 1404720"/>
                    <a:gd name="connsiteY713" fmla="*/ 2055899 h 2812935"/>
                    <a:gd name="connsiteX714" fmla="*/ 161202 w 1404720"/>
                    <a:gd name="connsiteY714" fmla="*/ 2015531 h 2812935"/>
                    <a:gd name="connsiteX715" fmla="*/ 76766 w 1404720"/>
                    <a:gd name="connsiteY715" fmla="*/ 2015531 h 2812935"/>
                    <a:gd name="connsiteX716" fmla="*/ 36398 w 1404720"/>
                    <a:gd name="connsiteY716" fmla="*/ 2055899 h 2812935"/>
                    <a:gd name="connsiteX717" fmla="*/ 76766 w 1404720"/>
                    <a:gd name="connsiteY717" fmla="*/ 2096267 h 2812935"/>
                    <a:gd name="connsiteX718" fmla="*/ 117134 w 1404720"/>
                    <a:gd name="connsiteY718" fmla="*/ 2055899 h 2812935"/>
                    <a:gd name="connsiteX719" fmla="*/ 76766 w 1404720"/>
                    <a:gd name="connsiteY719" fmla="*/ 2015531 h 2812935"/>
                    <a:gd name="connsiteX720" fmla="*/ 1343312 w 1404720"/>
                    <a:gd name="connsiteY720" fmla="*/ 1929482 h 2812935"/>
                    <a:gd name="connsiteX721" fmla="*/ 1302944 w 1404720"/>
                    <a:gd name="connsiteY721" fmla="*/ 1969850 h 2812935"/>
                    <a:gd name="connsiteX722" fmla="*/ 1343312 w 1404720"/>
                    <a:gd name="connsiteY722" fmla="*/ 2010218 h 2812935"/>
                    <a:gd name="connsiteX723" fmla="*/ 1383680 w 1404720"/>
                    <a:gd name="connsiteY723" fmla="*/ 1969850 h 2812935"/>
                    <a:gd name="connsiteX724" fmla="*/ 1343312 w 1404720"/>
                    <a:gd name="connsiteY724" fmla="*/ 1929482 h 2812935"/>
                    <a:gd name="connsiteX725" fmla="*/ 1258874 w 1404720"/>
                    <a:gd name="connsiteY725" fmla="*/ 1929482 h 2812935"/>
                    <a:gd name="connsiteX726" fmla="*/ 1218506 w 1404720"/>
                    <a:gd name="connsiteY726" fmla="*/ 1969850 h 2812935"/>
                    <a:gd name="connsiteX727" fmla="*/ 1258874 w 1404720"/>
                    <a:gd name="connsiteY727" fmla="*/ 2010218 h 2812935"/>
                    <a:gd name="connsiteX728" fmla="*/ 1299242 w 1404720"/>
                    <a:gd name="connsiteY728" fmla="*/ 1969850 h 2812935"/>
                    <a:gd name="connsiteX729" fmla="*/ 1258874 w 1404720"/>
                    <a:gd name="connsiteY729" fmla="*/ 1929482 h 2812935"/>
                    <a:gd name="connsiteX730" fmla="*/ 1174438 w 1404720"/>
                    <a:gd name="connsiteY730" fmla="*/ 1929482 h 2812935"/>
                    <a:gd name="connsiteX731" fmla="*/ 1134070 w 1404720"/>
                    <a:gd name="connsiteY731" fmla="*/ 1969850 h 2812935"/>
                    <a:gd name="connsiteX732" fmla="*/ 1174438 w 1404720"/>
                    <a:gd name="connsiteY732" fmla="*/ 2010218 h 2812935"/>
                    <a:gd name="connsiteX733" fmla="*/ 1214806 w 1404720"/>
                    <a:gd name="connsiteY733" fmla="*/ 1969850 h 2812935"/>
                    <a:gd name="connsiteX734" fmla="*/ 1174438 w 1404720"/>
                    <a:gd name="connsiteY734" fmla="*/ 1929482 h 2812935"/>
                    <a:gd name="connsiteX735" fmla="*/ 1090002 w 1404720"/>
                    <a:gd name="connsiteY735" fmla="*/ 1929482 h 2812935"/>
                    <a:gd name="connsiteX736" fmla="*/ 1049634 w 1404720"/>
                    <a:gd name="connsiteY736" fmla="*/ 1969850 h 2812935"/>
                    <a:gd name="connsiteX737" fmla="*/ 1090002 w 1404720"/>
                    <a:gd name="connsiteY737" fmla="*/ 2010218 h 2812935"/>
                    <a:gd name="connsiteX738" fmla="*/ 1130370 w 1404720"/>
                    <a:gd name="connsiteY738" fmla="*/ 1969850 h 2812935"/>
                    <a:gd name="connsiteX739" fmla="*/ 1090002 w 1404720"/>
                    <a:gd name="connsiteY739" fmla="*/ 1929482 h 2812935"/>
                    <a:gd name="connsiteX740" fmla="*/ 1005565 w 1404720"/>
                    <a:gd name="connsiteY740" fmla="*/ 1929482 h 2812935"/>
                    <a:gd name="connsiteX741" fmla="*/ 965197 w 1404720"/>
                    <a:gd name="connsiteY741" fmla="*/ 1969850 h 2812935"/>
                    <a:gd name="connsiteX742" fmla="*/ 1005565 w 1404720"/>
                    <a:gd name="connsiteY742" fmla="*/ 2010218 h 2812935"/>
                    <a:gd name="connsiteX743" fmla="*/ 1045933 w 1404720"/>
                    <a:gd name="connsiteY743" fmla="*/ 1969850 h 2812935"/>
                    <a:gd name="connsiteX744" fmla="*/ 1005565 w 1404720"/>
                    <a:gd name="connsiteY744" fmla="*/ 1929482 h 2812935"/>
                    <a:gd name="connsiteX745" fmla="*/ 921129 w 1404720"/>
                    <a:gd name="connsiteY745" fmla="*/ 1929482 h 2812935"/>
                    <a:gd name="connsiteX746" fmla="*/ 880761 w 1404720"/>
                    <a:gd name="connsiteY746" fmla="*/ 1969850 h 2812935"/>
                    <a:gd name="connsiteX747" fmla="*/ 921129 w 1404720"/>
                    <a:gd name="connsiteY747" fmla="*/ 2010218 h 2812935"/>
                    <a:gd name="connsiteX748" fmla="*/ 961497 w 1404720"/>
                    <a:gd name="connsiteY748" fmla="*/ 1969850 h 2812935"/>
                    <a:gd name="connsiteX749" fmla="*/ 921129 w 1404720"/>
                    <a:gd name="connsiteY749" fmla="*/ 1929482 h 2812935"/>
                    <a:gd name="connsiteX750" fmla="*/ 836693 w 1404720"/>
                    <a:gd name="connsiteY750" fmla="*/ 1929482 h 2812935"/>
                    <a:gd name="connsiteX751" fmla="*/ 796325 w 1404720"/>
                    <a:gd name="connsiteY751" fmla="*/ 1969850 h 2812935"/>
                    <a:gd name="connsiteX752" fmla="*/ 836693 w 1404720"/>
                    <a:gd name="connsiteY752" fmla="*/ 2010218 h 2812935"/>
                    <a:gd name="connsiteX753" fmla="*/ 877061 w 1404720"/>
                    <a:gd name="connsiteY753" fmla="*/ 1969850 h 2812935"/>
                    <a:gd name="connsiteX754" fmla="*/ 836693 w 1404720"/>
                    <a:gd name="connsiteY754" fmla="*/ 1929482 h 2812935"/>
                    <a:gd name="connsiteX755" fmla="*/ 752256 w 1404720"/>
                    <a:gd name="connsiteY755" fmla="*/ 1929482 h 2812935"/>
                    <a:gd name="connsiteX756" fmla="*/ 711888 w 1404720"/>
                    <a:gd name="connsiteY756" fmla="*/ 1969850 h 2812935"/>
                    <a:gd name="connsiteX757" fmla="*/ 752256 w 1404720"/>
                    <a:gd name="connsiteY757" fmla="*/ 2010218 h 2812935"/>
                    <a:gd name="connsiteX758" fmla="*/ 792624 w 1404720"/>
                    <a:gd name="connsiteY758" fmla="*/ 1969850 h 2812935"/>
                    <a:gd name="connsiteX759" fmla="*/ 752256 w 1404720"/>
                    <a:gd name="connsiteY759" fmla="*/ 1929482 h 2812935"/>
                    <a:gd name="connsiteX760" fmla="*/ 667820 w 1404720"/>
                    <a:gd name="connsiteY760" fmla="*/ 1929482 h 2812935"/>
                    <a:gd name="connsiteX761" fmla="*/ 627452 w 1404720"/>
                    <a:gd name="connsiteY761" fmla="*/ 1969850 h 2812935"/>
                    <a:gd name="connsiteX762" fmla="*/ 667820 w 1404720"/>
                    <a:gd name="connsiteY762" fmla="*/ 2010218 h 2812935"/>
                    <a:gd name="connsiteX763" fmla="*/ 708188 w 1404720"/>
                    <a:gd name="connsiteY763" fmla="*/ 1969850 h 2812935"/>
                    <a:gd name="connsiteX764" fmla="*/ 667820 w 1404720"/>
                    <a:gd name="connsiteY764" fmla="*/ 1929482 h 2812935"/>
                    <a:gd name="connsiteX765" fmla="*/ 583384 w 1404720"/>
                    <a:gd name="connsiteY765" fmla="*/ 1929482 h 2812935"/>
                    <a:gd name="connsiteX766" fmla="*/ 543016 w 1404720"/>
                    <a:gd name="connsiteY766" fmla="*/ 1969850 h 2812935"/>
                    <a:gd name="connsiteX767" fmla="*/ 583384 w 1404720"/>
                    <a:gd name="connsiteY767" fmla="*/ 2010218 h 2812935"/>
                    <a:gd name="connsiteX768" fmla="*/ 623752 w 1404720"/>
                    <a:gd name="connsiteY768" fmla="*/ 1969850 h 2812935"/>
                    <a:gd name="connsiteX769" fmla="*/ 583384 w 1404720"/>
                    <a:gd name="connsiteY769" fmla="*/ 1929482 h 2812935"/>
                    <a:gd name="connsiteX770" fmla="*/ 498947 w 1404720"/>
                    <a:gd name="connsiteY770" fmla="*/ 1929482 h 2812935"/>
                    <a:gd name="connsiteX771" fmla="*/ 458579 w 1404720"/>
                    <a:gd name="connsiteY771" fmla="*/ 1969850 h 2812935"/>
                    <a:gd name="connsiteX772" fmla="*/ 498947 w 1404720"/>
                    <a:gd name="connsiteY772" fmla="*/ 2010218 h 2812935"/>
                    <a:gd name="connsiteX773" fmla="*/ 539315 w 1404720"/>
                    <a:gd name="connsiteY773" fmla="*/ 1969850 h 2812935"/>
                    <a:gd name="connsiteX774" fmla="*/ 498947 w 1404720"/>
                    <a:gd name="connsiteY774" fmla="*/ 1929482 h 2812935"/>
                    <a:gd name="connsiteX775" fmla="*/ 414511 w 1404720"/>
                    <a:gd name="connsiteY775" fmla="*/ 1929482 h 2812935"/>
                    <a:gd name="connsiteX776" fmla="*/ 374143 w 1404720"/>
                    <a:gd name="connsiteY776" fmla="*/ 1969850 h 2812935"/>
                    <a:gd name="connsiteX777" fmla="*/ 414511 w 1404720"/>
                    <a:gd name="connsiteY777" fmla="*/ 2010218 h 2812935"/>
                    <a:gd name="connsiteX778" fmla="*/ 454879 w 1404720"/>
                    <a:gd name="connsiteY778" fmla="*/ 1969850 h 2812935"/>
                    <a:gd name="connsiteX779" fmla="*/ 414511 w 1404720"/>
                    <a:gd name="connsiteY779" fmla="*/ 1929482 h 2812935"/>
                    <a:gd name="connsiteX780" fmla="*/ 330075 w 1404720"/>
                    <a:gd name="connsiteY780" fmla="*/ 1929482 h 2812935"/>
                    <a:gd name="connsiteX781" fmla="*/ 289707 w 1404720"/>
                    <a:gd name="connsiteY781" fmla="*/ 1969850 h 2812935"/>
                    <a:gd name="connsiteX782" fmla="*/ 330075 w 1404720"/>
                    <a:gd name="connsiteY782" fmla="*/ 2010218 h 2812935"/>
                    <a:gd name="connsiteX783" fmla="*/ 370443 w 1404720"/>
                    <a:gd name="connsiteY783" fmla="*/ 1969850 h 2812935"/>
                    <a:gd name="connsiteX784" fmla="*/ 330075 w 1404720"/>
                    <a:gd name="connsiteY784" fmla="*/ 1929482 h 2812935"/>
                    <a:gd name="connsiteX785" fmla="*/ 245639 w 1404720"/>
                    <a:gd name="connsiteY785" fmla="*/ 1929482 h 2812935"/>
                    <a:gd name="connsiteX786" fmla="*/ 205271 w 1404720"/>
                    <a:gd name="connsiteY786" fmla="*/ 1969850 h 2812935"/>
                    <a:gd name="connsiteX787" fmla="*/ 245639 w 1404720"/>
                    <a:gd name="connsiteY787" fmla="*/ 2010218 h 2812935"/>
                    <a:gd name="connsiteX788" fmla="*/ 286007 w 1404720"/>
                    <a:gd name="connsiteY788" fmla="*/ 1969850 h 2812935"/>
                    <a:gd name="connsiteX789" fmla="*/ 245639 w 1404720"/>
                    <a:gd name="connsiteY789" fmla="*/ 1929482 h 2812935"/>
                    <a:gd name="connsiteX790" fmla="*/ 161202 w 1404720"/>
                    <a:gd name="connsiteY790" fmla="*/ 1929482 h 2812935"/>
                    <a:gd name="connsiteX791" fmla="*/ 120834 w 1404720"/>
                    <a:gd name="connsiteY791" fmla="*/ 1969850 h 2812935"/>
                    <a:gd name="connsiteX792" fmla="*/ 161202 w 1404720"/>
                    <a:gd name="connsiteY792" fmla="*/ 2010218 h 2812935"/>
                    <a:gd name="connsiteX793" fmla="*/ 201570 w 1404720"/>
                    <a:gd name="connsiteY793" fmla="*/ 1969850 h 2812935"/>
                    <a:gd name="connsiteX794" fmla="*/ 161202 w 1404720"/>
                    <a:gd name="connsiteY794" fmla="*/ 1929482 h 2812935"/>
                    <a:gd name="connsiteX795" fmla="*/ 76766 w 1404720"/>
                    <a:gd name="connsiteY795" fmla="*/ 1929482 h 2812935"/>
                    <a:gd name="connsiteX796" fmla="*/ 36398 w 1404720"/>
                    <a:gd name="connsiteY796" fmla="*/ 1969850 h 2812935"/>
                    <a:gd name="connsiteX797" fmla="*/ 76766 w 1404720"/>
                    <a:gd name="connsiteY797" fmla="*/ 2010218 h 2812935"/>
                    <a:gd name="connsiteX798" fmla="*/ 117134 w 1404720"/>
                    <a:gd name="connsiteY798" fmla="*/ 1969850 h 2812935"/>
                    <a:gd name="connsiteX799" fmla="*/ 76766 w 1404720"/>
                    <a:gd name="connsiteY799" fmla="*/ 1929482 h 2812935"/>
                    <a:gd name="connsiteX800" fmla="*/ 1343312 w 1404720"/>
                    <a:gd name="connsiteY800" fmla="*/ 1843433 h 2812935"/>
                    <a:gd name="connsiteX801" fmla="*/ 1302944 w 1404720"/>
                    <a:gd name="connsiteY801" fmla="*/ 1883801 h 2812935"/>
                    <a:gd name="connsiteX802" fmla="*/ 1343312 w 1404720"/>
                    <a:gd name="connsiteY802" fmla="*/ 1924169 h 2812935"/>
                    <a:gd name="connsiteX803" fmla="*/ 1383680 w 1404720"/>
                    <a:gd name="connsiteY803" fmla="*/ 1883801 h 2812935"/>
                    <a:gd name="connsiteX804" fmla="*/ 1343312 w 1404720"/>
                    <a:gd name="connsiteY804" fmla="*/ 1843433 h 2812935"/>
                    <a:gd name="connsiteX805" fmla="*/ 1258874 w 1404720"/>
                    <a:gd name="connsiteY805" fmla="*/ 1843433 h 2812935"/>
                    <a:gd name="connsiteX806" fmla="*/ 1218506 w 1404720"/>
                    <a:gd name="connsiteY806" fmla="*/ 1883801 h 2812935"/>
                    <a:gd name="connsiteX807" fmla="*/ 1258874 w 1404720"/>
                    <a:gd name="connsiteY807" fmla="*/ 1924169 h 2812935"/>
                    <a:gd name="connsiteX808" fmla="*/ 1299242 w 1404720"/>
                    <a:gd name="connsiteY808" fmla="*/ 1883801 h 2812935"/>
                    <a:gd name="connsiteX809" fmla="*/ 1258874 w 1404720"/>
                    <a:gd name="connsiteY809" fmla="*/ 1843433 h 2812935"/>
                    <a:gd name="connsiteX810" fmla="*/ 1174438 w 1404720"/>
                    <a:gd name="connsiteY810" fmla="*/ 1843433 h 2812935"/>
                    <a:gd name="connsiteX811" fmla="*/ 1134070 w 1404720"/>
                    <a:gd name="connsiteY811" fmla="*/ 1883801 h 2812935"/>
                    <a:gd name="connsiteX812" fmla="*/ 1174438 w 1404720"/>
                    <a:gd name="connsiteY812" fmla="*/ 1924169 h 2812935"/>
                    <a:gd name="connsiteX813" fmla="*/ 1214806 w 1404720"/>
                    <a:gd name="connsiteY813" fmla="*/ 1883801 h 2812935"/>
                    <a:gd name="connsiteX814" fmla="*/ 1174438 w 1404720"/>
                    <a:gd name="connsiteY814" fmla="*/ 1843433 h 2812935"/>
                    <a:gd name="connsiteX815" fmla="*/ 1090002 w 1404720"/>
                    <a:gd name="connsiteY815" fmla="*/ 1843433 h 2812935"/>
                    <a:gd name="connsiteX816" fmla="*/ 1049634 w 1404720"/>
                    <a:gd name="connsiteY816" fmla="*/ 1883801 h 2812935"/>
                    <a:gd name="connsiteX817" fmla="*/ 1090002 w 1404720"/>
                    <a:gd name="connsiteY817" fmla="*/ 1924169 h 2812935"/>
                    <a:gd name="connsiteX818" fmla="*/ 1130370 w 1404720"/>
                    <a:gd name="connsiteY818" fmla="*/ 1883801 h 2812935"/>
                    <a:gd name="connsiteX819" fmla="*/ 1090002 w 1404720"/>
                    <a:gd name="connsiteY819" fmla="*/ 1843433 h 2812935"/>
                    <a:gd name="connsiteX820" fmla="*/ 1005565 w 1404720"/>
                    <a:gd name="connsiteY820" fmla="*/ 1843433 h 2812935"/>
                    <a:gd name="connsiteX821" fmla="*/ 965197 w 1404720"/>
                    <a:gd name="connsiteY821" fmla="*/ 1883801 h 2812935"/>
                    <a:gd name="connsiteX822" fmla="*/ 1005565 w 1404720"/>
                    <a:gd name="connsiteY822" fmla="*/ 1924169 h 2812935"/>
                    <a:gd name="connsiteX823" fmla="*/ 1045933 w 1404720"/>
                    <a:gd name="connsiteY823" fmla="*/ 1883801 h 2812935"/>
                    <a:gd name="connsiteX824" fmla="*/ 1005565 w 1404720"/>
                    <a:gd name="connsiteY824" fmla="*/ 1843433 h 2812935"/>
                    <a:gd name="connsiteX825" fmla="*/ 921129 w 1404720"/>
                    <a:gd name="connsiteY825" fmla="*/ 1843433 h 2812935"/>
                    <a:gd name="connsiteX826" fmla="*/ 880761 w 1404720"/>
                    <a:gd name="connsiteY826" fmla="*/ 1883801 h 2812935"/>
                    <a:gd name="connsiteX827" fmla="*/ 921129 w 1404720"/>
                    <a:gd name="connsiteY827" fmla="*/ 1924169 h 2812935"/>
                    <a:gd name="connsiteX828" fmla="*/ 961497 w 1404720"/>
                    <a:gd name="connsiteY828" fmla="*/ 1883801 h 2812935"/>
                    <a:gd name="connsiteX829" fmla="*/ 921129 w 1404720"/>
                    <a:gd name="connsiteY829" fmla="*/ 1843433 h 2812935"/>
                    <a:gd name="connsiteX830" fmla="*/ 836693 w 1404720"/>
                    <a:gd name="connsiteY830" fmla="*/ 1843433 h 2812935"/>
                    <a:gd name="connsiteX831" fmla="*/ 796325 w 1404720"/>
                    <a:gd name="connsiteY831" fmla="*/ 1883801 h 2812935"/>
                    <a:gd name="connsiteX832" fmla="*/ 836693 w 1404720"/>
                    <a:gd name="connsiteY832" fmla="*/ 1924169 h 2812935"/>
                    <a:gd name="connsiteX833" fmla="*/ 877061 w 1404720"/>
                    <a:gd name="connsiteY833" fmla="*/ 1883801 h 2812935"/>
                    <a:gd name="connsiteX834" fmla="*/ 836693 w 1404720"/>
                    <a:gd name="connsiteY834" fmla="*/ 1843433 h 2812935"/>
                    <a:gd name="connsiteX835" fmla="*/ 752256 w 1404720"/>
                    <a:gd name="connsiteY835" fmla="*/ 1843433 h 2812935"/>
                    <a:gd name="connsiteX836" fmla="*/ 711888 w 1404720"/>
                    <a:gd name="connsiteY836" fmla="*/ 1883801 h 2812935"/>
                    <a:gd name="connsiteX837" fmla="*/ 752256 w 1404720"/>
                    <a:gd name="connsiteY837" fmla="*/ 1924169 h 2812935"/>
                    <a:gd name="connsiteX838" fmla="*/ 792624 w 1404720"/>
                    <a:gd name="connsiteY838" fmla="*/ 1883801 h 2812935"/>
                    <a:gd name="connsiteX839" fmla="*/ 752256 w 1404720"/>
                    <a:gd name="connsiteY839" fmla="*/ 1843433 h 2812935"/>
                    <a:gd name="connsiteX840" fmla="*/ 667820 w 1404720"/>
                    <a:gd name="connsiteY840" fmla="*/ 1843433 h 2812935"/>
                    <a:gd name="connsiteX841" fmla="*/ 627452 w 1404720"/>
                    <a:gd name="connsiteY841" fmla="*/ 1883801 h 2812935"/>
                    <a:gd name="connsiteX842" fmla="*/ 667820 w 1404720"/>
                    <a:gd name="connsiteY842" fmla="*/ 1924169 h 2812935"/>
                    <a:gd name="connsiteX843" fmla="*/ 708188 w 1404720"/>
                    <a:gd name="connsiteY843" fmla="*/ 1883801 h 2812935"/>
                    <a:gd name="connsiteX844" fmla="*/ 667820 w 1404720"/>
                    <a:gd name="connsiteY844" fmla="*/ 1843433 h 2812935"/>
                    <a:gd name="connsiteX845" fmla="*/ 583384 w 1404720"/>
                    <a:gd name="connsiteY845" fmla="*/ 1843433 h 2812935"/>
                    <a:gd name="connsiteX846" fmla="*/ 543016 w 1404720"/>
                    <a:gd name="connsiteY846" fmla="*/ 1883801 h 2812935"/>
                    <a:gd name="connsiteX847" fmla="*/ 583384 w 1404720"/>
                    <a:gd name="connsiteY847" fmla="*/ 1924169 h 2812935"/>
                    <a:gd name="connsiteX848" fmla="*/ 623752 w 1404720"/>
                    <a:gd name="connsiteY848" fmla="*/ 1883801 h 2812935"/>
                    <a:gd name="connsiteX849" fmla="*/ 583384 w 1404720"/>
                    <a:gd name="connsiteY849" fmla="*/ 1843433 h 2812935"/>
                    <a:gd name="connsiteX850" fmla="*/ 498947 w 1404720"/>
                    <a:gd name="connsiteY850" fmla="*/ 1843433 h 2812935"/>
                    <a:gd name="connsiteX851" fmla="*/ 458579 w 1404720"/>
                    <a:gd name="connsiteY851" fmla="*/ 1883801 h 2812935"/>
                    <a:gd name="connsiteX852" fmla="*/ 498947 w 1404720"/>
                    <a:gd name="connsiteY852" fmla="*/ 1924169 h 2812935"/>
                    <a:gd name="connsiteX853" fmla="*/ 539315 w 1404720"/>
                    <a:gd name="connsiteY853" fmla="*/ 1883801 h 2812935"/>
                    <a:gd name="connsiteX854" fmla="*/ 498947 w 1404720"/>
                    <a:gd name="connsiteY854" fmla="*/ 1843433 h 2812935"/>
                    <a:gd name="connsiteX855" fmla="*/ 414511 w 1404720"/>
                    <a:gd name="connsiteY855" fmla="*/ 1843433 h 2812935"/>
                    <a:gd name="connsiteX856" fmla="*/ 374143 w 1404720"/>
                    <a:gd name="connsiteY856" fmla="*/ 1883801 h 2812935"/>
                    <a:gd name="connsiteX857" fmla="*/ 414511 w 1404720"/>
                    <a:gd name="connsiteY857" fmla="*/ 1924169 h 2812935"/>
                    <a:gd name="connsiteX858" fmla="*/ 454879 w 1404720"/>
                    <a:gd name="connsiteY858" fmla="*/ 1883801 h 2812935"/>
                    <a:gd name="connsiteX859" fmla="*/ 414511 w 1404720"/>
                    <a:gd name="connsiteY859" fmla="*/ 1843433 h 2812935"/>
                    <a:gd name="connsiteX860" fmla="*/ 330075 w 1404720"/>
                    <a:gd name="connsiteY860" fmla="*/ 1843433 h 2812935"/>
                    <a:gd name="connsiteX861" fmla="*/ 289707 w 1404720"/>
                    <a:gd name="connsiteY861" fmla="*/ 1883801 h 2812935"/>
                    <a:gd name="connsiteX862" fmla="*/ 330075 w 1404720"/>
                    <a:gd name="connsiteY862" fmla="*/ 1924169 h 2812935"/>
                    <a:gd name="connsiteX863" fmla="*/ 370443 w 1404720"/>
                    <a:gd name="connsiteY863" fmla="*/ 1883801 h 2812935"/>
                    <a:gd name="connsiteX864" fmla="*/ 330075 w 1404720"/>
                    <a:gd name="connsiteY864" fmla="*/ 1843433 h 2812935"/>
                    <a:gd name="connsiteX865" fmla="*/ 245639 w 1404720"/>
                    <a:gd name="connsiteY865" fmla="*/ 1843433 h 2812935"/>
                    <a:gd name="connsiteX866" fmla="*/ 205271 w 1404720"/>
                    <a:gd name="connsiteY866" fmla="*/ 1883801 h 2812935"/>
                    <a:gd name="connsiteX867" fmla="*/ 245639 w 1404720"/>
                    <a:gd name="connsiteY867" fmla="*/ 1924169 h 2812935"/>
                    <a:gd name="connsiteX868" fmla="*/ 286007 w 1404720"/>
                    <a:gd name="connsiteY868" fmla="*/ 1883801 h 2812935"/>
                    <a:gd name="connsiteX869" fmla="*/ 245639 w 1404720"/>
                    <a:gd name="connsiteY869" fmla="*/ 1843433 h 2812935"/>
                    <a:gd name="connsiteX870" fmla="*/ 161202 w 1404720"/>
                    <a:gd name="connsiteY870" fmla="*/ 1843433 h 2812935"/>
                    <a:gd name="connsiteX871" fmla="*/ 120834 w 1404720"/>
                    <a:gd name="connsiteY871" fmla="*/ 1883801 h 2812935"/>
                    <a:gd name="connsiteX872" fmla="*/ 161202 w 1404720"/>
                    <a:gd name="connsiteY872" fmla="*/ 1924169 h 2812935"/>
                    <a:gd name="connsiteX873" fmla="*/ 201570 w 1404720"/>
                    <a:gd name="connsiteY873" fmla="*/ 1883801 h 2812935"/>
                    <a:gd name="connsiteX874" fmla="*/ 161202 w 1404720"/>
                    <a:gd name="connsiteY874" fmla="*/ 1843433 h 2812935"/>
                    <a:gd name="connsiteX875" fmla="*/ 76766 w 1404720"/>
                    <a:gd name="connsiteY875" fmla="*/ 1843433 h 2812935"/>
                    <a:gd name="connsiteX876" fmla="*/ 36398 w 1404720"/>
                    <a:gd name="connsiteY876" fmla="*/ 1883801 h 2812935"/>
                    <a:gd name="connsiteX877" fmla="*/ 76766 w 1404720"/>
                    <a:gd name="connsiteY877" fmla="*/ 1924169 h 2812935"/>
                    <a:gd name="connsiteX878" fmla="*/ 117134 w 1404720"/>
                    <a:gd name="connsiteY878" fmla="*/ 1883801 h 2812935"/>
                    <a:gd name="connsiteX879" fmla="*/ 76766 w 1404720"/>
                    <a:gd name="connsiteY879" fmla="*/ 1843433 h 2812935"/>
                    <a:gd name="connsiteX880" fmla="*/ 1343312 w 1404720"/>
                    <a:gd name="connsiteY880" fmla="*/ 1757383 h 2812935"/>
                    <a:gd name="connsiteX881" fmla="*/ 1302944 w 1404720"/>
                    <a:gd name="connsiteY881" fmla="*/ 1797751 h 2812935"/>
                    <a:gd name="connsiteX882" fmla="*/ 1343312 w 1404720"/>
                    <a:gd name="connsiteY882" fmla="*/ 1838119 h 2812935"/>
                    <a:gd name="connsiteX883" fmla="*/ 1383680 w 1404720"/>
                    <a:gd name="connsiteY883" fmla="*/ 1797751 h 2812935"/>
                    <a:gd name="connsiteX884" fmla="*/ 1343312 w 1404720"/>
                    <a:gd name="connsiteY884" fmla="*/ 1757383 h 2812935"/>
                    <a:gd name="connsiteX885" fmla="*/ 1258874 w 1404720"/>
                    <a:gd name="connsiteY885" fmla="*/ 1757383 h 2812935"/>
                    <a:gd name="connsiteX886" fmla="*/ 1218506 w 1404720"/>
                    <a:gd name="connsiteY886" fmla="*/ 1797751 h 2812935"/>
                    <a:gd name="connsiteX887" fmla="*/ 1258874 w 1404720"/>
                    <a:gd name="connsiteY887" fmla="*/ 1838119 h 2812935"/>
                    <a:gd name="connsiteX888" fmla="*/ 1299242 w 1404720"/>
                    <a:gd name="connsiteY888" fmla="*/ 1797751 h 2812935"/>
                    <a:gd name="connsiteX889" fmla="*/ 1258874 w 1404720"/>
                    <a:gd name="connsiteY889" fmla="*/ 1757383 h 2812935"/>
                    <a:gd name="connsiteX890" fmla="*/ 1174438 w 1404720"/>
                    <a:gd name="connsiteY890" fmla="*/ 1757383 h 2812935"/>
                    <a:gd name="connsiteX891" fmla="*/ 1134070 w 1404720"/>
                    <a:gd name="connsiteY891" fmla="*/ 1797751 h 2812935"/>
                    <a:gd name="connsiteX892" fmla="*/ 1174438 w 1404720"/>
                    <a:gd name="connsiteY892" fmla="*/ 1838119 h 2812935"/>
                    <a:gd name="connsiteX893" fmla="*/ 1214806 w 1404720"/>
                    <a:gd name="connsiteY893" fmla="*/ 1797751 h 2812935"/>
                    <a:gd name="connsiteX894" fmla="*/ 1174438 w 1404720"/>
                    <a:gd name="connsiteY894" fmla="*/ 1757383 h 2812935"/>
                    <a:gd name="connsiteX895" fmla="*/ 1090002 w 1404720"/>
                    <a:gd name="connsiteY895" fmla="*/ 1757383 h 2812935"/>
                    <a:gd name="connsiteX896" fmla="*/ 1049634 w 1404720"/>
                    <a:gd name="connsiteY896" fmla="*/ 1797751 h 2812935"/>
                    <a:gd name="connsiteX897" fmla="*/ 1090002 w 1404720"/>
                    <a:gd name="connsiteY897" fmla="*/ 1838119 h 2812935"/>
                    <a:gd name="connsiteX898" fmla="*/ 1130370 w 1404720"/>
                    <a:gd name="connsiteY898" fmla="*/ 1797751 h 2812935"/>
                    <a:gd name="connsiteX899" fmla="*/ 1090002 w 1404720"/>
                    <a:gd name="connsiteY899" fmla="*/ 1757383 h 2812935"/>
                    <a:gd name="connsiteX900" fmla="*/ 1005565 w 1404720"/>
                    <a:gd name="connsiteY900" fmla="*/ 1757383 h 2812935"/>
                    <a:gd name="connsiteX901" fmla="*/ 965197 w 1404720"/>
                    <a:gd name="connsiteY901" fmla="*/ 1797751 h 2812935"/>
                    <a:gd name="connsiteX902" fmla="*/ 1005565 w 1404720"/>
                    <a:gd name="connsiteY902" fmla="*/ 1838119 h 2812935"/>
                    <a:gd name="connsiteX903" fmla="*/ 1045933 w 1404720"/>
                    <a:gd name="connsiteY903" fmla="*/ 1797751 h 2812935"/>
                    <a:gd name="connsiteX904" fmla="*/ 1005565 w 1404720"/>
                    <a:gd name="connsiteY904" fmla="*/ 1757383 h 2812935"/>
                    <a:gd name="connsiteX905" fmla="*/ 921129 w 1404720"/>
                    <a:gd name="connsiteY905" fmla="*/ 1757383 h 2812935"/>
                    <a:gd name="connsiteX906" fmla="*/ 880761 w 1404720"/>
                    <a:gd name="connsiteY906" fmla="*/ 1797751 h 2812935"/>
                    <a:gd name="connsiteX907" fmla="*/ 921129 w 1404720"/>
                    <a:gd name="connsiteY907" fmla="*/ 1838119 h 2812935"/>
                    <a:gd name="connsiteX908" fmla="*/ 961497 w 1404720"/>
                    <a:gd name="connsiteY908" fmla="*/ 1797751 h 2812935"/>
                    <a:gd name="connsiteX909" fmla="*/ 921129 w 1404720"/>
                    <a:gd name="connsiteY909" fmla="*/ 1757383 h 2812935"/>
                    <a:gd name="connsiteX910" fmla="*/ 836693 w 1404720"/>
                    <a:gd name="connsiteY910" fmla="*/ 1757383 h 2812935"/>
                    <a:gd name="connsiteX911" fmla="*/ 796325 w 1404720"/>
                    <a:gd name="connsiteY911" fmla="*/ 1797751 h 2812935"/>
                    <a:gd name="connsiteX912" fmla="*/ 836693 w 1404720"/>
                    <a:gd name="connsiteY912" fmla="*/ 1838119 h 2812935"/>
                    <a:gd name="connsiteX913" fmla="*/ 877061 w 1404720"/>
                    <a:gd name="connsiteY913" fmla="*/ 1797751 h 2812935"/>
                    <a:gd name="connsiteX914" fmla="*/ 836693 w 1404720"/>
                    <a:gd name="connsiteY914" fmla="*/ 1757383 h 2812935"/>
                    <a:gd name="connsiteX915" fmla="*/ 752256 w 1404720"/>
                    <a:gd name="connsiteY915" fmla="*/ 1757383 h 2812935"/>
                    <a:gd name="connsiteX916" fmla="*/ 711888 w 1404720"/>
                    <a:gd name="connsiteY916" fmla="*/ 1797751 h 2812935"/>
                    <a:gd name="connsiteX917" fmla="*/ 752256 w 1404720"/>
                    <a:gd name="connsiteY917" fmla="*/ 1838119 h 2812935"/>
                    <a:gd name="connsiteX918" fmla="*/ 792624 w 1404720"/>
                    <a:gd name="connsiteY918" fmla="*/ 1797751 h 2812935"/>
                    <a:gd name="connsiteX919" fmla="*/ 752256 w 1404720"/>
                    <a:gd name="connsiteY919" fmla="*/ 1757383 h 2812935"/>
                    <a:gd name="connsiteX920" fmla="*/ 667820 w 1404720"/>
                    <a:gd name="connsiteY920" fmla="*/ 1757383 h 2812935"/>
                    <a:gd name="connsiteX921" fmla="*/ 627452 w 1404720"/>
                    <a:gd name="connsiteY921" fmla="*/ 1797751 h 2812935"/>
                    <a:gd name="connsiteX922" fmla="*/ 667820 w 1404720"/>
                    <a:gd name="connsiteY922" fmla="*/ 1838119 h 2812935"/>
                    <a:gd name="connsiteX923" fmla="*/ 708188 w 1404720"/>
                    <a:gd name="connsiteY923" fmla="*/ 1797751 h 2812935"/>
                    <a:gd name="connsiteX924" fmla="*/ 667820 w 1404720"/>
                    <a:gd name="connsiteY924" fmla="*/ 1757383 h 2812935"/>
                    <a:gd name="connsiteX925" fmla="*/ 583384 w 1404720"/>
                    <a:gd name="connsiteY925" fmla="*/ 1757383 h 2812935"/>
                    <a:gd name="connsiteX926" fmla="*/ 543016 w 1404720"/>
                    <a:gd name="connsiteY926" fmla="*/ 1797751 h 2812935"/>
                    <a:gd name="connsiteX927" fmla="*/ 583384 w 1404720"/>
                    <a:gd name="connsiteY927" fmla="*/ 1838119 h 2812935"/>
                    <a:gd name="connsiteX928" fmla="*/ 623752 w 1404720"/>
                    <a:gd name="connsiteY928" fmla="*/ 1797751 h 2812935"/>
                    <a:gd name="connsiteX929" fmla="*/ 583384 w 1404720"/>
                    <a:gd name="connsiteY929" fmla="*/ 1757383 h 2812935"/>
                    <a:gd name="connsiteX930" fmla="*/ 498947 w 1404720"/>
                    <a:gd name="connsiteY930" fmla="*/ 1757383 h 2812935"/>
                    <a:gd name="connsiteX931" fmla="*/ 458579 w 1404720"/>
                    <a:gd name="connsiteY931" fmla="*/ 1797751 h 2812935"/>
                    <a:gd name="connsiteX932" fmla="*/ 498947 w 1404720"/>
                    <a:gd name="connsiteY932" fmla="*/ 1838119 h 2812935"/>
                    <a:gd name="connsiteX933" fmla="*/ 539315 w 1404720"/>
                    <a:gd name="connsiteY933" fmla="*/ 1797751 h 2812935"/>
                    <a:gd name="connsiteX934" fmla="*/ 498947 w 1404720"/>
                    <a:gd name="connsiteY934" fmla="*/ 1757383 h 2812935"/>
                    <a:gd name="connsiteX935" fmla="*/ 414511 w 1404720"/>
                    <a:gd name="connsiteY935" fmla="*/ 1757383 h 2812935"/>
                    <a:gd name="connsiteX936" fmla="*/ 374143 w 1404720"/>
                    <a:gd name="connsiteY936" fmla="*/ 1797751 h 2812935"/>
                    <a:gd name="connsiteX937" fmla="*/ 414511 w 1404720"/>
                    <a:gd name="connsiteY937" fmla="*/ 1838119 h 2812935"/>
                    <a:gd name="connsiteX938" fmla="*/ 454879 w 1404720"/>
                    <a:gd name="connsiteY938" fmla="*/ 1797751 h 2812935"/>
                    <a:gd name="connsiteX939" fmla="*/ 414511 w 1404720"/>
                    <a:gd name="connsiteY939" fmla="*/ 1757383 h 2812935"/>
                    <a:gd name="connsiteX940" fmla="*/ 330075 w 1404720"/>
                    <a:gd name="connsiteY940" fmla="*/ 1757383 h 2812935"/>
                    <a:gd name="connsiteX941" fmla="*/ 289707 w 1404720"/>
                    <a:gd name="connsiteY941" fmla="*/ 1797751 h 2812935"/>
                    <a:gd name="connsiteX942" fmla="*/ 330075 w 1404720"/>
                    <a:gd name="connsiteY942" fmla="*/ 1838119 h 2812935"/>
                    <a:gd name="connsiteX943" fmla="*/ 370443 w 1404720"/>
                    <a:gd name="connsiteY943" fmla="*/ 1797751 h 2812935"/>
                    <a:gd name="connsiteX944" fmla="*/ 330075 w 1404720"/>
                    <a:gd name="connsiteY944" fmla="*/ 1757383 h 2812935"/>
                    <a:gd name="connsiteX945" fmla="*/ 245639 w 1404720"/>
                    <a:gd name="connsiteY945" fmla="*/ 1757383 h 2812935"/>
                    <a:gd name="connsiteX946" fmla="*/ 205271 w 1404720"/>
                    <a:gd name="connsiteY946" fmla="*/ 1797751 h 2812935"/>
                    <a:gd name="connsiteX947" fmla="*/ 245639 w 1404720"/>
                    <a:gd name="connsiteY947" fmla="*/ 1838119 h 2812935"/>
                    <a:gd name="connsiteX948" fmla="*/ 286007 w 1404720"/>
                    <a:gd name="connsiteY948" fmla="*/ 1797751 h 2812935"/>
                    <a:gd name="connsiteX949" fmla="*/ 245639 w 1404720"/>
                    <a:gd name="connsiteY949" fmla="*/ 1757383 h 2812935"/>
                    <a:gd name="connsiteX950" fmla="*/ 161202 w 1404720"/>
                    <a:gd name="connsiteY950" fmla="*/ 1757383 h 2812935"/>
                    <a:gd name="connsiteX951" fmla="*/ 120834 w 1404720"/>
                    <a:gd name="connsiteY951" fmla="*/ 1797751 h 2812935"/>
                    <a:gd name="connsiteX952" fmla="*/ 161202 w 1404720"/>
                    <a:gd name="connsiteY952" fmla="*/ 1838119 h 2812935"/>
                    <a:gd name="connsiteX953" fmla="*/ 201570 w 1404720"/>
                    <a:gd name="connsiteY953" fmla="*/ 1797751 h 2812935"/>
                    <a:gd name="connsiteX954" fmla="*/ 161202 w 1404720"/>
                    <a:gd name="connsiteY954" fmla="*/ 1757383 h 2812935"/>
                    <a:gd name="connsiteX955" fmla="*/ 76766 w 1404720"/>
                    <a:gd name="connsiteY955" fmla="*/ 1757383 h 2812935"/>
                    <a:gd name="connsiteX956" fmla="*/ 36398 w 1404720"/>
                    <a:gd name="connsiteY956" fmla="*/ 1797751 h 2812935"/>
                    <a:gd name="connsiteX957" fmla="*/ 76766 w 1404720"/>
                    <a:gd name="connsiteY957" fmla="*/ 1838119 h 2812935"/>
                    <a:gd name="connsiteX958" fmla="*/ 117134 w 1404720"/>
                    <a:gd name="connsiteY958" fmla="*/ 1797751 h 2812935"/>
                    <a:gd name="connsiteX959" fmla="*/ 76766 w 1404720"/>
                    <a:gd name="connsiteY959" fmla="*/ 1757383 h 2812935"/>
                    <a:gd name="connsiteX960" fmla="*/ 1343312 w 1404720"/>
                    <a:gd name="connsiteY960" fmla="*/ 1671334 h 2812935"/>
                    <a:gd name="connsiteX961" fmla="*/ 1302944 w 1404720"/>
                    <a:gd name="connsiteY961" fmla="*/ 1711702 h 2812935"/>
                    <a:gd name="connsiteX962" fmla="*/ 1343312 w 1404720"/>
                    <a:gd name="connsiteY962" fmla="*/ 1752070 h 2812935"/>
                    <a:gd name="connsiteX963" fmla="*/ 1383680 w 1404720"/>
                    <a:gd name="connsiteY963" fmla="*/ 1711702 h 2812935"/>
                    <a:gd name="connsiteX964" fmla="*/ 1343312 w 1404720"/>
                    <a:gd name="connsiteY964" fmla="*/ 1671334 h 2812935"/>
                    <a:gd name="connsiteX965" fmla="*/ 1258874 w 1404720"/>
                    <a:gd name="connsiteY965" fmla="*/ 1671334 h 2812935"/>
                    <a:gd name="connsiteX966" fmla="*/ 1218506 w 1404720"/>
                    <a:gd name="connsiteY966" fmla="*/ 1711702 h 2812935"/>
                    <a:gd name="connsiteX967" fmla="*/ 1258874 w 1404720"/>
                    <a:gd name="connsiteY967" fmla="*/ 1752070 h 2812935"/>
                    <a:gd name="connsiteX968" fmla="*/ 1299242 w 1404720"/>
                    <a:gd name="connsiteY968" fmla="*/ 1711702 h 2812935"/>
                    <a:gd name="connsiteX969" fmla="*/ 1258874 w 1404720"/>
                    <a:gd name="connsiteY969" fmla="*/ 1671334 h 2812935"/>
                    <a:gd name="connsiteX970" fmla="*/ 1174438 w 1404720"/>
                    <a:gd name="connsiteY970" fmla="*/ 1671334 h 2812935"/>
                    <a:gd name="connsiteX971" fmla="*/ 1134070 w 1404720"/>
                    <a:gd name="connsiteY971" fmla="*/ 1711702 h 2812935"/>
                    <a:gd name="connsiteX972" fmla="*/ 1174438 w 1404720"/>
                    <a:gd name="connsiteY972" fmla="*/ 1752070 h 2812935"/>
                    <a:gd name="connsiteX973" fmla="*/ 1214806 w 1404720"/>
                    <a:gd name="connsiteY973" fmla="*/ 1711702 h 2812935"/>
                    <a:gd name="connsiteX974" fmla="*/ 1174438 w 1404720"/>
                    <a:gd name="connsiteY974" fmla="*/ 1671334 h 2812935"/>
                    <a:gd name="connsiteX975" fmla="*/ 1090002 w 1404720"/>
                    <a:gd name="connsiteY975" fmla="*/ 1671334 h 2812935"/>
                    <a:gd name="connsiteX976" fmla="*/ 1049634 w 1404720"/>
                    <a:gd name="connsiteY976" fmla="*/ 1711702 h 2812935"/>
                    <a:gd name="connsiteX977" fmla="*/ 1090002 w 1404720"/>
                    <a:gd name="connsiteY977" fmla="*/ 1752070 h 2812935"/>
                    <a:gd name="connsiteX978" fmla="*/ 1130370 w 1404720"/>
                    <a:gd name="connsiteY978" fmla="*/ 1711702 h 2812935"/>
                    <a:gd name="connsiteX979" fmla="*/ 1090002 w 1404720"/>
                    <a:gd name="connsiteY979" fmla="*/ 1671334 h 2812935"/>
                    <a:gd name="connsiteX980" fmla="*/ 1005565 w 1404720"/>
                    <a:gd name="connsiteY980" fmla="*/ 1671334 h 2812935"/>
                    <a:gd name="connsiteX981" fmla="*/ 965197 w 1404720"/>
                    <a:gd name="connsiteY981" fmla="*/ 1711702 h 2812935"/>
                    <a:gd name="connsiteX982" fmla="*/ 1005565 w 1404720"/>
                    <a:gd name="connsiteY982" fmla="*/ 1752070 h 2812935"/>
                    <a:gd name="connsiteX983" fmla="*/ 1045933 w 1404720"/>
                    <a:gd name="connsiteY983" fmla="*/ 1711702 h 2812935"/>
                    <a:gd name="connsiteX984" fmla="*/ 1005565 w 1404720"/>
                    <a:gd name="connsiteY984" fmla="*/ 1671334 h 2812935"/>
                    <a:gd name="connsiteX985" fmla="*/ 921129 w 1404720"/>
                    <a:gd name="connsiteY985" fmla="*/ 1671334 h 2812935"/>
                    <a:gd name="connsiteX986" fmla="*/ 880761 w 1404720"/>
                    <a:gd name="connsiteY986" fmla="*/ 1711702 h 2812935"/>
                    <a:gd name="connsiteX987" fmla="*/ 921129 w 1404720"/>
                    <a:gd name="connsiteY987" fmla="*/ 1752070 h 2812935"/>
                    <a:gd name="connsiteX988" fmla="*/ 961497 w 1404720"/>
                    <a:gd name="connsiteY988" fmla="*/ 1711702 h 2812935"/>
                    <a:gd name="connsiteX989" fmla="*/ 921129 w 1404720"/>
                    <a:gd name="connsiteY989" fmla="*/ 1671334 h 2812935"/>
                    <a:gd name="connsiteX990" fmla="*/ 836693 w 1404720"/>
                    <a:gd name="connsiteY990" fmla="*/ 1671334 h 2812935"/>
                    <a:gd name="connsiteX991" fmla="*/ 796325 w 1404720"/>
                    <a:gd name="connsiteY991" fmla="*/ 1711702 h 2812935"/>
                    <a:gd name="connsiteX992" fmla="*/ 836693 w 1404720"/>
                    <a:gd name="connsiteY992" fmla="*/ 1752070 h 2812935"/>
                    <a:gd name="connsiteX993" fmla="*/ 877061 w 1404720"/>
                    <a:gd name="connsiteY993" fmla="*/ 1711702 h 2812935"/>
                    <a:gd name="connsiteX994" fmla="*/ 836693 w 1404720"/>
                    <a:gd name="connsiteY994" fmla="*/ 1671334 h 2812935"/>
                    <a:gd name="connsiteX995" fmla="*/ 752256 w 1404720"/>
                    <a:gd name="connsiteY995" fmla="*/ 1671334 h 2812935"/>
                    <a:gd name="connsiteX996" fmla="*/ 711888 w 1404720"/>
                    <a:gd name="connsiteY996" fmla="*/ 1711702 h 2812935"/>
                    <a:gd name="connsiteX997" fmla="*/ 752256 w 1404720"/>
                    <a:gd name="connsiteY997" fmla="*/ 1752070 h 2812935"/>
                    <a:gd name="connsiteX998" fmla="*/ 792624 w 1404720"/>
                    <a:gd name="connsiteY998" fmla="*/ 1711702 h 2812935"/>
                    <a:gd name="connsiteX999" fmla="*/ 752256 w 1404720"/>
                    <a:gd name="connsiteY999" fmla="*/ 1671334 h 2812935"/>
                    <a:gd name="connsiteX1000" fmla="*/ 667820 w 1404720"/>
                    <a:gd name="connsiteY1000" fmla="*/ 1671334 h 2812935"/>
                    <a:gd name="connsiteX1001" fmla="*/ 627452 w 1404720"/>
                    <a:gd name="connsiteY1001" fmla="*/ 1711702 h 2812935"/>
                    <a:gd name="connsiteX1002" fmla="*/ 667820 w 1404720"/>
                    <a:gd name="connsiteY1002" fmla="*/ 1752070 h 2812935"/>
                    <a:gd name="connsiteX1003" fmla="*/ 708188 w 1404720"/>
                    <a:gd name="connsiteY1003" fmla="*/ 1711702 h 2812935"/>
                    <a:gd name="connsiteX1004" fmla="*/ 667820 w 1404720"/>
                    <a:gd name="connsiteY1004" fmla="*/ 1671334 h 2812935"/>
                    <a:gd name="connsiteX1005" fmla="*/ 583384 w 1404720"/>
                    <a:gd name="connsiteY1005" fmla="*/ 1671334 h 2812935"/>
                    <a:gd name="connsiteX1006" fmla="*/ 543016 w 1404720"/>
                    <a:gd name="connsiteY1006" fmla="*/ 1711702 h 2812935"/>
                    <a:gd name="connsiteX1007" fmla="*/ 583384 w 1404720"/>
                    <a:gd name="connsiteY1007" fmla="*/ 1752070 h 2812935"/>
                    <a:gd name="connsiteX1008" fmla="*/ 623752 w 1404720"/>
                    <a:gd name="connsiteY1008" fmla="*/ 1711702 h 2812935"/>
                    <a:gd name="connsiteX1009" fmla="*/ 583384 w 1404720"/>
                    <a:gd name="connsiteY1009" fmla="*/ 1671334 h 2812935"/>
                    <a:gd name="connsiteX1010" fmla="*/ 498947 w 1404720"/>
                    <a:gd name="connsiteY1010" fmla="*/ 1671334 h 2812935"/>
                    <a:gd name="connsiteX1011" fmla="*/ 458579 w 1404720"/>
                    <a:gd name="connsiteY1011" fmla="*/ 1711702 h 2812935"/>
                    <a:gd name="connsiteX1012" fmla="*/ 498947 w 1404720"/>
                    <a:gd name="connsiteY1012" fmla="*/ 1752070 h 2812935"/>
                    <a:gd name="connsiteX1013" fmla="*/ 539315 w 1404720"/>
                    <a:gd name="connsiteY1013" fmla="*/ 1711702 h 2812935"/>
                    <a:gd name="connsiteX1014" fmla="*/ 498947 w 1404720"/>
                    <a:gd name="connsiteY1014" fmla="*/ 1671334 h 2812935"/>
                    <a:gd name="connsiteX1015" fmla="*/ 414511 w 1404720"/>
                    <a:gd name="connsiteY1015" fmla="*/ 1671334 h 2812935"/>
                    <a:gd name="connsiteX1016" fmla="*/ 374143 w 1404720"/>
                    <a:gd name="connsiteY1016" fmla="*/ 1711702 h 2812935"/>
                    <a:gd name="connsiteX1017" fmla="*/ 414511 w 1404720"/>
                    <a:gd name="connsiteY1017" fmla="*/ 1752070 h 2812935"/>
                    <a:gd name="connsiteX1018" fmla="*/ 454879 w 1404720"/>
                    <a:gd name="connsiteY1018" fmla="*/ 1711702 h 2812935"/>
                    <a:gd name="connsiteX1019" fmla="*/ 414511 w 1404720"/>
                    <a:gd name="connsiteY1019" fmla="*/ 1671334 h 2812935"/>
                    <a:gd name="connsiteX1020" fmla="*/ 330075 w 1404720"/>
                    <a:gd name="connsiteY1020" fmla="*/ 1671334 h 2812935"/>
                    <a:gd name="connsiteX1021" fmla="*/ 289707 w 1404720"/>
                    <a:gd name="connsiteY1021" fmla="*/ 1711702 h 2812935"/>
                    <a:gd name="connsiteX1022" fmla="*/ 330075 w 1404720"/>
                    <a:gd name="connsiteY1022" fmla="*/ 1752070 h 2812935"/>
                    <a:gd name="connsiteX1023" fmla="*/ 370443 w 1404720"/>
                    <a:gd name="connsiteY1023" fmla="*/ 1711702 h 2812935"/>
                    <a:gd name="connsiteX1024" fmla="*/ 330075 w 1404720"/>
                    <a:gd name="connsiteY1024" fmla="*/ 1671334 h 2812935"/>
                    <a:gd name="connsiteX1025" fmla="*/ 245639 w 1404720"/>
                    <a:gd name="connsiteY1025" fmla="*/ 1671334 h 2812935"/>
                    <a:gd name="connsiteX1026" fmla="*/ 205271 w 1404720"/>
                    <a:gd name="connsiteY1026" fmla="*/ 1711702 h 2812935"/>
                    <a:gd name="connsiteX1027" fmla="*/ 245639 w 1404720"/>
                    <a:gd name="connsiteY1027" fmla="*/ 1752070 h 2812935"/>
                    <a:gd name="connsiteX1028" fmla="*/ 286007 w 1404720"/>
                    <a:gd name="connsiteY1028" fmla="*/ 1711702 h 2812935"/>
                    <a:gd name="connsiteX1029" fmla="*/ 245639 w 1404720"/>
                    <a:gd name="connsiteY1029" fmla="*/ 1671334 h 2812935"/>
                    <a:gd name="connsiteX1030" fmla="*/ 161202 w 1404720"/>
                    <a:gd name="connsiteY1030" fmla="*/ 1671334 h 2812935"/>
                    <a:gd name="connsiteX1031" fmla="*/ 120834 w 1404720"/>
                    <a:gd name="connsiteY1031" fmla="*/ 1711702 h 2812935"/>
                    <a:gd name="connsiteX1032" fmla="*/ 161202 w 1404720"/>
                    <a:gd name="connsiteY1032" fmla="*/ 1752070 h 2812935"/>
                    <a:gd name="connsiteX1033" fmla="*/ 201570 w 1404720"/>
                    <a:gd name="connsiteY1033" fmla="*/ 1711702 h 2812935"/>
                    <a:gd name="connsiteX1034" fmla="*/ 161202 w 1404720"/>
                    <a:gd name="connsiteY1034" fmla="*/ 1671334 h 2812935"/>
                    <a:gd name="connsiteX1035" fmla="*/ 76766 w 1404720"/>
                    <a:gd name="connsiteY1035" fmla="*/ 1671334 h 2812935"/>
                    <a:gd name="connsiteX1036" fmla="*/ 36398 w 1404720"/>
                    <a:gd name="connsiteY1036" fmla="*/ 1711702 h 2812935"/>
                    <a:gd name="connsiteX1037" fmla="*/ 76766 w 1404720"/>
                    <a:gd name="connsiteY1037" fmla="*/ 1752070 h 2812935"/>
                    <a:gd name="connsiteX1038" fmla="*/ 117134 w 1404720"/>
                    <a:gd name="connsiteY1038" fmla="*/ 1711702 h 2812935"/>
                    <a:gd name="connsiteX1039" fmla="*/ 76766 w 1404720"/>
                    <a:gd name="connsiteY1039" fmla="*/ 1671334 h 2812935"/>
                    <a:gd name="connsiteX1040" fmla="*/ 1343312 w 1404720"/>
                    <a:gd name="connsiteY1040" fmla="*/ 1585285 h 2812935"/>
                    <a:gd name="connsiteX1041" fmla="*/ 1302944 w 1404720"/>
                    <a:gd name="connsiteY1041" fmla="*/ 1625653 h 2812935"/>
                    <a:gd name="connsiteX1042" fmla="*/ 1343312 w 1404720"/>
                    <a:gd name="connsiteY1042" fmla="*/ 1666021 h 2812935"/>
                    <a:gd name="connsiteX1043" fmla="*/ 1383680 w 1404720"/>
                    <a:gd name="connsiteY1043" fmla="*/ 1625653 h 2812935"/>
                    <a:gd name="connsiteX1044" fmla="*/ 1343312 w 1404720"/>
                    <a:gd name="connsiteY1044" fmla="*/ 1585285 h 2812935"/>
                    <a:gd name="connsiteX1045" fmla="*/ 1258874 w 1404720"/>
                    <a:gd name="connsiteY1045" fmla="*/ 1585285 h 2812935"/>
                    <a:gd name="connsiteX1046" fmla="*/ 1218506 w 1404720"/>
                    <a:gd name="connsiteY1046" fmla="*/ 1625653 h 2812935"/>
                    <a:gd name="connsiteX1047" fmla="*/ 1258874 w 1404720"/>
                    <a:gd name="connsiteY1047" fmla="*/ 1666021 h 2812935"/>
                    <a:gd name="connsiteX1048" fmla="*/ 1299242 w 1404720"/>
                    <a:gd name="connsiteY1048" fmla="*/ 1625653 h 2812935"/>
                    <a:gd name="connsiteX1049" fmla="*/ 1258874 w 1404720"/>
                    <a:gd name="connsiteY1049" fmla="*/ 1585285 h 2812935"/>
                    <a:gd name="connsiteX1050" fmla="*/ 1174438 w 1404720"/>
                    <a:gd name="connsiteY1050" fmla="*/ 1585285 h 2812935"/>
                    <a:gd name="connsiteX1051" fmla="*/ 1134070 w 1404720"/>
                    <a:gd name="connsiteY1051" fmla="*/ 1625653 h 2812935"/>
                    <a:gd name="connsiteX1052" fmla="*/ 1174438 w 1404720"/>
                    <a:gd name="connsiteY1052" fmla="*/ 1666021 h 2812935"/>
                    <a:gd name="connsiteX1053" fmla="*/ 1214806 w 1404720"/>
                    <a:gd name="connsiteY1053" fmla="*/ 1625653 h 2812935"/>
                    <a:gd name="connsiteX1054" fmla="*/ 1174438 w 1404720"/>
                    <a:gd name="connsiteY1054" fmla="*/ 1585285 h 2812935"/>
                    <a:gd name="connsiteX1055" fmla="*/ 1090002 w 1404720"/>
                    <a:gd name="connsiteY1055" fmla="*/ 1585285 h 2812935"/>
                    <a:gd name="connsiteX1056" fmla="*/ 1049634 w 1404720"/>
                    <a:gd name="connsiteY1056" fmla="*/ 1625653 h 2812935"/>
                    <a:gd name="connsiteX1057" fmla="*/ 1090002 w 1404720"/>
                    <a:gd name="connsiteY1057" fmla="*/ 1666021 h 2812935"/>
                    <a:gd name="connsiteX1058" fmla="*/ 1130370 w 1404720"/>
                    <a:gd name="connsiteY1058" fmla="*/ 1625653 h 2812935"/>
                    <a:gd name="connsiteX1059" fmla="*/ 1090002 w 1404720"/>
                    <a:gd name="connsiteY1059" fmla="*/ 1585285 h 2812935"/>
                    <a:gd name="connsiteX1060" fmla="*/ 1005565 w 1404720"/>
                    <a:gd name="connsiteY1060" fmla="*/ 1585285 h 2812935"/>
                    <a:gd name="connsiteX1061" fmla="*/ 965197 w 1404720"/>
                    <a:gd name="connsiteY1061" fmla="*/ 1625653 h 2812935"/>
                    <a:gd name="connsiteX1062" fmla="*/ 1005565 w 1404720"/>
                    <a:gd name="connsiteY1062" fmla="*/ 1666021 h 2812935"/>
                    <a:gd name="connsiteX1063" fmla="*/ 1045933 w 1404720"/>
                    <a:gd name="connsiteY1063" fmla="*/ 1625653 h 2812935"/>
                    <a:gd name="connsiteX1064" fmla="*/ 1005565 w 1404720"/>
                    <a:gd name="connsiteY1064" fmla="*/ 1585285 h 2812935"/>
                    <a:gd name="connsiteX1065" fmla="*/ 921129 w 1404720"/>
                    <a:gd name="connsiteY1065" fmla="*/ 1585285 h 2812935"/>
                    <a:gd name="connsiteX1066" fmla="*/ 880761 w 1404720"/>
                    <a:gd name="connsiteY1066" fmla="*/ 1625653 h 2812935"/>
                    <a:gd name="connsiteX1067" fmla="*/ 921129 w 1404720"/>
                    <a:gd name="connsiteY1067" fmla="*/ 1666021 h 2812935"/>
                    <a:gd name="connsiteX1068" fmla="*/ 961497 w 1404720"/>
                    <a:gd name="connsiteY1068" fmla="*/ 1625653 h 2812935"/>
                    <a:gd name="connsiteX1069" fmla="*/ 921129 w 1404720"/>
                    <a:gd name="connsiteY1069" fmla="*/ 1585285 h 2812935"/>
                    <a:gd name="connsiteX1070" fmla="*/ 836693 w 1404720"/>
                    <a:gd name="connsiteY1070" fmla="*/ 1585285 h 2812935"/>
                    <a:gd name="connsiteX1071" fmla="*/ 796325 w 1404720"/>
                    <a:gd name="connsiteY1071" fmla="*/ 1625653 h 2812935"/>
                    <a:gd name="connsiteX1072" fmla="*/ 836693 w 1404720"/>
                    <a:gd name="connsiteY1072" fmla="*/ 1666021 h 2812935"/>
                    <a:gd name="connsiteX1073" fmla="*/ 877061 w 1404720"/>
                    <a:gd name="connsiteY1073" fmla="*/ 1625653 h 2812935"/>
                    <a:gd name="connsiteX1074" fmla="*/ 836693 w 1404720"/>
                    <a:gd name="connsiteY1074" fmla="*/ 1585285 h 2812935"/>
                    <a:gd name="connsiteX1075" fmla="*/ 752256 w 1404720"/>
                    <a:gd name="connsiteY1075" fmla="*/ 1585285 h 2812935"/>
                    <a:gd name="connsiteX1076" fmla="*/ 711888 w 1404720"/>
                    <a:gd name="connsiteY1076" fmla="*/ 1625653 h 2812935"/>
                    <a:gd name="connsiteX1077" fmla="*/ 752256 w 1404720"/>
                    <a:gd name="connsiteY1077" fmla="*/ 1666021 h 2812935"/>
                    <a:gd name="connsiteX1078" fmla="*/ 792624 w 1404720"/>
                    <a:gd name="connsiteY1078" fmla="*/ 1625653 h 2812935"/>
                    <a:gd name="connsiteX1079" fmla="*/ 752256 w 1404720"/>
                    <a:gd name="connsiteY1079" fmla="*/ 1585285 h 2812935"/>
                    <a:gd name="connsiteX1080" fmla="*/ 667820 w 1404720"/>
                    <a:gd name="connsiteY1080" fmla="*/ 1585285 h 2812935"/>
                    <a:gd name="connsiteX1081" fmla="*/ 627452 w 1404720"/>
                    <a:gd name="connsiteY1081" fmla="*/ 1625653 h 2812935"/>
                    <a:gd name="connsiteX1082" fmla="*/ 667820 w 1404720"/>
                    <a:gd name="connsiteY1082" fmla="*/ 1666021 h 2812935"/>
                    <a:gd name="connsiteX1083" fmla="*/ 708188 w 1404720"/>
                    <a:gd name="connsiteY1083" fmla="*/ 1625653 h 2812935"/>
                    <a:gd name="connsiteX1084" fmla="*/ 667820 w 1404720"/>
                    <a:gd name="connsiteY1084" fmla="*/ 1585285 h 2812935"/>
                    <a:gd name="connsiteX1085" fmla="*/ 583384 w 1404720"/>
                    <a:gd name="connsiteY1085" fmla="*/ 1585285 h 2812935"/>
                    <a:gd name="connsiteX1086" fmla="*/ 543016 w 1404720"/>
                    <a:gd name="connsiteY1086" fmla="*/ 1625653 h 2812935"/>
                    <a:gd name="connsiteX1087" fmla="*/ 583384 w 1404720"/>
                    <a:gd name="connsiteY1087" fmla="*/ 1666021 h 2812935"/>
                    <a:gd name="connsiteX1088" fmla="*/ 623752 w 1404720"/>
                    <a:gd name="connsiteY1088" fmla="*/ 1625653 h 2812935"/>
                    <a:gd name="connsiteX1089" fmla="*/ 583384 w 1404720"/>
                    <a:gd name="connsiteY1089" fmla="*/ 1585285 h 2812935"/>
                    <a:gd name="connsiteX1090" fmla="*/ 498947 w 1404720"/>
                    <a:gd name="connsiteY1090" fmla="*/ 1585285 h 2812935"/>
                    <a:gd name="connsiteX1091" fmla="*/ 458579 w 1404720"/>
                    <a:gd name="connsiteY1091" fmla="*/ 1625653 h 2812935"/>
                    <a:gd name="connsiteX1092" fmla="*/ 498947 w 1404720"/>
                    <a:gd name="connsiteY1092" fmla="*/ 1666021 h 2812935"/>
                    <a:gd name="connsiteX1093" fmla="*/ 539315 w 1404720"/>
                    <a:gd name="connsiteY1093" fmla="*/ 1625653 h 2812935"/>
                    <a:gd name="connsiteX1094" fmla="*/ 498947 w 1404720"/>
                    <a:gd name="connsiteY1094" fmla="*/ 1585285 h 2812935"/>
                    <a:gd name="connsiteX1095" fmla="*/ 414511 w 1404720"/>
                    <a:gd name="connsiteY1095" fmla="*/ 1585285 h 2812935"/>
                    <a:gd name="connsiteX1096" fmla="*/ 374143 w 1404720"/>
                    <a:gd name="connsiteY1096" fmla="*/ 1625653 h 2812935"/>
                    <a:gd name="connsiteX1097" fmla="*/ 414511 w 1404720"/>
                    <a:gd name="connsiteY1097" fmla="*/ 1666021 h 2812935"/>
                    <a:gd name="connsiteX1098" fmla="*/ 454879 w 1404720"/>
                    <a:gd name="connsiteY1098" fmla="*/ 1625653 h 2812935"/>
                    <a:gd name="connsiteX1099" fmla="*/ 414511 w 1404720"/>
                    <a:gd name="connsiteY1099" fmla="*/ 1585285 h 2812935"/>
                    <a:gd name="connsiteX1100" fmla="*/ 330075 w 1404720"/>
                    <a:gd name="connsiteY1100" fmla="*/ 1585285 h 2812935"/>
                    <a:gd name="connsiteX1101" fmla="*/ 289707 w 1404720"/>
                    <a:gd name="connsiteY1101" fmla="*/ 1625653 h 2812935"/>
                    <a:gd name="connsiteX1102" fmla="*/ 330075 w 1404720"/>
                    <a:gd name="connsiteY1102" fmla="*/ 1666021 h 2812935"/>
                    <a:gd name="connsiteX1103" fmla="*/ 370443 w 1404720"/>
                    <a:gd name="connsiteY1103" fmla="*/ 1625653 h 2812935"/>
                    <a:gd name="connsiteX1104" fmla="*/ 330075 w 1404720"/>
                    <a:gd name="connsiteY1104" fmla="*/ 1585285 h 2812935"/>
                    <a:gd name="connsiteX1105" fmla="*/ 245639 w 1404720"/>
                    <a:gd name="connsiteY1105" fmla="*/ 1585285 h 2812935"/>
                    <a:gd name="connsiteX1106" fmla="*/ 205271 w 1404720"/>
                    <a:gd name="connsiteY1106" fmla="*/ 1625653 h 2812935"/>
                    <a:gd name="connsiteX1107" fmla="*/ 245639 w 1404720"/>
                    <a:gd name="connsiteY1107" fmla="*/ 1666021 h 2812935"/>
                    <a:gd name="connsiteX1108" fmla="*/ 286007 w 1404720"/>
                    <a:gd name="connsiteY1108" fmla="*/ 1625653 h 2812935"/>
                    <a:gd name="connsiteX1109" fmla="*/ 245639 w 1404720"/>
                    <a:gd name="connsiteY1109" fmla="*/ 1585285 h 2812935"/>
                    <a:gd name="connsiteX1110" fmla="*/ 161202 w 1404720"/>
                    <a:gd name="connsiteY1110" fmla="*/ 1585285 h 2812935"/>
                    <a:gd name="connsiteX1111" fmla="*/ 120834 w 1404720"/>
                    <a:gd name="connsiteY1111" fmla="*/ 1625653 h 2812935"/>
                    <a:gd name="connsiteX1112" fmla="*/ 161202 w 1404720"/>
                    <a:gd name="connsiteY1112" fmla="*/ 1666021 h 2812935"/>
                    <a:gd name="connsiteX1113" fmla="*/ 201570 w 1404720"/>
                    <a:gd name="connsiteY1113" fmla="*/ 1625653 h 2812935"/>
                    <a:gd name="connsiteX1114" fmla="*/ 161202 w 1404720"/>
                    <a:gd name="connsiteY1114" fmla="*/ 1585285 h 2812935"/>
                    <a:gd name="connsiteX1115" fmla="*/ 76766 w 1404720"/>
                    <a:gd name="connsiteY1115" fmla="*/ 1585285 h 2812935"/>
                    <a:gd name="connsiteX1116" fmla="*/ 36398 w 1404720"/>
                    <a:gd name="connsiteY1116" fmla="*/ 1625653 h 2812935"/>
                    <a:gd name="connsiteX1117" fmla="*/ 76766 w 1404720"/>
                    <a:gd name="connsiteY1117" fmla="*/ 1666021 h 2812935"/>
                    <a:gd name="connsiteX1118" fmla="*/ 117134 w 1404720"/>
                    <a:gd name="connsiteY1118" fmla="*/ 1625653 h 2812935"/>
                    <a:gd name="connsiteX1119" fmla="*/ 76766 w 1404720"/>
                    <a:gd name="connsiteY1119" fmla="*/ 1585285 h 2812935"/>
                    <a:gd name="connsiteX1120" fmla="*/ 1343312 w 1404720"/>
                    <a:gd name="connsiteY1120" fmla="*/ 1499236 h 2812935"/>
                    <a:gd name="connsiteX1121" fmla="*/ 1302944 w 1404720"/>
                    <a:gd name="connsiteY1121" fmla="*/ 1539604 h 2812935"/>
                    <a:gd name="connsiteX1122" fmla="*/ 1343312 w 1404720"/>
                    <a:gd name="connsiteY1122" fmla="*/ 1579972 h 2812935"/>
                    <a:gd name="connsiteX1123" fmla="*/ 1383680 w 1404720"/>
                    <a:gd name="connsiteY1123" fmla="*/ 1539604 h 2812935"/>
                    <a:gd name="connsiteX1124" fmla="*/ 1343312 w 1404720"/>
                    <a:gd name="connsiteY1124" fmla="*/ 1499236 h 2812935"/>
                    <a:gd name="connsiteX1125" fmla="*/ 1258874 w 1404720"/>
                    <a:gd name="connsiteY1125" fmla="*/ 1499236 h 2812935"/>
                    <a:gd name="connsiteX1126" fmla="*/ 1218506 w 1404720"/>
                    <a:gd name="connsiteY1126" fmla="*/ 1539604 h 2812935"/>
                    <a:gd name="connsiteX1127" fmla="*/ 1258874 w 1404720"/>
                    <a:gd name="connsiteY1127" fmla="*/ 1579972 h 2812935"/>
                    <a:gd name="connsiteX1128" fmla="*/ 1299242 w 1404720"/>
                    <a:gd name="connsiteY1128" fmla="*/ 1539604 h 2812935"/>
                    <a:gd name="connsiteX1129" fmla="*/ 1258874 w 1404720"/>
                    <a:gd name="connsiteY1129" fmla="*/ 1499236 h 2812935"/>
                    <a:gd name="connsiteX1130" fmla="*/ 1174438 w 1404720"/>
                    <a:gd name="connsiteY1130" fmla="*/ 1499236 h 2812935"/>
                    <a:gd name="connsiteX1131" fmla="*/ 1134070 w 1404720"/>
                    <a:gd name="connsiteY1131" fmla="*/ 1539604 h 2812935"/>
                    <a:gd name="connsiteX1132" fmla="*/ 1174438 w 1404720"/>
                    <a:gd name="connsiteY1132" fmla="*/ 1579972 h 2812935"/>
                    <a:gd name="connsiteX1133" fmla="*/ 1214806 w 1404720"/>
                    <a:gd name="connsiteY1133" fmla="*/ 1539604 h 2812935"/>
                    <a:gd name="connsiteX1134" fmla="*/ 1174438 w 1404720"/>
                    <a:gd name="connsiteY1134" fmla="*/ 1499236 h 2812935"/>
                    <a:gd name="connsiteX1135" fmla="*/ 1090002 w 1404720"/>
                    <a:gd name="connsiteY1135" fmla="*/ 1499236 h 2812935"/>
                    <a:gd name="connsiteX1136" fmla="*/ 1049634 w 1404720"/>
                    <a:gd name="connsiteY1136" fmla="*/ 1539604 h 2812935"/>
                    <a:gd name="connsiteX1137" fmla="*/ 1090002 w 1404720"/>
                    <a:gd name="connsiteY1137" fmla="*/ 1579972 h 2812935"/>
                    <a:gd name="connsiteX1138" fmla="*/ 1130370 w 1404720"/>
                    <a:gd name="connsiteY1138" fmla="*/ 1539604 h 2812935"/>
                    <a:gd name="connsiteX1139" fmla="*/ 1090002 w 1404720"/>
                    <a:gd name="connsiteY1139" fmla="*/ 1499236 h 2812935"/>
                    <a:gd name="connsiteX1140" fmla="*/ 1005565 w 1404720"/>
                    <a:gd name="connsiteY1140" fmla="*/ 1499236 h 2812935"/>
                    <a:gd name="connsiteX1141" fmla="*/ 965197 w 1404720"/>
                    <a:gd name="connsiteY1141" fmla="*/ 1539604 h 2812935"/>
                    <a:gd name="connsiteX1142" fmla="*/ 1005565 w 1404720"/>
                    <a:gd name="connsiteY1142" fmla="*/ 1579972 h 2812935"/>
                    <a:gd name="connsiteX1143" fmla="*/ 1045933 w 1404720"/>
                    <a:gd name="connsiteY1143" fmla="*/ 1539604 h 2812935"/>
                    <a:gd name="connsiteX1144" fmla="*/ 1005565 w 1404720"/>
                    <a:gd name="connsiteY1144" fmla="*/ 1499236 h 2812935"/>
                    <a:gd name="connsiteX1145" fmla="*/ 921129 w 1404720"/>
                    <a:gd name="connsiteY1145" fmla="*/ 1499236 h 2812935"/>
                    <a:gd name="connsiteX1146" fmla="*/ 880761 w 1404720"/>
                    <a:gd name="connsiteY1146" fmla="*/ 1539604 h 2812935"/>
                    <a:gd name="connsiteX1147" fmla="*/ 921129 w 1404720"/>
                    <a:gd name="connsiteY1147" fmla="*/ 1579972 h 2812935"/>
                    <a:gd name="connsiteX1148" fmla="*/ 961497 w 1404720"/>
                    <a:gd name="connsiteY1148" fmla="*/ 1539604 h 2812935"/>
                    <a:gd name="connsiteX1149" fmla="*/ 921129 w 1404720"/>
                    <a:gd name="connsiteY1149" fmla="*/ 1499236 h 2812935"/>
                    <a:gd name="connsiteX1150" fmla="*/ 836693 w 1404720"/>
                    <a:gd name="connsiteY1150" fmla="*/ 1499236 h 2812935"/>
                    <a:gd name="connsiteX1151" fmla="*/ 796325 w 1404720"/>
                    <a:gd name="connsiteY1151" fmla="*/ 1539604 h 2812935"/>
                    <a:gd name="connsiteX1152" fmla="*/ 836693 w 1404720"/>
                    <a:gd name="connsiteY1152" fmla="*/ 1579972 h 2812935"/>
                    <a:gd name="connsiteX1153" fmla="*/ 877061 w 1404720"/>
                    <a:gd name="connsiteY1153" fmla="*/ 1539604 h 2812935"/>
                    <a:gd name="connsiteX1154" fmla="*/ 836693 w 1404720"/>
                    <a:gd name="connsiteY1154" fmla="*/ 1499236 h 2812935"/>
                    <a:gd name="connsiteX1155" fmla="*/ 752256 w 1404720"/>
                    <a:gd name="connsiteY1155" fmla="*/ 1499236 h 2812935"/>
                    <a:gd name="connsiteX1156" fmla="*/ 711888 w 1404720"/>
                    <a:gd name="connsiteY1156" fmla="*/ 1539604 h 2812935"/>
                    <a:gd name="connsiteX1157" fmla="*/ 752256 w 1404720"/>
                    <a:gd name="connsiteY1157" fmla="*/ 1579972 h 2812935"/>
                    <a:gd name="connsiteX1158" fmla="*/ 792624 w 1404720"/>
                    <a:gd name="connsiteY1158" fmla="*/ 1539604 h 2812935"/>
                    <a:gd name="connsiteX1159" fmla="*/ 752256 w 1404720"/>
                    <a:gd name="connsiteY1159" fmla="*/ 1499236 h 2812935"/>
                    <a:gd name="connsiteX1160" fmla="*/ 667820 w 1404720"/>
                    <a:gd name="connsiteY1160" fmla="*/ 1499236 h 2812935"/>
                    <a:gd name="connsiteX1161" fmla="*/ 627452 w 1404720"/>
                    <a:gd name="connsiteY1161" fmla="*/ 1539604 h 2812935"/>
                    <a:gd name="connsiteX1162" fmla="*/ 667820 w 1404720"/>
                    <a:gd name="connsiteY1162" fmla="*/ 1579972 h 2812935"/>
                    <a:gd name="connsiteX1163" fmla="*/ 708188 w 1404720"/>
                    <a:gd name="connsiteY1163" fmla="*/ 1539604 h 2812935"/>
                    <a:gd name="connsiteX1164" fmla="*/ 667820 w 1404720"/>
                    <a:gd name="connsiteY1164" fmla="*/ 1499236 h 2812935"/>
                    <a:gd name="connsiteX1165" fmla="*/ 583384 w 1404720"/>
                    <a:gd name="connsiteY1165" fmla="*/ 1499236 h 2812935"/>
                    <a:gd name="connsiteX1166" fmla="*/ 543016 w 1404720"/>
                    <a:gd name="connsiteY1166" fmla="*/ 1539604 h 2812935"/>
                    <a:gd name="connsiteX1167" fmla="*/ 583384 w 1404720"/>
                    <a:gd name="connsiteY1167" fmla="*/ 1579972 h 2812935"/>
                    <a:gd name="connsiteX1168" fmla="*/ 623752 w 1404720"/>
                    <a:gd name="connsiteY1168" fmla="*/ 1539604 h 2812935"/>
                    <a:gd name="connsiteX1169" fmla="*/ 583384 w 1404720"/>
                    <a:gd name="connsiteY1169" fmla="*/ 1499236 h 2812935"/>
                    <a:gd name="connsiteX1170" fmla="*/ 498947 w 1404720"/>
                    <a:gd name="connsiteY1170" fmla="*/ 1499236 h 2812935"/>
                    <a:gd name="connsiteX1171" fmla="*/ 458579 w 1404720"/>
                    <a:gd name="connsiteY1171" fmla="*/ 1539604 h 2812935"/>
                    <a:gd name="connsiteX1172" fmla="*/ 498947 w 1404720"/>
                    <a:gd name="connsiteY1172" fmla="*/ 1579972 h 2812935"/>
                    <a:gd name="connsiteX1173" fmla="*/ 539315 w 1404720"/>
                    <a:gd name="connsiteY1173" fmla="*/ 1539604 h 2812935"/>
                    <a:gd name="connsiteX1174" fmla="*/ 498947 w 1404720"/>
                    <a:gd name="connsiteY1174" fmla="*/ 1499236 h 2812935"/>
                    <a:gd name="connsiteX1175" fmla="*/ 414511 w 1404720"/>
                    <a:gd name="connsiteY1175" fmla="*/ 1499236 h 2812935"/>
                    <a:gd name="connsiteX1176" fmla="*/ 374143 w 1404720"/>
                    <a:gd name="connsiteY1176" fmla="*/ 1539604 h 2812935"/>
                    <a:gd name="connsiteX1177" fmla="*/ 414511 w 1404720"/>
                    <a:gd name="connsiteY1177" fmla="*/ 1579972 h 2812935"/>
                    <a:gd name="connsiteX1178" fmla="*/ 454879 w 1404720"/>
                    <a:gd name="connsiteY1178" fmla="*/ 1539604 h 2812935"/>
                    <a:gd name="connsiteX1179" fmla="*/ 414511 w 1404720"/>
                    <a:gd name="connsiteY1179" fmla="*/ 1499236 h 2812935"/>
                    <a:gd name="connsiteX1180" fmla="*/ 330075 w 1404720"/>
                    <a:gd name="connsiteY1180" fmla="*/ 1499236 h 2812935"/>
                    <a:gd name="connsiteX1181" fmla="*/ 289707 w 1404720"/>
                    <a:gd name="connsiteY1181" fmla="*/ 1539604 h 2812935"/>
                    <a:gd name="connsiteX1182" fmla="*/ 330075 w 1404720"/>
                    <a:gd name="connsiteY1182" fmla="*/ 1579972 h 2812935"/>
                    <a:gd name="connsiteX1183" fmla="*/ 370443 w 1404720"/>
                    <a:gd name="connsiteY1183" fmla="*/ 1539604 h 2812935"/>
                    <a:gd name="connsiteX1184" fmla="*/ 330075 w 1404720"/>
                    <a:gd name="connsiteY1184" fmla="*/ 1499236 h 2812935"/>
                    <a:gd name="connsiteX1185" fmla="*/ 245639 w 1404720"/>
                    <a:gd name="connsiteY1185" fmla="*/ 1499236 h 2812935"/>
                    <a:gd name="connsiteX1186" fmla="*/ 205271 w 1404720"/>
                    <a:gd name="connsiteY1186" fmla="*/ 1539604 h 2812935"/>
                    <a:gd name="connsiteX1187" fmla="*/ 245639 w 1404720"/>
                    <a:gd name="connsiteY1187" fmla="*/ 1579972 h 2812935"/>
                    <a:gd name="connsiteX1188" fmla="*/ 286007 w 1404720"/>
                    <a:gd name="connsiteY1188" fmla="*/ 1539604 h 2812935"/>
                    <a:gd name="connsiteX1189" fmla="*/ 245639 w 1404720"/>
                    <a:gd name="connsiteY1189" fmla="*/ 1499236 h 2812935"/>
                    <a:gd name="connsiteX1190" fmla="*/ 161202 w 1404720"/>
                    <a:gd name="connsiteY1190" fmla="*/ 1499236 h 2812935"/>
                    <a:gd name="connsiteX1191" fmla="*/ 120834 w 1404720"/>
                    <a:gd name="connsiteY1191" fmla="*/ 1539604 h 2812935"/>
                    <a:gd name="connsiteX1192" fmla="*/ 161202 w 1404720"/>
                    <a:gd name="connsiteY1192" fmla="*/ 1579972 h 2812935"/>
                    <a:gd name="connsiteX1193" fmla="*/ 201570 w 1404720"/>
                    <a:gd name="connsiteY1193" fmla="*/ 1539604 h 2812935"/>
                    <a:gd name="connsiteX1194" fmla="*/ 161202 w 1404720"/>
                    <a:gd name="connsiteY1194" fmla="*/ 1499236 h 2812935"/>
                    <a:gd name="connsiteX1195" fmla="*/ 76766 w 1404720"/>
                    <a:gd name="connsiteY1195" fmla="*/ 1499236 h 2812935"/>
                    <a:gd name="connsiteX1196" fmla="*/ 36398 w 1404720"/>
                    <a:gd name="connsiteY1196" fmla="*/ 1539604 h 2812935"/>
                    <a:gd name="connsiteX1197" fmla="*/ 76766 w 1404720"/>
                    <a:gd name="connsiteY1197" fmla="*/ 1579972 h 2812935"/>
                    <a:gd name="connsiteX1198" fmla="*/ 117134 w 1404720"/>
                    <a:gd name="connsiteY1198" fmla="*/ 1539604 h 2812935"/>
                    <a:gd name="connsiteX1199" fmla="*/ 76766 w 1404720"/>
                    <a:gd name="connsiteY1199" fmla="*/ 1499236 h 2812935"/>
                    <a:gd name="connsiteX1200" fmla="*/ 1343312 w 1404720"/>
                    <a:gd name="connsiteY1200" fmla="*/ 1413186 h 2812935"/>
                    <a:gd name="connsiteX1201" fmla="*/ 1302944 w 1404720"/>
                    <a:gd name="connsiteY1201" fmla="*/ 1453554 h 2812935"/>
                    <a:gd name="connsiteX1202" fmla="*/ 1343312 w 1404720"/>
                    <a:gd name="connsiteY1202" fmla="*/ 1493922 h 2812935"/>
                    <a:gd name="connsiteX1203" fmla="*/ 1383680 w 1404720"/>
                    <a:gd name="connsiteY1203" fmla="*/ 1453554 h 2812935"/>
                    <a:gd name="connsiteX1204" fmla="*/ 1343312 w 1404720"/>
                    <a:gd name="connsiteY1204" fmla="*/ 1413186 h 2812935"/>
                    <a:gd name="connsiteX1205" fmla="*/ 1258874 w 1404720"/>
                    <a:gd name="connsiteY1205" fmla="*/ 1413186 h 2812935"/>
                    <a:gd name="connsiteX1206" fmla="*/ 1218506 w 1404720"/>
                    <a:gd name="connsiteY1206" fmla="*/ 1453554 h 2812935"/>
                    <a:gd name="connsiteX1207" fmla="*/ 1258874 w 1404720"/>
                    <a:gd name="connsiteY1207" fmla="*/ 1493922 h 2812935"/>
                    <a:gd name="connsiteX1208" fmla="*/ 1299242 w 1404720"/>
                    <a:gd name="connsiteY1208" fmla="*/ 1453554 h 2812935"/>
                    <a:gd name="connsiteX1209" fmla="*/ 1258874 w 1404720"/>
                    <a:gd name="connsiteY1209" fmla="*/ 1413186 h 2812935"/>
                    <a:gd name="connsiteX1210" fmla="*/ 1174438 w 1404720"/>
                    <a:gd name="connsiteY1210" fmla="*/ 1413186 h 2812935"/>
                    <a:gd name="connsiteX1211" fmla="*/ 1134070 w 1404720"/>
                    <a:gd name="connsiteY1211" fmla="*/ 1453554 h 2812935"/>
                    <a:gd name="connsiteX1212" fmla="*/ 1174438 w 1404720"/>
                    <a:gd name="connsiteY1212" fmla="*/ 1493922 h 2812935"/>
                    <a:gd name="connsiteX1213" fmla="*/ 1214806 w 1404720"/>
                    <a:gd name="connsiteY1213" fmla="*/ 1453554 h 2812935"/>
                    <a:gd name="connsiteX1214" fmla="*/ 1174438 w 1404720"/>
                    <a:gd name="connsiteY1214" fmla="*/ 1413186 h 2812935"/>
                    <a:gd name="connsiteX1215" fmla="*/ 1090002 w 1404720"/>
                    <a:gd name="connsiteY1215" fmla="*/ 1413186 h 2812935"/>
                    <a:gd name="connsiteX1216" fmla="*/ 1049634 w 1404720"/>
                    <a:gd name="connsiteY1216" fmla="*/ 1453554 h 2812935"/>
                    <a:gd name="connsiteX1217" fmla="*/ 1090002 w 1404720"/>
                    <a:gd name="connsiteY1217" fmla="*/ 1493922 h 2812935"/>
                    <a:gd name="connsiteX1218" fmla="*/ 1130370 w 1404720"/>
                    <a:gd name="connsiteY1218" fmla="*/ 1453554 h 2812935"/>
                    <a:gd name="connsiteX1219" fmla="*/ 1090002 w 1404720"/>
                    <a:gd name="connsiteY1219" fmla="*/ 1413186 h 2812935"/>
                    <a:gd name="connsiteX1220" fmla="*/ 1005565 w 1404720"/>
                    <a:gd name="connsiteY1220" fmla="*/ 1413186 h 2812935"/>
                    <a:gd name="connsiteX1221" fmla="*/ 965197 w 1404720"/>
                    <a:gd name="connsiteY1221" fmla="*/ 1453554 h 2812935"/>
                    <a:gd name="connsiteX1222" fmla="*/ 1005565 w 1404720"/>
                    <a:gd name="connsiteY1222" fmla="*/ 1493922 h 2812935"/>
                    <a:gd name="connsiteX1223" fmla="*/ 1045933 w 1404720"/>
                    <a:gd name="connsiteY1223" fmla="*/ 1453554 h 2812935"/>
                    <a:gd name="connsiteX1224" fmla="*/ 1005565 w 1404720"/>
                    <a:gd name="connsiteY1224" fmla="*/ 1413186 h 2812935"/>
                    <a:gd name="connsiteX1225" fmla="*/ 921129 w 1404720"/>
                    <a:gd name="connsiteY1225" fmla="*/ 1413186 h 2812935"/>
                    <a:gd name="connsiteX1226" fmla="*/ 880761 w 1404720"/>
                    <a:gd name="connsiteY1226" fmla="*/ 1453554 h 2812935"/>
                    <a:gd name="connsiteX1227" fmla="*/ 921129 w 1404720"/>
                    <a:gd name="connsiteY1227" fmla="*/ 1493922 h 2812935"/>
                    <a:gd name="connsiteX1228" fmla="*/ 961497 w 1404720"/>
                    <a:gd name="connsiteY1228" fmla="*/ 1453554 h 2812935"/>
                    <a:gd name="connsiteX1229" fmla="*/ 921129 w 1404720"/>
                    <a:gd name="connsiteY1229" fmla="*/ 1413186 h 2812935"/>
                    <a:gd name="connsiteX1230" fmla="*/ 836693 w 1404720"/>
                    <a:gd name="connsiteY1230" fmla="*/ 1413186 h 2812935"/>
                    <a:gd name="connsiteX1231" fmla="*/ 796325 w 1404720"/>
                    <a:gd name="connsiteY1231" fmla="*/ 1453554 h 2812935"/>
                    <a:gd name="connsiteX1232" fmla="*/ 836693 w 1404720"/>
                    <a:gd name="connsiteY1232" fmla="*/ 1493922 h 2812935"/>
                    <a:gd name="connsiteX1233" fmla="*/ 877061 w 1404720"/>
                    <a:gd name="connsiteY1233" fmla="*/ 1453554 h 2812935"/>
                    <a:gd name="connsiteX1234" fmla="*/ 836693 w 1404720"/>
                    <a:gd name="connsiteY1234" fmla="*/ 1413186 h 2812935"/>
                    <a:gd name="connsiteX1235" fmla="*/ 752256 w 1404720"/>
                    <a:gd name="connsiteY1235" fmla="*/ 1413186 h 2812935"/>
                    <a:gd name="connsiteX1236" fmla="*/ 711888 w 1404720"/>
                    <a:gd name="connsiteY1236" fmla="*/ 1453554 h 2812935"/>
                    <a:gd name="connsiteX1237" fmla="*/ 752256 w 1404720"/>
                    <a:gd name="connsiteY1237" fmla="*/ 1493922 h 2812935"/>
                    <a:gd name="connsiteX1238" fmla="*/ 792624 w 1404720"/>
                    <a:gd name="connsiteY1238" fmla="*/ 1453554 h 2812935"/>
                    <a:gd name="connsiteX1239" fmla="*/ 752256 w 1404720"/>
                    <a:gd name="connsiteY1239" fmla="*/ 1413186 h 2812935"/>
                    <a:gd name="connsiteX1240" fmla="*/ 667820 w 1404720"/>
                    <a:gd name="connsiteY1240" fmla="*/ 1413186 h 2812935"/>
                    <a:gd name="connsiteX1241" fmla="*/ 627452 w 1404720"/>
                    <a:gd name="connsiteY1241" fmla="*/ 1453554 h 2812935"/>
                    <a:gd name="connsiteX1242" fmla="*/ 667820 w 1404720"/>
                    <a:gd name="connsiteY1242" fmla="*/ 1493922 h 2812935"/>
                    <a:gd name="connsiteX1243" fmla="*/ 708188 w 1404720"/>
                    <a:gd name="connsiteY1243" fmla="*/ 1453554 h 2812935"/>
                    <a:gd name="connsiteX1244" fmla="*/ 667820 w 1404720"/>
                    <a:gd name="connsiteY1244" fmla="*/ 1413186 h 2812935"/>
                    <a:gd name="connsiteX1245" fmla="*/ 583384 w 1404720"/>
                    <a:gd name="connsiteY1245" fmla="*/ 1413186 h 2812935"/>
                    <a:gd name="connsiteX1246" fmla="*/ 543016 w 1404720"/>
                    <a:gd name="connsiteY1246" fmla="*/ 1453554 h 2812935"/>
                    <a:gd name="connsiteX1247" fmla="*/ 583384 w 1404720"/>
                    <a:gd name="connsiteY1247" fmla="*/ 1493922 h 2812935"/>
                    <a:gd name="connsiteX1248" fmla="*/ 623752 w 1404720"/>
                    <a:gd name="connsiteY1248" fmla="*/ 1453554 h 2812935"/>
                    <a:gd name="connsiteX1249" fmla="*/ 583384 w 1404720"/>
                    <a:gd name="connsiteY1249" fmla="*/ 1413186 h 2812935"/>
                    <a:gd name="connsiteX1250" fmla="*/ 498947 w 1404720"/>
                    <a:gd name="connsiteY1250" fmla="*/ 1413186 h 2812935"/>
                    <a:gd name="connsiteX1251" fmla="*/ 458579 w 1404720"/>
                    <a:gd name="connsiteY1251" fmla="*/ 1453554 h 2812935"/>
                    <a:gd name="connsiteX1252" fmla="*/ 498947 w 1404720"/>
                    <a:gd name="connsiteY1252" fmla="*/ 1493922 h 2812935"/>
                    <a:gd name="connsiteX1253" fmla="*/ 539315 w 1404720"/>
                    <a:gd name="connsiteY1253" fmla="*/ 1453554 h 2812935"/>
                    <a:gd name="connsiteX1254" fmla="*/ 498947 w 1404720"/>
                    <a:gd name="connsiteY1254" fmla="*/ 1413186 h 2812935"/>
                    <a:gd name="connsiteX1255" fmla="*/ 414511 w 1404720"/>
                    <a:gd name="connsiteY1255" fmla="*/ 1413186 h 2812935"/>
                    <a:gd name="connsiteX1256" fmla="*/ 374143 w 1404720"/>
                    <a:gd name="connsiteY1256" fmla="*/ 1453554 h 2812935"/>
                    <a:gd name="connsiteX1257" fmla="*/ 414511 w 1404720"/>
                    <a:gd name="connsiteY1257" fmla="*/ 1493922 h 2812935"/>
                    <a:gd name="connsiteX1258" fmla="*/ 454879 w 1404720"/>
                    <a:gd name="connsiteY1258" fmla="*/ 1453554 h 2812935"/>
                    <a:gd name="connsiteX1259" fmla="*/ 414511 w 1404720"/>
                    <a:gd name="connsiteY1259" fmla="*/ 1413186 h 2812935"/>
                    <a:gd name="connsiteX1260" fmla="*/ 330075 w 1404720"/>
                    <a:gd name="connsiteY1260" fmla="*/ 1413186 h 2812935"/>
                    <a:gd name="connsiteX1261" fmla="*/ 289707 w 1404720"/>
                    <a:gd name="connsiteY1261" fmla="*/ 1453554 h 2812935"/>
                    <a:gd name="connsiteX1262" fmla="*/ 330075 w 1404720"/>
                    <a:gd name="connsiteY1262" fmla="*/ 1493922 h 2812935"/>
                    <a:gd name="connsiteX1263" fmla="*/ 370443 w 1404720"/>
                    <a:gd name="connsiteY1263" fmla="*/ 1453554 h 2812935"/>
                    <a:gd name="connsiteX1264" fmla="*/ 330075 w 1404720"/>
                    <a:gd name="connsiteY1264" fmla="*/ 1413186 h 2812935"/>
                    <a:gd name="connsiteX1265" fmla="*/ 245639 w 1404720"/>
                    <a:gd name="connsiteY1265" fmla="*/ 1413186 h 2812935"/>
                    <a:gd name="connsiteX1266" fmla="*/ 205271 w 1404720"/>
                    <a:gd name="connsiteY1266" fmla="*/ 1453554 h 2812935"/>
                    <a:gd name="connsiteX1267" fmla="*/ 245639 w 1404720"/>
                    <a:gd name="connsiteY1267" fmla="*/ 1493922 h 2812935"/>
                    <a:gd name="connsiteX1268" fmla="*/ 286007 w 1404720"/>
                    <a:gd name="connsiteY1268" fmla="*/ 1453554 h 2812935"/>
                    <a:gd name="connsiteX1269" fmla="*/ 245639 w 1404720"/>
                    <a:gd name="connsiteY1269" fmla="*/ 1413186 h 2812935"/>
                    <a:gd name="connsiteX1270" fmla="*/ 161202 w 1404720"/>
                    <a:gd name="connsiteY1270" fmla="*/ 1413186 h 2812935"/>
                    <a:gd name="connsiteX1271" fmla="*/ 120834 w 1404720"/>
                    <a:gd name="connsiteY1271" fmla="*/ 1453554 h 2812935"/>
                    <a:gd name="connsiteX1272" fmla="*/ 161202 w 1404720"/>
                    <a:gd name="connsiteY1272" fmla="*/ 1493922 h 2812935"/>
                    <a:gd name="connsiteX1273" fmla="*/ 201570 w 1404720"/>
                    <a:gd name="connsiteY1273" fmla="*/ 1453554 h 2812935"/>
                    <a:gd name="connsiteX1274" fmla="*/ 161202 w 1404720"/>
                    <a:gd name="connsiteY1274" fmla="*/ 1413186 h 2812935"/>
                    <a:gd name="connsiteX1275" fmla="*/ 76766 w 1404720"/>
                    <a:gd name="connsiteY1275" fmla="*/ 1413186 h 2812935"/>
                    <a:gd name="connsiteX1276" fmla="*/ 36398 w 1404720"/>
                    <a:gd name="connsiteY1276" fmla="*/ 1453554 h 2812935"/>
                    <a:gd name="connsiteX1277" fmla="*/ 76766 w 1404720"/>
                    <a:gd name="connsiteY1277" fmla="*/ 1493922 h 2812935"/>
                    <a:gd name="connsiteX1278" fmla="*/ 117134 w 1404720"/>
                    <a:gd name="connsiteY1278" fmla="*/ 1453554 h 2812935"/>
                    <a:gd name="connsiteX1279" fmla="*/ 76766 w 1404720"/>
                    <a:gd name="connsiteY1279" fmla="*/ 1413186 h 2812935"/>
                    <a:gd name="connsiteX1280" fmla="*/ 1343312 w 1404720"/>
                    <a:gd name="connsiteY1280" fmla="*/ 1327137 h 2812935"/>
                    <a:gd name="connsiteX1281" fmla="*/ 1302944 w 1404720"/>
                    <a:gd name="connsiteY1281" fmla="*/ 1367505 h 2812935"/>
                    <a:gd name="connsiteX1282" fmla="*/ 1343312 w 1404720"/>
                    <a:gd name="connsiteY1282" fmla="*/ 1407873 h 2812935"/>
                    <a:gd name="connsiteX1283" fmla="*/ 1383680 w 1404720"/>
                    <a:gd name="connsiteY1283" fmla="*/ 1367505 h 2812935"/>
                    <a:gd name="connsiteX1284" fmla="*/ 1343312 w 1404720"/>
                    <a:gd name="connsiteY1284" fmla="*/ 1327137 h 2812935"/>
                    <a:gd name="connsiteX1285" fmla="*/ 1258874 w 1404720"/>
                    <a:gd name="connsiteY1285" fmla="*/ 1327137 h 2812935"/>
                    <a:gd name="connsiteX1286" fmla="*/ 1218506 w 1404720"/>
                    <a:gd name="connsiteY1286" fmla="*/ 1367505 h 2812935"/>
                    <a:gd name="connsiteX1287" fmla="*/ 1258874 w 1404720"/>
                    <a:gd name="connsiteY1287" fmla="*/ 1407873 h 2812935"/>
                    <a:gd name="connsiteX1288" fmla="*/ 1299242 w 1404720"/>
                    <a:gd name="connsiteY1288" fmla="*/ 1367505 h 2812935"/>
                    <a:gd name="connsiteX1289" fmla="*/ 1258874 w 1404720"/>
                    <a:gd name="connsiteY1289" fmla="*/ 1327137 h 2812935"/>
                    <a:gd name="connsiteX1290" fmla="*/ 1174438 w 1404720"/>
                    <a:gd name="connsiteY1290" fmla="*/ 1327137 h 2812935"/>
                    <a:gd name="connsiteX1291" fmla="*/ 1134070 w 1404720"/>
                    <a:gd name="connsiteY1291" fmla="*/ 1367505 h 2812935"/>
                    <a:gd name="connsiteX1292" fmla="*/ 1174438 w 1404720"/>
                    <a:gd name="connsiteY1292" fmla="*/ 1407873 h 2812935"/>
                    <a:gd name="connsiteX1293" fmla="*/ 1214806 w 1404720"/>
                    <a:gd name="connsiteY1293" fmla="*/ 1367505 h 2812935"/>
                    <a:gd name="connsiteX1294" fmla="*/ 1174438 w 1404720"/>
                    <a:gd name="connsiteY1294" fmla="*/ 1327137 h 2812935"/>
                    <a:gd name="connsiteX1295" fmla="*/ 1090002 w 1404720"/>
                    <a:gd name="connsiteY1295" fmla="*/ 1327137 h 2812935"/>
                    <a:gd name="connsiteX1296" fmla="*/ 1049634 w 1404720"/>
                    <a:gd name="connsiteY1296" fmla="*/ 1367505 h 2812935"/>
                    <a:gd name="connsiteX1297" fmla="*/ 1090002 w 1404720"/>
                    <a:gd name="connsiteY1297" fmla="*/ 1407873 h 2812935"/>
                    <a:gd name="connsiteX1298" fmla="*/ 1130370 w 1404720"/>
                    <a:gd name="connsiteY1298" fmla="*/ 1367505 h 2812935"/>
                    <a:gd name="connsiteX1299" fmla="*/ 1090002 w 1404720"/>
                    <a:gd name="connsiteY1299" fmla="*/ 1327137 h 2812935"/>
                    <a:gd name="connsiteX1300" fmla="*/ 1005565 w 1404720"/>
                    <a:gd name="connsiteY1300" fmla="*/ 1327137 h 2812935"/>
                    <a:gd name="connsiteX1301" fmla="*/ 965197 w 1404720"/>
                    <a:gd name="connsiteY1301" fmla="*/ 1367505 h 2812935"/>
                    <a:gd name="connsiteX1302" fmla="*/ 1005565 w 1404720"/>
                    <a:gd name="connsiteY1302" fmla="*/ 1407873 h 2812935"/>
                    <a:gd name="connsiteX1303" fmla="*/ 1045933 w 1404720"/>
                    <a:gd name="connsiteY1303" fmla="*/ 1367505 h 2812935"/>
                    <a:gd name="connsiteX1304" fmla="*/ 1005565 w 1404720"/>
                    <a:gd name="connsiteY1304" fmla="*/ 1327137 h 2812935"/>
                    <a:gd name="connsiteX1305" fmla="*/ 921129 w 1404720"/>
                    <a:gd name="connsiteY1305" fmla="*/ 1327137 h 2812935"/>
                    <a:gd name="connsiteX1306" fmla="*/ 880761 w 1404720"/>
                    <a:gd name="connsiteY1306" fmla="*/ 1367505 h 2812935"/>
                    <a:gd name="connsiteX1307" fmla="*/ 921129 w 1404720"/>
                    <a:gd name="connsiteY1307" fmla="*/ 1407873 h 2812935"/>
                    <a:gd name="connsiteX1308" fmla="*/ 961497 w 1404720"/>
                    <a:gd name="connsiteY1308" fmla="*/ 1367505 h 2812935"/>
                    <a:gd name="connsiteX1309" fmla="*/ 921129 w 1404720"/>
                    <a:gd name="connsiteY1309" fmla="*/ 1327137 h 2812935"/>
                    <a:gd name="connsiteX1310" fmla="*/ 836693 w 1404720"/>
                    <a:gd name="connsiteY1310" fmla="*/ 1327137 h 2812935"/>
                    <a:gd name="connsiteX1311" fmla="*/ 796325 w 1404720"/>
                    <a:gd name="connsiteY1311" fmla="*/ 1367505 h 2812935"/>
                    <a:gd name="connsiteX1312" fmla="*/ 836693 w 1404720"/>
                    <a:gd name="connsiteY1312" fmla="*/ 1407873 h 2812935"/>
                    <a:gd name="connsiteX1313" fmla="*/ 877061 w 1404720"/>
                    <a:gd name="connsiteY1313" fmla="*/ 1367505 h 2812935"/>
                    <a:gd name="connsiteX1314" fmla="*/ 836693 w 1404720"/>
                    <a:gd name="connsiteY1314" fmla="*/ 1327137 h 2812935"/>
                    <a:gd name="connsiteX1315" fmla="*/ 752256 w 1404720"/>
                    <a:gd name="connsiteY1315" fmla="*/ 1327137 h 2812935"/>
                    <a:gd name="connsiteX1316" fmla="*/ 711888 w 1404720"/>
                    <a:gd name="connsiteY1316" fmla="*/ 1367505 h 2812935"/>
                    <a:gd name="connsiteX1317" fmla="*/ 752256 w 1404720"/>
                    <a:gd name="connsiteY1317" fmla="*/ 1407873 h 2812935"/>
                    <a:gd name="connsiteX1318" fmla="*/ 792624 w 1404720"/>
                    <a:gd name="connsiteY1318" fmla="*/ 1367505 h 2812935"/>
                    <a:gd name="connsiteX1319" fmla="*/ 752256 w 1404720"/>
                    <a:gd name="connsiteY1319" fmla="*/ 1327137 h 2812935"/>
                    <a:gd name="connsiteX1320" fmla="*/ 667820 w 1404720"/>
                    <a:gd name="connsiteY1320" fmla="*/ 1327137 h 2812935"/>
                    <a:gd name="connsiteX1321" fmla="*/ 627452 w 1404720"/>
                    <a:gd name="connsiteY1321" fmla="*/ 1367505 h 2812935"/>
                    <a:gd name="connsiteX1322" fmla="*/ 667820 w 1404720"/>
                    <a:gd name="connsiteY1322" fmla="*/ 1407873 h 2812935"/>
                    <a:gd name="connsiteX1323" fmla="*/ 708188 w 1404720"/>
                    <a:gd name="connsiteY1323" fmla="*/ 1367505 h 2812935"/>
                    <a:gd name="connsiteX1324" fmla="*/ 667820 w 1404720"/>
                    <a:gd name="connsiteY1324" fmla="*/ 1327137 h 2812935"/>
                    <a:gd name="connsiteX1325" fmla="*/ 583384 w 1404720"/>
                    <a:gd name="connsiteY1325" fmla="*/ 1327137 h 2812935"/>
                    <a:gd name="connsiteX1326" fmla="*/ 543016 w 1404720"/>
                    <a:gd name="connsiteY1326" fmla="*/ 1367505 h 2812935"/>
                    <a:gd name="connsiteX1327" fmla="*/ 583384 w 1404720"/>
                    <a:gd name="connsiteY1327" fmla="*/ 1407873 h 2812935"/>
                    <a:gd name="connsiteX1328" fmla="*/ 623752 w 1404720"/>
                    <a:gd name="connsiteY1328" fmla="*/ 1367505 h 2812935"/>
                    <a:gd name="connsiteX1329" fmla="*/ 583384 w 1404720"/>
                    <a:gd name="connsiteY1329" fmla="*/ 1327137 h 2812935"/>
                    <a:gd name="connsiteX1330" fmla="*/ 498947 w 1404720"/>
                    <a:gd name="connsiteY1330" fmla="*/ 1327137 h 2812935"/>
                    <a:gd name="connsiteX1331" fmla="*/ 458579 w 1404720"/>
                    <a:gd name="connsiteY1331" fmla="*/ 1367505 h 2812935"/>
                    <a:gd name="connsiteX1332" fmla="*/ 498947 w 1404720"/>
                    <a:gd name="connsiteY1332" fmla="*/ 1407873 h 2812935"/>
                    <a:gd name="connsiteX1333" fmla="*/ 539315 w 1404720"/>
                    <a:gd name="connsiteY1333" fmla="*/ 1367505 h 2812935"/>
                    <a:gd name="connsiteX1334" fmla="*/ 498947 w 1404720"/>
                    <a:gd name="connsiteY1334" fmla="*/ 1327137 h 2812935"/>
                    <a:gd name="connsiteX1335" fmla="*/ 414511 w 1404720"/>
                    <a:gd name="connsiteY1335" fmla="*/ 1327137 h 2812935"/>
                    <a:gd name="connsiteX1336" fmla="*/ 374143 w 1404720"/>
                    <a:gd name="connsiteY1336" fmla="*/ 1367505 h 2812935"/>
                    <a:gd name="connsiteX1337" fmla="*/ 414511 w 1404720"/>
                    <a:gd name="connsiteY1337" fmla="*/ 1407873 h 2812935"/>
                    <a:gd name="connsiteX1338" fmla="*/ 454879 w 1404720"/>
                    <a:gd name="connsiteY1338" fmla="*/ 1367505 h 2812935"/>
                    <a:gd name="connsiteX1339" fmla="*/ 414511 w 1404720"/>
                    <a:gd name="connsiteY1339" fmla="*/ 1327137 h 2812935"/>
                    <a:gd name="connsiteX1340" fmla="*/ 330075 w 1404720"/>
                    <a:gd name="connsiteY1340" fmla="*/ 1327137 h 2812935"/>
                    <a:gd name="connsiteX1341" fmla="*/ 289707 w 1404720"/>
                    <a:gd name="connsiteY1341" fmla="*/ 1367505 h 2812935"/>
                    <a:gd name="connsiteX1342" fmla="*/ 330075 w 1404720"/>
                    <a:gd name="connsiteY1342" fmla="*/ 1407873 h 2812935"/>
                    <a:gd name="connsiteX1343" fmla="*/ 370443 w 1404720"/>
                    <a:gd name="connsiteY1343" fmla="*/ 1367505 h 2812935"/>
                    <a:gd name="connsiteX1344" fmla="*/ 330075 w 1404720"/>
                    <a:gd name="connsiteY1344" fmla="*/ 1327137 h 2812935"/>
                    <a:gd name="connsiteX1345" fmla="*/ 245639 w 1404720"/>
                    <a:gd name="connsiteY1345" fmla="*/ 1327137 h 2812935"/>
                    <a:gd name="connsiteX1346" fmla="*/ 205271 w 1404720"/>
                    <a:gd name="connsiteY1346" fmla="*/ 1367505 h 2812935"/>
                    <a:gd name="connsiteX1347" fmla="*/ 245639 w 1404720"/>
                    <a:gd name="connsiteY1347" fmla="*/ 1407873 h 2812935"/>
                    <a:gd name="connsiteX1348" fmla="*/ 286007 w 1404720"/>
                    <a:gd name="connsiteY1348" fmla="*/ 1367505 h 2812935"/>
                    <a:gd name="connsiteX1349" fmla="*/ 245639 w 1404720"/>
                    <a:gd name="connsiteY1349" fmla="*/ 1327137 h 2812935"/>
                    <a:gd name="connsiteX1350" fmla="*/ 161202 w 1404720"/>
                    <a:gd name="connsiteY1350" fmla="*/ 1327137 h 2812935"/>
                    <a:gd name="connsiteX1351" fmla="*/ 120834 w 1404720"/>
                    <a:gd name="connsiteY1351" fmla="*/ 1367505 h 2812935"/>
                    <a:gd name="connsiteX1352" fmla="*/ 161202 w 1404720"/>
                    <a:gd name="connsiteY1352" fmla="*/ 1407873 h 2812935"/>
                    <a:gd name="connsiteX1353" fmla="*/ 201570 w 1404720"/>
                    <a:gd name="connsiteY1353" fmla="*/ 1367505 h 2812935"/>
                    <a:gd name="connsiteX1354" fmla="*/ 161202 w 1404720"/>
                    <a:gd name="connsiteY1354" fmla="*/ 1327137 h 2812935"/>
                    <a:gd name="connsiteX1355" fmla="*/ 76766 w 1404720"/>
                    <a:gd name="connsiteY1355" fmla="*/ 1327137 h 2812935"/>
                    <a:gd name="connsiteX1356" fmla="*/ 36398 w 1404720"/>
                    <a:gd name="connsiteY1356" fmla="*/ 1367505 h 2812935"/>
                    <a:gd name="connsiteX1357" fmla="*/ 76766 w 1404720"/>
                    <a:gd name="connsiteY1357" fmla="*/ 1407873 h 2812935"/>
                    <a:gd name="connsiteX1358" fmla="*/ 117134 w 1404720"/>
                    <a:gd name="connsiteY1358" fmla="*/ 1367505 h 2812935"/>
                    <a:gd name="connsiteX1359" fmla="*/ 76766 w 1404720"/>
                    <a:gd name="connsiteY1359" fmla="*/ 1327137 h 2812935"/>
                    <a:gd name="connsiteX1360" fmla="*/ 1343312 w 1404720"/>
                    <a:gd name="connsiteY1360" fmla="*/ 1241088 h 2812935"/>
                    <a:gd name="connsiteX1361" fmla="*/ 1302944 w 1404720"/>
                    <a:gd name="connsiteY1361" fmla="*/ 1281456 h 2812935"/>
                    <a:gd name="connsiteX1362" fmla="*/ 1343312 w 1404720"/>
                    <a:gd name="connsiteY1362" fmla="*/ 1321824 h 2812935"/>
                    <a:gd name="connsiteX1363" fmla="*/ 1383680 w 1404720"/>
                    <a:gd name="connsiteY1363" fmla="*/ 1281456 h 2812935"/>
                    <a:gd name="connsiteX1364" fmla="*/ 1343312 w 1404720"/>
                    <a:gd name="connsiteY1364" fmla="*/ 1241088 h 2812935"/>
                    <a:gd name="connsiteX1365" fmla="*/ 1258874 w 1404720"/>
                    <a:gd name="connsiteY1365" fmla="*/ 1241088 h 2812935"/>
                    <a:gd name="connsiteX1366" fmla="*/ 1218506 w 1404720"/>
                    <a:gd name="connsiteY1366" fmla="*/ 1281456 h 2812935"/>
                    <a:gd name="connsiteX1367" fmla="*/ 1258874 w 1404720"/>
                    <a:gd name="connsiteY1367" fmla="*/ 1321824 h 2812935"/>
                    <a:gd name="connsiteX1368" fmla="*/ 1299242 w 1404720"/>
                    <a:gd name="connsiteY1368" fmla="*/ 1281456 h 2812935"/>
                    <a:gd name="connsiteX1369" fmla="*/ 1258874 w 1404720"/>
                    <a:gd name="connsiteY1369" fmla="*/ 1241088 h 2812935"/>
                    <a:gd name="connsiteX1370" fmla="*/ 1174438 w 1404720"/>
                    <a:gd name="connsiteY1370" fmla="*/ 1241088 h 2812935"/>
                    <a:gd name="connsiteX1371" fmla="*/ 1134070 w 1404720"/>
                    <a:gd name="connsiteY1371" fmla="*/ 1281456 h 2812935"/>
                    <a:gd name="connsiteX1372" fmla="*/ 1174438 w 1404720"/>
                    <a:gd name="connsiteY1372" fmla="*/ 1321824 h 2812935"/>
                    <a:gd name="connsiteX1373" fmla="*/ 1214806 w 1404720"/>
                    <a:gd name="connsiteY1373" fmla="*/ 1281456 h 2812935"/>
                    <a:gd name="connsiteX1374" fmla="*/ 1174438 w 1404720"/>
                    <a:gd name="connsiteY1374" fmla="*/ 1241088 h 2812935"/>
                    <a:gd name="connsiteX1375" fmla="*/ 1090002 w 1404720"/>
                    <a:gd name="connsiteY1375" fmla="*/ 1241088 h 2812935"/>
                    <a:gd name="connsiteX1376" fmla="*/ 1049634 w 1404720"/>
                    <a:gd name="connsiteY1376" fmla="*/ 1281456 h 2812935"/>
                    <a:gd name="connsiteX1377" fmla="*/ 1090002 w 1404720"/>
                    <a:gd name="connsiteY1377" fmla="*/ 1321824 h 2812935"/>
                    <a:gd name="connsiteX1378" fmla="*/ 1130370 w 1404720"/>
                    <a:gd name="connsiteY1378" fmla="*/ 1281456 h 2812935"/>
                    <a:gd name="connsiteX1379" fmla="*/ 1090002 w 1404720"/>
                    <a:gd name="connsiteY1379" fmla="*/ 1241088 h 2812935"/>
                    <a:gd name="connsiteX1380" fmla="*/ 1005565 w 1404720"/>
                    <a:gd name="connsiteY1380" fmla="*/ 1241088 h 2812935"/>
                    <a:gd name="connsiteX1381" fmla="*/ 965197 w 1404720"/>
                    <a:gd name="connsiteY1381" fmla="*/ 1281456 h 2812935"/>
                    <a:gd name="connsiteX1382" fmla="*/ 1005565 w 1404720"/>
                    <a:gd name="connsiteY1382" fmla="*/ 1321824 h 2812935"/>
                    <a:gd name="connsiteX1383" fmla="*/ 1045933 w 1404720"/>
                    <a:gd name="connsiteY1383" fmla="*/ 1281456 h 2812935"/>
                    <a:gd name="connsiteX1384" fmla="*/ 1005565 w 1404720"/>
                    <a:gd name="connsiteY1384" fmla="*/ 1241088 h 2812935"/>
                    <a:gd name="connsiteX1385" fmla="*/ 921129 w 1404720"/>
                    <a:gd name="connsiteY1385" fmla="*/ 1241088 h 2812935"/>
                    <a:gd name="connsiteX1386" fmla="*/ 880761 w 1404720"/>
                    <a:gd name="connsiteY1386" fmla="*/ 1281456 h 2812935"/>
                    <a:gd name="connsiteX1387" fmla="*/ 921129 w 1404720"/>
                    <a:gd name="connsiteY1387" fmla="*/ 1321824 h 2812935"/>
                    <a:gd name="connsiteX1388" fmla="*/ 961497 w 1404720"/>
                    <a:gd name="connsiteY1388" fmla="*/ 1281456 h 2812935"/>
                    <a:gd name="connsiteX1389" fmla="*/ 921129 w 1404720"/>
                    <a:gd name="connsiteY1389" fmla="*/ 1241088 h 2812935"/>
                    <a:gd name="connsiteX1390" fmla="*/ 836693 w 1404720"/>
                    <a:gd name="connsiteY1390" fmla="*/ 1241088 h 2812935"/>
                    <a:gd name="connsiteX1391" fmla="*/ 796325 w 1404720"/>
                    <a:gd name="connsiteY1391" fmla="*/ 1281456 h 2812935"/>
                    <a:gd name="connsiteX1392" fmla="*/ 836693 w 1404720"/>
                    <a:gd name="connsiteY1392" fmla="*/ 1321824 h 2812935"/>
                    <a:gd name="connsiteX1393" fmla="*/ 877061 w 1404720"/>
                    <a:gd name="connsiteY1393" fmla="*/ 1281456 h 2812935"/>
                    <a:gd name="connsiteX1394" fmla="*/ 836693 w 1404720"/>
                    <a:gd name="connsiteY1394" fmla="*/ 1241088 h 2812935"/>
                    <a:gd name="connsiteX1395" fmla="*/ 752256 w 1404720"/>
                    <a:gd name="connsiteY1395" fmla="*/ 1241088 h 2812935"/>
                    <a:gd name="connsiteX1396" fmla="*/ 711888 w 1404720"/>
                    <a:gd name="connsiteY1396" fmla="*/ 1281456 h 2812935"/>
                    <a:gd name="connsiteX1397" fmla="*/ 752256 w 1404720"/>
                    <a:gd name="connsiteY1397" fmla="*/ 1321824 h 2812935"/>
                    <a:gd name="connsiteX1398" fmla="*/ 792624 w 1404720"/>
                    <a:gd name="connsiteY1398" fmla="*/ 1281456 h 2812935"/>
                    <a:gd name="connsiteX1399" fmla="*/ 752256 w 1404720"/>
                    <a:gd name="connsiteY1399" fmla="*/ 1241088 h 2812935"/>
                    <a:gd name="connsiteX1400" fmla="*/ 667820 w 1404720"/>
                    <a:gd name="connsiteY1400" fmla="*/ 1241088 h 2812935"/>
                    <a:gd name="connsiteX1401" fmla="*/ 627452 w 1404720"/>
                    <a:gd name="connsiteY1401" fmla="*/ 1281456 h 2812935"/>
                    <a:gd name="connsiteX1402" fmla="*/ 667820 w 1404720"/>
                    <a:gd name="connsiteY1402" fmla="*/ 1321824 h 2812935"/>
                    <a:gd name="connsiteX1403" fmla="*/ 708188 w 1404720"/>
                    <a:gd name="connsiteY1403" fmla="*/ 1281456 h 2812935"/>
                    <a:gd name="connsiteX1404" fmla="*/ 667820 w 1404720"/>
                    <a:gd name="connsiteY1404" fmla="*/ 1241088 h 2812935"/>
                    <a:gd name="connsiteX1405" fmla="*/ 583384 w 1404720"/>
                    <a:gd name="connsiteY1405" fmla="*/ 1241088 h 2812935"/>
                    <a:gd name="connsiteX1406" fmla="*/ 543016 w 1404720"/>
                    <a:gd name="connsiteY1406" fmla="*/ 1281456 h 2812935"/>
                    <a:gd name="connsiteX1407" fmla="*/ 583384 w 1404720"/>
                    <a:gd name="connsiteY1407" fmla="*/ 1321824 h 2812935"/>
                    <a:gd name="connsiteX1408" fmla="*/ 623752 w 1404720"/>
                    <a:gd name="connsiteY1408" fmla="*/ 1281456 h 2812935"/>
                    <a:gd name="connsiteX1409" fmla="*/ 583384 w 1404720"/>
                    <a:gd name="connsiteY1409" fmla="*/ 1241088 h 2812935"/>
                    <a:gd name="connsiteX1410" fmla="*/ 498947 w 1404720"/>
                    <a:gd name="connsiteY1410" fmla="*/ 1241088 h 2812935"/>
                    <a:gd name="connsiteX1411" fmla="*/ 458579 w 1404720"/>
                    <a:gd name="connsiteY1411" fmla="*/ 1281456 h 2812935"/>
                    <a:gd name="connsiteX1412" fmla="*/ 498947 w 1404720"/>
                    <a:gd name="connsiteY1412" fmla="*/ 1321824 h 2812935"/>
                    <a:gd name="connsiteX1413" fmla="*/ 539315 w 1404720"/>
                    <a:gd name="connsiteY1413" fmla="*/ 1281456 h 2812935"/>
                    <a:gd name="connsiteX1414" fmla="*/ 498947 w 1404720"/>
                    <a:gd name="connsiteY1414" fmla="*/ 1241088 h 2812935"/>
                    <a:gd name="connsiteX1415" fmla="*/ 414511 w 1404720"/>
                    <a:gd name="connsiteY1415" fmla="*/ 1241088 h 2812935"/>
                    <a:gd name="connsiteX1416" fmla="*/ 374143 w 1404720"/>
                    <a:gd name="connsiteY1416" fmla="*/ 1281456 h 2812935"/>
                    <a:gd name="connsiteX1417" fmla="*/ 414511 w 1404720"/>
                    <a:gd name="connsiteY1417" fmla="*/ 1321824 h 2812935"/>
                    <a:gd name="connsiteX1418" fmla="*/ 454879 w 1404720"/>
                    <a:gd name="connsiteY1418" fmla="*/ 1281456 h 2812935"/>
                    <a:gd name="connsiteX1419" fmla="*/ 414511 w 1404720"/>
                    <a:gd name="connsiteY1419" fmla="*/ 1241088 h 2812935"/>
                    <a:gd name="connsiteX1420" fmla="*/ 330075 w 1404720"/>
                    <a:gd name="connsiteY1420" fmla="*/ 1241088 h 2812935"/>
                    <a:gd name="connsiteX1421" fmla="*/ 289707 w 1404720"/>
                    <a:gd name="connsiteY1421" fmla="*/ 1281456 h 2812935"/>
                    <a:gd name="connsiteX1422" fmla="*/ 330075 w 1404720"/>
                    <a:gd name="connsiteY1422" fmla="*/ 1321824 h 2812935"/>
                    <a:gd name="connsiteX1423" fmla="*/ 370443 w 1404720"/>
                    <a:gd name="connsiteY1423" fmla="*/ 1281456 h 2812935"/>
                    <a:gd name="connsiteX1424" fmla="*/ 330075 w 1404720"/>
                    <a:gd name="connsiteY1424" fmla="*/ 1241088 h 2812935"/>
                    <a:gd name="connsiteX1425" fmla="*/ 245639 w 1404720"/>
                    <a:gd name="connsiteY1425" fmla="*/ 1241088 h 2812935"/>
                    <a:gd name="connsiteX1426" fmla="*/ 205271 w 1404720"/>
                    <a:gd name="connsiteY1426" fmla="*/ 1281456 h 2812935"/>
                    <a:gd name="connsiteX1427" fmla="*/ 245639 w 1404720"/>
                    <a:gd name="connsiteY1427" fmla="*/ 1321824 h 2812935"/>
                    <a:gd name="connsiteX1428" fmla="*/ 286007 w 1404720"/>
                    <a:gd name="connsiteY1428" fmla="*/ 1281456 h 2812935"/>
                    <a:gd name="connsiteX1429" fmla="*/ 245639 w 1404720"/>
                    <a:gd name="connsiteY1429" fmla="*/ 1241088 h 2812935"/>
                    <a:gd name="connsiteX1430" fmla="*/ 161202 w 1404720"/>
                    <a:gd name="connsiteY1430" fmla="*/ 1241088 h 2812935"/>
                    <a:gd name="connsiteX1431" fmla="*/ 120834 w 1404720"/>
                    <a:gd name="connsiteY1431" fmla="*/ 1281456 h 2812935"/>
                    <a:gd name="connsiteX1432" fmla="*/ 161202 w 1404720"/>
                    <a:gd name="connsiteY1432" fmla="*/ 1321824 h 2812935"/>
                    <a:gd name="connsiteX1433" fmla="*/ 201570 w 1404720"/>
                    <a:gd name="connsiteY1433" fmla="*/ 1281456 h 2812935"/>
                    <a:gd name="connsiteX1434" fmla="*/ 161202 w 1404720"/>
                    <a:gd name="connsiteY1434" fmla="*/ 1241088 h 2812935"/>
                    <a:gd name="connsiteX1435" fmla="*/ 76766 w 1404720"/>
                    <a:gd name="connsiteY1435" fmla="*/ 1241088 h 2812935"/>
                    <a:gd name="connsiteX1436" fmla="*/ 36398 w 1404720"/>
                    <a:gd name="connsiteY1436" fmla="*/ 1281456 h 2812935"/>
                    <a:gd name="connsiteX1437" fmla="*/ 76766 w 1404720"/>
                    <a:gd name="connsiteY1437" fmla="*/ 1321824 h 2812935"/>
                    <a:gd name="connsiteX1438" fmla="*/ 117134 w 1404720"/>
                    <a:gd name="connsiteY1438" fmla="*/ 1281456 h 2812935"/>
                    <a:gd name="connsiteX1439" fmla="*/ 76766 w 1404720"/>
                    <a:gd name="connsiteY1439" fmla="*/ 1241088 h 2812935"/>
                    <a:gd name="connsiteX1440" fmla="*/ 1343312 w 1404720"/>
                    <a:gd name="connsiteY1440" fmla="*/ 1155038 h 2812935"/>
                    <a:gd name="connsiteX1441" fmla="*/ 1302944 w 1404720"/>
                    <a:gd name="connsiteY1441" fmla="*/ 1195406 h 2812935"/>
                    <a:gd name="connsiteX1442" fmla="*/ 1343312 w 1404720"/>
                    <a:gd name="connsiteY1442" fmla="*/ 1235774 h 2812935"/>
                    <a:gd name="connsiteX1443" fmla="*/ 1383680 w 1404720"/>
                    <a:gd name="connsiteY1443" fmla="*/ 1195406 h 2812935"/>
                    <a:gd name="connsiteX1444" fmla="*/ 1343312 w 1404720"/>
                    <a:gd name="connsiteY1444" fmla="*/ 1155038 h 2812935"/>
                    <a:gd name="connsiteX1445" fmla="*/ 1258874 w 1404720"/>
                    <a:gd name="connsiteY1445" fmla="*/ 1155038 h 2812935"/>
                    <a:gd name="connsiteX1446" fmla="*/ 1218506 w 1404720"/>
                    <a:gd name="connsiteY1446" fmla="*/ 1195406 h 2812935"/>
                    <a:gd name="connsiteX1447" fmla="*/ 1258874 w 1404720"/>
                    <a:gd name="connsiteY1447" fmla="*/ 1235774 h 2812935"/>
                    <a:gd name="connsiteX1448" fmla="*/ 1299242 w 1404720"/>
                    <a:gd name="connsiteY1448" fmla="*/ 1195406 h 2812935"/>
                    <a:gd name="connsiteX1449" fmla="*/ 1258874 w 1404720"/>
                    <a:gd name="connsiteY1449" fmla="*/ 1155038 h 2812935"/>
                    <a:gd name="connsiteX1450" fmla="*/ 1174438 w 1404720"/>
                    <a:gd name="connsiteY1450" fmla="*/ 1155038 h 2812935"/>
                    <a:gd name="connsiteX1451" fmla="*/ 1134070 w 1404720"/>
                    <a:gd name="connsiteY1451" fmla="*/ 1195406 h 2812935"/>
                    <a:gd name="connsiteX1452" fmla="*/ 1174438 w 1404720"/>
                    <a:gd name="connsiteY1452" fmla="*/ 1235774 h 2812935"/>
                    <a:gd name="connsiteX1453" fmla="*/ 1214806 w 1404720"/>
                    <a:gd name="connsiteY1453" fmla="*/ 1195406 h 2812935"/>
                    <a:gd name="connsiteX1454" fmla="*/ 1174438 w 1404720"/>
                    <a:gd name="connsiteY1454" fmla="*/ 1155038 h 2812935"/>
                    <a:gd name="connsiteX1455" fmla="*/ 1090002 w 1404720"/>
                    <a:gd name="connsiteY1455" fmla="*/ 1155038 h 2812935"/>
                    <a:gd name="connsiteX1456" fmla="*/ 1049634 w 1404720"/>
                    <a:gd name="connsiteY1456" fmla="*/ 1195406 h 2812935"/>
                    <a:gd name="connsiteX1457" fmla="*/ 1090002 w 1404720"/>
                    <a:gd name="connsiteY1457" fmla="*/ 1235774 h 2812935"/>
                    <a:gd name="connsiteX1458" fmla="*/ 1130370 w 1404720"/>
                    <a:gd name="connsiteY1458" fmla="*/ 1195406 h 2812935"/>
                    <a:gd name="connsiteX1459" fmla="*/ 1090002 w 1404720"/>
                    <a:gd name="connsiteY1459" fmla="*/ 1155038 h 2812935"/>
                    <a:gd name="connsiteX1460" fmla="*/ 1005565 w 1404720"/>
                    <a:gd name="connsiteY1460" fmla="*/ 1155038 h 2812935"/>
                    <a:gd name="connsiteX1461" fmla="*/ 965197 w 1404720"/>
                    <a:gd name="connsiteY1461" fmla="*/ 1195406 h 2812935"/>
                    <a:gd name="connsiteX1462" fmla="*/ 1005565 w 1404720"/>
                    <a:gd name="connsiteY1462" fmla="*/ 1235774 h 2812935"/>
                    <a:gd name="connsiteX1463" fmla="*/ 1045933 w 1404720"/>
                    <a:gd name="connsiteY1463" fmla="*/ 1195406 h 2812935"/>
                    <a:gd name="connsiteX1464" fmla="*/ 1005565 w 1404720"/>
                    <a:gd name="connsiteY1464" fmla="*/ 1155038 h 2812935"/>
                    <a:gd name="connsiteX1465" fmla="*/ 921129 w 1404720"/>
                    <a:gd name="connsiteY1465" fmla="*/ 1155038 h 2812935"/>
                    <a:gd name="connsiteX1466" fmla="*/ 880761 w 1404720"/>
                    <a:gd name="connsiteY1466" fmla="*/ 1195406 h 2812935"/>
                    <a:gd name="connsiteX1467" fmla="*/ 921129 w 1404720"/>
                    <a:gd name="connsiteY1467" fmla="*/ 1235774 h 2812935"/>
                    <a:gd name="connsiteX1468" fmla="*/ 961497 w 1404720"/>
                    <a:gd name="connsiteY1468" fmla="*/ 1195406 h 2812935"/>
                    <a:gd name="connsiteX1469" fmla="*/ 921129 w 1404720"/>
                    <a:gd name="connsiteY1469" fmla="*/ 1155038 h 2812935"/>
                    <a:gd name="connsiteX1470" fmla="*/ 836693 w 1404720"/>
                    <a:gd name="connsiteY1470" fmla="*/ 1155038 h 2812935"/>
                    <a:gd name="connsiteX1471" fmla="*/ 796325 w 1404720"/>
                    <a:gd name="connsiteY1471" fmla="*/ 1195406 h 2812935"/>
                    <a:gd name="connsiteX1472" fmla="*/ 836693 w 1404720"/>
                    <a:gd name="connsiteY1472" fmla="*/ 1235774 h 2812935"/>
                    <a:gd name="connsiteX1473" fmla="*/ 877061 w 1404720"/>
                    <a:gd name="connsiteY1473" fmla="*/ 1195406 h 2812935"/>
                    <a:gd name="connsiteX1474" fmla="*/ 836693 w 1404720"/>
                    <a:gd name="connsiteY1474" fmla="*/ 1155038 h 2812935"/>
                    <a:gd name="connsiteX1475" fmla="*/ 752256 w 1404720"/>
                    <a:gd name="connsiteY1475" fmla="*/ 1155038 h 2812935"/>
                    <a:gd name="connsiteX1476" fmla="*/ 711888 w 1404720"/>
                    <a:gd name="connsiteY1476" fmla="*/ 1195406 h 2812935"/>
                    <a:gd name="connsiteX1477" fmla="*/ 752256 w 1404720"/>
                    <a:gd name="connsiteY1477" fmla="*/ 1235774 h 2812935"/>
                    <a:gd name="connsiteX1478" fmla="*/ 792624 w 1404720"/>
                    <a:gd name="connsiteY1478" fmla="*/ 1195406 h 2812935"/>
                    <a:gd name="connsiteX1479" fmla="*/ 752256 w 1404720"/>
                    <a:gd name="connsiteY1479" fmla="*/ 1155038 h 2812935"/>
                    <a:gd name="connsiteX1480" fmla="*/ 667820 w 1404720"/>
                    <a:gd name="connsiteY1480" fmla="*/ 1155038 h 2812935"/>
                    <a:gd name="connsiteX1481" fmla="*/ 627452 w 1404720"/>
                    <a:gd name="connsiteY1481" fmla="*/ 1195406 h 2812935"/>
                    <a:gd name="connsiteX1482" fmla="*/ 667820 w 1404720"/>
                    <a:gd name="connsiteY1482" fmla="*/ 1235774 h 2812935"/>
                    <a:gd name="connsiteX1483" fmla="*/ 708188 w 1404720"/>
                    <a:gd name="connsiteY1483" fmla="*/ 1195406 h 2812935"/>
                    <a:gd name="connsiteX1484" fmla="*/ 667820 w 1404720"/>
                    <a:gd name="connsiteY1484" fmla="*/ 1155038 h 2812935"/>
                    <a:gd name="connsiteX1485" fmla="*/ 583384 w 1404720"/>
                    <a:gd name="connsiteY1485" fmla="*/ 1155038 h 2812935"/>
                    <a:gd name="connsiteX1486" fmla="*/ 543016 w 1404720"/>
                    <a:gd name="connsiteY1486" fmla="*/ 1195406 h 2812935"/>
                    <a:gd name="connsiteX1487" fmla="*/ 583384 w 1404720"/>
                    <a:gd name="connsiteY1487" fmla="*/ 1235774 h 2812935"/>
                    <a:gd name="connsiteX1488" fmla="*/ 623752 w 1404720"/>
                    <a:gd name="connsiteY1488" fmla="*/ 1195406 h 2812935"/>
                    <a:gd name="connsiteX1489" fmla="*/ 583384 w 1404720"/>
                    <a:gd name="connsiteY1489" fmla="*/ 1155038 h 2812935"/>
                    <a:gd name="connsiteX1490" fmla="*/ 498947 w 1404720"/>
                    <a:gd name="connsiteY1490" fmla="*/ 1155038 h 2812935"/>
                    <a:gd name="connsiteX1491" fmla="*/ 458579 w 1404720"/>
                    <a:gd name="connsiteY1491" fmla="*/ 1195406 h 2812935"/>
                    <a:gd name="connsiteX1492" fmla="*/ 498947 w 1404720"/>
                    <a:gd name="connsiteY1492" fmla="*/ 1235774 h 2812935"/>
                    <a:gd name="connsiteX1493" fmla="*/ 539315 w 1404720"/>
                    <a:gd name="connsiteY1493" fmla="*/ 1195406 h 2812935"/>
                    <a:gd name="connsiteX1494" fmla="*/ 498947 w 1404720"/>
                    <a:gd name="connsiteY1494" fmla="*/ 1155038 h 2812935"/>
                    <a:gd name="connsiteX1495" fmla="*/ 414511 w 1404720"/>
                    <a:gd name="connsiteY1495" fmla="*/ 1155038 h 2812935"/>
                    <a:gd name="connsiteX1496" fmla="*/ 374143 w 1404720"/>
                    <a:gd name="connsiteY1496" fmla="*/ 1195406 h 2812935"/>
                    <a:gd name="connsiteX1497" fmla="*/ 414511 w 1404720"/>
                    <a:gd name="connsiteY1497" fmla="*/ 1235774 h 2812935"/>
                    <a:gd name="connsiteX1498" fmla="*/ 454879 w 1404720"/>
                    <a:gd name="connsiteY1498" fmla="*/ 1195406 h 2812935"/>
                    <a:gd name="connsiteX1499" fmla="*/ 414511 w 1404720"/>
                    <a:gd name="connsiteY1499" fmla="*/ 1155038 h 2812935"/>
                    <a:gd name="connsiteX1500" fmla="*/ 330075 w 1404720"/>
                    <a:gd name="connsiteY1500" fmla="*/ 1155038 h 2812935"/>
                    <a:gd name="connsiteX1501" fmla="*/ 289707 w 1404720"/>
                    <a:gd name="connsiteY1501" fmla="*/ 1195406 h 2812935"/>
                    <a:gd name="connsiteX1502" fmla="*/ 330075 w 1404720"/>
                    <a:gd name="connsiteY1502" fmla="*/ 1235774 h 2812935"/>
                    <a:gd name="connsiteX1503" fmla="*/ 370443 w 1404720"/>
                    <a:gd name="connsiteY1503" fmla="*/ 1195406 h 2812935"/>
                    <a:gd name="connsiteX1504" fmla="*/ 330075 w 1404720"/>
                    <a:gd name="connsiteY1504" fmla="*/ 1155038 h 2812935"/>
                    <a:gd name="connsiteX1505" fmla="*/ 245639 w 1404720"/>
                    <a:gd name="connsiteY1505" fmla="*/ 1155038 h 2812935"/>
                    <a:gd name="connsiteX1506" fmla="*/ 205271 w 1404720"/>
                    <a:gd name="connsiteY1506" fmla="*/ 1195406 h 2812935"/>
                    <a:gd name="connsiteX1507" fmla="*/ 245639 w 1404720"/>
                    <a:gd name="connsiteY1507" fmla="*/ 1235774 h 2812935"/>
                    <a:gd name="connsiteX1508" fmla="*/ 286007 w 1404720"/>
                    <a:gd name="connsiteY1508" fmla="*/ 1195406 h 2812935"/>
                    <a:gd name="connsiteX1509" fmla="*/ 245639 w 1404720"/>
                    <a:gd name="connsiteY1509" fmla="*/ 1155038 h 2812935"/>
                    <a:gd name="connsiteX1510" fmla="*/ 161202 w 1404720"/>
                    <a:gd name="connsiteY1510" fmla="*/ 1155038 h 2812935"/>
                    <a:gd name="connsiteX1511" fmla="*/ 120834 w 1404720"/>
                    <a:gd name="connsiteY1511" fmla="*/ 1195406 h 2812935"/>
                    <a:gd name="connsiteX1512" fmla="*/ 161202 w 1404720"/>
                    <a:gd name="connsiteY1512" fmla="*/ 1235774 h 2812935"/>
                    <a:gd name="connsiteX1513" fmla="*/ 201570 w 1404720"/>
                    <a:gd name="connsiteY1513" fmla="*/ 1195406 h 2812935"/>
                    <a:gd name="connsiteX1514" fmla="*/ 161202 w 1404720"/>
                    <a:gd name="connsiteY1514" fmla="*/ 1155038 h 2812935"/>
                    <a:gd name="connsiteX1515" fmla="*/ 76766 w 1404720"/>
                    <a:gd name="connsiteY1515" fmla="*/ 1155038 h 2812935"/>
                    <a:gd name="connsiteX1516" fmla="*/ 36398 w 1404720"/>
                    <a:gd name="connsiteY1516" fmla="*/ 1195406 h 2812935"/>
                    <a:gd name="connsiteX1517" fmla="*/ 76766 w 1404720"/>
                    <a:gd name="connsiteY1517" fmla="*/ 1235774 h 2812935"/>
                    <a:gd name="connsiteX1518" fmla="*/ 117134 w 1404720"/>
                    <a:gd name="connsiteY1518" fmla="*/ 1195406 h 2812935"/>
                    <a:gd name="connsiteX1519" fmla="*/ 76766 w 1404720"/>
                    <a:gd name="connsiteY1519" fmla="*/ 1155038 h 2812935"/>
                    <a:gd name="connsiteX1520" fmla="*/ 1343312 w 1404720"/>
                    <a:gd name="connsiteY1520" fmla="*/ 1068989 h 2812935"/>
                    <a:gd name="connsiteX1521" fmla="*/ 1302944 w 1404720"/>
                    <a:gd name="connsiteY1521" fmla="*/ 1109357 h 2812935"/>
                    <a:gd name="connsiteX1522" fmla="*/ 1343312 w 1404720"/>
                    <a:gd name="connsiteY1522" fmla="*/ 1149725 h 2812935"/>
                    <a:gd name="connsiteX1523" fmla="*/ 1383680 w 1404720"/>
                    <a:gd name="connsiteY1523" fmla="*/ 1109357 h 2812935"/>
                    <a:gd name="connsiteX1524" fmla="*/ 1343312 w 1404720"/>
                    <a:gd name="connsiteY1524" fmla="*/ 1068989 h 2812935"/>
                    <a:gd name="connsiteX1525" fmla="*/ 1258874 w 1404720"/>
                    <a:gd name="connsiteY1525" fmla="*/ 1068989 h 2812935"/>
                    <a:gd name="connsiteX1526" fmla="*/ 1218506 w 1404720"/>
                    <a:gd name="connsiteY1526" fmla="*/ 1109357 h 2812935"/>
                    <a:gd name="connsiteX1527" fmla="*/ 1258874 w 1404720"/>
                    <a:gd name="connsiteY1527" fmla="*/ 1149725 h 2812935"/>
                    <a:gd name="connsiteX1528" fmla="*/ 1299242 w 1404720"/>
                    <a:gd name="connsiteY1528" fmla="*/ 1109357 h 2812935"/>
                    <a:gd name="connsiteX1529" fmla="*/ 1258874 w 1404720"/>
                    <a:gd name="connsiteY1529" fmla="*/ 1068989 h 2812935"/>
                    <a:gd name="connsiteX1530" fmla="*/ 1174438 w 1404720"/>
                    <a:gd name="connsiteY1530" fmla="*/ 1068989 h 2812935"/>
                    <a:gd name="connsiteX1531" fmla="*/ 1134070 w 1404720"/>
                    <a:gd name="connsiteY1531" fmla="*/ 1109357 h 2812935"/>
                    <a:gd name="connsiteX1532" fmla="*/ 1174438 w 1404720"/>
                    <a:gd name="connsiteY1532" fmla="*/ 1149725 h 2812935"/>
                    <a:gd name="connsiteX1533" fmla="*/ 1214806 w 1404720"/>
                    <a:gd name="connsiteY1533" fmla="*/ 1109357 h 2812935"/>
                    <a:gd name="connsiteX1534" fmla="*/ 1174438 w 1404720"/>
                    <a:gd name="connsiteY1534" fmla="*/ 1068989 h 2812935"/>
                    <a:gd name="connsiteX1535" fmla="*/ 1090002 w 1404720"/>
                    <a:gd name="connsiteY1535" fmla="*/ 1068989 h 2812935"/>
                    <a:gd name="connsiteX1536" fmla="*/ 1049634 w 1404720"/>
                    <a:gd name="connsiteY1536" fmla="*/ 1109357 h 2812935"/>
                    <a:gd name="connsiteX1537" fmla="*/ 1090002 w 1404720"/>
                    <a:gd name="connsiteY1537" fmla="*/ 1149725 h 2812935"/>
                    <a:gd name="connsiteX1538" fmla="*/ 1130370 w 1404720"/>
                    <a:gd name="connsiteY1538" fmla="*/ 1109357 h 2812935"/>
                    <a:gd name="connsiteX1539" fmla="*/ 1090002 w 1404720"/>
                    <a:gd name="connsiteY1539" fmla="*/ 1068989 h 2812935"/>
                    <a:gd name="connsiteX1540" fmla="*/ 1005565 w 1404720"/>
                    <a:gd name="connsiteY1540" fmla="*/ 1068989 h 2812935"/>
                    <a:gd name="connsiteX1541" fmla="*/ 965197 w 1404720"/>
                    <a:gd name="connsiteY1541" fmla="*/ 1109357 h 2812935"/>
                    <a:gd name="connsiteX1542" fmla="*/ 1005565 w 1404720"/>
                    <a:gd name="connsiteY1542" fmla="*/ 1149725 h 2812935"/>
                    <a:gd name="connsiteX1543" fmla="*/ 1045933 w 1404720"/>
                    <a:gd name="connsiteY1543" fmla="*/ 1109357 h 2812935"/>
                    <a:gd name="connsiteX1544" fmla="*/ 1005565 w 1404720"/>
                    <a:gd name="connsiteY1544" fmla="*/ 1068989 h 2812935"/>
                    <a:gd name="connsiteX1545" fmla="*/ 921129 w 1404720"/>
                    <a:gd name="connsiteY1545" fmla="*/ 1068989 h 2812935"/>
                    <a:gd name="connsiteX1546" fmla="*/ 880761 w 1404720"/>
                    <a:gd name="connsiteY1546" fmla="*/ 1109357 h 2812935"/>
                    <a:gd name="connsiteX1547" fmla="*/ 921129 w 1404720"/>
                    <a:gd name="connsiteY1547" fmla="*/ 1149725 h 2812935"/>
                    <a:gd name="connsiteX1548" fmla="*/ 961497 w 1404720"/>
                    <a:gd name="connsiteY1548" fmla="*/ 1109357 h 2812935"/>
                    <a:gd name="connsiteX1549" fmla="*/ 921129 w 1404720"/>
                    <a:gd name="connsiteY1549" fmla="*/ 1068989 h 2812935"/>
                    <a:gd name="connsiteX1550" fmla="*/ 836693 w 1404720"/>
                    <a:gd name="connsiteY1550" fmla="*/ 1068989 h 2812935"/>
                    <a:gd name="connsiteX1551" fmla="*/ 796325 w 1404720"/>
                    <a:gd name="connsiteY1551" fmla="*/ 1109357 h 2812935"/>
                    <a:gd name="connsiteX1552" fmla="*/ 836693 w 1404720"/>
                    <a:gd name="connsiteY1552" fmla="*/ 1149725 h 2812935"/>
                    <a:gd name="connsiteX1553" fmla="*/ 877061 w 1404720"/>
                    <a:gd name="connsiteY1553" fmla="*/ 1109357 h 2812935"/>
                    <a:gd name="connsiteX1554" fmla="*/ 836693 w 1404720"/>
                    <a:gd name="connsiteY1554" fmla="*/ 1068989 h 2812935"/>
                    <a:gd name="connsiteX1555" fmla="*/ 752256 w 1404720"/>
                    <a:gd name="connsiteY1555" fmla="*/ 1068989 h 2812935"/>
                    <a:gd name="connsiteX1556" fmla="*/ 711888 w 1404720"/>
                    <a:gd name="connsiteY1556" fmla="*/ 1109357 h 2812935"/>
                    <a:gd name="connsiteX1557" fmla="*/ 752256 w 1404720"/>
                    <a:gd name="connsiteY1557" fmla="*/ 1149725 h 2812935"/>
                    <a:gd name="connsiteX1558" fmla="*/ 792624 w 1404720"/>
                    <a:gd name="connsiteY1558" fmla="*/ 1109357 h 2812935"/>
                    <a:gd name="connsiteX1559" fmla="*/ 752256 w 1404720"/>
                    <a:gd name="connsiteY1559" fmla="*/ 1068989 h 2812935"/>
                    <a:gd name="connsiteX1560" fmla="*/ 667820 w 1404720"/>
                    <a:gd name="connsiteY1560" fmla="*/ 1068989 h 2812935"/>
                    <a:gd name="connsiteX1561" fmla="*/ 627452 w 1404720"/>
                    <a:gd name="connsiteY1561" fmla="*/ 1109357 h 2812935"/>
                    <a:gd name="connsiteX1562" fmla="*/ 667820 w 1404720"/>
                    <a:gd name="connsiteY1562" fmla="*/ 1149725 h 2812935"/>
                    <a:gd name="connsiteX1563" fmla="*/ 708188 w 1404720"/>
                    <a:gd name="connsiteY1563" fmla="*/ 1109357 h 2812935"/>
                    <a:gd name="connsiteX1564" fmla="*/ 667820 w 1404720"/>
                    <a:gd name="connsiteY1564" fmla="*/ 1068989 h 2812935"/>
                    <a:gd name="connsiteX1565" fmla="*/ 583384 w 1404720"/>
                    <a:gd name="connsiteY1565" fmla="*/ 1068989 h 2812935"/>
                    <a:gd name="connsiteX1566" fmla="*/ 543016 w 1404720"/>
                    <a:gd name="connsiteY1566" fmla="*/ 1109357 h 2812935"/>
                    <a:gd name="connsiteX1567" fmla="*/ 583384 w 1404720"/>
                    <a:gd name="connsiteY1567" fmla="*/ 1149725 h 2812935"/>
                    <a:gd name="connsiteX1568" fmla="*/ 623752 w 1404720"/>
                    <a:gd name="connsiteY1568" fmla="*/ 1109357 h 2812935"/>
                    <a:gd name="connsiteX1569" fmla="*/ 583384 w 1404720"/>
                    <a:gd name="connsiteY1569" fmla="*/ 1068989 h 2812935"/>
                    <a:gd name="connsiteX1570" fmla="*/ 498947 w 1404720"/>
                    <a:gd name="connsiteY1570" fmla="*/ 1068989 h 2812935"/>
                    <a:gd name="connsiteX1571" fmla="*/ 458579 w 1404720"/>
                    <a:gd name="connsiteY1571" fmla="*/ 1109357 h 2812935"/>
                    <a:gd name="connsiteX1572" fmla="*/ 498947 w 1404720"/>
                    <a:gd name="connsiteY1572" fmla="*/ 1149725 h 2812935"/>
                    <a:gd name="connsiteX1573" fmla="*/ 539315 w 1404720"/>
                    <a:gd name="connsiteY1573" fmla="*/ 1109357 h 2812935"/>
                    <a:gd name="connsiteX1574" fmla="*/ 498947 w 1404720"/>
                    <a:gd name="connsiteY1574" fmla="*/ 1068989 h 2812935"/>
                    <a:gd name="connsiteX1575" fmla="*/ 414511 w 1404720"/>
                    <a:gd name="connsiteY1575" fmla="*/ 1068989 h 2812935"/>
                    <a:gd name="connsiteX1576" fmla="*/ 374143 w 1404720"/>
                    <a:gd name="connsiteY1576" fmla="*/ 1109357 h 2812935"/>
                    <a:gd name="connsiteX1577" fmla="*/ 414511 w 1404720"/>
                    <a:gd name="connsiteY1577" fmla="*/ 1149725 h 2812935"/>
                    <a:gd name="connsiteX1578" fmla="*/ 454879 w 1404720"/>
                    <a:gd name="connsiteY1578" fmla="*/ 1109357 h 2812935"/>
                    <a:gd name="connsiteX1579" fmla="*/ 414511 w 1404720"/>
                    <a:gd name="connsiteY1579" fmla="*/ 1068989 h 2812935"/>
                    <a:gd name="connsiteX1580" fmla="*/ 330075 w 1404720"/>
                    <a:gd name="connsiteY1580" fmla="*/ 1068989 h 2812935"/>
                    <a:gd name="connsiteX1581" fmla="*/ 289707 w 1404720"/>
                    <a:gd name="connsiteY1581" fmla="*/ 1109357 h 2812935"/>
                    <a:gd name="connsiteX1582" fmla="*/ 330075 w 1404720"/>
                    <a:gd name="connsiteY1582" fmla="*/ 1149725 h 2812935"/>
                    <a:gd name="connsiteX1583" fmla="*/ 370443 w 1404720"/>
                    <a:gd name="connsiteY1583" fmla="*/ 1109357 h 2812935"/>
                    <a:gd name="connsiteX1584" fmla="*/ 330075 w 1404720"/>
                    <a:gd name="connsiteY1584" fmla="*/ 1068989 h 2812935"/>
                    <a:gd name="connsiteX1585" fmla="*/ 245639 w 1404720"/>
                    <a:gd name="connsiteY1585" fmla="*/ 1068989 h 2812935"/>
                    <a:gd name="connsiteX1586" fmla="*/ 205271 w 1404720"/>
                    <a:gd name="connsiteY1586" fmla="*/ 1109357 h 2812935"/>
                    <a:gd name="connsiteX1587" fmla="*/ 245639 w 1404720"/>
                    <a:gd name="connsiteY1587" fmla="*/ 1149725 h 2812935"/>
                    <a:gd name="connsiteX1588" fmla="*/ 286007 w 1404720"/>
                    <a:gd name="connsiteY1588" fmla="*/ 1109357 h 2812935"/>
                    <a:gd name="connsiteX1589" fmla="*/ 245639 w 1404720"/>
                    <a:gd name="connsiteY1589" fmla="*/ 1068989 h 2812935"/>
                    <a:gd name="connsiteX1590" fmla="*/ 161202 w 1404720"/>
                    <a:gd name="connsiteY1590" fmla="*/ 1068989 h 2812935"/>
                    <a:gd name="connsiteX1591" fmla="*/ 120834 w 1404720"/>
                    <a:gd name="connsiteY1591" fmla="*/ 1109357 h 2812935"/>
                    <a:gd name="connsiteX1592" fmla="*/ 161202 w 1404720"/>
                    <a:gd name="connsiteY1592" fmla="*/ 1149725 h 2812935"/>
                    <a:gd name="connsiteX1593" fmla="*/ 201570 w 1404720"/>
                    <a:gd name="connsiteY1593" fmla="*/ 1109357 h 2812935"/>
                    <a:gd name="connsiteX1594" fmla="*/ 161202 w 1404720"/>
                    <a:gd name="connsiteY1594" fmla="*/ 1068989 h 2812935"/>
                    <a:gd name="connsiteX1595" fmla="*/ 76766 w 1404720"/>
                    <a:gd name="connsiteY1595" fmla="*/ 1068989 h 2812935"/>
                    <a:gd name="connsiteX1596" fmla="*/ 36398 w 1404720"/>
                    <a:gd name="connsiteY1596" fmla="*/ 1109357 h 2812935"/>
                    <a:gd name="connsiteX1597" fmla="*/ 76766 w 1404720"/>
                    <a:gd name="connsiteY1597" fmla="*/ 1149725 h 2812935"/>
                    <a:gd name="connsiteX1598" fmla="*/ 117134 w 1404720"/>
                    <a:gd name="connsiteY1598" fmla="*/ 1109357 h 2812935"/>
                    <a:gd name="connsiteX1599" fmla="*/ 76766 w 1404720"/>
                    <a:gd name="connsiteY1599" fmla="*/ 1068989 h 2812935"/>
                    <a:gd name="connsiteX1600" fmla="*/ 1343312 w 1404720"/>
                    <a:gd name="connsiteY1600" fmla="*/ 982940 h 2812935"/>
                    <a:gd name="connsiteX1601" fmla="*/ 1302944 w 1404720"/>
                    <a:gd name="connsiteY1601" fmla="*/ 1023308 h 2812935"/>
                    <a:gd name="connsiteX1602" fmla="*/ 1343312 w 1404720"/>
                    <a:gd name="connsiteY1602" fmla="*/ 1063676 h 2812935"/>
                    <a:gd name="connsiteX1603" fmla="*/ 1383680 w 1404720"/>
                    <a:gd name="connsiteY1603" fmla="*/ 1023308 h 2812935"/>
                    <a:gd name="connsiteX1604" fmla="*/ 1343312 w 1404720"/>
                    <a:gd name="connsiteY1604" fmla="*/ 982940 h 2812935"/>
                    <a:gd name="connsiteX1605" fmla="*/ 1258874 w 1404720"/>
                    <a:gd name="connsiteY1605" fmla="*/ 982940 h 2812935"/>
                    <a:gd name="connsiteX1606" fmla="*/ 1218506 w 1404720"/>
                    <a:gd name="connsiteY1606" fmla="*/ 1023308 h 2812935"/>
                    <a:gd name="connsiteX1607" fmla="*/ 1258874 w 1404720"/>
                    <a:gd name="connsiteY1607" fmla="*/ 1063676 h 2812935"/>
                    <a:gd name="connsiteX1608" fmla="*/ 1299242 w 1404720"/>
                    <a:gd name="connsiteY1608" fmla="*/ 1023308 h 2812935"/>
                    <a:gd name="connsiteX1609" fmla="*/ 1258874 w 1404720"/>
                    <a:gd name="connsiteY1609" fmla="*/ 982940 h 2812935"/>
                    <a:gd name="connsiteX1610" fmla="*/ 1174438 w 1404720"/>
                    <a:gd name="connsiteY1610" fmla="*/ 982940 h 2812935"/>
                    <a:gd name="connsiteX1611" fmla="*/ 1134070 w 1404720"/>
                    <a:gd name="connsiteY1611" fmla="*/ 1023308 h 2812935"/>
                    <a:gd name="connsiteX1612" fmla="*/ 1174438 w 1404720"/>
                    <a:gd name="connsiteY1612" fmla="*/ 1063676 h 2812935"/>
                    <a:gd name="connsiteX1613" fmla="*/ 1214806 w 1404720"/>
                    <a:gd name="connsiteY1613" fmla="*/ 1023308 h 2812935"/>
                    <a:gd name="connsiteX1614" fmla="*/ 1174438 w 1404720"/>
                    <a:gd name="connsiteY1614" fmla="*/ 982940 h 2812935"/>
                    <a:gd name="connsiteX1615" fmla="*/ 1090002 w 1404720"/>
                    <a:gd name="connsiteY1615" fmla="*/ 982940 h 2812935"/>
                    <a:gd name="connsiteX1616" fmla="*/ 1049634 w 1404720"/>
                    <a:gd name="connsiteY1616" fmla="*/ 1023308 h 2812935"/>
                    <a:gd name="connsiteX1617" fmla="*/ 1090002 w 1404720"/>
                    <a:gd name="connsiteY1617" fmla="*/ 1063676 h 2812935"/>
                    <a:gd name="connsiteX1618" fmla="*/ 1130370 w 1404720"/>
                    <a:gd name="connsiteY1618" fmla="*/ 1023308 h 2812935"/>
                    <a:gd name="connsiteX1619" fmla="*/ 1090002 w 1404720"/>
                    <a:gd name="connsiteY1619" fmla="*/ 982940 h 2812935"/>
                    <a:gd name="connsiteX1620" fmla="*/ 1005565 w 1404720"/>
                    <a:gd name="connsiteY1620" fmla="*/ 982940 h 2812935"/>
                    <a:gd name="connsiteX1621" fmla="*/ 965197 w 1404720"/>
                    <a:gd name="connsiteY1621" fmla="*/ 1023308 h 2812935"/>
                    <a:gd name="connsiteX1622" fmla="*/ 1005565 w 1404720"/>
                    <a:gd name="connsiteY1622" fmla="*/ 1063676 h 2812935"/>
                    <a:gd name="connsiteX1623" fmla="*/ 1045933 w 1404720"/>
                    <a:gd name="connsiteY1623" fmla="*/ 1023308 h 2812935"/>
                    <a:gd name="connsiteX1624" fmla="*/ 1005565 w 1404720"/>
                    <a:gd name="connsiteY1624" fmla="*/ 982940 h 2812935"/>
                    <a:gd name="connsiteX1625" fmla="*/ 921129 w 1404720"/>
                    <a:gd name="connsiteY1625" fmla="*/ 982940 h 2812935"/>
                    <a:gd name="connsiteX1626" fmla="*/ 880761 w 1404720"/>
                    <a:gd name="connsiteY1626" fmla="*/ 1023308 h 2812935"/>
                    <a:gd name="connsiteX1627" fmla="*/ 921129 w 1404720"/>
                    <a:gd name="connsiteY1627" fmla="*/ 1063676 h 2812935"/>
                    <a:gd name="connsiteX1628" fmla="*/ 961497 w 1404720"/>
                    <a:gd name="connsiteY1628" fmla="*/ 1023308 h 2812935"/>
                    <a:gd name="connsiteX1629" fmla="*/ 921129 w 1404720"/>
                    <a:gd name="connsiteY1629" fmla="*/ 982940 h 2812935"/>
                    <a:gd name="connsiteX1630" fmla="*/ 836693 w 1404720"/>
                    <a:gd name="connsiteY1630" fmla="*/ 982940 h 2812935"/>
                    <a:gd name="connsiteX1631" fmla="*/ 796325 w 1404720"/>
                    <a:gd name="connsiteY1631" fmla="*/ 1023308 h 2812935"/>
                    <a:gd name="connsiteX1632" fmla="*/ 836693 w 1404720"/>
                    <a:gd name="connsiteY1632" fmla="*/ 1063676 h 2812935"/>
                    <a:gd name="connsiteX1633" fmla="*/ 877061 w 1404720"/>
                    <a:gd name="connsiteY1633" fmla="*/ 1023308 h 2812935"/>
                    <a:gd name="connsiteX1634" fmla="*/ 836693 w 1404720"/>
                    <a:gd name="connsiteY1634" fmla="*/ 982940 h 2812935"/>
                    <a:gd name="connsiteX1635" fmla="*/ 752256 w 1404720"/>
                    <a:gd name="connsiteY1635" fmla="*/ 982940 h 2812935"/>
                    <a:gd name="connsiteX1636" fmla="*/ 711888 w 1404720"/>
                    <a:gd name="connsiteY1636" fmla="*/ 1023308 h 2812935"/>
                    <a:gd name="connsiteX1637" fmla="*/ 752256 w 1404720"/>
                    <a:gd name="connsiteY1637" fmla="*/ 1063676 h 2812935"/>
                    <a:gd name="connsiteX1638" fmla="*/ 792624 w 1404720"/>
                    <a:gd name="connsiteY1638" fmla="*/ 1023308 h 2812935"/>
                    <a:gd name="connsiteX1639" fmla="*/ 752256 w 1404720"/>
                    <a:gd name="connsiteY1639" fmla="*/ 982940 h 2812935"/>
                    <a:gd name="connsiteX1640" fmla="*/ 667820 w 1404720"/>
                    <a:gd name="connsiteY1640" fmla="*/ 982940 h 2812935"/>
                    <a:gd name="connsiteX1641" fmla="*/ 627452 w 1404720"/>
                    <a:gd name="connsiteY1641" fmla="*/ 1023308 h 2812935"/>
                    <a:gd name="connsiteX1642" fmla="*/ 667820 w 1404720"/>
                    <a:gd name="connsiteY1642" fmla="*/ 1063676 h 2812935"/>
                    <a:gd name="connsiteX1643" fmla="*/ 708188 w 1404720"/>
                    <a:gd name="connsiteY1643" fmla="*/ 1023308 h 2812935"/>
                    <a:gd name="connsiteX1644" fmla="*/ 667820 w 1404720"/>
                    <a:gd name="connsiteY1644" fmla="*/ 982940 h 2812935"/>
                    <a:gd name="connsiteX1645" fmla="*/ 583384 w 1404720"/>
                    <a:gd name="connsiteY1645" fmla="*/ 982940 h 2812935"/>
                    <a:gd name="connsiteX1646" fmla="*/ 543016 w 1404720"/>
                    <a:gd name="connsiteY1646" fmla="*/ 1023308 h 2812935"/>
                    <a:gd name="connsiteX1647" fmla="*/ 583384 w 1404720"/>
                    <a:gd name="connsiteY1647" fmla="*/ 1063676 h 2812935"/>
                    <a:gd name="connsiteX1648" fmla="*/ 623752 w 1404720"/>
                    <a:gd name="connsiteY1648" fmla="*/ 1023308 h 2812935"/>
                    <a:gd name="connsiteX1649" fmla="*/ 583384 w 1404720"/>
                    <a:gd name="connsiteY1649" fmla="*/ 982940 h 2812935"/>
                    <a:gd name="connsiteX1650" fmla="*/ 498947 w 1404720"/>
                    <a:gd name="connsiteY1650" fmla="*/ 982940 h 2812935"/>
                    <a:gd name="connsiteX1651" fmla="*/ 458579 w 1404720"/>
                    <a:gd name="connsiteY1651" fmla="*/ 1023308 h 2812935"/>
                    <a:gd name="connsiteX1652" fmla="*/ 498947 w 1404720"/>
                    <a:gd name="connsiteY1652" fmla="*/ 1063676 h 2812935"/>
                    <a:gd name="connsiteX1653" fmla="*/ 539315 w 1404720"/>
                    <a:gd name="connsiteY1653" fmla="*/ 1023308 h 2812935"/>
                    <a:gd name="connsiteX1654" fmla="*/ 498947 w 1404720"/>
                    <a:gd name="connsiteY1654" fmla="*/ 982940 h 2812935"/>
                    <a:gd name="connsiteX1655" fmla="*/ 414511 w 1404720"/>
                    <a:gd name="connsiteY1655" fmla="*/ 982940 h 2812935"/>
                    <a:gd name="connsiteX1656" fmla="*/ 374143 w 1404720"/>
                    <a:gd name="connsiteY1656" fmla="*/ 1023308 h 2812935"/>
                    <a:gd name="connsiteX1657" fmla="*/ 414511 w 1404720"/>
                    <a:gd name="connsiteY1657" fmla="*/ 1063676 h 2812935"/>
                    <a:gd name="connsiteX1658" fmla="*/ 454879 w 1404720"/>
                    <a:gd name="connsiteY1658" fmla="*/ 1023308 h 2812935"/>
                    <a:gd name="connsiteX1659" fmla="*/ 414511 w 1404720"/>
                    <a:gd name="connsiteY1659" fmla="*/ 982940 h 2812935"/>
                    <a:gd name="connsiteX1660" fmla="*/ 330075 w 1404720"/>
                    <a:gd name="connsiteY1660" fmla="*/ 982940 h 2812935"/>
                    <a:gd name="connsiteX1661" fmla="*/ 289707 w 1404720"/>
                    <a:gd name="connsiteY1661" fmla="*/ 1023308 h 2812935"/>
                    <a:gd name="connsiteX1662" fmla="*/ 330075 w 1404720"/>
                    <a:gd name="connsiteY1662" fmla="*/ 1063676 h 2812935"/>
                    <a:gd name="connsiteX1663" fmla="*/ 370443 w 1404720"/>
                    <a:gd name="connsiteY1663" fmla="*/ 1023308 h 2812935"/>
                    <a:gd name="connsiteX1664" fmla="*/ 330075 w 1404720"/>
                    <a:gd name="connsiteY1664" fmla="*/ 982940 h 2812935"/>
                    <a:gd name="connsiteX1665" fmla="*/ 245639 w 1404720"/>
                    <a:gd name="connsiteY1665" fmla="*/ 982940 h 2812935"/>
                    <a:gd name="connsiteX1666" fmla="*/ 205271 w 1404720"/>
                    <a:gd name="connsiteY1666" fmla="*/ 1023308 h 2812935"/>
                    <a:gd name="connsiteX1667" fmla="*/ 245639 w 1404720"/>
                    <a:gd name="connsiteY1667" fmla="*/ 1063676 h 2812935"/>
                    <a:gd name="connsiteX1668" fmla="*/ 286007 w 1404720"/>
                    <a:gd name="connsiteY1668" fmla="*/ 1023308 h 2812935"/>
                    <a:gd name="connsiteX1669" fmla="*/ 245639 w 1404720"/>
                    <a:gd name="connsiteY1669" fmla="*/ 982940 h 2812935"/>
                    <a:gd name="connsiteX1670" fmla="*/ 161202 w 1404720"/>
                    <a:gd name="connsiteY1670" fmla="*/ 982940 h 2812935"/>
                    <a:gd name="connsiteX1671" fmla="*/ 120834 w 1404720"/>
                    <a:gd name="connsiteY1671" fmla="*/ 1023308 h 2812935"/>
                    <a:gd name="connsiteX1672" fmla="*/ 161202 w 1404720"/>
                    <a:gd name="connsiteY1672" fmla="*/ 1063676 h 2812935"/>
                    <a:gd name="connsiteX1673" fmla="*/ 201570 w 1404720"/>
                    <a:gd name="connsiteY1673" fmla="*/ 1023308 h 2812935"/>
                    <a:gd name="connsiteX1674" fmla="*/ 161202 w 1404720"/>
                    <a:gd name="connsiteY1674" fmla="*/ 982940 h 2812935"/>
                    <a:gd name="connsiteX1675" fmla="*/ 76766 w 1404720"/>
                    <a:gd name="connsiteY1675" fmla="*/ 982940 h 2812935"/>
                    <a:gd name="connsiteX1676" fmla="*/ 36398 w 1404720"/>
                    <a:gd name="connsiteY1676" fmla="*/ 1023308 h 2812935"/>
                    <a:gd name="connsiteX1677" fmla="*/ 76766 w 1404720"/>
                    <a:gd name="connsiteY1677" fmla="*/ 1063676 h 2812935"/>
                    <a:gd name="connsiteX1678" fmla="*/ 117134 w 1404720"/>
                    <a:gd name="connsiteY1678" fmla="*/ 1023308 h 2812935"/>
                    <a:gd name="connsiteX1679" fmla="*/ 76766 w 1404720"/>
                    <a:gd name="connsiteY1679" fmla="*/ 982940 h 2812935"/>
                    <a:gd name="connsiteX1680" fmla="*/ 1343312 w 1404720"/>
                    <a:gd name="connsiteY1680" fmla="*/ 896891 h 2812935"/>
                    <a:gd name="connsiteX1681" fmla="*/ 1302944 w 1404720"/>
                    <a:gd name="connsiteY1681" fmla="*/ 937259 h 2812935"/>
                    <a:gd name="connsiteX1682" fmla="*/ 1343312 w 1404720"/>
                    <a:gd name="connsiteY1682" fmla="*/ 977627 h 2812935"/>
                    <a:gd name="connsiteX1683" fmla="*/ 1383680 w 1404720"/>
                    <a:gd name="connsiteY1683" fmla="*/ 937259 h 2812935"/>
                    <a:gd name="connsiteX1684" fmla="*/ 1343312 w 1404720"/>
                    <a:gd name="connsiteY1684" fmla="*/ 896891 h 2812935"/>
                    <a:gd name="connsiteX1685" fmla="*/ 1258874 w 1404720"/>
                    <a:gd name="connsiteY1685" fmla="*/ 896891 h 2812935"/>
                    <a:gd name="connsiteX1686" fmla="*/ 1218506 w 1404720"/>
                    <a:gd name="connsiteY1686" fmla="*/ 937259 h 2812935"/>
                    <a:gd name="connsiteX1687" fmla="*/ 1258874 w 1404720"/>
                    <a:gd name="connsiteY1687" fmla="*/ 977627 h 2812935"/>
                    <a:gd name="connsiteX1688" fmla="*/ 1299242 w 1404720"/>
                    <a:gd name="connsiteY1688" fmla="*/ 937259 h 2812935"/>
                    <a:gd name="connsiteX1689" fmla="*/ 1258874 w 1404720"/>
                    <a:gd name="connsiteY1689" fmla="*/ 896891 h 2812935"/>
                    <a:gd name="connsiteX1690" fmla="*/ 1174438 w 1404720"/>
                    <a:gd name="connsiteY1690" fmla="*/ 896891 h 2812935"/>
                    <a:gd name="connsiteX1691" fmla="*/ 1134070 w 1404720"/>
                    <a:gd name="connsiteY1691" fmla="*/ 937259 h 2812935"/>
                    <a:gd name="connsiteX1692" fmla="*/ 1174438 w 1404720"/>
                    <a:gd name="connsiteY1692" fmla="*/ 977627 h 2812935"/>
                    <a:gd name="connsiteX1693" fmla="*/ 1214806 w 1404720"/>
                    <a:gd name="connsiteY1693" fmla="*/ 937259 h 2812935"/>
                    <a:gd name="connsiteX1694" fmla="*/ 1174438 w 1404720"/>
                    <a:gd name="connsiteY1694" fmla="*/ 896891 h 2812935"/>
                    <a:gd name="connsiteX1695" fmla="*/ 1090002 w 1404720"/>
                    <a:gd name="connsiteY1695" fmla="*/ 896891 h 2812935"/>
                    <a:gd name="connsiteX1696" fmla="*/ 1049634 w 1404720"/>
                    <a:gd name="connsiteY1696" fmla="*/ 937259 h 2812935"/>
                    <a:gd name="connsiteX1697" fmla="*/ 1090002 w 1404720"/>
                    <a:gd name="connsiteY1697" fmla="*/ 977627 h 2812935"/>
                    <a:gd name="connsiteX1698" fmla="*/ 1130370 w 1404720"/>
                    <a:gd name="connsiteY1698" fmla="*/ 937259 h 2812935"/>
                    <a:gd name="connsiteX1699" fmla="*/ 1090002 w 1404720"/>
                    <a:gd name="connsiteY1699" fmla="*/ 896891 h 2812935"/>
                    <a:gd name="connsiteX1700" fmla="*/ 1005565 w 1404720"/>
                    <a:gd name="connsiteY1700" fmla="*/ 896891 h 2812935"/>
                    <a:gd name="connsiteX1701" fmla="*/ 965197 w 1404720"/>
                    <a:gd name="connsiteY1701" fmla="*/ 937259 h 2812935"/>
                    <a:gd name="connsiteX1702" fmla="*/ 1005565 w 1404720"/>
                    <a:gd name="connsiteY1702" fmla="*/ 977627 h 2812935"/>
                    <a:gd name="connsiteX1703" fmla="*/ 1045933 w 1404720"/>
                    <a:gd name="connsiteY1703" fmla="*/ 937259 h 2812935"/>
                    <a:gd name="connsiteX1704" fmla="*/ 1005565 w 1404720"/>
                    <a:gd name="connsiteY1704" fmla="*/ 896891 h 2812935"/>
                    <a:gd name="connsiteX1705" fmla="*/ 921129 w 1404720"/>
                    <a:gd name="connsiteY1705" fmla="*/ 896891 h 2812935"/>
                    <a:gd name="connsiteX1706" fmla="*/ 880761 w 1404720"/>
                    <a:gd name="connsiteY1706" fmla="*/ 937259 h 2812935"/>
                    <a:gd name="connsiteX1707" fmla="*/ 921129 w 1404720"/>
                    <a:gd name="connsiteY1707" fmla="*/ 977627 h 2812935"/>
                    <a:gd name="connsiteX1708" fmla="*/ 961497 w 1404720"/>
                    <a:gd name="connsiteY1708" fmla="*/ 937259 h 2812935"/>
                    <a:gd name="connsiteX1709" fmla="*/ 921129 w 1404720"/>
                    <a:gd name="connsiteY1709" fmla="*/ 896891 h 2812935"/>
                    <a:gd name="connsiteX1710" fmla="*/ 836693 w 1404720"/>
                    <a:gd name="connsiteY1710" fmla="*/ 896891 h 2812935"/>
                    <a:gd name="connsiteX1711" fmla="*/ 796325 w 1404720"/>
                    <a:gd name="connsiteY1711" fmla="*/ 937259 h 2812935"/>
                    <a:gd name="connsiteX1712" fmla="*/ 836693 w 1404720"/>
                    <a:gd name="connsiteY1712" fmla="*/ 977627 h 2812935"/>
                    <a:gd name="connsiteX1713" fmla="*/ 877061 w 1404720"/>
                    <a:gd name="connsiteY1713" fmla="*/ 937259 h 2812935"/>
                    <a:gd name="connsiteX1714" fmla="*/ 836693 w 1404720"/>
                    <a:gd name="connsiteY1714" fmla="*/ 896891 h 2812935"/>
                    <a:gd name="connsiteX1715" fmla="*/ 752256 w 1404720"/>
                    <a:gd name="connsiteY1715" fmla="*/ 896891 h 2812935"/>
                    <a:gd name="connsiteX1716" fmla="*/ 711888 w 1404720"/>
                    <a:gd name="connsiteY1716" fmla="*/ 937259 h 2812935"/>
                    <a:gd name="connsiteX1717" fmla="*/ 752256 w 1404720"/>
                    <a:gd name="connsiteY1717" fmla="*/ 977627 h 2812935"/>
                    <a:gd name="connsiteX1718" fmla="*/ 792624 w 1404720"/>
                    <a:gd name="connsiteY1718" fmla="*/ 937259 h 2812935"/>
                    <a:gd name="connsiteX1719" fmla="*/ 752256 w 1404720"/>
                    <a:gd name="connsiteY1719" fmla="*/ 896891 h 2812935"/>
                    <a:gd name="connsiteX1720" fmla="*/ 667820 w 1404720"/>
                    <a:gd name="connsiteY1720" fmla="*/ 896891 h 2812935"/>
                    <a:gd name="connsiteX1721" fmla="*/ 627452 w 1404720"/>
                    <a:gd name="connsiteY1721" fmla="*/ 937259 h 2812935"/>
                    <a:gd name="connsiteX1722" fmla="*/ 667820 w 1404720"/>
                    <a:gd name="connsiteY1722" fmla="*/ 977627 h 2812935"/>
                    <a:gd name="connsiteX1723" fmla="*/ 708188 w 1404720"/>
                    <a:gd name="connsiteY1723" fmla="*/ 937259 h 2812935"/>
                    <a:gd name="connsiteX1724" fmla="*/ 667820 w 1404720"/>
                    <a:gd name="connsiteY1724" fmla="*/ 896891 h 2812935"/>
                    <a:gd name="connsiteX1725" fmla="*/ 583384 w 1404720"/>
                    <a:gd name="connsiteY1725" fmla="*/ 896891 h 2812935"/>
                    <a:gd name="connsiteX1726" fmla="*/ 543016 w 1404720"/>
                    <a:gd name="connsiteY1726" fmla="*/ 937259 h 2812935"/>
                    <a:gd name="connsiteX1727" fmla="*/ 583384 w 1404720"/>
                    <a:gd name="connsiteY1727" fmla="*/ 977627 h 2812935"/>
                    <a:gd name="connsiteX1728" fmla="*/ 623752 w 1404720"/>
                    <a:gd name="connsiteY1728" fmla="*/ 937259 h 2812935"/>
                    <a:gd name="connsiteX1729" fmla="*/ 583384 w 1404720"/>
                    <a:gd name="connsiteY1729" fmla="*/ 896891 h 2812935"/>
                    <a:gd name="connsiteX1730" fmla="*/ 498947 w 1404720"/>
                    <a:gd name="connsiteY1730" fmla="*/ 896891 h 2812935"/>
                    <a:gd name="connsiteX1731" fmla="*/ 458579 w 1404720"/>
                    <a:gd name="connsiteY1731" fmla="*/ 937259 h 2812935"/>
                    <a:gd name="connsiteX1732" fmla="*/ 498947 w 1404720"/>
                    <a:gd name="connsiteY1732" fmla="*/ 977627 h 2812935"/>
                    <a:gd name="connsiteX1733" fmla="*/ 539315 w 1404720"/>
                    <a:gd name="connsiteY1733" fmla="*/ 937259 h 2812935"/>
                    <a:gd name="connsiteX1734" fmla="*/ 498947 w 1404720"/>
                    <a:gd name="connsiteY1734" fmla="*/ 896891 h 2812935"/>
                    <a:gd name="connsiteX1735" fmla="*/ 414511 w 1404720"/>
                    <a:gd name="connsiteY1735" fmla="*/ 896891 h 2812935"/>
                    <a:gd name="connsiteX1736" fmla="*/ 374143 w 1404720"/>
                    <a:gd name="connsiteY1736" fmla="*/ 937259 h 2812935"/>
                    <a:gd name="connsiteX1737" fmla="*/ 414511 w 1404720"/>
                    <a:gd name="connsiteY1737" fmla="*/ 977627 h 2812935"/>
                    <a:gd name="connsiteX1738" fmla="*/ 454879 w 1404720"/>
                    <a:gd name="connsiteY1738" fmla="*/ 937259 h 2812935"/>
                    <a:gd name="connsiteX1739" fmla="*/ 414511 w 1404720"/>
                    <a:gd name="connsiteY1739" fmla="*/ 896891 h 2812935"/>
                    <a:gd name="connsiteX1740" fmla="*/ 330075 w 1404720"/>
                    <a:gd name="connsiteY1740" fmla="*/ 896891 h 2812935"/>
                    <a:gd name="connsiteX1741" fmla="*/ 289707 w 1404720"/>
                    <a:gd name="connsiteY1741" fmla="*/ 937259 h 2812935"/>
                    <a:gd name="connsiteX1742" fmla="*/ 330075 w 1404720"/>
                    <a:gd name="connsiteY1742" fmla="*/ 977627 h 2812935"/>
                    <a:gd name="connsiteX1743" fmla="*/ 370443 w 1404720"/>
                    <a:gd name="connsiteY1743" fmla="*/ 937259 h 2812935"/>
                    <a:gd name="connsiteX1744" fmla="*/ 330075 w 1404720"/>
                    <a:gd name="connsiteY1744" fmla="*/ 896891 h 2812935"/>
                    <a:gd name="connsiteX1745" fmla="*/ 245639 w 1404720"/>
                    <a:gd name="connsiteY1745" fmla="*/ 896891 h 2812935"/>
                    <a:gd name="connsiteX1746" fmla="*/ 205271 w 1404720"/>
                    <a:gd name="connsiteY1746" fmla="*/ 937259 h 2812935"/>
                    <a:gd name="connsiteX1747" fmla="*/ 245639 w 1404720"/>
                    <a:gd name="connsiteY1747" fmla="*/ 977627 h 2812935"/>
                    <a:gd name="connsiteX1748" fmla="*/ 286007 w 1404720"/>
                    <a:gd name="connsiteY1748" fmla="*/ 937259 h 2812935"/>
                    <a:gd name="connsiteX1749" fmla="*/ 245639 w 1404720"/>
                    <a:gd name="connsiteY1749" fmla="*/ 896891 h 2812935"/>
                    <a:gd name="connsiteX1750" fmla="*/ 161202 w 1404720"/>
                    <a:gd name="connsiteY1750" fmla="*/ 896891 h 2812935"/>
                    <a:gd name="connsiteX1751" fmla="*/ 120834 w 1404720"/>
                    <a:gd name="connsiteY1751" fmla="*/ 937259 h 2812935"/>
                    <a:gd name="connsiteX1752" fmla="*/ 161202 w 1404720"/>
                    <a:gd name="connsiteY1752" fmla="*/ 977627 h 2812935"/>
                    <a:gd name="connsiteX1753" fmla="*/ 201570 w 1404720"/>
                    <a:gd name="connsiteY1753" fmla="*/ 937259 h 2812935"/>
                    <a:gd name="connsiteX1754" fmla="*/ 161202 w 1404720"/>
                    <a:gd name="connsiteY1754" fmla="*/ 896891 h 2812935"/>
                    <a:gd name="connsiteX1755" fmla="*/ 76766 w 1404720"/>
                    <a:gd name="connsiteY1755" fmla="*/ 896891 h 2812935"/>
                    <a:gd name="connsiteX1756" fmla="*/ 36398 w 1404720"/>
                    <a:gd name="connsiteY1756" fmla="*/ 937259 h 2812935"/>
                    <a:gd name="connsiteX1757" fmla="*/ 76766 w 1404720"/>
                    <a:gd name="connsiteY1757" fmla="*/ 977627 h 2812935"/>
                    <a:gd name="connsiteX1758" fmla="*/ 117134 w 1404720"/>
                    <a:gd name="connsiteY1758" fmla="*/ 937259 h 2812935"/>
                    <a:gd name="connsiteX1759" fmla="*/ 76766 w 1404720"/>
                    <a:gd name="connsiteY1759" fmla="*/ 896891 h 2812935"/>
                    <a:gd name="connsiteX1760" fmla="*/ 1343312 w 1404720"/>
                    <a:gd name="connsiteY1760" fmla="*/ 810841 h 2812935"/>
                    <a:gd name="connsiteX1761" fmla="*/ 1302944 w 1404720"/>
                    <a:gd name="connsiteY1761" fmla="*/ 851209 h 2812935"/>
                    <a:gd name="connsiteX1762" fmla="*/ 1343312 w 1404720"/>
                    <a:gd name="connsiteY1762" fmla="*/ 891577 h 2812935"/>
                    <a:gd name="connsiteX1763" fmla="*/ 1383680 w 1404720"/>
                    <a:gd name="connsiteY1763" fmla="*/ 851209 h 2812935"/>
                    <a:gd name="connsiteX1764" fmla="*/ 1343312 w 1404720"/>
                    <a:gd name="connsiteY1764" fmla="*/ 810841 h 2812935"/>
                    <a:gd name="connsiteX1765" fmla="*/ 1258874 w 1404720"/>
                    <a:gd name="connsiteY1765" fmla="*/ 810841 h 2812935"/>
                    <a:gd name="connsiteX1766" fmla="*/ 1218506 w 1404720"/>
                    <a:gd name="connsiteY1766" fmla="*/ 851209 h 2812935"/>
                    <a:gd name="connsiteX1767" fmla="*/ 1258874 w 1404720"/>
                    <a:gd name="connsiteY1767" fmla="*/ 891577 h 2812935"/>
                    <a:gd name="connsiteX1768" fmla="*/ 1299242 w 1404720"/>
                    <a:gd name="connsiteY1768" fmla="*/ 851209 h 2812935"/>
                    <a:gd name="connsiteX1769" fmla="*/ 1258874 w 1404720"/>
                    <a:gd name="connsiteY1769" fmla="*/ 810841 h 2812935"/>
                    <a:gd name="connsiteX1770" fmla="*/ 1174438 w 1404720"/>
                    <a:gd name="connsiteY1770" fmla="*/ 810841 h 2812935"/>
                    <a:gd name="connsiteX1771" fmla="*/ 1134070 w 1404720"/>
                    <a:gd name="connsiteY1771" fmla="*/ 851209 h 2812935"/>
                    <a:gd name="connsiteX1772" fmla="*/ 1174438 w 1404720"/>
                    <a:gd name="connsiteY1772" fmla="*/ 891577 h 2812935"/>
                    <a:gd name="connsiteX1773" fmla="*/ 1214806 w 1404720"/>
                    <a:gd name="connsiteY1773" fmla="*/ 851209 h 2812935"/>
                    <a:gd name="connsiteX1774" fmla="*/ 1174438 w 1404720"/>
                    <a:gd name="connsiteY1774" fmla="*/ 810841 h 2812935"/>
                    <a:gd name="connsiteX1775" fmla="*/ 1090002 w 1404720"/>
                    <a:gd name="connsiteY1775" fmla="*/ 810841 h 2812935"/>
                    <a:gd name="connsiteX1776" fmla="*/ 1049634 w 1404720"/>
                    <a:gd name="connsiteY1776" fmla="*/ 851209 h 2812935"/>
                    <a:gd name="connsiteX1777" fmla="*/ 1090002 w 1404720"/>
                    <a:gd name="connsiteY1777" fmla="*/ 891577 h 2812935"/>
                    <a:gd name="connsiteX1778" fmla="*/ 1130370 w 1404720"/>
                    <a:gd name="connsiteY1778" fmla="*/ 851209 h 2812935"/>
                    <a:gd name="connsiteX1779" fmla="*/ 1090002 w 1404720"/>
                    <a:gd name="connsiteY1779" fmla="*/ 810841 h 2812935"/>
                    <a:gd name="connsiteX1780" fmla="*/ 1005565 w 1404720"/>
                    <a:gd name="connsiteY1780" fmla="*/ 810841 h 2812935"/>
                    <a:gd name="connsiteX1781" fmla="*/ 965197 w 1404720"/>
                    <a:gd name="connsiteY1781" fmla="*/ 851209 h 2812935"/>
                    <a:gd name="connsiteX1782" fmla="*/ 1005565 w 1404720"/>
                    <a:gd name="connsiteY1782" fmla="*/ 891577 h 2812935"/>
                    <a:gd name="connsiteX1783" fmla="*/ 1045933 w 1404720"/>
                    <a:gd name="connsiteY1783" fmla="*/ 851209 h 2812935"/>
                    <a:gd name="connsiteX1784" fmla="*/ 1005565 w 1404720"/>
                    <a:gd name="connsiteY1784" fmla="*/ 810841 h 2812935"/>
                    <a:gd name="connsiteX1785" fmla="*/ 921129 w 1404720"/>
                    <a:gd name="connsiteY1785" fmla="*/ 810841 h 2812935"/>
                    <a:gd name="connsiteX1786" fmla="*/ 880761 w 1404720"/>
                    <a:gd name="connsiteY1786" fmla="*/ 851209 h 2812935"/>
                    <a:gd name="connsiteX1787" fmla="*/ 921129 w 1404720"/>
                    <a:gd name="connsiteY1787" fmla="*/ 891577 h 2812935"/>
                    <a:gd name="connsiteX1788" fmla="*/ 961497 w 1404720"/>
                    <a:gd name="connsiteY1788" fmla="*/ 851209 h 2812935"/>
                    <a:gd name="connsiteX1789" fmla="*/ 921129 w 1404720"/>
                    <a:gd name="connsiteY1789" fmla="*/ 810841 h 2812935"/>
                    <a:gd name="connsiteX1790" fmla="*/ 836693 w 1404720"/>
                    <a:gd name="connsiteY1790" fmla="*/ 810841 h 2812935"/>
                    <a:gd name="connsiteX1791" fmla="*/ 796325 w 1404720"/>
                    <a:gd name="connsiteY1791" fmla="*/ 851209 h 2812935"/>
                    <a:gd name="connsiteX1792" fmla="*/ 836693 w 1404720"/>
                    <a:gd name="connsiteY1792" fmla="*/ 891577 h 2812935"/>
                    <a:gd name="connsiteX1793" fmla="*/ 877061 w 1404720"/>
                    <a:gd name="connsiteY1793" fmla="*/ 851209 h 2812935"/>
                    <a:gd name="connsiteX1794" fmla="*/ 836693 w 1404720"/>
                    <a:gd name="connsiteY1794" fmla="*/ 810841 h 2812935"/>
                    <a:gd name="connsiteX1795" fmla="*/ 752256 w 1404720"/>
                    <a:gd name="connsiteY1795" fmla="*/ 810841 h 2812935"/>
                    <a:gd name="connsiteX1796" fmla="*/ 711888 w 1404720"/>
                    <a:gd name="connsiteY1796" fmla="*/ 851209 h 2812935"/>
                    <a:gd name="connsiteX1797" fmla="*/ 752256 w 1404720"/>
                    <a:gd name="connsiteY1797" fmla="*/ 891577 h 2812935"/>
                    <a:gd name="connsiteX1798" fmla="*/ 792624 w 1404720"/>
                    <a:gd name="connsiteY1798" fmla="*/ 851209 h 2812935"/>
                    <a:gd name="connsiteX1799" fmla="*/ 752256 w 1404720"/>
                    <a:gd name="connsiteY1799" fmla="*/ 810841 h 2812935"/>
                    <a:gd name="connsiteX1800" fmla="*/ 667820 w 1404720"/>
                    <a:gd name="connsiteY1800" fmla="*/ 810841 h 2812935"/>
                    <a:gd name="connsiteX1801" fmla="*/ 627452 w 1404720"/>
                    <a:gd name="connsiteY1801" fmla="*/ 851209 h 2812935"/>
                    <a:gd name="connsiteX1802" fmla="*/ 667820 w 1404720"/>
                    <a:gd name="connsiteY1802" fmla="*/ 891577 h 2812935"/>
                    <a:gd name="connsiteX1803" fmla="*/ 708188 w 1404720"/>
                    <a:gd name="connsiteY1803" fmla="*/ 851209 h 2812935"/>
                    <a:gd name="connsiteX1804" fmla="*/ 667820 w 1404720"/>
                    <a:gd name="connsiteY1804" fmla="*/ 810841 h 2812935"/>
                    <a:gd name="connsiteX1805" fmla="*/ 583384 w 1404720"/>
                    <a:gd name="connsiteY1805" fmla="*/ 810841 h 2812935"/>
                    <a:gd name="connsiteX1806" fmla="*/ 543016 w 1404720"/>
                    <a:gd name="connsiteY1806" fmla="*/ 851209 h 2812935"/>
                    <a:gd name="connsiteX1807" fmla="*/ 583384 w 1404720"/>
                    <a:gd name="connsiteY1807" fmla="*/ 891577 h 2812935"/>
                    <a:gd name="connsiteX1808" fmla="*/ 623752 w 1404720"/>
                    <a:gd name="connsiteY1808" fmla="*/ 851209 h 2812935"/>
                    <a:gd name="connsiteX1809" fmla="*/ 583384 w 1404720"/>
                    <a:gd name="connsiteY1809" fmla="*/ 810841 h 2812935"/>
                    <a:gd name="connsiteX1810" fmla="*/ 498947 w 1404720"/>
                    <a:gd name="connsiteY1810" fmla="*/ 810841 h 2812935"/>
                    <a:gd name="connsiteX1811" fmla="*/ 458579 w 1404720"/>
                    <a:gd name="connsiteY1811" fmla="*/ 851209 h 2812935"/>
                    <a:gd name="connsiteX1812" fmla="*/ 498947 w 1404720"/>
                    <a:gd name="connsiteY1812" fmla="*/ 891577 h 2812935"/>
                    <a:gd name="connsiteX1813" fmla="*/ 539315 w 1404720"/>
                    <a:gd name="connsiteY1813" fmla="*/ 851209 h 2812935"/>
                    <a:gd name="connsiteX1814" fmla="*/ 498947 w 1404720"/>
                    <a:gd name="connsiteY1814" fmla="*/ 810841 h 2812935"/>
                    <a:gd name="connsiteX1815" fmla="*/ 414511 w 1404720"/>
                    <a:gd name="connsiteY1815" fmla="*/ 810841 h 2812935"/>
                    <a:gd name="connsiteX1816" fmla="*/ 374143 w 1404720"/>
                    <a:gd name="connsiteY1816" fmla="*/ 851209 h 2812935"/>
                    <a:gd name="connsiteX1817" fmla="*/ 414511 w 1404720"/>
                    <a:gd name="connsiteY1817" fmla="*/ 891577 h 2812935"/>
                    <a:gd name="connsiteX1818" fmla="*/ 454879 w 1404720"/>
                    <a:gd name="connsiteY1818" fmla="*/ 851209 h 2812935"/>
                    <a:gd name="connsiteX1819" fmla="*/ 414511 w 1404720"/>
                    <a:gd name="connsiteY1819" fmla="*/ 810841 h 2812935"/>
                    <a:gd name="connsiteX1820" fmla="*/ 330075 w 1404720"/>
                    <a:gd name="connsiteY1820" fmla="*/ 810841 h 2812935"/>
                    <a:gd name="connsiteX1821" fmla="*/ 289707 w 1404720"/>
                    <a:gd name="connsiteY1821" fmla="*/ 851209 h 2812935"/>
                    <a:gd name="connsiteX1822" fmla="*/ 330075 w 1404720"/>
                    <a:gd name="connsiteY1822" fmla="*/ 891577 h 2812935"/>
                    <a:gd name="connsiteX1823" fmla="*/ 370443 w 1404720"/>
                    <a:gd name="connsiteY1823" fmla="*/ 851209 h 2812935"/>
                    <a:gd name="connsiteX1824" fmla="*/ 330075 w 1404720"/>
                    <a:gd name="connsiteY1824" fmla="*/ 810841 h 2812935"/>
                    <a:gd name="connsiteX1825" fmla="*/ 245639 w 1404720"/>
                    <a:gd name="connsiteY1825" fmla="*/ 810841 h 2812935"/>
                    <a:gd name="connsiteX1826" fmla="*/ 205271 w 1404720"/>
                    <a:gd name="connsiteY1826" fmla="*/ 851209 h 2812935"/>
                    <a:gd name="connsiteX1827" fmla="*/ 245639 w 1404720"/>
                    <a:gd name="connsiteY1827" fmla="*/ 891577 h 2812935"/>
                    <a:gd name="connsiteX1828" fmla="*/ 286007 w 1404720"/>
                    <a:gd name="connsiteY1828" fmla="*/ 851209 h 2812935"/>
                    <a:gd name="connsiteX1829" fmla="*/ 245639 w 1404720"/>
                    <a:gd name="connsiteY1829" fmla="*/ 810841 h 2812935"/>
                    <a:gd name="connsiteX1830" fmla="*/ 161202 w 1404720"/>
                    <a:gd name="connsiteY1830" fmla="*/ 810841 h 2812935"/>
                    <a:gd name="connsiteX1831" fmla="*/ 120834 w 1404720"/>
                    <a:gd name="connsiteY1831" fmla="*/ 851209 h 2812935"/>
                    <a:gd name="connsiteX1832" fmla="*/ 161202 w 1404720"/>
                    <a:gd name="connsiteY1832" fmla="*/ 891577 h 2812935"/>
                    <a:gd name="connsiteX1833" fmla="*/ 201570 w 1404720"/>
                    <a:gd name="connsiteY1833" fmla="*/ 851209 h 2812935"/>
                    <a:gd name="connsiteX1834" fmla="*/ 161202 w 1404720"/>
                    <a:gd name="connsiteY1834" fmla="*/ 810841 h 2812935"/>
                    <a:gd name="connsiteX1835" fmla="*/ 76766 w 1404720"/>
                    <a:gd name="connsiteY1835" fmla="*/ 810841 h 2812935"/>
                    <a:gd name="connsiteX1836" fmla="*/ 36398 w 1404720"/>
                    <a:gd name="connsiteY1836" fmla="*/ 851209 h 2812935"/>
                    <a:gd name="connsiteX1837" fmla="*/ 76766 w 1404720"/>
                    <a:gd name="connsiteY1837" fmla="*/ 891577 h 2812935"/>
                    <a:gd name="connsiteX1838" fmla="*/ 117134 w 1404720"/>
                    <a:gd name="connsiteY1838" fmla="*/ 851209 h 2812935"/>
                    <a:gd name="connsiteX1839" fmla="*/ 76766 w 1404720"/>
                    <a:gd name="connsiteY1839" fmla="*/ 810841 h 2812935"/>
                    <a:gd name="connsiteX1840" fmla="*/ 1343312 w 1404720"/>
                    <a:gd name="connsiteY1840" fmla="*/ 724792 h 2812935"/>
                    <a:gd name="connsiteX1841" fmla="*/ 1302944 w 1404720"/>
                    <a:gd name="connsiteY1841" fmla="*/ 765160 h 2812935"/>
                    <a:gd name="connsiteX1842" fmla="*/ 1343312 w 1404720"/>
                    <a:gd name="connsiteY1842" fmla="*/ 805528 h 2812935"/>
                    <a:gd name="connsiteX1843" fmla="*/ 1383680 w 1404720"/>
                    <a:gd name="connsiteY1843" fmla="*/ 765160 h 2812935"/>
                    <a:gd name="connsiteX1844" fmla="*/ 1343312 w 1404720"/>
                    <a:gd name="connsiteY1844" fmla="*/ 724792 h 2812935"/>
                    <a:gd name="connsiteX1845" fmla="*/ 1258874 w 1404720"/>
                    <a:gd name="connsiteY1845" fmla="*/ 724792 h 2812935"/>
                    <a:gd name="connsiteX1846" fmla="*/ 1218506 w 1404720"/>
                    <a:gd name="connsiteY1846" fmla="*/ 765160 h 2812935"/>
                    <a:gd name="connsiteX1847" fmla="*/ 1258874 w 1404720"/>
                    <a:gd name="connsiteY1847" fmla="*/ 805528 h 2812935"/>
                    <a:gd name="connsiteX1848" fmla="*/ 1299242 w 1404720"/>
                    <a:gd name="connsiteY1848" fmla="*/ 765160 h 2812935"/>
                    <a:gd name="connsiteX1849" fmla="*/ 1258874 w 1404720"/>
                    <a:gd name="connsiteY1849" fmla="*/ 724792 h 2812935"/>
                    <a:gd name="connsiteX1850" fmla="*/ 1174438 w 1404720"/>
                    <a:gd name="connsiteY1850" fmla="*/ 724792 h 2812935"/>
                    <a:gd name="connsiteX1851" fmla="*/ 1134070 w 1404720"/>
                    <a:gd name="connsiteY1851" fmla="*/ 765160 h 2812935"/>
                    <a:gd name="connsiteX1852" fmla="*/ 1174438 w 1404720"/>
                    <a:gd name="connsiteY1852" fmla="*/ 805528 h 2812935"/>
                    <a:gd name="connsiteX1853" fmla="*/ 1214806 w 1404720"/>
                    <a:gd name="connsiteY1853" fmla="*/ 765160 h 2812935"/>
                    <a:gd name="connsiteX1854" fmla="*/ 1174438 w 1404720"/>
                    <a:gd name="connsiteY1854" fmla="*/ 724792 h 2812935"/>
                    <a:gd name="connsiteX1855" fmla="*/ 1090002 w 1404720"/>
                    <a:gd name="connsiteY1855" fmla="*/ 724792 h 2812935"/>
                    <a:gd name="connsiteX1856" fmla="*/ 1049634 w 1404720"/>
                    <a:gd name="connsiteY1856" fmla="*/ 765160 h 2812935"/>
                    <a:gd name="connsiteX1857" fmla="*/ 1090002 w 1404720"/>
                    <a:gd name="connsiteY1857" fmla="*/ 805528 h 2812935"/>
                    <a:gd name="connsiteX1858" fmla="*/ 1130370 w 1404720"/>
                    <a:gd name="connsiteY1858" fmla="*/ 765160 h 2812935"/>
                    <a:gd name="connsiteX1859" fmla="*/ 1090002 w 1404720"/>
                    <a:gd name="connsiteY1859" fmla="*/ 724792 h 2812935"/>
                    <a:gd name="connsiteX1860" fmla="*/ 1005565 w 1404720"/>
                    <a:gd name="connsiteY1860" fmla="*/ 724792 h 2812935"/>
                    <a:gd name="connsiteX1861" fmla="*/ 965197 w 1404720"/>
                    <a:gd name="connsiteY1861" fmla="*/ 765160 h 2812935"/>
                    <a:gd name="connsiteX1862" fmla="*/ 1005565 w 1404720"/>
                    <a:gd name="connsiteY1862" fmla="*/ 805528 h 2812935"/>
                    <a:gd name="connsiteX1863" fmla="*/ 1045933 w 1404720"/>
                    <a:gd name="connsiteY1863" fmla="*/ 765160 h 2812935"/>
                    <a:gd name="connsiteX1864" fmla="*/ 1005565 w 1404720"/>
                    <a:gd name="connsiteY1864" fmla="*/ 724792 h 2812935"/>
                    <a:gd name="connsiteX1865" fmla="*/ 921129 w 1404720"/>
                    <a:gd name="connsiteY1865" fmla="*/ 724792 h 2812935"/>
                    <a:gd name="connsiteX1866" fmla="*/ 880761 w 1404720"/>
                    <a:gd name="connsiteY1866" fmla="*/ 765160 h 2812935"/>
                    <a:gd name="connsiteX1867" fmla="*/ 921129 w 1404720"/>
                    <a:gd name="connsiteY1867" fmla="*/ 805528 h 2812935"/>
                    <a:gd name="connsiteX1868" fmla="*/ 961497 w 1404720"/>
                    <a:gd name="connsiteY1868" fmla="*/ 765160 h 2812935"/>
                    <a:gd name="connsiteX1869" fmla="*/ 921129 w 1404720"/>
                    <a:gd name="connsiteY1869" fmla="*/ 724792 h 2812935"/>
                    <a:gd name="connsiteX1870" fmla="*/ 836693 w 1404720"/>
                    <a:gd name="connsiteY1870" fmla="*/ 724792 h 2812935"/>
                    <a:gd name="connsiteX1871" fmla="*/ 796325 w 1404720"/>
                    <a:gd name="connsiteY1871" fmla="*/ 765160 h 2812935"/>
                    <a:gd name="connsiteX1872" fmla="*/ 836693 w 1404720"/>
                    <a:gd name="connsiteY1872" fmla="*/ 805528 h 2812935"/>
                    <a:gd name="connsiteX1873" fmla="*/ 877061 w 1404720"/>
                    <a:gd name="connsiteY1873" fmla="*/ 765160 h 2812935"/>
                    <a:gd name="connsiteX1874" fmla="*/ 836693 w 1404720"/>
                    <a:gd name="connsiteY1874" fmla="*/ 724792 h 2812935"/>
                    <a:gd name="connsiteX1875" fmla="*/ 752256 w 1404720"/>
                    <a:gd name="connsiteY1875" fmla="*/ 724792 h 2812935"/>
                    <a:gd name="connsiteX1876" fmla="*/ 711888 w 1404720"/>
                    <a:gd name="connsiteY1876" fmla="*/ 765160 h 2812935"/>
                    <a:gd name="connsiteX1877" fmla="*/ 752256 w 1404720"/>
                    <a:gd name="connsiteY1877" fmla="*/ 805528 h 2812935"/>
                    <a:gd name="connsiteX1878" fmla="*/ 792624 w 1404720"/>
                    <a:gd name="connsiteY1878" fmla="*/ 765160 h 2812935"/>
                    <a:gd name="connsiteX1879" fmla="*/ 752256 w 1404720"/>
                    <a:gd name="connsiteY1879" fmla="*/ 724792 h 2812935"/>
                    <a:gd name="connsiteX1880" fmla="*/ 667820 w 1404720"/>
                    <a:gd name="connsiteY1880" fmla="*/ 724792 h 2812935"/>
                    <a:gd name="connsiteX1881" fmla="*/ 627452 w 1404720"/>
                    <a:gd name="connsiteY1881" fmla="*/ 765160 h 2812935"/>
                    <a:gd name="connsiteX1882" fmla="*/ 667820 w 1404720"/>
                    <a:gd name="connsiteY1882" fmla="*/ 805528 h 2812935"/>
                    <a:gd name="connsiteX1883" fmla="*/ 708188 w 1404720"/>
                    <a:gd name="connsiteY1883" fmla="*/ 765160 h 2812935"/>
                    <a:gd name="connsiteX1884" fmla="*/ 667820 w 1404720"/>
                    <a:gd name="connsiteY1884" fmla="*/ 724792 h 2812935"/>
                    <a:gd name="connsiteX1885" fmla="*/ 583384 w 1404720"/>
                    <a:gd name="connsiteY1885" fmla="*/ 724792 h 2812935"/>
                    <a:gd name="connsiteX1886" fmla="*/ 543016 w 1404720"/>
                    <a:gd name="connsiteY1886" fmla="*/ 765160 h 2812935"/>
                    <a:gd name="connsiteX1887" fmla="*/ 583384 w 1404720"/>
                    <a:gd name="connsiteY1887" fmla="*/ 805528 h 2812935"/>
                    <a:gd name="connsiteX1888" fmla="*/ 623752 w 1404720"/>
                    <a:gd name="connsiteY1888" fmla="*/ 765160 h 2812935"/>
                    <a:gd name="connsiteX1889" fmla="*/ 583384 w 1404720"/>
                    <a:gd name="connsiteY1889" fmla="*/ 724792 h 2812935"/>
                    <a:gd name="connsiteX1890" fmla="*/ 498947 w 1404720"/>
                    <a:gd name="connsiteY1890" fmla="*/ 724792 h 2812935"/>
                    <a:gd name="connsiteX1891" fmla="*/ 458579 w 1404720"/>
                    <a:gd name="connsiteY1891" fmla="*/ 765160 h 2812935"/>
                    <a:gd name="connsiteX1892" fmla="*/ 498947 w 1404720"/>
                    <a:gd name="connsiteY1892" fmla="*/ 805528 h 2812935"/>
                    <a:gd name="connsiteX1893" fmla="*/ 539315 w 1404720"/>
                    <a:gd name="connsiteY1893" fmla="*/ 765160 h 2812935"/>
                    <a:gd name="connsiteX1894" fmla="*/ 498947 w 1404720"/>
                    <a:gd name="connsiteY1894" fmla="*/ 724792 h 2812935"/>
                    <a:gd name="connsiteX1895" fmla="*/ 414511 w 1404720"/>
                    <a:gd name="connsiteY1895" fmla="*/ 724792 h 2812935"/>
                    <a:gd name="connsiteX1896" fmla="*/ 374143 w 1404720"/>
                    <a:gd name="connsiteY1896" fmla="*/ 765160 h 2812935"/>
                    <a:gd name="connsiteX1897" fmla="*/ 414511 w 1404720"/>
                    <a:gd name="connsiteY1897" fmla="*/ 805528 h 2812935"/>
                    <a:gd name="connsiteX1898" fmla="*/ 454879 w 1404720"/>
                    <a:gd name="connsiteY1898" fmla="*/ 765160 h 2812935"/>
                    <a:gd name="connsiteX1899" fmla="*/ 414511 w 1404720"/>
                    <a:gd name="connsiteY1899" fmla="*/ 724792 h 2812935"/>
                    <a:gd name="connsiteX1900" fmla="*/ 330075 w 1404720"/>
                    <a:gd name="connsiteY1900" fmla="*/ 724792 h 2812935"/>
                    <a:gd name="connsiteX1901" fmla="*/ 289707 w 1404720"/>
                    <a:gd name="connsiteY1901" fmla="*/ 765160 h 2812935"/>
                    <a:gd name="connsiteX1902" fmla="*/ 330075 w 1404720"/>
                    <a:gd name="connsiteY1902" fmla="*/ 805528 h 2812935"/>
                    <a:gd name="connsiteX1903" fmla="*/ 370443 w 1404720"/>
                    <a:gd name="connsiteY1903" fmla="*/ 765160 h 2812935"/>
                    <a:gd name="connsiteX1904" fmla="*/ 330075 w 1404720"/>
                    <a:gd name="connsiteY1904" fmla="*/ 724792 h 2812935"/>
                    <a:gd name="connsiteX1905" fmla="*/ 245639 w 1404720"/>
                    <a:gd name="connsiteY1905" fmla="*/ 724792 h 2812935"/>
                    <a:gd name="connsiteX1906" fmla="*/ 205271 w 1404720"/>
                    <a:gd name="connsiteY1906" fmla="*/ 765160 h 2812935"/>
                    <a:gd name="connsiteX1907" fmla="*/ 245639 w 1404720"/>
                    <a:gd name="connsiteY1907" fmla="*/ 805528 h 2812935"/>
                    <a:gd name="connsiteX1908" fmla="*/ 286007 w 1404720"/>
                    <a:gd name="connsiteY1908" fmla="*/ 765160 h 2812935"/>
                    <a:gd name="connsiteX1909" fmla="*/ 245639 w 1404720"/>
                    <a:gd name="connsiteY1909" fmla="*/ 724792 h 2812935"/>
                    <a:gd name="connsiteX1910" fmla="*/ 161202 w 1404720"/>
                    <a:gd name="connsiteY1910" fmla="*/ 724792 h 2812935"/>
                    <a:gd name="connsiteX1911" fmla="*/ 120834 w 1404720"/>
                    <a:gd name="connsiteY1911" fmla="*/ 765160 h 2812935"/>
                    <a:gd name="connsiteX1912" fmla="*/ 161202 w 1404720"/>
                    <a:gd name="connsiteY1912" fmla="*/ 805528 h 2812935"/>
                    <a:gd name="connsiteX1913" fmla="*/ 201570 w 1404720"/>
                    <a:gd name="connsiteY1913" fmla="*/ 765160 h 2812935"/>
                    <a:gd name="connsiteX1914" fmla="*/ 161202 w 1404720"/>
                    <a:gd name="connsiteY1914" fmla="*/ 724792 h 2812935"/>
                    <a:gd name="connsiteX1915" fmla="*/ 76766 w 1404720"/>
                    <a:gd name="connsiteY1915" fmla="*/ 724792 h 2812935"/>
                    <a:gd name="connsiteX1916" fmla="*/ 36398 w 1404720"/>
                    <a:gd name="connsiteY1916" fmla="*/ 765160 h 2812935"/>
                    <a:gd name="connsiteX1917" fmla="*/ 76766 w 1404720"/>
                    <a:gd name="connsiteY1917" fmla="*/ 805528 h 2812935"/>
                    <a:gd name="connsiteX1918" fmla="*/ 117134 w 1404720"/>
                    <a:gd name="connsiteY1918" fmla="*/ 765160 h 2812935"/>
                    <a:gd name="connsiteX1919" fmla="*/ 76766 w 1404720"/>
                    <a:gd name="connsiteY1919" fmla="*/ 724792 h 2812935"/>
                    <a:gd name="connsiteX1920" fmla="*/ 1343312 w 1404720"/>
                    <a:gd name="connsiteY1920" fmla="*/ 638743 h 2812935"/>
                    <a:gd name="connsiteX1921" fmla="*/ 1302944 w 1404720"/>
                    <a:gd name="connsiteY1921" fmla="*/ 679111 h 2812935"/>
                    <a:gd name="connsiteX1922" fmla="*/ 1343312 w 1404720"/>
                    <a:gd name="connsiteY1922" fmla="*/ 719479 h 2812935"/>
                    <a:gd name="connsiteX1923" fmla="*/ 1383680 w 1404720"/>
                    <a:gd name="connsiteY1923" fmla="*/ 679111 h 2812935"/>
                    <a:gd name="connsiteX1924" fmla="*/ 1343312 w 1404720"/>
                    <a:gd name="connsiteY1924" fmla="*/ 638743 h 2812935"/>
                    <a:gd name="connsiteX1925" fmla="*/ 1258874 w 1404720"/>
                    <a:gd name="connsiteY1925" fmla="*/ 638743 h 2812935"/>
                    <a:gd name="connsiteX1926" fmla="*/ 1218506 w 1404720"/>
                    <a:gd name="connsiteY1926" fmla="*/ 679111 h 2812935"/>
                    <a:gd name="connsiteX1927" fmla="*/ 1258874 w 1404720"/>
                    <a:gd name="connsiteY1927" fmla="*/ 719479 h 2812935"/>
                    <a:gd name="connsiteX1928" fmla="*/ 1299242 w 1404720"/>
                    <a:gd name="connsiteY1928" fmla="*/ 679111 h 2812935"/>
                    <a:gd name="connsiteX1929" fmla="*/ 1258874 w 1404720"/>
                    <a:gd name="connsiteY1929" fmla="*/ 638743 h 2812935"/>
                    <a:gd name="connsiteX1930" fmla="*/ 1174438 w 1404720"/>
                    <a:gd name="connsiteY1930" fmla="*/ 638743 h 2812935"/>
                    <a:gd name="connsiteX1931" fmla="*/ 1134070 w 1404720"/>
                    <a:gd name="connsiteY1931" fmla="*/ 679111 h 2812935"/>
                    <a:gd name="connsiteX1932" fmla="*/ 1174438 w 1404720"/>
                    <a:gd name="connsiteY1932" fmla="*/ 719479 h 2812935"/>
                    <a:gd name="connsiteX1933" fmla="*/ 1214806 w 1404720"/>
                    <a:gd name="connsiteY1933" fmla="*/ 679111 h 2812935"/>
                    <a:gd name="connsiteX1934" fmla="*/ 1174438 w 1404720"/>
                    <a:gd name="connsiteY1934" fmla="*/ 638743 h 2812935"/>
                    <a:gd name="connsiteX1935" fmla="*/ 1090002 w 1404720"/>
                    <a:gd name="connsiteY1935" fmla="*/ 638743 h 2812935"/>
                    <a:gd name="connsiteX1936" fmla="*/ 1049634 w 1404720"/>
                    <a:gd name="connsiteY1936" fmla="*/ 679111 h 2812935"/>
                    <a:gd name="connsiteX1937" fmla="*/ 1090002 w 1404720"/>
                    <a:gd name="connsiteY1937" fmla="*/ 719479 h 2812935"/>
                    <a:gd name="connsiteX1938" fmla="*/ 1130370 w 1404720"/>
                    <a:gd name="connsiteY1938" fmla="*/ 679111 h 2812935"/>
                    <a:gd name="connsiteX1939" fmla="*/ 1090002 w 1404720"/>
                    <a:gd name="connsiteY1939" fmla="*/ 638743 h 2812935"/>
                    <a:gd name="connsiteX1940" fmla="*/ 1005565 w 1404720"/>
                    <a:gd name="connsiteY1940" fmla="*/ 638743 h 2812935"/>
                    <a:gd name="connsiteX1941" fmla="*/ 965197 w 1404720"/>
                    <a:gd name="connsiteY1941" fmla="*/ 679111 h 2812935"/>
                    <a:gd name="connsiteX1942" fmla="*/ 1005565 w 1404720"/>
                    <a:gd name="connsiteY1942" fmla="*/ 719479 h 2812935"/>
                    <a:gd name="connsiteX1943" fmla="*/ 1045933 w 1404720"/>
                    <a:gd name="connsiteY1943" fmla="*/ 679111 h 2812935"/>
                    <a:gd name="connsiteX1944" fmla="*/ 1005565 w 1404720"/>
                    <a:gd name="connsiteY1944" fmla="*/ 638743 h 2812935"/>
                    <a:gd name="connsiteX1945" fmla="*/ 921129 w 1404720"/>
                    <a:gd name="connsiteY1945" fmla="*/ 638743 h 2812935"/>
                    <a:gd name="connsiteX1946" fmla="*/ 880761 w 1404720"/>
                    <a:gd name="connsiteY1946" fmla="*/ 679111 h 2812935"/>
                    <a:gd name="connsiteX1947" fmla="*/ 921129 w 1404720"/>
                    <a:gd name="connsiteY1947" fmla="*/ 719479 h 2812935"/>
                    <a:gd name="connsiteX1948" fmla="*/ 961497 w 1404720"/>
                    <a:gd name="connsiteY1948" fmla="*/ 679111 h 2812935"/>
                    <a:gd name="connsiteX1949" fmla="*/ 921129 w 1404720"/>
                    <a:gd name="connsiteY1949" fmla="*/ 638743 h 2812935"/>
                    <a:gd name="connsiteX1950" fmla="*/ 836693 w 1404720"/>
                    <a:gd name="connsiteY1950" fmla="*/ 638743 h 2812935"/>
                    <a:gd name="connsiteX1951" fmla="*/ 796325 w 1404720"/>
                    <a:gd name="connsiteY1951" fmla="*/ 679111 h 2812935"/>
                    <a:gd name="connsiteX1952" fmla="*/ 836693 w 1404720"/>
                    <a:gd name="connsiteY1952" fmla="*/ 719479 h 2812935"/>
                    <a:gd name="connsiteX1953" fmla="*/ 877061 w 1404720"/>
                    <a:gd name="connsiteY1953" fmla="*/ 679111 h 2812935"/>
                    <a:gd name="connsiteX1954" fmla="*/ 836693 w 1404720"/>
                    <a:gd name="connsiteY1954" fmla="*/ 638743 h 2812935"/>
                    <a:gd name="connsiteX1955" fmla="*/ 752256 w 1404720"/>
                    <a:gd name="connsiteY1955" fmla="*/ 638743 h 2812935"/>
                    <a:gd name="connsiteX1956" fmla="*/ 711888 w 1404720"/>
                    <a:gd name="connsiteY1956" fmla="*/ 679111 h 2812935"/>
                    <a:gd name="connsiteX1957" fmla="*/ 752256 w 1404720"/>
                    <a:gd name="connsiteY1957" fmla="*/ 719479 h 2812935"/>
                    <a:gd name="connsiteX1958" fmla="*/ 792624 w 1404720"/>
                    <a:gd name="connsiteY1958" fmla="*/ 679111 h 2812935"/>
                    <a:gd name="connsiteX1959" fmla="*/ 752256 w 1404720"/>
                    <a:gd name="connsiteY1959" fmla="*/ 638743 h 2812935"/>
                    <a:gd name="connsiteX1960" fmla="*/ 667820 w 1404720"/>
                    <a:gd name="connsiteY1960" fmla="*/ 638743 h 2812935"/>
                    <a:gd name="connsiteX1961" fmla="*/ 627452 w 1404720"/>
                    <a:gd name="connsiteY1961" fmla="*/ 679111 h 2812935"/>
                    <a:gd name="connsiteX1962" fmla="*/ 667820 w 1404720"/>
                    <a:gd name="connsiteY1962" fmla="*/ 719479 h 2812935"/>
                    <a:gd name="connsiteX1963" fmla="*/ 708188 w 1404720"/>
                    <a:gd name="connsiteY1963" fmla="*/ 679111 h 2812935"/>
                    <a:gd name="connsiteX1964" fmla="*/ 667820 w 1404720"/>
                    <a:gd name="connsiteY1964" fmla="*/ 638743 h 2812935"/>
                    <a:gd name="connsiteX1965" fmla="*/ 583384 w 1404720"/>
                    <a:gd name="connsiteY1965" fmla="*/ 638743 h 2812935"/>
                    <a:gd name="connsiteX1966" fmla="*/ 543016 w 1404720"/>
                    <a:gd name="connsiteY1966" fmla="*/ 679111 h 2812935"/>
                    <a:gd name="connsiteX1967" fmla="*/ 583384 w 1404720"/>
                    <a:gd name="connsiteY1967" fmla="*/ 719479 h 2812935"/>
                    <a:gd name="connsiteX1968" fmla="*/ 623752 w 1404720"/>
                    <a:gd name="connsiteY1968" fmla="*/ 679111 h 2812935"/>
                    <a:gd name="connsiteX1969" fmla="*/ 583384 w 1404720"/>
                    <a:gd name="connsiteY1969" fmla="*/ 638743 h 2812935"/>
                    <a:gd name="connsiteX1970" fmla="*/ 498947 w 1404720"/>
                    <a:gd name="connsiteY1970" fmla="*/ 638743 h 2812935"/>
                    <a:gd name="connsiteX1971" fmla="*/ 458579 w 1404720"/>
                    <a:gd name="connsiteY1971" fmla="*/ 679111 h 2812935"/>
                    <a:gd name="connsiteX1972" fmla="*/ 498947 w 1404720"/>
                    <a:gd name="connsiteY1972" fmla="*/ 719479 h 2812935"/>
                    <a:gd name="connsiteX1973" fmla="*/ 539315 w 1404720"/>
                    <a:gd name="connsiteY1973" fmla="*/ 679111 h 2812935"/>
                    <a:gd name="connsiteX1974" fmla="*/ 498947 w 1404720"/>
                    <a:gd name="connsiteY1974" fmla="*/ 638743 h 2812935"/>
                    <a:gd name="connsiteX1975" fmla="*/ 414511 w 1404720"/>
                    <a:gd name="connsiteY1975" fmla="*/ 638743 h 2812935"/>
                    <a:gd name="connsiteX1976" fmla="*/ 374143 w 1404720"/>
                    <a:gd name="connsiteY1976" fmla="*/ 679111 h 2812935"/>
                    <a:gd name="connsiteX1977" fmla="*/ 414511 w 1404720"/>
                    <a:gd name="connsiteY1977" fmla="*/ 719479 h 2812935"/>
                    <a:gd name="connsiteX1978" fmla="*/ 454879 w 1404720"/>
                    <a:gd name="connsiteY1978" fmla="*/ 679111 h 2812935"/>
                    <a:gd name="connsiteX1979" fmla="*/ 414511 w 1404720"/>
                    <a:gd name="connsiteY1979" fmla="*/ 638743 h 2812935"/>
                    <a:gd name="connsiteX1980" fmla="*/ 330075 w 1404720"/>
                    <a:gd name="connsiteY1980" fmla="*/ 638743 h 2812935"/>
                    <a:gd name="connsiteX1981" fmla="*/ 289707 w 1404720"/>
                    <a:gd name="connsiteY1981" fmla="*/ 679111 h 2812935"/>
                    <a:gd name="connsiteX1982" fmla="*/ 330075 w 1404720"/>
                    <a:gd name="connsiteY1982" fmla="*/ 719479 h 2812935"/>
                    <a:gd name="connsiteX1983" fmla="*/ 370443 w 1404720"/>
                    <a:gd name="connsiteY1983" fmla="*/ 679111 h 2812935"/>
                    <a:gd name="connsiteX1984" fmla="*/ 330075 w 1404720"/>
                    <a:gd name="connsiteY1984" fmla="*/ 638743 h 2812935"/>
                    <a:gd name="connsiteX1985" fmla="*/ 245639 w 1404720"/>
                    <a:gd name="connsiteY1985" fmla="*/ 638743 h 2812935"/>
                    <a:gd name="connsiteX1986" fmla="*/ 205271 w 1404720"/>
                    <a:gd name="connsiteY1986" fmla="*/ 679111 h 2812935"/>
                    <a:gd name="connsiteX1987" fmla="*/ 245639 w 1404720"/>
                    <a:gd name="connsiteY1987" fmla="*/ 719479 h 2812935"/>
                    <a:gd name="connsiteX1988" fmla="*/ 286007 w 1404720"/>
                    <a:gd name="connsiteY1988" fmla="*/ 679111 h 2812935"/>
                    <a:gd name="connsiteX1989" fmla="*/ 245639 w 1404720"/>
                    <a:gd name="connsiteY1989" fmla="*/ 638743 h 2812935"/>
                    <a:gd name="connsiteX1990" fmla="*/ 161202 w 1404720"/>
                    <a:gd name="connsiteY1990" fmla="*/ 638743 h 2812935"/>
                    <a:gd name="connsiteX1991" fmla="*/ 120834 w 1404720"/>
                    <a:gd name="connsiteY1991" fmla="*/ 679111 h 2812935"/>
                    <a:gd name="connsiteX1992" fmla="*/ 161202 w 1404720"/>
                    <a:gd name="connsiteY1992" fmla="*/ 719479 h 2812935"/>
                    <a:gd name="connsiteX1993" fmla="*/ 201570 w 1404720"/>
                    <a:gd name="connsiteY1993" fmla="*/ 679111 h 2812935"/>
                    <a:gd name="connsiteX1994" fmla="*/ 161202 w 1404720"/>
                    <a:gd name="connsiteY1994" fmla="*/ 638743 h 2812935"/>
                    <a:gd name="connsiteX1995" fmla="*/ 76766 w 1404720"/>
                    <a:gd name="connsiteY1995" fmla="*/ 638743 h 2812935"/>
                    <a:gd name="connsiteX1996" fmla="*/ 36398 w 1404720"/>
                    <a:gd name="connsiteY1996" fmla="*/ 679111 h 2812935"/>
                    <a:gd name="connsiteX1997" fmla="*/ 76766 w 1404720"/>
                    <a:gd name="connsiteY1997" fmla="*/ 719479 h 2812935"/>
                    <a:gd name="connsiteX1998" fmla="*/ 117134 w 1404720"/>
                    <a:gd name="connsiteY1998" fmla="*/ 679111 h 2812935"/>
                    <a:gd name="connsiteX1999" fmla="*/ 76766 w 1404720"/>
                    <a:gd name="connsiteY1999" fmla="*/ 638743 h 2812935"/>
                    <a:gd name="connsiteX2000" fmla="*/ 1343312 w 1404720"/>
                    <a:gd name="connsiteY2000" fmla="*/ 552694 h 2812935"/>
                    <a:gd name="connsiteX2001" fmla="*/ 1302944 w 1404720"/>
                    <a:gd name="connsiteY2001" fmla="*/ 593062 h 2812935"/>
                    <a:gd name="connsiteX2002" fmla="*/ 1343312 w 1404720"/>
                    <a:gd name="connsiteY2002" fmla="*/ 633430 h 2812935"/>
                    <a:gd name="connsiteX2003" fmla="*/ 1383680 w 1404720"/>
                    <a:gd name="connsiteY2003" fmla="*/ 593062 h 2812935"/>
                    <a:gd name="connsiteX2004" fmla="*/ 1343312 w 1404720"/>
                    <a:gd name="connsiteY2004" fmla="*/ 552694 h 2812935"/>
                    <a:gd name="connsiteX2005" fmla="*/ 1258874 w 1404720"/>
                    <a:gd name="connsiteY2005" fmla="*/ 552694 h 2812935"/>
                    <a:gd name="connsiteX2006" fmla="*/ 1218506 w 1404720"/>
                    <a:gd name="connsiteY2006" fmla="*/ 593062 h 2812935"/>
                    <a:gd name="connsiteX2007" fmla="*/ 1258874 w 1404720"/>
                    <a:gd name="connsiteY2007" fmla="*/ 633430 h 2812935"/>
                    <a:gd name="connsiteX2008" fmla="*/ 1299242 w 1404720"/>
                    <a:gd name="connsiteY2008" fmla="*/ 593062 h 2812935"/>
                    <a:gd name="connsiteX2009" fmla="*/ 1258874 w 1404720"/>
                    <a:gd name="connsiteY2009" fmla="*/ 552694 h 2812935"/>
                    <a:gd name="connsiteX2010" fmla="*/ 1174438 w 1404720"/>
                    <a:gd name="connsiteY2010" fmla="*/ 552694 h 2812935"/>
                    <a:gd name="connsiteX2011" fmla="*/ 1134070 w 1404720"/>
                    <a:gd name="connsiteY2011" fmla="*/ 593062 h 2812935"/>
                    <a:gd name="connsiteX2012" fmla="*/ 1174438 w 1404720"/>
                    <a:gd name="connsiteY2012" fmla="*/ 633430 h 2812935"/>
                    <a:gd name="connsiteX2013" fmla="*/ 1214806 w 1404720"/>
                    <a:gd name="connsiteY2013" fmla="*/ 593062 h 2812935"/>
                    <a:gd name="connsiteX2014" fmla="*/ 1174438 w 1404720"/>
                    <a:gd name="connsiteY2014" fmla="*/ 552694 h 2812935"/>
                    <a:gd name="connsiteX2015" fmla="*/ 1090002 w 1404720"/>
                    <a:gd name="connsiteY2015" fmla="*/ 552694 h 2812935"/>
                    <a:gd name="connsiteX2016" fmla="*/ 1049634 w 1404720"/>
                    <a:gd name="connsiteY2016" fmla="*/ 593062 h 2812935"/>
                    <a:gd name="connsiteX2017" fmla="*/ 1090002 w 1404720"/>
                    <a:gd name="connsiteY2017" fmla="*/ 633430 h 2812935"/>
                    <a:gd name="connsiteX2018" fmla="*/ 1130370 w 1404720"/>
                    <a:gd name="connsiteY2018" fmla="*/ 593062 h 2812935"/>
                    <a:gd name="connsiteX2019" fmla="*/ 1090002 w 1404720"/>
                    <a:gd name="connsiteY2019" fmla="*/ 552694 h 2812935"/>
                    <a:gd name="connsiteX2020" fmla="*/ 1005565 w 1404720"/>
                    <a:gd name="connsiteY2020" fmla="*/ 552694 h 2812935"/>
                    <a:gd name="connsiteX2021" fmla="*/ 965197 w 1404720"/>
                    <a:gd name="connsiteY2021" fmla="*/ 593062 h 2812935"/>
                    <a:gd name="connsiteX2022" fmla="*/ 1005565 w 1404720"/>
                    <a:gd name="connsiteY2022" fmla="*/ 633430 h 2812935"/>
                    <a:gd name="connsiteX2023" fmla="*/ 1045933 w 1404720"/>
                    <a:gd name="connsiteY2023" fmla="*/ 593062 h 2812935"/>
                    <a:gd name="connsiteX2024" fmla="*/ 1005565 w 1404720"/>
                    <a:gd name="connsiteY2024" fmla="*/ 552694 h 2812935"/>
                    <a:gd name="connsiteX2025" fmla="*/ 921129 w 1404720"/>
                    <a:gd name="connsiteY2025" fmla="*/ 552694 h 2812935"/>
                    <a:gd name="connsiteX2026" fmla="*/ 880761 w 1404720"/>
                    <a:gd name="connsiteY2026" fmla="*/ 593062 h 2812935"/>
                    <a:gd name="connsiteX2027" fmla="*/ 921129 w 1404720"/>
                    <a:gd name="connsiteY2027" fmla="*/ 633430 h 2812935"/>
                    <a:gd name="connsiteX2028" fmla="*/ 961497 w 1404720"/>
                    <a:gd name="connsiteY2028" fmla="*/ 593062 h 2812935"/>
                    <a:gd name="connsiteX2029" fmla="*/ 921129 w 1404720"/>
                    <a:gd name="connsiteY2029" fmla="*/ 552694 h 2812935"/>
                    <a:gd name="connsiteX2030" fmla="*/ 836693 w 1404720"/>
                    <a:gd name="connsiteY2030" fmla="*/ 552694 h 2812935"/>
                    <a:gd name="connsiteX2031" fmla="*/ 796325 w 1404720"/>
                    <a:gd name="connsiteY2031" fmla="*/ 593062 h 2812935"/>
                    <a:gd name="connsiteX2032" fmla="*/ 836693 w 1404720"/>
                    <a:gd name="connsiteY2032" fmla="*/ 633430 h 2812935"/>
                    <a:gd name="connsiteX2033" fmla="*/ 877061 w 1404720"/>
                    <a:gd name="connsiteY2033" fmla="*/ 593062 h 2812935"/>
                    <a:gd name="connsiteX2034" fmla="*/ 836693 w 1404720"/>
                    <a:gd name="connsiteY2034" fmla="*/ 552694 h 2812935"/>
                    <a:gd name="connsiteX2035" fmla="*/ 752256 w 1404720"/>
                    <a:gd name="connsiteY2035" fmla="*/ 552694 h 2812935"/>
                    <a:gd name="connsiteX2036" fmla="*/ 711888 w 1404720"/>
                    <a:gd name="connsiteY2036" fmla="*/ 593062 h 2812935"/>
                    <a:gd name="connsiteX2037" fmla="*/ 752256 w 1404720"/>
                    <a:gd name="connsiteY2037" fmla="*/ 633430 h 2812935"/>
                    <a:gd name="connsiteX2038" fmla="*/ 792624 w 1404720"/>
                    <a:gd name="connsiteY2038" fmla="*/ 593062 h 2812935"/>
                    <a:gd name="connsiteX2039" fmla="*/ 752256 w 1404720"/>
                    <a:gd name="connsiteY2039" fmla="*/ 552694 h 2812935"/>
                    <a:gd name="connsiteX2040" fmla="*/ 667820 w 1404720"/>
                    <a:gd name="connsiteY2040" fmla="*/ 552694 h 2812935"/>
                    <a:gd name="connsiteX2041" fmla="*/ 627452 w 1404720"/>
                    <a:gd name="connsiteY2041" fmla="*/ 593062 h 2812935"/>
                    <a:gd name="connsiteX2042" fmla="*/ 667820 w 1404720"/>
                    <a:gd name="connsiteY2042" fmla="*/ 633430 h 2812935"/>
                    <a:gd name="connsiteX2043" fmla="*/ 708188 w 1404720"/>
                    <a:gd name="connsiteY2043" fmla="*/ 593062 h 2812935"/>
                    <a:gd name="connsiteX2044" fmla="*/ 667820 w 1404720"/>
                    <a:gd name="connsiteY2044" fmla="*/ 552694 h 2812935"/>
                    <a:gd name="connsiteX2045" fmla="*/ 583384 w 1404720"/>
                    <a:gd name="connsiteY2045" fmla="*/ 552694 h 2812935"/>
                    <a:gd name="connsiteX2046" fmla="*/ 543016 w 1404720"/>
                    <a:gd name="connsiteY2046" fmla="*/ 593062 h 2812935"/>
                    <a:gd name="connsiteX2047" fmla="*/ 583384 w 1404720"/>
                    <a:gd name="connsiteY2047" fmla="*/ 633430 h 2812935"/>
                    <a:gd name="connsiteX2048" fmla="*/ 623752 w 1404720"/>
                    <a:gd name="connsiteY2048" fmla="*/ 593062 h 2812935"/>
                    <a:gd name="connsiteX2049" fmla="*/ 583384 w 1404720"/>
                    <a:gd name="connsiteY2049" fmla="*/ 552694 h 2812935"/>
                    <a:gd name="connsiteX2050" fmla="*/ 498947 w 1404720"/>
                    <a:gd name="connsiteY2050" fmla="*/ 552694 h 2812935"/>
                    <a:gd name="connsiteX2051" fmla="*/ 458579 w 1404720"/>
                    <a:gd name="connsiteY2051" fmla="*/ 593062 h 2812935"/>
                    <a:gd name="connsiteX2052" fmla="*/ 498947 w 1404720"/>
                    <a:gd name="connsiteY2052" fmla="*/ 633430 h 2812935"/>
                    <a:gd name="connsiteX2053" fmla="*/ 539315 w 1404720"/>
                    <a:gd name="connsiteY2053" fmla="*/ 593062 h 2812935"/>
                    <a:gd name="connsiteX2054" fmla="*/ 498947 w 1404720"/>
                    <a:gd name="connsiteY2054" fmla="*/ 552694 h 2812935"/>
                    <a:gd name="connsiteX2055" fmla="*/ 414511 w 1404720"/>
                    <a:gd name="connsiteY2055" fmla="*/ 552694 h 2812935"/>
                    <a:gd name="connsiteX2056" fmla="*/ 374143 w 1404720"/>
                    <a:gd name="connsiteY2056" fmla="*/ 593062 h 2812935"/>
                    <a:gd name="connsiteX2057" fmla="*/ 414511 w 1404720"/>
                    <a:gd name="connsiteY2057" fmla="*/ 633430 h 2812935"/>
                    <a:gd name="connsiteX2058" fmla="*/ 454879 w 1404720"/>
                    <a:gd name="connsiteY2058" fmla="*/ 593062 h 2812935"/>
                    <a:gd name="connsiteX2059" fmla="*/ 414511 w 1404720"/>
                    <a:gd name="connsiteY2059" fmla="*/ 552694 h 2812935"/>
                    <a:gd name="connsiteX2060" fmla="*/ 330075 w 1404720"/>
                    <a:gd name="connsiteY2060" fmla="*/ 552694 h 2812935"/>
                    <a:gd name="connsiteX2061" fmla="*/ 289707 w 1404720"/>
                    <a:gd name="connsiteY2061" fmla="*/ 593062 h 2812935"/>
                    <a:gd name="connsiteX2062" fmla="*/ 330075 w 1404720"/>
                    <a:gd name="connsiteY2062" fmla="*/ 633430 h 2812935"/>
                    <a:gd name="connsiteX2063" fmla="*/ 370443 w 1404720"/>
                    <a:gd name="connsiteY2063" fmla="*/ 593062 h 2812935"/>
                    <a:gd name="connsiteX2064" fmla="*/ 330075 w 1404720"/>
                    <a:gd name="connsiteY2064" fmla="*/ 552694 h 2812935"/>
                    <a:gd name="connsiteX2065" fmla="*/ 245639 w 1404720"/>
                    <a:gd name="connsiteY2065" fmla="*/ 552694 h 2812935"/>
                    <a:gd name="connsiteX2066" fmla="*/ 205271 w 1404720"/>
                    <a:gd name="connsiteY2066" fmla="*/ 593062 h 2812935"/>
                    <a:gd name="connsiteX2067" fmla="*/ 245639 w 1404720"/>
                    <a:gd name="connsiteY2067" fmla="*/ 633430 h 2812935"/>
                    <a:gd name="connsiteX2068" fmla="*/ 286007 w 1404720"/>
                    <a:gd name="connsiteY2068" fmla="*/ 593062 h 2812935"/>
                    <a:gd name="connsiteX2069" fmla="*/ 245639 w 1404720"/>
                    <a:gd name="connsiteY2069" fmla="*/ 552694 h 2812935"/>
                    <a:gd name="connsiteX2070" fmla="*/ 161202 w 1404720"/>
                    <a:gd name="connsiteY2070" fmla="*/ 552694 h 2812935"/>
                    <a:gd name="connsiteX2071" fmla="*/ 120834 w 1404720"/>
                    <a:gd name="connsiteY2071" fmla="*/ 593062 h 2812935"/>
                    <a:gd name="connsiteX2072" fmla="*/ 161202 w 1404720"/>
                    <a:gd name="connsiteY2072" fmla="*/ 633430 h 2812935"/>
                    <a:gd name="connsiteX2073" fmla="*/ 201570 w 1404720"/>
                    <a:gd name="connsiteY2073" fmla="*/ 593062 h 2812935"/>
                    <a:gd name="connsiteX2074" fmla="*/ 161202 w 1404720"/>
                    <a:gd name="connsiteY2074" fmla="*/ 552694 h 2812935"/>
                    <a:gd name="connsiteX2075" fmla="*/ 76766 w 1404720"/>
                    <a:gd name="connsiteY2075" fmla="*/ 552694 h 2812935"/>
                    <a:gd name="connsiteX2076" fmla="*/ 36398 w 1404720"/>
                    <a:gd name="connsiteY2076" fmla="*/ 593062 h 2812935"/>
                    <a:gd name="connsiteX2077" fmla="*/ 76766 w 1404720"/>
                    <a:gd name="connsiteY2077" fmla="*/ 633430 h 2812935"/>
                    <a:gd name="connsiteX2078" fmla="*/ 117134 w 1404720"/>
                    <a:gd name="connsiteY2078" fmla="*/ 593062 h 2812935"/>
                    <a:gd name="connsiteX2079" fmla="*/ 76766 w 1404720"/>
                    <a:gd name="connsiteY2079" fmla="*/ 552694 h 2812935"/>
                    <a:gd name="connsiteX2080" fmla="*/ 1343312 w 1404720"/>
                    <a:gd name="connsiteY2080" fmla="*/ 466644 h 2812935"/>
                    <a:gd name="connsiteX2081" fmla="*/ 1302944 w 1404720"/>
                    <a:gd name="connsiteY2081" fmla="*/ 507012 h 2812935"/>
                    <a:gd name="connsiteX2082" fmla="*/ 1343312 w 1404720"/>
                    <a:gd name="connsiteY2082" fmla="*/ 547380 h 2812935"/>
                    <a:gd name="connsiteX2083" fmla="*/ 1383680 w 1404720"/>
                    <a:gd name="connsiteY2083" fmla="*/ 507012 h 2812935"/>
                    <a:gd name="connsiteX2084" fmla="*/ 1343312 w 1404720"/>
                    <a:gd name="connsiteY2084" fmla="*/ 466644 h 2812935"/>
                    <a:gd name="connsiteX2085" fmla="*/ 1258874 w 1404720"/>
                    <a:gd name="connsiteY2085" fmla="*/ 466644 h 2812935"/>
                    <a:gd name="connsiteX2086" fmla="*/ 1218506 w 1404720"/>
                    <a:gd name="connsiteY2086" fmla="*/ 507012 h 2812935"/>
                    <a:gd name="connsiteX2087" fmla="*/ 1258874 w 1404720"/>
                    <a:gd name="connsiteY2087" fmla="*/ 547380 h 2812935"/>
                    <a:gd name="connsiteX2088" fmla="*/ 1299242 w 1404720"/>
                    <a:gd name="connsiteY2088" fmla="*/ 507012 h 2812935"/>
                    <a:gd name="connsiteX2089" fmla="*/ 1258874 w 1404720"/>
                    <a:gd name="connsiteY2089" fmla="*/ 466644 h 2812935"/>
                    <a:gd name="connsiteX2090" fmla="*/ 1174438 w 1404720"/>
                    <a:gd name="connsiteY2090" fmla="*/ 466644 h 2812935"/>
                    <a:gd name="connsiteX2091" fmla="*/ 1134070 w 1404720"/>
                    <a:gd name="connsiteY2091" fmla="*/ 507012 h 2812935"/>
                    <a:gd name="connsiteX2092" fmla="*/ 1174438 w 1404720"/>
                    <a:gd name="connsiteY2092" fmla="*/ 547380 h 2812935"/>
                    <a:gd name="connsiteX2093" fmla="*/ 1214806 w 1404720"/>
                    <a:gd name="connsiteY2093" fmla="*/ 507012 h 2812935"/>
                    <a:gd name="connsiteX2094" fmla="*/ 1174438 w 1404720"/>
                    <a:gd name="connsiteY2094" fmla="*/ 466644 h 2812935"/>
                    <a:gd name="connsiteX2095" fmla="*/ 1090002 w 1404720"/>
                    <a:gd name="connsiteY2095" fmla="*/ 466644 h 2812935"/>
                    <a:gd name="connsiteX2096" fmla="*/ 1049634 w 1404720"/>
                    <a:gd name="connsiteY2096" fmla="*/ 507012 h 2812935"/>
                    <a:gd name="connsiteX2097" fmla="*/ 1090002 w 1404720"/>
                    <a:gd name="connsiteY2097" fmla="*/ 547380 h 2812935"/>
                    <a:gd name="connsiteX2098" fmla="*/ 1130370 w 1404720"/>
                    <a:gd name="connsiteY2098" fmla="*/ 507012 h 2812935"/>
                    <a:gd name="connsiteX2099" fmla="*/ 1090002 w 1404720"/>
                    <a:gd name="connsiteY2099" fmla="*/ 466644 h 2812935"/>
                    <a:gd name="connsiteX2100" fmla="*/ 1005565 w 1404720"/>
                    <a:gd name="connsiteY2100" fmla="*/ 466644 h 2812935"/>
                    <a:gd name="connsiteX2101" fmla="*/ 965197 w 1404720"/>
                    <a:gd name="connsiteY2101" fmla="*/ 507012 h 2812935"/>
                    <a:gd name="connsiteX2102" fmla="*/ 1005565 w 1404720"/>
                    <a:gd name="connsiteY2102" fmla="*/ 547380 h 2812935"/>
                    <a:gd name="connsiteX2103" fmla="*/ 1045933 w 1404720"/>
                    <a:gd name="connsiteY2103" fmla="*/ 507012 h 2812935"/>
                    <a:gd name="connsiteX2104" fmla="*/ 1005565 w 1404720"/>
                    <a:gd name="connsiteY2104" fmla="*/ 466644 h 2812935"/>
                    <a:gd name="connsiteX2105" fmla="*/ 921129 w 1404720"/>
                    <a:gd name="connsiteY2105" fmla="*/ 466644 h 2812935"/>
                    <a:gd name="connsiteX2106" fmla="*/ 880761 w 1404720"/>
                    <a:gd name="connsiteY2106" fmla="*/ 507012 h 2812935"/>
                    <a:gd name="connsiteX2107" fmla="*/ 921129 w 1404720"/>
                    <a:gd name="connsiteY2107" fmla="*/ 547380 h 2812935"/>
                    <a:gd name="connsiteX2108" fmla="*/ 961497 w 1404720"/>
                    <a:gd name="connsiteY2108" fmla="*/ 507012 h 2812935"/>
                    <a:gd name="connsiteX2109" fmla="*/ 921129 w 1404720"/>
                    <a:gd name="connsiteY2109" fmla="*/ 466644 h 2812935"/>
                    <a:gd name="connsiteX2110" fmla="*/ 836693 w 1404720"/>
                    <a:gd name="connsiteY2110" fmla="*/ 466644 h 2812935"/>
                    <a:gd name="connsiteX2111" fmla="*/ 796325 w 1404720"/>
                    <a:gd name="connsiteY2111" fmla="*/ 507012 h 2812935"/>
                    <a:gd name="connsiteX2112" fmla="*/ 836693 w 1404720"/>
                    <a:gd name="connsiteY2112" fmla="*/ 547380 h 2812935"/>
                    <a:gd name="connsiteX2113" fmla="*/ 877061 w 1404720"/>
                    <a:gd name="connsiteY2113" fmla="*/ 507012 h 2812935"/>
                    <a:gd name="connsiteX2114" fmla="*/ 836693 w 1404720"/>
                    <a:gd name="connsiteY2114" fmla="*/ 466644 h 2812935"/>
                    <a:gd name="connsiteX2115" fmla="*/ 752256 w 1404720"/>
                    <a:gd name="connsiteY2115" fmla="*/ 466644 h 2812935"/>
                    <a:gd name="connsiteX2116" fmla="*/ 711888 w 1404720"/>
                    <a:gd name="connsiteY2116" fmla="*/ 507012 h 2812935"/>
                    <a:gd name="connsiteX2117" fmla="*/ 752256 w 1404720"/>
                    <a:gd name="connsiteY2117" fmla="*/ 547380 h 2812935"/>
                    <a:gd name="connsiteX2118" fmla="*/ 792624 w 1404720"/>
                    <a:gd name="connsiteY2118" fmla="*/ 507012 h 2812935"/>
                    <a:gd name="connsiteX2119" fmla="*/ 752256 w 1404720"/>
                    <a:gd name="connsiteY2119" fmla="*/ 466644 h 2812935"/>
                    <a:gd name="connsiteX2120" fmla="*/ 667820 w 1404720"/>
                    <a:gd name="connsiteY2120" fmla="*/ 466644 h 2812935"/>
                    <a:gd name="connsiteX2121" fmla="*/ 627452 w 1404720"/>
                    <a:gd name="connsiteY2121" fmla="*/ 507012 h 2812935"/>
                    <a:gd name="connsiteX2122" fmla="*/ 667820 w 1404720"/>
                    <a:gd name="connsiteY2122" fmla="*/ 547380 h 2812935"/>
                    <a:gd name="connsiteX2123" fmla="*/ 708188 w 1404720"/>
                    <a:gd name="connsiteY2123" fmla="*/ 507012 h 2812935"/>
                    <a:gd name="connsiteX2124" fmla="*/ 667820 w 1404720"/>
                    <a:gd name="connsiteY2124" fmla="*/ 466644 h 2812935"/>
                    <a:gd name="connsiteX2125" fmla="*/ 583384 w 1404720"/>
                    <a:gd name="connsiteY2125" fmla="*/ 466644 h 2812935"/>
                    <a:gd name="connsiteX2126" fmla="*/ 543016 w 1404720"/>
                    <a:gd name="connsiteY2126" fmla="*/ 507012 h 2812935"/>
                    <a:gd name="connsiteX2127" fmla="*/ 583384 w 1404720"/>
                    <a:gd name="connsiteY2127" fmla="*/ 547380 h 2812935"/>
                    <a:gd name="connsiteX2128" fmla="*/ 623752 w 1404720"/>
                    <a:gd name="connsiteY2128" fmla="*/ 507012 h 2812935"/>
                    <a:gd name="connsiteX2129" fmla="*/ 583384 w 1404720"/>
                    <a:gd name="connsiteY2129" fmla="*/ 466644 h 2812935"/>
                    <a:gd name="connsiteX2130" fmla="*/ 498947 w 1404720"/>
                    <a:gd name="connsiteY2130" fmla="*/ 466644 h 2812935"/>
                    <a:gd name="connsiteX2131" fmla="*/ 458579 w 1404720"/>
                    <a:gd name="connsiteY2131" fmla="*/ 507012 h 2812935"/>
                    <a:gd name="connsiteX2132" fmla="*/ 498947 w 1404720"/>
                    <a:gd name="connsiteY2132" fmla="*/ 547380 h 2812935"/>
                    <a:gd name="connsiteX2133" fmla="*/ 539315 w 1404720"/>
                    <a:gd name="connsiteY2133" fmla="*/ 507012 h 2812935"/>
                    <a:gd name="connsiteX2134" fmla="*/ 498947 w 1404720"/>
                    <a:gd name="connsiteY2134" fmla="*/ 466644 h 2812935"/>
                    <a:gd name="connsiteX2135" fmla="*/ 414511 w 1404720"/>
                    <a:gd name="connsiteY2135" fmla="*/ 466644 h 2812935"/>
                    <a:gd name="connsiteX2136" fmla="*/ 374143 w 1404720"/>
                    <a:gd name="connsiteY2136" fmla="*/ 507012 h 2812935"/>
                    <a:gd name="connsiteX2137" fmla="*/ 414511 w 1404720"/>
                    <a:gd name="connsiteY2137" fmla="*/ 547380 h 2812935"/>
                    <a:gd name="connsiteX2138" fmla="*/ 454879 w 1404720"/>
                    <a:gd name="connsiteY2138" fmla="*/ 507012 h 2812935"/>
                    <a:gd name="connsiteX2139" fmla="*/ 414511 w 1404720"/>
                    <a:gd name="connsiteY2139" fmla="*/ 466644 h 2812935"/>
                    <a:gd name="connsiteX2140" fmla="*/ 330075 w 1404720"/>
                    <a:gd name="connsiteY2140" fmla="*/ 466644 h 2812935"/>
                    <a:gd name="connsiteX2141" fmla="*/ 289707 w 1404720"/>
                    <a:gd name="connsiteY2141" fmla="*/ 507012 h 2812935"/>
                    <a:gd name="connsiteX2142" fmla="*/ 330075 w 1404720"/>
                    <a:gd name="connsiteY2142" fmla="*/ 547380 h 2812935"/>
                    <a:gd name="connsiteX2143" fmla="*/ 370443 w 1404720"/>
                    <a:gd name="connsiteY2143" fmla="*/ 507012 h 2812935"/>
                    <a:gd name="connsiteX2144" fmla="*/ 330075 w 1404720"/>
                    <a:gd name="connsiteY2144" fmla="*/ 466644 h 2812935"/>
                    <a:gd name="connsiteX2145" fmla="*/ 245639 w 1404720"/>
                    <a:gd name="connsiteY2145" fmla="*/ 466644 h 2812935"/>
                    <a:gd name="connsiteX2146" fmla="*/ 205271 w 1404720"/>
                    <a:gd name="connsiteY2146" fmla="*/ 507012 h 2812935"/>
                    <a:gd name="connsiteX2147" fmla="*/ 245639 w 1404720"/>
                    <a:gd name="connsiteY2147" fmla="*/ 547380 h 2812935"/>
                    <a:gd name="connsiteX2148" fmla="*/ 286007 w 1404720"/>
                    <a:gd name="connsiteY2148" fmla="*/ 507012 h 2812935"/>
                    <a:gd name="connsiteX2149" fmla="*/ 245639 w 1404720"/>
                    <a:gd name="connsiteY2149" fmla="*/ 466644 h 2812935"/>
                    <a:gd name="connsiteX2150" fmla="*/ 161202 w 1404720"/>
                    <a:gd name="connsiteY2150" fmla="*/ 466644 h 2812935"/>
                    <a:gd name="connsiteX2151" fmla="*/ 120834 w 1404720"/>
                    <a:gd name="connsiteY2151" fmla="*/ 507012 h 2812935"/>
                    <a:gd name="connsiteX2152" fmla="*/ 161202 w 1404720"/>
                    <a:gd name="connsiteY2152" fmla="*/ 547380 h 2812935"/>
                    <a:gd name="connsiteX2153" fmla="*/ 201570 w 1404720"/>
                    <a:gd name="connsiteY2153" fmla="*/ 507012 h 2812935"/>
                    <a:gd name="connsiteX2154" fmla="*/ 161202 w 1404720"/>
                    <a:gd name="connsiteY2154" fmla="*/ 466644 h 2812935"/>
                    <a:gd name="connsiteX2155" fmla="*/ 76766 w 1404720"/>
                    <a:gd name="connsiteY2155" fmla="*/ 466644 h 2812935"/>
                    <a:gd name="connsiteX2156" fmla="*/ 36398 w 1404720"/>
                    <a:gd name="connsiteY2156" fmla="*/ 507012 h 2812935"/>
                    <a:gd name="connsiteX2157" fmla="*/ 76766 w 1404720"/>
                    <a:gd name="connsiteY2157" fmla="*/ 547380 h 2812935"/>
                    <a:gd name="connsiteX2158" fmla="*/ 117134 w 1404720"/>
                    <a:gd name="connsiteY2158" fmla="*/ 507012 h 2812935"/>
                    <a:gd name="connsiteX2159" fmla="*/ 76766 w 1404720"/>
                    <a:gd name="connsiteY2159" fmla="*/ 466644 h 2812935"/>
                    <a:gd name="connsiteX2160" fmla="*/ 1343312 w 1404720"/>
                    <a:gd name="connsiteY2160" fmla="*/ 380595 h 2812935"/>
                    <a:gd name="connsiteX2161" fmla="*/ 1302944 w 1404720"/>
                    <a:gd name="connsiteY2161" fmla="*/ 420963 h 2812935"/>
                    <a:gd name="connsiteX2162" fmla="*/ 1343312 w 1404720"/>
                    <a:gd name="connsiteY2162" fmla="*/ 461331 h 2812935"/>
                    <a:gd name="connsiteX2163" fmla="*/ 1383680 w 1404720"/>
                    <a:gd name="connsiteY2163" fmla="*/ 420963 h 2812935"/>
                    <a:gd name="connsiteX2164" fmla="*/ 1343312 w 1404720"/>
                    <a:gd name="connsiteY2164" fmla="*/ 380595 h 2812935"/>
                    <a:gd name="connsiteX2165" fmla="*/ 1258874 w 1404720"/>
                    <a:gd name="connsiteY2165" fmla="*/ 380595 h 2812935"/>
                    <a:gd name="connsiteX2166" fmla="*/ 1218506 w 1404720"/>
                    <a:gd name="connsiteY2166" fmla="*/ 420963 h 2812935"/>
                    <a:gd name="connsiteX2167" fmla="*/ 1258874 w 1404720"/>
                    <a:gd name="connsiteY2167" fmla="*/ 461331 h 2812935"/>
                    <a:gd name="connsiteX2168" fmla="*/ 1299242 w 1404720"/>
                    <a:gd name="connsiteY2168" fmla="*/ 420963 h 2812935"/>
                    <a:gd name="connsiteX2169" fmla="*/ 1258874 w 1404720"/>
                    <a:gd name="connsiteY2169" fmla="*/ 380595 h 2812935"/>
                    <a:gd name="connsiteX2170" fmla="*/ 1174438 w 1404720"/>
                    <a:gd name="connsiteY2170" fmla="*/ 380595 h 2812935"/>
                    <a:gd name="connsiteX2171" fmla="*/ 1134070 w 1404720"/>
                    <a:gd name="connsiteY2171" fmla="*/ 420963 h 2812935"/>
                    <a:gd name="connsiteX2172" fmla="*/ 1174438 w 1404720"/>
                    <a:gd name="connsiteY2172" fmla="*/ 461331 h 2812935"/>
                    <a:gd name="connsiteX2173" fmla="*/ 1214806 w 1404720"/>
                    <a:gd name="connsiteY2173" fmla="*/ 420963 h 2812935"/>
                    <a:gd name="connsiteX2174" fmla="*/ 1174438 w 1404720"/>
                    <a:gd name="connsiteY2174" fmla="*/ 380595 h 2812935"/>
                    <a:gd name="connsiteX2175" fmla="*/ 1090002 w 1404720"/>
                    <a:gd name="connsiteY2175" fmla="*/ 380595 h 2812935"/>
                    <a:gd name="connsiteX2176" fmla="*/ 1049634 w 1404720"/>
                    <a:gd name="connsiteY2176" fmla="*/ 420963 h 2812935"/>
                    <a:gd name="connsiteX2177" fmla="*/ 1090002 w 1404720"/>
                    <a:gd name="connsiteY2177" fmla="*/ 461331 h 2812935"/>
                    <a:gd name="connsiteX2178" fmla="*/ 1130370 w 1404720"/>
                    <a:gd name="connsiteY2178" fmla="*/ 420963 h 2812935"/>
                    <a:gd name="connsiteX2179" fmla="*/ 1090002 w 1404720"/>
                    <a:gd name="connsiteY2179" fmla="*/ 380595 h 2812935"/>
                    <a:gd name="connsiteX2180" fmla="*/ 1005565 w 1404720"/>
                    <a:gd name="connsiteY2180" fmla="*/ 380595 h 2812935"/>
                    <a:gd name="connsiteX2181" fmla="*/ 965197 w 1404720"/>
                    <a:gd name="connsiteY2181" fmla="*/ 420963 h 2812935"/>
                    <a:gd name="connsiteX2182" fmla="*/ 1005565 w 1404720"/>
                    <a:gd name="connsiteY2182" fmla="*/ 461331 h 2812935"/>
                    <a:gd name="connsiteX2183" fmla="*/ 1045933 w 1404720"/>
                    <a:gd name="connsiteY2183" fmla="*/ 420963 h 2812935"/>
                    <a:gd name="connsiteX2184" fmla="*/ 1005565 w 1404720"/>
                    <a:gd name="connsiteY2184" fmla="*/ 380595 h 2812935"/>
                    <a:gd name="connsiteX2185" fmla="*/ 921129 w 1404720"/>
                    <a:gd name="connsiteY2185" fmla="*/ 380595 h 2812935"/>
                    <a:gd name="connsiteX2186" fmla="*/ 880761 w 1404720"/>
                    <a:gd name="connsiteY2186" fmla="*/ 420963 h 2812935"/>
                    <a:gd name="connsiteX2187" fmla="*/ 921129 w 1404720"/>
                    <a:gd name="connsiteY2187" fmla="*/ 461331 h 2812935"/>
                    <a:gd name="connsiteX2188" fmla="*/ 961497 w 1404720"/>
                    <a:gd name="connsiteY2188" fmla="*/ 420963 h 2812935"/>
                    <a:gd name="connsiteX2189" fmla="*/ 921129 w 1404720"/>
                    <a:gd name="connsiteY2189" fmla="*/ 380595 h 2812935"/>
                    <a:gd name="connsiteX2190" fmla="*/ 836693 w 1404720"/>
                    <a:gd name="connsiteY2190" fmla="*/ 380595 h 2812935"/>
                    <a:gd name="connsiteX2191" fmla="*/ 796325 w 1404720"/>
                    <a:gd name="connsiteY2191" fmla="*/ 420963 h 2812935"/>
                    <a:gd name="connsiteX2192" fmla="*/ 836693 w 1404720"/>
                    <a:gd name="connsiteY2192" fmla="*/ 461331 h 2812935"/>
                    <a:gd name="connsiteX2193" fmla="*/ 877061 w 1404720"/>
                    <a:gd name="connsiteY2193" fmla="*/ 420963 h 2812935"/>
                    <a:gd name="connsiteX2194" fmla="*/ 836693 w 1404720"/>
                    <a:gd name="connsiteY2194" fmla="*/ 380595 h 2812935"/>
                    <a:gd name="connsiteX2195" fmla="*/ 752256 w 1404720"/>
                    <a:gd name="connsiteY2195" fmla="*/ 380595 h 2812935"/>
                    <a:gd name="connsiteX2196" fmla="*/ 711888 w 1404720"/>
                    <a:gd name="connsiteY2196" fmla="*/ 420963 h 2812935"/>
                    <a:gd name="connsiteX2197" fmla="*/ 752256 w 1404720"/>
                    <a:gd name="connsiteY2197" fmla="*/ 461331 h 2812935"/>
                    <a:gd name="connsiteX2198" fmla="*/ 792624 w 1404720"/>
                    <a:gd name="connsiteY2198" fmla="*/ 420963 h 2812935"/>
                    <a:gd name="connsiteX2199" fmla="*/ 752256 w 1404720"/>
                    <a:gd name="connsiteY2199" fmla="*/ 380595 h 2812935"/>
                    <a:gd name="connsiteX2200" fmla="*/ 667820 w 1404720"/>
                    <a:gd name="connsiteY2200" fmla="*/ 380595 h 2812935"/>
                    <a:gd name="connsiteX2201" fmla="*/ 627452 w 1404720"/>
                    <a:gd name="connsiteY2201" fmla="*/ 420963 h 2812935"/>
                    <a:gd name="connsiteX2202" fmla="*/ 667820 w 1404720"/>
                    <a:gd name="connsiteY2202" fmla="*/ 461331 h 2812935"/>
                    <a:gd name="connsiteX2203" fmla="*/ 708188 w 1404720"/>
                    <a:gd name="connsiteY2203" fmla="*/ 420963 h 2812935"/>
                    <a:gd name="connsiteX2204" fmla="*/ 667820 w 1404720"/>
                    <a:gd name="connsiteY2204" fmla="*/ 380595 h 2812935"/>
                    <a:gd name="connsiteX2205" fmla="*/ 583384 w 1404720"/>
                    <a:gd name="connsiteY2205" fmla="*/ 380595 h 2812935"/>
                    <a:gd name="connsiteX2206" fmla="*/ 543016 w 1404720"/>
                    <a:gd name="connsiteY2206" fmla="*/ 420963 h 2812935"/>
                    <a:gd name="connsiteX2207" fmla="*/ 583384 w 1404720"/>
                    <a:gd name="connsiteY2207" fmla="*/ 461331 h 2812935"/>
                    <a:gd name="connsiteX2208" fmla="*/ 623752 w 1404720"/>
                    <a:gd name="connsiteY2208" fmla="*/ 420963 h 2812935"/>
                    <a:gd name="connsiteX2209" fmla="*/ 583384 w 1404720"/>
                    <a:gd name="connsiteY2209" fmla="*/ 380595 h 2812935"/>
                    <a:gd name="connsiteX2210" fmla="*/ 498947 w 1404720"/>
                    <a:gd name="connsiteY2210" fmla="*/ 380595 h 2812935"/>
                    <a:gd name="connsiteX2211" fmla="*/ 458579 w 1404720"/>
                    <a:gd name="connsiteY2211" fmla="*/ 420963 h 2812935"/>
                    <a:gd name="connsiteX2212" fmla="*/ 498947 w 1404720"/>
                    <a:gd name="connsiteY2212" fmla="*/ 461331 h 2812935"/>
                    <a:gd name="connsiteX2213" fmla="*/ 539315 w 1404720"/>
                    <a:gd name="connsiteY2213" fmla="*/ 420963 h 2812935"/>
                    <a:gd name="connsiteX2214" fmla="*/ 498947 w 1404720"/>
                    <a:gd name="connsiteY2214" fmla="*/ 380595 h 2812935"/>
                    <a:gd name="connsiteX2215" fmla="*/ 414511 w 1404720"/>
                    <a:gd name="connsiteY2215" fmla="*/ 380595 h 2812935"/>
                    <a:gd name="connsiteX2216" fmla="*/ 374143 w 1404720"/>
                    <a:gd name="connsiteY2216" fmla="*/ 420963 h 2812935"/>
                    <a:gd name="connsiteX2217" fmla="*/ 414511 w 1404720"/>
                    <a:gd name="connsiteY2217" fmla="*/ 461331 h 2812935"/>
                    <a:gd name="connsiteX2218" fmla="*/ 454879 w 1404720"/>
                    <a:gd name="connsiteY2218" fmla="*/ 420963 h 2812935"/>
                    <a:gd name="connsiteX2219" fmla="*/ 414511 w 1404720"/>
                    <a:gd name="connsiteY2219" fmla="*/ 380595 h 2812935"/>
                    <a:gd name="connsiteX2220" fmla="*/ 330075 w 1404720"/>
                    <a:gd name="connsiteY2220" fmla="*/ 380595 h 2812935"/>
                    <a:gd name="connsiteX2221" fmla="*/ 289707 w 1404720"/>
                    <a:gd name="connsiteY2221" fmla="*/ 420963 h 2812935"/>
                    <a:gd name="connsiteX2222" fmla="*/ 330075 w 1404720"/>
                    <a:gd name="connsiteY2222" fmla="*/ 461331 h 2812935"/>
                    <a:gd name="connsiteX2223" fmla="*/ 370443 w 1404720"/>
                    <a:gd name="connsiteY2223" fmla="*/ 420963 h 2812935"/>
                    <a:gd name="connsiteX2224" fmla="*/ 330075 w 1404720"/>
                    <a:gd name="connsiteY2224" fmla="*/ 380595 h 2812935"/>
                    <a:gd name="connsiteX2225" fmla="*/ 245639 w 1404720"/>
                    <a:gd name="connsiteY2225" fmla="*/ 380595 h 2812935"/>
                    <a:gd name="connsiteX2226" fmla="*/ 205271 w 1404720"/>
                    <a:gd name="connsiteY2226" fmla="*/ 420963 h 2812935"/>
                    <a:gd name="connsiteX2227" fmla="*/ 245639 w 1404720"/>
                    <a:gd name="connsiteY2227" fmla="*/ 461331 h 2812935"/>
                    <a:gd name="connsiteX2228" fmla="*/ 286007 w 1404720"/>
                    <a:gd name="connsiteY2228" fmla="*/ 420963 h 2812935"/>
                    <a:gd name="connsiteX2229" fmla="*/ 245639 w 1404720"/>
                    <a:gd name="connsiteY2229" fmla="*/ 380595 h 2812935"/>
                    <a:gd name="connsiteX2230" fmla="*/ 161202 w 1404720"/>
                    <a:gd name="connsiteY2230" fmla="*/ 380595 h 2812935"/>
                    <a:gd name="connsiteX2231" fmla="*/ 120834 w 1404720"/>
                    <a:gd name="connsiteY2231" fmla="*/ 420963 h 2812935"/>
                    <a:gd name="connsiteX2232" fmla="*/ 161202 w 1404720"/>
                    <a:gd name="connsiteY2232" fmla="*/ 461331 h 2812935"/>
                    <a:gd name="connsiteX2233" fmla="*/ 201570 w 1404720"/>
                    <a:gd name="connsiteY2233" fmla="*/ 420963 h 2812935"/>
                    <a:gd name="connsiteX2234" fmla="*/ 161202 w 1404720"/>
                    <a:gd name="connsiteY2234" fmla="*/ 380595 h 2812935"/>
                    <a:gd name="connsiteX2235" fmla="*/ 76766 w 1404720"/>
                    <a:gd name="connsiteY2235" fmla="*/ 380595 h 2812935"/>
                    <a:gd name="connsiteX2236" fmla="*/ 36398 w 1404720"/>
                    <a:gd name="connsiteY2236" fmla="*/ 420963 h 2812935"/>
                    <a:gd name="connsiteX2237" fmla="*/ 76766 w 1404720"/>
                    <a:gd name="connsiteY2237" fmla="*/ 461331 h 2812935"/>
                    <a:gd name="connsiteX2238" fmla="*/ 117134 w 1404720"/>
                    <a:gd name="connsiteY2238" fmla="*/ 420963 h 2812935"/>
                    <a:gd name="connsiteX2239" fmla="*/ 76766 w 1404720"/>
                    <a:gd name="connsiteY2239" fmla="*/ 380595 h 2812935"/>
                    <a:gd name="connsiteX2240" fmla="*/ 1343312 w 1404720"/>
                    <a:gd name="connsiteY2240" fmla="*/ 294546 h 2812935"/>
                    <a:gd name="connsiteX2241" fmla="*/ 1302944 w 1404720"/>
                    <a:gd name="connsiteY2241" fmla="*/ 334914 h 2812935"/>
                    <a:gd name="connsiteX2242" fmla="*/ 1343312 w 1404720"/>
                    <a:gd name="connsiteY2242" fmla="*/ 375282 h 2812935"/>
                    <a:gd name="connsiteX2243" fmla="*/ 1383680 w 1404720"/>
                    <a:gd name="connsiteY2243" fmla="*/ 334914 h 2812935"/>
                    <a:gd name="connsiteX2244" fmla="*/ 1343312 w 1404720"/>
                    <a:gd name="connsiteY2244" fmla="*/ 294546 h 2812935"/>
                    <a:gd name="connsiteX2245" fmla="*/ 1258874 w 1404720"/>
                    <a:gd name="connsiteY2245" fmla="*/ 294546 h 2812935"/>
                    <a:gd name="connsiteX2246" fmla="*/ 1218506 w 1404720"/>
                    <a:gd name="connsiteY2246" fmla="*/ 334914 h 2812935"/>
                    <a:gd name="connsiteX2247" fmla="*/ 1258874 w 1404720"/>
                    <a:gd name="connsiteY2247" fmla="*/ 375282 h 2812935"/>
                    <a:gd name="connsiteX2248" fmla="*/ 1299242 w 1404720"/>
                    <a:gd name="connsiteY2248" fmla="*/ 334914 h 2812935"/>
                    <a:gd name="connsiteX2249" fmla="*/ 1258874 w 1404720"/>
                    <a:gd name="connsiteY2249" fmla="*/ 294546 h 2812935"/>
                    <a:gd name="connsiteX2250" fmla="*/ 1174438 w 1404720"/>
                    <a:gd name="connsiteY2250" fmla="*/ 294546 h 2812935"/>
                    <a:gd name="connsiteX2251" fmla="*/ 1134070 w 1404720"/>
                    <a:gd name="connsiteY2251" fmla="*/ 334914 h 2812935"/>
                    <a:gd name="connsiteX2252" fmla="*/ 1174438 w 1404720"/>
                    <a:gd name="connsiteY2252" fmla="*/ 375282 h 2812935"/>
                    <a:gd name="connsiteX2253" fmla="*/ 1214806 w 1404720"/>
                    <a:gd name="connsiteY2253" fmla="*/ 334914 h 2812935"/>
                    <a:gd name="connsiteX2254" fmla="*/ 1174438 w 1404720"/>
                    <a:gd name="connsiteY2254" fmla="*/ 294546 h 2812935"/>
                    <a:gd name="connsiteX2255" fmla="*/ 1090002 w 1404720"/>
                    <a:gd name="connsiteY2255" fmla="*/ 294546 h 2812935"/>
                    <a:gd name="connsiteX2256" fmla="*/ 1049634 w 1404720"/>
                    <a:gd name="connsiteY2256" fmla="*/ 334914 h 2812935"/>
                    <a:gd name="connsiteX2257" fmla="*/ 1090002 w 1404720"/>
                    <a:gd name="connsiteY2257" fmla="*/ 375282 h 2812935"/>
                    <a:gd name="connsiteX2258" fmla="*/ 1130370 w 1404720"/>
                    <a:gd name="connsiteY2258" fmla="*/ 334914 h 2812935"/>
                    <a:gd name="connsiteX2259" fmla="*/ 1090002 w 1404720"/>
                    <a:gd name="connsiteY2259" fmla="*/ 294546 h 2812935"/>
                    <a:gd name="connsiteX2260" fmla="*/ 1005565 w 1404720"/>
                    <a:gd name="connsiteY2260" fmla="*/ 294546 h 2812935"/>
                    <a:gd name="connsiteX2261" fmla="*/ 965197 w 1404720"/>
                    <a:gd name="connsiteY2261" fmla="*/ 334914 h 2812935"/>
                    <a:gd name="connsiteX2262" fmla="*/ 1005565 w 1404720"/>
                    <a:gd name="connsiteY2262" fmla="*/ 375282 h 2812935"/>
                    <a:gd name="connsiteX2263" fmla="*/ 1045933 w 1404720"/>
                    <a:gd name="connsiteY2263" fmla="*/ 334914 h 2812935"/>
                    <a:gd name="connsiteX2264" fmla="*/ 1005565 w 1404720"/>
                    <a:gd name="connsiteY2264" fmla="*/ 294546 h 2812935"/>
                    <a:gd name="connsiteX2265" fmla="*/ 921129 w 1404720"/>
                    <a:gd name="connsiteY2265" fmla="*/ 294546 h 2812935"/>
                    <a:gd name="connsiteX2266" fmla="*/ 880761 w 1404720"/>
                    <a:gd name="connsiteY2266" fmla="*/ 334914 h 2812935"/>
                    <a:gd name="connsiteX2267" fmla="*/ 921129 w 1404720"/>
                    <a:gd name="connsiteY2267" fmla="*/ 375282 h 2812935"/>
                    <a:gd name="connsiteX2268" fmla="*/ 961497 w 1404720"/>
                    <a:gd name="connsiteY2268" fmla="*/ 334914 h 2812935"/>
                    <a:gd name="connsiteX2269" fmla="*/ 921129 w 1404720"/>
                    <a:gd name="connsiteY2269" fmla="*/ 294546 h 2812935"/>
                    <a:gd name="connsiteX2270" fmla="*/ 836693 w 1404720"/>
                    <a:gd name="connsiteY2270" fmla="*/ 294546 h 2812935"/>
                    <a:gd name="connsiteX2271" fmla="*/ 796325 w 1404720"/>
                    <a:gd name="connsiteY2271" fmla="*/ 334914 h 2812935"/>
                    <a:gd name="connsiteX2272" fmla="*/ 836693 w 1404720"/>
                    <a:gd name="connsiteY2272" fmla="*/ 375282 h 2812935"/>
                    <a:gd name="connsiteX2273" fmla="*/ 877061 w 1404720"/>
                    <a:gd name="connsiteY2273" fmla="*/ 334914 h 2812935"/>
                    <a:gd name="connsiteX2274" fmla="*/ 836693 w 1404720"/>
                    <a:gd name="connsiteY2274" fmla="*/ 294546 h 2812935"/>
                    <a:gd name="connsiteX2275" fmla="*/ 752256 w 1404720"/>
                    <a:gd name="connsiteY2275" fmla="*/ 294546 h 2812935"/>
                    <a:gd name="connsiteX2276" fmla="*/ 711888 w 1404720"/>
                    <a:gd name="connsiteY2276" fmla="*/ 334914 h 2812935"/>
                    <a:gd name="connsiteX2277" fmla="*/ 752256 w 1404720"/>
                    <a:gd name="connsiteY2277" fmla="*/ 375282 h 2812935"/>
                    <a:gd name="connsiteX2278" fmla="*/ 792624 w 1404720"/>
                    <a:gd name="connsiteY2278" fmla="*/ 334914 h 2812935"/>
                    <a:gd name="connsiteX2279" fmla="*/ 752256 w 1404720"/>
                    <a:gd name="connsiteY2279" fmla="*/ 294546 h 2812935"/>
                    <a:gd name="connsiteX2280" fmla="*/ 667820 w 1404720"/>
                    <a:gd name="connsiteY2280" fmla="*/ 294546 h 2812935"/>
                    <a:gd name="connsiteX2281" fmla="*/ 627452 w 1404720"/>
                    <a:gd name="connsiteY2281" fmla="*/ 334914 h 2812935"/>
                    <a:gd name="connsiteX2282" fmla="*/ 667820 w 1404720"/>
                    <a:gd name="connsiteY2282" fmla="*/ 375282 h 2812935"/>
                    <a:gd name="connsiteX2283" fmla="*/ 708188 w 1404720"/>
                    <a:gd name="connsiteY2283" fmla="*/ 334914 h 2812935"/>
                    <a:gd name="connsiteX2284" fmla="*/ 667820 w 1404720"/>
                    <a:gd name="connsiteY2284" fmla="*/ 294546 h 2812935"/>
                    <a:gd name="connsiteX2285" fmla="*/ 583384 w 1404720"/>
                    <a:gd name="connsiteY2285" fmla="*/ 294546 h 2812935"/>
                    <a:gd name="connsiteX2286" fmla="*/ 543016 w 1404720"/>
                    <a:gd name="connsiteY2286" fmla="*/ 334914 h 2812935"/>
                    <a:gd name="connsiteX2287" fmla="*/ 583384 w 1404720"/>
                    <a:gd name="connsiteY2287" fmla="*/ 375282 h 2812935"/>
                    <a:gd name="connsiteX2288" fmla="*/ 623752 w 1404720"/>
                    <a:gd name="connsiteY2288" fmla="*/ 334914 h 2812935"/>
                    <a:gd name="connsiteX2289" fmla="*/ 583384 w 1404720"/>
                    <a:gd name="connsiteY2289" fmla="*/ 294546 h 2812935"/>
                    <a:gd name="connsiteX2290" fmla="*/ 498947 w 1404720"/>
                    <a:gd name="connsiteY2290" fmla="*/ 294546 h 2812935"/>
                    <a:gd name="connsiteX2291" fmla="*/ 458579 w 1404720"/>
                    <a:gd name="connsiteY2291" fmla="*/ 334914 h 2812935"/>
                    <a:gd name="connsiteX2292" fmla="*/ 498947 w 1404720"/>
                    <a:gd name="connsiteY2292" fmla="*/ 375282 h 2812935"/>
                    <a:gd name="connsiteX2293" fmla="*/ 539315 w 1404720"/>
                    <a:gd name="connsiteY2293" fmla="*/ 334914 h 2812935"/>
                    <a:gd name="connsiteX2294" fmla="*/ 498947 w 1404720"/>
                    <a:gd name="connsiteY2294" fmla="*/ 294546 h 2812935"/>
                    <a:gd name="connsiteX2295" fmla="*/ 414511 w 1404720"/>
                    <a:gd name="connsiteY2295" fmla="*/ 294546 h 2812935"/>
                    <a:gd name="connsiteX2296" fmla="*/ 374143 w 1404720"/>
                    <a:gd name="connsiteY2296" fmla="*/ 334914 h 2812935"/>
                    <a:gd name="connsiteX2297" fmla="*/ 414511 w 1404720"/>
                    <a:gd name="connsiteY2297" fmla="*/ 375282 h 2812935"/>
                    <a:gd name="connsiteX2298" fmla="*/ 454879 w 1404720"/>
                    <a:gd name="connsiteY2298" fmla="*/ 334914 h 2812935"/>
                    <a:gd name="connsiteX2299" fmla="*/ 414511 w 1404720"/>
                    <a:gd name="connsiteY2299" fmla="*/ 294546 h 2812935"/>
                    <a:gd name="connsiteX2300" fmla="*/ 330075 w 1404720"/>
                    <a:gd name="connsiteY2300" fmla="*/ 294546 h 2812935"/>
                    <a:gd name="connsiteX2301" fmla="*/ 289707 w 1404720"/>
                    <a:gd name="connsiteY2301" fmla="*/ 334914 h 2812935"/>
                    <a:gd name="connsiteX2302" fmla="*/ 330075 w 1404720"/>
                    <a:gd name="connsiteY2302" fmla="*/ 375282 h 2812935"/>
                    <a:gd name="connsiteX2303" fmla="*/ 370443 w 1404720"/>
                    <a:gd name="connsiteY2303" fmla="*/ 334914 h 2812935"/>
                    <a:gd name="connsiteX2304" fmla="*/ 330075 w 1404720"/>
                    <a:gd name="connsiteY2304" fmla="*/ 294546 h 2812935"/>
                    <a:gd name="connsiteX2305" fmla="*/ 245639 w 1404720"/>
                    <a:gd name="connsiteY2305" fmla="*/ 294546 h 2812935"/>
                    <a:gd name="connsiteX2306" fmla="*/ 205271 w 1404720"/>
                    <a:gd name="connsiteY2306" fmla="*/ 334914 h 2812935"/>
                    <a:gd name="connsiteX2307" fmla="*/ 245639 w 1404720"/>
                    <a:gd name="connsiteY2307" fmla="*/ 375282 h 2812935"/>
                    <a:gd name="connsiteX2308" fmla="*/ 286007 w 1404720"/>
                    <a:gd name="connsiteY2308" fmla="*/ 334914 h 2812935"/>
                    <a:gd name="connsiteX2309" fmla="*/ 245639 w 1404720"/>
                    <a:gd name="connsiteY2309" fmla="*/ 294546 h 2812935"/>
                    <a:gd name="connsiteX2310" fmla="*/ 161202 w 1404720"/>
                    <a:gd name="connsiteY2310" fmla="*/ 294546 h 2812935"/>
                    <a:gd name="connsiteX2311" fmla="*/ 120834 w 1404720"/>
                    <a:gd name="connsiteY2311" fmla="*/ 334914 h 2812935"/>
                    <a:gd name="connsiteX2312" fmla="*/ 161202 w 1404720"/>
                    <a:gd name="connsiteY2312" fmla="*/ 375282 h 2812935"/>
                    <a:gd name="connsiteX2313" fmla="*/ 201570 w 1404720"/>
                    <a:gd name="connsiteY2313" fmla="*/ 334914 h 2812935"/>
                    <a:gd name="connsiteX2314" fmla="*/ 161202 w 1404720"/>
                    <a:gd name="connsiteY2314" fmla="*/ 294546 h 2812935"/>
                    <a:gd name="connsiteX2315" fmla="*/ 76766 w 1404720"/>
                    <a:gd name="connsiteY2315" fmla="*/ 294546 h 2812935"/>
                    <a:gd name="connsiteX2316" fmla="*/ 36398 w 1404720"/>
                    <a:gd name="connsiteY2316" fmla="*/ 334914 h 2812935"/>
                    <a:gd name="connsiteX2317" fmla="*/ 76766 w 1404720"/>
                    <a:gd name="connsiteY2317" fmla="*/ 375282 h 2812935"/>
                    <a:gd name="connsiteX2318" fmla="*/ 117134 w 1404720"/>
                    <a:gd name="connsiteY2318" fmla="*/ 334914 h 2812935"/>
                    <a:gd name="connsiteX2319" fmla="*/ 76766 w 1404720"/>
                    <a:gd name="connsiteY2319" fmla="*/ 294546 h 2812935"/>
                    <a:gd name="connsiteX2320" fmla="*/ 1343312 w 1404720"/>
                    <a:gd name="connsiteY2320" fmla="*/ 208497 h 2812935"/>
                    <a:gd name="connsiteX2321" fmla="*/ 1302944 w 1404720"/>
                    <a:gd name="connsiteY2321" fmla="*/ 248865 h 2812935"/>
                    <a:gd name="connsiteX2322" fmla="*/ 1343312 w 1404720"/>
                    <a:gd name="connsiteY2322" fmla="*/ 289233 h 2812935"/>
                    <a:gd name="connsiteX2323" fmla="*/ 1383680 w 1404720"/>
                    <a:gd name="connsiteY2323" fmla="*/ 248865 h 2812935"/>
                    <a:gd name="connsiteX2324" fmla="*/ 1343312 w 1404720"/>
                    <a:gd name="connsiteY2324" fmla="*/ 208497 h 2812935"/>
                    <a:gd name="connsiteX2325" fmla="*/ 1258874 w 1404720"/>
                    <a:gd name="connsiteY2325" fmla="*/ 208497 h 2812935"/>
                    <a:gd name="connsiteX2326" fmla="*/ 1218506 w 1404720"/>
                    <a:gd name="connsiteY2326" fmla="*/ 248865 h 2812935"/>
                    <a:gd name="connsiteX2327" fmla="*/ 1258874 w 1404720"/>
                    <a:gd name="connsiteY2327" fmla="*/ 289233 h 2812935"/>
                    <a:gd name="connsiteX2328" fmla="*/ 1299242 w 1404720"/>
                    <a:gd name="connsiteY2328" fmla="*/ 248865 h 2812935"/>
                    <a:gd name="connsiteX2329" fmla="*/ 1258874 w 1404720"/>
                    <a:gd name="connsiteY2329" fmla="*/ 208497 h 2812935"/>
                    <a:gd name="connsiteX2330" fmla="*/ 1174438 w 1404720"/>
                    <a:gd name="connsiteY2330" fmla="*/ 208497 h 2812935"/>
                    <a:gd name="connsiteX2331" fmla="*/ 1134070 w 1404720"/>
                    <a:gd name="connsiteY2331" fmla="*/ 248865 h 2812935"/>
                    <a:gd name="connsiteX2332" fmla="*/ 1174438 w 1404720"/>
                    <a:gd name="connsiteY2332" fmla="*/ 289233 h 2812935"/>
                    <a:gd name="connsiteX2333" fmla="*/ 1214806 w 1404720"/>
                    <a:gd name="connsiteY2333" fmla="*/ 248865 h 2812935"/>
                    <a:gd name="connsiteX2334" fmla="*/ 1174438 w 1404720"/>
                    <a:gd name="connsiteY2334" fmla="*/ 208497 h 2812935"/>
                    <a:gd name="connsiteX2335" fmla="*/ 1090002 w 1404720"/>
                    <a:gd name="connsiteY2335" fmla="*/ 208497 h 2812935"/>
                    <a:gd name="connsiteX2336" fmla="*/ 1049634 w 1404720"/>
                    <a:gd name="connsiteY2336" fmla="*/ 248865 h 2812935"/>
                    <a:gd name="connsiteX2337" fmla="*/ 1090002 w 1404720"/>
                    <a:gd name="connsiteY2337" fmla="*/ 289233 h 2812935"/>
                    <a:gd name="connsiteX2338" fmla="*/ 1130370 w 1404720"/>
                    <a:gd name="connsiteY2338" fmla="*/ 248865 h 2812935"/>
                    <a:gd name="connsiteX2339" fmla="*/ 1090002 w 1404720"/>
                    <a:gd name="connsiteY2339" fmla="*/ 208497 h 2812935"/>
                    <a:gd name="connsiteX2340" fmla="*/ 1005565 w 1404720"/>
                    <a:gd name="connsiteY2340" fmla="*/ 208497 h 2812935"/>
                    <a:gd name="connsiteX2341" fmla="*/ 965197 w 1404720"/>
                    <a:gd name="connsiteY2341" fmla="*/ 248865 h 2812935"/>
                    <a:gd name="connsiteX2342" fmla="*/ 1005565 w 1404720"/>
                    <a:gd name="connsiteY2342" fmla="*/ 289233 h 2812935"/>
                    <a:gd name="connsiteX2343" fmla="*/ 1045933 w 1404720"/>
                    <a:gd name="connsiteY2343" fmla="*/ 248865 h 2812935"/>
                    <a:gd name="connsiteX2344" fmla="*/ 1005565 w 1404720"/>
                    <a:gd name="connsiteY2344" fmla="*/ 208497 h 2812935"/>
                    <a:gd name="connsiteX2345" fmla="*/ 921129 w 1404720"/>
                    <a:gd name="connsiteY2345" fmla="*/ 208497 h 2812935"/>
                    <a:gd name="connsiteX2346" fmla="*/ 880761 w 1404720"/>
                    <a:gd name="connsiteY2346" fmla="*/ 248865 h 2812935"/>
                    <a:gd name="connsiteX2347" fmla="*/ 921129 w 1404720"/>
                    <a:gd name="connsiteY2347" fmla="*/ 289233 h 2812935"/>
                    <a:gd name="connsiteX2348" fmla="*/ 961497 w 1404720"/>
                    <a:gd name="connsiteY2348" fmla="*/ 248865 h 2812935"/>
                    <a:gd name="connsiteX2349" fmla="*/ 921129 w 1404720"/>
                    <a:gd name="connsiteY2349" fmla="*/ 208497 h 2812935"/>
                    <a:gd name="connsiteX2350" fmla="*/ 836693 w 1404720"/>
                    <a:gd name="connsiteY2350" fmla="*/ 208497 h 2812935"/>
                    <a:gd name="connsiteX2351" fmla="*/ 796325 w 1404720"/>
                    <a:gd name="connsiteY2351" fmla="*/ 248865 h 2812935"/>
                    <a:gd name="connsiteX2352" fmla="*/ 836693 w 1404720"/>
                    <a:gd name="connsiteY2352" fmla="*/ 289233 h 2812935"/>
                    <a:gd name="connsiteX2353" fmla="*/ 877061 w 1404720"/>
                    <a:gd name="connsiteY2353" fmla="*/ 248865 h 2812935"/>
                    <a:gd name="connsiteX2354" fmla="*/ 836693 w 1404720"/>
                    <a:gd name="connsiteY2354" fmla="*/ 208497 h 2812935"/>
                    <a:gd name="connsiteX2355" fmla="*/ 752256 w 1404720"/>
                    <a:gd name="connsiteY2355" fmla="*/ 208497 h 2812935"/>
                    <a:gd name="connsiteX2356" fmla="*/ 711888 w 1404720"/>
                    <a:gd name="connsiteY2356" fmla="*/ 248865 h 2812935"/>
                    <a:gd name="connsiteX2357" fmla="*/ 752256 w 1404720"/>
                    <a:gd name="connsiteY2357" fmla="*/ 289233 h 2812935"/>
                    <a:gd name="connsiteX2358" fmla="*/ 792624 w 1404720"/>
                    <a:gd name="connsiteY2358" fmla="*/ 248865 h 2812935"/>
                    <a:gd name="connsiteX2359" fmla="*/ 752256 w 1404720"/>
                    <a:gd name="connsiteY2359" fmla="*/ 208497 h 2812935"/>
                    <a:gd name="connsiteX2360" fmla="*/ 667820 w 1404720"/>
                    <a:gd name="connsiteY2360" fmla="*/ 208497 h 2812935"/>
                    <a:gd name="connsiteX2361" fmla="*/ 627452 w 1404720"/>
                    <a:gd name="connsiteY2361" fmla="*/ 248865 h 2812935"/>
                    <a:gd name="connsiteX2362" fmla="*/ 667820 w 1404720"/>
                    <a:gd name="connsiteY2362" fmla="*/ 289233 h 2812935"/>
                    <a:gd name="connsiteX2363" fmla="*/ 708188 w 1404720"/>
                    <a:gd name="connsiteY2363" fmla="*/ 248865 h 2812935"/>
                    <a:gd name="connsiteX2364" fmla="*/ 667820 w 1404720"/>
                    <a:gd name="connsiteY2364" fmla="*/ 208497 h 2812935"/>
                    <a:gd name="connsiteX2365" fmla="*/ 583384 w 1404720"/>
                    <a:gd name="connsiteY2365" fmla="*/ 208497 h 2812935"/>
                    <a:gd name="connsiteX2366" fmla="*/ 543016 w 1404720"/>
                    <a:gd name="connsiteY2366" fmla="*/ 248865 h 2812935"/>
                    <a:gd name="connsiteX2367" fmla="*/ 583384 w 1404720"/>
                    <a:gd name="connsiteY2367" fmla="*/ 289233 h 2812935"/>
                    <a:gd name="connsiteX2368" fmla="*/ 623752 w 1404720"/>
                    <a:gd name="connsiteY2368" fmla="*/ 248865 h 2812935"/>
                    <a:gd name="connsiteX2369" fmla="*/ 583384 w 1404720"/>
                    <a:gd name="connsiteY2369" fmla="*/ 208497 h 2812935"/>
                    <a:gd name="connsiteX2370" fmla="*/ 498947 w 1404720"/>
                    <a:gd name="connsiteY2370" fmla="*/ 208497 h 2812935"/>
                    <a:gd name="connsiteX2371" fmla="*/ 458579 w 1404720"/>
                    <a:gd name="connsiteY2371" fmla="*/ 248865 h 2812935"/>
                    <a:gd name="connsiteX2372" fmla="*/ 498947 w 1404720"/>
                    <a:gd name="connsiteY2372" fmla="*/ 289233 h 2812935"/>
                    <a:gd name="connsiteX2373" fmla="*/ 539315 w 1404720"/>
                    <a:gd name="connsiteY2373" fmla="*/ 248865 h 2812935"/>
                    <a:gd name="connsiteX2374" fmla="*/ 498947 w 1404720"/>
                    <a:gd name="connsiteY2374" fmla="*/ 208497 h 2812935"/>
                    <a:gd name="connsiteX2375" fmla="*/ 414511 w 1404720"/>
                    <a:gd name="connsiteY2375" fmla="*/ 208497 h 2812935"/>
                    <a:gd name="connsiteX2376" fmla="*/ 374143 w 1404720"/>
                    <a:gd name="connsiteY2376" fmla="*/ 248865 h 2812935"/>
                    <a:gd name="connsiteX2377" fmla="*/ 414511 w 1404720"/>
                    <a:gd name="connsiteY2377" fmla="*/ 289233 h 2812935"/>
                    <a:gd name="connsiteX2378" fmla="*/ 454879 w 1404720"/>
                    <a:gd name="connsiteY2378" fmla="*/ 248865 h 2812935"/>
                    <a:gd name="connsiteX2379" fmla="*/ 414511 w 1404720"/>
                    <a:gd name="connsiteY2379" fmla="*/ 208497 h 2812935"/>
                    <a:gd name="connsiteX2380" fmla="*/ 330075 w 1404720"/>
                    <a:gd name="connsiteY2380" fmla="*/ 208497 h 2812935"/>
                    <a:gd name="connsiteX2381" fmla="*/ 289707 w 1404720"/>
                    <a:gd name="connsiteY2381" fmla="*/ 248865 h 2812935"/>
                    <a:gd name="connsiteX2382" fmla="*/ 330075 w 1404720"/>
                    <a:gd name="connsiteY2382" fmla="*/ 289233 h 2812935"/>
                    <a:gd name="connsiteX2383" fmla="*/ 370443 w 1404720"/>
                    <a:gd name="connsiteY2383" fmla="*/ 248865 h 2812935"/>
                    <a:gd name="connsiteX2384" fmla="*/ 330075 w 1404720"/>
                    <a:gd name="connsiteY2384" fmla="*/ 208497 h 2812935"/>
                    <a:gd name="connsiteX2385" fmla="*/ 245639 w 1404720"/>
                    <a:gd name="connsiteY2385" fmla="*/ 208497 h 2812935"/>
                    <a:gd name="connsiteX2386" fmla="*/ 205271 w 1404720"/>
                    <a:gd name="connsiteY2386" fmla="*/ 248865 h 2812935"/>
                    <a:gd name="connsiteX2387" fmla="*/ 245639 w 1404720"/>
                    <a:gd name="connsiteY2387" fmla="*/ 289233 h 2812935"/>
                    <a:gd name="connsiteX2388" fmla="*/ 286007 w 1404720"/>
                    <a:gd name="connsiteY2388" fmla="*/ 248865 h 2812935"/>
                    <a:gd name="connsiteX2389" fmla="*/ 245639 w 1404720"/>
                    <a:gd name="connsiteY2389" fmla="*/ 208497 h 2812935"/>
                    <a:gd name="connsiteX2390" fmla="*/ 161202 w 1404720"/>
                    <a:gd name="connsiteY2390" fmla="*/ 208497 h 2812935"/>
                    <a:gd name="connsiteX2391" fmla="*/ 120834 w 1404720"/>
                    <a:gd name="connsiteY2391" fmla="*/ 248865 h 2812935"/>
                    <a:gd name="connsiteX2392" fmla="*/ 161202 w 1404720"/>
                    <a:gd name="connsiteY2392" fmla="*/ 289233 h 2812935"/>
                    <a:gd name="connsiteX2393" fmla="*/ 201570 w 1404720"/>
                    <a:gd name="connsiteY2393" fmla="*/ 248865 h 2812935"/>
                    <a:gd name="connsiteX2394" fmla="*/ 161202 w 1404720"/>
                    <a:gd name="connsiteY2394" fmla="*/ 208497 h 2812935"/>
                    <a:gd name="connsiteX2395" fmla="*/ 76766 w 1404720"/>
                    <a:gd name="connsiteY2395" fmla="*/ 208497 h 2812935"/>
                    <a:gd name="connsiteX2396" fmla="*/ 36398 w 1404720"/>
                    <a:gd name="connsiteY2396" fmla="*/ 248865 h 2812935"/>
                    <a:gd name="connsiteX2397" fmla="*/ 76766 w 1404720"/>
                    <a:gd name="connsiteY2397" fmla="*/ 289233 h 2812935"/>
                    <a:gd name="connsiteX2398" fmla="*/ 117134 w 1404720"/>
                    <a:gd name="connsiteY2398" fmla="*/ 248865 h 2812935"/>
                    <a:gd name="connsiteX2399" fmla="*/ 76766 w 1404720"/>
                    <a:gd name="connsiteY2399" fmla="*/ 208497 h 2812935"/>
                    <a:gd name="connsiteX2400" fmla="*/ 1343312 w 1404720"/>
                    <a:gd name="connsiteY2400" fmla="*/ 122448 h 2812935"/>
                    <a:gd name="connsiteX2401" fmla="*/ 1302944 w 1404720"/>
                    <a:gd name="connsiteY2401" fmla="*/ 162815 h 2812935"/>
                    <a:gd name="connsiteX2402" fmla="*/ 1343312 w 1404720"/>
                    <a:gd name="connsiteY2402" fmla="*/ 203183 h 2812935"/>
                    <a:gd name="connsiteX2403" fmla="*/ 1383680 w 1404720"/>
                    <a:gd name="connsiteY2403" fmla="*/ 162815 h 2812935"/>
                    <a:gd name="connsiteX2404" fmla="*/ 1343312 w 1404720"/>
                    <a:gd name="connsiteY2404" fmla="*/ 122448 h 2812935"/>
                    <a:gd name="connsiteX2405" fmla="*/ 1258874 w 1404720"/>
                    <a:gd name="connsiteY2405" fmla="*/ 122448 h 2812935"/>
                    <a:gd name="connsiteX2406" fmla="*/ 1218506 w 1404720"/>
                    <a:gd name="connsiteY2406" fmla="*/ 162816 h 2812935"/>
                    <a:gd name="connsiteX2407" fmla="*/ 1258874 w 1404720"/>
                    <a:gd name="connsiteY2407" fmla="*/ 203183 h 2812935"/>
                    <a:gd name="connsiteX2408" fmla="*/ 1299242 w 1404720"/>
                    <a:gd name="connsiteY2408" fmla="*/ 162816 h 2812935"/>
                    <a:gd name="connsiteX2409" fmla="*/ 1258874 w 1404720"/>
                    <a:gd name="connsiteY2409" fmla="*/ 122448 h 2812935"/>
                    <a:gd name="connsiteX2410" fmla="*/ 1174438 w 1404720"/>
                    <a:gd name="connsiteY2410" fmla="*/ 122448 h 2812935"/>
                    <a:gd name="connsiteX2411" fmla="*/ 1134070 w 1404720"/>
                    <a:gd name="connsiteY2411" fmla="*/ 162816 h 2812935"/>
                    <a:gd name="connsiteX2412" fmla="*/ 1174438 w 1404720"/>
                    <a:gd name="connsiteY2412" fmla="*/ 203183 h 2812935"/>
                    <a:gd name="connsiteX2413" fmla="*/ 1214806 w 1404720"/>
                    <a:gd name="connsiteY2413" fmla="*/ 162816 h 2812935"/>
                    <a:gd name="connsiteX2414" fmla="*/ 1174438 w 1404720"/>
                    <a:gd name="connsiteY2414" fmla="*/ 122448 h 2812935"/>
                    <a:gd name="connsiteX2415" fmla="*/ 1090002 w 1404720"/>
                    <a:gd name="connsiteY2415" fmla="*/ 122448 h 2812935"/>
                    <a:gd name="connsiteX2416" fmla="*/ 1049634 w 1404720"/>
                    <a:gd name="connsiteY2416" fmla="*/ 162816 h 2812935"/>
                    <a:gd name="connsiteX2417" fmla="*/ 1090002 w 1404720"/>
                    <a:gd name="connsiteY2417" fmla="*/ 203183 h 2812935"/>
                    <a:gd name="connsiteX2418" fmla="*/ 1130370 w 1404720"/>
                    <a:gd name="connsiteY2418" fmla="*/ 162816 h 2812935"/>
                    <a:gd name="connsiteX2419" fmla="*/ 1090002 w 1404720"/>
                    <a:gd name="connsiteY2419" fmla="*/ 122448 h 2812935"/>
                    <a:gd name="connsiteX2420" fmla="*/ 1005565 w 1404720"/>
                    <a:gd name="connsiteY2420" fmla="*/ 122448 h 2812935"/>
                    <a:gd name="connsiteX2421" fmla="*/ 965197 w 1404720"/>
                    <a:gd name="connsiteY2421" fmla="*/ 162816 h 2812935"/>
                    <a:gd name="connsiteX2422" fmla="*/ 1005565 w 1404720"/>
                    <a:gd name="connsiteY2422" fmla="*/ 203183 h 2812935"/>
                    <a:gd name="connsiteX2423" fmla="*/ 1045933 w 1404720"/>
                    <a:gd name="connsiteY2423" fmla="*/ 162816 h 2812935"/>
                    <a:gd name="connsiteX2424" fmla="*/ 1005565 w 1404720"/>
                    <a:gd name="connsiteY2424" fmla="*/ 122448 h 2812935"/>
                    <a:gd name="connsiteX2425" fmla="*/ 921129 w 1404720"/>
                    <a:gd name="connsiteY2425" fmla="*/ 122448 h 2812935"/>
                    <a:gd name="connsiteX2426" fmla="*/ 880761 w 1404720"/>
                    <a:gd name="connsiteY2426" fmla="*/ 162816 h 2812935"/>
                    <a:gd name="connsiteX2427" fmla="*/ 921129 w 1404720"/>
                    <a:gd name="connsiteY2427" fmla="*/ 203183 h 2812935"/>
                    <a:gd name="connsiteX2428" fmla="*/ 961497 w 1404720"/>
                    <a:gd name="connsiteY2428" fmla="*/ 162816 h 2812935"/>
                    <a:gd name="connsiteX2429" fmla="*/ 921129 w 1404720"/>
                    <a:gd name="connsiteY2429" fmla="*/ 122448 h 2812935"/>
                    <a:gd name="connsiteX2430" fmla="*/ 836693 w 1404720"/>
                    <a:gd name="connsiteY2430" fmla="*/ 122448 h 2812935"/>
                    <a:gd name="connsiteX2431" fmla="*/ 796325 w 1404720"/>
                    <a:gd name="connsiteY2431" fmla="*/ 162816 h 2812935"/>
                    <a:gd name="connsiteX2432" fmla="*/ 836693 w 1404720"/>
                    <a:gd name="connsiteY2432" fmla="*/ 203183 h 2812935"/>
                    <a:gd name="connsiteX2433" fmla="*/ 877061 w 1404720"/>
                    <a:gd name="connsiteY2433" fmla="*/ 162816 h 2812935"/>
                    <a:gd name="connsiteX2434" fmla="*/ 836693 w 1404720"/>
                    <a:gd name="connsiteY2434" fmla="*/ 122448 h 2812935"/>
                    <a:gd name="connsiteX2435" fmla="*/ 752256 w 1404720"/>
                    <a:gd name="connsiteY2435" fmla="*/ 122448 h 2812935"/>
                    <a:gd name="connsiteX2436" fmla="*/ 711888 w 1404720"/>
                    <a:gd name="connsiteY2436" fmla="*/ 162816 h 2812935"/>
                    <a:gd name="connsiteX2437" fmla="*/ 752256 w 1404720"/>
                    <a:gd name="connsiteY2437" fmla="*/ 203183 h 2812935"/>
                    <a:gd name="connsiteX2438" fmla="*/ 792624 w 1404720"/>
                    <a:gd name="connsiteY2438" fmla="*/ 162816 h 2812935"/>
                    <a:gd name="connsiteX2439" fmla="*/ 752256 w 1404720"/>
                    <a:gd name="connsiteY2439" fmla="*/ 122448 h 2812935"/>
                    <a:gd name="connsiteX2440" fmla="*/ 667820 w 1404720"/>
                    <a:gd name="connsiteY2440" fmla="*/ 122448 h 2812935"/>
                    <a:gd name="connsiteX2441" fmla="*/ 627452 w 1404720"/>
                    <a:gd name="connsiteY2441" fmla="*/ 162816 h 2812935"/>
                    <a:gd name="connsiteX2442" fmla="*/ 667820 w 1404720"/>
                    <a:gd name="connsiteY2442" fmla="*/ 203183 h 2812935"/>
                    <a:gd name="connsiteX2443" fmla="*/ 708188 w 1404720"/>
                    <a:gd name="connsiteY2443" fmla="*/ 162816 h 2812935"/>
                    <a:gd name="connsiteX2444" fmla="*/ 667820 w 1404720"/>
                    <a:gd name="connsiteY2444" fmla="*/ 122448 h 2812935"/>
                    <a:gd name="connsiteX2445" fmla="*/ 583384 w 1404720"/>
                    <a:gd name="connsiteY2445" fmla="*/ 122448 h 2812935"/>
                    <a:gd name="connsiteX2446" fmla="*/ 543016 w 1404720"/>
                    <a:gd name="connsiteY2446" fmla="*/ 162816 h 2812935"/>
                    <a:gd name="connsiteX2447" fmla="*/ 583384 w 1404720"/>
                    <a:gd name="connsiteY2447" fmla="*/ 203183 h 2812935"/>
                    <a:gd name="connsiteX2448" fmla="*/ 623752 w 1404720"/>
                    <a:gd name="connsiteY2448" fmla="*/ 162816 h 2812935"/>
                    <a:gd name="connsiteX2449" fmla="*/ 583384 w 1404720"/>
                    <a:gd name="connsiteY2449" fmla="*/ 122448 h 2812935"/>
                    <a:gd name="connsiteX2450" fmla="*/ 498947 w 1404720"/>
                    <a:gd name="connsiteY2450" fmla="*/ 122448 h 2812935"/>
                    <a:gd name="connsiteX2451" fmla="*/ 458579 w 1404720"/>
                    <a:gd name="connsiteY2451" fmla="*/ 162816 h 2812935"/>
                    <a:gd name="connsiteX2452" fmla="*/ 498947 w 1404720"/>
                    <a:gd name="connsiteY2452" fmla="*/ 203183 h 2812935"/>
                    <a:gd name="connsiteX2453" fmla="*/ 539315 w 1404720"/>
                    <a:gd name="connsiteY2453" fmla="*/ 162816 h 2812935"/>
                    <a:gd name="connsiteX2454" fmla="*/ 498947 w 1404720"/>
                    <a:gd name="connsiteY2454" fmla="*/ 122448 h 2812935"/>
                    <a:gd name="connsiteX2455" fmla="*/ 414511 w 1404720"/>
                    <a:gd name="connsiteY2455" fmla="*/ 122448 h 2812935"/>
                    <a:gd name="connsiteX2456" fmla="*/ 374143 w 1404720"/>
                    <a:gd name="connsiteY2456" fmla="*/ 162816 h 2812935"/>
                    <a:gd name="connsiteX2457" fmla="*/ 414511 w 1404720"/>
                    <a:gd name="connsiteY2457" fmla="*/ 203183 h 2812935"/>
                    <a:gd name="connsiteX2458" fmla="*/ 454879 w 1404720"/>
                    <a:gd name="connsiteY2458" fmla="*/ 162816 h 2812935"/>
                    <a:gd name="connsiteX2459" fmla="*/ 414511 w 1404720"/>
                    <a:gd name="connsiteY2459" fmla="*/ 122448 h 2812935"/>
                    <a:gd name="connsiteX2460" fmla="*/ 330075 w 1404720"/>
                    <a:gd name="connsiteY2460" fmla="*/ 122448 h 2812935"/>
                    <a:gd name="connsiteX2461" fmla="*/ 289707 w 1404720"/>
                    <a:gd name="connsiteY2461" fmla="*/ 162816 h 2812935"/>
                    <a:gd name="connsiteX2462" fmla="*/ 330075 w 1404720"/>
                    <a:gd name="connsiteY2462" fmla="*/ 203183 h 2812935"/>
                    <a:gd name="connsiteX2463" fmla="*/ 370443 w 1404720"/>
                    <a:gd name="connsiteY2463" fmla="*/ 162816 h 2812935"/>
                    <a:gd name="connsiteX2464" fmla="*/ 330075 w 1404720"/>
                    <a:gd name="connsiteY2464" fmla="*/ 122448 h 2812935"/>
                    <a:gd name="connsiteX2465" fmla="*/ 245639 w 1404720"/>
                    <a:gd name="connsiteY2465" fmla="*/ 122448 h 2812935"/>
                    <a:gd name="connsiteX2466" fmla="*/ 205271 w 1404720"/>
                    <a:gd name="connsiteY2466" fmla="*/ 162816 h 2812935"/>
                    <a:gd name="connsiteX2467" fmla="*/ 245639 w 1404720"/>
                    <a:gd name="connsiteY2467" fmla="*/ 203183 h 2812935"/>
                    <a:gd name="connsiteX2468" fmla="*/ 286007 w 1404720"/>
                    <a:gd name="connsiteY2468" fmla="*/ 162816 h 2812935"/>
                    <a:gd name="connsiteX2469" fmla="*/ 245639 w 1404720"/>
                    <a:gd name="connsiteY2469" fmla="*/ 122448 h 2812935"/>
                    <a:gd name="connsiteX2470" fmla="*/ 161202 w 1404720"/>
                    <a:gd name="connsiteY2470" fmla="*/ 122448 h 2812935"/>
                    <a:gd name="connsiteX2471" fmla="*/ 120834 w 1404720"/>
                    <a:gd name="connsiteY2471" fmla="*/ 162816 h 2812935"/>
                    <a:gd name="connsiteX2472" fmla="*/ 161202 w 1404720"/>
                    <a:gd name="connsiteY2472" fmla="*/ 203183 h 2812935"/>
                    <a:gd name="connsiteX2473" fmla="*/ 201570 w 1404720"/>
                    <a:gd name="connsiteY2473" fmla="*/ 162816 h 2812935"/>
                    <a:gd name="connsiteX2474" fmla="*/ 161202 w 1404720"/>
                    <a:gd name="connsiteY2474" fmla="*/ 122448 h 2812935"/>
                    <a:gd name="connsiteX2475" fmla="*/ 76766 w 1404720"/>
                    <a:gd name="connsiteY2475" fmla="*/ 122448 h 2812935"/>
                    <a:gd name="connsiteX2476" fmla="*/ 36398 w 1404720"/>
                    <a:gd name="connsiteY2476" fmla="*/ 162816 h 2812935"/>
                    <a:gd name="connsiteX2477" fmla="*/ 76766 w 1404720"/>
                    <a:gd name="connsiteY2477" fmla="*/ 203183 h 2812935"/>
                    <a:gd name="connsiteX2478" fmla="*/ 117134 w 1404720"/>
                    <a:gd name="connsiteY2478" fmla="*/ 162816 h 2812935"/>
                    <a:gd name="connsiteX2479" fmla="*/ 76766 w 1404720"/>
                    <a:gd name="connsiteY2479" fmla="*/ 122448 h 2812935"/>
                    <a:gd name="connsiteX2480" fmla="*/ 1343312 w 1404720"/>
                    <a:gd name="connsiteY2480" fmla="*/ 36400 h 2812935"/>
                    <a:gd name="connsiteX2481" fmla="*/ 1302944 w 1404720"/>
                    <a:gd name="connsiteY2481" fmla="*/ 76768 h 2812935"/>
                    <a:gd name="connsiteX2482" fmla="*/ 1343312 w 1404720"/>
                    <a:gd name="connsiteY2482" fmla="*/ 117135 h 2812935"/>
                    <a:gd name="connsiteX2483" fmla="*/ 1383680 w 1404720"/>
                    <a:gd name="connsiteY2483" fmla="*/ 76768 h 2812935"/>
                    <a:gd name="connsiteX2484" fmla="*/ 1343312 w 1404720"/>
                    <a:gd name="connsiteY2484" fmla="*/ 36400 h 2812935"/>
                    <a:gd name="connsiteX2485" fmla="*/ 1258874 w 1404720"/>
                    <a:gd name="connsiteY2485" fmla="*/ 36400 h 2812935"/>
                    <a:gd name="connsiteX2486" fmla="*/ 1218506 w 1404720"/>
                    <a:gd name="connsiteY2486" fmla="*/ 76768 h 2812935"/>
                    <a:gd name="connsiteX2487" fmla="*/ 1258874 w 1404720"/>
                    <a:gd name="connsiteY2487" fmla="*/ 117135 h 2812935"/>
                    <a:gd name="connsiteX2488" fmla="*/ 1299242 w 1404720"/>
                    <a:gd name="connsiteY2488" fmla="*/ 76768 h 2812935"/>
                    <a:gd name="connsiteX2489" fmla="*/ 1258874 w 1404720"/>
                    <a:gd name="connsiteY2489" fmla="*/ 36400 h 2812935"/>
                    <a:gd name="connsiteX2490" fmla="*/ 1174438 w 1404720"/>
                    <a:gd name="connsiteY2490" fmla="*/ 36400 h 2812935"/>
                    <a:gd name="connsiteX2491" fmla="*/ 1134070 w 1404720"/>
                    <a:gd name="connsiteY2491" fmla="*/ 76768 h 2812935"/>
                    <a:gd name="connsiteX2492" fmla="*/ 1174438 w 1404720"/>
                    <a:gd name="connsiteY2492" fmla="*/ 117135 h 2812935"/>
                    <a:gd name="connsiteX2493" fmla="*/ 1214806 w 1404720"/>
                    <a:gd name="connsiteY2493" fmla="*/ 76768 h 2812935"/>
                    <a:gd name="connsiteX2494" fmla="*/ 1174438 w 1404720"/>
                    <a:gd name="connsiteY2494" fmla="*/ 36400 h 2812935"/>
                    <a:gd name="connsiteX2495" fmla="*/ 1090002 w 1404720"/>
                    <a:gd name="connsiteY2495" fmla="*/ 36400 h 2812935"/>
                    <a:gd name="connsiteX2496" fmla="*/ 1049634 w 1404720"/>
                    <a:gd name="connsiteY2496" fmla="*/ 76768 h 2812935"/>
                    <a:gd name="connsiteX2497" fmla="*/ 1090002 w 1404720"/>
                    <a:gd name="connsiteY2497" fmla="*/ 117136 h 2812935"/>
                    <a:gd name="connsiteX2498" fmla="*/ 1130370 w 1404720"/>
                    <a:gd name="connsiteY2498" fmla="*/ 76768 h 2812935"/>
                    <a:gd name="connsiteX2499" fmla="*/ 1090002 w 1404720"/>
                    <a:gd name="connsiteY2499" fmla="*/ 36400 h 2812935"/>
                    <a:gd name="connsiteX2500" fmla="*/ 1005565 w 1404720"/>
                    <a:gd name="connsiteY2500" fmla="*/ 36400 h 2812935"/>
                    <a:gd name="connsiteX2501" fmla="*/ 965197 w 1404720"/>
                    <a:gd name="connsiteY2501" fmla="*/ 76768 h 2812935"/>
                    <a:gd name="connsiteX2502" fmla="*/ 1005565 w 1404720"/>
                    <a:gd name="connsiteY2502" fmla="*/ 117136 h 2812935"/>
                    <a:gd name="connsiteX2503" fmla="*/ 1045933 w 1404720"/>
                    <a:gd name="connsiteY2503" fmla="*/ 76768 h 2812935"/>
                    <a:gd name="connsiteX2504" fmla="*/ 1005565 w 1404720"/>
                    <a:gd name="connsiteY2504" fmla="*/ 36400 h 2812935"/>
                    <a:gd name="connsiteX2505" fmla="*/ 921129 w 1404720"/>
                    <a:gd name="connsiteY2505" fmla="*/ 36400 h 2812935"/>
                    <a:gd name="connsiteX2506" fmla="*/ 880761 w 1404720"/>
                    <a:gd name="connsiteY2506" fmla="*/ 76768 h 2812935"/>
                    <a:gd name="connsiteX2507" fmla="*/ 921129 w 1404720"/>
                    <a:gd name="connsiteY2507" fmla="*/ 117136 h 2812935"/>
                    <a:gd name="connsiteX2508" fmla="*/ 961497 w 1404720"/>
                    <a:gd name="connsiteY2508" fmla="*/ 76768 h 2812935"/>
                    <a:gd name="connsiteX2509" fmla="*/ 921129 w 1404720"/>
                    <a:gd name="connsiteY2509" fmla="*/ 36400 h 2812935"/>
                    <a:gd name="connsiteX2510" fmla="*/ 836693 w 1404720"/>
                    <a:gd name="connsiteY2510" fmla="*/ 36400 h 2812935"/>
                    <a:gd name="connsiteX2511" fmla="*/ 796325 w 1404720"/>
                    <a:gd name="connsiteY2511" fmla="*/ 76768 h 2812935"/>
                    <a:gd name="connsiteX2512" fmla="*/ 836693 w 1404720"/>
                    <a:gd name="connsiteY2512" fmla="*/ 117136 h 2812935"/>
                    <a:gd name="connsiteX2513" fmla="*/ 877061 w 1404720"/>
                    <a:gd name="connsiteY2513" fmla="*/ 76768 h 2812935"/>
                    <a:gd name="connsiteX2514" fmla="*/ 836693 w 1404720"/>
                    <a:gd name="connsiteY2514" fmla="*/ 36400 h 2812935"/>
                    <a:gd name="connsiteX2515" fmla="*/ 752256 w 1404720"/>
                    <a:gd name="connsiteY2515" fmla="*/ 36400 h 2812935"/>
                    <a:gd name="connsiteX2516" fmla="*/ 711888 w 1404720"/>
                    <a:gd name="connsiteY2516" fmla="*/ 76768 h 2812935"/>
                    <a:gd name="connsiteX2517" fmla="*/ 752256 w 1404720"/>
                    <a:gd name="connsiteY2517" fmla="*/ 117136 h 2812935"/>
                    <a:gd name="connsiteX2518" fmla="*/ 792624 w 1404720"/>
                    <a:gd name="connsiteY2518" fmla="*/ 76768 h 2812935"/>
                    <a:gd name="connsiteX2519" fmla="*/ 752256 w 1404720"/>
                    <a:gd name="connsiteY2519" fmla="*/ 36400 h 2812935"/>
                    <a:gd name="connsiteX2520" fmla="*/ 667820 w 1404720"/>
                    <a:gd name="connsiteY2520" fmla="*/ 36400 h 2812935"/>
                    <a:gd name="connsiteX2521" fmla="*/ 627452 w 1404720"/>
                    <a:gd name="connsiteY2521" fmla="*/ 76768 h 2812935"/>
                    <a:gd name="connsiteX2522" fmla="*/ 667820 w 1404720"/>
                    <a:gd name="connsiteY2522" fmla="*/ 117136 h 2812935"/>
                    <a:gd name="connsiteX2523" fmla="*/ 708188 w 1404720"/>
                    <a:gd name="connsiteY2523" fmla="*/ 76768 h 2812935"/>
                    <a:gd name="connsiteX2524" fmla="*/ 667820 w 1404720"/>
                    <a:gd name="connsiteY2524" fmla="*/ 36400 h 2812935"/>
                    <a:gd name="connsiteX2525" fmla="*/ 583384 w 1404720"/>
                    <a:gd name="connsiteY2525" fmla="*/ 36400 h 2812935"/>
                    <a:gd name="connsiteX2526" fmla="*/ 543016 w 1404720"/>
                    <a:gd name="connsiteY2526" fmla="*/ 76768 h 2812935"/>
                    <a:gd name="connsiteX2527" fmla="*/ 583384 w 1404720"/>
                    <a:gd name="connsiteY2527" fmla="*/ 117136 h 2812935"/>
                    <a:gd name="connsiteX2528" fmla="*/ 623752 w 1404720"/>
                    <a:gd name="connsiteY2528" fmla="*/ 76768 h 2812935"/>
                    <a:gd name="connsiteX2529" fmla="*/ 583384 w 1404720"/>
                    <a:gd name="connsiteY2529" fmla="*/ 36400 h 2812935"/>
                    <a:gd name="connsiteX2530" fmla="*/ 498947 w 1404720"/>
                    <a:gd name="connsiteY2530" fmla="*/ 36400 h 2812935"/>
                    <a:gd name="connsiteX2531" fmla="*/ 458579 w 1404720"/>
                    <a:gd name="connsiteY2531" fmla="*/ 76768 h 2812935"/>
                    <a:gd name="connsiteX2532" fmla="*/ 498947 w 1404720"/>
                    <a:gd name="connsiteY2532" fmla="*/ 117136 h 2812935"/>
                    <a:gd name="connsiteX2533" fmla="*/ 539315 w 1404720"/>
                    <a:gd name="connsiteY2533" fmla="*/ 76768 h 2812935"/>
                    <a:gd name="connsiteX2534" fmla="*/ 498947 w 1404720"/>
                    <a:gd name="connsiteY2534" fmla="*/ 36400 h 2812935"/>
                    <a:gd name="connsiteX2535" fmla="*/ 414511 w 1404720"/>
                    <a:gd name="connsiteY2535" fmla="*/ 36400 h 2812935"/>
                    <a:gd name="connsiteX2536" fmla="*/ 374143 w 1404720"/>
                    <a:gd name="connsiteY2536" fmla="*/ 76768 h 2812935"/>
                    <a:gd name="connsiteX2537" fmla="*/ 414511 w 1404720"/>
                    <a:gd name="connsiteY2537" fmla="*/ 117136 h 2812935"/>
                    <a:gd name="connsiteX2538" fmla="*/ 454879 w 1404720"/>
                    <a:gd name="connsiteY2538" fmla="*/ 76768 h 2812935"/>
                    <a:gd name="connsiteX2539" fmla="*/ 414511 w 1404720"/>
                    <a:gd name="connsiteY2539" fmla="*/ 36400 h 2812935"/>
                    <a:gd name="connsiteX2540" fmla="*/ 330075 w 1404720"/>
                    <a:gd name="connsiteY2540" fmla="*/ 36400 h 2812935"/>
                    <a:gd name="connsiteX2541" fmla="*/ 289707 w 1404720"/>
                    <a:gd name="connsiteY2541" fmla="*/ 76768 h 2812935"/>
                    <a:gd name="connsiteX2542" fmla="*/ 330075 w 1404720"/>
                    <a:gd name="connsiteY2542" fmla="*/ 117136 h 2812935"/>
                    <a:gd name="connsiteX2543" fmla="*/ 370443 w 1404720"/>
                    <a:gd name="connsiteY2543" fmla="*/ 76768 h 2812935"/>
                    <a:gd name="connsiteX2544" fmla="*/ 330075 w 1404720"/>
                    <a:gd name="connsiteY2544" fmla="*/ 36400 h 2812935"/>
                    <a:gd name="connsiteX2545" fmla="*/ 245639 w 1404720"/>
                    <a:gd name="connsiteY2545" fmla="*/ 36400 h 2812935"/>
                    <a:gd name="connsiteX2546" fmla="*/ 205271 w 1404720"/>
                    <a:gd name="connsiteY2546" fmla="*/ 76768 h 2812935"/>
                    <a:gd name="connsiteX2547" fmla="*/ 245639 w 1404720"/>
                    <a:gd name="connsiteY2547" fmla="*/ 117136 h 2812935"/>
                    <a:gd name="connsiteX2548" fmla="*/ 286007 w 1404720"/>
                    <a:gd name="connsiteY2548" fmla="*/ 76768 h 2812935"/>
                    <a:gd name="connsiteX2549" fmla="*/ 245639 w 1404720"/>
                    <a:gd name="connsiteY2549" fmla="*/ 36400 h 2812935"/>
                    <a:gd name="connsiteX2550" fmla="*/ 161202 w 1404720"/>
                    <a:gd name="connsiteY2550" fmla="*/ 36400 h 2812935"/>
                    <a:gd name="connsiteX2551" fmla="*/ 120834 w 1404720"/>
                    <a:gd name="connsiteY2551" fmla="*/ 76768 h 2812935"/>
                    <a:gd name="connsiteX2552" fmla="*/ 161202 w 1404720"/>
                    <a:gd name="connsiteY2552" fmla="*/ 117136 h 2812935"/>
                    <a:gd name="connsiteX2553" fmla="*/ 201570 w 1404720"/>
                    <a:gd name="connsiteY2553" fmla="*/ 76768 h 2812935"/>
                    <a:gd name="connsiteX2554" fmla="*/ 161202 w 1404720"/>
                    <a:gd name="connsiteY2554" fmla="*/ 36400 h 2812935"/>
                    <a:gd name="connsiteX2555" fmla="*/ 76766 w 1404720"/>
                    <a:gd name="connsiteY2555" fmla="*/ 36400 h 2812935"/>
                    <a:gd name="connsiteX2556" fmla="*/ 36398 w 1404720"/>
                    <a:gd name="connsiteY2556" fmla="*/ 76768 h 2812935"/>
                    <a:gd name="connsiteX2557" fmla="*/ 76766 w 1404720"/>
                    <a:gd name="connsiteY2557" fmla="*/ 117136 h 2812935"/>
                    <a:gd name="connsiteX2558" fmla="*/ 117134 w 1404720"/>
                    <a:gd name="connsiteY2558" fmla="*/ 76768 h 2812935"/>
                    <a:gd name="connsiteX2559" fmla="*/ 76766 w 1404720"/>
                    <a:gd name="connsiteY2559" fmla="*/ 36400 h 2812935"/>
                    <a:gd name="connsiteX2560" fmla="*/ 0 w 1404720"/>
                    <a:gd name="connsiteY2560" fmla="*/ 0 h 2812935"/>
                    <a:gd name="connsiteX2561" fmla="*/ 1404720 w 1404720"/>
                    <a:gd name="connsiteY2561" fmla="*/ 0 h 2812935"/>
                    <a:gd name="connsiteX2562" fmla="*/ 1404720 w 1404720"/>
                    <a:gd name="connsiteY2562" fmla="*/ 2812935 h 2812935"/>
                    <a:gd name="connsiteX2563" fmla="*/ 0 w 1404720"/>
                    <a:gd name="connsiteY2563" fmla="*/ 2812935 h 2812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  <a:cxn ang="0">
                      <a:pos x="connsiteX2088" y="connsiteY2088"/>
                    </a:cxn>
                    <a:cxn ang="0">
                      <a:pos x="connsiteX2089" y="connsiteY2089"/>
                    </a:cxn>
                    <a:cxn ang="0">
                      <a:pos x="connsiteX2090" y="connsiteY2090"/>
                    </a:cxn>
                    <a:cxn ang="0">
                      <a:pos x="connsiteX2091" y="connsiteY2091"/>
                    </a:cxn>
                    <a:cxn ang="0">
                      <a:pos x="connsiteX2092" y="connsiteY2092"/>
                    </a:cxn>
                    <a:cxn ang="0">
                      <a:pos x="connsiteX2093" y="connsiteY2093"/>
                    </a:cxn>
                    <a:cxn ang="0">
                      <a:pos x="connsiteX2094" y="connsiteY2094"/>
                    </a:cxn>
                    <a:cxn ang="0">
                      <a:pos x="connsiteX2095" y="connsiteY2095"/>
                    </a:cxn>
                    <a:cxn ang="0">
                      <a:pos x="connsiteX2096" y="connsiteY2096"/>
                    </a:cxn>
                    <a:cxn ang="0">
                      <a:pos x="connsiteX2097" y="connsiteY2097"/>
                    </a:cxn>
                    <a:cxn ang="0">
                      <a:pos x="connsiteX2098" y="connsiteY2098"/>
                    </a:cxn>
                    <a:cxn ang="0">
                      <a:pos x="connsiteX2099" y="connsiteY2099"/>
                    </a:cxn>
                    <a:cxn ang="0">
                      <a:pos x="connsiteX2100" y="connsiteY2100"/>
                    </a:cxn>
                    <a:cxn ang="0">
                      <a:pos x="connsiteX2101" y="connsiteY2101"/>
                    </a:cxn>
                    <a:cxn ang="0">
                      <a:pos x="connsiteX2102" y="connsiteY2102"/>
                    </a:cxn>
                    <a:cxn ang="0">
                      <a:pos x="connsiteX2103" y="connsiteY2103"/>
                    </a:cxn>
                    <a:cxn ang="0">
                      <a:pos x="connsiteX2104" y="connsiteY2104"/>
                    </a:cxn>
                    <a:cxn ang="0">
                      <a:pos x="connsiteX2105" y="connsiteY2105"/>
                    </a:cxn>
                    <a:cxn ang="0">
                      <a:pos x="connsiteX2106" y="connsiteY2106"/>
                    </a:cxn>
                    <a:cxn ang="0">
                      <a:pos x="connsiteX2107" y="connsiteY2107"/>
                    </a:cxn>
                    <a:cxn ang="0">
                      <a:pos x="connsiteX2108" y="connsiteY2108"/>
                    </a:cxn>
                    <a:cxn ang="0">
                      <a:pos x="connsiteX2109" y="connsiteY2109"/>
                    </a:cxn>
                    <a:cxn ang="0">
                      <a:pos x="connsiteX2110" y="connsiteY2110"/>
                    </a:cxn>
                    <a:cxn ang="0">
                      <a:pos x="connsiteX2111" y="connsiteY2111"/>
                    </a:cxn>
                    <a:cxn ang="0">
                      <a:pos x="connsiteX2112" y="connsiteY2112"/>
                    </a:cxn>
                    <a:cxn ang="0">
                      <a:pos x="connsiteX2113" y="connsiteY2113"/>
                    </a:cxn>
                    <a:cxn ang="0">
                      <a:pos x="connsiteX2114" y="connsiteY2114"/>
                    </a:cxn>
                    <a:cxn ang="0">
                      <a:pos x="connsiteX2115" y="connsiteY2115"/>
                    </a:cxn>
                    <a:cxn ang="0">
                      <a:pos x="connsiteX2116" y="connsiteY2116"/>
                    </a:cxn>
                    <a:cxn ang="0">
                      <a:pos x="connsiteX2117" y="connsiteY2117"/>
                    </a:cxn>
                    <a:cxn ang="0">
                      <a:pos x="connsiteX2118" y="connsiteY2118"/>
                    </a:cxn>
                    <a:cxn ang="0">
                      <a:pos x="connsiteX2119" y="connsiteY2119"/>
                    </a:cxn>
                    <a:cxn ang="0">
                      <a:pos x="connsiteX2120" y="connsiteY2120"/>
                    </a:cxn>
                    <a:cxn ang="0">
                      <a:pos x="connsiteX2121" y="connsiteY2121"/>
                    </a:cxn>
                    <a:cxn ang="0">
                      <a:pos x="connsiteX2122" y="connsiteY2122"/>
                    </a:cxn>
                    <a:cxn ang="0">
                      <a:pos x="connsiteX2123" y="connsiteY2123"/>
                    </a:cxn>
                    <a:cxn ang="0">
                      <a:pos x="connsiteX2124" y="connsiteY2124"/>
                    </a:cxn>
                    <a:cxn ang="0">
                      <a:pos x="connsiteX2125" y="connsiteY2125"/>
                    </a:cxn>
                    <a:cxn ang="0">
                      <a:pos x="connsiteX2126" y="connsiteY2126"/>
                    </a:cxn>
                    <a:cxn ang="0">
                      <a:pos x="connsiteX2127" y="connsiteY2127"/>
                    </a:cxn>
                    <a:cxn ang="0">
                      <a:pos x="connsiteX2128" y="connsiteY2128"/>
                    </a:cxn>
                    <a:cxn ang="0">
                      <a:pos x="connsiteX2129" y="connsiteY2129"/>
                    </a:cxn>
                    <a:cxn ang="0">
                      <a:pos x="connsiteX2130" y="connsiteY2130"/>
                    </a:cxn>
                    <a:cxn ang="0">
                      <a:pos x="connsiteX2131" y="connsiteY2131"/>
                    </a:cxn>
                    <a:cxn ang="0">
                      <a:pos x="connsiteX2132" y="connsiteY2132"/>
                    </a:cxn>
                    <a:cxn ang="0">
                      <a:pos x="connsiteX2133" y="connsiteY2133"/>
                    </a:cxn>
                    <a:cxn ang="0">
                      <a:pos x="connsiteX2134" y="connsiteY2134"/>
                    </a:cxn>
                    <a:cxn ang="0">
                      <a:pos x="connsiteX2135" y="connsiteY2135"/>
                    </a:cxn>
                    <a:cxn ang="0">
                      <a:pos x="connsiteX2136" y="connsiteY2136"/>
                    </a:cxn>
                    <a:cxn ang="0">
                      <a:pos x="connsiteX2137" y="connsiteY2137"/>
                    </a:cxn>
                    <a:cxn ang="0">
                      <a:pos x="connsiteX2138" y="connsiteY2138"/>
                    </a:cxn>
                    <a:cxn ang="0">
                      <a:pos x="connsiteX2139" y="connsiteY2139"/>
                    </a:cxn>
                    <a:cxn ang="0">
                      <a:pos x="connsiteX2140" y="connsiteY2140"/>
                    </a:cxn>
                    <a:cxn ang="0">
                      <a:pos x="connsiteX2141" y="connsiteY2141"/>
                    </a:cxn>
                    <a:cxn ang="0">
                      <a:pos x="connsiteX2142" y="connsiteY2142"/>
                    </a:cxn>
                    <a:cxn ang="0">
                      <a:pos x="connsiteX2143" y="connsiteY2143"/>
                    </a:cxn>
                    <a:cxn ang="0">
                      <a:pos x="connsiteX2144" y="connsiteY2144"/>
                    </a:cxn>
                    <a:cxn ang="0">
                      <a:pos x="connsiteX2145" y="connsiteY2145"/>
                    </a:cxn>
                    <a:cxn ang="0">
                      <a:pos x="connsiteX2146" y="connsiteY2146"/>
                    </a:cxn>
                    <a:cxn ang="0">
                      <a:pos x="connsiteX2147" y="connsiteY2147"/>
                    </a:cxn>
                    <a:cxn ang="0">
                      <a:pos x="connsiteX2148" y="connsiteY2148"/>
                    </a:cxn>
                    <a:cxn ang="0">
                      <a:pos x="connsiteX2149" y="connsiteY2149"/>
                    </a:cxn>
                    <a:cxn ang="0">
                      <a:pos x="connsiteX2150" y="connsiteY2150"/>
                    </a:cxn>
                    <a:cxn ang="0">
                      <a:pos x="connsiteX2151" y="connsiteY2151"/>
                    </a:cxn>
                    <a:cxn ang="0">
                      <a:pos x="connsiteX2152" y="connsiteY2152"/>
                    </a:cxn>
                    <a:cxn ang="0">
                      <a:pos x="connsiteX2153" y="connsiteY2153"/>
                    </a:cxn>
                    <a:cxn ang="0">
                      <a:pos x="connsiteX2154" y="connsiteY2154"/>
                    </a:cxn>
                    <a:cxn ang="0">
                      <a:pos x="connsiteX2155" y="connsiteY2155"/>
                    </a:cxn>
                    <a:cxn ang="0">
                      <a:pos x="connsiteX2156" y="connsiteY2156"/>
                    </a:cxn>
                    <a:cxn ang="0">
                      <a:pos x="connsiteX2157" y="connsiteY2157"/>
                    </a:cxn>
                    <a:cxn ang="0">
                      <a:pos x="connsiteX2158" y="connsiteY2158"/>
                    </a:cxn>
                    <a:cxn ang="0">
                      <a:pos x="connsiteX2159" y="connsiteY2159"/>
                    </a:cxn>
                    <a:cxn ang="0">
                      <a:pos x="connsiteX2160" y="connsiteY2160"/>
                    </a:cxn>
                    <a:cxn ang="0">
                      <a:pos x="connsiteX2161" y="connsiteY2161"/>
                    </a:cxn>
                    <a:cxn ang="0">
                      <a:pos x="connsiteX2162" y="connsiteY2162"/>
                    </a:cxn>
                    <a:cxn ang="0">
                      <a:pos x="connsiteX2163" y="connsiteY2163"/>
                    </a:cxn>
                    <a:cxn ang="0">
                      <a:pos x="connsiteX2164" y="connsiteY2164"/>
                    </a:cxn>
                    <a:cxn ang="0">
                      <a:pos x="connsiteX2165" y="connsiteY2165"/>
                    </a:cxn>
                    <a:cxn ang="0">
                      <a:pos x="connsiteX2166" y="connsiteY2166"/>
                    </a:cxn>
                    <a:cxn ang="0">
                      <a:pos x="connsiteX2167" y="connsiteY2167"/>
                    </a:cxn>
                    <a:cxn ang="0">
                      <a:pos x="connsiteX2168" y="connsiteY2168"/>
                    </a:cxn>
                    <a:cxn ang="0">
                      <a:pos x="connsiteX2169" y="connsiteY2169"/>
                    </a:cxn>
                    <a:cxn ang="0">
                      <a:pos x="connsiteX2170" y="connsiteY2170"/>
                    </a:cxn>
                    <a:cxn ang="0">
                      <a:pos x="connsiteX2171" y="connsiteY2171"/>
                    </a:cxn>
                    <a:cxn ang="0">
                      <a:pos x="connsiteX2172" y="connsiteY2172"/>
                    </a:cxn>
                    <a:cxn ang="0">
                      <a:pos x="connsiteX2173" y="connsiteY2173"/>
                    </a:cxn>
                    <a:cxn ang="0">
                      <a:pos x="connsiteX2174" y="connsiteY2174"/>
                    </a:cxn>
                    <a:cxn ang="0">
                      <a:pos x="connsiteX2175" y="connsiteY2175"/>
                    </a:cxn>
                    <a:cxn ang="0">
                      <a:pos x="connsiteX2176" y="connsiteY2176"/>
                    </a:cxn>
                    <a:cxn ang="0">
                      <a:pos x="connsiteX2177" y="connsiteY2177"/>
                    </a:cxn>
                    <a:cxn ang="0">
                      <a:pos x="connsiteX2178" y="connsiteY2178"/>
                    </a:cxn>
                    <a:cxn ang="0">
                      <a:pos x="connsiteX2179" y="connsiteY2179"/>
                    </a:cxn>
                    <a:cxn ang="0">
                      <a:pos x="connsiteX2180" y="connsiteY2180"/>
                    </a:cxn>
                    <a:cxn ang="0">
                      <a:pos x="connsiteX2181" y="connsiteY2181"/>
                    </a:cxn>
                    <a:cxn ang="0">
                      <a:pos x="connsiteX2182" y="connsiteY2182"/>
                    </a:cxn>
                    <a:cxn ang="0">
                      <a:pos x="connsiteX2183" y="connsiteY2183"/>
                    </a:cxn>
                    <a:cxn ang="0">
                      <a:pos x="connsiteX2184" y="connsiteY2184"/>
                    </a:cxn>
                    <a:cxn ang="0">
                      <a:pos x="connsiteX2185" y="connsiteY2185"/>
                    </a:cxn>
                    <a:cxn ang="0">
                      <a:pos x="connsiteX2186" y="connsiteY2186"/>
                    </a:cxn>
                    <a:cxn ang="0">
                      <a:pos x="connsiteX2187" y="connsiteY2187"/>
                    </a:cxn>
                    <a:cxn ang="0">
                      <a:pos x="connsiteX2188" y="connsiteY2188"/>
                    </a:cxn>
                    <a:cxn ang="0">
                      <a:pos x="connsiteX2189" y="connsiteY2189"/>
                    </a:cxn>
                    <a:cxn ang="0">
                      <a:pos x="connsiteX2190" y="connsiteY2190"/>
                    </a:cxn>
                    <a:cxn ang="0">
                      <a:pos x="connsiteX2191" y="connsiteY2191"/>
                    </a:cxn>
                    <a:cxn ang="0">
                      <a:pos x="connsiteX2192" y="connsiteY2192"/>
                    </a:cxn>
                    <a:cxn ang="0">
                      <a:pos x="connsiteX2193" y="connsiteY2193"/>
                    </a:cxn>
                    <a:cxn ang="0">
                      <a:pos x="connsiteX2194" y="connsiteY2194"/>
                    </a:cxn>
                    <a:cxn ang="0">
                      <a:pos x="connsiteX2195" y="connsiteY2195"/>
                    </a:cxn>
                    <a:cxn ang="0">
                      <a:pos x="connsiteX2196" y="connsiteY2196"/>
                    </a:cxn>
                    <a:cxn ang="0">
                      <a:pos x="connsiteX2197" y="connsiteY2197"/>
                    </a:cxn>
                    <a:cxn ang="0">
                      <a:pos x="connsiteX2198" y="connsiteY2198"/>
                    </a:cxn>
                    <a:cxn ang="0">
                      <a:pos x="connsiteX2199" y="connsiteY2199"/>
                    </a:cxn>
                    <a:cxn ang="0">
                      <a:pos x="connsiteX2200" y="connsiteY2200"/>
                    </a:cxn>
                    <a:cxn ang="0">
                      <a:pos x="connsiteX2201" y="connsiteY2201"/>
                    </a:cxn>
                    <a:cxn ang="0">
                      <a:pos x="connsiteX2202" y="connsiteY2202"/>
                    </a:cxn>
                    <a:cxn ang="0">
                      <a:pos x="connsiteX2203" y="connsiteY2203"/>
                    </a:cxn>
                    <a:cxn ang="0">
                      <a:pos x="connsiteX2204" y="connsiteY2204"/>
                    </a:cxn>
                    <a:cxn ang="0">
                      <a:pos x="connsiteX2205" y="connsiteY2205"/>
                    </a:cxn>
                    <a:cxn ang="0">
                      <a:pos x="connsiteX2206" y="connsiteY2206"/>
                    </a:cxn>
                    <a:cxn ang="0">
                      <a:pos x="connsiteX2207" y="connsiteY2207"/>
                    </a:cxn>
                    <a:cxn ang="0">
                      <a:pos x="connsiteX2208" y="connsiteY2208"/>
                    </a:cxn>
                    <a:cxn ang="0">
                      <a:pos x="connsiteX2209" y="connsiteY2209"/>
                    </a:cxn>
                    <a:cxn ang="0">
                      <a:pos x="connsiteX2210" y="connsiteY2210"/>
                    </a:cxn>
                    <a:cxn ang="0">
                      <a:pos x="connsiteX2211" y="connsiteY2211"/>
                    </a:cxn>
                    <a:cxn ang="0">
                      <a:pos x="connsiteX2212" y="connsiteY2212"/>
                    </a:cxn>
                    <a:cxn ang="0">
                      <a:pos x="connsiteX2213" y="connsiteY2213"/>
                    </a:cxn>
                    <a:cxn ang="0">
                      <a:pos x="connsiteX2214" y="connsiteY2214"/>
                    </a:cxn>
                    <a:cxn ang="0">
                      <a:pos x="connsiteX2215" y="connsiteY2215"/>
                    </a:cxn>
                    <a:cxn ang="0">
                      <a:pos x="connsiteX2216" y="connsiteY2216"/>
                    </a:cxn>
                    <a:cxn ang="0">
                      <a:pos x="connsiteX2217" y="connsiteY2217"/>
                    </a:cxn>
                    <a:cxn ang="0">
                      <a:pos x="connsiteX2218" y="connsiteY2218"/>
                    </a:cxn>
                    <a:cxn ang="0">
                      <a:pos x="connsiteX2219" y="connsiteY2219"/>
                    </a:cxn>
                    <a:cxn ang="0">
                      <a:pos x="connsiteX2220" y="connsiteY2220"/>
                    </a:cxn>
                    <a:cxn ang="0">
                      <a:pos x="connsiteX2221" y="connsiteY2221"/>
                    </a:cxn>
                    <a:cxn ang="0">
                      <a:pos x="connsiteX2222" y="connsiteY2222"/>
                    </a:cxn>
                    <a:cxn ang="0">
                      <a:pos x="connsiteX2223" y="connsiteY2223"/>
                    </a:cxn>
                    <a:cxn ang="0">
                      <a:pos x="connsiteX2224" y="connsiteY2224"/>
                    </a:cxn>
                    <a:cxn ang="0">
                      <a:pos x="connsiteX2225" y="connsiteY2225"/>
                    </a:cxn>
                    <a:cxn ang="0">
                      <a:pos x="connsiteX2226" y="connsiteY2226"/>
                    </a:cxn>
                    <a:cxn ang="0">
                      <a:pos x="connsiteX2227" y="connsiteY2227"/>
                    </a:cxn>
                    <a:cxn ang="0">
                      <a:pos x="connsiteX2228" y="connsiteY2228"/>
                    </a:cxn>
                    <a:cxn ang="0">
                      <a:pos x="connsiteX2229" y="connsiteY2229"/>
                    </a:cxn>
                    <a:cxn ang="0">
                      <a:pos x="connsiteX2230" y="connsiteY2230"/>
                    </a:cxn>
                    <a:cxn ang="0">
                      <a:pos x="connsiteX2231" y="connsiteY2231"/>
                    </a:cxn>
                    <a:cxn ang="0">
                      <a:pos x="connsiteX2232" y="connsiteY2232"/>
                    </a:cxn>
                    <a:cxn ang="0">
                      <a:pos x="connsiteX2233" y="connsiteY2233"/>
                    </a:cxn>
                    <a:cxn ang="0">
                      <a:pos x="connsiteX2234" y="connsiteY2234"/>
                    </a:cxn>
                    <a:cxn ang="0">
                      <a:pos x="connsiteX2235" y="connsiteY2235"/>
                    </a:cxn>
                    <a:cxn ang="0">
                      <a:pos x="connsiteX2236" y="connsiteY2236"/>
                    </a:cxn>
                    <a:cxn ang="0">
                      <a:pos x="connsiteX2237" y="connsiteY2237"/>
                    </a:cxn>
                    <a:cxn ang="0">
                      <a:pos x="connsiteX2238" y="connsiteY2238"/>
                    </a:cxn>
                    <a:cxn ang="0">
                      <a:pos x="connsiteX2239" y="connsiteY2239"/>
                    </a:cxn>
                    <a:cxn ang="0">
                      <a:pos x="connsiteX2240" y="connsiteY2240"/>
                    </a:cxn>
                    <a:cxn ang="0">
                      <a:pos x="connsiteX2241" y="connsiteY2241"/>
                    </a:cxn>
                    <a:cxn ang="0">
                      <a:pos x="connsiteX2242" y="connsiteY2242"/>
                    </a:cxn>
                    <a:cxn ang="0">
                      <a:pos x="connsiteX2243" y="connsiteY2243"/>
                    </a:cxn>
                    <a:cxn ang="0">
                      <a:pos x="connsiteX2244" y="connsiteY2244"/>
                    </a:cxn>
                    <a:cxn ang="0">
                      <a:pos x="connsiteX2245" y="connsiteY2245"/>
                    </a:cxn>
                    <a:cxn ang="0">
                      <a:pos x="connsiteX2246" y="connsiteY2246"/>
                    </a:cxn>
                    <a:cxn ang="0">
                      <a:pos x="connsiteX2247" y="connsiteY2247"/>
                    </a:cxn>
                    <a:cxn ang="0">
                      <a:pos x="connsiteX2248" y="connsiteY2248"/>
                    </a:cxn>
                    <a:cxn ang="0">
                      <a:pos x="connsiteX2249" y="connsiteY2249"/>
                    </a:cxn>
                    <a:cxn ang="0">
                      <a:pos x="connsiteX2250" y="connsiteY2250"/>
                    </a:cxn>
                    <a:cxn ang="0">
                      <a:pos x="connsiteX2251" y="connsiteY2251"/>
                    </a:cxn>
                    <a:cxn ang="0">
                      <a:pos x="connsiteX2252" y="connsiteY2252"/>
                    </a:cxn>
                    <a:cxn ang="0">
                      <a:pos x="connsiteX2253" y="connsiteY2253"/>
                    </a:cxn>
                    <a:cxn ang="0">
                      <a:pos x="connsiteX2254" y="connsiteY2254"/>
                    </a:cxn>
                    <a:cxn ang="0">
                      <a:pos x="connsiteX2255" y="connsiteY2255"/>
                    </a:cxn>
                    <a:cxn ang="0">
                      <a:pos x="connsiteX2256" y="connsiteY2256"/>
                    </a:cxn>
                    <a:cxn ang="0">
                      <a:pos x="connsiteX2257" y="connsiteY2257"/>
                    </a:cxn>
                    <a:cxn ang="0">
                      <a:pos x="connsiteX2258" y="connsiteY2258"/>
                    </a:cxn>
                    <a:cxn ang="0">
                      <a:pos x="connsiteX2259" y="connsiteY2259"/>
                    </a:cxn>
                    <a:cxn ang="0">
                      <a:pos x="connsiteX2260" y="connsiteY2260"/>
                    </a:cxn>
                    <a:cxn ang="0">
                      <a:pos x="connsiteX2261" y="connsiteY2261"/>
                    </a:cxn>
                    <a:cxn ang="0">
                      <a:pos x="connsiteX2262" y="connsiteY2262"/>
                    </a:cxn>
                    <a:cxn ang="0">
                      <a:pos x="connsiteX2263" y="connsiteY2263"/>
                    </a:cxn>
                    <a:cxn ang="0">
                      <a:pos x="connsiteX2264" y="connsiteY2264"/>
                    </a:cxn>
                    <a:cxn ang="0">
                      <a:pos x="connsiteX2265" y="connsiteY2265"/>
                    </a:cxn>
                    <a:cxn ang="0">
                      <a:pos x="connsiteX2266" y="connsiteY2266"/>
                    </a:cxn>
                    <a:cxn ang="0">
                      <a:pos x="connsiteX2267" y="connsiteY2267"/>
                    </a:cxn>
                    <a:cxn ang="0">
                      <a:pos x="connsiteX2268" y="connsiteY2268"/>
                    </a:cxn>
                    <a:cxn ang="0">
                      <a:pos x="connsiteX2269" y="connsiteY2269"/>
                    </a:cxn>
                    <a:cxn ang="0">
                      <a:pos x="connsiteX2270" y="connsiteY2270"/>
                    </a:cxn>
                    <a:cxn ang="0">
                      <a:pos x="connsiteX2271" y="connsiteY2271"/>
                    </a:cxn>
                    <a:cxn ang="0">
                      <a:pos x="connsiteX2272" y="connsiteY2272"/>
                    </a:cxn>
                    <a:cxn ang="0">
                      <a:pos x="connsiteX2273" y="connsiteY2273"/>
                    </a:cxn>
                    <a:cxn ang="0">
                      <a:pos x="connsiteX2274" y="connsiteY2274"/>
                    </a:cxn>
                    <a:cxn ang="0">
                      <a:pos x="connsiteX2275" y="connsiteY2275"/>
                    </a:cxn>
                    <a:cxn ang="0">
                      <a:pos x="connsiteX2276" y="connsiteY2276"/>
                    </a:cxn>
                    <a:cxn ang="0">
                      <a:pos x="connsiteX2277" y="connsiteY2277"/>
                    </a:cxn>
                    <a:cxn ang="0">
                      <a:pos x="connsiteX2278" y="connsiteY2278"/>
                    </a:cxn>
                    <a:cxn ang="0">
                      <a:pos x="connsiteX2279" y="connsiteY2279"/>
                    </a:cxn>
                    <a:cxn ang="0">
                      <a:pos x="connsiteX2280" y="connsiteY2280"/>
                    </a:cxn>
                    <a:cxn ang="0">
                      <a:pos x="connsiteX2281" y="connsiteY2281"/>
                    </a:cxn>
                    <a:cxn ang="0">
                      <a:pos x="connsiteX2282" y="connsiteY2282"/>
                    </a:cxn>
                    <a:cxn ang="0">
                      <a:pos x="connsiteX2283" y="connsiteY2283"/>
                    </a:cxn>
                    <a:cxn ang="0">
                      <a:pos x="connsiteX2284" y="connsiteY2284"/>
                    </a:cxn>
                    <a:cxn ang="0">
                      <a:pos x="connsiteX2285" y="connsiteY2285"/>
                    </a:cxn>
                    <a:cxn ang="0">
                      <a:pos x="connsiteX2286" y="connsiteY2286"/>
                    </a:cxn>
                    <a:cxn ang="0">
                      <a:pos x="connsiteX2287" y="connsiteY2287"/>
                    </a:cxn>
                    <a:cxn ang="0">
                      <a:pos x="connsiteX2288" y="connsiteY2288"/>
                    </a:cxn>
                    <a:cxn ang="0">
                      <a:pos x="connsiteX2289" y="connsiteY2289"/>
                    </a:cxn>
                    <a:cxn ang="0">
                      <a:pos x="connsiteX2290" y="connsiteY2290"/>
                    </a:cxn>
                    <a:cxn ang="0">
                      <a:pos x="connsiteX2291" y="connsiteY2291"/>
                    </a:cxn>
                    <a:cxn ang="0">
                      <a:pos x="connsiteX2292" y="connsiteY2292"/>
                    </a:cxn>
                    <a:cxn ang="0">
                      <a:pos x="connsiteX2293" y="connsiteY2293"/>
                    </a:cxn>
                    <a:cxn ang="0">
                      <a:pos x="connsiteX2294" y="connsiteY2294"/>
                    </a:cxn>
                    <a:cxn ang="0">
                      <a:pos x="connsiteX2295" y="connsiteY2295"/>
                    </a:cxn>
                    <a:cxn ang="0">
                      <a:pos x="connsiteX2296" y="connsiteY2296"/>
                    </a:cxn>
                    <a:cxn ang="0">
                      <a:pos x="connsiteX2297" y="connsiteY2297"/>
                    </a:cxn>
                    <a:cxn ang="0">
                      <a:pos x="connsiteX2298" y="connsiteY2298"/>
                    </a:cxn>
                    <a:cxn ang="0">
                      <a:pos x="connsiteX2299" y="connsiteY2299"/>
                    </a:cxn>
                    <a:cxn ang="0">
                      <a:pos x="connsiteX2300" y="connsiteY2300"/>
                    </a:cxn>
                    <a:cxn ang="0">
                      <a:pos x="connsiteX2301" y="connsiteY2301"/>
                    </a:cxn>
                    <a:cxn ang="0">
                      <a:pos x="connsiteX2302" y="connsiteY2302"/>
                    </a:cxn>
                    <a:cxn ang="0">
                      <a:pos x="connsiteX2303" y="connsiteY2303"/>
                    </a:cxn>
                    <a:cxn ang="0">
                      <a:pos x="connsiteX2304" y="connsiteY2304"/>
                    </a:cxn>
                    <a:cxn ang="0">
                      <a:pos x="connsiteX2305" y="connsiteY2305"/>
                    </a:cxn>
                    <a:cxn ang="0">
                      <a:pos x="connsiteX2306" y="connsiteY2306"/>
                    </a:cxn>
                    <a:cxn ang="0">
                      <a:pos x="connsiteX2307" y="connsiteY2307"/>
                    </a:cxn>
                    <a:cxn ang="0">
                      <a:pos x="connsiteX2308" y="connsiteY2308"/>
                    </a:cxn>
                    <a:cxn ang="0">
                      <a:pos x="connsiteX2309" y="connsiteY2309"/>
                    </a:cxn>
                    <a:cxn ang="0">
                      <a:pos x="connsiteX2310" y="connsiteY2310"/>
                    </a:cxn>
                    <a:cxn ang="0">
                      <a:pos x="connsiteX2311" y="connsiteY2311"/>
                    </a:cxn>
                    <a:cxn ang="0">
                      <a:pos x="connsiteX2312" y="connsiteY2312"/>
                    </a:cxn>
                    <a:cxn ang="0">
                      <a:pos x="connsiteX2313" y="connsiteY2313"/>
                    </a:cxn>
                    <a:cxn ang="0">
                      <a:pos x="connsiteX2314" y="connsiteY2314"/>
                    </a:cxn>
                    <a:cxn ang="0">
                      <a:pos x="connsiteX2315" y="connsiteY2315"/>
                    </a:cxn>
                    <a:cxn ang="0">
                      <a:pos x="connsiteX2316" y="connsiteY2316"/>
                    </a:cxn>
                    <a:cxn ang="0">
                      <a:pos x="connsiteX2317" y="connsiteY2317"/>
                    </a:cxn>
                    <a:cxn ang="0">
                      <a:pos x="connsiteX2318" y="connsiteY2318"/>
                    </a:cxn>
                    <a:cxn ang="0">
                      <a:pos x="connsiteX2319" y="connsiteY2319"/>
                    </a:cxn>
                    <a:cxn ang="0">
                      <a:pos x="connsiteX2320" y="connsiteY2320"/>
                    </a:cxn>
                    <a:cxn ang="0">
                      <a:pos x="connsiteX2321" y="connsiteY2321"/>
                    </a:cxn>
                    <a:cxn ang="0">
                      <a:pos x="connsiteX2322" y="connsiteY2322"/>
                    </a:cxn>
                    <a:cxn ang="0">
                      <a:pos x="connsiteX2323" y="connsiteY2323"/>
                    </a:cxn>
                    <a:cxn ang="0">
                      <a:pos x="connsiteX2324" y="connsiteY2324"/>
                    </a:cxn>
                    <a:cxn ang="0">
                      <a:pos x="connsiteX2325" y="connsiteY2325"/>
                    </a:cxn>
                    <a:cxn ang="0">
                      <a:pos x="connsiteX2326" y="connsiteY2326"/>
                    </a:cxn>
                    <a:cxn ang="0">
                      <a:pos x="connsiteX2327" y="connsiteY2327"/>
                    </a:cxn>
                    <a:cxn ang="0">
                      <a:pos x="connsiteX2328" y="connsiteY2328"/>
                    </a:cxn>
                    <a:cxn ang="0">
                      <a:pos x="connsiteX2329" y="connsiteY2329"/>
                    </a:cxn>
                    <a:cxn ang="0">
                      <a:pos x="connsiteX2330" y="connsiteY2330"/>
                    </a:cxn>
                    <a:cxn ang="0">
                      <a:pos x="connsiteX2331" y="connsiteY2331"/>
                    </a:cxn>
                    <a:cxn ang="0">
                      <a:pos x="connsiteX2332" y="connsiteY2332"/>
                    </a:cxn>
                    <a:cxn ang="0">
                      <a:pos x="connsiteX2333" y="connsiteY2333"/>
                    </a:cxn>
                    <a:cxn ang="0">
                      <a:pos x="connsiteX2334" y="connsiteY2334"/>
                    </a:cxn>
                    <a:cxn ang="0">
                      <a:pos x="connsiteX2335" y="connsiteY2335"/>
                    </a:cxn>
                    <a:cxn ang="0">
                      <a:pos x="connsiteX2336" y="connsiteY2336"/>
                    </a:cxn>
                    <a:cxn ang="0">
                      <a:pos x="connsiteX2337" y="connsiteY2337"/>
                    </a:cxn>
                    <a:cxn ang="0">
                      <a:pos x="connsiteX2338" y="connsiteY2338"/>
                    </a:cxn>
                    <a:cxn ang="0">
                      <a:pos x="connsiteX2339" y="connsiteY2339"/>
                    </a:cxn>
                    <a:cxn ang="0">
                      <a:pos x="connsiteX2340" y="connsiteY2340"/>
                    </a:cxn>
                    <a:cxn ang="0">
                      <a:pos x="connsiteX2341" y="connsiteY2341"/>
                    </a:cxn>
                    <a:cxn ang="0">
                      <a:pos x="connsiteX2342" y="connsiteY2342"/>
                    </a:cxn>
                    <a:cxn ang="0">
                      <a:pos x="connsiteX2343" y="connsiteY2343"/>
                    </a:cxn>
                    <a:cxn ang="0">
                      <a:pos x="connsiteX2344" y="connsiteY2344"/>
                    </a:cxn>
                    <a:cxn ang="0">
                      <a:pos x="connsiteX2345" y="connsiteY2345"/>
                    </a:cxn>
                    <a:cxn ang="0">
                      <a:pos x="connsiteX2346" y="connsiteY2346"/>
                    </a:cxn>
                    <a:cxn ang="0">
                      <a:pos x="connsiteX2347" y="connsiteY2347"/>
                    </a:cxn>
                    <a:cxn ang="0">
                      <a:pos x="connsiteX2348" y="connsiteY2348"/>
                    </a:cxn>
                    <a:cxn ang="0">
                      <a:pos x="connsiteX2349" y="connsiteY2349"/>
                    </a:cxn>
                    <a:cxn ang="0">
                      <a:pos x="connsiteX2350" y="connsiteY2350"/>
                    </a:cxn>
                    <a:cxn ang="0">
                      <a:pos x="connsiteX2351" y="connsiteY2351"/>
                    </a:cxn>
                    <a:cxn ang="0">
                      <a:pos x="connsiteX2352" y="connsiteY2352"/>
                    </a:cxn>
                    <a:cxn ang="0">
                      <a:pos x="connsiteX2353" y="connsiteY2353"/>
                    </a:cxn>
                    <a:cxn ang="0">
                      <a:pos x="connsiteX2354" y="connsiteY2354"/>
                    </a:cxn>
                    <a:cxn ang="0">
                      <a:pos x="connsiteX2355" y="connsiteY2355"/>
                    </a:cxn>
                    <a:cxn ang="0">
                      <a:pos x="connsiteX2356" y="connsiteY2356"/>
                    </a:cxn>
                    <a:cxn ang="0">
                      <a:pos x="connsiteX2357" y="connsiteY2357"/>
                    </a:cxn>
                    <a:cxn ang="0">
                      <a:pos x="connsiteX2358" y="connsiteY2358"/>
                    </a:cxn>
                    <a:cxn ang="0">
                      <a:pos x="connsiteX2359" y="connsiteY2359"/>
                    </a:cxn>
                    <a:cxn ang="0">
                      <a:pos x="connsiteX2360" y="connsiteY2360"/>
                    </a:cxn>
                    <a:cxn ang="0">
                      <a:pos x="connsiteX2361" y="connsiteY2361"/>
                    </a:cxn>
                    <a:cxn ang="0">
                      <a:pos x="connsiteX2362" y="connsiteY2362"/>
                    </a:cxn>
                    <a:cxn ang="0">
                      <a:pos x="connsiteX2363" y="connsiteY2363"/>
                    </a:cxn>
                    <a:cxn ang="0">
                      <a:pos x="connsiteX2364" y="connsiteY2364"/>
                    </a:cxn>
                    <a:cxn ang="0">
                      <a:pos x="connsiteX2365" y="connsiteY2365"/>
                    </a:cxn>
                    <a:cxn ang="0">
                      <a:pos x="connsiteX2366" y="connsiteY2366"/>
                    </a:cxn>
                    <a:cxn ang="0">
                      <a:pos x="connsiteX2367" y="connsiteY2367"/>
                    </a:cxn>
                    <a:cxn ang="0">
                      <a:pos x="connsiteX2368" y="connsiteY2368"/>
                    </a:cxn>
                    <a:cxn ang="0">
                      <a:pos x="connsiteX2369" y="connsiteY2369"/>
                    </a:cxn>
                    <a:cxn ang="0">
                      <a:pos x="connsiteX2370" y="connsiteY2370"/>
                    </a:cxn>
                    <a:cxn ang="0">
                      <a:pos x="connsiteX2371" y="connsiteY2371"/>
                    </a:cxn>
                    <a:cxn ang="0">
                      <a:pos x="connsiteX2372" y="connsiteY2372"/>
                    </a:cxn>
                    <a:cxn ang="0">
                      <a:pos x="connsiteX2373" y="connsiteY2373"/>
                    </a:cxn>
                    <a:cxn ang="0">
                      <a:pos x="connsiteX2374" y="connsiteY2374"/>
                    </a:cxn>
                    <a:cxn ang="0">
                      <a:pos x="connsiteX2375" y="connsiteY2375"/>
                    </a:cxn>
                    <a:cxn ang="0">
                      <a:pos x="connsiteX2376" y="connsiteY2376"/>
                    </a:cxn>
                    <a:cxn ang="0">
                      <a:pos x="connsiteX2377" y="connsiteY2377"/>
                    </a:cxn>
                    <a:cxn ang="0">
                      <a:pos x="connsiteX2378" y="connsiteY2378"/>
                    </a:cxn>
                    <a:cxn ang="0">
                      <a:pos x="connsiteX2379" y="connsiteY2379"/>
                    </a:cxn>
                    <a:cxn ang="0">
                      <a:pos x="connsiteX2380" y="connsiteY2380"/>
                    </a:cxn>
                    <a:cxn ang="0">
                      <a:pos x="connsiteX2381" y="connsiteY2381"/>
                    </a:cxn>
                    <a:cxn ang="0">
                      <a:pos x="connsiteX2382" y="connsiteY2382"/>
                    </a:cxn>
                    <a:cxn ang="0">
                      <a:pos x="connsiteX2383" y="connsiteY2383"/>
                    </a:cxn>
                    <a:cxn ang="0">
                      <a:pos x="connsiteX2384" y="connsiteY2384"/>
                    </a:cxn>
                    <a:cxn ang="0">
                      <a:pos x="connsiteX2385" y="connsiteY2385"/>
                    </a:cxn>
                    <a:cxn ang="0">
                      <a:pos x="connsiteX2386" y="connsiteY2386"/>
                    </a:cxn>
                    <a:cxn ang="0">
                      <a:pos x="connsiteX2387" y="connsiteY2387"/>
                    </a:cxn>
                    <a:cxn ang="0">
                      <a:pos x="connsiteX2388" y="connsiteY2388"/>
                    </a:cxn>
                    <a:cxn ang="0">
                      <a:pos x="connsiteX2389" y="connsiteY2389"/>
                    </a:cxn>
                    <a:cxn ang="0">
                      <a:pos x="connsiteX2390" y="connsiteY2390"/>
                    </a:cxn>
                    <a:cxn ang="0">
                      <a:pos x="connsiteX2391" y="connsiteY2391"/>
                    </a:cxn>
                    <a:cxn ang="0">
                      <a:pos x="connsiteX2392" y="connsiteY2392"/>
                    </a:cxn>
                    <a:cxn ang="0">
                      <a:pos x="connsiteX2393" y="connsiteY2393"/>
                    </a:cxn>
                    <a:cxn ang="0">
                      <a:pos x="connsiteX2394" y="connsiteY2394"/>
                    </a:cxn>
                    <a:cxn ang="0">
                      <a:pos x="connsiteX2395" y="connsiteY2395"/>
                    </a:cxn>
                    <a:cxn ang="0">
                      <a:pos x="connsiteX2396" y="connsiteY2396"/>
                    </a:cxn>
                    <a:cxn ang="0">
                      <a:pos x="connsiteX2397" y="connsiteY2397"/>
                    </a:cxn>
                    <a:cxn ang="0">
                      <a:pos x="connsiteX2398" y="connsiteY2398"/>
                    </a:cxn>
                    <a:cxn ang="0">
                      <a:pos x="connsiteX2399" y="connsiteY2399"/>
                    </a:cxn>
                    <a:cxn ang="0">
                      <a:pos x="connsiteX2400" y="connsiteY2400"/>
                    </a:cxn>
                    <a:cxn ang="0">
                      <a:pos x="connsiteX2401" y="connsiteY2401"/>
                    </a:cxn>
                    <a:cxn ang="0">
                      <a:pos x="connsiteX2402" y="connsiteY2402"/>
                    </a:cxn>
                    <a:cxn ang="0">
                      <a:pos x="connsiteX2403" y="connsiteY2403"/>
                    </a:cxn>
                    <a:cxn ang="0">
                      <a:pos x="connsiteX2404" y="connsiteY2404"/>
                    </a:cxn>
                    <a:cxn ang="0">
                      <a:pos x="connsiteX2405" y="connsiteY2405"/>
                    </a:cxn>
                    <a:cxn ang="0">
                      <a:pos x="connsiteX2406" y="connsiteY2406"/>
                    </a:cxn>
                    <a:cxn ang="0">
                      <a:pos x="connsiteX2407" y="connsiteY2407"/>
                    </a:cxn>
                    <a:cxn ang="0">
                      <a:pos x="connsiteX2408" y="connsiteY2408"/>
                    </a:cxn>
                    <a:cxn ang="0">
                      <a:pos x="connsiteX2409" y="connsiteY2409"/>
                    </a:cxn>
                    <a:cxn ang="0">
                      <a:pos x="connsiteX2410" y="connsiteY2410"/>
                    </a:cxn>
                    <a:cxn ang="0">
                      <a:pos x="connsiteX2411" y="connsiteY2411"/>
                    </a:cxn>
                    <a:cxn ang="0">
                      <a:pos x="connsiteX2412" y="connsiteY2412"/>
                    </a:cxn>
                    <a:cxn ang="0">
                      <a:pos x="connsiteX2413" y="connsiteY2413"/>
                    </a:cxn>
                    <a:cxn ang="0">
                      <a:pos x="connsiteX2414" y="connsiteY2414"/>
                    </a:cxn>
                    <a:cxn ang="0">
                      <a:pos x="connsiteX2415" y="connsiteY2415"/>
                    </a:cxn>
                    <a:cxn ang="0">
                      <a:pos x="connsiteX2416" y="connsiteY2416"/>
                    </a:cxn>
                    <a:cxn ang="0">
                      <a:pos x="connsiteX2417" y="connsiteY2417"/>
                    </a:cxn>
                    <a:cxn ang="0">
                      <a:pos x="connsiteX2418" y="connsiteY2418"/>
                    </a:cxn>
                    <a:cxn ang="0">
                      <a:pos x="connsiteX2419" y="connsiteY2419"/>
                    </a:cxn>
                    <a:cxn ang="0">
                      <a:pos x="connsiteX2420" y="connsiteY2420"/>
                    </a:cxn>
                    <a:cxn ang="0">
                      <a:pos x="connsiteX2421" y="connsiteY2421"/>
                    </a:cxn>
                    <a:cxn ang="0">
                      <a:pos x="connsiteX2422" y="connsiteY2422"/>
                    </a:cxn>
                    <a:cxn ang="0">
                      <a:pos x="connsiteX2423" y="connsiteY2423"/>
                    </a:cxn>
                    <a:cxn ang="0">
                      <a:pos x="connsiteX2424" y="connsiteY2424"/>
                    </a:cxn>
                    <a:cxn ang="0">
                      <a:pos x="connsiteX2425" y="connsiteY2425"/>
                    </a:cxn>
                    <a:cxn ang="0">
                      <a:pos x="connsiteX2426" y="connsiteY2426"/>
                    </a:cxn>
                    <a:cxn ang="0">
                      <a:pos x="connsiteX2427" y="connsiteY2427"/>
                    </a:cxn>
                    <a:cxn ang="0">
                      <a:pos x="connsiteX2428" y="connsiteY2428"/>
                    </a:cxn>
                    <a:cxn ang="0">
                      <a:pos x="connsiteX2429" y="connsiteY2429"/>
                    </a:cxn>
                    <a:cxn ang="0">
                      <a:pos x="connsiteX2430" y="connsiteY2430"/>
                    </a:cxn>
                    <a:cxn ang="0">
                      <a:pos x="connsiteX2431" y="connsiteY2431"/>
                    </a:cxn>
                    <a:cxn ang="0">
                      <a:pos x="connsiteX2432" y="connsiteY2432"/>
                    </a:cxn>
                    <a:cxn ang="0">
                      <a:pos x="connsiteX2433" y="connsiteY2433"/>
                    </a:cxn>
                    <a:cxn ang="0">
                      <a:pos x="connsiteX2434" y="connsiteY2434"/>
                    </a:cxn>
                    <a:cxn ang="0">
                      <a:pos x="connsiteX2435" y="connsiteY2435"/>
                    </a:cxn>
                    <a:cxn ang="0">
                      <a:pos x="connsiteX2436" y="connsiteY2436"/>
                    </a:cxn>
                    <a:cxn ang="0">
                      <a:pos x="connsiteX2437" y="connsiteY2437"/>
                    </a:cxn>
                    <a:cxn ang="0">
                      <a:pos x="connsiteX2438" y="connsiteY2438"/>
                    </a:cxn>
                    <a:cxn ang="0">
                      <a:pos x="connsiteX2439" y="connsiteY2439"/>
                    </a:cxn>
                    <a:cxn ang="0">
                      <a:pos x="connsiteX2440" y="connsiteY2440"/>
                    </a:cxn>
                    <a:cxn ang="0">
                      <a:pos x="connsiteX2441" y="connsiteY2441"/>
                    </a:cxn>
                    <a:cxn ang="0">
                      <a:pos x="connsiteX2442" y="connsiteY2442"/>
                    </a:cxn>
                    <a:cxn ang="0">
                      <a:pos x="connsiteX2443" y="connsiteY2443"/>
                    </a:cxn>
                    <a:cxn ang="0">
                      <a:pos x="connsiteX2444" y="connsiteY2444"/>
                    </a:cxn>
                    <a:cxn ang="0">
                      <a:pos x="connsiteX2445" y="connsiteY2445"/>
                    </a:cxn>
                    <a:cxn ang="0">
                      <a:pos x="connsiteX2446" y="connsiteY2446"/>
                    </a:cxn>
                    <a:cxn ang="0">
                      <a:pos x="connsiteX2447" y="connsiteY2447"/>
                    </a:cxn>
                    <a:cxn ang="0">
                      <a:pos x="connsiteX2448" y="connsiteY2448"/>
                    </a:cxn>
                    <a:cxn ang="0">
                      <a:pos x="connsiteX2449" y="connsiteY2449"/>
                    </a:cxn>
                    <a:cxn ang="0">
                      <a:pos x="connsiteX2450" y="connsiteY2450"/>
                    </a:cxn>
                    <a:cxn ang="0">
                      <a:pos x="connsiteX2451" y="connsiteY2451"/>
                    </a:cxn>
                    <a:cxn ang="0">
                      <a:pos x="connsiteX2452" y="connsiteY2452"/>
                    </a:cxn>
                    <a:cxn ang="0">
                      <a:pos x="connsiteX2453" y="connsiteY2453"/>
                    </a:cxn>
                    <a:cxn ang="0">
                      <a:pos x="connsiteX2454" y="connsiteY2454"/>
                    </a:cxn>
                    <a:cxn ang="0">
                      <a:pos x="connsiteX2455" y="connsiteY2455"/>
                    </a:cxn>
                    <a:cxn ang="0">
                      <a:pos x="connsiteX2456" y="connsiteY2456"/>
                    </a:cxn>
                    <a:cxn ang="0">
                      <a:pos x="connsiteX2457" y="connsiteY2457"/>
                    </a:cxn>
                    <a:cxn ang="0">
                      <a:pos x="connsiteX2458" y="connsiteY2458"/>
                    </a:cxn>
                    <a:cxn ang="0">
                      <a:pos x="connsiteX2459" y="connsiteY2459"/>
                    </a:cxn>
                    <a:cxn ang="0">
                      <a:pos x="connsiteX2460" y="connsiteY2460"/>
                    </a:cxn>
                    <a:cxn ang="0">
                      <a:pos x="connsiteX2461" y="connsiteY2461"/>
                    </a:cxn>
                    <a:cxn ang="0">
                      <a:pos x="connsiteX2462" y="connsiteY2462"/>
                    </a:cxn>
                    <a:cxn ang="0">
                      <a:pos x="connsiteX2463" y="connsiteY2463"/>
                    </a:cxn>
                    <a:cxn ang="0">
                      <a:pos x="connsiteX2464" y="connsiteY2464"/>
                    </a:cxn>
                    <a:cxn ang="0">
                      <a:pos x="connsiteX2465" y="connsiteY2465"/>
                    </a:cxn>
                    <a:cxn ang="0">
                      <a:pos x="connsiteX2466" y="connsiteY2466"/>
                    </a:cxn>
                    <a:cxn ang="0">
                      <a:pos x="connsiteX2467" y="connsiteY2467"/>
                    </a:cxn>
                    <a:cxn ang="0">
                      <a:pos x="connsiteX2468" y="connsiteY2468"/>
                    </a:cxn>
                    <a:cxn ang="0">
                      <a:pos x="connsiteX2469" y="connsiteY2469"/>
                    </a:cxn>
                    <a:cxn ang="0">
                      <a:pos x="connsiteX2470" y="connsiteY2470"/>
                    </a:cxn>
                    <a:cxn ang="0">
                      <a:pos x="connsiteX2471" y="connsiteY2471"/>
                    </a:cxn>
                    <a:cxn ang="0">
                      <a:pos x="connsiteX2472" y="connsiteY2472"/>
                    </a:cxn>
                    <a:cxn ang="0">
                      <a:pos x="connsiteX2473" y="connsiteY2473"/>
                    </a:cxn>
                    <a:cxn ang="0">
                      <a:pos x="connsiteX2474" y="connsiteY2474"/>
                    </a:cxn>
                    <a:cxn ang="0">
                      <a:pos x="connsiteX2475" y="connsiteY2475"/>
                    </a:cxn>
                    <a:cxn ang="0">
                      <a:pos x="connsiteX2476" y="connsiteY2476"/>
                    </a:cxn>
                    <a:cxn ang="0">
                      <a:pos x="connsiteX2477" y="connsiteY2477"/>
                    </a:cxn>
                    <a:cxn ang="0">
                      <a:pos x="connsiteX2478" y="connsiteY2478"/>
                    </a:cxn>
                    <a:cxn ang="0">
                      <a:pos x="connsiteX2479" y="connsiteY2479"/>
                    </a:cxn>
                    <a:cxn ang="0">
                      <a:pos x="connsiteX2480" y="connsiteY2480"/>
                    </a:cxn>
                    <a:cxn ang="0">
                      <a:pos x="connsiteX2481" y="connsiteY2481"/>
                    </a:cxn>
                    <a:cxn ang="0">
                      <a:pos x="connsiteX2482" y="connsiteY2482"/>
                    </a:cxn>
                    <a:cxn ang="0">
                      <a:pos x="connsiteX2483" y="connsiteY2483"/>
                    </a:cxn>
                    <a:cxn ang="0">
                      <a:pos x="connsiteX2484" y="connsiteY2484"/>
                    </a:cxn>
                    <a:cxn ang="0">
                      <a:pos x="connsiteX2485" y="connsiteY2485"/>
                    </a:cxn>
                    <a:cxn ang="0">
                      <a:pos x="connsiteX2486" y="connsiteY2486"/>
                    </a:cxn>
                    <a:cxn ang="0">
                      <a:pos x="connsiteX2487" y="connsiteY2487"/>
                    </a:cxn>
                    <a:cxn ang="0">
                      <a:pos x="connsiteX2488" y="connsiteY2488"/>
                    </a:cxn>
                    <a:cxn ang="0">
                      <a:pos x="connsiteX2489" y="connsiteY2489"/>
                    </a:cxn>
                    <a:cxn ang="0">
                      <a:pos x="connsiteX2490" y="connsiteY2490"/>
                    </a:cxn>
                    <a:cxn ang="0">
                      <a:pos x="connsiteX2491" y="connsiteY2491"/>
                    </a:cxn>
                    <a:cxn ang="0">
                      <a:pos x="connsiteX2492" y="connsiteY2492"/>
                    </a:cxn>
                    <a:cxn ang="0">
                      <a:pos x="connsiteX2493" y="connsiteY2493"/>
                    </a:cxn>
                    <a:cxn ang="0">
                      <a:pos x="connsiteX2494" y="connsiteY2494"/>
                    </a:cxn>
                    <a:cxn ang="0">
                      <a:pos x="connsiteX2495" y="connsiteY2495"/>
                    </a:cxn>
                    <a:cxn ang="0">
                      <a:pos x="connsiteX2496" y="connsiteY2496"/>
                    </a:cxn>
                    <a:cxn ang="0">
                      <a:pos x="connsiteX2497" y="connsiteY2497"/>
                    </a:cxn>
                    <a:cxn ang="0">
                      <a:pos x="connsiteX2498" y="connsiteY2498"/>
                    </a:cxn>
                    <a:cxn ang="0">
                      <a:pos x="connsiteX2499" y="connsiteY2499"/>
                    </a:cxn>
                    <a:cxn ang="0">
                      <a:pos x="connsiteX2500" y="connsiteY2500"/>
                    </a:cxn>
                    <a:cxn ang="0">
                      <a:pos x="connsiteX2501" y="connsiteY2501"/>
                    </a:cxn>
                    <a:cxn ang="0">
                      <a:pos x="connsiteX2502" y="connsiteY2502"/>
                    </a:cxn>
                    <a:cxn ang="0">
                      <a:pos x="connsiteX2503" y="connsiteY2503"/>
                    </a:cxn>
                    <a:cxn ang="0">
                      <a:pos x="connsiteX2504" y="connsiteY2504"/>
                    </a:cxn>
                    <a:cxn ang="0">
                      <a:pos x="connsiteX2505" y="connsiteY2505"/>
                    </a:cxn>
                    <a:cxn ang="0">
                      <a:pos x="connsiteX2506" y="connsiteY2506"/>
                    </a:cxn>
                    <a:cxn ang="0">
                      <a:pos x="connsiteX2507" y="connsiteY2507"/>
                    </a:cxn>
                    <a:cxn ang="0">
                      <a:pos x="connsiteX2508" y="connsiteY2508"/>
                    </a:cxn>
                    <a:cxn ang="0">
                      <a:pos x="connsiteX2509" y="connsiteY2509"/>
                    </a:cxn>
                    <a:cxn ang="0">
                      <a:pos x="connsiteX2510" y="connsiteY2510"/>
                    </a:cxn>
                    <a:cxn ang="0">
                      <a:pos x="connsiteX2511" y="connsiteY2511"/>
                    </a:cxn>
                    <a:cxn ang="0">
                      <a:pos x="connsiteX2512" y="connsiteY2512"/>
                    </a:cxn>
                    <a:cxn ang="0">
                      <a:pos x="connsiteX2513" y="connsiteY2513"/>
                    </a:cxn>
                    <a:cxn ang="0">
                      <a:pos x="connsiteX2514" y="connsiteY2514"/>
                    </a:cxn>
                    <a:cxn ang="0">
                      <a:pos x="connsiteX2515" y="connsiteY2515"/>
                    </a:cxn>
                    <a:cxn ang="0">
                      <a:pos x="connsiteX2516" y="connsiteY2516"/>
                    </a:cxn>
                    <a:cxn ang="0">
                      <a:pos x="connsiteX2517" y="connsiteY2517"/>
                    </a:cxn>
                    <a:cxn ang="0">
                      <a:pos x="connsiteX2518" y="connsiteY2518"/>
                    </a:cxn>
                    <a:cxn ang="0">
                      <a:pos x="connsiteX2519" y="connsiteY2519"/>
                    </a:cxn>
                    <a:cxn ang="0">
                      <a:pos x="connsiteX2520" y="connsiteY2520"/>
                    </a:cxn>
                    <a:cxn ang="0">
                      <a:pos x="connsiteX2521" y="connsiteY2521"/>
                    </a:cxn>
                    <a:cxn ang="0">
                      <a:pos x="connsiteX2522" y="connsiteY2522"/>
                    </a:cxn>
                    <a:cxn ang="0">
                      <a:pos x="connsiteX2523" y="connsiteY2523"/>
                    </a:cxn>
                    <a:cxn ang="0">
                      <a:pos x="connsiteX2524" y="connsiteY2524"/>
                    </a:cxn>
                    <a:cxn ang="0">
                      <a:pos x="connsiteX2525" y="connsiteY2525"/>
                    </a:cxn>
                    <a:cxn ang="0">
                      <a:pos x="connsiteX2526" y="connsiteY2526"/>
                    </a:cxn>
                    <a:cxn ang="0">
                      <a:pos x="connsiteX2527" y="connsiteY2527"/>
                    </a:cxn>
                    <a:cxn ang="0">
                      <a:pos x="connsiteX2528" y="connsiteY2528"/>
                    </a:cxn>
                    <a:cxn ang="0">
                      <a:pos x="connsiteX2529" y="connsiteY2529"/>
                    </a:cxn>
                    <a:cxn ang="0">
                      <a:pos x="connsiteX2530" y="connsiteY2530"/>
                    </a:cxn>
                    <a:cxn ang="0">
                      <a:pos x="connsiteX2531" y="connsiteY2531"/>
                    </a:cxn>
                    <a:cxn ang="0">
                      <a:pos x="connsiteX2532" y="connsiteY2532"/>
                    </a:cxn>
                    <a:cxn ang="0">
                      <a:pos x="connsiteX2533" y="connsiteY2533"/>
                    </a:cxn>
                    <a:cxn ang="0">
                      <a:pos x="connsiteX2534" y="connsiteY2534"/>
                    </a:cxn>
                    <a:cxn ang="0">
                      <a:pos x="connsiteX2535" y="connsiteY2535"/>
                    </a:cxn>
                    <a:cxn ang="0">
                      <a:pos x="connsiteX2536" y="connsiteY2536"/>
                    </a:cxn>
                    <a:cxn ang="0">
                      <a:pos x="connsiteX2537" y="connsiteY2537"/>
                    </a:cxn>
                    <a:cxn ang="0">
                      <a:pos x="connsiteX2538" y="connsiteY2538"/>
                    </a:cxn>
                    <a:cxn ang="0">
                      <a:pos x="connsiteX2539" y="connsiteY2539"/>
                    </a:cxn>
                    <a:cxn ang="0">
                      <a:pos x="connsiteX2540" y="connsiteY2540"/>
                    </a:cxn>
                    <a:cxn ang="0">
                      <a:pos x="connsiteX2541" y="connsiteY2541"/>
                    </a:cxn>
                    <a:cxn ang="0">
                      <a:pos x="connsiteX2542" y="connsiteY2542"/>
                    </a:cxn>
                    <a:cxn ang="0">
                      <a:pos x="connsiteX2543" y="connsiteY2543"/>
                    </a:cxn>
                    <a:cxn ang="0">
                      <a:pos x="connsiteX2544" y="connsiteY2544"/>
                    </a:cxn>
                    <a:cxn ang="0">
                      <a:pos x="connsiteX2545" y="connsiteY2545"/>
                    </a:cxn>
                    <a:cxn ang="0">
                      <a:pos x="connsiteX2546" y="connsiteY2546"/>
                    </a:cxn>
                    <a:cxn ang="0">
                      <a:pos x="connsiteX2547" y="connsiteY2547"/>
                    </a:cxn>
                    <a:cxn ang="0">
                      <a:pos x="connsiteX2548" y="connsiteY2548"/>
                    </a:cxn>
                    <a:cxn ang="0">
                      <a:pos x="connsiteX2549" y="connsiteY2549"/>
                    </a:cxn>
                    <a:cxn ang="0">
                      <a:pos x="connsiteX2550" y="connsiteY2550"/>
                    </a:cxn>
                    <a:cxn ang="0">
                      <a:pos x="connsiteX2551" y="connsiteY2551"/>
                    </a:cxn>
                    <a:cxn ang="0">
                      <a:pos x="connsiteX2552" y="connsiteY2552"/>
                    </a:cxn>
                    <a:cxn ang="0">
                      <a:pos x="connsiteX2553" y="connsiteY2553"/>
                    </a:cxn>
                    <a:cxn ang="0">
                      <a:pos x="connsiteX2554" y="connsiteY2554"/>
                    </a:cxn>
                    <a:cxn ang="0">
                      <a:pos x="connsiteX2555" y="connsiteY2555"/>
                    </a:cxn>
                    <a:cxn ang="0">
                      <a:pos x="connsiteX2556" y="connsiteY2556"/>
                    </a:cxn>
                    <a:cxn ang="0">
                      <a:pos x="connsiteX2557" y="connsiteY2557"/>
                    </a:cxn>
                    <a:cxn ang="0">
                      <a:pos x="connsiteX2558" y="connsiteY2558"/>
                    </a:cxn>
                    <a:cxn ang="0">
                      <a:pos x="connsiteX2559" y="connsiteY2559"/>
                    </a:cxn>
                    <a:cxn ang="0">
                      <a:pos x="connsiteX2560" y="connsiteY2560"/>
                    </a:cxn>
                    <a:cxn ang="0">
                      <a:pos x="connsiteX2561" y="connsiteY2561"/>
                    </a:cxn>
                    <a:cxn ang="0">
                      <a:pos x="connsiteX2562" y="connsiteY2562"/>
                    </a:cxn>
                    <a:cxn ang="0">
                      <a:pos x="connsiteX2563" y="connsiteY2563"/>
                    </a:cxn>
                  </a:cxnLst>
                  <a:rect l="l" t="t" r="r" b="b"/>
                  <a:pathLst>
                    <a:path w="1404720" h="2812935">
                      <a:moveTo>
                        <a:pt x="1343312" y="2703931"/>
                      </a:moveTo>
                      <a:cubicBezTo>
                        <a:pt x="1321017" y="2703931"/>
                        <a:pt x="1302944" y="2722004"/>
                        <a:pt x="1302944" y="2744299"/>
                      </a:cubicBezTo>
                      <a:cubicBezTo>
                        <a:pt x="1302944" y="2766594"/>
                        <a:pt x="1321017" y="2784667"/>
                        <a:pt x="1343312" y="2784667"/>
                      </a:cubicBezTo>
                      <a:cubicBezTo>
                        <a:pt x="1365607" y="2784667"/>
                        <a:pt x="1383680" y="2766594"/>
                        <a:pt x="1383680" y="2744299"/>
                      </a:cubicBezTo>
                      <a:cubicBezTo>
                        <a:pt x="1383680" y="2722004"/>
                        <a:pt x="1365607" y="2703931"/>
                        <a:pt x="1343312" y="2703931"/>
                      </a:cubicBezTo>
                      <a:close/>
                      <a:moveTo>
                        <a:pt x="1258874" y="2703931"/>
                      </a:moveTo>
                      <a:cubicBezTo>
                        <a:pt x="1236579" y="2703931"/>
                        <a:pt x="1218506" y="2722004"/>
                        <a:pt x="1218506" y="2744299"/>
                      </a:cubicBezTo>
                      <a:cubicBezTo>
                        <a:pt x="1218506" y="2766594"/>
                        <a:pt x="1236579" y="2784667"/>
                        <a:pt x="1258874" y="2784667"/>
                      </a:cubicBezTo>
                      <a:cubicBezTo>
                        <a:pt x="1281169" y="2784667"/>
                        <a:pt x="1299242" y="2766594"/>
                        <a:pt x="1299242" y="2744299"/>
                      </a:cubicBezTo>
                      <a:cubicBezTo>
                        <a:pt x="1299242" y="2722004"/>
                        <a:pt x="1281169" y="2703931"/>
                        <a:pt x="1258874" y="2703931"/>
                      </a:cubicBezTo>
                      <a:close/>
                      <a:moveTo>
                        <a:pt x="1174438" y="2703931"/>
                      </a:moveTo>
                      <a:cubicBezTo>
                        <a:pt x="1152143" y="2703931"/>
                        <a:pt x="1134070" y="2722004"/>
                        <a:pt x="1134070" y="2744299"/>
                      </a:cubicBezTo>
                      <a:cubicBezTo>
                        <a:pt x="1134070" y="2766594"/>
                        <a:pt x="1152143" y="2784667"/>
                        <a:pt x="1174438" y="2784667"/>
                      </a:cubicBezTo>
                      <a:cubicBezTo>
                        <a:pt x="1196733" y="2784667"/>
                        <a:pt x="1214806" y="2766594"/>
                        <a:pt x="1214806" y="2744299"/>
                      </a:cubicBezTo>
                      <a:cubicBezTo>
                        <a:pt x="1214806" y="2722004"/>
                        <a:pt x="1196733" y="2703931"/>
                        <a:pt x="1174438" y="2703931"/>
                      </a:cubicBezTo>
                      <a:close/>
                      <a:moveTo>
                        <a:pt x="1090002" y="2703931"/>
                      </a:moveTo>
                      <a:cubicBezTo>
                        <a:pt x="1067707" y="2703931"/>
                        <a:pt x="1049634" y="2722004"/>
                        <a:pt x="1049634" y="2744299"/>
                      </a:cubicBezTo>
                      <a:cubicBezTo>
                        <a:pt x="1049634" y="2766594"/>
                        <a:pt x="1067707" y="2784667"/>
                        <a:pt x="1090002" y="2784667"/>
                      </a:cubicBezTo>
                      <a:cubicBezTo>
                        <a:pt x="1112297" y="2784667"/>
                        <a:pt x="1130370" y="2766594"/>
                        <a:pt x="1130370" y="2744299"/>
                      </a:cubicBezTo>
                      <a:cubicBezTo>
                        <a:pt x="1130370" y="2722004"/>
                        <a:pt x="1112297" y="2703931"/>
                        <a:pt x="1090002" y="2703931"/>
                      </a:cubicBezTo>
                      <a:close/>
                      <a:moveTo>
                        <a:pt x="1005565" y="2703931"/>
                      </a:moveTo>
                      <a:cubicBezTo>
                        <a:pt x="983270" y="2703931"/>
                        <a:pt x="965197" y="2722004"/>
                        <a:pt x="965197" y="2744299"/>
                      </a:cubicBezTo>
                      <a:cubicBezTo>
                        <a:pt x="965197" y="2766594"/>
                        <a:pt x="983270" y="2784667"/>
                        <a:pt x="1005565" y="2784667"/>
                      </a:cubicBezTo>
                      <a:cubicBezTo>
                        <a:pt x="1027860" y="2784667"/>
                        <a:pt x="1045933" y="2766594"/>
                        <a:pt x="1045933" y="2744299"/>
                      </a:cubicBezTo>
                      <a:cubicBezTo>
                        <a:pt x="1045933" y="2722004"/>
                        <a:pt x="1027860" y="2703931"/>
                        <a:pt x="1005565" y="2703931"/>
                      </a:cubicBezTo>
                      <a:close/>
                      <a:moveTo>
                        <a:pt x="921129" y="2703931"/>
                      </a:moveTo>
                      <a:cubicBezTo>
                        <a:pt x="898834" y="2703931"/>
                        <a:pt x="880761" y="2722004"/>
                        <a:pt x="880761" y="2744299"/>
                      </a:cubicBezTo>
                      <a:cubicBezTo>
                        <a:pt x="880761" y="2766594"/>
                        <a:pt x="898834" y="2784667"/>
                        <a:pt x="921129" y="2784667"/>
                      </a:cubicBezTo>
                      <a:cubicBezTo>
                        <a:pt x="943424" y="2784667"/>
                        <a:pt x="961497" y="2766594"/>
                        <a:pt x="961497" y="2744299"/>
                      </a:cubicBezTo>
                      <a:cubicBezTo>
                        <a:pt x="961497" y="2722004"/>
                        <a:pt x="943424" y="2703931"/>
                        <a:pt x="921129" y="2703931"/>
                      </a:cubicBezTo>
                      <a:close/>
                      <a:moveTo>
                        <a:pt x="836693" y="2703931"/>
                      </a:moveTo>
                      <a:cubicBezTo>
                        <a:pt x="814398" y="2703931"/>
                        <a:pt x="796325" y="2722004"/>
                        <a:pt x="796325" y="2744299"/>
                      </a:cubicBezTo>
                      <a:cubicBezTo>
                        <a:pt x="796325" y="2766594"/>
                        <a:pt x="814398" y="2784667"/>
                        <a:pt x="836693" y="2784667"/>
                      </a:cubicBezTo>
                      <a:cubicBezTo>
                        <a:pt x="858988" y="2784667"/>
                        <a:pt x="877061" y="2766594"/>
                        <a:pt x="877061" y="2744299"/>
                      </a:cubicBezTo>
                      <a:cubicBezTo>
                        <a:pt x="877061" y="2722004"/>
                        <a:pt x="858988" y="2703931"/>
                        <a:pt x="836693" y="2703931"/>
                      </a:cubicBezTo>
                      <a:close/>
                      <a:moveTo>
                        <a:pt x="752256" y="2703931"/>
                      </a:moveTo>
                      <a:cubicBezTo>
                        <a:pt x="729961" y="2703931"/>
                        <a:pt x="711888" y="2722004"/>
                        <a:pt x="711888" y="2744299"/>
                      </a:cubicBezTo>
                      <a:cubicBezTo>
                        <a:pt x="711888" y="2766594"/>
                        <a:pt x="729961" y="2784667"/>
                        <a:pt x="752256" y="2784667"/>
                      </a:cubicBezTo>
                      <a:cubicBezTo>
                        <a:pt x="774551" y="2784667"/>
                        <a:pt x="792624" y="2766594"/>
                        <a:pt x="792624" y="2744299"/>
                      </a:cubicBezTo>
                      <a:cubicBezTo>
                        <a:pt x="792624" y="2722004"/>
                        <a:pt x="774551" y="2703931"/>
                        <a:pt x="752256" y="2703931"/>
                      </a:cubicBezTo>
                      <a:close/>
                      <a:moveTo>
                        <a:pt x="667820" y="2703931"/>
                      </a:moveTo>
                      <a:cubicBezTo>
                        <a:pt x="645525" y="2703931"/>
                        <a:pt x="627452" y="2722004"/>
                        <a:pt x="627452" y="2744299"/>
                      </a:cubicBezTo>
                      <a:cubicBezTo>
                        <a:pt x="627452" y="2766594"/>
                        <a:pt x="645525" y="2784667"/>
                        <a:pt x="667820" y="2784667"/>
                      </a:cubicBezTo>
                      <a:cubicBezTo>
                        <a:pt x="690115" y="2784667"/>
                        <a:pt x="708188" y="2766594"/>
                        <a:pt x="708188" y="2744299"/>
                      </a:cubicBezTo>
                      <a:cubicBezTo>
                        <a:pt x="708188" y="2722004"/>
                        <a:pt x="690115" y="2703931"/>
                        <a:pt x="667820" y="2703931"/>
                      </a:cubicBezTo>
                      <a:close/>
                      <a:moveTo>
                        <a:pt x="583384" y="2703931"/>
                      </a:moveTo>
                      <a:cubicBezTo>
                        <a:pt x="561089" y="2703931"/>
                        <a:pt x="543016" y="2722004"/>
                        <a:pt x="543016" y="2744299"/>
                      </a:cubicBezTo>
                      <a:cubicBezTo>
                        <a:pt x="543016" y="2766594"/>
                        <a:pt x="561089" y="2784667"/>
                        <a:pt x="583384" y="2784667"/>
                      </a:cubicBezTo>
                      <a:cubicBezTo>
                        <a:pt x="605679" y="2784667"/>
                        <a:pt x="623752" y="2766594"/>
                        <a:pt x="623752" y="2744299"/>
                      </a:cubicBezTo>
                      <a:cubicBezTo>
                        <a:pt x="623752" y="2722004"/>
                        <a:pt x="605679" y="2703931"/>
                        <a:pt x="583384" y="2703931"/>
                      </a:cubicBezTo>
                      <a:close/>
                      <a:moveTo>
                        <a:pt x="498947" y="2703931"/>
                      </a:moveTo>
                      <a:cubicBezTo>
                        <a:pt x="476652" y="2703931"/>
                        <a:pt x="458579" y="2722004"/>
                        <a:pt x="458579" y="2744299"/>
                      </a:cubicBezTo>
                      <a:cubicBezTo>
                        <a:pt x="458579" y="2766594"/>
                        <a:pt x="476652" y="2784667"/>
                        <a:pt x="498947" y="2784667"/>
                      </a:cubicBezTo>
                      <a:cubicBezTo>
                        <a:pt x="521242" y="2784667"/>
                        <a:pt x="539315" y="2766594"/>
                        <a:pt x="539315" y="2744299"/>
                      </a:cubicBezTo>
                      <a:cubicBezTo>
                        <a:pt x="539315" y="2722004"/>
                        <a:pt x="521242" y="2703931"/>
                        <a:pt x="498947" y="2703931"/>
                      </a:cubicBezTo>
                      <a:close/>
                      <a:moveTo>
                        <a:pt x="414511" y="2703931"/>
                      </a:moveTo>
                      <a:cubicBezTo>
                        <a:pt x="392216" y="2703931"/>
                        <a:pt x="374143" y="2722004"/>
                        <a:pt x="374143" y="2744299"/>
                      </a:cubicBezTo>
                      <a:cubicBezTo>
                        <a:pt x="374143" y="2766594"/>
                        <a:pt x="392216" y="2784667"/>
                        <a:pt x="414511" y="2784667"/>
                      </a:cubicBezTo>
                      <a:cubicBezTo>
                        <a:pt x="436806" y="2784667"/>
                        <a:pt x="454879" y="2766594"/>
                        <a:pt x="454879" y="2744299"/>
                      </a:cubicBezTo>
                      <a:cubicBezTo>
                        <a:pt x="454879" y="2722004"/>
                        <a:pt x="436806" y="2703931"/>
                        <a:pt x="414511" y="2703931"/>
                      </a:cubicBezTo>
                      <a:close/>
                      <a:moveTo>
                        <a:pt x="330075" y="2703931"/>
                      </a:moveTo>
                      <a:cubicBezTo>
                        <a:pt x="307780" y="2703931"/>
                        <a:pt x="289707" y="2722004"/>
                        <a:pt x="289707" y="2744299"/>
                      </a:cubicBezTo>
                      <a:cubicBezTo>
                        <a:pt x="289707" y="2766594"/>
                        <a:pt x="307780" y="2784667"/>
                        <a:pt x="330075" y="2784667"/>
                      </a:cubicBezTo>
                      <a:cubicBezTo>
                        <a:pt x="352370" y="2784667"/>
                        <a:pt x="370443" y="2766594"/>
                        <a:pt x="370443" y="2744299"/>
                      </a:cubicBezTo>
                      <a:cubicBezTo>
                        <a:pt x="370443" y="2722004"/>
                        <a:pt x="352370" y="2703931"/>
                        <a:pt x="330075" y="2703931"/>
                      </a:cubicBezTo>
                      <a:close/>
                      <a:moveTo>
                        <a:pt x="245639" y="2703931"/>
                      </a:moveTo>
                      <a:cubicBezTo>
                        <a:pt x="223344" y="2703931"/>
                        <a:pt x="205271" y="2722004"/>
                        <a:pt x="205271" y="2744299"/>
                      </a:cubicBezTo>
                      <a:cubicBezTo>
                        <a:pt x="205271" y="2766594"/>
                        <a:pt x="223344" y="2784667"/>
                        <a:pt x="245639" y="2784667"/>
                      </a:cubicBezTo>
                      <a:cubicBezTo>
                        <a:pt x="267934" y="2784667"/>
                        <a:pt x="286007" y="2766594"/>
                        <a:pt x="286007" y="2744299"/>
                      </a:cubicBezTo>
                      <a:cubicBezTo>
                        <a:pt x="286007" y="2722004"/>
                        <a:pt x="267934" y="2703931"/>
                        <a:pt x="245639" y="2703931"/>
                      </a:cubicBezTo>
                      <a:close/>
                      <a:moveTo>
                        <a:pt x="161202" y="2703931"/>
                      </a:moveTo>
                      <a:cubicBezTo>
                        <a:pt x="138907" y="2703931"/>
                        <a:pt x="120834" y="2722004"/>
                        <a:pt x="120834" y="2744299"/>
                      </a:cubicBezTo>
                      <a:cubicBezTo>
                        <a:pt x="120834" y="2766594"/>
                        <a:pt x="138907" y="2784667"/>
                        <a:pt x="161202" y="2784667"/>
                      </a:cubicBezTo>
                      <a:cubicBezTo>
                        <a:pt x="183497" y="2784667"/>
                        <a:pt x="201570" y="2766594"/>
                        <a:pt x="201570" y="2744299"/>
                      </a:cubicBezTo>
                      <a:cubicBezTo>
                        <a:pt x="201570" y="2722004"/>
                        <a:pt x="183497" y="2703931"/>
                        <a:pt x="161202" y="2703931"/>
                      </a:cubicBezTo>
                      <a:close/>
                      <a:moveTo>
                        <a:pt x="76766" y="2703931"/>
                      </a:moveTo>
                      <a:cubicBezTo>
                        <a:pt x="54471" y="2703931"/>
                        <a:pt x="36398" y="2722004"/>
                        <a:pt x="36398" y="2744299"/>
                      </a:cubicBezTo>
                      <a:cubicBezTo>
                        <a:pt x="36398" y="2766594"/>
                        <a:pt x="54471" y="2784667"/>
                        <a:pt x="76766" y="2784667"/>
                      </a:cubicBezTo>
                      <a:cubicBezTo>
                        <a:pt x="99061" y="2784667"/>
                        <a:pt x="117134" y="2766594"/>
                        <a:pt x="117134" y="2744299"/>
                      </a:cubicBezTo>
                      <a:cubicBezTo>
                        <a:pt x="117134" y="2722004"/>
                        <a:pt x="99061" y="2703931"/>
                        <a:pt x="76766" y="2703931"/>
                      </a:cubicBezTo>
                      <a:close/>
                      <a:moveTo>
                        <a:pt x="1343312" y="2617876"/>
                      </a:moveTo>
                      <a:cubicBezTo>
                        <a:pt x="1321017" y="2617876"/>
                        <a:pt x="1302944" y="2635949"/>
                        <a:pt x="1302944" y="2658244"/>
                      </a:cubicBezTo>
                      <a:cubicBezTo>
                        <a:pt x="1302944" y="2680539"/>
                        <a:pt x="1321017" y="2698612"/>
                        <a:pt x="1343312" y="2698612"/>
                      </a:cubicBezTo>
                      <a:cubicBezTo>
                        <a:pt x="1365607" y="2698612"/>
                        <a:pt x="1383680" y="2680539"/>
                        <a:pt x="1383680" y="2658244"/>
                      </a:cubicBezTo>
                      <a:cubicBezTo>
                        <a:pt x="1383680" y="2635949"/>
                        <a:pt x="1365607" y="2617876"/>
                        <a:pt x="1343312" y="2617876"/>
                      </a:cubicBezTo>
                      <a:close/>
                      <a:moveTo>
                        <a:pt x="1258874" y="2617876"/>
                      </a:moveTo>
                      <a:cubicBezTo>
                        <a:pt x="1236579" y="2617876"/>
                        <a:pt x="1218506" y="2635949"/>
                        <a:pt x="1218506" y="2658244"/>
                      </a:cubicBezTo>
                      <a:cubicBezTo>
                        <a:pt x="1218506" y="2680539"/>
                        <a:pt x="1236579" y="2698612"/>
                        <a:pt x="1258874" y="2698612"/>
                      </a:cubicBezTo>
                      <a:cubicBezTo>
                        <a:pt x="1281169" y="2698612"/>
                        <a:pt x="1299242" y="2680539"/>
                        <a:pt x="1299242" y="2658244"/>
                      </a:cubicBezTo>
                      <a:cubicBezTo>
                        <a:pt x="1299242" y="2635949"/>
                        <a:pt x="1281169" y="2617876"/>
                        <a:pt x="1258874" y="2617876"/>
                      </a:cubicBezTo>
                      <a:close/>
                      <a:moveTo>
                        <a:pt x="1174438" y="2617876"/>
                      </a:moveTo>
                      <a:cubicBezTo>
                        <a:pt x="1152143" y="2617876"/>
                        <a:pt x="1134070" y="2635949"/>
                        <a:pt x="1134070" y="2658244"/>
                      </a:cubicBezTo>
                      <a:cubicBezTo>
                        <a:pt x="1134070" y="2680539"/>
                        <a:pt x="1152143" y="2698612"/>
                        <a:pt x="1174438" y="2698612"/>
                      </a:cubicBezTo>
                      <a:cubicBezTo>
                        <a:pt x="1196733" y="2698612"/>
                        <a:pt x="1214806" y="2680539"/>
                        <a:pt x="1214806" y="2658244"/>
                      </a:cubicBezTo>
                      <a:cubicBezTo>
                        <a:pt x="1214806" y="2635949"/>
                        <a:pt x="1196733" y="2617876"/>
                        <a:pt x="1174438" y="2617876"/>
                      </a:cubicBezTo>
                      <a:close/>
                      <a:moveTo>
                        <a:pt x="1090002" y="2617876"/>
                      </a:moveTo>
                      <a:cubicBezTo>
                        <a:pt x="1067707" y="2617876"/>
                        <a:pt x="1049634" y="2635949"/>
                        <a:pt x="1049634" y="2658244"/>
                      </a:cubicBezTo>
                      <a:cubicBezTo>
                        <a:pt x="1049634" y="2680539"/>
                        <a:pt x="1067707" y="2698612"/>
                        <a:pt x="1090002" y="2698612"/>
                      </a:cubicBezTo>
                      <a:cubicBezTo>
                        <a:pt x="1112297" y="2698612"/>
                        <a:pt x="1130370" y="2680539"/>
                        <a:pt x="1130370" y="2658244"/>
                      </a:cubicBezTo>
                      <a:cubicBezTo>
                        <a:pt x="1130370" y="2635949"/>
                        <a:pt x="1112297" y="2617876"/>
                        <a:pt x="1090002" y="2617876"/>
                      </a:cubicBezTo>
                      <a:close/>
                      <a:moveTo>
                        <a:pt x="1005565" y="2617876"/>
                      </a:moveTo>
                      <a:cubicBezTo>
                        <a:pt x="983270" y="2617876"/>
                        <a:pt x="965197" y="2635949"/>
                        <a:pt x="965197" y="2658244"/>
                      </a:cubicBezTo>
                      <a:cubicBezTo>
                        <a:pt x="965197" y="2680539"/>
                        <a:pt x="983270" y="2698612"/>
                        <a:pt x="1005565" y="2698612"/>
                      </a:cubicBezTo>
                      <a:cubicBezTo>
                        <a:pt x="1027860" y="2698612"/>
                        <a:pt x="1045933" y="2680539"/>
                        <a:pt x="1045933" y="2658244"/>
                      </a:cubicBezTo>
                      <a:cubicBezTo>
                        <a:pt x="1045933" y="2635949"/>
                        <a:pt x="1027860" y="2617876"/>
                        <a:pt x="1005565" y="2617876"/>
                      </a:cubicBezTo>
                      <a:close/>
                      <a:moveTo>
                        <a:pt x="921129" y="2617876"/>
                      </a:moveTo>
                      <a:cubicBezTo>
                        <a:pt x="898834" y="2617876"/>
                        <a:pt x="880761" y="2635949"/>
                        <a:pt x="880761" y="2658244"/>
                      </a:cubicBezTo>
                      <a:cubicBezTo>
                        <a:pt x="880761" y="2680539"/>
                        <a:pt x="898834" y="2698612"/>
                        <a:pt x="921129" y="2698612"/>
                      </a:cubicBezTo>
                      <a:cubicBezTo>
                        <a:pt x="943424" y="2698612"/>
                        <a:pt x="961497" y="2680539"/>
                        <a:pt x="961497" y="2658244"/>
                      </a:cubicBezTo>
                      <a:cubicBezTo>
                        <a:pt x="961497" y="2635949"/>
                        <a:pt x="943424" y="2617876"/>
                        <a:pt x="921129" y="2617876"/>
                      </a:cubicBezTo>
                      <a:close/>
                      <a:moveTo>
                        <a:pt x="836693" y="2617876"/>
                      </a:moveTo>
                      <a:cubicBezTo>
                        <a:pt x="814398" y="2617876"/>
                        <a:pt x="796325" y="2635949"/>
                        <a:pt x="796325" y="2658244"/>
                      </a:cubicBezTo>
                      <a:cubicBezTo>
                        <a:pt x="796325" y="2680539"/>
                        <a:pt x="814398" y="2698612"/>
                        <a:pt x="836693" y="2698612"/>
                      </a:cubicBezTo>
                      <a:cubicBezTo>
                        <a:pt x="858988" y="2698612"/>
                        <a:pt x="877061" y="2680539"/>
                        <a:pt x="877061" y="2658244"/>
                      </a:cubicBezTo>
                      <a:cubicBezTo>
                        <a:pt x="877061" y="2635949"/>
                        <a:pt x="858988" y="2617876"/>
                        <a:pt x="836693" y="2617876"/>
                      </a:cubicBezTo>
                      <a:close/>
                      <a:moveTo>
                        <a:pt x="752256" y="2617876"/>
                      </a:moveTo>
                      <a:cubicBezTo>
                        <a:pt x="729961" y="2617876"/>
                        <a:pt x="711888" y="2635949"/>
                        <a:pt x="711888" y="2658244"/>
                      </a:cubicBezTo>
                      <a:cubicBezTo>
                        <a:pt x="711888" y="2680539"/>
                        <a:pt x="729961" y="2698612"/>
                        <a:pt x="752256" y="2698612"/>
                      </a:cubicBezTo>
                      <a:cubicBezTo>
                        <a:pt x="774551" y="2698612"/>
                        <a:pt x="792624" y="2680539"/>
                        <a:pt x="792624" y="2658244"/>
                      </a:cubicBezTo>
                      <a:cubicBezTo>
                        <a:pt x="792624" y="2635949"/>
                        <a:pt x="774551" y="2617876"/>
                        <a:pt x="752256" y="2617876"/>
                      </a:cubicBezTo>
                      <a:close/>
                      <a:moveTo>
                        <a:pt x="667820" y="2617876"/>
                      </a:moveTo>
                      <a:cubicBezTo>
                        <a:pt x="645525" y="2617876"/>
                        <a:pt x="627452" y="2635949"/>
                        <a:pt x="627452" y="2658244"/>
                      </a:cubicBezTo>
                      <a:cubicBezTo>
                        <a:pt x="627452" y="2680539"/>
                        <a:pt x="645525" y="2698612"/>
                        <a:pt x="667820" y="2698612"/>
                      </a:cubicBezTo>
                      <a:cubicBezTo>
                        <a:pt x="690115" y="2698612"/>
                        <a:pt x="708188" y="2680539"/>
                        <a:pt x="708188" y="2658244"/>
                      </a:cubicBezTo>
                      <a:cubicBezTo>
                        <a:pt x="708188" y="2635949"/>
                        <a:pt x="690115" y="2617876"/>
                        <a:pt x="667820" y="2617876"/>
                      </a:cubicBezTo>
                      <a:close/>
                      <a:moveTo>
                        <a:pt x="583384" y="2617876"/>
                      </a:moveTo>
                      <a:cubicBezTo>
                        <a:pt x="561089" y="2617876"/>
                        <a:pt x="543016" y="2635949"/>
                        <a:pt x="543016" y="2658244"/>
                      </a:cubicBezTo>
                      <a:cubicBezTo>
                        <a:pt x="543016" y="2680539"/>
                        <a:pt x="561089" y="2698612"/>
                        <a:pt x="583384" y="2698612"/>
                      </a:cubicBezTo>
                      <a:cubicBezTo>
                        <a:pt x="605679" y="2698612"/>
                        <a:pt x="623752" y="2680539"/>
                        <a:pt x="623752" y="2658244"/>
                      </a:cubicBezTo>
                      <a:cubicBezTo>
                        <a:pt x="623752" y="2635949"/>
                        <a:pt x="605679" y="2617876"/>
                        <a:pt x="583384" y="2617876"/>
                      </a:cubicBezTo>
                      <a:close/>
                      <a:moveTo>
                        <a:pt x="498947" y="2617876"/>
                      </a:moveTo>
                      <a:cubicBezTo>
                        <a:pt x="476652" y="2617876"/>
                        <a:pt x="458579" y="2635949"/>
                        <a:pt x="458579" y="2658244"/>
                      </a:cubicBezTo>
                      <a:cubicBezTo>
                        <a:pt x="458579" y="2680539"/>
                        <a:pt x="476652" y="2698612"/>
                        <a:pt x="498947" y="2698612"/>
                      </a:cubicBezTo>
                      <a:cubicBezTo>
                        <a:pt x="521242" y="2698612"/>
                        <a:pt x="539315" y="2680539"/>
                        <a:pt x="539315" y="2658244"/>
                      </a:cubicBezTo>
                      <a:cubicBezTo>
                        <a:pt x="539315" y="2635949"/>
                        <a:pt x="521242" y="2617876"/>
                        <a:pt x="498947" y="2617876"/>
                      </a:cubicBezTo>
                      <a:close/>
                      <a:moveTo>
                        <a:pt x="414511" y="2617876"/>
                      </a:moveTo>
                      <a:cubicBezTo>
                        <a:pt x="392216" y="2617876"/>
                        <a:pt x="374143" y="2635949"/>
                        <a:pt x="374143" y="2658244"/>
                      </a:cubicBezTo>
                      <a:cubicBezTo>
                        <a:pt x="374143" y="2680539"/>
                        <a:pt x="392216" y="2698612"/>
                        <a:pt x="414511" y="2698612"/>
                      </a:cubicBezTo>
                      <a:cubicBezTo>
                        <a:pt x="436806" y="2698612"/>
                        <a:pt x="454879" y="2680539"/>
                        <a:pt x="454879" y="2658244"/>
                      </a:cubicBezTo>
                      <a:cubicBezTo>
                        <a:pt x="454879" y="2635949"/>
                        <a:pt x="436806" y="2617876"/>
                        <a:pt x="414511" y="2617876"/>
                      </a:cubicBezTo>
                      <a:close/>
                      <a:moveTo>
                        <a:pt x="330075" y="2617876"/>
                      </a:moveTo>
                      <a:cubicBezTo>
                        <a:pt x="307780" y="2617876"/>
                        <a:pt x="289707" y="2635949"/>
                        <a:pt x="289707" y="2658244"/>
                      </a:cubicBezTo>
                      <a:cubicBezTo>
                        <a:pt x="289707" y="2680539"/>
                        <a:pt x="307780" y="2698612"/>
                        <a:pt x="330075" y="2698612"/>
                      </a:cubicBezTo>
                      <a:cubicBezTo>
                        <a:pt x="352370" y="2698612"/>
                        <a:pt x="370443" y="2680539"/>
                        <a:pt x="370443" y="2658244"/>
                      </a:cubicBezTo>
                      <a:cubicBezTo>
                        <a:pt x="370443" y="2635949"/>
                        <a:pt x="352370" y="2617876"/>
                        <a:pt x="330075" y="2617876"/>
                      </a:cubicBezTo>
                      <a:close/>
                      <a:moveTo>
                        <a:pt x="245639" y="2617876"/>
                      </a:moveTo>
                      <a:cubicBezTo>
                        <a:pt x="223344" y="2617876"/>
                        <a:pt x="205271" y="2635949"/>
                        <a:pt x="205271" y="2658244"/>
                      </a:cubicBezTo>
                      <a:cubicBezTo>
                        <a:pt x="205271" y="2680539"/>
                        <a:pt x="223344" y="2698612"/>
                        <a:pt x="245639" y="2698612"/>
                      </a:cubicBezTo>
                      <a:cubicBezTo>
                        <a:pt x="267934" y="2698612"/>
                        <a:pt x="286007" y="2680539"/>
                        <a:pt x="286007" y="2658244"/>
                      </a:cubicBezTo>
                      <a:cubicBezTo>
                        <a:pt x="286007" y="2635949"/>
                        <a:pt x="267934" y="2617876"/>
                        <a:pt x="245639" y="2617876"/>
                      </a:cubicBezTo>
                      <a:close/>
                      <a:moveTo>
                        <a:pt x="161202" y="2617876"/>
                      </a:moveTo>
                      <a:cubicBezTo>
                        <a:pt x="138907" y="2617876"/>
                        <a:pt x="120834" y="2635949"/>
                        <a:pt x="120834" y="2658244"/>
                      </a:cubicBezTo>
                      <a:cubicBezTo>
                        <a:pt x="120834" y="2680539"/>
                        <a:pt x="138907" y="2698612"/>
                        <a:pt x="161202" y="2698612"/>
                      </a:cubicBezTo>
                      <a:cubicBezTo>
                        <a:pt x="183497" y="2698612"/>
                        <a:pt x="201570" y="2680539"/>
                        <a:pt x="201570" y="2658244"/>
                      </a:cubicBezTo>
                      <a:cubicBezTo>
                        <a:pt x="201570" y="2635949"/>
                        <a:pt x="183497" y="2617876"/>
                        <a:pt x="161202" y="2617876"/>
                      </a:cubicBezTo>
                      <a:close/>
                      <a:moveTo>
                        <a:pt x="76766" y="2617876"/>
                      </a:moveTo>
                      <a:cubicBezTo>
                        <a:pt x="54471" y="2617876"/>
                        <a:pt x="36398" y="2635949"/>
                        <a:pt x="36398" y="2658244"/>
                      </a:cubicBezTo>
                      <a:cubicBezTo>
                        <a:pt x="36398" y="2680539"/>
                        <a:pt x="54471" y="2698612"/>
                        <a:pt x="76766" y="2698612"/>
                      </a:cubicBezTo>
                      <a:cubicBezTo>
                        <a:pt x="99061" y="2698612"/>
                        <a:pt x="117134" y="2680539"/>
                        <a:pt x="117134" y="2658244"/>
                      </a:cubicBezTo>
                      <a:cubicBezTo>
                        <a:pt x="117134" y="2635949"/>
                        <a:pt x="99061" y="2617876"/>
                        <a:pt x="76766" y="2617876"/>
                      </a:cubicBezTo>
                      <a:close/>
                      <a:moveTo>
                        <a:pt x="1343312" y="2531827"/>
                      </a:moveTo>
                      <a:cubicBezTo>
                        <a:pt x="1321017" y="2531827"/>
                        <a:pt x="1302944" y="2549900"/>
                        <a:pt x="1302944" y="2572195"/>
                      </a:cubicBezTo>
                      <a:cubicBezTo>
                        <a:pt x="1302944" y="2594490"/>
                        <a:pt x="1321017" y="2612563"/>
                        <a:pt x="1343312" y="2612563"/>
                      </a:cubicBezTo>
                      <a:cubicBezTo>
                        <a:pt x="1365607" y="2612563"/>
                        <a:pt x="1383680" y="2594490"/>
                        <a:pt x="1383680" y="2572195"/>
                      </a:cubicBezTo>
                      <a:cubicBezTo>
                        <a:pt x="1383680" y="2549900"/>
                        <a:pt x="1365607" y="2531827"/>
                        <a:pt x="1343312" y="2531827"/>
                      </a:cubicBezTo>
                      <a:close/>
                      <a:moveTo>
                        <a:pt x="1258874" y="2531827"/>
                      </a:moveTo>
                      <a:cubicBezTo>
                        <a:pt x="1236579" y="2531827"/>
                        <a:pt x="1218506" y="2549900"/>
                        <a:pt x="1218506" y="2572195"/>
                      </a:cubicBezTo>
                      <a:cubicBezTo>
                        <a:pt x="1218506" y="2594490"/>
                        <a:pt x="1236579" y="2612563"/>
                        <a:pt x="1258874" y="2612563"/>
                      </a:cubicBezTo>
                      <a:cubicBezTo>
                        <a:pt x="1281169" y="2612563"/>
                        <a:pt x="1299242" y="2594490"/>
                        <a:pt x="1299242" y="2572195"/>
                      </a:cubicBezTo>
                      <a:cubicBezTo>
                        <a:pt x="1299242" y="2549900"/>
                        <a:pt x="1281169" y="2531827"/>
                        <a:pt x="1258874" y="2531827"/>
                      </a:cubicBezTo>
                      <a:close/>
                      <a:moveTo>
                        <a:pt x="1174438" y="2531827"/>
                      </a:moveTo>
                      <a:cubicBezTo>
                        <a:pt x="1152143" y="2531827"/>
                        <a:pt x="1134070" y="2549900"/>
                        <a:pt x="1134070" y="2572195"/>
                      </a:cubicBezTo>
                      <a:cubicBezTo>
                        <a:pt x="1134070" y="2594490"/>
                        <a:pt x="1152143" y="2612563"/>
                        <a:pt x="1174438" y="2612563"/>
                      </a:cubicBezTo>
                      <a:cubicBezTo>
                        <a:pt x="1196733" y="2612563"/>
                        <a:pt x="1214806" y="2594490"/>
                        <a:pt x="1214806" y="2572195"/>
                      </a:cubicBezTo>
                      <a:cubicBezTo>
                        <a:pt x="1214806" y="2549900"/>
                        <a:pt x="1196733" y="2531827"/>
                        <a:pt x="1174438" y="2531827"/>
                      </a:cubicBezTo>
                      <a:close/>
                      <a:moveTo>
                        <a:pt x="1090002" y="2531827"/>
                      </a:moveTo>
                      <a:cubicBezTo>
                        <a:pt x="1067707" y="2531827"/>
                        <a:pt x="1049634" y="2549900"/>
                        <a:pt x="1049634" y="2572195"/>
                      </a:cubicBezTo>
                      <a:cubicBezTo>
                        <a:pt x="1049634" y="2594490"/>
                        <a:pt x="1067707" y="2612563"/>
                        <a:pt x="1090002" y="2612563"/>
                      </a:cubicBezTo>
                      <a:cubicBezTo>
                        <a:pt x="1112297" y="2612563"/>
                        <a:pt x="1130370" y="2594490"/>
                        <a:pt x="1130370" y="2572195"/>
                      </a:cubicBezTo>
                      <a:cubicBezTo>
                        <a:pt x="1130370" y="2549900"/>
                        <a:pt x="1112297" y="2531827"/>
                        <a:pt x="1090002" y="2531827"/>
                      </a:cubicBezTo>
                      <a:close/>
                      <a:moveTo>
                        <a:pt x="1005565" y="2531827"/>
                      </a:moveTo>
                      <a:cubicBezTo>
                        <a:pt x="983270" y="2531827"/>
                        <a:pt x="965197" y="2549900"/>
                        <a:pt x="965197" y="2572195"/>
                      </a:cubicBezTo>
                      <a:cubicBezTo>
                        <a:pt x="965197" y="2594490"/>
                        <a:pt x="983270" y="2612563"/>
                        <a:pt x="1005565" y="2612563"/>
                      </a:cubicBezTo>
                      <a:cubicBezTo>
                        <a:pt x="1027860" y="2612563"/>
                        <a:pt x="1045933" y="2594490"/>
                        <a:pt x="1045933" y="2572195"/>
                      </a:cubicBezTo>
                      <a:cubicBezTo>
                        <a:pt x="1045933" y="2549900"/>
                        <a:pt x="1027860" y="2531827"/>
                        <a:pt x="1005565" y="2531827"/>
                      </a:cubicBezTo>
                      <a:close/>
                      <a:moveTo>
                        <a:pt x="921129" y="2531827"/>
                      </a:moveTo>
                      <a:cubicBezTo>
                        <a:pt x="898834" y="2531827"/>
                        <a:pt x="880761" y="2549900"/>
                        <a:pt x="880761" y="2572195"/>
                      </a:cubicBezTo>
                      <a:cubicBezTo>
                        <a:pt x="880761" y="2594490"/>
                        <a:pt x="898834" y="2612563"/>
                        <a:pt x="921129" y="2612563"/>
                      </a:cubicBezTo>
                      <a:cubicBezTo>
                        <a:pt x="943424" y="2612563"/>
                        <a:pt x="961497" y="2594490"/>
                        <a:pt x="961497" y="2572195"/>
                      </a:cubicBezTo>
                      <a:cubicBezTo>
                        <a:pt x="961497" y="2549900"/>
                        <a:pt x="943424" y="2531827"/>
                        <a:pt x="921129" y="2531827"/>
                      </a:cubicBezTo>
                      <a:close/>
                      <a:moveTo>
                        <a:pt x="836693" y="2531827"/>
                      </a:moveTo>
                      <a:cubicBezTo>
                        <a:pt x="814398" y="2531827"/>
                        <a:pt x="796325" y="2549900"/>
                        <a:pt x="796325" y="2572195"/>
                      </a:cubicBezTo>
                      <a:cubicBezTo>
                        <a:pt x="796325" y="2594490"/>
                        <a:pt x="814398" y="2612563"/>
                        <a:pt x="836693" y="2612563"/>
                      </a:cubicBezTo>
                      <a:cubicBezTo>
                        <a:pt x="858988" y="2612563"/>
                        <a:pt x="877061" y="2594490"/>
                        <a:pt x="877061" y="2572195"/>
                      </a:cubicBezTo>
                      <a:cubicBezTo>
                        <a:pt x="877061" y="2549900"/>
                        <a:pt x="858988" y="2531827"/>
                        <a:pt x="836693" y="2531827"/>
                      </a:cubicBezTo>
                      <a:close/>
                      <a:moveTo>
                        <a:pt x="752256" y="2531827"/>
                      </a:moveTo>
                      <a:cubicBezTo>
                        <a:pt x="729961" y="2531827"/>
                        <a:pt x="711888" y="2549900"/>
                        <a:pt x="711888" y="2572195"/>
                      </a:cubicBezTo>
                      <a:cubicBezTo>
                        <a:pt x="711888" y="2594490"/>
                        <a:pt x="729961" y="2612563"/>
                        <a:pt x="752256" y="2612563"/>
                      </a:cubicBezTo>
                      <a:cubicBezTo>
                        <a:pt x="774551" y="2612563"/>
                        <a:pt x="792624" y="2594490"/>
                        <a:pt x="792624" y="2572195"/>
                      </a:cubicBezTo>
                      <a:cubicBezTo>
                        <a:pt x="792624" y="2549900"/>
                        <a:pt x="774551" y="2531827"/>
                        <a:pt x="752256" y="2531827"/>
                      </a:cubicBezTo>
                      <a:close/>
                      <a:moveTo>
                        <a:pt x="667820" y="2531827"/>
                      </a:moveTo>
                      <a:cubicBezTo>
                        <a:pt x="645525" y="2531827"/>
                        <a:pt x="627452" y="2549900"/>
                        <a:pt x="627452" y="2572195"/>
                      </a:cubicBezTo>
                      <a:cubicBezTo>
                        <a:pt x="627452" y="2594490"/>
                        <a:pt x="645525" y="2612563"/>
                        <a:pt x="667820" y="2612563"/>
                      </a:cubicBezTo>
                      <a:cubicBezTo>
                        <a:pt x="690115" y="2612563"/>
                        <a:pt x="708188" y="2594490"/>
                        <a:pt x="708188" y="2572195"/>
                      </a:cubicBezTo>
                      <a:cubicBezTo>
                        <a:pt x="708188" y="2549900"/>
                        <a:pt x="690115" y="2531827"/>
                        <a:pt x="667820" y="2531827"/>
                      </a:cubicBezTo>
                      <a:close/>
                      <a:moveTo>
                        <a:pt x="583384" y="2531827"/>
                      </a:moveTo>
                      <a:cubicBezTo>
                        <a:pt x="561089" y="2531827"/>
                        <a:pt x="543016" y="2549900"/>
                        <a:pt x="543016" y="2572195"/>
                      </a:cubicBezTo>
                      <a:cubicBezTo>
                        <a:pt x="543016" y="2594490"/>
                        <a:pt x="561089" y="2612563"/>
                        <a:pt x="583384" y="2612563"/>
                      </a:cubicBezTo>
                      <a:cubicBezTo>
                        <a:pt x="605679" y="2612563"/>
                        <a:pt x="623752" y="2594490"/>
                        <a:pt x="623752" y="2572195"/>
                      </a:cubicBezTo>
                      <a:cubicBezTo>
                        <a:pt x="623752" y="2549900"/>
                        <a:pt x="605679" y="2531827"/>
                        <a:pt x="583384" y="2531827"/>
                      </a:cubicBezTo>
                      <a:close/>
                      <a:moveTo>
                        <a:pt x="498947" y="2531827"/>
                      </a:moveTo>
                      <a:cubicBezTo>
                        <a:pt x="476652" y="2531827"/>
                        <a:pt x="458579" y="2549900"/>
                        <a:pt x="458579" y="2572195"/>
                      </a:cubicBezTo>
                      <a:cubicBezTo>
                        <a:pt x="458579" y="2594490"/>
                        <a:pt x="476652" y="2612563"/>
                        <a:pt x="498947" y="2612563"/>
                      </a:cubicBezTo>
                      <a:cubicBezTo>
                        <a:pt x="521242" y="2612563"/>
                        <a:pt x="539315" y="2594490"/>
                        <a:pt x="539315" y="2572195"/>
                      </a:cubicBezTo>
                      <a:cubicBezTo>
                        <a:pt x="539315" y="2549900"/>
                        <a:pt x="521242" y="2531827"/>
                        <a:pt x="498947" y="2531827"/>
                      </a:cubicBezTo>
                      <a:close/>
                      <a:moveTo>
                        <a:pt x="414511" y="2531827"/>
                      </a:moveTo>
                      <a:cubicBezTo>
                        <a:pt x="392216" y="2531827"/>
                        <a:pt x="374143" y="2549900"/>
                        <a:pt x="374143" y="2572195"/>
                      </a:cubicBezTo>
                      <a:cubicBezTo>
                        <a:pt x="374143" y="2594490"/>
                        <a:pt x="392216" y="2612563"/>
                        <a:pt x="414511" y="2612563"/>
                      </a:cubicBezTo>
                      <a:cubicBezTo>
                        <a:pt x="436806" y="2612563"/>
                        <a:pt x="454879" y="2594490"/>
                        <a:pt x="454879" y="2572195"/>
                      </a:cubicBezTo>
                      <a:cubicBezTo>
                        <a:pt x="454879" y="2549900"/>
                        <a:pt x="436806" y="2531827"/>
                        <a:pt x="414511" y="2531827"/>
                      </a:cubicBezTo>
                      <a:close/>
                      <a:moveTo>
                        <a:pt x="330075" y="2531827"/>
                      </a:moveTo>
                      <a:cubicBezTo>
                        <a:pt x="307780" y="2531827"/>
                        <a:pt x="289707" y="2549900"/>
                        <a:pt x="289707" y="2572195"/>
                      </a:cubicBezTo>
                      <a:cubicBezTo>
                        <a:pt x="289707" y="2594490"/>
                        <a:pt x="307780" y="2612563"/>
                        <a:pt x="330075" y="2612563"/>
                      </a:cubicBezTo>
                      <a:cubicBezTo>
                        <a:pt x="352370" y="2612563"/>
                        <a:pt x="370443" y="2594490"/>
                        <a:pt x="370443" y="2572195"/>
                      </a:cubicBezTo>
                      <a:cubicBezTo>
                        <a:pt x="370443" y="2549900"/>
                        <a:pt x="352370" y="2531827"/>
                        <a:pt x="330075" y="2531827"/>
                      </a:cubicBezTo>
                      <a:close/>
                      <a:moveTo>
                        <a:pt x="245639" y="2531827"/>
                      </a:moveTo>
                      <a:cubicBezTo>
                        <a:pt x="223344" y="2531827"/>
                        <a:pt x="205271" y="2549900"/>
                        <a:pt x="205271" y="2572195"/>
                      </a:cubicBezTo>
                      <a:cubicBezTo>
                        <a:pt x="205271" y="2594490"/>
                        <a:pt x="223344" y="2612563"/>
                        <a:pt x="245639" y="2612563"/>
                      </a:cubicBezTo>
                      <a:cubicBezTo>
                        <a:pt x="267934" y="2612563"/>
                        <a:pt x="286007" y="2594490"/>
                        <a:pt x="286007" y="2572195"/>
                      </a:cubicBezTo>
                      <a:cubicBezTo>
                        <a:pt x="286007" y="2549900"/>
                        <a:pt x="267934" y="2531827"/>
                        <a:pt x="245639" y="2531827"/>
                      </a:cubicBezTo>
                      <a:close/>
                      <a:moveTo>
                        <a:pt x="161202" y="2531827"/>
                      </a:moveTo>
                      <a:cubicBezTo>
                        <a:pt x="138907" y="2531827"/>
                        <a:pt x="120834" y="2549900"/>
                        <a:pt x="120834" y="2572195"/>
                      </a:cubicBezTo>
                      <a:cubicBezTo>
                        <a:pt x="120834" y="2594490"/>
                        <a:pt x="138907" y="2612563"/>
                        <a:pt x="161202" y="2612563"/>
                      </a:cubicBezTo>
                      <a:cubicBezTo>
                        <a:pt x="183497" y="2612563"/>
                        <a:pt x="201570" y="2594490"/>
                        <a:pt x="201570" y="2572195"/>
                      </a:cubicBezTo>
                      <a:cubicBezTo>
                        <a:pt x="201570" y="2549900"/>
                        <a:pt x="183497" y="2531827"/>
                        <a:pt x="161202" y="2531827"/>
                      </a:cubicBezTo>
                      <a:close/>
                      <a:moveTo>
                        <a:pt x="76766" y="2531827"/>
                      </a:moveTo>
                      <a:cubicBezTo>
                        <a:pt x="54471" y="2531827"/>
                        <a:pt x="36398" y="2549900"/>
                        <a:pt x="36398" y="2572195"/>
                      </a:cubicBezTo>
                      <a:cubicBezTo>
                        <a:pt x="36398" y="2594490"/>
                        <a:pt x="54471" y="2612563"/>
                        <a:pt x="76766" y="2612563"/>
                      </a:cubicBezTo>
                      <a:cubicBezTo>
                        <a:pt x="99061" y="2612563"/>
                        <a:pt x="117134" y="2594490"/>
                        <a:pt x="117134" y="2572195"/>
                      </a:cubicBezTo>
                      <a:cubicBezTo>
                        <a:pt x="117134" y="2549900"/>
                        <a:pt x="99061" y="2531827"/>
                        <a:pt x="76766" y="2531827"/>
                      </a:cubicBezTo>
                      <a:close/>
                      <a:moveTo>
                        <a:pt x="1343312" y="2445777"/>
                      </a:moveTo>
                      <a:cubicBezTo>
                        <a:pt x="1321017" y="2445777"/>
                        <a:pt x="1302944" y="2463850"/>
                        <a:pt x="1302944" y="2486145"/>
                      </a:cubicBezTo>
                      <a:cubicBezTo>
                        <a:pt x="1302944" y="2508440"/>
                        <a:pt x="1321017" y="2526513"/>
                        <a:pt x="1343312" y="2526513"/>
                      </a:cubicBezTo>
                      <a:cubicBezTo>
                        <a:pt x="1365607" y="2526513"/>
                        <a:pt x="1383680" y="2508440"/>
                        <a:pt x="1383680" y="2486145"/>
                      </a:cubicBezTo>
                      <a:cubicBezTo>
                        <a:pt x="1383680" y="2463850"/>
                        <a:pt x="1365607" y="2445777"/>
                        <a:pt x="1343312" y="2445777"/>
                      </a:cubicBezTo>
                      <a:close/>
                      <a:moveTo>
                        <a:pt x="1258874" y="2445777"/>
                      </a:moveTo>
                      <a:cubicBezTo>
                        <a:pt x="1236579" y="2445777"/>
                        <a:pt x="1218506" y="2463850"/>
                        <a:pt x="1218506" y="2486145"/>
                      </a:cubicBezTo>
                      <a:cubicBezTo>
                        <a:pt x="1218506" y="2508440"/>
                        <a:pt x="1236579" y="2526513"/>
                        <a:pt x="1258874" y="2526513"/>
                      </a:cubicBezTo>
                      <a:cubicBezTo>
                        <a:pt x="1281169" y="2526513"/>
                        <a:pt x="1299242" y="2508440"/>
                        <a:pt x="1299242" y="2486145"/>
                      </a:cubicBezTo>
                      <a:cubicBezTo>
                        <a:pt x="1299242" y="2463850"/>
                        <a:pt x="1281169" y="2445777"/>
                        <a:pt x="1258874" y="2445777"/>
                      </a:cubicBezTo>
                      <a:close/>
                      <a:moveTo>
                        <a:pt x="1174438" y="2445777"/>
                      </a:moveTo>
                      <a:cubicBezTo>
                        <a:pt x="1152143" y="2445777"/>
                        <a:pt x="1134070" y="2463850"/>
                        <a:pt x="1134070" y="2486145"/>
                      </a:cubicBezTo>
                      <a:cubicBezTo>
                        <a:pt x="1134070" y="2508440"/>
                        <a:pt x="1152143" y="2526513"/>
                        <a:pt x="1174438" y="2526513"/>
                      </a:cubicBezTo>
                      <a:cubicBezTo>
                        <a:pt x="1196733" y="2526513"/>
                        <a:pt x="1214806" y="2508440"/>
                        <a:pt x="1214806" y="2486145"/>
                      </a:cubicBezTo>
                      <a:cubicBezTo>
                        <a:pt x="1214806" y="2463850"/>
                        <a:pt x="1196733" y="2445777"/>
                        <a:pt x="1174438" y="2445777"/>
                      </a:cubicBezTo>
                      <a:close/>
                      <a:moveTo>
                        <a:pt x="1090002" y="2445777"/>
                      </a:moveTo>
                      <a:cubicBezTo>
                        <a:pt x="1067707" y="2445777"/>
                        <a:pt x="1049634" y="2463850"/>
                        <a:pt x="1049634" y="2486145"/>
                      </a:cubicBezTo>
                      <a:cubicBezTo>
                        <a:pt x="1049634" y="2508440"/>
                        <a:pt x="1067707" y="2526513"/>
                        <a:pt x="1090002" y="2526513"/>
                      </a:cubicBezTo>
                      <a:cubicBezTo>
                        <a:pt x="1112297" y="2526513"/>
                        <a:pt x="1130370" y="2508440"/>
                        <a:pt x="1130370" y="2486145"/>
                      </a:cubicBezTo>
                      <a:cubicBezTo>
                        <a:pt x="1130370" y="2463850"/>
                        <a:pt x="1112297" y="2445777"/>
                        <a:pt x="1090002" y="2445777"/>
                      </a:cubicBezTo>
                      <a:close/>
                      <a:moveTo>
                        <a:pt x="1005565" y="2445777"/>
                      </a:moveTo>
                      <a:cubicBezTo>
                        <a:pt x="983270" y="2445777"/>
                        <a:pt x="965197" y="2463850"/>
                        <a:pt x="965197" y="2486145"/>
                      </a:cubicBezTo>
                      <a:cubicBezTo>
                        <a:pt x="965197" y="2508440"/>
                        <a:pt x="983270" y="2526513"/>
                        <a:pt x="1005565" y="2526513"/>
                      </a:cubicBezTo>
                      <a:cubicBezTo>
                        <a:pt x="1027860" y="2526513"/>
                        <a:pt x="1045933" y="2508440"/>
                        <a:pt x="1045933" y="2486145"/>
                      </a:cubicBezTo>
                      <a:cubicBezTo>
                        <a:pt x="1045933" y="2463850"/>
                        <a:pt x="1027860" y="2445777"/>
                        <a:pt x="1005565" y="2445777"/>
                      </a:cubicBezTo>
                      <a:close/>
                      <a:moveTo>
                        <a:pt x="921129" y="2445777"/>
                      </a:moveTo>
                      <a:cubicBezTo>
                        <a:pt x="898834" y="2445777"/>
                        <a:pt x="880761" y="2463850"/>
                        <a:pt x="880761" y="2486145"/>
                      </a:cubicBezTo>
                      <a:cubicBezTo>
                        <a:pt x="880761" y="2508440"/>
                        <a:pt x="898834" y="2526513"/>
                        <a:pt x="921129" y="2526513"/>
                      </a:cubicBezTo>
                      <a:cubicBezTo>
                        <a:pt x="943424" y="2526513"/>
                        <a:pt x="961497" y="2508440"/>
                        <a:pt x="961497" y="2486145"/>
                      </a:cubicBezTo>
                      <a:cubicBezTo>
                        <a:pt x="961497" y="2463850"/>
                        <a:pt x="943424" y="2445777"/>
                        <a:pt x="921129" y="2445777"/>
                      </a:cubicBezTo>
                      <a:close/>
                      <a:moveTo>
                        <a:pt x="836693" y="2445777"/>
                      </a:moveTo>
                      <a:cubicBezTo>
                        <a:pt x="814398" y="2445777"/>
                        <a:pt x="796325" y="2463850"/>
                        <a:pt x="796325" y="2486145"/>
                      </a:cubicBezTo>
                      <a:cubicBezTo>
                        <a:pt x="796325" y="2508440"/>
                        <a:pt x="814398" y="2526513"/>
                        <a:pt x="836693" y="2526513"/>
                      </a:cubicBezTo>
                      <a:cubicBezTo>
                        <a:pt x="858988" y="2526513"/>
                        <a:pt x="877061" y="2508440"/>
                        <a:pt x="877061" y="2486145"/>
                      </a:cubicBezTo>
                      <a:cubicBezTo>
                        <a:pt x="877061" y="2463850"/>
                        <a:pt x="858988" y="2445777"/>
                        <a:pt x="836693" y="2445777"/>
                      </a:cubicBezTo>
                      <a:close/>
                      <a:moveTo>
                        <a:pt x="752256" y="2445777"/>
                      </a:moveTo>
                      <a:cubicBezTo>
                        <a:pt x="729961" y="2445777"/>
                        <a:pt x="711888" y="2463850"/>
                        <a:pt x="711888" y="2486145"/>
                      </a:cubicBezTo>
                      <a:cubicBezTo>
                        <a:pt x="711888" y="2508440"/>
                        <a:pt x="729961" y="2526513"/>
                        <a:pt x="752256" y="2526513"/>
                      </a:cubicBezTo>
                      <a:cubicBezTo>
                        <a:pt x="774551" y="2526513"/>
                        <a:pt x="792624" y="2508440"/>
                        <a:pt x="792624" y="2486145"/>
                      </a:cubicBezTo>
                      <a:cubicBezTo>
                        <a:pt x="792624" y="2463850"/>
                        <a:pt x="774551" y="2445777"/>
                        <a:pt x="752256" y="2445777"/>
                      </a:cubicBezTo>
                      <a:close/>
                      <a:moveTo>
                        <a:pt x="667820" y="2445777"/>
                      </a:moveTo>
                      <a:cubicBezTo>
                        <a:pt x="645525" y="2445777"/>
                        <a:pt x="627452" y="2463850"/>
                        <a:pt x="627452" y="2486145"/>
                      </a:cubicBezTo>
                      <a:cubicBezTo>
                        <a:pt x="627452" y="2508440"/>
                        <a:pt x="645525" y="2526513"/>
                        <a:pt x="667820" y="2526513"/>
                      </a:cubicBezTo>
                      <a:cubicBezTo>
                        <a:pt x="690115" y="2526513"/>
                        <a:pt x="708188" y="2508440"/>
                        <a:pt x="708188" y="2486145"/>
                      </a:cubicBezTo>
                      <a:cubicBezTo>
                        <a:pt x="708188" y="2463850"/>
                        <a:pt x="690115" y="2445777"/>
                        <a:pt x="667820" y="2445777"/>
                      </a:cubicBezTo>
                      <a:close/>
                      <a:moveTo>
                        <a:pt x="583384" y="2445777"/>
                      </a:moveTo>
                      <a:cubicBezTo>
                        <a:pt x="561089" y="2445777"/>
                        <a:pt x="543016" y="2463850"/>
                        <a:pt x="543016" y="2486145"/>
                      </a:cubicBezTo>
                      <a:cubicBezTo>
                        <a:pt x="543016" y="2508440"/>
                        <a:pt x="561089" y="2526513"/>
                        <a:pt x="583384" y="2526513"/>
                      </a:cubicBezTo>
                      <a:cubicBezTo>
                        <a:pt x="605679" y="2526513"/>
                        <a:pt x="623752" y="2508440"/>
                        <a:pt x="623752" y="2486145"/>
                      </a:cubicBezTo>
                      <a:cubicBezTo>
                        <a:pt x="623752" y="2463850"/>
                        <a:pt x="605679" y="2445777"/>
                        <a:pt x="583384" y="2445777"/>
                      </a:cubicBezTo>
                      <a:close/>
                      <a:moveTo>
                        <a:pt x="498947" y="2445777"/>
                      </a:moveTo>
                      <a:cubicBezTo>
                        <a:pt x="476652" y="2445777"/>
                        <a:pt x="458579" y="2463850"/>
                        <a:pt x="458579" y="2486145"/>
                      </a:cubicBezTo>
                      <a:cubicBezTo>
                        <a:pt x="458579" y="2508440"/>
                        <a:pt x="476652" y="2526513"/>
                        <a:pt x="498947" y="2526513"/>
                      </a:cubicBezTo>
                      <a:cubicBezTo>
                        <a:pt x="521242" y="2526513"/>
                        <a:pt x="539315" y="2508440"/>
                        <a:pt x="539315" y="2486145"/>
                      </a:cubicBezTo>
                      <a:cubicBezTo>
                        <a:pt x="539315" y="2463850"/>
                        <a:pt x="521242" y="2445777"/>
                        <a:pt x="498947" y="2445777"/>
                      </a:cubicBezTo>
                      <a:close/>
                      <a:moveTo>
                        <a:pt x="414511" y="2445777"/>
                      </a:moveTo>
                      <a:cubicBezTo>
                        <a:pt x="392216" y="2445777"/>
                        <a:pt x="374143" y="2463850"/>
                        <a:pt x="374143" y="2486145"/>
                      </a:cubicBezTo>
                      <a:cubicBezTo>
                        <a:pt x="374143" y="2508440"/>
                        <a:pt x="392216" y="2526513"/>
                        <a:pt x="414511" y="2526513"/>
                      </a:cubicBezTo>
                      <a:cubicBezTo>
                        <a:pt x="436806" y="2526513"/>
                        <a:pt x="454879" y="2508440"/>
                        <a:pt x="454879" y="2486145"/>
                      </a:cubicBezTo>
                      <a:cubicBezTo>
                        <a:pt x="454879" y="2463850"/>
                        <a:pt x="436806" y="2445777"/>
                        <a:pt x="414511" y="2445777"/>
                      </a:cubicBezTo>
                      <a:close/>
                      <a:moveTo>
                        <a:pt x="330075" y="2445777"/>
                      </a:moveTo>
                      <a:cubicBezTo>
                        <a:pt x="307780" y="2445777"/>
                        <a:pt x="289707" y="2463850"/>
                        <a:pt x="289707" y="2486145"/>
                      </a:cubicBezTo>
                      <a:cubicBezTo>
                        <a:pt x="289707" y="2508440"/>
                        <a:pt x="307780" y="2526513"/>
                        <a:pt x="330075" y="2526513"/>
                      </a:cubicBezTo>
                      <a:cubicBezTo>
                        <a:pt x="352370" y="2526513"/>
                        <a:pt x="370443" y="2508440"/>
                        <a:pt x="370443" y="2486145"/>
                      </a:cubicBezTo>
                      <a:cubicBezTo>
                        <a:pt x="370443" y="2463850"/>
                        <a:pt x="352370" y="2445777"/>
                        <a:pt x="330075" y="2445777"/>
                      </a:cubicBezTo>
                      <a:close/>
                      <a:moveTo>
                        <a:pt x="245639" y="2445777"/>
                      </a:moveTo>
                      <a:cubicBezTo>
                        <a:pt x="223344" y="2445777"/>
                        <a:pt x="205271" y="2463850"/>
                        <a:pt x="205271" y="2486145"/>
                      </a:cubicBezTo>
                      <a:cubicBezTo>
                        <a:pt x="205271" y="2508440"/>
                        <a:pt x="223344" y="2526513"/>
                        <a:pt x="245639" y="2526513"/>
                      </a:cubicBezTo>
                      <a:cubicBezTo>
                        <a:pt x="267934" y="2526513"/>
                        <a:pt x="286007" y="2508440"/>
                        <a:pt x="286007" y="2486145"/>
                      </a:cubicBezTo>
                      <a:cubicBezTo>
                        <a:pt x="286007" y="2463850"/>
                        <a:pt x="267934" y="2445777"/>
                        <a:pt x="245639" y="2445777"/>
                      </a:cubicBezTo>
                      <a:close/>
                      <a:moveTo>
                        <a:pt x="161202" y="2445777"/>
                      </a:moveTo>
                      <a:cubicBezTo>
                        <a:pt x="138907" y="2445777"/>
                        <a:pt x="120834" y="2463850"/>
                        <a:pt x="120834" y="2486145"/>
                      </a:cubicBezTo>
                      <a:cubicBezTo>
                        <a:pt x="120834" y="2508440"/>
                        <a:pt x="138907" y="2526513"/>
                        <a:pt x="161202" y="2526513"/>
                      </a:cubicBezTo>
                      <a:cubicBezTo>
                        <a:pt x="183497" y="2526513"/>
                        <a:pt x="201570" y="2508440"/>
                        <a:pt x="201570" y="2486145"/>
                      </a:cubicBezTo>
                      <a:cubicBezTo>
                        <a:pt x="201570" y="2463850"/>
                        <a:pt x="183497" y="2445777"/>
                        <a:pt x="161202" y="2445777"/>
                      </a:cubicBezTo>
                      <a:close/>
                      <a:moveTo>
                        <a:pt x="76766" y="2445777"/>
                      </a:moveTo>
                      <a:cubicBezTo>
                        <a:pt x="54471" y="2445777"/>
                        <a:pt x="36398" y="2463850"/>
                        <a:pt x="36398" y="2486145"/>
                      </a:cubicBezTo>
                      <a:cubicBezTo>
                        <a:pt x="36398" y="2508440"/>
                        <a:pt x="54471" y="2526513"/>
                        <a:pt x="76766" y="2526513"/>
                      </a:cubicBezTo>
                      <a:cubicBezTo>
                        <a:pt x="99061" y="2526513"/>
                        <a:pt x="117134" y="2508440"/>
                        <a:pt x="117134" y="2486145"/>
                      </a:cubicBezTo>
                      <a:cubicBezTo>
                        <a:pt x="117134" y="2463850"/>
                        <a:pt x="99061" y="2445777"/>
                        <a:pt x="76766" y="2445777"/>
                      </a:cubicBezTo>
                      <a:close/>
                      <a:moveTo>
                        <a:pt x="1343312" y="2359728"/>
                      </a:moveTo>
                      <a:cubicBezTo>
                        <a:pt x="1321017" y="2359728"/>
                        <a:pt x="1302944" y="2377801"/>
                        <a:pt x="1302944" y="2400096"/>
                      </a:cubicBezTo>
                      <a:cubicBezTo>
                        <a:pt x="1302944" y="2422391"/>
                        <a:pt x="1321017" y="2440464"/>
                        <a:pt x="1343312" y="2440464"/>
                      </a:cubicBezTo>
                      <a:cubicBezTo>
                        <a:pt x="1365607" y="2440464"/>
                        <a:pt x="1383680" y="2422391"/>
                        <a:pt x="1383680" y="2400096"/>
                      </a:cubicBezTo>
                      <a:cubicBezTo>
                        <a:pt x="1383680" y="2377801"/>
                        <a:pt x="1365607" y="2359728"/>
                        <a:pt x="1343312" y="2359728"/>
                      </a:cubicBezTo>
                      <a:close/>
                      <a:moveTo>
                        <a:pt x="1258874" y="2359728"/>
                      </a:moveTo>
                      <a:cubicBezTo>
                        <a:pt x="1236579" y="2359728"/>
                        <a:pt x="1218506" y="2377801"/>
                        <a:pt x="1218506" y="2400096"/>
                      </a:cubicBezTo>
                      <a:cubicBezTo>
                        <a:pt x="1218506" y="2422391"/>
                        <a:pt x="1236579" y="2440464"/>
                        <a:pt x="1258874" y="2440464"/>
                      </a:cubicBezTo>
                      <a:cubicBezTo>
                        <a:pt x="1281169" y="2440464"/>
                        <a:pt x="1299242" y="2422391"/>
                        <a:pt x="1299242" y="2400096"/>
                      </a:cubicBezTo>
                      <a:cubicBezTo>
                        <a:pt x="1299242" y="2377801"/>
                        <a:pt x="1281169" y="2359728"/>
                        <a:pt x="1258874" y="2359728"/>
                      </a:cubicBezTo>
                      <a:close/>
                      <a:moveTo>
                        <a:pt x="1174438" y="2359728"/>
                      </a:moveTo>
                      <a:cubicBezTo>
                        <a:pt x="1152143" y="2359728"/>
                        <a:pt x="1134070" y="2377801"/>
                        <a:pt x="1134070" y="2400096"/>
                      </a:cubicBezTo>
                      <a:cubicBezTo>
                        <a:pt x="1134070" y="2422391"/>
                        <a:pt x="1152143" y="2440464"/>
                        <a:pt x="1174438" y="2440464"/>
                      </a:cubicBezTo>
                      <a:cubicBezTo>
                        <a:pt x="1196733" y="2440464"/>
                        <a:pt x="1214806" y="2422391"/>
                        <a:pt x="1214806" y="2400096"/>
                      </a:cubicBezTo>
                      <a:cubicBezTo>
                        <a:pt x="1214806" y="2377801"/>
                        <a:pt x="1196733" y="2359728"/>
                        <a:pt x="1174438" y="2359728"/>
                      </a:cubicBezTo>
                      <a:close/>
                      <a:moveTo>
                        <a:pt x="1090002" y="2359728"/>
                      </a:moveTo>
                      <a:cubicBezTo>
                        <a:pt x="1067707" y="2359728"/>
                        <a:pt x="1049634" y="2377801"/>
                        <a:pt x="1049634" y="2400096"/>
                      </a:cubicBezTo>
                      <a:cubicBezTo>
                        <a:pt x="1049634" y="2422391"/>
                        <a:pt x="1067707" y="2440464"/>
                        <a:pt x="1090002" y="2440464"/>
                      </a:cubicBezTo>
                      <a:cubicBezTo>
                        <a:pt x="1112297" y="2440464"/>
                        <a:pt x="1130370" y="2422391"/>
                        <a:pt x="1130370" y="2400096"/>
                      </a:cubicBezTo>
                      <a:cubicBezTo>
                        <a:pt x="1130370" y="2377801"/>
                        <a:pt x="1112297" y="2359728"/>
                        <a:pt x="1090002" y="2359728"/>
                      </a:cubicBezTo>
                      <a:close/>
                      <a:moveTo>
                        <a:pt x="1005565" y="2359728"/>
                      </a:moveTo>
                      <a:cubicBezTo>
                        <a:pt x="983270" y="2359728"/>
                        <a:pt x="965197" y="2377801"/>
                        <a:pt x="965197" y="2400096"/>
                      </a:cubicBezTo>
                      <a:cubicBezTo>
                        <a:pt x="965197" y="2422391"/>
                        <a:pt x="983270" y="2440464"/>
                        <a:pt x="1005565" y="2440464"/>
                      </a:cubicBezTo>
                      <a:cubicBezTo>
                        <a:pt x="1027860" y="2440464"/>
                        <a:pt x="1045933" y="2422391"/>
                        <a:pt x="1045933" y="2400096"/>
                      </a:cubicBezTo>
                      <a:cubicBezTo>
                        <a:pt x="1045933" y="2377801"/>
                        <a:pt x="1027860" y="2359728"/>
                        <a:pt x="1005565" y="2359728"/>
                      </a:cubicBezTo>
                      <a:close/>
                      <a:moveTo>
                        <a:pt x="921129" y="2359728"/>
                      </a:moveTo>
                      <a:cubicBezTo>
                        <a:pt x="898834" y="2359728"/>
                        <a:pt x="880761" y="2377801"/>
                        <a:pt x="880761" y="2400096"/>
                      </a:cubicBezTo>
                      <a:cubicBezTo>
                        <a:pt x="880761" y="2422391"/>
                        <a:pt x="898834" y="2440464"/>
                        <a:pt x="921129" y="2440464"/>
                      </a:cubicBezTo>
                      <a:cubicBezTo>
                        <a:pt x="943424" y="2440464"/>
                        <a:pt x="961497" y="2422391"/>
                        <a:pt x="961497" y="2400096"/>
                      </a:cubicBezTo>
                      <a:cubicBezTo>
                        <a:pt x="961497" y="2377801"/>
                        <a:pt x="943424" y="2359728"/>
                        <a:pt x="921129" y="2359728"/>
                      </a:cubicBezTo>
                      <a:close/>
                      <a:moveTo>
                        <a:pt x="836693" y="2359728"/>
                      </a:moveTo>
                      <a:cubicBezTo>
                        <a:pt x="814398" y="2359728"/>
                        <a:pt x="796325" y="2377801"/>
                        <a:pt x="796325" y="2400096"/>
                      </a:cubicBezTo>
                      <a:cubicBezTo>
                        <a:pt x="796325" y="2422391"/>
                        <a:pt x="814398" y="2440464"/>
                        <a:pt x="836693" y="2440464"/>
                      </a:cubicBezTo>
                      <a:cubicBezTo>
                        <a:pt x="858988" y="2440464"/>
                        <a:pt x="877061" y="2422391"/>
                        <a:pt x="877061" y="2400096"/>
                      </a:cubicBezTo>
                      <a:cubicBezTo>
                        <a:pt x="877061" y="2377801"/>
                        <a:pt x="858988" y="2359728"/>
                        <a:pt x="836693" y="2359728"/>
                      </a:cubicBezTo>
                      <a:close/>
                      <a:moveTo>
                        <a:pt x="752256" y="2359728"/>
                      </a:moveTo>
                      <a:cubicBezTo>
                        <a:pt x="729961" y="2359728"/>
                        <a:pt x="711888" y="2377801"/>
                        <a:pt x="711888" y="2400096"/>
                      </a:cubicBezTo>
                      <a:cubicBezTo>
                        <a:pt x="711888" y="2422391"/>
                        <a:pt x="729961" y="2440464"/>
                        <a:pt x="752256" y="2440464"/>
                      </a:cubicBezTo>
                      <a:cubicBezTo>
                        <a:pt x="774551" y="2440464"/>
                        <a:pt x="792624" y="2422391"/>
                        <a:pt x="792624" y="2400096"/>
                      </a:cubicBezTo>
                      <a:cubicBezTo>
                        <a:pt x="792624" y="2377801"/>
                        <a:pt x="774551" y="2359728"/>
                        <a:pt x="752256" y="2359728"/>
                      </a:cubicBezTo>
                      <a:close/>
                      <a:moveTo>
                        <a:pt x="667820" y="2359728"/>
                      </a:moveTo>
                      <a:cubicBezTo>
                        <a:pt x="645525" y="2359728"/>
                        <a:pt x="627452" y="2377801"/>
                        <a:pt x="627452" y="2400096"/>
                      </a:cubicBezTo>
                      <a:cubicBezTo>
                        <a:pt x="627452" y="2422391"/>
                        <a:pt x="645525" y="2440464"/>
                        <a:pt x="667820" y="2440464"/>
                      </a:cubicBezTo>
                      <a:cubicBezTo>
                        <a:pt x="690115" y="2440464"/>
                        <a:pt x="708188" y="2422391"/>
                        <a:pt x="708188" y="2400096"/>
                      </a:cubicBezTo>
                      <a:cubicBezTo>
                        <a:pt x="708188" y="2377801"/>
                        <a:pt x="690115" y="2359728"/>
                        <a:pt x="667820" y="2359728"/>
                      </a:cubicBezTo>
                      <a:close/>
                      <a:moveTo>
                        <a:pt x="583384" y="2359728"/>
                      </a:moveTo>
                      <a:cubicBezTo>
                        <a:pt x="561089" y="2359728"/>
                        <a:pt x="543016" y="2377801"/>
                        <a:pt x="543016" y="2400096"/>
                      </a:cubicBezTo>
                      <a:cubicBezTo>
                        <a:pt x="543016" y="2422391"/>
                        <a:pt x="561089" y="2440464"/>
                        <a:pt x="583384" y="2440464"/>
                      </a:cubicBezTo>
                      <a:cubicBezTo>
                        <a:pt x="605679" y="2440464"/>
                        <a:pt x="623752" y="2422391"/>
                        <a:pt x="623752" y="2400096"/>
                      </a:cubicBezTo>
                      <a:cubicBezTo>
                        <a:pt x="623752" y="2377801"/>
                        <a:pt x="605679" y="2359728"/>
                        <a:pt x="583384" y="2359728"/>
                      </a:cubicBezTo>
                      <a:close/>
                      <a:moveTo>
                        <a:pt x="498947" y="2359728"/>
                      </a:moveTo>
                      <a:cubicBezTo>
                        <a:pt x="476652" y="2359728"/>
                        <a:pt x="458579" y="2377801"/>
                        <a:pt x="458579" y="2400096"/>
                      </a:cubicBezTo>
                      <a:cubicBezTo>
                        <a:pt x="458579" y="2422391"/>
                        <a:pt x="476652" y="2440464"/>
                        <a:pt x="498947" y="2440464"/>
                      </a:cubicBezTo>
                      <a:cubicBezTo>
                        <a:pt x="521242" y="2440464"/>
                        <a:pt x="539315" y="2422391"/>
                        <a:pt x="539315" y="2400096"/>
                      </a:cubicBezTo>
                      <a:cubicBezTo>
                        <a:pt x="539315" y="2377801"/>
                        <a:pt x="521242" y="2359728"/>
                        <a:pt x="498947" y="2359728"/>
                      </a:cubicBezTo>
                      <a:close/>
                      <a:moveTo>
                        <a:pt x="414511" y="2359728"/>
                      </a:moveTo>
                      <a:cubicBezTo>
                        <a:pt x="392216" y="2359728"/>
                        <a:pt x="374143" y="2377801"/>
                        <a:pt x="374143" y="2400096"/>
                      </a:cubicBezTo>
                      <a:cubicBezTo>
                        <a:pt x="374143" y="2422391"/>
                        <a:pt x="392216" y="2440464"/>
                        <a:pt x="414511" y="2440464"/>
                      </a:cubicBezTo>
                      <a:cubicBezTo>
                        <a:pt x="436806" y="2440464"/>
                        <a:pt x="454879" y="2422391"/>
                        <a:pt x="454879" y="2400096"/>
                      </a:cubicBezTo>
                      <a:cubicBezTo>
                        <a:pt x="454879" y="2377801"/>
                        <a:pt x="436806" y="2359728"/>
                        <a:pt x="414511" y="2359728"/>
                      </a:cubicBezTo>
                      <a:close/>
                      <a:moveTo>
                        <a:pt x="330075" y="2359728"/>
                      </a:moveTo>
                      <a:cubicBezTo>
                        <a:pt x="307780" y="2359728"/>
                        <a:pt x="289707" y="2377801"/>
                        <a:pt x="289707" y="2400096"/>
                      </a:cubicBezTo>
                      <a:cubicBezTo>
                        <a:pt x="289707" y="2422391"/>
                        <a:pt x="307780" y="2440464"/>
                        <a:pt x="330075" y="2440464"/>
                      </a:cubicBezTo>
                      <a:cubicBezTo>
                        <a:pt x="352370" y="2440464"/>
                        <a:pt x="370443" y="2422391"/>
                        <a:pt x="370443" y="2400096"/>
                      </a:cubicBezTo>
                      <a:cubicBezTo>
                        <a:pt x="370443" y="2377801"/>
                        <a:pt x="352370" y="2359728"/>
                        <a:pt x="330075" y="2359728"/>
                      </a:cubicBezTo>
                      <a:close/>
                      <a:moveTo>
                        <a:pt x="245639" y="2359728"/>
                      </a:moveTo>
                      <a:cubicBezTo>
                        <a:pt x="223344" y="2359728"/>
                        <a:pt x="205271" y="2377801"/>
                        <a:pt x="205271" y="2400096"/>
                      </a:cubicBezTo>
                      <a:cubicBezTo>
                        <a:pt x="205271" y="2422391"/>
                        <a:pt x="223344" y="2440464"/>
                        <a:pt x="245639" y="2440464"/>
                      </a:cubicBezTo>
                      <a:cubicBezTo>
                        <a:pt x="267934" y="2440464"/>
                        <a:pt x="286007" y="2422391"/>
                        <a:pt x="286007" y="2400096"/>
                      </a:cubicBezTo>
                      <a:cubicBezTo>
                        <a:pt x="286007" y="2377801"/>
                        <a:pt x="267934" y="2359728"/>
                        <a:pt x="245639" y="2359728"/>
                      </a:cubicBezTo>
                      <a:close/>
                      <a:moveTo>
                        <a:pt x="161202" y="2359728"/>
                      </a:moveTo>
                      <a:cubicBezTo>
                        <a:pt x="138907" y="2359728"/>
                        <a:pt x="120834" y="2377801"/>
                        <a:pt x="120834" y="2400096"/>
                      </a:cubicBezTo>
                      <a:cubicBezTo>
                        <a:pt x="120834" y="2422391"/>
                        <a:pt x="138907" y="2440464"/>
                        <a:pt x="161202" y="2440464"/>
                      </a:cubicBezTo>
                      <a:cubicBezTo>
                        <a:pt x="183497" y="2440464"/>
                        <a:pt x="201570" y="2422391"/>
                        <a:pt x="201570" y="2400096"/>
                      </a:cubicBezTo>
                      <a:cubicBezTo>
                        <a:pt x="201570" y="2377801"/>
                        <a:pt x="183497" y="2359728"/>
                        <a:pt x="161202" y="2359728"/>
                      </a:cubicBezTo>
                      <a:close/>
                      <a:moveTo>
                        <a:pt x="76766" y="2359728"/>
                      </a:moveTo>
                      <a:cubicBezTo>
                        <a:pt x="54471" y="2359728"/>
                        <a:pt x="36398" y="2377801"/>
                        <a:pt x="36398" y="2400096"/>
                      </a:cubicBezTo>
                      <a:cubicBezTo>
                        <a:pt x="36398" y="2422391"/>
                        <a:pt x="54471" y="2440464"/>
                        <a:pt x="76766" y="2440464"/>
                      </a:cubicBezTo>
                      <a:cubicBezTo>
                        <a:pt x="99061" y="2440464"/>
                        <a:pt x="117134" y="2422391"/>
                        <a:pt x="117134" y="2400096"/>
                      </a:cubicBezTo>
                      <a:cubicBezTo>
                        <a:pt x="117134" y="2377801"/>
                        <a:pt x="99061" y="2359728"/>
                        <a:pt x="76766" y="2359728"/>
                      </a:cubicBezTo>
                      <a:close/>
                      <a:moveTo>
                        <a:pt x="1343312" y="2273679"/>
                      </a:moveTo>
                      <a:cubicBezTo>
                        <a:pt x="1321017" y="2273679"/>
                        <a:pt x="1302944" y="2291752"/>
                        <a:pt x="1302944" y="2314047"/>
                      </a:cubicBezTo>
                      <a:cubicBezTo>
                        <a:pt x="1302944" y="2336342"/>
                        <a:pt x="1321017" y="2354415"/>
                        <a:pt x="1343312" y="2354415"/>
                      </a:cubicBezTo>
                      <a:cubicBezTo>
                        <a:pt x="1365607" y="2354415"/>
                        <a:pt x="1383680" y="2336342"/>
                        <a:pt x="1383680" y="2314047"/>
                      </a:cubicBezTo>
                      <a:cubicBezTo>
                        <a:pt x="1383680" y="2291752"/>
                        <a:pt x="1365607" y="2273679"/>
                        <a:pt x="1343312" y="2273679"/>
                      </a:cubicBezTo>
                      <a:close/>
                      <a:moveTo>
                        <a:pt x="1258874" y="2273679"/>
                      </a:moveTo>
                      <a:cubicBezTo>
                        <a:pt x="1236579" y="2273679"/>
                        <a:pt x="1218506" y="2291752"/>
                        <a:pt x="1218506" y="2314047"/>
                      </a:cubicBezTo>
                      <a:cubicBezTo>
                        <a:pt x="1218506" y="2336342"/>
                        <a:pt x="1236579" y="2354415"/>
                        <a:pt x="1258874" y="2354415"/>
                      </a:cubicBezTo>
                      <a:cubicBezTo>
                        <a:pt x="1281169" y="2354415"/>
                        <a:pt x="1299242" y="2336342"/>
                        <a:pt x="1299242" y="2314047"/>
                      </a:cubicBezTo>
                      <a:cubicBezTo>
                        <a:pt x="1299242" y="2291752"/>
                        <a:pt x="1281169" y="2273679"/>
                        <a:pt x="1258874" y="2273679"/>
                      </a:cubicBezTo>
                      <a:close/>
                      <a:moveTo>
                        <a:pt x="1174438" y="2273679"/>
                      </a:moveTo>
                      <a:cubicBezTo>
                        <a:pt x="1152143" y="2273679"/>
                        <a:pt x="1134070" y="2291752"/>
                        <a:pt x="1134070" y="2314047"/>
                      </a:cubicBezTo>
                      <a:cubicBezTo>
                        <a:pt x="1134070" y="2336342"/>
                        <a:pt x="1152143" y="2354415"/>
                        <a:pt x="1174438" y="2354415"/>
                      </a:cubicBezTo>
                      <a:cubicBezTo>
                        <a:pt x="1196733" y="2354415"/>
                        <a:pt x="1214806" y="2336342"/>
                        <a:pt x="1214806" y="2314047"/>
                      </a:cubicBezTo>
                      <a:cubicBezTo>
                        <a:pt x="1214806" y="2291752"/>
                        <a:pt x="1196733" y="2273679"/>
                        <a:pt x="1174438" y="2273679"/>
                      </a:cubicBezTo>
                      <a:close/>
                      <a:moveTo>
                        <a:pt x="1090002" y="2273679"/>
                      </a:moveTo>
                      <a:cubicBezTo>
                        <a:pt x="1067707" y="2273679"/>
                        <a:pt x="1049634" y="2291752"/>
                        <a:pt x="1049634" y="2314047"/>
                      </a:cubicBezTo>
                      <a:cubicBezTo>
                        <a:pt x="1049634" y="2336342"/>
                        <a:pt x="1067707" y="2354415"/>
                        <a:pt x="1090002" y="2354415"/>
                      </a:cubicBezTo>
                      <a:cubicBezTo>
                        <a:pt x="1112297" y="2354415"/>
                        <a:pt x="1130370" y="2336342"/>
                        <a:pt x="1130370" y="2314047"/>
                      </a:cubicBezTo>
                      <a:cubicBezTo>
                        <a:pt x="1130370" y="2291752"/>
                        <a:pt x="1112297" y="2273679"/>
                        <a:pt x="1090002" y="2273679"/>
                      </a:cubicBezTo>
                      <a:close/>
                      <a:moveTo>
                        <a:pt x="1005565" y="2273679"/>
                      </a:moveTo>
                      <a:cubicBezTo>
                        <a:pt x="983270" y="2273679"/>
                        <a:pt x="965197" y="2291752"/>
                        <a:pt x="965197" y="2314047"/>
                      </a:cubicBezTo>
                      <a:cubicBezTo>
                        <a:pt x="965197" y="2336342"/>
                        <a:pt x="983270" y="2354415"/>
                        <a:pt x="1005565" y="2354415"/>
                      </a:cubicBezTo>
                      <a:cubicBezTo>
                        <a:pt x="1027860" y="2354415"/>
                        <a:pt x="1045933" y="2336342"/>
                        <a:pt x="1045933" y="2314047"/>
                      </a:cubicBezTo>
                      <a:cubicBezTo>
                        <a:pt x="1045933" y="2291752"/>
                        <a:pt x="1027860" y="2273679"/>
                        <a:pt x="1005565" y="2273679"/>
                      </a:cubicBezTo>
                      <a:close/>
                      <a:moveTo>
                        <a:pt x="921129" y="2273679"/>
                      </a:moveTo>
                      <a:cubicBezTo>
                        <a:pt x="898834" y="2273679"/>
                        <a:pt x="880761" y="2291752"/>
                        <a:pt x="880761" y="2314047"/>
                      </a:cubicBezTo>
                      <a:cubicBezTo>
                        <a:pt x="880761" y="2336342"/>
                        <a:pt x="898834" y="2354415"/>
                        <a:pt x="921129" y="2354415"/>
                      </a:cubicBezTo>
                      <a:cubicBezTo>
                        <a:pt x="943424" y="2354415"/>
                        <a:pt x="961497" y="2336342"/>
                        <a:pt x="961497" y="2314047"/>
                      </a:cubicBezTo>
                      <a:cubicBezTo>
                        <a:pt x="961497" y="2291752"/>
                        <a:pt x="943424" y="2273679"/>
                        <a:pt x="921129" y="2273679"/>
                      </a:cubicBezTo>
                      <a:close/>
                      <a:moveTo>
                        <a:pt x="836693" y="2273679"/>
                      </a:moveTo>
                      <a:cubicBezTo>
                        <a:pt x="814398" y="2273679"/>
                        <a:pt x="796325" y="2291752"/>
                        <a:pt x="796325" y="2314047"/>
                      </a:cubicBezTo>
                      <a:cubicBezTo>
                        <a:pt x="796325" y="2336342"/>
                        <a:pt x="814398" y="2354415"/>
                        <a:pt x="836693" y="2354415"/>
                      </a:cubicBezTo>
                      <a:cubicBezTo>
                        <a:pt x="858988" y="2354415"/>
                        <a:pt x="877061" y="2336342"/>
                        <a:pt x="877061" y="2314047"/>
                      </a:cubicBezTo>
                      <a:cubicBezTo>
                        <a:pt x="877061" y="2291752"/>
                        <a:pt x="858988" y="2273679"/>
                        <a:pt x="836693" y="2273679"/>
                      </a:cubicBezTo>
                      <a:close/>
                      <a:moveTo>
                        <a:pt x="752256" y="2273679"/>
                      </a:moveTo>
                      <a:cubicBezTo>
                        <a:pt x="729961" y="2273679"/>
                        <a:pt x="711888" y="2291752"/>
                        <a:pt x="711888" y="2314047"/>
                      </a:cubicBezTo>
                      <a:cubicBezTo>
                        <a:pt x="711888" y="2336342"/>
                        <a:pt x="729961" y="2354415"/>
                        <a:pt x="752256" y="2354415"/>
                      </a:cubicBezTo>
                      <a:cubicBezTo>
                        <a:pt x="774551" y="2354415"/>
                        <a:pt x="792624" y="2336342"/>
                        <a:pt x="792624" y="2314047"/>
                      </a:cubicBezTo>
                      <a:cubicBezTo>
                        <a:pt x="792624" y="2291752"/>
                        <a:pt x="774551" y="2273679"/>
                        <a:pt x="752256" y="2273679"/>
                      </a:cubicBezTo>
                      <a:close/>
                      <a:moveTo>
                        <a:pt x="667820" y="2273679"/>
                      </a:moveTo>
                      <a:cubicBezTo>
                        <a:pt x="645525" y="2273679"/>
                        <a:pt x="627452" y="2291752"/>
                        <a:pt x="627452" y="2314047"/>
                      </a:cubicBezTo>
                      <a:cubicBezTo>
                        <a:pt x="627452" y="2336342"/>
                        <a:pt x="645525" y="2354415"/>
                        <a:pt x="667820" y="2354415"/>
                      </a:cubicBezTo>
                      <a:cubicBezTo>
                        <a:pt x="690115" y="2354415"/>
                        <a:pt x="708188" y="2336342"/>
                        <a:pt x="708188" y="2314047"/>
                      </a:cubicBezTo>
                      <a:cubicBezTo>
                        <a:pt x="708188" y="2291752"/>
                        <a:pt x="690115" y="2273679"/>
                        <a:pt x="667820" y="2273679"/>
                      </a:cubicBezTo>
                      <a:close/>
                      <a:moveTo>
                        <a:pt x="583384" y="2273679"/>
                      </a:moveTo>
                      <a:cubicBezTo>
                        <a:pt x="561089" y="2273679"/>
                        <a:pt x="543016" y="2291752"/>
                        <a:pt x="543016" y="2314047"/>
                      </a:cubicBezTo>
                      <a:cubicBezTo>
                        <a:pt x="543016" y="2336342"/>
                        <a:pt x="561089" y="2354415"/>
                        <a:pt x="583384" y="2354415"/>
                      </a:cubicBezTo>
                      <a:cubicBezTo>
                        <a:pt x="605679" y="2354415"/>
                        <a:pt x="623752" y="2336342"/>
                        <a:pt x="623752" y="2314047"/>
                      </a:cubicBezTo>
                      <a:cubicBezTo>
                        <a:pt x="623752" y="2291752"/>
                        <a:pt x="605679" y="2273679"/>
                        <a:pt x="583384" y="2273679"/>
                      </a:cubicBezTo>
                      <a:close/>
                      <a:moveTo>
                        <a:pt x="498947" y="2273679"/>
                      </a:moveTo>
                      <a:cubicBezTo>
                        <a:pt x="476652" y="2273679"/>
                        <a:pt x="458579" y="2291752"/>
                        <a:pt x="458579" y="2314047"/>
                      </a:cubicBezTo>
                      <a:cubicBezTo>
                        <a:pt x="458579" y="2336342"/>
                        <a:pt x="476652" y="2354415"/>
                        <a:pt x="498947" y="2354415"/>
                      </a:cubicBezTo>
                      <a:cubicBezTo>
                        <a:pt x="521242" y="2354415"/>
                        <a:pt x="539315" y="2336342"/>
                        <a:pt x="539315" y="2314047"/>
                      </a:cubicBezTo>
                      <a:cubicBezTo>
                        <a:pt x="539315" y="2291752"/>
                        <a:pt x="521242" y="2273679"/>
                        <a:pt x="498947" y="2273679"/>
                      </a:cubicBezTo>
                      <a:close/>
                      <a:moveTo>
                        <a:pt x="414511" y="2273679"/>
                      </a:moveTo>
                      <a:cubicBezTo>
                        <a:pt x="392216" y="2273679"/>
                        <a:pt x="374143" y="2291752"/>
                        <a:pt x="374143" y="2314047"/>
                      </a:cubicBezTo>
                      <a:cubicBezTo>
                        <a:pt x="374143" y="2336342"/>
                        <a:pt x="392216" y="2354415"/>
                        <a:pt x="414511" y="2354415"/>
                      </a:cubicBezTo>
                      <a:cubicBezTo>
                        <a:pt x="436806" y="2354415"/>
                        <a:pt x="454879" y="2336342"/>
                        <a:pt x="454879" y="2314047"/>
                      </a:cubicBezTo>
                      <a:cubicBezTo>
                        <a:pt x="454879" y="2291752"/>
                        <a:pt x="436806" y="2273679"/>
                        <a:pt x="414511" y="2273679"/>
                      </a:cubicBezTo>
                      <a:close/>
                      <a:moveTo>
                        <a:pt x="330075" y="2273679"/>
                      </a:moveTo>
                      <a:cubicBezTo>
                        <a:pt x="307780" y="2273679"/>
                        <a:pt x="289707" y="2291752"/>
                        <a:pt x="289707" y="2314047"/>
                      </a:cubicBezTo>
                      <a:cubicBezTo>
                        <a:pt x="289707" y="2336342"/>
                        <a:pt x="307780" y="2354415"/>
                        <a:pt x="330075" y="2354415"/>
                      </a:cubicBezTo>
                      <a:cubicBezTo>
                        <a:pt x="352370" y="2354415"/>
                        <a:pt x="370443" y="2336342"/>
                        <a:pt x="370443" y="2314047"/>
                      </a:cubicBezTo>
                      <a:cubicBezTo>
                        <a:pt x="370443" y="2291752"/>
                        <a:pt x="352370" y="2273679"/>
                        <a:pt x="330075" y="2273679"/>
                      </a:cubicBezTo>
                      <a:close/>
                      <a:moveTo>
                        <a:pt x="245639" y="2273679"/>
                      </a:moveTo>
                      <a:cubicBezTo>
                        <a:pt x="223344" y="2273679"/>
                        <a:pt x="205271" y="2291752"/>
                        <a:pt x="205271" y="2314047"/>
                      </a:cubicBezTo>
                      <a:cubicBezTo>
                        <a:pt x="205271" y="2336342"/>
                        <a:pt x="223344" y="2354415"/>
                        <a:pt x="245639" y="2354415"/>
                      </a:cubicBezTo>
                      <a:cubicBezTo>
                        <a:pt x="267934" y="2354415"/>
                        <a:pt x="286007" y="2336342"/>
                        <a:pt x="286007" y="2314047"/>
                      </a:cubicBezTo>
                      <a:cubicBezTo>
                        <a:pt x="286007" y="2291752"/>
                        <a:pt x="267934" y="2273679"/>
                        <a:pt x="245639" y="2273679"/>
                      </a:cubicBezTo>
                      <a:close/>
                      <a:moveTo>
                        <a:pt x="161202" y="2273679"/>
                      </a:moveTo>
                      <a:cubicBezTo>
                        <a:pt x="138907" y="2273679"/>
                        <a:pt x="120834" y="2291752"/>
                        <a:pt x="120834" y="2314047"/>
                      </a:cubicBezTo>
                      <a:cubicBezTo>
                        <a:pt x="120834" y="2336342"/>
                        <a:pt x="138907" y="2354415"/>
                        <a:pt x="161202" y="2354415"/>
                      </a:cubicBezTo>
                      <a:cubicBezTo>
                        <a:pt x="183497" y="2354415"/>
                        <a:pt x="201570" y="2336342"/>
                        <a:pt x="201570" y="2314047"/>
                      </a:cubicBezTo>
                      <a:cubicBezTo>
                        <a:pt x="201570" y="2291752"/>
                        <a:pt x="183497" y="2273679"/>
                        <a:pt x="161202" y="2273679"/>
                      </a:cubicBezTo>
                      <a:close/>
                      <a:moveTo>
                        <a:pt x="76766" y="2273679"/>
                      </a:moveTo>
                      <a:cubicBezTo>
                        <a:pt x="54471" y="2273679"/>
                        <a:pt x="36398" y="2291752"/>
                        <a:pt x="36398" y="2314047"/>
                      </a:cubicBezTo>
                      <a:cubicBezTo>
                        <a:pt x="36398" y="2336342"/>
                        <a:pt x="54471" y="2354415"/>
                        <a:pt x="76766" y="2354415"/>
                      </a:cubicBezTo>
                      <a:cubicBezTo>
                        <a:pt x="99061" y="2354415"/>
                        <a:pt x="117134" y="2336342"/>
                        <a:pt x="117134" y="2314047"/>
                      </a:cubicBezTo>
                      <a:cubicBezTo>
                        <a:pt x="117134" y="2291752"/>
                        <a:pt x="99061" y="2273679"/>
                        <a:pt x="76766" y="2273679"/>
                      </a:cubicBezTo>
                      <a:close/>
                      <a:moveTo>
                        <a:pt x="1343312" y="2187630"/>
                      </a:moveTo>
                      <a:cubicBezTo>
                        <a:pt x="1321017" y="2187630"/>
                        <a:pt x="1302944" y="2205703"/>
                        <a:pt x="1302944" y="2227998"/>
                      </a:cubicBezTo>
                      <a:cubicBezTo>
                        <a:pt x="1302944" y="2250293"/>
                        <a:pt x="1321017" y="2268366"/>
                        <a:pt x="1343312" y="2268366"/>
                      </a:cubicBezTo>
                      <a:cubicBezTo>
                        <a:pt x="1365607" y="2268366"/>
                        <a:pt x="1383680" y="2250293"/>
                        <a:pt x="1383680" y="2227998"/>
                      </a:cubicBezTo>
                      <a:cubicBezTo>
                        <a:pt x="1383680" y="2205703"/>
                        <a:pt x="1365607" y="2187630"/>
                        <a:pt x="1343312" y="2187630"/>
                      </a:cubicBezTo>
                      <a:close/>
                      <a:moveTo>
                        <a:pt x="1258874" y="2187630"/>
                      </a:moveTo>
                      <a:cubicBezTo>
                        <a:pt x="1236579" y="2187630"/>
                        <a:pt x="1218506" y="2205703"/>
                        <a:pt x="1218506" y="2227998"/>
                      </a:cubicBezTo>
                      <a:cubicBezTo>
                        <a:pt x="1218506" y="2250293"/>
                        <a:pt x="1236579" y="2268366"/>
                        <a:pt x="1258874" y="2268366"/>
                      </a:cubicBezTo>
                      <a:cubicBezTo>
                        <a:pt x="1281169" y="2268366"/>
                        <a:pt x="1299242" y="2250293"/>
                        <a:pt x="1299242" y="2227998"/>
                      </a:cubicBezTo>
                      <a:cubicBezTo>
                        <a:pt x="1299242" y="2205703"/>
                        <a:pt x="1281169" y="2187630"/>
                        <a:pt x="1258874" y="2187630"/>
                      </a:cubicBezTo>
                      <a:close/>
                      <a:moveTo>
                        <a:pt x="1174438" y="2187630"/>
                      </a:moveTo>
                      <a:cubicBezTo>
                        <a:pt x="1152143" y="2187630"/>
                        <a:pt x="1134070" y="2205703"/>
                        <a:pt x="1134070" y="2227998"/>
                      </a:cubicBezTo>
                      <a:cubicBezTo>
                        <a:pt x="1134070" y="2250293"/>
                        <a:pt x="1152143" y="2268366"/>
                        <a:pt x="1174438" y="2268366"/>
                      </a:cubicBezTo>
                      <a:cubicBezTo>
                        <a:pt x="1196733" y="2268366"/>
                        <a:pt x="1214806" y="2250293"/>
                        <a:pt x="1214806" y="2227998"/>
                      </a:cubicBezTo>
                      <a:cubicBezTo>
                        <a:pt x="1214806" y="2205703"/>
                        <a:pt x="1196733" y="2187630"/>
                        <a:pt x="1174438" y="2187630"/>
                      </a:cubicBezTo>
                      <a:close/>
                      <a:moveTo>
                        <a:pt x="1090002" y="2187630"/>
                      </a:moveTo>
                      <a:cubicBezTo>
                        <a:pt x="1067707" y="2187630"/>
                        <a:pt x="1049634" y="2205703"/>
                        <a:pt x="1049634" y="2227998"/>
                      </a:cubicBezTo>
                      <a:cubicBezTo>
                        <a:pt x="1049634" y="2250293"/>
                        <a:pt x="1067707" y="2268366"/>
                        <a:pt x="1090002" y="2268366"/>
                      </a:cubicBezTo>
                      <a:cubicBezTo>
                        <a:pt x="1112297" y="2268366"/>
                        <a:pt x="1130370" y="2250293"/>
                        <a:pt x="1130370" y="2227998"/>
                      </a:cubicBezTo>
                      <a:cubicBezTo>
                        <a:pt x="1130370" y="2205703"/>
                        <a:pt x="1112297" y="2187630"/>
                        <a:pt x="1090002" y="2187630"/>
                      </a:cubicBezTo>
                      <a:close/>
                      <a:moveTo>
                        <a:pt x="1005565" y="2187630"/>
                      </a:moveTo>
                      <a:cubicBezTo>
                        <a:pt x="983270" y="2187630"/>
                        <a:pt x="965197" y="2205703"/>
                        <a:pt x="965197" y="2227998"/>
                      </a:cubicBezTo>
                      <a:cubicBezTo>
                        <a:pt x="965197" y="2250293"/>
                        <a:pt x="983270" y="2268366"/>
                        <a:pt x="1005565" y="2268366"/>
                      </a:cubicBezTo>
                      <a:cubicBezTo>
                        <a:pt x="1027860" y="2268366"/>
                        <a:pt x="1045933" y="2250293"/>
                        <a:pt x="1045933" y="2227998"/>
                      </a:cubicBezTo>
                      <a:cubicBezTo>
                        <a:pt x="1045933" y="2205703"/>
                        <a:pt x="1027860" y="2187630"/>
                        <a:pt x="1005565" y="2187630"/>
                      </a:cubicBezTo>
                      <a:close/>
                      <a:moveTo>
                        <a:pt x="921129" y="2187630"/>
                      </a:moveTo>
                      <a:cubicBezTo>
                        <a:pt x="898834" y="2187630"/>
                        <a:pt x="880761" y="2205703"/>
                        <a:pt x="880761" y="2227998"/>
                      </a:cubicBezTo>
                      <a:cubicBezTo>
                        <a:pt x="880761" y="2250293"/>
                        <a:pt x="898834" y="2268366"/>
                        <a:pt x="921129" y="2268366"/>
                      </a:cubicBezTo>
                      <a:cubicBezTo>
                        <a:pt x="943424" y="2268366"/>
                        <a:pt x="961497" y="2250293"/>
                        <a:pt x="961497" y="2227998"/>
                      </a:cubicBezTo>
                      <a:cubicBezTo>
                        <a:pt x="961497" y="2205703"/>
                        <a:pt x="943424" y="2187630"/>
                        <a:pt x="921129" y="2187630"/>
                      </a:cubicBezTo>
                      <a:close/>
                      <a:moveTo>
                        <a:pt x="836693" y="2187630"/>
                      </a:moveTo>
                      <a:cubicBezTo>
                        <a:pt x="814398" y="2187630"/>
                        <a:pt x="796325" y="2205703"/>
                        <a:pt x="796325" y="2227998"/>
                      </a:cubicBezTo>
                      <a:cubicBezTo>
                        <a:pt x="796325" y="2250293"/>
                        <a:pt x="814398" y="2268366"/>
                        <a:pt x="836693" y="2268366"/>
                      </a:cubicBezTo>
                      <a:cubicBezTo>
                        <a:pt x="858988" y="2268366"/>
                        <a:pt x="877061" y="2250293"/>
                        <a:pt x="877061" y="2227998"/>
                      </a:cubicBezTo>
                      <a:cubicBezTo>
                        <a:pt x="877061" y="2205703"/>
                        <a:pt x="858988" y="2187630"/>
                        <a:pt x="836693" y="2187630"/>
                      </a:cubicBezTo>
                      <a:close/>
                      <a:moveTo>
                        <a:pt x="752256" y="2187630"/>
                      </a:moveTo>
                      <a:cubicBezTo>
                        <a:pt x="729961" y="2187630"/>
                        <a:pt x="711888" y="2205703"/>
                        <a:pt x="711888" y="2227998"/>
                      </a:cubicBezTo>
                      <a:cubicBezTo>
                        <a:pt x="711888" y="2250293"/>
                        <a:pt x="729961" y="2268366"/>
                        <a:pt x="752256" y="2268366"/>
                      </a:cubicBezTo>
                      <a:cubicBezTo>
                        <a:pt x="774551" y="2268366"/>
                        <a:pt x="792624" y="2250293"/>
                        <a:pt x="792624" y="2227998"/>
                      </a:cubicBezTo>
                      <a:cubicBezTo>
                        <a:pt x="792624" y="2205703"/>
                        <a:pt x="774551" y="2187630"/>
                        <a:pt x="752256" y="2187630"/>
                      </a:cubicBezTo>
                      <a:close/>
                      <a:moveTo>
                        <a:pt x="667820" y="2187630"/>
                      </a:moveTo>
                      <a:cubicBezTo>
                        <a:pt x="645525" y="2187630"/>
                        <a:pt x="627452" y="2205703"/>
                        <a:pt x="627452" y="2227998"/>
                      </a:cubicBezTo>
                      <a:cubicBezTo>
                        <a:pt x="627452" y="2250293"/>
                        <a:pt x="645525" y="2268366"/>
                        <a:pt x="667820" y="2268366"/>
                      </a:cubicBezTo>
                      <a:cubicBezTo>
                        <a:pt x="690115" y="2268366"/>
                        <a:pt x="708188" y="2250293"/>
                        <a:pt x="708188" y="2227998"/>
                      </a:cubicBezTo>
                      <a:cubicBezTo>
                        <a:pt x="708188" y="2205703"/>
                        <a:pt x="690115" y="2187630"/>
                        <a:pt x="667820" y="2187630"/>
                      </a:cubicBezTo>
                      <a:close/>
                      <a:moveTo>
                        <a:pt x="583384" y="2187630"/>
                      </a:moveTo>
                      <a:cubicBezTo>
                        <a:pt x="561089" y="2187630"/>
                        <a:pt x="543016" y="2205703"/>
                        <a:pt x="543016" y="2227998"/>
                      </a:cubicBezTo>
                      <a:cubicBezTo>
                        <a:pt x="543016" y="2250293"/>
                        <a:pt x="561089" y="2268366"/>
                        <a:pt x="583384" y="2268366"/>
                      </a:cubicBezTo>
                      <a:cubicBezTo>
                        <a:pt x="605679" y="2268366"/>
                        <a:pt x="623752" y="2250293"/>
                        <a:pt x="623752" y="2227998"/>
                      </a:cubicBezTo>
                      <a:cubicBezTo>
                        <a:pt x="623752" y="2205703"/>
                        <a:pt x="605679" y="2187630"/>
                        <a:pt x="583384" y="2187630"/>
                      </a:cubicBezTo>
                      <a:close/>
                      <a:moveTo>
                        <a:pt x="498947" y="2187630"/>
                      </a:moveTo>
                      <a:cubicBezTo>
                        <a:pt x="476652" y="2187630"/>
                        <a:pt x="458579" y="2205703"/>
                        <a:pt x="458579" y="2227998"/>
                      </a:cubicBezTo>
                      <a:cubicBezTo>
                        <a:pt x="458579" y="2250293"/>
                        <a:pt x="476652" y="2268366"/>
                        <a:pt x="498947" y="2268366"/>
                      </a:cubicBezTo>
                      <a:cubicBezTo>
                        <a:pt x="521242" y="2268366"/>
                        <a:pt x="539315" y="2250293"/>
                        <a:pt x="539315" y="2227998"/>
                      </a:cubicBezTo>
                      <a:cubicBezTo>
                        <a:pt x="539315" y="2205703"/>
                        <a:pt x="521242" y="2187630"/>
                        <a:pt x="498947" y="2187630"/>
                      </a:cubicBezTo>
                      <a:close/>
                      <a:moveTo>
                        <a:pt x="414511" y="2187630"/>
                      </a:moveTo>
                      <a:cubicBezTo>
                        <a:pt x="392216" y="2187630"/>
                        <a:pt x="374143" y="2205703"/>
                        <a:pt x="374143" y="2227998"/>
                      </a:cubicBezTo>
                      <a:cubicBezTo>
                        <a:pt x="374143" y="2250293"/>
                        <a:pt x="392216" y="2268366"/>
                        <a:pt x="414511" y="2268366"/>
                      </a:cubicBezTo>
                      <a:cubicBezTo>
                        <a:pt x="436806" y="2268366"/>
                        <a:pt x="454879" y="2250293"/>
                        <a:pt x="454879" y="2227998"/>
                      </a:cubicBezTo>
                      <a:cubicBezTo>
                        <a:pt x="454879" y="2205703"/>
                        <a:pt x="436806" y="2187630"/>
                        <a:pt x="414511" y="2187630"/>
                      </a:cubicBezTo>
                      <a:close/>
                      <a:moveTo>
                        <a:pt x="330075" y="2187630"/>
                      </a:moveTo>
                      <a:cubicBezTo>
                        <a:pt x="307780" y="2187630"/>
                        <a:pt x="289707" y="2205703"/>
                        <a:pt x="289707" y="2227998"/>
                      </a:cubicBezTo>
                      <a:cubicBezTo>
                        <a:pt x="289707" y="2250293"/>
                        <a:pt x="307780" y="2268366"/>
                        <a:pt x="330075" y="2268366"/>
                      </a:cubicBezTo>
                      <a:cubicBezTo>
                        <a:pt x="352370" y="2268366"/>
                        <a:pt x="370443" y="2250293"/>
                        <a:pt x="370443" y="2227998"/>
                      </a:cubicBezTo>
                      <a:cubicBezTo>
                        <a:pt x="370443" y="2205703"/>
                        <a:pt x="352370" y="2187630"/>
                        <a:pt x="330075" y="2187630"/>
                      </a:cubicBezTo>
                      <a:close/>
                      <a:moveTo>
                        <a:pt x="245639" y="2187630"/>
                      </a:moveTo>
                      <a:cubicBezTo>
                        <a:pt x="223344" y="2187630"/>
                        <a:pt x="205271" y="2205703"/>
                        <a:pt x="205271" y="2227998"/>
                      </a:cubicBezTo>
                      <a:cubicBezTo>
                        <a:pt x="205271" y="2250293"/>
                        <a:pt x="223344" y="2268366"/>
                        <a:pt x="245639" y="2268366"/>
                      </a:cubicBezTo>
                      <a:cubicBezTo>
                        <a:pt x="267934" y="2268366"/>
                        <a:pt x="286007" y="2250293"/>
                        <a:pt x="286007" y="2227998"/>
                      </a:cubicBezTo>
                      <a:cubicBezTo>
                        <a:pt x="286007" y="2205703"/>
                        <a:pt x="267934" y="2187630"/>
                        <a:pt x="245639" y="2187630"/>
                      </a:cubicBezTo>
                      <a:close/>
                      <a:moveTo>
                        <a:pt x="161202" y="2187630"/>
                      </a:moveTo>
                      <a:cubicBezTo>
                        <a:pt x="138907" y="2187630"/>
                        <a:pt x="120834" y="2205703"/>
                        <a:pt x="120834" y="2227998"/>
                      </a:cubicBezTo>
                      <a:cubicBezTo>
                        <a:pt x="120834" y="2250293"/>
                        <a:pt x="138907" y="2268366"/>
                        <a:pt x="161202" y="2268366"/>
                      </a:cubicBezTo>
                      <a:cubicBezTo>
                        <a:pt x="183497" y="2268366"/>
                        <a:pt x="201570" y="2250293"/>
                        <a:pt x="201570" y="2227998"/>
                      </a:cubicBezTo>
                      <a:cubicBezTo>
                        <a:pt x="201570" y="2205703"/>
                        <a:pt x="183497" y="2187630"/>
                        <a:pt x="161202" y="2187630"/>
                      </a:cubicBezTo>
                      <a:close/>
                      <a:moveTo>
                        <a:pt x="76766" y="2187630"/>
                      </a:moveTo>
                      <a:cubicBezTo>
                        <a:pt x="54471" y="2187630"/>
                        <a:pt x="36398" y="2205703"/>
                        <a:pt x="36398" y="2227998"/>
                      </a:cubicBezTo>
                      <a:cubicBezTo>
                        <a:pt x="36398" y="2250293"/>
                        <a:pt x="54471" y="2268366"/>
                        <a:pt x="76766" y="2268366"/>
                      </a:cubicBezTo>
                      <a:cubicBezTo>
                        <a:pt x="99061" y="2268366"/>
                        <a:pt x="117134" y="2250293"/>
                        <a:pt x="117134" y="2227998"/>
                      </a:cubicBezTo>
                      <a:cubicBezTo>
                        <a:pt x="117134" y="2205703"/>
                        <a:pt x="99061" y="2187630"/>
                        <a:pt x="76766" y="2187630"/>
                      </a:cubicBezTo>
                      <a:close/>
                      <a:moveTo>
                        <a:pt x="1343312" y="2101580"/>
                      </a:moveTo>
                      <a:cubicBezTo>
                        <a:pt x="1321017" y="2101580"/>
                        <a:pt x="1302944" y="2119653"/>
                        <a:pt x="1302944" y="2141948"/>
                      </a:cubicBezTo>
                      <a:cubicBezTo>
                        <a:pt x="1302944" y="2164243"/>
                        <a:pt x="1321017" y="2182316"/>
                        <a:pt x="1343312" y="2182316"/>
                      </a:cubicBezTo>
                      <a:cubicBezTo>
                        <a:pt x="1365607" y="2182316"/>
                        <a:pt x="1383680" y="2164243"/>
                        <a:pt x="1383680" y="2141948"/>
                      </a:cubicBezTo>
                      <a:cubicBezTo>
                        <a:pt x="1383680" y="2119653"/>
                        <a:pt x="1365607" y="2101580"/>
                        <a:pt x="1343312" y="2101580"/>
                      </a:cubicBezTo>
                      <a:close/>
                      <a:moveTo>
                        <a:pt x="1258874" y="2101580"/>
                      </a:moveTo>
                      <a:cubicBezTo>
                        <a:pt x="1236579" y="2101580"/>
                        <a:pt x="1218506" y="2119653"/>
                        <a:pt x="1218506" y="2141948"/>
                      </a:cubicBezTo>
                      <a:cubicBezTo>
                        <a:pt x="1218506" y="2164243"/>
                        <a:pt x="1236579" y="2182316"/>
                        <a:pt x="1258874" y="2182316"/>
                      </a:cubicBezTo>
                      <a:cubicBezTo>
                        <a:pt x="1281169" y="2182316"/>
                        <a:pt x="1299242" y="2164243"/>
                        <a:pt x="1299242" y="2141948"/>
                      </a:cubicBezTo>
                      <a:cubicBezTo>
                        <a:pt x="1299242" y="2119653"/>
                        <a:pt x="1281169" y="2101580"/>
                        <a:pt x="1258874" y="2101580"/>
                      </a:cubicBezTo>
                      <a:close/>
                      <a:moveTo>
                        <a:pt x="1174438" y="2101580"/>
                      </a:moveTo>
                      <a:cubicBezTo>
                        <a:pt x="1152143" y="2101580"/>
                        <a:pt x="1134070" y="2119653"/>
                        <a:pt x="1134070" y="2141948"/>
                      </a:cubicBezTo>
                      <a:cubicBezTo>
                        <a:pt x="1134070" y="2164243"/>
                        <a:pt x="1152143" y="2182316"/>
                        <a:pt x="1174438" y="2182316"/>
                      </a:cubicBezTo>
                      <a:cubicBezTo>
                        <a:pt x="1196733" y="2182316"/>
                        <a:pt x="1214806" y="2164243"/>
                        <a:pt x="1214806" y="2141948"/>
                      </a:cubicBezTo>
                      <a:cubicBezTo>
                        <a:pt x="1214806" y="2119653"/>
                        <a:pt x="1196733" y="2101580"/>
                        <a:pt x="1174438" y="2101580"/>
                      </a:cubicBezTo>
                      <a:close/>
                      <a:moveTo>
                        <a:pt x="1090002" y="2101580"/>
                      </a:moveTo>
                      <a:cubicBezTo>
                        <a:pt x="1067707" y="2101580"/>
                        <a:pt x="1049634" y="2119653"/>
                        <a:pt x="1049634" y="2141948"/>
                      </a:cubicBezTo>
                      <a:cubicBezTo>
                        <a:pt x="1049634" y="2164243"/>
                        <a:pt x="1067707" y="2182316"/>
                        <a:pt x="1090002" y="2182316"/>
                      </a:cubicBezTo>
                      <a:cubicBezTo>
                        <a:pt x="1112297" y="2182316"/>
                        <a:pt x="1130370" y="2164243"/>
                        <a:pt x="1130370" y="2141948"/>
                      </a:cubicBezTo>
                      <a:cubicBezTo>
                        <a:pt x="1130370" y="2119653"/>
                        <a:pt x="1112297" y="2101580"/>
                        <a:pt x="1090002" y="2101580"/>
                      </a:cubicBezTo>
                      <a:close/>
                      <a:moveTo>
                        <a:pt x="1005565" y="2101580"/>
                      </a:moveTo>
                      <a:cubicBezTo>
                        <a:pt x="983270" y="2101580"/>
                        <a:pt x="965197" y="2119653"/>
                        <a:pt x="965197" y="2141948"/>
                      </a:cubicBezTo>
                      <a:cubicBezTo>
                        <a:pt x="965197" y="2164243"/>
                        <a:pt x="983270" y="2182316"/>
                        <a:pt x="1005565" y="2182316"/>
                      </a:cubicBezTo>
                      <a:cubicBezTo>
                        <a:pt x="1027860" y="2182316"/>
                        <a:pt x="1045933" y="2164243"/>
                        <a:pt x="1045933" y="2141948"/>
                      </a:cubicBezTo>
                      <a:cubicBezTo>
                        <a:pt x="1045933" y="2119653"/>
                        <a:pt x="1027860" y="2101580"/>
                        <a:pt x="1005565" y="2101580"/>
                      </a:cubicBezTo>
                      <a:close/>
                      <a:moveTo>
                        <a:pt x="921129" y="2101580"/>
                      </a:moveTo>
                      <a:cubicBezTo>
                        <a:pt x="898834" y="2101580"/>
                        <a:pt x="880761" y="2119653"/>
                        <a:pt x="880761" y="2141948"/>
                      </a:cubicBezTo>
                      <a:cubicBezTo>
                        <a:pt x="880761" y="2164243"/>
                        <a:pt x="898834" y="2182316"/>
                        <a:pt x="921129" y="2182316"/>
                      </a:cubicBezTo>
                      <a:cubicBezTo>
                        <a:pt x="943424" y="2182316"/>
                        <a:pt x="961497" y="2164243"/>
                        <a:pt x="961497" y="2141948"/>
                      </a:cubicBezTo>
                      <a:cubicBezTo>
                        <a:pt x="961497" y="2119653"/>
                        <a:pt x="943424" y="2101580"/>
                        <a:pt x="921129" y="2101580"/>
                      </a:cubicBezTo>
                      <a:close/>
                      <a:moveTo>
                        <a:pt x="836693" y="2101580"/>
                      </a:moveTo>
                      <a:cubicBezTo>
                        <a:pt x="814398" y="2101580"/>
                        <a:pt x="796325" y="2119653"/>
                        <a:pt x="796325" y="2141948"/>
                      </a:cubicBezTo>
                      <a:cubicBezTo>
                        <a:pt x="796325" y="2164243"/>
                        <a:pt x="814398" y="2182316"/>
                        <a:pt x="836693" y="2182316"/>
                      </a:cubicBezTo>
                      <a:cubicBezTo>
                        <a:pt x="858988" y="2182316"/>
                        <a:pt x="877061" y="2164243"/>
                        <a:pt x="877061" y="2141948"/>
                      </a:cubicBezTo>
                      <a:cubicBezTo>
                        <a:pt x="877061" y="2119653"/>
                        <a:pt x="858988" y="2101580"/>
                        <a:pt x="836693" y="2101580"/>
                      </a:cubicBezTo>
                      <a:close/>
                      <a:moveTo>
                        <a:pt x="752256" y="2101580"/>
                      </a:moveTo>
                      <a:cubicBezTo>
                        <a:pt x="729961" y="2101580"/>
                        <a:pt x="711888" y="2119653"/>
                        <a:pt x="711888" y="2141948"/>
                      </a:cubicBezTo>
                      <a:cubicBezTo>
                        <a:pt x="711888" y="2164243"/>
                        <a:pt x="729961" y="2182316"/>
                        <a:pt x="752256" y="2182316"/>
                      </a:cubicBezTo>
                      <a:cubicBezTo>
                        <a:pt x="774551" y="2182316"/>
                        <a:pt x="792624" y="2164243"/>
                        <a:pt x="792624" y="2141948"/>
                      </a:cubicBezTo>
                      <a:cubicBezTo>
                        <a:pt x="792624" y="2119653"/>
                        <a:pt x="774551" y="2101580"/>
                        <a:pt x="752256" y="2101580"/>
                      </a:cubicBezTo>
                      <a:close/>
                      <a:moveTo>
                        <a:pt x="667820" y="2101580"/>
                      </a:moveTo>
                      <a:cubicBezTo>
                        <a:pt x="645525" y="2101580"/>
                        <a:pt x="627452" y="2119653"/>
                        <a:pt x="627452" y="2141948"/>
                      </a:cubicBezTo>
                      <a:cubicBezTo>
                        <a:pt x="627452" y="2164243"/>
                        <a:pt x="645525" y="2182316"/>
                        <a:pt x="667820" y="2182316"/>
                      </a:cubicBezTo>
                      <a:cubicBezTo>
                        <a:pt x="690115" y="2182316"/>
                        <a:pt x="708188" y="2164243"/>
                        <a:pt x="708188" y="2141948"/>
                      </a:cubicBezTo>
                      <a:cubicBezTo>
                        <a:pt x="708188" y="2119653"/>
                        <a:pt x="690115" y="2101580"/>
                        <a:pt x="667820" y="2101580"/>
                      </a:cubicBezTo>
                      <a:close/>
                      <a:moveTo>
                        <a:pt x="583384" y="2101580"/>
                      </a:moveTo>
                      <a:cubicBezTo>
                        <a:pt x="561089" y="2101580"/>
                        <a:pt x="543016" y="2119653"/>
                        <a:pt x="543016" y="2141948"/>
                      </a:cubicBezTo>
                      <a:cubicBezTo>
                        <a:pt x="543016" y="2164243"/>
                        <a:pt x="561089" y="2182316"/>
                        <a:pt x="583384" y="2182316"/>
                      </a:cubicBezTo>
                      <a:cubicBezTo>
                        <a:pt x="605679" y="2182316"/>
                        <a:pt x="623752" y="2164243"/>
                        <a:pt x="623752" y="2141948"/>
                      </a:cubicBezTo>
                      <a:cubicBezTo>
                        <a:pt x="623752" y="2119653"/>
                        <a:pt x="605679" y="2101580"/>
                        <a:pt x="583384" y="2101580"/>
                      </a:cubicBezTo>
                      <a:close/>
                      <a:moveTo>
                        <a:pt x="498947" y="2101580"/>
                      </a:moveTo>
                      <a:cubicBezTo>
                        <a:pt x="476652" y="2101580"/>
                        <a:pt x="458579" y="2119653"/>
                        <a:pt x="458579" y="2141948"/>
                      </a:cubicBezTo>
                      <a:cubicBezTo>
                        <a:pt x="458579" y="2164243"/>
                        <a:pt x="476652" y="2182316"/>
                        <a:pt x="498947" y="2182316"/>
                      </a:cubicBezTo>
                      <a:cubicBezTo>
                        <a:pt x="521242" y="2182316"/>
                        <a:pt x="539315" y="2164243"/>
                        <a:pt x="539315" y="2141948"/>
                      </a:cubicBezTo>
                      <a:cubicBezTo>
                        <a:pt x="539315" y="2119653"/>
                        <a:pt x="521242" y="2101580"/>
                        <a:pt x="498947" y="2101580"/>
                      </a:cubicBezTo>
                      <a:close/>
                      <a:moveTo>
                        <a:pt x="414511" y="2101580"/>
                      </a:moveTo>
                      <a:cubicBezTo>
                        <a:pt x="392216" y="2101580"/>
                        <a:pt x="374143" y="2119653"/>
                        <a:pt x="374143" y="2141948"/>
                      </a:cubicBezTo>
                      <a:cubicBezTo>
                        <a:pt x="374143" y="2164243"/>
                        <a:pt x="392216" y="2182316"/>
                        <a:pt x="414511" y="2182316"/>
                      </a:cubicBezTo>
                      <a:cubicBezTo>
                        <a:pt x="436806" y="2182316"/>
                        <a:pt x="454879" y="2164243"/>
                        <a:pt x="454879" y="2141948"/>
                      </a:cubicBezTo>
                      <a:cubicBezTo>
                        <a:pt x="454879" y="2119653"/>
                        <a:pt x="436806" y="2101580"/>
                        <a:pt x="414511" y="2101580"/>
                      </a:cubicBezTo>
                      <a:close/>
                      <a:moveTo>
                        <a:pt x="330075" y="2101580"/>
                      </a:moveTo>
                      <a:cubicBezTo>
                        <a:pt x="307780" y="2101580"/>
                        <a:pt x="289707" y="2119653"/>
                        <a:pt x="289707" y="2141948"/>
                      </a:cubicBezTo>
                      <a:cubicBezTo>
                        <a:pt x="289707" y="2164243"/>
                        <a:pt x="307780" y="2182316"/>
                        <a:pt x="330075" y="2182316"/>
                      </a:cubicBezTo>
                      <a:cubicBezTo>
                        <a:pt x="352370" y="2182316"/>
                        <a:pt x="370443" y="2164243"/>
                        <a:pt x="370443" y="2141948"/>
                      </a:cubicBezTo>
                      <a:cubicBezTo>
                        <a:pt x="370443" y="2119653"/>
                        <a:pt x="352370" y="2101580"/>
                        <a:pt x="330075" y="2101580"/>
                      </a:cubicBezTo>
                      <a:close/>
                      <a:moveTo>
                        <a:pt x="245639" y="2101580"/>
                      </a:moveTo>
                      <a:cubicBezTo>
                        <a:pt x="223344" y="2101580"/>
                        <a:pt x="205271" y="2119653"/>
                        <a:pt x="205271" y="2141948"/>
                      </a:cubicBezTo>
                      <a:cubicBezTo>
                        <a:pt x="205271" y="2164243"/>
                        <a:pt x="223344" y="2182316"/>
                        <a:pt x="245639" y="2182316"/>
                      </a:cubicBezTo>
                      <a:cubicBezTo>
                        <a:pt x="267934" y="2182316"/>
                        <a:pt x="286007" y="2164243"/>
                        <a:pt x="286007" y="2141948"/>
                      </a:cubicBezTo>
                      <a:cubicBezTo>
                        <a:pt x="286007" y="2119653"/>
                        <a:pt x="267934" y="2101580"/>
                        <a:pt x="245639" y="2101580"/>
                      </a:cubicBezTo>
                      <a:close/>
                      <a:moveTo>
                        <a:pt x="161202" y="2101580"/>
                      </a:moveTo>
                      <a:cubicBezTo>
                        <a:pt x="138907" y="2101580"/>
                        <a:pt x="120834" y="2119653"/>
                        <a:pt x="120834" y="2141948"/>
                      </a:cubicBezTo>
                      <a:cubicBezTo>
                        <a:pt x="120834" y="2164243"/>
                        <a:pt x="138907" y="2182316"/>
                        <a:pt x="161202" y="2182316"/>
                      </a:cubicBezTo>
                      <a:cubicBezTo>
                        <a:pt x="183497" y="2182316"/>
                        <a:pt x="201570" y="2164243"/>
                        <a:pt x="201570" y="2141948"/>
                      </a:cubicBezTo>
                      <a:cubicBezTo>
                        <a:pt x="201570" y="2119653"/>
                        <a:pt x="183497" y="2101580"/>
                        <a:pt x="161202" y="2101580"/>
                      </a:cubicBezTo>
                      <a:close/>
                      <a:moveTo>
                        <a:pt x="76766" y="2101580"/>
                      </a:moveTo>
                      <a:cubicBezTo>
                        <a:pt x="54471" y="2101580"/>
                        <a:pt x="36398" y="2119653"/>
                        <a:pt x="36398" y="2141948"/>
                      </a:cubicBezTo>
                      <a:cubicBezTo>
                        <a:pt x="36398" y="2164243"/>
                        <a:pt x="54471" y="2182316"/>
                        <a:pt x="76766" y="2182316"/>
                      </a:cubicBezTo>
                      <a:cubicBezTo>
                        <a:pt x="99061" y="2182316"/>
                        <a:pt x="117134" y="2164243"/>
                        <a:pt x="117134" y="2141948"/>
                      </a:cubicBezTo>
                      <a:cubicBezTo>
                        <a:pt x="117134" y="2119653"/>
                        <a:pt x="99061" y="2101580"/>
                        <a:pt x="76766" y="2101580"/>
                      </a:cubicBezTo>
                      <a:close/>
                      <a:moveTo>
                        <a:pt x="1343312" y="2015531"/>
                      </a:moveTo>
                      <a:cubicBezTo>
                        <a:pt x="1321017" y="2015531"/>
                        <a:pt x="1302944" y="2033604"/>
                        <a:pt x="1302944" y="2055899"/>
                      </a:cubicBezTo>
                      <a:cubicBezTo>
                        <a:pt x="1302944" y="2078194"/>
                        <a:pt x="1321017" y="2096267"/>
                        <a:pt x="1343312" y="2096267"/>
                      </a:cubicBezTo>
                      <a:cubicBezTo>
                        <a:pt x="1365607" y="2096267"/>
                        <a:pt x="1383680" y="2078194"/>
                        <a:pt x="1383680" y="2055899"/>
                      </a:cubicBezTo>
                      <a:cubicBezTo>
                        <a:pt x="1383680" y="2033604"/>
                        <a:pt x="1365607" y="2015531"/>
                        <a:pt x="1343312" y="2015531"/>
                      </a:cubicBezTo>
                      <a:close/>
                      <a:moveTo>
                        <a:pt x="1258874" y="2015531"/>
                      </a:moveTo>
                      <a:cubicBezTo>
                        <a:pt x="1236579" y="2015531"/>
                        <a:pt x="1218506" y="2033604"/>
                        <a:pt x="1218506" y="2055899"/>
                      </a:cubicBezTo>
                      <a:cubicBezTo>
                        <a:pt x="1218506" y="2078194"/>
                        <a:pt x="1236579" y="2096267"/>
                        <a:pt x="1258874" y="2096267"/>
                      </a:cubicBezTo>
                      <a:cubicBezTo>
                        <a:pt x="1281169" y="2096267"/>
                        <a:pt x="1299242" y="2078194"/>
                        <a:pt x="1299242" y="2055899"/>
                      </a:cubicBezTo>
                      <a:cubicBezTo>
                        <a:pt x="1299242" y="2033604"/>
                        <a:pt x="1281169" y="2015531"/>
                        <a:pt x="1258874" y="2015531"/>
                      </a:cubicBezTo>
                      <a:close/>
                      <a:moveTo>
                        <a:pt x="1174438" y="2015531"/>
                      </a:moveTo>
                      <a:cubicBezTo>
                        <a:pt x="1152143" y="2015531"/>
                        <a:pt x="1134070" y="2033604"/>
                        <a:pt x="1134070" y="2055899"/>
                      </a:cubicBezTo>
                      <a:cubicBezTo>
                        <a:pt x="1134070" y="2078194"/>
                        <a:pt x="1152143" y="2096267"/>
                        <a:pt x="1174438" y="2096267"/>
                      </a:cubicBezTo>
                      <a:cubicBezTo>
                        <a:pt x="1196733" y="2096267"/>
                        <a:pt x="1214806" y="2078194"/>
                        <a:pt x="1214806" y="2055899"/>
                      </a:cubicBezTo>
                      <a:cubicBezTo>
                        <a:pt x="1214806" y="2033604"/>
                        <a:pt x="1196733" y="2015531"/>
                        <a:pt x="1174438" y="2015531"/>
                      </a:cubicBezTo>
                      <a:close/>
                      <a:moveTo>
                        <a:pt x="1090002" y="2015531"/>
                      </a:moveTo>
                      <a:cubicBezTo>
                        <a:pt x="1067707" y="2015531"/>
                        <a:pt x="1049634" y="2033604"/>
                        <a:pt x="1049634" y="2055899"/>
                      </a:cubicBezTo>
                      <a:cubicBezTo>
                        <a:pt x="1049634" y="2078194"/>
                        <a:pt x="1067707" y="2096267"/>
                        <a:pt x="1090002" y="2096267"/>
                      </a:cubicBezTo>
                      <a:cubicBezTo>
                        <a:pt x="1112297" y="2096267"/>
                        <a:pt x="1130370" y="2078194"/>
                        <a:pt x="1130370" y="2055899"/>
                      </a:cubicBezTo>
                      <a:cubicBezTo>
                        <a:pt x="1130370" y="2033604"/>
                        <a:pt x="1112297" y="2015531"/>
                        <a:pt x="1090002" y="2015531"/>
                      </a:cubicBezTo>
                      <a:close/>
                      <a:moveTo>
                        <a:pt x="1005565" y="2015531"/>
                      </a:moveTo>
                      <a:cubicBezTo>
                        <a:pt x="983270" y="2015531"/>
                        <a:pt x="965197" y="2033604"/>
                        <a:pt x="965197" y="2055899"/>
                      </a:cubicBezTo>
                      <a:cubicBezTo>
                        <a:pt x="965197" y="2078194"/>
                        <a:pt x="983270" y="2096267"/>
                        <a:pt x="1005565" y="2096267"/>
                      </a:cubicBezTo>
                      <a:cubicBezTo>
                        <a:pt x="1027860" y="2096267"/>
                        <a:pt x="1045933" y="2078194"/>
                        <a:pt x="1045933" y="2055899"/>
                      </a:cubicBezTo>
                      <a:cubicBezTo>
                        <a:pt x="1045933" y="2033604"/>
                        <a:pt x="1027860" y="2015531"/>
                        <a:pt x="1005565" y="2015531"/>
                      </a:cubicBezTo>
                      <a:close/>
                      <a:moveTo>
                        <a:pt x="921129" y="2015531"/>
                      </a:moveTo>
                      <a:cubicBezTo>
                        <a:pt x="898834" y="2015531"/>
                        <a:pt x="880761" y="2033604"/>
                        <a:pt x="880761" y="2055899"/>
                      </a:cubicBezTo>
                      <a:cubicBezTo>
                        <a:pt x="880761" y="2078194"/>
                        <a:pt x="898834" y="2096267"/>
                        <a:pt x="921129" y="2096267"/>
                      </a:cubicBezTo>
                      <a:cubicBezTo>
                        <a:pt x="943424" y="2096267"/>
                        <a:pt x="961497" y="2078194"/>
                        <a:pt x="961497" y="2055899"/>
                      </a:cubicBezTo>
                      <a:cubicBezTo>
                        <a:pt x="961497" y="2033604"/>
                        <a:pt x="943424" y="2015531"/>
                        <a:pt x="921129" y="2015531"/>
                      </a:cubicBezTo>
                      <a:close/>
                      <a:moveTo>
                        <a:pt x="836693" y="2015531"/>
                      </a:moveTo>
                      <a:cubicBezTo>
                        <a:pt x="814398" y="2015531"/>
                        <a:pt x="796325" y="2033604"/>
                        <a:pt x="796325" y="2055899"/>
                      </a:cubicBezTo>
                      <a:cubicBezTo>
                        <a:pt x="796325" y="2078194"/>
                        <a:pt x="814398" y="2096267"/>
                        <a:pt x="836693" y="2096267"/>
                      </a:cubicBezTo>
                      <a:cubicBezTo>
                        <a:pt x="858988" y="2096267"/>
                        <a:pt x="877061" y="2078194"/>
                        <a:pt x="877061" y="2055899"/>
                      </a:cubicBezTo>
                      <a:cubicBezTo>
                        <a:pt x="877061" y="2033604"/>
                        <a:pt x="858988" y="2015531"/>
                        <a:pt x="836693" y="2015531"/>
                      </a:cubicBezTo>
                      <a:close/>
                      <a:moveTo>
                        <a:pt x="752256" y="2015531"/>
                      </a:moveTo>
                      <a:cubicBezTo>
                        <a:pt x="729961" y="2015531"/>
                        <a:pt x="711888" y="2033604"/>
                        <a:pt x="711888" y="2055899"/>
                      </a:cubicBezTo>
                      <a:cubicBezTo>
                        <a:pt x="711888" y="2078194"/>
                        <a:pt x="729961" y="2096267"/>
                        <a:pt x="752256" y="2096267"/>
                      </a:cubicBezTo>
                      <a:cubicBezTo>
                        <a:pt x="774551" y="2096267"/>
                        <a:pt x="792624" y="2078194"/>
                        <a:pt x="792624" y="2055899"/>
                      </a:cubicBezTo>
                      <a:cubicBezTo>
                        <a:pt x="792624" y="2033604"/>
                        <a:pt x="774551" y="2015531"/>
                        <a:pt x="752256" y="2015531"/>
                      </a:cubicBezTo>
                      <a:close/>
                      <a:moveTo>
                        <a:pt x="667820" y="2015531"/>
                      </a:moveTo>
                      <a:cubicBezTo>
                        <a:pt x="645525" y="2015531"/>
                        <a:pt x="627452" y="2033604"/>
                        <a:pt x="627452" y="2055899"/>
                      </a:cubicBezTo>
                      <a:cubicBezTo>
                        <a:pt x="627452" y="2078194"/>
                        <a:pt x="645525" y="2096267"/>
                        <a:pt x="667820" y="2096267"/>
                      </a:cubicBezTo>
                      <a:cubicBezTo>
                        <a:pt x="690115" y="2096267"/>
                        <a:pt x="708188" y="2078194"/>
                        <a:pt x="708188" y="2055899"/>
                      </a:cubicBezTo>
                      <a:cubicBezTo>
                        <a:pt x="708188" y="2033604"/>
                        <a:pt x="690115" y="2015531"/>
                        <a:pt x="667820" y="2015531"/>
                      </a:cubicBezTo>
                      <a:close/>
                      <a:moveTo>
                        <a:pt x="583384" y="2015531"/>
                      </a:moveTo>
                      <a:cubicBezTo>
                        <a:pt x="561089" y="2015531"/>
                        <a:pt x="543016" y="2033604"/>
                        <a:pt x="543016" y="2055899"/>
                      </a:cubicBezTo>
                      <a:cubicBezTo>
                        <a:pt x="543016" y="2078194"/>
                        <a:pt x="561089" y="2096267"/>
                        <a:pt x="583384" y="2096267"/>
                      </a:cubicBezTo>
                      <a:cubicBezTo>
                        <a:pt x="605679" y="2096267"/>
                        <a:pt x="623752" y="2078194"/>
                        <a:pt x="623752" y="2055899"/>
                      </a:cubicBezTo>
                      <a:cubicBezTo>
                        <a:pt x="623752" y="2033604"/>
                        <a:pt x="605679" y="2015531"/>
                        <a:pt x="583384" y="2015531"/>
                      </a:cubicBezTo>
                      <a:close/>
                      <a:moveTo>
                        <a:pt x="498947" y="2015531"/>
                      </a:moveTo>
                      <a:cubicBezTo>
                        <a:pt x="476652" y="2015531"/>
                        <a:pt x="458579" y="2033604"/>
                        <a:pt x="458579" y="2055899"/>
                      </a:cubicBezTo>
                      <a:cubicBezTo>
                        <a:pt x="458579" y="2078194"/>
                        <a:pt x="476652" y="2096267"/>
                        <a:pt x="498947" y="2096267"/>
                      </a:cubicBezTo>
                      <a:cubicBezTo>
                        <a:pt x="521242" y="2096267"/>
                        <a:pt x="539315" y="2078194"/>
                        <a:pt x="539315" y="2055899"/>
                      </a:cubicBezTo>
                      <a:cubicBezTo>
                        <a:pt x="539315" y="2033604"/>
                        <a:pt x="521242" y="2015531"/>
                        <a:pt x="498947" y="2015531"/>
                      </a:cubicBezTo>
                      <a:close/>
                      <a:moveTo>
                        <a:pt x="414511" y="2015531"/>
                      </a:moveTo>
                      <a:cubicBezTo>
                        <a:pt x="392216" y="2015531"/>
                        <a:pt x="374143" y="2033604"/>
                        <a:pt x="374143" y="2055899"/>
                      </a:cubicBezTo>
                      <a:cubicBezTo>
                        <a:pt x="374143" y="2078194"/>
                        <a:pt x="392216" y="2096267"/>
                        <a:pt x="414511" y="2096267"/>
                      </a:cubicBezTo>
                      <a:cubicBezTo>
                        <a:pt x="436806" y="2096267"/>
                        <a:pt x="454879" y="2078194"/>
                        <a:pt x="454879" y="2055899"/>
                      </a:cubicBezTo>
                      <a:cubicBezTo>
                        <a:pt x="454879" y="2033604"/>
                        <a:pt x="436806" y="2015531"/>
                        <a:pt x="414511" y="2015531"/>
                      </a:cubicBezTo>
                      <a:close/>
                      <a:moveTo>
                        <a:pt x="330075" y="2015531"/>
                      </a:moveTo>
                      <a:cubicBezTo>
                        <a:pt x="307780" y="2015531"/>
                        <a:pt x="289707" y="2033604"/>
                        <a:pt x="289707" y="2055899"/>
                      </a:cubicBezTo>
                      <a:cubicBezTo>
                        <a:pt x="289707" y="2078194"/>
                        <a:pt x="307780" y="2096267"/>
                        <a:pt x="330075" y="2096267"/>
                      </a:cubicBezTo>
                      <a:cubicBezTo>
                        <a:pt x="352370" y="2096267"/>
                        <a:pt x="370443" y="2078194"/>
                        <a:pt x="370443" y="2055899"/>
                      </a:cubicBezTo>
                      <a:cubicBezTo>
                        <a:pt x="370443" y="2033604"/>
                        <a:pt x="352370" y="2015531"/>
                        <a:pt x="330075" y="2015531"/>
                      </a:cubicBezTo>
                      <a:close/>
                      <a:moveTo>
                        <a:pt x="245639" y="2015531"/>
                      </a:moveTo>
                      <a:cubicBezTo>
                        <a:pt x="223344" y="2015531"/>
                        <a:pt x="205271" y="2033604"/>
                        <a:pt x="205271" y="2055899"/>
                      </a:cubicBezTo>
                      <a:cubicBezTo>
                        <a:pt x="205271" y="2078194"/>
                        <a:pt x="223344" y="2096267"/>
                        <a:pt x="245639" y="2096267"/>
                      </a:cubicBezTo>
                      <a:cubicBezTo>
                        <a:pt x="267934" y="2096267"/>
                        <a:pt x="286007" y="2078194"/>
                        <a:pt x="286007" y="2055899"/>
                      </a:cubicBezTo>
                      <a:cubicBezTo>
                        <a:pt x="286007" y="2033604"/>
                        <a:pt x="267934" y="2015531"/>
                        <a:pt x="245639" y="2015531"/>
                      </a:cubicBezTo>
                      <a:close/>
                      <a:moveTo>
                        <a:pt x="161202" y="2015531"/>
                      </a:moveTo>
                      <a:cubicBezTo>
                        <a:pt x="138907" y="2015531"/>
                        <a:pt x="120834" y="2033604"/>
                        <a:pt x="120834" y="2055899"/>
                      </a:cubicBezTo>
                      <a:cubicBezTo>
                        <a:pt x="120834" y="2078194"/>
                        <a:pt x="138907" y="2096267"/>
                        <a:pt x="161202" y="2096267"/>
                      </a:cubicBezTo>
                      <a:cubicBezTo>
                        <a:pt x="183497" y="2096267"/>
                        <a:pt x="201570" y="2078194"/>
                        <a:pt x="201570" y="2055899"/>
                      </a:cubicBezTo>
                      <a:cubicBezTo>
                        <a:pt x="201570" y="2033604"/>
                        <a:pt x="183497" y="2015531"/>
                        <a:pt x="161202" y="2015531"/>
                      </a:cubicBezTo>
                      <a:close/>
                      <a:moveTo>
                        <a:pt x="76766" y="2015531"/>
                      </a:moveTo>
                      <a:cubicBezTo>
                        <a:pt x="54471" y="2015531"/>
                        <a:pt x="36398" y="2033604"/>
                        <a:pt x="36398" y="2055899"/>
                      </a:cubicBezTo>
                      <a:cubicBezTo>
                        <a:pt x="36398" y="2078194"/>
                        <a:pt x="54471" y="2096267"/>
                        <a:pt x="76766" y="2096267"/>
                      </a:cubicBezTo>
                      <a:cubicBezTo>
                        <a:pt x="99061" y="2096267"/>
                        <a:pt x="117134" y="2078194"/>
                        <a:pt x="117134" y="2055899"/>
                      </a:cubicBezTo>
                      <a:cubicBezTo>
                        <a:pt x="117134" y="2033604"/>
                        <a:pt x="99061" y="2015531"/>
                        <a:pt x="76766" y="2015531"/>
                      </a:cubicBezTo>
                      <a:close/>
                      <a:moveTo>
                        <a:pt x="1343312" y="1929482"/>
                      </a:moveTo>
                      <a:cubicBezTo>
                        <a:pt x="1321017" y="1929482"/>
                        <a:pt x="1302944" y="1947555"/>
                        <a:pt x="1302944" y="1969850"/>
                      </a:cubicBezTo>
                      <a:cubicBezTo>
                        <a:pt x="1302944" y="1992145"/>
                        <a:pt x="1321017" y="2010218"/>
                        <a:pt x="1343312" y="2010218"/>
                      </a:cubicBezTo>
                      <a:cubicBezTo>
                        <a:pt x="1365607" y="2010218"/>
                        <a:pt x="1383680" y="1992145"/>
                        <a:pt x="1383680" y="1969850"/>
                      </a:cubicBezTo>
                      <a:cubicBezTo>
                        <a:pt x="1383680" y="1947555"/>
                        <a:pt x="1365607" y="1929482"/>
                        <a:pt x="1343312" y="1929482"/>
                      </a:cubicBezTo>
                      <a:close/>
                      <a:moveTo>
                        <a:pt x="1258874" y="1929482"/>
                      </a:moveTo>
                      <a:cubicBezTo>
                        <a:pt x="1236579" y="1929482"/>
                        <a:pt x="1218506" y="1947555"/>
                        <a:pt x="1218506" y="1969850"/>
                      </a:cubicBezTo>
                      <a:cubicBezTo>
                        <a:pt x="1218506" y="1992145"/>
                        <a:pt x="1236579" y="2010218"/>
                        <a:pt x="1258874" y="2010218"/>
                      </a:cubicBezTo>
                      <a:cubicBezTo>
                        <a:pt x="1281169" y="2010218"/>
                        <a:pt x="1299242" y="1992145"/>
                        <a:pt x="1299242" y="1969850"/>
                      </a:cubicBezTo>
                      <a:cubicBezTo>
                        <a:pt x="1299242" y="1947555"/>
                        <a:pt x="1281169" y="1929482"/>
                        <a:pt x="1258874" y="1929482"/>
                      </a:cubicBezTo>
                      <a:close/>
                      <a:moveTo>
                        <a:pt x="1174438" y="1929482"/>
                      </a:moveTo>
                      <a:cubicBezTo>
                        <a:pt x="1152143" y="1929482"/>
                        <a:pt x="1134070" y="1947555"/>
                        <a:pt x="1134070" y="1969850"/>
                      </a:cubicBezTo>
                      <a:cubicBezTo>
                        <a:pt x="1134070" y="1992145"/>
                        <a:pt x="1152143" y="2010218"/>
                        <a:pt x="1174438" y="2010218"/>
                      </a:cubicBezTo>
                      <a:cubicBezTo>
                        <a:pt x="1196733" y="2010218"/>
                        <a:pt x="1214806" y="1992145"/>
                        <a:pt x="1214806" y="1969850"/>
                      </a:cubicBezTo>
                      <a:cubicBezTo>
                        <a:pt x="1214806" y="1947555"/>
                        <a:pt x="1196733" y="1929482"/>
                        <a:pt x="1174438" y="1929482"/>
                      </a:cubicBezTo>
                      <a:close/>
                      <a:moveTo>
                        <a:pt x="1090002" y="1929482"/>
                      </a:moveTo>
                      <a:cubicBezTo>
                        <a:pt x="1067707" y="1929482"/>
                        <a:pt x="1049634" y="1947555"/>
                        <a:pt x="1049634" y="1969850"/>
                      </a:cubicBezTo>
                      <a:cubicBezTo>
                        <a:pt x="1049634" y="1992145"/>
                        <a:pt x="1067707" y="2010218"/>
                        <a:pt x="1090002" y="2010218"/>
                      </a:cubicBezTo>
                      <a:cubicBezTo>
                        <a:pt x="1112297" y="2010218"/>
                        <a:pt x="1130370" y="1992145"/>
                        <a:pt x="1130370" y="1969850"/>
                      </a:cubicBezTo>
                      <a:cubicBezTo>
                        <a:pt x="1130370" y="1947555"/>
                        <a:pt x="1112297" y="1929482"/>
                        <a:pt x="1090002" y="1929482"/>
                      </a:cubicBezTo>
                      <a:close/>
                      <a:moveTo>
                        <a:pt x="1005565" y="1929482"/>
                      </a:moveTo>
                      <a:cubicBezTo>
                        <a:pt x="983270" y="1929482"/>
                        <a:pt x="965197" y="1947555"/>
                        <a:pt x="965197" y="1969850"/>
                      </a:cubicBezTo>
                      <a:cubicBezTo>
                        <a:pt x="965197" y="1992145"/>
                        <a:pt x="983270" y="2010218"/>
                        <a:pt x="1005565" y="2010218"/>
                      </a:cubicBezTo>
                      <a:cubicBezTo>
                        <a:pt x="1027860" y="2010218"/>
                        <a:pt x="1045933" y="1992145"/>
                        <a:pt x="1045933" y="1969850"/>
                      </a:cubicBezTo>
                      <a:cubicBezTo>
                        <a:pt x="1045933" y="1947555"/>
                        <a:pt x="1027860" y="1929482"/>
                        <a:pt x="1005565" y="1929482"/>
                      </a:cubicBezTo>
                      <a:close/>
                      <a:moveTo>
                        <a:pt x="921129" y="1929482"/>
                      </a:moveTo>
                      <a:cubicBezTo>
                        <a:pt x="898834" y="1929482"/>
                        <a:pt x="880761" y="1947555"/>
                        <a:pt x="880761" y="1969850"/>
                      </a:cubicBezTo>
                      <a:cubicBezTo>
                        <a:pt x="880761" y="1992145"/>
                        <a:pt x="898834" y="2010218"/>
                        <a:pt x="921129" y="2010218"/>
                      </a:cubicBezTo>
                      <a:cubicBezTo>
                        <a:pt x="943424" y="2010218"/>
                        <a:pt x="961497" y="1992145"/>
                        <a:pt x="961497" y="1969850"/>
                      </a:cubicBezTo>
                      <a:cubicBezTo>
                        <a:pt x="961497" y="1947555"/>
                        <a:pt x="943424" y="1929482"/>
                        <a:pt x="921129" y="1929482"/>
                      </a:cubicBezTo>
                      <a:close/>
                      <a:moveTo>
                        <a:pt x="836693" y="1929482"/>
                      </a:moveTo>
                      <a:cubicBezTo>
                        <a:pt x="814398" y="1929482"/>
                        <a:pt x="796325" y="1947555"/>
                        <a:pt x="796325" y="1969850"/>
                      </a:cubicBezTo>
                      <a:cubicBezTo>
                        <a:pt x="796325" y="1992145"/>
                        <a:pt x="814398" y="2010218"/>
                        <a:pt x="836693" y="2010218"/>
                      </a:cubicBezTo>
                      <a:cubicBezTo>
                        <a:pt x="858988" y="2010218"/>
                        <a:pt x="877061" y="1992145"/>
                        <a:pt x="877061" y="1969850"/>
                      </a:cubicBezTo>
                      <a:cubicBezTo>
                        <a:pt x="877061" y="1947555"/>
                        <a:pt x="858988" y="1929482"/>
                        <a:pt x="836693" y="1929482"/>
                      </a:cubicBezTo>
                      <a:close/>
                      <a:moveTo>
                        <a:pt x="752256" y="1929482"/>
                      </a:moveTo>
                      <a:cubicBezTo>
                        <a:pt x="729961" y="1929482"/>
                        <a:pt x="711888" y="1947555"/>
                        <a:pt x="711888" y="1969850"/>
                      </a:cubicBezTo>
                      <a:cubicBezTo>
                        <a:pt x="711888" y="1992145"/>
                        <a:pt x="729961" y="2010218"/>
                        <a:pt x="752256" y="2010218"/>
                      </a:cubicBezTo>
                      <a:cubicBezTo>
                        <a:pt x="774551" y="2010218"/>
                        <a:pt x="792624" y="1992145"/>
                        <a:pt x="792624" y="1969850"/>
                      </a:cubicBezTo>
                      <a:cubicBezTo>
                        <a:pt x="792624" y="1947555"/>
                        <a:pt x="774551" y="1929482"/>
                        <a:pt x="752256" y="1929482"/>
                      </a:cubicBezTo>
                      <a:close/>
                      <a:moveTo>
                        <a:pt x="667820" y="1929482"/>
                      </a:moveTo>
                      <a:cubicBezTo>
                        <a:pt x="645525" y="1929482"/>
                        <a:pt x="627452" y="1947555"/>
                        <a:pt x="627452" y="1969850"/>
                      </a:cubicBezTo>
                      <a:cubicBezTo>
                        <a:pt x="627452" y="1992145"/>
                        <a:pt x="645525" y="2010218"/>
                        <a:pt x="667820" y="2010218"/>
                      </a:cubicBezTo>
                      <a:cubicBezTo>
                        <a:pt x="690115" y="2010218"/>
                        <a:pt x="708188" y="1992145"/>
                        <a:pt x="708188" y="1969850"/>
                      </a:cubicBezTo>
                      <a:cubicBezTo>
                        <a:pt x="708188" y="1947555"/>
                        <a:pt x="690115" y="1929482"/>
                        <a:pt x="667820" y="1929482"/>
                      </a:cubicBezTo>
                      <a:close/>
                      <a:moveTo>
                        <a:pt x="583384" y="1929482"/>
                      </a:moveTo>
                      <a:cubicBezTo>
                        <a:pt x="561089" y="1929482"/>
                        <a:pt x="543016" y="1947555"/>
                        <a:pt x="543016" y="1969850"/>
                      </a:cubicBezTo>
                      <a:cubicBezTo>
                        <a:pt x="543016" y="1992145"/>
                        <a:pt x="561089" y="2010218"/>
                        <a:pt x="583384" y="2010218"/>
                      </a:cubicBezTo>
                      <a:cubicBezTo>
                        <a:pt x="605679" y="2010218"/>
                        <a:pt x="623752" y="1992145"/>
                        <a:pt x="623752" y="1969850"/>
                      </a:cubicBezTo>
                      <a:cubicBezTo>
                        <a:pt x="623752" y="1947555"/>
                        <a:pt x="605679" y="1929482"/>
                        <a:pt x="583384" y="1929482"/>
                      </a:cubicBezTo>
                      <a:close/>
                      <a:moveTo>
                        <a:pt x="498947" y="1929482"/>
                      </a:moveTo>
                      <a:cubicBezTo>
                        <a:pt x="476652" y="1929482"/>
                        <a:pt x="458579" y="1947555"/>
                        <a:pt x="458579" y="1969850"/>
                      </a:cubicBezTo>
                      <a:cubicBezTo>
                        <a:pt x="458579" y="1992145"/>
                        <a:pt x="476652" y="2010218"/>
                        <a:pt x="498947" y="2010218"/>
                      </a:cubicBezTo>
                      <a:cubicBezTo>
                        <a:pt x="521242" y="2010218"/>
                        <a:pt x="539315" y="1992145"/>
                        <a:pt x="539315" y="1969850"/>
                      </a:cubicBezTo>
                      <a:cubicBezTo>
                        <a:pt x="539315" y="1947555"/>
                        <a:pt x="521242" y="1929482"/>
                        <a:pt x="498947" y="1929482"/>
                      </a:cubicBezTo>
                      <a:close/>
                      <a:moveTo>
                        <a:pt x="414511" y="1929482"/>
                      </a:moveTo>
                      <a:cubicBezTo>
                        <a:pt x="392216" y="1929482"/>
                        <a:pt x="374143" y="1947555"/>
                        <a:pt x="374143" y="1969850"/>
                      </a:cubicBezTo>
                      <a:cubicBezTo>
                        <a:pt x="374143" y="1992145"/>
                        <a:pt x="392216" y="2010218"/>
                        <a:pt x="414511" y="2010218"/>
                      </a:cubicBezTo>
                      <a:cubicBezTo>
                        <a:pt x="436806" y="2010218"/>
                        <a:pt x="454879" y="1992145"/>
                        <a:pt x="454879" y="1969850"/>
                      </a:cubicBezTo>
                      <a:cubicBezTo>
                        <a:pt x="454879" y="1947555"/>
                        <a:pt x="436806" y="1929482"/>
                        <a:pt x="414511" y="1929482"/>
                      </a:cubicBezTo>
                      <a:close/>
                      <a:moveTo>
                        <a:pt x="330075" y="1929482"/>
                      </a:moveTo>
                      <a:cubicBezTo>
                        <a:pt x="307780" y="1929482"/>
                        <a:pt x="289707" y="1947555"/>
                        <a:pt x="289707" y="1969850"/>
                      </a:cubicBezTo>
                      <a:cubicBezTo>
                        <a:pt x="289707" y="1992145"/>
                        <a:pt x="307780" y="2010218"/>
                        <a:pt x="330075" y="2010218"/>
                      </a:cubicBezTo>
                      <a:cubicBezTo>
                        <a:pt x="352370" y="2010218"/>
                        <a:pt x="370443" y="1992145"/>
                        <a:pt x="370443" y="1969850"/>
                      </a:cubicBezTo>
                      <a:cubicBezTo>
                        <a:pt x="370443" y="1947555"/>
                        <a:pt x="352370" y="1929482"/>
                        <a:pt x="330075" y="1929482"/>
                      </a:cubicBezTo>
                      <a:close/>
                      <a:moveTo>
                        <a:pt x="245639" y="1929482"/>
                      </a:moveTo>
                      <a:cubicBezTo>
                        <a:pt x="223344" y="1929482"/>
                        <a:pt x="205271" y="1947555"/>
                        <a:pt x="205271" y="1969850"/>
                      </a:cubicBezTo>
                      <a:cubicBezTo>
                        <a:pt x="205271" y="1992145"/>
                        <a:pt x="223344" y="2010218"/>
                        <a:pt x="245639" y="2010218"/>
                      </a:cubicBezTo>
                      <a:cubicBezTo>
                        <a:pt x="267934" y="2010218"/>
                        <a:pt x="286007" y="1992145"/>
                        <a:pt x="286007" y="1969850"/>
                      </a:cubicBezTo>
                      <a:cubicBezTo>
                        <a:pt x="286007" y="1947555"/>
                        <a:pt x="267934" y="1929482"/>
                        <a:pt x="245639" y="1929482"/>
                      </a:cubicBezTo>
                      <a:close/>
                      <a:moveTo>
                        <a:pt x="161202" y="1929482"/>
                      </a:moveTo>
                      <a:cubicBezTo>
                        <a:pt x="138907" y="1929482"/>
                        <a:pt x="120834" y="1947555"/>
                        <a:pt x="120834" y="1969850"/>
                      </a:cubicBezTo>
                      <a:cubicBezTo>
                        <a:pt x="120834" y="1992145"/>
                        <a:pt x="138907" y="2010218"/>
                        <a:pt x="161202" y="2010218"/>
                      </a:cubicBezTo>
                      <a:cubicBezTo>
                        <a:pt x="183497" y="2010218"/>
                        <a:pt x="201570" y="1992145"/>
                        <a:pt x="201570" y="1969850"/>
                      </a:cubicBezTo>
                      <a:cubicBezTo>
                        <a:pt x="201570" y="1947555"/>
                        <a:pt x="183497" y="1929482"/>
                        <a:pt x="161202" y="1929482"/>
                      </a:cubicBezTo>
                      <a:close/>
                      <a:moveTo>
                        <a:pt x="76766" y="1929482"/>
                      </a:moveTo>
                      <a:cubicBezTo>
                        <a:pt x="54471" y="1929482"/>
                        <a:pt x="36398" y="1947555"/>
                        <a:pt x="36398" y="1969850"/>
                      </a:cubicBezTo>
                      <a:cubicBezTo>
                        <a:pt x="36398" y="1992145"/>
                        <a:pt x="54471" y="2010218"/>
                        <a:pt x="76766" y="2010218"/>
                      </a:cubicBezTo>
                      <a:cubicBezTo>
                        <a:pt x="99061" y="2010218"/>
                        <a:pt x="117134" y="1992145"/>
                        <a:pt x="117134" y="1969850"/>
                      </a:cubicBezTo>
                      <a:cubicBezTo>
                        <a:pt x="117134" y="1947555"/>
                        <a:pt x="99061" y="1929482"/>
                        <a:pt x="76766" y="1929482"/>
                      </a:cubicBezTo>
                      <a:close/>
                      <a:moveTo>
                        <a:pt x="1343312" y="1843433"/>
                      </a:moveTo>
                      <a:cubicBezTo>
                        <a:pt x="1321017" y="1843433"/>
                        <a:pt x="1302944" y="1861506"/>
                        <a:pt x="1302944" y="1883801"/>
                      </a:cubicBezTo>
                      <a:cubicBezTo>
                        <a:pt x="1302944" y="1906096"/>
                        <a:pt x="1321017" y="1924169"/>
                        <a:pt x="1343312" y="1924169"/>
                      </a:cubicBezTo>
                      <a:cubicBezTo>
                        <a:pt x="1365607" y="1924169"/>
                        <a:pt x="1383680" y="1906096"/>
                        <a:pt x="1383680" y="1883801"/>
                      </a:cubicBezTo>
                      <a:cubicBezTo>
                        <a:pt x="1383680" y="1861506"/>
                        <a:pt x="1365607" y="1843433"/>
                        <a:pt x="1343312" y="1843433"/>
                      </a:cubicBezTo>
                      <a:close/>
                      <a:moveTo>
                        <a:pt x="1258874" y="1843433"/>
                      </a:moveTo>
                      <a:cubicBezTo>
                        <a:pt x="1236579" y="1843433"/>
                        <a:pt x="1218506" y="1861506"/>
                        <a:pt x="1218506" y="1883801"/>
                      </a:cubicBezTo>
                      <a:cubicBezTo>
                        <a:pt x="1218506" y="1906096"/>
                        <a:pt x="1236579" y="1924169"/>
                        <a:pt x="1258874" y="1924169"/>
                      </a:cubicBezTo>
                      <a:cubicBezTo>
                        <a:pt x="1281169" y="1924169"/>
                        <a:pt x="1299242" y="1906096"/>
                        <a:pt x="1299242" y="1883801"/>
                      </a:cubicBezTo>
                      <a:cubicBezTo>
                        <a:pt x="1299242" y="1861506"/>
                        <a:pt x="1281169" y="1843433"/>
                        <a:pt x="1258874" y="1843433"/>
                      </a:cubicBezTo>
                      <a:close/>
                      <a:moveTo>
                        <a:pt x="1174438" y="1843433"/>
                      </a:moveTo>
                      <a:cubicBezTo>
                        <a:pt x="1152143" y="1843433"/>
                        <a:pt x="1134070" y="1861506"/>
                        <a:pt x="1134070" y="1883801"/>
                      </a:cubicBezTo>
                      <a:cubicBezTo>
                        <a:pt x="1134070" y="1906096"/>
                        <a:pt x="1152143" y="1924169"/>
                        <a:pt x="1174438" y="1924169"/>
                      </a:cubicBezTo>
                      <a:cubicBezTo>
                        <a:pt x="1196733" y="1924169"/>
                        <a:pt x="1214806" y="1906096"/>
                        <a:pt x="1214806" y="1883801"/>
                      </a:cubicBezTo>
                      <a:cubicBezTo>
                        <a:pt x="1214806" y="1861506"/>
                        <a:pt x="1196733" y="1843433"/>
                        <a:pt x="1174438" y="1843433"/>
                      </a:cubicBezTo>
                      <a:close/>
                      <a:moveTo>
                        <a:pt x="1090002" y="1843433"/>
                      </a:moveTo>
                      <a:cubicBezTo>
                        <a:pt x="1067707" y="1843433"/>
                        <a:pt x="1049634" y="1861506"/>
                        <a:pt x="1049634" y="1883801"/>
                      </a:cubicBezTo>
                      <a:cubicBezTo>
                        <a:pt x="1049634" y="1906096"/>
                        <a:pt x="1067707" y="1924169"/>
                        <a:pt x="1090002" y="1924169"/>
                      </a:cubicBezTo>
                      <a:cubicBezTo>
                        <a:pt x="1112297" y="1924169"/>
                        <a:pt x="1130370" y="1906096"/>
                        <a:pt x="1130370" y="1883801"/>
                      </a:cubicBezTo>
                      <a:cubicBezTo>
                        <a:pt x="1130370" y="1861506"/>
                        <a:pt x="1112297" y="1843433"/>
                        <a:pt x="1090002" y="1843433"/>
                      </a:cubicBezTo>
                      <a:close/>
                      <a:moveTo>
                        <a:pt x="1005565" y="1843433"/>
                      </a:moveTo>
                      <a:cubicBezTo>
                        <a:pt x="983270" y="1843433"/>
                        <a:pt x="965197" y="1861506"/>
                        <a:pt x="965197" y="1883801"/>
                      </a:cubicBezTo>
                      <a:cubicBezTo>
                        <a:pt x="965197" y="1906096"/>
                        <a:pt x="983270" y="1924169"/>
                        <a:pt x="1005565" y="1924169"/>
                      </a:cubicBezTo>
                      <a:cubicBezTo>
                        <a:pt x="1027860" y="1924169"/>
                        <a:pt x="1045933" y="1906096"/>
                        <a:pt x="1045933" y="1883801"/>
                      </a:cubicBezTo>
                      <a:cubicBezTo>
                        <a:pt x="1045933" y="1861506"/>
                        <a:pt x="1027860" y="1843433"/>
                        <a:pt x="1005565" y="1843433"/>
                      </a:cubicBezTo>
                      <a:close/>
                      <a:moveTo>
                        <a:pt x="921129" y="1843433"/>
                      </a:moveTo>
                      <a:cubicBezTo>
                        <a:pt x="898834" y="1843433"/>
                        <a:pt x="880761" y="1861506"/>
                        <a:pt x="880761" y="1883801"/>
                      </a:cubicBezTo>
                      <a:cubicBezTo>
                        <a:pt x="880761" y="1906096"/>
                        <a:pt x="898834" y="1924169"/>
                        <a:pt x="921129" y="1924169"/>
                      </a:cubicBezTo>
                      <a:cubicBezTo>
                        <a:pt x="943424" y="1924169"/>
                        <a:pt x="961497" y="1906096"/>
                        <a:pt x="961497" y="1883801"/>
                      </a:cubicBezTo>
                      <a:cubicBezTo>
                        <a:pt x="961497" y="1861506"/>
                        <a:pt x="943424" y="1843433"/>
                        <a:pt x="921129" y="1843433"/>
                      </a:cubicBezTo>
                      <a:close/>
                      <a:moveTo>
                        <a:pt x="836693" y="1843433"/>
                      </a:moveTo>
                      <a:cubicBezTo>
                        <a:pt x="814398" y="1843433"/>
                        <a:pt x="796325" y="1861506"/>
                        <a:pt x="796325" y="1883801"/>
                      </a:cubicBezTo>
                      <a:cubicBezTo>
                        <a:pt x="796325" y="1906096"/>
                        <a:pt x="814398" y="1924169"/>
                        <a:pt x="836693" y="1924169"/>
                      </a:cubicBezTo>
                      <a:cubicBezTo>
                        <a:pt x="858988" y="1924169"/>
                        <a:pt x="877061" y="1906096"/>
                        <a:pt x="877061" y="1883801"/>
                      </a:cubicBezTo>
                      <a:cubicBezTo>
                        <a:pt x="877061" y="1861506"/>
                        <a:pt x="858988" y="1843433"/>
                        <a:pt x="836693" y="1843433"/>
                      </a:cubicBezTo>
                      <a:close/>
                      <a:moveTo>
                        <a:pt x="752256" y="1843433"/>
                      </a:moveTo>
                      <a:cubicBezTo>
                        <a:pt x="729961" y="1843433"/>
                        <a:pt x="711888" y="1861506"/>
                        <a:pt x="711888" y="1883801"/>
                      </a:cubicBezTo>
                      <a:cubicBezTo>
                        <a:pt x="711888" y="1906096"/>
                        <a:pt x="729961" y="1924169"/>
                        <a:pt x="752256" y="1924169"/>
                      </a:cubicBezTo>
                      <a:cubicBezTo>
                        <a:pt x="774551" y="1924169"/>
                        <a:pt x="792624" y="1906096"/>
                        <a:pt x="792624" y="1883801"/>
                      </a:cubicBezTo>
                      <a:cubicBezTo>
                        <a:pt x="792624" y="1861506"/>
                        <a:pt x="774551" y="1843433"/>
                        <a:pt x="752256" y="1843433"/>
                      </a:cubicBezTo>
                      <a:close/>
                      <a:moveTo>
                        <a:pt x="667820" y="1843433"/>
                      </a:moveTo>
                      <a:cubicBezTo>
                        <a:pt x="645525" y="1843433"/>
                        <a:pt x="627452" y="1861506"/>
                        <a:pt x="627452" y="1883801"/>
                      </a:cubicBezTo>
                      <a:cubicBezTo>
                        <a:pt x="627452" y="1906096"/>
                        <a:pt x="645525" y="1924169"/>
                        <a:pt x="667820" y="1924169"/>
                      </a:cubicBezTo>
                      <a:cubicBezTo>
                        <a:pt x="690115" y="1924169"/>
                        <a:pt x="708188" y="1906096"/>
                        <a:pt x="708188" y="1883801"/>
                      </a:cubicBezTo>
                      <a:cubicBezTo>
                        <a:pt x="708188" y="1861506"/>
                        <a:pt x="690115" y="1843433"/>
                        <a:pt x="667820" y="1843433"/>
                      </a:cubicBezTo>
                      <a:close/>
                      <a:moveTo>
                        <a:pt x="583384" y="1843433"/>
                      </a:moveTo>
                      <a:cubicBezTo>
                        <a:pt x="561089" y="1843433"/>
                        <a:pt x="543016" y="1861506"/>
                        <a:pt x="543016" y="1883801"/>
                      </a:cubicBezTo>
                      <a:cubicBezTo>
                        <a:pt x="543016" y="1906096"/>
                        <a:pt x="561089" y="1924169"/>
                        <a:pt x="583384" y="1924169"/>
                      </a:cubicBezTo>
                      <a:cubicBezTo>
                        <a:pt x="605679" y="1924169"/>
                        <a:pt x="623752" y="1906096"/>
                        <a:pt x="623752" y="1883801"/>
                      </a:cubicBezTo>
                      <a:cubicBezTo>
                        <a:pt x="623752" y="1861506"/>
                        <a:pt x="605679" y="1843433"/>
                        <a:pt x="583384" y="1843433"/>
                      </a:cubicBezTo>
                      <a:close/>
                      <a:moveTo>
                        <a:pt x="498947" y="1843433"/>
                      </a:moveTo>
                      <a:cubicBezTo>
                        <a:pt x="476652" y="1843433"/>
                        <a:pt x="458579" y="1861506"/>
                        <a:pt x="458579" y="1883801"/>
                      </a:cubicBezTo>
                      <a:cubicBezTo>
                        <a:pt x="458579" y="1906096"/>
                        <a:pt x="476652" y="1924169"/>
                        <a:pt x="498947" y="1924169"/>
                      </a:cubicBezTo>
                      <a:cubicBezTo>
                        <a:pt x="521242" y="1924169"/>
                        <a:pt x="539315" y="1906096"/>
                        <a:pt x="539315" y="1883801"/>
                      </a:cubicBezTo>
                      <a:cubicBezTo>
                        <a:pt x="539315" y="1861506"/>
                        <a:pt x="521242" y="1843433"/>
                        <a:pt x="498947" y="1843433"/>
                      </a:cubicBezTo>
                      <a:close/>
                      <a:moveTo>
                        <a:pt x="414511" y="1843433"/>
                      </a:moveTo>
                      <a:cubicBezTo>
                        <a:pt x="392216" y="1843433"/>
                        <a:pt x="374143" y="1861506"/>
                        <a:pt x="374143" y="1883801"/>
                      </a:cubicBezTo>
                      <a:cubicBezTo>
                        <a:pt x="374143" y="1906096"/>
                        <a:pt x="392216" y="1924169"/>
                        <a:pt x="414511" y="1924169"/>
                      </a:cubicBezTo>
                      <a:cubicBezTo>
                        <a:pt x="436806" y="1924169"/>
                        <a:pt x="454879" y="1906096"/>
                        <a:pt x="454879" y="1883801"/>
                      </a:cubicBezTo>
                      <a:cubicBezTo>
                        <a:pt x="454879" y="1861506"/>
                        <a:pt x="436806" y="1843433"/>
                        <a:pt x="414511" y="1843433"/>
                      </a:cubicBezTo>
                      <a:close/>
                      <a:moveTo>
                        <a:pt x="330075" y="1843433"/>
                      </a:moveTo>
                      <a:cubicBezTo>
                        <a:pt x="307780" y="1843433"/>
                        <a:pt x="289707" y="1861506"/>
                        <a:pt x="289707" y="1883801"/>
                      </a:cubicBezTo>
                      <a:cubicBezTo>
                        <a:pt x="289707" y="1906096"/>
                        <a:pt x="307780" y="1924169"/>
                        <a:pt x="330075" y="1924169"/>
                      </a:cubicBezTo>
                      <a:cubicBezTo>
                        <a:pt x="352370" y="1924169"/>
                        <a:pt x="370443" y="1906096"/>
                        <a:pt x="370443" y="1883801"/>
                      </a:cubicBezTo>
                      <a:cubicBezTo>
                        <a:pt x="370443" y="1861506"/>
                        <a:pt x="352370" y="1843433"/>
                        <a:pt x="330075" y="1843433"/>
                      </a:cubicBezTo>
                      <a:close/>
                      <a:moveTo>
                        <a:pt x="245639" y="1843433"/>
                      </a:moveTo>
                      <a:cubicBezTo>
                        <a:pt x="223344" y="1843433"/>
                        <a:pt x="205271" y="1861506"/>
                        <a:pt x="205271" y="1883801"/>
                      </a:cubicBezTo>
                      <a:cubicBezTo>
                        <a:pt x="205271" y="1906096"/>
                        <a:pt x="223344" y="1924169"/>
                        <a:pt x="245639" y="1924169"/>
                      </a:cubicBezTo>
                      <a:cubicBezTo>
                        <a:pt x="267934" y="1924169"/>
                        <a:pt x="286007" y="1906096"/>
                        <a:pt x="286007" y="1883801"/>
                      </a:cubicBezTo>
                      <a:cubicBezTo>
                        <a:pt x="286007" y="1861506"/>
                        <a:pt x="267934" y="1843433"/>
                        <a:pt x="245639" y="1843433"/>
                      </a:cubicBezTo>
                      <a:close/>
                      <a:moveTo>
                        <a:pt x="161202" y="1843433"/>
                      </a:moveTo>
                      <a:cubicBezTo>
                        <a:pt x="138907" y="1843433"/>
                        <a:pt x="120834" y="1861506"/>
                        <a:pt x="120834" y="1883801"/>
                      </a:cubicBezTo>
                      <a:cubicBezTo>
                        <a:pt x="120834" y="1906096"/>
                        <a:pt x="138907" y="1924169"/>
                        <a:pt x="161202" y="1924169"/>
                      </a:cubicBezTo>
                      <a:cubicBezTo>
                        <a:pt x="183497" y="1924169"/>
                        <a:pt x="201570" y="1906096"/>
                        <a:pt x="201570" y="1883801"/>
                      </a:cubicBezTo>
                      <a:cubicBezTo>
                        <a:pt x="201570" y="1861506"/>
                        <a:pt x="183497" y="1843433"/>
                        <a:pt x="161202" y="1843433"/>
                      </a:cubicBezTo>
                      <a:close/>
                      <a:moveTo>
                        <a:pt x="76766" y="1843433"/>
                      </a:moveTo>
                      <a:cubicBezTo>
                        <a:pt x="54471" y="1843433"/>
                        <a:pt x="36398" y="1861506"/>
                        <a:pt x="36398" y="1883801"/>
                      </a:cubicBezTo>
                      <a:cubicBezTo>
                        <a:pt x="36398" y="1906096"/>
                        <a:pt x="54471" y="1924169"/>
                        <a:pt x="76766" y="1924169"/>
                      </a:cubicBezTo>
                      <a:cubicBezTo>
                        <a:pt x="99061" y="1924169"/>
                        <a:pt x="117134" y="1906096"/>
                        <a:pt x="117134" y="1883801"/>
                      </a:cubicBezTo>
                      <a:cubicBezTo>
                        <a:pt x="117134" y="1861506"/>
                        <a:pt x="99061" y="1843433"/>
                        <a:pt x="76766" y="1843433"/>
                      </a:cubicBezTo>
                      <a:close/>
                      <a:moveTo>
                        <a:pt x="1343312" y="1757383"/>
                      </a:moveTo>
                      <a:cubicBezTo>
                        <a:pt x="1321017" y="1757383"/>
                        <a:pt x="1302944" y="1775456"/>
                        <a:pt x="1302944" y="1797751"/>
                      </a:cubicBezTo>
                      <a:cubicBezTo>
                        <a:pt x="1302944" y="1820046"/>
                        <a:pt x="1321017" y="1838119"/>
                        <a:pt x="1343312" y="1838119"/>
                      </a:cubicBezTo>
                      <a:cubicBezTo>
                        <a:pt x="1365607" y="1838119"/>
                        <a:pt x="1383680" y="1820046"/>
                        <a:pt x="1383680" y="1797751"/>
                      </a:cubicBezTo>
                      <a:cubicBezTo>
                        <a:pt x="1383680" y="1775456"/>
                        <a:pt x="1365607" y="1757383"/>
                        <a:pt x="1343312" y="1757383"/>
                      </a:cubicBezTo>
                      <a:close/>
                      <a:moveTo>
                        <a:pt x="1258874" y="1757383"/>
                      </a:moveTo>
                      <a:cubicBezTo>
                        <a:pt x="1236579" y="1757383"/>
                        <a:pt x="1218506" y="1775456"/>
                        <a:pt x="1218506" y="1797751"/>
                      </a:cubicBezTo>
                      <a:cubicBezTo>
                        <a:pt x="1218506" y="1820046"/>
                        <a:pt x="1236579" y="1838119"/>
                        <a:pt x="1258874" y="1838119"/>
                      </a:cubicBezTo>
                      <a:cubicBezTo>
                        <a:pt x="1281169" y="1838119"/>
                        <a:pt x="1299242" y="1820046"/>
                        <a:pt x="1299242" y="1797751"/>
                      </a:cubicBezTo>
                      <a:cubicBezTo>
                        <a:pt x="1299242" y="1775456"/>
                        <a:pt x="1281169" y="1757383"/>
                        <a:pt x="1258874" y="1757383"/>
                      </a:cubicBezTo>
                      <a:close/>
                      <a:moveTo>
                        <a:pt x="1174438" y="1757383"/>
                      </a:moveTo>
                      <a:cubicBezTo>
                        <a:pt x="1152143" y="1757383"/>
                        <a:pt x="1134070" y="1775456"/>
                        <a:pt x="1134070" y="1797751"/>
                      </a:cubicBezTo>
                      <a:cubicBezTo>
                        <a:pt x="1134070" y="1820046"/>
                        <a:pt x="1152143" y="1838119"/>
                        <a:pt x="1174438" y="1838119"/>
                      </a:cubicBezTo>
                      <a:cubicBezTo>
                        <a:pt x="1196733" y="1838119"/>
                        <a:pt x="1214806" y="1820046"/>
                        <a:pt x="1214806" y="1797751"/>
                      </a:cubicBezTo>
                      <a:cubicBezTo>
                        <a:pt x="1214806" y="1775456"/>
                        <a:pt x="1196733" y="1757383"/>
                        <a:pt x="1174438" y="1757383"/>
                      </a:cubicBezTo>
                      <a:close/>
                      <a:moveTo>
                        <a:pt x="1090002" y="1757383"/>
                      </a:moveTo>
                      <a:cubicBezTo>
                        <a:pt x="1067707" y="1757383"/>
                        <a:pt x="1049634" y="1775456"/>
                        <a:pt x="1049634" y="1797751"/>
                      </a:cubicBezTo>
                      <a:cubicBezTo>
                        <a:pt x="1049634" y="1820046"/>
                        <a:pt x="1067707" y="1838119"/>
                        <a:pt x="1090002" y="1838119"/>
                      </a:cubicBezTo>
                      <a:cubicBezTo>
                        <a:pt x="1112297" y="1838119"/>
                        <a:pt x="1130370" y="1820046"/>
                        <a:pt x="1130370" y="1797751"/>
                      </a:cubicBezTo>
                      <a:cubicBezTo>
                        <a:pt x="1130370" y="1775456"/>
                        <a:pt x="1112297" y="1757383"/>
                        <a:pt x="1090002" y="1757383"/>
                      </a:cubicBezTo>
                      <a:close/>
                      <a:moveTo>
                        <a:pt x="1005565" y="1757383"/>
                      </a:moveTo>
                      <a:cubicBezTo>
                        <a:pt x="983270" y="1757383"/>
                        <a:pt x="965197" y="1775456"/>
                        <a:pt x="965197" y="1797751"/>
                      </a:cubicBezTo>
                      <a:cubicBezTo>
                        <a:pt x="965197" y="1820046"/>
                        <a:pt x="983270" y="1838119"/>
                        <a:pt x="1005565" y="1838119"/>
                      </a:cubicBezTo>
                      <a:cubicBezTo>
                        <a:pt x="1027860" y="1838119"/>
                        <a:pt x="1045933" y="1820046"/>
                        <a:pt x="1045933" y="1797751"/>
                      </a:cubicBezTo>
                      <a:cubicBezTo>
                        <a:pt x="1045933" y="1775456"/>
                        <a:pt x="1027860" y="1757383"/>
                        <a:pt x="1005565" y="1757383"/>
                      </a:cubicBezTo>
                      <a:close/>
                      <a:moveTo>
                        <a:pt x="921129" y="1757383"/>
                      </a:moveTo>
                      <a:cubicBezTo>
                        <a:pt x="898834" y="1757383"/>
                        <a:pt x="880761" y="1775456"/>
                        <a:pt x="880761" y="1797751"/>
                      </a:cubicBezTo>
                      <a:cubicBezTo>
                        <a:pt x="880761" y="1820046"/>
                        <a:pt x="898834" y="1838119"/>
                        <a:pt x="921129" y="1838119"/>
                      </a:cubicBezTo>
                      <a:cubicBezTo>
                        <a:pt x="943424" y="1838119"/>
                        <a:pt x="961497" y="1820046"/>
                        <a:pt x="961497" y="1797751"/>
                      </a:cubicBezTo>
                      <a:cubicBezTo>
                        <a:pt x="961497" y="1775456"/>
                        <a:pt x="943424" y="1757383"/>
                        <a:pt x="921129" y="1757383"/>
                      </a:cubicBezTo>
                      <a:close/>
                      <a:moveTo>
                        <a:pt x="836693" y="1757383"/>
                      </a:moveTo>
                      <a:cubicBezTo>
                        <a:pt x="814398" y="1757383"/>
                        <a:pt x="796325" y="1775456"/>
                        <a:pt x="796325" y="1797751"/>
                      </a:cubicBezTo>
                      <a:cubicBezTo>
                        <a:pt x="796325" y="1820046"/>
                        <a:pt x="814398" y="1838119"/>
                        <a:pt x="836693" y="1838119"/>
                      </a:cubicBezTo>
                      <a:cubicBezTo>
                        <a:pt x="858988" y="1838119"/>
                        <a:pt x="877061" y="1820046"/>
                        <a:pt x="877061" y="1797751"/>
                      </a:cubicBezTo>
                      <a:cubicBezTo>
                        <a:pt x="877061" y="1775456"/>
                        <a:pt x="858988" y="1757383"/>
                        <a:pt x="836693" y="1757383"/>
                      </a:cubicBezTo>
                      <a:close/>
                      <a:moveTo>
                        <a:pt x="752256" y="1757383"/>
                      </a:moveTo>
                      <a:cubicBezTo>
                        <a:pt x="729961" y="1757383"/>
                        <a:pt x="711888" y="1775456"/>
                        <a:pt x="711888" y="1797751"/>
                      </a:cubicBezTo>
                      <a:cubicBezTo>
                        <a:pt x="711888" y="1820046"/>
                        <a:pt x="729961" y="1838119"/>
                        <a:pt x="752256" y="1838119"/>
                      </a:cubicBezTo>
                      <a:cubicBezTo>
                        <a:pt x="774551" y="1838119"/>
                        <a:pt x="792624" y="1820046"/>
                        <a:pt x="792624" y="1797751"/>
                      </a:cubicBezTo>
                      <a:cubicBezTo>
                        <a:pt x="792624" y="1775456"/>
                        <a:pt x="774551" y="1757383"/>
                        <a:pt x="752256" y="1757383"/>
                      </a:cubicBezTo>
                      <a:close/>
                      <a:moveTo>
                        <a:pt x="667820" y="1757383"/>
                      </a:moveTo>
                      <a:cubicBezTo>
                        <a:pt x="645525" y="1757383"/>
                        <a:pt x="627452" y="1775456"/>
                        <a:pt x="627452" y="1797751"/>
                      </a:cubicBezTo>
                      <a:cubicBezTo>
                        <a:pt x="627452" y="1820046"/>
                        <a:pt x="645525" y="1838119"/>
                        <a:pt x="667820" y="1838119"/>
                      </a:cubicBezTo>
                      <a:cubicBezTo>
                        <a:pt x="690115" y="1838119"/>
                        <a:pt x="708188" y="1820046"/>
                        <a:pt x="708188" y="1797751"/>
                      </a:cubicBezTo>
                      <a:cubicBezTo>
                        <a:pt x="708188" y="1775456"/>
                        <a:pt x="690115" y="1757383"/>
                        <a:pt x="667820" y="1757383"/>
                      </a:cubicBezTo>
                      <a:close/>
                      <a:moveTo>
                        <a:pt x="583384" y="1757383"/>
                      </a:moveTo>
                      <a:cubicBezTo>
                        <a:pt x="561089" y="1757383"/>
                        <a:pt x="543016" y="1775456"/>
                        <a:pt x="543016" y="1797751"/>
                      </a:cubicBezTo>
                      <a:cubicBezTo>
                        <a:pt x="543016" y="1820046"/>
                        <a:pt x="561089" y="1838119"/>
                        <a:pt x="583384" y="1838119"/>
                      </a:cubicBezTo>
                      <a:cubicBezTo>
                        <a:pt x="605679" y="1838119"/>
                        <a:pt x="623752" y="1820046"/>
                        <a:pt x="623752" y="1797751"/>
                      </a:cubicBezTo>
                      <a:cubicBezTo>
                        <a:pt x="623752" y="1775456"/>
                        <a:pt x="605679" y="1757383"/>
                        <a:pt x="583384" y="1757383"/>
                      </a:cubicBezTo>
                      <a:close/>
                      <a:moveTo>
                        <a:pt x="498947" y="1757383"/>
                      </a:moveTo>
                      <a:cubicBezTo>
                        <a:pt x="476652" y="1757383"/>
                        <a:pt x="458579" y="1775456"/>
                        <a:pt x="458579" y="1797751"/>
                      </a:cubicBezTo>
                      <a:cubicBezTo>
                        <a:pt x="458579" y="1820046"/>
                        <a:pt x="476652" y="1838119"/>
                        <a:pt x="498947" y="1838119"/>
                      </a:cubicBezTo>
                      <a:cubicBezTo>
                        <a:pt x="521242" y="1838119"/>
                        <a:pt x="539315" y="1820046"/>
                        <a:pt x="539315" y="1797751"/>
                      </a:cubicBezTo>
                      <a:cubicBezTo>
                        <a:pt x="539315" y="1775456"/>
                        <a:pt x="521242" y="1757383"/>
                        <a:pt x="498947" y="1757383"/>
                      </a:cubicBezTo>
                      <a:close/>
                      <a:moveTo>
                        <a:pt x="414511" y="1757383"/>
                      </a:moveTo>
                      <a:cubicBezTo>
                        <a:pt x="392216" y="1757383"/>
                        <a:pt x="374143" y="1775456"/>
                        <a:pt x="374143" y="1797751"/>
                      </a:cubicBezTo>
                      <a:cubicBezTo>
                        <a:pt x="374143" y="1820046"/>
                        <a:pt x="392216" y="1838119"/>
                        <a:pt x="414511" y="1838119"/>
                      </a:cubicBezTo>
                      <a:cubicBezTo>
                        <a:pt x="436806" y="1838119"/>
                        <a:pt x="454879" y="1820046"/>
                        <a:pt x="454879" y="1797751"/>
                      </a:cubicBezTo>
                      <a:cubicBezTo>
                        <a:pt x="454879" y="1775456"/>
                        <a:pt x="436806" y="1757383"/>
                        <a:pt x="414511" y="1757383"/>
                      </a:cubicBezTo>
                      <a:close/>
                      <a:moveTo>
                        <a:pt x="330075" y="1757383"/>
                      </a:moveTo>
                      <a:cubicBezTo>
                        <a:pt x="307780" y="1757383"/>
                        <a:pt x="289707" y="1775456"/>
                        <a:pt x="289707" y="1797751"/>
                      </a:cubicBezTo>
                      <a:cubicBezTo>
                        <a:pt x="289707" y="1820046"/>
                        <a:pt x="307780" y="1838119"/>
                        <a:pt x="330075" y="1838119"/>
                      </a:cubicBezTo>
                      <a:cubicBezTo>
                        <a:pt x="352370" y="1838119"/>
                        <a:pt x="370443" y="1820046"/>
                        <a:pt x="370443" y="1797751"/>
                      </a:cubicBezTo>
                      <a:cubicBezTo>
                        <a:pt x="370443" y="1775456"/>
                        <a:pt x="352370" y="1757383"/>
                        <a:pt x="330075" y="1757383"/>
                      </a:cubicBezTo>
                      <a:close/>
                      <a:moveTo>
                        <a:pt x="245639" y="1757383"/>
                      </a:moveTo>
                      <a:cubicBezTo>
                        <a:pt x="223344" y="1757383"/>
                        <a:pt x="205271" y="1775456"/>
                        <a:pt x="205271" y="1797751"/>
                      </a:cubicBezTo>
                      <a:cubicBezTo>
                        <a:pt x="205271" y="1820046"/>
                        <a:pt x="223344" y="1838119"/>
                        <a:pt x="245639" y="1838119"/>
                      </a:cubicBezTo>
                      <a:cubicBezTo>
                        <a:pt x="267934" y="1838119"/>
                        <a:pt x="286007" y="1820046"/>
                        <a:pt x="286007" y="1797751"/>
                      </a:cubicBezTo>
                      <a:cubicBezTo>
                        <a:pt x="286007" y="1775456"/>
                        <a:pt x="267934" y="1757383"/>
                        <a:pt x="245639" y="1757383"/>
                      </a:cubicBezTo>
                      <a:close/>
                      <a:moveTo>
                        <a:pt x="161202" y="1757383"/>
                      </a:moveTo>
                      <a:cubicBezTo>
                        <a:pt x="138907" y="1757383"/>
                        <a:pt x="120834" y="1775456"/>
                        <a:pt x="120834" y="1797751"/>
                      </a:cubicBezTo>
                      <a:cubicBezTo>
                        <a:pt x="120834" y="1820046"/>
                        <a:pt x="138907" y="1838119"/>
                        <a:pt x="161202" y="1838119"/>
                      </a:cubicBezTo>
                      <a:cubicBezTo>
                        <a:pt x="183497" y="1838119"/>
                        <a:pt x="201570" y="1820046"/>
                        <a:pt x="201570" y="1797751"/>
                      </a:cubicBezTo>
                      <a:cubicBezTo>
                        <a:pt x="201570" y="1775456"/>
                        <a:pt x="183497" y="1757383"/>
                        <a:pt x="161202" y="1757383"/>
                      </a:cubicBezTo>
                      <a:close/>
                      <a:moveTo>
                        <a:pt x="76766" y="1757383"/>
                      </a:moveTo>
                      <a:cubicBezTo>
                        <a:pt x="54471" y="1757383"/>
                        <a:pt x="36398" y="1775456"/>
                        <a:pt x="36398" y="1797751"/>
                      </a:cubicBezTo>
                      <a:cubicBezTo>
                        <a:pt x="36398" y="1820046"/>
                        <a:pt x="54471" y="1838119"/>
                        <a:pt x="76766" y="1838119"/>
                      </a:cubicBezTo>
                      <a:cubicBezTo>
                        <a:pt x="99061" y="1838119"/>
                        <a:pt x="117134" y="1820046"/>
                        <a:pt x="117134" y="1797751"/>
                      </a:cubicBezTo>
                      <a:cubicBezTo>
                        <a:pt x="117134" y="1775456"/>
                        <a:pt x="99061" y="1757383"/>
                        <a:pt x="76766" y="1757383"/>
                      </a:cubicBezTo>
                      <a:close/>
                      <a:moveTo>
                        <a:pt x="1343312" y="1671334"/>
                      </a:moveTo>
                      <a:cubicBezTo>
                        <a:pt x="1321017" y="1671334"/>
                        <a:pt x="1302944" y="1689407"/>
                        <a:pt x="1302944" y="1711702"/>
                      </a:cubicBezTo>
                      <a:cubicBezTo>
                        <a:pt x="1302944" y="1733997"/>
                        <a:pt x="1321017" y="1752070"/>
                        <a:pt x="1343312" y="1752070"/>
                      </a:cubicBezTo>
                      <a:cubicBezTo>
                        <a:pt x="1365607" y="1752070"/>
                        <a:pt x="1383680" y="1733997"/>
                        <a:pt x="1383680" y="1711702"/>
                      </a:cubicBezTo>
                      <a:cubicBezTo>
                        <a:pt x="1383680" y="1689407"/>
                        <a:pt x="1365607" y="1671334"/>
                        <a:pt x="1343312" y="1671334"/>
                      </a:cubicBezTo>
                      <a:close/>
                      <a:moveTo>
                        <a:pt x="1258874" y="1671334"/>
                      </a:moveTo>
                      <a:cubicBezTo>
                        <a:pt x="1236579" y="1671334"/>
                        <a:pt x="1218506" y="1689407"/>
                        <a:pt x="1218506" y="1711702"/>
                      </a:cubicBezTo>
                      <a:cubicBezTo>
                        <a:pt x="1218506" y="1733997"/>
                        <a:pt x="1236579" y="1752070"/>
                        <a:pt x="1258874" y="1752070"/>
                      </a:cubicBezTo>
                      <a:cubicBezTo>
                        <a:pt x="1281169" y="1752070"/>
                        <a:pt x="1299242" y="1733997"/>
                        <a:pt x="1299242" y="1711702"/>
                      </a:cubicBezTo>
                      <a:cubicBezTo>
                        <a:pt x="1299242" y="1689407"/>
                        <a:pt x="1281169" y="1671334"/>
                        <a:pt x="1258874" y="1671334"/>
                      </a:cubicBezTo>
                      <a:close/>
                      <a:moveTo>
                        <a:pt x="1174438" y="1671334"/>
                      </a:moveTo>
                      <a:cubicBezTo>
                        <a:pt x="1152143" y="1671334"/>
                        <a:pt x="1134070" y="1689407"/>
                        <a:pt x="1134070" y="1711702"/>
                      </a:cubicBezTo>
                      <a:cubicBezTo>
                        <a:pt x="1134070" y="1733997"/>
                        <a:pt x="1152143" y="1752070"/>
                        <a:pt x="1174438" y="1752070"/>
                      </a:cubicBezTo>
                      <a:cubicBezTo>
                        <a:pt x="1196733" y="1752070"/>
                        <a:pt x="1214806" y="1733997"/>
                        <a:pt x="1214806" y="1711702"/>
                      </a:cubicBezTo>
                      <a:cubicBezTo>
                        <a:pt x="1214806" y="1689407"/>
                        <a:pt x="1196733" y="1671334"/>
                        <a:pt x="1174438" y="1671334"/>
                      </a:cubicBezTo>
                      <a:close/>
                      <a:moveTo>
                        <a:pt x="1090002" y="1671334"/>
                      </a:moveTo>
                      <a:cubicBezTo>
                        <a:pt x="1067707" y="1671334"/>
                        <a:pt x="1049634" y="1689407"/>
                        <a:pt x="1049634" y="1711702"/>
                      </a:cubicBezTo>
                      <a:cubicBezTo>
                        <a:pt x="1049634" y="1733997"/>
                        <a:pt x="1067707" y="1752070"/>
                        <a:pt x="1090002" y="1752070"/>
                      </a:cubicBezTo>
                      <a:cubicBezTo>
                        <a:pt x="1112297" y="1752070"/>
                        <a:pt x="1130370" y="1733997"/>
                        <a:pt x="1130370" y="1711702"/>
                      </a:cubicBezTo>
                      <a:cubicBezTo>
                        <a:pt x="1130370" y="1689407"/>
                        <a:pt x="1112297" y="1671334"/>
                        <a:pt x="1090002" y="1671334"/>
                      </a:cubicBezTo>
                      <a:close/>
                      <a:moveTo>
                        <a:pt x="1005565" y="1671334"/>
                      </a:moveTo>
                      <a:cubicBezTo>
                        <a:pt x="983270" y="1671334"/>
                        <a:pt x="965197" y="1689407"/>
                        <a:pt x="965197" y="1711702"/>
                      </a:cubicBezTo>
                      <a:cubicBezTo>
                        <a:pt x="965197" y="1733997"/>
                        <a:pt x="983270" y="1752070"/>
                        <a:pt x="1005565" y="1752070"/>
                      </a:cubicBezTo>
                      <a:cubicBezTo>
                        <a:pt x="1027860" y="1752070"/>
                        <a:pt x="1045933" y="1733997"/>
                        <a:pt x="1045933" y="1711702"/>
                      </a:cubicBezTo>
                      <a:cubicBezTo>
                        <a:pt x="1045933" y="1689407"/>
                        <a:pt x="1027860" y="1671334"/>
                        <a:pt x="1005565" y="1671334"/>
                      </a:cubicBezTo>
                      <a:close/>
                      <a:moveTo>
                        <a:pt x="921129" y="1671334"/>
                      </a:moveTo>
                      <a:cubicBezTo>
                        <a:pt x="898834" y="1671334"/>
                        <a:pt x="880761" y="1689407"/>
                        <a:pt x="880761" y="1711702"/>
                      </a:cubicBezTo>
                      <a:cubicBezTo>
                        <a:pt x="880761" y="1733997"/>
                        <a:pt x="898834" y="1752070"/>
                        <a:pt x="921129" y="1752070"/>
                      </a:cubicBezTo>
                      <a:cubicBezTo>
                        <a:pt x="943424" y="1752070"/>
                        <a:pt x="961497" y="1733997"/>
                        <a:pt x="961497" y="1711702"/>
                      </a:cubicBezTo>
                      <a:cubicBezTo>
                        <a:pt x="961497" y="1689407"/>
                        <a:pt x="943424" y="1671334"/>
                        <a:pt x="921129" y="1671334"/>
                      </a:cubicBezTo>
                      <a:close/>
                      <a:moveTo>
                        <a:pt x="836693" y="1671334"/>
                      </a:moveTo>
                      <a:cubicBezTo>
                        <a:pt x="814398" y="1671334"/>
                        <a:pt x="796325" y="1689407"/>
                        <a:pt x="796325" y="1711702"/>
                      </a:cubicBezTo>
                      <a:cubicBezTo>
                        <a:pt x="796325" y="1733997"/>
                        <a:pt x="814398" y="1752070"/>
                        <a:pt x="836693" y="1752070"/>
                      </a:cubicBezTo>
                      <a:cubicBezTo>
                        <a:pt x="858988" y="1752070"/>
                        <a:pt x="877061" y="1733997"/>
                        <a:pt x="877061" y="1711702"/>
                      </a:cubicBezTo>
                      <a:cubicBezTo>
                        <a:pt x="877061" y="1689407"/>
                        <a:pt x="858988" y="1671334"/>
                        <a:pt x="836693" y="1671334"/>
                      </a:cubicBezTo>
                      <a:close/>
                      <a:moveTo>
                        <a:pt x="752256" y="1671334"/>
                      </a:moveTo>
                      <a:cubicBezTo>
                        <a:pt x="729961" y="1671334"/>
                        <a:pt x="711888" y="1689407"/>
                        <a:pt x="711888" y="1711702"/>
                      </a:cubicBezTo>
                      <a:cubicBezTo>
                        <a:pt x="711888" y="1733997"/>
                        <a:pt x="729961" y="1752070"/>
                        <a:pt x="752256" y="1752070"/>
                      </a:cubicBezTo>
                      <a:cubicBezTo>
                        <a:pt x="774551" y="1752070"/>
                        <a:pt x="792624" y="1733997"/>
                        <a:pt x="792624" y="1711702"/>
                      </a:cubicBezTo>
                      <a:cubicBezTo>
                        <a:pt x="792624" y="1689407"/>
                        <a:pt x="774551" y="1671334"/>
                        <a:pt x="752256" y="1671334"/>
                      </a:cubicBezTo>
                      <a:close/>
                      <a:moveTo>
                        <a:pt x="667820" y="1671334"/>
                      </a:moveTo>
                      <a:cubicBezTo>
                        <a:pt x="645525" y="1671334"/>
                        <a:pt x="627452" y="1689407"/>
                        <a:pt x="627452" y="1711702"/>
                      </a:cubicBezTo>
                      <a:cubicBezTo>
                        <a:pt x="627452" y="1733997"/>
                        <a:pt x="645525" y="1752070"/>
                        <a:pt x="667820" y="1752070"/>
                      </a:cubicBezTo>
                      <a:cubicBezTo>
                        <a:pt x="690115" y="1752070"/>
                        <a:pt x="708188" y="1733997"/>
                        <a:pt x="708188" y="1711702"/>
                      </a:cubicBezTo>
                      <a:cubicBezTo>
                        <a:pt x="708188" y="1689407"/>
                        <a:pt x="690115" y="1671334"/>
                        <a:pt x="667820" y="1671334"/>
                      </a:cubicBezTo>
                      <a:close/>
                      <a:moveTo>
                        <a:pt x="583384" y="1671334"/>
                      </a:moveTo>
                      <a:cubicBezTo>
                        <a:pt x="561089" y="1671334"/>
                        <a:pt x="543016" y="1689407"/>
                        <a:pt x="543016" y="1711702"/>
                      </a:cubicBezTo>
                      <a:cubicBezTo>
                        <a:pt x="543016" y="1733997"/>
                        <a:pt x="561089" y="1752070"/>
                        <a:pt x="583384" y="1752070"/>
                      </a:cubicBezTo>
                      <a:cubicBezTo>
                        <a:pt x="605679" y="1752070"/>
                        <a:pt x="623752" y="1733997"/>
                        <a:pt x="623752" y="1711702"/>
                      </a:cubicBezTo>
                      <a:cubicBezTo>
                        <a:pt x="623752" y="1689407"/>
                        <a:pt x="605679" y="1671334"/>
                        <a:pt x="583384" y="1671334"/>
                      </a:cubicBezTo>
                      <a:close/>
                      <a:moveTo>
                        <a:pt x="498947" y="1671334"/>
                      </a:moveTo>
                      <a:cubicBezTo>
                        <a:pt x="476652" y="1671334"/>
                        <a:pt x="458579" y="1689407"/>
                        <a:pt x="458579" y="1711702"/>
                      </a:cubicBezTo>
                      <a:cubicBezTo>
                        <a:pt x="458579" y="1733997"/>
                        <a:pt x="476652" y="1752070"/>
                        <a:pt x="498947" y="1752070"/>
                      </a:cubicBezTo>
                      <a:cubicBezTo>
                        <a:pt x="521242" y="1752070"/>
                        <a:pt x="539315" y="1733997"/>
                        <a:pt x="539315" y="1711702"/>
                      </a:cubicBezTo>
                      <a:cubicBezTo>
                        <a:pt x="539315" y="1689407"/>
                        <a:pt x="521242" y="1671334"/>
                        <a:pt x="498947" y="1671334"/>
                      </a:cubicBezTo>
                      <a:close/>
                      <a:moveTo>
                        <a:pt x="414511" y="1671334"/>
                      </a:moveTo>
                      <a:cubicBezTo>
                        <a:pt x="392216" y="1671334"/>
                        <a:pt x="374143" y="1689407"/>
                        <a:pt x="374143" y="1711702"/>
                      </a:cubicBezTo>
                      <a:cubicBezTo>
                        <a:pt x="374143" y="1733997"/>
                        <a:pt x="392216" y="1752070"/>
                        <a:pt x="414511" y="1752070"/>
                      </a:cubicBezTo>
                      <a:cubicBezTo>
                        <a:pt x="436806" y="1752070"/>
                        <a:pt x="454879" y="1733997"/>
                        <a:pt x="454879" y="1711702"/>
                      </a:cubicBezTo>
                      <a:cubicBezTo>
                        <a:pt x="454879" y="1689407"/>
                        <a:pt x="436806" y="1671334"/>
                        <a:pt x="414511" y="1671334"/>
                      </a:cubicBezTo>
                      <a:close/>
                      <a:moveTo>
                        <a:pt x="330075" y="1671334"/>
                      </a:moveTo>
                      <a:cubicBezTo>
                        <a:pt x="307780" y="1671334"/>
                        <a:pt x="289707" y="1689407"/>
                        <a:pt x="289707" y="1711702"/>
                      </a:cubicBezTo>
                      <a:cubicBezTo>
                        <a:pt x="289707" y="1733997"/>
                        <a:pt x="307780" y="1752070"/>
                        <a:pt x="330075" y="1752070"/>
                      </a:cubicBezTo>
                      <a:cubicBezTo>
                        <a:pt x="352370" y="1752070"/>
                        <a:pt x="370443" y="1733997"/>
                        <a:pt x="370443" y="1711702"/>
                      </a:cubicBezTo>
                      <a:cubicBezTo>
                        <a:pt x="370443" y="1689407"/>
                        <a:pt x="352370" y="1671334"/>
                        <a:pt x="330075" y="1671334"/>
                      </a:cubicBezTo>
                      <a:close/>
                      <a:moveTo>
                        <a:pt x="245639" y="1671334"/>
                      </a:moveTo>
                      <a:cubicBezTo>
                        <a:pt x="223344" y="1671334"/>
                        <a:pt x="205271" y="1689407"/>
                        <a:pt x="205271" y="1711702"/>
                      </a:cubicBezTo>
                      <a:cubicBezTo>
                        <a:pt x="205271" y="1733997"/>
                        <a:pt x="223344" y="1752070"/>
                        <a:pt x="245639" y="1752070"/>
                      </a:cubicBezTo>
                      <a:cubicBezTo>
                        <a:pt x="267934" y="1752070"/>
                        <a:pt x="286007" y="1733997"/>
                        <a:pt x="286007" y="1711702"/>
                      </a:cubicBezTo>
                      <a:cubicBezTo>
                        <a:pt x="286007" y="1689407"/>
                        <a:pt x="267934" y="1671334"/>
                        <a:pt x="245639" y="1671334"/>
                      </a:cubicBezTo>
                      <a:close/>
                      <a:moveTo>
                        <a:pt x="161202" y="1671334"/>
                      </a:moveTo>
                      <a:cubicBezTo>
                        <a:pt x="138907" y="1671334"/>
                        <a:pt x="120834" y="1689407"/>
                        <a:pt x="120834" y="1711702"/>
                      </a:cubicBezTo>
                      <a:cubicBezTo>
                        <a:pt x="120834" y="1733997"/>
                        <a:pt x="138907" y="1752070"/>
                        <a:pt x="161202" y="1752070"/>
                      </a:cubicBezTo>
                      <a:cubicBezTo>
                        <a:pt x="183497" y="1752070"/>
                        <a:pt x="201570" y="1733997"/>
                        <a:pt x="201570" y="1711702"/>
                      </a:cubicBezTo>
                      <a:cubicBezTo>
                        <a:pt x="201570" y="1689407"/>
                        <a:pt x="183497" y="1671334"/>
                        <a:pt x="161202" y="1671334"/>
                      </a:cubicBezTo>
                      <a:close/>
                      <a:moveTo>
                        <a:pt x="76766" y="1671334"/>
                      </a:moveTo>
                      <a:cubicBezTo>
                        <a:pt x="54471" y="1671334"/>
                        <a:pt x="36398" y="1689407"/>
                        <a:pt x="36398" y="1711702"/>
                      </a:cubicBezTo>
                      <a:cubicBezTo>
                        <a:pt x="36398" y="1733997"/>
                        <a:pt x="54471" y="1752070"/>
                        <a:pt x="76766" y="1752070"/>
                      </a:cubicBezTo>
                      <a:cubicBezTo>
                        <a:pt x="99061" y="1752070"/>
                        <a:pt x="117134" y="1733997"/>
                        <a:pt x="117134" y="1711702"/>
                      </a:cubicBezTo>
                      <a:cubicBezTo>
                        <a:pt x="117134" y="1689407"/>
                        <a:pt x="99061" y="1671334"/>
                        <a:pt x="76766" y="1671334"/>
                      </a:cubicBezTo>
                      <a:close/>
                      <a:moveTo>
                        <a:pt x="1343312" y="1585285"/>
                      </a:moveTo>
                      <a:cubicBezTo>
                        <a:pt x="1321017" y="1585285"/>
                        <a:pt x="1302944" y="1603358"/>
                        <a:pt x="1302944" y="1625653"/>
                      </a:cubicBezTo>
                      <a:cubicBezTo>
                        <a:pt x="1302944" y="1647948"/>
                        <a:pt x="1321017" y="1666021"/>
                        <a:pt x="1343312" y="1666021"/>
                      </a:cubicBezTo>
                      <a:cubicBezTo>
                        <a:pt x="1365607" y="1666021"/>
                        <a:pt x="1383680" y="1647948"/>
                        <a:pt x="1383680" y="1625653"/>
                      </a:cubicBezTo>
                      <a:cubicBezTo>
                        <a:pt x="1383680" y="1603358"/>
                        <a:pt x="1365607" y="1585285"/>
                        <a:pt x="1343312" y="1585285"/>
                      </a:cubicBezTo>
                      <a:close/>
                      <a:moveTo>
                        <a:pt x="1258874" y="1585285"/>
                      </a:moveTo>
                      <a:cubicBezTo>
                        <a:pt x="1236579" y="1585285"/>
                        <a:pt x="1218506" y="1603358"/>
                        <a:pt x="1218506" y="1625653"/>
                      </a:cubicBezTo>
                      <a:cubicBezTo>
                        <a:pt x="1218506" y="1647948"/>
                        <a:pt x="1236579" y="1666021"/>
                        <a:pt x="1258874" y="1666021"/>
                      </a:cubicBezTo>
                      <a:cubicBezTo>
                        <a:pt x="1281169" y="1666021"/>
                        <a:pt x="1299242" y="1647948"/>
                        <a:pt x="1299242" y="1625653"/>
                      </a:cubicBezTo>
                      <a:cubicBezTo>
                        <a:pt x="1299242" y="1603358"/>
                        <a:pt x="1281169" y="1585285"/>
                        <a:pt x="1258874" y="1585285"/>
                      </a:cubicBezTo>
                      <a:close/>
                      <a:moveTo>
                        <a:pt x="1174438" y="1585285"/>
                      </a:moveTo>
                      <a:cubicBezTo>
                        <a:pt x="1152143" y="1585285"/>
                        <a:pt x="1134070" y="1603358"/>
                        <a:pt x="1134070" y="1625653"/>
                      </a:cubicBezTo>
                      <a:cubicBezTo>
                        <a:pt x="1134070" y="1647948"/>
                        <a:pt x="1152143" y="1666021"/>
                        <a:pt x="1174438" y="1666021"/>
                      </a:cubicBezTo>
                      <a:cubicBezTo>
                        <a:pt x="1196733" y="1666021"/>
                        <a:pt x="1214806" y="1647948"/>
                        <a:pt x="1214806" y="1625653"/>
                      </a:cubicBezTo>
                      <a:cubicBezTo>
                        <a:pt x="1214806" y="1603358"/>
                        <a:pt x="1196733" y="1585285"/>
                        <a:pt x="1174438" y="1585285"/>
                      </a:cubicBezTo>
                      <a:close/>
                      <a:moveTo>
                        <a:pt x="1090002" y="1585285"/>
                      </a:moveTo>
                      <a:cubicBezTo>
                        <a:pt x="1067707" y="1585285"/>
                        <a:pt x="1049634" y="1603358"/>
                        <a:pt x="1049634" y="1625653"/>
                      </a:cubicBezTo>
                      <a:cubicBezTo>
                        <a:pt x="1049634" y="1647948"/>
                        <a:pt x="1067707" y="1666021"/>
                        <a:pt x="1090002" y="1666021"/>
                      </a:cubicBezTo>
                      <a:cubicBezTo>
                        <a:pt x="1112297" y="1666021"/>
                        <a:pt x="1130370" y="1647948"/>
                        <a:pt x="1130370" y="1625653"/>
                      </a:cubicBezTo>
                      <a:cubicBezTo>
                        <a:pt x="1130370" y="1603358"/>
                        <a:pt x="1112297" y="1585285"/>
                        <a:pt x="1090002" y="1585285"/>
                      </a:cubicBezTo>
                      <a:close/>
                      <a:moveTo>
                        <a:pt x="1005565" y="1585285"/>
                      </a:moveTo>
                      <a:cubicBezTo>
                        <a:pt x="983270" y="1585285"/>
                        <a:pt x="965197" y="1603358"/>
                        <a:pt x="965197" y="1625653"/>
                      </a:cubicBezTo>
                      <a:cubicBezTo>
                        <a:pt x="965197" y="1647948"/>
                        <a:pt x="983270" y="1666021"/>
                        <a:pt x="1005565" y="1666021"/>
                      </a:cubicBezTo>
                      <a:cubicBezTo>
                        <a:pt x="1027860" y="1666021"/>
                        <a:pt x="1045933" y="1647948"/>
                        <a:pt x="1045933" y="1625653"/>
                      </a:cubicBezTo>
                      <a:cubicBezTo>
                        <a:pt x="1045933" y="1603358"/>
                        <a:pt x="1027860" y="1585285"/>
                        <a:pt x="1005565" y="1585285"/>
                      </a:cubicBezTo>
                      <a:close/>
                      <a:moveTo>
                        <a:pt x="921129" y="1585285"/>
                      </a:moveTo>
                      <a:cubicBezTo>
                        <a:pt x="898834" y="1585285"/>
                        <a:pt x="880761" y="1603358"/>
                        <a:pt x="880761" y="1625653"/>
                      </a:cubicBezTo>
                      <a:cubicBezTo>
                        <a:pt x="880761" y="1647948"/>
                        <a:pt x="898834" y="1666021"/>
                        <a:pt x="921129" y="1666021"/>
                      </a:cubicBezTo>
                      <a:cubicBezTo>
                        <a:pt x="943424" y="1666021"/>
                        <a:pt x="961497" y="1647948"/>
                        <a:pt x="961497" y="1625653"/>
                      </a:cubicBezTo>
                      <a:cubicBezTo>
                        <a:pt x="961497" y="1603358"/>
                        <a:pt x="943424" y="1585285"/>
                        <a:pt x="921129" y="1585285"/>
                      </a:cubicBezTo>
                      <a:close/>
                      <a:moveTo>
                        <a:pt x="836693" y="1585285"/>
                      </a:moveTo>
                      <a:cubicBezTo>
                        <a:pt x="814398" y="1585285"/>
                        <a:pt x="796325" y="1603358"/>
                        <a:pt x="796325" y="1625653"/>
                      </a:cubicBezTo>
                      <a:cubicBezTo>
                        <a:pt x="796325" y="1647948"/>
                        <a:pt x="814398" y="1666021"/>
                        <a:pt x="836693" y="1666021"/>
                      </a:cubicBezTo>
                      <a:cubicBezTo>
                        <a:pt x="858988" y="1666021"/>
                        <a:pt x="877061" y="1647948"/>
                        <a:pt x="877061" y="1625653"/>
                      </a:cubicBezTo>
                      <a:cubicBezTo>
                        <a:pt x="877061" y="1603358"/>
                        <a:pt x="858988" y="1585285"/>
                        <a:pt x="836693" y="1585285"/>
                      </a:cubicBezTo>
                      <a:close/>
                      <a:moveTo>
                        <a:pt x="752256" y="1585285"/>
                      </a:moveTo>
                      <a:cubicBezTo>
                        <a:pt x="729961" y="1585285"/>
                        <a:pt x="711888" y="1603358"/>
                        <a:pt x="711888" y="1625653"/>
                      </a:cubicBezTo>
                      <a:cubicBezTo>
                        <a:pt x="711888" y="1647948"/>
                        <a:pt x="729961" y="1666021"/>
                        <a:pt x="752256" y="1666021"/>
                      </a:cubicBezTo>
                      <a:cubicBezTo>
                        <a:pt x="774551" y="1666021"/>
                        <a:pt x="792624" y="1647948"/>
                        <a:pt x="792624" y="1625653"/>
                      </a:cubicBezTo>
                      <a:cubicBezTo>
                        <a:pt x="792624" y="1603358"/>
                        <a:pt x="774551" y="1585285"/>
                        <a:pt x="752256" y="1585285"/>
                      </a:cubicBezTo>
                      <a:close/>
                      <a:moveTo>
                        <a:pt x="667820" y="1585285"/>
                      </a:moveTo>
                      <a:cubicBezTo>
                        <a:pt x="645525" y="1585285"/>
                        <a:pt x="627452" y="1603358"/>
                        <a:pt x="627452" y="1625653"/>
                      </a:cubicBezTo>
                      <a:cubicBezTo>
                        <a:pt x="627452" y="1647948"/>
                        <a:pt x="645525" y="1666021"/>
                        <a:pt x="667820" y="1666021"/>
                      </a:cubicBezTo>
                      <a:cubicBezTo>
                        <a:pt x="690115" y="1666021"/>
                        <a:pt x="708188" y="1647948"/>
                        <a:pt x="708188" y="1625653"/>
                      </a:cubicBezTo>
                      <a:cubicBezTo>
                        <a:pt x="708188" y="1603358"/>
                        <a:pt x="690115" y="1585285"/>
                        <a:pt x="667820" y="1585285"/>
                      </a:cubicBezTo>
                      <a:close/>
                      <a:moveTo>
                        <a:pt x="583384" y="1585285"/>
                      </a:moveTo>
                      <a:cubicBezTo>
                        <a:pt x="561089" y="1585285"/>
                        <a:pt x="543016" y="1603358"/>
                        <a:pt x="543016" y="1625653"/>
                      </a:cubicBezTo>
                      <a:cubicBezTo>
                        <a:pt x="543016" y="1647948"/>
                        <a:pt x="561089" y="1666021"/>
                        <a:pt x="583384" y="1666021"/>
                      </a:cubicBezTo>
                      <a:cubicBezTo>
                        <a:pt x="605679" y="1666021"/>
                        <a:pt x="623752" y="1647948"/>
                        <a:pt x="623752" y="1625653"/>
                      </a:cubicBezTo>
                      <a:cubicBezTo>
                        <a:pt x="623752" y="1603358"/>
                        <a:pt x="605679" y="1585285"/>
                        <a:pt x="583384" y="1585285"/>
                      </a:cubicBezTo>
                      <a:close/>
                      <a:moveTo>
                        <a:pt x="498947" y="1585285"/>
                      </a:moveTo>
                      <a:cubicBezTo>
                        <a:pt x="476652" y="1585285"/>
                        <a:pt x="458579" y="1603358"/>
                        <a:pt x="458579" y="1625653"/>
                      </a:cubicBezTo>
                      <a:cubicBezTo>
                        <a:pt x="458579" y="1647948"/>
                        <a:pt x="476652" y="1666021"/>
                        <a:pt x="498947" y="1666021"/>
                      </a:cubicBezTo>
                      <a:cubicBezTo>
                        <a:pt x="521242" y="1666021"/>
                        <a:pt x="539315" y="1647948"/>
                        <a:pt x="539315" y="1625653"/>
                      </a:cubicBezTo>
                      <a:cubicBezTo>
                        <a:pt x="539315" y="1603358"/>
                        <a:pt x="521242" y="1585285"/>
                        <a:pt x="498947" y="1585285"/>
                      </a:cubicBezTo>
                      <a:close/>
                      <a:moveTo>
                        <a:pt x="414511" y="1585285"/>
                      </a:moveTo>
                      <a:cubicBezTo>
                        <a:pt x="392216" y="1585285"/>
                        <a:pt x="374143" y="1603358"/>
                        <a:pt x="374143" y="1625653"/>
                      </a:cubicBezTo>
                      <a:cubicBezTo>
                        <a:pt x="374143" y="1647948"/>
                        <a:pt x="392216" y="1666021"/>
                        <a:pt x="414511" y="1666021"/>
                      </a:cubicBezTo>
                      <a:cubicBezTo>
                        <a:pt x="436806" y="1666021"/>
                        <a:pt x="454879" y="1647948"/>
                        <a:pt x="454879" y="1625653"/>
                      </a:cubicBezTo>
                      <a:cubicBezTo>
                        <a:pt x="454879" y="1603358"/>
                        <a:pt x="436806" y="1585285"/>
                        <a:pt x="414511" y="1585285"/>
                      </a:cubicBezTo>
                      <a:close/>
                      <a:moveTo>
                        <a:pt x="330075" y="1585285"/>
                      </a:moveTo>
                      <a:cubicBezTo>
                        <a:pt x="307780" y="1585285"/>
                        <a:pt x="289707" y="1603358"/>
                        <a:pt x="289707" y="1625653"/>
                      </a:cubicBezTo>
                      <a:cubicBezTo>
                        <a:pt x="289707" y="1647948"/>
                        <a:pt x="307780" y="1666021"/>
                        <a:pt x="330075" y="1666021"/>
                      </a:cubicBezTo>
                      <a:cubicBezTo>
                        <a:pt x="352370" y="1666021"/>
                        <a:pt x="370443" y="1647948"/>
                        <a:pt x="370443" y="1625653"/>
                      </a:cubicBezTo>
                      <a:cubicBezTo>
                        <a:pt x="370443" y="1603358"/>
                        <a:pt x="352370" y="1585285"/>
                        <a:pt x="330075" y="1585285"/>
                      </a:cubicBezTo>
                      <a:close/>
                      <a:moveTo>
                        <a:pt x="245639" y="1585285"/>
                      </a:moveTo>
                      <a:cubicBezTo>
                        <a:pt x="223344" y="1585285"/>
                        <a:pt x="205271" y="1603358"/>
                        <a:pt x="205271" y="1625653"/>
                      </a:cubicBezTo>
                      <a:cubicBezTo>
                        <a:pt x="205271" y="1647948"/>
                        <a:pt x="223344" y="1666021"/>
                        <a:pt x="245639" y="1666021"/>
                      </a:cubicBezTo>
                      <a:cubicBezTo>
                        <a:pt x="267934" y="1666021"/>
                        <a:pt x="286007" y="1647948"/>
                        <a:pt x="286007" y="1625653"/>
                      </a:cubicBezTo>
                      <a:cubicBezTo>
                        <a:pt x="286007" y="1603358"/>
                        <a:pt x="267934" y="1585285"/>
                        <a:pt x="245639" y="1585285"/>
                      </a:cubicBezTo>
                      <a:close/>
                      <a:moveTo>
                        <a:pt x="161202" y="1585285"/>
                      </a:moveTo>
                      <a:cubicBezTo>
                        <a:pt x="138907" y="1585285"/>
                        <a:pt x="120834" y="1603358"/>
                        <a:pt x="120834" y="1625653"/>
                      </a:cubicBezTo>
                      <a:cubicBezTo>
                        <a:pt x="120834" y="1647948"/>
                        <a:pt x="138907" y="1666021"/>
                        <a:pt x="161202" y="1666021"/>
                      </a:cubicBezTo>
                      <a:cubicBezTo>
                        <a:pt x="183497" y="1666021"/>
                        <a:pt x="201570" y="1647948"/>
                        <a:pt x="201570" y="1625653"/>
                      </a:cubicBezTo>
                      <a:cubicBezTo>
                        <a:pt x="201570" y="1603358"/>
                        <a:pt x="183497" y="1585285"/>
                        <a:pt x="161202" y="1585285"/>
                      </a:cubicBezTo>
                      <a:close/>
                      <a:moveTo>
                        <a:pt x="76766" y="1585285"/>
                      </a:moveTo>
                      <a:cubicBezTo>
                        <a:pt x="54471" y="1585285"/>
                        <a:pt x="36398" y="1603358"/>
                        <a:pt x="36398" y="1625653"/>
                      </a:cubicBezTo>
                      <a:cubicBezTo>
                        <a:pt x="36398" y="1647948"/>
                        <a:pt x="54471" y="1666021"/>
                        <a:pt x="76766" y="1666021"/>
                      </a:cubicBezTo>
                      <a:cubicBezTo>
                        <a:pt x="99061" y="1666021"/>
                        <a:pt x="117134" y="1647948"/>
                        <a:pt x="117134" y="1625653"/>
                      </a:cubicBezTo>
                      <a:cubicBezTo>
                        <a:pt x="117134" y="1603358"/>
                        <a:pt x="99061" y="1585285"/>
                        <a:pt x="76766" y="1585285"/>
                      </a:cubicBezTo>
                      <a:close/>
                      <a:moveTo>
                        <a:pt x="1343312" y="1499236"/>
                      </a:moveTo>
                      <a:cubicBezTo>
                        <a:pt x="1321017" y="1499236"/>
                        <a:pt x="1302944" y="1517309"/>
                        <a:pt x="1302944" y="1539604"/>
                      </a:cubicBezTo>
                      <a:cubicBezTo>
                        <a:pt x="1302944" y="1561899"/>
                        <a:pt x="1321017" y="1579972"/>
                        <a:pt x="1343312" y="1579972"/>
                      </a:cubicBezTo>
                      <a:cubicBezTo>
                        <a:pt x="1365607" y="1579972"/>
                        <a:pt x="1383680" y="1561899"/>
                        <a:pt x="1383680" y="1539604"/>
                      </a:cubicBezTo>
                      <a:cubicBezTo>
                        <a:pt x="1383680" y="1517309"/>
                        <a:pt x="1365607" y="1499236"/>
                        <a:pt x="1343312" y="1499236"/>
                      </a:cubicBezTo>
                      <a:close/>
                      <a:moveTo>
                        <a:pt x="1258874" y="1499236"/>
                      </a:moveTo>
                      <a:cubicBezTo>
                        <a:pt x="1236579" y="1499236"/>
                        <a:pt x="1218506" y="1517309"/>
                        <a:pt x="1218506" y="1539604"/>
                      </a:cubicBezTo>
                      <a:cubicBezTo>
                        <a:pt x="1218506" y="1561899"/>
                        <a:pt x="1236579" y="1579972"/>
                        <a:pt x="1258874" y="1579972"/>
                      </a:cubicBezTo>
                      <a:cubicBezTo>
                        <a:pt x="1281169" y="1579972"/>
                        <a:pt x="1299242" y="1561899"/>
                        <a:pt x="1299242" y="1539604"/>
                      </a:cubicBezTo>
                      <a:cubicBezTo>
                        <a:pt x="1299242" y="1517309"/>
                        <a:pt x="1281169" y="1499236"/>
                        <a:pt x="1258874" y="1499236"/>
                      </a:cubicBezTo>
                      <a:close/>
                      <a:moveTo>
                        <a:pt x="1174438" y="1499236"/>
                      </a:moveTo>
                      <a:cubicBezTo>
                        <a:pt x="1152143" y="1499236"/>
                        <a:pt x="1134070" y="1517309"/>
                        <a:pt x="1134070" y="1539604"/>
                      </a:cubicBezTo>
                      <a:cubicBezTo>
                        <a:pt x="1134070" y="1561899"/>
                        <a:pt x="1152143" y="1579972"/>
                        <a:pt x="1174438" y="1579972"/>
                      </a:cubicBezTo>
                      <a:cubicBezTo>
                        <a:pt x="1196733" y="1579972"/>
                        <a:pt x="1214806" y="1561899"/>
                        <a:pt x="1214806" y="1539604"/>
                      </a:cubicBezTo>
                      <a:cubicBezTo>
                        <a:pt x="1214806" y="1517309"/>
                        <a:pt x="1196733" y="1499236"/>
                        <a:pt x="1174438" y="1499236"/>
                      </a:cubicBezTo>
                      <a:close/>
                      <a:moveTo>
                        <a:pt x="1090002" y="1499236"/>
                      </a:moveTo>
                      <a:cubicBezTo>
                        <a:pt x="1067707" y="1499236"/>
                        <a:pt x="1049634" y="1517309"/>
                        <a:pt x="1049634" y="1539604"/>
                      </a:cubicBezTo>
                      <a:cubicBezTo>
                        <a:pt x="1049634" y="1561899"/>
                        <a:pt x="1067707" y="1579972"/>
                        <a:pt x="1090002" y="1579972"/>
                      </a:cubicBezTo>
                      <a:cubicBezTo>
                        <a:pt x="1112297" y="1579972"/>
                        <a:pt x="1130370" y="1561899"/>
                        <a:pt x="1130370" y="1539604"/>
                      </a:cubicBezTo>
                      <a:cubicBezTo>
                        <a:pt x="1130370" y="1517309"/>
                        <a:pt x="1112297" y="1499236"/>
                        <a:pt x="1090002" y="1499236"/>
                      </a:cubicBezTo>
                      <a:close/>
                      <a:moveTo>
                        <a:pt x="1005565" y="1499236"/>
                      </a:moveTo>
                      <a:cubicBezTo>
                        <a:pt x="983270" y="1499236"/>
                        <a:pt x="965197" y="1517309"/>
                        <a:pt x="965197" y="1539604"/>
                      </a:cubicBezTo>
                      <a:cubicBezTo>
                        <a:pt x="965197" y="1561899"/>
                        <a:pt x="983270" y="1579972"/>
                        <a:pt x="1005565" y="1579972"/>
                      </a:cubicBezTo>
                      <a:cubicBezTo>
                        <a:pt x="1027860" y="1579972"/>
                        <a:pt x="1045933" y="1561899"/>
                        <a:pt x="1045933" y="1539604"/>
                      </a:cubicBezTo>
                      <a:cubicBezTo>
                        <a:pt x="1045933" y="1517309"/>
                        <a:pt x="1027860" y="1499236"/>
                        <a:pt x="1005565" y="1499236"/>
                      </a:cubicBezTo>
                      <a:close/>
                      <a:moveTo>
                        <a:pt x="921129" y="1499236"/>
                      </a:moveTo>
                      <a:cubicBezTo>
                        <a:pt x="898834" y="1499236"/>
                        <a:pt x="880761" y="1517309"/>
                        <a:pt x="880761" y="1539604"/>
                      </a:cubicBezTo>
                      <a:cubicBezTo>
                        <a:pt x="880761" y="1561899"/>
                        <a:pt x="898834" y="1579972"/>
                        <a:pt x="921129" y="1579972"/>
                      </a:cubicBezTo>
                      <a:cubicBezTo>
                        <a:pt x="943424" y="1579972"/>
                        <a:pt x="961497" y="1561899"/>
                        <a:pt x="961497" y="1539604"/>
                      </a:cubicBezTo>
                      <a:cubicBezTo>
                        <a:pt x="961497" y="1517309"/>
                        <a:pt x="943424" y="1499236"/>
                        <a:pt x="921129" y="1499236"/>
                      </a:cubicBezTo>
                      <a:close/>
                      <a:moveTo>
                        <a:pt x="836693" y="1499236"/>
                      </a:moveTo>
                      <a:cubicBezTo>
                        <a:pt x="814398" y="1499236"/>
                        <a:pt x="796325" y="1517309"/>
                        <a:pt x="796325" y="1539604"/>
                      </a:cubicBezTo>
                      <a:cubicBezTo>
                        <a:pt x="796325" y="1561899"/>
                        <a:pt x="814398" y="1579972"/>
                        <a:pt x="836693" y="1579972"/>
                      </a:cubicBezTo>
                      <a:cubicBezTo>
                        <a:pt x="858988" y="1579972"/>
                        <a:pt x="877061" y="1561899"/>
                        <a:pt x="877061" y="1539604"/>
                      </a:cubicBezTo>
                      <a:cubicBezTo>
                        <a:pt x="877061" y="1517309"/>
                        <a:pt x="858988" y="1499236"/>
                        <a:pt x="836693" y="1499236"/>
                      </a:cubicBezTo>
                      <a:close/>
                      <a:moveTo>
                        <a:pt x="752256" y="1499236"/>
                      </a:moveTo>
                      <a:cubicBezTo>
                        <a:pt x="729961" y="1499236"/>
                        <a:pt x="711888" y="1517309"/>
                        <a:pt x="711888" y="1539604"/>
                      </a:cubicBezTo>
                      <a:cubicBezTo>
                        <a:pt x="711888" y="1561899"/>
                        <a:pt x="729961" y="1579972"/>
                        <a:pt x="752256" y="1579972"/>
                      </a:cubicBezTo>
                      <a:cubicBezTo>
                        <a:pt x="774551" y="1579972"/>
                        <a:pt x="792624" y="1561899"/>
                        <a:pt x="792624" y="1539604"/>
                      </a:cubicBezTo>
                      <a:cubicBezTo>
                        <a:pt x="792624" y="1517309"/>
                        <a:pt x="774551" y="1499236"/>
                        <a:pt x="752256" y="1499236"/>
                      </a:cubicBezTo>
                      <a:close/>
                      <a:moveTo>
                        <a:pt x="667820" y="1499236"/>
                      </a:moveTo>
                      <a:cubicBezTo>
                        <a:pt x="645525" y="1499236"/>
                        <a:pt x="627452" y="1517309"/>
                        <a:pt x="627452" y="1539604"/>
                      </a:cubicBezTo>
                      <a:cubicBezTo>
                        <a:pt x="627452" y="1561899"/>
                        <a:pt x="645525" y="1579972"/>
                        <a:pt x="667820" y="1579972"/>
                      </a:cubicBezTo>
                      <a:cubicBezTo>
                        <a:pt x="690115" y="1579972"/>
                        <a:pt x="708188" y="1561899"/>
                        <a:pt x="708188" y="1539604"/>
                      </a:cubicBezTo>
                      <a:cubicBezTo>
                        <a:pt x="708188" y="1517309"/>
                        <a:pt x="690115" y="1499236"/>
                        <a:pt x="667820" y="1499236"/>
                      </a:cubicBezTo>
                      <a:close/>
                      <a:moveTo>
                        <a:pt x="583384" y="1499236"/>
                      </a:moveTo>
                      <a:cubicBezTo>
                        <a:pt x="561089" y="1499236"/>
                        <a:pt x="543016" y="1517309"/>
                        <a:pt x="543016" y="1539604"/>
                      </a:cubicBezTo>
                      <a:cubicBezTo>
                        <a:pt x="543016" y="1561899"/>
                        <a:pt x="561089" y="1579972"/>
                        <a:pt x="583384" y="1579972"/>
                      </a:cubicBezTo>
                      <a:cubicBezTo>
                        <a:pt x="605679" y="1579972"/>
                        <a:pt x="623752" y="1561899"/>
                        <a:pt x="623752" y="1539604"/>
                      </a:cubicBezTo>
                      <a:cubicBezTo>
                        <a:pt x="623752" y="1517309"/>
                        <a:pt x="605679" y="1499236"/>
                        <a:pt x="583384" y="1499236"/>
                      </a:cubicBezTo>
                      <a:close/>
                      <a:moveTo>
                        <a:pt x="498947" y="1499236"/>
                      </a:moveTo>
                      <a:cubicBezTo>
                        <a:pt x="476652" y="1499236"/>
                        <a:pt x="458579" y="1517309"/>
                        <a:pt x="458579" y="1539604"/>
                      </a:cubicBezTo>
                      <a:cubicBezTo>
                        <a:pt x="458579" y="1561899"/>
                        <a:pt x="476652" y="1579972"/>
                        <a:pt x="498947" y="1579972"/>
                      </a:cubicBezTo>
                      <a:cubicBezTo>
                        <a:pt x="521242" y="1579972"/>
                        <a:pt x="539315" y="1561899"/>
                        <a:pt x="539315" y="1539604"/>
                      </a:cubicBezTo>
                      <a:cubicBezTo>
                        <a:pt x="539315" y="1517309"/>
                        <a:pt x="521242" y="1499236"/>
                        <a:pt x="498947" y="1499236"/>
                      </a:cubicBezTo>
                      <a:close/>
                      <a:moveTo>
                        <a:pt x="414511" y="1499236"/>
                      </a:moveTo>
                      <a:cubicBezTo>
                        <a:pt x="392216" y="1499236"/>
                        <a:pt x="374143" y="1517309"/>
                        <a:pt x="374143" y="1539604"/>
                      </a:cubicBezTo>
                      <a:cubicBezTo>
                        <a:pt x="374143" y="1561899"/>
                        <a:pt x="392216" y="1579972"/>
                        <a:pt x="414511" y="1579972"/>
                      </a:cubicBezTo>
                      <a:cubicBezTo>
                        <a:pt x="436806" y="1579972"/>
                        <a:pt x="454879" y="1561899"/>
                        <a:pt x="454879" y="1539604"/>
                      </a:cubicBezTo>
                      <a:cubicBezTo>
                        <a:pt x="454879" y="1517309"/>
                        <a:pt x="436806" y="1499236"/>
                        <a:pt x="414511" y="1499236"/>
                      </a:cubicBezTo>
                      <a:close/>
                      <a:moveTo>
                        <a:pt x="330075" y="1499236"/>
                      </a:moveTo>
                      <a:cubicBezTo>
                        <a:pt x="307780" y="1499236"/>
                        <a:pt x="289707" y="1517309"/>
                        <a:pt x="289707" y="1539604"/>
                      </a:cubicBezTo>
                      <a:cubicBezTo>
                        <a:pt x="289707" y="1561899"/>
                        <a:pt x="307780" y="1579972"/>
                        <a:pt x="330075" y="1579972"/>
                      </a:cubicBezTo>
                      <a:cubicBezTo>
                        <a:pt x="352370" y="1579972"/>
                        <a:pt x="370443" y="1561899"/>
                        <a:pt x="370443" y="1539604"/>
                      </a:cubicBezTo>
                      <a:cubicBezTo>
                        <a:pt x="370443" y="1517309"/>
                        <a:pt x="352370" y="1499236"/>
                        <a:pt x="330075" y="1499236"/>
                      </a:cubicBezTo>
                      <a:close/>
                      <a:moveTo>
                        <a:pt x="245639" y="1499236"/>
                      </a:moveTo>
                      <a:cubicBezTo>
                        <a:pt x="223344" y="1499236"/>
                        <a:pt x="205271" y="1517309"/>
                        <a:pt x="205271" y="1539604"/>
                      </a:cubicBezTo>
                      <a:cubicBezTo>
                        <a:pt x="205271" y="1561899"/>
                        <a:pt x="223344" y="1579972"/>
                        <a:pt x="245639" y="1579972"/>
                      </a:cubicBezTo>
                      <a:cubicBezTo>
                        <a:pt x="267934" y="1579972"/>
                        <a:pt x="286007" y="1561899"/>
                        <a:pt x="286007" y="1539604"/>
                      </a:cubicBezTo>
                      <a:cubicBezTo>
                        <a:pt x="286007" y="1517309"/>
                        <a:pt x="267934" y="1499236"/>
                        <a:pt x="245639" y="1499236"/>
                      </a:cubicBezTo>
                      <a:close/>
                      <a:moveTo>
                        <a:pt x="161202" y="1499236"/>
                      </a:moveTo>
                      <a:cubicBezTo>
                        <a:pt x="138907" y="1499236"/>
                        <a:pt x="120834" y="1517309"/>
                        <a:pt x="120834" y="1539604"/>
                      </a:cubicBezTo>
                      <a:cubicBezTo>
                        <a:pt x="120834" y="1561899"/>
                        <a:pt x="138907" y="1579972"/>
                        <a:pt x="161202" y="1579972"/>
                      </a:cubicBezTo>
                      <a:cubicBezTo>
                        <a:pt x="183497" y="1579972"/>
                        <a:pt x="201570" y="1561899"/>
                        <a:pt x="201570" y="1539604"/>
                      </a:cubicBezTo>
                      <a:cubicBezTo>
                        <a:pt x="201570" y="1517309"/>
                        <a:pt x="183497" y="1499236"/>
                        <a:pt x="161202" y="1499236"/>
                      </a:cubicBezTo>
                      <a:close/>
                      <a:moveTo>
                        <a:pt x="76766" y="1499236"/>
                      </a:moveTo>
                      <a:cubicBezTo>
                        <a:pt x="54471" y="1499236"/>
                        <a:pt x="36398" y="1517309"/>
                        <a:pt x="36398" y="1539604"/>
                      </a:cubicBezTo>
                      <a:cubicBezTo>
                        <a:pt x="36398" y="1561899"/>
                        <a:pt x="54471" y="1579972"/>
                        <a:pt x="76766" y="1579972"/>
                      </a:cubicBezTo>
                      <a:cubicBezTo>
                        <a:pt x="99061" y="1579972"/>
                        <a:pt x="117134" y="1561899"/>
                        <a:pt x="117134" y="1539604"/>
                      </a:cubicBezTo>
                      <a:cubicBezTo>
                        <a:pt x="117134" y="1517309"/>
                        <a:pt x="99061" y="1499236"/>
                        <a:pt x="76766" y="1499236"/>
                      </a:cubicBezTo>
                      <a:close/>
                      <a:moveTo>
                        <a:pt x="1343312" y="1413186"/>
                      </a:moveTo>
                      <a:cubicBezTo>
                        <a:pt x="1321017" y="1413186"/>
                        <a:pt x="1302944" y="1431259"/>
                        <a:pt x="1302944" y="1453554"/>
                      </a:cubicBezTo>
                      <a:cubicBezTo>
                        <a:pt x="1302944" y="1475849"/>
                        <a:pt x="1321017" y="1493922"/>
                        <a:pt x="1343312" y="1493922"/>
                      </a:cubicBezTo>
                      <a:cubicBezTo>
                        <a:pt x="1365607" y="1493922"/>
                        <a:pt x="1383680" y="1475849"/>
                        <a:pt x="1383680" y="1453554"/>
                      </a:cubicBezTo>
                      <a:cubicBezTo>
                        <a:pt x="1383680" y="1431259"/>
                        <a:pt x="1365607" y="1413186"/>
                        <a:pt x="1343312" y="1413186"/>
                      </a:cubicBezTo>
                      <a:close/>
                      <a:moveTo>
                        <a:pt x="1258874" y="1413186"/>
                      </a:moveTo>
                      <a:cubicBezTo>
                        <a:pt x="1236579" y="1413186"/>
                        <a:pt x="1218506" y="1431259"/>
                        <a:pt x="1218506" y="1453554"/>
                      </a:cubicBezTo>
                      <a:cubicBezTo>
                        <a:pt x="1218506" y="1475849"/>
                        <a:pt x="1236579" y="1493922"/>
                        <a:pt x="1258874" y="1493922"/>
                      </a:cubicBezTo>
                      <a:cubicBezTo>
                        <a:pt x="1281169" y="1493922"/>
                        <a:pt x="1299242" y="1475849"/>
                        <a:pt x="1299242" y="1453554"/>
                      </a:cubicBezTo>
                      <a:cubicBezTo>
                        <a:pt x="1299242" y="1431259"/>
                        <a:pt x="1281169" y="1413186"/>
                        <a:pt x="1258874" y="1413186"/>
                      </a:cubicBezTo>
                      <a:close/>
                      <a:moveTo>
                        <a:pt x="1174438" y="1413186"/>
                      </a:moveTo>
                      <a:cubicBezTo>
                        <a:pt x="1152143" y="1413186"/>
                        <a:pt x="1134070" y="1431259"/>
                        <a:pt x="1134070" y="1453554"/>
                      </a:cubicBezTo>
                      <a:cubicBezTo>
                        <a:pt x="1134070" y="1475849"/>
                        <a:pt x="1152143" y="1493922"/>
                        <a:pt x="1174438" y="1493922"/>
                      </a:cubicBezTo>
                      <a:cubicBezTo>
                        <a:pt x="1196733" y="1493922"/>
                        <a:pt x="1214806" y="1475849"/>
                        <a:pt x="1214806" y="1453554"/>
                      </a:cubicBezTo>
                      <a:cubicBezTo>
                        <a:pt x="1214806" y="1431259"/>
                        <a:pt x="1196733" y="1413186"/>
                        <a:pt x="1174438" y="1413186"/>
                      </a:cubicBezTo>
                      <a:close/>
                      <a:moveTo>
                        <a:pt x="1090002" y="1413186"/>
                      </a:moveTo>
                      <a:cubicBezTo>
                        <a:pt x="1067707" y="1413186"/>
                        <a:pt x="1049634" y="1431259"/>
                        <a:pt x="1049634" y="1453554"/>
                      </a:cubicBezTo>
                      <a:cubicBezTo>
                        <a:pt x="1049634" y="1475849"/>
                        <a:pt x="1067707" y="1493922"/>
                        <a:pt x="1090002" y="1493922"/>
                      </a:cubicBezTo>
                      <a:cubicBezTo>
                        <a:pt x="1112297" y="1493922"/>
                        <a:pt x="1130370" y="1475849"/>
                        <a:pt x="1130370" y="1453554"/>
                      </a:cubicBezTo>
                      <a:cubicBezTo>
                        <a:pt x="1130370" y="1431259"/>
                        <a:pt x="1112297" y="1413186"/>
                        <a:pt x="1090002" y="1413186"/>
                      </a:cubicBezTo>
                      <a:close/>
                      <a:moveTo>
                        <a:pt x="1005565" y="1413186"/>
                      </a:moveTo>
                      <a:cubicBezTo>
                        <a:pt x="983270" y="1413186"/>
                        <a:pt x="965197" y="1431259"/>
                        <a:pt x="965197" y="1453554"/>
                      </a:cubicBezTo>
                      <a:cubicBezTo>
                        <a:pt x="965197" y="1475849"/>
                        <a:pt x="983270" y="1493922"/>
                        <a:pt x="1005565" y="1493922"/>
                      </a:cubicBezTo>
                      <a:cubicBezTo>
                        <a:pt x="1027860" y="1493922"/>
                        <a:pt x="1045933" y="1475849"/>
                        <a:pt x="1045933" y="1453554"/>
                      </a:cubicBezTo>
                      <a:cubicBezTo>
                        <a:pt x="1045933" y="1431259"/>
                        <a:pt x="1027860" y="1413186"/>
                        <a:pt x="1005565" y="1413186"/>
                      </a:cubicBezTo>
                      <a:close/>
                      <a:moveTo>
                        <a:pt x="921129" y="1413186"/>
                      </a:moveTo>
                      <a:cubicBezTo>
                        <a:pt x="898834" y="1413186"/>
                        <a:pt x="880761" y="1431259"/>
                        <a:pt x="880761" y="1453554"/>
                      </a:cubicBezTo>
                      <a:cubicBezTo>
                        <a:pt x="880761" y="1475849"/>
                        <a:pt x="898834" y="1493922"/>
                        <a:pt x="921129" y="1493922"/>
                      </a:cubicBezTo>
                      <a:cubicBezTo>
                        <a:pt x="943424" y="1493922"/>
                        <a:pt x="961497" y="1475849"/>
                        <a:pt x="961497" y="1453554"/>
                      </a:cubicBezTo>
                      <a:cubicBezTo>
                        <a:pt x="961497" y="1431259"/>
                        <a:pt x="943424" y="1413186"/>
                        <a:pt x="921129" y="1413186"/>
                      </a:cubicBezTo>
                      <a:close/>
                      <a:moveTo>
                        <a:pt x="836693" y="1413186"/>
                      </a:moveTo>
                      <a:cubicBezTo>
                        <a:pt x="814398" y="1413186"/>
                        <a:pt x="796325" y="1431259"/>
                        <a:pt x="796325" y="1453554"/>
                      </a:cubicBezTo>
                      <a:cubicBezTo>
                        <a:pt x="796325" y="1475849"/>
                        <a:pt x="814398" y="1493922"/>
                        <a:pt x="836693" y="1493922"/>
                      </a:cubicBezTo>
                      <a:cubicBezTo>
                        <a:pt x="858988" y="1493922"/>
                        <a:pt x="877061" y="1475849"/>
                        <a:pt x="877061" y="1453554"/>
                      </a:cubicBezTo>
                      <a:cubicBezTo>
                        <a:pt x="877061" y="1431259"/>
                        <a:pt x="858988" y="1413186"/>
                        <a:pt x="836693" y="1413186"/>
                      </a:cubicBezTo>
                      <a:close/>
                      <a:moveTo>
                        <a:pt x="752256" y="1413186"/>
                      </a:moveTo>
                      <a:cubicBezTo>
                        <a:pt x="729961" y="1413186"/>
                        <a:pt x="711888" y="1431259"/>
                        <a:pt x="711888" y="1453554"/>
                      </a:cubicBezTo>
                      <a:cubicBezTo>
                        <a:pt x="711888" y="1475849"/>
                        <a:pt x="729961" y="1493922"/>
                        <a:pt x="752256" y="1493922"/>
                      </a:cubicBezTo>
                      <a:cubicBezTo>
                        <a:pt x="774551" y="1493922"/>
                        <a:pt x="792624" y="1475849"/>
                        <a:pt x="792624" y="1453554"/>
                      </a:cubicBezTo>
                      <a:cubicBezTo>
                        <a:pt x="792624" y="1431259"/>
                        <a:pt x="774551" y="1413186"/>
                        <a:pt x="752256" y="1413186"/>
                      </a:cubicBezTo>
                      <a:close/>
                      <a:moveTo>
                        <a:pt x="667820" y="1413186"/>
                      </a:moveTo>
                      <a:cubicBezTo>
                        <a:pt x="645525" y="1413186"/>
                        <a:pt x="627452" y="1431259"/>
                        <a:pt x="627452" y="1453554"/>
                      </a:cubicBezTo>
                      <a:cubicBezTo>
                        <a:pt x="627452" y="1475849"/>
                        <a:pt x="645525" y="1493922"/>
                        <a:pt x="667820" y="1493922"/>
                      </a:cubicBezTo>
                      <a:cubicBezTo>
                        <a:pt x="690115" y="1493922"/>
                        <a:pt x="708188" y="1475849"/>
                        <a:pt x="708188" y="1453554"/>
                      </a:cubicBezTo>
                      <a:cubicBezTo>
                        <a:pt x="708188" y="1431259"/>
                        <a:pt x="690115" y="1413186"/>
                        <a:pt x="667820" y="1413186"/>
                      </a:cubicBezTo>
                      <a:close/>
                      <a:moveTo>
                        <a:pt x="583384" y="1413186"/>
                      </a:moveTo>
                      <a:cubicBezTo>
                        <a:pt x="561089" y="1413186"/>
                        <a:pt x="543016" y="1431259"/>
                        <a:pt x="543016" y="1453554"/>
                      </a:cubicBezTo>
                      <a:cubicBezTo>
                        <a:pt x="543016" y="1475849"/>
                        <a:pt x="561089" y="1493922"/>
                        <a:pt x="583384" y="1493922"/>
                      </a:cubicBezTo>
                      <a:cubicBezTo>
                        <a:pt x="605679" y="1493922"/>
                        <a:pt x="623752" y="1475849"/>
                        <a:pt x="623752" y="1453554"/>
                      </a:cubicBezTo>
                      <a:cubicBezTo>
                        <a:pt x="623752" y="1431259"/>
                        <a:pt x="605679" y="1413186"/>
                        <a:pt x="583384" y="1413186"/>
                      </a:cubicBezTo>
                      <a:close/>
                      <a:moveTo>
                        <a:pt x="498947" y="1413186"/>
                      </a:moveTo>
                      <a:cubicBezTo>
                        <a:pt x="476652" y="1413186"/>
                        <a:pt x="458579" y="1431259"/>
                        <a:pt x="458579" y="1453554"/>
                      </a:cubicBezTo>
                      <a:cubicBezTo>
                        <a:pt x="458579" y="1475849"/>
                        <a:pt x="476652" y="1493922"/>
                        <a:pt x="498947" y="1493922"/>
                      </a:cubicBezTo>
                      <a:cubicBezTo>
                        <a:pt x="521242" y="1493922"/>
                        <a:pt x="539315" y="1475849"/>
                        <a:pt x="539315" y="1453554"/>
                      </a:cubicBezTo>
                      <a:cubicBezTo>
                        <a:pt x="539315" y="1431259"/>
                        <a:pt x="521242" y="1413186"/>
                        <a:pt x="498947" y="1413186"/>
                      </a:cubicBezTo>
                      <a:close/>
                      <a:moveTo>
                        <a:pt x="414511" y="1413186"/>
                      </a:moveTo>
                      <a:cubicBezTo>
                        <a:pt x="392216" y="1413186"/>
                        <a:pt x="374143" y="1431259"/>
                        <a:pt x="374143" y="1453554"/>
                      </a:cubicBezTo>
                      <a:cubicBezTo>
                        <a:pt x="374143" y="1475849"/>
                        <a:pt x="392216" y="1493922"/>
                        <a:pt x="414511" y="1493922"/>
                      </a:cubicBezTo>
                      <a:cubicBezTo>
                        <a:pt x="436806" y="1493922"/>
                        <a:pt x="454879" y="1475849"/>
                        <a:pt x="454879" y="1453554"/>
                      </a:cubicBezTo>
                      <a:cubicBezTo>
                        <a:pt x="454879" y="1431259"/>
                        <a:pt x="436806" y="1413186"/>
                        <a:pt x="414511" y="1413186"/>
                      </a:cubicBezTo>
                      <a:close/>
                      <a:moveTo>
                        <a:pt x="330075" y="1413186"/>
                      </a:moveTo>
                      <a:cubicBezTo>
                        <a:pt x="307780" y="1413186"/>
                        <a:pt x="289707" y="1431259"/>
                        <a:pt x="289707" y="1453554"/>
                      </a:cubicBezTo>
                      <a:cubicBezTo>
                        <a:pt x="289707" y="1475849"/>
                        <a:pt x="307780" y="1493922"/>
                        <a:pt x="330075" y="1493922"/>
                      </a:cubicBezTo>
                      <a:cubicBezTo>
                        <a:pt x="352370" y="1493922"/>
                        <a:pt x="370443" y="1475849"/>
                        <a:pt x="370443" y="1453554"/>
                      </a:cubicBezTo>
                      <a:cubicBezTo>
                        <a:pt x="370443" y="1431259"/>
                        <a:pt x="352370" y="1413186"/>
                        <a:pt x="330075" y="1413186"/>
                      </a:cubicBezTo>
                      <a:close/>
                      <a:moveTo>
                        <a:pt x="245639" y="1413186"/>
                      </a:moveTo>
                      <a:cubicBezTo>
                        <a:pt x="223344" y="1413186"/>
                        <a:pt x="205271" y="1431259"/>
                        <a:pt x="205271" y="1453554"/>
                      </a:cubicBezTo>
                      <a:cubicBezTo>
                        <a:pt x="205271" y="1475849"/>
                        <a:pt x="223344" y="1493922"/>
                        <a:pt x="245639" y="1493922"/>
                      </a:cubicBezTo>
                      <a:cubicBezTo>
                        <a:pt x="267934" y="1493922"/>
                        <a:pt x="286007" y="1475849"/>
                        <a:pt x="286007" y="1453554"/>
                      </a:cubicBezTo>
                      <a:cubicBezTo>
                        <a:pt x="286007" y="1431259"/>
                        <a:pt x="267934" y="1413186"/>
                        <a:pt x="245639" y="1413186"/>
                      </a:cubicBezTo>
                      <a:close/>
                      <a:moveTo>
                        <a:pt x="161202" y="1413186"/>
                      </a:moveTo>
                      <a:cubicBezTo>
                        <a:pt x="138907" y="1413186"/>
                        <a:pt x="120834" y="1431259"/>
                        <a:pt x="120834" y="1453554"/>
                      </a:cubicBezTo>
                      <a:cubicBezTo>
                        <a:pt x="120834" y="1475849"/>
                        <a:pt x="138907" y="1493922"/>
                        <a:pt x="161202" y="1493922"/>
                      </a:cubicBezTo>
                      <a:cubicBezTo>
                        <a:pt x="183497" y="1493922"/>
                        <a:pt x="201570" y="1475849"/>
                        <a:pt x="201570" y="1453554"/>
                      </a:cubicBezTo>
                      <a:cubicBezTo>
                        <a:pt x="201570" y="1431259"/>
                        <a:pt x="183497" y="1413186"/>
                        <a:pt x="161202" y="1413186"/>
                      </a:cubicBezTo>
                      <a:close/>
                      <a:moveTo>
                        <a:pt x="76766" y="1413186"/>
                      </a:moveTo>
                      <a:cubicBezTo>
                        <a:pt x="54471" y="1413186"/>
                        <a:pt x="36398" y="1431259"/>
                        <a:pt x="36398" y="1453554"/>
                      </a:cubicBezTo>
                      <a:cubicBezTo>
                        <a:pt x="36398" y="1475849"/>
                        <a:pt x="54471" y="1493922"/>
                        <a:pt x="76766" y="1493922"/>
                      </a:cubicBezTo>
                      <a:cubicBezTo>
                        <a:pt x="99061" y="1493922"/>
                        <a:pt x="117134" y="1475849"/>
                        <a:pt x="117134" y="1453554"/>
                      </a:cubicBezTo>
                      <a:cubicBezTo>
                        <a:pt x="117134" y="1431259"/>
                        <a:pt x="99061" y="1413186"/>
                        <a:pt x="76766" y="1413186"/>
                      </a:cubicBezTo>
                      <a:close/>
                      <a:moveTo>
                        <a:pt x="1343312" y="1327137"/>
                      </a:moveTo>
                      <a:cubicBezTo>
                        <a:pt x="1321017" y="1327137"/>
                        <a:pt x="1302944" y="1345210"/>
                        <a:pt x="1302944" y="1367505"/>
                      </a:cubicBezTo>
                      <a:cubicBezTo>
                        <a:pt x="1302944" y="1389800"/>
                        <a:pt x="1321017" y="1407873"/>
                        <a:pt x="1343312" y="1407873"/>
                      </a:cubicBezTo>
                      <a:cubicBezTo>
                        <a:pt x="1365607" y="1407873"/>
                        <a:pt x="1383680" y="1389800"/>
                        <a:pt x="1383680" y="1367505"/>
                      </a:cubicBezTo>
                      <a:cubicBezTo>
                        <a:pt x="1383680" y="1345210"/>
                        <a:pt x="1365607" y="1327137"/>
                        <a:pt x="1343312" y="1327137"/>
                      </a:cubicBezTo>
                      <a:close/>
                      <a:moveTo>
                        <a:pt x="1258874" y="1327137"/>
                      </a:moveTo>
                      <a:cubicBezTo>
                        <a:pt x="1236579" y="1327137"/>
                        <a:pt x="1218506" y="1345210"/>
                        <a:pt x="1218506" y="1367505"/>
                      </a:cubicBezTo>
                      <a:cubicBezTo>
                        <a:pt x="1218506" y="1389800"/>
                        <a:pt x="1236579" y="1407873"/>
                        <a:pt x="1258874" y="1407873"/>
                      </a:cubicBezTo>
                      <a:cubicBezTo>
                        <a:pt x="1281169" y="1407873"/>
                        <a:pt x="1299242" y="1389800"/>
                        <a:pt x="1299242" y="1367505"/>
                      </a:cubicBezTo>
                      <a:cubicBezTo>
                        <a:pt x="1299242" y="1345210"/>
                        <a:pt x="1281169" y="1327137"/>
                        <a:pt x="1258874" y="1327137"/>
                      </a:cubicBezTo>
                      <a:close/>
                      <a:moveTo>
                        <a:pt x="1174438" y="1327137"/>
                      </a:moveTo>
                      <a:cubicBezTo>
                        <a:pt x="1152143" y="1327137"/>
                        <a:pt x="1134070" y="1345210"/>
                        <a:pt x="1134070" y="1367505"/>
                      </a:cubicBezTo>
                      <a:cubicBezTo>
                        <a:pt x="1134070" y="1389800"/>
                        <a:pt x="1152143" y="1407873"/>
                        <a:pt x="1174438" y="1407873"/>
                      </a:cubicBezTo>
                      <a:cubicBezTo>
                        <a:pt x="1196733" y="1407873"/>
                        <a:pt x="1214806" y="1389800"/>
                        <a:pt x="1214806" y="1367505"/>
                      </a:cubicBezTo>
                      <a:cubicBezTo>
                        <a:pt x="1214806" y="1345210"/>
                        <a:pt x="1196733" y="1327137"/>
                        <a:pt x="1174438" y="1327137"/>
                      </a:cubicBezTo>
                      <a:close/>
                      <a:moveTo>
                        <a:pt x="1090002" y="1327137"/>
                      </a:moveTo>
                      <a:cubicBezTo>
                        <a:pt x="1067707" y="1327137"/>
                        <a:pt x="1049634" y="1345210"/>
                        <a:pt x="1049634" y="1367505"/>
                      </a:cubicBezTo>
                      <a:cubicBezTo>
                        <a:pt x="1049634" y="1389800"/>
                        <a:pt x="1067707" y="1407873"/>
                        <a:pt x="1090002" y="1407873"/>
                      </a:cubicBezTo>
                      <a:cubicBezTo>
                        <a:pt x="1112297" y="1407873"/>
                        <a:pt x="1130370" y="1389800"/>
                        <a:pt x="1130370" y="1367505"/>
                      </a:cubicBezTo>
                      <a:cubicBezTo>
                        <a:pt x="1130370" y="1345210"/>
                        <a:pt x="1112297" y="1327137"/>
                        <a:pt x="1090002" y="1327137"/>
                      </a:cubicBezTo>
                      <a:close/>
                      <a:moveTo>
                        <a:pt x="1005565" y="1327137"/>
                      </a:moveTo>
                      <a:cubicBezTo>
                        <a:pt x="983270" y="1327137"/>
                        <a:pt x="965197" y="1345210"/>
                        <a:pt x="965197" y="1367505"/>
                      </a:cubicBezTo>
                      <a:cubicBezTo>
                        <a:pt x="965197" y="1389800"/>
                        <a:pt x="983270" y="1407873"/>
                        <a:pt x="1005565" y="1407873"/>
                      </a:cubicBezTo>
                      <a:cubicBezTo>
                        <a:pt x="1027860" y="1407873"/>
                        <a:pt x="1045933" y="1389800"/>
                        <a:pt x="1045933" y="1367505"/>
                      </a:cubicBezTo>
                      <a:cubicBezTo>
                        <a:pt x="1045933" y="1345210"/>
                        <a:pt x="1027860" y="1327137"/>
                        <a:pt x="1005565" y="1327137"/>
                      </a:cubicBezTo>
                      <a:close/>
                      <a:moveTo>
                        <a:pt x="921129" y="1327137"/>
                      </a:moveTo>
                      <a:cubicBezTo>
                        <a:pt x="898834" y="1327137"/>
                        <a:pt x="880761" y="1345210"/>
                        <a:pt x="880761" y="1367505"/>
                      </a:cubicBezTo>
                      <a:cubicBezTo>
                        <a:pt x="880761" y="1389800"/>
                        <a:pt x="898834" y="1407873"/>
                        <a:pt x="921129" y="1407873"/>
                      </a:cubicBezTo>
                      <a:cubicBezTo>
                        <a:pt x="943424" y="1407873"/>
                        <a:pt x="961497" y="1389800"/>
                        <a:pt x="961497" y="1367505"/>
                      </a:cubicBezTo>
                      <a:cubicBezTo>
                        <a:pt x="961497" y="1345210"/>
                        <a:pt x="943424" y="1327137"/>
                        <a:pt x="921129" y="1327137"/>
                      </a:cubicBezTo>
                      <a:close/>
                      <a:moveTo>
                        <a:pt x="836693" y="1327137"/>
                      </a:moveTo>
                      <a:cubicBezTo>
                        <a:pt x="814398" y="1327137"/>
                        <a:pt x="796325" y="1345210"/>
                        <a:pt x="796325" y="1367505"/>
                      </a:cubicBezTo>
                      <a:cubicBezTo>
                        <a:pt x="796325" y="1389800"/>
                        <a:pt x="814398" y="1407873"/>
                        <a:pt x="836693" y="1407873"/>
                      </a:cubicBezTo>
                      <a:cubicBezTo>
                        <a:pt x="858988" y="1407873"/>
                        <a:pt x="877061" y="1389800"/>
                        <a:pt x="877061" y="1367505"/>
                      </a:cubicBezTo>
                      <a:cubicBezTo>
                        <a:pt x="877061" y="1345210"/>
                        <a:pt x="858988" y="1327137"/>
                        <a:pt x="836693" y="1327137"/>
                      </a:cubicBezTo>
                      <a:close/>
                      <a:moveTo>
                        <a:pt x="752256" y="1327137"/>
                      </a:moveTo>
                      <a:cubicBezTo>
                        <a:pt x="729961" y="1327137"/>
                        <a:pt x="711888" y="1345210"/>
                        <a:pt x="711888" y="1367505"/>
                      </a:cubicBezTo>
                      <a:cubicBezTo>
                        <a:pt x="711888" y="1389800"/>
                        <a:pt x="729961" y="1407873"/>
                        <a:pt x="752256" y="1407873"/>
                      </a:cubicBezTo>
                      <a:cubicBezTo>
                        <a:pt x="774551" y="1407873"/>
                        <a:pt x="792624" y="1389800"/>
                        <a:pt x="792624" y="1367505"/>
                      </a:cubicBezTo>
                      <a:cubicBezTo>
                        <a:pt x="792624" y="1345210"/>
                        <a:pt x="774551" y="1327137"/>
                        <a:pt x="752256" y="1327137"/>
                      </a:cubicBezTo>
                      <a:close/>
                      <a:moveTo>
                        <a:pt x="667820" y="1327137"/>
                      </a:moveTo>
                      <a:cubicBezTo>
                        <a:pt x="645525" y="1327137"/>
                        <a:pt x="627452" y="1345210"/>
                        <a:pt x="627452" y="1367505"/>
                      </a:cubicBezTo>
                      <a:cubicBezTo>
                        <a:pt x="627452" y="1389800"/>
                        <a:pt x="645525" y="1407873"/>
                        <a:pt x="667820" y="1407873"/>
                      </a:cubicBezTo>
                      <a:cubicBezTo>
                        <a:pt x="690115" y="1407873"/>
                        <a:pt x="708188" y="1389800"/>
                        <a:pt x="708188" y="1367505"/>
                      </a:cubicBezTo>
                      <a:cubicBezTo>
                        <a:pt x="708188" y="1345210"/>
                        <a:pt x="690115" y="1327137"/>
                        <a:pt x="667820" y="1327137"/>
                      </a:cubicBezTo>
                      <a:close/>
                      <a:moveTo>
                        <a:pt x="583384" y="1327137"/>
                      </a:moveTo>
                      <a:cubicBezTo>
                        <a:pt x="561089" y="1327137"/>
                        <a:pt x="543016" y="1345210"/>
                        <a:pt x="543016" y="1367505"/>
                      </a:cubicBezTo>
                      <a:cubicBezTo>
                        <a:pt x="543016" y="1389800"/>
                        <a:pt x="561089" y="1407873"/>
                        <a:pt x="583384" y="1407873"/>
                      </a:cubicBezTo>
                      <a:cubicBezTo>
                        <a:pt x="605679" y="1407873"/>
                        <a:pt x="623752" y="1389800"/>
                        <a:pt x="623752" y="1367505"/>
                      </a:cubicBezTo>
                      <a:cubicBezTo>
                        <a:pt x="623752" y="1345210"/>
                        <a:pt x="605679" y="1327137"/>
                        <a:pt x="583384" y="1327137"/>
                      </a:cubicBezTo>
                      <a:close/>
                      <a:moveTo>
                        <a:pt x="498947" y="1327137"/>
                      </a:moveTo>
                      <a:cubicBezTo>
                        <a:pt x="476652" y="1327137"/>
                        <a:pt x="458579" y="1345210"/>
                        <a:pt x="458579" y="1367505"/>
                      </a:cubicBezTo>
                      <a:cubicBezTo>
                        <a:pt x="458579" y="1389800"/>
                        <a:pt x="476652" y="1407873"/>
                        <a:pt x="498947" y="1407873"/>
                      </a:cubicBezTo>
                      <a:cubicBezTo>
                        <a:pt x="521242" y="1407873"/>
                        <a:pt x="539315" y="1389800"/>
                        <a:pt x="539315" y="1367505"/>
                      </a:cubicBezTo>
                      <a:cubicBezTo>
                        <a:pt x="539315" y="1345210"/>
                        <a:pt x="521242" y="1327137"/>
                        <a:pt x="498947" y="1327137"/>
                      </a:cubicBezTo>
                      <a:close/>
                      <a:moveTo>
                        <a:pt x="414511" y="1327137"/>
                      </a:moveTo>
                      <a:cubicBezTo>
                        <a:pt x="392216" y="1327137"/>
                        <a:pt x="374143" y="1345210"/>
                        <a:pt x="374143" y="1367505"/>
                      </a:cubicBezTo>
                      <a:cubicBezTo>
                        <a:pt x="374143" y="1389800"/>
                        <a:pt x="392216" y="1407873"/>
                        <a:pt x="414511" y="1407873"/>
                      </a:cubicBezTo>
                      <a:cubicBezTo>
                        <a:pt x="436806" y="1407873"/>
                        <a:pt x="454879" y="1389800"/>
                        <a:pt x="454879" y="1367505"/>
                      </a:cubicBezTo>
                      <a:cubicBezTo>
                        <a:pt x="454879" y="1345210"/>
                        <a:pt x="436806" y="1327137"/>
                        <a:pt x="414511" y="1327137"/>
                      </a:cubicBezTo>
                      <a:close/>
                      <a:moveTo>
                        <a:pt x="330075" y="1327137"/>
                      </a:moveTo>
                      <a:cubicBezTo>
                        <a:pt x="307780" y="1327137"/>
                        <a:pt x="289707" y="1345210"/>
                        <a:pt x="289707" y="1367505"/>
                      </a:cubicBezTo>
                      <a:cubicBezTo>
                        <a:pt x="289707" y="1389800"/>
                        <a:pt x="307780" y="1407873"/>
                        <a:pt x="330075" y="1407873"/>
                      </a:cubicBezTo>
                      <a:cubicBezTo>
                        <a:pt x="352370" y="1407873"/>
                        <a:pt x="370443" y="1389800"/>
                        <a:pt x="370443" y="1367505"/>
                      </a:cubicBezTo>
                      <a:cubicBezTo>
                        <a:pt x="370443" y="1345210"/>
                        <a:pt x="352370" y="1327137"/>
                        <a:pt x="330075" y="1327137"/>
                      </a:cubicBezTo>
                      <a:close/>
                      <a:moveTo>
                        <a:pt x="245639" y="1327137"/>
                      </a:moveTo>
                      <a:cubicBezTo>
                        <a:pt x="223344" y="1327137"/>
                        <a:pt x="205271" y="1345210"/>
                        <a:pt x="205271" y="1367505"/>
                      </a:cubicBezTo>
                      <a:cubicBezTo>
                        <a:pt x="205271" y="1389800"/>
                        <a:pt x="223344" y="1407873"/>
                        <a:pt x="245639" y="1407873"/>
                      </a:cubicBezTo>
                      <a:cubicBezTo>
                        <a:pt x="267934" y="1407873"/>
                        <a:pt x="286007" y="1389800"/>
                        <a:pt x="286007" y="1367505"/>
                      </a:cubicBezTo>
                      <a:cubicBezTo>
                        <a:pt x="286007" y="1345210"/>
                        <a:pt x="267934" y="1327137"/>
                        <a:pt x="245639" y="1327137"/>
                      </a:cubicBezTo>
                      <a:close/>
                      <a:moveTo>
                        <a:pt x="161202" y="1327137"/>
                      </a:moveTo>
                      <a:cubicBezTo>
                        <a:pt x="138907" y="1327137"/>
                        <a:pt x="120834" y="1345210"/>
                        <a:pt x="120834" y="1367505"/>
                      </a:cubicBezTo>
                      <a:cubicBezTo>
                        <a:pt x="120834" y="1389800"/>
                        <a:pt x="138907" y="1407873"/>
                        <a:pt x="161202" y="1407873"/>
                      </a:cubicBezTo>
                      <a:cubicBezTo>
                        <a:pt x="183497" y="1407873"/>
                        <a:pt x="201570" y="1389800"/>
                        <a:pt x="201570" y="1367505"/>
                      </a:cubicBezTo>
                      <a:cubicBezTo>
                        <a:pt x="201570" y="1345210"/>
                        <a:pt x="183497" y="1327137"/>
                        <a:pt x="161202" y="1327137"/>
                      </a:cubicBezTo>
                      <a:close/>
                      <a:moveTo>
                        <a:pt x="76766" y="1327137"/>
                      </a:moveTo>
                      <a:cubicBezTo>
                        <a:pt x="54471" y="1327137"/>
                        <a:pt x="36398" y="1345210"/>
                        <a:pt x="36398" y="1367505"/>
                      </a:cubicBezTo>
                      <a:cubicBezTo>
                        <a:pt x="36398" y="1389800"/>
                        <a:pt x="54471" y="1407873"/>
                        <a:pt x="76766" y="1407873"/>
                      </a:cubicBezTo>
                      <a:cubicBezTo>
                        <a:pt x="99061" y="1407873"/>
                        <a:pt x="117134" y="1389800"/>
                        <a:pt x="117134" y="1367505"/>
                      </a:cubicBezTo>
                      <a:cubicBezTo>
                        <a:pt x="117134" y="1345210"/>
                        <a:pt x="99061" y="1327137"/>
                        <a:pt x="76766" y="1327137"/>
                      </a:cubicBezTo>
                      <a:close/>
                      <a:moveTo>
                        <a:pt x="1343312" y="1241088"/>
                      </a:moveTo>
                      <a:cubicBezTo>
                        <a:pt x="1321017" y="1241088"/>
                        <a:pt x="1302944" y="1259161"/>
                        <a:pt x="1302944" y="1281456"/>
                      </a:cubicBezTo>
                      <a:cubicBezTo>
                        <a:pt x="1302944" y="1303751"/>
                        <a:pt x="1321017" y="1321824"/>
                        <a:pt x="1343312" y="1321824"/>
                      </a:cubicBezTo>
                      <a:cubicBezTo>
                        <a:pt x="1365607" y="1321824"/>
                        <a:pt x="1383680" y="1303751"/>
                        <a:pt x="1383680" y="1281456"/>
                      </a:cubicBezTo>
                      <a:cubicBezTo>
                        <a:pt x="1383680" y="1259161"/>
                        <a:pt x="1365607" y="1241088"/>
                        <a:pt x="1343312" y="1241088"/>
                      </a:cubicBezTo>
                      <a:close/>
                      <a:moveTo>
                        <a:pt x="1258874" y="1241088"/>
                      </a:moveTo>
                      <a:cubicBezTo>
                        <a:pt x="1236579" y="1241088"/>
                        <a:pt x="1218506" y="1259161"/>
                        <a:pt x="1218506" y="1281456"/>
                      </a:cubicBezTo>
                      <a:cubicBezTo>
                        <a:pt x="1218506" y="1303751"/>
                        <a:pt x="1236579" y="1321824"/>
                        <a:pt x="1258874" y="1321824"/>
                      </a:cubicBezTo>
                      <a:cubicBezTo>
                        <a:pt x="1281169" y="1321824"/>
                        <a:pt x="1299242" y="1303751"/>
                        <a:pt x="1299242" y="1281456"/>
                      </a:cubicBezTo>
                      <a:cubicBezTo>
                        <a:pt x="1299242" y="1259161"/>
                        <a:pt x="1281169" y="1241088"/>
                        <a:pt x="1258874" y="1241088"/>
                      </a:cubicBezTo>
                      <a:close/>
                      <a:moveTo>
                        <a:pt x="1174438" y="1241088"/>
                      </a:moveTo>
                      <a:cubicBezTo>
                        <a:pt x="1152143" y="1241088"/>
                        <a:pt x="1134070" y="1259161"/>
                        <a:pt x="1134070" y="1281456"/>
                      </a:cubicBezTo>
                      <a:cubicBezTo>
                        <a:pt x="1134070" y="1303751"/>
                        <a:pt x="1152143" y="1321824"/>
                        <a:pt x="1174438" y="1321824"/>
                      </a:cubicBezTo>
                      <a:cubicBezTo>
                        <a:pt x="1196733" y="1321824"/>
                        <a:pt x="1214806" y="1303751"/>
                        <a:pt x="1214806" y="1281456"/>
                      </a:cubicBezTo>
                      <a:cubicBezTo>
                        <a:pt x="1214806" y="1259161"/>
                        <a:pt x="1196733" y="1241088"/>
                        <a:pt x="1174438" y="1241088"/>
                      </a:cubicBezTo>
                      <a:close/>
                      <a:moveTo>
                        <a:pt x="1090002" y="1241088"/>
                      </a:moveTo>
                      <a:cubicBezTo>
                        <a:pt x="1067707" y="1241088"/>
                        <a:pt x="1049634" y="1259161"/>
                        <a:pt x="1049634" y="1281456"/>
                      </a:cubicBezTo>
                      <a:cubicBezTo>
                        <a:pt x="1049634" y="1303751"/>
                        <a:pt x="1067707" y="1321824"/>
                        <a:pt x="1090002" y="1321824"/>
                      </a:cubicBezTo>
                      <a:cubicBezTo>
                        <a:pt x="1112297" y="1321824"/>
                        <a:pt x="1130370" y="1303751"/>
                        <a:pt x="1130370" y="1281456"/>
                      </a:cubicBezTo>
                      <a:cubicBezTo>
                        <a:pt x="1130370" y="1259161"/>
                        <a:pt x="1112297" y="1241088"/>
                        <a:pt x="1090002" y="1241088"/>
                      </a:cubicBezTo>
                      <a:close/>
                      <a:moveTo>
                        <a:pt x="1005565" y="1241088"/>
                      </a:moveTo>
                      <a:cubicBezTo>
                        <a:pt x="983270" y="1241088"/>
                        <a:pt x="965197" y="1259161"/>
                        <a:pt x="965197" y="1281456"/>
                      </a:cubicBezTo>
                      <a:cubicBezTo>
                        <a:pt x="965197" y="1303751"/>
                        <a:pt x="983270" y="1321824"/>
                        <a:pt x="1005565" y="1321824"/>
                      </a:cubicBezTo>
                      <a:cubicBezTo>
                        <a:pt x="1027860" y="1321824"/>
                        <a:pt x="1045933" y="1303751"/>
                        <a:pt x="1045933" y="1281456"/>
                      </a:cubicBezTo>
                      <a:cubicBezTo>
                        <a:pt x="1045933" y="1259161"/>
                        <a:pt x="1027860" y="1241088"/>
                        <a:pt x="1005565" y="1241088"/>
                      </a:cubicBezTo>
                      <a:close/>
                      <a:moveTo>
                        <a:pt x="921129" y="1241088"/>
                      </a:moveTo>
                      <a:cubicBezTo>
                        <a:pt x="898834" y="1241088"/>
                        <a:pt x="880761" y="1259161"/>
                        <a:pt x="880761" y="1281456"/>
                      </a:cubicBezTo>
                      <a:cubicBezTo>
                        <a:pt x="880761" y="1303751"/>
                        <a:pt x="898834" y="1321824"/>
                        <a:pt x="921129" y="1321824"/>
                      </a:cubicBezTo>
                      <a:cubicBezTo>
                        <a:pt x="943424" y="1321824"/>
                        <a:pt x="961497" y="1303751"/>
                        <a:pt x="961497" y="1281456"/>
                      </a:cubicBezTo>
                      <a:cubicBezTo>
                        <a:pt x="961497" y="1259161"/>
                        <a:pt x="943424" y="1241088"/>
                        <a:pt x="921129" y="1241088"/>
                      </a:cubicBezTo>
                      <a:close/>
                      <a:moveTo>
                        <a:pt x="836693" y="1241088"/>
                      </a:moveTo>
                      <a:cubicBezTo>
                        <a:pt x="814398" y="1241088"/>
                        <a:pt x="796325" y="1259161"/>
                        <a:pt x="796325" y="1281456"/>
                      </a:cubicBezTo>
                      <a:cubicBezTo>
                        <a:pt x="796325" y="1303751"/>
                        <a:pt x="814398" y="1321824"/>
                        <a:pt x="836693" y="1321824"/>
                      </a:cubicBezTo>
                      <a:cubicBezTo>
                        <a:pt x="858988" y="1321824"/>
                        <a:pt x="877061" y="1303751"/>
                        <a:pt x="877061" y="1281456"/>
                      </a:cubicBezTo>
                      <a:cubicBezTo>
                        <a:pt x="877061" y="1259161"/>
                        <a:pt x="858988" y="1241088"/>
                        <a:pt x="836693" y="1241088"/>
                      </a:cubicBezTo>
                      <a:close/>
                      <a:moveTo>
                        <a:pt x="752256" y="1241088"/>
                      </a:moveTo>
                      <a:cubicBezTo>
                        <a:pt x="729961" y="1241088"/>
                        <a:pt x="711888" y="1259161"/>
                        <a:pt x="711888" y="1281456"/>
                      </a:cubicBezTo>
                      <a:cubicBezTo>
                        <a:pt x="711888" y="1303751"/>
                        <a:pt x="729961" y="1321824"/>
                        <a:pt x="752256" y="1321824"/>
                      </a:cubicBezTo>
                      <a:cubicBezTo>
                        <a:pt x="774551" y="1321824"/>
                        <a:pt x="792624" y="1303751"/>
                        <a:pt x="792624" y="1281456"/>
                      </a:cubicBezTo>
                      <a:cubicBezTo>
                        <a:pt x="792624" y="1259161"/>
                        <a:pt x="774551" y="1241088"/>
                        <a:pt x="752256" y="1241088"/>
                      </a:cubicBezTo>
                      <a:close/>
                      <a:moveTo>
                        <a:pt x="667820" y="1241088"/>
                      </a:moveTo>
                      <a:cubicBezTo>
                        <a:pt x="645525" y="1241088"/>
                        <a:pt x="627452" y="1259161"/>
                        <a:pt x="627452" y="1281456"/>
                      </a:cubicBezTo>
                      <a:cubicBezTo>
                        <a:pt x="627452" y="1303751"/>
                        <a:pt x="645525" y="1321824"/>
                        <a:pt x="667820" y="1321824"/>
                      </a:cubicBezTo>
                      <a:cubicBezTo>
                        <a:pt x="690115" y="1321824"/>
                        <a:pt x="708188" y="1303751"/>
                        <a:pt x="708188" y="1281456"/>
                      </a:cubicBezTo>
                      <a:cubicBezTo>
                        <a:pt x="708188" y="1259161"/>
                        <a:pt x="690115" y="1241088"/>
                        <a:pt x="667820" y="1241088"/>
                      </a:cubicBezTo>
                      <a:close/>
                      <a:moveTo>
                        <a:pt x="583384" y="1241088"/>
                      </a:moveTo>
                      <a:cubicBezTo>
                        <a:pt x="561089" y="1241088"/>
                        <a:pt x="543016" y="1259161"/>
                        <a:pt x="543016" y="1281456"/>
                      </a:cubicBezTo>
                      <a:cubicBezTo>
                        <a:pt x="543016" y="1303751"/>
                        <a:pt x="561089" y="1321824"/>
                        <a:pt x="583384" y="1321824"/>
                      </a:cubicBezTo>
                      <a:cubicBezTo>
                        <a:pt x="605679" y="1321824"/>
                        <a:pt x="623752" y="1303751"/>
                        <a:pt x="623752" y="1281456"/>
                      </a:cubicBezTo>
                      <a:cubicBezTo>
                        <a:pt x="623752" y="1259161"/>
                        <a:pt x="605679" y="1241088"/>
                        <a:pt x="583384" y="1241088"/>
                      </a:cubicBezTo>
                      <a:close/>
                      <a:moveTo>
                        <a:pt x="498947" y="1241088"/>
                      </a:moveTo>
                      <a:cubicBezTo>
                        <a:pt x="476652" y="1241088"/>
                        <a:pt x="458579" y="1259161"/>
                        <a:pt x="458579" y="1281456"/>
                      </a:cubicBezTo>
                      <a:cubicBezTo>
                        <a:pt x="458579" y="1303751"/>
                        <a:pt x="476652" y="1321824"/>
                        <a:pt x="498947" y="1321824"/>
                      </a:cubicBezTo>
                      <a:cubicBezTo>
                        <a:pt x="521242" y="1321824"/>
                        <a:pt x="539315" y="1303751"/>
                        <a:pt x="539315" y="1281456"/>
                      </a:cubicBezTo>
                      <a:cubicBezTo>
                        <a:pt x="539315" y="1259161"/>
                        <a:pt x="521242" y="1241088"/>
                        <a:pt x="498947" y="1241088"/>
                      </a:cubicBezTo>
                      <a:close/>
                      <a:moveTo>
                        <a:pt x="414511" y="1241088"/>
                      </a:moveTo>
                      <a:cubicBezTo>
                        <a:pt x="392216" y="1241088"/>
                        <a:pt x="374143" y="1259161"/>
                        <a:pt x="374143" y="1281456"/>
                      </a:cubicBezTo>
                      <a:cubicBezTo>
                        <a:pt x="374143" y="1303751"/>
                        <a:pt x="392216" y="1321824"/>
                        <a:pt x="414511" y="1321824"/>
                      </a:cubicBezTo>
                      <a:cubicBezTo>
                        <a:pt x="436806" y="1321824"/>
                        <a:pt x="454879" y="1303751"/>
                        <a:pt x="454879" y="1281456"/>
                      </a:cubicBezTo>
                      <a:cubicBezTo>
                        <a:pt x="454879" y="1259161"/>
                        <a:pt x="436806" y="1241088"/>
                        <a:pt x="414511" y="1241088"/>
                      </a:cubicBezTo>
                      <a:close/>
                      <a:moveTo>
                        <a:pt x="330075" y="1241088"/>
                      </a:moveTo>
                      <a:cubicBezTo>
                        <a:pt x="307780" y="1241088"/>
                        <a:pt x="289707" y="1259161"/>
                        <a:pt x="289707" y="1281456"/>
                      </a:cubicBezTo>
                      <a:cubicBezTo>
                        <a:pt x="289707" y="1303751"/>
                        <a:pt x="307780" y="1321824"/>
                        <a:pt x="330075" y="1321824"/>
                      </a:cubicBezTo>
                      <a:cubicBezTo>
                        <a:pt x="352370" y="1321824"/>
                        <a:pt x="370443" y="1303751"/>
                        <a:pt x="370443" y="1281456"/>
                      </a:cubicBezTo>
                      <a:cubicBezTo>
                        <a:pt x="370443" y="1259161"/>
                        <a:pt x="352370" y="1241088"/>
                        <a:pt x="330075" y="1241088"/>
                      </a:cubicBezTo>
                      <a:close/>
                      <a:moveTo>
                        <a:pt x="245639" y="1241088"/>
                      </a:moveTo>
                      <a:cubicBezTo>
                        <a:pt x="223344" y="1241088"/>
                        <a:pt x="205271" y="1259161"/>
                        <a:pt x="205271" y="1281456"/>
                      </a:cubicBezTo>
                      <a:cubicBezTo>
                        <a:pt x="205271" y="1303751"/>
                        <a:pt x="223344" y="1321824"/>
                        <a:pt x="245639" y="1321824"/>
                      </a:cubicBezTo>
                      <a:cubicBezTo>
                        <a:pt x="267934" y="1321824"/>
                        <a:pt x="286007" y="1303751"/>
                        <a:pt x="286007" y="1281456"/>
                      </a:cubicBezTo>
                      <a:cubicBezTo>
                        <a:pt x="286007" y="1259161"/>
                        <a:pt x="267934" y="1241088"/>
                        <a:pt x="245639" y="1241088"/>
                      </a:cubicBezTo>
                      <a:close/>
                      <a:moveTo>
                        <a:pt x="161202" y="1241088"/>
                      </a:moveTo>
                      <a:cubicBezTo>
                        <a:pt x="138907" y="1241088"/>
                        <a:pt x="120834" y="1259161"/>
                        <a:pt x="120834" y="1281456"/>
                      </a:cubicBezTo>
                      <a:cubicBezTo>
                        <a:pt x="120834" y="1303751"/>
                        <a:pt x="138907" y="1321824"/>
                        <a:pt x="161202" y="1321824"/>
                      </a:cubicBezTo>
                      <a:cubicBezTo>
                        <a:pt x="183497" y="1321824"/>
                        <a:pt x="201570" y="1303751"/>
                        <a:pt x="201570" y="1281456"/>
                      </a:cubicBezTo>
                      <a:cubicBezTo>
                        <a:pt x="201570" y="1259161"/>
                        <a:pt x="183497" y="1241088"/>
                        <a:pt x="161202" y="1241088"/>
                      </a:cubicBezTo>
                      <a:close/>
                      <a:moveTo>
                        <a:pt x="76766" y="1241088"/>
                      </a:moveTo>
                      <a:cubicBezTo>
                        <a:pt x="54471" y="1241088"/>
                        <a:pt x="36398" y="1259161"/>
                        <a:pt x="36398" y="1281456"/>
                      </a:cubicBezTo>
                      <a:cubicBezTo>
                        <a:pt x="36398" y="1303751"/>
                        <a:pt x="54471" y="1321824"/>
                        <a:pt x="76766" y="1321824"/>
                      </a:cubicBezTo>
                      <a:cubicBezTo>
                        <a:pt x="99061" y="1321824"/>
                        <a:pt x="117134" y="1303751"/>
                        <a:pt x="117134" y="1281456"/>
                      </a:cubicBezTo>
                      <a:cubicBezTo>
                        <a:pt x="117134" y="1259161"/>
                        <a:pt x="99061" y="1241088"/>
                        <a:pt x="76766" y="1241088"/>
                      </a:cubicBezTo>
                      <a:close/>
                      <a:moveTo>
                        <a:pt x="1343312" y="1155038"/>
                      </a:moveTo>
                      <a:cubicBezTo>
                        <a:pt x="1321017" y="1155038"/>
                        <a:pt x="1302944" y="1173111"/>
                        <a:pt x="1302944" y="1195406"/>
                      </a:cubicBezTo>
                      <a:cubicBezTo>
                        <a:pt x="1302944" y="1217701"/>
                        <a:pt x="1321017" y="1235774"/>
                        <a:pt x="1343312" y="1235774"/>
                      </a:cubicBezTo>
                      <a:cubicBezTo>
                        <a:pt x="1365607" y="1235774"/>
                        <a:pt x="1383680" y="1217701"/>
                        <a:pt x="1383680" y="1195406"/>
                      </a:cubicBezTo>
                      <a:cubicBezTo>
                        <a:pt x="1383680" y="1173111"/>
                        <a:pt x="1365607" y="1155038"/>
                        <a:pt x="1343312" y="1155038"/>
                      </a:cubicBezTo>
                      <a:close/>
                      <a:moveTo>
                        <a:pt x="1258874" y="1155038"/>
                      </a:moveTo>
                      <a:cubicBezTo>
                        <a:pt x="1236579" y="1155038"/>
                        <a:pt x="1218506" y="1173111"/>
                        <a:pt x="1218506" y="1195406"/>
                      </a:cubicBezTo>
                      <a:cubicBezTo>
                        <a:pt x="1218506" y="1217701"/>
                        <a:pt x="1236579" y="1235774"/>
                        <a:pt x="1258874" y="1235774"/>
                      </a:cubicBezTo>
                      <a:cubicBezTo>
                        <a:pt x="1281169" y="1235774"/>
                        <a:pt x="1299242" y="1217701"/>
                        <a:pt x="1299242" y="1195406"/>
                      </a:cubicBezTo>
                      <a:cubicBezTo>
                        <a:pt x="1299242" y="1173111"/>
                        <a:pt x="1281169" y="1155038"/>
                        <a:pt x="1258874" y="1155038"/>
                      </a:cubicBezTo>
                      <a:close/>
                      <a:moveTo>
                        <a:pt x="1174438" y="1155038"/>
                      </a:moveTo>
                      <a:cubicBezTo>
                        <a:pt x="1152143" y="1155038"/>
                        <a:pt x="1134070" y="1173111"/>
                        <a:pt x="1134070" y="1195406"/>
                      </a:cubicBezTo>
                      <a:cubicBezTo>
                        <a:pt x="1134070" y="1217701"/>
                        <a:pt x="1152143" y="1235774"/>
                        <a:pt x="1174438" y="1235774"/>
                      </a:cubicBezTo>
                      <a:cubicBezTo>
                        <a:pt x="1196733" y="1235774"/>
                        <a:pt x="1214806" y="1217701"/>
                        <a:pt x="1214806" y="1195406"/>
                      </a:cubicBezTo>
                      <a:cubicBezTo>
                        <a:pt x="1214806" y="1173111"/>
                        <a:pt x="1196733" y="1155038"/>
                        <a:pt x="1174438" y="1155038"/>
                      </a:cubicBezTo>
                      <a:close/>
                      <a:moveTo>
                        <a:pt x="1090002" y="1155038"/>
                      </a:moveTo>
                      <a:cubicBezTo>
                        <a:pt x="1067707" y="1155038"/>
                        <a:pt x="1049634" y="1173111"/>
                        <a:pt x="1049634" y="1195406"/>
                      </a:cubicBezTo>
                      <a:cubicBezTo>
                        <a:pt x="1049634" y="1217701"/>
                        <a:pt x="1067707" y="1235774"/>
                        <a:pt x="1090002" y="1235774"/>
                      </a:cubicBezTo>
                      <a:cubicBezTo>
                        <a:pt x="1112297" y="1235774"/>
                        <a:pt x="1130370" y="1217701"/>
                        <a:pt x="1130370" y="1195406"/>
                      </a:cubicBezTo>
                      <a:cubicBezTo>
                        <a:pt x="1130370" y="1173111"/>
                        <a:pt x="1112297" y="1155038"/>
                        <a:pt x="1090002" y="1155038"/>
                      </a:cubicBezTo>
                      <a:close/>
                      <a:moveTo>
                        <a:pt x="1005565" y="1155038"/>
                      </a:moveTo>
                      <a:cubicBezTo>
                        <a:pt x="983270" y="1155038"/>
                        <a:pt x="965197" y="1173111"/>
                        <a:pt x="965197" y="1195406"/>
                      </a:cubicBezTo>
                      <a:cubicBezTo>
                        <a:pt x="965197" y="1217701"/>
                        <a:pt x="983270" y="1235774"/>
                        <a:pt x="1005565" y="1235774"/>
                      </a:cubicBezTo>
                      <a:cubicBezTo>
                        <a:pt x="1027860" y="1235774"/>
                        <a:pt x="1045933" y="1217701"/>
                        <a:pt x="1045933" y="1195406"/>
                      </a:cubicBezTo>
                      <a:cubicBezTo>
                        <a:pt x="1045933" y="1173111"/>
                        <a:pt x="1027860" y="1155038"/>
                        <a:pt x="1005565" y="1155038"/>
                      </a:cubicBezTo>
                      <a:close/>
                      <a:moveTo>
                        <a:pt x="921129" y="1155038"/>
                      </a:moveTo>
                      <a:cubicBezTo>
                        <a:pt x="898834" y="1155038"/>
                        <a:pt x="880761" y="1173111"/>
                        <a:pt x="880761" y="1195406"/>
                      </a:cubicBezTo>
                      <a:cubicBezTo>
                        <a:pt x="880761" y="1217701"/>
                        <a:pt x="898834" y="1235774"/>
                        <a:pt x="921129" y="1235774"/>
                      </a:cubicBezTo>
                      <a:cubicBezTo>
                        <a:pt x="943424" y="1235774"/>
                        <a:pt x="961497" y="1217701"/>
                        <a:pt x="961497" y="1195406"/>
                      </a:cubicBezTo>
                      <a:cubicBezTo>
                        <a:pt x="961497" y="1173111"/>
                        <a:pt x="943424" y="1155038"/>
                        <a:pt x="921129" y="1155038"/>
                      </a:cubicBezTo>
                      <a:close/>
                      <a:moveTo>
                        <a:pt x="836693" y="1155038"/>
                      </a:moveTo>
                      <a:cubicBezTo>
                        <a:pt x="814398" y="1155038"/>
                        <a:pt x="796325" y="1173111"/>
                        <a:pt x="796325" y="1195406"/>
                      </a:cubicBezTo>
                      <a:cubicBezTo>
                        <a:pt x="796325" y="1217701"/>
                        <a:pt x="814398" y="1235774"/>
                        <a:pt x="836693" y="1235774"/>
                      </a:cubicBezTo>
                      <a:cubicBezTo>
                        <a:pt x="858988" y="1235774"/>
                        <a:pt x="877061" y="1217701"/>
                        <a:pt x="877061" y="1195406"/>
                      </a:cubicBezTo>
                      <a:cubicBezTo>
                        <a:pt x="877061" y="1173111"/>
                        <a:pt x="858988" y="1155038"/>
                        <a:pt x="836693" y="1155038"/>
                      </a:cubicBezTo>
                      <a:close/>
                      <a:moveTo>
                        <a:pt x="752256" y="1155038"/>
                      </a:moveTo>
                      <a:cubicBezTo>
                        <a:pt x="729961" y="1155038"/>
                        <a:pt x="711888" y="1173111"/>
                        <a:pt x="711888" y="1195406"/>
                      </a:cubicBezTo>
                      <a:cubicBezTo>
                        <a:pt x="711888" y="1217701"/>
                        <a:pt x="729961" y="1235774"/>
                        <a:pt x="752256" y="1235774"/>
                      </a:cubicBezTo>
                      <a:cubicBezTo>
                        <a:pt x="774551" y="1235774"/>
                        <a:pt x="792624" y="1217701"/>
                        <a:pt x="792624" y="1195406"/>
                      </a:cubicBezTo>
                      <a:cubicBezTo>
                        <a:pt x="792624" y="1173111"/>
                        <a:pt x="774551" y="1155038"/>
                        <a:pt x="752256" y="1155038"/>
                      </a:cubicBezTo>
                      <a:close/>
                      <a:moveTo>
                        <a:pt x="667820" y="1155038"/>
                      </a:moveTo>
                      <a:cubicBezTo>
                        <a:pt x="645525" y="1155038"/>
                        <a:pt x="627452" y="1173111"/>
                        <a:pt x="627452" y="1195406"/>
                      </a:cubicBezTo>
                      <a:cubicBezTo>
                        <a:pt x="627452" y="1217701"/>
                        <a:pt x="645525" y="1235774"/>
                        <a:pt x="667820" y="1235774"/>
                      </a:cubicBezTo>
                      <a:cubicBezTo>
                        <a:pt x="690115" y="1235774"/>
                        <a:pt x="708188" y="1217701"/>
                        <a:pt x="708188" y="1195406"/>
                      </a:cubicBezTo>
                      <a:cubicBezTo>
                        <a:pt x="708188" y="1173111"/>
                        <a:pt x="690115" y="1155038"/>
                        <a:pt x="667820" y="1155038"/>
                      </a:cubicBezTo>
                      <a:close/>
                      <a:moveTo>
                        <a:pt x="583384" y="1155038"/>
                      </a:moveTo>
                      <a:cubicBezTo>
                        <a:pt x="561089" y="1155038"/>
                        <a:pt x="543016" y="1173111"/>
                        <a:pt x="543016" y="1195406"/>
                      </a:cubicBezTo>
                      <a:cubicBezTo>
                        <a:pt x="543016" y="1217701"/>
                        <a:pt x="561089" y="1235774"/>
                        <a:pt x="583384" y="1235774"/>
                      </a:cubicBezTo>
                      <a:cubicBezTo>
                        <a:pt x="605679" y="1235774"/>
                        <a:pt x="623752" y="1217701"/>
                        <a:pt x="623752" y="1195406"/>
                      </a:cubicBezTo>
                      <a:cubicBezTo>
                        <a:pt x="623752" y="1173111"/>
                        <a:pt x="605679" y="1155038"/>
                        <a:pt x="583384" y="1155038"/>
                      </a:cubicBezTo>
                      <a:close/>
                      <a:moveTo>
                        <a:pt x="498947" y="1155038"/>
                      </a:moveTo>
                      <a:cubicBezTo>
                        <a:pt x="476652" y="1155038"/>
                        <a:pt x="458579" y="1173111"/>
                        <a:pt x="458579" y="1195406"/>
                      </a:cubicBezTo>
                      <a:cubicBezTo>
                        <a:pt x="458579" y="1217701"/>
                        <a:pt x="476652" y="1235774"/>
                        <a:pt x="498947" y="1235774"/>
                      </a:cubicBezTo>
                      <a:cubicBezTo>
                        <a:pt x="521242" y="1235774"/>
                        <a:pt x="539315" y="1217701"/>
                        <a:pt x="539315" y="1195406"/>
                      </a:cubicBezTo>
                      <a:cubicBezTo>
                        <a:pt x="539315" y="1173111"/>
                        <a:pt x="521242" y="1155038"/>
                        <a:pt x="498947" y="1155038"/>
                      </a:cubicBezTo>
                      <a:close/>
                      <a:moveTo>
                        <a:pt x="414511" y="1155038"/>
                      </a:moveTo>
                      <a:cubicBezTo>
                        <a:pt x="392216" y="1155038"/>
                        <a:pt x="374143" y="1173111"/>
                        <a:pt x="374143" y="1195406"/>
                      </a:cubicBezTo>
                      <a:cubicBezTo>
                        <a:pt x="374143" y="1217701"/>
                        <a:pt x="392216" y="1235774"/>
                        <a:pt x="414511" y="1235774"/>
                      </a:cubicBezTo>
                      <a:cubicBezTo>
                        <a:pt x="436806" y="1235774"/>
                        <a:pt x="454879" y="1217701"/>
                        <a:pt x="454879" y="1195406"/>
                      </a:cubicBezTo>
                      <a:cubicBezTo>
                        <a:pt x="454879" y="1173111"/>
                        <a:pt x="436806" y="1155038"/>
                        <a:pt x="414511" y="1155038"/>
                      </a:cubicBezTo>
                      <a:close/>
                      <a:moveTo>
                        <a:pt x="330075" y="1155038"/>
                      </a:moveTo>
                      <a:cubicBezTo>
                        <a:pt x="307780" y="1155038"/>
                        <a:pt x="289707" y="1173111"/>
                        <a:pt x="289707" y="1195406"/>
                      </a:cubicBezTo>
                      <a:cubicBezTo>
                        <a:pt x="289707" y="1217701"/>
                        <a:pt x="307780" y="1235774"/>
                        <a:pt x="330075" y="1235774"/>
                      </a:cubicBezTo>
                      <a:cubicBezTo>
                        <a:pt x="352370" y="1235774"/>
                        <a:pt x="370443" y="1217701"/>
                        <a:pt x="370443" y="1195406"/>
                      </a:cubicBezTo>
                      <a:cubicBezTo>
                        <a:pt x="370443" y="1173111"/>
                        <a:pt x="352370" y="1155038"/>
                        <a:pt x="330075" y="1155038"/>
                      </a:cubicBezTo>
                      <a:close/>
                      <a:moveTo>
                        <a:pt x="245639" y="1155038"/>
                      </a:moveTo>
                      <a:cubicBezTo>
                        <a:pt x="223344" y="1155038"/>
                        <a:pt x="205271" y="1173111"/>
                        <a:pt x="205271" y="1195406"/>
                      </a:cubicBezTo>
                      <a:cubicBezTo>
                        <a:pt x="205271" y="1217701"/>
                        <a:pt x="223344" y="1235774"/>
                        <a:pt x="245639" y="1235774"/>
                      </a:cubicBezTo>
                      <a:cubicBezTo>
                        <a:pt x="267934" y="1235774"/>
                        <a:pt x="286007" y="1217701"/>
                        <a:pt x="286007" y="1195406"/>
                      </a:cubicBezTo>
                      <a:cubicBezTo>
                        <a:pt x="286007" y="1173111"/>
                        <a:pt x="267934" y="1155038"/>
                        <a:pt x="245639" y="1155038"/>
                      </a:cubicBezTo>
                      <a:close/>
                      <a:moveTo>
                        <a:pt x="161202" y="1155038"/>
                      </a:moveTo>
                      <a:cubicBezTo>
                        <a:pt x="138907" y="1155038"/>
                        <a:pt x="120834" y="1173111"/>
                        <a:pt x="120834" y="1195406"/>
                      </a:cubicBezTo>
                      <a:cubicBezTo>
                        <a:pt x="120834" y="1217701"/>
                        <a:pt x="138907" y="1235774"/>
                        <a:pt x="161202" y="1235774"/>
                      </a:cubicBezTo>
                      <a:cubicBezTo>
                        <a:pt x="183497" y="1235774"/>
                        <a:pt x="201570" y="1217701"/>
                        <a:pt x="201570" y="1195406"/>
                      </a:cubicBezTo>
                      <a:cubicBezTo>
                        <a:pt x="201570" y="1173111"/>
                        <a:pt x="183497" y="1155038"/>
                        <a:pt x="161202" y="1155038"/>
                      </a:cubicBezTo>
                      <a:close/>
                      <a:moveTo>
                        <a:pt x="76766" y="1155038"/>
                      </a:moveTo>
                      <a:cubicBezTo>
                        <a:pt x="54471" y="1155038"/>
                        <a:pt x="36398" y="1173111"/>
                        <a:pt x="36398" y="1195406"/>
                      </a:cubicBezTo>
                      <a:cubicBezTo>
                        <a:pt x="36398" y="1217701"/>
                        <a:pt x="54471" y="1235774"/>
                        <a:pt x="76766" y="1235774"/>
                      </a:cubicBezTo>
                      <a:cubicBezTo>
                        <a:pt x="99061" y="1235774"/>
                        <a:pt x="117134" y="1217701"/>
                        <a:pt x="117134" y="1195406"/>
                      </a:cubicBezTo>
                      <a:cubicBezTo>
                        <a:pt x="117134" y="1173111"/>
                        <a:pt x="99061" y="1155038"/>
                        <a:pt x="76766" y="1155038"/>
                      </a:cubicBezTo>
                      <a:close/>
                      <a:moveTo>
                        <a:pt x="1343312" y="1068989"/>
                      </a:moveTo>
                      <a:cubicBezTo>
                        <a:pt x="1321017" y="1068989"/>
                        <a:pt x="1302944" y="1087062"/>
                        <a:pt x="1302944" y="1109357"/>
                      </a:cubicBezTo>
                      <a:cubicBezTo>
                        <a:pt x="1302944" y="1131652"/>
                        <a:pt x="1321017" y="1149725"/>
                        <a:pt x="1343312" y="1149725"/>
                      </a:cubicBezTo>
                      <a:cubicBezTo>
                        <a:pt x="1365607" y="1149725"/>
                        <a:pt x="1383680" y="1131652"/>
                        <a:pt x="1383680" y="1109357"/>
                      </a:cubicBezTo>
                      <a:cubicBezTo>
                        <a:pt x="1383680" y="1087062"/>
                        <a:pt x="1365607" y="1068989"/>
                        <a:pt x="1343312" y="1068989"/>
                      </a:cubicBezTo>
                      <a:close/>
                      <a:moveTo>
                        <a:pt x="1258874" y="1068989"/>
                      </a:moveTo>
                      <a:cubicBezTo>
                        <a:pt x="1236579" y="1068989"/>
                        <a:pt x="1218506" y="1087062"/>
                        <a:pt x="1218506" y="1109357"/>
                      </a:cubicBezTo>
                      <a:cubicBezTo>
                        <a:pt x="1218506" y="1131652"/>
                        <a:pt x="1236579" y="1149725"/>
                        <a:pt x="1258874" y="1149725"/>
                      </a:cubicBezTo>
                      <a:cubicBezTo>
                        <a:pt x="1281169" y="1149725"/>
                        <a:pt x="1299242" y="1131652"/>
                        <a:pt x="1299242" y="1109357"/>
                      </a:cubicBezTo>
                      <a:cubicBezTo>
                        <a:pt x="1299242" y="1087062"/>
                        <a:pt x="1281169" y="1068989"/>
                        <a:pt x="1258874" y="1068989"/>
                      </a:cubicBezTo>
                      <a:close/>
                      <a:moveTo>
                        <a:pt x="1174438" y="1068989"/>
                      </a:moveTo>
                      <a:cubicBezTo>
                        <a:pt x="1152143" y="1068989"/>
                        <a:pt x="1134070" y="1087062"/>
                        <a:pt x="1134070" y="1109357"/>
                      </a:cubicBezTo>
                      <a:cubicBezTo>
                        <a:pt x="1134070" y="1131652"/>
                        <a:pt x="1152143" y="1149725"/>
                        <a:pt x="1174438" y="1149725"/>
                      </a:cubicBezTo>
                      <a:cubicBezTo>
                        <a:pt x="1196733" y="1149725"/>
                        <a:pt x="1214806" y="1131652"/>
                        <a:pt x="1214806" y="1109357"/>
                      </a:cubicBezTo>
                      <a:cubicBezTo>
                        <a:pt x="1214806" y="1087062"/>
                        <a:pt x="1196733" y="1068989"/>
                        <a:pt x="1174438" y="1068989"/>
                      </a:cubicBezTo>
                      <a:close/>
                      <a:moveTo>
                        <a:pt x="1090002" y="1068989"/>
                      </a:moveTo>
                      <a:cubicBezTo>
                        <a:pt x="1067707" y="1068989"/>
                        <a:pt x="1049634" y="1087062"/>
                        <a:pt x="1049634" y="1109357"/>
                      </a:cubicBezTo>
                      <a:cubicBezTo>
                        <a:pt x="1049634" y="1131652"/>
                        <a:pt x="1067707" y="1149725"/>
                        <a:pt x="1090002" y="1149725"/>
                      </a:cubicBezTo>
                      <a:cubicBezTo>
                        <a:pt x="1112297" y="1149725"/>
                        <a:pt x="1130370" y="1131652"/>
                        <a:pt x="1130370" y="1109357"/>
                      </a:cubicBezTo>
                      <a:cubicBezTo>
                        <a:pt x="1130370" y="1087062"/>
                        <a:pt x="1112297" y="1068989"/>
                        <a:pt x="1090002" y="1068989"/>
                      </a:cubicBezTo>
                      <a:close/>
                      <a:moveTo>
                        <a:pt x="1005565" y="1068989"/>
                      </a:moveTo>
                      <a:cubicBezTo>
                        <a:pt x="983270" y="1068989"/>
                        <a:pt x="965197" y="1087062"/>
                        <a:pt x="965197" y="1109357"/>
                      </a:cubicBezTo>
                      <a:cubicBezTo>
                        <a:pt x="965197" y="1131652"/>
                        <a:pt x="983270" y="1149725"/>
                        <a:pt x="1005565" y="1149725"/>
                      </a:cubicBezTo>
                      <a:cubicBezTo>
                        <a:pt x="1027860" y="1149725"/>
                        <a:pt x="1045933" y="1131652"/>
                        <a:pt x="1045933" y="1109357"/>
                      </a:cubicBezTo>
                      <a:cubicBezTo>
                        <a:pt x="1045933" y="1087062"/>
                        <a:pt x="1027860" y="1068989"/>
                        <a:pt x="1005565" y="1068989"/>
                      </a:cubicBezTo>
                      <a:close/>
                      <a:moveTo>
                        <a:pt x="921129" y="1068989"/>
                      </a:moveTo>
                      <a:cubicBezTo>
                        <a:pt x="898834" y="1068989"/>
                        <a:pt x="880761" y="1087062"/>
                        <a:pt x="880761" y="1109357"/>
                      </a:cubicBezTo>
                      <a:cubicBezTo>
                        <a:pt x="880761" y="1131652"/>
                        <a:pt x="898834" y="1149725"/>
                        <a:pt x="921129" y="1149725"/>
                      </a:cubicBezTo>
                      <a:cubicBezTo>
                        <a:pt x="943424" y="1149725"/>
                        <a:pt x="961497" y="1131652"/>
                        <a:pt x="961497" y="1109357"/>
                      </a:cubicBezTo>
                      <a:cubicBezTo>
                        <a:pt x="961497" y="1087062"/>
                        <a:pt x="943424" y="1068989"/>
                        <a:pt x="921129" y="1068989"/>
                      </a:cubicBezTo>
                      <a:close/>
                      <a:moveTo>
                        <a:pt x="836693" y="1068989"/>
                      </a:moveTo>
                      <a:cubicBezTo>
                        <a:pt x="814398" y="1068989"/>
                        <a:pt x="796325" y="1087062"/>
                        <a:pt x="796325" y="1109357"/>
                      </a:cubicBezTo>
                      <a:cubicBezTo>
                        <a:pt x="796325" y="1131652"/>
                        <a:pt x="814398" y="1149725"/>
                        <a:pt x="836693" y="1149725"/>
                      </a:cubicBezTo>
                      <a:cubicBezTo>
                        <a:pt x="858988" y="1149725"/>
                        <a:pt x="877061" y="1131652"/>
                        <a:pt x="877061" y="1109357"/>
                      </a:cubicBezTo>
                      <a:cubicBezTo>
                        <a:pt x="877061" y="1087062"/>
                        <a:pt x="858988" y="1068989"/>
                        <a:pt x="836693" y="1068989"/>
                      </a:cubicBezTo>
                      <a:close/>
                      <a:moveTo>
                        <a:pt x="752256" y="1068989"/>
                      </a:moveTo>
                      <a:cubicBezTo>
                        <a:pt x="729961" y="1068989"/>
                        <a:pt x="711888" y="1087062"/>
                        <a:pt x="711888" y="1109357"/>
                      </a:cubicBezTo>
                      <a:cubicBezTo>
                        <a:pt x="711888" y="1131652"/>
                        <a:pt x="729961" y="1149725"/>
                        <a:pt x="752256" y="1149725"/>
                      </a:cubicBezTo>
                      <a:cubicBezTo>
                        <a:pt x="774551" y="1149725"/>
                        <a:pt x="792624" y="1131652"/>
                        <a:pt x="792624" y="1109357"/>
                      </a:cubicBezTo>
                      <a:cubicBezTo>
                        <a:pt x="792624" y="1087062"/>
                        <a:pt x="774551" y="1068989"/>
                        <a:pt x="752256" y="1068989"/>
                      </a:cubicBezTo>
                      <a:close/>
                      <a:moveTo>
                        <a:pt x="667820" y="1068989"/>
                      </a:moveTo>
                      <a:cubicBezTo>
                        <a:pt x="645525" y="1068989"/>
                        <a:pt x="627452" y="1087062"/>
                        <a:pt x="627452" y="1109357"/>
                      </a:cubicBezTo>
                      <a:cubicBezTo>
                        <a:pt x="627452" y="1131652"/>
                        <a:pt x="645525" y="1149725"/>
                        <a:pt x="667820" y="1149725"/>
                      </a:cubicBezTo>
                      <a:cubicBezTo>
                        <a:pt x="690115" y="1149725"/>
                        <a:pt x="708188" y="1131652"/>
                        <a:pt x="708188" y="1109357"/>
                      </a:cubicBezTo>
                      <a:cubicBezTo>
                        <a:pt x="708188" y="1087062"/>
                        <a:pt x="690115" y="1068989"/>
                        <a:pt x="667820" y="1068989"/>
                      </a:cubicBezTo>
                      <a:close/>
                      <a:moveTo>
                        <a:pt x="583384" y="1068989"/>
                      </a:moveTo>
                      <a:cubicBezTo>
                        <a:pt x="561089" y="1068989"/>
                        <a:pt x="543016" y="1087062"/>
                        <a:pt x="543016" y="1109357"/>
                      </a:cubicBezTo>
                      <a:cubicBezTo>
                        <a:pt x="543016" y="1131652"/>
                        <a:pt x="561089" y="1149725"/>
                        <a:pt x="583384" y="1149725"/>
                      </a:cubicBezTo>
                      <a:cubicBezTo>
                        <a:pt x="605679" y="1149725"/>
                        <a:pt x="623752" y="1131652"/>
                        <a:pt x="623752" y="1109357"/>
                      </a:cubicBezTo>
                      <a:cubicBezTo>
                        <a:pt x="623752" y="1087062"/>
                        <a:pt x="605679" y="1068989"/>
                        <a:pt x="583384" y="1068989"/>
                      </a:cubicBezTo>
                      <a:close/>
                      <a:moveTo>
                        <a:pt x="498947" y="1068989"/>
                      </a:moveTo>
                      <a:cubicBezTo>
                        <a:pt x="476652" y="1068989"/>
                        <a:pt x="458579" y="1087062"/>
                        <a:pt x="458579" y="1109357"/>
                      </a:cubicBezTo>
                      <a:cubicBezTo>
                        <a:pt x="458579" y="1131652"/>
                        <a:pt x="476652" y="1149725"/>
                        <a:pt x="498947" y="1149725"/>
                      </a:cubicBezTo>
                      <a:cubicBezTo>
                        <a:pt x="521242" y="1149725"/>
                        <a:pt x="539315" y="1131652"/>
                        <a:pt x="539315" y="1109357"/>
                      </a:cubicBezTo>
                      <a:cubicBezTo>
                        <a:pt x="539315" y="1087062"/>
                        <a:pt x="521242" y="1068989"/>
                        <a:pt x="498947" y="1068989"/>
                      </a:cubicBezTo>
                      <a:close/>
                      <a:moveTo>
                        <a:pt x="414511" y="1068989"/>
                      </a:moveTo>
                      <a:cubicBezTo>
                        <a:pt x="392216" y="1068989"/>
                        <a:pt x="374143" y="1087062"/>
                        <a:pt x="374143" y="1109357"/>
                      </a:cubicBezTo>
                      <a:cubicBezTo>
                        <a:pt x="374143" y="1131652"/>
                        <a:pt x="392216" y="1149725"/>
                        <a:pt x="414511" y="1149725"/>
                      </a:cubicBezTo>
                      <a:cubicBezTo>
                        <a:pt x="436806" y="1149725"/>
                        <a:pt x="454879" y="1131652"/>
                        <a:pt x="454879" y="1109357"/>
                      </a:cubicBezTo>
                      <a:cubicBezTo>
                        <a:pt x="454879" y="1087062"/>
                        <a:pt x="436806" y="1068989"/>
                        <a:pt x="414511" y="1068989"/>
                      </a:cubicBezTo>
                      <a:close/>
                      <a:moveTo>
                        <a:pt x="330075" y="1068989"/>
                      </a:moveTo>
                      <a:cubicBezTo>
                        <a:pt x="307780" y="1068989"/>
                        <a:pt x="289707" y="1087062"/>
                        <a:pt x="289707" y="1109357"/>
                      </a:cubicBezTo>
                      <a:cubicBezTo>
                        <a:pt x="289707" y="1131652"/>
                        <a:pt x="307780" y="1149725"/>
                        <a:pt x="330075" y="1149725"/>
                      </a:cubicBezTo>
                      <a:cubicBezTo>
                        <a:pt x="352370" y="1149725"/>
                        <a:pt x="370443" y="1131652"/>
                        <a:pt x="370443" y="1109357"/>
                      </a:cubicBezTo>
                      <a:cubicBezTo>
                        <a:pt x="370443" y="1087062"/>
                        <a:pt x="352370" y="1068989"/>
                        <a:pt x="330075" y="1068989"/>
                      </a:cubicBezTo>
                      <a:close/>
                      <a:moveTo>
                        <a:pt x="245639" y="1068989"/>
                      </a:moveTo>
                      <a:cubicBezTo>
                        <a:pt x="223344" y="1068989"/>
                        <a:pt x="205271" y="1087062"/>
                        <a:pt x="205271" y="1109357"/>
                      </a:cubicBezTo>
                      <a:cubicBezTo>
                        <a:pt x="205271" y="1131652"/>
                        <a:pt x="223344" y="1149725"/>
                        <a:pt x="245639" y="1149725"/>
                      </a:cubicBezTo>
                      <a:cubicBezTo>
                        <a:pt x="267934" y="1149725"/>
                        <a:pt x="286007" y="1131652"/>
                        <a:pt x="286007" y="1109357"/>
                      </a:cubicBezTo>
                      <a:cubicBezTo>
                        <a:pt x="286007" y="1087062"/>
                        <a:pt x="267934" y="1068989"/>
                        <a:pt x="245639" y="1068989"/>
                      </a:cubicBezTo>
                      <a:close/>
                      <a:moveTo>
                        <a:pt x="161202" y="1068989"/>
                      </a:moveTo>
                      <a:cubicBezTo>
                        <a:pt x="138907" y="1068989"/>
                        <a:pt x="120834" y="1087062"/>
                        <a:pt x="120834" y="1109357"/>
                      </a:cubicBezTo>
                      <a:cubicBezTo>
                        <a:pt x="120834" y="1131652"/>
                        <a:pt x="138907" y="1149725"/>
                        <a:pt x="161202" y="1149725"/>
                      </a:cubicBezTo>
                      <a:cubicBezTo>
                        <a:pt x="183497" y="1149725"/>
                        <a:pt x="201570" y="1131652"/>
                        <a:pt x="201570" y="1109357"/>
                      </a:cubicBezTo>
                      <a:cubicBezTo>
                        <a:pt x="201570" y="1087062"/>
                        <a:pt x="183497" y="1068989"/>
                        <a:pt x="161202" y="1068989"/>
                      </a:cubicBezTo>
                      <a:close/>
                      <a:moveTo>
                        <a:pt x="76766" y="1068989"/>
                      </a:moveTo>
                      <a:cubicBezTo>
                        <a:pt x="54471" y="1068989"/>
                        <a:pt x="36398" y="1087062"/>
                        <a:pt x="36398" y="1109357"/>
                      </a:cubicBezTo>
                      <a:cubicBezTo>
                        <a:pt x="36398" y="1131652"/>
                        <a:pt x="54471" y="1149725"/>
                        <a:pt x="76766" y="1149725"/>
                      </a:cubicBezTo>
                      <a:cubicBezTo>
                        <a:pt x="99061" y="1149725"/>
                        <a:pt x="117134" y="1131652"/>
                        <a:pt x="117134" y="1109357"/>
                      </a:cubicBezTo>
                      <a:cubicBezTo>
                        <a:pt x="117134" y="1087062"/>
                        <a:pt x="99061" y="1068989"/>
                        <a:pt x="76766" y="1068989"/>
                      </a:cubicBezTo>
                      <a:close/>
                      <a:moveTo>
                        <a:pt x="1343312" y="982940"/>
                      </a:moveTo>
                      <a:cubicBezTo>
                        <a:pt x="1321017" y="982940"/>
                        <a:pt x="1302944" y="1001013"/>
                        <a:pt x="1302944" y="1023308"/>
                      </a:cubicBezTo>
                      <a:cubicBezTo>
                        <a:pt x="1302944" y="1045603"/>
                        <a:pt x="1321017" y="1063676"/>
                        <a:pt x="1343312" y="1063676"/>
                      </a:cubicBezTo>
                      <a:cubicBezTo>
                        <a:pt x="1365607" y="1063676"/>
                        <a:pt x="1383680" y="1045603"/>
                        <a:pt x="1383680" y="1023308"/>
                      </a:cubicBezTo>
                      <a:cubicBezTo>
                        <a:pt x="1383680" y="1001013"/>
                        <a:pt x="1365607" y="982940"/>
                        <a:pt x="1343312" y="982940"/>
                      </a:cubicBezTo>
                      <a:close/>
                      <a:moveTo>
                        <a:pt x="1258874" y="982940"/>
                      </a:moveTo>
                      <a:cubicBezTo>
                        <a:pt x="1236579" y="982940"/>
                        <a:pt x="1218506" y="1001013"/>
                        <a:pt x="1218506" y="1023308"/>
                      </a:cubicBezTo>
                      <a:cubicBezTo>
                        <a:pt x="1218506" y="1045603"/>
                        <a:pt x="1236579" y="1063676"/>
                        <a:pt x="1258874" y="1063676"/>
                      </a:cubicBezTo>
                      <a:cubicBezTo>
                        <a:pt x="1281169" y="1063676"/>
                        <a:pt x="1299242" y="1045603"/>
                        <a:pt x="1299242" y="1023308"/>
                      </a:cubicBezTo>
                      <a:cubicBezTo>
                        <a:pt x="1299242" y="1001013"/>
                        <a:pt x="1281169" y="982940"/>
                        <a:pt x="1258874" y="982940"/>
                      </a:cubicBezTo>
                      <a:close/>
                      <a:moveTo>
                        <a:pt x="1174438" y="982940"/>
                      </a:moveTo>
                      <a:cubicBezTo>
                        <a:pt x="1152143" y="982940"/>
                        <a:pt x="1134070" y="1001013"/>
                        <a:pt x="1134070" y="1023308"/>
                      </a:cubicBezTo>
                      <a:cubicBezTo>
                        <a:pt x="1134070" y="1045603"/>
                        <a:pt x="1152143" y="1063676"/>
                        <a:pt x="1174438" y="1063676"/>
                      </a:cubicBezTo>
                      <a:cubicBezTo>
                        <a:pt x="1196733" y="1063676"/>
                        <a:pt x="1214806" y="1045603"/>
                        <a:pt x="1214806" y="1023308"/>
                      </a:cubicBezTo>
                      <a:cubicBezTo>
                        <a:pt x="1214806" y="1001013"/>
                        <a:pt x="1196733" y="982940"/>
                        <a:pt x="1174438" y="982940"/>
                      </a:cubicBezTo>
                      <a:close/>
                      <a:moveTo>
                        <a:pt x="1090002" y="982940"/>
                      </a:moveTo>
                      <a:cubicBezTo>
                        <a:pt x="1067707" y="982940"/>
                        <a:pt x="1049634" y="1001013"/>
                        <a:pt x="1049634" y="1023308"/>
                      </a:cubicBezTo>
                      <a:cubicBezTo>
                        <a:pt x="1049634" y="1045603"/>
                        <a:pt x="1067707" y="1063676"/>
                        <a:pt x="1090002" y="1063676"/>
                      </a:cubicBezTo>
                      <a:cubicBezTo>
                        <a:pt x="1112297" y="1063676"/>
                        <a:pt x="1130370" y="1045603"/>
                        <a:pt x="1130370" y="1023308"/>
                      </a:cubicBezTo>
                      <a:cubicBezTo>
                        <a:pt x="1130370" y="1001013"/>
                        <a:pt x="1112297" y="982940"/>
                        <a:pt x="1090002" y="982940"/>
                      </a:cubicBezTo>
                      <a:close/>
                      <a:moveTo>
                        <a:pt x="1005565" y="982940"/>
                      </a:moveTo>
                      <a:cubicBezTo>
                        <a:pt x="983270" y="982940"/>
                        <a:pt x="965197" y="1001013"/>
                        <a:pt x="965197" y="1023308"/>
                      </a:cubicBezTo>
                      <a:cubicBezTo>
                        <a:pt x="965197" y="1045603"/>
                        <a:pt x="983270" y="1063676"/>
                        <a:pt x="1005565" y="1063676"/>
                      </a:cubicBezTo>
                      <a:cubicBezTo>
                        <a:pt x="1027860" y="1063676"/>
                        <a:pt x="1045933" y="1045603"/>
                        <a:pt x="1045933" y="1023308"/>
                      </a:cubicBezTo>
                      <a:cubicBezTo>
                        <a:pt x="1045933" y="1001013"/>
                        <a:pt x="1027860" y="982940"/>
                        <a:pt x="1005565" y="982940"/>
                      </a:cubicBezTo>
                      <a:close/>
                      <a:moveTo>
                        <a:pt x="921129" y="982940"/>
                      </a:moveTo>
                      <a:cubicBezTo>
                        <a:pt x="898834" y="982940"/>
                        <a:pt x="880761" y="1001013"/>
                        <a:pt x="880761" y="1023308"/>
                      </a:cubicBezTo>
                      <a:cubicBezTo>
                        <a:pt x="880761" y="1045603"/>
                        <a:pt x="898834" y="1063676"/>
                        <a:pt x="921129" y="1063676"/>
                      </a:cubicBezTo>
                      <a:cubicBezTo>
                        <a:pt x="943424" y="1063676"/>
                        <a:pt x="961497" y="1045603"/>
                        <a:pt x="961497" y="1023308"/>
                      </a:cubicBezTo>
                      <a:cubicBezTo>
                        <a:pt x="961497" y="1001013"/>
                        <a:pt x="943424" y="982940"/>
                        <a:pt x="921129" y="982940"/>
                      </a:cubicBezTo>
                      <a:close/>
                      <a:moveTo>
                        <a:pt x="836693" y="982940"/>
                      </a:moveTo>
                      <a:cubicBezTo>
                        <a:pt x="814398" y="982940"/>
                        <a:pt x="796325" y="1001013"/>
                        <a:pt x="796325" y="1023308"/>
                      </a:cubicBezTo>
                      <a:cubicBezTo>
                        <a:pt x="796325" y="1045603"/>
                        <a:pt x="814398" y="1063676"/>
                        <a:pt x="836693" y="1063676"/>
                      </a:cubicBezTo>
                      <a:cubicBezTo>
                        <a:pt x="858988" y="1063676"/>
                        <a:pt x="877061" y="1045603"/>
                        <a:pt x="877061" y="1023308"/>
                      </a:cubicBezTo>
                      <a:cubicBezTo>
                        <a:pt x="877061" y="1001013"/>
                        <a:pt x="858988" y="982940"/>
                        <a:pt x="836693" y="982940"/>
                      </a:cubicBezTo>
                      <a:close/>
                      <a:moveTo>
                        <a:pt x="752256" y="982940"/>
                      </a:moveTo>
                      <a:cubicBezTo>
                        <a:pt x="729961" y="982940"/>
                        <a:pt x="711888" y="1001013"/>
                        <a:pt x="711888" y="1023308"/>
                      </a:cubicBezTo>
                      <a:cubicBezTo>
                        <a:pt x="711888" y="1045603"/>
                        <a:pt x="729961" y="1063676"/>
                        <a:pt x="752256" y="1063676"/>
                      </a:cubicBezTo>
                      <a:cubicBezTo>
                        <a:pt x="774551" y="1063676"/>
                        <a:pt x="792624" y="1045603"/>
                        <a:pt x="792624" y="1023308"/>
                      </a:cubicBezTo>
                      <a:cubicBezTo>
                        <a:pt x="792624" y="1001013"/>
                        <a:pt x="774551" y="982940"/>
                        <a:pt x="752256" y="982940"/>
                      </a:cubicBezTo>
                      <a:close/>
                      <a:moveTo>
                        <a:pt x="667820" y="982940"/>
                      </a:moveTo>
                      <a:cubicBezTo>
                        <a:pt x="645525" y="982940"/>
                        <a:pt x="627452" y="1001013"/>
                        <a:pt x="627452" y="1023308"/>
                      </a:cubicBezTo>
                      <a:cubicBezTo>
                        <a:pt x="627452" y="1045603"/>
                        <a:pt x="645525" y="1063676"/>
                        <a:pt x="667820" y="1063676"/>
                      </a:cubicBezTo>
                      <a:cubicBezTo>
                        <a:pt x="690115" y="1063676"/>
                        <a:pt x="708188" y="1045603"/>
                        <a:pt x="708188" y="1023308"/>
                      </a:cubicBezTo>
                      <a:cubicBezTo>
                        <a:pt x="708188" y="1001013"/>
                        <a:pt x="690115" y="982940"/>
                        <a:pt x="667820" y="982940"/>
                      </a:cubicBezTo>
                      <a:close/>
                      <a:moveTo>
                        <a:pt x="583384" y="982940"/>
                      </a:moveTo>
                      <a:cubicBezTo>
                        <a:pt x="561089" y="982940"/>
                        <a:pt x="543016" y="1001013"/>
                        <a:pt x="543016" y="1023308"/>
                      </a:cubicBezTo>
                      <a:cubicBezTo>
                        <a:pt x="543016" y="1045603"/>
                        <a:pt x="561089" y="1063676"/>
                        <a:pt x="583384" y="1063676"/>
                      </a:cubicBezTo>
                      <a:cubicBezTo>
                        <a:pt x="605679" y="1063676"/>
                        <a:pt x="623752" y="1045603"/>
                        <a:pt x="623752" y="1023308"/>
                      </a:cubicBezTo>
                      <a:cubicBezTo>
                        <a:pt x="623752" y="1001013"/>
                        <a:pt x="605679" y="982940"/>
                        <a:pt x="583384" y="982940"/>
                      </a:cubicBezTo>
                      <a:close/>
                      <a:moveTo>
                        <a:pt x="498947" y="982940"/>
                      </a:moveTo>
                      <a:cubicBezTo>
                        <a:pt x="476652" y="982940"/>
                        <a:pt x="458579" y="1001013"/>
                        <a:pt x="458579" y="1023308"/>
                      </a:cubicBezTo>
                      <a:cubicBezTo>
                        <a:pt x="458579" y="1045603"/>
                        <a:pt x="476652" y="1063676"/>
                        <a:pt x="498947" y="1063676"/>
                      </a:cubicBezTo>
                      <a:cubicBezTo>
                        <a:pt x="521242" y="1063676"/>
                        <a:pt x="539315" y="1045603"/>
                        <a:pt x="539315" y="1023308"/>
                      </a:cubicBezTo>
                      <a:cubicBezTo>
                        <a:pt x="539315" y="1001013"/>
                        <a:pt x="521242" y="982940"/>
                        <a:pt x="498947" y="982940"/>
                      </a:cubicBezTo>
                      <a:close/>
                      <a:moveTo>
                        <a:pt x="414511" y="982940"/>
                      </a:moveTo>
                      <a:cubicBezTo>
                        <a:pt x="392216" y="982940"/>
                        <a:pt x="374143" y="1001013"/>
                        <a:pt x="374143" y="1023308"/>
                      </a:cubicBezTo>
                      <a:cubicBezTo>
                        <a:pt x="374143" y="1045603"/>
                        <a:pt x="392216" y="1063676"/>
                        <a:pt x="414511" y="1063676"/>
                      </a:cubicBezTo>
                      <a:cubicBezTo>
                        <a:pt x="436806" y="1063676"/>
                        <a:pt x="454879" y="1045603"/>
                        <a:pt x="454879" y="1023308"/>
                      </a:cubicBezTo>
                      <a:cubicBezTo>
                        <a:pt x="454879" y="1001013"/>
                        <a:pt x="436806" y="982940"/>
                        <a:pt x="414511" y="982940"/>
                      </a:cubicBezTo>
                      <a:close/>
                      <a:moveTo>
                        <a:pt x="330075" y="982940"/>
                      </a:moveTo>
                      <a:cubicBezTo>
                        <a:pt x="307780" y="982940"/>
                        <a:pt x="289707" y="1001013"/>
                        <a:pt x="289707" y="1023308"/>
                      </a:cubicBezTo>
                      <a:cubicBezTo>
                        <a:pt x="289707" y="1045603"/>
                        <a:pt x="307780" y="1063676"/>
                        <a:pt x="330075" y="1063676"/>
                      </a:cubicBezTo>
                      <a:cubicBezTo>
                        <a:pt x="352370" y="1063676"/>
                        <a:pt x="370443" y="1045603"/>
                        <a:pt x="370443" y="1023308"/>
                      </a:cubicBezTo>
                      <a:cubicBezTo>
                        <a:pt x="370443" y="1001013"/>
                        <a:pt x="352370" y="982940"/>
                        <a:pt x="330075" y="982940"/>
                      </a:cubicBezTo>
                      <a:close/>
                      <a:moveTo>
                        <a:pt x="245639" y="982940"/>
                      </a:moveTo>
                      <a:cubicBezTo>
                        <a:pt x="223344" y="982940"/>
                        <a:pt x="205271" y="1001013"/>
                        <a:pt x="205271" y="1023308"/>
                      </a:cubicBezTo>
                      <a:cubicBezTo>
                        <a:pt x="205271" y="1045603"/>
                        <a:pt x="223344" y="1063676"/>
                        <a:pt x="245639" y="1063676"/>
                      </a:cubicBezTo>
                      <a:cubicBezTo>
                        <a:pt x="267934" y="1063676"/>
                        <a:pt x="286007" y="1045603"/>
                        <a:pt x="286007" y="1023308"/>
                      </a:cubicBezTo>
                      <a:cubicBezTo>
                        <a:pt x="286007" y="1001013"/>
                        <a:pt x="267934" y="982940"/>
                        <a:pt x="245639" y="982940"/>
                      </a:cubicBezTo>
                      <a:close/>
                      <a:moveTo>
                        <a:pt x="161202" y="982940"/>
                      </a:moveTo>
                      <a:cubicBezTo>
                        <a:pt x="138907" y="982940"/>
                        <a:pt x="120834" y="1001013"/>
                        <a:pt x="120834" y="1023308"/>
                      </a:cubicBezTo>
                      <a:cubicBezTo>
                        <a:pt x="120834" y="1045603"/>
                        <a:pt x="138907" y="1063676"/>
                        <a:pt x="161202" y="1063676"/>
                      </a:cubicBezTo>
                      <a:cubicBezTo>
                        <a:pt x="183497" y="1063676"/>
                        <a:pt x="201570" y="1045603"/>
                        <a:pt x="201570" y="1023308"/>
                      </a:cubicBezTo>
                      <a:cubicBezTo>
                        <a:pt x="201570" y="1001013"/>
                        <a:pt x="183497" y="982940"/>
                        <a:pt x="161202" y="982940"/>
                      </a:cubicBezTo>
                      <a:close/>
                      <a:moveTo>
                        <a:pt x="76766" y="982940"/>
                      </a:moveTo>
                      <a:cubicBezTo>
                        <a:pt x="54471" y="982940"/>
                        <a:pt x="36398" y="1001013"/>
                        <a:pt x="36398" y="1023308"/>
                      </a:cubicBezTo>
                      <a:cubicBezTo>
                        <a:pt x="36398" y="1045603"/>
                        <a:pt x="54471" y="1063676"/>
                        <a:pt x="76766" y="1063676"/>
                      </a:cubicBezTo>
                      <a:cubicBezTo>
                        <a:pt x="99061" y="1063676"/>
                        <a:pt x="117134" y="1045603"/>
                        <a:pt x="117134" y="1023308"/>
                      </a:cubicBezTo>
                      <a:cubicBezTo>
                        <a:pt x="117134" y="1001013"/>
                        <a:pt x="99061" y="982940"/>
                        <a:pt x="76766" y="982940"/>
                      </a:cubicBezTo>
                      <a:close/>
                      <a:moveTo>
                        <a:pt x="1343312" y="896891"/>
                      </a:moveTo>
                      <a:cubicBezTo>
                        <a:pt x="1321017" y="896891"/>
                        <a:pt x="1302944" y="914964"/>
                        <a:pt x="1302944" y="937259"/>
                      </a:cubicBezTo>
                      <a:cubicBezTo>
                        <a:pt x="1302944" y="959554"/>
                        <a:pt x="1321017" y="977627"/>
                        <a:pt x="1343312" y="977627"/>
                      </a:cubicBezTo>
                      <a:cubicBezTo>
                        <a:pt x="1365607" y="977627"/>
                        <a:pt x="1383680" y="959554"/>
                        <a:pt x="1383680" y="937259"/>
                      </a:cubicBezTo>
                      <a:cubicBezTo>
                        <a:pt x="1383680" y="914964"/>
                        <a:pt x="1365607" y="896891"/>
                        <a:pt x="1343312" y="896891"/>
                      </a:cubicBezTo>
                      <a:close/>
                      <a:moveTo>
                        <a:pt x="1258874" y="896891"/>
                      </a:moveTo>
                      <a:cubicBezTo>
                        <a:pt x="1236579" y="896891"/>
                        <a:pt x="1218506" y="914964"/>
                        <a:pt x="1218506" y="937259"/>
                      </a:cubicBezTo>
                      <a:cubicBezTo>
                        <a:pt x="1218506" y="959554"/>
                        <a:pt x="1236579" y="977627"/>
                        <a:pt x="1258874" y="977627"/>
                      </a:cubicBezTo>
                      <a:cubicBezTo>
                        <a:pt x="1281169" y="977627"/>
                        <a:pt x="1299242" y="959554"/>
                        <a:pt x="1299242" y="937259"/>
                      </a:cubicBezTo>
                      <a:cubicBezTo>
                        <a:pt x="1299242" y="914964"/>
                        <a:pt x="1281169" y="896891"/>
                        <a:pt x="1258874" y="896891"/>
                      </a:cubicBezTo>
                      <a:close/>
                      <a:moveTo>
                        <a:pt x="1174438" y="896891"/>
                      </a:moveTo>
                      <a:cubicBezTo>
                        <a:pt x="1152143" y="896891"/>
                        <a:pt x="1134070" y="914964"/>
                        <a:pt x="1134070" y="937259"/>
                      </a:cubicBezTo>
                      <a:cubicBezTo>
                        <a:pt x="1134070" y="959554"/>
                        <a:pt x="1152143" y="977627"/>
                        <a:pt x="1174438" y="977627"/>
                      </a:cubicBezTo>
                      <a:cubicBezTo>
                        <a:pt x="1196733" y="977627"/>
                        <a:pt x="1214806" y="959554"/>
                        <a:pt x="1214806" y="937259"/>
                      </a:cubicBezTo>
                      <a:cubicBezTo>
                        <a:pt x="1214806" y="914964"/>
                        <a:pt x="1196733" y="896891"/>
                        <a:pt x="1174438" y="896891"/>
                      </a:cubicBezTo>
                      <a:close/>
                      <a:moveTo>
                        <a:pt x="1090002" y="896891"/>
                      </a:moveTo>
                      <a:cubicBezTo>
                        <a:pt x="1067707" y="896891"/>
                        <a:pt x="1049634" y="914964"/>
                        <a:pt x="1049634" y="937259"/>
                      </a:cubicBezTo>
                      <a:cubicBezTo>
                        <a:pt x="1049634" y="959554"/>
                        <a:pt x="1067707" y="977627"/>
                        <a:pt x="1090002" y="977627"/>
                      </a:cubicBezTo>
                      <a:cubicBezTo>
                        <a:pt x="1112297" y="977627"/>
                        <a:pt x="1130370" y="959554"/>
                        <a:pt x="1130370" y="937259"/>
                      </a:cubicBezTo>
                      <a:cubicBezTo>
                        <a:pt x="1130370" y="914964"/>
                        <a:pt x="1112297" y="896891"/>
                        <a:pt x="1090002" y="896891"/>
                      </a:cubicBezTo>
                      <a:close/>
                      <a:moveTo>
                        <a:pt x="1005565" y="896891"/>
                      </a:moveTo>
                      <a:cubicBezTo>
                        <a:pt x="983270" y="896891"/>
                        <a:pt x="965197" y="914964"/>
                        <a:pt x="965197" y="937259"/>
                      </a:cubicBezTo>
                      <a:cubicBezTo>
                        <a:pt x="965197" y="959554"/>
                        <a:pt x="983270" y="977627"/>
                        <a:pt x="1005565" y="977627"/>
                      </a:cubicBezTo>
                      <a:cubicBezTo>
                        <a:pt x="1027860" y="977627"/>
                        <a:pt x="1045933" y="959554"/>
                        <a:pt x="1045933" y="937259"/>
                      </a:cubicBezTo>
                      <a:cubicBezTo>
                        <a:pt x="1045933" y="914964"/>
                        <a:pt x="1027860" y="896891"/>
                        <a:pt x="1005565" y="896891"/>
                      </a:cubicBezTo>
                      <a:close/>
                      <a:moveTo>
                        <a:pt x="921129" y="896891"/>
                      </a:moveTo>
                      <a:cubicBezTo>
                        <a:pt x="898834" y="896891"/>
                        <a:pt x="880761" y="914964"/>
                        <a:pt x="880761" y="937259"/>
                      </a:cubicBezTo>
                      <a:cubicBezTo>
                        <a:pt x="880761" y="959554"/>
                        <a:pt x="898834" y="977627"/>
                        <a:pt x="921129" y="977627"/>
                      </a:cubicBezTo>
                      <a:cubicBezTo>
                        <a:pt x="943424" y="977627"/>
                        <a:pt x="961497" y="959554"/>
                        <a:pt x="961497" y="937259"/>
                      </a:cubicBezTo>
                      <a:cubicBezTo>
                        <a:pt x="961497" y="914964"/>
                        <a:pt x="943424" y="896891"/>
                        <a:pt x="921129" y="896891"/>
                      </a:cubicBezTo>
                      <a:close/>
                      <a:moveTo>
                        <a:pt x="836693" y="896891"/>
                      </a:moveTo>
                      <a:cubicBezTo>
                        <a:pt x="814398" y="896891"/>
                        <a:pt x="796325" y="914964"/>
                        <a:pt x="796325" y="937259"/>
                      </a:cubicBezTo>
                      <a:cubicBezTo>
                        <a:pt x="796325" y="959554"/>
                        <a:pt x="814398" y="977627"/>
                        <a:pt x="836693" y="977627"/>
                      </a:cubicBezTo>
                      <a:cubicBezTo>
                        <a:pt x="858988" y="977627"/>
                        <a:pt x="877061" y="959554"/>
                        <a:pt x="877061" y="937259"/>
                      </a:cubicBezTo>
                      <a:cubicBezTo>
                        <a:pt x="877061" y="914964"/>
                        <a:pt x="858988" y="896891"/>
                        <a:pt x="836693" y="896891"/>
                      </a:cubicBezTo>
                      <a:close/>
                      <a:moveTo>
                        <a:pt x="752256" y="896891"/>
                      </a:moveTo>
                      <a:cubicBezTo>
                        <a:pt x="729961" y="896891"/>
                        <a:pt x="711888" y="914964"/>
                        <a:pt x="711888" y="937259"/>
                      </a:cubicBezTo>
                      <a:cubicBezTo>
                        <a:pt x="711888" y="959554"/>
                        <a:pt x="729961" y="977627"/>
                        <a:pt x="752256" y="977627"/>
                      </a:cubicBezTo>
                      <a:cubicBezTo>
                        <a:pt x="774551" y="977627"/>
                        <a:pt x="792624" y="959554"/>
                        <a:pt x="792624" y="937259"/>
                      </a:cubicBezTo>
                      <a:cubicBezTo>
                        <a:pt x="792624" y="914964"/>
                        <a:pt x="774551" y="896891"/>
                        <a:pt x="752256" y="896891"/>
                      </a:cubicBezTo>
                      <a:close/>
                      <a:moveTo>
                        <a:pt x="667820" y="896891"/>
                      </a:moveTo>
                      <a:cubicBezTo>
                        <a:pt x="645525" y="896891"/>
                        <a:pt x="627452" y="914964"/>
                        <a:pt x="627452" y="937259"/>
                      </a:cubicBezTo>
                      <a:cubicBezTo>
                        <a:pt x="627452" y="959554"/>
                        <a:pt x="645525" y="977627"/>
                        <a:pt x="667820" y="977627"/>
                      </a:cubicBezTo>
                      <a:cubicBezTo>
                        <a:pt x="690115" y="977627"/>
                        <a:pt x="708188" y="959554"/>
                        <a:pt x="708188" y="937259"/>
                      </a:cubicBezTo>
                      <a:cubicBezTo>
                        <a:pt x="708188" y="914964"/>
                        <a:pt x="690115" y="896891"/>
                        <a:pt x="667820" y="896891"/>
                      </a:cubicBezTo>
                      <a:close/>
                      <a:moveTo>
                        <a:pt x="583384" y="896891"/>
                      </a:moveTo>
                      <a:cubicBezTo>
                        <a:pt x="561089" y="896891"/>
                        <a:pt x="543016" y="914964"/>
                        <a:pt x="543016" y="937259"/>
                      </a:cubicBezTo>
                      <a:cubicBezTo>
                        <a:pt x="543016" y="959554"/>
                        <a:pt x="561089" y="977627"/>
                        <a:pt x="583384" y="977627"/>
                      </a:cubicBezTo>
                      <a:cubicBezTo>
                        <a:pt x="605679" y="977627"/>
                        <a:pt x="623752" y="959554"/>
                        <a:pt x="623752" y="937259"/>
                      </a:cubicBezTo>
                      <a:cubicBezTo>
                        <a:pt x="623752" y="914964"/>
                        <a:pt x="605679" y="896891"/>
                        <a:pt x="583384" y="896891"/>
                      </a:cubicBezTo>
                      <a:close/>
                      <a:moveTo>
                        <a:pt x="498947" y="896891"/>
                      </a:moveTo>
                      <a:cubicBezTo>
                        <a:pt x="476652" y="896891"/>
                        <a:pt x="458579" y="914964"/>
                        <a:pt x="458579" y="937259"/>
                      </a:cubicBezTo>
                      <a:cubicBezTo>
                        <a:pt x="458579" y="959554"/>
                        <a:pt x="476652" y="977627"/>
                        <a:pt x="498947" y="977627"/>
                      </a:cubicBezTo>
                      <a:cubicBezTo>
                        <a:pt x="521242" y="977627"/>
                        <a:pt x="539315" y="959554"/>
                        <a:pt x="539315" y="937259"/>
                      </a:cubicBezTo>
                      <a:cubicBezTo>
                        <a:pt x="539315" y="914964"/>
                        <a:pt x="521242" y="896891"/>
                        <a:pt x="498947" y="896891"/>
                      </a:cubicBezTo>
                      <a:close/>
                      <a:moveTo>
                        <a:pt x="414511" y="896891"/>
                      </a:moveTo>
                      <a:cubicBezTo>
                        <a:pt x="392216" y="896891"/>
                        <a:pt x="374143" y="914964"/>
                        <a:pt x="374143" y="937259"/>
                      </a:cubicBezTo>
                      <a:cubicBezTo>
                        <a:pt x="374143" y="959554"/>
                        <a:pt x="392216" y="977627"/>
                        <a:pt x="414511" y="977627"/>
                      </a:cubicBezTo>
                      <a:cubicBezTo>
                        <a:pt x="436806" y="977627"/>
                        <a:pt x="454879" y="959554"/>
                        <a:pt x="454879" y="937259"/>
                      </a:cubicBezTo>
                      <a:cubicBezTo>
                        <a:pt x="454879" y="914964"/>
                        <a:pt x="436806" y="896891"/>
                        <a:pt x="414511" y="896891"/>
                      </a:cubicBezTo>
                      <a:close/>
                      <a:moveTo>
                        <a:pt x="330075" y="896891"/>
                      </a:moveTo>
                      <a:cubicBezTo>
                        <a:pt x="307780" y="896891"/>
                        <a:pt x="289707" y="914964"/>
                        <a:pt x="289707" y="937259"/>
                      </a:cubicBezTo>
                      <a:cubicBezTo>
                        <a:pt x="289707" y="959554"/>
                        <a:pt x="307780" y="977627"/>
                        <a:pt x="330075" y="977627"/>
                      </a:cubicBezTo>
                      <a:cubicBezTo>
                        <a:pt x="352370" y="977627"/>
                        <a:pt x="370443" y="959554"/>
                        <a:pt x="370443" y="937259"/>
                      </a:cubicBezTo>
                      <a:cubicBezTo>
                        <a:pt x="370443" y="914964"/>
                        <a:pt x="352370" y="896891"/>
                        <a:pt x="330075" y="896891"/>
                      </a:cubicBezTo>
                      <a:close/>
                      <a:moveTo>
                        <a:pt x="245639" y="896891"/>
                      </a:moveTo>
                      <a:cubicBezTo>
                        <a:pt x="223344" y="896891"/>
                        <a:pt x="205271" y="914964"/>
                        <a:pt x="205271" y="937259"/>
                      </a:cubicBezTo>
                      <a:cubicBezTo>
                        <a:pt x="205271" y="959554"/>
                        <a:pt x="223344" y="977627"/>
                        <a:pt x="245639" y="977627"/>
                      </a:cubicBezTo>
                      <a:cubicBezTo>
                        <a:pt x="267934" y="977627"/>
                        <a:pt x="286007" y="959554"/>
                        <a:pt x="286007" y="937259"/>
                      </a:cubicBezTo>
                      <a:cubicBezTo>
                        <a:pt x="286007" y="914964"/>
                        <a:pt x="267934" y="896891"/>
                        <a:pt x="245639" y="896891"/>
                      </a:cubicBezTo>
                      <a:close/>
                      <a:moveTo>
                        <a:pt x="161202" y="896891"/>
                      </a:moveTo>
                      <a:cubicBezTo>
                        <a:pt x="138907" y="896891"/>
                        <a:pt x="120834" y="914964"/>
                        <a:pt x="120834" y="937259"/>
                      </a:cubicBezTo>
                      <a:cubicBezTo>
                        <a:pt x="120834" y="959554"/>
                        <a:pt x="138907" y="977627"/>
                        <a:pt x="161202" y="977627"/>
                      </a:cubicBezTo>
                      <a:cubicBezTo>
                        <a:pt x="183497" y="977627"/>
                        <a:pt x="201570" y="959554"/>
                        <a:pt x="201570" y="937259"/>
                      </a:cubicBezTo>
                      <a:cubicBezTo>
                        <a:pt x="201570" y="914964"/>
                        <a:pt x="183497" y="896891"/>
                        <a:pt x="161202" y="896891"/>
                      </a:cubicBezTo>
                      <a:close/>
                      <a:moveTo>
                        <a:pt x="76766" y="896891"/>
                      </a:moveTo>
                      <a:cubicBezTo>
                        <a:pt x="54471" y="896891"/>
                        <a:pt x="36398" y="914964"/>
                        <a:pt x="36398" y="937259"/>
                      </a:cubicBezTo>
                      <a:cubicBezTo>
                        <a:pt x="36398" y="959554"/>
                        <a:pt x="54471" y="977627"/>
                        <a:pt x="76766" y="977627"/>
                      </a:cubicBezTo>
                      <a:cubicBezTo>
                        <a:pt x="99061" y="977627"/>
                        <a:pt x="117134" y="959554"/>
                        <a:pt x="117134" y="937259"/>
                      </a:cubicBezTo>
                      <a:cubicBezTo>
                        <a:pt x="117134" y="914964"/>
                        <a:pt x="99061" y="896891"/>
                        <a:pt x="76766" y="896891"/>
                      </a:cubicBezTo>
                      <a:close/>
                      <a:moveTo>
                        <a:pt x="1343312" y="810841"/>
                      </a:moveTo>
                      <a:cubicBezTo>
                        <a:pt x="1321017" y="810841"/>
                        <a:pt x="1302944" y="828914"/>
                        <a:pt x="1302944" y="851209"/>
                      </a:cubicBezTo>
                      <a:cubicBezTo>
                        <a:pt x="1302944" y="873504"/>
                        <a:pt x="1321017" y="891577"/>
                        <a:pt x="1343312" y="891577"/>
                      </a:cubicBezTo>
                      <a:cubicBezTo>
                        <a:pt x="1365607" y="891577"/>
                        <a:pt x="1383680" y="873504"/>
                        <a:pt x="1383680" y="851209"/>
                      </a:cubicBezTo>
                      <a:cubicBezTo>
                        <a:pt x="1383680" y="828914"/>
                        <a:pt x="1365607" y="810841"/>
                        <a:pt x="1343312" y="810841"/>
                      </a:cubicBezTo>
                      <a:close/>
                      <a:moveTo>
                        <a:pt x="1258874" y="810841"/>
                      </a:moveTo>
                      <a:cubicBezTo>
                        <a:pt x="1236579" y="810841"/>
                        <a:pt x="1218506" y="828914"/>
                        <a:pt x="1218506" y="851209"/>
                      </a:cubicBezTo>
                      <a:cubicBezTo>
                        <a:pt x="1218506" y="873504"/>
                        <a:pt x="1236579" y="891577"/>
                        <a:pt x="1258874" y="891577"/>
                      </a:cubicBezTo>
                      <a:cubicBezTo>
                        <a:pt x="1281169" y="891577"/>
                        <a:pt x="1299242" y="873504"/>
                        <a:pt x="1299242" y="851209"/>
                      </a:cubicBezTo>
                      <a:cubicBezTo>
                        <a:pt x="1299242" y="828914"/>
                        <a:pt x="1281169" y="810841"/>
                        <a:pt x="1258874" y="810841"/>
                      </a:cubicBezTo>
                      <a:close/>
                      <a:moveTo>
                        <a:pt x="1174438" y="810841"/>
                      </a:moveTo>
                      <a:cubicBezTo>
                        <a:pt x="1152143" y="810841"/>
                        <a:pt x="1134070" y="828914"/>
                        <a:pt x="1134070" y="851209"/>
                      </a:cubicBezTo>
                      <a:cubicBezTo>
                        <a:pt x="1134070" y="873504"/>
                        <a:pt x="1152143" y="891577"/>
                        <a:pt x="1174438" y="891577"/>
                      </a:cubicBezTo>
                      <a:cubicBezTo>
                        <a:pt x="1196733" y="891577"/>
                        <a:pt x="1214806" y="873504"/>
                        <a:pt x="1214806" y="851209"/>
                      </a:cubicBezTo>
                      <a:cubicBezTo>
                        <a:pt x="1214806" y="828914"/>
                        <a:pt x="1196733" y="810841"/>
                        <a:pt x="1174438" y="810841"/>
                      </a:cubicBezTo>
                      <a:close/>
                      <a:moveTo>
                        <a:pt x="1090002" y="810841"/>
                      </a:moveTo>
                      <a:cubicBezTo>
                        <a:pt x="1067707" y="810841"/>
                        <a:pt x="1049634" y="828914"/>
                        <a:pt x="1049634" y="851209"/>
                      </a:cubicBezTo>
                      <a:cubicBezTo>
                        <a:pt x="1049634" y="873504"/>
                        <a:pt x="1067707" y="891577"/>
                        <a:pt x="1090002" y="891577"/>
                      </a:cubicBezTo>
                      <a:cubicBezTo>
                        <a:pt x="1112297" y="891577"/>
                        <a:pt x="1130370" y="873504"/>
                        <a:pt x="1130370" y="851209"/>
                      </a:cubicBezTo>
                      <a:cubicBezTo>
                        <a:pt x="1130370" y="828914"/>
                        <a:pt x="1112297" y="810841"/>
                        <a:pt x="1090002" y="810841"/>
                      </a:cubicBezTo>
                      <a:close/>
                      <a:moveTo>
                        <a:pt x="1005565" y="810841"/>
                      </a:moveTo>
                      <a:cubicBezTo>
                        <a:pt x="983270" y="810841"/>
                        <a:pt x="965197" y="828914"/>
                        <a:pt x="965197" y="851209"/>
                      </a:cubicBezTo>
                      <a:cubicBezTo>
                        <a:pt x="965197" y="873504"/>
                        <a:pt x="983270" y="891577"/>
                        <a:pt x="1005565" y="891577"/>
                      </a:cubicBezTo>
                      <a:cubicBezTo>
                        <a:pt x="1027860" y="891577"/>
                        <a:pt x="1045933" y="873504"/>
                        <a:pt x="1045933" y="851209"/>
                      </a:cubicBezTo>
                      <a:cubicBezTo>
                        <a:pt x="1045933" y="828914"/>
                        <a:pt x="1027860" y="810841"/>
                        <a:pt x="1005565" y="810841"/>
                      </a:cubicBezTo>
                      <a:close/>
                      <a:moveTo>
                        <a:pt x="921129" y="810841"/>
                      </a:moveTo>
                      <a:cubicBezTo>
                        <a:pt x="898834" y="810841"/>
                        <a:pt x="880761" y="828914"/>
                        <a:pt x="880761" y="851209"/>
                      </a:cubicBezTo>
                      <a:cubicBezTo>
                        <a:pt x="880761" y="873504"/>
                        <a:pt x="898834" y="891577"/>
                        <a:pt x="921129" y="891577"/>
                      </a:cubicBezTo>
                      <a:cubicBezTo>
                        <a:pt x="943424" y="891577"/>
                        <a:pt x="961497" y="873504"/>
                        <a:pt x="961497" y="851209"/>
                      </a:cubicBezTo>
                      <a:cubicBezTo>
                        <a:pt x="961497" y="828914"/>
                        <a:pt x="943424" y="810841"/>
                        <a:pt x="921129" y="810841"/>
                      </a:cubicBezTo>
                      <a:close/>
                      <a:moveTo>
                        <a:pt x="836693" y="810841"/>
                      </a:moveTo>
                      <a:cubicBezTo>
                        <a:pt x="814398" y="810841"/>
                        <a:pt x="796325" y="828914"/>
                        <a:pt x="796325" y="851209"/>
                      </a:cubicBezTo>
                      <a:cubicBezTo>
                        <a:pt x="796325" y="873504"/>
                        <a:pt x="814398" y="891577"/>
                        <a:pt x="836693" y="891577"/>
                      </a:cubicBezTo>
                      <a:cubicBezTo>
                        <a:pt x="858988" y="891577"/>
                        <a:pt x="877061" y="873504"/>
                        <a:pt x="877061" y="851209"/>
                      </a:cubicBezTo>
                      <a:cubicBezTo>
                        <a:pt x="877061" y="828914"/>
                        <a:pt x="858988" y="810841"/>
                        <a:pt x="836693" y="810841"/>
                      </a:cubicBezTo>
                      <a:close/>
                      <a:moveTo>
                        <a:pt x="752256" y="810841"/>
                      </a:moveTo>
                      <a:cubicBezTo>
                        <a:pt x="729961" y="810841"/>
                        <a:pt x="711888" y="828914"/>
                        <a:pt x="711888" y="851209"/>
                      </a:cubicBezTo>
                      <a:cubicBezTo>
                        <a:pt x="711888" y="873504"/>
                        <a:pt x="729961" y="891577"/>
                        <a:pt x="752256" y="891577"/>
                      </a:cubicBezTo>
                      <a:cubicBezTo>
                        <a:pt x="774551" y="891577"/>
                        <a:pt x="792624" y="873504"/>
                        <a:pt x="792624" y="851209"/>
                      </a:cubicBezTo>
                      <a:cubicBezTo>
                        <a:pt x="792624" y="828914"/>
                        <a:pt x="774551" y="810841"/>
                        <a:pt x="752256" y="810841"/>
                      </a:cubicBezTo>
                      <a:close/>
                      <a:moveTo>
                        <a:pt x="667820" y="810841"/>
                      </a:moveTo>
                      <a:cubicBezTo>
                        <a:pt x="645525" y="810841"/>
                        <a:pt x="627452" y="828914"/>
                        <a:pt x="627452" y="851209"/>
                      </a:cubicBezTo>
                      <a:cubicBezTo>
                        <a:pt x="627452" y="873504"/>
                        <a:pt x="645525" y="891577"/>
                        <a:pt x="667820" y="891577"/>
                      </a:cubicBezTo>
                      <a:cubicBezTo>
                        <a:pt x="690115" y="891577"/>
                        <a:pt x="708188" y="873504"/>
                        <a:pt x="708188" y="851209"/>
                      </a:cubicBezTo>
                      <a:cubicBezTo>
                        <a:pt x="708188" y="828914"/>
                        <a:pt x="690115" y="810841"/>
                        <a:pt x="667820" y="810841"/>
                      </a:cubicBezTo>
                      <a:close/>
                      <a:moveTo>
                        <a:pt x="583384" y="810841"/>
                      </a:moveTo>
                      <a:cubicBezTo>
                        <a:pt x="561089" y="810841"/>
                        <a:pt x="543016" y="828914"/>
                        <a:pt x="543016" y="851209"/>
                      </a:cubicBezTo>
                      <a:cubicBezTo>
                        <a:pt x="543016" y="873504"/>
                        <a:pt x="561089" y="891577"/>
                        <a:pt x="583384" y="891577"/>
                      </a:cubicBezTo>
                      <a:cubicBezTo>
                        <a:pt x="605679" y="891577"/>
                        <a:pt x="623752" y="873504"/>
                        <a:pt x="623752" y="851209"/>
                      </a:cubicBezTo>
                      <a:cubicBezTo>
                        <a:pt x="623752" y="828914"/>
                        <a:pt x="605679" y="810841"/>
                        <a:pt x="583384" y="810841"/>
                      </a:cubicBezTo>
                      <a:close/>
                      <a:moveTo>
                        <a:pt x="498947" y="810841"/>
                      </a:moveTo>
                      <a:cubicBezTo>
                        <a:pt x="476652" y="810841"/>
                        <a:pt x="458579" y="828914"/>
                        <a:pt x="458579" y="851209"/>
                      </a:cubicBezTo>
                      <a:cubicBezTo>
                        <a:pt x="458579" y="873504"/>
                        <a:pt x="476652" y="891577"/>
                        <a:pt x="498947" y="891577"/>
                      </a:cubicBezTo>
                      <a:cubicBezTo>
                        <a:pt x="521242" y="891577"/>
                        <a:pt x="539315" y="873504"/>
                        <a:pt x="539315" y="851209"/>
                      </a:cubicBezTo>
                      <a:cubicBezTo>
                        <a:pt x="539315" y="828914"/>
                        <a:pt x="521242" y="810841"/>
                        <a:pt x="498947" y="810841"/>
                      </a:cubicBezTo>
                      <a:close/>
                      <a:moveTo>
                        <a:pt x="414511" y="810841"/>
                      </a:moveTo>
                      <a:cubicBezTo>
                        <a:pt x="392216" y="810841"/>
                        <a:pt x="374143" y="828914"/>
                        <a:pt x="374143" y="851209"/>
                      </a:cubicBezTo>
                      <a:cubicBezTo>
                        <a:pt x="374143" y="873504"/>
                        <a:pt x="392216" y="891577"/>
                        <a:pt x="414511" y="891577"/>
                      </a:cubicBezTo>
                      <a:cubicBezTo>
                        <a:pt x="436806" y="891577"/>
                        <a:pt x="454879" y="873504"/>
                        <a:pt x="454879" y="851209"/>
                      </a:cubicBezTo>
                      <a:cubicBezTo>
                        <a:pt x="454879" y="828914"/>
                        <a:pt x="436806" y="810841"/>
                        <a:pt x="414511" y="810841"/>
                      </a:cubicBezTo>
                      <a:close/>
                      <a:moveTo>
                        <a:pt x="330075" y="810841"/>
                      </a:moveTo>
                      <a:cubicBezTo>
                        <a:pt x="307780" y="810841"/>
                        <a:pt x="289707" y="828914"/>
                        <a:pt x="289707" y="851209"/>
                      </a:cubicBezTo>
                      <a:cubicBezTo>
                        <a:pt x="289707" y="873504"/>
                        <a:pt x="307780" y="891577"/>
                        <a:pt x="330075" y="891577"/>
                      </a:cubicBezTo>
                      <a:cubicBezTo>
                        <a:pt x="352370" y="891577"/>
                        <a:pt x="370443" y="873504"/>
                        <a:pt x="370443" y="851209"/>
                      </a:cubicBezTo>
                      <a:cubicBezTo>
                        <a:pt x="370443" y="828914"/>
                        <a:pt x="352370" y="810841"/>
                        <a:pt x="330075" y="810841"/>
                      </a:cubicBezTo>
                      <a:close/>
                      <a:moveTo>
                        <a:pt x="245639" y="810841"/>
                      </a:moveTo>
                      <a:cubicBezTo>
                        <a:pt x="223344" y="810841"/>
                        <a:pt x="205271" y="828914"/>
                        <a:pt x="205271" y="851209"/>
                      </a:cubicBezTo>
                      <a:cubicBezTo>
                        <a:pt x="205271" y="873504"/>
                        <a:pt x="223344" y="891577"/>
                        <a:pt x="245639" y="891577"/>
                      </a:cubicBezTo>
                      <a:cubicBezTo>
                        <a:pt x="267934" y="891577"/>
                        <a:pt x="286007" y="873504"/>
                        <a:pt x="286007" y="851209"/>
                      </a:cubicBezTo>
                      <a:cubicBezTo>
                        <a:pt x="286007" y="828914"/>
                        <a:pt x="267934" y="810841"/>
                        <a:pt x="245639" y="810841"/>
                      </a:cubicBezTo>
                      <a:close/>
                      <a:moveTo>
                        <a:pt x="161202" y="810841"/>
                      </a:moveTo>
                      <a:cubicBezTo>
                        <a:pt x="138907" y="810841"/>
                        <a:pt x="120834" y="828914"/>
                        <a:pt x="120834" y="851209"/>
                      </a:cubicBezTo>
                      <a:cubicBezTo>
                        <a:pt x="120834" y="873504"/>
                        <a:pt x="138907" y="891577"/>
                        <a:pt x="161202" y="891577"/>
                      </a:cubicBezTo>
                      <a:cubicBezTo>
                        <a:pt x="183497" y="891577"/>
                        <a:pt x="201570" y="873504"/>
                        <a:pt x="201570" y="851209"/>
                      </a:cubicBezTo>
                      <a:cubicBezTo>
                        <a:pt x="201570" y="828914"/>
                        <a:pt x="183497" y="810841"/>
                        <a:pt x="161202" y="810841"/>
                      </a:cubicBezTo>
                      <a:close/>
                      <a:moveTo>
                        <a:pt x="76766" y="810841"/>
                      </a:moveTo>
                      <a:cubicBezTo>
                        <a:pt x="54471" y="810841"/>
                        <a:pt x="36398" y="828914"/>
                        <a:pt x="36398" y="851209"/>
                      </a:cubicBezTo>
                      <a:cubicBezTo>
                        <a:pt x="36398" y="873504"/>
                        <a:pt x="54471" y="891577"/>
                        <a:pt x="76766" y="891577"/>
                      </a:cubicBezTo>
                      <a:cubicBezTo>
                        <a:pt x="99061" y="891577"/>
                        <a:pt x="117134" y="873504"/>
                        <a:pt x="117134" y="851209"/>
                      </a:cubicBezTo>
                      <a:cubicBezTo>
                        <a:pt x="117134" y="828914"/>
                        <a:pt x="99061" y="810841"/>
                        <a:pt x="76766" y="810841"/>
                      </a:cubicBezTo>
                      <a:close/>
                      <a:moveTo>
                        <a:pt x="1343312" y="724792"/>
                      </a:moveTo>
                      <a:cubicBezTo>
                        <a:pt x="1321017" y="724792"/>
                        <a:pt x="1302944" y="742865"/>
                        <a:pt x="1302944" y="765160"/>
                      </a:cubicBezTo>
                      <a:cubicBezTo>
                        <a:pt x="1302944" y="787455"/>
                        <a:pt x="1321017" y="805528"/>
                        <a:pt x="1343312" y="805528"/>
                      </a:cubicBezTo>
                      <a:cubicBezTo>
                        <a:pt x="1365607" y="805528"/>
                        <a:pt x="1383680" y="787455"/>
                        <a:pt x="1383680" y="765160"/>
                      </a:cubicBezTo>
                      <a:cubicBezTo>
                        <a:pt x="1383680" y="742865"/>
                        <a:pt x="1365607" y="724792"/>
                        <a:pt x="1343312" y="724792"/>
                      </a:cubicBezTo>
                      <a:close/>
                      <a:moveTo>
                        <a:pt x="1258874" y="724792"/>
                      </a:moveTo>
                      <a:cubicBezTo>
                        <a:pt x="1236579" y="724792"/>
                        <a:pt x="1218506" y="742865"/>
                        <a:pt x="1218506" y="765160"/>
                      </a:cubicBezTo>
                      <a:cubicBezTo>
                        <a:pt x="1218506" y="787455"/>
                        <a:pt x="1236579" y="805528"/>
                        <a:pt x="1258874" y="805528"/>
                      </a:cubicBezTo>
                      <a:cubicBezTo>
                        <a:pt x="1281169" y="805528"/>
                        <a:pt x="1299242" y="787455"/>
                        <a:pt x="1299242" y="765160"/>
                      </a:cubicBezTo>
                      <a:cubicBezTo>
                        <a:pt x="1299242" y="742865"/>
                        <a:pt x="1281169" y="724792"/>
                        <a:pt x="1258874" y="724792"/>
                      </a:cubicBezTo>
                      <a:close/>
                      <a:moveTo>
                        <a:pt x="1174438" y="724792"/>
                      </a:moveTo>
                      <a:cubicBezTo>
                        <a:pt x="1152143" y="724792"/>
                        <a:pt x="1134070" y="742865"/>
                        <a:pt x="1134070" y="765160"/>
                      </a:cubicBezTo>
                      <a:cubicBezTo>
                        <a:pt x="1134070" y="787455"/>
                        <a:pt x="1152143" y="805528"/>
                        <a:pt x="1174438" y="805528"/>
                      </a:cubicBezTo>
                      <a:cubicBezTo>
                        <a:pt x="1196733" y="805528"/>
                        <a:pt x="1214806" y="787455"/>
                        <a:pt x="1214806" y="765160"/>
                      </a:cubicBezTo>
                      <a:cubicBezTo>
                        <a:pt x="1214806" y="742865"/>
                        <a:pt x="1196733" y="724792"/>
                        <a:pt x="1174438" y="724792"/>
                      </a:cubicBezTo>
                      <a:close/>
                      <a:moveTo>
                        <a:pt x="1090002" y="724792"/>
                      </a:moveTo>
                      <a:cubicBezTo>
                        <a:pt x="1067707" y="724792"/>
                        <a:pt x="1049634" y="742865"/>
                        <a:pt x="1049634" y="765160"/>
                      </a:cubicBezTo>
                      <a:cubicBezTo>
                        <a:pt x="1049634" y="787455"/>
                        <a:pt x="1067707" y="805528"/>
                        <a:pt x="1090002" y="805528"/>
                      </a:cubicBezTo>
                      <a:cubicBezTo>
                        <a:pt x="1112297" y="805528"/>
                        <a:pt x="1130370" y="787455"/>
                        <a:pt x="1130370" y="765160"/>
                      </a:cubicBezTo>
                      <a:cubicBezTo>
                        <a:pt x="1130370" y="742865"/>
                        <a:pt x="1112297" y="724792"/>
                        <a:pt x="1090002" y="724792"/>
                      </a:cubicBezTo>
                      <a:close/>
                      <a:moveTo>
                        <a:pt x="1005565" y="724792"/>
                      </a:moveTo>
                      <a:cubicBezTo>
                        <a:pt x="983270" y="724792"/>
                        <a:pt x="965197" y="742865"/>
                        <a:pt x="965197" y="765160"/>
                      </a:cubicBezTo>
                      <a:cubicBezTo>
                        <a:pt x="965197" y="787455"/>
                        <a:pt x="983270" y="805528"/>
                        <a:pt x="1005565" y="805528"/>
                      </a:cubicBezTo>
                      <a:cubicBezTo>
                        <a:pt x="1027860" y="805528"/>
                        <a:pt x="1045933" y="787455"/>
                        <a:pt x="1045933" y="765160"/>
                      </a:cubicBezTo>
                      <a:cubicBezTo>
                        <a:pt x="1045933" y="742865"/>
                        <a:pt x="1027860" y="724792"/>
                        <a:pt x="1005565" y="724792"/>
                      </a:cubicBezTo>
                      <a:close/>
                      <a:moveTo>
                        <a:pt x="921129" y="724792"/>
                      </a:moveTo>
                      <a:cubicBezTo>
                        <a:pt x="898834" y="724792"/>
                        <a:pt x="880761" y="742865"/>
                        <a:pt x="880761" y="765160"/>
                      </a:cubicBezTo>
                      <a:cubicBezTo>
                        <a:pt x="880761" y="787455"/>
                        <a:pt x="898834" y="805528"/>
                        <a:pt x="921129" y="805528"/>
                      </a:cubicBezTo>
                      <a:cubicBezTo>
                        <a:pt x="943424" y="805528"/>
                        <a:pt x="961497" y="787455"/>
                        <a:pt x="961497" y="765160"/>
                      </a:cubicBezTo>
                      <a:cubicBezTo>
                        <a:pt x="961497" y="742865"/>
                        <a:pt x="943424" y="724792"/>
                        <a:pt x="921129" y="724792"/>
                      </a:cubicBezTo>
                      <a:close/>
                      <a:moveTo>
                        <a:pt x="836693" y="724792"/>
                      </a:moveTo>
                      <a:cubicBezTo>
                        <a:pt x="814398" y="724792"/>
                        <a:pt x="796325" y="742865"/>
                        <a:pt x="796325" y="765160"/>
                      </a:cubicBezTo>
                      <a:cubicBezTo>
                        <a:pt x="796325" y="787455"/>
                        <a:pt x="814398" y="805528"/>
                        <a:pt x="836693" y="805528"/>
                      </a:cubicBezTo>
                      <a:cubicBezTo>
                        <a:pt x="858988" y="805528"/>
                        <a:pt x="877061" y="787455"/>
                        <a:pt x="877061" y="765160"/>
                      </a:cubicBezTo>
                      <a:cubicBezTo>
                        <a:pt x="877061" y="742865"/>
                        <a:pt x="858988" y="724792"/>
                        <a:pt x="836693" y="724792"/>
                      </a:cubicBezTo>
                      <a:close/>
                      <a:moveTo>
                        <a:pt x="752256" y="724792"/>
                      </a:moveTo>
                      <a:cubicBezTo>
                        <a:pt x="729961" y="724792"/>
                        <a:pt x="711888" y="742865"/>
                        <a:pt x="711888" y="765160"/>
                      </a:cubicBezTo>
                      <a:cubicBezTo>
                        <a:pt x="711888" y="787455"/>
                        <a:pt x="729961" y="805528"/>
                        <a:pt x="752256" y="805528"/>
                      </a:cubicBezTo>
                      <a:cubicBezTo>
                        <a:pt x="774551" y="805528"/>
                        <a:pt x="792624" y="787455"/>
                        <a:pt x="792624" y="765160"/>
                      </a:cubicBezTo>
                      <a:cubicBezTo>
                        <a:pt x="792624" y="742865"/>
                        <a:pt x="774551" y="724792"/>
                        <a:pt x="752256" y="724792"/>
                      </a:cubicBezTo>
                      <a:close/>
                      <a:moveTo>
                        <a:pt x="667820" y="724792"/>
                      </a:moveTo>
                      <a:cubicBezTo>
                        <a:pt x="645525" y="724792"/>
                        <a:pt x="627452" y="742865"/>
                        <a:pt x="627452" y="765160"/>
                      </a:cubicBezTo>
                      <a:cubicBezTo>
                        <a:pt x="627452" y="787455"/>
                        <a:pt x="645525" y="805528"/>
                        <a:pt x="667820" y="805528"/>
                      </a:cubicBezTo>
                      <a:cubicBezTo>
                        <a:pt x="690115" y="805528"/>
                        <a:pt x="708188" y="787455"/>
                        <a:pt x="708188" y="765160"/>
                      </a:cubicBezTo>
                      <a:cubicBezTo>
                        <a:pt x="708188" y="742865"/>
                        <a:pt x="690115" y="724792"/>
                        <a:pt x="667820" y="724792"/>
                      </a:cubicBezTo>
                      <a:close/>
                      <a:moveTo>
                        <a:pt x="583384" y="724792"/>
                      </a:moveTo>
                      <a:cubicBezTo>
                        <a:pt x="561089" y="724792"/>
                        <a:pt x="543016" y="742865"/>
                        <a:pt x="543016" y="765160"/>
                      </a:cubicBezTo>
                      <a:cubicBezTo>
                        <a:pt x="543016" y="787455"/>
                        <a:pt x="561089" y="805528"/>
                        <a:pt x="583384" y="805528"/>
                      </a:cubicBezTo>
                      <a:cubicBezTo>
                        <a:pt x="605679" y="805528"/>
                        <a:pt x="623752" y="787455"/>
                        <a:pt x="623752" y="765160"/>
                      </a:cubicBezTo>
                      <a:cubicBezTo>
                        <a:pt x="623752" y="742865"/>
                        <a:pt x="605679" y="724792"/>
                        <a:pt x="583384" y="724792"/>
                      </a:cubicBezTo>
                      <a:close/>
                      <a:moveTo>
                        <a:pt x="498947" y="724792"/>
                      </a:moveTo>
                      <a:cubicBezTo>
                        <a:pt x="476652" y="724792"/>
                        <a:pt x="458579" y="742865"/>
                        <a:pt x="458579" y="765160"/>
                      </a:cubicBezTo>
                      <a:cubicBezTo>
                        <a:pt x="458579" y="787455"/>
                        <a:pt x="476652" y="805528"/>
                        <a:pt x="498947" y="805528"/>
                      </a:cubicBezTo>
                      <a:cubicBezTo>
                        <a:pt x="521242" y="805528"/>
                        <a:pt x="539315" y="787455"/>
                        <a:pt x="539315" y="765160"/>
                      </a:cubicBezTo>
                      <a:cubicBezTo>
                        <a:pt x="539315" y="742865"/>
                        <a:pt x="521242" y="724792"/>
                        <a:pt x="498947" y="724792"/>
                      </a:cubicBezTo>
                      <a:close/>
                      <a:moveTo>
                        <a:pt x="414511" y="724792"/>
                      </a:moveTo>
                      <a:cubicBezTo>
                        <a:pt x="392216" y="724792"/>
                        <a:pt x="374143" y="742865"/>
                        <a:pt x="374143" y="765160"/>
                      </a:cubicBezTo>
                      <a:cubicBezTo>
                        <a:pt x="374143" y="787455"/>
                        <a:pt x="392216" y="805528"/>
                        <a:pt x="414511" y="805528"/>
                      </a:cubicBezTo>
                      <a:cubicBezTo>
                        <a:pt x="436806" y="805528"/>
                        <a:pt x="454879" y="787455"/>
                        <a:pt x="454879" y="765160"/>
                      </a:cubicBezTo>
                      <a:cubicBezTo>
                        <a:pt x="454879" y="742865"/>
                        <a:pt x="436806" y="724792"/>
                        <a:pt x="414511" y="724792"/>
                      </a:cubicBezTo>
                      <a:close/>
                      <a:moveTo>
                        <a:pt x="330075" y="724792"/>
                      </a:moveTo>
                      <a:cubicBezTo>
                        <a:pt x="307780" y="724792"/>
                        <a:pt x="289707" y="742865"/>
                        <a:pt x="289707" y="765160"/>
                      </a:cubicBezTo>
                      <a:cubicBezTo>
                        <a:pt x="289707" y="787455"/>
                        <a:pt x="307780" y="805528"/>
                        <a:pt x="330075" y="805528"/>
                      </a:cubicBezTo>
                      <a:cubicBezTo>
                        <a:pt x="352370" y="805528"/>
                        <a:pt x="370443" y="787455"/>
                        <a:pt x="370443" y="765160"/>
                      </a:cubicBezTo>
                      <a:cubicBezTo>
                        <a:pt x="370443" y="742865"/>
                        <a:pt x="352370" y="724792"/>
                        <a:pt x="330075" y="724792"/>
                      </a:cubicBezTo>
                      <a:close/>
                      <a:moveTo>
                        <a:pt x="245639" y="724792"/>
                      </a:moveTo>
                      <a:cubicBezTo>
                        <a:pt x="223344" y="724792"/>
                        <a:pt x="205271" y="742865"/>
                        <a:pt x="205271" y="765160"/>
                      </a:cubicBezTo>
                      <a:cubicBezTo>
                        <a:pt x="205271" y="787455"/>
                        <a:pt x="223344" y="805528"/>
                        <a:pt x="245639" y="805528"/>
                      </a:cubicBezTo>
                      <a:cubicBezTo>
                        <a:pt x="267934" y="805528"/>
                        <a:pt x="286007" y="787455"/>
                        <a:pt x="286007" y="765160"/>
                      </a:cubicBezTo>
                      <a:cubicBezTo>
                        <a:pt x="286007" y="742865"/>
                        <a:pt x="267934" y="724792"/>
                        <a:pt x="245639" y="724792"/>
                      </a:cubicBezTo>
                      <a:close/>
                      <a:moveTo>
                        <a:pt x="161202" y="724792"/>
                      </a:moveTo>
                      <a:cubicBezTo>
                        <a:pt x="138907" y="724792"/>
                        <a:pt x="120834" y="742865"/>
                        <a:pt x="120834" y="765160"/>
                      </a:cubicBezTo>
                      <a:cubicBezTo>
                        <a:pt x="120834" y="787455"/>
                        <a:pt x="138907" y="805528"/>
                        <a:pt x="161202" y="805528"/>
                      </a:cubicBezTo>
                      <a:cubicBezTo>
                        <a:pt x="183497" y="805528"/>
                        <a:pt x="201570" y="787455"/>
                        <a:pt x="201570" y="765160"/>
                      </a:cubicBezTo>
                      <a:cubicBezTo>
                        <a:pt x="201570" y="742865"/>
                        <a:pt x="183497" y="724792"/>
                        <a:pt x="161202" y="724792"/>
                      </a:cubicBezTo>
                      <a:close/>
                      <a:moveTo>
                        <a:pt x="76766" y="724792"/>
                      </a:moveTo>
                      <a:cubicBezTo>
                        <a:pt x="54471" y="724792"/>
                        <a:pt x="36398" y="742865"/>
                        <a:pt x="36398" y="765160"/>
                      </a:cubicBezTo>
                      <a:cubicBezTo>
                        <a:pt x="36398" y="787455"/>
                        <a:pt x="54471" y="805528"/>
                        <a:pt x="76766" y="805528"/>
                      </a:cubicBezTo>
                      <a:cubicBezTo>
                        <a:pt x="99061" y="805528"/>
                        <a:pt x="117134" y="787455"/>
                        <a:pt x="117134" y="765160"/>
                      </a:cubicBezTo>
                      <a:cubicBezTo>
                        <a:pt x="117134" y="742865"/>
                        <a:pt x="99061" y="724792"/>
                        <a:pt x="76766" y="724792"/>
                      </a:cubicBezTo>
                      <a:close/>
                      <a:moveTo>
                        <a:pt x="1343312" y="638743"/>
                      </a:moveTo>
                      <a:cubicBezTo>
                        <a:pt x="1321017" y="638743"/>
                        <a:pt x="1302944" y="656816"/>
                        <a:pt x="1302944" y="679111"/>
                      </a:cubicBezTo>
                      <a:cubicBezTo>
                        <a:pt x="1302944" y="701406"/>
                        <a:pt x="1321017" y="719479"/>
                        <a:pt x="1343312" y="719479"/>
                      </a:cubicBezTo>
                      <a:cubicBezTo>
                        <a:pt x="1365607" y="719479"/>
                        <a:pt x="1383680" y="701406"/>
                        <a:pt x="1383680" y="679111"/>
                      </a:cubicBezTo>
                      <a:cubicBezTo>
                        <a:pt x="1383680" y="656816"/>
                        <a:pt x="1365607" y="638743"/>
                        <a:pt x="1343312" y="638743"/>
                      </a:cubicBezTo>
                      <a:close/>
                      <a:moveTo>
                        <a:pt x="1258874" y="638743"/>
                      </a:moveTo>
                      <a:cubicBezTo>
                        <a:pt x="1236579" y="638743"/>
                        <a:pt x="1218506" y="656816"/>
                        <a:pt x="1218506" y="679111"/>
                      </a:cubicBezTo>
                      <a:cubicBezTo>
                        <a:pt x="1218506" y="701406"/>
                        <a:pt x="1236579" y="719479"/>
                        <a:pt x="1258874" y="719479"/>
                      </a:cubicBezTo>
                      <a:cubicBezTo>
                        <a:pt x="1281169" y="719479"/>
                        <a:pt x="1299242" y="701406"/>
                        <a:pt x="1299242" y="679111"/>
                      </a:cubicBezTo>
                      <a:cubicBezTo>
                        <a:pt x="1299242" y="656816"/>
                        <a:pt x="1281169" y="638743"/>
                        <a:pt x="1258874" y="638743"/>
                      </a:cubicBezTo>
                      <a:close/>
                      <a:moveTo>
                        <a:pt x="1174438" y="638743"/>
                      </a:moveTo>
                      <a:cubicBezTo>
                        <a:pt x="1152143" y="638743"/>
                        <a:pt x="1134070" y="656816"/>
                        <a:pt x="1134070" y="679111"/>
                      </a:cubicBezTo>
                      <a:cubicBezTo>
                        <a:pt x="1134070" y="701406"/>
                        <a:pt x="1152143" y="719479"/>
                        <a:pt x="1174438" y="719479"/>
                      </a:cubicBezTo>
                      <a:cubicBezTo>
                        <a:pt x="1196733" y="719479"/>
                        <a:pt x="1214806" y="701406"/>
                        <a:pt x="1214806" y="679111"/>
                      </a:cubicBezTo>
                      <a:cubicBezTo>
                        <a:pt x="1214806" y="656816"/>
                        <a:pt x="1196733" y="638743"/>
                        <a:pt x="1174438" y="638743"/>
                      </a:cubicBezTo>
                      <a:close/>
                      <a:moveTo>
                        <a:pt x="1090002" y="638743"/>
                      </a:moveTo>
                      <a:cubicBezTo>
                        <a:pt x="1067707" y="638743"/>
                        <a:pt x="1049634" y="656816"/>
                        <a:pt x="1049634" y="679111"/>
                      </a:cubicBezTo>
                      <a:cubicBezTo>
                        <a:pt x="1049634" y="701406"/>
                        <a:pt x="1067707" y="719479"/>
                        <a:pt x="1090002" y="719479"/>
                      </a:cubicBezTo>
                      <a:cubicBezTo>
                        <a:pt x="1112297" y="719479"/>
                        <a:pt x="1130370" y="701406"/>
                        <a:pt x="1130370" y="679111"/>
                      </a:cubicBezTo>
                      <a:cubicBezTo>
                        <a:pt x="1130370" y="656816"/>
                        <a:pt x="1112297" y="638743"/>
                        <a:pt x="1090002" y="638743"/>
                      </a:cubicBezTo>
                      <a:close/>
                      <a:moveTo>
                        <a:pt x="1005565" y="638743"/>
                      </a:moveTo>
                      <a:cubicBezTo>
                        <a:pt x="983270" y="638743"/>
                        <a:pt x="965197" y="656816"/>
                        <a:pt x="965197" y="679111"/>
                      </a:cubicBezTo>
                      <a:cubicBezTo>
                        <a:pt x="965197" y="701406"/>
                        <a:pt x="983270" y="719479"/>
                        <a:pt x="1005565" y="719479"/>
                      </a:cubicBezTo>
                      <a:cubicBezTo>
                        <a:pt x="1027860" y="719479"/>
                        <a:pt x="1045933" y="701406"/>
                        <a:pt x="1045933" y="679111"/>
                      </a:cubicBezTo>
                      <a:cubicBezTo>
                        <a:pt x="1045933" y="656816"/>
                        <a:pt x="1027860" y="638743"/>
                        <a:pt x="1005565" y="638743"/>
                      </a:cubicBezTo>
                      <a:close/>
                      <a:moveTo>
                        <a:pt x="921129" y="638743"/>
                      </a:moveTo>
                      <a:cubicBezTo>
                        <a:pt x="898834" y="638743"/>
                        <a:pt x="880761" y="656816"/>
                        <a:pt x="880761" y="679111"/>
                      </a:cubicBezTo>
                      <a:cubicBezTo>
                        <a:pt x="880761" y="701406"/>
                        <a:pt x="898834" y="719479"/>
                        <a:pt x="921129" y="719479"/>
                      </a:cubicBezTo>
                      <a:cubicBezTo>
                        <a:pt x="943424" y="719479"/>
                        <a:pt x="961497" y="701406"/>
                        <a:pt x="961497" y="679111"/>
                      </a:cubicBezTo>
                      <a:cubicBezTo>
                        <a:pt x="961497" y="656816"/>
                        <a:pt x="943424" y="638743"/>
                        <a:pt x="921129" y="638743"/>
                      </a:cubicBezTo>
                      <a:close/>
                      <a:moveTo>
                        <a:pt x="836693" y="638743"/>
                      </a:moveTo>
                      <a:cubicBezTo>
                        <a:pt x="814398" y="638743"/>
                        <a:pt x="796325" y="656816"/>
                        <a:pt x="796325" y="679111"/>
                      </a:cubicBezTo>
                      <a:cubicBezTo>
                        <a:pt x="796325" y="701406"/>
                        <a:pt x="814398" y="719479"/>
                        <a:pt x="836693" y="719479"/>
                      </a:cubicBezTo>
                      <a:cubicBezTo>
                        <a:pt x="858988" y="719479"/>
                        <a:pt x="877061" y="701406"/>
                        <a:pt x="877061" y="679111"/>
                      </a:cubicBezTo>
                      <a:cubicBezTo>
                        <a:pt x="877061" y="656816"/>
                        <a:pt x="858988" y="638743"/>
                        <a:pt x="836693" y="638743"/>
                      </a:cubicBezTo>
                      <a:close/>
                      <a:moveTo>
                        <a:pt x="752256" y="638743"/>
                      </a:moveTo>
                      <a:cubicBezTo>
                        <a:pt x="729961" y="638743"/>
                        <a:pt x="711888" y="656816"/>
                        <a:pt x="711888" y="679111"/>
                      </a:cubicBezTo>
                      <a:cubicBezTo>
                        <a:pt x="711888" y="701406"/>
                        <a:pt x="729961" y="719479"/>
                        <a:pt x="752256" y="719479"/>
                      </a:cubicBezTo>
                      <a:cubicBezTo>
                        <a:pt x="774551" y="719479"/>
                        <a:pt x="792624" y="701406"/>
                        <a:pt x="792624" y="679111"/>
                      </a:cubicBezTo>
                      <a:cubicBezTo>
                        <a:pt x="792624" y="656816"/>
                        <a:pt x="774551" y="638743"/>
                        <a:pt x="752256" y="638743"/>
                      </a:cubicBezTo>
                      <a:close/>
                      <a:moveTo>
                        <a:pt x="667820" y="638743"/>
                      </a:moveTo>
                      <a:cubicBezTo>
                        <a:pt x="645525" y="638743"/>
                        <a:pt x="627452" y="656816"/>
                        <a:pt x="627452" y="679111"/>
                      </a:cubicBezTo>
                      <a:cubicBezTo>
                        <a:pt x="627452" y="701406"/>
                        <a:pt x="645525" y="719479"/>
                        <a:pt x="667820" y="719479"/>
                      </a:cubicBezTo>
                      <a:cubicBezTo>
                        <a:pt x="690115" y="719479"/>
                        <a:pt x="708188" y="701406"/>
                        <a:pt x="708188" y="679111"/>
                      </a:cubicBezTo>
                      <a:cubicBezTo>
                        <a:pt x="708188" y="656816"/>
                        <a:pt x="690115" y="638743"/>
                        <a:pt x="667820" y="638743"/>
                      </a:cubicBezTo>
                      <a:close/>
                      <a:moveTo>
                        <a:pt x="583384" y="638743"/>
                      </a:moveTo>
                      <a:cubicBezTo>
                        <a:pt x="561089" y="638743"/>
                        <a:pt x="543016" y="656816"/>
                        <a:pt x="543016" y="679111"/>
                      </a:cubicBezTo>
                      <a:cubicBezTo>
                        <a:pt x="543016" y="701406"/>
                        <a:pt x="561089" y="719479"/>
                        <a:pt x="583384" y="719479"/>
                      </a:cubicBezTo>
                      <a:cubicBezTo>
                        <a:pt x="605679" y="719479"/>
                        <a:pt x="623752" y="701406"/>
                        <a:pt x="623752" y="679111"/>
                      </a:cubicBezTo>
                      <a:cubicBezTo>
                        <a:pt x="623752" y="656816"/>
                        <a:pt x="605679" y="638743"/>
                        <a:pt x="583384" y="638743"/>
                      </a:cubicBezTo>
                      <a:close/>
                      <a:moveTo>
                        <a:pt x="498947" y="638743"/>
                      </a:moveTo>
                      <a:cubicBezTo>
                        <a:pt x="476652" y="638743"/>
                        <a:pt x="458579" y="656816"/>
                        <a:pt x="458579" y="679111"/>
                      </a:cubicBezTo>
                      <a:cubicBezTo>
                        <a:pt x="458579" y="701406"/>
                        <a:pt x="476652" y="719479"/>
                        <a:pt x="498947" y="719479"/>
                      </a:cubicBezTo>
                      <a:cubicBezTo>
                        <a:pt x="521242" y="719479"/>
                        <a:pt x="539315" y="701406"/>
                        <a:pt x="539315" y="679111"/>
                      </a:cubicBezTo>
                      <a:cubicBezTo>
                        <a:pt x="539315" y="656816"/>
                        <a:pt x="521242" y="638743"/>
                        <a:pt x="498947" y="638743"/>
                      </a:cubicBezTo>
                      <a:close/>
                      <a:moveTo>
                        <a:pt x="414511" y="638743"/>
                      </a:moveTo>
                      <a:cubicBezTo>
                        <a:pt x="392216" y="638743"/>
                        <a:pt x="374143" y="656816"/>
                        <a:pt x="374143" y="679111"/>
                      </a:cubicBezTo>
                      <a:cubicBezTo>
                        <a:pt x="374143" y="701406"/>
                        <a:pt x="392216" y="719479"/>
                        <a:pt x="414511" y="719479"/>
                      </a:cubicBezTo>
                      <a:cubicBezTo>
                        <a:pt x="436806" y="719479"/>
                        <a:pt x="454879" y="701406"/>
                        <a:pt x="454879" y="679111"/>
                      </a:cubicBezTo>
                      <a:cubicBezTo>
                        <a:pt x="454879" y="656816"/>
                        <a:pt x="436806" y="638743"/>
                        <a:pt x="414511" y="638743"/>
                      </a:cubicBezTo>
                      <a:close/>
                      <a:moveTo>
                        <a:pt x="330075" y="638743"/>
                      </a:moveTo>
                      <a:cubicBezTo>
                        <a:pt x="307780" y="638743"/>
                        <a:pt x="289707" y="656816"/>
                        <a:pt x="289707" y="679111"/>
                      </a:cubicBezTo>
                      <a:cubicBezTo>
                        <a:pt x="289707" y="701406"/>
                        <a:pt x="307780" y="719479"/>
                        <a:pt x="330075" y="719479"/>
                      </a:cubicBezTo>
                      <a:cubicBezTo>
                        <a:pt x="352370" y="719479"/>
                        <a:pt x="370443" y="701406"/>
                        <a:pt x="370443" y="679111"/>
                      </a:cubicBezTo>
                      <a:cubicBezTo>
                        <a:pt x="370443" y="656816"/>
                        <a:pt x="352370" y="638743"/>
                        <a:pt x="330075" y="638743"/>
                      </a:cubicBezTo>
                      <a:close/>
                      <a:moveTo>
                        <a:pt x="245639" y="638743"/>
                      </a:moveTo>
                      <a:cubicBezTo>
                        <a:pt x="223344" y="638743"/>
                        <a:pt x="205271" y="656816"/>
                        <a:pt x="205271" y="679111"/>
                      </a:cubicBezTo>
                      <a:cubicBezTo>
                        <a:pt x="205271" y="701406"/>
                        <a:pt x="223344" y="719479"/>
                        <a:pt x="245639" y="719479"/>
                      </a:cubicBezTo>
                      <a:cubicBezTo>
                        <a:pt x="267934" y="719479"/>
                        <a:pt x="286007" y="701406"/>
                        <a:pt x="286007" y="679111"/>
                      </a:cubicBezTo>
                      <a:cubicBezTo>
                        <a:pt x="286007" y="656816"/>
                        <a:pt x="267934" y="638743"/>
                        <a:pt x="245639" y="638743"/>
                      </a:cubicBezTo>
                      <a:close/>
                      <a:moveTo>
                        <a:pt x="161202" y="638743"/>
                      </a:moveTo>
                      <a:cubicBezTo>
                        <a:pt x="138907" y="638743"/>
                        <a:pt x="120834" y="656816"/>
                        <a:pt x="120834" y="679111"/>
                      </a:cubicBezTo>
                      <a:cubicBezTo>
                        <a:pt x="120834" y="701406"/>
                        <a:pt x="138907" y="719479"/>
                        <a:pt x="161202" y="719479"/>
                      </a:cubicBezTo>
                      <a:cubicBezTo>
                        <a:pt x="183497" y="719479"/>
                        <a:pt x="201570" y="701406"/>
                        <a:pt x="201570" y="679111"/>
                      </a:cubicBezTo>
                      <a:cubicBezTo>
                        <a:pt x="201570" y="656816"/>
                        <a:pt x="183497" y="638743"/>
                        <a:pt x="161202" y="638743"/>
                      </a:cubicBezTo>
                      <a:close/>
                      <a:moveTo>
                        <a:pt x="76766" y="638743"/>
                      </a:moveTo>
                      <a:cubicBezTo>
                        <a:pt x="54471" y="638743"/>
                        <a:pt x="36398" y="656816"/>
                        <a:pt x="36398" y="679111"/>
                      </a:cubicBezTo>
                      <a:cubicBezTo>
                        <a:pt x="36398" y="701406"/>
                        <a:pt x="54471" y="719479"/>
                        <a:pt x="76766" y="719479"/>
                      </a:cubicBezTo>
                      <a:cubicBezTo>
                        <a:pt x="99061" y="719479"/>
                        <a:pt x="117134" y="701406"/>
                        <a:pt x="117134" y="679111"/>
                      </a:cubicBezTo>
                      <a:cubicBezTo>
                        <a:pt x="117134" y="656816"/>
                        <a:pt x="99061" y="638743"/>
                        <a:pt x="76766" y="638743"/>
                      </a:cubicBezTo>
                      <a:close/>
                      <a:moveTo>
                        <a:pt x="1343312" y="552694"/>
                      </a:moveTo>
                      <a:cubicBezTo>
                        <a:pt x="1321017" y="552694"/>
                        <a:pt x="1302944" y="570767"/>
                        <a:pt x="1302944" y="593062"/>
                      </a:cubicBezTo>
                      <a:cubicBezTo>
                        <a:pt x="1302944" y="615357"/>
                        <a:pt x="1321017" y="633430"/>
                        <a:pt x="1343312" y="633430"/>
                      </a:cubicBezTo>
                      <a:cubicBezTo>
                        <a:pt x="1365607" y="633430"/>
                        <a:pt x="1383680" y="615357"/>
                        <a:pt x="1383680" y="593062"/>
                      </a:cubicBezTo>
                      <a:cubicBezTo>
                        <a:pt x="1383680" y="570767"/>
                        <a:pt x="1365607" y="552694"/>
                        <a:pt x="1343312" y="552694"/>
                      </a:cubicBezTo>
                      <a:close/>
                      <a:moveTo>
                        <a:pt x="1258874" y="552694"/>
                      </a:moveTo>
                      <a:cubicBezTo>
                        <a:pt x="1236579" y="552694"/>
                        <a:pt x="1218506" y="570767"/>
                        <a:pt x="1218506" y="593062"/>
                      </a:cubicBezTo>
                      <a:cubicBezTo>
                        <a:pt x="1218506" y="615357"/>
                        <a:pt x="1236579" y="633430"/>
                        <a:pt x="1258874" y="633430"/>
                      </a:cubicBezTo>
                      <a:cubicBezTo>
                        <a:pt x="1281169" y="633430"/>
                        <a:pt x="1299242" y="615357"/>
                        <a:pt x="1299242" y="593062"/>
                      </a:cubicBezTo>
                      <a:cubicBezTo>
                        <a:pt x="1299242" y="570767"/>
                        <a:pt x="1281169" y="552694"/>
                        <a:pt x="1258874" y="552694"/>
                      </a:cubicBezTo>
                      <a:close/>
                      <a:moveTo>
                        <a:pt x="1174438" y="552694"/>
                      </a:moveTo>
                      <a:cubicBezTo>
                        <a:pt x="1152143" y="552694"/>
                        <a:pt x="1134070" y="570767"/>
                        <a:pt x="1134070" y="593062"/>
                      </a:cubicBezTo>
                      <a:cubicBezTo>
                        <a:pt x="1134070" y="615357"/>
                        <a:pt x="1152143" y="633430"/>
                        <a:pt x="1174438" y="633430"/>
                      </a:cubicBezTo>
                      <a:cubicBezTo>
                        <a:pt x="1196733" y="633430"/>
                        <a:pt x="1214806" y="615357"/>
                        <a:pt x="1214806" y="593062"/>
                      </a:cubicBezTo>
                      <a:cubicBezTo>
                        <a:pt x="1214806" y="570767"/>
                        <a:pt x="1196733" y="552694"/>
                        <a:pt x="1174438" y="552694"/>
                      </a:cubicBezTo>
                      <a:close/>
                      <a:moveTo>
                        <a:pt x="1090002" y="552694"/>
                      </a:moveTo>
                      <a:cubicBezTo>
                        <a:pt x="1067707" y="552694"/>
                        <a:pt x="1049634" y="570767"/>
                        <a:pt x="1049634" y="593062"/>
                      </a:cubicBezTo>
                      <a:cubicBezTo>
                        <a:pt x="1049634" y="615357"/>
                        <a:pt x="1067707" y="633430"/>
                        <a:pt x="1090002" y="633430"/>
                      </a:cubicBezTo>
                      <a:cubicBezTo>
                        <a:pt x="1112297" y="633430"/>
                        <a:pt x="1130370" y="615357"/>
                        <a:pt x="1130370" y="593062"/>
                      </a:cubicBezTo>
                      <a:cubicBezTo>
                        <a:pt x="1130370" y="570767"/>
                        <a:pt x="1112297" y="552694"/>
                        <a:pt x="1090002" y="552694"/>
                      </a:cubicBezTo>
                      <a:close/>
                      <a:moveTo>
                        <a:pt x="1005565" y="552694"/>
                      </a:moveTo>
                      <a:cubicBezTo>
                        <a:pt x="983270" y="552694"/>
                        <a:pt x="965197" y="570767"/>
                        <a:pt x="965197" y="593062"/>
                      </a:cubicBezTo>
                      <a:cubicBezTo>
                        <a:pt x="965197" y="615357"/>
                        <a:pt x="983270" y="633430"/>
                        <a:pt x="1005565" y="633430"/>
                      </a:cubicBezTo>
                      <a:cubicBezTo>
                        <a:pt x="1027860" y="633430"/>
                        <a:pt x="1045933" y="615357"/>
                        <a:pt x="1045933" y="593062"/>
                      </a:cubicBezTo>
                      <a:cubicBezTo>
                        <a:pt x="1045933" y="570767"/>
                        <a:pt x="1027860" y="552694"/>
                        <a:pt x="1005565" y="552694"/>
                      </a:cubicBezTo>
                      <a:close/>
                      <a:moveTo>
                        <a:pt x="921129" y="552694"/>
                      </a:moveTo>
                      <a:cubicBezTo>
                        <a:pt x="898834" y="552694"/>
                        <a:pt x="880761" y="570767"/>
                        <a:pt x="880761" y="593062"/>
                      </a:cubicBezTo>
                      <a:cubicBezTo>
                        <a:pt x="880761" y="615357"/>
                        <a:pt x="898834" y="633430"/>
                        <a:pt x="921129" y="633430"/>
                      </a:cubicBezTo>
                      <a:cubicBezTo>
                        <a:pt x="943424" y="633430"/>
                        <a:pt x="961497" y="615357"/>
                        <a:pt x="961497" y="593062"/>
                      </a:cubicBezTo>
                      <a:cubicBezTo>
                        <a:pt x="961497" y="570767"/>
                        <a:pt x="943424" y="552694"/>
                        <a:pt x="921129" y="552694"/>
                      </a:cubicBezTo>
                      <a:close/>
                      <a:moveTo>
                        <a:pt x="836693" y="552694"/>
                      </a:moveTo>
                      <a:cubicBezTo>
                        <a:pt x="814398" y="552694"/>
                        <a:pt x="796325" y="570767"/>
                        <a:pt x="796325" y="593062"/>
                      </a:cubicBezTo>
                      <a:cubicBezTo>
                        <a:pt x="796325" y="615357"/>
                        <a:pt x="814398" y="633430"/>
                        <a:pt x="836693" y="633430"/>
                      </a:cubicBezTo>
                      <a:cubicBezTo>
                        <a:pt x="858988" y="633430"/>
                        <a:pt x="877061" y="615357"/>
                        <a:pt x="877061" y="593062"/>
                      </a:cubicBezTo>
                      <a:cubicBezTo>
                        <a:pt x="877061" y="570767"/>
                        <a:pt x="858988" y="552694"/>
                        <a:pt x="836693" y="552694"/>
                      </a:cubicBezTo>
                      <a:close/>
                      <a:moveTo>
                        <a:pt x="752256" y="552694"/>
                      </a:moveTo>
                      <a:cubicBezTo>
                        <a:pt x="729961" y="552694"/>
                        <a:pt x="711888" y="570767"/>
                        <a:pt x="711888" y="593062"/>
                      </a:cubicBezTo>
                      <a:cubicBezTo>
                        <a:pt x="711888" y="615357"/>
                        <a:pt x="729961" y="633430"/>
                        <a:pt x="752256" y="633430"/>
                      </a:cubicBezTo>
                      <a:cubicBezTo>
                        <a:pt x="774551" y="633430"/>
                        <a:pt x="792624" y="615357"/>
                        <a:pt x="792624" y="593062"/>
                      </a:cubicBezTo>
                      <a:cubicBezTo>
                        <a:pt x="792624" y="570767"/>
                        <a:pt x="774551" y="552694"/>
                        <a:pt x="752256" y="552694"/>
                      </a:cubicBezTo>
                      <a:close/>
                      <a:moveTo>
                        <a:pt x="667820" y="552694"/>
                      </a:moveTo>
                      <a:cubicBezTo>
                        <a:pt x="645525" y="552694"/>
                        <a:pt x="627452" y="570767"/>
                        <a:pt x="627452" y="593062"/>
                      </a:cubicBezTo>
                      <a:cubicBezTo>
                        <a:pt x="627452" y="615357"/>
                        <a:pt x="645525" y="633430"/>
                        <a:pt x="667820" y="633430"/>
                      </a:cubicBezTo>
                      <a:cubicBezTo>
                        <a:pt x="690115" y="633430"/>
                        <a:pt x="708188" y="615357"/>
                        <a:pt x="708188" y="593062"/>
                      </a:cubicBezTo>
                      <a:cubicBezTo>
                        <a:pt x="708188" y="570767"/>
                        <a:pt x="690115" y="552694"/>
                        <a:pt x="667820" y="552694"/>
                      </a:cubicBezTo>
                      <a:close/>
                      <a:moveTo>
                        <a:pt x="583384" y="552694"/>
                      </a:moveTo>
                      <a:cubicBezTo>
                        <a:pt x="561089" y="552694"/>
                        <a:pt x="543016" y="570767"/>
                        <a:pt x="543016" y="593062"/>
                      </a:cubicBezTo>
                      <a:cubicBezTo>
                        <a:pt x="543016" y="615357"/>
                        <a:pt x="561089" y="633430"/>
                        <a:pt x="583384" y="633430"/>
                      </a:cubicBezTo>
                      <a:cubicBezTo>
                        <a:pt x="605679" y="633430"/>
                        <a:pt x="623752" y="615357"/>
                        <a:pt x="623752" y="593062"/>
                      </a:cubicBezTo>
                      <a:cubicBezTo>
                        <a:pt x="623752" y="570767"/>
                        <a:pt x="605679" y="552694"/>
                        <a:pt x="583384" y="552694"/>
                      </a:cubicBezTo>
                      <a:close/>
                      <a:moveTo>
                        <a:pt x="498947" y="552694"/>
                      </a:moveTo>
                      <a:cubicBezTo>
                        <a:pt x="476652" y="552694"/>
                        <a:pt x="458579" y="570767"/>
                        <a:pt x="458579" y="593062"/>
                      </a:cubicBezTo>
                      <a:cubicBezTo>
                        <a:pt x="458579" y="615357"/>
                        <a:pt x="476652" y="633430"/>
                        <a:pt x="498947" y="633430"/>
                      </a:cubicBezTo>
                      <a:cubicBezTo>
                        <a:pt x="521242" y="633430"/>
                        <a:pt x="539315" y="615357"/>
                        <a:pt x="539315" y="593062"/>
                      </a:cubicBezTo>
                      <a:cubicBezTo>
                        <a:pt x="539315" y="570767"/>
                        <a:pt x="521242" y="552694"/>
                        <a:pt x="498947" y="552694"/>
                      </a:cubicBezTo>
                      <a:close/>
                      <a:moveTo>
                        <a:pt x="414511" y="552694"/>
                      </a:moveTo>
                      <a:cubicBezTo>
                        <a:pt x="392216" y="552694"/>
                        <a:pt x="374143" y="570767"/>
                        <a:pt x="374143" y="593062"/>
                      </a:cubicBezTo>
                      <a:cubicBezTo>
                        <a:pt x="374143" y="615357"/>
                        <a:pt x="392216" y="633430"/>
                        <a:pt x="414511" y="633430"/>
                      </a:cubicBezTo>
                      <a:cubicBezTo>
                        <a:pt x="436806" y="633430"/>
                        <a:pt x="454879" y="615357"/>
                        <a:pt x="454879" y="593062"/>
                      </a:cubicBezTo>
                      <a:cubicBezTo>
                        <a:pt x="454879" y="570767"/>
                        <a:pt x="436806" y="552694"/>
                        <a:pt x="414511" y="552694"/>
                      </a:cubicBezTo>
                      <a:close/>
                      <a:moveTo>
                        <a:pt x="330075" y="552694"/>
                      </a:moveTo>
                      <a:cubicBezTo>
                        <a:pt x="307780" y="552694"/>
                        <a:pt x="289707" y="570767"/>
                        <a:pt x="289707" y="593062"/>
                      </a:cubicBezTo>
                      <a:cubicBezTo>
                        <a:pt x="289707" y="615357"/>
                        <a:pt x="307780" y="633430"/>
                        <a:pt x="330075" y="633430"/>
                      </a:cubicBezTo>
                      <a:cubicBezTo>
                        <a:pt x="352370" y="633430"/>
                        <a:pt x="370443" y="615357"/>
                        <a:pt x="370443" y="593062"/>
                      </a:cubicBezTo>
                      <a:cubicBezTo>
                        <a:pt x="370443" y="570767"/>
                        <a:pt x="352370" y="552694"/>
                        <a:pt x="330075" y="552694"/>
                      </a:cubicBezTo>
                      <a:close/>
                      <a:moveTo>
                        <a:pt x="245639" y="552694"/>
                      </a:moveTo>
                      <a:cubicBezTo>
                        <a:pt x="223344" y="552694"/>
                        <a:pt x="205271" y="570767"/>
                        <a:pt x="205271" y="593062"/>
                      </a:cubicBezTo>
                      <a:cubicBezTo>
                        <a:pt x="205271" y="615357"/>
                        <a:pt x="223344" y="633430"/>
                        <a:pt x="245639" y="633430"/>
                      </a:cubicBezTo>
                      <a:cubicBezTo>
                        <a:pt x="267934" y="633430"/>
                        <a:pt x="286007" y="615357"/>
                        <a:pt x="286007" y="593062"/>
                      </a:cubicBezTo>
                      <a:cubicBezTo>
                        <a:pt x="286007" y="570767"/>
                        <a:pt x="267934" y="552694"/>
                        <a:pt x="245639" y="552694"/>
                      </a:cubicBezTo>
                      <a:close/>
                      <a:moveTo>
                        <a:pt x="161202" y="552694"/>
                      </a:moveTo>
                      <a:cubicBezTo>
                        <a:pt x="138907" y="552694"/>
                        <a:pt x="120834" y="570767"/>
                        <a:pt x="120834" y="593062"/>
                      </a:cubicBezTo>
                      <a:cubicBezTo>
                        <a:pt x="120834" y="615357"/>
                        <a:pt x="138907" y="633430"/>
                        <a:pt x="161202" y="633430"/>
                      </a:cubicBezTo>
                      <a:cubicBezTo>
                        <a:pt x="183497" y="633430"/>
                        <a:pt x="201570" y="615357"/>
                        <a:pt x="201570" y="593062"/>
                      </a:cubicBezTo>
                      <a:cubicBezTo>
                        <a:pt x="201570" y="570767"/>
                        <a:pt x="183497" y="552694"/>
                        <a:pt x="161202" y="552694"/>
                      </a:cubicBezTo>
                      <a:close/>
                      <a:moveTo>
                        <a:pt x="76766" y="552694"/>
                      </a:moveTo>
                      <a:cubicBezTo>
                        <a:pt x="54471" y="552694"/>
                        <a:pt x="36398" y="570767"/>
                        <a:pt x="36398" y="593062"/>
                      </a:cubicBezTo>
                      <a:cubicBezTo>
                        <a:pt x="36398" y="615357"/>
                        <a:pt x="54471" y="633430"/>
                        <a:pt x="76766" y="633430"/>
                      </a:cubicBezTo>
                      <a:cubicBezTo>
                        <a:pt x="99061" y="633430"/>
                        <a:pt x="117134" y="615357"/>
                        <a:pt x="117134" y="593062"/>
                      </a:cubicBezTo>
                      <a:cubicBezTo>
                        <a:pt x="117134" y="570767"/>
                        <a:pt x="99061" y="552694"/>
                        <a:pt x="76766" y="552694"/>
                      </a:cubicBezTo>
                      <a:close/>
                      <a:moveTo>
                        <a:pt x="1343312" y="466644"/>
                      </a:moveTo>
                      <a:cubicBezTo>
                        <a:pt x="1321017" y="466644"/>
                        <a:pt x="1302944" y="484717"/>
                        <a:pt x="1302944" y="507012"/>
                      </a:cubicBezTo>
                      <a:cubicBezTo>
                        <a:pt x="1302944" y="529307"/>
                        <a:pt x="1321017" y="547380"/>
                        <a:pt x="1343312" y="547380"/>
                      </a:cubicBezTo>
                      <a:cubicBezTo>
                        <a:pt x="1365607" y="547380"/>
                        <a:pt x="1383680" y="529307"/>
                        <a:pt x="1383680" y="507012"/>
                      </a:cubicBezTo>
                      <a:cubicBezTo>
                        <a:pt x="1383680" y="484717"/>
                        <a:pt x="1365607" y="466644"/>
                        <a:pt x="1343312" y="466644"/>
                      </a:cubicBezTo>
                      <a:close/>
                      <a:moveTo>
                        <a:pt x="1258874" y="466644"/>
                      </a:moveTo>
                      <a:cubicBezTo>
                        <a:pt x="1236579" y="466644"/>
                        <a:pt x="1218506" y="484717"/>
                        <a:pt x="1218506" y="507012"/>
                      </a:cubicBezTo>
                      <a:cubicBezTo>
                        <a:pt x="1218506" y="529307"/>
                        <a:pt x="1236579" y="547380"/>
                        <a:pt x="1258874" y="547380"/>
                      </a:cubicBezTo>
                      <a:cubicBezTo>
                        <a:pt x="1281169" y="547380"/>
                        <a:pt x="1299242" y="529307"/>
                        <a:pt x="1299242" y="507012"/>
                      </a:cubicBezTo>
                      <a:cubicBezTo>
                        <a:pt x="1299242" y="484717"/>
                        <a:pt x="1281169" y="466644"/>
                        <a:pt x="1258874" y="466644"/>
                      </a:cubicBezTo>
                      <a:close/>
                      <a:moveTo>
                        <a:pt x="1174438" y="466644"/>
                      </a:moveTo>
                      <a:cubicBezTo>
                        <a:pt x="1152143" y="466644"/>
                        <a:pt x="1134070" y="484717"/>
                        <a:pt x="1134070" y="507012"/>
                      </a:cubicBezTo>
                      <a:cubicBezTo>
                        <a:pt x="1134070" y="529307"/>
                        <a:pt x="1152143" y="547380"/>
                        <a:pt x="1174438" y="547380"/>
                      </a:cubicBezTo>
                      <a:cubicBezTo>
                        <a:pt x="1196733" y="547380"/>
                        <a:pt x="1214806" y="529307"/>
                        <a:pt x="1214806" y="507012"/>
                      </a:cubicBezTo>
                      <a:cubicBezTo>
                        <a:pt x="1214806" y="484717"/>
                        <a:pt x="1196733" y="466644"/>
                        <a:pt x="1174438" y="466644"/>
                      </a:cubicBezTo>
                      <a:close/>
                      <a:moveTo>
                        <a:pt x="1090002" y="466644"/>
                      </a:moveTo>
                      <a:cubicBezTo>
                        <a:pt x="1067707" y="466644"/>
                        <a:pt x="1049634" y="484717"/>
                        <a:pt x="1049634" y="507012"/>
                      </a:cubicBezTo>
                      <a:cubicBezTo>
                        <a:pt x="1049634" y="529307"/>
                        <a:pt x="1067707" y="547380"/>
                        <a:pt x="1090002" y="547380"/>
                      </a:cubicBezTo>
                      <a:cubicBezTo>
                        <a:pt x="1112297" y="547380"/>
                        <a:pt x="1130370" y="529307"/>
                        <a:pt x="1130370" y="507012"/>
                      </a:cubicBezTo>
                      <a:cubicBezTo>
                        <a:pt x="1130370" y="484717"/>
                        <a:pt x="1112297" y="466644"/>
                        <a:pt x="1090002" y="466644"/>
                      </a:cubicBezTo>
                      <a:close/>
                      <a:moveTo>
                        <a:pt x="1005565" y="466644"/>
                      </a:moveTo>
                      <a:cubicBezTo>
                        <a:pt x="983270" y="466644"/>
                        <a:pt x="965197" y="484717"/>
                        <a:pt x="965197" y="507012"/>
                      </a:cubicBezTo>
                      <a:cubicBezTo>
                        <a:pt x="965197" y="529307"/>
                        <a:pt x="983270" y="547380"/>
                        <a:pt x="1005565" y="547380"/>
                      </a:cubicBezTo>
                      <a:cubicBezTo>
                        <a:pt x="1027860" y="547380"/>
                        <a:pt x="1045933" y="529307"/>
                        <a:pt x="1045933" y="507012"/>
                      </a:cubicBezTo>
                      <a:cubicBezTo>
                        <a:pt x="1045933" y="484717"/>
                        <a:pt x="1027860" y="466644"/>
                        <a:pt x="1005565" y="466644"/>
                      </a:cubicBezTo>
                      <a:close/>
                      <a:moveTo>
                        <a:pt x="921129" y="466644"/>
                      </a:moveTo>
                      <a:cubicBezTo>
                        <a:pt x="898834" y="466644"/>
                        <a:pt x="880761" y="484717"/>
                        <a:pt x="880761" y="507012"/>
                      </a:cubicBezTo>
                      <a:cubicBezTo>
                        <a:pt x="880761" y="529307"/>
                        <a:pt x="898834" y="547380"/>
                        <a:pt x="921129" y="547380"/>
                      </a:cubicBezTo>
                      <a:cubicBezTo>
                        <a:pt x="943424" y="547380"/>
                        <a:pt x="961497" y="529307"/>
                        <a:pt x="961497" y="507012"/>
                      </a:cubicBezTo>
                      <a:cubicBezTo>
                        <a:pt x="961497" y="484717"/>
                        <a:pt x="943424" y="466644"/>
                        <a:pt x="921129" y="466644"/>
                      </a:cubicBezTo>
                      <a:close/>
                      <a:moveTo>
                        <a:pt x="836693" y="466644"/>
                      </a:moveTo>
                      <a:cubicBezTo>
                        <a:pt x="814398" y="466644"/>
                        <a:pt x="796325" y="484717"/>
                        <a:pt x="796325" y="507012"/>
                      </a:cubicBezTo>
                      <a:cubicBezTo>
                        <a:pt x="796325" y="529307"/>
                        <a:pt x="814398" y="547380"/>
                        <a:pt x="836693" y="547380"/>
                      </a:cubicBezTo>
                      <a:cubicBezTo>
                        <a:pt x="858988" y="547380"/>
                        <a:pt x="877061" y="529307"/>
                        <a:pt x="877061" y="507012"/>
                      </a:cubicBezTo>
                      <a:cubicBezTo>
                        <a:pt x="877061" y="484717"/>
                        <a:pt x="858988" y="466644"/>
                        <a:pt x="836693" y="466644"/>
                      </a:cubicBezTo>
                      <a:close/>
                      <a:moveTo>
                        <a:pt x="752256" y="466644"/>
                      </a:moveTo>
                      <a:cubicBezTo>
                        <a:pt x="729961" y="466644"/>
                        <a:pt x="711888" y="484717"/>
                        <a:pt x="711888" y="507012"/>
                      </a:cubicBezTo>
                      <a:cubicBezTo>
                        <a:pt x="711888" y="529307"/>
                        <a:pt x="729961" y="547380"/>
                        <a:pt x="752256" y="547380"/>
                      </a:cubicBezTo>
                      <a:cubicBezTo>
                        <a:pt x="774551" y="547380"/>
                        <a:pt x="792624" y="529307"/>
                        <a:pt x="792624" y="507012"/>
                      </a:cubicBezTo>
                      <a:cubicBezTo>
                        <a:pt x="792624" y="484717"/>
                        <a:pt x="774551" y="466644"/>
                        <a:pt x="752256" y="466644"/>
                      </a:cubicBezTo>
                      <a:close/>
                      <a:moveTo>
                        <a:pt x="667820" y="466644"/>
                      </a:moveTo>
                      <a:cubicBezTo>
                        <a:pt x="645525" y="466644"/>
                        <a:pt x="627452" y="484717"/>
                        <a:pt x="627452" y="507012"/>
                      </a:cubicBezTo>
                      <a:cubicBezTo>
                        <a:pt x="627452" y="529307"/>
                        <a:pt x="645525" y="547380"/>
                        <a:pt x="667820" y="547380"/>
                      </a:cubicBezTo>
                      <a:cubicBezTo>
                        <a:pt x="690115" y="547380"/>
                        <a:pt x="708188" y="529307"/>
                        <a:pt x="708188" y="507012"/>
                      </a:cubicBezTo>
                      <a:cubicBezTo>
                        <a:pt x="708188" y="484717"/>
                        <a:pt x="690115" y="466644"/>
                        <a:pt x="667820" y="466644"/>
                      </a:cubicBezTo>
                      <a:close/>
                      <a:moveTo>
                        <a:pt x="583384" y="466644"/>
                      </a:moveTo>
                      <a:cubicBezTo>
                        <a:pt x="561089" y="466644"/>
                        <a:pt x="543016" y="484717"/>
                        <a:pt x="543016" y="507012"/>
                      </a:cubicBezTo>
                      <a:cubicBezTo>
                        <a:pt x="543016" y="529307"/>
                        <a:pt x="561089" y="547380"/>
                        <a:pt x="583384" y="547380"/>
                      </a:cubicBezTo>
                      <a:cubicBezTo>
                        <a:pt x="605679" y="547380"/>
                        <a:pt x="623752" y="529307"/>
                        <a:pt x="623752" y="507012"/>
                      </a:cubicBezTo>
                      <a:cubicBezTo>
                        <a:pt x="623752" y="484717"/>
                        <a:pt x="605679" y="466644"/>
                        <a:pt x="583384" y="466644"/>
                      </a:cubicBezTo>
                      <a:close/>
                      <a:moveTo>
                        <a:pt x="498947" y="466644"/>
                      </a:moveTo>
                      <a:cubicBezTo>
                        <a:pt x="476652" y="466644"/>
                        <a:pt x="458579" y="484717"/>
                        <a:pt x="458579" y="507012"/>
                      </a:cubicBezTo>
                      <a:cubicBezTo>
                        <a:pt x="458579" y="529307"/>
                        <a:pt x="476652" y="547380"/>
                        <a:pt x="498947" y="547380"/>
                      </a:cubicBezTo>
                      <a:cubicBezTo>
                        <a:pt x="521242" y="547380"/>
                        <a:pt x="539315" y="529307"/>
                        <a:pt x="539315" y="507012"/>
                      </a:cubicBezTo>
                      <a:cubicBezTo>
                        <a:pt x="539315" y="484717"/>
                        <a:pt x="521242" y="466644"/>
                        <a:pt x="498947" y="466644"/>
                      </a:cubicBezTo>
                      <a:close/>
                      <a:moveTo>
                        <a:pt x="414511" y="466644"/>
                      </a:moveTo>
                      <a:cubicBezTo>
                        <a:pt x="392216" y="466644"/>
                        <a:pt x="374143" y="484717"/>
                        <a:pt x="374143" y="507012"/>
                      </a:cubicBezTo>
                      <a:cubicBezTo>
                        <a:pt x="374143" y="529307"/>
                        <a:pt x="392216" y="547380"/>
                        <a:pt x="414511" y="547380"/>
                      </a:cubicBezTo>
                      <a:cubicBezTo>
                        <a:pt x="436806" y="547380"/>
                        <a:pt x="454879" y="529307"/>
                        <a:pt x="454879" y="507012"/>
                      </a:cubicBezTo>
                      <a:cubicBezTo>
                        <a:pt x="454879" y="484717"/>
                        <a:pt x="436806" y="466644"/>
                        <a:pt x="414511" y="466644"/>
                      </a:cubicBezTo>
                      <a:close/>
                      <a:moveTo>
                        <a:pt x="330075" y="466644"/>
                      </a:moveTo>
                      <a:cubicBezTo>
                        <a:pt x="307780" y="466644"/>
                        <a:pt x="289707" y="484717"/>
                        <a:pt x="289707" y="507012"/>
                      </a:cubicBezTo>
                      <a:cubicBezTo>
                        <a:pt x="289707" y="529307"/>
                        <a:pt x="307780" y="547380"/>
                        <a:pt x="330075" y="547380"/>
                      </a:cubicBezTo>
                      <a:cubicBezTo>
                        <a:pt x="352370" y="547380"/>
                        <a:pt x="370443" y="529307"/>
                        <a:pt x="370443" y="507012"/>
                      </a:cubicBezTo>
                      <a:cubicBezTo>
                        <a:pt x="370443" y="484717"/>
                        <a:pt x="352370" y="466644"/>
                        <a:pt x="330075" y="466644"/>
                      </a:cubicBezTo>
                      <a:close/>
                      <a:moveTo>
                        <a:pt x="245639" y="466644"/>
                      </a:moveTo>
                      <a:cubicBezTo>
                        <a:pt x="223344" y="466644"/>
                        <a:pt x="205271" y="484717"/>
                        <a:pt x="205271" y="507012"/>
                      </a:cubicBezTo>
                      <a:cubicBezTo>
                        <a:pt x="205271" y="529307"/>
                        <a:pt x="223344" y="547380"/>
                        <a:pt x="245639" y="547380"/>
                      </a:cubicBezTo>
                      <a:cubicBezTo>
                        <a:pt x="267934" y="547380"/>
                        <a:pt x="286007" y="529307"/>
                        <a:pt x="286007" y="507012"/>
                      </a:cubicBezTo>
                      <a:cubicBezTo>
                        <a:pt x="286007" y="484717"/>
                        <a:pt x="267934" y="466644"/>
                        <a:pt x="245639" y="466644"/>
                      </a:cubicBezTo>
                      <a:close/>
                      <a:moveTo>
                        <a:pt x="161202" y="466644"/>
                      </a:moveTo>
                      <a:cubicBezTo>
                        <a:pt x="138907" y="466644"/>
                        <a:pt x="120834" y="484717"/>
                        <a:pt x="120834" y="507012"/>
                      </a:cubicBezTo>
                      <a:cubicBezTo>
                        <a:pt x="120834" y="529307"/>
                        <a:pt x="138907" y="547380"/>
                        <a:pt x="161202" y="547380"/>
                      </a:cubicBezTo>
                      <a:cubicBezTo>
                        <a:pt x="183497" y="547380"/>
                        <a:pt x="201570" y="529307"/>
                        <a:pt x="201570" y="507012"/>
                      </a:cubicBezTo>
                      <a:cubicBezTo>
                        <a:pt x="201570" y="484717"/>
                        <a:pt x="183497" y="466644"/>
                        <a:pt x="161202" y="466644"/>
                      </a:cubicBezTo>
                      <a:close/>
                      <a:moveTo>
                        <a:pt x="76766" y="466644"/>
                      </a:moveTo>
                      <a:cubicBezTo>
                        <a:pt x="54471" y="466644"/>
                        <a:pt x="36398" y="484717"/>
                        <a:pt x="36398" y="507012"/>
                      </a:cubicBezTo>
                      <a:cubicBezTo>
                        <a:pt x="36398" y="529307"/>
                        <a:pt x="54471" y="547380"/>
                        <a:pt x="76766" y="547380"/>
                      </a:cubicBezTo>
                      <a:cubicBezTo>
                        <a:pt x="99061" y="547380"/>
                        <a:pt x="117134" y="529307"/>
                        <a:pt x="117134" y="507012"/>
                      </a:cubicBezTo>
                      <a:cubicBezTo>
                        <a:pt x="117134" y="484717"/>
                        <a:pt x="99061" y="466644"/>
                        <a:pt x="76766" y="466644"/>
                      </a:cubicBezTo>
                      <a:close/>
                      <a:moveTo>
                        <a:pt x="1343312" y="380595"/>
                      </a:moveTo>
                      <a:cubicBezTo>
                        <a:pt x="1321017" y="380595"/>
                        <a:pt x="1302944" y="398668"/>
                        <a:pt x="1302944" y="420963"/>
                      </a:cubicBezTo>
                      <a:cubicBezTo>
                        <a:pt x="1302944" y="443258"/>
                        <a:pt x="1321017" y="461331"/>
                        <a:pt x="1343312" y="461331"/>
                      </a:cubicBezTo>
                      <a:cubicBezTo>
                        <a:pt x="1365607" y="461331"/>
                        <a:pt x="1383680" y="443258"/>
                        <a:pt x="1383680" y="420963"/>
                      </a:cubicBezTo>
                      <a:cubicBezTo>
                        <a:pt x="1383680" y="398668"/>
                        <a:pt x="1365607" y="380595"/>
                        <a:pt x="1343312" y="380595"/>
                      </a:cubicBezTo>
                      <a:close/>
                      <a:moveTo>
                        <a:pt x="1258874" y="380595"/>
                      </a:moveTo>
                      <a:cubicBezTo>
                        <a:pt x="1236579" y="380595"/>
                        <a:pt x="1218506" y="398668"/>
                        <a:pt x="1218506" y="420963"/>
                      </a:cubicBezTo>
                      <a:cubicBezTo>
                        <a:pt x="1218506" y="443258"/>
                        <a:pt x="1236579" y="461331"/>
                        <a:pt x="1258874" y="461331"/>
                      </a:cubicBezTo>
                      <a:cubicBezTo>
                        <a:pt x="1281169" y="461331"/>
                        <a:pt x="1299242" y="443258"/>
                        <a:pt x="1299242" y="420963"/>
                      </a:cubicBezTo>
                      <a:cubicBezTo>
                        <a:pt x="1299242" y="398668"/>
                        <a:pt x="1281169" y="380595"/>
                        <a:pt x="1258874" y="380595"/>
                      </a:cubicBezTo>
                      <a:close/>
                      <a:moveTo>
                        <a:pt x="1174438" y="380595"/>
                      </a:moveTo>
                      <a:cubicBezTo>
                        <a:pt x="1152143" y="380595"/>
                        <a:pt x="1134070" y="398668"/>
                        <a:pt x="1134070" y="420963"/>
                      </a:cubicBezTo>
                      <a:cubicBezTo>
                        <a:pt x="1134070" y="443258"/>
                        <a:pt x="1152143" y="461331"/>
                        <a:pt x="1174438" y="461331"/>
                      </a:cubicBezTo>
                      <a:cubicBezTo>
                        <a:pt x="1196733" y="461331"/>
                        <a:pt x="1214806" y="443258"/>
                        <a:pt x="1214806" y="420963"/>
                      </a:cubicBezTo>
                      <a:cubicBezTo>
                        <a:pt x="1214806" y="398668"/>
                        <a:pt x="1196733" y="380595"/>
                        <a:pt x="1174438" y="380595"/>
                      </a:cubicBezTo>
                      <a:close/>
                      <a:moveTo>
                        <a:pt x="1090002" y="380595"/>
                      </a:moveTo>
                      <a:cubicBezTo>
                        <a:pt x="1067707" y="380595"/>
                        <a:pt x="1049634" y="398668"/>
                        <a:pt x="1049634" y="420963"/>
                      </a:cubicBezTo>
                      <a:cubicBezTo>
                        <a:pt x="1049634" y="443258"/>
                        <a:pt x="1067707" y="461331"/>
                        <a:pt x="1090002" y="461331"/>
                      </a:cubicBezTo>
                      <a:cubicBezTo>
                        <a:pt x="1112297" y="461331"/>
                        <a:pt x="1130370" y="443258"/>
                        <a:pt x="1130370" y="420963"/>
                      </a:cubicBezTo>
                      <a:cubicBezTo>
                        <a:pt x="1130370" y="398668"/>
                        <a:pt x="1112297" y="380595"/>
                        <a:pt x="1090002" y="380595"/>
                      </a:cubicBezTo>
                      <a:close/>
                      <a:moveTo>
                        <a:pt x="1005565" y="380595"/>
                      </a:moveTo>
                      <a:cubicBezTo>
                        <a:pt x="983270" y="380595"/>
                        <a:pt x="965197" y="398668"/>
                        <a:pt x="965197" y="420963"/>
                      </a:cubicBezTo>
                      <a:cubicBezTo>
                        <a:pt x="965197" y="443258"/>
                        <a:pt x="983270" y="461331"/>
                        <a:pt x="1005565" y="461331"/>
                      </a:cubicBezTo>
                      <a:cubicBezTo>
                        <a:pt x="1027860" y="461331"/>
                        <a:pt x="1045933" y="443258"/>
                        <a:pt x="1045933" y="420963"/>
                      </a:cubicBezTo>
                      <a:cubicBezTo>
                        <a:pt x="1045933" y="398668"/>
                        <a:pt x="1027860" y="380595"/>
                        <a:pt x="1005565" y="380595"/>
                      </a:cubicBezTo>
                      <a:close/>
                      <a:moveTo>
                        <a:pt x="921129" y="380595"/>
                      </a:moveTo>
                      <a:cubicBezTo>
                        <a:pt x="898834" y="380595"/>
                        <a:pt x="880761" y="398668"/>
                        <a:pt x="880761" y="420963"/>
                      </a:cubicBezTo>
                      <a:cubicBezTo>
                        <a:pt x="880761" y="443258"/>
                        <a:pt x="898834" y="461331"/>
                        <a:pt x="921129" y="461331"/>
                      </a:cubicBezTo>
                      <a:cubicBezTo>
                        <a:pt x="943424" y="461331"/>
                        <a:pt x="961497" y="443258"/>
                        <a:pt x="961497" y="420963"/>
                      </a:cubicBezTo>
                      <a:cubicBezTo>
                        <a:pt x="961497" y="398668"/>
                        <a:pt x="943424" y="380595"/>
                        <a:pt x="921129" y="380595"/>
                      </a:cubicBezTo>
                      <a:close/>
                      <a:moveTo>
                        <a:pt x="836693" y="380595"/>
                      </a:moveTo>
                      <a:cubicBezTo>
                        <a:pt x="814398" y="380595"/>
                        <a:pt x="796325" y="398668"/>
                        <a:pt x="796325" y="420963"/>
                      </a:cubicBezTo>
                      <a:cubicBezTo>
                        <a:pt x="796325" y="443258"/>
                        <a:pt x="814398" y="461331"/>
                        <a:pt x="836693" y="461331"/>
                      </a:cubicBezTo>
                      <a:cubicBezTo>
                        <a:pt x="858988" y="461331"/>
                        <a:pt x="877061" y="443258"/>
                        <a:pt x="877061" y="420963"/>
                      </a:cubicBezTo>
                      <a:cubicBezTo>
                        <a:pt x="877061" y="398668"/>
                        <a:pt x="858988" y="380595"/>
                        <a:pt x="836693" y="380595"/>
                      </a:cubicBezTo>
                      <a:close/>
                      <a:moveTo>
                        <a:pt x="752256" y="380595"/>
                      </a:moveTo>
                      <a:cubicBezTo>
                        <a:pt x="729961" y="380595"/>
                        <a:pt x="711888" y="398668"/>
                        <a:pt x="711888" y="420963"/>
                      </a:cubicBezTo>
                      <a:cubicBezTo>
                        <a:pt x="711888" y="443258"/>
                        <a:pt x="729961" y="461331"/>
                        <a:pt x="752256" y="461331"/>
                      </a:cubicBezTo>
                      <a:cubicBezTo>
                        <a:pt x="774551" y="461331"/>
                        <a:pt x="792624" y="443258"/>
                        <a:pt x="792624" y="420963"/>
                      </a:cubicBezTo>
                      <a:cubicBezTo>
                        <a:pt x="792624" y="398668"/>
                        <a:pt x="774551" y="380595"/>
                        <a:pt x="752256" y="380595"/>
                      </a:cubicBezTo>
                      <a:close/>
                      <a:moveTo>
                        <a:pt x="667820" y="380595"/>
                      </a:moveTo>
                      <a:cubicBezTo>
                        <a:pt x="645525" y="380595"/>
                        <a:pt x="627452" y="398668"/>
                        <a:pt x="627452" y="420963"/>
                      </a:cubicBezTo>
                      <a:cubicBezTo>
                        <a:pt x="627452" y="443258"/>
                        <a:pt x="645525" y="461331"/>
                        <a:pt x="667820" y="461331"/>
                      </a:cubicBezTo>
                      <a:cubicBezTo>
                        <a:pt x="690115" y="461331"/>
                        <a:pt x="708188" y="443258"/>
                        <a:pt x="708188" y="420963"/>
                      </a:cubicBezTo>
                      <a:cubicBezTo>
                        <a:pt x="708188" y="398668"/>
                        <a:pt x="690115" y="380595"/>
                        <a:pt x="667820" y="380595"/>
                      </a:cubicBezTo>
                      <a:close/>
                      <a:moveTo>
                        <a:pt x="583384" y="380595"/>
                      </a:moveTo>
                      <a:cubicBezTo>
                        <a:pt x="561089" y="380595"/>
                        <a:pt x="543016" y="398668"/>
                        <a:pt x="543016" y="420963"/>
                      </a:cubicBezTo>
                      <a:cubicBezTo>
                        <a:pt x="543016" y="443258"/>
                        <a:pt x="561089" y="461331"/>
                        <a:pt x="583384" y="461331"/>
                      </a:cubicBezTo>
                      <a:cubicBezTo>
                        <a:pt x="605679" y="461331"/>
                        <a:pt x="623752" y="443258"/>
                        <a:pt x="623752" y="420963"/>
                      </a:cubicBezTo>
                      <a:cubicBezTo>
                        <a:pt x="623752" y="398668"/>
                        <a:pt x="605679" y="380595"/>
                        <a:pt x="583384" y="380595"/>
                      </a:cubicBezTo>
                      <a:close/>
                      <a:moveTo>
                        <a:pt x="498947" y="380595"/>
                      </a:moveTo>
                      <a:cubicBezTo>
                        <a:pt x="476652" y="380595"/>
                        <a:pt x="458579" y="398668"/>
                        <a:pt x="458579" y="420963"/>
                      </a:cubicBezTo>
                      <a:cubicBezTo>
                        <a:pt x="458579" y="443258"/>
                        <a:pt x="476652" y="461331"/>
                        <a:pt x="498947" y="461331"/>
                      </a:cubicBezTo>
                      <a:cubicBezTo>
                        <a:pt x="521242" y="461331"/>
                        <a:pt x="539315" y="443258"/>
                        <a:pt x="539315" y="420963"/>
                      </a:cubicBezTo>
                      <a:cubicBezTo>
                        <a:pt x="539315" y="398668"/>
                        <a:pt x="521242" y="380595"/>
                        <a:pt x="498947" y="380595"/>
                      </a:cubicBezTo>
                      <a:close/>
                      <a:moveTo>
                        <a:pt x="414511" y="380595"/>
                      </a:moveTo>
                      <a:cubicBezTo>
                        <a:pt x="392216" y="380595"/>
                        <a:pt x="374143" y="398668"/>
                        <a:pt x="374143" y="420963"/>
                      </a:cubicBezTo>
                      <a:cubicBezTo>
                        <a:pt x="374143" y="443258"/>
                        <a:pt x="392216" y="461331"/>
                        <a:pt x="414511" y="461331"/>
                      </a:cubicBezTo>
                      <a:cubicBezTo>
                        <a:pt x="436806" y="461331"/>
                        <a:pt x="454879" y="443258"/>
                        <a:pt x="454879" y="420963"/>
                      </a:cubicBezTo>
                      <a:cubicBezTo>
                        <a:pt x="454879" y="398668"/>
                        <a:pt x="436806" y="380595"/>
                        <a:pt x="414511" y="380595"/>
                      </a:cubicBezTo>
                      <a:close/>
                      <a:moveTo>
                        <a:pt x="330075" y="380595"/>
                      </a:moveTo>
                      <a:cubicBezTo>
                        <a:pt x="307780" y="380595"/>
                        <a:pt x="289707" y="398668"/>
                        <a:pt x="289707" y="420963"/>
                      </a:cubicBezTo>
                      <a:cubicBezTo>
                        <a:pt x="289707" y="443258"/>
                        <a:pt x="307780" y="461331"/>
                        <a:pt x="330075" y="461331"/>
                      </a:cubicBezTo>
                      <a:cubicBezTo>
                        <a:pt x="352370" y="461331"/>
                        <a:pt x="370443" y="443258"/>
                        <a:pt x="370443" y="420963"/>
                      </a:cubicBezTo>
                      <a:cubicBezTo>
                        <a:pt x="370443" y="398668"/>
                        <a:pt x="352370" y="380595"/>
                        <a:pt x="330075" y="380595"/>
                      </a:cubicBezTo>
                      <a:close/>
                      <a:moveTo>
                        <a:pt x="245639" y="380595"/>
                      </a:moveTo>
                      <a:cubicBezTo>
                        <a:pt x="223344" y="380595"/>
                        <a:pt x="205271" y="398668"/>
                        <a:pt x="205271" y="420963"/>
                      </a:cubicBezTo>
                      <a:cubicBezTo>
                        <a:pt x="205271" y="443258"/>
                        <a:pt x="223344" y="461331"/>
                        <a:pt x="245639" y="461331"/>
                      </a:cubicBezTo>
                      <a:cubicBezTo>
                        <a:pt x="267934" y="461331"/>
                        <a:pt x="286007" y="443258"/>
                        <a:pt x="286007" y="420963"/>
                      </a:cubicBezTo>
                      <a:cubicBezTo>
                        <a:pt x="286007" y="398668"/>
                        <a:pt x="267934" y="380595"/>
                        <a:pt x="245639" y="380595"/>
                      </a:cubicBezTo>
                      <a:close/>
                      <a:moveTo>
                        <a:pt x="161202" y="380595"/>
                      </a:moveTo>
                      <a:cubicBezTo>
                        <a:pt x="138907" y="380595"/>
                        <a:pt x="120834" y="398668"/>
                        <a:pt x="120834" y="420963"/>
                      </a:cubicBezTo>
                      <a:cubicBezTo>
                        <a:pt x="120834" y="443258"/>
                        <a:pt x="138907" y="461331"/>
                        <a:pt x="161202" y="461331"/>
                      </a:cubicBezTo>
                      <a:cubicBezTo>
                        <a:pt x="183497" y="461331"/>
                        <a:pt x="201570" y="443258"/>
                        <a:pt x="201570" y="420963"/>
                      </a:cubicBezTo>
                      <a:cubicBezTo>
                        <a:pt x="201570" y="398668"/>
                        <a:pt x="183497" y="380595"/>
                        <a:pt x="161202" y="380595"/>
                      </a:cubicBezTo>
                      <a:close/>
                      <a:moveTo>
                        <a:pt x="76766" y="380595"/>
                      </a:moveTo>
                      <a:cubicBezTo>
                        <a:pt x="54471" y="380595"/>
                        <a:pt x="36398" y="398668"/>
                        <a:pt x="36398" y="420963"/>
                      </a:cubicBezTo>
                      <a:cubicBezTo>
                        <a:pt x="36398" y="443258"/>
                        <a:pt x="54471" y="461331"/>
                        <a:pt x="76766" y="461331"/>
                      </a:cubicBezTo>
                      <a:cubicBezTo>
                        <a:pt x="99061" y="461331"/>
                        <a:pt x="117134" y="443258"/>
                        <a:pt x="117134" y="420963"/>
                      </a:cubicBezTo>
                      <a:cubicBezTo>
                        <a:pt x="117134" y="398668"/>
                        <a:pt x="99061" y="380595"/>
                        <a:pt x="76766" y="380595"/>
                      </a:cubicBezTo>
                      <a:close/>
                      <a:moveTo>
                        <a:pt x="1343312" y="294546"/>
                      </a:moveTo>
                      <a:cubicBezTo>
                        <a:pt x="1321017" y="294546"/>
                        <a:pt x="1302944" y="312619"/>
                        <a:pt x="1302944" y="334914"/>
                      </a:cubicBezTo>
                      <a:cubicBezTo>
                        <a:pt x="1302944" y="357209"/>
                        <a:pt x="1321017" y="375282"/>
                        <a:pt x="1343312" y="375282"/>
                      </a:cubicBezTo>
                      <a:cubicBezTo>
                        <a:pt x="1365607" y="375282"/>
                        <a:pt x="1383680" y="357209"/>
                        <a:pt x="1383680" y="334914"/>
                      </a:cubicBezTo>
                      <a:cubicBezTo>
                        <a:pt x="1383680" y="312619"/>
                        <a:pt x="1365607" y="294546"/>
                        <a:pt x="1343312" y="294546"/>
                      </a:cubicBezTo>
                      <a:close/>
                      <a:moveTo>
                        <a:pt x="1258874" y="294546"/>
                      </a:moveTo>
                      <a:cubicBezTo>
                        <a:pt x="1236579" y="294546"/>
                        <a:pt x="1218506" y="312619"/>
                        <a:pt x="1218506" y="334914"/>
                      </a:cubicBezTo>
                      <a:cubicBezTo>
                        <a:pt x="1218506" y="357209"/>
                        <a:pt x="1236579" y="375282"/>
                        <a:pt x="1258874" y="375282"/>
                      </a:cubicBezTo>
                      <a:cubicBezTo>
                        <a:pt x="1281169" y="375282"/>
                        <a:pt x="1299242" y="357209"/>
                        <a:pt x="1299242" y="334914"/>
                      </a:cubicBezTo>
                      <a:cubicBezTo>
                        <a:pt x="1299242" y="312619"/>
                        <a:pt x="1281169" y="294546"/>
                        <a:pt x="1258874" y="294546"/>
                      </a:cubicBezTo>
                      <a:close/>
                      <a:moveTo>
                        <a:pt x="1174438" y="294546"/>
                      </a:moveTo>
                      <a:cubicBezTo>
                        <a:pt x="1152143" y="294546"/>
                        <a:pt x="1134070" y="312619"/>
                        <a:pt x="1134070" y="334914"/>
                      </a:cubicBezTo>
                      <a:cubicBezTo>
                        <a:pt x="1134070" y="357209"/>
                        <a:pt x="1152143" y="375282"/>
                        <a:pt x="1174438" y="375282"/>
                      </a:cubicBezTo>
                      <a:cubicBezTo>
                        <a:pt x="1196733" y="375282"/>
                        <a:pt x="1214806" y="357209"/>
                        <a:pt x="1214806" y="334914"/>
                      </a:cubicBezTo>
                      <a:cubicBezTo>
                        <a:pt x="1214806" y="312619"/>
                        <a:pt x="1196733" y="294546"/>
                        <a:pt x="1174438" y="294546"/>
                      </a:cubicBezTo>
                      <a:close/>
                      <a:moveTo>
                        <a:pt x="1090002" y="294546"/>
                      </a:moveTo>
                      <a:cubicBezTo>
                        <a:pt x="1067707" y="294546"/>
                        <a:pt x="1049634" y="312619"/>
                        <a:pt x="1049634" y="334914"/>
                      </a:cubicBezTo>
                      <a:cubicBezTo>
                        <a:pt x="1049634" y="357209"/>
                        <a:pt x="1067707" y="375282"/>
                        <a:pt x="1090002" y="375282"/>
                      </a:cubicBezTo>
                      <a:cubicBezTo>
                        <a:pt x="1112297" y="375282"/>
                        <a:pt x="1130370" y="357209"/>
                        <a:pt x="1130370" y="334914"/>
                      </a:cubicBezTo>
                      <a:cubicBezTo>
                        <a:pt x="1130370" y="312619"/>
                        <a:pt x="1112297" y="294546"/>
                        <a:pt x="1090002" y="294546"/>
                      </a:cubicBezTo>
                      <a:close/>
                      <a:moveTo>
                        <a:pt x="1005565" y="294546"/>
                      </a:moveTo>
                      <a:cubicBezTo>
                        <a:pt x="983270" y="294546"/>
                        <a:pt x="965197" y="312619"/>
                        <a:pt x="965197" y="334914"/>
                      </a:cubicBezTo>
                      <a:cubicBezTo>
                        <a:pt x="965197" y="357209"/>
                        <a:pt x="983270" y="375282"/>
                        <a:pt x="1005565" y="375282"/>
                      </a:cubicBezTo>
                      <a:cubicBezTo>
                        <a:pt x="1027860" y="375282"/>
                        <a:pt x="1045933" y="357209"/>
                        <a:pt x="1045933" y="334914"/>
                      </a:cubicBezTo>
                      <a:cubicBezTo>
                        <a:pt x="1045933" y="312619"/>
                        <a:pt x="1027860" y="294546"/>
                        <a:pt x="1005565" y="294546"/>
                      </a:cubicBezTo>
                      <a:close/>
                      <a:moveTo>
                        <a:pt x="921129" y="294546"/>
                      </a:moveTo>
                      <a:cubicBezTo>
                        <a:pt x="898834" y="294546"/>
                        <a:pt x="880761" y="312619"/>
                        <a:pt x="880761" y="334914"/>
                      </a:cubicBezTo>
                      <a:cubicBezTo>
                        <a:pt x="880761" y="357209"/>
                        <a:pt x="898834" y="375282"/>
                        <a:pt x="921129" y="375282"/>
                      </a:cubicBezTo>
                      <a:cubicBezTo>
                        <a:pt x="943424" y="375282"/>
                        <a:pt x="961497" y="357209"/>
                        <a:pt x="961497" y="334914"/>
                      </a:cubicBezTo>
                      <a:cubicBezTo>
                        <a:pt x="961497" y="312619"/>
                        <a:pt x="943424" y="294546"/>
                        <a:pt x="921129" y="294546"/>
                      </a:cubicBezTo>
                      <a:close/>
                      <a:moveTo>
                        <a:pt x="836693" y="294546"/>
                      </a:moveTo>
                      <a:cubicBezTo>
                        <a:pt x="814398" y="294546"/>
                        <a:pt x="796325" y="312619"/>
                        <a:pt x="796325" y="334914"/>
                      </a:cubicBezTo>
                      <a:cubicBezTo>
                        <a:pt x="796325" y="357209"/>
                        <a:pt x="814398" y="375282"/>
                        <a:pt x="836693" y="375282"/>
                      </a:cubicBezTo>
                      <a:cubicBezTo>
                        <a:pt x="858988" y="375282"/>
                        <a:pt x="877061" y="357209"/>
                        <a:pt x="877061" y="334914"/>
                      </a:cubicBezTo>
                      <a:cubicBezTo>
                        <a:pt x="877061" y="312619"/>
                        <a:pt x="858988" y="294546"/>
                        <a:pt x="836693" y="294546"/>
                      </a:cubicBezTo>
                      <a:close/>
                      <a:moveTo>
                        <a:pt x="752256" y="294546"/>
                      </a:moveTo>
                      <a:cubicBezTo>
                        <a:pt x="729961" y="294546"/>
                        <a:pt x="711888" y="312619"/>
                        <a:pt x="711888" y="334914"/>
                      </a:cubicBezTo>
                      <a:cubicBezTo>
                        <a:pt x="711888" y="357209"/>
                        <a:pt x="729961" y="375282"/>
                        <a:pt x="752256" y="375282"/>
                      </a:cubicBezTo>
                      <a:cubicBezTo>
                        <a:pt x="774551" y="375282"/>
                        <a:pt x="792624" y="357209"/>
                        <a:pt x="792624" y="334914"/>
                      </a:cubicBezTo>
                      <a:cubicBezTo>
                        <a:pt x="792624" y="312619"/>
                        <a:pt x="774551" y="294546"/>
                        <a:pt x="752256" y="294546"/>
                      </a:cubicBezTo>
                      <a:close/>
                      <a:moveTo>
                        <a:pt x="667820" y="294546"/>
                      </a:moveTo>
                      <a:cubicBezTo>
                        <a:pt x="645525" y="294546"/>
                        <a:pt x="627452" y="312619"/>
                        <a:pt x="627452" y="334914"/>
                      </a:cubicBezTo>
                      <a:cubicBezTo>
                        <a:pt x="627452" y="357209"/>
                        <a:pt x="645525" y="375282"/>
                        <a:pt x="667820" y="375282"/>
                      </a:cubicBezTo>
                      <a:cubicBezTo>
                        <a:pt x="690115" y="375282"/>
                        <a:pt x="708188" y="357209"/>
                        <a:pt x="708188" y="334914"/>
                      </a:cubicBezTo>
                      <a:cubicBezTo>
                        <a:pt x="708188" y="312619"/>
                        <a:pt x="690115" y="294546"/>
                        <a:pt x="667820" y="294546"/>
                      </a:cubicBezTo>
                      <a:close/>
                      <a:moveTo>
                        <a:pt x="583384" y="294546"/>
                      </a:moveTo>
                      <a:cubicBezTo>
                        <a:pt x="561089" y="294546"/>
                        <a:pt x="543016" y="312619"/>
                        <a:pt x="543016" y="334914"/>
                      </a:cubicBezTo>
                      <a:cubicBezTo>
                        <a:pt x="543016" y="357209"/>
                        <a:pt x="561089" y="375282"/>
                        <a:pt x="583384" y="375282"/>
                      </a:cubicBezTo>
                      <a:cubicBezTo>
                        <a:pt x="605679" y="375282"/>
                        <a:pt x="623752" y="357209"/>
                        <a:pt x="623752" y="334914"/>
                      </a:cubicBezTo>
                      <a:cubicBezTo>
                        <a:pt x="623752" y="312619"/>
                        <a:pt x="605679" y="294546"/>
                        <a:pt x="583384" y="294546"/>
                      </a:cubicBezTo>
                      <a:close/>
                      <a:moveTo>
                        <a:pt x="498947" y="294546"/>
                      </a:moveTo>
                      <a:cubicBezTo>
                        <a:pt x="476652" y="294546"/>
                        <a:pt x="458579" y="312619"/>
                        <a:pt x="458579" y="334914"/>
                      </a:cubicBezTo>
                      <a:cubicBezTo>
                        <a:pt x="458579" y="357209"/>
                        <a:pt x="476652" y="375282"/>
                        <a:pt x="498947" y="375282"/>
                      </a:cubicBezTo>
                      <a:cubicBezTo>
                        <a:pt x="521242" y="375282"/>
                        <a:pt x="539315" y="357209"/>
                        <a:pt x="539315" y="334914"/>
                      </a:cubicBezTo>
                      <a:cubicBezTo>
                        <a:pt x="539315" y="312619"/>
                        <a:pt x="521242" y="294546"/>
                        <a:pt x="498947" y="294546"/>
                      </a:cubicBezTo>
                      <a:close/>
                      <a:moveTo>
                        <a:pt x="414511" y="294546"/>
                      </a:moveTo>
                      <a:cubicBezTo>
                        <a:pt x="392216" y="294546"/>
                        <a:pt x="374143" y="312619"/>
                        <a:pt x="374143" y="334914"/>
                      </a:cubicBezTo>
                      <a:cubicBezTo>
                        <a:pt x="374143" y="357209"/>
                        <a:pt x="392216" y="375282"/>
                        <a:pt x="414511" y="375282"/>
                      </a:cubicBezTo>
                      <a:cubicBezTo>
                        <a:pt x="436806" y="375282"/>
                        <a:pt x="454879" y="357209"/>
                        <a:pt x="454879" y="334914"/>
                      </a:cubicBezTo>
                      <a:cubicBezTo>
                        <a:pt x="454879" y="312619"/>
                        <a:pt x="436806" y="294546"/>
                        <a:pt x="414511" y="294546"/>
                      </a:cubicBezTo>
                      <a:close/>
                      <a:moveTo>
                        <a:pt x="330075" y="294546"/>
                      </a:moveTo>
                      <a:cubicBezTo>
                        <a:pt x="307780" y="294546"/>
                        <a:pt x="289707" y="312619"/>
                        <a:pt x="289707" y="334914"/>
                      </a:cubicBezTo>
                      <a:cubicBezTo>
                        <a:pt x="289707" y="357209"/>
                        <a:pt x="307780" y="375282"/>
                        <a:pt x="330075" y="375282"/>
                      </a:cubicBezTo>
                      <a:cubicBezTo>
                        <a:pt x="352370" y="375282"/>
                        <a:pt x="370443" y="357209"/>
                        <a:pt x="370443" y="334914"/>
                      </a:cubicBezTo>
                      <a:cubicBezTo>
                        <a:pt x="370443" y="312619"/>
                        <a:pt x="352370" y="294546"/>
                        <a:pt x="330075" y="294546"/>
                      </a:cubicBezTo>
                      <a:close/>
                      <a:moveTo>
                        <a:pt x="245639" y="294546"/>
                      </a:moveTo>
                      <a:cubicBezTo>
                        <a:pt x="223344" y="294546"/>
                        <a:pt x="205271" y="312619"/>
                        <a:pt x="205271" y="334914"/>
                      </a:cubicBezTo>
                      <a:cubicBezTo>
                        <a:pt x="205271" y="357209"/>
                        <a:pt x="223344" y="375282"/>
                        <a:pt x="245639" y="375282"/>
                      </a:cubicBezTo>
                      <a:cubicBezTo>
                        <a:pt x="267934" y="375282"/>
                        <a:pt x="286007" y="357209"/>
                        <a:pt x="286007" y="334914"/>
                      </a:cubicBezTo>
                      <a:cubicBezTo>
                        <a:pt x="286007" y="312619"/>
                        <a:pt x="267934" y="294546"/>
                        <a:pt x="245639" y="294546"/>
                      </a:cubicBezTo>
                      <a:close/>
                      <a:moveTo>
                        <a:pt x="161202" y="294546"/>
                      </a:moveTo>
                      <a:cubicBezTo>
                        <a:pt x="138907" y="294546"/>
                        <a:pt x="120834" y="312619"/>
                        <a:pt x="120834" y="334914"/>
                      </a:cubicBezTo>
                      <a:cubicBezTo>
                        <a:pt x="120834" y="357209"/>
                        <a:pt x="138907" y="375282"/>
                        <a:pt x="161202" y="375282"/>
                      </a:cubicBezTo>
                      <a:cubicBezTo>
                        <a:pt x="183497" y="375282"/>
                        <a:pt x="201570" y="357209"/>
                        <a:pt x="201570" y="334914"/>
                      </a:cubicBezTo>
                      <a:cubicBezTo>
                        <a:pt x="201570" y="312619"/>
                        <a:pt x="183497" y="294546"/>
                        <a:pt x="161202" y="294546"/>
                      </a:cubicBezTo>
                      <a:close/>
                      <a:moveTo>
                        <a:pt x="76766" y="294546"/>
                      </a:moveTo>
                      <a:cubicBezTo>
                        <a:pt x="54471" y="294546"/>
                        <a:pt x="36398" y="312619"/>
                        <a:pt x="36398" y="334914"/>
                      </a:cubicBezTo>
                      <a:cubicBezTo>
                        <a:pt x="36398" y="357209"/>
                        <a:pt x="54471" y="375282"/>
                        <a:pt x="76766" y="375282"/>
                      </a:cubicBezTo>
                      <a:cubicBezTo>
                        <a:pt x="99061" y="375282"/>
                        <a:pt x="117134" y="357209"/>
                        <a:pt x="117134" y="334914"/>
                      </a:cubicBezTo>
                      <a:cubicBezTo>
                        <a:pt x="117134" y="312619"/>
                        <a:pt x="99061" y="294546"/>
                        <a:pt x="76766" y="294546"/>
                      </a:cubicBezTo>
                      <a:close/>
                      <a:moveTo>
                        <a:pt x="1343312" y="208497"/>
                      </a:moveTo>
                      <a:cubicBezTo>
                        <a:pt x="1321017" y="208497"/>
                        <a:pt x="1302944" y="226570"/>
                        <a:pt x="1302944" y="248865"/>
                      </a:cubicBezTo>
                      <a:cubicBezTo>
                        <a:pt x="1302944" y="271160"/>
                        <a:pt x="1321017" y="289233"/>
                        <a:pt x="1343312" y="289233"/>
                      </a:cubicBezTo>
                      <a:cubicBezTo>
                        <a:pt x="1365607" y="289233"/>
                        <a:pt x="1383680" y="271160"/>
                        <a:pt x="1383680" y="248865"/>
                      </a:cubicBezTo>
                      <a:cubicBezTo>
                        <a:pt x="1383680" y="226570"/>
                        <a:pt x="1365607" y="208497"/>
                        <a:pt x="1343312" y="208497"/>
                      </a:cubicBezTo>
                      <a:close/>
                      <a:moveTo>
                        <a:pt x="1258874" y="208497"/>
                      </a:moveTo>
                      <a:cubicBezTo>
                        <a:pt x="1236579" y="208497"/>
                        <a:pt x="1218506" y="226570"/>
                        <a:pt x="1218506" y="248865"/>
                      </a:cubicBezTo>
                      <a:cubicBezTo>
                        <a:pt x="1218506" y="271160"/>
                        <a:pt x="1236579" y="289233"/>
                        <a:pt x="1258874" y="289233"/>
                      </a:cubicBezTo>
                      <a:cubicBezTo>
                        <a:pt x="1281169" y="289233"/>
                        <a:pt x="1299242" y="271160"/>
                        <a:pt x="1299242" y="248865"/>
                      </a:cubicBezTo>
                      <a:cubicBezTo>
                        <a:pt x="1299242" y="226570"/>
                        <a:pt x="1281169" y="208497"/>
                        <a:pt x="1258874" y="208497"/>
                      </a:cubicBezTo>
                      <a:close/>
                      <a:moveTo>
                        <a:pt x="1174438" y="208497"/>
                      </a:moveTo>
                      <a:cubicBezTo>
                        <a:pt x="1152143" y="208497"/>
                        <a:pt x="1134070" y="226570"/>
                        <a:pt x="1134070" y="248865"/>
                      </a:cubicBezTo>
                      <a:cubicBezTo>
                        <a:pt x="1134070" y="271160"/>
                        <a:pt x="1152143" y="289233"/>
                        <a:pt x="1174438" y="289233"/>
                      </a:cubicBezTo>
                      <a:cubicBezTo>
                        <a:pt x="1196733" y="289233"/>
                        <a:pt x="1214806" y="271160"/>
                        <a:pt x="1214806" y="248865"/>
                      </a:cubicBezTo>
                      <a:cubicBezTo>
                        <a:pt x="1214806" y="226570"/>
                        <a:pt x="1196733" y="208497"/>
                        <a:pt x="1174438" y="208497"/>
                      </a:cubicBezTo>
                      <a:close/>
                      <a:moveTo>
                        <a:pt x="1090002" y="208497"/>
                      </a:moveTo>
                      <a:cubicBezTo>
                        <a:pt x="1067707" y="208497"/>
                        <a:pt x="1049634" y="226570"/>
                        <a:pt x="1049634" y="248865"/>
                      </a:cubicBezTo>
                      <a:cubicBezTo>
                        <a:pt x="1049634" y="271160"/>
                        <a:pt x="1067707" y="289233"/>
                        <a:pt x="1090002" y="289233"/>
                      </a:cubicBezTo>
                      <a:cubicBezTo>
                        <a:pt x="1112297" y="289233"/>
                        <a:pt x="1130370" y="271160"/>
                        <a:pt x="1130370" y="248865"/>
                      </a:cubicBezTo>
                      <a:cubicBezTo>
                        <a:pt x="1130370" y="226570"/>
                        <a:pt x="1112297" y="208497"/>
                        <a:pt x="1090002" y="208497"/>
                      </a:cubicBezTo>
                      <a:close/>
                      <a:moveTo>
                        <a:pt x="1005565" y="208497"/>
                      </a:moveTo>
                      <a:cubicBezTo>
                        <a:pt x="983270" y="208497"/>
                        <a:pt x="965197" y="226570"/>
                        <a:pt x="965197" y="248865"/>
                      </a:cubicBezTo>
                      <a:cubicBezTo>
                        <a:pt x="965197" y="271160"/>
                        <a:pt x="983270" y="289233"/>
                        <a:pt x="1005565" y="289233"/>
                      </a:cubicBezTo>
                      <a:cubicBezTo>
                        <a:pt x="1027860" y="289233"/>
                        <a:pt x="1045933" y="271160"/>
                        <a:pt x="1045933" y="248865"/>
                      </a:cubicBezTo>
                      <a:cubicBezTo>
                        <a:pt x="1045933" y="226570"/>
                        <a:pt x="1027860" y="208497"/>
                        <a:pt x="1005565" y="208497"/>
                      </a:cubicBezTo>
                      <a:close/>
                      <a:moveTo>
                        <a:pt x="921129" y="208497"/>
                      </a:moveTo>
                      <a:cubicBezTo>
                        <a:pt x="898834" y="208497"/>
                        <a:pt x="880761" y="226570"/>
                        <a:pt x="880761" y="248865"/>
                      </a:cubicBezTo>
                      <a:cubicBezTo>
                        <a:pt x="880761" y="271160"/>
                        <a:pt x="898834" y="289233"/>
                        <a:pt x="921129" y="289233"/>
                      </a:cubicBezTo>
                      <a:cubicBezTo>
                        <a:pt x="943424" y="289233"/>
                        <a:pt x="961497" y="271160"/>
                        <a:pt x="961497" y="248865"/>
                      </a:cubicBezTo>
                      <a:cubicBezTo>
                        <a:pt x="961497" y="226570"/>
                        <a:pt x="943424" y="208497"/>
                        <a:pt x="921129" y="208497"/>
                      </a:cubicBezTo>
                      <a:close/>
                      <a:moveTo>
                        <a:pt x="836693" y="208497"/>
                      </a:moveTo>
                      <a:cubicBezTo>
                        <a:pt x="814398" y="208497"/>
                        <a:pt x="796325" y="226570"/>
                        <a:pt x="796325" y="248865"/>
                      </a:cubicBezTo>
                      <a:cubicBezTo>
                        <a:pt x="796325" y="271160"/>
                        <a:pt x="814398" y="289233"/>
                        <a:pt x="836693" y="289233"/>
                      </a:cubicBezTo>
                      <a:cubicBezTo>
                        <a:pt x="858988" y="289233"/>
                        <a:pt x="877061" y="271160"/>
                        <a:pt x="877061" y="248865"/>
                      </a:cubicBezTo>
                      <a:cubicBezTo>
                        <a:pt x="877061" y="226570"/>
                        <a:pt x="858988" y="208497"/>
                        <a:pt x="836693" y="208497"/>
                      </a:cubicBezTo>
                      <a:close/>
                      <a:moveTo>
                        <a:pt x="752256" y="208497"/>
                      </a:moveTo>
                      <a:cubicBezTo>
                        <a:pt x="729961" y="208497"/>
                        <a:pt x="711888" y="226570"/>
                        <a:pt x="711888" y="248865"/>
                      </a:cubicBezTo>
                      <a:cubicBezTo>
                        <a:pt x="711888" y="271160"/>
                        <a:pt x="729961" y="289233"/>
                        <a:pt x="752256" y="289233"/>
                      </a:cubicBezTo>
                      <a:cubicBezTo>
                        <a:pt x="774551" y="289233"/>
                        <a:pt x="792624" y="271160"/>
                        <a:pt x="792624" y="248865"/>
                      </a:cubicBezTo>
                      <a:cubicBezTo>
                        <a:pt x="792624" y="226570"/>
                        <a:pt x="774551" y="208497"/>
                        <a:pt x="752256" y="208497"/>
                      </a:cubicBezTo>
                      <a:close/>
                      <a:moveTo>
                        <a:pt x="667820" y="208497"/>
                      </a:moveTo>
                      <a:cubicBezTo>
                        <a:pt x="645525" y="208497"/>
                        <a:pt x="627452" y="226570"/>
                        <a:pt x="627452" y="248865"/>
                      </a:cubicBezTo>
                      <a:cubicBezTo>
                        <a:pt x="627452" y="271160"/>
                        <a:pt x="645525" y="289233"/>
                        <a:pt x="667820" y="289233"/>
                      </a:cubicBezTo>
                      <a:cubicBezTo>
                        <a:pt x="690115" y="289233"/>
                        <a:pt x="708188" y="271160"/>
                        <a:pt x="708188" y="248865"/>
                      </a:cubicBezTo>
                      <a:cubicBezTo>
                        <a:pt x="708188" y="226570"/>
                        <a:pt x="690115" y="208497"/>
                        <a:pt x="667820" y="208497"/>
                      </a:cubicBezTo>
                      <a:close/>
                      <a:moveTo>
                        <a:pt x="583384" y="208497"/>
                      </a:moveTo>
                      <a:cubicBezTo>
                        <a:pt x="561089" y="208497"/>
                        <a:pt x="543016" y="226570"/>
                        <a:pt x="543016" y="248865"/>
                      </a:cubicBezTo>
                      <a:cubicBezTo>
                        <a:pt x="543016" y="271160"/>
                        <a:pt x="561089" y="289233"/>
                        <a:pt x="583384" y="289233"/>
                      </a:cubicBezTo>
                      <a:cubicBezTo>
                        <a:pt x="605679" y="289233"/>
                        <a:pt x="623752" y="271160"/>
                        <a:pt x="623752" y="248865"/>
                      </a:cubicBezTo>
                      <a:cubicBezTo>
                        <a:pt x="623752" y="226570"/>
                        <a:pt x="605679" y="208497"/>
                        <a:pt x="583384" y="208497"/>
                      </a:cubicBezTo>
                      <a:close/>
                      <a:moveTo>
                        <a:pt x="498947" y="208497"/>
                      </a:moveTo>
                      <a:cubicBezTo>
                        <a:pt x="476652" y="208497"/>
                        <a:pt x="458579" y="226570"/>
                        <a:pt x="458579" y="248865"/>
                      </a:cubicBezTo>
                      <a:cubicBezTo>
                        <a:pt x="458579" y="271160"/>
                        <a:pt x="476652" y="289233"/>
                        <a:pt x="498947" y="289233"/>
                      </a:cubicBezTo>
                      <a:cubicBezTo>
                        <a:pt x="521242" y="289233"/>
                        <a:pt x="539315" y="271160"/>
                        <a:pt x="539315" y="248865"/>
                      </a:cubicBezTo>
                      <a:cubicBezTo>
                        <a:pt x="539315" y="226570"/>
                        <a:pt x="521242" y="208497"/>
                        <a:pt x="498947" y="208497"/>
                      </a:cubicBezTo>
                      <a:close/>
                      <a:moveTo>
                        <a:pt x="414511" y="208497"/>
                      </a:moveTo>
                      <a:cubicBezTo>
                        <a:pt x="392216" y="208497"/>
                        <a:pt x="374143" y="226570"/>
                        <a:pt x="374143" y="248865"/>
                      </a:cubicBezTo>
                      <a:cubicBezTo>
                        <a:pt x="374143" y="271160"/>
                        <a:pt x="392216" y="289233"/>
                        <a:pt x="414511" y="289233"/>
                      </a:cubicBezTo>
                      <a:cubicBezTo>
                        <a:pt x="436806" y="289233"/>
                        <a:pt x="454879" y="271160"/>
                        <a:pt x="454879" y="248865"/>
                      </a:cubicBezTo>
                      <a:cubicBezTo>
                        <a:pt x="454879" y="226570"/>
                        <a:pt x="436806" y="208497"/>
                        <a:pt x="414511" y="208497"/>
                      </a:cubicBezTo>
                      <a:close/>
                      <a:moveTo>
                        <a:pt x="330075" y="208497"/>
                      </a:moveTo>
                      <a:cubicBezTo>
                        <a:pt x="307780" y="208497"/>
                        <a:pt x="289707" y="226570"/>
                        <a:pt x="289707" y="248865"/>
                      </a:cubicBezTo>
                      <a:cubicBezTo>
                        <a:pt x="289707" y="271160"/>
                        <a:pt x="307780" y="289233"/>
                        <a:pt x="330075" y="289233"/>
                      </a:cubicBezTo>
                      <a:cubicBezTo>
                        <a:pt x="352370" y="289233"/>
                        <a:pt x="370443" y="271160"/>
                        <a:pt x="370443" y="248865"/>
                      </a:cubicBezTo>
                      <a:cubicBezTo>
                        <a:pt x="370443" y="226570"/>
                        <a:pt x="352370" y="208497"/>
                        <a:pt x="330075" y="208497"/>
                      </a:cubicBezTo>
                      <a:close/>
                      <a:moveTo>
                        <a:pt x="245639" y="208497"/>
                      </a:moveTo>
                      <a:cubicBezTo>
                        <a:pt x="223344" y="208497"/>
                        <a:pt x="205271" y="226570"/>
                        <a:pt x="205271" y="248865"/>
                      </a:cubicBezTo>
                      <a:cubicBezTo>
                        <a:pt x="205271" y="271160"/>
                        <a:pt x="223344" y="289233"/>
                        <a:pt x="245639" y="289233"/>
                      </a:cubicBezTo>
                      <a:cubicBezTo>
                        <a:pt x="267934" y="289233"/>
                        <a:pt x="286007" y="271160"/>
                        <a:pt x="286007" y="248865"/>
                      </a:cubicBezTo>
                      <a:cubicBezTo>
                        <a:pt x="286007" y="226570"/>
                        <a:pt x="267934" y="208497"/>
                        <a:pt x="245639" y="208497"/>
                      </a:cubicBezTo>
                      <a:close/>
                      <a:moveTo>
                        <a:pt x="161202" y="208497"/>
                      </a:moveTo>
                      <a:cubicBezTo>
                        <a:pt x="138907" y="208497"/>
                        <a:pt x="120834" y="226570"/>
                        <a:pt x="120834" y="248865"/>
                      </a:cubicBezTo>
                      <a:cubicBezTo>
                        <a:pt x="120834" y="271160"/>
                        <a:pt x="138907" y="289233"/>
                        <a:pt x="161202" y="289233"/>
                      </a:cubicBezTo>
                      <a:cubicBezTo>
                        <a:pt x="183497" y="289233"/>
                        <a:pt x="201570" y="271160"/>
                        <a:pt x="201570" y="248865"/>
                      </a:cubicBezTo>
                      <a:cubicBezTo>
                        <a:pt x="201570" y="226570"/>
                        <a:pt x="183497" y="208497"/>
                        <a:pt x="161202" y="208497"/>
                      </a:cubicBezTo>
                      <a:close/>
                      <a:moveTo>
                        <a:pt x="76766" y="208497"/>
                      </a:moveTo>
                      <a:cubicBezTo>
                        <a:pt x="54471" y="208497"/>
                        <a:pt x="36398" y="226570"/>
                        <a:pt x="36398" y="248865"/>
                      </a:cubicBezTo>
                      <a:cubicBezTo>
                        <a:pt x="36398" y="271160"/>
                        <a:pt x="54471" y="289233"/>
                        <a:pt x="76766" y="289233"/>
                      </a:cubicBezTo>
                      <a:cubicBezTo>
                        <a:pt x="99061" y="289233"/>
                        <a:pt x="117134" y="271160"/>
                        <a:pt x="117134" y="248865"/>
                      </a:cubicBezTo>
                      <a:cubicBezTo>
                        <a:pt x="117134" y="226570"/>
                        <a:pt x="99061" y="208497"/>
                        <a:pt x="76766" y="208497"/>
                      </a:cubicBezTo>
                      <a:close/>
                      <a:moveTo>
                        <a:pt x="1343312" y="122448"/>
                      </a:moveTo>
                      <a:cubicBezTo>
                        <a:pt x="1321017" y="122448"/>
                        <a:pt x="1302944" y="140521"/>
                        <a:pt x="1302944" y="162815"/>
                      </a:cubicBezTo>
                      <a:cubicBezTo>
                        <a:pt x="1302944" y="185110"/>
                        <a:pt x="1321017" y="203183"/>
                        <a:pt x="1343312" y="203183"/>
                      </a:cubicBezTo>
                      <a:cubicBezTo>
                        <a:pt x="1365607" y="203183"/>
                        <a:pt x="1383680" y="185110"/>
                        <a:pt x="1383680" y="162815"/>
                      </a:cubicBezTo>
                      <a:cubicBezTo>
                        <a:pt x="1383680" y="140521"/>
                        <a:pt x="1365607" y="122448"/>
                        <a:pt x="1343312" y="122448"/>
                      </a:cubicBezTo>
                      <a:close/>
                      <a:moveTo>
                        <a:pt x="1258874" y="122448"/>
                      </a:moveTo>
                      <a:cubicBezTo>
                        <a:pt x="1236579" y="122448"/>
                        <a:pt x="1218506" y="140521"/>
                        <a:pt x="1218506" y="162816"/>
                      </a:cubicBezTo>
                      <a:cubicBezTo>
                        <a:pt x="1218506" y="185110"/>
                        <a:pt x="1236579" y="203183"/>
                        <a:pt x="1258874" y="203183"/>
                      </a:cubicBezTo>
                      <a:cubicBezTo>
                        <a:pt x="1281169" y="203183"/>
                        <a:pt x="1299242" y="185110"/>
                        <a:pt x="1299242" y="162816"/>
                      </a:cubicBezTo>
                      <a:cubicBezTo>
                        <a:pt x="1299242" y="140521"/>
                        <a:pt x="1281169" y="122448"/>
                        <a:pt x="1258874" y="122448"/>
                      </a:cubicBezTo>
                      <a:close/>
                      <a:moveTo>
                        <a:pt x="1174438" y="122448"/>
                      </a:moveTo>
                      <a:cubicBezTo>
                        <a:pt x="1152143" y="122448"/>
                        <a:pt x="1134070" y="140521"/>
                        <a:pt x="1134070" y="162816"/>
                      </a:cubicBezTo>
                      <a:cubicBezTo>
                        <a:pt x="1134070" y="185110"/>
                        <a:pt x="1152143" y="203183"/>
                        <a:pt x="1174438" y="203183"/>
                      </a:cubicBezTo>
                      <a:cubicBezTo>
                        <a:pt x="1196733" y="203183"/>
                        <a:pt x="1214806" y="185110"/>
                        <a:pt x="1214806" y="162816"/>
                      </a:cubicBezTo>
                      <a:cubicBezTo>
                        <a:pt x="1214806" y="140521"/>
                        <a:pt x="1196733" y="122448"/>
                        <a:pt x="1174438" y="122448"/>
                      </a:cubicBezTo>
                      <a:close/>
                      <a:moveTo>
                        <a:pt x="1090002" y="122448"/>
                      </a:moveTo>
                      <a:cubicBezTo>
                        <a:pt x="1067707" y="122448"/>
                        <a:pt x="1049634" y="140521"/>
                        <a:pt x="1049634" y="162816"/>
                      </a:cubicBezTo>
                      <a:cubicBezTo>
                        <a:pt x="1049634" y="185110"/>
                        <a:pt x="1067707" y="203183"/>
                        <a:pt x="1090002" y="203183"/>
                      </a:cubicBezTo>
                      <a:cubicBezTo>
                        <a:pt x="1112297" y="203183"/>
                        <a:pt x="1130370" y="185110"/>
                        <a:pt x="1130370" y="162816"/>
                      </a:cubicBezTo>
                      <a:cubicBezTo>
                        <a:pt x="1130370" y="140521"/>
                        <a:pt x="1112297" y="122448"/>
                        <a:pt x="1090002" y="122448"/>
                      </a:cubicBezTo>
                      <a:close/>
                      <a:moveTo>
                        <a:pt x="1005565" y="122448"/>
                      </a:moveTo>
                      <a:cubicBezTo>
                        <a:pt x="983270" y="122448"/>
                        <a:pt x="965197" y="140521"/>
                        <a:pt x="965197" y="162816"/>
                      </a:cubicBezTo>
                      <a:cubicBezTo>
                        <a:pt x="965197" y="185110"/>
                        <a:pt x="983270" y="203183"/>
                        <a:pt x="1005565" y="203183"/>
                      </a:cubicBezTo>
                      <a:cubicBezTo>
                        <a:pt x="1027860" y="203183"/>
                        <a:pt x="1045933" y="185110"/>
                        <a:pt x="1045933" y="162816"/>
                      </a:cubicBezTo>
                      <a:cubicBezTo>
                        <a:pt x="1045933" y="140521"/>
                        <a:pt x="1027860" y="122448"/>
                        <a:pt x="1005565" y="122448"/>
                      </a:cubicBezTo>
                      <a:close/>
                      <a:moveTo>
                        <a:pt x="921129" y="122448"/>
                      </a:moveTo>
                      <a:cubicBezTo>
                        <a:pt x="898834" y="122448"/>
                        <a:pt x="880761" y="140521"/>
                        <a:pt x="880761" y="162816"/>
                      </a:cubicBezTo>
                      <a:cubicBezTo>
                        <a:pt x="880761" y="185110"/>
                        <a:pt x="898834" y="203183"/>
                        <a:pt x="921129" y="203183"/>
                      </a:cubicBezTo>
                      <a:cubicBezTo>
                        <a:pt x="943424" y="203183"/>
                        <a:pt x="961497" y="185110"/>
                        <a:pt x="961497" y="162816"/>
                      </a:cubicBezTo>
                      <a:cubicBezTo>
                        <a:pt x="961497" y="140521"/>
                        <a:pt x="943424" y="122448"/>
                        <a:pt x="921129" y="122448"/>
                      </a:cubicBezTo>
                      <a:close/>
                      <a:moveTo>
                        <a:pt x="836693" y="122448"/>
                      </a:moveTo>
                      <a:cubicBezTo>
                        <a:pt x="814398" y="122448"/>
                        <a:pt x="796325" y="140521"/>
                        <a:pt x="796325" y="162816"/>
                      </a:cubicBezTo>
                      <a:cubicBezTo>
                        <a:pt x="796325" y="185110"/>
                        <a:pt x="814398" y="203183"/>
                        <a:pt x="836693" y="203183"/>
                      </a:cubicBezTo>
                      <a:cubicBezTo>
                        <a:pt x="858988" y="203183"/>
                        <a:pt x="877061" y="185110"/>
                        <a:pt x="877061" y="162816"/>
                      </a:cubicBezTo>
                      <a:cubicBezTo>
                        <a:pt x="877061" y="140521"/>
                        <a:pt x="858988" y="122448"/>
                        <a:pt x="836693" y="122448"/>
                      </a:cubicBezTo>
                      <a:close/>
                      <a:moveTo>
                        <a:pt x="752256" y="122448"/>
                      </a:moveTo>
                      <a:cubicBezTo>
                        <a:pt x="729961" y="122448"/>
                        <a:pt x="711888" y="140521"/>
                        <a:pt x="711888" y="162816"/>
                      </a:cubicBezTo>
                      <a:cubicBezTo>
                        <a:pt x="711888" y="185110"/>
                        <a:pt x="729961" y="203183"/>
                        <a:pt x="752256" y="203183"/>
                      </a:cubicBezTo>
                      <a:cubicBezTo>
                        <a:pt x="774551" y="203183"/>
                        <a:pt x="792624" y="185110"/>
                        <a:pt x="792624" y="162816"/>
                      </a:cubicBezTo>
                      <a:cubicBezTo>
                        <a:pt x="792624" y="140521"/>
                        <a:pt x="774551" y="122448"/>
                        <a:pt x="752256" y="122448"/>
                      </a:cubicBezTo>
                      <a:close/>
                      <a:moveTo>
                        <a:pt x="667820" y="122448"/>
                      </a:moveTo>
                      <a:cubicBezTo>
                        <a:pt x="645525" y="122448"/>
                        <a:pt x="627452" y="140521"/>
                        <a:pt x="627452" y="162816"/>
                      </a:cubicBezTo>
                      <a:cubicBezTo>
                        <a:pt x="627452" y="185110"/>
                        <a:pt x="645525" y="203183"/>
                        <a:pt x="667820" y="203183"/>
                      </a:cubicBezTo>
                      <a:cubicBezTo>
                        <a:pt x="690115" y="203183"/>
                        <a:pt x="708188" y="185110"/>
                        <a:pt x="708188" y="162816"/>
                      </a:cubicBezTo>
                      <a:cubicBezTo>
                        <a:pt x="708188" y="140521"/>
                        <a:pt x="690115" y="122448"/>
                        <a:pt x="667820" y="122448"/>
                      </a:cubicBezTo>
                      <a:close/>
                      <a:moveTo>
                        <a:pt x="583384" y="122448"/>
                      </a:moveTo>
                      <a:cubicBezTo>
                        <a:pt x="561089" y="122448"/>
                        <a:pt x="543016" y="140521"/>
                        <a:pt x="543016" y="162816"/>
                      </a:cubicBezTo>
                      <a:cubicBezTo>
                        <a:pt x="543016" y="185110"/>
                        <a:pt x="561089" y="203183"/>
                        <a:pt x="583384" y="203183"/>
                      </a:cubicBezTo>
                      <a:cubicBezTo>
                        <a:pt x="605679" y="203183"/>
                        <a:pt x="623752" y="185110"/>
                        <a:pt x="623752" y="162816"/>
                      </a:cubicBezTo>
                      <a:cubicBezTo>
                        <a:pt x="623752" y="140521"/>
                        <a:pt x="605679" y="122448"/>
                        <a:pt x="583384" y="122448"/>
                      </a:cubicBezTo>
                      <a:close/>
                      <a:moveTo>
                        <a:pt x="498947" y="122448"/>
                      </a:moveTo>
                      <a:cubicBezTo>
                        <a:pt x="476652" y="122448"/>
                        <a:pt x="458579" y="140521"/>
                        <a:pt x="458579" y="162816"/>
                      </a:cubicBezTo>
                      <a:cubicBezTo>
                        <a:pt x="458579" y="185110"/>
                        <a:pt x="476652" y="203183"/>
                        <a:pt x="498947" y="203183"/>
                      </a:cubicBezTo>
                      <a:cubicBezTo>
                        <a:pt x="521242" y="203183"/>
                        <a:pt x="539315" y="185110"/>
                        <a:pt x="539315" y="162816"/>
                      </a:cubicBezTo>
                      <a:cubicBezTo>
                        <a:pt x="539315" y="140521"/>
                        <a:pt x="521242" y="122448"/>
                        <a:pt x="498947" y="122448"/>
                      </a:cubicBezTo>
                      <a:close/>
                      <a:moveTo>
                        <a:pt x="414511" y="122448"/>
                      </a:moveTo>
                      <a:cubicBezTo>
                        <a:pt x="392216" y="122448"/>
                        <a:pt x="374143" y="140521"/>
                        <a:pt x="374143" y="162816"/>
                      </a:cubicBezTo>
                      <a:cubicBezTo>
                        <a:pt x="374143" y="185110"/>
                        <a:pt x="392216" y="203183"/>
                        <a:pt x="414511" y="203183"/>
                      </a:cubicBezTo>
                      <a:cubicBezTo>
                        <a:pt x="436806" y="203183"/>
                        <a:pt x="454879" y="185110"/>
                        <a:pt x="454879" y="162816"/>
                      </a:cubicBezTo>
                      <a:cubicBezTo>
                        <a:pt x="454879" y="140521"/>
                        <a:pt x="436806" y="122448"/>
                        <a:pt x="414511" y="122448"/>
                      </a:cubicBezTo>
                      <a:close/>
                      <a:moveTo>
                        <a:pt x="330075" y="122448"/>
                      </a:moveTo>
                      <a:cubicBezTo>
                        <a:pt x="307780" y="122448"/>
                        <a:pt x="289707" y="140521"/>
                        <a:pt x="289707" y="162816"/>
                      </a:cubicBezTo>
                      <a:cubicBezTo>
                        <a:pt x="289707" y="185110"/>
                        <a:pt x="307780" y="203183"/>
                        <a:pt x="330075" y="203183"/>
                      </a:cubicBezTo>
                      <a:cubicBezTo>
                        <a:pt x="352370" y="203183"/>
                        <a:pt x="370443" y="185110"/>
                        <a:pt x="370443" y="162816"/>
                      </a:cubicBezTo>
                      <a:cubicBezTo>
                        <a:pt x="370443" y="140521"/>
                        <a:pt x="352370" y="122448"/>
                        <a:pt x="330075" y="122448"/>
                      </a:cubicBezTo>
                      <a:close/>
                      <a:moveTo>
                        <a:pt x="245639" y="122448"/>
                      </a:moveTo>
                      <a:cubicBezTo>
                        <a:pt x="223344" y="122448"/>
                        <a:pt x="205271" y="140521"/>
                        <a:pt x="205271" y="162816"/>
                      </a:cubicBezTo>
                      <a:cubicBezTo>
                        <a:pt x="205271" y="185110"/>
                        <a:pt x="223344" y="203183"/>
                        <a:pt x="245639" y="203183"/>
                      </a:cubicBezTo>
                      <a:cubicBezTo>
                        <a:pt x="267934" y="203183"/>
                        <a:pt x="286007" y="185110"/>
                        <a:pt x="286007" y="162816"/>
                      </a:cubicBezTo>
                      <a:cubicBezTo>
                        <a:pt x="286007" y="140521"/>
                        <a:pt x="267934" y="122448"/>
                        <a:pt x="245639" y="122448"/>
                      </a:cubicBezTo>
                      <a:close/>
                      <a:moveTo>
                        <a:pt x="161202" y="122448"/>
                      </a:moveTo>
                      <a:cubicBezTo>
                        <a:pt x="138907" y="122448"/>
                        <a:pt x="120834" y="140521"/>
                        <a:pt x="120834" y="162816"/>
                      </a:cubicBezTo>
                      <a:cubicBezTo>
                        <a:pt x="120834" y="185110"/>
                        <a:pt x="138907" y="203183"/>
                        <a:pt x="161202" y="203183"/>
                      </a:cubicBezTo>
                      <a:cubicBezTo>
                        <a:pt x="183497" y="203183"/>
                        <a:pt x="201570" y="185110"/>
                        <a:pt x="201570" y="162816"/>
                      </a:cubicBezTo>
                      <a:cubicBezTo>
                        <a:pt x="201570" y="140521"/>
                        <a:pt x="183497" y="122448"/>
                        <a:pt x="161202" y="122448"/>
                      </a:cubicBezTo>
                      <a:close/>
                      <a:moveTo>
                        <a:pt x="76766" y="122448"/>
                      </a:moveTo>
                      <a:cubicBezTo>
                        <a:pt x="54471" y="122448"/>
                        <a:pt x="36398" y="140521"/>
                        <a:pt x="36398" y="162816"/>
                      </a:cubicBezTo>
                      <a:cubicBezTo>
                        <a:pt x="36398" y="185110"/>
                        <a:pt x="54471" y="203183"/>
                        <a:pt x="76766" y="203183"/>
                      </a:cubicBezTo>
                      <a:cubicBezTo>
                        <a:pt x="99061" y="203183"/>
                        <a:pt x="117134" y="185110"/>
                        <a:pt x="117134" y="162816"/>
                      </a:cubicBezTo>
                      <a:cubicBezTo>
                        <a:pt x="117134" y="140521"/>
                        <a:pt x="99061" y="122448"/>
                        <a:pt x="76766" y="122448"/>
                      </a:cubicBezTo>
                      <a:close/>
                      <a:moveTo>
                        <a:pt x="1343312" y="36400"/>
                      </a:moveTo>
                      <a:cubicBezTo>
                        <a:pt x="1321017" y="36400"/>
                        <a:pt x="1302944" y="54473"/>
                        <a:pt x="1302944" y="76768"/>
                      </a:cubicBezTo>
                      <a:cubicBezTo>
                        <a:pt x="1302944" y="99062"/>
                        <a:pt x="1321017" y="117135"/>
                        <a:pt x="1343312" y="117135"/>
                      </a:cubicBezTo>
                      <a:cubicBezTo>
                        <a:pt x="1365607" y="117135"/>
                        <a:pt x="1383680" y="99062"/>
                        <a:pt x="1383680" y="76768"/>
                      </a:cubicBezTo>
                      <a:cubicBezTo>
                        <a:pt x="1383680" y="54473"/>
                        <a:pt x="1365607" y="36400"/>
                        <a:pt x="1343312" y="36400"/>
                      </a:cubicBezTo>
                      <a:close/>
                      <a:moveTo>
                        <a:pt x="1258874" y="36400"/>
                      </a:moveTo>
                      <a:cubicBezTo>
                        <a:pt x="1236579" y="36400"/>
                        <a:pt x="1218506" y="54473"/>
                        <a:pt x="1218506" y="76768"/>
                      </a:cubicBezTo>
                      <a:cubicBezTo>
                        <a:pt x="1218506" y="99062"/>
                        <a:pt x="1236579" y="117135"/>
                        <a:pt x="1258874" y="117135"/>
                      </a:cubicBezTo>
                      <a:cubicBezTo>
                        <a:pt x="1281169" y="117135"/>
                        <a:pt x="1299242" y="99062"/>
                        <a:pt x="1299242" y="76768"/>
                      </a:cubicBezTo>
                      <a:cubicBezTo>
                        <a:pt x="1299242" y="54473"/>
                        <a:pt x="1281169" y="36400"/>
                        <a:pt x="1258874" y="36400"/>
                      </a:cubicBezTo>
                      <a:close/>
                      <a:moveTo>
                        <a:pt x="1174438" y="36400"/>
                      </a:moveTo>
                      <a:cubicBezTo>
                        <a:pt x="1152143" y="36400"/>
                        <a:pt x="1134070" y="54473"/>
                        <a:pt x="1134070" y="76768"/>
                      </a:cubicBezTo>
                      <a:cubicBezTo>
                        <a:pt x="1134070" y="99062"/>
                        <a:pt x="1152143" y="117135"/>
                        <a:pt x="1174438" y="117135"/>
                      </a:cubicBezTo>
                      <a:cubicBezTo>
                        <a:pt x="1196733" y="117135"/>
                        <a:pt x="1214806" y="99062"/>
                        <a:pt x="1214806" y="76768"/>
                      </a:cubicBezTo>
                      <a:cubicBezTo>
                        <a:pt x="1214806" y="54473"/>
                        <a:pt x="1196733" y="36400"/>
                        <a:pt x="1174438" y="36400"/>
                      </a:cubicBezTo>
                      <a:close/>
                      <a:moveTo>
                        <a:pt x="1090002" y="36400"/>
                      </a:moveTo>
                      <a:cubicBezTo>
                        <a:pt x="1067707" y="36400"/>
                        <a:pt x="1049634" y="54473"/>
                        <a:pt x="1049634" y="76768"/>
                      </a:cubicBezTo>
                      <a:cubicBezTo>
                        <a:pt x="1049634" y="99062"/>
                        <a:pt x="1067707" y="117136"/>
                        <a:pt x="1090002" y="117136"/>
                      </a:cubicBezTo>
                      <a:cubicBezTo>
                        <a:pt x="1112297" y="117136"/>
                        <a:pt x="1130370" y="99062"/>
                        <a:pt x="1130370" y="76768"/>
                      </a:cubicBezTo>
                      <a:cubicBezTo>
                        <a:pt x="1130370" y="54473"/>
                        <a:pt x="1112297" y="36400"/>
                        <a:pt x="1090002" y="36400"/>
                      </a:cubicBezTo>
                      <a:close/>
                      <a:moveTo>
                        <a:pt x="1005565" y="36400"/>
                      </a:moveTo>
                      <a:cubicBezTo>
                        <a:pt x="983270" y="36400"/>
                        <a:pt x="965197" y="54473"/>
                        <a:pt x="965197" y="76768"/>
                      </a:cubicBezTo>
                      <a:cubicBezTo>
                        <a:pt x="965197" y="99062"/>
                        <a:pt x="983270" y="117136"/>
                        <a:pt x="1005565" y="117136"/>
                      </a:cubicBezTo>
                      <a:cubicBezTo>
                        <a:pt x="1027860" y="117136"/>
                        <a:pt x="1045933" y="99062"/>
                        <a:pt x="1045933" y="76768"/>
                      </a:cubicBezTo>
                      <a:cubicBezTo>
                        <a:pt x="1045933" y="54473"/>
                        <a:pt x="1027860" y="36400"/>
                        <a:pt x="1005565" y="36400"/>
                      </a:cubicBezTo>
                      <a:close/>
                      <a:moveTo>
                        <a:pt x="921129" y="36400"/>
                      </a:moveTo>
                      <a:cubicBezTo>
                        <a:pt x="898834" y="36400"/>
                        <a:pt x="880761" y="54473"/>
                        <a:pt x="880761" y="76768"/>
                      </a:cubicBezTo>
                      <a:cubicBezTo>
                        <a:pt x="880761" y="99062"/>
                        <a:pt x="898834" y="117136"/>
                        <a:pt x="921129" y="117136"/>
                      </a:cubicBezTo>
                      <a:cubicBezTo>
                        <a:pt x="943424" y="117136"/>
                        <a:pt x="961497" y="99062"/>
                        <a:pt x="961497" y="76768"/>
                      </a:cubicBezTo>
                      <a:cubicBezTo>
                        <a:pt x="961497" y="54473"/>
                        <a:pt x="943424" y="36400"/>
                        <a:pt x="921129" y="36400"/>
                      </a:cubicBezTo>
                      <a:close/>
                      <a:moveTo>
                        <a:pt x="836693" y="36400"/>
                      </a:moveTo>
                      <a:cubicBezTo>
                        <a:pt x="814398" y="36400"/>
                        <a:pt x="796325" y="54473"/>
                        <a:pt x="796325" y="76768"/>
                      </a:cubicBezTo>
                      <a:cubicBezTo>
                        <a:pt x="796325" y="99062"/>
                        <a:pt x="814398" y="117136"/>
                        <a:pt x="836693" y="117136"/>
                      </a:cubicBezTo>
                      <a:cubicBezTo>
                        <a:pt x="858988" y="117136"/>
                        <a:pt x="877061" y="99062"/>
                        <a:pt x="877061" y="76768"/>
                      </a:cubicBezTo>
                      <a:cubicBezTo>
                        <a:pt x="877061" y="54473"/>
                        <a:pt x="858988" y="36400"/>
                        <a:pt x="836693" y="36400"/>
                      </a:cubicBezTo>
                      <a:close/>
                      <a:moveTo>
                        <a:pt x="752256" y="36400"/>
                      </a:moveTo>
                      <a:cubicBezTo>
                        <a:pt x="729961" y="36400"/>
                        <a:pt x="711888" y="54473"/>
                        <a:pt x="711888" y="76768"/>
                      </a:cubicBezTo>
                      <a:cubicBezTo>
                        <a:pt x="711888" y="99062"/>
                        <a:pt x="729961" y="117136"/>
                        <a:pt x="752256" y="117136"/>
                      </a:cubicBezTo>
                      <a:cubicBezTo>
                        <a:pt x="774551" y="117136"/>
                        <a:pt x="792624" y="99062"/>
                        <a:pt x="792624" y="76768"/>
                      </a:cubicBezTo>
                      <a:cubicBezTo>
                        <a:pt x="792624" y="54473"/>
                        <a:pt x="774551" y="36400"/>
                        <a:pt x="752256" y="36400"/>
                      </a:cubicBezTo>
                      <a:close/>
                      <a:moveTo>
                        <a:pt x="667820" y="36400"/>
                      </a:moveTo>
                      <a:cubicBezTo>
                        <a:pt x="645525" y="36400"/>
                        <a:pt x="627452" y="54473"/>
                        <a:pt x="627452" y="76768"/>
                      </a:cubicBezTo>
                      <a:cubicBezTo>
                        <a:pt x="627452" y="99062"/>
                        <a:pt x="645525" y="117136"/>
                        <a:pt x="667820" y="117136"/>
                      </a:cubicBezTo>
                      <a:cubicBezTo>
                        <a:pt x="690115" y="117136"/>
                        <a:pt x="708188" y="99062"/>
                        <a:pt x="708188" y="76768"/>
                      </a:cubicBezTo>
                      <a:cubicBezTo>
                        <a:pt x="708188" y="54473"/>
                        <a:pt x="690115" y="36400"/>
                        <a:pt x="667820" y="36400"/>
                      </a:cubicBezTo>
                      <a:close/>
                      <a:moveTo>
                        <a:pt x="583384" y="36400"/>
                      </a:moveTo>
                      <a:cubicBezTo>
                        <a:pt x="561089" y="36400"/>
                        <a:pt x="543016" y="54473"/>
                        <a:pt x="543016" y="76768"/>
                      </a:cubicBezTo>
                      <a:cubicBezTo>
                        <a:pt x="543016" y="99062"/>
                        <a:pt x="561089" y="117136"/>
                        <a:pt x="583384" y="117136"/>
                      </a:cubicBezTo>
                      <a:cubicBezTo>
                        <a:pt x="605679" y="117136"/>
                        <a:pt x="623752" y="99062"/>
                        <a:pt x="623752" y="76768"/>
                      </a:cubicBezTo>
                      <a:cubicBezTo>
                        <a:pt x="623752" y="54473"/>
                        <a:pt x="605679" y="36400"/>
                        <a:pt x="583384" y="36400"/>
                      </a:cubicBezTo>
                      <a:close/>
                      <a:moveTo>
                        <a:pt x="498947" y="36400"/>
                      </a:moveTo>
                      <a:cubicBezTo>
                        <a:pt x="476652" y="36400"/>
                        <a:pt x="458579" y="54473"/>
                        <a:pt x="458579" y="76768"/>
                      </a:cubicBezTo>
                      <a:cubicBezTo>
                        <a:pt x="458579" y="99062"/>
                        <a:pt x="476652" y="117136"/>
                        <a:pt x="498947" y="117136"/>
                      </a:cubicBezTo>
                      <a:cubicBezTo>
                        <a:pt x="521242" y="117136"/>
                        <a:pt x="539315" y="99062"/>
                        <a:pt x="539315" y="76768"/>
                      </a:cubicBezTo>
                      <a:cubicBezTo>
                        <a:pt x="539315" y="54473"/>
                        <a:pt x="521242" y="36400"/>
                        <a:pt x="498947" y="36400"/>
                      </a:cubicBezTo>
                      <a:close/>
                      <a:moveTo>
                        <a:pt x="414511" y="36400"/>
                      </a:moveTo>
                      <a:cubicBezTo>
                        <a:pt x="392216" y="36400"/>
                        <a:pt x="374143" y="54473"/>
                        <a:pt x="374143" y="76768"/>
                      </a:cubicBezTo>
                      <a:cubicBezTo>
                        <a:pt x="374143" y="99062"/>
                        <a:pt x="392216" y="117136"/>
                        <a:pt x="414511" y="117136"/>
                      </a:cubicBezTo>
                      <a:cubicBezTo>
                        <a:pt x="436806" y="117136"/>
                        <a:pt x="454879" y="99062"/>
                        <a:pt x="454879" y="76768"/>
                      </a:cubicBezTo>
                      <a:cubicBezTo>
                        <a:pt x="454879" y="54473"/>
                        <a:pt x="436806" y="36400"/>
                        <a:pt x="414511" y="36400"/>
                      </a:cubicBezTo>
                      <a:close/>
                      <a:moveTo>
                        <a:pt x="330075" y="36400"/>
                      </a:moveTo>
                      <a:cubicBezTo>
                        <a:pt x="307780" y="36400"/>
                        <a:pt x="289707" y="54473"/>
                        <a:pt x="289707" y="76768"/>
                      </a:cubicBezTo>
                      <a:cubicBezTo>
                        <a:pt x="289707" y="99062"/>
                        <a:pt x="307780" y="117136"/>
                        <a:pt x="330075" y="117136"/>
                      </a:cubicBezTo>
                      <a:cubicBezTo>
                        <a:pt x="352370" y="117136"/>
                        <a:pt x="370443" y="99062"/>
                        <a:pt x="370443" y="76768"/>
                      </a:cubicBezTo>
                      <a:cubicBezTo>
                        <a:pt x="370443" y="54473"/>
                        <a:pt x="352370" y="36400"/>
                        <a:pt x="330075" y="36400"/>
                      </a:cubicBezTo>
                      <a:close/>
                      <a:moveTo>
                        <a:pt x="245639" y="36400"/>
                      </a:moveTo>
                      <a:cubicBezTo>
                        <a:pt x="223344" y="36400"/>
                        <a:pt x="205271" y="54473"/>
                        <a:pt x="205271" y="76768"/>
                      </a:cubicBezTo>
                      <a:cubicBezTo>
                        <a:pt x="205271" y="99062"/>
                        <a:pt x="223344" y="117136"/>
                        <a:pt x="245639" y="117136"/>
                      </a:cubicBezTo>
                      <a:cubicBezTo>
                        <a:pt x="267934" y="117136"/>
                        <a:pt x="286007" y="99062"/>
                        <a:pt x="286007" y="76768"/>
                      </a:cubicBezTo>
                      <a:cubicBezTo>
                        <a:pt x="286007" y="54473"/>
                        <a:pt x="267934" y="36400"/>
                        <a:pt x="245639" y="36400"/>
                      </a:cubicBezTo>
                      <a:close/>
                      <a:moveTo>
                        <a:pt x="161202" y="36400"/>
                      </a:moveTo>
                      <a:cubicBezTo>
                        <a:pt x="138907" y="36400"/>
                        <a:pt x="120834" y="54473"/>
                        <a:pt x="120834" y="76768"/>
                      </a:cubicBezTo>
                      <a:cubicBezTo>
                        <a:pt x="120834" y="99062"/>
                        <a:pt x="138907" y="117136"/>
                        <a:pt x="161202" y="117136"/>
                      </a:cubicBezTo>
                      <a:cubicBezTo>
                        <a:pt x="183497" y="117136"/>
                        <a:pt x="201570" y="99062"/>
                        <a:pt x="201570" y="76768"/>
                      </a:cubicBezTo>
                      <a:cubicBezTo>
                        <a:pt x="201570" y="54473"/>
                        <a:pt x="183497" y="36400"/>
                        <a:pt x="161202" y="36400"/>
                      </a:cubicBezTo>
                      <a:close/>
                      <a:moveTo>
                        <a:pt x="76766" y="36400"/>
                      </a:moveTo>
                      <a:cubicBezTo>
                        <a:pt x="54471" y="36400"/>
                        <a:pt x="36398" y="54473"/>
                        <a:pt x="36398" y="76768"/>
                      </a:cubicBezTo>
                      <a:cubicBezTo>
                        <a:pt x="36398" y="99062"/>
                        <a:pt x="54471" y="117136"/>
                        <a:pt x="76766" y="117136"/>
                      </a:cubicBezTo>
                      <a:cubicBezTo>
                        <a:pt x="99061" y="117136"/>
                        <a:pt x="117134" y="99062"/>
                        <a:pt x="117134" y="76768"/>
                      </a:cubicBezTo>
                      <a:cubicBezTo>
                        <a:pt x="117134" y="54473"/>
                        <a:pt x="99061" y="36400"/>
                        <a:pt x="76766" y="36400"/>
                      </a:cubicBezTo>
                      <a:close/>
                      <a:moveTo>
                        <a:pt x="0" y="0"/>
                      </a:moveTo>
                      <a:lnTo>
                        <a:pt x="1404720" y="0"/>
                      </a:lnTo>
                      <a:lnTo>
                        <a:pt x="1404720" y="2812935"/>
                      </a:lnTo>
                      <a:lnTo>
                        <a:pt x="0" y="281293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819" name="正方形/長方形 818">
                <a:extLst>
                  <a:ext uri="{FF2B5EF4-FFF2-40B4-BE49-F238E27FC236}">
                    <a16:creationId xmlns:a16="http://schemas.microsoft.com/office/drawing/2014/main" id="{55B165A0-58EC-2F9D-1F60-94F369C3EF2B}"/>
                  </a:ext>
                </a:extLst>
              </p:cNvPr>
              <p:cNvSpPr/>
              <p:nvPr/>
            </p:nvSpPr>
            <p:spPr bwMode="auto">
              <a:xfrm>
                <a:off x="8553451" y="1319200"/>
                <a:ext cx="838200" cy="1100150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20" name="正方形/長方形 819">
                <a:extLst>
                  <a:ext uri="{FF2B5EF4-FFF2-40B4-BE49-F238E27FC236}">
                    <a16:creationId xmlns:a16="http://schemas.microsoft.com/office/drawing/2014/main" id="{FA7E5335-7605-5730-A24D-7933FA8A2DF6}"/>
                  </a:ext>
                </a:extLst>
              </p:cNvPr>
              <p:cNvSpPr/>
              <p:nvPr/>
            </p:nvSpPr>
            <p:spPr bwMode="auto">
              <a:xfrm>
                <a:off x="8553451" y="2488658"/>
                <a:ext cx="838200" cy="1100150"/>
              </a:xfrm>
              <a:prstGeom prst="rect">
                <a:avLst/>
              </a:prstGeom>
              <a:solidFill>
                <a:srgbClr val="7030A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21" name="正方形/長方形 820">
                <a:extLst>
                  <a:ext uri="{FF2B5EF4-FFF2-40B4-BE49-F238E27FC236}">
                    <a16:creationId xmlns:a16="http://schemas.microsoft.com/office/drawing/2014/main" id="{9A5E52DF-3B15-DA9D-A83A-9C63C7E9C051}"/>
                  </a:ext>
                </a:extLst>
              </p:cNvPr>
              <p:cNvSpPr/>
              <p:nvPr/>
            </p:nvSpPr>
            <p:spPr bwMode="auto">
              <a:xfrm>
                <a:off x="8553451" y="3658116"/>
                <a:ext cx="838200" cy="1100150"/>
              </a:xfrm>
              <a:prstGeom prst="rect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22" name="正方形/長方形 821">
                <a:extLst>
                  <a:ext uri="{FF2B5EF4-FFF2-40B4-BE49-F238E27FC236}">
                    <a16:creationId xmlns:a16="http://schemas.microsoft.com/office/drawing/2014/main" id="{FC765200-6136-BC73-FDCB-A52D64AAD683}"/>
                  </a:ext>
                </a:extLst>
              </p:cNvPr>
              <p:cNvSpPr/>
              <p:nvPr/>
            </p:nvSpPr>
            <p:spPr bwMode="auto">
              <a:xfrm>
                <a:off x="8553451" y="4827575"/>
                <a:ext cx="838200" cy="110015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23" name="テキスト ボックス 822">
                <a:extLst>
                  <a:ext uri="{FF2B5EF4-FFF2-40B4-BE49-F238E27FC236}">
                    <a16:creationId xmlns:a16="http://schemas.microsoft.com/office/drawing/2014/main" id="{169B84A4-5295-B438-7B13-BC4F56A03A38}"/>
                  </a:ext>
                </a:extLst>
              </p:cNvPr>
              <p:cNvSpPr txBox="1"/>
              <p:nvPr/>
            </p:nvSpPr>
            <p:spPr>
              <a:xfrm>
                <a:off x="8947149" y="1984613"/>
                <a:ext cx="319909" cy="13005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円／</a:t>
                </a:r>
                <a:r>
                  <a:rPr kumimoji="1" lang="en-US" altLang="ja-JP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L</a:t>
                </a:r>
                <a:endPara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824" name="テキスト ボックス 823">
                <a:extLst>
                  <a:ext uri="{FF2B5EF4-FFF2-40B4-BE49-F238E27FC236}">
                    <a16:creationId xmlns:a16="http://schemas.microsoft.com/office/drawing/2014/main" id="{6B668E04-591F-4999-9A57-2674D6BF9FBC}"/>
                  </a:ext>
                </a:extLst>
              </p:cNvPr>
              <p:cNvSpPr txBox="1"/>
              <p:nvPr/>
            </p:nvSpPr>
            <p:spPr>
              <a:xfrm>
                <a:off x="8673519" y="1665583"/>
                <a:ext cx="593540" cy="2457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レギュラー</a:t>
                </a:r>
                <a:endPara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825" name="テキスト ボックス 824">
                <a:extLst>
                  <a:ext uri="{FF2B5EF4-FFF2-40B4-BE49-F238E27FC236}">
                    <a16:creationId xmlns:a16="http://schemas.microsoft.com/office/drawing/2014/main" id="{92FC19C1-A824-7D3A-3A43-DA9F371B9C86}"/>
                  </a:ext>
                </a:extLst>
              </p:cNvPr>
              <p:cNvSpPr txBox="1"/>
              <p:nvPr/>
            </p:nvSpPr>
            <p:spPr>
              <a:xfrm>
                <a:off x="8947149" y="3108563"/>
                <a:ext cx="319909" cy="13005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円／</a:t>
                </a:r>
                <a:r>
                  <a:rPr kumimoji="1" lang="en-US" altLang="ja-JP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L</a:t>
                </a:r>
                <a:endPara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826" name="テキスト ボックス 825">
                <a:extLst>
                  <a:ext uri="{FF2B5EF4-FFF2-40B4-BE49-F238E27FC236}">
                    <a16:creationId xmlns:a16="http://schemas.microsoft.com/office/drawing/2014/main" id="{77890F17-09AB-E055-418A-0D03BCD213B2}"/>
                  </a:ext>
                </a:extLst>
              </p:cNvPr>
              <p:cNvSpPr txBox="1"/>
              <p:nvPr/>
            </p:nvSpPr>
            <p:spPr>
              <a:xfrm>
                <a:off x="8673519" y="2789533"/>
                <a:ext cx="593540" cy="2457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ハイオク</a:t>
                </a:r>
                <a:endPara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827" name="テキスト ボックス 826">
                <a:extLst>
                  <a:ext uri="{FF2B5EF4-FFF2-40B4-BE49-F238E27FC236}">
                    <a16:creationId xmlns:a16="http://schemas.microsoft.com/office/drawing/2014/main" id="{DE9B6633-BF7F-6F06-F189-D9E440B96758}"/>
                  </a:ext>
                </a:extLst>
              </p:cNvPr>
              <p:cNvSpPr txBox="1"/>
              <p:nvPr/>
            </p:nvSpPr>
            <p:spPr>
              <a:xfrm>
                <a:off x="8947149" y="4276963"/>
                <a:ext cx="319909" cy="13005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円／</a:t>
                </a:r>
                <a:r>
                  <a:rPr kumimoji="1" lang="en-US" altLang="ja-JP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L</a:t>
                </a:r>
                <a:endPara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828" name="テキスト ボックス 827">
                <a:extLst>
                  <a:ext uri="{FF2B5EF4-FFF2-40B4-BE49-F238E27FC236}">
                    <a16:creationId xmlns:a16="http://schemas.microsoft.com/office/drawing/2014/main" id="{28F3E49A-B5D3-494D-138E-B8D8F3BF0017}"/>
                  </a:ext>
                </a:extLst>
              </p:cNvPr>
              <p:cNvSpPr txBox="1"/>
              <p:nvPr/>
            </p:nvSpPr>
            <p:spPr>
              <a:xfrm>
                <a:off x="8673519" y="3957933"/>
                <a:ext cx="593540" cy="2457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軽　油</a:t>
                </a:r>
                <a:endPara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829" name="テキスト ボックス 828">
                <a:extLst>
                  <a:ext uri="{FF2B5EF4-FFF2-40B4-BE49-F238E27FC236}">
                    <a16:creationId xmlns:a16="http://schemas.microsoft.com/office/drawing/2014/main" id="{D487230D-7927-293B-41A2-1608875349F0}"/>
                  </a:ext>
                </a:extLst>
              </p:cNvPr>
              <p:cNvSpPr txBox="1"/>
              <p:nvPr/>
            </p:nvSpPr>
            <p:spPr>
              <a:xfrm>
                <a:off x="8947149" y="5491157"/>
                <a:ext cx="319909" cy="13005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円／</a:t>
                </a:r>
                <a:r>
                  <a:rPr kumimoji="1" lang="en-US" altLang="ja-JP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L</a:t>
                </a:r>
                <a:endPara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830" name="テキスト ボックス 829">
                <a:extLst>
                  <a:ext uri="{FF2B5EF4-FFF2-40B4-BE49-F238E27FC236}">
                    <a16:creationId xmlns:a16="http://schemas.microsoft.com/office/drawing/2014/main" id="{3F0BBBA0-41AB-1666-60B0-2FCCCE08031E}"/>
                  </a:ext>
                </a:extLst>
              </p:cNvPr>
              <p:cNvSpPr txBox="1"/>
              <p:nvPr/>
            </p:nvSpPr>
            <p:spPr>
              <a:xfrm>
                <a:off x="8673519" y="5172127"/>
                <a:ext cx="593540" cy="2457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灯　油</a:t>
                </a:r>
                <a:endPara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860" name="正方形/長方形 859">
                <a:extLst>
                  <a:ext uri="{FF2B5EF4-FFF2-40B4-BE49-F238E27FC236}">
                    <a16:creationId xmlns:a16="http://schemas.microsoft.com/office/drawing/2014/main" id="{80374802-7FC4-7DC5-237C-7E1D53C6B266}"/>
                  </a:ext>
                </a:extLst>
              </p:cNvPr>
              <p:cNvSpPr/>
              <p:nvPr/>
            </p:nvSpPr>
            <p:spPr bwMode="auto">
              <a:xfrm>
                <a:off x="8200930" y="6618502"/>
                <a:ext cx="3310149" cy="125521"/>
              </a:xfrm>
              <a:prstGeom prst="rect">
                <a:avLst/>
              </a:prstGeom>
              <a:solidFill>
                <a:schemeClr val="accent4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859" name="台形 858">
              <a:extLst>
                <a:ext uri="{FF2B5EF4-FFF2-40B4-BE49-F238E27FC236}">
                  <a16:creationId xmlns:a16="http://schemas.microsoft.com/office/drawing/2014/main" id="{907334A2-52DD-84C3-1B5F-9223EA2386EF}"/>
                </a:ext>
              </a:extLst>
            </p:cNvPr>
            <p:cNvSpPr/>
            <p:nvPr/>
          </p:nvSpPr>
          <p:spPr bwMode="auto">
            <a:xfrm>
              <a:off x="7243763" y="6115049"/>
              <a:ext cx="1552304" cy="230199"/>
            </a:xfrm>
            <a:prstGeom prst="trapezoid">
              <a:avLst>
                <a:gd name="adj" fmla="val 32985"/>
              </a:avLst>
            </a:prstGeom>
            <a:solidFill>
              <a:schemeClr val="accent4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861" name="テキスト ボックス 860">
            <a:extLst>
              <a:ext uri="{FF2B5EF4-FFF2-40B4-BE49-F238E27FC236}">
                <a16:creationId xmlns:a16="http://schemas.microsoft.com/office/drawing/2014/main" id="{E52D23B6-AD72-8FD7-78F5-39C33F692DF6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ガソリン価格表示のイラスト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703071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BBD671-DF21-E560-F931-1E681676C5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2" name="グループ化 831">
            <a:extLst>
              <a:ext uri="{FF2B5EF4-FFF2-40B4-BE49-F238E27FC236}">
                <a16:creationId xmlns:a16="http://schemas.microsoft.com/office/drawing/2014/main" id="{FB122759-9AF0-808C-0485-C376C1784068}"/>
              </a:ext>
            </a:extLst>
          </p:cNvPr>
          <p:cNvGrpSpPr/>
          <p:nvPr/>
        </p:nvGrpSpPr>
        <p:grpSpPr>
          <a:xfrm>
            <a:off x="1003621" y="899160"/>
            <a:ext cx="2056706" cy="2569181"/>
            <a:chOff x="566041" y="565770"/>
            <a:chExt cx="2281934" cy="2850530"/>
          </a:xfrm>
        </p:grpSpPr>
        <p:sp>
          <p:nvSpPr>
            <p:cNvPr id="577" name="正方形/長方形 576">
              <a:extLst>
                <a:ext uri="{FF2B5EF4-FFF2-40B4-BE49-F238E27FC236}">
                  <a16:creationId xmlns:a16="http://schemas.microsoft.com/office/drawing/2014/main" id="{F09F25C8-9C2F-9376-9A61-019C80B45F73}"/>
                </a:ext>
              </a:extLst>
            </p:cNvPr>
            <p:cNvSpPr/>
            <p:nvPr/>
          </p:nvSpPr>
          <p:spPr bwMode="auto">
            <a:xfrm>
              <a:off x="566041" y="565770"/>
              <a:ext cx="2281934" cy="285053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565" name="グループ化 564">
              <a:extLst>
                <a:ext uri="{FF2B5EF4-FFF2-40B4-BE49-F238E27FC236}">
                  <a16:creationId xmlns:a16="http://schemas.microsoft.com/office/drawing/2014/main" id="{19F3F768-42B0-D7E2-940B-E7C30C274BC1}"/>
                </a:ext>
              </a:extLst>
            </p:cNvPr>
            <p:cNvGrpSpPr/>
            <p:nvPr/>
          </p:nvGrpSpPr>
          <p:grpSpPr>
            <a:xfrm>
              <a:off x="677525" y="683695"/>
              <a:ext cx="2070230" cy="2610315"/>
              <a:chOff x="801815" y="728700"/>
              <a:chExt cx="2070230" cy="2610315"/>
            </a:xfrm>
            <a:solidFill>
              <a:schemeClr val="bg1"/>
            </a:solidFill>
          </p:grpSpPr>
          <p:sp>
            <p:nvSpPr>
              <p:cNvPr id="2" name="正方形/長方形 1">
                <a:extLst>
                  <a:ext uri="{FF2B5EF4-FFF2-40B4-BE49-F238E27FC236}">
                    <a16:creationId xmlns:a16="http://schemas.microsoft.com/office/drawing/2014/main" id="{7FCDE7B3-838F-41C5-1707-1C934F83C8AA}"/>
                  </a:ext>
                </a:extLst>
              </p:cNvPr>
              <p:cNvSpPr/>
              <p:nvPr/>
            </p:nvSpPr>
            <p:spPr bwMode="auto">
              <a:xfrm>
                <a:off x="801815" y="728700"/>
                <a:ext cx="585065" cy="81009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" name="正方形/長方形 2">
                <a:extLst>
                  <a:ext uri="{FF2B5EF4-FFF2-40B4-BE49-F238E27FC236}">
                    <a16:creationId xmlns:a16="http://schemas.microsoft.com/office/drawing/2014/main" id="{FD1AF723-4987-381C-508A-C85C4EE6DF73}"/>
                  </a:ext>
                </a:extLst>
              </p:cNvPr>
              <p:cNvSpPr/>
              <p:nvPr/>
            </p:nvSpPr>
            <p:spPr bwMode="auto">
              <a:xfrm>
                <a:off x="1487615" y="728700"/>
                <a:ext cx="1384430" cy="81009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52" name="正方形/長方形 551">
                <a:extLst>
                  <a:ext uri="{FF2B5EF4-FFF2-40B4-BE49-F238E27FC236}">
                    <a16:creationId xmlns:a16="http://schemas.microsoft.com/office/drawing/2014/main" id="{712F741D-2F37-01D3-5B7C-A528B809A7AF}"/>
                  </a:ext>
                </a:extLst>
              </p:cNvPr>
              <p:cNvSpPr/>
              <p:nvPr/>
            </p:nvSpPr>
            <p:spPr bwMode="auto">
              <a:xfrm>
                <a:off x="801815" y="1633575"/>
                <a:ext cx="585065" cy="81009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53" name="正方形/長方形 552">
                <a:extLst>
                  <a:ext uri="{FF2B5EF4-FFF2-40B4-BE49-F238E27FC236}">
                    <a16:creationId xmlns:a16="http://schemas.microsoft.com/office/drawing/2014/main" id="{2B920DCC-2D48-9BD0-344C-92557EB25968}"/>
                  </a:ext>
                </a:extLst>
              </p:cNvPr>
              <p:cNvSpPr/>
              <p:nvPr/>
            </p:nvSpPr>
            <p:spPr bwMode="auto">
              <a:xfrm>
                <a:off x="1487615" y="1633575"/>
                <a:ext cx="1384430" cy="81009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54" name="正方形/長方形 553">
                <a:extLst>
                  <a:ext uri="{FF2B5EF4-FFF2-40B4-BE49-F238E27FC236}">
                    <a16:creationId xmlns:a16="http://schemas.microsoft.com/office/drawing/2014/main" id="{AFD52B5D-11BE-6785-8F6F-508BB15B3A1D}"/>
                  </a:ext>
                </a:extLst>
              </p:cNvPr>
              <p:cNvSpPr/>
              <p:nvPr/>
            </p:nvSpPr>
            <p:spPr bwMode="auto">
              <a:xfrm>
                <a:off x="801815" y="2528925"/>
                <a:ext cx="585065" cy="81009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2" name="正方形/長方形 561">
                <a:extLst>
                  <a:ext uri="{FF2B5EF4-FFF2-40B4-BE49-F238E27FC236}">
                    <a16:creationId xmlns:a16="http://schemas.microsoft.com/office/drawing/2014/main" id="{5571A86C-F074-8561-F569-05A1AFBE0AE0}"/>
                  </a:ext>
                </a:extLst>
              </p:cNvPr>
              <p:cNvSpPr/>
              <p:nvPr/>
            </p:nvSpPr>
            <p:spPr bwMode="auto">
              <a:xfrm>
                <a:off x="1487615" y="2528925"/>
                <a:ext cx="1384430" cy="81009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669" name="テキスト ボックス 668">
              <a:extLst>
                <a:ext uri="{FF2B5EF4-FFF2-40B4-BE49-F238E27FC236}">
                  <a16:creationId xmlns:a16="http://schemas.microsoft.com/office/drawing/2014/main" id="{BCB13DA3-3432-705E-12D1-029298A2F701}"/>
                </a:ext>
              </a:extLst>
            </p:cNvPr>
            <p:cNvSpPr txBox="1"/>
            <p:nvPr/>
          </p:nvSpPr>
          <p:spPr>
            <a:xfrm>
              <a:off x="1475653" y="804504"/>
              <a:ext cx="1119362" cy="5809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 Black" panose="020B0A04020102020204" pitchFamily="34" charset="0"/>
                  <a:ea typeface="メイリオ" panose="020B0604030504040204" pitchFamily="50" charset="-128"/>
                  <a:cs typeface="+mn-cs"/>
                </a:rPr>
                <a:t>171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670" name="テキスト ボックス 669">
              <a:extLst>
                <a:ext uri="{FF2B5EF4-FFF2-40B4-BE49-F238E27FC236}">
                  <a16:creationId xmlns:a16="http://schemas.microsoft.com/office/drawing/2014/main" id="{2C724603-0E1A-94B0-FBA2-5326DFD6EE65}"/>
                </a:ext>
              </a:extLst>
            </p:cNvPr>
            <p:cNvSpPr txBox="1"/>
            <p:nvPr/>
          </p:nvSpPr>
          <p:spPr>
            <a:xfrm rot="5400000">
              <a:off x="611373" y="989124"/>
              <a:ext cx="707948" cy="21560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レギュラー</a:t>
              </a:r>
            </a:p>
          </p:txBody>
        </p:sp>
        <p:sp>
          <p:nvSpPr>
            <p:cNvPr id="671" name="テキスト ボックス 670">
              <a:extLst>
                <a:ext uri="{FF2B5EF4-FFF2-40B4-BE49-F238E27FC236}">
                  <a16:creationId xmlns:a16="http://schemas.microsoft.com/office/drawing/2014/main" id="{3E445A6C-5972-ABE3-12D0-3E67B0AA4C8E}"/>
                </a:ext>
              </a:extLst>
            </p:cNvPr>
            <p:cNvSpPr txBox="1"/>
            <p:nvPr/>
          </p:nvSpPr>
          <p:spPr>
            <a:xfrm rot="5400000">
              <a:off x="611374" y="1897175"/>
              <a:ext cx="707946" cy="21560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ハイオク</a:t>
              </a:r>
            </a:p>
          </p:txBody>
        </p:sp>
        <p:sp>
          <p:nvSpPr>
            <p:cNvPr id="672" name="テキスト ボックス 671">
              <a:extLst>
                <a:ext uri="{FF2B5EF4-FFF2-40B4-BE49-F238E27FC236}">
                  <a16:creationId xmlns:a16="http://schemas.microsoft.com/office/drawing/2014/main" id="{12D29BCE-86E6-FA22-0920-80AECF243E80}"/>
                </a:ext>
              </a:extLst>
            </p:cNvPr>
            <p:cNvSpPr txBox="1"/>
            <p:nvPr/>
          </p:nvSpPr>
          <p:spPr>
            <a:xfrm rot="5400000">
              <a:off x="611374" y="2792526"/>
              <a:ext cx="707946" cy="21560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軽 油</a:t>
              </a:r>
            </a:p>
          </p:txBody>
        </p:sp>
        <p:sp>
          <p:nvSpPr>
            <p:cNvPr id="674" name="テキスト ボックス 673">
              <a:extLst>
                <a:ext uri="{FF2B5EF4-FFF2-40B4-BE49-F238E27FC236}">
                  <a16:creationId xmlns:a16="http://schemas.microsoft.com/office/drawing/2014/main" id="{1F9F2E89-B77D-7BFA-E699-E7D4AD2EAF35}"/>
                </a:ext>
              </a:extLst>
            </p:cNvPr>
            <p:cNvSpPr txBox="1"/>
            <p:nvPr/>
          </p:nvSpPr>
          <p:spPr>
            <a:xfrm>
              <a:off x="1475653" y="1709379"/>
              <a:ext cx="1119362" cy="5809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 Black" panose="020B0A04020102020204" pitchFamily="34" charset="0"/>
                  <a:ea typeface="メイリオ" panose="020B0604030504040204" pitchFamily="50" charset="-128"/>
                  <a:cs typeface="+mn-cs"/>
                </a:rPr>
                <a:t>182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anose="020B0A04020102020204" pitchFamily="34" charset="0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675" name="テキスト ボックス 674">
              <a:extLst>
                <a:ext uri="{FF2B5EF4-FFF2-40B4-BE49-F238E27FC236}">
                  <a16:creationId xmlns:a16="http://schemas.microsoft.com/office/drawing/2014/main" id="{AA595437-4A60-4A0A-945F-67E209E48E3C}"/>
                </a:ext>
              </a:extLst>
            </p:cNvPr>
            <p:cNvSpPr txBox="1"/>
            <p:nvPr/>
          </p:nvSpPr>
          <p:spPr>
            <a:xfrm>
              <a:off x="1475653" y="2592029"/>
              <a:ext cx="1119362" cy="58091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 Black" panose="020B0A04020102020204" pitchFamily="34" charset="0"/>
                  <a:ea typeface="メイリオ" panose="020B0604030504040204" pitchFamily="50" charset="-128"/>
                  <a:cs typeface="+mn-cs"/>
                </a:rPr>
                <a:t>149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7CB318AD-C342-DE9C-D3A8-BB7B09B7387C}"/>
              </a:ext>
            </a:extLst>
          </p:cNvPr>
          <p:cNvGrpSpPr/>
          <p:nvPr/>
        </p:nvGrpSpPr>
        <p:grpSpPr>
          <a:xfrm>
            <a:off x="3784095" y="944881"/>
            <a:ext cx="2397630" cy="2463800"/>
            <a:chOff x="3250695" y="723901"/>
            <a:chExt cx="2397630" cy="2463800"/>
          </a:xfrm>
        </p:grpSpPr>
        <p:sp>
          <p:nvSpPr>
            <p:cNvPr id="605" name="正方形/長方形 604">
              <a:extLst>
                <a:ext uri="{FF2B5EF4-FFF2-40B4-BE49-F238E27FC236}">
                  <a16:creationId xmlns:a16="http://schemas.microsoft.com/office/drawing/2014/main" id="{7D0577E1-21F9-71C2-48F4-15DC2CF5D0D9}"/>
                </a:ext>
              </a:extLst>
            </p:cNvPr>
            <p:cNvSpPr/>
            <p:nvPr/>
          </p:nvSpPr>
          <p:spPr bwMode="auto">
            <a:xfrm>
              <a:off x="3250695" y="723901"/>
              <a:ext cx="2397630" cy="2463800"/>
            </a:xfrm>
            <a:prstGeom prst="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7" name="正方形/長方形 566">
              <a:extLst>
                <a:ext uri="{FF2B5EF4-FFF2-40B4-BE49-F238E27FC236}">
                  <a16:creationId xmlns:a16="http://schemas.microsoft.com/office/drawing/2014/main" id="{B3F88AE3-B79F-FC45-20EC-1DAA4F47A050}"/>
                </a:ext>
              </a:extLst>
            </p:cNvPr>
            <p:cNvSpPr/>
            <p:nvPr/>
          </p:nvSpPr>
          <p:spPr bwMode="auto">
            <a:xfrm>
              <a:off x="3355470" y="828674"/>
              <a:ext cx="2188080" cy="72015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8" name="正方形/長方形 567">
              <a:extLst>
                <a:ext uri="{FF2B5EF4-FFF2-40B4-BE49-F238E27FC236}">
                  <a16:creationId xmlns:a16="http://schemas.microsoft.com/office/drawing/2014/main" id="{4F5D4399-D477-299C-52A9-1CF55CF5646B}"/>
                </a:ext>
              </a:extLst>
            </p:cNvPr>
            <p:cNvSpPr/>
            <p:nvPr/>
          </p:nvSpPr>
          <p:spPr bwMode="auto">
            <a:xfrm>
              <a:off x="4095749" y="876300"/>
              <a:ext cx="1399411" cy="62490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82" name="正方形/長方形 581">
              <a:extLst>
                <a:ext uri="{FF2B5EF4-FFF2-40B4-BE49-F238E27FC236}">
                  <a16:creationId xmlns:a16="http://schemas.microsoft.com/office/drawing/2014/main" id="{1EAAEB81-F094-78FC-293C-A28532F61319}"/>
                </a:ext>
              </a:extLst>
            </p:cNvPr>
            <p:cNvSpPr/>
            <p:nvPr/>
          </p:nvSpPr>
          <p:spPr bwMode="auto">
            <a:xfrm>
              <a:off x="3355470" y="1581149"/>
              <a:ext cx="2188080" cy="72015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83" name="正方形/長方形 582">
              <a:extLst>
                <a:ext uri="{FF2B5EF4-FFF2-40B4-BE49-F238E27FC236}">
                  <a16:creationId xmlns:a16="http://schemas.microsoft.com/office/drawing/2014/main" id="{66DFC1B2-4108-7C0E-7C94-C8368E18A5DA}"/>
                </a:ext>
              </a:extLst>
            </p:cNvPr>
            <p:cNvSpPr/>
            <p:nvPr/>
          </p:nvSpPr>
          <p:spPr bwMode="auto">
            <a:xfrm>
              <a:off x="4095749" y="1628775"/>
              <a:ext cx="1399411" cy="62490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84" name="正方形/長方形 583">
              <a:extLst>
                <a:ext uri="{FF2B5EF4-FFF2-40B4-BE49-F238E27FC236}">
                  <a16:creationId xmlns:a16="http://schemas.microsoft.com/office/drawing/2014/main" id="{F9039F97-40D4-1B45-E31F-E798B248BC60}"/>
                </a:ext>
              </a:extLst>
            </p:cNvPr>
            <p:cNvSpPr/>
            <p:nvPr/>
          </p:nvSpPr>
          <p:spPr bwMode="auto">
            <a:xfrm>
              <a:off x="3355470" y="2337593"/>
              <a:ext cx="2188080" cy="72015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85" name="正方形/長方形 584">
              <a:extLst>
                <a:ext uri="{FF2B5EF4-FFF2-40B4-BE49-F238E27FC236}">
                  <a16:creationId xmlns:a16="http://schemas.microsoft.com/office/drawing/2014/main" id="{8A512933-1CF7-D33B-5EB9-6E88BBACCB9B}"/>
                </a:ext>
              </a:extLst>
            </p:cNvPr>
            <p:cNvSpPr/>
            <p:nvPr/>
          </p:nvSpPr>
          <p:spPr bwMode="auto">
            <a:xfrm>
              <a:off x="4095749" y="2385219"/>
              <a:ext cx="1399411" cy="62490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77" name="テキスト ボックス 676">
              <a:extLst>
                <a:ext uri="{FF2B5EF4-FFF2-40B4-BE49-F238E27FC236}">
                  <a16:creationId xmlns:a16="http://schemas.microsoft.com/office/drawing/2014/main" id="{8E5CA025-BC07-1050-6D56-B4C5EBE7CC9E}"/>
                </a:ext>
              </a:extLst>
            </p:cNvPr>
            <p:cNvSpPr txBox="1"/>
            <p:nvPr/>
          </p:nvSpPr>
          <p:spPr>
            <a:xfrm>
              <a:off x="3708399" y="1279763"/>
              <a:ext cx="319909" cy="13005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円／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L</a:t>
              </a:r>
              <a:endPara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678" name="テキスト ボックス 677">
              <a:extLst>
                <a:ext uri="{FF2B5EF4-FFF2-40B4-BE49-F238E27FC236}">
                  <a16:creationId xmlns:a16="http://schemas.microsoft.com/office/drawing/2014/main" id="{CF4C189D-B5B2-9524-991E-642FFC0B11DC}"/>
                </a:ext>
              </a:extLst>
            </p:cNvPr>
            <p:cNvSpPr txBox="1"/>
            <p:nvPr/>
          </p:nvSpPr>
          <p:spPr>
            <a:xfrm>
              <a:off x="3434769" y="960733"/>
              <a:ext cx="593540" cy="2457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レギュラー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679" name="テキスト ボックス 678">
              <a:extLst>
                <a:ext uri="{FF2B5EF4-FFF2-40B4-BE49-F238E27FC236}">
                  <a16:creationId xmlns:a16="http://schemas.microsoft.com/office/drawing/2014/main" id="{0E1A939F-C2C9-0771-3A09-FE57E7F051D5}"/>
                </a:ext>
              </a:extLst>
            </p:cNvPr>
            <p:cNvSpPr txBox="1"/>
            <p:nvPr/>
          </p:nvSpPr>
          <p:spPr>
            <a:xfrm>
              <a:off x="3708399" y="2035413"/>
              <a:ext cx="319909" cy="13005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円／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L</a:t>
              </a:r>
              <a:endPara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680" name="テキスト ボックス 679">
              <a:extLst>
                <a:ext uri="{FF2B5EF4-FFF2-40B4-BE49-F238E27FC236}">
                  <a16:creationId xmlns:a16="http://schemas.microsoft.com/office/drawing/2014/main" id="{81E497E0-B18C-E678-A6CF-FA836782F76B}"/>
                </a:ext>
              </a:extLst>
            </p:cNvPr>
            <p:cNvSpPr txBox="1"/>
            <p:nvPr/>
          </p:nvSpPr>
          <p:spPr>
            <a:xfrm>
              <a:off x="3434769" y="1716383"/>
              <a:ext cx="593540" cy="2457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ハイオク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681" name="テキスト ボックス 680">
              <a:extLst>
                <a:ext uri="{FF2B5EF4-FFF2-40B4-BE49-F238E27FC236}">
                  <a16:creationId xmlns:a16="http://schemas.microsoft.com/office/drawing/2014/main" id="{2E274FB6-423F-B769-0524-D20ECCD2CEF8}"/>
                </a:ext>
              </a:extLst>
            </p:cNvPr>
            <p:cNvSpPr txBox="1"/>
            <p:nvPr/>
          </p:nvSpPr>
          <p:spPr>
            <a:xfrm>
              <a:off x="3708399" y="2797413"/>
              <a:ext cx="319909" cy="13005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円／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L</a:t>
              </a:r>
              <a:endPara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682" name="テキスト ボックス 681">
              <a:extLst>
                <a:ext uri="{FF2B5EF4-FFF2-40B4-BE49-F238E27FC236}">
                  <a16:creationId xmlns:a16="http://schemas.microsoft.com/office/drawing/2014/main" id="{0C3C2318-53AD-8D36-31D1-A67AEF36DEC8}"/>
                </a:ext>
              </a:extLst>
            </p:cNvPr>
            <p:cNvSpPr txBox="1"/>
            <p:nvPr/>
          </p:nvSpPr>
          <p:spPr>
            <a:xfrm>
              <a:off x="3434769" y="2478383"/>
              <a:ext cx="593540" cy="2457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軽　油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698" name="テキスト ボックス 697">
              <a:extLst>
                <a:ext uri="{FF2B5EF4-FFF2-40B4-BE49-F238E27FC236}">
                  <a16:creationId xmlns:a16="http://schemas.microsoft.com/office/drawing/2014/main" id="{9785864E-73C8-CDC5-ECC1-225EED1B9690}"/>
                </a:ext>
              </a:extLst>
            </p:cNvPr>
            <p:cNvSpPr txBox="1"/>
            <p:nvPr/>
          </p:nvSpPr>
          <p:spPr>
            <a:xfrm>
              <a:off x="4385946" y="933450"/>
              <a:ext cx="1036954" cy="48811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171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699" name="テキスト ボックス 698">
              <a:extLst>
                <a:ext uri="{FF2B5EF4-FFF2-40B4-BE49-F238E27FC236}">
                  <a16:creationId xmlns:a16="http://schemas.microsoft.com/office/drawing/2014/main" id="{1BA0BFBA-BF45-F0F0-FC30-19DAFB97C657}"/>
                </a:ext>
              </a:extLst>
            </p:cNvPr>
            <p:cNvSpPr txBox="1"/>
            <p:nvPr/>
          </p:nvSpPr>
          <p:spPr>
            <a:xfrm>
              <a:off x="4385946" y="1692275"/>
              <a:ext cx="1036954" cy="48811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182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700" name="テキスト ボックス 699">
              <a:extLst>
                <a:ext uri="{FF2B5EF4-FFF2-40B4-BE49-F238E27FC236}">
                  <a16:creationId xmlns:a16="http://schemas.microsoft.com/office/drawing/2014/main" id="{FE9E56DA-E9D3-F927-6343-C91B181AB957}"/>
                </a:ext>
              </a:extLst>
            </p:cNvPr>
            <p:cNvSpPr txBox="1"/>
            <p:nvPr/>
          </p:nvSpPr>
          <p:spPr>
            <a:xfrm>
              <a:off x="4385946" y="2466975"/>
              <a:ext cx="1036954" cy="48811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149</a:t>
              </a:r>
            </a:p>
          </p:txBody>
        </p:sp>
      </p:grpSp>
      <p:grpSp>
        <p:nvGrpSpPr>
          <p:cNvPr id="836" name="グループ化 835">
            <a:extLst>
              <a:ext uri="{FF2B5EF4-FFF2-40B4-BE49-F238E27FC236}">
                <a16:creationId xmlns:a16="http://schemas.microsoft.com/office/drawing/2014/main" id="{2B819269-F2E1-14CD-8942-7BAF077C18B1}"/>
              </a:ext>
            </a:extLst>
          </p:cNvPr>
          <p:cNvGrpSpPr/>
          <p:nvPr/>
        </p:nvGrpSpPr>
        <p:grpSpPr>
          <a:xfrm>
            <a:off x="6915213" y="3789432"/>
            <a:ext cx="2049421" cy="2603523"/>
            <a:chOff x="8362042" y="1162051"/>
            <a:chExt cx="2972708" cy="3776439"/>
          </a:xfrm>
        </p:grpSpPr>
        <p:sp>
          <p:nvSpPr>
            <p:cNvPr id="615" name="正方形/長方形 614">
              <a:extLst>
                <a:ext uri="{FF2B5EF4-FFF2-40B4-BE49-F238E27FC236}">
                  <a16:creationId xmlns:a16="http://schemas.microsoft.com/office/drawing/2014/main" id="{F056387E-1C69-BDAE-C783-7DB49ACCF70A}"/>
                </a:ext>
              </a:extLst>
            </p:cNvPr>
            <p:cNvSpPr/>
            <p:nvPr/>
          </p:nvSpPr>
          <p:spPr bwMode="auto">
            <a:xfrm>
              <a:off x="8362042" y="1162051"/>
              <a:ext cx="2972708" cy="3776439"/>
            </a:xfrm>
            <a:prstGeom prst="rect">
              <a:avLst/>
            </a:prstGeom>
            <a:solidFill>
              <a:schemeClr val="accent4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570" name="グループ化 569">
              <a:extLst>
                <a:ext uri="{FF2B5EF4-FFF2-40B4-BE49-F238E27FC236}">
                  <a16:creationId xmlns:a16="http://schemas.microsoft.com/office/drawing/2014/main" id="{618C2D6B-A37F-E5E4-3415-9F1869FE4228}"/>
                </a:ext>
              </a:extLst>
            </p:cNvPr>
            <p:cNvGrpSpPr/>
            <p:nvPr/>
          </p:nvGrpSpPr>
          <p:grpSpPr>
            <a:xfrm>
              <a:off x="9513507" y="1300625"/>
              <a:ext cx="1665185" cy="1111504"/>
              <a:chOff x="1037565" y="3474005"/>
              <a:chExt cx="4214160" cy="2812935"/>
            </a:xfrm>
          </p:grpSpPr>
          <p:sp>
            <p:nvSpPr>
              <p:cNvPr id="569" name="正方形/長方形 568">
                <a:extLst>
                  <a:ext uri="{FF2B5EF4-FFF2-40B4-BE49-F238E27FC236}">
                    <a16:creationId xmlns:a16="http://schemas.microsoft.com/office/drawing/2014/main" id="{37D1F5E3-627C-86EF-37CB-E539E5B830E5}"/>
                  </a:ext>
                </a:extLst>
              </p:cNvPr>
              <p:cNvSpPr/>
              <p:nvPr/>
            </p:nvSpPr>
            <p:spPr bwMode="auto">
              <a:xfrm>
                <a:off x="1037565" y="3474005"/>
                <a:ext cx="4214160" cy="281293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2ECF44CB-8140-945B-8AF5-E3B530BB212B}"/>
                  </a:ext>
                </a:extLst>
              </p:cNvPr>
              <p:cNvSpPr txBox="1"/>
              <p:nvPr/>
            </p:nvSpPr>
            <p:spPr>
              <a:xfrm>
                <a:off x="1165860" y="3596640"/>
                <a:ext cx="1173480" cy="256766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1</a:t>
                </a: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73267C69-13BA-94C7-4AF9-BC23A3B99453}"/>
                  </a:ext>
                </a:extLst>
              </p:cNvPr>
              <p:cNvSpPr txBox="1"/>
              <p:nvPr/>
            </p:nvSpPr>
            <p:spPr>
              <a:xfrm>
                <a:off x="2575560" y="3596640"/>
                <a:ext cx="1173480" cy="256766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7</a:t>
                </a: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762A2BEF-6010-83E5-06FB-26C06E141288}"/>
                  </a:ext>
                </a:extLst>
              </p:cNvPr>
              <p:cNvSpPr txBox="1"/>
              <p:nvPr/>
            </p:nvSpPr>
            <p:spPr>
              <a:xfrm>
                <a:off x="3977640" y="3596640"/>
                <a:ext cx="1173480" cy="256766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1</a:t>
                </a: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B930F84C-D8CB-9357-9EB3-25244037FA9E}"/>
                  </a:ext>
                </a:extLst>
              </p:cNvPr>
              <p:cNvSpPr/>
              <p:nvPr/>
            </p:nvSpPr>
            <p:spPr bwMode="auto">
              <a:xfrm>
                <a:off x="1037565" y="3474005"/>
                <a:ext cx="1404720" cy="2812935"/>
              </a:xfrm>
              <a:custGeom>
                <a:avLst/>
                <a:gdLst>
                  <a:gd name="connsiteX0" fmla="*/ 1343312 w 1404720"/>
                  <a:gd name="connsiteY0" fmla="*/ 2703931 h 2812935"/>
                  <a:gd name="connsiteX1" fmla="*/ 1302944 w 1404720"/>
                  <a:gd name="connsiteY1" fmla="*/ 2744299 h 2812935"/>
                  <a:gd name="connsiteX2" fmla="*/ 1343312 w 1404720"/>
                  <a:gd name="connsiteY2" fmla="*/ 2784667 h 2812935"/>
                  <a:gd name="connsiteX3" fmla="*/ 1383680 w 1404720"/>
                  <a:gd name="connsiteY3" fmla="*/ 2744299 h 2812935"/>
                  <a:gd name="connsiteX4" fmla="*/ 1343312 w 1404720"/>
                  <a:gd name="connsiteY4" fmla="*/ 2703931 h 2812935"/>
                  <a:gd name="connsiteX5" fmla="*/ 1258874 w 1404720"/>
                  <a:gd name="connsiteY5" fmla="*/ 2703931 h 2812935"/>
                  <a:gd name="connsiteX6" fmla="*/ 1218506 w 1404720"/>
                  <a:gd name="connsiteY6" fmla="*/ 2744299 h 2812935"/>
                  <a:gd name="connsiteX7" fmla="*/ 1258874 w 1404720"/>
                  <a:gd name="connsiteY7" fmla="*/ 2784667 h 2812935"/>
                  <a:gd name="connsiteX8" fmla="*/ 1299242 w 1404720"/>
                  <a:gd name="connsiteY8" fmla="*/ 2744299 h 2812935"/>
                  <a:gd name="connsiteX9" fmla="*/ 1258874 w 1404720"/>
                  <a:gd name="connsiteY9" fmla="*/ 2703931 h 2812935"/>
                  <a:gd name="connsiteX10" fmla="*/ 1174438 w 1404720"/>
                  <a:gd name="connsiteY10" fmla="*/ 2703931 h 2812935"/>
                  <a:gd name="connsiteX11" fmla="*/ 1134070 w 1404720"/>
                  <a:gd name="connsiteY11" fmla="*/ 2744299 h 2812935"/>
                  <a:gd name="connsiteX12" fmla="*/ 1174438 w 1404720"/>
                  <a:gd name="connsiteY12" fmla="*/ 2784667 h 2812935"/>
                  <a:gd name="connsiteX13" fmla="*/ 1214806 w 1404720"/>
                  <a:gd name="connsiteY13" fmla="*/ 2744299 h 2812935"/>
                  <a:gd name="connsiteX14" fmla="*/ 1174438 w 1404720"/>
                  <a:gd name="connsiteY14" fmla="*/ 2703931 h 2812935"/>
                  <a:gd name="connsiteX15" fmla="*/ 1090002 w 1404720"/>
                  <a:gd name="connsiteY15" fmla="*/ 2703931 h 2812935"/>
                  <a:gd name="connsiteX16" fmla="*/ 1049634 w 1404720"/>
                  <a:gd name="connsiteY16" fmla="*/ 2744299 h 2812935"/>
                  <a:gd name="connsiteX17" fmla="*/ 1090002 w 1404720"/>
                  <a:gd name="connsiteY17" fmla="*/ 2784667 h 2812935"/>
                  <a:gd name="connsiteX18" fmla="*/ 1130370 w 1404720"/>
                  <a:gd name="connsiteY18" fmla="*/ 2744299 h 2812935"/>
                  <a:gd name="connsiteX19" fmla="*/ 1090002 w 1404720"/>
                  <a:gd name="connsiteY19" fmla="*/ 2703931 h 2812935"/>
                  <a:gd name="connsiteX20" fmla="*/ 1005565 w 1404720"/>
                  <a:gd name="connsiteY20" fmla="*/ 2703931 h 2812935"/>
                  <a:gd name="connsiteX21" fmla="*/ 965197 w 1404720"/>
                  <a:gd name="connsiteY21" fmla="*/ 2744299 h 2812935"/>
                  <a:gd name="connsiteX22" fmla="*/ 1005565 w 1404720"/>
                  <a:gd name="connsiteY22" fmla="*/ 2784667 h 2812935"/>
                  <a:gd name="connsiteX23" fmla="*/ 1045933 w 1404720"/>
                  <a:gd name="connsiteY23" fmla="*/ 2744299 h 2812935"/>
                  <a:gd name="connsiteX24" fmla="*/ 1005565 w 1404720"/>
                  <a:gd name="connsiteY24" fmla="*/ 2703931 h 2812935"/>
                  <a:gd name="connsiteX25" fmla="*/ 921129 w 1404720"/>
                  <a:gd name="connsiteY25" fmla="*/ 2703931 h 2812935"/>
                  <a:gd name="connsiteX26" fmla="*/ 880761 w 1404720"/>
                  <a:gd name="connsiteY26" fmla="*/ 2744299 h 2812935"/>
                  <a:gd name="connsiteX27" fmla="*/ 921129 w 1404720"/>
                  <a:gd name="connsiteY27" fmla="*/ 2784667 h 2812935"/>
                  <a:gd name="connsiteX28" fmla="*/ 961497 w 1404720"/>
                  <a:gd name="connsiteY28" fmla="*/ 2744299 h 2812935"/>
                  <a:gd name="connsiteX29" fmla="*/ 921129 w 1404720"/>
                  <a:gd name="connsiteY29" fmla="*/ 2703931 h 2812935"/>
                  <a:gd name="connsiteX30" fmla="*/ 836693 w 1404720"/>
                  <a:gd name="connsiteY30" fmla="*/ 2703931 h 2812935"/>
                  <a:gd name="connsiteX31" fmla="*/ 796325 w 1404720"/>
                  <a:gd name="connsiteY31" fmla="*/ 2744299 h 2812935"/>
                  <a:gd name="connsiteX32" fmla="*/ 836693 w 1404720"/>
                  <a:gd name="connsiteY32" fmla="*/ 2784667 h 2812935"/>
                  <a:gd name="connsiteX33" fmla="*/ 877061 w 1404720"/>
                  <a:gd name="connsiteY33" fmla="*/ 2744299 h 2812935"/>
                  <a:gd name="connsiteX34" fmla="*/ 836693 w 1404720"/>
                  <a:gd name="connsiteY34" fmla="*/ 2703931 h 2812935"/>
                  <a:gd name="connsiteX35" fmla="*/ 752256 w 1404720"/>
                  <a:gd name="connsiteY35" fmla="*/ 2703931 h 2812935"/>
                  <a:gd name="connsiteX36" fmla="*/ 711888 w 1404720"/>
                  <a:gd name="connsiteY36" fmla="*/ 2744299 h 2812935"/>
                  <a:gd name="connsiteX37" fmla="*/ 752256 w 1404720"/>
                  <a:gd name="connsiteY37" fmla="*/ 2784667 h 2812935"/>
                  <a:gd name="connsiteX38" fmla="*/ 792624 w 1404720"/>
                  <a:gd name="connsiteY38" fmla="*/ 2744299 h 2812935"/>
                  <a:gd name="connsiteX39" fmla="*/ 752256 w 1404720"/>
                  <a:gd name="connsiteY39" fmla="*/ 2703931 h 2812935"/>
                  <a:gd name="connsiteX40" fmla="*/ 667820 w 1404720"/>
                  <a:gd name="connsiteY40" fmla="*/ 2703931 h 2812935"/>
                  <a:gd name="connsiteX41" fmla="*/ 627452 w 1404720"/>
                  <a:gd name="connsiteY41" fmla="*/ 2744299 h 2812935"/>
                  <a:gd name="connsiteX42" fmla="*/ 667820 w 1404720"/>
                  <a:gd name="connsiteY42" fmla="*/ 2784667 h 2812935"/>
                  <a:gd name="connsiteX43" fmla="*/ 708188 w 1404720"/>
                  <a:gd name="connsiteY43" fmla="*/ 2744299 h 2812935"/>
                  <a:gd name="connsiteX44" fmla="*/ 667820 w 1404720"/>
                  <a:gd name="connsiteY44" fmla="*/ 2703931 h 2812935"/>
                  <a:gd name="connsiteX45" fmla="*/ 583384 w 1404720"/>
                  <a:gd name="connsiteY45" fmla="*/ 2703931 h 2812935"/>
                  <a:gd name="connsiteX46" fmla="*/ 543016 w 1404720"/>
                  <a:gd name="connsiteY46" fmla="*/ 2744299 h 2812935"/>
                  <a:gd name="connsiteX47" fmla="*/ 583384 w 1404720"/>
                  <a:gd name="connsiteY47" fmla="*/ 2784667 h 2812935"/>
                  <a:gd name="connsiteX48" fmla="*/ 623752 w 1404720"/>
                  <a:gd name="connsiteY48" fmla="*/ 2744299 h 2812935"/>
                  <a:gd name="connsiteX49" fmla="*/ 583384 w 1404720"/>
                  <a:gd name="connsiteY49" fmla="*/ 2703931 h 2812935"/>
                  <a:gd name="connsiteX50" fmla="*/ 498947 w 1404720"/>
                  <a:gd name="connsiteY50" fmla="*/ 2703931 h 2812935"/>
                  <a:gd name="connsiteX51" fmla="*/ 458579 w 1404720"/>
                  <a:gd name="connsiteY51" fmla="*/ 2744299 h 2812935"/>
                  <a:gd name="connsiteX52" fmla="*/ 498947 w 1404720"/>
                  <a:gd name="connsiteY52" fmla="*/ 2784667 h 2812935"/>
                  <a:gd name="connsiteX53" fmla="*/ 539315 w 1404720"/>
                  <a:gd name="connsiteY53" fmla="*/ 2744299 h 2812935"/>
                  <a:gd name="connsiteX54" fmla="*/ 498947 w 1404720"/>
                  <a:gd name="connsiteY54" fmla="*/ 2703931 h 2812935"/>
                  <a:gd name="connsiteX55" fmla="*/ 414511 w 1404720"/>
                  <a:gd name="connsiteY55" fmla="*/ 2703931 h 2812935"/>
                  <a:gd name="connsiteX56" fmla="*/ 374143 w 1404720"/>
                  <a:gd name="connsiteY56" fmla="*/ 2744299 h 2812935"/>
                  <a:gd name="connsiteX57" fmla="*/ 414511 w 1404720"/>
                  <a:gd name="connsiteY57" fmla="*/ 2784667 h 2812935"/>
                  <a:gd name="connsiteX58" fmla="*/ 454879 w 1404720"/>
                  <a:gd name="connsiteY58" fmla="*/ 2744299 h 2812935"/>
                  <a:gd name="connsiteX59" fmla="*/ 414511 w 1404720"/>
                  <a:gd name="connsiteY59" fmla="*/ 2703931 h 2812935"/>
                  <a:gd name="connsiteX60" fmla="*/ 330075 w 1404720"/>
                  <a:gd name="connsiteY60" fmla="*/ 2703931 h 2812935"/>
                  <a:gd name="connsiteX61" fmla="*/ 289707 w 1404720"/>
                  <a:gd name="connsiteY61" fmla="*/ 2744299 h 2812935"/>
                  <a:gd name="connsiteX62" fmla="*/ 330075 w 1404720"/>
                  <a:gd name="connsiteY62" fmla="*/ 2784667 h 2812935"/>
                  <a:gd name="connsiteX63" fmla="*/ 370443 w 1404720"/>
                  <a:gd name="connsiteY63" fmla="*/ 2744299 h 2812935"/>
                  <a:gd name="connsiteX64" fmla="*/ 330075 w 1404720"/>
                  <a:gd name="connsiteY64" fmla="*/ 2703931 h 2812935"/>
                  <a:gd name="connsiteX65" fmla="*/ 245639 w 1404720"/>
                  <a:gd name="connsiteY65" fmla="*/ 2703931 h 2812935"/>
                  <a:gd name="connsiteX66" fmla="*/ 205271 w 1404720"/>
                  <a:gd name="connsiteY66" fmla="*/ 2744299 h 2812935"/>
                  <a:gd name="connsiteX67" fmla="*/ 245639 w 1404720"/>
                  <a:gd name="connsiteY67" fmla="*/ 2784667 h 2812935"/>
                  <a:gd name="connsiteX68" fmla="*/ 286007 w 1404720"/>
                  <a:gd name="connsiteY68" fmla="*/ 2744299 h 2812935"/>
                  <a:gd name="connsiteX69" fmla="*/ 245639 w 1404720"/>
                  <a:gd name="connsiteY69" fmla="*/ 2703931 h 2812935"/>
                  <a:gd name="connsiteX70" fmla="*/ 161202 w 1404720"/>
                  <a:gd name="connsiteY70" fmla="*/ 2703931 h 2812935"/>
                  <a:gd name="connsiteX71" fmla="*/ 120834 w 1404720"/>
                  <a:gd name="connsiteY71" fmla="*/ 2744299 h 2812935"/>
                  <a:gd name="connsiteX72" fmla="*/ 161202 w 1404720"/>
                  <a:gd name="connsiteY72" fmla="*/ 2784667 h 2812935"/>
                  <a:gd name="connsiteX73" fmla="*/ 201570 w 1404720"/>
                  <a:gd name="connsiteY73" fmla="*/ 2744299 h 2812935"/>
                  <a:gd name="connsiteX74" fmla="*/ 161202 w 1404720"/>
                  <a:gd name="connsiteY74" fmla="*/ 2703931 h 2812935"/>
                  <a:gd name="connsiteX75" fmla="*/ 76766 w 1404720"/>
                  <a:gd name="connsiteY75" fmla="*/ 2703931 h 2812935"/>
                  <a:gd name="connsiteX76" fmla="*/ 36398 w 1404720"/>
                  <a:gd name="connsiteY76" fmla="*/ 2744299 h 2812935"/>
                  <a:gd name="connsiteX77" fmla="*/ 76766 w 1404720"/>
                  <a:gd name="connsiteY77" fmla="*/ 2784667 h 2812935"/>
                  <a:gd name="connsiteX78" fmla="*/ 117134 w 1404720"/>
                  <a:gd name="connsiteY78" fmla="*/ 2744299 h 2812935"/>
                  <a:gd name="connsiteX79" fmla="*/ 76766 w 1404720"/>
                  <a:gd name="connsiteY79" fmla="*/ 2703931 h 2812935"/>
                  <a:gd name="connsiteX80" fmla="*/ 1343312 w 1404720"/>
                  <a:gd name="connsiteY80" fmla="*/ 2617876 h 2812935"/>
                  <a:gd name="connsiteX81" fmla="*/ 1302944 w 1404720"/>
                  <a:gd name="connsiteY81" fmla="*/ 2658244 h 2812935"/>
                  <a:gd name="connsiteX82" fmla="*/ 1343312 w 1404720"/>
                  <a:gd name="connsiteY82" fmla="*/ 2698612 h 2812935"/>
                  <a:gd name="connsiteX83" fmla="*/ 1383680 w 1404720"/>
                  <a:gd name="connsiteY83" fmla="*/ 2658244 h 2812935"/>
                  <a:gd name="connsiteX84" fmla="*/ 1343312 w 1404720"/>
                  <a:gd name="connsiteY84" fmla="*/ 2617876 h 2812935"/>
                  <a:gd name="connsiteX85" fmla="*/ 1258874 w 1404720"/>
                  <a:gd name="connsiteY85" fmla="*/ 2617876 h 2812935"/>
                  <a:gd name="connsiteX86" fmla="*/ 1218506 w 1404720"/>
                  <a:gd name="connsiteY86" fmla="*/ 2658244 h 2812935"/>
                  <a:gd name="connsiteX87" fmla="*/ 1258874 w 1404720"/>
                  <a:gd name="connsiteY87" fmla="*/ 2698612 h 2812935"/>
                  <a:gd name="connsiteX88" fmla="*/ 1299242 w 1404720"/>
                  <a:gd name="connsiteY88" fmla="*/ 2658244 h 2812935"/>
                  <a:gd name="connsiteX89" fmla="*/ 1258874 w 1404720"/>
                  <a:gd name="connsiteY89" fmla="*/ 2617876 h 2812935"/>
                  <a:gd name="connsiteX90" fmla="*/ 1174438 w 1404720"/>
                  <a:gd name="connsiteY90" fmla="*/ 2617876 h 2812935"/>
                  <a:gd name="connsiteX91" fmla="*/ 1134070 w 1404720"/>
                  <a:gd name="connsiteY91" fmla="*/ 2658244 h 2812935"/>
                  <a:gd name="connsiteX92" fmla="*/ 1174438 w 1404720"/>
                  <a:gd name="connsiteY92" fmla="*/ 2698612 h 2812935"/>
                  <a:gd name="connsiteX93" fmla="*/ 1214806 w 1404720"/>
                  <a:gd name="connsiteY93" fmla="*/ 2658244 h 2812935"/>
                  <a:gd name="connsiteX94" fmla="*/ 1174438 w 1404720"/>
                  <a:gd name="connsiteY94" fmla="*/ 2617876 h 2812935"/>
                  <a:gd name="connsiteX95" fmla="*/ 1090002 w 1404720"/>
                  <a:gd name="connsiteY95" fmla="*/ 2617876 h 2812935"/>
                  <a:gd name="connsiteX96" fmla="*/ 1049634 w 1404720"/>
                  <a:gd name="connsiteY96" fmla="*/ 2658244 h 2812935"/>
                  <a:gd name="connsiteX97" fmla="*/ 1090002 w 1404720"/>
                  <a:gd name="connsiteY97" fmla="*/ 2698612 h 2812935"/>
                  <a:gd name="connsiteX98" fmla="*/ 1130370 w 1404720"/>
                  <a:gd name="connsiteY98" fmla="*/ 2658244 h 2812935"/>
                  <a:gd name="connsiteX99" fmla="*/ 1090002 w 1404720"/>
                  <a:gd name="connsiteY99" fmla="*/ 2617876 h 2812935"/>
                  <a:gd name="connsiteX100" fmla="*/ 1005565 w 1404720"/>
                  <a:gd name="connsiteY100" fmla="*/ 2617876 h 2812935"/>
                  <a:gd name="connsiteX101" fmla="*/ 965197 w 1404720"/>
                  <a:gd name="connsiteY101" fmla="*/ 2658244 h 2812935"/>
                  <a:gd name="connsiteX102" fmla="*/ 1005565 w 1404720"/>
                  <a:gd name="connsiteY102" fmla="*/ 2698612 h 2812935"/>
                  <a:gd name="connsiteX103" fmla="*/ 1045933 w 1404720"/>
                  <a:gd name="connsiteY103" fmla="*/ 2658244 h 2812935"/>
                  <a:gd name="connsiteX104" fmla="*/ 1005565 w 1404720"/>
                  <a:gd name="connsiteY104" fmla="*/ 2617876 h 2812935"/>
                  <a:gd name="connsiteX105" fmla="*/ 921129 w 1404720"/>
                  <a:gd name="connsiteY105" fmla="*/ 2617876 h 2812935"/>
                  <a:gd name="connsiteX106" fmla="*/ 880761 w 1404720"/>
                  <a:gd name="connsiteY106" fmla="*/ 2658244 h 2812935"/>
                  <a:gd name="connsiteX107" fmla="*/ 921129 w 1404720"/>
                  <a:gd name="connsiteY107" fmla="*/ 2698612 h 2812935"/>
                  <a:gd name="connsiteX108" fmla="*/ 961497 w 1404720"/>
                  <a:gd name="connsiteY108" fmla="*/ 2658244 h 2812935"/>
                  <a:gd name="connsiteX109" fmla="*/ 921129 w 1404720"/>
                  <a:gd name="connsiteY109" fmla="*/ 2617876 h 2812935"/>
                  <a:gd name="connsiteX110" fmla="*/ 836693 w 1404720"/>
                  <a:gd name="connsiteY110" fmla="*/ 2617876 h 2812935"/>
                  <a:gd name="connsiteX111" fmla="*/ 796325 w 1404720"/>
                  <a:gd name="connsiteY111" fmla="*/ 2658244 h 2812935"/>
                  <a:gd name="connsiteX112" fmla="*/ 836693 w 1404720"/>
                  <a:gd name="connsiteY112" fmla="*/ 2698612 h 2812935"/>
                  <a:gd name="connsiteX113" fmla="*/ 877061 w 1404720"/>
                  <a:gd name="connsiteY113" fmla="*/ 2658244 h 2812935"/>
                  <a:gd name="connsiteX114" fmla="*/ 836693 w 1404720"/>
                  <a:gd name="connsiteY114" fmla="*/ 2617876 h 2812935"/>
                  <a:gd name="connsiteX115" fmla="*/ 752256 w 1404720"/>
                  <a:gd name="connsiteY115" fmla="*/ 2617876 h 2812935"/>
                  <a:gd name="connsiteX116" fmla="*/ 711888 w 1404720"/>
                  <a:gd name="connsiteY116" fmla="*/ 2658244 h 2812935"/>
                  <a:gd name="connsiteX117" fmla="*/ 752256 w 1404720"/>
                  <a:gd name="connsiteY117" fmla="*/ 2698612 h 2812935"/>
                  <a:gd name="connsiteX118" fmla="*/ 792624 w 1404720"/>
                  <a:gd name="connsiteY118" fmla="*/ 2658244 h 2812935"/>
                  <a:gd name="connsiteX119" fmla="*/ 752256 w 1404720"/>
                  <a:gd name="connsiteY119" fmla="*/ 2617876 h 2812935"/>
                  <a:gd name="connsiteX120" fmla="*/ 667820 w 1404720"/>
                  <a:gd name="connsiteY120" fmla="*/ 2617876 h 2812935"/>
                  <a:gd name="connsiteX121" fmla="*/ 627452 w 1404720"/>
                  <a:gd name="connsiteY121" fmla="*/ 2658244 h 2812935"/>
                  <a:gd name="connsiteX122" fmla="*/ 667820 w 1404720"/>
                  <a:gd name="connsiteY122" fmla="*/ 2698612 h 2812935"/>
                  <a:gd name="connsiteX123" fmla="*/ 708188 w 1404720"/>
                  <a:gd name="connsiteY123" fmla="*/ 2658244 h 2812935"/>
                  <a:gd name="connsiteX124" fmla="*/ 667820 w 1404720"/>
                  <a:gd name="connsiteY124" fmla="*/ 2617876 h 2812935"/>
                  <a:gd name="connsiteX125" fmla="*/ 583384 w 1404720"/>
                  <a:gd name="connsiteY125" fmla="*/ 2617876 h 2812935"/>
                  <a:gd name="connsiteX126" fmla="*/ 543016 w 1404720"/>
                  <a:gd name="connsiteY126" fmla="*/ 2658244 h 2812935"/>
                  <a:gd name="connsiteX127" fmla="*/ 583384 w 1404720"/>
                  <a:gd name="connsiteY127" fmla="*/ 2698612 h 2812935"/>
                  <a:gd name="connsiteX128" fmla="*/ 623752 w 1404720"/>
                  <a:gd name="connsiteY128" fmla="*/ 2658244 h 2812935"/>
                  <a:gd name="connsiteX129" fmla="*/ 583384 w 1404720"/>
                  <a:gd name="connsiteY129" fmla="*/ 2617876 h 2812935"/>
                  <a:gd name="connsiteX130" fmla="*/ 498947 w 1404720"/>
                  <a:gd name="connsiteY130" fmla="*/ 2617876 h 2812935"/>
                  <a:gd name="connsiteX131" fmla="*/ 458579 w 1404720"/>
                  <a:gd name="connsiteY131" fmla="*/ 2658244 h 2812935"/>
                  <a:gd name="connsiteX132" fmla="*/ 498947 w 1404720"/>
                  <a:gd name="connsiteY132" fmla="*/ 2698612 h 2812935"/>
                  <a:gd name="connsiteX133" fmla="*/ 539315 w 1404720"/>
                  <a:gd name="connsiteY133" fmla="*/ 2658244 h 2812935"/>
                  <a:gd name="connsiteX134" fmla="*/ 498947 w 1404720"/>
                  <a:gd name="connsiteY134" fmla="*/ 2617876 h 2812935"/>
                  <a:gd name="connsiteX135" fmla="*/ 414511 w 1404720"/>
                  <a:gd name="connsiteY135" fmla="*/ 2617876 h 2812935"/>
                  <a:gd name="connsiteX136" fmla="*/ 374143 w 1404720"/>
                  <a:gd name="connsiteY136" fmla="*/ 2658244 h 2812935"/>
                  <a:gd name="connsiteX137" fmla="*/ 414511 w 1404720"/>
                  <a:gd name="connsiteY137" fmla="*/ 2698612 h 2812935"/>
                  <a:gd name="connsiteX138" fmla="*/ 454879 w 1404720"/>
                  <a:gd name="connsiteY138" fmla="*/ 2658244 h 2812935"/>
                  <a:gd name="connsiteX139" fmla="*/ 414511 w 1404720"/>
                  <a:gd name="connsiteY139" fmla="*/ 2617876 h 2812935"/>
                  <a:gd name="connsiteX140" fmla="*/ 330075 w 1404720"/>
                  <a:gd name="connsiteY140" fmla="*/ 2617876 h 2812935"/>
                  <a:gd name="connsiteX141" fmla="*/ 289707 w 1404720"/>
                  <a:gd name="connsiteY141" fmla="*/ 2658244 h 2812935"/>
                  <a:gd name="connsiteX142" fmla="*/ 330075 w 1404720"/>
                  <a:gd name="connsiteY142" fmla="*/ 2698612 h 2812935"/>
                  <a:gd name="connsiteX143" fmla="*/ 370443 w 1404720"/>
                  <a:gd name="connsiteY143" fmla="*/ 2658244 h 2812935"/>
                  <a:gd name="connsiteX144" fmla="*/ 330075 w 1404720"/>
                  <a:gd name="connsiteY144" fmla="*/ 2617876 h 2812935"/>
                  <a:gd name="connsiteX145" fmla="*/ 245639 w 1404720"/>
                  <a:gd name="connsiteY145" fmla="*/ 2617876 h 2812935"/>
                  <a:gd name="connsiteX146" fmla="*/ 205271 w 1404720"/>
                  <a:gd name="connsiteY146" fmla="*/ 2658244 h 2812935"/>
                  <a:gd name="connsiteX147" fmla="*/ 245639 w 1404720"/>
                  <a:gd name="connsiteY147" fmla="*/ 2698612 h 2812935"/>
                  <a:gd name="connsiteX148" fmla="*/ 286007 w 1404720"/>
                  <a:gd name="connsiteY148" fmla="*/ 2658244 h 2812935"/>
                  <a:gd name="connsiteX149" fmla="*/ 245639 w 1404720"/>
                  <a:gd name="connsiteY149" fmla="*/ 2617876 h 2812935"/>
                  <a:gd name="connsiteX150" fmla="*/ 161202 w 1404720"/>
                  <a:gd name="connsiteY150" fmla="*/ 2617876 h 2812935"/>
                  <a:gd name="connsiteX151" fmla="*/ 120834 w 1404720"/>
                  <a:gd name="connsiteY151" fmla="*/ 2658244 h 2812935"/>
                  <a:gd name="connsiteX152" fmla="*/ 161202 w 1404720"/>
                  <a:gd name="connsiteY152" fmla="*/ 2698612 h 2812935"/>
                  <a:gd name="connsiteX153" fmla="*/ 201570 w 1404720"/>
                  <a:gd name="connsiteY153" fmla="*/ 2658244 h 2812935"/>
                  <a:gd name="connsiteX154" fmla="*/ 161202 w 1404720"/>
                  <a:gd name="connsiteY154" fmla="*/ 2617876 h 2812935"/>
                  <a:gd name="connsiteX155" fmla="*/ 76766 w 1404720"/>
                  <a:gd name="connsiteY155" fmla="*/ 2617876 h 2812935"/>
                  <a:gd name="connsiteX156" fmla="*/ 36398 w 1404720"/>
                  <a:gd name="connsiteY156" fmla="*/ 2658244 h 2812935"/>
                  <a:gd name="connsiteX157" fmla="*/ 76766 w 1404720"/>
                  <a:gd name="connsiteY157" fmla="*/ 2698612 h 2812935"/>
                  <a:gd name="connsiteX158" fmla="*/ 117134 w 1404720"/>
                  <a:gd name="connsiteY158" fmla="*/ 2658244 h 2812935"/>
                  <a:gd name="connsiteX159" fmla="*/ 76766 w 1404720"/>
                  <a:gd name="connsiteY159" fmla="*/ 2617876 h 2812935"/>
                  <a:gd name="connsiteX160" fmla="*/ 1343312 w 1404720"/>
                  <a:gd name="connsiteY160" fmla="*/ 2531827 h 2812935"/>
                  <a:gd name="connsiteX161" fmla="*/ 1302944 w 1404720"/>
                  <a:gd name="connsiteY161" fmla="*/ 2572195 h 2812935"/>
                  <a:gd name="connsiteX162" fmla="*/ 1343312 w 1404720"/>
                  <a:gd name="connsiteY162" fmla="*/ 2612563 h 2812935"/>
                  <a:gd name="connsiteX163" fmla="*/ 1383680 w 1404720"/>
                  <a:gd name="connsiteY163" fmla="*/ 2572195 h 2812935"/>
                  <a:gd name="connsiteX164" fmla="*/ 1343312 w 1404720"/>
                  <a:gd name="connsiteY164" fmla="*/ 2531827 h 2812935"/>
                  <a:gd name="connsiteX165" fmla="*/ 1258874 w 1404720"/>
                  <a:gd name="connsiteY165" fmla="*/ 2531827 h 2812935"/>
                  <a:gd name="connsiteX166" fmla="*/ 1218506 w 1404720"/>
                  <a:gd name="connsiteY166" fmla="*/ 2572195 h 2812935"/>
                  <a:gd name="connsiteX167" fmla="*/ 1258874 w 1404720"/>
                  <a:gd name="connsiteY167" fmla="*/ 2612563 h 2812935"/>
                  <a:gd name="connsiteX168" fmla="*/ 1299242 w 1404720"/>
                  <a:gd name="connsiteY168" fmla="*/ 2572195 h 2812935"/>
                  <a:gd name="connsiteX169" fmla="*/ 1258874 w 1404720"/>
                  <a:gd name="connsiteY169" fmla="*/ 2531827 h 2812935"/>
                  <a:gd name="connsiteX170" fmla="*/ 1174438 w 1404720"/>
                  <a:gd name="connsiteY170" fmla="*/ 2531827 h 2812935"/>
                  <a:gd name="connsiteX171" fmla="*/ 1134070 w 1404720"/>
                  <a:gd name="connsiteY171" fmla="*/ 2572195 h 2812935"/>
                  <a:gd name="connsiteX172" fmla="*/ 1174438 w 1404720"/>
                  <a:gd name="connsiteY172" fmla="*/ 2612563 h 2812935"/>
                  <a:gd name="connsiteX173" fmla="*/ 1214806 w 1404720"/>
                  <a:gd name="connsiteY173" fmla="*/ 2572195 h 2812935"/>
                  <a:gd name="connsiteX174" fmla="*/ 1174438 w 1404720"/>
                  <a:gd name="connsiteY174" fmla="*/ 2531827 h 2812935"/>
                  <a:gd name="connsiteX175" fmla="*/ 1090002 w 1404720"/>
                  <a:gd name="connsiteY175" fmla="*/ 2531827 h 2812935"/>
                  <a:gd name="connsiteX176" fmla="*/ 1049634 w 1404720"/>
                  <a:gd name="connsiteY176" fmla="*/ 2572195 h 2812935"/>
                  <a:gd name="connsiteX177" fmla="*/ 1090002 w 1404720"/>
                  <a:gd name="connsiteY177" fmla="*/ 2612563 h 2812935"/>
                  <a:gd name="connsiteX178" fmla="*/ 1130370 w 1404720"/>
                  <a:gd name="connsiteY178" fmla="*/ 2572195 h 2812935"/>
                  <a:gd name="connsiteX179" fmla="*/ 1090002 w 1404720"/>
                  <a:gd name="connsiteY179" fmla="*/ 2531827 h 2812935"/>
                  <a:gd name="connsiteX180" fmla="*/ 1005565 w 1404720"/>
                  <a:gd name="connsiteY180" fmla="*/ 2531827 h 2812935"/>
                  <a:gd name="connsiteX181" fmla="*/ 965197 w 1404720"/>
                  <a:gd name="connsiteY181" fmla="*/ 2572195 h 2812935"/>
                  <a:gd name="connsiteX182" fmla="*/ 1005565 w 1404720"/>
                  <a:gd name="connsiteY182" fmla="*/ 2612563 h 2812935"/>
                  <a:gd name="connsiteX183" fmla="*/ 1045933 w 1404720"/>
                  <a:gd name="connsiteY183" fmla="*/ 2572195 h 2812935"/>
                  <a:gd name="connsiteX184" fmla="*/ 1005565 w 1404720"/>
                  <a:gd name="connsiteY184" fmla="*/ 2531827 h 2812935"/>
                  <a:gd name="connsiteX185" fmla="*/ 921129 w 1404720"/>
                  <a:gd name="connsiteY185" fmla="*/ 2531827 h 2812935"/>
                  <a:gd name="connsiteX186" fmla="*/ 880761 w 1404720"/>
                  <a:gd name="connsiteY186" fmla="*/ 2572195 h 2812935"/>
                  <a:gd name="connsiteX187" fmla="*/ 921129 w 1404720"/>
                  <a:gd name="connsiteY187" fmla="*/ 2612563 h 2812935"/>
                  <a:gd name="connsiteX188" fmla="*/ 961497 w 1404720"/>
                  <a:gd name="connsiteY188" fmla="*/ 2572195 h 2812935"/>
                  <a:gd name="connsiteX189" fmla="*/ 921129 w 1404720"/>
                  <a:gd name="connsiteY189" fmla="*/ 2531827 h 2812935"/>
                  <a:gd name="connsiteX190" fmla="*/ 836693 w 1404720"/>
                  <a:gd name="connsiteY190" fmla="*/ 2531827 h 2812935"/>
                  <a:gd name="connsiteX191" fmla="*/ 796325 w 1404720"/>
                  <a:gd name="connsiteY191" fmla="*/ 2572195 h 2812935"/>
                  <a:gd name="connsiteX192" fmla="*/ 836693 w 1404720"/>
                  <a:gd name="connsiteY192" fmla="*/ 2612563 h 2812935"/>
                  <a:gd name="connsiteX193" fmla="*/ 877061 w 1404720"/>
                  <a:gd name="connsiteY193" fmla="*/ 2572195 h 2812935"/>
                  <a:gd name="connsiteX194" fmla="*/ 836693 w 1404720"/>
                  <a:gd name="connsiteY194" fmla="*/ 2531827 h 2812935"/>
                  <a:gd name="connsiteX195" fmla="*/ 752256 w 1404720"/>
                  <a:gd name="connsiteY195" fmla="*/ 2531827 h 2812935"/>
                  <a:gd name="connsiteX196" fmla="*/ 711888 w 1404720"/>
                  <a:gd name="connsiteY196" fmla="*/ 2572195 h 2812935"/>
                  <a:gd name="connsiteX197" fmla="*/ 752256 w 1404720"/>
                  <a:gd name="connsiteY197" fmla="*/ 2612563 h 2812935"/>
                  <a:gd name="connsiteX198" fmla="*/ 792624 w 1404720"/>
                  <a:gd name="connsiteY198" fmla="*/ 2572195 h 2812935"/>
                  <a:gd name="connsiteX199" fmla="*/ 752256 w 1404720"/>
                  <a:gd name="connsiteY199" fmla="*/ 2531827 h 2812935"/>
                  <a:gd name="connsiteX200" fmla="*/ 667820 w 1404720"/>
                  <a:gd name="connsiteY200" fmla="*/ 2531827 h 2812935"/>
                  <a:gd name="connsiteX201" fmla="*/ 627452 w 1404720"/>
                  <a:gd name="connsiteY201" fmla="*/ 2572195 h 2812935"/>
                  <a:gd name="connsiteX202" fmla="*/ 667820 w 1404720"/>
                  <a:gd name="connsiteY202" fmla="*/ 2612563 h 2812935"/>
                  <a:gd name="connsiteX203" fmla="*/ 708188 w 1404720"/>
                  <a:gd name="connsiteY203" fmla="*/ 2572195 h 2812935"/>
                  <a:gd name="connsiteX204" fmla="*/ 667820 w 1404720"/>
                  <a:gd name="connsiteY204" fmla="*/ 2531827 h 2812935"/>
                  <a:gd name="connsiteX205" fmla="*/ 583384 w 1404720"/>
                  <a:gd name="connsiteY205" fmla="*/ 2531827 h 2812935"/>
                  <a:gd name="connsiteX206" fmla="*/ 543016 w 1404720"/>
                  <a:gd name="connsiteY206" fmla="*/ 2572195 h 2812935"/>
                  <a:gd name="connsiteX207" fmla="*/ 583384 w 1404720"/>
                  <a:gd name="connsiteY207" fmla="*/ 2612563 h 2812935"/>
                  <a:gd name="connsiteX208" fmla="*/ 623752 w 1404720"/>
                  <a:gd name="connsiteY208" fmla="*/ 2572195 h 2812935"/>
                  <a:gd name="connsiteX209" fmla="*/ 583384 w 1404720"/>
                  <a:gd name="connsiteY209" fmla="*/ 2531827 h 2812935"/>
                  <a:gd name="connsiteX210" fmla="*/ 498947 w 1404720"/>
                  <a:gd name="connsiteY210" fmla="*/ 2531827 h 2812935"/>
                  <a:gd name="connsiteX211" fmla="*/ 458579 w 1404720"/>
                  <a:gd name="connsiteY211" fmla="*/ 2572195 h 2812935"/>
                  <a:gd name="connsiteX212" fmla="*/ 498947 w 1404720"/>
                  <a:gd name="connsiteY212" fmla="*/ 2612563 h 2812935"/>
                  <a:gd name="connsiteX213" fmla="*/ 539315 w 1404720"/>
                  <a:gd name="connsiteY213" fmla="*/ 2572195 h 2812935"/>
                  <a:gd name="connsiteX214" fmla="*/ 498947 w 1404720"/>
                  <a:gd name="connsiteY214" fmla="*/ 2531827 h 2812935"/>
                  <a:gd name="connsiteX215" fmla="*/ 414511 w 1404720"/>
                  <a:gd name="connsiteY215" fmla="*/ 2531827 h 2812935"/>
                  <a:gd name="connsiteX216" fmla="*/ 374143 w 1404720"/>
                  <a:gd name="connsiteY216" fmla="*/ 2572195 h 2812935"/>
                  <a:gd name="connsiteX217" fmla="*/ 414511 w 1404720"/>
                  <a:gd name="connsiteY217" fmla="*/ 2612563 h 2812935"/>
                  <a:gd name="connsiteX218" fmla="*/ 454879 w 1404720"/>
                  <a:gd name="connsiteY218" fmla="*/ 2572195 h 2812935"/>
                  <a:gd name="connsiteX219" fmla="*/ 414511 w 1404720"/>
                  <a:gd name="connsiteY219" fmla="*/ 2531827 h 2812935"/>
                  <a:gd name="connsiteX220" fmla="*/ 330075 w 1404720"/>
                  <a:gd name="connsiteY220" fmla="*/ 2531827 h 2812935"/>
                  <a:gd name="connsiteX221" fmla="*/ 289707 w 1404720"/>
                  <a:gd name="connsiteY221" fmla="*/ 2572195 h 2812935"/>
                  <a:gd name="connsiteX222" fmla="*/ 330075 w 1404720"/>
                  <a:gd name="connsiteY222" fmla="*/ 2612563 h 2812935"/>
                  <a:gd name="connsiteX223" fmla="*/ 370443 w 1404720"/>
                  <a:gd name="connsiteY223" fmla="*/ 2572195 h 2812935"/>
                  <a:gd name="connsiteX224" fmla="*/ 330075 w 1404720"/>
                  <a:gd name="connsiteY224" fmla="*/ 2531827 h 2812935"/>
                  <a:gd name="connsiteX225" fmla="*/ 245639 w 1404720"/>
                  <a:gd name="connsiteY225" fmla="*/ 2531827 h 2812935"/>
                  <a:gd name="connsiteX226" fmla="*/ 205271 w 1404720"/>
                  <a:gd name="connsiteY226" fmla="*/ 2572195 h 2812935"/>
                  <a:gd name="connsiteX227" fmla="*/ 245639 w 1404720"/>
                  <a:gd name="connsiteY227" fmla="*/ 2612563 h 2812935"/>
                  <a:gd name="connsiteX228" fmla="*/ 286007 w 1404720"/>
                  <a:gd name="connsiteY228" fmla="*/ 2572195 h 2812935"/>
                  <a:gd name="connsiteX229" fmla="*/ 245639 w 1404720"/>
                  <a:gd name="connsiteY229" fmla="*/ 2531827 h 2812935"/>
                  <a:gd name="connsiteX230" fmla="*/ 161202 w 1404720"/>
                  <a:gd name="connsiteY230" fmla="*/ 2531827 h 2812935"/>
                  <a:gd name="connsiteX231" fmla="*/ 120834 w 1404720"/>
                  <a:gd name="connsiteY231" fmla="*/ 2572195 h 2812935"/>
                  <a:gd name="connsiteX232" fmla="*/ 161202 w 1404720"/>
                  <a:gd name="connsiteY232" fmla="*/ 2612563 h 2812935"/>
                  <a:gd name="connsiteX233" fmla="*/ 201570 w 1404720"/>
                  <a:gd name="connsiteY233" fmla="*/ 2572195 h 2812935"/>
                  <a:gd name="connsiteX234" fmla="*/ 161202 w 1404720"/>
                  <a:gd name="connsiteY234" fmla="*/ 2531827 h 2812935"/>
                  <a:gd name="connsiteX235" fmla="*/ 76766 w 1404720"/>
                  <a:gd name="connsiteY235" fmla="*/ 2531827 h 2812935"/>
                  <a:gd name="connsiteX236" fmla="*/ 36398 w 1404720"/>
                  <a:gd name="connsiteY236" fmla="*/ 2572195 h 2812935"/>
                  <a:gd name="connsiteX237" fmla="*/ 76766 w 1404720"/>
                  <a:gd name="connsiteY237" fmla="*/ 2612563 h 2812935"/>
                  <a:gd name="connsiteX238" fmla="*/ 117134 w 1404720"/>
                  <a:gd name="connsiteY238" fmla="*/ 2572195 h 2812935"/>
                  <a:gd name="connsiteX239" fmla="*/ 76766 w 1404720"/>
                  <a:gd name="connsiteY239" fmla="*/ 2531827 h 2812935"/>
                  <a:gd name="connsiteX240" fmla="*/ 1343312 w 1404720"/>
                  <a:gd name="connsiteY240" fmla="*/ 2445777 h 2812935"/>
                  <a:gd name="connsiteX241" fmla="*/ 1302944 w 1404720"/>
                  <a:gd name="connsiteY241" fmla="*/ 2486145 h 2812935"/>
                  <a:gd name="connsiteX242" fmla="*/ 1343312 w 1404720"/>
                  <a:gd name="connsiteY242" fmla="*/ 2526513 h 2812935"/>
                  <a:gd name="connsiteX243" fmla="*/ 1383680 w 1404720"/>
                  <a:gd name="connsiteY243" fmla="*/ 2486145 h 2812935"/>
                  <a:gd name="connsiteX244" fmla="*/ 1343312 w 1404720"/>
                  <a:gd name="connsiteY244" fmla="*/ 2445777 h 2812935"/>
                  <a:gd name="connsiteX245" fmla="*/ 1258874 w 1404720"/>
                  <a:gd name="connsiteY245" fmla="*/ 2445777 h 2812935"/>
                  <a:gd name="connsiteX246" fmla="*/ 1218506 w 1404720"/>
                  <a:gd name="connsiteY246" fmla="*/ 2486145 h 2812935"/>
                  <a:gd name="connsiteX247" fmla="*/ 1258874 w 1404720"/>
                  <a:gd name="connsiteY247" fmla="*/ 2526513 h 2812935"/>
                  <a:gd name="connsiteX248" fmla="*/ 1299242 w 1404720"/>
                  <a:gd name="connsiteY248" fmla="*/ 2486145 h 2812935"/>
                  <a:gd name="connsiteX249" fmla="*/ 1258874 w 1404720"/>
                  <a:gd name="connsiteY249" fmla="*/ 2445777 h 2812935"/>
                  <a:gd name="connsiteX250" fmla="*/ 1174438 w 1404720"/>
                  <a:gd name="connsiteY250" fmla="*/ 2445777 h 2812935"/>
                  <a:gd name="connsiteX251" fmla="*/ 1134070 w 1404720"/>
                  <a:gd name="connsiteY251" fmla="*/ 2486145 h 2812935"/>
                  <a:gd name="connsiteX252" fmla="*/ 1174438 w 1404720"/>
                  <a:gd name="connsiteY252" fmla="*/ 2526513 h 2812935"/>
                  <a:gd name="connsiteX253" fmla="*/ 1214806 w 1404720"/>
                  <a:gd name="connsiteY253" fmla="*/ 2486145 h 2812935"/>
                  <a:gd name="connsiteX254" fmla="*/ 1174438 w 1404720"/>
                  <a:gd name="connsiteY254" fmla="*/ 2445777 h 2812935"/>
                  <a:gd name="connsiteX255" fmla="*/ 1090002 w 1404720"/>
                  <a:gd name="connsiteY255" fmla="*/ 2445777 h 2812935"/>
                  <a:gd name="connsiteX256" fmla="*/ 1049634 w 1404720"/>
                  <a:gd name="connsiteY256" fmla="*/ 2486145 h 2812935"/>
                  <a:gd name="connsiteX257" fmla="*/ 1090002 w 1404720"/>
                  <a:gd name="connsiteY257" fmla="*/ 2526513 h 2812935"/>
                  <a:gd name="connsiteX258" fmla="*/ 1130370 w 1404720"/>
                  <a:gd name="connsiteY258" fmla="*/ 2486145 h 2812935"/>
                  <a:gd name="connsiteX259" fmla="*/ 1090002 w 1404720"/>
                  <a:gd name="connsiteY259" fmla="*/ 2445777 h 2812935"/>
                  <a:gd name="connsiteX260" fmla="*/ 1005565 w 1404720"/>
                  <a:gd name="connsiteY260" fmla="*/ 2445777 h 2812935"/>
                  <a:gd name="connsiteX261" fmla="*/ 965197 w 1404720"/>
                  <a:gd name="connsiteY261" fmla="*/ 2486145 h 2812935"/>
                  <a:gd name="connsiteX262" fmla="*/ 1005565 w 1404720"/>
                  <a:gd name="connsiteY262" fmla="*/ 2526513 h 2812935"/>
                  <a:gd name="connsiteX263" fmla="*/ 1045933 w 1404720"/>
                  <a:gd name="connsiteY263" fmla="*/ 2486145 h 2812935"/>
                  <a:gd name="connsiteX264" fmla="*/ 1005565 w 1404720"/>
                  <a:gd name="connsiteY264" fmla="*/ 2445777 h 2812935"/>
                  <a:gd name="connsiteX265" fmla="*/ 921129 w 1404720"/>
                  <a:gd name="connsiteY265" fmla="*/ 2445777 h 2812935"/>
                  <a:gd name="connsiteX266" fmla="*/ 880761 w 1404720"/>
                  <a:gd name="connsiteY266" fmla="*/ 2486145 h 2812935"/>
                  <a:gd name="connsiteX267" fmla="*/ 921129 w 1404720"/>
                  <a:gd name="connsiteY267" fmla="*/ 2526513 h 2812935"/>
                  <a:gd name="connsiteX268" fmla="*/ 961497 w 1404720"/>
                  <a:gd name="connsiteY268" fmla="*/ 2486145 h 2812935"/>
                  <a:gd name="connsiteX269" fmla="*/ 921129 w 1404720"/>
                  <a:gd name="connsiteY269" fmla="*/ 2445777 h 2812935"/>
                  <a:gd name="connsiteX270" fmla="*/ 836693 w 1404720"/>
                  <a:gd name="connsiteY270" fmla="*/ 2445777 h 2812935"/>
                  <a:gd name="connsiteX271" fmla="*/ 796325 w 1404720"/>
                  <a:gd name="connsiteY271" fmla="*/ 2486145 h 2812935"/>
                  <a:gd name="connsiteX272" fmla="*/ 836693 w 1404720"/>
                  <a:gd name="connsiteY272" fmla="*/ 2526513 h 2812935"/>
                  <a:gd name="connsiteX273" fmla="*/ 877061 w 1404720"/>
                  <a:gd name="connsiteY273" fmla="*/ 2486145 h 2812935"/>
                  <a:gd name="connsiteX274" fmla="*/ 836693 w 1404720"/>
                  <a:gd name="connsiteY274" fmla="*/ 2445777 h 2812935"/>
                  <a:gd name="connsiteX275" fmla="*/ 752256 w 1404720"/>
                  <a:gd name="connsiteY275" fmla="*/ 2445777 h 2812935"/>
                  <a:gd name="connsiteX276" fmla="*/ 711888 w 1404720"/>
                  <a:gd name="connsiteY276" fmla="*/ 2486145 h 2812935"/>
                  <a:gd name="connsiteX277" fmla="*/ 752256 w 1404720"/>
                  <a:gd name="connsiteY277" fmla="*/ 2526513 h 2812935"/>
                  <a:gd name="connsiteX278" fmla="*/ 792624 w 1404720"/>
                  <a:gd name="connsiteY278" fmla="*/ 2486145 h 2812935"/>
                  <a:gd name="connsiteX279" fmla="*/ 752256 w 1404720"/>
                  <a:gd name="connsiteY279" fmla="*/ 2445777 h 2812935"/>
                  <a:gd name="connsiteX280" fmla="*/ 667820 w 1404720"/>
                  <a:gd name="connsiteY280" fmla="*/ 2445777 h 2812935"/>
                  <a:gd name="connsiteX281" fmla="*/ 627452 w 1404720"/>
                  <a:gd name="connsiteY281" fmla="*/ 2486145 h 2812935"/>
                  <a:gd name="connsiteX282" fmla="*/ 667820 w 1404720"/>
                  <a:gd name="connsiteY282" fmla="*/ 2526513 h 2812935"/>
                  <a:gd name="connsiteX283" fmla="*/ 708188 w 1404720"/>
                  <a:gd name="connsiteY283" fmla="*/ 2486145 h 2812935"/>
                  <a:gd name="connsiteX284" fmla="*/ 667820 w 1404720"/>
                  <a:gd name="connsiteY284" fmla="*/ 2445777 h 2812935"/>
                  <a:gd name="connsiteX285" fmla="*/ 583384 w 1404720"/>
                  <a:gd name="connsiteY285" fmla="*/ 2445777 h 2812935"/>
                  <a:gd name="connsiteX286" fmla="*/ 543016 w 1404720"/>
                  <a:gd name="connsiteY286" fmla="*/ 2486145 h 2812935"/>
                  <a:gd name="connsiteX287" fmla="*/ 583384 w 1404720"/>
                  <a:gd name="connsiteY287" fmla="*/ 2526513 h 2812935"/>
                  <a:gd name="connsiteX288" fmla="*/ 623752 w 1404720"/>
                  <a:gd name="connsiteY288" fmla="*/ 2486145 h 2812935"/>
                  <a:gd name="connsiteX289" fmla="*/ 583384 w 1404720"/>
                  <a:gd name="connsiteY289" fmla="*/ 2445777 h 2812935"/>
                  <a:gd name="connsiteX290" fmla="*/ 498947 w 1404720"/>
                  <a:gd name="connsiteY290" fmla="*/ 2445777 h 2812935"/>
                  <a:gd name="connsiteX291" fmla="*/ 458579 w 1404720"/>
                  <a:gd name="connsiteY291" fmla="*/ 2486145 h 2812935"/>
                  <a:gd name="connsiteX292" fmla="*/ 498947 w 1404720"/>
                  <a:gd name="connsiteY292" fmla="*/ 2526513 h 2812935"/>
                  <a:gd name="connsiteX293" fmla="*/ 539315 w 1404720"/>
                  <a:gd name="connsiteY293" fmla="*/ 2486145 h 2812935"/>
                  <a:gd name="connsiteX294" fmla="*/ 498947 w 1404720"/>
                  <a:gd name="connsiteY294" fmla="*/ 2445777 h 2812935"/>
                  <a:gd name="connsiteX295" fmla="*/ 414511 w 1404720"/>
                  <a:gd name="connsiteY295" fmla="*/ 2445777 h 2812935"/>
                  <a:gd name="connsiteX296" fmla="*/ 374143 w 1404720"/>
                  <a:gd name="connsiteY296" fmla="*/ 2486145 h 2812935"/>
                  <a:gd name="connsiteX297" fmla="*/ 414511 w 1404720"/>
                  <a:gd name="connsiteY297" fmla="*/ 2526513 h 2812935"/>
                  <a:gd name="connsiteX298" fmla="*/ 454879 w 1404720"/>
                  <a:gd name="connsiteY298" fmla="*/ 2486145 h 2812935"/>
                  <a:gd name="connsiteX299" fmla="*/ 414511 w 1404720"/>
                  <a:gd name="connsiteY299" fmla="*/ 2445777 h 2812935"/>
                  <a:gd name="connsiteX300" fmla="*/ 330075 w 1404720"/>
                  <a:gd name="connsiteY300" fmla="*/ 2445777 h 2812935"/>
                  <a:gd name="connsiteX301" fmla="*/ 289707 w 1404720"/>
                  <a:gd name="connsiteY301" fmla="*/ 2486145 h 2812935"/>
                  <a:gd name="connsiteX302" fmla="*/ 330075 w 1404720"/>
                  <a:gd name="connsiteY302" fmla="*/ 2526513 h 2812935"/>
                  <a:gd name="connsiteX303" fmla="*/ 370443 w 1404720"/>
                  <a:gd name="connsiteY303" fmla="*/ 2486145 h 2812935"/>
                  <a:gd name="connsiteX304" fmla="*/ 330075 w 1404720"/>
                  <a:gd name="connsiteY304" fmla="*/ 2445777 h 2812935"/>
                  <a:gd name="connsiteX305" fmla="*/ 245639 w 1404720"/>
                  <a:gd name="connsiteY305" fmla="*/ 2445777 h 2812935"/>
                  <a:gd name="connsiteX306" fmla="*/ 205271 w 1404720"/>
                  <a:gd name="connsiteY306" fmla="*/ 2486145 h 2812935"/>
                  <a:gd name="connsiteX307" fmla="*/ 245639 w 1404720"/>
                  <a:gd name="connsiteY307" fmla="*/ 2526513 h 2812935"/>
                  <a:gd name="connsiteX308" fmla="*/ 286007 w 1404720"/>
                  <a:gd name="connsiteY308" fmla="*/ 2486145 h 2812935"/>
                  <a:gd name="connsiteX309" fmla="*/ 245639 w 1404720"/>
                  <a:gd name="connsiteY309" fmla="*/ 2445777 h 2812935"/>
                  <a:gd name="connsiteX310" fmla="*/ 161202 w 1404720"/>
                  <a:gd name="connsiteY310" fmla="*/ 2445777 h 2812935"/>
                  <a:gd name="connsiteX311" fmla="*/ 120834 w 1404720"/>
                  <a:gd name="connsiteY311" fmla="*/ 2486145 h 2812935"/>
                  <a:gd name="connsiteX312" fmla="*/ 161202 w 1404720"/>
                  <a:gd name="connsiteY312" fmla="*/ 2526513 h 2812935"/>
                  <a:gd name="connsiteX313" fmla="*/ 201570 w 1404720"/>
                  <a:gd name="connsiteY313" fmla="*/ 2486145 h 2812935"/>
                  <a:gd name="connsiteX314" fmla="*/ 161202 w 1404720"/>
                  <a:gd name="connsiteY314" fmla="*/ 2445777 h 2812935"/>
                  <a:gd name="connsiteX315" fmla="*/ 76766 w 1404720"/>
                  <a:gd name="connsiteY315" fmla="*/ 2445777 h 2812935"/>
                  <a:gd name="connsiteX316" fmla="*/ 36398 w 1404720"/>
                  <a:gd name="connsiteY316" fmla="*/ 2486145 h 2812935"/>
                  <a:gd name="connsiteX317" fmla="*/ 76766 w 1404720"/>
                  <a:gd name="connsiteY317" fmla="*/ 2526513 h 2812935"/>
                  <a:gd name="connsiteX318" fmla="*/ 117134 w 1404720"/>
                  <a:gd name="connsiteY318" fmla="*/ 2486145 h 2812935"/>
                  <a:gd name="connsiteX319" fmla="*/ 76766 w 1404720"/>
                  <a:gd name="connsiteY319" fmla="*/ 2445777 h 2812935"/>
                  <a:gd name="connsiteX320" fmla="*/ 1343312 w 1404720"/>
                  <a:gd name="connsiteY320" fmla="*/ 2359728 h 2812935"/>
                  <a:gd name="connsiteX321" fmla="*/ 1302944 w 1404720"/>
                  <a:gd name="connsiteY321" fmla="*/ 2400096 h 2812935"/>
                  <a:gd name="connsiteX322" fmla="*/ 1343312 w 1404720"/>
                  <a:gd name="connsiteY322" fmla="*/ 2440464 h 2812935"/>
                  <a:gd name="connsiteX323" fmla="*/ 1383680 w 1404720"/>
                  <a:gd name="connsiteY323" fmla="*/ 2400096 h 2812935"/>
                  <a:gd name="connsiteX324" fmla="*/ 1343312 w 1404720"/>
                  <a:gd name="connsiteY324" fmla="*/ 2359728 h 2812935"/>
                  <a:gd name="connsiteX325" fmla="*/ 1258874 w 1404720"/>
                  <a:gd name="connsiteY325" fmla="*/ 2359728 h 2812935"/>
                  <a:gd name="connsiteX326" fmla="*/ 1218506 w 1404720"/>
                  <a:gd name="connsiteY326" fmla="*/ 2400096 h 2812935"/>
                  <a:gd name="connsiteX327" fmla="*/ 1258874 w 1404720"/>
                  <a:gd name="connsiteY327" fmla="*/ 2440464 h 2812935"/>
                  <a:gd name="connsiteX328" fmla="*/ 1299242 w 1404720"/>
                  <a:gd name="connsiteY328" fmla="*/ 2400096 h 2812935"/>
                  <a:gd name="connsiteX329" fmla="*/ 1258874 w 1404720"/>
                  <a:gd name="connsiteY329" fmla="*/ 2359728 h 2812935"/>
                  <a:gd name="connsiteX330" fmla="*/ 1174438 w 1404720"/>
                  <a:gd name="connsiteY330" fmla="*/ 2359728 h 2812935"/>
                  <a:gd name="connsiteX331" fmla="*/ 1134070 w 1404720"/>
                  <a:gd name="connsiteY331" fmla="*/ 2400096 h 2812935"/>
                  <a:gd name="connsiteX332" fmla="*/ 1174438 w 1404720"/>
                  <a:gd name="connsiteY332" fmla="*/ 2440464 h 2812935"/>
                  <a:gd name="connsiteX333" fmla="*/ 1214806 w 1404720"/>
                  <a:gd name="connsiteY333" fmla="*/ 2400096 h 2812935"/>
                  <a:gd name="connsiteX334" fmla="*/ 1174438 w 1404720"/>
                  <a:gd name="connsiteY334" fmla="*/ 2359728 h 2812935"/>
                  <a:gd name="connsiteX335" fmla="*/ 1090002 w 1404720"/>
                  <a:gd name="connsiteY335" fmla="*/ 2359728 h 2812935"/>
                  <a:gd name="connsiteX336" fmla="*/ 1049634 w 1404720"/>
                  <a:gd name="connsiteY336" fmla="*/ 2400096 h 2812935"/>
                  <a:gd name="connsiteX337" fmla="*/ 1090002 w 1404720"/>
                  <a:gd name="connsiteY337" fmla="*/ 2440464 h 2812935"/>
                  <a:gd name="connsiteX338" fmla="*/ 1130370 w 1404720"/>
                  <a:gd name="connsiteY338" fmla="*/ 2400096 h 2812935"/>
                  <a:gd name="connsiteX339" fmla="*/ 1090002 w 1404720"/>
                  <a:gd name="connsiteY339" fmla="*/ 2359728 h 2812935"/>
                  <a:gd name="connsiteX340" fmla="*/ 1005565 w 1404720"/>
                  <a:gd name="connsiteY340" fmla="*/ 2359728 h 2812935"/>
                  <a:gd name="connsiteX341" fmla="*/ 965197 w 1404720"/>
                  <a:gd name="connsiteY341" fmla="*/ 2400096 h 2812935"/>
                  <a:gd name="connsiteX342" fmla="*/ 1005565 w 1404720"/>
                  <a:gd name="connsiteY342" fmla="*/ 2440464 h 2812935"/>
                  <a:gd name="connsiteX343" fmla="*/ 1045933 w 1404720"/>
                  <a:gd name="connsiteY343" fmla="*/ 2400096 h 2812935"/>
                  <a:gd name="connsiteX344" fmla="*/ 1005565 w 1404720"/>
                  <a:gd name="connsiteY344" fmla="*/ 2359728 h 2812935"/>
                  <a:gd name="connsiteX345" fmla="*/ 921129 w 1404720"/>
                  <a:gd name="connsiteY345" fmla="*/ 2359728 h 2812935"/>
                  <a:gd name="connsiteX346" fmla="*/ 880761 w 1404720"/>
                  <a:gd name="connsiteY346" fmla="*/ 2400096 h 2812935"/>
                  <a:gd name="connsiteX347" fmla="*/ 921129 w 1404720"/>
                  <a:gd name="connsiteY347" fmla="*/ 2440464 h 2812935"/>
                  <a:gd name="connsiteX348" fmla="*/ 961497 w 1404720"/>
                  <a:gd name="connsiteY348" fmla="*/ 2400096 h 2812935"/>
                  <a:gd name="connsiteX349" fmla="*/ 921129 w 1404720"/>
                  <a:gd name="connsiteY349" fmla="*/ 2359728 h 2812935"/>
                  <a:gd name="connsiteX350" fmla="*/ 836693 w 1404720"/>
                  <a:gd name="connsiteY350" fmla="*/ 2359728 h 2812935"/>
                  <a:gd name="connsiteX351" fmla="*/ 796325 w 1404720"/>
                  <a:gd name="connsiteY351" fmla="*/ 2400096 h 2812935"/>
                  <a:gd name="connsiteX352" fmla="*/ 836693 w 1404720"/>
                  <a:gd name="connsiteY352" fmla="*/ 2440464 h 2812935"/>
                  <a:gd name="connsiteX353" fmla="*/ 877061 w 1404720"/>
                  <a:gd name="connsiteY353" fmla="*/ 2400096 h 2812935"/>
                  <a:gd name="connsiteX354" fmla="*/ 836693 w 1404720"/>
                  <a:gd name="connsiteY354" fmla="*/ 2359728 h 2812935"/>
                  <a:gd name="connsiteX355" fmla="*/ 752256 w 1404720"/>
                  <a:gd name="connsiteY355" fmla="*/ 2359728 h 2812935"/>
                  <a:gd name="connsiteX356" fmla="*/ 711888 w 1404720"/>
                  <a:gd name="connsiteY356" fmla="*/ 2400096 h 2812935"/>
                  <a:gd name="connsiteX357" fmla="*/ 752256 w 1404720"/>
                  <a:gd name="connsiteY357" fmla="*/ 2440464 h 2812935"/>
                  <a:gd name="connsiteX358" fmla="*/ 792624 w 1404720"/>
                  <a:gd name="connsiteY358" fmla="*/ 2400096 h 2812935"/>
                  <a:gd name="connsiteX359" fmla="*/ 752256 w 1404720"/>
                  <a:gd name="connsiteY359" fmla="*/ 2359728 h 2812935"/>
                  <a:gd name="connsiteX360" fmla="*/ 667820 w 1404720"/>
                  <a:gd name="connsiteY360" fmla="*/ 2359728 h 2812935"/>
                  <a:gd name="connsiteX361" fmla="*/ 627452 w 1404720"/>
                  <a:gd name="connsiteY361" fmla="*/ 2400096 h 2812935"/>
                  <a:gd name="connsiteX362" fmla="*/ 667820 w 1404720"/>
                  <a:gd name="connsiteY362" fmla="*/ 2440464 h 2812935"/>
                  <a:gd name="connsiteX363" fmla="*/ 708188 w 1404720"/>
                  <a:gd name="connsiteY363" fmla="*/ 2400096 h 2812935"/>
                  <a:gd name="connsiteX364" fmla="*/ 667820 w 1404720"/>
                  <a:gd name="connsiteY364" fmla="*/ 2359728 h 2812935"/>
                  <a:gd name="connsiteX365" fmla="*/ 583384 w 1404720"/>
                  <a:gd name="connsiteY365" fmla="*/ 2359728 h 2812935"/>
                  <a:gd name="connsiteX366" fmla="*/ 543016 w 1404720"/>
                  <a:gd name="connsiteY366" fmla="*/ 2400096 h 2812935"/>
                  <a:gd name="connsiteX367" fmla="*/ 583384 w 1404720"/>
                  <a:gd name="connsiteY367" fmla="*/ 2440464 h 2812935"/>
                  <a:gd name="connsiteX368" fmla="*/ 623752 w 1404720"/>
                  <a:gd name="connsiteY368" fmla="*/ 2400096 h 2812935"/>
                  <a:gd name="connsiteX369" fmla="*/ 583384 w 1404720"/>
                  <a:gd name="connsiteY369" fmla="*/ 2359728 h 2812935"/>
                  <a:gd name="connsiteX370" fmla="*/ 498947 w 1404720"/>
                  <a:gd name="connsiteY370" fmla="*/ 2359728 h 2812935"/>
                  <a:gd name="connsiteX371" fmla="*/ 458579 w 1404720"/>
                  <a:gd name="connsiteY371" fmla="*/ 2400096 h 2812935"/>
                  <a:gd name="connsiteX372" fmla="*/ 498947 w 1404720"/>
                  <a:gd name="connsiteY372" fmla="*/ 2440464 h 2812935"/>
                  <a:gd name="connsiteX373" fmla="*/ 539315 w 1404720"/>
                  <a:gd name="connsiteY373" fmla="*/ 2400096 h 2812935"/>
                  <a:gd name="connsiteX374" fmla="*/ 498947 w 1404720"/>
                  <a:gd name="connsiteY374" fmla="*/ 2359728 h 2812935"/>
                  <a:gd name="connsiteX375" fmla="*/ 414511 w 1404720"/>
                  <a:gd name="connsiteY375" fmla="*/ 2359728 h 2812935"/>
                  <a:gd name="connsiteX376" fmla="*/ 374143 w 1404720"/>
                  <a:gd name="connsiteY376" fmla="*/ 2400096 h 2812935"/>
                  <a:gd name="connsiteX377" fmla="*/ 414511 w 1404720"/>
                  <a:gd name="connsiteY377" fmla="*/ 2440464 h 2812935"/>
                  <a:gd name="connsiteX378" fmla="*/ 454879 w 1404720"/>
                  <a:gd name="connsiteY378" fmla="*/ 2400096 h 2812935"/>
                  <a:gd name="connsiteX379" fmla="*/ 414511 w 1404720"/>
                  <a:gd name="connsiteY379" fmla="*/ 2359728 h 2812935"/>
                  <a:gd name="connsiteX380" fmla="*/ 330075 w 1404720"/>
                  <a:gd name="connsiteY380" fmla="*/ 2359728 h 2812935"/>
                  <a:gd name="connsiteX381" fmla="*/ 289707 w 1404720"/>
                  <a:gd name="connsiteY381" fmla="*/ 2400096 h 2812935"/>
                  <a:gd name="connsiteX382" fmla="*/ 330075 w 1404720"/>
                  <a:gd name="connsiteY382" fmla="*/ 2440464 h 2812935"/>
                  <a:gd name="connsiteX383" fmla="*/ 370443 w 1404720"/>
                  <a:gd name="connsiteY383" fmla="*/ 2400096 h 2812935"/>
                  <a:gd name="connsiteX384" fmla="*/ 330075 w 1404720"/>
                  <a:gd name="connsiteY384" fmla="*/ 2359728 h 2812935"/>
                  <a:gd name="connsiteX385" fmla="*/ 245639 w 1404720"/>
                  <a:gd name="connsiteY385" fmla="*/ 2359728 h 2812935"/>
                  <a:gd name="connsiteX386" fmla="*/ 205271 w 1404720"/>
                  <a:gd name="connsiteY386" fmla="*/ 2400096 h 2812935"/>
                  <a:gd name="connsiteX387" fmla="*/ 245639 w 1404720"/>
                  <a:gd name="connsiteY387" fmla="*/ 2440464 h 2812935"/>
                  <a:gd name="connsiteX388" fmla="*/ 286007 w 1404720"/>
                  <a:gd name="connsiteY388" fmla="*/ 2400096 h 2812935"/>
                  <a:gd name="connsiteX389" fmla="*/ 245639 w 1404720"/>
                  <a:gd name="connsiteY389" fmla="*/ 2359728 h 2812935"/>
                  <a:gd name="connsiteX390" fmla="*/ 161202 w 1404720"/>
                  <a:gd name="connsiteY390" fmla="*/ 2359728 h 2812935"/>
                  <a:gd name="connsiteX391" fmla="*/ 120834 w 1404720"/>
                  <a:gd name="connsiteY391" fmla="*/ 2400096 h 2812935"/>
                  <a:gd name="connsiteX392" fmla="*/ 161202 w 1404720"/>
                  <a:gd name="connsiteY392" fmla="*/ 2440464 h 2812935"/>
                  <a:gd name="connsiteX393" fmla="*/ 201570 w 1404720"/>
                  <a:gd name="connsiteY393" fmla="*/ 2400096 h 2812935"/>
                  <a:gd name="connsiteX394" fmla="*/ 161202 w 1404720"/>
                  <a:gd name="connsiteY394" fmla="*/ 2359728 h 2812935"/>
                  <a:gd name="connsiteX395" fmla="*/ 76766 w 1404720"/>
                  <a:gd name="connsiteY395" fmla="*/ 2359728 h 2812935"/>
                  <a:gd name="connsiteX396" fmla="*/ 36398 w 1404720"/>
                  <a:gd name="connsiteY396" fmla="*/ 2400096 h 2812935"/>
                  <a:gd name="connsiteX397" fmla="*/ 76766 w 1404720"/>
                  <a:gd name="connsiteY397" fmla="*/ 2440464 h 2812935"/>
                  <a:gd name="connsiteX398" fmla="*/ 117134 w 1404720"/>
                  <a:gd name="connsiteY398" fmla="*/ 2400096 h 2812935"/>
                  <a:gd name="connsiteX399" fmla="*/ 76766 w 1404720"/>
                  <a:gd name="connsiteY399" fmla="*/ 2359728 h 2812935"/>
                  <a:gd name="connsiteX400" fmla="*/ 1343312 w 1404720"/>
                  <a:gd name="connsiteY400" fmla="*/ 2273679 h 2812935"/>
                  <a:gd name="connsiteX401" fmla="*/ 1302944 w 1404720"/>
                  <a:gd name="connsiteY401" fmla="*/ 2314047 h 2812935"/>
                  <a:gd name="connsiteX402" fmla="*/ 1343312 w 1404720"/>
                  <a:gd name="connsiteY402" fmla="*/ 2354415 h 2812935"/>
                  <a:gd name="connsiteX403" fmla="*/ 1383680 w 1404720"/>
                  <a:gd name="connsiteY403" fmla="*/ 2314047 h 2812935"/>
                  <a:gd name="connsiteX404" fmla="*/ 1343312 w 1404720"/>
                  <a:gd name="connsiteY404" fmla="*/ 2273679 h 2812935"/>
                  <a:gd name="connsiteX405" fmla="*/ 1258874 w 1404720"/>
                  <a:gd name="connsiteY405" fmla="*/ 2273679 h 2812935"/>
                  <a:gd name="connsiteX406" fmla="*/ 1218506 w 1404720"/>
                  <a:gd name="connsiteY406" fmla="*/ 2314047 h 2812935"/>
                  <a:gd name="connsiteX407" fmla="*/ 1258874 w 1404720"/>
                  <a:gd name="connsiteY407" fmla="*/ 2354415 h 2812935"/>
                  <a:gd name="connsiteX408" fmla="*/ 1299242 w 1404720"/>
                  <a:gd name="connsiteY408" fmla="*/ 2314047 h 2812935"/>
                  <a:gd name="connsiteX409" fmla="*/ 1258874 w 1404720"/>
                  <a:gd name="connsiteY409" fmla="*/ 2273679 h 2812935"/>
                  <a:gd name="connsiteX410" fmla="*/ 1174438 w 1404720"/>
                  <a:gd name="connsiteY410" fmla="*/ 2273679 h 2812935"/>
                  <a:gd name="connsiteX411" fmla="*/ 1134070 w 1404720"/>
                  <a:gd name="connsiteY411" fmla="*/ 2314047 h 2812935"/>
                  <a:gd name="connsiteX412" fmla="*/ 1174438 w 1404720"/>
                  <a:gd name="connsiteY412" fmla="*/ 2354415 h 2812935"/>
                  <a:gd name="connsiteX413" fmla="*/ 1214806 w 1404720"/>
                  <a:gd name="connsiteY413" fmla="*/ 2314047 h 2812935"/>
                  <a:gd name="connsiteX414" fmla="*/ 1174438 w 1404720"/>
                  <a:gd name="connsiteY414" fmla="*/ 2273679 h 2812935"/>
                  <a:gd name="connsiteX415" fmla="*/ 1090002 w 1404720"/>
                  <a:gd name="connsiteY415" fmla="*/ 2273679 h 2812935"/>
                  <a:gd name="connsiteX416" fmla="*/ 1049634 w 1404720"/>
                  <a:gd name="connsiteY416" fmla="*/ 2314047 h 2812935"/>
                  <a:gd name="connsiteX417" fmla="*/ 1090002 w 1404720"/>
                  <a:gd name="connsiteY417" fmla="*/ 2354415 h 2812935"/>
                  <a:gd name="connsiteX418" fmla="*/ 1130370 w 1404720"/>
                  <a:gd name="connsiteY418" fmla="*/ 2314047 h 2812935"/>
                  <a:gd name="connsiteX419" fmla="*/ 1090002 w 1404720"/>
                  <a:gd name="connsiteY419" fmla="*/ 2273679 h 2812935"/>
                  <a:gd name="connsiteX420" fmla="*/ 1005565 w 1404720"/>
                  <a:gd name="connsiteY420" fmla="*/ 2273679 h 2812935"/>
                  <a:gd name="connsiteX421" fmla="*/ 965197 w 1404720"/>
                  <a:gd name="connsiteY421" fmla="*/ 2314047 h 2812935"/>
                  <a:gd name="connsiteX422" fmla="*/ 1005565 w 1404720"/>
                  <a:gd name="connsiteY422" fmla="*/ 2354415 h 2812935"/>
                  <a:gd name="connsiteX423" fmla="*/ 1045933 w 1404720"/>
                  <a:gd name="connsiteY423" fmla="*/ 2314047 h 2812935"/>
                  <a:gd name="connsiteX424" fmla="*/ 1005565 w 1404720"/>
                  <a:gd name="connsiteY424" fmla="*/ 2273679 h 2812935"/>
                  <a:gd name="connsiteX425" fmla="*/ 921129 w 1404720"/>
                  <a:gd name="connsiteY425" fmla="*/ 2273679 h 2812935"/>
                  <a:gd name="connsiteX426" fmla="*/ 880761 w 1404720"/>
                  <a:gd name="connsiteY426" fmla="*/ 2314047 h 2812935"/>
                  <a:gd name="connsiteX427" fmla="*/ 921129 w 1404720"/>
                  <a:gd name="connsiteY427" fmla="*/ 2354415 h 2812935"/>
                  <a:gd name="connsiteX428" fmla="*/ 961497 w 1404720"/>
                  <a:gd name="connsiteY428" fmla="*/ 2314047 h 2812935"/>
                  <a:gd name="connsiteX429" fmla="*/ 921129 w 1404720"/>
                  <a:gd name="connsiteY429" fmla="*/ 2273679 h 2812935"/>
                  <a:gd name="connsiteX430" fmla="*/ 836693 w 1404720"/>
                  <a:gd name="connsiteY430" fmla="*/ 2273679 h 2812935"/>
                  <a:gd name="connsiteX431" fmla="*/ 796325 w 1404720"/>
                  <a:gd name="connsiteY431" fmla="*/ 2314047 h 2812935"/>
                  <a:gd name="connsiteX432" fmla="*/ 836693 w 1404720"/>
                  <a:gd name="connsiteY432" fmla="*/ 2354415 h 2812935"/>
                  <a:gd name="connsiteX433" fmla="*/ 877061 w 1404720"/>
                  <a:gd name="connsiteY433" fmla="*/ 2314047 h 2812935"/>
                  <a:gd name="connsiteX434" fmla="*/ 836693 w 1404720"/>
                  <a:gd name="connsiteY434" fmla="*/ 2273679 h 2812935"/>
                  <a:gd name="connsiteX435" fmla="*/ 752256 w 1404720"/>
                  <a:gd name="connsiteY435" fmla="*/ 2273679 h 2812935"/>
                  <a:gd name="connsiteX436" fmla="*/ 711888 w 1404720"/>
                  <a:gd name="connsiteY436" fmla="*/ 2314047 h 2812935"/>
                  <a:gd name="connsiteX437" fmla="*/ 752256 w 1404720"/>
                  <a:gd name="connsiteY437" fmla="*/ 2354415 h 2812935"/>
                  <a:gd name="connsiteX438" fmla="*/ 792624 w 1404720"/>
                  <a:gd name="connsiteY438" fmla="*/ 2314047 h 2812935"/>
                  <a:gd name="connsiteX439" fmla="*/ 752256 w 1404720"/>
                  <a:gd name="connsiteY439" fmla="*/ 2273679 h 2812935"/>
                  <a:gd name="connsiteX440" fmla="*/ 667820 w 1404720"/>
                  <a:gd name="connsiteY440" fmla="*/ 2273679 h 2812935"/>
                  <a:gd name="connsiteX441" fmla="*/ 627452 w 1404720"/>
                  <a:gd name="connsiteY441" fmla="*/ 2314047 h 2812935"/>
                  <a:gd name="connsiteX442" fmla="*/ 667820 w 1404720"/>
                  <a:gd name="connsiteY442" fmla="*/ 2354415 h 2812935"/>
                  <a:gd name="connsiteX443" fmla="*/ 708188 w 1404720"/>
                  <a:gd name="connsiteY443" fmla="*/ 2314047 h 2812935"/>
                  <a:gd name="connsiteX444" fmla="*/ 667820 w 1404720"/>
                  <a:gd name="connsiteY444" fmla="*/ 2273679 h 2812935"/>
                  <a:gd name="connsiteX445" fmla="*/ 583384 w 1404720"/>
                  <a:gd name="connsiteY445" fmla="*/ 2273679 h 2812935"/>
                  <a:gd name="connsiteX446" fmla="*/ 543016 w 1404720"/>
                  <a:gd name="connsiteY446" fmla="*/ 2314047 h 2812935"/>
                  <a:gd name="connsiteX447" fmla="*/ 583384 w 1404720"/>
                  <a:gd name="connsiteY447" fmla="*/ 2354415 h 2812935"/>
                  <a:gd name="connsiteX448" fmla="*/ 623752 w 1404720"/>
                  <a:gd name="connsiteY448" fmla="*/ 2314047 h 2812935"/>
                  <a:gd name="connsiteX449" fmla="*/ 583384 w 1404720"/>
                  <a:gd name="connsiteY449" fmla="*/ 2273679 h 2812935"/>
                  <a:gd name="connsiteX450" fmla="*/ 498947 w 1404720"/>
                  <a:gd name="connsiteY450" fmla="*/ 2273679 h 2812935"/>
                  <a:gd name="connsiteX451" fmla="*/ 458579 w 1404720"/>
                  <a:gd name="connsiteY451" fmla="*/ 2314047 h 2812935"/>
                  <a:gd name="connsiteX452" fmla="*/ 498947 w 1404720"/>
                  <a:gd name="connsiteY452" fmla="*/ 2354415 h 2812935"/>
                  <a:gd name="connsiteX453" fmla="*/ 539315 w 1404720"/>
                  <a:gd name="connsiteY453" fmla="*/ 2314047 h 2812935"/>
                  <a:gd name="connsiteX454" fmla="*/ 498947 w 1404720"/>
                  <a:gd name="connsiteY454" fmla="*/ 2273679 h 2812935"/>
                  <a:gd name="connsiteX455" fmla="*/ 414511 w 1404720"/>
                  <a:gd name="connsiteY455" fmla="*/ 2273679 h 2812935"/>
                  <a:gd name="connsiteX456" fmla="*/ 374143 w 1404720"/>
                  <a:gd name="connsiteY456" fmla="*/ 2314047 h 2812935"/>
                  <a:gd name="connsiteX457" fmla="*/ 414511 w 1404720"/>
                  <a:gd name="connsiteY457" fmla="*/ 2354415 h 2812935"/>
                  <a:gd name="connsiteX458" fmla="*/ 454879 w 1404720"/>
                  <a:gd name="connsiteY458" fmla="*/ 2314047 h 2812935"/>
                  <a:gd name="connsiteX459" fmla="*/ 414511 w 1404720"/>
                  <a:gd name="connsiteY459" fmla="*/ 2273679 h 2812935"/>
                  <a:gd name="connsiteX460" fmla="*/ 330075 w 1404720"/>
                  <a:gd name="connsiteY460" fmla="*/ 2273679 h 2812935"/>
                  <a:gd name="connsiteX461" fmla="*/ 289707 w 1404720"/>
                  <a:gd name="connsiteY461" fmla="*/ 2314047 h 2812935"/>
                  <a:gd name="connsiteX462" fmla="*/ 330075 w 1404720"/>
                  <a:gd name="connsiteY462" fmla="*/ 2354415 h 2812935"/>
                  <a:gd name="connsiteX463" fmla="*/ 370443 w 1404720"/>
                  <a:gd name="connsiteY463" fmla="*/ 2314047 h 2812935"/>
                  <a:gd name="connsiteX464" fmla="*/ 330075 w 1404720"/>
                  <a:gd name="connsiteY464" fmla="*/ 2273679 h 2812935"/>
                  <a:gd name="connsiteX465" fmla="*/ 245639 w 1404720"/>
                  <a:gd name="connsiteY465" fmla="*/ 2273679 h 2812935"/>
                  <a:gd name="connsiteX466" fmla="*/ 205271 w 1404720"/>
                  <a:gd name="connsiteY466" fmla="*/ 2314047 h 2812935"/>
                  <a:gd name="connsiteX467" fmla="*/ 245639 w 1404720"/>
                  <a:gd name="connsiteY467" fmla="*/ 2354415 h 2812935"/>
                  <a:gd name="connsiteX468" fmla="*/ 286007 w 1404720"/>
                  <a:gd name="connsiteY468" fmla="*/ 2314047 h 2812935"/>
                  <a:gd name="connsiteX469" fmla="*/ 245639 w 1404720"/>
                  <a:gd name="connsiteY469" fmla="*/ 2273679 h 2812935"/>
                  <a:gd name="connsiteX470" fmla="*/ 161202 w 1404720"/>
                  <a:gd name="connsiteY470" fmla="*/ 2273679 h 2812935"/>
                  <a:gd name="connsiteX471" fmla="*/ 120834 w 1404720"/>
                  <a:gd name="connsiteY471" fmla="*/ 2314047 h 2812935"/>
                  <a:gd name="connsiteX472" fmla="*/ 161202 w 1404720"/>
                  <a:gd name="connsiteY472" fmla="*/ 2354415 h 2812935"/>
                  <a:gd name="connsiteX473" fmla="*/ 201570 w 1404720"/>
                  <a:gd name="connsiteY473" fmla="*/ 2314047 h 2812935"/>
                  <a:gd name="connsiteX474" fmla="*/ 161202 w 1404720"/>
                  <a:gd name="connsiteY474" fmla="*/ 2273679 h 2812935"/>
                  <a:gd name="connsiteX475" fmla="*/ 76766 w 1404720"/>
                  <a:gd name="connsiteY475" fmla="*/ 2273679 h 2812935"/>
                  <a:gd name="connsiteX476" fmla="*/ 36398 w 1404720"/>
                  <a:gd name="connsiteY476" fmla="*/ 2314047 h 2812935"/>
                  <a:gd name="connsiteX477" fmla="*/ 76766 w 1404720"/>
                  <a:gd name="connsiteY477" fmla="*/ 2354415 h 2812935"/>
                  <a:gd name="connsiteX478" fmla="*/ 117134 w 1404720"/>
                  <a:gd name="connsiteY478" fmla="*/ 2314047 h 2812935"/>
                  <a:gd name="connsiteX479" fmla="*/ 76766 w 1404720"/>
                  <a:gd name="connsiteY479" fmla="*/ 2273679 h 2812935"/>
                  <a:gd name="connsiteX480" fmla="*/ 1343312 w 1404720"/>
                  <a:gd name="connsiteY480" fmla="*/ 2187630 h 2812935"/>
                  <a:gd name="connsiteX481" fmla="*/ 1302944 w 1404720"/>
                  <a:gd name="connsiteY481" fmla="*/ 2227998 h 2812935"/>
                  <a:gd name="connsiteX482" fmla="*/ 1343312 w 1404720"/>
                  <a:gd name="connsiteY482" fmla="*/ 2268366 h 2812935"/>
                  <a:gd name="connsiteX483" fmla="*/ 1383680 w 1404720"/>
                  <a:gd name="connsiteY483" fmla="*/ 2227998 h 2812935"/>
                  <a:gd name="connsiteX484" fmla="*/ 1343312 w 1404720"/>
                  <a:gd name="connsiteY484" fmla="*/ 2187630 h 2812935"/>
                  <a:gd name="connsiteX485" fmla="*/ 1258874 w 1404720"/>
                  <a:gd name="connsiteY485" fmla="*/ 2187630 h 2812935"/>
                  <a:gd name="connsiteX486" fmla="*/ 1218506 w 1404720"/>
                  <a:gd name="connsiteY486" fmla="*/ 2227998 h 2812935"/>
                  <a:gd name="connsiteX487" fmla="*/ 1258874 w 1404720"/>
                  <a:gd name="connsiteY487" fmla="*/ 2268366 h 2812935"/>
                  <a:gd name="connsiteX488" fmla="*/ 1299242 w 1404720"/>
                  <a:gd name="connsiteY488" fmla="*/ 2227998 h 2812935"/>
                  <a:gd name="connsiteX489" fmla="*/ 1258874 w 1404720"/>
                  <a:gd name="connsiteY489" fmla="*/ 2187630 h 2812935"/>
                  <a:gd name="connsiteX490" fmla="*/ 1174438 w 1404720"/>
                  <a:gd name="connsiteY490" fmla="*/ 2187630 h 2812935"/>
                  <a:gd name="connsiteX491" fmla="*/ 1134070 w 1404720"/>
                  <a:gd name="connsiteY491" fmla="*/ 2227998 h 2812935"/>
                  <a:gd name="connsiteX492" fmla="*/ 1174438 w 1404720"/>
                  <a:gd name="connsiteY492" fmla="*/ 2268366 h 2812935"/>
                  <a:gd name="connsiteX493" fmla="*/ 1214806 w 1404720"/>
                  <a:gd name="connsiteY493" fmla="*/ 2227998 h 2812935"/>
                  <a:gd name="connsiteX494" fmla="*/ 1174438 w 1404720"/>
                  <a:gd name="connsiteY494" fmla="*/ 2187630 h 2812935"/>
                  <a:gd name="connsiteX495" fmla="*/ 1090002 w 1404720"/>
                  <a:gd name="connsiteY495" fmla="*/ 2187630 h 2812935"/>
                  <a:gd name="connsiteX496" fmla="*/ 1049634 w 1404720"/>
                  <a:gd name="connsiteY496" fmla="*/ 2227998 h 2812935"/>
                  <a:gd name="connsiteX497" fmla="*/ 1090002 w 1404720"/>
                  <a:gd name="connsiteY497" fmla="*/ 2268366 h 2812935"/>
                  <a:gd name="connsiteX498" fmla="*/ 1130370 w 1404720"/>
                  <a:gd name="connsiteY498" fmla="*/ 2227998 h 2812935"/>
                  <a:gd name="connsiteX499" fmla="*/ 1090002 w 1404720"/>
                  <a:gd name="connsiteY499" fmla="*/ 2187630 h 2812935"/>
                  <a:gd name="connsiteX500" fmla="*/ 1005565 w 1404720"/>
                  <a:gd name="connsiteY500" fmla="*/ 2187630 h 2812935"/>
                  <a:gd name="connsiteX501" fmla="*/ 965197 w 1404720"/>
                  <a:gd name="connsiteY501" fmla="*/ 2227998 h 2812935"/>
                  <a:gd name="connsiteX502" fmla="*/ 1005565 w 1404720"/>
                  <a:gd name="connsiteY502" fmla="*/ 2268366 h 2812935"/>
                  <a:gd name="connsiteX503" fmla="*/ 1045933 w 1404720"/>
                  <a:gd name="connsiteY503" fmla="*/ 2227998 h 2812935"/>
                  <a:gd name="connsiteX504" fmla="*/ 1005565 w 1404720"/>
                  <a:gd name="connsiteY504" fmla="*/ 2187630 h 2812935"/>
                  <a:gd name="connsiteX505" fmla="*/ 921129 w 1404720"/>
                  <a:gd name="connsiteY505" fmla="*/ 2187630 h 2812935"/>
                  <a:gd name="connsiteX506" fmla="*/ 880761 w 1404720"/>
                  <a:gd name="connsiteY506" fmla="*/ 2227998 h 2812935"/>
                  <a:gd name="connsiteX507" fmla="*/ 921129 w 1404720"/>
                  <a:gd name="connsiteY507" fmla="*/ 2268366 h 2812935"/>
                  <a:gd name="connsiteX508" fmla="*/ 961497 w 1404720"/>
                  <a:gd name="connsiteY508" fmla="*/ 2227998 h 2812935"/>
                  <a:gd name="connsiteX509" fmla="*/ 921129 w 1404720"/>
                  <a:gd name="connsiteY509" fmla="*/ 2187630 h 2812935"/>
                  <a:gd name="connsiteX510" fmla="*/ 836693 w 1404720"/>
                  <a:gd name="connsiteY510" fmla="*/ 2187630 h 2812935"/>
                  <a:gd name="connsiteX511" fmla="*/ 796325 w 1404720"/>
                  <a:gd name="connsiteY511" fmla="*/ 2227998 h 2812935"/>
                  <a:gd name="connsiteX512" fmla="*/ 836693 w 1404720"/>
                  <a:gd name="connsiteY512" fmla="*/ 2268366 h 2812935"/>
                  <a:gd name="connsiteX513" fmla="*/ 877061 w 1404720"/>
                  <a:gd name="connsiteY513" fmla="*/ 2227998 h 2812935"/>
                  <a:gd name="connsiteX514" fmla="*/ 836693 w 1404720"/>
                  <a:gd name="connsiteY514" fmla="*/ 2187630 h 2812935"/>
                  <a:gd name="connsiteX515" fmla="*/ 752256 w 1404720"/>
                  <a:gd name="connsiteY515" fmla="*/ 2187630 h 2812935"/>
                  <a:gd name="connsiteX516" fmla="*/ 711888 w 1404720"/>
                  <a:gd name="connsiteY516" fmla="*/ 2227998 h 2812935"/>
                  <a:gd name="connsiteX517" fmla="*/ 752256 w 1404720"/>
                  <a:gd name="connsiteY517" fmla="*/ 2268366 h 2812935"/>
                  <a:gd name="connsiteX518" fmla="*/ 792624 w 1404720"/>
                  <a:gd name="connsiteY518" fmla="*/ 2227998 h 2812935"/>
                  <a:gd name="connsiteX519" fmla="*/ 752256 w 1404720"/>
                  <a:gd name="connsiteY519" fmla="*/ 2187630 h 2812935"/>
                  <a:gd name="connsiteX520" fmla="*/ 667820 w 1404720"/>
                  <a:gd name="connsiteY520" fmla="*/ 2187630 h 2812935"/>
                  <a:gd name="connsiteX521" fmla="*/ 627452 w 1404720"/>
                  <a:gd name="connsiteY521" fmla="*/ 2227998 h 2812935"/>
                  <a:gd name="connsiteX522" fmla="*/ 667820 w 1404720"/>
                  <a:gd name="connsiteY522" fmla="*/ 2268366 h 2812935"/>
                  <a:gd name="connsiteX523" fmla="*/ 708188 w 1404720"/>
                  <a:gd name="connsiteY523" fmla="*/ 2227998 h 2812935"/>
                  <a:gd name="connsiteX524" fmla="*/ 667820 w 1404720"/>
                  <a:gd name="connsiteY524" fmla="*/ 2187630 h 2812935"/>
                  <a:gd name="connsiteX525" fmla="*/ 583384 w 1404720"/>
                  <a:gd name="connsiteY525" fmla="*/ 2187630 h 2812935"/>
                  <a:gd name="connsiteX526" fmla="*/ 543016 w 1404720"/>
                  <a:gd name="connsiteY526" fmla="*/ 2227998 h 2812935"/>
                  <a:gd name="connsiteX527" fmla="*/ 583384 w 1404720"/>
                  <a:gd name="connsiteY527" fmla="*/ 2268366 h 2812935"/>
                  <a:gd name="connsiteX528" fmla="*/ 623752 w 1404720"/>
                  <a:gd name="connsiteY528" fmla="*/ 2227998 h 2812935"/>
                  <a:gd name="connsiteX529" fmla="*/ 583384 w 1404720"/>
                  <a:gd name="connsiteY529" fmla="*/ 2187630 h 2812935"/>
                  <a:gd name="connsiteX530" fmla="*/ 498947 w 1404720"/>
                  <a:gd name="connsiteY530" fmla="*/ 2187630 h 2812935"/>
                  <a:gd name="connsiteX531" fmla="*/ 458579 w 1404720"/>
                  <a:gd name="connsiteY531" fmla="*/ 2227998 h 2812935"/>
                  <a:gd name="connsiteX532" fmla="*/ 498947 w 1404720"/>
                  <a:gd name="connsiteY532" fmla="*/ 2268366 h 2812935"/>
                  <a:gd name="connsiteX533" fmla="*/ 539315 w 1404720"/>
                  <a:gd name="connsiteY533" fmla="*/ 2227998 h 2812935"/>
                  <a:gd name="connsiteX534" fmla="*/ 498947 w 1404720"/>
                  <a:gd name="connsiteY534" fmla="*/ 2187630 h 2812935"/>
                  <a:gd name="connsiteX535" fmla="*/ 414511 w 1404720"/>
                  <a:gd name="connsiteY535" fmla="*/ 2187630 h 2812935"/>
                  <a:gd name="connsiteX536" fmla="*/ 374143 w 1404720"/>
                  <a:gd name="connsiteY536" fmla="*/ 2227998 h 2812935"/>
                  <a:gd name="connsiteX537" fmla="*/ 414511 w 1404720"/>
                  <a:gd name="connsiteY537" fmla="*/ 2268366 h 2812935"/>
                  <a:gd name="connsiteX538" fmla="*/ 454879 w 1404720"/>
                  <a:gd name="connsiteY538" fmla="*/ 2227998 h 2812935"/>
                  <a:gd name="connsiteX539" fmla="*/ 414511 w 1404720"/>
                  <a:gd name="connsiteY539" fmla="*/ 2187630 h 2812935"/>
                  <a:gd name="connsiteX540" fmla="*/ 330075 w 1404720"/>
                  <a:gd name="connsiteY540" fmla="*/ 2187630 h 2812935"/>
                  <a:gd name="connsiteX541" fmla="*/ 289707 w 1404720"/>
                  <a:gd name="connsiteY541" fmla="*/ 2227998 h 2812935"/>
                  <a:gd name="connsiteX542" fmla="*/ 330075 w 1404720"/>
                  <a:gd name="connsiteY542" fmla="*/ 2268366 h 2812935"/>
                  <a:gd name="connsiteX543" fmla="*/ 370443 w 1404720"/>
                  <a:gd name="connsiteY543" fmla="*/ 2227998 h 2812935"/>
                  <a:gd name="connsiteX544" fmla="*/ 330075 w 1404720"/>
                  <a:gd name="connsiteY544" fmla="*/ 2187630 h 2812935"/>
                  <a:gd name="connsiteX545" fmla="*/ 245639 w 1404720"/>
                  <a:gd name="connsiteY545" fmla="*/ 2187630 h 2812935"/>
                  <a:gd name="connsiteX546" fmla="*/ 205271 w 1404720"/>
                  <a:gd name="connsiteY546" fmla="*/ 2227998 h 2812935"/>
                  <a:gd name="connsiteX547" fmla="*/ 245639 w 1404720"/>
                  <a:gd name="connsiteY547" fmla="*/ 2268366 h 2812935"/>
                  <a:gd name="connsiteX548" fmla="*/ 286007 w 1404720"/>
                  <a:gd name="connsiteY548" fmla="*/ 2227998 h 2812935"/>
                  <a:gd name="connsiteX549" fmla="*/ 245639 w 1404720"/>
                  <a:gd name="connsiteY549" fmla="*/ 2187630 h 2812935"/>
                  <a:gd name="connsiteX550" fmla="*/ 161202 w 1404720"/>
                  <a:gd name="connsiteY550" fmla="*/ 2187630 h 2812935"/>
                  <a:gd name="connsiteX551" fmla="*/ 120834 w 1404720"/>
                  <a:gd name="connsiteY551" fmla="*/ 2227998 h 2812935"/>
                  <a:gd name="connsiteX552" fmla="*/ 161202 w 1404720"/>
                  <a:gd name="connsiteY552" fmla="*/ 2268366 h 2812935"/>
                  <a:gd name="connsiteX553" fmla="*/ 201570 w 1404720"/>
                  <a:gd name="connsiteY553" fmla="*/ 2227998 h 2812935"/>
                  <a:gd name="connsiteX554" fmla="*/ 161202 w 1404720"/>
                  <a:gd name="connsiteY554" fmla="*/ 2187630 h 2812935"/>
                  <a:gd name="connsiteX555" fmla="*/ 76766 w 1404720"/>
                  <a:gd name="connsiteY555" fmla="*/ 2187630 h 2812935"/>
                  <a:gd name="connsiteX556" fmla="*/ 36398 w 1404720"/>
                  <a:gd name="connsiteY556" fmla="*/ 2227998 h 2812935"/>
                  <a:gd name="connsiteX557" fmla="*/ 76766 w 1404720"/>
                  <a:gd name="connsiteY557" fmla="*/ 2268366 h 2812935"/>
                  <a:gd name="connsiteX558" fmla="*/ 117134 w 1404720"/>
                  <a:gd name="connsiteY558" fmla="*/ 2227998 h 2812935"/>
                  <a:gd name="connsiteX559" fmla="*/ 76766 w 1404720"/>
                  <a:gd name="connsiteY559" fmla="*/ 2187630 h 2812935"/>
                  <a:gd name="connsiteX560" fmla="*/ 1343312 w 1404720"/>
                  <a:gd name="connsiteY560" fmla="*/ 2101580 h 2812935"/>
                  <a:gd name="connsiteX561" fmla="*/ 1302944 w 1404720"/>
                  <a:gd name="connsiteY561" fmla="*/ 2141948 h 2812935"/>
                  <a:gd name="connsiteX562" fmla="*/ 1343312 w 1404720"/>
                  <a:gd name="connsiteY562" fmla="*/ 2182316 h 2812935"/>
                  <a:gd name="connsiteX563" fmla="*/ 1383680 w 1404720"/>
                  <a:gd name="connsiteY563" fmla="*/ 2141948 h 2812935"/>
                  <a:gd name="connsiteX564" fmla="*/ 1343312 w 1404720"/>
                  <a:gd name="connsiteY564" fmla="*/ 2101580 h 2812935"/>
                  <a:gd name="connsiteX565" fmla="*/ 1258874 w 1404720"/>
                  <a:gd name="connsiteY565" fmla="*/ 2101580 h 2812935"/>
                  <a:gd name="connsiteX566" fmla="*/ 1218506 w 1404720"/>
                  <a:gd name="connsiteY566" fmla="*/ 2141948 h 2812935"/>
                  <a:gd name="connsiteX567" fmla="*/ 1258874 w 1404720"/>
                  <a:gd name="connsiteY567" fmla="*/ 2182316 h 2812935"/>
                  <a:gd name="connsiteX568" fmla="*/ 1299242 w 1404720"/>
                  <a:gd name="connsiteY568" fmla="*/ 2141948 h 2812935"/>
                  <a:gd name="connsiteX569" fmla="*/ 1258874 w 1404720"/>
                  <a:gd name="connsiteY569" fmla="*/ 2101580 h 2812935"/>
                  <a:gd name="connsiteX570" fmla="*/ 1174438 w 1404720"/>
                  <a:gd name="connsiteY570" fmla="*/ 2101580 h 2812935"/>
                  <a:gd name="connsiteX571" fmla="*/ 1134070 w 1404720"/>
                  <a:gd name="connsiteY571" fmla="*/ 2141948 h 2812935"/>
                  <a:gd name="connsiteX572" fmla="*/ 1174438 w 1404720"/>
                  <a:gd name="connsiteY572" fmla="*/ 2182316 h 2812935"/>
                  <a:gd name="connsiteX573" fmla="*/ 1214806 w 1404720"/>
                  <a:gd name="connsiteY573" fmla="*/ 2141948 h 2812935"/>
                  <a:gd name="connsiteX574" fmla="*/ 1174438 w 1404720"/>
                  <a:gd name="connsiteY574" fmla="*/ 2101580 h 2812935"/>
                  <a:gd name="connsiteX575" fmla="*/ 1090002 w 1404720"/>
                  <a:gd name="connsiteY575" fmla="*/ 2101580 h 2812935"/>
                  <a:gd name="connsiteX576" fmla="*/ 1049634 w 1404720"/>
                  <a:gd name="connsiteY576" fmla="*/ 2141948 h 2812935"/>
                  <a:gd name="connsiteX577" fmla="*/ 1090002 w 1404720"/>
                  <a:gd name="connsiteY577" fmla="*/ 2182316 h 2812935"/>
                  <a:gd name="connsiteX578" fmla="*/ 1130370 w 1404720"/>
                  <a:gd name="connsiteY578" fmla="*/ 2141948 h 2812935"/>
                  <a:gd name="connsiteX579" fmla="*/ 1090002 w 1404720"/>
                  <a:gd name="connsiteY579" fmla="*/ 2101580 h 2812935"/>
                  <a:gd name="connsiteX580" fmla="*/ 1005565 w 1404720"/>
                  <a:gd name="connsiteY580" fmla="*/ 2101580 h 2812935"/>
                  <a:gd name="connsiteX581" fmla="*/ 965197 w 1404720"/>
                  <a:gd name="connsiteY581" fmla="*/ 2141948 h 2812935"/>
                  <a:gd name="connsiteX582" fmla="*/ 1005565 w 1404720"/>
                  <a:gd name="connsiteY582" fmla="*/ 2182316 h 2812935"/>
                  <a:gd name="connsiteX583" fmla="*/ 1045933 w 1404720"/>
                  <a:gd name="connsiteY583" fmla="*/ 2141948 h 2812935"/>
                  <a:gd name="connsiteX584" fmla="*/ 1005565 w 1404720"/>
                  <a:gd name="connsiteY584" fmla="*/ 2101580 h 2812935"/>
                  <a:gd name="connsiteX585" fmla="*/ 921129 w 1404720"/>
                  <a:gd name="connsiteY585" fmla="*/ 2101580 h 2812935"/>
                  <a:gd name="connsiteX586" fmla="*/ 880761 w 1404720"/>
                  <a:gd name="connsiteY586" fmla="*/ 2141948 h 2812935"/>
                  <a:gd name="connsiteX587" fmla="*/ 921129 w 1404720"/>
                  <a:gd name="connsiteY587" fmla="*/ 2182316 h 2812935"/>
                  <a:gd name="connsiteX588" fmla="*/ 961497 w 1404720"/>
                  <a:gd name="connsiteY588" fmla="*/ 2141948 h 2812935"/>
                  <a:gd name="connsiteX589" fmla="*/ 921129 w 1404720"/>
                  <a:gd name="connsiteY589" fmla="*/ 2101580 h 2812935"/>
                  <a:gd name="connsiteX590" fmla="*/ 836693 w 1404720"/>
                  <a:gd name="connsiteY590" fmla="*/ 2101580 h 2812935"/>
                  <a:gd name="connsiteX591" fmla="*/ 796325 w 1404720"/>
                  <a:gd name="connsiteY591" fmla="*/ 2141948 h 2812935"/>
                  <a:gd name="connsiteX592" fmla="*/ 836693 w 1404720"/>
                  <a:gd name="connsiteY592" fmla="*/ 2182316 h 2812935"/>
                  <a:gd name="connsiteX593" fmla="*/ 877061 w 1404720"/>
                  <a:gd name="connsiteY593" fmla="*/ 2141948 h 2812935"/>
                  <a:gd name="connsiteX594" fmla="*/ 836693 w 1404720"/>
                  <a:gd name="connsiteY594" fmla="*/ 2101580 h 2812935"/>
                  <a:gd name="connsiteX595" fmla="*/ 752256 w 1404720"/>
                  <a:gd name="connsiteY595" fmla="*/ 2101580 h 2812935"/>
                  <a:gd name="connsiteX596" fmla="*/ 711888 w 1404720"/>
                  <a:gd name="connsiteY596" fmla="*/ 2141948 h 2812935"/>
                  <a:gd name="connsiteX597" fmla="*/ 752256 w 1404720"/>
                  <a:gd name="connsiteY597" fmla="*/ 2182316 h 2812935"/>
                  <a:gd name="connsiteX598" fmla="*/ 792624 w 1404720"/>
                  <a:gd name="connsiteY598" fmla="*/ 2141948 h 2812935"/>
                  <a:gd name="connsiteX599" fmla="*/ 752256 w 1404720"/>
                  <a:gd name="connsiteY599" fmla="*/ 2101580 h 2812935"/>
                  <a:gd name="connsiteX600" fmla="*/ 667820 w 1404720"/>
                  <a:gd name="connsiteY600" fmla="*/ 2101580 h 2812935"/>
                  <a:gd name="connsiteX601" fmla="*/ 627452 w 1404720"/>
                  <a:gd name="connsiteY601" fmla="*/ 2141948 h 2812935"/>
                  <a:gd name="connsiteX602" fmla="*/ 667820 w 1404720"/>
                  <a:gd name="connsiteY602" fmla="*/ 2182316 h 2812935"/>
                  <a:gd name="connsiteX603" fmla="*/ 708188 w 1404720"/>
                  <a:gd name="connsiteY603" fmla="*/ 2141948 h 2812935"/>
                  <a:gd name="connsiteX604" fmla="*/ 667820 w 1404720"/>
                  <a:gd name="connsiteY604" fmla="*/ 2101580 h 2812935"/>
                  <a:gd name="connsiteX605" fmla="*/ 583384 w 1404720"/>
                  <a:gd name="connsiteY605" fmla="*/ 2101580 h 2812935"/>
                  <a:gd name="connsiteX606" fmla="*/ 543016 w 1404720"/>
                  <a:gd name="connsiteY606" fmla="*/ 2141948 h 2812935"/>
                  <a:gd name="connsiteX607" fmla="*/ 583384 w 1404720"/>
                  <a:gd name="connsiteY607" fmla="*/ 2182316 h 2812935"/>
                  <a:gd name="connsiteX608" fmla="*/ 623752 w 1404720"/>
                  <a:gd name="connsiteY608" fmla="*/ 2141948 h 2812935"/>
                  <a:gd name="connsiteX609" fmla="*/ 583384 w 1404720"/>
                  <a:gd name="connsiteY609" fmla="*/ 2101580 h 2812935"/>
                  <a:gd name="connsiteX610" fmla="*/ 498947 w 1404720"/>
                  <a:gd name="connsiteY610" fmla="*/ 2101580 h 2812935"/>
                  <a:gd name="connsiteX611" fmla="*/ 458579 w 1404720"/>
                  <a:gd name="connsiteY611" fmla="*/ 2141948 h 2812935"/>
                  <a:gd name="connsiteX612" fmla="*/ 498947 w 1404720"/>
                  <a:gd name="connsiteY612" fmla="*/ 2182316 h 2812935"/>
                  <a:gd name="connsiteX613" fmla="*/ 539315 w 1404720"/>
                  <a:gd name="connsiteY613" fmla="*/ 2141948 h 2812935"/>
                  <a:gd name="connsiteX614" fmla="*/ 498947 w 1404720"/>
                  <a:gd name="connsiteY614" fmla="*/ 2101580 h 2812935"/>
                  <a:gd name="connsiteX615" fmla="*/ 414511 w 1404720"/>
                  <a:gd name="connsiteY615" fmla="*/ 2101580 h 2812935"/>
                  <a:gd name="connsiteX616" fmla="*/ 374143 w 1404720"/>
                  <a:gd name="connsiteY616" fmla="*/ 2141948 h 2812935"/>
                  <a:gd name="connsiteX617" fmla="*/ 414511 w 1404720"/>
                  <a:gd name="connsiteY617" fmla="*/ 2182316 h 2812935"/>
                  <a:gd name="connsiteX618" fmla="*/ 454879 w 1404720"/>
                  <a:gd name="connsiteY618" fmla="*/ 2141948 h 2812935"/>
                  <a:gd name="connsiteX619" fmla="*/ 414511 w 1404720"/>
                  <a:gd name="connsiteY619" fmla="*/ 2101580 h 2812935"/>
                  <a:gd name="connsiteX620" fmla="*/ 330075 w 1404720"/>
                  <a:gd name="connsiteY620" fmla="*/ 2101580 h 2812935"/>
                  <a:gd name="connsiteX621" fmla="*/ 289707 w 1404720"/>
                  <a:gd name="connsiteY621" fmla="*/ 2141948 h 2812935"/>
                  <a:gd name="connsiteX622" fmla="*/ 330075 w 1404720"/>
                  <a:gd name="connsiteY622" fmla="*/ 2182316 h 2812935"/>
                  <a:gd name="connsiteX623" fmla="*/ 370443 w 1404720"/>
                  <a:gd name="connsiteY623" fmla="*/ 2141948 h 2812935"/>
                  <a:gd name="connsiteX624" fmla="*/ 330075 w 1404720"/>
                  <a:gd name="connsiteY624" fmla="*/ 2101580 h 2812935"/>
                  <a:gd name="connsiteX625" fmla="*/ 245639 w 1404720"/>
                  <a:gd name="connsiteY625" fmla="*/ 2101580 h 2812935"/>
                  <a:gd name="connsiteX626" fmla="*/ 205271 w 1404720"/>
                  <a:gd name="connsiteY626" fmla="*/ 2141948 h 2812935"/>
                  <a:gd name="connsiteX627" fmla="*/ 245639 w 1404720"/>
                  <a:gd name="connsiteY627" fmla="*/ 2182316 h 2812935"/>
                  <a:gd name="connsiteX628" fmla="*/ 286007 w 1404720"/>
                  <a:gd name="connsiteY628" fmla="*/ 2141948 h 2812935"/>
                  <a:gd name="connsiteX629" fmla="*/ 245639 w 1404720"/>
                  <a:gd name="connsiteY629" fmla="*/ 2101580 h 2812935"/>
                  <a:gd name="connsiteX630" fmla="*/ 161202 w 1404720"/>
                  <a:gd name="connsiteY630" fmla="*/ 2101580 h 2812935"/>
                  <a:gd name="connsiteX631" fmla="*/ 120834 w 1404720"/>
                  <a:gd name="connsiteY631" fmla="*/ 2141948 h 2812935"/>
                  <a:gd name="connsiteX632" fmla="*/ 161202 w 1404720"/>
                  <a:gd name="connsiteY632" fmla="*/ 2182316 h 2812935"/>
                  <a:gd name="connsiteX633" fmla="*/ 201570 w 1404720"/>
                  <a:gd name="connsiteY633" fmla="*/ 2141948 h 2812935"/>
                  <a:gd name="connsiteX634" fmla="*/ 161202 w 1404720"/>
                  <a:gd name="connsiteY634" fmla="*/ 2101580 h 2812935"/>
                  <a:gd name="connsiteX635" fmla="*/ 76766 w 1404720"/>
                  <a:gd name="connsiteY635" fmla="*/ 2101580 h 2812935"/>
                  <a:gd name="connsiteX636" fmla="*/ 36398 w 1404720"/>
                  <a:gd name="connsiteY636" fmla="*/ 2141948 h 2812935"/>
                  <a:gd name="connsiteX637" fmla="*/ 76766 w 1404720"/>
                  <a:gd name="connsiteY637" fmla="*/ 2182316 h 2812935"/>
                  <a:gd name="connsiteX638" fmla="*/ 117134 w 1404720"/>
                  <a:gd name="connsiteY638" fmla="*/ 2141948 h 2812935"/>
                  <a:gd name="connsiteX639" fmla="*/ 76766 w 1404720"/>
                  <a:gd name="connsiteY639" fmla="*/ 2101580 h 2812935"/>
                  <a:gd name="connsiteX640" fmla="*/ 1343312 w 1404720"/>
                  <a:gd name="connsiteY640" fmla="*/ 2015531 h 2812935"/>
                  <a:gd name="connsiteX641" fmla="*/ 1302944 w 1404720"/>
                  <a:gd name="connsiteY641" fmla="*/ 2055899 h 2812935"/>
                  <a:gd name="connsiteX642" fmla="*/ 1343312 w 1404720"/>
                  <a:gd name="connsiteY642" fmla="*/ 2096267 h 2812935"/>
                  <a:gd name="connsiteX643" fmla="*/ 1383680 w 1404720"/>
                  <a:gd name="connsiteY643" fmla="*/ 2055899 h 2812935"/>
                  <a:gd name="connsiteX644" fmla="*/ 1343312 w 1404720"/>
                  <a:gd name="connsiteY644" fmla="*/ 2015531 h 2812935"/>
                  <a:gd name="connsiteX645" fmla="*/ 1258874 w 1404720"/>
                  <a:gd name="connsiteY645" fmla="*/ 2015531 h 2812935"/>
                  <a:gd name="connsiteX646" fmla="*/ 1218506 w 1404720"/>
                  <a:gd name="connsiteY646" fmla="*/ 2055899 h 2812935"/>
                  <a:gd name="connsiteX647" fmla="*/ 1258874 w 1404720"/>
                  <a:gd name="connsiteY647" fmla="*/ 2096267 h 2812935"/>
                  <a:gd name="connsiteX648" fmla="*/ 1299242 w 1404720"/>
                  <a:gd name="connsiteY648" fmla="*/ 2055899 h 2812935"/>
                  <a:gd name="connsiteX649" fmla="*/ 1258874 w 1404720"/>
                  <a:gd name="connsiteY649" fmla="*/ 2015531 h 2812935"/>
                  <a:gd name="connsiteX650" fmla="*/ 1174438 w 1404720"/>
                  <a:gd name="connsiteY650" fmla="*/ 2015531 h 2812935"/>
                  <a:gd name="connsiteX651" fmla="*/ 1134070 w 1404720"/>
                  <a:gd name="connsiteY651" fmla="*/ 2055899 h 2812935"/>
                  <a:gd name="connsiteX652" fmla="*/ 1174438 w 1404720"/>
                  <a:gd name="connsiteY652" fmla="*/ 2096267 h 2812935"/>
                  <a:gd name="connsiteX653" fmla="*/ 1214806 w 1404720"/>
                  <a:gd name="connsiteY653" fmla="*/ 2055899 h 2812935"/>
                  <a:gd name="connsiteX654" fmla="*/ 1174438 w 1404720"/>
                  <a:gd name="connsiteY654" fmla="*/ 2015531 h 2812935"/>
                  <a:gd name="connsiteX655" fmla="*/ 1090002 w 1404720"/>
                  <a:gd name="connsiteY655" fmla="*/ 2015531 h 2812935"/>
                  <a:gd name="connsiteX656" fmla="*/ 1049634 w 1404720"/>
                  <a:gd name="connsiteY656" fmla="*/ 2055899 h 2812935"/>
                  <a:gd name="connsiteX657" fmla="*/ 1090002 w 1404720"/>
                  <a:gd name="connsiteY657" fmla="*/ 2096267 h 2812935"/>
                  <a:gd name="connsiteX658" fmla="*/ 1130370 w 1404720"/>
                  <a:gd name="connsiteY658" fmla="*/ 2055899 h 2812935"/>
                  <a:gd name="connsiteX659" fmla="*/ 1090002 w 1404720"/>
                  <a:gd name="connsiteY659" fmla="*/ 2015531 h 2812935"/>
                  <a:gd name="connsiteX660" fmla="*/ 1005565 w 1404720"/>
                  <a:gd name="connsiteY660" fmla="*/ 2015531 h 2812935"/>
                  <a:gd name="connsiteX661" fmla="*/ 965197 w 1404720"/>
                  <a:gd name="connsiteY661" fmla="*/ 2055899 h 2812935"/>
                  <a:gd name="connsiteX662" fmla="*/ 1005565 w 1404720"/>
                  <a:gd name="connsiteY662" fmla="*/ 2096267 h 2812935"/>
                  <a:gd name="connsiteX663" fmla="*/ 1045933 w 1404720"/>
                  <a:gd name="connsiteY663" fmla="*/ 2055899 h 2812935"/>
                  <a:gd name="connsiteX664" fmla="*/ 1005565 w 1404720"/>
                  <a:gd name="connsiteY664" fmla="*/ 2015531 h 2812935"/>
                  <a:gd name="connsiteX665" fmla="*/ 921129 w 1404720"/>
                  <a:gd name="connsiteY665" fmla="*/ 2015531 h 2812935"/>
                  <a:gd name="connsiteX666" fmla="*/ 880761 w 1404720"/>
                  <a:gd name="connsiteY666" fmla="*/ 2055899 h 2812935"/>
                  <a:gd name="connsiteX667" fmla="*/ 921129 w 1404720"/>
                  <a:gd name="connsiteY667" fmla="*/ 2096267 h 2812935"/>
                  <a:gd name="connsiteX668" fmla="*/ 961497 w 1404720"/>
                  <a:gd name="connsiteY668" fmla="*/ 2055899 h 2812935"/>
                  <a:gd name="connsiteX669" fmla="*/ 921129 w 1404720"/>
                  <a:gd name="connsiteY669" fmla="*/ 2015531 h 2812935"/>
                  <a:gd name="connsiteX670" fmla="*/ 836693 w 1404720"/>
                  <a:gd name="connsiteY670" fmla="*/ 2015531 h 2812935"/>
                  <a:gd name="connsiteX671" fmla="*/ 796325 w 1404720"/>
                  <a:gd name="connsiteY671" fmla="*/ 2055899 h 2812935"/>
                  <a:gd name="connsiteX672" fmla="*/ 836693 w 1404720"/>
                  <a:gd name="connsiteY672" fmla="*/ 2096267 h 2812935"/>
                  <a:gd name="connsiteX673" fmla="*/ 877061 w 1404720"/>
                  <a:gd name="connsiteY673" fmla="*/ 2055899 h 2812935"/>
                  <a:gd name="connsiteX674" fmla="*/ 836693 w 1404720"/>
                  <a:gd name="connsiteY674" fmla="*/ 2015531 h 2812935"/>
                  <a:gd name="connsiteX675" fmla="*/ 752256 w 1404720"/>
                  <a:gd name="connsiteY675" fmla="*/ 2015531 h 2812935"/>
                  <a:gd name="connsiteX676" fmla="*/ 711888 w 1404720"/>
                  <a:gd name="connsiteY676" fmla="*/ 2055899 h 2812935"/>
                  <a:gd name="connsiteX677" fmla="*/ 752256 w 1404720"/>
                  <a:gd name="connsiteY677" fmla="*/ 2096267 h 2812935"/>
                  <a:gd name="connsiteX678" fmla="*/ 792624 w 1404720"/>
                  <a:gd name="connsiteY678" fmla="*/ 2055899 h 2812935"/>
                  <a:gd name="connsiteX679" fmla="*/ 752256 w 1404720"/>
                  <a:gd name="connsiteY679" fmla="*/ 2015531 h 2812935"/>
                  <a:gd name="connsiteX680" fmla="*/ 667820 w 1404720"/>
                  <a:gd name="connsiteY680" fmla="*/ 2015531 h 2812935"/>
                  <a:gd name="connsiteX681" fmla="*/ 627452 w 1404720"/>
                  <a:gd name="connsiteY681" fmla="*/ 2055899 h 2812935"/>
                  <a:gd name="connsiteX682" fmla="*/ 667820 w 1404720"/>
                  <a:gd name="connsiteY682" fmla="*/ 2096267 h 2812935"/>
                  <a:gd name="connsiteX683" fmla="*/ 708188 w 1404720"/>
                  <a:gd name="connsiteY683" fmla="*/ 2055899 h 2812935"/>
                  <a:gd name="connsiteX684" fmla="*/ 667820 w 1404720"/>
                  <a:gd name="connsiteY684" fmla="*/ 2015531 h 2812935"/>
                  <a:gd name="connsiteX685" fmla="*/ 583384 w 1404720"/>
                  <a:gd name="connsiteY685" fmla="*/ 2015531 h 2812935"/>
                  <a:gd name="connsiteX686" fmla="*/ 543016 w 1404720"/>
                  <a:gd name="connsiteY686" fmla="*/ 2055899 h 2812935"/>
                  <a:gd name="connsiteX687" fmla="*/ 583384 w 1404720"/>
                  <a:gd name="connsiteY687" fmla="*/ 2096267 h 2812935"/>
                  <a:gd name="connsiteX688" fmla="*/ 623752 w 1404720"/>
                  <a:gd name="connsiteY688" fmla="*/ 2055899 h 2812935"/>
                  <a:gd name="connsiteX689" fmla="*/ 583384 w 1404720"/>
                  <a:gd name="connsiteY689" fmla="*/ 2015531 h 2812935"/>
                  <a:gd name="connsiteX690" fmla="*/ 498947 w 1404720"/>
                  <a:gd name="connsiteY690" fmla="*/ 2015531 h 2812935"/>
                  <a:gd name="connsiteX691" fmla="*/ 458579 w 1404720"/>
                  <a:gd name="connsiteY691" fmla="*/ 2055899 h 2812935"/>
                  <a:gd name="connsiteX692" fmla="*/ 498947 w 1404720"/>
                  <a:gd name="connsiteY692" fmla="*/ 2096267 h 2812935"/>
                  <a:gd name="connsiteX693" fmla="*/ 539315 w 1404720"/>
                  <a:gd name="connsiteY693" fmla="*/ 2055899 h 2812935"/>
                  <a:gd name="connsiteX694" fmla="*/ 498947 w 1404720"/>
                  <a:gd name="connsiteY694" fmla="*/ 2015531 h 2812935"/>
                  <a:gd name="connsiteX695" fmla="*/ 414511 w 1404720"/>
                  <a:gd name="connsiteY695" fmla="*/ 2015531 h 2812935"/>
                  <a:gd name="connsiteX696" fmla="*/ 374143 w 1404720"/>
                  <a:gd name="connsiteY696" fmla="*/ 2055899 h 2812935"/>
                  <a:gd name="connsiteX697" fmla="*/ 414511 w 1404720"/>
                  <a:gd name="connsiteY697" fmla="*/ 2096267 h 2812935"/>
                  <a:gd name="connsiteX698" fmla="*/ 454879 w 1404720"/>
                  <a:gd name="connsiteY698" fmla="*/ 2055899 h 2812935"/>
                  <a:gd name="connsiteX699" fmla="*/ 414511 w 1404720"/>
                  <a:gd name="connsiteY699" fmla="*/ 2015531 h 2812935"/>
                  <a:gd name="connsiteX700" fmla="*/ 330075 w 1404720"/>
                  <a:gd name="connsiteY700" fmla="*/ 2015531 h 2812935"/>
                  <a:gd name="connsiteX701" fmla="*/ 289707 w 1404720"/>
                  <a:gd name="connsiteY701" fmla="*/ 2055899 h 2812935"/>
                  <a:gd name="connsiteX702" fmla="*/ 330075 w 1404720"/>
                  <a:gd name="connsiteY702" fmla="*/ 2096267 h 2812935"/>
                  <a:gd name="connsiteX703" fmla="*/ 370443 w 1404720"/>
                  <a:gd name="connsiteY703" fmla="*/ 2055899 h 2812935"/>
                  <a:gd name="connsiteX704" fmla="*/ 330075 w 1404720"/>
                  <a:gd name="connsiteY704" fmla="*/ 2015531 h 2812935"/>
                  <a:gd name="connsiteX705" fmla="*/ 245639 w 1404720"/>
                  <a:gd name="connsiteY705" fmla="*/ 2015531 h 2812935"/>
                  <a:gd name="connsiteX706" fmla="*/ 205271 w 1404720"/>
                  <a:gd name="connsiteY706" fmla="*/ 2055899 h 2812935"/>
                  <a:gd name="connsiteX707" fmla="*/ 245639 w 1404720"/>
                  <a:gd name="connsiteY707" fmla="*/ 2096267 h 2812935"/>
                  <a:gd name="connsiteX708" fmla="*/ 286007 w 1404720"/>
                  <a:gd name="connsiteY708" fmla="*/ 2055899 h 2812935"/>
                  <a:gd name="connsiteX709" fmla="*/ 245639 w 1404720"/>
                  <a:gd name="connsiteY709" fmla="*/ 2015531 h 2812935"/>
                  <a:gd name="connsiteX710" fmla="*/ 161202 w 1404720"/>
                  <a:gd name="connsiteY710" fmla="*/ 2015531 h 2812935"/>
                  <a:gd name="connsiteX711" fmla="*/ 120834 w 1404720"/>
                  <a:gd name="connsiteY711" fmla="*/ 2055899 h 2812935"/>
                  <a:gd name="connsiteX712" fmla="*/ 161202 w 1404720"/>
                  <a:gd name="connsiteY712" fmla="*/ 2096267 h 2812935"/>
                  <a:gd name="connsiteX713" fmla="*/ 201570 w 1404720"/>
                  <a:gd name="connsiteY713" fmla="*/ 2055899 h 2812935"/>
                  <a:gd name="connsiteX714" fmla="*/ 161202 w 1404720"/>
                  <a:gd name="connsiteY714" fmla="*/ 2015531 h 2812935"/>
                  <a:gd name="connsiteX715" fmla="*/ 76766 w 1404720"/>
                  <a:gd name="connsiteY715" fmla="*/ 2015531 h 2812935"/>
                  <a:gd name="connsiteX716" fmla="*/ 36398 w 1404720"/>
                  <a:gd name="connsiteY716" fmla="*/ 2055899 h 2812935"/>
                  <a:gd name="connsiteX717" fmla="*/ 76766 w 1404720"/>
                  <a:gd name="connsiteY717" fmla="*/ 2096267 h 2812935"/>
                  <a:gd name="connsiteX718" fmla="*/ 117134 w 1404720"/>
                  <a:gd name="connsiteY718" fmla="*/ 2055899 h 2812935"/>
                  <a:gd name="connsiteX719" fmla="*/ 76766 w 1404720"/>
                  <a:gd name="connsiteY719" fmla="*/ 2015531 h 2812935"/>
                  <a:gd name="connsiteX720" fmla="*/ 1343312 w 1404720"/>
                  <a:gd name="connsiteY720" fmla="*/ 1929482 h 2812935"/>
                  <a:gd name="connsiteX721" fmla="*/ 1302944 w 1404720"/>
                  <a:gd name="connsiteY721" fmla="*/ 1969850 h 2812935"/>
                  <a:gd name="connsiteX722" fmla="*/ 1343312 w 1404720"/>
                  <a:gd name="connsiteY722" fmla="*/ 2010218 h 2812935"/>
                  <a:gd name="connsiteX723" fmla="*/ 1383680 w 1404720"/>
                  <a:gd name="connsiteY723" fmla="*/ 1969850 h 2812935"/>
                  <a:gd name="connsiteX724" fmla="*/ 1343312 w 1404720"/>
                  <a:gd name="connsiteY724" fmla="*/ 1929482 h 2812935"/>
                  <a:gd name="connsiteX725" fmla="*/ 1258874 w 1404720"/>
                  <a:gd name="connsiteY725" fmla="*/ 1929482 h 2812935"/>
                  <a:gd name="connsiteX726" fmla="*/ 1218506 w 1404720"/>
                  <a:gd name="connsiteY726" fmla="*/ 1969850 h 2812935"/>
                  <a:gd name="connsiteX727" fmla="*/ 1258874 w 1404720"/>
                  <a:gd name="connsiteY727" fmla="*/ 2010218 h 2812935"/>
                  <a:gd name="connsiteX728" fmla="*/ 1299242 w 1404720"/>
                  <a:gd name="connsiteY728" fmla="*/ 1969850 h 2812935"/>
                  <a:gd name="connsiteX729" fmla="*/ 1258874 w 1404720"/>
                  <a:gd name="connsiteY729" fmla="*/ 1929482 h 2812935"/>
                  <a:gd name="connsiteX730" fmla="*/ 1174438 w 1404720"/>
                  <a:gd name="connsiteY730" fmla="*/ 1929482 h 2812935"/>
                  <a:gd name="connsiteX731" fmla="*/ 1134070 w 1404720"/>
                  <a:gd name="connsiteY731" fmla="*/ 1969850 h 2812935"/>
                  <a:gd name="connsiteX732" fmla="*/ 1174438 w 1404720"/>
                  <a:gd name="connsiteY732" fmla="*/ 2010218 h 2812935"/>
                  <a:gd name="connsiteX733" fmla="*/ 1214806 w 1404720"/>
                  <a:gd name="connsiteY733" fmla="*/ 1969850 h 2812935"/>
                  <a:gd name="connsiteX734" fmla="*/ 1174438 w 1404720"/>
                  <a:gd name="connsiteY734" fmla="*/ 1929482 h 2812935"/>
                  <a:gd name="connsiteX735" fmla="*/ 1090002 w 1404720"/>
                  <a:gd name="connsiteY735" fmla="*/ 1929482 h 2812935"/>
                  <a:gd name="connsiteX736" fmla="*/ 1049634 w 1404720"/>
                  <a:gd name="connsiteY736" fmla="*/ 1969850 h 2812935"/>
                  <a:gd name="connsiteX737" fmla="*/ 1090002 w 1404720"/>
                  <a:gd name="connsiteY737" fmla="*/ 2010218 h 2812935"/>
                  <a:gd name="connsiteX738" fmla="*/ 1130370 w 1404720"/>
                  <a:gd name="connsiteY738" fmla="*/ 1969850 h 2812935"/>
                  <a:gd name="connsiteX739" fmla="*/ 1090002 w 1404720"/>
                  <a:gd name="connsiteY739" fmla="*/ 1929482 h 2812935"/>
                  <a:gd name="connsiteX740" fmla="*/ 1005565 w 1404720"/>
                  <a:gd name="connsiteY740" fmla="*/ 1929482 h 2812935"/>
                  <a:gd name="connsiteX741" fmla="*/ 965197 w 1404720"/>
                  <a:gd name="connsiteY741" fmla="*/ 1969850 h 2812935"/>
                  <a:gd name="connsiteX742" fmla="*/ 1005565 w 1404720"/>
                  <a:gd name="connsiteY742" fmla="*/ 2010218 h 2812935"/>
                  <a:gd name="connsiteX743" fmla="*/ 1045933 w 1404720"/>
                  <a:gd name="connsiteY743" fmla="*/ 1969850 h 2812935"/>
                  <a:gd name="connsiteX744" fmla="*/ 1005565 w 1404720"/>
                  <a:gd name="connsiteY744" fmla="*/ 1929482 h 2812935"/>
                  <a:gd name="connsiteX745" fmla="*/ 921129 w 1404720"/>
                  <a:gd name="connsiteY745" fmla="*/ 1929482 h 2812935"/>
                  <a:gd name="connsiteX746" fmla="*/ 880761 w 1404720"/>
                  <a:gd name="connsiteY746" fmla="*/ 1969850 h 2812935"/>
                  <a:gd name="connsiteX747" fmla="*/ 921129 w 1404720"/>
                  <a:gd name="connsiteY747" fmla="*/ 2010218 h 2812935"/>
                  <a:gd name="connsiteX748" fmla="*/ 961497 w 1404720"/>
                  <a:gd name="connsiteY748" fmla="*/ 1969850 h 2812935"/>
                  <a:gd name="connsiteX749" fmla="*/ 921129 w 1404720"/>
                  <a:gd name="connsiteY749" fmla="*/ 1929482 h 2812935"/>
                  <a:gd name="connsiteX750" fmla="*/ 836693 w 1404720"/>
                  <a:gd name="connsiteY750" fmla="*/ 1929482 h 2812935"/>
                  <a:gd name="connsiteX751" fmla="*/ 796325 w 1404720"/>
                  <a:gd name="connsiteY751" fmla="*/ 1969850 h 2812935"/>
                  <a:gd name="connsiteX752" fmla="*/ 836693 w 1404720"/>
                  <a:gd name="connsiteY752" fmla="*/ 2010218 h 2812935"/>
                  <a:gd name="connsiteX753" fmla="*/ 877061 w 1404720"/>
                  <a:gd name="connsiteY753" fmla="*/ 1969850 h 2812935"/>
                  <a:gd name="connsiteX754" fmla="*/ 836693 w 1404720"/>
                  <a:gd name="connsiteY754" fmla="*/ 1929482 h 2812935"/>
                  <a:gd name="connsiteX755" fmla="*/ 752256 w 1404720"/>
                  <a:gd name="connsiteY755" fmla="*/ 1929482 h 2812935"/>
                  <a:gd name="connsiteX756" fmla="*/ 711888 w 1404720"/>
                  <a:gd name="connsiteY756" fmla="*/ 1969850 h 2812935"/>
                  <a:gd name="connsiteX757" fmla="*/ 752256 w 1404720"/>
                  <a:gd name="connsiteY757" fmla="*/ 2010218 h 2812935"/>
                  <a:gd name="connsiteX758" fmla="*/ 792624 w 1404720"/>
                  <a:gd name="connsiteY758" fmla="*/ 1969850 h 2812935"/>
                  <a:gd name="connsiteX759" fmla="*/ 752256 w 1404720"/>
                  <a:gd name="connsiteY759" fmla="*/ 1929482 h 2812935"/>
                  <a:gd name="connsiteX760" fmla="*/ 667820 w 1404720"/>
                  <a:gd name="connsiteY760" fmla="*/ 1929482 h 2812935"/>
                  <a:gd name="connsiteX761" fmla="*/ 627452 w 1404720"/>
                  <a:gd name="connsiteY761" fmla="*/ 1969850 h 2812935"/>
                  <a:gd name="connsiteX762" fmla="*/ 667820 w 1404720"/>
                  <a:gd name="connsiteY762" fmla="*/ 2010218 h 2812935"/>
                  <a:gd name="connsiteX763" fmla="*/ 708188 w 1404720"/>
                  <a:gd name="connsiteY763" fmla="*/ 1969850 h 2812935"/>
                  <a:gd name="connsiteX764" fmla="*/ 667820 w 1404720"/>
                  <a:gd name="connsiteY764" fmla="*/ 1929482 h 2812935"/>
                  <a:gd name="connsiteX765" fmla="*/ 583384 w 1404720"/>
                  <a:gd name="connsiteY765" fmla="*/ 1929482 h 2812935"/>
                  <a:gd name="connsiteX766" fmla="*/ 543016 w 1404720"/>
                  <a:gd name="connsiteY766" fmla="*/ 1969850 h 2812935"/>
                  <a:gd name="connsiteX767" fmla="*/ 583384 w 1404720"/>
                  <a:gd name="connsiteY767" fmla="*/ 2010218 h 2812935"/>
                  <a:gd name="connsiteX768" fmla="*/ 623752 w 1404720"/>
                  <a:gd name="connsiteY768" fmla="*/ 1969850 h 2812935"/>
                  <a:gd name="connsiteX769" fmla="*/ 583384 w 1404720"/>
                  <a:gd name="connsiteY769" fmla="*/ 1929482 h 2812935"/>
                  <a:gd name="connsiteX770" fmla="*/ 498947 w 1404720"/>
                  <a:gd name="connsiteY770" fmla="*/ 1929482 h 2812935"/>
                  <a:gd name="connsiteX771" fmla="*/ 458579 w 1404720"/>
                  <a:gd name="connsiteY771" fmla="*/ 1969850 h 2812935"/>
                  <a:gd name="connsiteX772" fmla="*/ 498947 w 1404720"/>
                  <a:gd name="connsiteY772" fmla="*/ 2010218 h 2812935"/>
                  <a:gd name="connsiteX773" fmla="*/ 539315 w 1404720"/>
                  <a:gd name="connsiteY773" fmla="*/ 1969850 h 2812935"/>
                  <a:gd name="connsiteX774" fmla="*/ 498947 w 1404720"/>
                  <a:gd name="connsiteY774" fmla="*/ 1929482 h 2812935"/>
                  <a:gd name="connsiteX775" fmla="*/ 414511 w 1404720"/>
                  <a:gd name="connsiteY775" fmla="*/ 1929482 h 2812935"/>
                  <a:gd name="connsiteX776" fmla="*/ 374143 w 1404720"/>
                  <a:gd name="connsiteY776" fmla="*/ 1969850 h 2812935"/>
                  <a:gd name="connsiteX777" fmla="*/ 414511 w 1404720"/>
                  <a:gd name="connsiteY777" fmla="*/ 2010218 h 2812935"/>
                  <a:gd name="connsiteX778" fmla="*/ 454879 w 1404720"/>
                  <a:gd name="connsiteY778" fmla="*/ 1969850 h 2812935"/>
                  <a:gd name="connsiteX779" fmla="*/ 414511 w 1404720"/>
                  <a:gd name="connsiteY779" fmla="*/ 1929482 h 2812935"/>
                  <a:gd name="connsiteX780" fmla="*/ 330075 w 1404720"/>
                  <a:gd name="connsiteY780" fmla="*/ 1929482 h 2812935"/>
                  <a:gd name="connsiteX781" fmla="*/ 289707 w 1404720"/>
                  <a:gd name="connsiteY781" fmla="*/ 1969850 h 2812935"/>
                  <a:gd name="connsiteX782" fmla="*/ 330075 w 1404720"/>
                  <a:gd name="connsiteY782" fmla="*/ 2010218 h 2812935"/>
                  <a:gd name="connsiteX783" fmla="*/ 370443 w 1404720"/>
                  <a:gd name="connsiteY783" fmla="*/ 1969850 h 2812935"/>
                  <a:gd name="connsiteX784" fmla="*/ 330075 w 1404720"/>
                  <a:gd name="connsiteY784" fmla="*/ 1929482 h 2812935"/>
                  <a:gd name="connsiteX785" fmla="*/ 245639 w 1404720"/>
                  <a:gd name="connsiteY785" fmla="*/ 1929482 h 2812935"/>
                  <a:gd name="connsiteX786" fmla="*/ 205271 w 1404720"/>
                  <a:gd name="connsiteY786" fmla="*/ 1969850 h 2812935"/>
                  <a:gd name="connsiteX787" fmla="*/ 245639 w 1404720"/>
                  <a:gd name="connsiteY787" fmla="*/ 2010218 h 2812935"/>
                  <a:gd name="connsiteX788" fmla="*/ 286007 w 1404720"/>
                  <a:gd name="connsiteY788" fmla="*/ 1969850 h 2812935"/>
                  <a:gd name="connsiteX789" fmla="*/ 245639 w 1404720"/>
                  <a:gd name="connsiteY789" fmla="*/ 1929482 h 2812935"/>
                  <a:gd name="connsiteX790" fmla="*/ 161202 w 1404720"/>
                  <a:gd name="connsiteY790" fmla="*/ 1929482 h 2812935"/>
                  <a:gd name="connsiteX791" fmla="*/ 120834 w 1404720"/>
                  <a:gd name="connsiteY791" fmla="*/ 1969850 h 2812935"/>
                  <a:gd name="connsiteX792" fmla="*/ 161202 w 1404720"/>
                  <a:gd name="connsiteY792" fmla="*/ 2010218 h 2812935"/>
                  <a:gd name="connsiteX793" fmla="*/ 201570 w 1404720"/>
                  <a:gd name="connsiteY793" fmla="*/ 1969850 h 2812935"/>
                  <a:gd name="connsiteX794" fmla="*/ 161202 w 1404720"/>
                  <a:gd name="connsiteY794" fmla="*/ 1929482 h 2812935"/>
                  <a:gd name="connsiteX795" fmla="*/ 76766 w 1404720"/>
                  <a:gd name="connsiteY795" fmla="*/ 1929482 h 2812935"/>
                  <a:gd name="connsiteX796" fmla="*/ 36398 w 1404720"/>
                  <a:gd name="connsiteY796" fmla="*/ 1969850 h 2812935"/>
                  <a:gd name="connsiteX797" fmla="*/ 76766 w 1404720"/>
                  <a:gd name="connsiteY797" fmla="*/ 2010218 h 2812935"/>
                  <a:gd name="connsiteX798" fmla="*/ 117134 w 1404720"/>
                  <a:gd name="connsiteY798" fmla="*/ 1969850 h 2812935"/>
                  <a:gd name="connsiteX799" fmla="*/ 76766 w 1404720"/>
                  <a:gd name="connsiteY799" fmla="*/ 1929482 h 2812935"/>
                  <a:gd name="connsiteX800" fmla="*/ 1343312 w 1404720"/>
                  <a:gd name="connsiteY800" fmla="*/ 1843433 h 2812935"/>
                  <a:gd name="connsiteX801" fmla="*/ 1302944 w 1404720"/>
                  <a:gd name="connsiteY801" fmla="*/ 1883801 h 2812935"/>
                  <a:gd name="connsiteX802" fmla="*/ 1343312 w 1404720"/>
                  <a:gd name="connsiteY802" fmla="*/ 1924169 h 2812935"/>
                  <a:gd name="connsiteX803" fmla="*/ 1383680 w 1404720"/>
                  <a:gd name="connsiteY803" fmla="*/ 1883801 h 2812935"/>
                  <a:gd name="connsiteX804" fmla="*/ 1343312 w 1404720"/>
                  <a:gd name="connsiteY804" fmla="*/ 1843433 h 2812935"/>
                  <a:gd name="connsiteX805" fmla="*/ 1258874 w 1404720"/>
                  <a:gd name="connsiteY805" fmla="*/ 1843433 h 2812935"/>
                  <a:gd name="connsiteX806" fmla="*/ 1218506 w 1404720"/>
                  <a:gd name="connsiteY806" fmla="*/ 1883801 h 2812935"/>
                  <a:gd name="connsiteX807" fmla="*/ 1258874 w 1404720"/>
                  <a:gd name="connsiteY807" fmla="*/ 1924169 h 2812935"/>
                  <a:gd name="connsiteX808" fmla="*/ 1299242 w 1404720"/>
                  <a:gd name="connsiteY808" fmla="*/ 1883801 h 2812935"/>
                  <a:gd name="connsiteX809" fmla="*/ 1258874 w 1404720"/>
                  <a:gd name="connsiteY809" fmla="*/ 1843433 h 2812935"/>
                  <a:gd name="connsiteX810" fmla="*/ 1174438 w 1404720"/>
                  <a:gd name="connsiteY810" fmla="*/ 1843433 h 2812935"/>
                  <a:gd name="connsiteX811" fmla="*/ 1134070 w 1404720"/>
                  <a:gd name="connsiteY811" fmla="*/ 1883801 h 2812935"/>
                  <a:gd name="connsiteX812" fmla="*/ 1174438 w 1404720"/>
                  <a:gd name="connsiteY812" fmla="*/ 1924169 h 2812935"/>
                  <a:gd name="connsiteX813" fmla="*/ 1214806 w 1404720"/>
                  <a:gd name="connsiteY813" fmla="*/ 1883801 h 2812935"/>
                  <a:gd name="connsiteX814" fmla="*/ 1174438 w 1404720"/>
                  <a:gd name="connsiteY814" fmla="*/ 1843433 h 2812935"/>
                  <a:gd name="connsiteX815" fmla="*/ 1090002 w 1404720"/>
                  <a:gd name="connsiteY815" fmla="*/ 1843433 h 2812935"/>
                  <a:gd name="connsiteX816" fmla="*/ 1049634 w 1404720"/>
                  <a:gd name="connsiteY816" fmla="*/ 1883801 h 2812935"/>
                  <a:gd name="connsiteX817" fmla="*/ 1090002 w 1404720"/>
                  <a:gd name="connsiteY817" fmla="*/ 1924169 h 2812935"/>
                  <a:gd name="connsiteX818" fmla="*/ 1130370 w 1404720"/>
                  <a:gd name="connsiteY818" fmla="*/ 1883801 h 2812935"/>
                  <a:gd name="connsiteX819" fmla="*/ 1090002 w 1404720"/>
                  <a:gd name="connsiteY819" fmla="*/ 1843433 h 2812935"/>
                  <a:gd name="connsiteX820" fmla="*/ 1005565 w 1404720"/>
                  <a:gd name="connsiteY820" fmla="*/ 1843433 h 2812935"/>
                  <a:gd name="connsiteX821" fmla="*/ 965197 w 1404720"/>
                  <a:gd name="connsiteY821" fmla="*/ 1883801 h 2812935"/>
                  <a:gd name="connsiteX822" fmla="*/ 1005565 w 1404720"/>
                  <a:gd name="connsiteY822" fmla="*/ 1924169 h 2812935"/>
                  <a:gd name="connsiteX823" fmla="*/ 1045933 w 1404720"/>
                  <a:gd name="connsiteY823" fmla="*/ 1883801 h 2812935"/>
                  <a:gd name="connsiteX824" fmla="*/ 1005565 w 1404720"/>
                  <a:gd name="connsiteY824" fmla="*/ 1843433 h 2812935"/>
                  <a:gd name="connsiteX825" fmla="*/ 921129 w 1404720"/>
                  <a:gd name="connsiteY825" fmla="*/ 1843433 h 2812935"/>
                  <a:gd name="connsiteX826" fmla="*/ 880761 w 1404720"/>
                  <a:gd name="connsiteY826" fmla="*/ 1883801 h 2812935"/>
                  <a:gd name="connsiteX827" fmla="*/ 921129 w 1404720"/>
                  <a:gd name="connsiteY827" fmla="*/ 1924169 h 2812935"/>
                  <a:gd name="connsiteX828" fmla="*/ 961497 w 1404720"/>
                  <a:gd name="connsiteY828" fmla="*/ 1883801 h 2812935"/>
                  <a:gd name="connsiteX829" fmla="*/ 921129 w 1404720"/>
                  <a:gd name="connsiteY829" fmla="*/ 1843433 h 2812935"/>
                  <a:gd name="connsiteX830" fmla="*/ 836693 w 1404720"/>
                  <a:gd name="connsiteY830" fmla="*/ 1843433 h 2812935"/>
                  <a:gd name="connsiteX831" fmla="*/ 796325 w 1404720"/>
                  <a:gd name="connsiteY831" fmla="*/ 1883801 h 2812935"/>
                  <a:gd name="connsiteX832" fmla="*/ 836693 w 1404720"/>
                  <a:gd name="connsiteY832" fmla="*/ 1924169 h 2812935"/>
                  <a:gd name="connsiteX833" fmla="*/ 877061 w 1404720"/>
                  <a:gd name="connsiteY833" fmla="*/ 1883801 h 2812935"/>
                  <a:gd name="connsiteX834" fmla="*/ 836693 w 1404720"/>
                  <a:gd name="connsiteY834" fmla="*/ 1843433 h 2812935"/>
                  <a:gd name="connsiteX835" fmla="*/ 752256 w 1404720"/>
                  <a:gd name="connsiteY835" fmla="*/ 1843433 h 2812935"/>
                  <a:gd name="connsiteX836" fmla="*/ 711888 w 1404720"/>
                  <a:gd name="connsiteY836" fmla="*/ 1883801 h 2812935"/>
                  <a:gd name="connsiteX837" fmla="*/ 752256 w 1404720"/>
                  <a:gd name="connsiteY837" fmla="*/ 1924169 h 2812935"/>
                  <a:gd name="connsiteX838" fmla="*/ 792624 w 1404720"/>
                  <a:gd name="connsiteY838" fmla="*/ 1883801 h 2812935"/>
                  <a:gd name="connsiteX839" fmla="*/ 752256 w 1404720"/>
                  <a:gd name="connsiteY839" fmla="*/ 1843433 h 2812935"/>
                  <a:gd name="connsiteX840" fmla="*/ 667820 w 1404720"/>
                  <a:gd name="connsiteY840" fmla="*/ 1843433 h 2812935"/>
                  <a:gd name="connsiteX841" fmla="*/ 627452 w 1404720"/>
                  <a:gd name="connsiteY841" fmla="*/ 1883801 h 2812935"/>
                  <a:gd name="connsiteX842" fmla="*/ 667820 w 1404720"/>
                  <a:gd name="connsiteY842" fmla="*/ 1924169 h 2812935"/>
                  <a:gd name="connsiteX843" fmla="*/ 708188 w 1404720"/>
                  <a:gd name="connsiteY843" fmla="*/ 1883801 h 2812935"/>
                  <a:gd name="connsiteX844" fmla="*/ 667820 w 1404720"/>
                  <a:gd name="connsiteY844" fmla="*/ 1843433 h 2812935"/>
                  <a:gd name="connsiteX845" fmla="*/ 583384 w 1404720"/>
                  <a:gd name="connsiteY845" fmla="*/ 1843433 h 2812935"/>
                  <a:gd name="connsiteX846" fmla="*/ 543016 w 1404720"/>
                  <a:gd name="connsiteY846" fmla="*/ 1883801 h 2812935"/>
                  <a:gd name="connsiteX847" fmla="*/ 583384 w 1404720"/>
                  <a:gd name="connsiteY847" fmla="*/ 1924169 h 2812935"/>
                  <a:gd name="connsiteX848" fmla="*/ 623752 w 1404720"/>
                  <a:gd name="connsiteY848" fmla="*/ 1883801 h 2812935"/>
                  <a:gd name="connsiteX849" fmla="*/ 583384 w 1404720"/>
                  <a:gd name="connsiteY849" fmla="*/ 1843433 h 2812935"/>
                  <a:gd name="connsiteX850" fmla="*/ 498947 w 1404720"/>
                  <a:gd name="connsiteY850" fmla="*/ 1843433 h 2812935"/>
                  <a:gd name="connsiteX851" fmla="*/ 458579 w 1404720"/>
                  <a:gd name="connsiteY851" fmla="*/ 1883801 h 2812935"/>
                  <a:gd name="connsiteX852" fmla="*/ 498947 w 1404720"/>
                  <a:gd name="connsiteY852" fmla="*/ 1924169 h 2812935"/>
                  <a:gd name="connsiteX853" fmla="*/ 539315 w 1404720"/>
                  <a:gd name="connsiteY853" fmla="*/ 1883801 h 2812935"/>
                  <a:gd name="connsiteX854" fmla="*/ 498947 w 1404720"/>
                  <a:gd name="connsiteY854" fmla="*/ 1843433 h 2812935"/>
                  <a:gd name="connsiteX855" fmla="*/ 414511 w 1404720"/>
                  <a:gd name="connsiteY855" fmla="*/ 1843433 h 2812935"/>
                  <a:gd name="connsiteX856" fmla="*/ 374143 w 1404720"/>
                  <a:gd name="connsiteY856" fmla="*/ 1883801 h 2812935"/>
                  <a:gd name="connsiteX857" fmla="*/ 414511 w 1404720"/>
                  <a:gd name="connsiteY857" fmla="*/ 1924169 h 2812935"/>
                  <a:gd name="connsiteX858" fmla="*/ 454879 w 1404720"/>
                  <a:gd name="connsiteY858" fmla="*/ 1883801 h 2812935"/>
                  <a:gd name="connsiteX859" fmla="*/ 414511 w 1404720"/>
                  <a:gd name="connsiteY859" fmla="*/ 1843433 h 2812935"/>
                  <a:gd name="connsiteX860" fmla="*/ 330075 w 1404720"/>
                  <a:gd name="connsiteY860" fmla="*/ 1843433 h 2812935"/>
                  <a:gd name="connsiteX861" fmla="*/ 289707 w 1404720"/>
                  <a:gd name="connsiteY861" fmla="*/ 1883801 h 2812935"/>
                  <a:gd name="connsiteX862" fmla="*/ 330075 w 1404720"/>
                  <a:gd name="connsiteY862" fmla="*/ 1924169 h 2812935"/>
                  <a:gd name="connsiteX863" fmla="*/ 370443 w 1404720"/>
                  <a:gd name="connsiteY863" fmla="*/ 1883801 h 2812935"/>
                  <a:gd name="connsiteX864" fmla="*/ 330075 w 1404720"/>
                  <a:gd name="connsiteY864" fmla="*/ 1843433 h 2812935"/>
                  <a:gd name="connsiteX865" fmla="*/ 245639 w 1404720"/>
                  <a:gd name="connsiteY865" fmla="*/ 1843433 h 2812935"/>
                  <a:gd name="connsiteX866" fmla="*/ 205271 w 1404720"/>
                  <a:gd name="connsiteY866" fmla="*/ 1883801 h 2812935"/>
                  <a:gd name="connsiteX867" fmla="*/ 245639 w 1404720"/>
                  <a:gd name="connsiteY867" fmla="*/ 1924169 h 2812935"/>
                  <a:gd name="connsiteX868" fmla="*/ 286007 w 1404720"/>
                  <a:gd name="connsiteY868" fmla="*/ 1883801 h 2812935"/>
                  <a:gd name="connsiteX869" fmla="*/ 245639 w 1404720"/>
                  <a:gd name="connsiteY869" fmla="*/ 1843433 h 2812935"/>
                  <a:gd name="connsiteX870" fmla="*/ 161202 w 1404720"/>
                  <a:gd name="connsiteY870" fmla="*/ 1843433 h 2812935"/>
                  <a:gd name="connsiteX871" fmla="*/ 120834 w 1404720"/>
                  <a:gd name="connsiteY871" fmla="*/ 1883801 h 2812935"/>
                  <a:gd name="connsiteX872" fmla="*/ 161202 w 1404720"/>
                  <a:gd name="connsiteY872" fmla="*/ 1924169 h 2812935"/>
                  <a:gd name="connsiteX873" fmla="*/ 201570 w 1404720"/>
                  <a:gd name="connsiteY873" fmla="*/ 1883801 h 2812935"/>
                  <a:gd name="connsiteX874" fmla="*/ 161202 w 1404720"/>
                  <a:gd name="connsiteY874" fmla="*/ 1843433 h 2812935"/>
                  <a:gd name="connsiteX875" fmla="*/ 76766 w 1404720"/>
                  <a:gd name="connsiteY875" fmla="*/ 1843433 h 2812935"/>
                  <a:gd name="connsiteX876" fmla="*/ 36398 w 1404720"/>
                  <a:gd name="connsiteY876" fmla="*/ 1883801 h 2812935"/>
                  <a:gd name="connsiteX877" fmla="*/ 76766 w 1404720"/>
                  <a:gd name="connsiteY877" fmla="*/ 1924169 h 2812935"/>
                  <a:gd name="connsiteX878" fmla="*/ 117134 w 1404720"/>
                  <a:gd name="connsiteY878" fmla="*/ 1883801 h 2812935"/>
                  <a:gd name="connsiteX879" fmla="*/ 76766 w 1404720"/>
                  <a:gd name="connsiteY879" fmla="*/ 1843433 h 2812935"/>
                  <a:gd name="connsiteX880" fmla="*/ 1343312 w 1404720"/>
                  <a:gd name="connsiteY880" fmla="*/ 1757383 h 2812935"/>
                  <a:gd name="connsiteX881" fmla="*/ 1302944 w 1404720"/>
                  <a:gd name="connsiteY881" fmla="*/ 1797751 h 2812935"/>
                  <a:gd name="connsiteX882" fmla="*/ 1343312 w 1404720"/>
                  <a:gd name="connsiteY882" fmla="*/ 1838119 h 2812935"/>
                  <a:gd name="connsiteX883" fmla="*/ 1383680 w 1404720"/>
                  <a:gd name="connsiteY883" fmla="*/ 1797751 h 2812935"/>
                  <a:gd name="connsiteX884" fmla="*/ 1343312 w 1404720"/>
                  <a:gd name="connsiteY884" fmla="*/ 1757383 h 2812935"/>
                  <a:gd name="connsiteX885" fmla="*/ 1258874 w 1404720"/>
                  <a:gd name="connsiteY885" fmla="*/ 1757383 h 2812935"/>
                  <a:gd name="connsiteX886" fmla="*/ 1218506 w 1404720"/>
                  <a:gd name="connsiteY886" fmla="*/ 1797751 h 2812935"/>
                  <a:gd name="connsiteX887" fmla="*/ 1258874 w 1404720"/>
                  <a:gd name="connsiteY887" fmla="*/ 1838119 h 2812935"/>
                  <a:gd name="connsiteX888" fmla="*/ 1299242 w 1404720"/>
                  <a:gd name="connsiteY888" fmla="*/ 1797751 h 2812935"/>
                  <a:gd name="connsiteX889" fmla="*/ 1258874 w 1404720"/>
                  <a:gd name="connsiteY889" fmla="*/ 1757383 h 2812935"/>
                  <a:gd name="connsiteX890" fmla="*/ 1174438 w 1404720"/>
                  <a:gd name="connsiteY890" fmla="*/ 1757383 h 2812935"/>
                  <a:gd name="connsiteX891" fmla="*/ 1134070 w 1404720"/>
                  <a:gd name="connsiteY891" fmla="*/ 1797751 h 2812935"/>
                  <a:gd name="connsiteX892" fmla="*/ 1174438 w 1404720"/>
                  <a:gd name="connsiteY892" fmla="*/ 1838119 h 2812935"/>
                  <a:gd name="connsiteX893" fmla="*/ 1214806 w 1404720"/>
                  <a:gd name="connsiteY893" fmla="*/ 1797751 h 2812935"/>
                  <a:gd name="connsiteX894" fmla="*/ 1174438 w 1404720"/>
                  <a:gd name="connsiteY894" fmla="*/ 1757383 h 2812935"/>
                  <a:gd name="connsiteX895" fmla="*/ 1090002 w 1404720"/>
                  <a:gd name="connsiteY895" fmla="*/ 1757383 h 2812935"/>
                  <a:gd name="connsiteX896" fmla="*/ 1049634 w 1404720"/>
                  <a:gd name="connsiteY896" fmla="*/ 1797751 h 2812935"/>
                  <a:gd name="connsiteX897" fmla="*/ 1090002 w 1404720"/>
                  <a:gd name="connsiteY897" fmla="*/ 1838119 h 2812935"/>
                  <a:gd name="connsiteX898" fmla="*/ 1130370 w 1404720"/>
                  <a:gd name="connsiteY898" fmla="*/ 1797751 h 2812935"/>
                  <a:gd name="connsiteX899" fmla="*/ 1090002 w 1404720"/>
                  <a:gd name="connsiteY899" fmla="*/ 1757383 h 2812935"/>
                  <a:gd name="connsiteX900" fmla="*/ 1005565 w 1404720"/>
                  <a:gd name="connsiteY900" fmla="*/ 1757383 h 2812935"/>
                  <a:gd name="connsiteX901" fmla="*/ 965197 w 1404720"/>
                  <a:gd name="connsiteY901" fmla="*/ 1797751 h 2812935"/>
                  <a:gd name="connsiteX902" fmla="*/ 1005565 w 1404720"/>
                  <a:gd name="connsiteY902" fmla="*/ 1838119 h 2812935"/>
                  <a:gd name="connsiteX903" fmla="*/ 1045933 w 1404720"/>
                  <a:gd name="connsiteY903" fmla="*/ 1797751 h 2812935"/>
                  <a:gd name="connsiteX904" fmla="*/ 1005565 w 1404720"/>
                  <a:gd name="connsiteY904" fmla="*/ 1757383 h 2812935"/>
                  <a:gd name="connsiteX905" fmla="*/ 921129 w 1404720"/>
                  <a:gd name="connsiteY905" fmla="*/ 1757383 h 2812935"/>
                  <a:gd name="connsiteX906" fmla="*/ 880761 w 1404720"/>
                  <a:gd name="connsiteY906" fmla="*/ 1797751 h 2812935"/>
                  <a:gd name="connsiteX907" fmla="*/ 921129 w 1404720"/>
                  <a:gd name="connsiteY907" fmla="*/ 1838119 h 2812935"/>
                  <a:gd name="connsiteX908" fmla="*/ 961497 w 1404720"/>
                  <a:gd name="connsiteY908" fmla="*/ 1797751 h 2812935"/>
                  <a:gd name="connsiteX909" fmla="*/ 921129 w 1404720"/>
                  <a:gd name="connsiteY909" fmla="*/ 1757383 h 2812935"/>
                  <a:gd name="connsiteX910" fmla="*/ 836693 w 1404720"/>
                  <a:gd name="connsiteY910" fmla="*/ 1757383 h 2812935"/>
                  <a:gd name="connsiteX911" fmla="*/ 796325 w 1404720"/>
                  <a:gd name="connsiteY911" fmla="*/ 1797751 h 2812935"/>
                  <a:gd name="connsiteX912" fmla="*/ 836693 w 1404720"/>
                  <a:gd name="connsiteY912" fmla="*/ 1838119 h 2812935"/>
                  <a:gd name="connsiteX913" fmla="*/ 877061 w 1404720"/>
                  <a:gd name="connsiteY913" fmla="*/ 1797751 h 2812935"/>
                  <a:gd name="connsiteX914" fmla="*/ 836693 w 1404720"/>
                  <a:gd name="connsiteY914" fmla="*/ 1757383 h 2812935"/>
                  <a:gd name="connsiteX915" fmla="*/ 752256 w 1404720"/>
                  <a:gd name="connsiteY915" fmla="*/ 1757383 h 2812935"/>
                  <a:gd name="connsiteX916" fmla="*/ 711888 w 1404720"/>
                  <a:gd name="connsiteY916" fmla="*/ 1797751 h 2812935"/>
                  <a:gd name="connsiteX917" fmla="*/ 752256 w 1404720"/>
                  <a:gd name="connsiteY917" fmla="*/ 1838119 h 2812935"/>
                  <a:gd name="connsiteX918" fmla="*/ 792624 w 1404720"/>
                  <a:gd name="connsiteY918" fmla="*/ 1797751 h 2812935"/>
                  <a:gd name="connsiteX919" fmla="*/ 752256 w 1404720"/>
                  <a:gd name="connsiteY919" fmla="*/ 1757383 h 2812935"/>
                  <a:gd name="connsiteX920" fmla="*/ 667820 w 1404720"/>
                  <a:gd name="connsiteY920" fmla="*/ 1757383 h 2812935"/>
                  <a:gd name="connsiteX921" fmla="*/ 627452 w 1404720"/>
                  <a:gd name="connsiteY921" fmla="*/ 1797751 h 2812935"/>
                  <a:gd name="connsiteX922" fmla="*/ 667820 w 1404720"/>
                  <a:gd name="connsiteY922" fmla="*/ 1838119 h 2812935"/>
                  <a:gd name="connsiteX923" fmla="*/ 708188 w 1404720"/>
                  <a:gd name="connsiteY923" fmla="*/ 1797751 h 2812935"/>
                  <a:gd name="connsiteX924" fmla="*/ 667820 w 1404720"/>
                  <a:gd name="connsiteY924" fmla="*/ 1757383 h 2812935"/>
                  <a:gd name="connsiteX925" fmla="*/ 583384 w 1404720"/>
                  <a:gd name="connsiteY925" fmla="*/ 1757383 h 2812935"/>
                  <a:gd name="connsiteX926" fmla="*/ 543016 w 1404720"/>
                  <a:gd name="connsiteY926" fmla="*/ 1797751 h 2812935"/>
                  <a:gd name="connsiteX927" fmla="*/ 583384 w 1404720"/>
                  <a:gd name="connsiteY927" fmla="*/ 1838119 h 2812935"/>
                  <a:gd name="connsiteX928" fmla="*/ 623752 w 1404720"/>
                  <a:gd name="connsiteY928" fmla="*/ 1797751 h 2812935"/>
                  <a:gd name="connsiteX929" fmla="*/ 583384 w 1404720"/>
                  <a:gd name="connsiteY929" fmla="*/ 1757383 h 2812935"/>
                  <a:gd name="connsiteX930" fmla="*/ 498947 w 1404720"/>
                  <a:gd name="connsiteY930" fmla="*/ 1757383 h 2812935"/>
                  <a:gd name="connsiteX931" fmla="*/ 458579 w 1404720"/>
                  <a:gd name="connsiteY931" fmla="*/ 1797751 h 2812935"/>
                  <a:gd name="connsiteX932" fmla="*/ 498947 w 1404720"/>
                  <a:gd name="connsiteY932" fmla="*/ 1838119 h 2812935"/>
                  <a:gd name="connsiteX933" fmla="*/ 539315 w 1404720"/>
                  <a:gd name="connsiteY933" fmla="*/ 1797751 h 2812935"/>
                  <a:gd name="connsiteX934" fmla="*/ 498947 w 1404720"/>
                  <a:gd name="connsiteY934" fmla="*/ 1757383 h 2812935"/>
                  <a:gd name="connsiteX935" fmla="*/ 414511 w 1404720"/>
                  <a:gd name="connsiteY935" fmla="*/ 1757383 h 2812935"/>
                  <a:gd name="connsiteX936" fmla="*/ 374143 w 1404720"/>
                  <a:gd name="connsiteY936" fmla="*/ 1797751 h 2812935"/>
                  <a:gd name="connsiteX937" fmla="*/ 414511 w 1404720"/>
                  <a:gd name="connsiteY937" fmla="*/ 1838119 h 2812935"/>
                  <a:gd name="connsiteX938" fmla="*/ 454879 w 1404720"/>
                  <a:gd name="connsiteY938" fmla="*/ 1797751 h 2812935"/>
                  <a:gd name="connsiteX939" fmla="*/ 414511 w 1404720"/>
                  <a:gd name="connsiteY939" fmla="*/ 1757383 h 2812935"/>
                  <a:gd name="connsiteX940" fmla="*/ 330075 w 1404720"/>
                  <a:gd name="connsiteY940" fmla="*/ 1757383 h 2812935"/>
                  <a:gd name="connsiteX941" fmla="*/ 289707 w 1404720"/>
                  <a:gd name="connsiteY941" fmla="*/ 1797751 h 2812935"/>
                  <a:gd name="connsiteX942" fmla="*/ 330075 w 1404720"/>
                  <a:gd name="connsiteY942" fmla="*/ 1838119 h 2812935"/>
                  <a:gd name="connsiteX943" fmla="*/ 370443 w 1404720"/>
                  <a:gd name="connsiteY943" fmla="*/ 1797751 h 2812935"/>
                  <a:gd name="connsiteX944" fmla="*/ 330075 w 1404720"/>
                  <a:gd name="connsiteY944" fmla="*/ 1757383 h 2812935"/>
                  <a:gd name="connsiteX945" fmla="*/ 245639 w 1404720"/>
                  <a:gd name="connsiteY945" fmla="*/ 1757383 h 2812935"/>
                  <a:gd name="connsiteX946" fmla="*/ 205271 w 1404720"/>
                  <a:gd name="connsiteY946" fmla="*/ 1797751 h 2812935"/>
                  <a:gd name="connsiteX947" fmla="*/ 245639 w 1404720"/>
                  <a:gd name="connsiteY947" fmla="*/ 1838119 h 2812935"/>
                  <a:gd name="connsiteX948" fmla="*/ 286007 w 1404720"/>
                  <a:gd name="connsiteY948" fmla="*/ 1797751 h 2812935"/>
                  <a:gd name="connsiteX949" fmla="*/ 245639 w 1404720"/>
                  <a:gd name="connsiteY949" fmla="*/ 1757383 h 2812935"/>
                  <a:gd name="connsiteX950" fmla="*/ 161202 w 1404720"/>
                  <a:gd name="connsiteY950" fmla="*/ 1757383 h 2812935"/>
                  <a:gd name="connsiteX951" fmla="*/ 120834 w 1404720"/>
                  <a:gd name="connsiteY951" fmla="*/ 1797751 h 2812935"/>
                  <a:gd name="connsiteX952" fmla="*/ 161202 w 1404720"/>
                  <a:gd name="connsiteY952" fmla="*/ 1838119 h 2812935"/>
                  <a:gd name="connsiteX953" fmla="*/ 201570 w 1404720"/>
                  <a:gd name="connsiteY953" fmla="*/ 1797751 h 2812935"/>
                  <a:gd name="connsiteX954" fmla="*/ 161202 w 1404720"/>
                  <a:gd name="connsiteY954" fmla="*/ 1757383 h 2812935"/>
                  <a:gd name="connsiteX955" fmla="*/ 76766 w 1404720"/>
                  <a:gd name="connsiteY955" fmla="*/ 1757383 h 2812935"/>
                  <a:gd name="connsiteX956" fmla="*/ 36398 w 1404720"/>
                  <a:gd name="connsiteY956" fmla="*/ 1797751 h 2812935"/>
                  <a:gd name="connsiteX957" fmla="*/ 76766 w 1404720"/>
                  <a:gd name="connsiteY957" fmla="*/ 1838119 h 2812935"/>
                  <a:gd name="connsiteX958" fmla="*/ 117134 w 1404720"/>
                  <a:gd name="connsiteY958" fmla="*/ 1797751 h 2812935"/>
                  <a:gd name="connsiteX959" fmla="*/ 76766 w 1404720"/>
                  <a:gd name="connsiteY959" fmla="*/ 1757383 h 2812935"/>
                  <a:gd name="connsiteX960" fmla="*/ 1343312 w 1404720"/>
                  <a:gd name="connsiteY960" fmla="*/ 1671334 h 2812935"/>
                  <a:gd name="connsiteX961" fmla="*/ 1302944 w 1404720"/>
                  <a:gd name="connsiteY961" fmla="*/ 1711702 h 2812935"/>
                  <a:gd name="connsiteX962" fmla="*/ 1343312 w 1404720"/>
                  <a:gd name="connsiteY962" fmla="*/ 1752070 h 2812935"/>
                  <a:gd name="connsiteX963" fmla="*/ 1383680 w 1404720"/>
                  <a:gd name="connsiteY963" fmla="*/ 1711702 h 2812935"/>
                  <a:gd name="connsiteX964" fmla="*/ 1343312 w 1404720"/>
                  <a:gd name="connsiteY964" fmla="*/ 1671334 h 2812935"/>
                  <a:gd name="connsiteX965" fmla="*/ 1258874 w 1404720"/>
                  <a:gd name="connsiteY965" fmla="*/ 1671334 h 2812935"/>
                  <a:gd name="connsiteX966" fmla="*/ 1218506 w 1404720"/>
                  <a:gd name="connsiteY966" fmla="*/ 1711702 h 2812935"/>
                  <a:gd name="connsiteX967" fmla="*/ 1258874 w 1404720"/>
                  <a:gd name="connsiteY967" fmla="*/ 1752070 h 2812935"/>
                  <a:gd name="connsiteX968" fmla="*/ 1299242 w 1404720"/>
                  <a:gd name="connsiteY968" fmla="*/ 1711702 h 2812935"/>
                  <a:gd name="connsiteX969" fmla="*/ 1258874 w 1404720"/>
                  <a:gd name="connsiteY969" fmla="*/ 1671334 h 2812935"/>
                  <a:gd name="connsiteX970" fmla="*/ 1174438 w 1404720"/>
                  <a:gd name="connsiteY970" fmla="*/ 1671334 h 2812935"/>
                  <a:gd name="connsiteX971" fmla="*/ 1134070 w 1404720"/>
                  <a:gd name="connsiteY971" fmla="*/ 1711702 h 2812935"/>
                  <a:gd name="connsiteX972" fmla="*/ 1174438 w 1404720"/>
                  <a:gd name="connsiteY972" fmla="*/ 1752070 h 2812935"/>
                  <a:gd name="connsiteX973" fmla="*/ 1214806 w 1404720"/>
                  <a:gd name="connsiteY973" fmla="*/ 1711702 h 2812935"/>
                  <a:gd name="connsiteX974" fmla="*/ 1174438 w 1404720"/>
                  <a:gd name="connsiteY974" fmla="*/ 1671334 h 2812935"/>
                  <a:gd name="connsiteX975" fmla="*/ 1090002 w 1404720"/>
                  <a:gd name="connsiteY975" fmla="*/ 1671334 h 2812935"/>
                  <a:gd name="connsiteX976" fmla="*/ 1049634 w 1404720"/>
                  <a:gd name="connsiteY976" fmla="*/ 1711702 h 2812935"/>
                  <a:gd name="connsiteX977" fmla="*/ 1090002 w 1404720"/>
                  <a:gd name="connsiteY977" fmla="*/ 1752070 h 2812935"/>
                  <a:gd name="connsiteX978" fmla="*/ 1130370 w 1404720"/>
                  <a:gd name="connsiteY978" fmla="*/ 1711702 h 2812935"/>
                  <a:gd name="connsiteX979" fmla="*/ 1090002 w 1404720"/>
                  <a:gd name="connsiteY979" fmla="*/ 1671334 h 2812935"/>
                  <a:gd name="connsiteX980" fmla="*/ 1005565 w 1404720"/>
                  <a:gd name="connsiteY980" fmla="*/ 1671334 h 2812935"/>
                  <a:gd name="connsiteX981" fmla="*/ 965197 w 1404720"/>
                  <a:gd name="connsiteY981" fmla="*/ 1711702 h 2812935"/>
                  <a:gd name="connsiteX982" fmla="*/ 1005565 w 1404720"/>
                  <a:gd name="connsiteY982" fmla="*/ 1752070 h 2812935"/>
                  <a:gd name="connsiteX983" fmla="*/ 1045933 w 1404720"/>
                  <a:gd name="connsiteY983" fmla="*/ 1711702 h 2812935"/>
                  <a:gd name="connsiteX984" fmla="*/ 1005565 w 1404720"/>
                  <a:gd name="connsiteY984" fmla="*/ 1671334 h 2812935"/>
                  <a:gd name="connsiteX985" fmla="*/ 921129 w 1404720"/>
                  <a:gd name="connsiteY985" fmla="*/ 1671334 h 2812935"/>
                  <a:gd name="connsiteX986" fmla="*/ 880761 w 1404720"/>
                  <a:gd name="connsiteY986" fmla="*/ 1711702 h 2812935"/>
                  <a:gd name="connsiteX987" fmla="*/ 921129 w 1404720"/>
                  <a:gd name="connsiteY987" fmla="*/ 1752070 h 2812935"/>
                  <a:gd name="connsiteX988" fmla="*/ 961497 w 1404720"/>
                  <a:gd name="connsiteY988" fmla="*/ 1711702 h 2812935"/>
                  <a:gd name="connsiteX989" fmla="*/ 921129 w 1404720"/>
                  <a:gd name="connsiteY989" fmla="*/ 1671334 h 2812935"/>
                  <a:gd name="connsiteX990" fmla="*/ 836693 w 1404720"/>
                  <a:gd name="connsiteY990" fmla="*/ 1671334 h 2812935"/>
                  <a:gd name="connsiteX991" fmla="*/ 796325 w 1404720"/>
                  <a:gd name="connsiteY991" fmla="*/ 1711702 h 2812935"/>
                  <a:gd name="connsiteX992" fmla="*/ 836693 w 1404720"/>
                  <a:gd name="connsiteY992" fmla="*/ 1752070 h 2812935"/>
                  <a:gd name="connsiteX993" fmla="*/ 877061 w 1404720"/>
                  <a:gd name="connsiteY993" fmla="*/ 1711702 h 2812935"/>
                  <a:gd name="connsiteX994" fmla="*/ 836693 w 1404720"/>
                  <a:gd name="connsiteY994" fmla="*/ 1671334 h 2812935"/>
                  <a:gd name="connsiteX995" fmla="*/ 752256 w 1404720"/>
                  <a:gd name="connsiteY995" fmla="*/ 1671334 h 2812935"/>
                  <a:gd name="connsiteX996" fmla="*/ 711888 w 1404720"/>
                  <a:gd name="connsiteY996" fmla="*/ 1711702 h 2812935"/>
                  <a:gd name="connsiteX997" fmla="*/ 752256 w 1404720"/>
                  <a:gd name="connsiteY997" fmla="*/ 1752070 h 2812935"/>
                  <a:gd name="connsiteX998" fmla="*/ 792624 w 1404720"/>
                  <a:gd name="connsiteY998" fmla="*/ 1711702 h 2812935"/>
                  <a:gd name="connsiteX999" fmla="*/ 752256 w 1404720"/>
                  <a:gd name="connsiteY999" fmla="*/ 1671334 h 2812935"/>
                  <a:gd name="connsiteX1000" fmla="*/ 667820 w 1404720"/>
                  <a:gd name="connsiteY1000" fmla="*/ 1671334 h 2812935"/>
                  <a:gd name="connsiteX1001" fmla="*/ 627452 w 1404720"/>
                  <a:gd name="connsiteY1001" fmla="*/ 1711702 h 2812935"/>
                  <a:gd name="connsiteX1002" fmla="*/ 667820 w 1404720"/>
                  <a:gd name="connsiteY1002" fmla="*/ 1752070 h 2812935"/>
                  <a:gd name="connsiteX1003" fmla="*/ 708188 w 1404720"/>
                  <a:gd name="connsiteY1003" fmla="*/ 1711702 h 2812935"/>
                  <a:gd name="connsiteX1004" fmla="*/ 667820 w 1404720"/>
                  <a:gd name="connsiteY1004" fmla="*/ 1671334 h 2812935"/>
                  <a:gd name="connsiteX1005" fmla="*/ 583384 w 1404720"/>
                  <a:gd name="connsiteY1005" fmla="*/ 1671334 h 2812935"/>
                  <a:gd name="connsiteX1006" fmla="*/ 543016 w 1404720"/>
                  <a:gd name="connsiteY1006" fmla="*/ 1711702 h 2812935"/>
                  <a:gd name="connsiteX1007" fmla="*/ 583384 w 1404720"/>
                  <a:gd name="connsiteY1007" fmla="*/ 1752070 h 2812935"/>
                  <a:gd name="connsiteX1008" fmla="*/ 623752 w 1404720"/>
                  <a:gd name="connsiteY1008" fmla="*/ 1711702 h 2812935"/>
                  <a:gd name="connsiteX1009" fmla="*/ 583384 w 1404720"/>
                  <a:gd name="connsiteY1009" fmla="*/ 1671334 h 2812935"/>
                  <a:gd name="connsiteX1010" fmla="*/ 498947 w 1404720"/>
                  <a:gd name="connsiteY1010" fmla="*/ 1671334 h 2812935"/>
                  <a:gd name="connsiteX1011" fmla="*/ 458579 w 1404720"/>
                  <a:gd name="connsiteY1011" fmla="*/ 1711702 h 2812935"/>
                  <a:gd name="connsiteX1012" fmla="*/ 498947 w 1404720"/>
                  <a:gd name="connsiteY1012" fmla="*/ 1752070 h 2812935"/>
                  <a:gd name="connsiteX1013" fmla="*/ 539315 w 1404720"/>
                  <a:gd name="connsiteY1013" fmla="*/ 1711702 h 2812935"/>
                  <a:gd name="connsiteX1014" fmla="*/ 498947 w 1404720"/>
                  <a:gd name="connsiteY1014" fmla="*/ 1671334 h 2812935"/>
                  <a:gd name="connsiteX1015" fmla="*/ 414511 w 1404720"/>
                  <a:gd name="connsiteY1015" fmla="*/ 1671334 h 2812935"/>
                  <a:gd name="connsiteX1016" fmla="*/ 374143 w 1404720"/>
                  <a:gd name="connsiteY1016" fmla="*/ 1711702 h 2812935"/>
                  <a:gd name="connsiteX1017" fmla="*/ 414511 w 1404720"/>
                  <a:gd name="connsiteY1017" fmla="*/ 1752070 h 2812935"/>
                  <a:gd name="connsiteX1018" fmla="*/ 454879 w 1404720"/>
                  <a:gd name="connsiteY1018" fmla="*/ 1711702 h 2812935"/>
                  <a:gd name="connsiteX1019" fmla="*/ 414511 w 1404720"/>
                  <a:gd name="connsiteY1019" fmla="*/ 1671334 h 2812935"/>
                  <a:gd name="connsiteX1020" fmla="*/ 330075 w 1404720"/>
                  <a:gd name="connsiteY1020" fmla="*/ 1671334 h 2812935"/>
                  <a:gd name="connsiteX1021" fmla="*/ 289707 w 1404720"/>
                  <a:gd name="connsiteY1021" fmla="*/ 1711702 h 2812935"/>
                  <a:gd name="connsiteX1022" fmla="*/ 330075 w 1404720"/>
                  <a:gd name="connsiteY1022" fmla="*/ 1752070 h 2812935"/>
                  <a:gd name="connsiteX1023" fmla="*/ 370443 w 1404720"/>
                  <a:gd name="connsiteY1023" fmla="*/ 1711702 h 2812935"/>
                  <a:gd name="connsiteX1024" fmla="*/ 330075 w 1404720"/>
                  <a:gd name="connsiteY1024" fmla="*/ 1671334 h 2812935"/>
                  <a:gd name="connsiteX1025" fmla="*/ 245639 w 1404720"/>
                  <a:gd name="connsiteY1025" fmla="*/ 1671334 h 2812935"/>
                  <a:gd name="connsiteX1026" fmla="*/ 205271 w 1404720"/>
                  <a:gd name="connsiteY1026" fmla="*/ 1711702 h 2812935"/>
                  <a:gd name="connsiteX1027" fmla="*/ 245639 w 1404720"/>
                  <a:gd name="connsiteY1027" fmla="*/ 1752070 h 2812935"/>
                  <a:gd name="connsiteX1028" fmla="*/ 286007 w 1404720"/>
                  <a:gd name="connsiteY1028" fmla="*/ 1711702 h 2812935"/>
                  <a:gd name="connsiteX1029" fmla="*/ 245639 w 1404720"/>
                  <a:gd name="connsiteY1029" fmla="*/ 1671334 h 2812935"/>
                  <a:gd name="connsiteX1030" fmla="*/ 161202 w 1404720"/>
                  <a:gd name="connsiteY1030" fmla="*/ 1671334 h 2812935"/>
                  <a:gd name="connsiteX1031" fmla="*/ 120834 w 1404720"/>
                  <a:gd name="connsiteY1031" fmla="*/ 1711702 h 2812935"/>
                  <a:gd name="connsiteX1032" fmla="*/ 161202 w 1404720"/>
                  <a:gd name="connsiteY1032" fmla="*/ 1752070 h 2812935"/>
                  <a:gd name="connsiteX1033" fmla="*/ 201570 w 1404720"/>
                  <a:gd name="connsiteY1033" fmla="*/ 1711702 h 2812935"/>
                  <a:gd name="connsiteX1034" fmla="*/ 161202 w 1404720"/>
                  <a:gd name="connsiteY1034" fmla="*/ 1671334 h 2812935"/>
                  <a:gd name="connsiteX1035" fmla="*/ 76766 w 1404720"/>
                  <a:gd name="connsiteY1035" fmla="*/ 1671334 h 2812935"/>
                  <a:gd name="connsiteX1036" fmla="*/ 36398 w 1404720"/>
                  <a:gd name="connsiteY1036" fmla="*/ 1711702 h 2812935"/>
                  <a:gd name="connsiteX1037" fmla="*/ 76766 w 1404720"/>
                  <a:gd name="connsiteY1037" fmla="*/ 1752070 h 2812935"/>
                  <a:gd name="connsiteX1038" fmla="*/ 117134 w 1404720"/>
                  <a:gd name="connsiteY1038" fmla="*/ 1711702 h 2812935"/>
                  <a:gd name="connsiteX1039" fmla="*/ 76766 w 1404720"/>
                  <a:gd name="connsiteY1039" fmla="*/ 1671334 h 2812935"/>
                  <a:gd name="connsiteX1040" fmla="*/ 1343312 w 1404720"/>
                  <a:gd name="connsiteY1040" fmla="*/ 1585285 h 2812935"/>
                  <a:gd name="connsiteX1041" fmla="*/ 1302944 w 1404720"/>
                  <a:gd name="connsiteY1041" fmla="*/ 1625653 h 2812935"/>
                  <a:gd name="connsiteX1042" fmla="*/ 1343312 w 1404720"/>
                  <a:gd name="connsiteY1042" fmla="*/ 1666021 h 2812935"/>
                  <a:gd name="connsiteX1043" fmla="*/ 1383680 w 1404720"/>
                  <a:gd name="connsiteY1043" fmla="*/ 1625653 h 2812935"/>
                  <a:gd name="connsiteX1044" fmla="*/ 1343312 w 1404720"/>
                  <a:gd name="connsiteY1044" fmla="*/ 1585285 h 2812935"/>
                  <a:gd name="connsiteX1045" fmla="*/ 1258874 w 1404720"/>
                  <a:gd name="connsiteY1045" fmla="*/ 1585285 h 2812935"/>
                  <a:gd name="connsiteX1046" fmla="*/ 1218506 w 1404720"/>
                  <a:gd name="connsiteY1046" fmla="*/ 1625653 h 2812935"/>
                  <a:gd name="connsiteX1047" fmla="*/ 1258874 w 1404720"/>
                  <a:gd name="connsiteY1047" fmla="*/ 1666021 h 2812935"/>
                  <a:gd name="connsiteX1048" fmla="*/ 1299242 w 1404720"/>
                  <a:gd name="connsiteY1048" fmla="*/ 1625653 h 2812935"/>
                  <a:gd name="connsiteX1049" fmla="*/ 1258874 w 1404720"/>
                  <a:gd name="connsiteY1049" fmla="*/ 1585285 h 2812935"/>
                  <a:gd name="connsiteX1050" fmla="*/ 1174438 w 1404720"/>
                  <a:gd name="connsiteY1050" fmla="*/ 1585285 h 2812935"/>
                  <a:gd name="connsiteX1051" fmla="*/ 1134070 w 1404720"/>
                  <a:gd name="connsiteY1051" fmla="*/ 1625653 h 2812935"/>
                  <a:gd name="connsiteX1052" fmla="*/ 1174438 w 1404720"/>
                  <a:gd name="connsiteY1052" fmla="*/ 1666021 h 2812935"/>
                  <a:gd name="connsiteX1053" fmla="*/ 1214806 w 1404720"/>
                  <a:gd name="connsiteY1053" fmla="*/ 1625653 h 2812935"/>
                  <a:gd name="connsiteX1054" fmla="*/ 1174438 w 1404720"/>
                  <a:gd name="connsiteY1054" fmla="*/ 1585285 h 2812935"/>
                  <a:gd name="connsiteX1055" fmla="*/ 1090002 w 1404720"/>
                  <a:gd name="connsiteY1055" fmla="*/ 1585285 h 2812935"/>
                  <a:gd name="connsiteX1056" fmla="*/ 1049634 w 1404720"/>
                  <a:gd name="connsiteY1056" fmla="*/ 1625653 h 2812935"/>
                  <a:gd name="connsiteX1057" fmla="*/ 1090002 w 1404720"/>
                  <a:gd name="connsiteY1057" fmla="*/ 1666021 h 2812935"/>
                  <a:gd name="connsiteX1058" fmla="*/ 1130370 w 1404720"/>
                  <a:gd name="connsiteY1058" fmla="*/ 1625653 h 2812935"/>
                  <a:gd name="connsiteX1059" fmla="*/ 1090002 w 1404720"/>
                  <a:gd name="connsiteY1059" fmla="*/ 1585285 h 2812935"/>
                  <a:gd name="connsiteX1060" fmla="*/ 1005565 w 1404720"/>
                  <a:gd name="connsiteY1060" fmla="*/ 1585285 h 2812935"/>
                  <a:gd name="connsiteX1061" fmla="*/ 965197 w 1404720"/>
                  <a:gd name="connsiteY1061" fmla="*/ 1625653 h 2812935"/>
                  <a:gd name="connsiteX1062" fmla="*/ 1005565 w 1404720"/>
                  <a:gd name="connsiteY1062" fmla="*/ 1666021 h 2812935"/>
                  <a:gd name="connsiteX1063" fmla="*/ 1045933 w 1404720"/>
                  <a:gd name="connsiteY1063" fmla="*/ 1625653 h 2812935"/>
                  <a:gd name="connsiteX1064" fmla="*/ 1005565 w 1404720"/>
                  <a:gd name="connsiteY1064" fmla="*/ 1585285 h 2812935"/>
                  <a:gd name="connsiteX1065" fmla="*/ 921129 w 1404720"/>
                  <a:gd name="connsiteY1065" fmla="*/ 1585285 h 2812935"/>
                  <a:gd name="connsiteX1066" fmla="*/ 880761 w 1404720"/>
                  <a:gd name="connsiteY1066" fmla="*/ 1625653 h 2812935"/>
                  <a:gd name="connsiteX1067" fmla="*/ 921129 w 1404720"/>
                  <a:gd name="connsiteY1067" fmla="*/ 1666021 h 2812935"/>
                  <a:gd name="connsiteX1068" fmla="*/ 961497 w 1404720"/>
                  <a:gd name="connsiteY1068" fmla="*/ 1625653 h 2812935"/>
                  <a:gd name="connsiteX1069" fmla="*/ 921129 w 1404720"/>
                  <a:gd name="connsiteY1069" fmla="*/ 1585285 h 2812935"/>
                  <a:gd name="connsiteX1070" fmla="*/ 836693 w 1404720"/>
                  <a:gd name="connsiteY1070" fmla="*/ 1585285 h 2812935"/>
                  <a:gd name="connsiteX1071" fmla="*/ 796325 w 1404720"/>
                  <a:gd name="connsiteY1071" fmla="*/ 1625653 h 2812935"/>
                  <a:gd name="connsiteX1072" fmla="*/ 836693 w 1404720"/>
                  <a:gd name="connsiteY1072" fmla="*/ 1666021 h 2812935"/>
                  <a:gd name="connsiteX1073" fmla="*/ 877061 w 1404720"/>
                  <a:gd name="connsiteY1073" fmla="*/ 1625653 h 2812935"/>
                  <a:gd name="connsiteX1074" fmla="*/ 836693 w 1404720"/>
                  <a:gd name="connsiteY1074" fmla="*/ 1585285 h 2812935"/>
                  <a:gd name="connsiteX1075" fmla="*/ 752256 w 1404720"/>
                  <a:gd name="connsiteY1075" fmla="*/ 1585285 h 2812935"/>
                  <a:gd name="connsiteX1076" fmla="*/ 711888 w 1404720"/>
                  <a:gd name="connsiteY1076" fmla="*/ 1625653 h 2812935"/>
                  <a:gd name="connsiteX1077" fmla="*/ 752256 w 1404720"/>
                  <a:gd name="connsiteY1077" fmla="*/ 1666021 h 2812935"/>
                  <a:gd name="connsiteX1078" fmla="*/ 792624 w 1404720"/>
                  <a:gd name="connsiteY1078" fmla="*/ 1625653 h 2812935"/>
                  <a:gd name="connsiteX1079" fmla="*/ 752256 w 1404720"/>
                  <a:gd name="connsiteY1079" fmla="*/ 1585285 h 2812935"/>
                  <a:gd name="connsiteX1080" fmla="*/ 667820 w 1404720"/>
                  <a:gd name="connsiteY1080" fmla="*/ 1585285 h 2812935"/>
                  <a:gd name="connsiteX1081" fmla="*/ 627452 w 1404720"/>
                  <a:gd name="connsiteY1081" fmla="*/ 1625653 h 2812935"/>
                  <a:gd name="connsiteX1082" fmla="*/ 667820 w 1404720"/>
                  <a:gd name="connsiteY1082" fmla="*/ 1666021 h 2812935"/>
                  <a:gd name="connsiteX1083" fmla="*/ 708188 w 1404720"/>
                  <a:gd name="connsiteY1083" fmla="*/ 1625653 h 2812935"/>
                  <a:gd name="connsiteX1084" fmla="*/ 667820 w 1404720"/>
                  <a:gd name="connsiteY1084" fmla="*/ 1585285 h 2812935"/>
                  <a:gd name="connsiteX1085" fmla="*/ 583384 w 1404720"/>
                  <a:gd name="connsiteY1085" fmla="*/ 1585285 h 2812935"/>
                  <a:gd name="connsiteX1086" fmla="*/ 543016 w 1404720"/>
                  <a:gd name="connsiteY1086" fmla="*/ 1625653 h 2812935"/>
                  <a:gd name="connsiteX1087" fmla="*/ 583384 w 1404720"/>
                  <a:gd name="connsiteY1087" fmla="*/ 1666021 h 2812935"/>
                  <a:gd name="connsiteX1088" fmla="*/ 623752 w 1404720"/>
                  <a:gd name="connsiteY1088" fmla="*/ 1625653 h 2812935"/>
                  <a:gd name="connsiteX1089" fmla="*/ 583384 w 1404720"/>
                  <a:gd name="connsiteY1089" fmla="*/ 1585285 h 2812935"/>
                  <a:gd name="connsiteX1090" fmla="*/ 498947 w 1404720"/>
                  <a:gd name="connsiteY1090" fmla="*/ 1585285 h 2812935"/>
                  <a:gd name="connsiteX1091" fmla="*/ 458579 w 1404720"/>
                  <a:gd name="connsiteY1091" fmla="*/ 1625653 h 2812935"/>
                  <a:gd name="connsiteX1092" fmla="*/ 498947 w 1404720"/>
                  <a:gd name="connsiteY1092" fmla="*/ 1666021 h 2812935"/>
                  <a:gd name="connsiteX1093" fmla="*/ 539315 w 1404720"/>
                  <a:gd name="connsiteY1093" fmla="*/ 1625653 h 2812935"/>
                  <a:gd name="connsiteX1094" fmla="*/ 498947 w 1404720"/>
                  <a:gd name="connsiteY1094" fmla="*/ 1585285 h 2812935"/>
                  <a:gd name="connsiteX1095" fmla="*/ 414511 w 1404720"/>
                  <a:gd name="connsiteY1095" fmla="*/ 1585285 h 2812935"/>
                  <a:gd name="connsiteX1096" fmla="*/ 374143 w 1404720"/>
                  <a:gd name="connsiteY1096" fmla="*/ 1625653 h 2812935"/>
                  <a:gd name="connsiteX1097" fmla="*/ 414511 w 1404720"/>
                  <a:gd name="connsiteY1097" fmla="*/ 1666021 h 2812935"/>
                  <a:gd name="connsiteX1098" fmla="*/ 454879 w 1404720"/>
                  <a:gd name="connsiteY1098" fmla="*/ 1625653 h 2812935"/>
                  <a:gd name="connsiteX1099" fmla="*/ 414511 w 1404720"/>
                  <a:gd name="connsiteY1099" fmla="*/ 1585285 h 2812935"/>
                  <a:gd name="connsiteX1100" fmla="*/ 330075 w 1404720"/>
                  <a:gd name="connsiteY1100" fmla="*/ 1585285 h 2812935"/>
                  <a:gd name="connsiteX1101" fmla="*/ 289707 w 1404720"/>
                  <a:gd name="connsiteY1101" fmla="*/ 1625653 h 2812935"/>
                  <a:gd name="connsiteX1102" fmla="*/ 330075 w 1404720"/>
                  <a:gd name="connsiteY1102" fmla="*/ 1666021 h 2812935"/>
                  <a:gd name="connsiteX1103" fmla="*/ 370443 w 1404720"/>
                  <a:gd name="connsiteY1103" fmla="*/ 1625653 h 2812935"/>
                  <a:gd name="connsiteX1104" fmla="*/ 330075 w 1404720"/>
                  <a:gd name="connsiteY1104" fmla="*/ 1585285 h 2812935"/>
                  <a:gd name="connsiteX1105" fmla="*/ 245639 w 1404720"/>
                  <a:gd name="connsiteY1105" fmla="*/ 1585285 h 2812935"/>
                  <a:gd name="connsiteX1106" fmla="*/ 205271 w 1404720"/>
                  <a:gd name="connsiteY1106" fmla="*/ 1625653 h 2812935"/>
                  <a:gd name="connsiteX1107" fmla="*/ 245639 w 1404720"/>
                  <a:gd name="connsiteY1107" fmla="*/ 1666021 h 2812935"/>
                  <a:gd name="connsiteX1108" fmla="*/ 286007 w 1404720"/>
                  <a:gd name="connsiteY1108" fmla="*/ 1625653 h 2812935"/>
                  <a:gd name="connsiteX1109" fmla="*/ 245639 w 1404720"/>
                  <a:gd name="connsiteY1109" fmla="*/ 1585285 h 2812935"/>
                  <a:gd name="connsiteX1110" fmla="*/ 161202 w 1404720"/>
                  <a:gd name="connsiteY1110" fmla="*/ 1585285 h 2812935"/>
                  <a:gd name="connsiteX1111" fmla="*/ 120834 w 1404720"/>
                  <a:gd name="connsiteY1111" fmla="*/ 1625653 h 2812935"/>
                  <a:gd name="connsiteX1112" fmla="*/ 161202 w 1404720"/>
                  <a:gd name="connsiteY1112" fmla="*/ 1666021 h 2812935"/>
                  <a:gd name="connsiteX1113" fmla="*/ 201570 w 1404720"/>
                  <a:gd name="connsiteY1113" fmla="*/ 1625653 h 2812935"/>
                  <a:gd name="connsiteX1114" fmla="*/ 161202 w 1404720"/>
                  <a:gd name="connsiteY1114" fmla="*/ 1585285 h 2812935"/>
                  <a:gd name="connsiteX1115" fmla="*/ 76766 w 1404720"/>
                  <a:gd name="connsiteY1115" fmla="*/ 1585285 h 2812935"/>
                  <a:gd name="connsiteX1116" fmla="*/ 36398 w 1404720"/>
                  <a:gd name="connsiteY1116" fmla="*/ 1625653 h 2812935"/>
                  <a:gd name="connsiteX1117" fmla="*/ 76766 w 1404720"/>
                  <a:gd name="connsiteY1117" fmla="*/ 1666021 h 2812935"/>
                  <a:gd name="connsiteX1118" fmla="*/ 117134 w 1404720"/>
                  <a:gd name="connsiteY1118" fmla="*/ 1625653 h 2812935"/>
                  <a:gd name="connsiteX1119" fmla="*/ 76766 w 1404720"/>
                  <a:gd name="connsiteY1119" fmla="*/ 1585285 h 2812935"/>
                  <a:gd name="connsiteX1120" fmla="*/ 1343312 w 1404720"/>
                  <a:gd name="connsiteY1120" fmla="*/ 1499236 h 2812935"/>
                  <a:gd name="connsiteX1121" fmla="*/ 1302944 w 1404720"/>
                  <a:gd name="connsiteY1121" fmla="*/ 1539604 h 2812935"/>
                  <a:gd name="connsiteX1122" fmla="*/ 1343312 w 1404720"/>
                  <a:gd name="connsiteY1122" fmla="*/ 1579972 h 2812935"/>
                  <a:gd name="connsiteX1123" fmla="*/ 1383680 w 1404720"/>
                  <a:gd name="connsiteY1123" fmla="*/ 1539604 h 2812935"/>
                  <a:gd name="connsiteX1124" fmla="*/ 1343312 w 1404720"/>
                  <a:gd name="connsiteY1124" fmla="*/ 1499236 h 2812935"/>
                  <a:gd name="connsiteX1125" fmla="*/ 1258874 w 1404720"/>
                  <a:gd name="connsiteY1125" fmla="*/ 1499236 h 2812935"/>
                  <a:gd name="connsiteX1126" fmla="*/ 1218506 w 1404720"/>
                  <a:gd name="connsiteY1126" fmla="*/ 1539604 h 2812935"/>
                  <a:gd name="connsiteX1127" fmla="*/ 1258874 w 1404720"/>
                  <a:gd name="connsiteY1127" fmla="*/ 1579972 h 2812935"/>
                  <a:gd name="connsiteX1128" fmla="*/ 1299242 w 1404720"/>
                  <a:gd name="connsiteY1128" fmla="*/ 1539604 h 2812935"/>
                  <a:gd name="connsiteX1129" fmla="*/ 1258874 w 1404720"/>
                  <a:gd name="connsiteY1129" fmla="*/ 1499236 h 2812935"/>
                  <a:gd name="connsiteX1130" fmla="*/ 1174438 w 1404720"/>
                  <a:gd name="connsiteY1130" fmla="*/ 1499236 h 2812935"/>
                  <a:gd name="connsiteX1131" fmla="*/ 1134070 w 1404720"/>
                  <a:gd name="connsiteY1131" fmla="*/ 1539604 h 2812935"/>
                  <a:gd name="connsiteX1132" fmla="*/ 1174438 w 1404720"/>
                  <a:gd name="connsiteY1132" fmla="*/ 1579972 h 2812935"/>
                  <a:gd name="connsiteX1133" fmla="*/ 1214806 w 1404720"/>
                  <a:gd name="connsiteY1133" fmla="*/ 1539604 h 2812935"/>
                  <a:gd name="connsiteX1134" fmla="*/ 1174438 w 1404720"/>
                  <a:gd name="connsiteY1134" fmla="*/ 1499236 h 2812935"/>
                  <a:gd name="connsiteX1135" fmla="*/ 1090002 w 1404720"/>
                  <a:gd name="connsiteY1135" fmla="*/ 1499236 h 2812935"/>
                  <a:gd name="connsiteX1136" fmla="*/ 1049634 w 1404720"/>
                  <a:gd name="connsiteY1136" fmla="*/ 1539604 h 2812935"/>
                  <a:gd name="connsiteX1137" fmla="*/ 1090002 w 1404720"/>
                  <a:gd name="connsiteY1137" fmla="*/ 1579972 h 2812935"/>
                  <a:gd name="connsiteX1138" fmla="*/ 1130370 w 1404720"/>
                  <a:gd name="connsiteY1138" fmla="*/ 1539604 h 2812935"/>
                  <a:gd name="connsiteX1139" fmla="*/ 1090002 w 1404720"/>
                  <a:gd name="connsiteY1139" fmla="*/ 1499236 h 2812935"/>
                  <a:gd name="connsiteX1140" fmla="*/ 1005565 w 1404720"/>
                  <a:gd name="connsiteY1140" fmla="*/ 1499236 h 2812935"/>
                  <a:gd name="connsiteX1141" fmla="*/ 965197 w 1404720"/>
                  <a:gd name="connsiteY1141" fmla="*/ 1539604 h 2812935"/>
                  <a:gd name="connsiteX1142" fmla="*/ 1005565 w 1404720"/>
                  <a:gd name="connsiteY1142" fmla="*/ 1579972 h 2812935"/>
                  <a:gd name="connsiteX1143" fmla="*/ 1045933 w 1404720"/>
                  <a:gd name="connsiteY1143" fmla="*/ 1539604 h 2812935"/>
                  <a:gd name="connsiteX1144" fmla="*/ 1005565 w 1404720"/>
                  <a:gd name="connsiteY1144" fmla="*/ 1499236 h 2812935"/>
                  <a:gd name="connsiteX1145" fmla="*/ 921129 w 1404720"/>
                  <a:gd name="connsiteY1145" fmla="*/ 1499236 h 2812935"/>
                  <a:gd name="connsiteX1146" fmla="*/ 880761 w 1404720"/>
                  <a:gd name="connsiteY1146" fmla="*/ 1539604 h 2812935"/>
                  <a:gd name="connsiteX1147" fmla="*/ 921129 w 1404720"/>
                  <a:gd name="connsiteY1147" fmla="*/ 1579972 h 2812935"/>
                  <a:gd name="connsiteX1148" fmla="*/ 961497 w 1404720"/>
                  <a:gd name="connsiteY1148" fmla="*/ 1539604 h 2812935"/>
                  <a:gd name="connsiteX1149" fmla="*/ 921129 w 1404720"/>
                  <a:gd name="connsiteY1149" fmla="*/ 1499236 h 2812935"/>
                  <a:gd name="connsiteX1150" fmla="*/ 836693 w 1404720"/>
                  <a:gd name="connsiteY1150" fmla="*/ 1499236 h 2812935"/>
                  <a:gd name="connsiteX1151" fmla="*/ 796325 w 1404720"/>
                  <a:gd name="connsiteY1151" fmla="*/ 1539604 h 2812935"/>
                  <a:gd name="connsiteX1152" fmla="*/ 836693 w 1404720"/>
                  <a:gd name="connsiteY1152" fmla="*/ 1579972 h 2812935"/>
                  <a:gd name="connsiteX1153" fmla="*/ 877061 w 1404720"/>
                  <a:gd name="connsiteY1153" fmla="*/ 1539604 h 2812935"/>
                  <a:gd name="connsiteX1154" fmla="*/ 836693 w 1404720"/>
                  <a:gd name="connsiteY1154" fmla="*/ 1499236 h 2812935"/>
                  <a:gd name="connsiteX1155" fmla="*/ 752256 w 1404720"/>
                  <a:gd name="connsiteY1155" fmla="*/ 1499236 h 2812935"/>
                  <a:gd name="connsiteX1156" fmla="*/ 711888 w 1404720"/>
                  <a:gd name="connsiteY1156" fmla="*/ 1539604 h 2812935"/>
                  <a:gd name="connsiteX1157" fmla="*/ 752256 w 1404720"/>
                  <a:gd name="connsiteY1157" fmla="*/ 1579972 h 2812935"/>
                  <a:gd name="connsiteX1158" fmla="*/ 792624 w 1404720"/>
                  <a:gd name="connsiteY1158" fmla="*/ 1539604 h 2812935"/>
                  <a:gd name="connsiteX1159" fmla="*/ 752256 w 1404720"/>
                  <a:gd name="connsiteY1159" fmla="*/ 1499236 h 2812935"/>
                  <a:gd name="connsiteX1160" fmla="*/ 667820 w 1404720"/>
                  <a:gd name="connsiteY1160" fmla="*/ 1499236 h 2812935"/>
                  <a:gd name="connsiteX1161" fmla="*/ 627452 w 1404720"/>
                  <a:gd name="connsiteY1161" fmla="*/ 1539604 h 2812935"/>
                  <a:gd name="connsiteX1162" fmla="*/ 667820 w 1404720"/>
                  <a:gd name="connsiteY1162" fmla="*/ 1579972 h 2812935"/>
                  <a:gd name="connsiteX1163" fmla="*/ 708188 w 1404720"/>
                  <a:gd name="connsiteY1163" fmla="*/ 1539604 h 2812935"/>
                  <a:gd name="connsiteX1164" fmla="*/ 667820 w 1404720"/>
                  <a:gd name="connsiteY1164" fmla="*/ 1499236 h 2812935"/>
                  <a:gd name="connsiteX1165" fmla="*/ 583384 w 1404720"/>
                  <a:gd name="connsiteY1165" fmla="*/ 1499236 h 2812935"/>
                  <a:gd name="connsiteX1166" fmla="*/ 543016 w 1404720"/>
                  <a:gd name="connsiteY1166" fmla="*/ 1539604 h 2812935"/>
                  <a:gd name="connsiteX1167" fmla="*/ 583384 w 1404720"/>
                  <a:gd name="connsiteY1167" fmla="*/ 1579972 h 2812935"/>
                  <a:gd name="connsiteX1168" fmla="*/ 623752 w 1404720"/>
                  <a:gd name="connsiteY1168" fmla="*/ 1539604 h 2812935"/>
                  <a:gd name="connsiteX1169" fmla="*/ 583384 w 1404720"/>
                  <a:gd name="connsiteY1169" fmla="*/ 1499236 h 2812935"/>
                  <a:gd name="connsiteX1170" fmla="*/ 498947 w 1404720"/>
                  <a:gd name="connsiteY1170" fmla="*/ 1499236 h 2812935"/>
                  <a:gd name="connsiteX1171" fmla="*/ 458579 w 1404720"/>
                  <a:gd name="connsiteY1171" fmla="*/ 1539604 h 2812935"/>
                  <a:gd name="connsiteX1172" fmla="*/ 498947 w 1404720"/>
                  <a:gd name="connsiteY1172" fmla="*/ 1579972 h 2812935"/>
                  <a:gd name="connsiteX1173" fmla="*/ 539315 w 1404720"/>
                  <a:gd name="connsiteY1173" fmla="*/ 1539604 h 2812935"/>
                  <a:gd name="connsiteX1174" fmla="*/ 498947 w 1404720"/>
                  <a:gd name="connsiteY1174" fmla="*/ 1499236 h 2812935"/>
                  <a:gd name="connsiteX1175" fmla="*/ 414511 w 1404720"/>
                  <a:gd name="connsiteY1175" fmla="*/ 1499236 h 2812935"/>
                  <a:gd name="connsiteX1176" fmla="*/ 374143 w 1404720"/>
                  <a:gd name="connsiteY1176" fmla="*/ 1539604 h 2812935"/>
                  <a:gd name="connsiteX1177" fmla="*/ 414511 w 1404720"/>
                  <a:gd name="connsiteY1177" fmla="*/ 1579972 h 2812935"/>
                  <a:gd name="connsiteX1178" fmla="*/ 454879 w 1404720"/>
                  <a:gd name="connsiteY1178" fmla="*/ 1539604 h 2812935"/>
                  <a:gd name="connsiteX1179" fmla="*/ 414511 w 1404720"/>
                  <a:gd name="connsiteY1179" fmla="*/ 1499236 h 2812935"/>
                  <a:gd name="connsiteX1180" fmla="*/ 330075 w 1404720"/>
                  <a:gd name="connsiteY1180" fmla="*/ 1499236 h 2812935"/>
                  <a:gd name="connsiteX1181" fmla="*/ 289707 w 1404720"/>
                  <a:gd name="connsiteY1181" fmla="*/ 1539604 h 2812935"/>
                  <a:gd name="connsiteX1182" fmla="*/ 330075 w 1404720"/>
                  <a:gd name="connsiteY1182" fmla="*/ 1579972 h 2812935"/>
                  <a:gd name="connsiteX1183" fmla="*/ 370443 w 1404720"/>
                  <a:gd name="connsiteY1183" fmla="*/ 1539604 h 2812935"/>
                  <a:gd name="connsiteX1184" fmla="*/ 330075 w 1404720"/>
                  <a:gd name="connsiteY1184" fmla="*/ 1499236 h 2812935"/>
                  <a:gd name="connsiteX1185" fmla="*/ 245639 w 1404720"/>
                  <a:gd name="connsiteY1185" fmla="*/ 1499236 h 2812935"/>
                  <a:gd name="connsiteX1186" fmla="*/ 205271 w 1404720"/>
                  <a:gd name="connsiteY1186" fmla="*/ 1539604 h 2812935"/>
                  <a:gd name="connsiteX1187" fmla="*/ 245639 w 1404720"/>
                  <a:gd name="connsiteY1187" fmla="*/ 1579972 h 2812935"/>
                  <a:gd name="connsiteX1188" fmla="*/ 286007 w 1404720"/>
                  <a:gd name="connsiteY1188" fmla="*/ 1539604 h 2812935"/>
                  <a:gd name="connsiteX1189" fmla="*/ 245639 w 1404720"/>
                  <a:gd name="connsiteY1189" fmla="*/ 1499236 h 2812935"/>
                  <a:gd name="connsiteX1190" fmla="*/ 161202 w 1404720"/>
                  <a:gd name="connsiteY1190" fmla="*/ 1499236 h 2812935"/>
                  <a:gd name="connsiteX1191" fmla="*/ 120834 w 1404720"/>
                  <a:gd name="connsiteY1191" fmla="*/ 1539604 h 2812935"/>
                  <a:gd name="connsiteX1192" fmla="*/ 161202 w 1404720"/>
                  <a:gd name="connsiteY1192" fmla="*/ 1579972 h 2812935"/>
                  <a:gd name="connsiteX1193" fmla="*/ 201570 w 1404720"/>
                  <a:gd name="connsiteY1193" fmla="*/ 1539604 h 2812935"/>
                  <a:gd name="connsiteX1194" fmla="*/ 161202 w 1404720"/>
                  <a:gd name="connsiteY1194" fmla="*/ 1499236 h 2812935"/>
                  <a:gd name="connsiteX1195" fmla="*/ 76766 w 1404720"/>
                  <a:gd name="connsiteY1195" fmla="*/ 1499236 h 2812935"/>
                  <a:gd name="connsiteX1196" fmla="*/ 36398 w 1404720"/>
                  <a:gd name="connsiteY1196" fmla="*/ 1539604 h 2812935"/>
                  <a:gd name="connsiteX1197" fmla="*/ 76766 w 1404720"/>
                  <a:gd name="connsiteY1197" fmla="*/ 1579972 h 2812935"/>
                  <a:gd name="connsiteX1198" fmla="*/ 117134 w 1404720"/>
                  <a:gd name="connsiteY1198" fmla="*/ 1539604 h 2812935"/>
                  <a:gd name="connsiteX1199" fmla="*/ 76766 w 1404720"/>
                  <a:gd name="connsiteY1199" fmla="*/ 1499236 h 2812935"/>
                  <a:gd name="connsiteX1200" fmla="*/ 1343312 w 1404720"/>
                  <a:gd name="connsiteY1200" fmla="*/ 1413186 h 2812935"/>
                  <a:gd name="connsiteX1201" fmla="*/ 1302944 w 1404720"/>
                  <a:gd name="connsiteY1201" fmla="*/ 1453554 h 2812935"/>
                  <a:gd name="connsiteX1202" fmla="*/ 1343312 w 1404720"/>
                  <a:gd name="connsiteY1202" fmla="*/ 1493922 h 2812935"/>
                  <a:gd name="connsiteX1203" fmla="*/ 1383680 w 1404720"/>
                  <a:gd name="connsiteY1203" fmla="*/ 1453554 h 2812935"/>
                  <a:gd name="connsiteX1204" fmla="*/ 1343312 w 1404720"/>
                  <a:gd name="connsiteY1204" fmla="*/ 1413186 h 2812935"/>
                  <a:gd name="connsiteX1205" fmla="*/ 1258874 w 1404720"/>
                  <a:gd name="connsiteY1205" fmla="*/ 1413186 h 2812935"/>
                  <a:gd name="connsiteX1206" fmla="*/ 1218506 w 1404720"/>
                  <a:gd name="connsiteY1206" fmla="*/ 1453554 h 2812935"/>
                  <a:gd name="connsiteX1207" fmla="*/ 1258874 w 1404720"/>
                  <a:gd name="connsiteY1207" fmla="*/ 1493922 h 2812935"/>
                  <a:gd name="connsiteX1208" fmla="*/ 1299242 w 1404720"/>
                  <a:gd name="connsiteY1208" fmla="*/ 1453554 h 2812935"/>
                  <a:gd name="connsiteX1209" fmla="*/ 1258874 w 1404720"/>
                  <a:gd name="connsiteY1209" fmla="*/ 1413186 h 2812935"/>
                  <a:gd name="connsiteX1210" fmla="*/ 1174438 w 1404720"/>
                  <a:gd name="connsiteY1210" fmla="*/ 1413186 h 2812935"/>
                  <a:gd name="connsiteX1211" fmla="*/ 1134070 w 1404720"/>
                  <a:gd name="connsiteY1211" fmla="*/ 1453554 h 2812935"/>
                  <a:gd name="connsiteX1212" fmla="*/ 1174438 w 1404720"/>
                  <a:gd name="connsiteY1212" fmla="*/ 1493922 h 2812935"/>
                  <a:gd name="connsiteX1213" fmla="*/ 1214806 w 1404720"/>
                  <a:gd name="connsiteY1213" fmla="*/ 1453554 h 2812935"/>
                  <a:gd name="connsiteX1214" fmla="*/ 1174438 w 1404720"/>
                  <a:gd name="connsiteY1214" fmla="*/ 1413186 h 2812935"/>
                  <a:gd name="connsiteX1215" fmla="*/ 1090002 w 1404720"/>
                  <a:gd name="connsiteY1215" fmla="*/ 1413186 h 2812935"/>
                  <a:gd name="connsiteX1216" fmla="*/ 1049634 w 1404720"/>
                  <a:gd name="connsiteY1216" fmla="*/ 1453554 h 2812935"/>
                  <a:gd name="connsiteX1217" fmla="*/ 1090002 w 1404720"/>
                  <a:gd name="connsiteY1217" fmla="*/ 1493922 h 2812935"/>
                  <a:gd name="connsiteX1218" fmla="*/ 1130370 w 1404720"/>
                  <a:gd name="connsiteY1218" fmla="*/ 1453554 h 2812935"/>
                  <a:gd name="connsiteX1219" fmla="*/ 1090002 w 1404720"/>
                  <a:gd name="connsiteY1219" fmla="*/ 1413186 h 2812935"/>
                  <a:gd name="connsiteX1220" fmla="*/ 1005565 w 1404720"/>
                  <a:gd name="connsiteY1220" fmla="*/ 1413186 h 2812935"/>
                  <a:gd name="connsiteX1221" fmla="*/ 965197 w 1404720"/>
                  <a:gd name="connsiteY1221" fmla="*/ 1453554 h 2812935"/>
                  <a:gd name="connsiteX1222" fmla="*/ 1005565 w 1404720"/>
                  <a:gd name="connsiteY1222" fmla="*/ 1493922 h 2812935"/>
                  <a:gd name="connsiteX1223" fmla="*/ 1045933 w 1404720"/>
                  <a:gd name="connsiteY1223" fmla="*/ 1453554 h 2812935"/>
                  <a:gd name="connsiteX1224" fmla="*/ 1005565 w 1404720"/>
                  <a:gd name="connsiteY1224" fmla="*/ 1413186 h 2812935"/>
                  <a:gd name="connsiteX1225" fmla="*/ 921129 w 1404720"/>
                  <a:gd name="connsiteY1225" fmla="*/ 1413186 h 2812935"/>
                  <a:gd name="connsiteX1226" fmla="*/ 880761 w 1404720"/>
                  <a:gd name="connsiteY1226" fmla="*/ 1453554 h 2812935"/>
                  <a:gd name="connsiteX1227" fmla="*/ 921129 w 1404720"/>
                  <a:gd name="connsiteY1227" fmla="*/ 1493922 h 2812935"/>
                  <a:gd name="connsiteX1228" fmla="*/ 961497 w 1404720"/>
                  <a:gd name="connsiteY1228" fmla="*/ 1453554 h 2812935"/>
                  <a:gd name="connsiteX1229" fmla="*/ 921129 w 1404720"/>
                  <a:gd name="connsiteY1229" fmla="*/ 1413186 h 2812935"/>
                  <a:gd name="connsiteX1230" fmla="*/ 836693 w 1404720"/>
                  <a:gd name="connsiteY1230" fmla="*/ 1413186 h 2812935"/>
                  <a:gd name="connsiteX1231" fmla="*/ 796325 w 1404720"/>
                  <a:gd name="connsiteY1231" fmla="*/ 1453554 h 2812935"/>
                  <a:gd name="connsiteX1232" fmla="*/ 836693 w 1404720"/>
                  <a:gd name="connsiteY1232" fmla="*/ 1493922 h 2812935"/>
                  <a:gd name="connsiteX1233" fmla="*/ 877061 w 1404720"/>
                  <a:gd name="connsiteY1233" fmla="*/ 1453554 h 2812935"/>
                  <a:gd name="connsiteX1234" fmla="*/ 836693 w 1404720"/>
                  <a:gd name="connsiteY1234" fmla="*/ 1413186 h 2812935"/>
                  <a:gd name="connsiteX1235" fmla="*/ 752256 w 1404720"/>
                  <a:gd name="connsiteY1235" fmla="*/ 1413186 h 2812935"/>
                  <a:gd name="connsiteX1236" fmla="*/ 711888 w 1404720"/>
                  <a:gd name="connsiteY1236" fmla="*/ 1453554 h 2812935"/>
                  <a:gd name="connsiteX1237" fmla="*/ 752256 w 1404720"/>
                  <a:gd name="connsiteY1237" fmla="*/ 1493922 h 2812935"/>
                  <a:gd name="connsiteX1238" fmla="*/ 792624 w 1404720"/>
                  <a:gd name="connsiteY1238" fmla="*/ 1453554 h 2812935"/>
                  <a:gd name="connsiteX1239" fmla="*/ 752256 w 1404720"/>
                  <a:gd name="connsiteY1239" fmla="*/ 1413186 h 2812935"/>
                  <a:gd name="connsiteX1240" fmla="*/ 667820 w 1404720"/>
                  <a:gd name="connsiteY1240" fmla="*/ 1413186 h 2812935"/>
                  <a:gd name="connsiteX1241" fmla="*/ 627452 w 1404720"/>
                  <a:gd name="connsiteY1241" fmla="*/ 1453554 h 2812935"/>
                  <a:gd name="connsiteX1242" fmla="*/ 667820 w 1404720"/>
                  <a:gd name="connsiteY1242" fmla="*/ 1493922 h 2812935"/>
                  <a:gd name="connsiteX1243" fmla="*/ 708188 w 1404720"/>
                  <a:gd name="connsiteY1243" fmla="*/ 1453554 h 2812935"/>
                  <a:gd name="connsiteX1244" fmla="*/ 667820 w 1404720"/>
                  <a:gd name="connsiteY1244" fmla="*/ 1413186 h 2812935"/>
                  <a:gd name="connsiteX1245" fmla="*/ 583384 w 1404720"/>
                  <a:gd name="connsiteY1245" fmla="*/ 1413186 h 2812935"/>
                  <a:gd name="connsiteX1246" fmla="*/ 543016 w 1404720"/>
                  <a:gd name="connsiteY1246" fmla="*/ 1453554 h 2812935"/>
                  <a:gd name="connsiteX1247" fmla="*/ 583384 w 1404720"/>
                  <a:gd name="connsiteY1247" fmla="*/ 1493922 h 2812935"/>
                  <a:gd name="connsiteX1248" fmla="*/ 623752 w 1404720"/>
                  <a:gd name="connsiteY1248" fmla="*/ 1453554 h 2812935"/>
                  <a:gd name="connsiteX1249" fmla="*/ 583384 w 1404720"/>
                  <a:gd name="connsiteY1249" fmla="*/ 1413186 h 2812935"/>
                  <a:gd name="connsiteX1250" fmla="*/ 498947 w 1404720"/>
                  <a:gd name="connsiteY1250" fmla="*/ 1413186 h 2812935"/>
                  <a:gd name="connsiteX1251" fmla="*/ 458579 w 1404720"/>
                  <a:gd name="connsiteY1251" fmla="*/ 1453554 h 2812935"/>
                  <a:gd name="connsiteX1252" fmla="*/ 498947 w 1404720"/>
                  <a:gd name="connsiteY1252" fmla="*/ 1493922 h 2812935"/>
                  <a:gd name="connsiteX1253" fmla="*/ 539315 w 1404720"/>
                  <a:gd name="connsiteY1253" fmla="*/ 1453554 h 2812935"/>
                  <a:gd name="connsiteX1254" fmla="*/ 498947 w 1404720"/>
                  <a:gd name="connsiteY1254" fmla="*/ 1413186 h 2812935"/>
                  <a:gd name="connsiteX1255" fmla="*/ 414511 w 1404720"/>
                  <a:gd name="connsiteY1255" fmla="*/ 1413186 h 2812935"/>
                  <a:gd name="connsiteX1256" fmla="*/ 374143 w 1404720"/>
                  <a:gd name="connsiteY1256" fmla="*/ 1453554 h 2812935"/>
                  <a:gd name="connsiteX1257" fmla="*/ 414511 w 1404720"/>
                  <a:gd name="connsiteY1257" fmla="*/ 1493922 h 2812935"/>
                  <a:gd name="connsiteX1258" fmla="*/ 454879 w 1404720"/>
                  <a:gd name="connsiteY1258" fmla="*/ 1453554 h 2812935"/>
                  <a:gd name="connsiteX1259" fmla="*/ 414511 w 1404720"/>
                  <a:gd name="connsiteY1259" fmla="*/ 1413186 h 2812935"/>
                  <a:gd name="connsiteX1260" fmla="*/ 330075 w 1404720"/>
                  <a:gd name="connsiteY1260" fmla="*/ 1413186 h 2812935"/>
                  <a:gd name="connsiteX1261" fmla="*/ 289707 w 1404720"/>
                  <a:gd name="connsiteY1261" fmla="*/ 1453554 h 2812935"/>
                  <a:gd name="connsiteX1262" fmla="*/ 330075 w 1404720"/>
                  <a:gd name="connsiteY1262" fmla="*/ 1493922 h 2812935"/>
                  <a:gd name="connsiteX1263" fmla="*/ 370443 w 1404720"/>
                  <a:gd name="connsiteY1263" fmla="*/ 1453554 h 2812935"/>
                  <a:gd name="connsiteX1264" fmla="*/ 330075 w 1404720"/>
                  <a:gd name="connsiteY1264" fmla="*/ 1413186 h 2812935"/>
                  <a:gd name="connsiteX1265" fmla="*/ 245639 w 1404720"/>
                  <a:gd name="connsiteY1265" fmla="*/ 1413186 h 2812935"/>
                  <a:gd name="connsiteX1266" fmla="*/ 205271 w 1404720"/>
                  <a:gd name="connsiteY1266" fmla="*/ 1453554 h 2812935"/>
                  <a:gd name="connsiteX1267" fmla="*/ 245639 w 1404720"/>
                  <a:gd name="connsiteY1267" fmla="*/ 1493922 h 2812935"/>
                  <a:gd name="connsiteX1268" fmla="*/ 286007 w 1404720"/>
                  <a:gd name="connsiteY1268" fmla="*/ 1453554 h 2812935"/>
                  <a:gd name="connsiteX1269" fmla="*/ 245639 w 1404720"/>
                  <a:gd name="connsiteY1269" fmla="*/ 1413186 h 2812935"/>
                  <a:gd name="connsiteX1270" fmla="*/ 161202 w 1404720"/>
                  <a:gd name="connsiteY1270" fmla="*/ 1413186 h 2812935"/>
                  <a:gd name="connsiteX1271" fmla="*/ 120834 w 1404720"/>
                  <a:gd name="connsiteY1271" fmla="*/ 1453554 h 2812935"/>
                  <a:gd name="connsiteX1272" fmla="*/ 161202 w 1404720"/>
                  <a:gd name="connsiteY1272" fmla="*/ 1493922 h 2812935"/>
                  <a:gd name="connsiteX1273" fmla="*/ 201570 w 1404720"/>
                  <a:gd name="connsiteY1273" fmla="*/ 1453554 h 2812935"/>
                  <a:gd name="connsiteX1274" fmla="*/ 161202 w 1404720"/>
                  <a:gd name="connsiteY1274" fmla="*/ 1413186 h 2812935"/>
                  <a:gd name="connsiteX1275" fmla="*/ 76766 w 1404720"/>
                  <a:gd name="connsiteY1275" fmla="*/ 1413186 h 2812935"/>
                  <a:gd name="connsiteX1276" fmla="*/ 36398 w 1404720"/>
                  <a:gd name="connsiteY1276" fmla="*/ 1453554 h 2812935"/>
                  <a:gd name="connsiteX1277" fmla="*/ 76766 w 1404720"/>
                  <a:gd name="connsiteY1277" fmla="*/ 1493922 h 2812935"/>
                  <a:gd name="connsiteX1278" fmla="*/ 117134 w 1404720"/>
                  <a:gd name="connsiteY1278" fmla="*/ 1453554 h 2812935"/>
                  <a:gd name="connsiteX1279" fmla="*/ 76766 w 1404720"/>
                  <a:gd name="connsiteY1279" fmla="*/ 1413186 h 2812935"/>
                  <a:gd name="connsiteX1280" fmla="*/ 1343312 w 1404720"/>
                  <a:gd name="connsiteY1280" fmla="*/ 1327137 h 2812935"/>
                  <a:gd name="connsiteX1281" fmla="*/ 1302944 w 1404720"/>
                  <a:gd name="connsiteY1281" fmla="*/ 1367505 h 2812935"/>
                  <a:gd name="connsiteX1282" fmla="*/ 1343312 w 1404720"/>
                  <a:gd name="connsiteY1282" fmla="*/ 1407873 h 2812935"/>
                  <a:gd name="connsiteX1283" fmla="*/ 1383680 w 1404720"/>
                  <a:gd name="connsiteY1283" fmla="*/ 1367505 h 2812935"/>
                  <a:gd name="connsiteX1284" fmla="*/ 1343312 w 1404720"/>
                  <a:gd name="connsiteY1284" fmla="*/ 1327137 h 2812935"/>
                  <a:gd name="connsiteX1285" fmla="*/ 1258874 w 1404720"/>
                  <a:gd name="connsiteY1285" fmla="*/ 1327137 h 2812935"/>
                  <a:gd name="connsiteX1286" fmla="*/ 1218506 w 1404720"/>
                  <a:gd name="connsiteY1286" fmla="*/ 1367505 h 2812935"/>
                  <a:gd name="connsiteX1287" fmla="*/ 1258874 w 1404720"/>
                  <a:gd name="connsiteY1287" fmla="*/ 1407873 h 2812935"/>
                  <a:gd name="connsiteX1288" fmla="*/ 1299242 w 1404720"/>
                  <a:gd name="connsiteY1288" fmla="*/ 1367505 h 2812935"/>
                  <a:gd name="connsiteX1289" fmla="*/ 1258874 w 1404720"/>
                  <a:gd name="connsiteY1289" fmla="*/ 1327137 h 2812935"/>
                  <a:gd name="connsiteX1290" fmla="*/ 1174438 w 1404720"/>
                  <a:gd name="connsiteY1290" fmla="*/ 1327137 h 2812935"/>
                  <a:gd name="connsiteX1291" fmla="*/ 1134070 w 1404720"/>
                  <a:gd name="connsiteY1291" fmla="*/ 1367505 h 2812935"/>
                  <a:gd name="connsiteX1292" fmla="*/ 1174438 w 1404720"/>
                  <a:gd name="connsiteY1292" fmla="*/ 1407873 h 2812935"/>
                  <a:gd name="connsiteX1293" fmla="*/ 1214806 w 1404720"/>
                  <a:gd name="connsiteY1293" fmla="*/ 1367505 h 2812935"/>
                  <a:gd name="connsiteX1294" fmla="*/ 1174438 w 1404720"/>
                  <a:gd name="connsiteY1294" fmla="*/ 1327137 h 2812935"/>
                  <a:gd name="connsiteX1295" fmla="*/ 1090002 w 1404720"/>
                  <a:gd name="connsiteY1295" fmla="*/ 1327137 h 2812935"/>
                  <a:gd name="connsiteX1296" fmla="*/ 1049634 w 1404720"/>
                  <a:gd name="connsiteY1296" fmla="*/ 1367505 h 2812935"/>
                  <a:gd name="connsiteX1297" fmla="*/ 1090002 w 1404720"/>
                  <a:gd name="connsiteY1297" fmla="*/ 1407873 h 2812935"/>
                  <a:gd name="connsiteX1298" fmla="*/ 1130370 w 1404720"/>
                  <a:gd name="connsiteY1298" fmla="*/ 1367505 h 2812935"/>
                  <a:gd name="connsiteX1299" fmla="*/ 1090002 w 1404720"/>
                  <a:gd name="connsiteY1299" fmla="*/ 1327137 h 2812935"/>
                  <a:gd name="connsiteX1300" fmla="*/ 1005565 w 1404720"/>
                  <a:gd name="connsiteY1300" fmla="*/ 1327137 h 2812935"/>
                  <a:gd name="connsiteX1301" fmla="*/ 965197 w 1404720"/>
                  <a:gd name="connsiteY1301" fmla="*/ 1367505 h 2812935"/>
                  <a:gd name="connsiteX1302" fmla="*/ 1005565 w 1404720"/>
                  <a:gd name="connsiteY1302" fmla="*/ 1407873 h 2812935"/>
                  <a:gd name="connsiteX1303" fmla="*/ 1045933 w 1404720"/>
                  <a:gd name="connsiteY1303" fmla="*/ 1367505 h 2812935"/>
                  <a:gd name="connsiteX1304" fmla="*/ 1005565 w 1404720"/>
                  <a:gd name="connsiteY1304" fmla="*/ 1327137 h 2812935"/>
                  <a:gd name="connsiteX1305" fmla="*/ 921129 w 1404720"/>
                  <a:gd name="connsiteY1305" fmla="*/ 1327137 h 2812935"/>
                  <a:gd name="connsiteX1306" fmla="*/ 880761 w 1404720"/>
                  <a:gd name="connsiteY1306" fmla="*/ 1367505 h 2812935"/>
                  <a:gd name="connsiteX1307" fmla="*/ 921129 w 1404720"/>
                  <a:gd name="connsiteY1307" fmla="*/ 1407873 h 2812935"/>
                  <a:gd name="connsiteX1308" fmla="*/ 961497 w 1404720"/>
                  <a:gd name="connsiteY1308" fmla="*/ 1367505 h 2812935"/>
                  <a:gd name="connsiteX1309" fmla="*/ 921129 w 1404720"/>
                  <a:gd name="connsiteY1309" fmla="*/ 1327137 h 2812935"/>
                  <a:gd name="connsiteX1310" fmla="*/ 836693 w 1404720"/>
                  <a:gd name="connsiteY1310" fmla="*/ 1327137 h 2812935"/>
                  <a:gd name="connsiteX1311" fmla="*/ 796325 w 1404720"/>
                  <a:gd name="connsiteY1311" fmla="*/ 1367505 h 2812935"/>
                  <a:gd name="connsiteX1312" fmla="*/ 836693 w 1404720"/>
                  <a:gd name="connsiteY1312" fmla="*/ 1407873 h 2812935"/>
                  <a:gd name="connsiteX1313" fmla="*/ 877061 w 1404720"/>
                  <a:gd name="connsiteY1313" fmla="*/ 1367505 h 2812935"/>
                  <a:gd name="connsiteX1314" fmla="*/ 836693 w 1404720"/>
                  <a:gd name="connsiteY1314" fmla="*/ 1327137 h 2812935"/>
                  <a:gd name="connsiteX1315" fmla="*/ 752256 w 1404720"/>
                  <a:gd name="connsiteY1315" fmla="*/ 1327137 h 2812935"/>
                  <a:gd name="connsiteX1316" fmla="*/ 711888 w 1404720"/>
                  <a:gd name="connsiteY1316" fmla="*/ 1367505 h 2812935"/>
                  <a:gd name="connsiteX1317" fmla="*/ 752256 w 1404720"/>
                  <a:gd name="connsiteY1317" fmla="*/ 1407873 h 2812935"/>
                  <a:gd name="connsiteX1318" fmla="*/ 792624 w 1404720"/>
                  <a:gd name="connsiteY1318" fmla="*/ 1367505 h 2812935"/>
                  <a:gd name="connsiteX1319" fmla="*/ 752256 w 1404720"/>
                  <a:gd name="connsiteY1319" fmla="*/ 1327137 h 2812935"/>
                  <a:gd name="connsiteX1320" fmla="*/ 667820 w 1404720"/>
                  <a:gd name="connsiteY1320" fmla="*/ 1327137 h 2812935"/>
                  <a:gd name="connsiteX1321" fmla="*/ 627452 w 1404720"/>
                  <a:gd name="connsiteY1321" fmla="*/ 1367505 h 2812935"/>
                  <a:gd name="connsiteX1322" fmla="*/ 667820 w 1404720"/>
                  <a:gd name="connsiteY1322" fmla="*/ 1407873 h 2812935"/>
                  <a:gd name="connsiteX1323" fmla="*/ 708188 w 1404720"/>
                  <a:gd name="connsiteY1323" fmla="*/ 1367505 h 2812935"/>
                  <a:gd name="connsiteX1324" fmla="*/ 667820 w 1404720"/>
                  <a:gd name="connsiteY1324" fmla="*/ 1327137 h 2812935"/>
                  <a:gd name="connsiteX1325" fmla="*/ 583384 w 1404720"/>
                  <a:gd name="connsiteY1325" fmla="*/ 1327137 h 2812935"/>
                  <a:gd name="connsiteX1326" fmla="*/ 543016 w 1404720"/>
                  <a:gd name="connsiteY1326" fmla="*/ 1367505 h 2812935"/>
                  <a:gd name="connsiteX1327" fmla="*/ 583384 w 1404720"/>
                  <a:gd name="connsiteY1327" fmla="*/ 1407873 h 2812935"/>
                  <a:gd name="connsiteX1328" fmla="*/ 623752 w 1404720"/>
                  <a:gd name="connsiteY1328" fmla="*/ 1367505 h 2812935"/>
                  <a:gd name="connsiteX1329" fmla="*/ 583384 w 1404720"/>
                  <a:gd name="connsiteY1329" fmla="*/ 1327137 h 2812935"/>
                  <a:gd name="connsiteX1330" fmla="*/ 498947 w 1404720"/>
                  <a:gd name="connsiteY1330" fmla="*/ 1327137 h 2812935"/>
                  <a:gd name="connsiteX1331" fmla="*/ 458579 w 1404720"/>
                  <a:gd name="connsiteY1331" fmla="*/ 1367505 h 2812935"/>
                  <a:gd name="connsiteX1332" fmla="*/ 498947 w 1404720"/>
                  <a:gd name="connsiteY1332" fmla="*/ 1407873 h 2812935"/>
                  <a:gd name="connsiteX1333" fmla="*/ 539315 w 1404720"/>
                  <a:gd name="connsiteY1333" fmla="*/ 1367505 h 2812935"/>
                  <a:gd name="connsiteX1334" fmla="*/ 498947 w 1404720"/>
                  <a:gd name="connsiteY1334" fmla="*/ 1327137 h 2812935"/>
                  <a:gd name="connsiteX1335" fmla="*/ 414511 w 1404720"/>
                  <a:gd name="connsiteY1335" fmla="*/ 1327137 h 2812935"/>
                  <a:gd name="connsiteX1336" fmla="*/ 374143 w 1404720"/>
                  <a:gd name="connsiteY1336" fmla="*/ 1367505 h 2812935"/>
                  <a:gd name="connsiteX1337" fmla="*/ 414511 w 1404720"/>
                  <a:gd name="connsiteY1337" fmla="*/ 1407873 h 2812935"/>
                  <a:gd name="connsiteX1338" fmla="*/ 454879 w 1404720"/>
                  <a:gd name="connsiteY1338" fmla="*/ 1367505 h 2812935"/>
                  <a:gd name="connsiteX1339" fmla="*/ 414511 w 1404720"/>
                  <a:gd name="connsiteY1339" fmla="*/ 1327137 h 2812935"/>
                  <a:gd name="connsiteX1340" fmla="*/ 330075 w 1404720"/>
                  <a:gd name="connsiteY1340" fmla="*/ 1327137 h 2812935"/>
                  <a:gd name="connsiteX1341" fmla="*/ 289707 w 1404720"/>
                  <a:gd name="connsiteY1341" fmla="*/ 1367505 h 2812935"/>
                  <a:gd name="connsiteX1342" fmla="*/ 330075 w 1404720"/>
                  <a:gd name="connsiteY1342" fmla="*/ 1407873 h 2812935"/>
                  <a:gd name="connsiteX1343" fmla="*/ 370443 w 1404720"/>
                  <a:gd name="connsiteY1343" fmla="*/ 1367505 h 2812935"/>
                  <a:gd name="connsiteX1344" fmla="*/ 330075 w 1404720"/>
                  <a:gd name="connsiteY1344" fmla="*/ 1327137 h 2812935"/>
                  <a:gd name="connsiteX1345" fmla="*/ 245639 w 1404720"/>
                  <a:gd name="connsiteY1345" fmla="*/ 1327137 h 2812935"/>
                  <a:gd name="connsiteX1346" fmla="*/ 205271 w 1404720"/>
                  <a:gd name="connsiteY1346" fmla="*/ 1367505 h 2812935"/>
                  <a:gd name="connsiteX1347" fmla="*/ 245639 w 1404720"/>
                  <a:gd name="connsiteY1347" fmla="*/ 1407873 h 2812935"/>
                  <a:gd name="connsiteX1348" fmla="*/ 286007 w 1404720"/>
                  <a:gd name="connsiteY1348" fmla="*/ 1367505 h 2812935"/>
                  <a:gd name="connsiteX1349" fmla="*/ 245639 w 1404720"/>
                  <a:gd name="connsiteY1349" fmla="*/ 1327137 h 2812935"/>
                  <a:gd name="connsiteX1350" fmla="*/ 161202 w 1404720"/>
                  <a:gd name="connsiteY1350" fmla="*/ 1327137 h 2812935"/>
                  <a:gd name="connsiteX1351" fmla="*/ 120834 w 1404720"/>
                  <a:gd name="connsiteY1351" fmla="*/ 1367505 h 2812935"/>
                  <a:gd name="connsiteX1352" fmla="*/ 161202 w 1404720"/>
                  <a:gd name="connsiteY1352" fmla="*/ 1407873 h 2812935"/>
                  <a:gd name="connsiteX1353" fmla="*/ 201570 w 1404720"/>
                  <a:gd name="connsiteY1353" fmla="*/ 1367505 h 2812935"/>
                  <a:gd name="connsiteX1354" fmla="*/ 161202 w 1404720"/>
                  <a:gd name="connsiteY1354" fmla="*/ 1327137 h 2812935"/>
                  <a:gd name="connsiteX1355" fmla="*/ 76766 w 1404720"/>
                  <a:gd name="connsiteY1355" fmla="*/ 1327137 h 2812935"/>
                  <a:gd name="connsiteX1356" fmla="*/ 36398 w 1404720"/>
                  <a:gd name="connsiteY1356" fmla="*/ 1367505 h 2812935"/>
                  <a:gd name="connsiteX1357" fmla="*/ 76766 w 1404720"/>
                  <a:gd name="connsiteY1357" fmla="*/ 1407873 h 2812935"/>
                  <a:gd name="connsiteX1358" fmla="*/ 117134 w 1404720"/>
                  <a:gd name="connsiteY1358" fmla="*/ 1367505 h 2812935"/>
                  <a:gd name="connsiteX1359" fmla="*/ 76766 w 1404720"/>
                  <a:gd name="connsiteY1359" fmla="*/ 1327137 h 2812935"/>
                  <a:gd name="connsiteX1360" fmla="*/ 1343312 w 1404720"/>
                  <a:gd name="connsiteY1360" fmla="*/ 1241088 h 2812935"/>
                  <a:gd name="connsiteX1361" fmla="*/ 1302944 w 1404720"/>
                  <a:gd name="connsiteY1361" fmla="*/ 1281456 h 2812935"/>
                  <a:gd name="connsiteX1362" fmla="*/ 1343312 w 1404720"/>
                  <a:gd name="connsiteY1362" fmla="*/ 1321824 h 2812935"/>
                  <a:gd name="connsiteX1363" fmla="*/ 1383680 w 1404720"/>
                  <a:gd name="connsiteY1363" fmla="*/ 1281456 h 2812935"/>
                  <a:gd name="connsiteX1364" fmla="*/ 1343312 w 1404720"/>
                  <a:gd name="connsiteY1364" fmla="*/ 1241088 h 2812935"/>
                  <a:gd name="connsiteX1365" fmla="*/ 1258874 w 1404720"/>
                  <a:gd name="connsiteY1365" fmla="*/ 1241088 h 2812935"/>
                  <a:gd name="connsiteX1366" fmla="*/ 1218506 w 1404720"/>
                  <a:gd name="connsiteY1366" fmla="*/ 1281456 h 2812935"/>
                  <a:gd name="connsiteX1367" fmla="*/ 1258874 w 1404720"/>
                  <a:gd name="connsiteY1367" fmla="*/ 1321824 h 2812935"/>
                  <a:gd name="connsiteX1368" fmla="*/ 1299242 w 1404720"/>
                  <a:gd name="connsiteY1368" fmla="*/ 1281456 h 2812935"/>
                  <a:gd name="connsiteX1369" fmla="*/ 1258874 w 1404720"/>
                  <a:gd name="connsiteY1369" fmla="*/ 1241088 h 2812935"/>
                  <a:gd name="connsiteX1370" fmla="*/ 1174438 w 1404720"/>
                  <a:gd name="connsiteY1370" fmla="*/ 1241088 h 2812935"/>
                  <a:gd name="connsiteX1371" fmla="*/ 1134070 w 1404720"/>
                  <a:gd name="connsiteY1371" fmla="*/ 1281456 h 2812935"/>
                  <a:gd name="connsiteX1372" fmla="*/ 1174438 w 1404720"/>
                  <a:gd name="connsiteY1372" fmla="*/ 1321824 h 2812935"/>
                  <a:gd name="connsiteX1373" fmla="*/ 1214806 w 1404720"/>
                  <a:gd name="connsiteY1373" fmla="*/ 1281456 h 2812935"/>
                  <a:gd name="connsiteX1374" fmla="*/ 1174438 w 1404720"/>
                  <a:gd name="connsiteY1374" fmla="*/ 1241088 h 2812935"/>
                  <a:gd name="connsiteX1375" fmla="*/ 1090002 w 1404720"/>
                  <a:gd name="connsiteY1375" fmla="*/ 1241088 h 2812935"/>
                  <a:gd name="connsiteX1376" fmla="*/ 1049634 w 1404720"/>
                  <a:gd name="connsiteY1376" fmla="*/ 1281456 h 2812935"/>
                  <a:gd name="connsiteX1377" fmla="*/ 1090002 w 1404720"/>
                  <a:gd name="connsiteY1377" fmla="*/ 1321824 h 2812935"/>
                  <a:gd name="connsiteX1378" fmla="*/ 1130370 w 1404720"/>
                  <a:gd name="connsiteY1378" fmla="*/ 1281456 h 2812935"/>
                  <a:gd name="connsiteX1379" fmla="*/ 1090002 w 1404720"/>
                  <a:gd name="connsiteY1379" fmla="*/ 1241088 h 2812935"/>
                  <a:gd name="connsiteX1380" fmla="*/ 1005565 w 1404720"/>
                  <a:gd name="connsiteY1380" fmla="*/ 1241088 h 2812935"/>
                  <a:gd name="connsiteX1381" fmla="*/ 965197 w 1404720"/>
                  <a:gd name="connsiteY1381" fmla="*/ 1281456 h 2812935"/>
                  <a:gd name="connsiteX1382" fmla="*/ 1005565 w 1404720"/>
                  <a:gd name="connsiteY1382" fmla="*/ 1321824 h 2812935"/>
                  <a:gd name="connsiteX1383" fmla="*/ 1045933 w 1404720"/>
                  <a:gd name="connsiteY1383" fmla="*/ 1281456 h 2812935"/>
                  <a:gd name="connsiteX1384" fmla="*/ 1005565 w 1404720"/>
                  <a:gd name="connsiteY1384" fmla="*/ 1241088 h 2812935"/>
                  <a:gd name="connsiteX1385" fmla="*/ 921129 w 1404720"/>
                  <a:gd name="connsiteY1385" fmla="*/ 1241088 h 2812935"/>
                  <a:gd name="connsiteX1386" fmla="*/ 880761 w 1404720"/>
                  <a:gd name="connsiteY1386" fmla="*/ 1281456 h 2812935"/>
                  <a:gd name="connsiteX1387" fmla="*/ 921129 w 1404720"/>
                  <a:gd name="connsiteY1387" fmla="*/ 1321824 h 2812935"/>
                  <a:gd name="connsiteX1388" fmla="*/ 961497 w 1404720"/>
                  <a:gd name="connsiteY1388" fmla="*/ 1281456 h 2812935"/>
                  <a:gd name="connsiteX1389" fmla="*/ 921129 w 1404720"/>
                  <a:gd name="connsiteY1389" fmla="*/ 1241088 h 2812935"/>
                  <a:gd name="connsiteX1390" fmla="*/ 836693 w 1404720"/>
                  <a:gd name="connsiteY1390" fmla="*/ 1241088 h 2812935"/>
                  <a:gd name="connsiteX1391" fmla="*/ 796325 w 1404720"/>
                  <a:gd name="connsiteY1391" fmla="*/ 1281456 h 2812935"/>
                  <a:gd name="connsiteX1392" fmla="*/ 836693 w 1404720"/>
                  <a:gd name="connsiteY1392" fmla="*/ 1321824 h 2812935"/>
                  <a:gd name="connsiteX1393" fmla="*/ 877061 w 1404720"/>
                  <a:gd name="connsiteY1393" fmla="*/ 1281456 h 2812935"/>
                  <a:gd name="connsiteX1394" fmla="*/ 836693 w 1404720"/>
                  <a:gd name="connsiteY1394" fmla="*/ 1241088 h 2812935"/>
                  <a:gd name="connsiteX1395" fmla="*/ 752256 w 1404720"/>
                  <a:gd name="connsiteY1395" fmla="*/ 1241088 h 2812935"/>
                  <a:gd name="connsiteX1396" fmla="*/ 711888 w 1404720"/>
                  <a:gd name="connsiteY1396" fmla="*/ 1281456 h 2812935"/>
                  <a:gd name="connsiteX1397" fmla="*/ 752256 w 1404720"/>
                  <a:gd name="connsiteY1397" fmla="*/ 1321824 h 2812935"/>
                  <a:gd name="connsiteX1398" fmla="*/ 792624 w 1404720"/>
                  <a:gd name="connsiteY1398" fmla="*/ 1281456 h 2812935"/>
                  <a:gd name="connsiteX1399" fmla="*/ 752256 w 1404720"/>
                  <a:gd name="connsiteY1399" fmla="*/ 1241088 h 2812935"/>
                  <a:gd name="connsiteX1400" fmla="*/ 667820 w 1404720"/>
                  <a:gd name="connsiteY1400" fmla="*/ 1241088 h 2812935"/>
                  <a:gd name="connsiteX1401" fmla="*/ 627452 w 1404720"/>
                  <a:gd name="connsiteY1401" fmla="*/ 1281456 h 2812935"/>
                  <a:gd name="connsiteX1402" fmla="*/ 667820 w 1404720"/>
                  <a:gd name="connsiteY1402" fmla="*/ 1321824 h 2812935"/>
                  <a:gd name="connsiteX1403" fmla="*/ 708188 w 1404720"/>
                  <a:gd name="connsiteY1403" fmla="*/ 1281456 h 2812935"/>
                  <a:gd name="connsiteX1404" fmla="*/ 667820 w 1404720"/>
                  <a:gd name="connsiteY1404" fmla="*/ 1241088 h 2812935"/>
                  <a:gd name="connsiteX1405" fmla="*/ 583384 w 1404720"/>
                  <a:gd name="connsiteY1405" fmla="*/ 1241088 h 2812935"/>
                  <a:gd name="connsiteX1406" fmla="*/ 543016 w 1404720"/>
                  <a:gd name="connsiteY1406" fmla="*/ 1281456 h 2812935"/>
                  <a:gd name="connsiteX1407" fmla="*/ 583384 w 1404720"/>
                  <a:gd name="connsiteY1407" fmla="*/ 1321824 h 2812935"/>
                  <a:gd name="connsiteX1408" fmla="*/ 623752 w 1404720"/>
                  <a:gd name="connsiteY1408" fmla="*/ 1281456 h 2812935"/>
                  <a:gd name="connsiteX1409" fmla="*/ 583384 w 1404720"/>
                  <a:gd name="connsiteY1409" fmla="*/ 1241088 h 2812935"/>
                  <a:gd name="connsiteX1410" fmla="*/ 498947 w 1404720"/>
                  <a:gd name="connsiteY1410" fmla="*/ 1241088 h 2812935"/>
                  <a:gd name="connsiteX1411" fmla="*/ 458579 w 1404720"/>
                  <a:gd name="connsiteY1411" fmla="*/ 1281456 h 2812935"/>
                  <a:gd name="connsiteX1412" fmla="*/ 498947 w 1404720"/>
                  <a:gd name="connsiteY1412" fmla="*/ 1321824 h 2812935"/>
                  <a:gd name="connsiteX1413" fmla="*/ 539315 w 1404720"/>
                  <a:gd name="connsiteY1413" fmla="*/ 1281456 h 2812935"/>
                  <a:gd name="connsiteX1414" fmla="*/ 498947 w 1404720"/>
                  <a:gd name="connsiteY1414" fmla="*/ 1241088 h 2812935"/>
                  <a:gd name="connsiteX1415" fmla="*/ 414511 w 1404720"/>
                  <a:gd name="connsiteY1415" fmla="*/ 1241088 h 2812935"/>
                  <a:gd name="connsiteX1416" fmla="*/ 374143 w 1404720"/>
                  <a:gd name="connsiteY1416" fmla="*/ 1281456 h 2812935"/>
                  <a:gd name="connsiteX1417" fmla="*/ 414511 w 1404720"/>
                  <a:gd name="connsiteY1417" fmla="*/ 1321824 h 2812935"/>
                  <a:gd name="connsiteX1418" fmla="*/ 454879 w 1404720"/>
                  <a:gd name="connsiteY1418" fmla="*/ 1281456 h 2812935"/>
                  <a:gd name="connsiteX1419" fmla="*/ 414511 w 1404720"/>
                  <a:gd name="connsiteY1419" fmla="*/ 1241088 h 2812935"/>
                  <a:gd name="connsiteX1420" fmla="*/ 330075 w 1404720"/>
                  <a:gd name="connsiteY1420" fmla="*/ 1241088 h 2812935"/>
                  <a:gd name="connsiteX1421" fmla="*/ 289707 w 1404720"/>
                  <a:gd name="connsiteY1421" fmla="*/ 1281456 h 2812935"/>
                  <a:gd name="connsiteX1422" fmla="*/ 330075 w 1404720"/>
                  <a:gd name="connsiteY1422" fmla="*/ 1321824 h 2812935"/>
                  <a:gd name="connsiteX1423" fmla="*/ 370443 w 1404720"/>
                  <a:gd name="connsiteY1423" fmla="*/ 1281456 h 2812935"/>
                  <a:gd name="connsiteX1424" fmla="*/ 330075 w 1404720"/>
                  <a:gd name="connsiteY1424" fmla="*/ 1241088 h 2812935"/>
                  <a:gd name="connsiteX1425" fmla="*/ 245639 w 1404720"/>
                  <a:gd name="connsiteY1425" fmla="*/ 1241088 h 2812935"/>
                  <a:gd name="connsiteX1426" fmla="*/ 205271 w 1404720"/>
                  <a:gd name="connsiteY1426" fmla="*/ 1281456 h 2812935"/>
                  <a:gd name="connsiteX1427" fmla="*/ 245639 w 1404720"/>
                  <a:gd name="connsiteY1427" fmla="*/ 1321824 h 2812935"/>
                  <a:gd name="connsiteX1428" fmla="*/ 286007 w 1404720"/>
                  <a:gd name="connsiteY1428" fmla="*/ 1281456 h 2812935"/>
                  <a:gd name="connsiteX1429" fmla="*/ 245639 w 1404720"/>
                  <a:gd name="connsiteY1429" fmla="*/ 1241088 h 2812935"/>
                  <a:gd name="connsiteX1430" fmla="*/ 161202 w 1404720"/>
                  <a:gd name="connsiteY1430" fmla="*/ 1241088 h 2812935"/>
                  <a:gd name="connsiteX1431" fmla="*/ 120834 w 1404720"/>
                  <a:gd name="connsiteY1431" fmla="*/ 1281456 h 2812935"/>
                  <a:gd name="connsiteX1432" fmla="*/ 161202 w 1404720"/>
                  <a:gd name="connsiteY1432" fmla="*/ 1321824 h 2812935"/>
                  <a:gd name="connsiteX1433" fmla="*/ 201570 w 1404720"/>
                  <a:gd name="connsiteY1433" fmla="*/ 1281456 h 2812935"/>
                  <a:gd name="connsiteX1434" fmla="*/ 161202 w 1404720"/>
                  <a:gd name="connsiteY1434" fmla="*/ 1241088 h 2812935"/>
                  <a:gd name="connsiteX1435" fmla="*/ 76766 w 1404720"/>
                  <a:gd name="connsiteY1435" fmla="*/ 1241088 h 2812935"/>
                  <a:gd name="connsiteX1436" fmla="*/ 36398 w 1404720"/>
                  <a:gd name="connsiteY1436" fmla="*/ 1281456 h 2812935"/>
                  <a:gd name="connsiteX1437" fmla="*/ 76766 w 1404720"/>
                  <a:gd name="connsiteY1437" fmla="*/ 1321824 h 2812935"/>
                  <a:gd name="connsiteX1438" fmla="*/ 117134 w 1404720"/>
                  <a:gd name="connsiteY1438" fmla="*/ 1281456 h 2812935"/>
                  <a:gd name="connsiteX1439" fmla="*/ 76766 w 1404720"/>
                  <a:gd name="connsiteY1439" fmla="*/ 1241088 h 2812935"/>
                  <a:gd name="connsiteX1440" fmla="*/ 1343312 w 1404720"/>
                  <a:gd name="connsiteY1440" fmla="*/ 1155038 h 2812935"/>
                  <a:gd name="connsiteX1441" fmla="*/ 1302944 w 1404720"/>
                  <a:gd name="connsiteY1441" fmla="*/ 1195406 h 2812935"/>
                  <a:gd name="connsiteX1442" fmla="*/ 1343312 w 1404720"/>
                  <a:gd name="connsiteY1442" fmla="*/ 1235774 h 2812935"/>
                  <a:gd name="connsiteX1443" fmla="*/ 1383680 w 1404720"/>
                  <a:gd name="connsiteY1443" fmla="*/ 1195406 h 2812935"/>
                  <a:gd name="connsiteX1444" fmla="*/ 1343312 w 1404720"/>
                  <a:gd name="connsiteY1444" fmla="*/ 1155038 h 2812935"/>
                  <a:gd name="connsiteX1445" fmla="*/ 1258874 w 1404720"/>
                  <a:gd name="connsiteY1445" fmla="*/ 1155038 h 2812935"/>
                  <a:gd name="connsiteX1446" fmla="*/ 1218506 w 1404720"/>
                  <a:gd name="connsiteY1446" fmla="*/ 1195406 h 2812935"/>
                  <a:gd name="connsiteX1447" fmla="*/ 1258874 w 1404720"/>
                  <a:gd name="connsiteY1447" fmla="*/ 1235774 h 2812935"/>
                  <a:gd name="connsiteX1448" fmla="*/ 1299242 w 1404720"/>
                  <a:gd name="connsiteY1448" fmla="*/ 1195406 h 2812935"/>
                  <a:gd name="connsiteX1449" fmla="*/ 1258874 w 1404720"/>
                  <a:gd name="connsiteY1449" fmla="*/ 1155038 h 2812935"/>
                  <a:gd name="connsiteX1450" fmla="*/ 1174438 w 1404720"/>
                  <a:gd name="connsiteY1450" fmla="*/ 1155038 h 2812935"/>
                  <a:gd name="connsiteX1451" fmla="*/ 1134070 w 1404720"/>
                  <a:gd name="connsiteY1451" fmla="*/ 1195406 h 2812935"/>
                  <a:gd name="connsiteX1452" fmla="*/ 1174438 w 1404720"/>
                  <a:gd name="connsiteY1452" fmla="*/ 1235774 h 2812935"/>
                  <a:gd name="connsiteX1453" fmla="*/ 1214806 w 1404720"/>
                  <a:gd name="connsiteY1453" fmla="*/ 1195406 h 2812935"/>
                  <a:gd name="connsiteX1454" fmla="*/ 1174438 w 1404720"/>
                  <a:gd name="connsiteY1454" fmla="*/ 1155038 h 2812935"/>
                  <a:gd name="connsiteX1455" fmla="*/ 1090002 w 1404720"/>
                  <a:gd name="connsiteY1455" fmla="*/ 1155038 h 2812935"/>
                  <a:gd name="connsiteX1456" fmla="*/ 1049634 w 1404720"/>
                  <a:gd name="connsiteY1456" fmla="*/ 1195406 h 2812935"/>
                  <a:gd name="connsiteX1457" fmla="*/ 1090002 w 1404720"/>
                  <a:gd name="connsiteY1457" fmla="*/ 1235774 h 2812935"/>
                  <a:gd name="connsiteX1458" fmla="*/ 1130370 w 1404720"/>
                  <a:gd name="connsiteY1458" fmla="*/ 1195406 h 2812935"/>
                  <a:gd name="connsiteX1459" fmla="*/ 1090002 w 1404720"/>
                  <a:gd name="connsiteY1459" fmla="*/ 1155038 h 2812935"/>
                  <a:gd name="connsiteX1460" fmla="*/ 1005565 w 1404720"/>
                  <a:gd name="connsiteY1460" fmla="*/ 1155038 h 2812935"/>
                  <a:gd name="connsiteX1461" fmla="*/ 965197 w 1404720"/>
                  <a:gd name="connsiteY1461" fmla="*/ 1195406 h 2812935"/>
                  <a:gd name="connsiteX1462" fmla="*/ 1005565 w 1404720"/>
                  <a:gd name="connsiteY1462" fmla="*/ 1235774 h 2812935"/>
                  <a:gd name="connsiteX1463" fmla="*/ 1045933 w 1404720"/>
                  <a:gd name="connsiteY1463" fmla="*/ 1195406 h 2812935"/>
                  <a:gd name="connsiteX1464" fmla="*/ 1005565 w 1404720"/>
                  <a:gd name="connsiteY1464" fmla="*/ 1155038 h 2812935"/>
                  <a:gd name="connsiteX1465" fmla="*/ 921129 w 1404720"/>
                  <a:gd name="connsiteY1465" fmla="*/ 1155038 h 2812935"/>
                  <a:gd name="connsiteX1466" fmla="*/ 880761 w 1404720"/>
                  <a:gd name="connsiteY1466" fmla="*/ 1195406 h 2812935"/>
                  <a:gd name="connsiteX1467" fmla="*/ 921129 w 1404720"/>
                  <a:gd name="connsiteY1467" fmla="*/ 1235774 h 2812935"/>
                  <a:gd name="connsiteX1468" fmla="*/ 961497 w 1404720"/>
                  <a:gd name="connsiteY1468" fmla="*/ 1195406 h 2812935"/>
                  <a:gd name="connsiteX1469" fmla="*/ 921129 w 1404720"/>
                  <a:gd name="connsiteY1469" fmla="*/ 1155038 h 2812935"/>
                  <a:gd name="connsiteX1470" fmla="*/ 836693 w 1404720"/>
                  <a:gd name="connsiteY1470" fmla="*/ 1155038 h 2812935"/>
                  <a:gd name="connsiteX1471" fmla="*/ 796325 w 1404720"/>
                  <a:gd name="connsiteY1471" fmla="*/ 1195406 h 2812935"/>
                  <a:gd name="connsiteX1472" fmla="*/ 836693 w 1404720"/>
                  <a:gd name="connsiteY1472" fmla="*/ 1235774 h 2812935"/>
                  <a:gd name="connsiteX1473" fmla="*/ 877061 w 1404720"/>
                  <a:gd name="connsiteY1473" fmla="*/ 1195406 h 2812935"/>
                  <a:gd name="connsiteX1474" fmla="*/ 836693 w 1404720"/>
                  <a:gd name="connsiteY1474" fmla="*/ 1155038 h 2812935"/>
                  <a:gd name="connsiteX1475" fmla="*/ 752256 w 1404720"/>
                  <a:gd name="connsiteY1475" fmla="*/ 1155038 h 2812935"/>
                  <a:gd name="connsiteX1476" fmla="*/ 711888 w 1404720"/>
                  <a:gd name="connsiteY1476" fmla="*/ 1195406 h 2812935"/>
                  <a:gd name="connsiteX1477" fmla="*/ 752256 w 1404720"/>
                  <a:gd name="connsiteY1477" fmla="*/ 1235774 h 2812935"/>
                  <a:gd name="connsiteX1478" fmla="*/ 792624 w 1404720"/>
                  <a:gd name="connsiteY1478" fmla="*/ 1195406 h 2812935"/>
                  <a:gd name="connsiteX1479" fmla="*/ 752256 w 1404720"/>
                  <a:gd name="connsiteY1479" fmla="*/ 1155038 h 2812935"/>
                  <a:gd name="connsiteX1480" fmla="*/ 667820 w 1404720"/>
                  <a:gd name="connsiteY1480" fmla="*/ 1155038 h 2812935"/>
                  <a:gd name="connsiteX1481" fmla="*/ 627452 w 1404720"/>
                  <a:gd name="connsiteY1481" fmla="*/ 1195406 h 2812935"/>
                  <a:gd name="connsiteX1482" fmla="*/ 667820 w 1404720"/>
                  <a:gd name="connsiteY1482" fmla="*/ 1235774 h 2812935"/>
                  <a:gd name="connsiteX1483" fmla="*/ 708188 w 1404720"/>
                  <a:gd name="connsiteY1483" fmla="*/ 1195406 h 2812935"/>
                  <a:gd name="connsiteX1484" fmla="*/ 667820 w 1404720"/>
                  <a:gd name="connsiteY1484" fmla="*/ 1155038 h 2812935"/>
                  <a:gd name="connsiteX1485" fmla="*/ 583384 w 1404720"/>
                  <a:gd name="connsiteY1485" fmla="*/ 1155038 h 2812935"/>
                  <a:gd name="connsiteX1486" fmla="*/ 543016 w 1404720"/>
                  <a:gd name="connsiteY1486" fmla="*/ 1195406 h 2812935"/>
                  <a:gd name="connsiteX1487" fmla="*/ 583384 w 1404720"/>
                  <a:gd name="connsiteY1487" fmla="*/ 1235774 h 2812935"/>
                  <a:gd name="connsiteX1488" fmla="*/ 623752 w 1404720"/>
                  <a:gd name="connsiteY1488" fmla="*/ 1195406 h 2812935"/>
                  <a:gd name="connsiteX1489" fmla="*/ 583384 w 1404720"/>
                  <a:gd name="connsiteY1489" fmla="*/ 1155038 h 2812935"/>
                  <a:gd name="connsiteX1490" fmla="*/ 498947 w 1404720"/>
                  <a:gd name="connsiteY1490" fmla="*/ 1155038 h 2812935"/>
                  <a:gd name="connsiteX1491" fmla="*/ 458579 w 1404720"/>
                  <a:gd name="connsiteY1491" fmla="*/ 1195406 h 2812935"/>
                  <a:gd name="connsiteX1492" fmla="*/ 498947 w 1404720"/>
                  <a:gd name="connsiteY1492" fmla="*/ 1235774 h 2812935"/>
                  <a:gd name="connsiteX1493" fmla="*/ 539315 w 1404720"/>
                  <a:gd name="connsiteY1493" fmla="*/ 1195406 h 2812935"/>
                  <a:gd name="connsiteX1494" fmla="*/ 498947 w 1404720"/>
                  <a:gd name="connsiteY1494" fmla="*/ 1155038 h 2812935"/>
                  <a:gd name="connsiteX1495" fmla="*/ 414511 w 1404720"/>
                  <a:gd name="connsiteY1495" fmla="*/ 1155038 h 2812935"/>
                  <a:gd name="connsiteX1496" fmla="*/ 374143 w 1404720"/>
                  <a:gd name="connsiteY1496" fmla="*/ 1195406 h 2812935"/>
                  <a:gd name="connsiteX1497" fmla="*/ 414511 w 1404720"/>
                  <a:gd name="connsiteY1497" fmla="*/ 1235774 h 2812935"/>
                  <a:gd name="connsiteX1498" fmla="*/ 454879 w 1404720"/>
                  <a:gd name="connsiteY1498" fmla="*/ 1195406 h 2812935"/>
                  <a:gd name="connsiteX1499" fmla="*/ 414511 w 1404720"/>
                  <a:gd name="connsiteY1499" fmla="*/ 1155038 h 2812935"/>
                  <a:gd name="connsiteX1500" fmla="*/ 330075 w 1404720"/>
                  <a:gd name="connsiteY1500" fmla="*/ 1155038 h 2812935"/>
                  <a:gd name="connsiteX1501" fmla="*/ 289707 w 1404720"/>
                  <a:gd name="connsiteY1501" fmla="*/ 1195406 h 2812935"/>
                  <a:gd name="connsiteX1502" fmla="*/ 330075 w 1404720"/>
                  <a:gd name="connsiteY1502" fmla="*/ 1235774 h 2812935"/>
                  <a:gd name="connsiteX1503" fmla="*/ 370443 w 1404720"/>
                  <a:gd name="connsiteY1503" fmla="*/ 1195406 h 2812935"/>
                  <a:gd name="connsiteX1504" fmla="*/ 330075 w 1404720"/>
                  <a:gd name="connsiteY1504" fmla="*/ 1155038 h 2812935"/>
                  <a:gd name="connsiteX1505" fmla="*/ 245639 w 1404720"/>
                  <a:gd name="connsiteY1505" fmla="*/ 1155038 h 2812935"/>
                  <a:gd name="connsiteX1506" fmla="*/ 205271 w 1404720"/>
                  <a:gd name="connsiteY1506" fmla="*/ 1195406 h 2812935"/>
                  <a:gd name="connsiteX1507" fmla="*/ 245639 w 1404720"/>
                  <a:gd name="connsiteY1507" fmla="*/ 1235774 h 2812935"/>
                  <a:gd name="connsiteX1508" fmla="*/ 286007 w 1404720"/>
                  <a:gd name="connsiteY1508" fmla="*/ 1195406 h 2812935"/>
                  <a:gd name="connsiteX1509" fmla="*/ 245639 w 1404720"/>
                  <a:gd name="connsiteY1509" fmla="*/ 1155038 h 2812935"/>
                  <a:gd name="connsiteX1510" fmla="*/ 161202 w 1404720"/>
                  <a:gd name="connsiteY1510" fmla="*/ 1155038 h 2812935"/>
                  <a:gd name="connsiteX1511" fmla="*/ 120834 w 1404720"/>
                  <a:gd name="connsiteY1511" fmla="*/ 1195406 h 2812935"/>
                  <a:gd name="connsiteX1512" fmla="*/ 161202 w 1404720"/>
                  <a:gd name="connsiteY1512" fmla="*/ 1235774 h 2812935"/>
                  <a:gd name="connsiteX1513" fmla="*/ 201570 w 1404720"/>
                  <a:gd name="connsiteY1513" fmla="*/ 1195406 h 2812935"/>
                  <a:gd name="connsiteX1514" fmla="*/ 161202 w 1404720"/>
                  <a:gd name="connsiteY1514" fmla="*/ 1155038 h 2812935"/>
                  <a:gd name="connsiteX1515" fmla="*/ 76766 w 1404720"/>
                  <a:gd name="connsiteY1515" fmla="*/ 1155038 h 2812935"/>
                  <a:gd name="connsiteX1516" fmla="*/ 36398 w 1404720"/>
                  <a:gd name="connsiteY1516" fmla="*/ 1195406 h 2812935"/>
                  <a:gd name="connsiteX1517" fmla="*/ 76766 w 1404720"/>
                  <a:gd name="connsiteY1517" fmla="*/ 1235774 h 2812935"/>
                  <a:gd name="connsiteX1518" fmla="*/ 117134 w 1404720"/>
                  <a:gd name="connsiteY1518" fmla="*/ 1195406 h 2812935"/>
                  <a:gd name="connsiteX1519" fmla="*/ 76766 w 1404720"/>
                  <a:gd name="connsiteY1519" fmla="*/ 1155038 h 2812935"/>
                  <a:gd name="connsiteX1520" fmla="*/ 1343312 w 1404720"/>
                  <a:gd name="connsiteY1520" fmla="*/ 1068989 h 2812935"/>
                  <a:gd name="connsiteX1521" fmla="*/ 1302944 w 1404720"/>
                  <a:gd name="connsiteY1521" fmla="*/ 1109357 h 2812935"/>
                  <a:gd name="connsiteX1522" fmla="*/ 1343312 w 1404720"/>
                  <a:gd name="connsiteY1522" fmla="*/ 1149725 h 2812935"/>
                  <a:gd name="connsiteX1523" fmla="*/ 1383680 w 1404720"/>
                  <a:gd name="connsiteY1523" fmla="*/ 1109357 h 2812935"/>
                  <a:gd name="connsiteX1524" fmla="*/ 1343312 w 1404720"/>
                  <a:gd name="connsiteY1524" fmla="*/ 1068989 h 2812935"/>
                  <a:gd name="connsiteX1525" fmla="*/ 1258874 w 1404720"/>
                  <a:gd name="connsiteY1525" fmla="*/ 1068989 h 2812935"/>
                  <a:gd name="connsiteX1526" fmla="*/ 1218506 w 1404720"/>
                  <a:gd name="connsiteY1526" fmla="*/ 1109357 h 2812935"/>
                  <a:gd name="connsiteX1527" fmla="*/ 1258874 w 1404720"/>
                  <a:gd name="connsiteY1527" fmla="*/ 1149725 h 2812935"/>
                  <a:gd name="connsiteX1528" fmla="*/ 1299242 w 1404720"/>
                  <a:gd name="connsiteY1528" fmla="*/ 1109357 h 2812935"/>
                  <a:gd name="connsiteX1529" fmla="*/ 1258874 w 1404720"/>
                  <a:gd name="connsiteY1529" fmla="*/ 1068989 h 2812935"/>
                  <a:gd name="connsiteX1530" fmla="*/ 1174438 w 1404720"/>
                  <a:gd name="connsiteY1530" fmla="*/ 1068989 h 2812935"/>
                  <a:gd name="connsiteX1531" fmla="*/ 1134070 w 1404720"/>
                  <a:gd name="connsiteY1531" fmla="*/ 1109357 h 2812935"/>
                  <a:gd name="connsiteX1532" fmla="*/ 1174438 w 1404720"/>
                  <a:gd name="connsiteY1532" fmla="*/ 1149725 h 2812935"/>
                  <a:gd name="connsiteX1533" fmla="*/ 1214806 w 1404720"/>
                  <a:gd name="connsiteY1533" fmla="*/ 1109357 h 2812935"/>
                  <a:gd name="connsiteX1534" fmla="*/ 1174438 w 1404720"/>
                  <a:gd name="connsiteY1534" fmla="*/ 1068989 h 2812935"/>
                  <a:gd name="connsiteX1535" fmla="*/ 1090002 w 1404720"/>
                  <a:gd name="connsiteY1535" fmla="*/ 1068989 h 2812935"/>
                  <a:gd name="connsiteX1536" fmla="*/ 1049634 w 1404720"/>
                  <a:gd name="connsiteY1536" fmla="*/ 1109357 h 2812935"/>
                  <a:gd name="connsiteX1537" fmla="*/ 1090002 w 1404720"/>
                  <a:gd name="connsiteY1537" fmla="*/ 1149725 h 2812935"/>
                  <a:gd name="connsiteX1538" fmla="*/ 1130370 w 1404720"/>
                  <a:gd name="connsiteY1538" fmla="*/ 1109357 h 2812935"/>
                  <a:gd name="connsiteX1539" fmla="*/ 1090002 w 1404720"/>
                  <a:gd name="connsiteY1539" fmla="*/ 1068989 h 2812935"/>
                  <a:gd name="connsiteX1540" fmla="*/ 1005565 w 1404720"/>
                  <a:gd name="connsiteY1540" fmla="*/ 1068989 h 2812935"/>
                  <a:gd name="connsiteX1541" fmla="*/ 965197 w 1404720"/>
                  <a:gd name="connsiteY1541" fmla="*/ 1109357 h 2812935"/>
                  <a:gd name="connsiteX1542" fmla="*/ 1005565 w 1404720"/>
                  <a:gd name="connsiteY1542" fmla="*/ 1149725 h 2812935"/>
                  <a:gd name="connsiteX1543" fmla="*/ 1045933 w 1404720"/>
                  <a:gd name="connsiteY1543" fmla="*/ 1109357 h 2812935"/>
                  <a:gd name="connsiteX1544" fmla="*/ 1005565 w 1404720"/>
                  <a:gd name="connsiteY1544" fmla="*/ 1068989 h 2812935"/>
                  <a:gd name="connsiteX1545" fmla="*/ 921129 w 1404720"/>
                  <a:gd name="connsiteY1545" fmla="*/ 1068989 h 2812935"/>
                  <a:gd name="connsiteX1546" fmla="*/ 880761 w 1404720"/>
                  <a:gd name="connsiteY1546" fmla="*/ 1109357 h 2812935"/>
                  <a:gd name="connsiteX1547" fmla="*/ 921129 w 1404720"/>
                  <a:gd name="connsiteY1547" fmla="*/ 1149725 h 2812935"/>
                  <a:gd name="connsiteX1548" fmla="*/ 961497 w 1404720"/>
                  <a:gd name="connsiteY1548" fmla="*/ 1109357 h 2812935"/>
                  <a:gd name="connsiteX1549" fmla="*/ 921129 w 1404720"/>
                  <a:gd name="connsiteY1549" fmla="*/ 1068989 h 2812935"/>
                  <a:gd name="connsiteX1550" fmla="*/ 836693 w 1404720"/>
                  <a:gd name="connsiteY1550" fmla="*/ 1068989 h 2812935"/>
                  <a:gd name="connsiteX1551" fmla="*/ 796325 w 1404720"/>
                  <a:gd name="connsiteY1551" fmla="*/ 1109357 h 2812935"/>
                  <a:gd name="connsiteX1552" fmla="*/ 836693 w 1404720"/>
                  <a:gd name="connsiteY1552" fmla="*/ 1149725 h 2812935"/>
                  <a:gd name="connsiteX1553" fmla="*/ 877061 w 1404720"/>
                  <a:gd name="connsiteY1553" fmla="*/ 1109357 h 2812935"/>
                  <a:gd name="connsiteX1554" fmla="*/ 836693 w 1404720"/>
                  <a:gd name="connsiteY1554" fmla="*/ 1068989 h 2812935"/>
                  <a:gd name="connsiteX1555" fmla="*/ 752256 w 1404720"/>
                  <a:gd name="connsiteY1555" fmla="*/ 1068989 h 2812935"/>
                  <a:gd name="connsiteX1556" fmla="*/ 711888 w 1404720"/>
                  <a:gd name="connsiteY1556" fmla="*/ 1109357 h 2812935"/>
                  <a:gd name="connsiteX1557" fmla="*/ 752256 w 1404720"/>
                  <a:gd name="connsiteY1557" fmla="*/ 1149725 h 2812935"/>
                  <a:gd name="connsiteX1558" fmla="*/ 792624 w 1404720"/>
                  <a:gd name="connsiteY1558" fmla="*/ 1109357 h 2812935"/>
                  <a:gd name="connsiteX1559" fmla="*/ 752256 w 1404720"/>
                  <a:gd name="connsiteY1559" fmla="*/ 1068989 h 2812935"/>
                  <a:gd name="connsiteX1560" fmla="*/ 667820 w 1404720"/>
                  <a:gd name="connsiteY1560" fmla="*/ 1068989 h 2812935"/>
                  <a:gd name="connsiteX1561" fmla="*/ 627452 w 1404720"/>
                  <a:gd name="connsiteY1561" fmla="*/ 1109357 h 2812935"/>
                  <a:gd name="connsiteX1562" fmla="*/ 667820 w 1404720"/>
                  <a:gd name="connsiteY1562" fmla="*/ 1149725 h 2812935"/>
                  <a:gd name="connsiteX1563" fmla="*/ 708188 w 1404720"/>
                  <a:gd name="connsiteY1563" fmla="*/ 1109357 h 2812935"/>
                  <a:gd name="connsiteX1564" fmla="*/ 667820 w 1404720"/>
                  <a:gd name="connsiteY1564" fmla="*/ 1068989 h 2812935"/>
                  <a:gd name="connsiteX1565" fmla="*/ 583384 w 1404720"/>
                  <a:gd name="connsiteY1565" fmla="*/ 1068989 h 2812935"/>
                  <a:gd name="connsiteX1566" fmla="*/ 543016 w 1404720"/>
                  <a:gd name="connsiteY1566" fmla="*/ 1109357 h 2812935"/>
                  <a:gd name="connsiteX1567" fmla="*/ 583384 w 1404720"/>
                  <a:gd name="connsiteY1567" fmla="*/ 1149725 h 2812935"/>
                  <a:gd name="connsiteX1568" fmla="*/ 623752 w 1404720"/>
                  <a:gd name="connsiteY1568" fmla="*/ 1109357 h 2812935"/>
                  <a:gd name="connsiteX1569" fmla="*/ 583384 w 1404720"/>
                  <a:gd name="connsiteY1569" fmla="*/ 1068989 h 2812935"/>
                  <a:gd name="connsiteX1570" fmla="*/ 498947 w 1404720"/>
                  <a:gd name="connsiteY1570" fmla="*/ 1068989 h 2812935"/>
                  <a:gd name="connsiteX1571" fmla="*/ 458579 w 1404720"/>
                  <a:gd name="connsiteY1571" fmla="*/ 1109357 h 2812935"/>
                  <a:gd name="connsiteX1572" fmla="*/ 498947 w 1404720"/>
                  <a:gd name="connsiteY1572" fmla="*/ 1149725 h 2812935"/>
                  <a:gd name="connsiteX1573" fmla="*/ 539315 w 1404720"/>
                  <a:gd name="connsiteY1573" fmla="*/ 1109357 h 2812935"/>
                  <a:gd name="connsiteX1574" fmla="*/ 498947 w 1404720"/>
                  <a:gd name="connsiteY1574" fmla="*/ 1068989 h 2812935"/>
                  <a:gd name="connsiteX1575" fmla="*/ 414511 w 1404720"/>
                  <a:gd name="connsiteY1575" fmla="*/ 1068989 h 2812935"/>
                  <a:gd name="connsiteX1576" fmla="*/ 374143 w 1404720"/>
                  <a:gd name="connsiteY1576" fmla="*/ 1109357 h 2812935"/>
                  <a:gd name="connsiteX1577" fmla="*/ 414511 w 1404720"/>
                  <a:gd name="connsiteY1577" fmla="*/ 1149725 h 2812935"/>
                  <a:gd name="connsiteX1578" fmla="*/ 454879 w 1404720"/>
                  <a:gd name="connsiteY1578" fmla="*/ 1109357 h 2812935"/>
                  <a:gd name="connsiteX1579" fmla="*/ 414511 w 1404720"/>
                  <a:gd name="connsiteY1579" fmla="*/ 1068989 h 2812935"/>
                  <a:gd name="connsiteX1580" fmla="*/ 330075 w 1404720"/>
                  <a:gd name="connsiteY1580" fmla="*/ 1068989 h 2812935"/>
                  <a:gd name="connsiteX1581" fmla="*/ 289707 w 1404720"/>
                  <a:gd name="connsiteY1581" fmla="*/ 1109357 h 2812935"/>
                  <a:gd name="connsiteX1582" fmla="*/ 330075 w 1404720"/>
                  <a:gd name="connsiteY1582" fmla="*/ 1149725 h 2812935"/>
                  <a:gd name="connsiteX1583" fmla="*/ 370443 w 1404720"/>
                  <a:gd name="connsiteY1583" fmla="*/ 1109357 h 2812935"/>
                  <a:gd name="connsiteX1584" fmla="*/ 330075 w 1404720"/>
                  <a:gd name="connsiteY1584" fmla="*/ 1068989 h 2812935"/>
                  <a:gd name="connsiteX1585" fmla="*/ 245639 w 1404720"/>
                  <a:gd name="connsiteY1585" fmla="*/ 1068989 h 2812935"/>
                  <a:gd name="connsiteX1586" fmla="*/ 205271 w 1404720"/>
                  <a:gd name="connsiteY1586" fmla="*/ 1109357 h 2812935"/>
                  <a:gd name="connsiteX1587" fmla="*/ 245639 w 1404720"/>
                  <a:gd name="connsiteY1587" fmla="*/ 1149725 h 2812935"/>
                  <a:gd name="connsiteX1588" fmla="*/ 286007 w 1404720"/>
                  <a:gd name="connsiteY1588" fmla="*/ 1109357 h 2812935"/>
                  <a:gd name="connsiteX1589" fmla="*/ 245639 w 1404720"/>
                  <a:gd name="connsiteY1589" fmla="*/ 1068989 h 2812935"/>
                  <a:gd name="connsiteX1590" fmla="*/ 161202 w 1404720"/>
                  <a:gd name="connsiteY1590" fmla="*/ 1068989 h 2812935"/>
                  <a:gd name="connsiteX1591" fmla="*/ 120834 w 1404720"/>
                  <a:gd name="connsiteY1591" fmla="*/ 1109357 h 2812935"/>
                  <a:gd name="connsiteX1592" fmla="*/ 161202 w 1404720"/>
                  <a:gd name="connsiteY1592" fmla="*/ 1149725 h 2812935"/>
                  <a:gd name="connsiteX1593" fmla="*/ 201570 w 1404720"/>
                  <a:gd name="connsiteY1593" fmla="*/ 1109357 h 2812935"/>
                  <a:gd name="connsiteX1594" fmla="*/ 161202 w 1404720"/>
                  <a:gd name="connsiteY1594" fmla="*/ 1068989 h 2812935"/>
                  <a:gd name="connsiteX1595" fmla="*/ 76766 w 1404720"/>
                  <a:gd name="connsiteY1595" fmla="*/ 1068989 h 2812935"/>
                  <a:gd name="connsiteX1596" fmla="*/ 36398 w 1404720"/>
                  <a:gd name="connsiteY1596" fmla="*/ 1109357 h 2812935"/>
                  <a:gd name="connsiteX1597" fmla="*/ 76766 w 1404720"/>
                  <a:gd name="connsiteY1597" fmla="*/ 1149725 h 2812935"/>
                  <a:gd name="connsiteX1598" fmla="*/ 117134 w 1404720"/>
                  <a:gd name="connsiteY1598" fmla="*/ 1109357 h 2812935"/>
                  <a:gd name="connsiteX1599" fmla="*/ 76766 w 1404720"/>
                  <a:gd name="connsiteY1599" fmla="*/ 1068989 h 2812935"/>
                  <a:gd name="connsiteX1600" fmla="*/ 1343312 w 1404720"/>
                  <a:gd name="connsiteY1600" fmla="*/ 982940 h 2812935"/>
                  <a:gd name="connsiteX1601" fmla="*/ 1302944 w 1404720"/>
                  <a:gd name="connsiteY1601" fmla="*/ 1023308 h 2812935"/>
                  <a:gd name="connsiteX1602" fmla="*/ 1343312 w 1404720"/>
                  <a:gd name="connsiteY1602" fmla="*/ 1063676 h 2812935"/>
                  <a:gd name="connsiteX1603" fmla="*/ 1383680 w 1404720"/>
                  <a:gd name="connsiteY1603" fmla="*/ 1023308 h 2812935"/>
                  <a:gd name="connsiteX1604" fmla="*/ 1343312 w 1404720"/>
                  <a:gd name="connsiteY1604" fmla="*/ 982940 h 2812935"/>
                  <a:gd name="connsiteX1605" fmla="*/ 1258874 w 1404720"/>
                  <a:gd name="connsiteY1605" fmla="*/ 982940 h 2812935"/>
                  <a:gd name="connsiteX1606" fmla="*/ 1218506 w 1404720"/>
                  <a:gd name="connsiteY1606" fmla="*/ 1023308 h 2812935"/>
                  <a:gd name="connsiteX1607" fmla="*/ 1258874 w 1404720"/>
                  <a:gd name="connsiteY1607" fmla="*/ 1063676 h 2812935"/>
                  <a:gd name="connsiteX1608" fmla="*/ 1299242 w 1404720"/>
                  <a:gd name="connsiteY1608" fmla="*/ 1023308 h 2812935"/>
                  <a:gd name="connsiteX1609" fmla="*/ 1258874 w 1404720"/>
                  <a:gd name="connsiteY1609" fmla="*/ 982940 h 2812935"/>
                  <a:gd name="connsiteX1610" fmla="*/ 1174438 w 1404720"/>
                  <a:gd name="connsiteY1610" fmla="*/ 982940 h 2812935"/>
                  <a:gd name="connsiteX1611" fmla="*/ 1134070 w 1404720"/>
                  <a:gd name="connsiteY1611" fmla="*/ 1023308 h 2812935"/>
                  <a:gd name="connsiteX1612" fmla="*/ 1174438 w 1404720"/>
                  <a:gd name="connsiteY1612" fmla="*/ 1063676 h 2812935"/>
                  <a:gd name="connsiteX1613" fmla="*/ 1214806 w 1404720"/>
                  <a:gd name="connsiteY1613" fmla="*/ 1023308 h 2812935"/>
                  <a:gd name="connsiteX1614" fmla="*/ 1174438 w 1404720"/>
                  <a:gd name="connsiteY1614" fmla="*/ 982940 h 2812935"/>
                  <a:gd name="connsiteX1615" fmla="*/ 1090002 w 1404720"/>
                  <a:gd name="connsiteY1615" fmla="*/ 982940 h 2812935"/>
                  <a:gd name="connsiteX1616" fmla="*/ 1049634 w 1404720"/>
                  <a:gd name="connsiteY1616" fmla="*/ 1023308 h 2812935"/>
                  <a:gd name="connsiteX1617" fmla="*/ 1090002 w 1404720"/>
                  <a:gd name="connsiteY1617" fmla="*/ 1063676 h 2812935"/>
                  <a:gd name="connsiteX1618" fmla="*/ 1130370 w 1404720"/>
                  <a:gd name="connsiteY1618" fmla="*/ 1023308 h 2812935"/>
                  <a:gd name="connsiteX1619" fmla="*/ 1090002 w 1404720"/>
                  <a:gd name="connsiteY1619" fmla="*/ 982940 h 2812935"/>
                  <a:gd name="connsiteX1620" fmla="*/ 1005565 w 1404720"/>
                  <a:gd name="connsiteY1620" fmla="*/ 982940 h 2812935"/>
                  <a:gd name="connsiteX1621" fmla="*/ 965197 w 1404720"/>
                  <a:gd name="connsiteY1621" fmla="*/ 1023308 h 2812935"/>
                  <a:gd name="connsiteX1622" fmla="*/ 1005565 w 1404720"/>
                  <a:gd name="connsiteY1622" fmla="*/ 1063676 h 2812935"/>
                  <a:gd name="connsiteX1623" fmla="*/ 1045933 w 1404720"/>
                  <a:gd name="connsiteY1623" fmla="*/ 1023308 h 2812935"/>
                  <a:gd name="connsiteX1624" fmla="*/ 1005565 w 1404720"/>
                  <a:gd name="connsiteY1624" fmla="*/ 982940 h 2812935"/>
                  <a:gd name="connsiteX1625" fmla="*/ 921129 w 1404720"/>
                  <a:gd name="connsiteY1625" fmla="*/ 982940 h 2812935"/>
                  <a:gd name="connsiteX1626" fmla="*/ 880761 w 1404720"/>
                  <a:gd name="connsiteY1626" fmla="*/ 1023308 h 2812935"/>
                  <a:gd name="connsiteX1627" fmla="*/ 921129 w 1404720"/>
                  <a:gd name="connsiteY1627" fmla="*/ 1063676 h 2812935"/>
                  <a:gd name="connsiteX1628" fmla="*/ 961497 w 1404720"/>
                  <a:gd name="connsiteY1628" fmla="*/ 1023308 h 2812935"/>
                  <a:gd name="connsiteX1629" fmla="*/ 921129 w 1404720"/>
                  <a:gd name="connsiteY1629" fmla="*/ 982940 h 2812935"/>
                  <a:gd name="connsiteX1630" fmla="*/ 836693 w 1404720"/>
                  <a:gd name="connsiteY1630" fmla="*/ 982940 h 2812935"/>
                  <a:gd name="connsiteX1631" fmla="*/ 796325 w 1404720"/>
                  <a:gd name="connsiteY1631" fmla="*/ 1023308 h 2812935"/>
                  <a:gd name="connsiteX1632" fmla="*/ 836693 w 1404720"/>
                  <a:gd name="connsiteY1632" fmla="*/ 1063676 h 2812935"/>
                  <a:gd name="connsiteX1633" fmla="*/ 877061 w 1404720"/>
                  <a:gd name="connsiteY1633" fmla="*/ 1023308 h 2812935"/>
                  <a:gd name="connsiteX1634" fmla="*/ 836693 w 1404720"/>
                  <a:gd name="connsiteY1634" fmla="*/ 982940 h 2812935"/>
                  <a:gd name="connsiteX1635" fmla="*/ 752256 w 1404720"/>
                  <a:gd name="connsiteY1635" fmla="*/ 982940 h 2812935"/>
                  <a:gd name="connsiteX1636" fmla="*/ 711888 w 1404720"/>
                  <a:gd name="connsiteY1636" fmla="*/ 1023308 h 2812935"/>
                  <a:gd name="connsiteX1637" fmla="*/ 752256 w 1404720"/>
                  <a:gd name="connsiteY1637" fmla="*/ 1063676 h 2812935"/>
                  <a:gd name="connsiteX1638" fmla="*/ 792624 w 1404720"/>
                  <a:gd name="connsiteY1638" fmla="*/ 1023308 h 2812935"/>
                  <a:gd name="connsiteX1639" fmla="*/ 752256 w 1404720"/>
                  <a:gd name="connsiteY1639" fmla="*/ 982940 h 2812935"/>
                  <a:gd name="connsiteX1640" fmla="*/ 667820 w 1404720"/>
                  <a:gd name="connsiteY1640" fmla="*/ 982940 h 2812935"/>
                  <a:gd name="connsiteX1641" fmla="*/ 627452 w 1404720"/>
                  <a:gd name="connsiteY1641" fmla="*/ 1023308 h 2812935"/>
                  <a:gd name="connsiteX1642" fmla="*/ 667820 w 1404720"/>
                  <a:gd name="connsiteY1642" fmla="*/ 1063676 h 2812935"/>
                  <a:gd name="connsiteX1643" fmla="*/ 708188 w 1404720"/>
                  <a:gd name="connsiteY1643" fmla="*/ 1023308 h 2812935"/>
                  <a:gd name="connsiteX1644" fmla="*/ 667820 w 1404720"/>
                  <a:gd name="connsiteY1644" fmla="*/ 982940 h 2812935"/>
                  <a:gd name="connsiteX1645" fmla="*/ 583384 w 1404720"/>
                  <a:gd name="connsiteY1645" fmla="*/ 982940 h 2812935"/>
                  <a:gd name="connsiteX1646" fmla="*/ 543016 w 1404720"/>
                  <a:gd name="connsiteY1646" fmla="*/ 1023308 h 2812935"/>
                  <a:gd name="connsiteX1647" fmla="*/ 583384 w 1404720"/>
                  <a:gd name="connsiteY1647" fmla="*/ 1063676 h 2812935"/>
                  <a:gd name="connsiteX1648" fmla="*/ 623752 w 1404720"/>
                  <a:gd name="connsiteY1648" fmla="*/ 1023308 h 2812935"/>
                  <a:gd name="connsiteX1649" fmla="*/ 583384 w 1404720"/>
                  <a:gd name="connsiteY1649" fmla="*/ 982940 h 2812935"/>
                  <a:gd name="connsiteX1650" fmla="*/ 498947 w 1404720"/>
                  <a:gd name="connsiteY1650" fmla="*/ 982940 h 2812935"/>
                  <a:gd name="connsiteX1651" fmla="*/ 458579 w 1404720"/>
                  <a:gd name="connsiteY1651" fmla="*/ 1023308 h 2812935"/>
                  <a:gd name="connsiteX1652" fmla="*/ 498947 w 1404720"/>
                  <a:gd name="connsiteY1652" fmla="*/ 1063676 h 2812935"/>
                  <a:gd name="connsiteX1653" fmla="*/ 539315 w 1404720"/>
                  <a:gd name="connsiteY1653" fmla="*/ 1023308 h 2812935"/>
                  <a:gd name="connsiteX1654" fmla="*/ 498947 w 1404720"/>
                  <a:gd name="connsiteY1654" fmla="*/ 982940 h 2812935"/>
                  <a:gd name="connsiteX1655" fmla="*/ 414511 w 1404720"/>
                  <a:gd name="connsiteY1655" fmla="*/ 982940 h 2812935"/>
                  <a:gd name="connsiteX1656" fmla="*/ 374143 w 1404720"/>
                  <a:gd name="connsiteY1656" fmla="*/ 1023308 h 2812935"/>
                  <a:gd name="connsiteX1657" fmla="*/ 414511 w 1404720"/>
                  <a:gd name="connsiteY1657" fmla="*/ 1063676 h 2812935"/>
                  <a:gd name="connsiteX1658" fmla="*/ 454879 w 1404720"/>
                  <a:gd name="connsiteY1658" fmla="*/ 1023308 h 2812935"/>
                  <a:gd name="connsiteX1659" fmla="*/ 414511 w 1404720"/>
                  <a:gd name="connsiteY1659" fmla="*/ 982940 h 2812935"/>
                  <a:gd name="connsiteX1660" fmla="*/ 330075 w 1404720"/>
                  <a:gd name="connsiteY1660" fmla="*/ 982940 h 2812935"/>
                  <a:gd name="connsiteX1661" fmla="*/ 289707 w 1404720"/>
                  <a:gd name="connsiteY1661" fmla="*/ 1023308 h 2812935"/>
                  <a:gd name="connsiteX1662" fmla="*/ 330075 w 1404720"/>
                  <a:gd name="connsiteY1662" fmla="*/ 1063676 h 2812935"/>
                  <a:gd name="connsiteX1663" fmla="*/ 370443 w 1404720"/>
                  <a:gd name="connsiteY1663" fmla="*/ 1023308 h 2812935"/>
                  <a:gd name="connsiteX1664" fmla="*/ 330075 w 1404720"/>
                  <a:gd name="connsiteY1664" fmla="*/ 982940 h 2812935"/>
                  <a:gd name="connsiteX1665" fmla="*/ 245639 w 1404720"/>
                  <a:gd name="connsiteY1665" fmla="*/ 982940 h 2812935"/>
                  <a:gd name="connsiteX1666" fmla="*/ 205271 w 1404720"/>
                  <a:gd name="connsiteY1666" fmla="*/ 1023308 h 2812935"/>
                  <a:gd name="connsiteX1667" fmla="*/ 245639 w 1404720"/>
                  <a:gd name="connsiteY1667" fmla="*/ 1063676 h 2812935"/>
                  <a:gd name="connsiteX1668" fmla="*/ 286007 w 1404720"/>
                  <a:gd name="connsiteY1668" fmla="*/ 1023308 h 2812935"/>
                  <a:gd name="connsiteX1669" fmla="*/ 245639 w 1404720"/>
                  <a:gd name="connsiteY1669" fmla="*/ 982940 h 2812935"/>
                  <a:gd name="connsiteX1670" fmla="*/ 161202 w 1404720"/>
                  <a:gd name="connsiteY1670" fmla="*/ 982940 h 2812935"/>
                  <a:gd name="connsiteX1671" fmla="*/ 120834 w 1404720"/>
                  <a:gd name="connsiteY1671" fmla="*/ 1023308 h 2812935"/>
                  <a:gd name="connsiteX1672" fmla="*/ 161202 w 1404720"/>
                  <a:gd name="connsiteY1672" fmla="*/ 1063676 h 2812935"/>
                  <a:gd name="connsiteX1673" fmla="*/ 201570 w 1404720"/>
                  <a:gd name="connsiteY1673" fmla="*/ 1023308 h 2812935"/>
                  <a:gd name="connsiteX1674" fmla="*/ 161202 w 1404720"/>
                  <a:gd name="connsiteY1674" fmla="*/ 982940 h 2812935"/>
                  <a:gd name="connsiteX1675" fmla="*/ 76766 w 1404720"/>
                  <a:gd name="connsiteY1675" fmla="*/ 982940 h 2812935"/>
                  <a:gd name="connsiteX1676" fmla="*/ 36398 w 1404720"/>
                  <a:gd name="connsiteY1676" fmla="*/ 1023308 h 2812935"/>
                  <a:gd name="connsiteX1677" fmla="*/ 76766 w 1404720"/>
                  <a:gd name="connsiteY1677" fmla="*/ 1063676 h 2812935"/>
                  <a:gd name="connsiteX1678" fmla="*/ 117134 w 1404720"/>
                  <a:gd name="connsiteY1678" fmla="*/ 1023308 h 2812935"/>
                  <a:gd name="connsiteX1679" fmla="*/ 76766 w 1404720"/>
                  <a:gd name="connsiteY1679" fmla="*/ 982940 h 2812935"/>
                  <a:gd name="connsiteX1680" fmla="*/ 1343312 w 1404720"/>
                  <a:gd name="connsiteY1680" fmla="*/ 896891 h 2812935"/>
                  <a:gd name="connsiteX1681" fmla="*/ 1302944 w 1404720"/>
                  <a:gd name="connsiteY1681" fmla="*/ 937259 h 2812935"/>
                  <a:gd name="connsiteX1682" fmla="*/ 1343312 w 1404720"/>
                  <a:gd name="connsiteY1682" fmla="*/ 977627 h 2812935"/>
                  <a:gd name="connsiteX1683" fmla="*/ 1383680 w 1404720"/>
                  <a:gd name="connsiteY1683" fmla="*/ 937259 h 2812935"/>
                  <a:gd name="connsiteX1684" fmla="*/ 1343312 w 1404720"/>
                  <a:gd name="connsiteY1684" fmla="*/ 896891 h 2812935"/>
                  <a:gd name="connsiteX1685" fmla="*/ 1258874 w 1404720"/>
                  <a:gd name="connsiteY1685" fmla="*/ 896891 h 2812935"/>
                  <a:gd name="connsiteX1686" fmla="*/ 1218506 w 1404720"/>
                  <a:gd name="connsiteY1686" fmla="*/ 937259 h 2812935"/>
                  <a:gd name="connsiteX1687" fmla="*/ 1258874 w 1404720"/>
                  <a:gd name="connsiteY1687" fmla="*/ 977627 h 2812935"/>
                  <a:gd name="connsiteX1688" fmla="*/ 1299242 w 1404720"/>
                  <a:gd name="connsiteY1688" fmla="*/ 937259 h 2812935"/>
                  <a:gd name="connsiteX1689" fmla="*/ 1258874 w 1404720"/>
                  <a:gd name="connsiteY1689" fmla="*/ 896891 h 2812935"/>
                  <a:gd name="connsiteX1690" fmla="*/ 1174438 w 1404720"/>
                  <a:gd name="connsiteY1690" fmla="*/ 896891 h 2812935"/>
                  <a:gd name="connsiteX1691" fmla="*/ 1134070 w 1404720"/>
                  <a:gd name="connsiteY1691" fmla="*/ 937259 h 2812935"/>
                  <a:gd name="connsiteX1692" fmla="*/ 1174438 w 1404720"/>
                  <a:gd name="connsiteY1692" fmla="*/ 977627 h 2812935"/>
                  <a:gd name="connsiteX1693" fmla="*/ 1214806 w 1404720"/>
                  <a:gd name="connsiteY1693" fmla="*/ 937259 h 2812935"/>
                  <a:gd name="connsiteX1694" fmla="*/ 1174438 w 1404720"/>
                  <a:gd name="connsiteY1694" fmla="*/ 896891 h 2812935"/>
                  <a:gd name="connsiteX1695" fmla="*/ 1090002 w 1404720"/>
                  <a:gd name="connsiteY1695" fmla="*/ 896891 h 2812935"/>
                  <a:gd name="connsiteX1696" fmla="*/ 1049634 w 1404720"/>
                  <a:gd name="connsiteY1696" fmla="*/ 937259 h 2812935"/>
                  <a:gd name="connsiteX1697" fmla="*/ 1090002 w 1404720"/>
                  <a:gd name="connsiteY1697" fmla="*/ 977627 h 2812935"/>
                  <a:gd name="connsiteX1698" fmla="*/ 1130370 w 1404720"/>
                  <a:gd name="connsiteY1698" fmla="*/ 937259 h 2812935"/>
                  <a:gd name="connsiteX1699" fmla="*/ 1090002 w 1404720"/>
                  <a:gd name="connsiteY1699" fmla="*/ 896891 h 2812935"/>
                  <a:gd name="connsiteX1700" fmla="*/ 1005565 w 1404720"/>
                  <a:gd name="connsiteY1700" fmla="*/ 896891 h 2812935"/>
                  <a:gd name="connsiteX1701" fmla="*/ 965197 w 1404720"/>
                  <a:gd name="connsiteY1701" fmla="*/ 937259 h 2812935"/>
                  <a:gd name="connsiteX1702" fmla="*/ 1005565 w 1404720"/>
                  <a:gd name="connsiteY1702" fmla="*/ 977627 h 2812935"/>
                  <a:gd name="connsiteX1703" fmla="*/ 1045933 w 1404720"/>
                  <a:gd name="connsiteY1703" fmla="*/ 937259 h 2812935"/>
                  <a:gd name="connsiteX1704" fmla="*/ 1005565 w 1404720"/>
                  <a:gd name="connsiteY1704" fmla="*/ 896891 h 2812935"/>
                  <a:gd name="connsiteX1705" fmla="*/ 921129 w 1404720"/>
                  <a:gd name="connsiteY1705" fmla="*/ 896891 h 2812935"/>
                  <a:gd name="connsiteX1706" fmla="*/ 880761 w 1404720"/>
                  <a:gd name="connsiteY1706" fmla="*/ 937259 h 2812935"/>
                  <a:gd name="connsiteX1707" fmla="*/ 921129 w 1404720"/>
                  <a:gd name="connsiteY1707" fmla="*/ 977627 h 2812935"/>
                  <a:gd name="connsiteX1708" fmla="*/ 961497 w 1404720"/>
                  <a:gd name="connsiteY1708" fmla="*/ 937259 h 2812935"/>
                  <a:gd name="connsiteX1709" fmla="*/ 921129 w 1404720"/>
                  <a:gd name="connsiteY1709" fmla="*/ 896891 h 2812935"/>
                  <a:gd name="connsiteX1710" fmla="*/ 836693 w 1404720"/>
                  <a:gd name="connsiteY1710" fmla="*/ 896891 h 2812935"/>
                  <a:gd name="connsiteX1711" fmla="*/ 796325 w 1404720"/>
                  <a:gd name="connsiteY1711" fmla="*/ 937259 h 2812935"/>
                  <a:gd name="connsiteX1712" fmla="*/ 836693 w 1404720"/>
                  <a:gd name="connsiteY1712" fmla="*/ 977627 h 2812935"/>
                  <a:gd name="connsiteX1713" fmla="*/ 877061 w 1404720"/>
                  <a:gd name="connsiteY1713" fmla="*/ 937259 h 2812935"/>
                  <a:gd name="connsiteX1714" fmla="*/ 836693 w 1404720"/>
                  <a:gd name="connsiteY1714" fmla="*/ 896891 h 2812935"/>
                  <a:gd name="connsiteX1715" fmla="*/ 752256 w 1404720"/>
                  <a:gd name="connsiteY1715" fmla="*/ 896891 h 2812935"/>
                  <a:gd name="connsiteX1716" fmla="*/ 711888 w 1404720"/>
                  <a:gd name="connsiteY1716" fmla="*/ 937259 h 2812935"/>
                  <a:gd name="connsiteX1717" fmla="*/ 752256 w 1404720"/>
                  <a:gd name="connsiteY1717" fmla="*/ 977627 h 2812935"/>
                  <a:gd name="connsiteX1718" fmla="*/ 792624 w 1404720"/>
                  <a:gd name="connsiteY1718" fmla="*/ 937259 h 2812935"/>
                  <a:gd name="connsiteX1719" fmla="*/ 752256 w 1404720"/>
                  <a:gd name="connsiteY1719" fmla="*/ 896891 h 2812935"/>
                  <a:gd name="connsiteX1720" fmla="*/ 667820 w 1404720"/>
                  <a:gd name="connsiteY1720" fmla="*/ 896891 h 2812935"/>
                  <a:gd name="connsiteX1721" fmla="*/ 627452 w 1404720"/>
                  <a:gd name="connsiteY1721" fmla="*/ 937259 h 2812935"/>
                  <a:gd name="connsiteX1722" fmla="*/ 667820 w 1404720"/>
                  <a:gd name="connsiteY1722" fmla="*/ 977627 h 2812935"/>
                  <a:gd name="connsiteX1723" fmla="*/ 708188 w 1404720"/>
                  <a:gd name="connsiteY1723" fmla="*/ 937259 h 2812935"/>
                  <a:gd name="connsiteX1724" fmla="*/ 667820 w 1404720"/>
                  <a:gd name="connsiteY1724" fmla="*/ 896891 h 2812935"/>
                  <a:gd name="connsiteX1725" fmla="*/ 583384 w 1404720"/>
                  <a:gd name="connsiteY1725" fmla="*/ 896891 h 2812935"/>
                  <a:gd name="connsiteX1726" fmla="*/ 543016 w 1404720"/>
                  <a:gd name="connsiteY1726" fmla="*/ 937259 h 2812935"/>
                  <a:gd name="connsiteX1727" fmla="*/ 583384 w 1404720"/>
                  <a:gd name="connsiteY1727" fmla="*/ 977627 h 2812935"/>
                  <a:gd name="connsiteX1728" fmla="*/ 623752 w 1404720"/>
                  <a:gd name="connsiteY1728" fmla="*/ 937259 h 2812935"/>
                  <a:gd name="connsiteX1729" fmla="*/ 583384 w 1404720"/>
                  <a:gd name="connsiteY1729" fmla="*/ 896891 h 2812935"/>
                  <a:gd name="connsiteX1730" fmla="*/ 498947 w 1404720"/>
                  <a:gd name="connsiteY1730" fmla="*/ 896891 h 2812935"/>
                  <a:gd name="connsiteX1731" fmla="*/ 458579 w 1404720"/>
                  <a:gd name="connsiteY1731" fmla="*/ 937259 h 2812935"/>
                  <a:gd name="connsiteX1732" fmla="*/ 498947 w 1404720"/>
                  <a:gd name="connsiteY1732" fmla="*/ 977627 h 2812935"/>
                  <a:gd name="connsiteX1733" fmla="*/ 539315 w 1404720"/>
                  <a:gd name="connsiteY1733" fmla="*/ 937259 h 2812935"/>
                  <a:gd name="connsiteX1734" fmla="*/ 498947 w 1404720"/>
                  <a:gd name="connsiteY1734" fmla="*/ 896891 h 2812935"/>
                  <a:gd name="connsiteX1735" fmla="*/ 414511 w 1404720"/>
                  <a:gd name="connsiteY1735" fmla="*/ 896891 h 2812935"/>
                  <a:gd name="connsiteX1736" fmla="*/ 374143 w 1404720"/>
                  <a:gd name="connsiteY1736" fmla="*/ 937259 h 2812935"/>
                  <a:gd name="connsiteX1737" fmla="*/ 414511 w 1404720"/>
                  <a:gd name="connsiteY1737" fmla="*/ 977627 h 2812935"/>
                  <a:gd name="connsiteX1738" fmla="*/ 454879 w 1404720"/>
                  <a:gd name="connsiteY1738" fmla="*/ 937259 h 2812935"/>
                  <a:gd name="connsiteX1739" fmla="*/ 414511 w 1404720"/>
                  <a:gd name="connsiteY1739" fmla="*/ 896891 h 2812935"/>
                  <a:gd name="connsiteX1740" fmla="*/ 330075 w 1404720"/>
                  <a:gd name="connsiteY1740" fmla="*/ 896891 h 2812935"/>
                  <a:gd name="connsiteX1741" fmla="*/ 289707 w 1404720"/>
                  <a:gd name="connsiteY1741" fmla="*/ 937259 h 2812935"/>
                  <a:gd name="connsiteX1742" fmla="*/ 330075 w 1404720"/>
                  <a:gd name="connsiteY1742" fmla="*/ 977627 h 2812935"/>
                  <a:gd name="connsiteX1743" fmla="*/ 370443 w 1404720"/>
                  <a:gd name="connsiteY1743" fmla="*/ 937259 h 2812935"/>
                  <a:gd name="connsiteX1744" fmla="*/ 330075 w 1404720"/>
                  <a:gd name="connsiteY1744" fmla="*/ 896891 h 2812935"/>
                  <a:gd name="connsiteX1745" fmla="*/ 245639 w 1404720"/>
                  <a:gd name="connsiteY1745" fmla="*/ 896891 h 2812935"/>
                  <a:gd name="connsiteX1746" fmla="*/ 205271 w 1404720"/>
                  <a:gd name="connsiteY1746" fmla="*/ 937259 h 2812935"/>
                  <a:gd name="connsiteX1747" fmla="*/ 245639 w 1404720"/>
                  <a:gd name="connsiteY1747" fmla="*/ 977627 h 2812935"/>
                  <a:gd name="connsiteX1748" fmla="*/ 286007 w 1404720"/>
                  <a:gd name="connsiteY1748" fmla="*/ 937259 h 2812935"/>
                  <a:gd name="connsiteX1749" fmla="*/ 245639 w 1404720"/>
                  <a:gd name="connsiteY1749" fmla="*/ 896891 h 2812935"/>
                  <a:gd name="connsiteX1750" fmla="*/ 161202 w 1404720"/>
                  <a:gd name="connsiteY1750" fmla="*/ 896891 h 2812935"/>
                  <a:gd name="connsiteX1751" fmla="*/ 120834 w 1404720"/>
                  <a:gd name="connsiteY1751" fmla="*/ 937259 h 2812935"/>
                  <a:gd name="connsiteX1752" fmla="*/ 161202 w 1404720"/>
                  <a:gd name="connsiteY1752" fmla="*/ 977627 h 2812935"/>
                  <a:gd name="connsiteX1753" fmla="*/ 201570 w 1404720"/>
                  <a:gd name="connsiteY1753" fmla="*/ 937259 h 2812935"/>
                  <a:gd name="connsiteX1754" fmla="*/ 161202 w 1404720"/>
                  <a:gd name="connsiteY1754" fmla="*/ 896891 h 2812935"/>
                  <a:gd name="connsiteX1755" fmla="*/ 76766 w 1404720"/>
                  <a:gd name="connsiteY1755" fmla="*/ 896891 h 2812935"/>
                  <a:gd name="connsiteX1756" fmla="*/ 36398 w 1404720"/>
                  <a:gd name="connsiteY1756" fmla="*/ 937259 h 2812935"/>
                  <a:gd name="connsiteX1757" fmla="*/ 76766 w 1404720"/>
                  <a:gd name="connsiteY1757" fmla="*/ 977627 h 2812935"/>
                  <a:gd name="connsiteX1758" fmla="*/ 117134 w 1404720"/>
                  <a:gd name="connsiteY1758" fmla="*/ 937259 h 2812935"/>
                  <a:gd name="connsiteX1759" fmla="*/ 76766 w 1404720"/>
                  <a:gd name="connsiteY1759" fmla="*/ 896891 h 2812935"/>
                  <a:gd name="connsiteX1760" fmla="*/ 1343312 w 1404720"/>
                  <a:gd name="connsiteY1760" fmla="*/ 810841 h 2812935"/>
                  <a:gd name="connsiteX1761" fmla="*/ 1302944 w 1404720"/>
                  <a:gd name="connsiteY1761" fmla="*/ 851209 h 2812935"/>
                  <a:gd name="connsiteX1762" fmla="*/ 1343312 w 1404720"/>
                  <a:gd name="connsiteY1762" fmla="*/ 891577 h 2812935"/>
                  <a:gd name="connsiteX1763" fmla="*/ 1383680 w 1404720"/>
                  <a:gd name="connsiteY1763" fmla="*/ 851209 h 2812935"/>
                  <a:gd name="connsiteX1764" fmla="*/ 1343312 w 1404720"/>
                  <a:gd name="connsiteY1764" fmla="*/ 810841 h 2812935"/>
                  <a:gd name="connsiteX1765" fmla="*/ 1258874 w 1404720"/>
                  <a:gd name="connsiteY1765" fmla="*/ 810841 h 2812935"/>
                  <a:gd name="connsiteX1766" fmla="*/ 1218506 w 1404720"/>
                  <a:gd name="connsiteY1766" fmla="*/ 851209 h 2812935"/>
                  <a:gd name="connsiteX1767" fmla="*/ 1258874 w 1404720"/>
                  <a:gd name="connsiteY1767" fmla="*/ 891577 h 2812935"/>
                  <a:gd name="connsiteX1768" fmla="*/ 1299242 w 1404720"/>
                  <a:gd name="connsiteY1768" fmla="*/ 851209 h 2812935"/>
                  <a:gd name="connsiteX1769" fmla="*/ 1258874 w 1404720"/>
                  <a:gd name="connsiteY1769" fmla="*/ 810841 h 2812935"/>
                  <a:gd name="connsiteX1770" fmla="*/ 1174438 w 1404720"/>
                  <a:gd name="connsiteY1770" fmla="*/ 810841 h 2812935"/>
                  <a:gd name="connsiteX1771" fmla="*/ 1134070 w 1404720"/>
                  <a:gd name="connsiteY1771" fmla="*/ 851209 h 2812935"/>
                  <a:gd name="connsiteX1772" fmla="*/ 1174438 w 1404720"/>
                  <a:gd name="connsiteY1772" fmla="*/ 891577 h 2812935"/>
                  <a:gd name="connsiteX1773" fmla="*/ 1214806 w 1404720"/>
                  <a:gd name="connsiteY1773" fmla="*/ 851209 h 2812935"/>
                  <a:gd name="connsiteX1774" fmla="*/ 1174438 w 1404720"/>
                  <a:gd name="connsiteY1774" fmla="*/ 810841 h 2812935"/>
                  <a:gd name="connsiteX1775" fmla="*/ 1090002 w 1404720"/>
                  <a:gd name="connsiteY1775" fmla="*/ 810841 h 2812935"/>
                  <a:gd name="connsiteX1776" fmla="*/ 1049634 w 1404720"/>
                  <a:gd name="connsiteY1776" fmla="*/ 851209 h 2812935"/>
                  <a:gd name="connsiteX1777" fmla="*/ 1090002 w 1404720"/>
                  <a:gd name="connsiteY1777" fmla="*/ 891577 h 2812935"/>
                  <a:gd name="connsiteX1778" fmla="*/ 1130370 w 1404720"/>
                  <a:gd name="connsiteY1778" fmla="*/ 851209 h 2812935"/>
                  <a:gd name="connsiteX1779" fmla="*/ 1090002 w 1404720"/>
                  <a:gd name="connsiteY1779" fmla="*/ 810841 h 2812935"/>
                  <a:gd name="connsiteX1780" fmla="*/ 1005565 w 1404720"/>
                  <a:gd name="connsiteY1780" fmla="*/ 810841 h 2812935"/>
                  <a:gd name="connsiteX1781" fmla="*/ 965197 w 1404720"/>
                  <a:gd name="connsiteY1781" fmla="*/ 851209 h 2812935"/>
                  <a:gd name="connsiteX1782" fmla="*/ 1005565 w 1404720"/>
                  <a:gd name="connsiteY1782" fmla="*/ 891577 h 2812935"/>
                  <a:gd name="connsiteX1783" fmla="*/ 1045933 w 1404720"/>
                  <a:gd name="connsiteY1783" fmla="*/ 851209 h 2812935"/>
                  <a:gd name="connsiteX1784" fmla="*/ 1005565 w 1404720"/>
                  <a:gd name="connsiteY1784" fmla="*/ 810841 h 2812935"/>
                  <a:gd name="connsiteX1785" fmla="*/ 921129 w 1404720"/>
                  <a:gd name="connsiteY1785" fmla="*/ 810841 h 2812935"/>
                  <a:gd name="connsiteX1786" fmla="*/ 880761 w 1404720"/>
                  <a:gd name="connsiteY1786" fmla="*/ 851209 h 2812935"/>
                  <a:gd name="connsiteX1787" fmla="*/ 921129 w 1404720"/>
                  <a:gd name="connsiteY1787" fmla="*/ 891577 h 2812935"/>
                  <a:gd name="connsiteX1788" fmla="*/ 961497 w 1404720"/>
                  <a:gd name="connsiteY1788" fmla="*/ 851209 h 2812935"/>
                  <a:gd name="connsiteX1789" fmla="*/ 921129 w 1404720"/>
                  <a:gd name="connsiteY1789" fmla="*/ 810841 h 2812935"/>
                  <a:gd name="connsiteX1790" fmla="*/ 836693 w 1404720"/>
                  <a:gd name="connsiteY1790" fmla="*/ 810841 h 2812935"/>
                  <a:gd name="connsiteX1791" fmla="*/ 796325 w 1404720"/>
                  <a:gd name="connsiteY1791" fmla="*/ 851209 h 2812935"/>
                  <a:gd name="connsiteX1792" fmla="*/ 836693 w 1404720"/>
                  <a:gd name="connsiteY1792" fmla="*/ 891577 h 2812935"/>
                  <a:gd name="connsiteX1793" fmla="*/ 877061 w 1404720"/>
                  <a:gd name="connsiteY1793" fmla="*/ 851209 h 2812935"/>
                  <a:gd name="connsiteX1794" fmla="*/ 836693 w 1404720"/>
                  <a:gd name="connsiteY1794" fmla="*/ 810841 h 2812935"/>
                  <a:gd name="connsiteX1795" fmla="*/ 752256 w 1404720"/>
                  <a:gd name="connsiteY1795" fmla="*/ 810841 h 2812935"/>
                  <a:gd name="connsiteX1796" fmla="*/ 711888 w 1404720"/>
                  <a:gd name="connsiteY1796" fmla="*/ 851209 h 2812935"/>
                  <a:gd name="connsiteX1797" fmla="*/ 752256 w 1404720"/>
                  <a:gd name="connsiteY1797" fmla="*/ 891577 h 2812935"/>
                  <a:gd name="connsiteX1798" fmla="*/ 792624 w 1404720"/>
                  <a:gd name="connsiteY1798" fmla="*/ 851209 h 2812935"/>
                  <a:gd name="connsiteX1799" fmla="*/ 752256 w 1404720"/>
                  <a:gd name="connsiteY1799" fmla="*/ 810841 h 2812935"/>
                  <a:gd name="connsiteX1800" fmla="*/ 667820 w 1404720"/>
                  <a:gd name="connsiteY1800" fmla="*/ 810841 h 2812935"/>
                  <a:gd name="connsiteX1801" fmla="*/ 627452 w 1404720"/>
                  <a:gd name="connsiteY1801" fmla="*/ 851209 h 2812935"/>
                  <a:gd name="connsiteX1802" fmla="*/ 667820 w 1404720"/>
                  <a:gd name="connsiteY1802" fmla="*/ 891577 h 2812935"/>
                  <a:gd name="connsiteX1803" fmla="*/ 708188 w 1404720"/>
                  <a:gd name="connsiteY1803" fmla="*/ 851209 h 2812935"/>
                  <a:gd name="connsiteX1804" fmla="*/ 667820 w 1404720"/>
                  <a:gd name="connsiteY1804" fmla="*/ 810841 h 2812935"/>
                  <a:gd name="connsiteX1805" fmla="*/ 583384 w 1404720"/>
                  <a:gd name="connsiteY1805" fmla="*/ 810841 h 2812935"/>
                  <a:gd name="connsiteX1806" fmla="*/ 543016 w 1404720"/>
                  <a:gd name="connsiteY1806" fmla="*/ 851209 h 2812935"/>
                  <a:gd name="connsiteX1807" fmla="*/ 583384 w 1404720"/>
                  <a:gd name="connsiteY1807" fmla="*/ 891577 h 2812935"/>
                  <a:gd name="connsiteX1808" fmla="*/ 623752 w 1404720"/>
                  <a:gd name="connsiteY1808" fmla="*/ 851209 h 2812935"/>
                  <a:gd name="connsiteX1809" fmla="*/ 583384 w 1404720"/>
                  <a:gd name="connsiteY1809" fmla="*/ 810841 h 2812935"/>
                  <a:gd name="connsiteX1810" fmla="*/ 498947 w 1404720"/>
                  <a:gd name="connsiteY1810" fmla="*/ 810841 h 2812935"/>
                  <a:gd name="connsiteX1811" fmla="*/ 458579 w 1404720"/>
                  <a:gd name="connsiteY1811" fmla="*/ 851209 h 2812935"/>
                  <a:gd name="connsiteX1812" fmla="*/ 498947 w 1404720"/>
                  <a:gd name="connsiteY1812" fmla="*/ 891577 h 2812935"/>
                  <a:gd name="connsiteX1813" fmla="*/ 539315 w 1404720"/>
                  <a:gd name="connsiteY1813" fmla="*/ 851209 h 2812935"/>
                  <a:gd name="connsiteX1814" fmla="*/ 498947 w 1404720"/>
                  <a:gd name="connsiteY1814" fmla="*/ 810841 h 2812935"/>
                  <a:gd name="connsiteX1815" fmla="*/ 414511 w 1404720"/>
                  <a:gd name="connsiteY1815" fmla="*/ 810841 h 2812935"/>
                  <a:gd name="connsiteX1816" fmla="*/ 374143 w 1404720"/>
                  <a:gd name="connsiteY1816" fmla="*/ 851209 h 2812935"/>
                  <a:gd name="connsiteX1817" fmla="*/ 414511 w 1404720"/>
                  <a:gd name="connsiteY1817" fmla="*/ 891577 h 2812935"/>
                  <a:gd name="connsiteX1818" fmla="*/ 454879 w 1404720"/>
                  <a:gd name="connsiteY1818" fmla="*/ 851209 h 2812935"/>
                  <a:gd name="connsiteX1819" fmla="*/ 414511 w 1404720"/>
                  <a:gd name="connsiteY1819" fmla="*/ 810841 h 2812935"/>
                  <a:gd name="connsiteX1820" fmla="*/ 330075 w 1404720"/>
                  <a:gd name="connsiteY1820" fmla="*/ 810841 h 2812935"/>
                  <a:gd name="connsiteX1821" fmla="*/ 289707 w 1404720"/>
                  <a:gd name="connsiteY1821" fmla="*/ 851209 h 2812935"/>
                  <a:gd name="connsiteX1822" fmla="*/ 330075 w 1404720"/>
                  <a:gd name="connsiteY1822" fmla="*/ 891577 h 2812935"/>
                  <a:gd name="connsiteX1823" fmla="*/ 370443 w 1404720"/>
                  <a:gd name="connsiteY1823" fmla="*/ 851209 h 2812935"/>
                  <a:gd name="connsiteX1824" fmla="*/ 330075 w 1404720"/>
                  <a:gd name="connsiteY1824" fmla="*/ 810841 h 2812935"/>
                  <a:gd name="connsiteX1825" fmla="*/ 245639 w 1404720"/>
                  <a:gd name="connsiteY1825" fmla="*/ 810841 h 2812935"/>
                  <a:gd name="connsiteX1826" fmla="*/ 205271 w 1404720"/>
                  <a:gd name="connsiteY1826" fmla="*/ 851209 h 2812935"/>
                  <a:gd name="connsiteX1827" fmla="*/ 245639 w 1404720"/>
                  <a:gd name="connsiteY1827" fmla="*/ 891577 h 2812935"/>
                  <a:gd name="connsiteX1828" fmla="*/ 286007 w 1404720"/>
                  <a:gd name="connsiteY1828" fmla="*/ 851209 h 2812935"/>
                  <a:gd name="connsiteX1829" fmla="*/ 245639 w 1404720"/>
                  <a:gd name="connsiteY1829" fmla="*/ 810841 h 2812935"/>
                  <a:gd name="connsiteX1830" fmla="*/ 161202 w 1404720"/>
                  <a:gd name="connsiteY1830" fmla="*/ 810841 h 2812935"/>
                  <a:gd name="connsiteX1831" fmla="*/ 120834 w 1404720"/>
                  <a:gd name="connsiteY1831" fmla="*/ 851209 h 2812935"/>
                  <a:gd name="connsiteX1832" fmla="*/ 161202 w 1404720"/>
                  <a:gd name="connsiteY1832" fmla="*/ 891577 h 2812935"/>
                  <a:gd name="connsiteX1833" fmla="*/ 201570 w 1404720"/>
                  <a:gd name="connsiteY1833" fmla="*/ 851209 h 2812935"/>
                  <a:gd name="connsiteX1834" fmla="*/ 161202 w 1404720"/>
                  <a:gd name="connsiteY1834" fmla="*/ 810841 h 2812935"/>
                  <a:gd name="connsiteX1835" fmla="*/ 76766 w 1404720"/>
                  <a:gd name="connsiteY1835" fmla="*/ 810841 h 2812935"/>
                  <a:gd name="connsiteX1836" fmla="*/ 36398 w 1404720"/>
                  <a:gd name="connsiteY1836" fmla="*/ 851209 h 2812935"/>
                  <a:gd name="connsiteX1837" fmla="*/ 76766 w 1404720"/>
                  <a:gd name="connsiteY1837" fmla="*/ 891577 h 2812935"/>
                  <a:gd name="connsiteX1838" fmla="*/ 117134 w 1404720"/>
                  <a:gd name="connsiteY1838" fmla="*/ 851209 h 2812935"/>
                  <a:gd name="connsiteX1839" fmla="*/ 76766 w 1404720"/>
                  <a:gd name="connsiteY1839" fmla="*/ 810841 h 2812935"/>
                  <a:gd name="connsiteX1840" fmla="*/ 1343312 w 1404720"/>
                  <a:gd name="connsiteY1840" fmla="*/ 724792 h 2812935"/>
                  <a:gd name="connsiteX1841" fmla="*/ 1302944 w 1404720"/>
                  <a:gd name="connsiteY1841" fmla="*/ 765160 h 2812935"/>
                  <a:gd name="connsiteX1842" fmla="*/ 1343312 w 1404720"/>
                  <a:gd name="connsiteY1842" fmla="*/ 805528 h 2812935"/>
                  <a:gd name="connsiteX1843" fmla="*/ 1383680 w 1404720"/>
                  <a:gd name="connsiteY1843" fmla="*/ 765160 h 2812935"/>
                  <a:gd name="connsiteX1844" fmla="*/ 1343312 w 1404720"/>
                  <a:gd name="connsiteY1844" fmla="*/ 724792 h 2812935"/>
                  <a:gd name="connsiteX1845" fmla="*/ 1258874 w 1404720"/>
                  <a:gd name="connsiteY1845" fmla="*/ 724792 h 2812935"/>
                  <a:gd name="connsiteX1846" fmla="*/ 1218506 w 1404720"/>
                  <a:gd name="connsiteY1846" fmla="*/ 765160 h 2812935"/>
                  <a:gd name="connsiteX1847" fmla="*/ 1258874 w 1404720"/>
                  <a:gd name="connsiteY1847" fmla="*/ 805528 h 2812935"/>
                  <a:gd name="connsiteX1848" fmla="*/ 1299242 w 1404720"/>
                  <a:gd name="connsiteY1848" fmla="*/ 765160 h 2812935"/>
                  <a:gd name="connsiteX1849" fmla="*/ 1258874 w 1404720"/>
                  <a:gd name="connsiteY1849" fmla="*/ 724792 h 2812935"/>
                  <a:gd name="connsiteX1850" fmla="*/ 1174438 w 1404720"/>
                  <a:gd name="connsiteY1850" fmla="*/ 724792 h 2812935"/>
                  <a:gd name="connsiteX1851" fmla="*/ 1134070 w 1404720"/>
                  <a:gd name="connsiteY1851" fmla="*/ 765160 h 2812935"/>
                  <a:gd name="connsiteX1852" fmla="*/ 1174438 w 1404720"/>
                  <a:gd name="connsiteY1852" fmla="*/ 805528 h 2812935"/>
                  <a:gd name="connsiteX1853" fmla="*/ 1214806 w 1404720"/>
                  <a:gd name="connsiteY1853" fmla="*/ 765160 h 2812935"/>
                  <a:gd name="connsiteX1854" fmla="*/ 1174438 w 1404720"/>
                  <a:gd name="connsiteY1854" fmla="*/ 724792 h 2812935"/>
                  <a:gd name="connsiteX1855" fmla="*/ 1090002 w 1404720"/>
                  <a:gd name="connsiteY1855" fmla="*/ 724792 h 2812935"/>
                  <a:gd name="connsiteX1856" fmla="*/ 1049634 w 1404720"/>
                  <a:gd name="connsiteY1856" fmla="*/ 765160 h 2812935"/>
                  <a:gd name="connsiteX1857" fmla="*/ 1090002 w 1404720"/>
                  <a:gd name="connsiteY1857" fmla="*/ 805528 h 2812935"/>
                  <a:gd name="connsiteX1858" fmla="*/ 1130370 w 1404720"/>
                  <a:gd name="connsiteY1858" fmla="*/ 765160 h 2812935"/>
                  <a:gd name="connsiteX1859" fmla="*/ 1090002 w 1404720"/>
                  <a:gd name="connsiteY1859" fmla="*/ 724792 h 2812935"/>
                  <a:gd name="connsiteX1860" fmla="*/ 1005565 w 1404720"/>
                  <a:gd name="connsiteY1860" fmla="*/ 724792 h 2812935"/>
                  <a:gd name="connsiteX1861" fmla="*/ 965197 w 1404720"/>
                  <a:gd name="connsiteY1861" fmla="*/ 765160 h 2812935"/>
                  <a:gd name="connsiteX1862" fmla="*/ 1005565 w 1404720"/>
                  <a:gd name="connsiteY1862" fmla="*/ 805528 h 2812935"/>
                  <a:gd name="connsiteX1863" fmla="*/ 1045933 w 1404720"/>
                  <a:gd name="connsiteY1863" fmla="*/ 765160 h 2812935"/>
                  <a:gd name="connsiteX1864" fmla="*/ 1005565 w 1404720"/>
                  <a:gd name="connsiteY1864" fmla="*/ 724792 h 2812935"/>
                  <a:gd name="connsiteX1865" fmla="*/ 921129 w 1404720"/>
                  <a:gd name="connsiteY1865" fmla="*/ 724792 h 2812935"/>
                  <a:gd name="connsiteX1866" fmla="*/ 880761 w 1404720"/>
                  <a:gd name="connsiteY1866" fmla="*/ 765160 h 2812935"/>
                  <a:gd name="connsiteX1867" fmla="*/ 921129 w 1404720"/>
                  <a:gd name="connsiteY1867" fmla="*/ 805528 h 2812935"/>
                  <a:gd name="connsiteX1868" fmla="*/ 961497 w 1404720"/>
                  <a:gd name="connsiteY1868" fmla="*/ 765160 h 2812935"/>
                  <a:gd name="connsiteX1869" fmla="*/ 921129 w 1404720"/>
                  <a:gd name="connsiteY1869" fmla="*/ 724792 h 2812935"/>
                  <a:gd name="connsiteX1870" fmla="*/ 836693 w 1404720"/>
                  <a:gd name="connsiteY1870" fmla="*/ 724792 h 2812935"/>
                  <a:gd name="connsiteX1871" fmla="*/ 796325 w 1404720"/>
                  <a:gd name="connsiteY1871" fmla="*/ 765160 h 2812935"/>
                  <a:gd name="connsiteX1872" fmla="*/ 836693 w 1404720"/>
                  <a:gd name="connsiteY1872" fmla="*/ 805528 h 2812935"/>
                  <a:gd name="connsiteX1873" fmla="*/ 877061 w 1404720"/>
                  <a:gd name="connsiteY1873" fmla="*/ 765160 h 2812935"/>
                  <a:gd name="connsiteX1874" fmla="*/ 836693 w 1404720"/>
                  <a:gd name="connsiteY1874" fmla="*/ 724792 h 2812935"/>
                  <a:gd name="connsiteX1875" fmla="*/ 752256 w 1404720"/>
                  <a:gd name="connsiteY1875" fmla="*/ 724792 h 2812935"/>
                  <a:gd name="connsiteX1876" fmla="*/ 711888 w 1404720"/>
                  <a:gd name="connsiteY1876" fmla="*/ 765160 h 2812935"/>
                  <a:gd name="connsiteX1877" fmla="*/ 752256 w 1404720"/>
                  <a:gd name="connsiteY1877" fmla="*/ 805528 h 2812935"/>
                  <a:gd name="connsiteX1878" fmla="*/ 792624 w 1404720"/>
                  <a:gd name="connsiteY1878" fmla="*/ 765160 h 2812935"/>
                  <a:gd name="connsiteX1879" fmla="*/ 752256 w 1404720"/>
                  <a:gd name="connsiteY1879" fmla="*/ 724792 h 2812935"/>
                  <a:gd name="connsiteX1880" fmla="*/ 667820 w 1404720"/>
                  <a:gd name="connsiteY1880" fmla="*/ 724792 h 2812935"/>
                  <a:gd name="connsiteX1881" fmla="*/ 627452 w 1404720"/>
                  <a:gd name="connsiteY1881" fmla="*/ 765160 h 2812935"/>
                  <a:gd name="connsiteX1882" fmla="*/ 667820 w 1404720"/>
                  <a:gd name="connsiteY1882" fmla="*/ 805528 h 2812935"/>
                  <a:gd name="connsiteX1883" fmla="*/ 708188 w 1404720"/>
                  <a:gd name="connsiteY1883" fmla="*/ 765160 h 2812935"/>
                  <a:gd name="connsiteX1884" fmla="*/ 667820 w 1404720"/>
                  <a:gd name="connsiteY1884" fmla="*/ 724792 h 2812935"/>
                  <a:gd name="connsiteX1885" fmla="*/ 583384 w 1404720"/>
                  <a:gd name="connsiteY1885" fmla="*/ 724792 h 2812935"/>
                  <a:gd name="connsiteX1886" fmla="*/ 543016 w 1404720"/>
                  <a:gd name="connsiteY1886" fmla="*/ 765160 h 2812935"/>
                  <a:gd name="connsiteX1887" fmla="*/ 583384 w 1404720"/>
                  <a:gd name="connsiteY1887" fmla="*/ 805528 h 2812935"/>
                  <a:gd name="connsiteX1888" fmla="*/ 623752 w 1404720"/>
                  <a:gd name="connsiteY1888" fmla="*/ 765160 h 2812935"/>
                  <a:gd name="connsiteX1889" fmla="*/ 583384 w 1404720"/>
                  <a:gd name="connsiteY1889" fmla="*/ 724792 h 2812935"/>
                  <a:gd name="connsiteX1890" fmla="*/ 498947 w 1404720"/>
                  <a:gd name="connsiteY1890" fmla="*/ 724792 h 2812935"/>
                  <a:gd name="connsiteX1891" fmla="*/ 458579 w 1404720"/>
                  <a:gd name="connsiteY1891" fmla="*/ 765160 h 2812935"/>
                  <a:gd name="connsiteX1892" fmla="*/ 498947 w 1404720"/>
                  <a:gd name="connsiteY1892" fmla="*/ 805528 h 2812935"/>
                  <a:gd name="connsiteX1893" fmla="*/ 539315 w 1404720"/>
                  <a:gd name="connsiteY1893" fmla="*/ 765160 h 2812935"/>
                  <a:gd name="connsiteX1894" fmla="*/ 498947 w 1404720"/>
                  <a:gd name="connsiteY1894" fmla="*/ 724792 h 2812935"/>
                  <a:gd name="connsiteX1895" fmla="*/ 414511 w 1404720"/>
                  <a:gd name="connsiteY1895" fmla="*/ 724792 h 2812935"/>
                  <a:gd name="connsiteX1896" fmla="*/ 374143 w 1404720"/>
                  <a:gd name="connsiteY1896" fmla="*/ 765160 h 2812935"/>
                  <a:gd name="connsiteX1897" fmla="*/ 414511 w 1404720"/>
                  <a:gd name="connsiteY1897" fmla="*/ 805528 h 2812935"/>
                  <a:gd name="connsiteX1898" fmla="*/ 454879 w 1404720"/>
                  <a:gd name="connsiteY1898" fmla="*/ 765160 h 2812935"/>
                  <a:gd name="connsiteX1899" fmla="*/ 414511 w 1404720"/>
                  <a:gd name="connsiteY1899" fmla="*/ 724792 h 2812935"/>
                  <a:gd name="connsiteX1900" fmla="*/ 330075 w 1404720"/>
                  <a:gd name="connsiteY1900" fmla="*/ 724792 h 2812935"/>
                  <a:gd name="connsiteX1901" fmla="*/ 289707 w 1404720"/>
                  <a:gd name="connsiteY1901" fmla="*/ 765160 h 2812935"/>
                  <a:gd name="connsiteX1902" fmla="*/ 330075 w 1404720"/>
                  <a:gd name="connsiteY1902" fmla="*/ 805528 h 2812935"/>
                  <a:gd name="connsiteX1903" fmla="*/ 370443 w 1404720"/>
                  <a:gd name="connsiteY1903" fmla="*/ 765160 h 2812935"/>
                  <a:gd name="connsiteX1904" fmla="*/ 330075 w 1404720"/>
                  <a:gd name="connsiteY1904" fmla="*/ 724792 h 2812935"/>
                  <a:gd name="connsiteX1905" fmla="*/ 245639 w 1404720"/>
                  <a:gd name="connsiteY1905" fmla="*/ 724792 h 2812935"/>
                  <a:gd name="connsiteX1906" fmla="*/ 205271 w 1404720"/>
                  <a:gd name="connsiteY1906" fmla="*/ 765160 h 2812935"/>
                  <a:gd name="connsiteX1907" fmla="*/ 245639 w 1404720"/>
                  <a:gd name="connsiteY1907" fmla="*/ 805528 h 2812935"/>
                  <a:gd name="connsiteX1908" fmla="*/ 286007 w 1404720"/>
                  <a:gd name="connsiteY1908" fmla="*/ 765160 h 2812935"/>
                  <a:gd name="connsiteX1909" fmla="*/ 245639 w 1404720"/>
                  <a:gd name="connsiteY1909" fmla="*/ 724792 h 2812935"/>
                  <a:gd name="connsiteX1910" fmla="*/ 161202 w 1404720"/>
                  <a:gd name="connsiteY1910" fmla="*/ 724792 h 2812935"/>
                  <a:gd name="connsiteX1911" fmla="*/ 120834 w 1404720"/>
                  <a:gd name="connsiteY1911" fmla="*/ 765160 h 2812935"/>
                  <a:gd name="connsiteX1912" fmla="*/ 161202 w 1404720"/>
                  <a:gd name="connsiteY1912" fmla="*/ 805528 h 2812935"/>
                  <a:gd name="connsiteX1913" fmla="*/ 201570 w 1404720"/>
                  <a:gd name="connsiteY1913" fmla="*/ 765160 h 2812935"/>
                  <a:gd name="connsiteX1914" fmla="*/ 161202 w 1404720"/>
                  <a:gd name="connsiteY1914" fmla="*/ 724792 h 2812935"/>
                  <a:gd name="connsiteX1915" fmla="*/ 76766 w 1404720"/>
                  <a:gd name="connsiteY1915" fmla="*/ 724792 h 2812935"/>
                  <a:gd name="connsiteX1916" fmla="*/ 36398 w 1404720"/>
                  <a:gd name="connsiteY1916" fmla="*/ 765160 h 2812935"/>
                  <a:gd name="connsiteX1917" fmla="*/ 76766 w 1404720"/>
                  <a:gd name="connsiteY1917" fmla="*/ 805528 h 2812935"/>
                  <a:gd name="connsiteX1918" fmla="*/ 117134 w 1404720"/>
                  <a:gd name="connsiteY1918" fmla="*/ 765160 h 2812935"/>
                  <a:gd name="connsiteX1919" fmla="*/ 76766 w 1404720"/>
                  <a:gd name="connsiteY1919" fmla="*/ 724792 h 2812935"/>
                  <a:gd name="connsiteX1920" fmla="*/ 1343312 w 1404720"/>
                  <a:gd name="connsiteY1920" fmla="*/ 638743 h 2812935"/>
                  <a:gd name="connsiteX1921" fmla="*/ 1302944 w 1404720"/>
                  <a:gd name="connsiteY1921" fmla="*/ 679111 h 2812935"/>
                  <a:gd name="connsiteX1922" fmla="*/ 1343312 w 1404720"/>
                  <a:gd name="connsiteY1922" fmla="*/ 719479 h 2812935"/>
                  <a:gd name="connsiteX1923" fmla="*/ 1383680 w 1404720"/>
                  <a:gd name="connsiteY1923" fmla="*/ 679111 h 2812935"/>
                  <a:gd name="connsiteX1924" fmla="*/ 1343312 w 1404720"/>
                  <a:gd name="connsiteY1924" fmla="*/ 638743 h 2812935"/>
                  <a:gd name="connsiteX1925" fmla="*/ 1258874 w 1404720"/>
                  <a:gd name="connsiteY1925" fmla="*/ 638743 h 2812935"/>
                  <a:gd name="connsiteX1926" fmla="*/ 1218506 w 1404720"/>
                  <a:gd name="connsiteY1926" fmla="*/ 679111 h 2812935"/>
                  <a:gd name="connsiteX1927" fmla="*/ 1258874 w 1404720"/>
                  <a:gd name="connsiteY1927" fmla="*/ 719479 h 2812935"/>
                  <a:gd name="connsiteX1928" fmla="*/ 1299242 w 1404720"/>
                  <a:gd name="connsiteY1928" fmla="*/ 679111 h 2812935"/>
                  <a:gd name="connsiteX1929" fmla="*/ 1258874 w 1404720"/>
                  <a:gd name="connsiteY1929" fmla="*/ 638743 h 2812935"/>
                  <a:gd name="connsiteX1930" fmla="*/ 1174438 w 1404720"/>
                  <a:gd name="connsiteY1930" fmla="*/ 638743 h 2812935"/>
                  <a:gd name="connsiteX1931" fmla="*/ 1134070 w 1404720"/>
                  <a:gd name="connsiteY1931" fmla="*/ 679111 h 2812935"/>
                  <a:gd name="connsiteX1932" fmla="*/ 1174438 w 1404720"/>
                  <a:gd name="connsiteY1932" fmla="*/ 719479 h 2812935"/>
                  <a:gd name="connsiteX1933" fmla="*/ 1214806 w 1404720"/>
                  <a:gd name="connsiteY1933" fmla="*/ 679111 h 2812935"/>
                  <a:gd name="connsiteX1934" fmla="*/ 1174438 w 1404720"/>
                  <a:gd name="connsiteY1934" fmla="*/ 638743 h 2812935"/>
                  <a:gd name="connsiteX1935" fmla="*/ 1090002 w 1404720"/>
                  <a:gd name="connsiteY1935" fmla="*/ 638743 h 2812935"/>
                  <a:gd name="connsiteX1936" fmla="*/ 1049634 w 1404720"/>
                  <a:gd name="connsiteY1936" fmla="*/ 679111 h 2812935"/>
                  <a:gd name="connsiteX1937" fmla="*/ 1090002 w 1404720"/>
                  <a:gd name="connsiteY1937" fmla="*/ 719479 h 2812935"/>
                  <a:gd name="connsiteX1938" fmla="*/ 1130370 w 1404720"/>
                  <a:gd name="connsiteY1938" fmla="*/ 679111 h 2812935"/>
                  <a:gd name="connsiteX1939" fmla="*/ 1090002 w 1404720"/>
                  <a:gd name="connsiteY1939" fmla="*/ 638743 h 2812935"/>
                  <a:gd name="connsiteX1940" fmla="*/ 1005565 w 1404720"/>
                  <a:gd name="connsiteY1940" fmla="*/ 638743 h 2812935"/>
                  <a:gd name="connsiteX1941" fmla="*/ 965197 w 1404720"/>
                  <a:gd name="connsiteY1941" fmla="*/ 679111 h 2812935"/>
                  <a:gd name="connsiteX1942" fmla="*/ 1005565 w 1404720"/>
                  <a:gd name="connsiteY1942" fmla="*/ 719479 h 2812935"/>
                  <a:gd name="connsiteX1943" fmla="*/ 1045933 w 1404720"/>
                  <a:gd name="connsiteY1943" fmla="*/ 679111 h 2812935"/>
                  <a:gd name="connsiteX1944" fmla="*/ 1005565 w 1404720"/>
                  <a:gd name="connsiteY1944" fmla="*/ 638743 h 2812935"/>
                  <a:gd name="connsiteX1945" fmla="*/ 921129 w 1404720"/>
                  <a:gd name="connsiteY1945" fmla="*/ 638743 h 2812935"/>
                  <a:gd name="connsiteX1946" fmla="*/ 880761 w 1404720"/>
                  <a:gd name="connsiteY1946" fmla="*/ 679111 h 2812935"/>
                  <a:gd name="connsiteX1947" fmla="*/ 921129 w 1404720"/>
                  <a:gd name="connsiteY1947" fmla="*/ 719479 h 2812935"/>
                  <a:gd name="connsiteX1948" fmla="*/ 961497 w 1404720"/>
                  <a:gd name="connsiteY1948" fmla="*/ 679111 h 2812935"/>
                  <a:gd name="connsiteX1949" fmla="*/ 921129 w 1404720"/>
                  <a:gd name="connsiteY1949" fmla="*/ 638743 h 2812935"/>
                  <a:gd name="connsiteX1950" fmla="*/ 836693 w 1404720"/>
                  <a:gd name="connsiteY1950" fmla="*/ 638743 h 2812935"/>
                  <a:gd name="connsiteX1951" fmla="*/ 796325 w 1404720"/>
                  <a:gd name="connsiteY1951" fmla="*/ 679111 h 2812935"/>
                  <a:gd name="connsiteX1952" fmla="*/ 836693 w 1404720"/>
                  <a:gd name="connsiteY1952" fmla="*/ 719479 h 2812935"/>
                  <a:gd name="connsiteX1953" fmla="*/ 877061 w 1404720"/>
                  <a:gd name="connsiteY1953" fmla="*/ 679111 h 2812935"/>
                  <a:gd name="connsiteX1954" fmla="*/ 836693 w 1404720"/>
                  <a:gd name="connsiteY1954" fmla="*/ 638743 h 2812935"/>
                  <a:gd name="connsiteX1955" fmla="*/ 752256 w 1404720"/>
                  <a:gd name="connsiteY1955" fmla="*/ 638743 h 2812935"/>
                  <a:gd name="connsiteX1956" fmla="*/ 711888 w 1404720"/>
                  <a:gd name="connsiteY1956" fmla="*/ 679111 h 2812935"/>
                  <a:gd name="connsiteX1957" fmla="*/ 752256 w 1404720"/>
                  <a:gd name="connsiteY1957" fmla="*/ 719479 h 2812935"/>
                  <a:gd name="connsiteX1958" fmla="*/ 792624 w 1404720"/>
                  <a:gd name="connsiteY1958" fmla="*/ 679111 h 2812935"/>
                  <a:gd name="connsiteX1959" fmla="*/ 752256 w 1404720"/>
                  <a:gd name="connsiteY1959" fmla="*/ 638743 h 2812935"/>
                  <a:gd name="connsiteX1960" fmla="*/ 667820 w 1404720"/>
                  <a:gd name="connsiteY1960" fmla="*/ 638743 h 2812935"/>
                  <a:gd name="connsiteX1961" fmla="*/ 627452 w 1404720"/>
                  <a:gd name="connsiteY1961" fmla="*/ 679111 h 2812935"/>
                  <a:gd name="connsiteX1962" fmla="*/ 667820 w 1404720"/>
                  <a:gd name="connsiteY1962" fmla="*/ 719479 h 2812935"/>
                  <a:gd name="connsiteX1963" fmla="*/ 708188 w 1404720"/>
                  <a:gd name="connsiteY1963" fmla="*/ 679111 h 2812935"/>
                  <a:gd name="connsiteX1964" fmla="*/ 667820 w 1404720"/>
                  <a:gd name="connsiteY1964" fmla="*/ 638743 h 2812935"/>
                  <a:gd name="connsiteX1965" fmla="*/ 583384 w 1404720"/>
                  <a:gd name="connsiteY1965" fmla="*/ 638743 h 2812935"/>
                  <a:gd name="connsiteX1966" fmla="*/ 543016 w 1404720"/>
                  <a:gd name="connsiteY1966" fmla="*/ 679111 h 2812935"/>
                  <a:gd name="connsiteX1967" fmla="*/ 583384 w 1404720"/>
                  <a:gd name="connsiteY1967" fmla="*/ 719479 h 2812935"/>
                  <a:gd name="connsiteX1968" fmla="*/ 623752 w 1404720"/>
                  <a:gd name="connsiteY1968" fmla="*/ 679111 h 2812935"/>
                  <a:gd name="connsiteX1969" fmla="*/ 583384 w 1404720"/>
                  <a:gd name="connsiteY1969" fmla="*/ 638743 h 2812935"/>
                  <a:gd name="connsiteX1970" fmla="*/ 498947 w 1404720"/>
                  <a:gd name="connsiteY1970" fmla="*/ 638743 h 2812935"/>
                  <a:gd name="connsiteX1971" fmla="*/ 458579 w 1404720"/>
                  <a:gd name="connsiteY1971" fmla="*/ 679111 h 2812935"/>
                  <a:gd name="connsiteX1972" fmla="*/ 498947 w 1404720"/>
                  <a:gd name="connsiteY1972" fmla="*/ 719479 h 2812935"/>
                  <a:gd name="connsiteX1973" fmla="*/ 539315 w 1404720"/>
                  <a:gd name="connsiteY1973" fmla="*/ 679111 h 2812935"/>
                  <a:gd name="connsiteX1974" fmla="*/ 498947 w 1404720"/>
                  <a:gd name="connsiteY1974" fmla="*/ 638743 h 2812935"/>
                  <a:gd name="connsiteX1975" fmla="*/ 414511 w 1404720"/>
                  <a:gd name="connsiteY1975" fmla="*/ 638743 h 2812935"/>
                  <a:gd name="connsiteX1976" fmla="*/ 374143 w 1404720"/>
                  <a:gd name="connsiteY1976" fmla="*/ 679111 h 2812935"/>
                  <a:gd name="connsiteX1977" fmla="*/ 414511 w 1404720"/>
                  <a:gd name="connsiteY1977" fmla="*/ 719479 h 2812935"/>
                  <a:gd name="connsiteX1978" fmla="*/ 454879 w 1404720"/>
                  <a:gd name="connsiteY1978" fmla="*/ 679111 h 2812935"/>
                  <a:gd name="connsiteX1979" fmla="*/ 414511 w 1404720"/>
                  <a:gd name="connsiteY1979" fmla="*/ 638743 h 2812935"/>
                  <a:gd name="connsiteX1980" fmla="*/ 330075 w 1404720"/>
                  <a:gd name="connsiteY1980" fmla="*/ 638743 h 2812935"/>
                  <a:gd name="connsiteX1981" fmla="*/ 289707 w 1404720"/>
                  <a:gd name="connsiteY1981" fmla="*/ 679111 h 2812935"/>
                  <a:gd name="connsiteX1982" fmla="*/ 330075 w 1404720"/>
                  <a:gd name="connsiteY1982" fmla="*/ 719479 h 2812935"/>
                  <a:gd name="connsiteX1983" fmla="*/ 370443 w 1404720"/>
                  <a:gd name="connsiteY1983" fmla="*/ 679111 h 2812935"/>
                  <a:gd name="connsiteX1984" fmla="*/ 330075 w 1404720"/>
                  <a:gd name="connsiteY1984" fmla="*/ 638743 h 2812935"/>
                  <a:gd name="connsiteX1985" fmla="*/ 245639 w 1404720"/>
                  <a:gd name="connsiteY1985" fmla="*/ 638743 h 2812935"/>
                  <a:gd name="connsiteX1986" fmla="*/ 205271 w 1404720"/>
                  <a:gd name="connsiteY1986" fmla="*/ 679111 h 2812935"/>
                  <a:gd name="connsiteX1987" fmla="*/ 245639 w 1404720"/>
                  <a:gd name="connsiteY1987" fmla="*/ 719479 h 2812935"/>
                  <a:gd name="connsiteX1988" fmla="*/ 286007 w 1404720"/>
                  <a:gd name="connsiteY1988" fmla="*/ 679111 h 2812935"/>
                  <a:gd name="connsiteX1989" fmla="*/ 245639 w 1404720"/>
                  <a:gd name="connsiteY1989" fmla="*/ 638743 h 2812935"/>
                  <a:gd name="connsiteX1990" fmla="*/ 161202 w 1404720"/>
                  <a:gd name="connsiteY1990" fmla="*/ 638743 h 2812935"/>
                  <a:gd name="connsiteX1991" fmla="*/ 120834 w 1404720"/>
                  <a:gd name="connsiteY1991" fmla="*/ 679111 h 2812935"/>
                  <a:gd name="connsiteX1992" fmla="*/ 161202 w 1404720"/>
                  <a:gd name="connsiteY1992" fmla="*/ 719479 h 2812935"/>
                  <a:gd name="connsiteX1993" fmla="*/ 201570 w 1404720"/>
                  <a:gd name="connsiteY1993" fmla="*/ 679111 h 2812935"/>
                  <a:gd name="connsiteX1994" fmla="*/ 161202 w 1404720"/>
                  <a:gd name="connsiteY1994" fmla="*/ 638743 h 2812935"/>
                  <a:gd name="connsiteX1995" fmla="*/ 76766 w 1404720"/>
                  <a:gd name="connsiteY1995" fmla="*/ 638743 h 2812935"/>
                  <a:gd name="connsiteX1996" fmla="*/ 36398 w 1404720"/>
                  <a:gd name="connsiteY1996" fmla="*/ 679111 h 2812935"/>
                  <a:gd name="connsiteX1997" fmla="*/ 76766 w 1404720"/>
                  <a:gd name="connsiteY1997" fmla="*/ 719479 h 2812935"/>
                  <a:gd name="connsiteX1998" fmla="*/ 117134 w 1404720"/>
                  <a:gd name="connsiteY1998" fmla="*/ 679111 h 2812935"/>
                  <a:gd name="connsiteX1999" fmla="*/ 76766 w 1404720"/>
                  <a:gd name="connsiteY1999" fmla="*/ 638743 h 2812935"/>
                  <a:gd name="connsiteX2000" fmla="*/ 1343312 w 1404720"/>
                  <a:gd name="connsiteY2000" fmla="*/ 552694 h 2812935"/>
                  <a:gd name="connsiteX2001" fmla="*/ 1302944 w 1404720"/>
                  <a:gd name="connsiteY2001" fmla="*/ 593062 h 2812935"/>
                  <a:gd name="connsiteX2002" fmla="*/ 1343312 w 1404720"/>
                  <a:gd name="connsiteY2002" fmla="*/ 633430 h 2812935"/>
                  <a:gd name="connsiteX2003" fmla="*/ 1383680 w 1404720"/>
                  <a:gd name="connsiteY2003" fmla="*/ 593062 h 2812935"/>
                  <a:gd name="connsiteX2004" fmla="*/ 1343312 w 1404720"/>
                  <a:gd name="connsiteY2004" fmla="*/ 552694 h 2812935"/>
                  <a:gd name="connsiteX2005" fmla="*/ 1258874 w 1404720"/>
                  <a:gd name="connsiteY2005" fmla="*/ 552694 h 2812935"/>
                  <a:gd name="connsiteX2006" fmla="*/ 1218506 w 1404720"/>
                  <a:gd name="connsiteY2006" fmla="*/ 593062 h 2812935"/>
                  <a:gd name="connsiteX2007" fmla="*/ 1258874 w 1404720"/>
                  <a:gd name="connsiteY2007" fmla="*/ 633430 h 2812935"/>
                  <a:gd name="connsiteX2008" fmla="*/ 1299242 w 1404720"/>
                  <a:gd name="connsiteY2008" fmla="*/ 593062 h 2812935"/>
                  <a:gd name="connsiteX2009" fmla="*/ 1258874 w 1404720"/>
                  <a:gd name="connsiteY2009" fmla="*/ 552694 h 2812935"/>
                  <a:gd name="connsiteX2010" fmla="*/ 1174438 w 1404720"/>
                  <a:gd name="connsiteY2010" fmla="*/ 552694 h 2812935"/>
                  <a:gd name="connsiteX2011" fmla="*/ 1134070 w 1404720"/>
                  <a:gd name="connsiteY2011" fmla="*/ 593062 h 2812935"/>
                  <a:gd name="connsiteX2012" fmla="*/ 1174438 w 1404720"/>
                  <a:gd name="connsiteY2012" fmla="*/ 633430 h 2812935"/>
                  <a:gd name="connsiteX2013" fmla="*/ 1214806 w 1404720"/>
                  <a:gd name="connsiteY2013" fmla="*/ 593062 h 2812935"/>
                  <a:gd name="connsiteX2014" fmla="*/ 1174438 w 1404720"/>
                  <a:gd name="connsiteY2014" fmla="*/ 552694 h 2812935"/>
                  <a:gd name="connsiteX2015" fmla="*/ 1090002 w 1404720"/>
                  <a:gd name="connsiteY2015" fmla="*/ 552694 h 2812935"/>
                  <a:gd name="connsiteX2016" fmla="*/ 1049634 w 1404720"/>
                  <a:gd name="connsiteY2016" fmla="*/ 593062 h 2812935"/>
                  <a:gd name="connsiteX2017" fmla="*/ 1090002 w 1404720"/>
                  <a:gd name="connsiteY2017" fmla="*/ 633430 h 2812935"/>
                  <a:gd name="connsiteX2018" fmla="*/ 1130370 w 1404720"/>
                  <a:gd name="connsiteY2018" fmla="*/ 593062 h 2812935"/>
                  <a:gd name="connsiteX2019" fmla="*/ 1090002 w 1404720"/>
                  <a:gd name="connsiteY2019" fmla="*/ 552694 h 2812935"/>
                  <a:gd name="connsiteX2020" fmla="*/ 1005565 w 1404720"/>
                  <a:gd name="connsiteY2020" fmla="*/ 552694 h 2812935"/>
                  <a:gd name="connsiteX2021" fmla="*/ 965197 w 1404720"/>
                  <a:gd name="connsiteY2021" fmla="*/ 593062 h 2812935"/>
                  <a:gd name="connsiteX2022" fmla="*/ 1005565 w 1404720"/>
                  <a:gd name="connsiteY2022" fmla="*/ 633430 h 2812935"/>
                  <a:gd name="connsiteX2023" fmla="*/ 1045933 w 1404720"/>
                  <a:gd name="connsiteY2023" fmla="*/ 593062 h 2812935"/>
                  <a:gd name="connsiteX2024" fmla="*/ 1005565 w 1404720"/>
                  <a:gd name="connsiteY2024" fmla="*/ 552694 h 2812935"/>
                  <a:gd name="connsiteX2025" fmla="*/ 921129 w 1404720"/>
                  <a:gd name="connsiteY2025" fmla="*/ 552694 h 2812935"/>
                  <a:gd name="connsiteX2026" fmla="*/ 880761 w 1404720"/>
                  <a:gd name="connsiteY2026" fmla="*/ 593062 h 2812935"/>
                  <a:gd name="connsiteX2027" fmla="*/ 921129 w 1404720"/>
                  <a:gd name="connsiteY2027" fmla="*/ 633430 h 2812935"/>
                  <a:gd name="connsiteX2028" fmla="*/ 961497 w 1404720"/>
                  <a:gd name="connsiteY2028" fmla="*/ 593062 h 2812935"/>
                  <a:gd name="connsiteX2029" fmla="*/ 921129 w 1404720"/>
                  <a:gd name="connsiteY2029" fmla="*/ 552694 h 2812935"/>
                  <a:gd name="connsiteX2030" fmla="*/ 836693 w 1404720"/>
                  <a:gd name="connsiteY2030" fmla="*/ 552694 h 2812935"/>
                  <a:gd name="connsiteX2031" fmla="*/ 796325 w 1404720"/>
                  <a:gd name="connsiteY2031" fmla="*/ 593062 h 2812935"/>
                  <a:gd name="connsiteX2032" fmla="*/ 836693 w 1404720"/>
                  <a:gd name="connsiteY2032" fmla="*/ 633430 h 2812935"/>
                  <a:gd name="connsiteX2033" fmla="*/ 877061 w 1404720"/>
                  <a:gd name="connsiteY2033" fmla="*/ 593062 h 2812935"/>
                  <a:gd name="connsiteX2034" fmla="*/ 836693 w 1404720"/>
                  <a:gd name="connsiteY2034" fmla="*/ 552694 h 2812935"/>
                  <a:gd name="connsiteX2035" fmla="*/ 752256 w 1404720"/>
                  <a:gd name="connsiteY2035" fmla="*/ 552694 h 2812935"/>
                  <a:gd name="connsiteX2036" fmla="*/ 711888 w 1404720"/>
                  <a:gd name="connsiteY2036" fmla="*/ 593062 h 2812935"/>
                  <a:gd name="connsiteX2037" fmla="*/ 752256 w 1404720"/>
                  <a:gd name="connsiteY2037" fmla="*/ 633430 h 2812935"/>
                  <a:gd name="connsiteX2038" fmla="*/ 792624 w 1404720"/>
                  <a:gd name="connsiteY2038" fmla="*/ 593062 h 2812935"/>
                  <a:gd name="connsiteX2039" fmla="*/ 752256 w 1404720"/>
                  <a:gd name="connsiteY2039" fmla="*/ 552694 h 2812935"/>
                  <a:gd name="connsiteX2040" fmla="*/ 667820 w 1404720"/>
                  <a:gd name="connsiteY2040" fmla="*/ 552694 h 2812935"/>
                  <a:gd name="connsiteX2041" fmla="*/ 627452 w 1404720"/>
                  <a:gd name="connsiteY2041" fmla="*/ 593062 h 2812935"/>
                  <a:gd name="connsiteX2042" fmla="*/ 667820 w 1404720"/>
                  <a:gd name="connsiteY2042" fmla="*/ 633430 h 2812935"/>
                  <a:gd name="connsiteX2043" fmla="*/ 708188 w 1404720"/>
                  <a:gd name="connsiteY2043" fmla="*/ 593062 h 2812935"/>
                  <a:gd name="connsiteX2044" fmla="*/ 667820 w 1404720"/>
                  <a:gd name="connsiteY2044" fmla="*/ 552694 h 2812935"/>
                  <a:gd name="connsiteX2045" fmla="*/ 583384 w 1404720"/>
                  <a:gd name="connsiteY2045" fmla="*/ 552694 h 2812935"/>
                  <a:gd name="connsiteX2046" fmla="*/ 543016 w 1404720"/>
                  <a:gd name="connsiteY2046" fmla="*/ 593062 h 2812935"/>
                  <a:gd name="connsiteX2047" fmla="*/ 583384 w 1404720"/>
                  <a:gd name="connsiteY2047" fmla="*/ 633430 h 2812935"/>
                  <a:gd name="connsiteX2048" fmla="*/ 623752 w 1404720"/>
                  <a:gd name="connsiteY2048" fmla="*/ 593062 h 2812935"/>
                  <a:gd name="connsiteX2049" fmla="*/ 583384 w 1404720"/>
                  <a:gd name="connsiteY2049" fmla="*/ 552694 h 2812935"/>
                  <a:gd name="connsiteX2050" fmla="*/ 498947 w 1404720"/>
                  <a:gd name="connsiteY2050" fmla="*/ 552694 h 2812935"/>
                  <a:gd name="connsiteX2051" fmla="*/ 458579 w 1404720"/>
                  <a:gd name="connsiteY2051" fmla="*/ 593062 h 2812935"/>
                  <a:gd name="connsiteX2052" fmla="*/ 498947 w 1404720"/>
                  <a:gd name="connsiteY2052" fmla="*/ 633430 h 2812935"/>
                  <a:gd name="connsiteX2053" fmla="*/ 539315 w 1404720"/>
                  <a:gd name="connsiteY2053" fmla="*/ 593062 h 2812935"/>
                  <a:gd name="connsiteX2054" fmla="*/ 498947 w 1404720"/>
                  <a:gd name="connsiteY2054" fmla="*/ 552694 h 2812935"/>
                  <a:gd name="connsiteX2055" fmla="*/ 414511 w 1404720"/>
                  <a:gd name="connsiteY2055" fmla="*/ 552694 h 2812935"/>
                  <a:gd name="connsiteX2056" fmla="*/ 374143 w 1404720"/>
                  <a:gd name="connsiteY2056" fmla="*/ 593062 h 2812935"/>
                  <a:gd name="connsiteX2057" fmla="*/ 414511 w 1404720"/>
                  <a:gd name="connsiteY2057" fmla="*/ 633430 h 2812935"/>
                  <a:gd name="connsiteX2058" fmla="*/ 454879 w 1404720"/>
                  <a:gd name="connsiteY2058" fmla="*/ 593062 h 2812935"/>
                  <a:gd name="connsiteX2059" fmla="*/ 414511 w 1404720"/>
                  <a:gd name="connsiteY2059" fmla="*/ 552694 h 2812935"/>
                  <a:gd name="connsiteX2060" fmla="*/ 330075 w 1404720"/>
                  <a:gd name="connsiteY2060" fmla="*/ 552694 h 2812935"/>
                  <a:gd name="connsiteX2061" fmla="*/ 289707 w 1404720"/>
                  <a:gd name="connsiteY2061" fmla="*/ 593062 h 2812935"/>
                  <a:gd name="connsiteX2062" fmla="*/ 330075 w 1404720"/>
                  <a:gd name="connsiteY2062" fmla="*/ 633430 h 2812935"/>
                  <a:gd name="connsiteX2063" fmla="*/ 370443 w 1404720"/>
                  <a:gd name="connsiteY2063" fmla="*/ 593062 h 2812935"/>
                  <a:gd name="connsiteX2064" fmla="*/ 330075 w 1404720"/>
                  <a:gd name="connsiteY2064" fmla="*/ 552694 h 2812935"/>
                  <a:gd name="connsiteX2065" fmla="*/ 245639 w 1404720"/>
                  <a:gd name="connsiteY2065" fmla="*/ 552694 h 2812935"/>
                  <a:gd name="connsiteX2066" fmla="*/ 205271 w 1404720"/>
                  <a:gd name="connsiteY2066" fmla="*/ 593062 h 2812935"/>
                  <a:gd name="connsiteX2067" fmla="*/ 245639 w 1404720"/>
                  <a:gd name="connsiteY2067" fmla="*/ 633430 h 2812935"/>
                  <a:gd name="connsiteX2068" fmla="*/ 286007 w 1404720"/>
                  <a:gd name="connsiteY2068" fmla="*/ 593062 h 2812935"/>
                  <a:gd name="connsiteX2069" fmla="*/ 245639 w 1404720"/>
                  <a:gd name="connsiteY2069" fmla="*/ 552694 h 2812935"/>
                  <a:gd name="connsiteX2070" fmla="*/ 161202 w 1404720"/>
                  <a:gd name="connsiteY2070" fmla="*/ 552694 h 2812935"/>
                  <a:gd name="connsiteX2071" fmla="*/ 120834 w 1404720"/>
                  <a:gd name="connsiteY2071" fmla="*/ 593062 h 2812935"/>
                  <a:gd name="connsiteX2072" fmla="*/ 161202 w 1404720"/>
                  <a:gd name="connsiteY2072" fmla="*/ 633430 h 2812935"/>
                  <a:gd name="connsiteX2073" fmla="*/ 201570 w 1404720"/>
                  <a:gd name="connsiteY2073" fmla="*/ 593062 h 2812935"/>
                  <a:gd name="connsiteX2074" fmla="*/ 161202 w 1404720"/>
                  <a:gd name="connsiteY2074" fmla="*/ 552694 h 2812935"/>
                  <a:gd name="connsiteX2075" fmla="*/ 76766 w 1404720"/>
                  <a:gd name="connsiteY2075" fmla="*/ 552694 h 2812935"/>
                  <a:gd name="connsiteX2076" fmla="*/ 36398 w 1404720"/>
                  <a:gd name="connsiteY2076" fmla="*/ 593062 h 2812935"/>
                  <a:gd name="connsiteX2077" fmla="*/ 76766 w 1404720"/>
                  <a:gd name="connsiteY2077" fmla="*/ 633430 h 2812935"/>
                  <a:gd name="connsiteX2078" fmla="*/ 117134 w 1404720"/>
                  <a:gd name="connsiteY2078" fmla="*/ 593062 h 2812935"/>
                  <a:gd name="connsiteX2079" fmla="*/ 76766 w 1404720"/>
                  <a:gd name="connsiteY2079" fmla="*/ 552694 h 2812935"/>
                  <a:gd name="connsiteX2080" fmla="*/ 1343312 w 1404720"/>
                  <a:gd name="connsiteY2080" fmla="*/ 466644 h 2812935"/>
                  <a:gd name="connsiteX2081" fmla="*/ 1302944 w 1404720"/>
                  <a:gd name="connsiteY2081" fmla="*/ 507012 h 2812935"/>
                  <a:gd name="connsiteX2082" fmla="*/ 1343312 w 1404720"/>
                  <a:gd name="connsiteY2082" fmla="*/ 547380 h 2812935"/>
                  <a:gd name="connsiteX2083" fmla="*/ 1383680 w 1404720"/>
                  <a:gd name="connsiteY2083" fmla="*/ 507012 h 2812935"/>
                  <a:gd name="connsiteX2084" fmla="*/ 1343312 w 1404720"/>
                  <a:gd name="connsiteY2084" fmla="*/ 466644 h 2812935"/>
                  <a:gd name="connsiteX2085" fmla="*/ 1258874 w 1404720"/>
                  <a:gd name="connsiteY2085" fmla="*/ 466644 h 2812935"/>
                  <a:gd name="connsiteX2086" fmla="*/ 1218506 w 1404720"/>
                  <a:gd name="connsiteY2086" fmla="*/ 507012 h 2812935"/>
                  <a:gd name="connsiteX2087" fmla="*/ 1258874 w 1404720"/>
                  <a:gd name="connsiteY2087" fmla="*/ 547380 h 2812935"/>
                  <a:gd name="connsiteX2088" fmla="*/ 1299242 w 1404720"/>
                  <a:gd name="connsiteY2088" fmla="*/ 507012 h 2812935"/>
                  <a:gd name="connsiteX2089" fmla="*/ 1258874 w 1404720"/>
                  <a:gd name="connsiteY2089" fmla="*/ 466644 h 2812935"/>
                  <a:gd name="connsiteX2090" fmla="*/ 1174438 w 1404720"/>
                  <a:gd name="connsiteY2090" fmla="*/ 466644 h 2812935"/>
                  <a:gd name="connsiteX2091" fmla="*/ 1134070 w 1404720"/>
                  <a:gd name="connsiteY2091" fmla="*/ 507012 h 2812935"/>
                  <a:gd name="connsiteX2092" fmla="*/ 1174438 w 1404720"/>
                  <a:gd name="connsiteY2092" fmla="*/ 547380 h 2812935"/>
                  <a:gd name="connsiteX2093" fmla="*/ 1214806 w 1404720"/>
                  <a:gd name="connsiteY2093" fmla="*/ 507012 h 2812935"/>
                  <a:gd name="connsiteX2094" fmla="*/ 1174438 w 1404720"/>
                  <a:gd name="connsiteY2094" fmla="*/ 466644 h 2812935"/>
                  <a:gd name="connsiteX2095" fmla="*/ 1090002 w 1404720"/>
                  <a:gd name="connsiteY2095" fmla="*/ 466644 h 2812935"/>
                  <a:gd name="connsiteX2096" fmla="*/ 1049634 w 1404720"/>
                  <a:gd name="connsiteY2096" fmla="*/ 507012 h 2812935"/>
                  <a:gd name="connsiteX2097" fmla="*/ 1090002 w 1404720"/>
                  <a:gd name="connsiteY2097" fmla="*/ 547380 h 2812935"/>
                  <a:gd name="connsiteX2098" fmla="*/ 1130370 w 1404720"/>
                  <a:gd name="connsiteY2098" fmla="*/ 507012 h 2812935"/>
                  <a:gd name="connsiteX2099" fmla="*/ 1090002 w 1404720"/>
                  <a:gd name="connsiteY2099" fmla="*/ 466644 h 2812935"/>
                  <a:gd name="connsiteX2100" fmla="*/ 1005565 w 1404720"/>
                  <a:gd name="connsiteY2100" fmla="*/ 466644 h 2812935"/>
                  <a:gd name="connsiteX2101" fmla="*/ 965197 w 1404720"/>
                  <a:gd name="connsiteY2101" fmla="*/ 507012 h 2812935"/>
                  <a:gd name="connsiteX2102" fmla="*/ 1005565 w 1404720"/>
                  <a:gd name="connsiteY2102" fmla="*/ 547380 h 2812935"/>
                  <a:gd name="connsiteX2103" fmla="*/ 1045933 w 1404720"/>
                  <a:gd name="connsiteY2103" fmla="*/ 507012 h 2812935"/>
                  <a:gd name="connsiteX2104" fmla="*/ 1005565 w 1404720"/>
                  <a:gd name="connsiteY2104" fmla="*/ 466644 h 2812935"/>
                  <a:gd name="connsiteX2105" fmla="*/ 921129 w 1404720"/>
                  <a:gd name="connsiteY2105" fmla="*/ 466644 h 2812935"/>
                  <a:gd name="connsiteX2106" fmla="*/ 880761 w 1404720"/>
                  <a:gd name="connsiteY2106" fmla="*/ 507012 h 2812935"/>
                  <a:gd name="connsiteX2107" fmla="*/ 921129 w 1404720"/>
                  <a:gd name="connsiteY2107" fmla="*/ 547380 h 2812935"/>
                  <a:gd name="connsiteX2108" fmla="*/ 961497 w 1404720"/>
                  <a:gd name="connsiteY2108" fmla="*/ 507012 h 2812935"/>
                  <a:gd name="connsiteX2109" fmla="*/ 921129 w 1404720"/>
                  <a:gd name="connsiteY2109" fmla="*/ 466644 h 2812935"/>
                  <a:gd name="connsiteX2110" fmla="*/ 836693 w 1404720"/>
                  <a:gd name="connsiteY2110" fmla="*/ 466644 h 2812935"/>
                  <a:gd name="connsiteX2111" fmla="*/ 796325 w 1404720"/>
                  <a:gd name="connsiteY2111" fmla="*/ 507012 h 2812935"/>
                  <a:gd name="connsiteX2112" fmla="*/ 836693 w 1404720"/>
                  <a:gd name="connsiteY2112" fmla="*/ 547380 h 2812935"/>
                  <a:gd name="connsiteX2113" fmla="*/ 877061 w 1404720"/>
                  <a:gd name="connsiteY2113" fmla="*/ 507012 h 2812935"/>
                  <a:gd name="connsiteX2114" fmla="*/ 836693 w 1404720"/>
                  <a:gd name="connsiteY2114" fmla="*/ 466644 h 2812935"/>
                  <a:gd name="connsiteX2115" fmla="*/ 752256 w 1404720"/>
                  <a:gd name="connsiteY2115" fmla="*/ 466644 h 2812935"/>
                  <a:gd name="connsiteX2116" fmla="*/ 711888 w 1404720"/>
                  <a:gd name="connsiteY2116" fmla="*/ 507012 h 2812935"/>
                  <a:gd name="connsiteX2117" fmla="*/ 752256 w 1404720"/>
                  <a:gd name="connsiteY2117" fmla="*/ 547380 h 2812935"/>
                  <a:gd name="connsiteX2118" fmla="*/ 792624 w 1404720"/>
                  <a:gd name="connsiteY2118" fmla="*/ 507012 h 2812935"/>
                  <a:gd name="connsiteX2119" fmla="*/ 752256 w 1404720"/>
                  <a:gd name="connsiteY2119" fmla="*/ 466644 h 2812935"/>
                  <a:gd name="connsiteX2120" fmla="*/ 667820 w 1404720"/>
                  <a:gd name="connsiteY2120" fmla="*/ 466644 h 2812935"/>
                  <a:gd name="connsiteX2121" fmla="*/ 627452 w 1404720"/>
                  <a:gd name="connsiteY2121" fmla="*/ 507012 h 2812935"/>
                  <a:gd name="connsiteX2122" fmla="*/ 667820 w 1404720"/>
                  <a:gd name="connsiteY2122" fmla="*/ 547380 h 2812935"/>
                  <a:gd name="connsiteX2123" fmla="*/ 708188 w 1404720"/>
                  <a:gd name="connsiteY2123" fmla="*/ 507012 h 2812935"/>
                  <a:gd name="connsiteX2124" fmla="*/ 667820 w 1404720"/>
                  <a:gd name="connsiteY2124" fmla="*/ 466644 h 2812935"/>
                  <a:gd name="connsiteX2125" fmla="*/ 583384 w 1404720"/>
                  <a:gd name="connsiteY2125" fmla="*/ 466644 h 2812935"/>
                  <a:gd name="connsiteX2126" fmla="*/ 543016 w 1404720"/>
                  <a:gd name="connsiteY2126" fmla="*/ 507012 h 2812935"/>
                  <a:gd name="connsiteX2127" fmla="*/ 583384 w 1404720"/>
                  <a:gd name="connsiteY2127" fmla="*/ 547380 h 2812935"/>
                  <a:gd name="connsiteX2128" fmla="*/ 623752 w 1404720"/>
                  <a:gd name="connsiteY2128" fmla="*/ 507012 h 2812935"/>
                  <a:gd name="connsiteX2129" fmla="*/ 583384 w 1404720"/>
                  <a:gd name="connsiteY2129" fmla="*/ 466644 h 2812935"/>
                  <a:gd name="connsiteX2130" fmla="*/ 498947 w 1404720"/>
                  <a:gd name="connsiteY2130" fmla="*/ 466644 h 2812935"/>
                  <a:gd name="connsiteX2131" fmla="*/ 458579 w 1404720"/>
                  <a:gd name="connsiteY2131" fmla="*/ 507012 h 2812935"/>
                  <a:gd name="connsiteX2132" fmla="*/ 498947 w 1404720"/>
                  <a:gd name="connsiteY2132" fmla="*/ 547380 h 2812935"/>
                  <a:gd name="connsiteX2133" fmla="*/ 539315 w 1404720"/>
                  <a:gd name="connsiteY2133" fmla="*/ 507012 h 2812935"/>
                  <a:gd name="connsiteX2134" fmla="*/ 498947 w 1404720"/>
                  <a:gd name="connsiteY2134" fmla="*/ 466644 h 2812935"/>
                  <a:gd name="connsiteX2135" fmla="*/ 414511 w 1404720"/>
                  <a:gd name="connsiteY2135" fmla="*/ 466644 h 2812935"/>
                  <a:gd name="connsiteX2136" fmla="*/ 374143 w 1404720"/>
                  <a:gd name="connsiteY2136" fmla="*/ 507012 h 2812935"/>
                  <a:gd name="connsiteX2137" fmla="*/ 414511 w 1404720"/>
                  <a:gd name="connsiteY2137" fmla="*/ 547380 h 2812935"/>
                  <a:gd name="connsiteX2138" fmla="*/ 454879 w 1404720"/>
                  <a:gd name="connsiteY2138" fmla="*/ 507012 h 2812935"/>
                  <a:gd name="connsiteX2139" fmla="*/ 414511 w 1404720"/>
                  <a:gd name="connsiteY2139" fmla="*/ 466644 h 2812935"/>
                  <a:gd name="connsiteX2140" fmla="*/ 330075 w 1404720"/>
                  <a:gd name="connsiteY2140" fmla="*/ 466644 h 2812935"/>
                  <a:gd name="connsiteX2141" fmla="*/ 289707 w 1404720"/>
                  <a:gd name="connsiteY2141" fmla="*/ 507012 h 2812935"/>
                  <a:gd name="connsiteX2142" fmla="*/ 330075 w 1404720"/>
                  <a:gd name="connsiteY2142" fmla="*/ 547380 h 2812935"/>
                  <a:gd name="connsiteX2143" fmla="*/ 370443 w 1404720"/>
                  <a:gd name="connsiteY2143" fmla="*/ 507012 h 2812935"/>
                  <a:gd name="connsiteX2144" fmla="*/ 330075 w 1404720"/>
                  <a:gd name="connsiteY2144" fmla="*/ 466644 h 2812935"/>
                  <a:gd name="connsiteX2145" fmla="*/ 245639 w 1404720"/>
                  <a:gd name="connsiteY2145" fmla="*/ 466644 h 2812935"/>
                  <a:gd name="connsiteX2146" fmla="*/ 205271 w 1404720"/>
                  <a:gd name="connsiteY2146" fmla="*/ 507012 h 2812935"/>
                  <a:gd name="connsiteX2147" fmla="*/ 245639 w 1404720"/>
                  <a:gd name="connsiteY2147" fmla="*/ 547380 h 2812935"/>
                  <a:gd name="connsiteX2148" fmla="*/ 286007 w 1404720"/>
                  <a:gd name="connsiteY2148" fmla="*/ 507012 h 2812935"/>
                  <a:gd name="connsiteX2149" fmla="*/ 245639 w 1404720"/>
                  <a:gd name="connsiteY2149" fmla="*/ 466644 h 2812935"/>
                  <a:gd name="connsiteX2150" fmla="*/ 161202 w 1404720"/>
                  <a:gd name="connsiteY2150" fmla="*/ 466644 h 2812935"/>
                  <a:gd name="connsiteX2151" fmla="*/ 120834 w 1404720"/>
                  <a:gd name="connsiteY2151" fmla="*/ 507012 h 2812935"/>
                  <a:gd name="connsiteX2152" fmla="*/ 161202 w 1404720"/>
                  <a:gd name="connsiteY2152" fmla="*/ 547380 h 2812935"/>
                  <a:gd name="connsiteX2153" fmla="*/ 201570 w 1404720"/>
                  <a:gd name="connsiteY2153" fmla="*/ 507012 h 2812935"/>
                  <a:gd name="connsiteX2154" fmla="*/ 161202 w 1404720"/>
                  <a:gd name="connsiteY2154" fmla="*/ 466644 h 2812935"/>
                  <a:gd name="connsiteX2155" fmla="*/ 76766 w 1404720"/>
                  <a:gd name="connsiteY2155" fmla="*/ 466644 h 2812935"/>
                  <a:gd name="connsiteX2156" fmla="*/ 36398 w 1404720"/>
                  <a:gd name="connsiteY2156" fmla="*/ 507012 h 2812935"/>
                  <a:gd name="connsiteX2157" fmla="*/ 76766 w 1404720"/>
                  <a:gd name="connsiteY2157" fmla="*/ 547380 h 2812935"/>
                  <a:gd name="connsiteX2158" fmla="*/ 117134 w 1404720"/>
                  <a:gd name="connsiteY2158" fmla="*/ 507012 h 2812935"/>
                  <a:gd name="connsiteX2159" fmla="*/ 76766 w 1404720"/>
                  <a:gd name="connsiteY2159" fmla="*/ 466644 h 2812935"/>
                  <a:gd name="connsiteX2160" fmla="*/ 1343312 w 1404720"/>
                  <a:gd name="connsiteY2160" fmla="*/ 380595 h 2812935"/>
                  <a:gd name="connsiteX2161" fmla="*/ 1302944 w 1404720"/>
                  <a:gd name="connsiteY2161" fmla="*/ 420963 h 2812935"/>
                  <a:gd name="connsiteX2162" fmla="*/ 1343312 w 1404720"/>
                  <a:gd name="connsiteY2162" fmla="*/ 461331 h 2812935"/>
                  <a:gd name="connsiteX2163" fmla="*/ 1383680 w 1404720"/>
                  <a:gd name="connsiteY2163" fmla="*/ 420963 h 2812935"/>
                  <a:gd name="connsiteX2164" fmla="*/ 1343312 w 1404720"/>
                  <a:gd name="connsiteY2164" fmla="*/ 380595 h 2812935"/>
                  <a:gd name="connsiteX2165" fmla="*/ 1258874 w 1404720"/>
                  <a:gd name="connsiteY2165" fmla="*/ 380595 h 2812935"/>
                  <a:gd name="connsiteX2166" fmla="*/ 1218506 w 1404720"/>
                  <a:gd name="connsiteY2166" fmla="*/ 420963 h 2812935"/>
                  <a:gd name="connsiteX2167" fmla="*/ 1258874 w 1404720"/>
                  <a:gd name="connsiteY2167" fmla="*/ 461331 h 2812935"/>
                  <a:gd name="connsiteX2168" fmla="*/ 1299242 w 1404720"/>
                  <a:gd name="connsiteY2168" fmla="*/ 420963 h 2812935"/>
                  <a:gd name="connsiteX2169" fmla="*/ 1258874 w 1404720"/>
                  <a:gd name="connsiteY2169" fmla="*/ 380595 h 2812935"/>
                  <a:gd name="connsiteX2170" fmla="*/ 1174438 w 1404720"/>
                  <a:gd name="connsiteY2170" fmla="*/ 380595 h 2812935"/>
                  <a:gd name="connsiteX2171" fmla="*/ 1134070 w 1404720"/>
                  <a:gd name="connsiteY2171" fmla="*/ 420963 h 2812935"/>
                  <a:gd name="connsiteX2172" fmla="*/ 1174438 w 1404720"/>
                  <a:gd name="connsiteY2172" fmla="*/ 461331 h 2812935"/>
                  <a:gd name="connsiteX2173" fmla="*/ 1214806 w 1404720"/>
                  <a:gd name="connsiteY2173" fmla="*/ 420963 h 2812935"/>
                  <a:gd name="connsiteX2174" fmla="*/ 1174438 w 1404720"/>
                  <a:gd name="connsiteY2174" fmla="*/ 380595 h 2812935"/>
                  <a:gd name="connsiteX2175" fmla="*/ 1090002 w 1404720"/>
                  <a:gd name="connsiteY2175" fmla="*/ 380595 h 2812935"/>
                  <a:gd name="connsiteX2176" fmla="*/ 1049634 w 1404720"/>
                  <a:gd name="connsiteY2176" fmla="*/ 420963 h 2812935"/>
                  <a:gd name="connsiteX2177" fmla="*/ 1090002 w 1404720"/>
                  <a:gd name="connsiteY2177" fmla="*/ 461331 h 2812935"/>
                  <a:gd name="connsiteX2178" fmla="*/ 1130370 w 1404720"/>
                  <a:gd name="connsiteY2178" fmla="*/ 420963 h 2812935"/>
                  <a:gd name="connsiteX2179" fmla="*/ 1090002 w 1404720"/>
                  <a:gd name="connsiteY2179" fmla="*/ 380595 h 2812935"/>
                  <a:gd name="connsiteX2180" fmla="*/ 1005565 w 1404720"/>
                  <a:gd name="connsiteY2180" fmla="*/ 380595 h 2812935"/>
                  <a:gd name="connsiteX2181" fmla="*/ 965197 w 1404720"/>
                  <a:gd name="connsiteY2181" fmla="*/ 420963 h 2812935"/>
                  <a:gd name="connsiteX2182" fmla="*/ 1005565 w 1404720"/>
                  <a:gd name="connsiteY2182" fmla="*/ 461331 h 2812935"/>
                  <a:gd name="connsiteX2183" fmla="*/ 1045933 w 1404720"/>
                  <a:gd name="connsiteY2183" fmla="*/ 420963 h 2812935"/>
                  <a:gd name="connsiteX2184" fmla="*/ 1005565 w 1404720"/>
                  <a:gd name="connsiteY2184" fmla="*/ 380595 h 2812935"/>
                  <a:gd name="connsiteX2185" fmla="*/ 921129 w 1404720"/>
                  <a:gd name="connsiteY2185" fmla="*/ 380595 h 2812935"/>
                  <a:gd name="connsiteX2186" fmla="*/ 880761 w 1404720"/>
                  <a:gd name="connsiteY2186" fmla="*/ 420963 h 2812935"/>
                  <a:gd name="connsiteX2187" fmla="*/ 921129 w 1404720"/>
                  <a:gd name="connsiteY2187" fmla="*/ 461331 h 2812935"/>
                  <a:gd name="connsiteX2188" fmla="*/ 961497 w 1404720"/>
                  <a:gd name="connsiteY2188" fmla="*/ 420963 h 2812935"/>
                  <a:gd name="connsiteX2189" fmla="*/ 921129 w 1404720"/>
                  <a:gd name="connsiteY2189" fmla="*/ 380595 h 2812935"/>
                  <a:gd name="connsiteX2190" fmla="*/ 836693 w 1404720"/>
                  <a:gd name="connsiteY2190" fmla="*/ 380595 h 2812935"/>
                  <a:gd name="connsiteX2191" fmla="*/ 796325 w 1404720"/>
                  <a:gd name="connsiteY2191" fmla="*/ 420963 h 2812935"/>
                  <a:gd name="connsiteX2192" fmla="*/ 836693 w 1404720"/>
                  <a:gd name="connsiteY2192" fmla="*/ 461331 h 2812935"/>
                  <a:gd name="connsiteX2193" fmla="*/ 877061 w 1404720"/>
                  <a:gd name="connsiteY2193" fmla="*/ 420963 h 2812935"/>
                  <a:gd name="connsiteX2194" fmla="*/ 836693 w 1404720"/>
                  <a:gd name="connsiteY2194" fmla="*/ 380595 h 2812935"/>
                  <a:gd name="connsiteX2195" fmla="*/ 752256 w 1404720"/>
                  <a:gd name="connsiteY2195" fmla="*/ 380595 h 2812935"/>
                  <a:gd name="connsiteX2196" fmla="*/ 711888 w 1404720"/>
                  <a:gd name="connsiteY2196" fmla="*/ 420963 h 2812935"/>
                  <a:gd name="connsiteX2197" fmla="*/ 752256 w 1404720"/>
                  <a:gd name="connsiteY2197" fmla="*/ 461331 h 2812935"/>
                  <a:gd name="connsiteX2198" fmla="*/ 792624 w 1404720"/>
                  <a:gd name="connsiteY2198" fmla="*/ 420963 h 2812935"/>
                  <a:gd name="connsiteX2199" fmla="*/ 752256 w 1404720"/>
                  <a:gd name="connsiteY2199" fmla="*/ 380595 h 2812935"/>
                  <a:gd name="connsiteX2200" fmla="*/ 667820 w 1404720"/>
                  <a:gd name="connsiteY2200" fmla="*/ 380595 h 2812935"/>
                  <a:gd name="connsiteX2201" fmla="*/ 627452 w 1404720"/>
                  <a:gd name="connsiteY2201" fmla="*/ 420963 h 2812935"/>
                  <a:gd name="connsiteX2202" fmla="*/ 667820 w 1404720"/>
                  <a:gd name="connsiteY2202" fmla="*/ 461331 h 2812935"/>
                  <a:gd name="connsiteX2203" fmla="*/ 708188 w 1404720"/>
                  <a:gd name="connsiteY2203" fmla="*/ 420963 h 2812935"/>
                  <a:gd name="connsiteX2204" fmla="*/ 667820 w 1404720"/>
                  <a:gd name="connsiteY2204" fmla="*/ 380595 h 2812935"/>
                  <a:gd name="connsiteX2205" fmla="*/ 583384 w 1404720"/>
                  <a:gd name="connsiteY2205" fmla="*/ 380595 h 2812935"/>
                  <a:gd name="connsiteX2206" fmla="*/ 543016 w 1404720"/>
                  <a:gd name="connsiteY2206" fmla="*/ 420963 h 2812935"/>
                  <a:gd name="connsiteX2207" fmla="*/ 583384 w 1404720"/>
                  <a:gd name="connsiteY2207" fmla="*/ 461331 h 2812935"/>
                  <a:gd name="connsiteX2208" fmla="*/ 623752 w 1404720"/>
                  <a:gd name="connsiteY2208" fmla="*/ 420963 h 2812935"/>
                  <a:gd name="connsiteX2209" fmla="*/ 583384 w 1404720"/>
                  <a:gd name="connsiteY2209" fmla="*/ 380595 h 2812935"/>
                  <a:gd name="connsiteX2210" fmla="*/ 498947 w 1404720"/>
                  <a:gd name="connsiteY2210" fmla="*/ 380595 h 2812935"/>
                  <a:gd name="connsiteX2211" fmla="*/ 458579 w 1404720"/>
                  <a:gd name="connsiteY2211" fmla="*/ 420963 h 2812935"/>
                  <a:gd name="connsiteX2212" fmla="*/ 498947 w 1404720"/>
                  <a:gd name="connsiteY2212" fmla="*/ 461331 h 2812935"/>
                  <a:gd name="connsiteX2213" fmla="*/ 539315 w 1404720"/>
                  <a:gd name="connsiteY2213" fmla="*/ 420963 h 2812935"/>
                  <a:gd name="connsiteX2214" fmla="*/ 498947 w 1404720"/>
                  <a:gd name="connsiteY2214" fmla="*/ 380595 h 2812935"/>
                  <a:gd name="connsiteX2215" fmla="*/ 414511 w 1404720"/>
                  <a:gd name="connsiteY2215" fmla="*/ 380595 h 2812935"/>
                  <a:gd name="connsiteX2216" fmla="*/ 374143 w 1404720"/>
                  <a:gd name="connsiteY2216" fmla="*/ 420963 h 2812935"/>
                  <a:gd name="connsiteX2217" fmla="*/ 414511 w 1404720"/>
                  <a:gd name="connsiteY2217" fmla="*/ 461331 h 2812935"/>
                  <a:gd name="connsiteX2218" fmla="*/ 454879 w 1404720"/>
                  <a:gd name="connsiteY2218" fmla="*/ 420963 h 2812935"/>
                  <a:gd name="connsiteX2219" fmla="*/ 414511 w 1404720"/>
                  <a:gd name="connsiteY2219" fmla="*/ 380595 h 2812935"/>
                  <a:gd name="connsiteX2220" fmla="*/ 330075 w 1404720"/>
                  <a:gd name="connsiteY2220" fmla="*/ 380595 h 2812935"/>
                  <a:gd name="connsiteX2221" fmla="*/ 289707 w 1404720"/>
                  <a:gd name="connsiteY2221" fmla="*/ 420963 h 2812935"/>
                  <a:gd name="connsiteX2222" fmla="*/ 330075 w 1404720"/>
                  <a:gd name="connsiteY2222" fmla="*/ 461331 h 2812935"/>
                  <a:gd name="connsiteX2223" fmla="*/ 370443 w 1404720"/>
                  <a:gd name="connsiteY2223" fmla="*/ 420963 h 2812935"/>
                  <a:gd name="connsiteX2224" fmla="*/ 330075 w 1404720"/>
                  <a:gd name="connsiteY2224" fmla="*/ 380595 h 2812935"/>
                  <a:gd name="connsiteX2225" fmla="*/ 245639 w 1404720"/>
                  <a:gd name="connsiteY2225" fmla="*/ 380595 h 2812935"/>
                  <a:gd name="connsiteX2226" fmla="*/ 205271 w 1404720"/>
                  <a:gd name="connsiteY2226" fmla="*/ 420963 h 2812935"/>
                  <a:gd name="connsiteX2227" fmla="*/ 245639 w 1404720"/>
                  <a:gd name="connsiteY2227" fmla="*/ 461331 h 2812935"/>
                  <a:gd name="connsiteX2228" fmla="*/ 286007 w 1404720"/>
                  <a:gd name="connsiteY2228" fmla="*/ 420963 h 2812935"/>
                  <a:gd name="connsiteX2229" fmla="*/ 245639 w 1404720"/>
                  <a:gd name="connsiteY2229" fmla="*/ 380595 h 2812935"/>
                  <a:gd name="connsiteX2230" fmla="*/ 161202 w 1404720"/>
                  <a:gd name="connsiteY2230" fmla="*/ 380595 h 2812935"/>
                  <a:gd name="connsiteX2231" fmla="*/ 120834 w 1404720"/>
                  <a:gd name="connsiteY2231" fmla="*/ 420963 h 2812935"/>
                  <a:gd name="connsiteX2232" fmla="*/ 161202 w 1404720"/>
                  <a:gd name="connsiteY2232" fmla="*/ 461331 h 2812935"/>
                  <a:gd name="connsiteX2233" fmla="*/ 201570 w 1404720"/>
                  <a:gd name="connsiteY2233" fmla="*/ 420963 h 2812935"/>
                  <a:gd name="connsiteX2234" fmla="*/ 161202 w 1404720"/>
                  <a:gd name="connsiteY2234" fmla="*/ 380595 h 2812935"/>
                  <a:gd name="connsiteX2235" fmla="*/ 76766 w 1404720"/>
                  <a:gd name="connsiteY2235" fmla="*/ 380595 h 2812935"/>
                  <a:gd name="connsiteX2236" fmla="*/ 36398 w 1404720"/>
                  <a:gd name="connsiteY2236" fmla="*/ 420963 h 2812935"/>
                  <a:gd name="connsiteX2237" fmla="*/ 76766 w 1404720"/>
                  <a:gd name="connsiteY2237" fmla="*/ 461331 h 2812935"/>
                  <a:gd name="connsiteX2238" fmla="*/ 117134 w 1404720"/>
                  <a:gd name="connsiteY2238" fmla="*/ 420963 h 2812935"/>
                  <a:gd name="connsiteX2239" fmla="*/ 76766 w 1404720"/>
                  <a:gd name="connsiteY2239" fmla="*/ 380595 h 2812935"/>
                  <a:gd name="connsiteX2240" fmla="*/ 1343312 w 1404720"/>
                  <a:gd name="connsiteY2240" fmla="*/ 294546 h 2812935"/>
                  <a:gd name="connsiteX2241" fmla="*/ 1302944 w 1404720"/>
                  <a:gd name="connsiteY2241" fmla="*/ 334914 h 2812935"/>
                  <a:gd name="connsiteX2242" fmla="*/ 1343312 w 1404720"/>
                  <a:gd name="connsiteY2242" fmla="*/ 375282 h 2812935"/>
                  <a:gd name="connsiteX2243" fmla="*/ 1383680 w 1404720"/>
                  <a:gd name="connsiteY2243" fmla="*/ 334914 h 2812935"/>
                  <a:gd name="connsiteX2244" fmla="*/ 1343312 w 1404720"/>
                  <a:gd name="connsiteY2244" fmla="*/ 294546 h 2812935"/>
                  <a:gd name="connsiteX2245" fmla="*/ 1258874 w 1404720"/>
                  <a:gd name="connsiteY2245" fmla="*/ 294546 h 2812935"/>
                  <a:gd name="connsiteX2246" fmla="*/ 1218506 w 1404720"/>
                  <a:gd name="connsiteY2246" fmla="*/ 334914 h 2812935"/>
                  <a:gd name="connsiteX2247" fmla="*/ 1258874 w 1404720"/>
                  <a:gd name="connsiteY2247" fmla="*/ 375282 h 2812935"/>
                  <a:gd name="connsiteX2248" fmla="*/ 1299242 w 1404720"/>
                  <a:gd name="connsiteY2248" fmla="*/ 334914 h 2812935"/>
                  <a:gd name="connsiteX2249" fmla="*/ 1258874 w 1404720"/>
                  <a:gd name="connsiteY2249" fmla="*/ 294546 h 2812935"/>
                  <a:gd name="connsiteX2250" fmla="*/ 1174438 w 1404720"/>
                  <a:gd name="connsiteY2250" fmla="*/ 294546 h 2812935"/>
                  <a:gd name="connsiteX2251" fmla="*/ 1134070 w 1404720"/>
                  <a:gd name="connsiteY2251" fmla="*/ 334914 h 2812935"/>
                  <a:gd name="connsiteX2252" fmla="*/ 1174438 w 1404720"/>
                  <a:gd name="connsiteY2252" fmla="*/ 375282 h 2812935"/>
                  <a:gd name="connsiteX2253" fmla="*/ 1214806 w 1404720"/>
                  <a:gd name="connsiteY2253" fmla="*/ 334914 h 2812935"/>
                  <a:gd name="connsiteX2254" fmla="*/ 1174438 w 1404720"/>
                  <a:gd name="connsiteY2254" fmla="*/ 294546 h 2812935"/>
                  <a:gd name="connsiteX2255" fmla="*/ 1090002 w 1404720"/>
                  <a:gd name="connsiteY2255" fmla="*/ 294546 h 2812935"/>
                  <a:gd name="connsiteX2256" fmla="*/ 1049634 w 1404720"/>
                  <a:gd name="connsiteY2256" fmla="*/ 334914 h 2812935"/>
                  <a:gd name="connsiteX2257" fmla="*/ 1090002 w 1404720"/>
                  <a:gd name="connsiteY2257" fmla="*/ 375282 h 2812935"/>
                  <a:gd name="connsiteX2258" fmla="*/ 1130370 w 1404720"/>
                  <a:gd name="connsiteY2258" fmla="*/ 334914 h 2812935"/>
                  <a:gd name="connsiteX2259" fmla="*/ 1090002 w 1404720"/>
                  <a:gd name="connsiteY2259" fmla="*/ 294546 h 2812935"/>
                  <a:gd name="connsiteX2260" fmla="*/ 1005565 w 1404720"/>
                  <a:gd name="connsiteY2260" fmla="*/ 294546 h 2812935"/>
                  <a:gd name="connsiteX2261" fmla="*/ 965197 w 1404720"/>
                  <a:gd name="connsiteY2261" fmla="*/ 334914 h 2812935"/>
                  <a:gd name="connsiteX2262" fmla="*/ 1005565 w 1404720"/>
                  <a:gd name="connsiteY2262" fmla="*/ 375282 h 2812935"/>
                  <a:gd name="connsiteX2263" fmla="*/ 1045933 w 1404720"/>
                  <a:gd name="connsiteY2263" fmla="*/ 334914 h 2812935"/>
                  <a:gd name="connsiteX2264" fmla="*/ 1005565 w 1404720"/>
                  <a:gd name="connsiteY2264" fmla="*/ 294546 h 2812935"/>
                  <a:gd name="connsiteX2265" fmla="*/ 921129 w 1404720"/>
                  <a:gd name="connsiteY2265" fmla="*/ 294546 h 2812935"/>
                  <a:gd name="connsiteX2266" fmla="*/ 880761 w 1404720"/>
                  <a:gd name="connsiteY2266" fmla="*/ 334914 h 2812935"/>
                  <a:gd name="connsiteX2267" fmla="*/ 921129 w 1404720"/>
                  <a:gd name="connsiteY2267" fmla="*/ 375282 h 2812935"/>
                  <a:gd name="connsiteX2268" fmla="*/ 961497 w 1404720"/>
                  <a:gd name="connsiteY2268" fmla="*/ 334914 h 2812935"/>
                  <a:gd name="connsiteX2269" fmla="*/ 921129 w 1404720"/>
                  <a:gd name="connsiteY2269" fmla="*/ 294546 h 2812935"/>
                  <a:gd name="connsiteX2270" fmla="*/ 836693 w 1404720"/>
                  <a:gd name="connsiteY2270" fmla="*/ 294546 h 2812935"/>
                  <a:gd name="connsiteX2271" fmla="*/ 796325 w 1404720"/>
                  <a:gd name="connsiteY2271" fmla="*/ 334914 h 2812935"/>
                  <a:gd name="connsiteX2272" fmla="*/ 836693 w 1404720"/>
                  <a:gd name="connsiteY2272" fmla="*/ 375282 h 2812935"/>
                  <a:gd name="connsiteX2273" fmla="*/ 877061 w 1404720"/>
                  <a:gd name="connsiteY2273" fmla="*/ 334914 h 2812935"/>
                  <a:gd name="connsiteX2274" fmla="*/ 836693 w 1404720"/>
                  <a:gd name="connsiteY2274" fmla="*/ 294546 h 2812935"/>
                  <a:gd name="connsiteX2275" fmla="*/ 752256 w 1404720"/>
                  <a:gd name="connsiteY2275" fmla="*/ 294546 h 2812935"/>
                  <a:gd name="connsiteX2276" fmla="*/ 711888 w 1404720"/>
                  <a:gd name="connsiteY2276" fmla="*/ 334914 h 2812935"/>
                  <a:gd name="connsiteX2277" fmla="*/ 752256 w 1404720"/>
                  <a:gd name="connsiteY2277" fmla="*/ 375282 h 2812935"/>
                  <a:gd name="connsiteX2278" fmla="*/ 792624 w 1404720"/>
                  <a:gd name="connsiteY2278" fmla="*/ 334914 h 2812935"/>
                  <a:gd name="connsiteX2279" fmla="*/ 752256 w 1404720"/>
                  <a:gd name="connsiteY2279" fmla="*/ 294546 h 2812935"/>
                  <a:gd name="connsiteX2280" fmla="*/ 667820 w 1404720"/>
                  <a:gd name="connsiteY2280" fmla="*/ 294546 h 2812935"/>
                  <a:gd name="connsiteX2281" fmla="*/ 627452 w 1404720"/>
                  <a:gd name="connsiteY2281" fmla="*/ 334914 h 2812935"/>
                  <a:gd name="connsiteX2282" fmla="*/ 667820 w 1404720"/>
                  <a:gd name="connsiteY2282" fmla="*/ 375282 h 2812935"/>
                  <a:gd name="connsiteX2283" fmla="*/ 708188 w 1404720"/>
                  <a:gd name="connsiteY2283" fmla="*/ 334914 h 2812935"/>
                  <a:gd name="connsiteX2284" fmla="*/ 667820 w 1404720"/>
                  <a:gd name="connsiteY2284" fmla="*/ 294546 h 2812935"/>
                  <a:gd name="connsiteX2285" fmla="*/ 583384 w 1404720"/>
                  <a:gd name="connsiteY2285" fmla="*/ 294546 h 2812935"/>
                  <a:gd name="connsiteX2286" fmla="*/ 543016 w 1404720"/>
                  <a:gd name="connsiteY2286" fmla="*/ 334914 h 2812935"/>
                  <a:gd name="connsiteX2287" fmla="*/ 583384 w 1404720"/>
                  <a:gd name="connsiteY2287" fmla="*/ 375282 h 2812935"/>
                  <a:gd name="connsiteX2288" fmla="*/ 623752 w 1404720"/>
                  <a:gd name="connsiteY2288" fmla="*/ 334914 h 2812935"/>
                  <a:gd name="connsiteX2289" fmla="*/ 583384 w 1404720"/>
                  <a:gd name="connsiteY2289" fmla="*/ 294546 h 2812935"/>
                  <a:gd name="connsiteX2290" fmla="*/ 498947 w 1404720"/>
                  <a:gd name="connsiteY2290" fmla="*/ 294546 h 2812935"/>
                  <a:gd name="connsiteX2291" fmla="*/ 458579 w 1404720"/>
                  <a:gd name="connsiteY2291" fmla="*/ 334914 h 2812935"/>
                  <a:gd name="connsiteX2292" fmla="*/ 498947 w 1404720"/>
                  <a:gd name="connsiteY2292" fmla="*/ 375282 h 2812935"/>
                  <a:gd name="connsiteX2293" fmla="*/ 539315 w 1404720"/>
                  <a:gd name="connsiteY2293" fmla="*/ 334914 h 2812935"/>
                  <a:gd name="connsiteX2294" fmla="*/ 498947 w 1404720"/>
                  <a:gd name="connsiteY2294" fmla="*/ 294546 h 2812935"/>
                  <a:gd name="connsiteX2295" fmla="*/ 414511 w 1404720"/>
                  <a:gd name="connsiteY2295" fmla="*/ 294546 h 2812935"/>
                  <a:gd name="connsiteX2296" fmla="*/ 374143 w 1404720"/>
                  <a:gd name="connsiteY2296" fmla="*/ 334914 h 2812935"/>
                  <a:gd name="connsiteX2297" fmla="*/ 414511 w 1404720"/>
                  <a:gd name="connsiteY2297" fmla="*/ 375282 h 2812935"/>
                  <a:gd name="connsiteX2298" fmla="*/ 454879 w 1404720"/>
                  <a:gd name="connsiteY2298" fmla="*/ 334914 h 2812935"/>
                  <a:gd name="connsiteX2299" fmla="*/ 414511 w 1404720"/>
                  <a:gd name="connsiteY2299" fmla="*/ 294546 h 2812935"/>
                  <a:gd name="connsiteX2300" fmla="*/ 330075 w 1404720"/>
                  <a:gd name="connsiteY2300" fmla="*/ 294546 h 2812935"/>
                  <a:gd name="connsiteX2301" fmla="*/ 289707 w 1404720"/>
                  <a:gd name="connsiteY2301" fmla="*/ 334914 h 2812935"/>
                  <a:gd name="connsiteX2302" fmla="*/ 330075 w 1404720"/>
                  <a:gd name="connsiteY2302" fmla="*/ 375282 h 2812935"/>
                  <a:gd name="connsiteX2303" fmla="*/ 370443 w 1404720"/>
                  <a:gd name="connsiteY2303" fmla="*/ 334914 h 2812935"/>
                  <a:gd name="connsiteX2304" fmla="*/ 330075 w 1404720"/>
                  <a:gd name="connsiteY2304" fmla="*/ 294546 h 2812935"/>
                  <a:gd name="connsiteX2305" fmla="*/ 245639 w 1404720"/>
                  <a:gd name="connsiteY2305" fmla="*/ 294546 h 2812935"/>
                  <a:gd name="connsiteX2306" fmla="*/ 205271 w 1404720"/>
                  <a:gd name="connsiteY2306" fmla="*/ 334914 h 2812935"/>
                  <a:gd name="connsiteX2307" fmla="*/ 245639 w 1404720"/>
                  <a:gd name="connsiteY2307" fmla="*/ 375282 h 2812935"/>
                  <a:gd name="connsiteX2308" fmla="*/ 286007 w 1404720"/>
                  <a:gd name="connsiteY2308" fmla="*/ 334914 h 2812935"/>
                  <a:gd name="connsiteX2309" fmla="*/ 245639 w 1404720"/>
                  <a:gd name="connsiteY2309" fmla="*/ 294546 h 2812935"/>
                  <a:gd name="connsiteX2310" fmla="*/ 161202 w 1404720"/>
                  <a:gd name="connsiteY2310" fmla="*/ 294546 h 2812935"/>
                  <a:gd name="connsiteX2311" fmla="*/ 120834 w 1404720"/>
                  <a:gd name="connsiteY2311" fmla="*/ 334914 h 2812935"/>
                  <a:gd name="connsiteX2312" fmla="*/ 161202 w 1404720"/>
                  <a:gd name="connsiteY2312" fmla="*/ 375282 h 2812935"/>
                  <a:gd name="connsiteX2313" fmla="*/ 201570 w 1404720"/>
                  <a:gd name="connsiteY2313" fmla="*/ 334914 h 2812935"/>
                  <a:gd name="connsiteX2314" fmla="*/ 161202 w 1404720"/>
                  <a:gd name="connsiteY2314" fmla="*/ 294546 h 2812935"/>
                  <a:gd name="connsiteX2315" fmla="*/ 76766 w 1404720"/>
                  <a:gd name="connsiteY2315" fmla="*/ 294546 h 2812935"/>
                  <a:gd name="connsiteX2316" fmla="*/ 36398 w 1404720"/>
                  <a:gd name="connsiteY2316" fmla="*/ 334914 h 2812935"/>
                  <a:gd name="connsiteX2317" fmla="*/ 76766 w 1404720"/>
                  <a:gd name="connsiteY2317" fmla="*/ 375282 h 2812935"/>
                  <a:gd name="connsiteX2318" fmla="*/ 117134 w 1404720"/>
                  <a:gd name="connsiteY2318" fmla="*/ 334914 h 2812935"/>
                  <a:gd name="connsiteX2319" fmla="*/ 76766 w 1404720"/>
                  <a:gd name="connsiteY2319" fmla="*/ 294546 h 2812935"/>
                  <a:gd name="connsiteX2320" fmla="*/ 1343312 w 1404720"/>
                  <a:gd name="connsiteY2320" fmla="*/ 208497 h 2812935"/>
                  <a:gd name="connsiteX2321" fmla="*/ 1302944 w 1404720"/>
                  <a:gd name="connsiteY2321" fmla="*/ 248865 h 2812935"/>
                  <a:gd name="connsiteX2322" fmla="*/ 1343312 w 1404720"/>
                  <a:gd name="connsiteY2322" fmla="*/ 289233 h 2812935"/>
                  <a:gd name="connsiteX2323" fmla="*/ 1383680 w 1404720"/>
                  <a:gd name="connsiteY2323" fmla="*/ 248865 h 2812935"/>
                  <a:gd name="connsiteX2324" fmla="*/ 1343312 w 1404720"/>
                  <a:gd name="connsiteY2324" fmla="*/ 208497 h 2812935"/>
                  <a:gd name="connsiteX2325" fmla="*/ 1258874 w 1404720"/>
                  <a:gd name="connsiteY2325" fmla="*/ 208497 h 2812935"/>
                  <a:gd name="connsiteX2326" fmla="*/ 1218506 w 1404720"/>
                  <a:gd name="connsiteY2326" fmla="*/ 248865 h 2812935"/>
                  <a:gd name="connsiteX2327" fmla="*/ 1258874 w 1404720"/>
                  <a:gd name="connsiteY2327" fmla="*/ 289233 h 2812935"/>
                  <a:gd name="connsiteX2328" fmla="*/ 1299242 w 1404720"/>
                  <a:gd name="connsiteY2328" fmla="*/ 248865 h 2812935"/>
                  <a:gd name="connsiteX2329" fmla="*/ 1258874 w 1404720"/>
                  <a:gd name="connsiteY2329" fmla="*/ 208497 h 2812935"/>
                  <a:gd name="connsiteX2330" fmla="*/ 1174438 w 1404720"/>
                  <a:gd name="connsiteY2330" fmla="*/ 208497 h 2812935"/>
                  <a:gd name="connsiteX2331" fmla="*/ 1134070 w 1404720"/>
                  <a:gd name="connsiteY2331" fmla="*/ 248865 h 2812935"/>
                  <a:gd name="connsiteX2332" fmla="*/ 1174438 w 1404720"/>
                  <a:gd name="connsiteY2332" fmla="*/ 289233 h 2812935"/>
                  <a:gd name="connsiteX2333" fmla="*/ 1214806 w 1404720"/>
                  <a:gd name="connsiteY2333" fmla="*/ 248865 h 2812935"/>
                  <a:gd name="connsiteX2334" fmla="*/ 1174438 w 1404720"/>
                  <a:gd name="connsiteY2334" fmla="*/ 208497 h 2812935"/>
                  <a:gd name="connsiteX2335" fmla="*/ 1090002 w 1404720"/>
                  <a:gd name="connsiteY2335" fmla="*/ 208497 h 2812935"/>
                  <a:gd name="connsiteX2336" fmla="*/ 1049634 w 1404720"/>
                  <a:gd name="connsiteY2336" fmla="*/ 248865 h 2812935"/>
                  <a:gd name="connsiteX2337" fmla="*/ 1090002 w 1404720"/>
                  <a:gd name="connsiteY2337" fmla="*/ 289233 h 2812935"/>
                  <a:gd name="connsiteX2338" fmla="*/ 1130370 w 1404720"/>
                  <a:gd name="connsiteY2338" fmla="*/ 248865 h 2812935"/>
                  <a:gd name="connsiteX2339" fmla="*/ 1090002 w 1404720"/>
                  <a:gd name="connsiteY2339" fmla="*/ 208497 h 2812935"/>
                  <a:gd name="connsiteX2340" fmla="*/ 1005565 w 1404720"/>
                  <a:gd name="connsiteY2340" fmla="*/ 208497 h 2812935"/>
                  <a:gd name="connsiteX2341" fmla="*/ 965197 w 1404720"/>
                  <a:gd name="connsiteY2341" fmla="*/ 248865 h 2812935"/>
                  <a:gd name="connsiteX2342" fmla="*/ 1005565 w 1404720"/>
                  <a:gd name="connsiteY2342" fmla="*/ 289233 h 2812935"/>
                  <a:gd name="connsiteX2343" fmla="*/ 1045933 w 1404720"/>
                  <a:gd name="connsiteY2343" fmla="*/ 248865 h 2812935"/>
                  <a:gd name="connsiteX2344" fmla="*/ 1005565 w 1404720"/>
                  <a:gd name="connsiteY2344" fmla="*/ 208497 h 2812935"/>
                  <a:gd name="connsiteX2345" fmla="*/ 921129 w 1404720"/>
                  <a:gd name="connsiteY2345" fmla="*/ 208497 h 2812935"/>
                  <a:gd name="connsiteX2346" fmla="*/ 880761 w 1404720"/>
                  <a:gd name="connsiteY2346" fmla="*/ 248865 h 2812935"/>
                  <a:gd name="connsiteX2347" fmla="*/ 921129 w 1404720"/>
                  <a:gd name="connsiteY2347" fmla="*/ 289233 h 2812935"/>
                  <a:gd name="connsiteX2348" fmla="*/ 961497 w 1404720"/>
                  <a:gd name="connsiteY2348" fmla="*/ 248865 h 2812935"/>
                  <a:gd name="connsiteX2349" fmla="*/ 921129 w 1404720"/>
                  <a:gd name="connsiteY2349" fmla="*/ 208497 h 2812935"/>
                  <a:gd name="connsiteX2350" fmla="*/ 836693 w 1404720"/>
                  <a:gd name="connsiteY2350" fmla="*/ 208497 h 2812935"/>
                  <a:gd name="connsiteX2351" fmla="*/ 796325 w 1404720"/>
                  <a:gd name="connsiteY2351" fmla="*/ 248865 h 2812935"/>
                  <a:gd name="connsiteX2352" fmla="*/ 836693 w 1404720"/>
                  <a:gd name="connsiteY2352" fmla="*/ 289233 h 2812935"/>
                  <a:gd name="connsiteX2353" fmla="*/ 877061 w 1404720"/>
                  <a:gd name="connsiteY2353" fmla="*/ 248865 h 2812935"/>
                  <a:gd name="connsiteX2354" fmla="*/ 836693 w 1404720"/>
                  <a:gd name="connsiteY2354" fmla="*/ 208497 h 2812935"/>
                  <a:gd name="connsiteX2355" fmla="*/ 752256 w 1404720"/>
                  <a:gd name="connsiteY2355" fmla="*/ 208497 h 2812935"/>
                  <a:gd name="connsiteX2356" fmla="*/ 711888 w 1404720"/>
                  <a:gd name="connsiteY2356" fmla="*/ 248865 h 2812935"/>
                  <a:gd name="connsiteX2357" fmla="*/ 752256 w 1404720"/>
                  <a:gd name="connsiteY2357" fmla="*/ 289233 h 2812935"/>
                  <a:gd name="connsiteX2358" fmla="*/ 792624 w 1404720"/>
                  <a:gd name="connsiteY2358" fmla="*/ 248865 h 2812935"/>
                  <a:gd name="connsiteX2359" fmla="*/ 752256 w 1404720"/>
                  <a:gd name="connsiteY2359" fmla="*/ 208497 h 2812935"/>
                  <a:gd name="connsiteX2360" fmla="*/ 667820 w 1404720"/>
                  <a:gd name="connsiteY2360" fmla="*/ 208497 h 2812935"/>
                  <a:gd name="connsiteX2361" fmla="*/ 627452 w 1404720"/>
                  <a:gd name="connsiteY2361" fmla="*/ 248865 h 2812935"/>
                  <a:gd name="connsiteX2362" fmla="*/ 667820 w 1404720"/>
                  <a:gd name="connsiteY2362" fmla="*/ 289233 h 2812935"/>
                  <a:gd name="connsiteX2363" fmla="*/ 708188 w 1404720"/>
                  <a:gd name="connsiteY2363" fmla="*/ 248865 h 2812935"/>
                  <a:gd name="connsiteX2364" fmla="*/ 667820 w 1404720"/>
                  <a:gd name="connsiteY2364" fmla="*/ 208497 h 2812935"/>
                  <a:gd name="connsiteX2365" fmla="*/ 583384 w 1404720"/>
                  <a:gd name="connsiteY2365" fmla="*/ 208497 h 2812935"/>
                  <a:gd name="connsiteX2366" fmla="*/ 543016 w 1404720"/>
                  <a:gd name="connsiteY2366" fmla="*/ 248865 h 2812935"/>
                  <a:gd name="connsiteX2367" fmla="*/ 583384 w 1404720"/>
                  <a:gd name="connsiteY2367" fmla="*/ 289233 h 2812935"/>
                  <a:gd name="connsiteX2368" fmla="*/ 623752 w 1404720"/>
                  <a:gd name="connsiteY2368" fmla="*/ 248865 h 2812935"/>
                  <a:gd name="connsiteX2369" fmla="*/ 583384 w 1404720"/>
                  <a:gd name="connsiteY2369" fmla="*/ 208497 h 2812935"/>
                  <a:gd name="connsiteX2370" fmla="*/ 498947 w 1404720"/>
                  <a:gd name="connsiteY2370" fmla="*/ 208497 h 2812935"/>
                  <a:gd name="connsiteX2371" fmla="*/ 458579 w 1404720"/>
                  <a:gd name="connsiteY2371" fmla="*/ 248865 h 2812935"/>
                  <a:gd name="connsiteX2372" fmla="*/ 498947 w 1404720"/>
                  <a:gd name="connsiteY2372" fmla="*/ 289233 h 2812935"/>
                  <a:gd name="connsiteX2373" fmla="*/ 539315 w 1404720"/>
                  <a:gd name="connsiteY2373" fmla="*/ 248865 h 2812935"/>
                  <a:gd name="connsiteX2374" fmla="*/ 498947 w 1404720"/>
                  <a:gd name="connsiteY2374" fmla="*/ 208497 h 2812935"/>
                  <a:gd name="connsiteX2375" fmla="*/ 414511 w 1404720"/>
                  <a:gd name="connsiteY2375" fmla="*/ 208497 h 2812935"/>
                  <a:gd name="connsiteX2376" fmla="*/ 374143 w 1404720"/>
                  <a:gd name="connsiteY2376" fmla="*/ 248865 h 2812935"/>
                  <a:gd name="connsiteX2377" fmla="*/ 414511 w 1404720"/>
                  <a:gd name="connsiteY2377" fmla="*/ 289233 h 2812935"/>
                  <a:gd name="connsiteX2378" fmla="*/ 454879 w 1404720"/>
                  <a:gd name="connsiteY2378" fmla="*/ 248865 h 2812935"/>
                  <a:gd name="connsiteX2379" fmla="*/ 414511 w 1404720"/>
                  <a:gd name="connsiteY2379" fmla="*/ 208497 h 2812935"/>
                  <a:gd name="connsiteX2380" fmla="*/ 330075 w 1404720"/>
                  <a:gd name="connsiteY2380" fmla="*/ 208497 h 2812935"/>
                  <a:gd name="connsiteX2381" fmla="*/ 289707 w 1404720"/>
                  <a:gd name="connsiteY2381" fmla="*/ 248865 h 2812935"/>
                  <a:gd name="connsiteX2382" fmla="*/ 330075 w 1404720"/>
                  <a:gd name="connsiteY2382" fmla="*/ 289233 h 2812935"/>
                  <a:gd name="connsiteX2383" fmla="*/ 370443 w 1404720"/>
                  <a:gd name="connsiteY2383" fmla="*/ 248865 h 2812935"/>
                  <a:gd name="connsiteX2384" fmla="*/ 330075 w 1404720"/>
                  <a:gd name="connsiteY2384" fmla="*/ 208497 h 2812935"/>
                  <a:gd name="connsiteX2385" fmla="*/ 245639 w 1404720"/>
                  <a:gd name="connsiteY2385" fmla="*/ 208497 h 2812935"/>
                  <a:gd name="connsiteX2386" fmla="*/ 205271 w 1404720"/>
                  <a:gd name="connsiteY2386" fmla="*/ 248865 h 2812935"/>
                  <a:gd name="connsiteX2387" fmla="*/ 245639 w 1404720"/>
                  <a:gd name="connsiteY2387" fmla="*/ 289233 h 2812935"/>
                  <a:gd name="connsiteX2388" fmla="*/ 286007 w 1404720"/>
                  <a:gd name="connsiteY2388" fmla="*/ 248865 h 2812935"/>
                  <a:gd name="connsiteX2389" fmla="*/ 245639 w 1404720"/>
                  <a:gd name="connsiteY2389" fmla="*/ 208497 h 2812935"/>
                  <a:gd name="connsiteX2390" fmla="*/ 161202 w 1404720"/>
                  <a:gd name="connsiteY2390" fmla="*/ 208497 h 2812935"/>
                  <a:gd name="connsiteX2391" fmla="*/ 120834 w 1404720"/>
                  <a:gd name="connsiteY2391" fmla="*/ 248865 h 2812935"/>
                  <a:gd name="connsiteX2392" fmla="*/ 161202 w 1404720"/>
                  <a:gd name="connsiteY2392" fmla="*/ 289233 h 2812935"/>
                  <a:gd name="connsiteX2393" fmla="*/ 201570 w 1404720"/>
                  <a:gd name="connsiteY2393" fmla="*/ 248865 h 2812935"/>
                  <a:gd name="connsiteX2394" fmla="*/ 161202 w 1404720"/>
                  <a:gd name="connsiteY2394" fmla="*/ 208497 h 2812935"/>
                  <a:gd name="connsiteX2395" fmla="*/ 76766 w 1404720"/>
                  <a:gd name="connsiteY2395" fmla="*/ 208497 h 2812935"/>
                  <a:gd name="connsiteX2396" fmla="*/ 36398 w 1404720"/>
                  <a:gd name="connsiteY2396" fmla="*/ 248865 h 2812935"/>
                  <a:gd name="connsiteX2397" fmla="*/ 76766 w 1404720"/>
                  <a:gd name="connsiteY2397" fmla="*/ 289233 h 2812935"/>
                  <a:gd name="connsiteX2398" fmla="*/ 117134 w 1404720"/>
                  <a:gd name="connsiteY2398" fmla="*/ 248865 h 2812935"/>
                  <a:gd name="connsiteX2399" fmla="*/ 76766 w 1404720"/>
                  <a:gd name="connsiteY2399" fmla="*/ 208497 h 2812935"/>
                  <a:gd name="connsiteX2400" fmla="*/ 1343312 w 1404720"/>
                  <a:gd name="connsiteY2400" fmla="*/ 122448 h 2812935"/>
                  <a:gd name="connsiteX2401" fmla="*/ 1302944 w 1404720"/>
                  <a:gd name="connsiteY2401" fmla="*/ 162815 h 2812935"/>
                  <a:gd name="connsiteX2402" fmla="*/ 1343312 w 1404720"/>
                  <a:gd name="connsiteY2402" fmla="*/ 203183 h 2812935"/>
                  <a:gd name="connsiteX2403" fmla="*/ 1383680 w 1404720"/>
                  <a:gd name="connsiteY2403" fmla="*/ 162815 h 2812935"/>
                  <a:gd name="connsiteX2404" fmla="*/ 1343312 w 1404720"/>
                  <a:gd name="connsiteY2404" fmla="*/ 122448 h 2812935"/>
                  <a:gd name="connsiteX2405" fmla="*/ 1258874 w 1404720"/>
                  <a:gd name="connsiteY2405" fmla="*/ 122448 h 2812935"/>
                  <a:gd name="connsiteX2406" fmla="*/ 1218506 w 1404720"/>
                  <a:gd name="connsiteY2406" fmla="*/ 162816 h 2812935"/>
                  <a:gd name="connsiteX2407" fmla="*/ 1258874 w 1404720"/>
                  <a:gd name="connsiteY2407" fmla="*/ 203183 h 2812935"/>
                  <a:gd name="connsiteX2408" fmla="*/ 1299242 w 1404720"/>
                  <a:gd name="connsiteY2408" fmla="*/ 162816 h 2812935"/>
                  <a:gd name="connsiteX2409" fmla="*/ 1258874 w 1404720"/>
                  <a:gd name="connsiteY2409" fmla="*/ 122448 h 2812935"/>
                  <a:gd name="connsiteX2410" fmla="*/ 1174438 w 1404720"/>
                  <a:gd name="connsiteY2410" fmla="*/ 122448 h 2812935"/>
                  <a:gd name="connsiteX2411" fmla="*/ 1134070 w 1404720"/>
                  <a:gd name="connsiteY2411" fmla="*/ 162816 h 2812935"/>
                  <a:gd name="connsiteX2412" fmla="*/ 1174438 w 1404720"/>
                  <a:gd name="connsiteY2412" fmla="*/ 203183 h 2812935"/>
                  <a:gd name="connsiteX2413" fmla="*/ 1214806 w 1404720"/>
                  <a:gd name="connsiteY2413" fmla="*/ 162816 h 2812935"/>
                  <a:gd name="connsiteX2414" fmla="*/ 1174438 w 1404720"/>
                  <a:gd name="connsiteY2414" fmla="*/ 122448 h 2812935"/>
                  <a:gd name="connsiteX2415" fmla="*/ 1090002 w 1404720"/>
                  <a:gd name="connsiteY2415" fmla="*/ 122448 h 2812935"/>
                  <a:gd name="connsiteX2416" fmla="*/ 1049634 w 1404720"/>
                  <a:gd name="connsiteY2416" fmla="*/ 162816 h 2812935"/>
                  <a:gd name="connsiteX2417" fmla="*/ 1090002 w 1404720"/>
                  <a:gd name="connsiteY2417" fmla="*/ 203183 h 2812935"/>
                  <a:gd name="connsiteX2418" fmla="*/ 1130370 w 1404720"/>
                  <a:gd name="connsiteY2418" fmla="*/ 162816 h 2812935"/>
                  <a:gd name="connsiteX2419" fmla="*/ 1090002 w 1404720"/>
                  <a:gd name="connsiteY2419" fmla="*/ 122448 h 2812935"/>
                  <a:gd name="connsiteX2420" fmla="*/ 1005565 w 1404720"/>
                  <a:gd name="connsiteY2420" fmla="*/ 122448 h 2812935"/>
                  <a:gd name="connsiteX2421" fmla="*/ 965197 w 1404720"/>
                  <a:gd name="connsiteY2421" fmla="*/ 162816 h 2812935"/>
                  <a:gd name="connsiteX2422" fmla="*/ 1005565 w 1404720"/>
                  <a:gd name="connsiteY2422" fmla="*/ 203183 h 2812935"/>
                  <a:gd name="connsiteX2423" fmla="*/ 1045933 w 1404720"/>
                  <a:gd name="connsiteY2423" fmla="*/ 162816 h 2812935"/>
                  <a:gd name="connsiteX2424" fmla="*/ 1005565 w 1404720"/>
                  <a:gd name="connsiteY2424" fmla="*/ 122448 h 2812935"/>
                  <a:gd name="connsiteX2425" fmla="*/ 921129 w 1404720"/>
                  <a:gd name="connsiteY2425" fmla="*/ 122448 h 2812935"/>
                  <a:gd name="connsiteX2426" fmla="*/ 880761 w 1404720"/>
                  <a:gd name="connsiteY2426" fmla="*/ 162816 h 2812935"/>
                  <a:gd name="connsiteX2427" fmla="*/ 921129 w 1404720"/>
                  <a:gd name="connsiteY2427" fmla="*/ 203183 h 2812935"/>
                  <a:gd name="connsiteX2428" fmla="*/ 961497 w 1404720"/>
                  <a:gd name="connsiteY2428" fmla="*/ 162816 h 2812935"/>
                  <a:gd name="connsiteX2429" fmla="*/ 921129 w 1404720"/>
                  <a:gd name="connsiteY2429" fmla="*/ 122448 h 2812935"/>
                  <a:gd name="connsiteX2430" fmla="*/ 836693 w 1404720"/>
                  <a:gd name="connsiteY2430" fmla="*/ 122448 h 2812935"/>
                  <a:gd name="connsiteX2431" fmla="*/ 796325 w 1404720"/>
                  <a:gd name="connsiteY2431" fmla="*/ 162816 h 2812935"/>
                  <a:gd name="connsiteX2432" fmla="*/ 836693 w 1404720"/>
                  <a:gd name="connsiteY2432" fmla="*/ 203183 h 2812935"/>
                  <a:gd name="connsiteX2433" fmla="*/ 877061 w 1404720"/>
                  <a:gd name="connsiteY2433" fmla="*/ 162816 h 2812935"/>
                  <a:gd name="connsiteX2434" fmla="*/ 836693 w 1404720"/>
                  <a:gd name="connsiteY2434" fmla="*/ 122448 h 2812935"/>
                  <a:gd name="connsiteX2435" fmla="*/ 752256 w 1404720"/>
                  <a:gd name="connsiteY2435" fmla="*/ 122448 h 2812935"/>
                  <a:gd name="connsiteX2436" fmla="*/ 711888 w 1404720"/>
                  <a:gd name="connsiteY2436" fmla="*/ 162816 h 2812935"/>
                  <a:gd name="connsiteX2437" fmla="*/ 752256 w 1404720"/>
                  <a:gd name="connsiteY2437" fmla="*/ 203183 h 2812935"/>
                  <a:gd name="connsiteX2438" fmla="*/ 792624 w 1404720"/>
                  <a:gd name="connsiteY2438" fmla="*/ 162816 h 2812935"/>
                  <a:gd name="connsiteX2439" fmla="*/ 752256 w 1404720"/>
                  <a:gd name="connsiteY2439" fmla="*/ 122448 h 2812935"/>
                  <a:gd name="connsiteX2440" fmla="*/ 667820 w 1404720"/>
                  <a:gd name="connsiteY2440" fmla="*/ 122448 h 2812935"/>
                  <a:gd name="connsiteX2441" fmla="*/ 627452 w 1404720"/>
                  <a:gd name="connsiteY2441" fmla="*/ 162816 h 2812935"/>
                  <a:gd name="connsiteX2442" fmla="*/ 667820 w 1404720"/>
                  <a:gd name="connsiteY2442" fmla="*/ 203183 h 2812935"/>
                  <a:gd name="connsiteX2443" fmla="*/ 708188 w 1404720"/>
                  <a:gd name="connsiteY2443" fmla="*/ 162816 h 2812935"/>
                  <a:gd name="connsiteX2444" fmla="*/ 667820 w 1404720"/>
                  <a:gd name="connsiteY2444" fmla="*/ 122448 h 2812935"/>
                  <a:gd name="connsiteX2445" fmla="*/ 583384 w 1404720"/>
                  <a:gd name="connsiteY2445" fmla="*/ 122448 h 2812935"/>
                  <a:gd name="connsiteX2446" fmla="*/ 543016 w 1404720"/>
                  <a:gd name="connsiteY2446" fmla="*/ 162816 h 2812935"/>
                  <a:gd name="connsiteX2447" fmla="*/ 583384 w 1404720"/>
                  <a:gd name="connsiteY2447" fmla="*/ 203183 h 2812935"/>
                  <a:gd name="connsiteX2448" fmla="*/ 623752 w 1404720"/>
                  <a:gd name="connsiteY2448" fmla="*/ 162816 h 2812935"/>
                  <a:gd name="connsiteX2449" fmla="*/ 583384 w 1404720"/>
                  <a:gd name="connsiteY2449" fmla="*/ 122448 h 2812935"/>
                  <a:gd name="connsiteX2450" fmla="*/ 498947 w 1404720"/>
                  <a:gd name="connsiteY2450" fmla="*/ 122448 h 2812935"/>
                  <a:gd name="connsiteX2451" fmla="*/ 458579 w 1404720"/>
                  <a:gd name="connsiteY2451" fmla="*/ 162816 h 2812935"/>
                  <a:gd name="connsiteX2452" fmla="*/ 498947 w 1404720"/>
                  <a:gd name="connsiteY2452" fmla="*/ 203183 h 2812935"/>
                  <a:gd name="connsiteX2453" fmla="*/ 539315 w 1404720"/>
                  <a:gd name="connsiteY2453" fmla="*/ 162816 h 2812935"/>
                  <a:gd name="connsiteX2454" fmla="*/ 498947 w 1404720"/>
                  <a:gd name="connsiteY2454" fmla="*/ 122448 h 2812935"/>
                  <a:gd name="connsiteX2455" fmla="*/ 414511 w 1404720"/>
                  <a:gd name="connsiteY2455" fmla="*/ 122448 h 2812935"/>
                  <a:gd name="connsiteX2456" fmla="*/ 374143 w 1404720"/>
                  <a:gd name="connsiteY2456" fmla="*/ 162816 h 2812935"/>
                  <a:gd name="connsiteX2457" fmla="*/ 414511 w 1404720"/>
                  <a:gd name="connsiteY2457" fmla="*/ 203183 h 2812935"/>
                  <a:gd name="connsiteX2458" fmla="*/ 454879 w 1404720"/>
                  <a:gd name="connsiteY2458" fmla="*/ 162816 h 2812935"/>
                  <a:gd name="connsiteX2459" fmla="*/ 414511 w 1404720"/>
                  <a:gd name="connsiteY2459" fmla="*/ 122448 h 2812935"/>
                  <a:gd name="connsiteX2460" fmla="*/ 330075 w 1404720"/>
                  <a:gd name="connsiteY2460" fmla="*/ 122448 h 2812935"/>
                  <a:gd name="connsiteX2461" fmla="*/ 289707 w 1404720"/>
                  <a:gd name="connsiteY2461" fmla="*/ 162816 h 2812935"/>
                  <a:gd name="connsiteX2462" fmla="*/ 330075 w 1404720"/>
                  <a:gd name="connsiteY2462" fmla="*/ 203183 h 2812935"/>
                  <a:gd name="connsiteX2463" fmla="*/ 370443 w 1404720"/>
                  <a:gd name="connsiteY2463" fmla="*/ 162816 h 2812935"/>
                  <a:gd name="connsiteX2464" fmla="*/ 330075 w 1404720"/>
                  <a:gd name="connsiteY2464" fmla="*/ 122448 h 2812935"/>
                  <a:gd name="connsiteX2465" fmla="*/ 245639 w 1404720"/>
                  <a:gd name="connsiteY2465" fmla="*/ 122448 h 2812935"/>
                  <a:gd name="connsiteX2466" fmla="*/ 205271 w 1404720"/>
                  <a:gd name="connsiteY2466" fmla="*/ 162816 h 2812935"/>
                  <a:gd name="connsiteX2467" fmla="*/ 245639 w 1404720"/>
                  <a:gd name="connsiteY2467" fmla="*/ 203183 h 2812935"/>
                  <a:gd name="connsiteX2468" fmla="*/ 286007 w 1404720"/>
                  <a:gd name="connsiteY2468" fmla="*/ 162816 h 2812935"/>
                  <a:gd name="connsiteX2469" fmla="*/ 245639 w 1404720"/>
                  <a:gd name="connsiteY2469" fmla="*/ 122448 h 2812935"/>
                  <a:gd name="connsiteX2470" fmla="*/ 161202 w 1404720"/>
                  <a:gd name="connsiteY2470" fmla="*/ 122448 h 2812935"/>
                  <a:gd name="connsiteX2471" fmla="*/ 120834 w 1404720"/>
                  <a:gd name="connsiteY2471" fmla="*/ 162816 h 2812935"/>
                  <a:gd name="connsiteX2472" fmla="*/ 161202 w 1404720"/>
                  <a:gd name="connsiteY2472" fmla="*/ 203183 h 2812935"/>
                  <a:gd name="connsiteX2473" fmla="*/ 201570 w 1404720"/>
                  <a:gd name="connsiteY2473" fmla="*/ 162816 h 2812935"/>
                  <a:gd name="connsiteX2474" fmla="*/ 161202 w 1404720"/>
                  <a:gd name="connsiteY2474" fmla="*/ 122448 h 2812935"/>
                  <a:gd name="connsiteX2475" fmla="*/ 76766 w 1404720"/>
                  <a:gd name="connsiteY2475" fmla="*/ 122448 h 2812935"/>
                  <a:gd name="connsiteX2476" fmla="*/ 36398 w 1404720"/>
                  <a:gd name="connsiteY2476" fmla="*/ 162816 h 2812935"/>
                  <a:gd name="connsiteX2477" fmla="*/ 76766 w 1404720"/>
                  <a:gd name="connsiteY2477" fmla="*/ 203183 h 2812935"/>
                  <a:gd name="connsiteX2478" fmla="*/ 117134 w 1404720"/>
                  <a:gd name="connsiteY2478" fmla="*/ 162816 h 2812935"/>
                  <a:gd name="connsiteX2479" fmla="*/ 76766 w 1404720"/>
                  <a:gd name="connsiteY2479" fmla="*/ 122448 h 2812935"/>
                  <a:gd name="connsiteX2480" fmla="*/ 1343312 w 1404720"/>
                  <a:gd name="connsiteY2480" fmla="*/ 36400 h 2812935"/>
                  <a:gd name="connsiteX2481" fmla="*/ 1302944 w 1404720"/>
                  <a:gd name="connsiteY2481" fmla="*/ 76768 h 2812935"/>
                  <a:gd name="connsiteX2482" fmla="*/ 1343312 w 1404720"/>
                  <a:gd name="connsiteY2482" fmla="*/ 117135 h 2812935"/>
                  <a:gd name="connsiteX2483" fmla="*/ 1383680 w 1404720"/>
                  <a:gd name="connsiteY2483" fmla="*/ 76768 h 2812935"/>
                  <a:gd name="connsiteX2484" fmla="*/ 1343312 w 1404720"/>
                  <a:gd name="connsiteY2484" fmla="*/ 36400 h 2812935"/>
                  <a:gd name="connsiteX2485" fmla="*/ 1258874 w 1404720"/>
                  <a:gd name="connsiteY2485" fmla="*/ 36400 h 2812935"/>
                  <a:gd name="connsiteX2486" fmla="*/ 1218506 w 1404720"/>
                  <a:gd name="connsiteY2486" fmla="*/ 76768 h 2812935"/>
                  <a:gd name="connsiteX2487" fmla="*/ 1258874 w 1404720"/>
                  <a:gd name="connsiteY2487" fmla="*/ 117135 h 2812935"/>
                  <a:gd name="connsiteX2488" fmla="*/ 1299242 w 1404720"/>
                  <a:gd name="connsiteY2488" fmla="*/ 76768 h 2812935"/>
                  <a:gd name="connsiteX2489" fmla="*/ 1258874 w 1404720"/>
                  <a:gd name="connsiteY2489" fmla="*/ 36400 h 2812935"/>
                  <a:gd name="connsiteX2490" fmla="*/ 1174438 w 1404720"/>
                  <a:gd name="connsiteY2490" fmla="*/ 36400 h 2812935"/>
                  <a:gd name="connsiteX2491" fmla="*/ 1134070 w 1404720"/>
                  <a:gd name="connsiteY2491" fmla="*/ 76768 h 2812935"/>
                  <a:gd name="connsiteX2492" fmla="*/ 1174438 w 1404720"/>
                  <a:gd name="connsiteY2492" fmla="*/ 117135 h 2812935"/>
                  <a:gd name="connsiteX2493" fmla="*/ 1214806 w 1404720"/>
                  <a:gd name="connsiteY2493" fmla="*/ 76768 h 2812935"/>
                  <a:gd name="connsiteX2494" fmla="*/ 1174438 w 1404720"/>
                  <a:gd name="connsiteY2494" fmla="*/ 36400 h 2812935"/>
                  <a:gd name="connsiteX2495" fmla="*/ 1090002 w 1404720"/>
                  <a:gd name="connsiteY2495" fmla="*/ 36400 h 2812935"/>
                  <a:gd name="connsiteX2496" fmla="*/ 1049634 w 1404720"/>
                  <a:gd name="connsiteY2496" fmla="*/ 76768 h 2812935"/>
                  <a:gd name="connsiteX2497" fmla="*/ 1090002 w 1404720"/>
                  <a:gd name="connsiteY2497" fmla="*/ 117136 h 2812935"/>
                  <a:gd name="connsiteX2498" fmla="*/ 1130370 w 1404720"/>
                  <a:gd name="connsiteY2498" fmla="*/ 76768 h 2812935"/>
                  <a:gd name="connsiteX2499" fmla="*/ 1090002 w 1404720"/>
                  <a:gd name="connsiteY2499" fmla="*/ 36400 h 2812935"/>
                  <a:gd name="connsiteX2500" fmla="*/ 1005565 w 1404720"/>
                  <a:gd name="connsiteY2500" fmla="*/ 36400 h 2812935"/>
                  <a:gd name="connsiteX2501" fmla="*/ 965197 w 1404720"/>
                  <a:gd name="connsiteY2501" fmla="*/ 76768 h 2812935"/>
                  <a:gd name="connsiteX2502" fmla="*/ 1005565 w 1404720"/>
                  <a:gd name="connsiteY2502" fmla="*/ 117136 h 2812935"/>
                  <a:gd name="connsiteX2503" fmla="*/ 1045933 w 1404720"/>
                  <a:gd name="connsiteY2503" fmla="*/ 76768 h 2812935"/>
                  <a:gd name="connsiteX2504" fmla="*/ 1005565 w 1404720"/>
                  <a:gd name="connsiteY2504" fmla="*/ 36400 h 2812935"/>
                  <a:gd name="connsiteX2505" fmla="*/ 921129 w 1404720"/>
                  <a:gd name="connsiteY2505" fmla="*/ 36400 h 2812935"/>
                  <a:gd name="connsiteX2506" fmla="*/ 880761 w 1404720"/>
                  <a:gd name="connsiteY2506" fmla="*/ 76768 h 2812935"/>
                  <a:gd name="connsiteX2507" fmla="*/ 921129 w 1404720"/>
                  <a:gd name="connsiteY2507" fmla="*/ 117136 h 2812935"/>
                  <a:gd name="connsiteX2508" fmla="*/ 961497 w 1404720"/>
                  <a:gd name="connsiteY2508" fmla="*/ 76768 h 2812935"/>
                  <a:gd name="connsiteX2509" fmla="*/ 921129 w 1404720"/>
                  <a:gd name="connsiteY2509" fmla="*/ 36400 h 2812935"/>
                  <a:gd name="connsiteX2510" fmla="*/ 836693 w 1404720"/>
                  <a:gd name="connsiteY2510" fmla="*/ 36400 h 2812935"/>
                  <a:gd name="connsiteX2511" fmla="*/ 796325 w 1404720"/>
                  <a:gd name="connsiteY2511" fmla="*/ 76768 h 2812935"/>
                  <a:gd name="connsiteX2512" fmla="*/ 836693 w 1404720"/>
                  <a:gd name="connsiteY2512" fmla="*/ 117136 h 2812935"/>
                  <a:gd name="connsiteX2513" fmla="*/ 877061 w 1404720"/>
                  <a:gd name="connsiteY2513" fmla="*/ 76768 h 2812935"/>
                  <a:gd name="connsiteX2514" fmla="*/ 836693 w 1404720"/>
                  <a:gd name="connsiteY2514" fmla="*/ 36400 h 2812935"/>
                  <a:gd name="connsiteX2515" fmla="*/ 752256 w 1404720"/>
                  <a:gd name="connsiteY2515" fmla="*/ 36400 h 2812935"/>
                  <a:gd name="connsiteX2516" fmla="*/ 711888 w 1404720"/>
                  <a:gd name="connsiteY2516" fmla="*/ 76768 h 2812935"/>
                  <a:gd name="connsiteX2517" fmla="*/ 752256 w 1404720"/>
                  <a:gd name="connsiteY2517" fmla="*/ 117136 h 2812935"/>
                  <a:gd name="connsiteX2518" fmla="*/ 792624 w 1404720"/>
                  <a:gd name="connsiteY2518" fmla="*/ 76768 h 2812935"/>
                  <a:gd name="connsiteX2519" fmla="*/ 752256 w 1404720"/>
                  <a:gd name="connsiteY2519" fmla="*/ 36400 h 2812935"/>
                  <a:gd name="connsiteX2520" fmla="*/ 667820 w 1404720"/>
                  <a:gd name="connsiteY2520" fmla="*/ 36400 h 2812935"/>
                  <a:gd name="connsiteX2521" fmla="*/ 627452 w 1404720"/>
                  <a:gd name="connsiteY2521" fmla="*/ 76768 h 2812935"/>
                  <a:gd name="connsiteX2522" fmla="*/ 667820 w 1404720"/>
                  <a:gd name="connsiteY2522" fmla="*/ 117136 h 2812935"/>
                  <a:gd name="connsiteX2523" fmla="*/ 708188 w 1404720"/>
                  <a:gd name="connsiteY2523" fmla="*/ 76768 h 2812935"/>
                  <a:gd name="connsiteX2524" fmla="*/ 667820 w 1404720"/>
                  <a:gd name="connsiteY2524" fmla="*/ 36400 h 2812935"/>
                  <a:gd name="connsiteX2525" fmla="*/ 583384 w 1404720"/>
                  <a:gd name="connsiteY2525" fmla="*/ 36400 h 2812935"/>
                  <a:gd name="connsiteX2526" fmla="*/ 543016 w 1404720"/>
                  <a:gd name="connsiteY2526" fmla="*/ 76768 h 2812935"/>
                  <a:gd name="connsiteX2527" fmla="*/ 583384 w 1404720"/>
                  <a:gd name="connsiteY2527" fmla="*/ 117136 h 2812935"/>
                  <a:gd name="connsiteX2528" fmla="*/ 623752 w 1404720"/>
                  <a:gd name="connsiteY2528" fmla="*/ 76768 h 2812935"/>
                  <a:gd name="connsiteX2529" fmla="*/ 583384 w 1404720"/>
                  <a:gd name="connsiteY2529" fmla="*/ 36400 h 2812935"/>
                  <a:gd name="connsiteX2530" fmla="*/ 498947 w 1404720"/>
                  <a:gd name="connsiteY2530" fmla="*/ 36400 h 2812935"/>
                  <a:gd name="connsiteX2531" fmla="*/ 458579 w 1404720"/>
                  <a:gd name="connsiteY2531" fmla="*/ 76768 h 2812935"/>
                  <a:gd name="connsiteX2532" fmla="*/ 498947 w 1404720"/>
                  <a:gd name="connsiteY2532" fmla="*/ 117136 h 2812935"/>
                  <a:gd name="connsiteX2533" fmla="*/ 539315 w 1404720"/>
                  <a:gd name="connsiteY2533" fmla="*/ 76768 h 2812935"/>
                  <a:gd name="connsiteX2534" fmla="*/ 498947 w 1404720"/>
                  <a:gd name="connsiteY2534" fmla="*/ 36400 h 2812935"/>
                  <a:gd name="connsiteX2535" fmla="*/ 414511 w 1404720"/>
                  <a:gd name="connsiteY2535" fmla="*/ 36400 h 2812935"/>
                  <a:gd name="connsiteX2536" fmla="*/ 374143 w 1404720"/>
                  <a:gd name="connsiteY2536" fmla="*/ 76768 h 2812935"/>
                  <a:gd name="connsiteX2537" fmla="*/ 414511 w 1404720"/>
                  <a:gd name="connsiteY2537" fmla="*/ 117136 h 2812935"/>
                  <a:gd name="connsiteX2538" fmla="*/ 454879 w 1404720"/>
                  <a:gd name="connsiteY2538" fmla="*/ 76768 h 2812935"/>
                  <a:gd name="connsiteX2539" fmla="*/ 414511 w 1404720"/>
                  <a:gd name="connsiteY2539" fmla="*/ 36400 h 2812935"/>
                  <a:gd name="connsiteX2540" fmla="*/ 330075 w 1404720"/>
                  <a:gd name="connsiteY2540" fmla="*/ 36400 h 2812935"/>
                  <a:gd name="connsiteX2541" fmla="*/ 289707 w 1404720"/>
                  <a:gd name="connsiteY2541" fmla="*/ 76768 h 2812935"/>
                  <a:gd name="connsiteX2542" fmla="*/ 330075 w 1404720"/>
                  <a:gd name="connsiteY2542" fmla="*/ 117136 h 2812935"/>
                  <a:gd name="connsiteX2543" fmla="*/ 370443 w 1404720"/>
                  <a:gd name="connsiteY2543" fmla="*/ 76768 h 2812935"/>
                  <a:gd name="connsiteX2544" fmla="*/ 330075 w 1404720"/>
                  <a:gd name="connsiteY2544" fmla="*/ 36400 h 2812935"/>
                  <a:gd name="connsiteX2545" fmla="*/ 245639 w 1404720"/>
                  <a:gd name="connsiteY2545" fmla="*/ 36400 h 2812935"/>
                  <a:gd name="connsiteX2546" fmla="*/ 205271 w 1404720"/>
                  <a:gd name="connsiteY2546" fmla="*/ 76768 h 2812935"/>
                  <a:gd name="connsiteX2547" fmla="*/ 245639 w 1404720"/>
                  <a:gd name="connsiteY2547" fmla="*/ 117136 h 2812935"/>
                  <a:gd name="connsiteX2548" fmla="*/ 286007 w 1404720"/>
                  <a:gd name="connsiteY2548" fmla="*/ 76768 h 2812935"/>
                  <a:gd name="connsiteX2549" fmla="*/ 245639 w 1404720"/>
                  <a:gd name="connsiteY2549" fmla="*/ 36400 h 2812935"/>
                  <a:gd name="connsiteX2550" fmla="*/ 161202 w 1404720"/>
                  <a:gd name="connsiteY2550" fmla="*/ 36400 h 2812935"/>
                  <a:gd name="connsiteX2551" fmla="*/ 120834 w 1404720"/>
                  <a:gd name="connsiteY2551" fmla="*/ 76768 h 2812935"/>
                  <a:gd name="connsiteX2552" fmla="*/ 161202 w 1404720"/>
                  <a:gd name="connsiteY2552" fmla="*/ 117136 h 2812935"/>
                  <a:gd name="connsiteX2553" fmla="*/ 201570 w 1404720"/>
                  <a:gd name="connsiteY2553" fmla="*/ 76768 h 2812935"/>
                  <a:gd name="connsiteX2554" fmla="*/ 161202 w 1404720"/>
                  <a:gd name="connsiteY2554" fmla="*/ 36400 h 2812935"/>
                  <a:gd name="connsiteX2555" fmla="*/ 76766 w 1404720"/>
                  <a:gd name="connsiteY2555" fmla="*/ 36400 h 2812935"/>
                  <a:gd name="connsiteX2556" fmla="*/ 36398 w 1404720"/>
                  <a:gd name="connsiteY2556" fmla="*/ 76768 h 2812935"/>
                  <a:gd name="connsiteX2557" fmla="*/ 76766 w 1404720"/>
                  <a:gd name="connsiteY2557" fmla="*/ 117136 h 2812935"/>
                  <a:gd name="connsiteX2558" fmla="*/ 117134 w 1404720"/>
                  <a:gd name="connsiteY2558" fmla="*/ 76768 h 2812935"/>
                  <a:gd name="connsiteX2559" fmla="*/ 76766 w 1404720"/>
                  <a:gd name="connsiteY2559" fmla="*/ 36400 h 2812935"/>
                  <a:gd name="connsiteX2560" fmla="*/ 0 w 1404720"/>
                  <a:gd name="connsiteY2560" fmla="*/ 0 h 2812935"/>
                  <a:gd name="connsiteX2561" fmla="*/ 1404720 w 1404720"/>
                  <a:gd name="connsiteY2561" fmla="*/ 0 h 2812935"/>
                  <a:gd name="connsiteX2562" fmla="*/ 1404720 w 1404720"/>
                  <a:gd name="connsiteY2562" fmla="*/ 2812935 h 2812935"/>
                  <a:gd name="connsiteX2563" fmla="*/ 0 w 1404720"/>
                  <a:gd name="connsiteY2563" fmla="*/ 2812935 h 2812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</a:cxnLst>
                <a:rect l="l" t="t" r="r" b="b"/>
                <a:pathLst>
                  <a:path w="1404720" h="2812935">
                    <a:moveTo>
                      <a:pt x="1343312" y="2703931"/>
                    </a:moveTo>
                    <a:cubicBezTo>
                      <a:pt x="1321017" y="2703931"/>
                      <a:pt x="1302944" y="2722004"/>
                      <a:pt x="1302944" y="2744299"/>
                    </a:cubicBezTo>
                    <a:cubicBezTo>
                      <a:pt x="1302944" y="2766594"/>
                      <a:pt x="1321017" y="2784667"/>
                      <a:pt x="1343312" y="2784667"/>
                    </a:cubicBezTo>
                    <a:cubicBezTo>
                      <a:pt x="1365607" y="2784667"/>
                      <a:pt x="1383680" y="2766594"/>
                      <a:pt x="1383680" y="2744299"/>
                    </a:cubicBezTo>
                    <a:cubicBezTo>
                      <a:pt x="1383680" y="2722004"/>
                      <a:pt x="1365607" y="2703931"/>
                      <a:pt x="1343312" y="2703931"/>
                    </a:cubicBezTo>
                    <a:close/>
                    <a:moveTo>
                      <a:pt x="1258874" y="2703931"/>
                    </a:moveTo>
                    <a:cubicBezTo>
                      <a:pt x="1236579" y="2703931"/>
                      <a:pt x="1218506" y="2722004"/>
                      <a:pt x="1218506" y="2744299"/>
                    </a:cubicBezTo>
                    <a:cubicBezTo>
                      <a:pt x="1218506" y="2766594"/>
                      <a:pt x="1236579" y="2784667"/>
                      <a:pt x="1258874" y="2784667"/>
                    </a:cubicBezTo>
                    <a:cubicBezTo>
                      <a:pt x="1281169" y="2784667"/>
                      <a:pt x="1299242" y="2766594"/>
                      <a:pt x="1299242" y="2744299"/>
                    </a:cubicBezTo>
                    <a:cubicBezTo>
                      <a:pt x="1299242" y="2722004"/>
                      <a:pt x="1281169" y="2703931"/>
                      <a:pt x="1258874" y="2703931"/>
                    </a:cubicBezTo>
                    <a:close/>
                    <a:moveTo>
                      <a:pt x="1174438" y="2703931"/>
                    </a:moveTo>
                    <a:cubicBezTo>
                      <a:pt x="1152143" y="2703931"/>
                      <a:pt x="1134070" y="2722004"/>
                      <a:pt x="1134070" y="2744299"/>
                    </a:cubicBezTo>
                    <a:cubicBezTo>
                      <a:pt x="1134070" y="2766594"/>
                      <a:pt x="1152143" y="2784667"/>
                      <a:pt x="1174438" y="2784667"/>
                    </a:cubicBezTo>
                    <a:cubicBezTo>
                      <a:pt x="1196733" y="2784667"/>
                      <a:pt x="1214806" y="2766594"/>
                      <a:pt x="1214806" y="2744299"/>
                    </a:cubicBezTo>
                    <a:cubicBezTo>
                      <a:pt x="1214806" y="2722004"/>
                      <a:pt x="1196733" y="2703931"/>
                      <a:pt x="1174438" y="2703931"/>
                    </a:cubicBezTo>
                    <a:close/>
                    <a:moveTo>
                      <a:pt x="1090002" y="2703931"/>
                    </a:moveTo>
                    <a:cubicBezTo>
                      <a:pt x="1067707" y="2703931"/>
                      <a:pt x="1049634" y="2722004"/>
                      <a:pt x="1049634" y="2744299"/>
                    </a:cubicBezTo>
                    <a:cubicBezTo>
                      <a:pt x="1049634" y="2766594"/>
                      <a:pt x="1067707" y="2784667"/>
                      <a:pt x="1090002" y="2784667"/>
                    </a:cubicBezTo>
                    <a:cubicBezTo>
                      <a:pt x="1112297" y="2784667"/>
                      <a:pt x="1130370" y="2766594"/>
                      <a:pt x="1130370" y="2744299"/>
                    </a:cubicBezTo>
                    <a:cubicBezTo>
                      <a:pt x="1130370" y="2722004"/>
                      <a:pt x="1112297" y="2703931"/>
                      <a:pt x="1090002" y="2703931"/>
                    </a:cubicBezTo>
                    <a:close/>
                    <a:moveTo>
                      <a:pt x="1005565" y="2703931"/>
                    </a:moveTo>
                    <a:cubicBezTo>
                      <a:pt x="983270" y="2703931"/>
                      <a:pt x="965197" y="2722004"/>
                      <a:pt x="965197" y="2744299"/>
                    </a:cubicBezTo>
                    <a:cubicBezTo>
                      <a:pt x="965197" y="2766594"/>
                      <a:pt x="983270" y="2784667"/>
                      <a:pt x="1005565" y="2784667"/>
                    </a:cubicBezTo>
                    <a:cubicBezTo>
                      <a:pt x="1027860" y="2784667"/>
                      <a:pt x="1045933" y="2766594"/>
                      <a:pt x="1045933" y="2744299"/>
                    </a:cubicBezTo>
                    <a:cubicBezTo>
                      <a:pt x="1045933" y="2722004"/>
                      <a:pt x="1027860" y="2703931"/>
                      <a:pt x="1005565" y="2703931"/>
                    </a:cubicBezTo>
                    <a:close/>
                    <a:moveTo>
                      <a:pt x="921129" y="2703931"/>
                    </a:moveTo>
                    <a:cubicBezTo>
                      <a:pt x="898834" y="2703931"/>
                      <a:pt x="880761" y="2722004"/>
                      <a:pt x="880761" y="2744299"/>
                    </a:cubicBezTo>
                    <a:cubicBezTo>
                      <a:pt x="880761" y="2766594"/>
                      <a:pt x="898834" y="2784667"/>
                      <a:pt x="921129" y="2784667"/>
                    </a:cubicBezTo>
                    <a:cubicBezTo>
                      <a:pt x="943424" y="2784667"/>
                      <a:pt x="961497" y="2766594"/>
                      <a:pt x="961497" y="2744299"/>
                    </a:cubicBezTo>
                    <a:cubicBezTo>
                      <a:pt x="961497" y="2722004"/>
                      <a:pt x="943424" y="2703931"/>
                      <a:pt x="921129" y="2703931"/>
                    </a:cubicBezTo>
                    <a:close/>
                    <a:moveTo>
                      <a:pt x="836693" y="2703931"/>
                    </a:moveTo>
                    <a:cubicBezTo>
                      <a:pt x="814398" y="2703931"/>
                      <a:pt x="796325" y="2722004"/>
                      <a:pt x="796325" y="2744299"/>
                    </a:cubicBezTo>
                    <a:cubicBezTo>
                      <a:pt x="796325" y="2766594"/>
                      <a:pt x="814398" y="2784667"/>
                      <a:pt x="836693" y="2784667"/>
                    </a:cubicBezTo>
                    <a:cubicBezTo>
                      <a:pt x="858988" y="2784667"/>
                      <a:pt x="877061" y="2766594"/>
                      <a:pt x="877061" y="2744299"/>
                    </a:cubicBezTo>
                    <a:cubicBezTo>
                      <a:pt x="877061" y="2722004"/>
                      <a:pt x="858988" y="2703931"/>
                      <a:pt x="836693" y="2703931"/>
                    </a:cubicBezTo>
                    <a:close/>
                    <a:moveTo>
                      <a:pt x="752256" y="2703931"/>
                    </a:moveTo>
                    <a:cubicBezTo>
                      <a:pt x="729961" y="2703931"/>
                      <a:pt x="711888" y="2722004"/>
                      <a:pt x="711888" y="2744299"/>
                    </a:cubicBezTo>
                    <a:cubicBezTo>
                      <a:pt x="711888" y="2766594"/>
                      <a:pt x="729961" y="2784667"/>
                      <a:pt x="752256" y="2784667"/>
                    </a:cubicBezTo>
                    <a:cubicBezTo>
                      <a:pt x="774551" y="2784667"/>
                      <a:pt x="792624" y="2766594"/>
                      <a:pt x="792624" y="2744299"/>
                    </a:cubicBezTo>
                    <a:cubicBezTo>
                      <a:pt x="792624" y="2722004"/>
                      <a:pt x="774551" y="2703931"/>
                      <a:pt x="752256" y="2703931"/>
                    </a:cubicBezTo>
                    <a:close/>
                    <a:moveTo>
                      <a:pt x="667820" y="2703931"/>
                    </a:moveTo>
                    <a:cubicBezTo>
                      <a:pt x="645525" y="2703931"/>
                      <a:pt x="627452" y="2722004"/>
                      <a:pt x="627452" y="2744299"/>
                    </a:cubicBezTo>
                    <a:cubicBezTo>
                      <a:pt x="627452" y="2766594"/>
                      <a:pt x="645525" y="2784667"/>
                      <a:pt x="667820" y="2784667"/>
                    </a:cubicBezTo>
                    <a:cubicBezTo>
                      <a:pt x="690115" y="2784667"/>
                      <a:pt x="708188" y="2766594"/>
                      <a:pt x="708188" y="2744299"/>
                    </a:cubicBezTo>
                    <a:cubicBezTo>
                      <a:pt x="708188" y="2722004"/>
                      <a:pt x="690115" y="2703931"/>
                      <a:pt x="667820" y="2703931"/>
                    </a:cubicBezTo>
                    <a:close/>
                    <a:moveTo>
                      <a:pt x="583384" y="2703931"/>
                    </a:moveTo>
                    <a:cubicBezTo>
                      <a:pt x="561089" y="2703931"/>
                      <a:pt x="543016" y="2722004"/>
                      <a:pt x="543016" y="2744299"/>
                    </a:cubicBezTo>
                    <a:cubicBezTo>
                      <a:pt x="543016" y="2766594"/>
                      <a:pt x="561089" y="2784667"/>
                      <a:pt x="583384" y="2784667"/>
                    </a:cubicBezTo>
                    <a:cubicBezTo>
                      <a:pt x="605679" y="2784667"/>
                      <a:pt x="623752" y="2766594"/>
                      <a:pt x="623752" y="2744299"/>
                    </a:cubicBezTo>
                    <a:cubicBezTo>
                      <a:pt x="623752" y="2722004"/>
                      <a:pt x="605679" y="2703931"/>
                      <a:pt x="583384" y="2703931"/>
                    </a:cubicBezTo>
                    <a:close/>
                    <a:moveTo>
                      <a:pt x="498947" y="2703931"/>
                    </a:moveTo>
                    <a:cubicBezTo>
                      <a:pt x="476652" y="2703931"/>
                      <a:pt x="458579" y="2722004"/>
                      <a:pt x="458579" y="2744299"/>
                    </a:cubicBezTo>
                    <a:cubicBezTo>
                      <a:pt x="458579" y="2766594"/>
                      <a:pt x="476652" y="2784667"/>
                      <a:pt x="498947" y="2784667"/>
                    </a:cubicBezTo>
                    <a:cubicBezTo>
                      <a:pt x="521242" y="2784667"/>
                      <a:pt x="539315" y="2766594"/>
                      <a:pt x="539315" y="2744299"/>
                    </a:cubicBezTo>
                    <a:cubicBezTo>
                      <a:pt x="539315" y="2722004"/>
                      <a:pt x="521242" y="2703931"/>
                      <a:pt x="498947" y="2703931"/>
                    </a:cubicBezTo>
                    <a:close/>
                    <a:moveTo>
                      <a:pt x="414511" y="2703931"/>
                    </a:moveTo>
                    <a:cubicBezTo>
                      <a:pt x="392216" y="2703931"/>
                      <a:pt x="374143" y="2722004"/>
                      <a:pt x="374143" y="2744299"/>
                    </a:cubicBezTo>
                    <a:cubicBezTo>
                      <a:pt x="374143" y="2766594"/>
                      <a:pt x="392216" y="2784667"/>
                      <a:pt x="414511" y="2784667"/>
                    </a:cubicBezTo>
                    <a:cubicBezTo>
                      <a:pt x="436806" y="2784667"/>
                      <a:pt x="454879" y="2766594"/>
                      <a:pt x="454879" y="2744299"/>
                    </a:cubicBezTo>
                    <a:cubicBezTo>
                      <a:pt x="454879" y="2722004"/>
                      <a:pt x="436806" y="2703931"/>
                      <a:pt x="414511" y="2703931"/>
                    </a:cubicBezTo>
                    <a:close/>
                    <a:moveTo>
                      <a:pt x="330075" y="2703931"/>
                    </a:moveTo>
                    <a:cubicBezTo>
                      <a:pt x="307780" y="2703931"/>
                      <a:pt x="289707" y="2722004"/>
                      <a:pt x="289707" y="2744299"/>
                    </a:cubicBezTo>
                    <a:cubicBezTo>
                      <a:pt x="289707" y="2766594"/>
                      <a:pt x="307780" y="2784667"/>
                      <a:pt x="330075" y="2784667"/>
                    </a:cubicBezTo>
                    <a:cubicBezTo>
                      <a:pt x="352370" y="2784667"/>
                      <a:pt x="370443" y="2766594"/>
                      <a:pt x="370443" y="2744299"/>
                    </a:cubicBezTo>
                    <a:cubicBezTo>
                      <a:pt x="370443" y="2722004"/>
                      <a:pt x="352370" y="2703931"/>
                      <a:pt x="330075" y="2703931"/>
                    </a:cubicBezTo>
                    <a:close/>
                    <a:moveTo>
                      <a:pt x="245639" y="2703931"/>
                    </a:moveTo>
                    <a:cubicBezTo>
                      <a:pt x="223344" y="2703931"/>
                      <a:pt x="205271" y="2722004"/>
                      <a:pt x="205271" y="2744299"/>
                    </a:cubicBezTo>
                    <a:cubicBezTo>
                      <a:pt x="205271" y="2766594"/>
                      <a:pt x="223344" y="2784667"/>
                      <a:pt x="245639" y="2784667"/>
                    </a:cubicBezTo>
                    <a:cubicBezTo>
                      <a:pt x="267934" y="2784667"/>
                      <a:pt x="286007" y="2766594"/>
                      <a:pt x="286007" y="2744299"/>
                    </a:cubicBezTo>
                    <a:cubicBezTo>
                      <a:pt x="286007" y="2722004"/>
                      <a:pt x="267934" y="2703931"/>
                      <a:pt x="245639" y="2703931"/>
                    </a:cubicBezTo>
                    <a:close/>
                    <a:moveTo>
                      <a:pt x="161202" y="2703931"/>
                    </a:moveTo>
                    <a:cubicBezTo>
                      <a:pt x="138907" y="2703931"/>
                      <a:pt x="120834" y="2722004"/>
                      <a:pt x="120834" y="2744299"/>
                    </a:cubicBezTo>
                    <a:cubicBezTo>
                      <a:pt x="120834" y="2766594"/>
                      <a:pt x="138907" y="2784667"/>
                      <a:pt x="161202" y="2784667"/>
                    </a:cubicBezTo>
                    <a:cubicBezTo>
                      <a:pt x="183497" y="2784667"/>
                      <a:pt x="201570" y="2766594"/>
                      <a:pt x="201570" y="2744299"/>
                    </a:cubicBezTo>
                    <a:cubicBezTo>
                      <a:pt x="201570" y="2722004"/>
                      <a:pt x="183497" y="2703931"/>
                      <a:pt x="161202" y="2703931"/>
                    </a:cubicBezTo>
                    <a:close/>
                    <a:moveTo>
                      <a:pt x="76766" y="2703931"/>
                    </a:moveTo>
                    <a:cubicBezTo>
                      <a:pt x="54471" y="2703931"/>
                      <a:pt x="36398" y="2722004"/>
                      <a:pt x="36398" y="2744299"/>
                    </a:cubicBezTo>
                    <a:cubicBezTo>
                      <a:pt x="36398" y="2766594"/>
                      <a:pt x="54471" y="2784667"/>
                      <a:pt x="76766" y="2784667"/>
                    </a:cubicBezTo>
                    <a:cubicBezTo>
                      <a:pt x="99061" y="2784667"/>
                      <a:pt x="117134" y="2766594"/>
                      <a:pt x="117134" y="2744299"/>
                    </a:cubicBezTo>
                    <a:cubicBezTo>
                      <a:pt x="117134" y="2722004"/>
                      <a:pt x="99061" y="2703931"/>
                      <a:pt x="76766" y="2703931"/>
                    </a:cubicBezTo>
                    <a:close/>
                    <a:moveTo>
                      <a:pt x="1343312" y="2617876"/>
                    </a:moveTo>
                    <a:cubicBezTo>
                      <a:pt x="1321017" y="2617876"/>
                      <a:pt x="1302944" y="2635949"/>
                      <a:pt x="1302944" y="2658244"/>
                    </a:cubicBezTo>
                    <a:cubicBezTo>
                      <a:pt x="1302944" y="2680539"/>
                      <a:pt x="1321017" y="2698612"/>
                      <a:pt x="1343312" y="2698612"/>
                    </a:cubicBezTo>
                    <a:cubicBezTo>
                      <a:pt x="1365607" y="2698612"/>
                      <a:pt x="1383680" y="2680539"/>
                      <a:pt x="1383680" y="2658244"/>
                    </a:cubicBezTo>
                    <a:cubicBezTo>
                      <a:pt x="1383680" y="2635949"/>
                      <a:pt x="1365607" y="2617876"/>
                      <a:pt x="1343312" y="2617876"/>
                    </a:cubicBezTo>
                    <a:close/>
                    <a:moveTo>
                      <a:pt x="1258874" y="2617876"/>
                    </a:moveTo>
                    <a:cubicBezTo>
                      <a:pt x="1236579" y="2617876"/>
                      <a:pt x="1218506" y="2635949"/>
                      <a:pt x="1218506" y="2658244"/>
                    </a:cubicBezTo>
                    <a:cubicBezTo>
                      <a:pt x="1218506" y="2680539"/>
                      <a:pt x="1236579" y="2698612"/>
                      <a:pt x="1258874" y="2698612"/>
                    </a:cubicBezTo>
                    <a:cubicBezTo>
                      <a:pt x="1281169" y="2698612"/>
                      <a:pt x="1299242" y="2680539"/>
                      <a:pt x="1299242" y="2658244"/>
                    </a:cubicBezTo>
                    <a:cubicBezTo>
                      <a:pt x="1299242" y="2635949"/>
                      <a:pt x="1281169" y="2617876"/>
                      <a:pt x="1258874" y="2617876"/>
                    </a:cubicBezTo>
                    <a:close/>
                    <a:moveTo>
                      <a:pt x="1174438" y="2617876"/>
                    </a:moveTo>
                    <a:cubicBezTo>
                      <a:pt x="1152143" y="2617876"/>
                      <a:pt x="1134070" y="2635949"/>
                      <a:pt x="1134070" y="2658244"/>
                    </a:cubicBezTo>
                    <a:cubicBezTo>
                      <a:pt x="1134070" y="2680539"/>
                      <a:pt x="1152143" y="2698612"/>
                      <a:pt x="1174438" y="2698612"/>
                    </a:cubicBezTo>
                    <a:cubicBezTo>
                      <a:pt x="1196733" y="2698612"/>
                      <a:pt x="1214806" y="2680539"/>
                      <a:pt x="1214806" y="2658244"/>
                    </a:cubicBezTo>
                    <a:cubicBezTo>
                      <a:pt x="1214806" y="2635949"/>
                      <a:pt x="1196733" y="2617876"/>
                      <a:pt x="1174438" y="2617876"/>
                    </a:cubicBezTo>
                    <a:close/>
                    <a:moveTo>
                      <a:pt x="1090002" y="2617876"/>
                    </a:moveTo>
                    <a:cubicBezTo>
                      <a:pt x="1067707" y="2617876"/>
                      <a:pt x="1049634" y="2635949"/>
                      <a:pt x="1049634" y="2658244"/>
                    </a:cubicBezTo>
                    <a:cubicBezTo>
                      <a:pt x="1049634" y="2680539"/>
                      <a:pt x="1067707" y="2698612"/>
                      <a:pt x="1090002" y="2698612"/>
                    </a:cubicBezTo>
                    <a:cubicBezTo>
                      <a:pt x="1112297" y="2698612"/>
                      <a:pt x="1130370" y="2680539"/>
                      <a:pt x="1130370" y="2658244"/>
                    </a:cubicBezTo>
                    <a:cubicBezTo>
                      <a:pt x="1130370" y="2635949"/>
                      <a:pt x="1112297" y="2617876"/>
                      <a:pt x="1090002" y="2617876"/>
                    </a:cubicBezTo>
                    <a:close/>
                    <a:moveTo>
                      <a:pt x="1005565" y="2617876"/>
                    </a:moveTo>
                    <a:cubicBezTo>
                      <a:pt x="983270" y="2617876"/>
                      <a:pt x="965197" y="2635949"/>
                      <a:pt x="965197" y="2658244"/>
                    </a:cubicBezTo>
                    <a:cubicBezTo>
                      <a:pt x="965197" y="2680539"/>
                      <a:pt x="983270" y="2698612"/>
                      <a:pt x="1005565" y="2698612"/>
                    </a:cubicBezTo>
                    <a:cubicBezTo>
                      <a:pt x="1027860" y="2698612"/>
                      <a:pt x="1045933" y="2680539"/>
                      <a:pt x="1045933" y="2658244"/>
                    </a:cubicBezTo>
                    <a:cubicBezTo>
                      <a:pt x="1045933" y="2635949"/>
                      <a:pt x="1027860" y="2617876"/>
                      <a:pt x="1005565" y="2617876"/>
                    </a:cubicBezTo>
                    <a:close/>
                    <a:moveTo>
                      <a:pt x="921129" y="2617876"/>
                    </a:moveTo>
                    <a:cubicBezTo>
                      <a:pt x="898834" y="2617876"/>
                      <a:pt x="880761" y="2635949"/>
                      <a:pt x="880761" y="2658244"/>
                    </a:cubicBezTo>
                    <a:cubicBezTo>
                      <a:pt x="880761" y="2680539"/>
                      <a:pt x="898834" y="2698612"/>
                      <a:pt x="921129" y="2698612"/>
                    </a:cubicBezTo>
                    <a:cubicBezTo>
                      <a:pt x="943424" y="2698612"/>
                      <a:pt x="961497" y="2680539"/>
                      <a:pt x="961497" y="2658244"/>
                    </a:cubicBezTo>
                    <a:cubicBezTo>
                      <a:pt x="961497" y="2635949"/>
                      <a:pt x="943424" y="2617876"/>
                      <a:pt x="921129" y="2617876"/>
                    </a:cubicBezTo>
                    <a:close/>
                    <a:moveTo>
                      <a:pt x="836693" y="2617876"/>
                    </a:moveTo>
                    <a:cubicBezTo>
                      <a:pt x="814398" y="2617876"/>
                      <a:pt x="796325" y="2635949"/>
                      <a:pt x="796325" y="2658244"/>
                    </a:cubicBezTo>
                    <a:cubicBezTo>
                      <a:pt x="796325" y="2680539"/>
                      <a:pt x="814398" y="2698612"/>
                      <a:pt x="836693" y="2698612"/>
                    </a:cubicBezTo>
                    <a:cubicBezTo>
                      <a:pt x="858988" y="2698612"/>
                      <a:pt x="877061" y="2680539"/>
                      <a:pt x="877061" y="2658244"/>
                    </a:cubicBezTo>
                    <a:cubicBezTo>
                      <a:pt x="877061" y="2635949"/>
                      <a:pt x="858988" y="2617876"/>
                      <a:pt x="836693" y="2617876"/>
                    </a:cubicBezTo>
                    <a:close/>
                    <a:moveTo>
                      <a:pt x="752256" y="2617876"/>
                    </a:moveTo>
                    <a:cubicBezTo>
                      <a:pt x="729961" y="2617876"/>
                      <a:pt x="711888" y="2635949"/>
                      <a:pt x="711888" y="2658244"/>
                    </a:cubicBezTo>
                    <a:cubicBezTo>
                      <a:pt x="711888" y="2680539"/>
                      <a:pt x="729961" y="2698612"/>
                      <a:pt x="752256" y="2698612"/>
                    </a:cubicBezTo>
                    <a:cubicBezTo>
                      <a:pt x="774551" y="2698612"/>
                      <a:pt x="792624" y="2680539"/>
                      <a:pt x="792624" y="2658244"/>
                    </a:cubicBezTo>
                    <a:cubicBezTo>
                      <a:pt x="792624" y="2635949"/>
                      <a:pt x="774551" y="2617876"/>
                      <a:pt x="752256" y="2617876"/>
                    </a:cubicBezTo>
                    <a:close/>
                    <a:moveTo>
                      <a:pt x="667820" y="2617876"/>
                    </a:moveTo>
                    <a:cubicBezTo>
                      <a:pt x="645525" y="2617876"/>
                      <a:pt x="627452" y="2635949"/>
                      <a:pt x="627452" y="2658244"/>
                    </a:cubicBezTo>
                    <a:cubicBezTo>
                      <a:pt x="627452" y="2680539"/>
                      <a:pt x="645525" y="2698612"/>
                      <a:pt x="667820" y="2698612"/>
                    </a:cubicBezTo>
                    <a:cubicBezTo>
                      <a:pt x="690115" y="2698612"/>
                      <a:pt x="708188" y="2680539"/>
                      <a:pt x="708188" y="2658244"/>
                    </a:cubicBezTo>
                    <a:cubicBezTo>
                      <a:pt x="708188" y="2635949"/>
                      <a:pt x="690115" y="2617876"/>
                      <a:pt x="667820" y="2617876"/>
                    </a:cubicBezTo>
                    <a:close/>
                    <a:moveTo>
                      <a:pt x="583384" y="2617876"/>
                    </a:moveTo>
                    <a:cubicBezTo>
                      <a:pt x="561089" y="2617876"/>
                      <a:pt x="543016" y="2635949"/>
                      <a:pt x="543016" y="2658244"/>
                    </a:cubicBezTo>
                    <a:cubicBezTo>
                      <a:pt x="543016" y="2680539"/>
                      <a:pt x="561089" y="2698612"/>
                      <a:pt x="583384" y="2698612"/>
                    </a:cubicBezTo>
                    <a:cubicBezTo>
                      <a:pt x="605679" y="2698612"/>
                      <a:pt x="623752" y="2680539"/>
                      <a:pt x="623752" y="2658244"/>
                    </a:cubicBezTo>
                    <a:cubicBezTo>
                      <a:pt x="623752" y="2635949"/>
                      <a:pt x="605679" y="2617876"/>
                      <a:pt x="583384" y="2617876"/>
                    </a:cubicBezTo>
                    <a:close/>
                    <a:moveTo>
                      <a:pt x="498947" y="2617876"/>
                    </a:moveTo>
                    <a:cubicBezTo>
                      <a:pt x="476652" y="2617876"/>
                      <a:pt x="458579" y="2635949"/>
                      <a:pt x="458579" y="2658244"/>
                    </a:cubicBezTo>
                    <a:cubicBezTo>
                      <a:pt x="458579" y="2680539"/>
                      <a:pt x="476652" y="2698612"/>
                      <a:pt x="498947" y="2698612"/>
                    </a:cubicBezTo>
                    <a:cubicBezTo>
                      <a:pt x="521242" y="2698612"/>
                      <a:pt x="539315" y="2680539"/>
                      <a:pt x="539315" y="2658244"/>
                    </a:cubicBezTo>
                    <a:cubicBezTo>
                      <a:pt x="539315" y="2635949"/>
                      <a:pt x="521242" y="2617876"/>
                      <a:pt x="498947" y="2617876"/>
                    </a:cubicBezTo>
                    <a:close/>
                    <a:moveTo>
                      <a:pt x="414511" y="2617876"/>
                    </a:moveTo>
                    <a:cubicBezTo>
                      <a:pt x="392216" y="2617876"/>
                      <a:pt x="374143" y="2635949"/>
                      <a:pt x="374143" y="2658244"/>
                    </a:cubicBezTo>
                    <a:cubicBezTo>
                      <a:pt x="374143" y="2680539"/>
                      <a:pt x="392216" y="2698612"/>
                      <a:pt x="414511" y="2698612"/>
                    </a:cubicBezTo>
                    <a:cubicBezTo>
                      <a:pt x="436806" y="2698612"/>
                      <a:pt x="454879" y="2680539"/>
                      <a:pt x="454879" y="2658244"/>
                    </a:cubicBezTo>
                    <a:cubicBezTo>
                      <a:pt x="454879" y="2635949"/>
                      <a:pt x="436806" y="2617876"/>
                      <a:pt x="414511" y="2617876"/>
                    </a:cubicBezTo>
                    <a:close/>
                    <a:moveTo>
                      <a:pt x="330075" y="2617876"/>
                    </a:moveTo>
                    <a:cubicBezTo>
                      <a:pt x="307780" y="2617876"/>
                      <a:pt x="289707" y="2635949"/>
                      <a:pt x="289707" y="2658244"/>
                    </a:cubicBezTo>
                    <a:cubicBezTo>
                      <a:pt x="289707" y="2680539"/>
                      <a:pt x="307780" y="2698612"/>
                      <a:pt x="330075" y="2698612"/>
                    </a:cubicBezTo>
                    <a:cubicBezTo>
                      <a:pt x="352370" y="2698612"/>
                      <a:pt x="370443" y="2680539"/>
                      <a:pt x="370443" y="2658244"/>
                    </a:cubicBezTo>
                    <a:cubicBezTo>
                      <a:pt x="370443" y="2635949"/>
                      <a:pt x="352370" y="2617876"/>
                      <a:pt x="330075" y="2617876"/>
                    </a:cubicBezTo>
                    <a:close/>
                    <a:moveTo>
                      <a:pt x="245639" y="2617876"/>
                    </a:moveTo>
                    <a:cubicBezTo>
                      <a:pt x="223344" y="2617876"/>
                      <a:pt x="205271" y="2635949"/>
                      <a:pt x="205271" y="2658244"/>
                    </a:cubicBezTo>
                    <a:cubicBezTo>
                      <a:pt x="205271" y="2680539"/>
                      <a:pt x="223344" y="2698612"/>
                      <a:pt x="245639" y="2698612"/>
                    </a:cubicBezTo>
                    <a:cubicBezTo>
                      <a:pt x="267934" y="2698612"/>
                      <a:pt x="286007" y="2680539"/>
                      <a:pt x="286007" y="2658244"/>
                    </a:cubicBezTo>
                    <a:cubicBezTo>
                      <a:pt x="286007" y="2635949"/>
                      <a:pt x="267934" y="2617876"/>
                      <a:pt x="245639" y="2617876"/>
                    </a:cubicBezTo>
                    <a:close/>
                    <a:moveTo>
                      <a:pt x="161202" y="2617876"/>
                    </a:moveTo>
                    <a:cubicBezTo>
                      <a:pt x="138907" y="2617876"/>
                      <a:pt x="120834" y="2635949"/>
                      <a:pt x="120834" y="2658244"/>
                    </a:cubicBezTo>
                    <a:cubicBezTo>
                      <a:pt x="120834" y="2680539"/>
                      <a:pt x="138907" y="2698612"/>
                      <a:pt x="161202" y="2698612"/>
                    </a:cubicBezTo>
                    <a:cubicBezTo>
                      <a:pt x="183497" y="2698612"/>
                      <a:pt x="201570" y="2680539"/>
                      <a:pt x="201570" y="2658244"/>
                    </a:cubicBezTo>
                    <a:cubicBezTo>
                      <a:pt x="201570" y="2635949"/>
                      <a:pt x="183497" y="2617876"/>
                      <a:pt x="161202" y="2617876"/>
                    </a:cubicBezTo>
                    <a:close/>
                    <a:moveTo>
                      <a:pt x="76766" y="2617876"/>
                    </a:moveTo>
                    <a:cubicBezTo>
                      <a:pt x="54471" y="2617876"/>
                      <a:pt x="36398" y="2635949"/>
                      <a:pt x="36398" y="2658244"/>
                    </a:cubicBezTo>
                    <a:cubicBezTo>
                      <a:pt x="36398" y="2680539"/>
                      <a:pt x="54471" y="2698612"/>
                      <a:pt x="76766" y="2698612"/>
                    </a:cubicBezTo>
                    <a:cubicBezTo>
                      <a:pt x="99061" y="2698612"/>
                      <a:pt x="117134" y="2680539"/>
                      <a:pt x="117134" y="2658244"/>
                    </a:cubicBezTo>
                    <a:cubicBezTo>
                      <a:pt x="117134" y="2635949"/>
                      <a:pt x="99061" y="2617876"/>
                      <a:pt x="76766" y="2617876"/>
                    </a:cubicBezTo>
                    <a:close/>
                    <a:moveTo>
                      <a:pt x="1343312" y="2531827"/>
                    </a:moveTo>
                    <a:cubicBezTo>
                      <a:pt x="1321017" y="2531827"/>
                      <a:pt x="1302944" y="2549900"/>
                      <a:pt x="1302944" y="2572195"/>
                    </a:cubicBezTo>
                    <a:cubicBezTo>
                      <a:pt x="1302944" y="2594490"/>
                      <a:pt x="1321017" y="2612563"/>
                      <a:pt x="1343312" y="2612563"/>
                    </a:cubicBezTo>
                    <a:cubicBezTo>
                      <a:pt x="1365607" y="2612563"/>
                      <a:pt x="1383680" y="2594490"/>
                      <a:pt x="1383680" y="2572195"/>
                    </a:cubicBezTo>
                    <a:cubicBezTo>
                      <a:pt x="1383680" y="2549900"/>
                      <a:pt x="1365607" y="2531827"/>
                      <a:pt x="1343312" y="2531827"/>
                    </a:cubicBezTo>
                    <a:close/>
                    <a:moveTo>
                      <a:pt x="1258874" y="2531827"/>
                    </a:moveTo>
                    <a:cubicBezTo>
                      <a:pt x="1236579" y="2531827"/>
                      <a:pt x="1218506" y="2549900"/>
                      <a:pt x="1218506" y="2572195"/>
                    </a:cubicBezTo>
                    <a:cubicBezTo>
                      <a:pt x="1218506" y="2594490"/>
                      <a:pt x="1236579" y="2612563"/>
                      <a:pt x="1258874" y="2612563"/>
                    </a:cubicBezTo>
                    <a:cubicBezTo>
                      <a:pt x="1281169" y="2612563"/>
                      <a:pt x="1299242" y="2594490"/>
                      <a:pt x="1299242" y="2572195"/>
                    </a:cubicBezTo>
                    <a:cubicBezTo>
                      <a:pt x="1299242" y="2549900"/>
                      <a:pt x="1281169" y="2531827"/>
                      <a:pt x="1258874" y="2531827"/>
                    </a:cubicBezTo>
                    <a:close/>
                    <a:moveTo>
                      <a:pt x="1174438" y="2531827"/>
                    </a:moveTo>
                    <a:cubicBezTo>
                      <a:pt x="1152143" y="2531827"/>
                      <a:pt x="1134070" y="2549900"/>
                      <a:pt x="1134070" y="2572195"/>
                    </a:cubicBezTo>
                    <a:cubicBezTo>
                      <a:pt x="1134070" y="2594490"/>
                      <a:pt x="1152143" y="2612563"/>
                      <a:pt x="1174438" y="2612563"/>
                    </a:cubicBezTo>
                    <a:cubicBezTo>
                      <a:pt x="1196733" y="2612563"/>
                      <a:pt x="1214806" y="2594490"/>
                      <a:pt x="1214806" y="2572195"/>
                    </a:cubicBezTo>
                    <a:cubicBezTo>
                      <a:pt x="1214806" y="2549900"/>
                      <a:pt x="1196733" y="2531827"/>
                      <a:pt x="1174438" y="2531827"/>
                    </a:cubicBezTo>
                    <a:close/>
                    <a:moveTo>
                      <a:pt x="1090002" y="2531827"/>
                    </a:moveTo>
                    <a:cubicBezTo>
                      <a:pt x="1067707" y="2531827"/>
                      <a:pt x="1049634" y="2549900"/>
                      <a:pt x="1049634" y="2572195"/>
                    </a:cubicBezTo>
                    <a:cubicBezTo>
                      <a:pt x="1049634" y="2594490"/>
                      <a:pt x="1067707" y="2612563"/>
                      <a:pt x="1090002" y="2612563"/>
                    </a:cubicBezTo>
                    <a:cubicBezTo>
                      <a:pt x="1112297" y="2612563"/>
                      <a:pt x="1130370" y="2594490"/>
                      <a:pt x="1130370" y="2572195"/>
                    </a:cubicBezTo>
                    <a:cubicBezTo>
                      <a:pt x="1130370" y="2549900"/>
                      <a:pt x="1112297" y="2531827"/>
                      <a:pt x="1090002" y="2531827"/>
                    </a:cubicBezTo>
                    <a:close/>
                    <a:moveTo>
                      <a:pt x="1005565" y="2531827"/>
                    </a:moveTo>
                    <a:cubicBezTo>
                      <a:pt x="983270" y="2531827"/>
                      <a:pt x="965197" y="2549900"/>
                      <a:pt x="965197" y="2572195"/>
                    </a:cubicBezTo>
                    <a:cubicBezTo>
                      <a:pt x="965197" y="2594490"/>
                      <a:pt x="983270" y="2612563"/>
                      <a:pt x="1005565" y="2612563"/>
                    </a:cubicBezTo>
                    <a:cubicBezTo>
                      <a:pt x="1027860" y="2612563"/>
                      <a:pt x="1045933" y="2594490"/>
                      <a:pt x="1045933" y="2572195"/>
                    </a:cubicBezTo>
                    <a:cubicBezTo>
                      <a:pt x="1045933" y="2549900"/>
                      <a:pt x="1027860" y="2531827"/>
                      <a:pt x="1005565" y="2531827"/>
                    </a:cubicBezTo>
                    <a:close/>
                    <a:moveTo>
                      <a:pt x="921129" y="2531827"/>
                    </a:moveTo>
                    <a:cubicBezTo>
                      <a:pt x="898834" y="2531827"/>
                      <a:pt x="880761" y="2549900"/>
                      <a:pt x="880761" y="2572195"/>
                    </a:cubicBezTo>
                    <a:cubicBezTo>
                      <a:pt x="880761" y="2594490"/>
                      <a:pt x="898834" y="2612563"/>
                      <a:pt x="921129" y="2612563"/>
                    </a:cubicBezTo>
                    <a:cubicBezTo>
                      <a:pt x="943424" y="2612563"/>
                      <a:pt x="961497" y="2594490"/>
                      <a:pt x="961497" y="2572195"/>
                    </a:cubicBezTo>
                    <a:cubicBezTo>
                      <a:pt x="961497" y="2549900"/>
                      <a:pt x="943424" y="2531827"/>
                      <a:pt x="921129" y="2531827"/>
                    </a:cubicBezTo>
                    <a:close/>
                    <a:moveTo>
                      <a:pt x="836693" y="2531827"/>
                    </a:moveTo>
                    <a:cubicBezTo>
                      <a:pt x="814398" y="2531827"/>
                      <a:pt x="796325" y="2549900"/>
                      <a:pt x="796325" y="2572195"/>
                    </a:cubicBezTo>
                    <a:cubicBezTo>
                      <a:pt x="796325" y="2594490"/>
                      <a:pt x="814398" y="2612563"/>
                      <a:pt x="836693" y="2612563"/>
                    </a:cubicBezTo>
                    <a:cubicBezTo>
                      <a:pt x="858988" y="2612563"/>
                      <a:pt x="877061" y="2594490"/>
                      <a:pt x="877061" y="2572195"/>
                    </a:cubicBezTo>
                    <a:cubicBezTo>
                      <a:pt x="877061" y="2549900"/>
                      <a:pt x="858988" y="2531827"/>
                      <a:pt x="836693" y="2531827"/>
                    </a:cubicBezTo>
                    <a:close/>
                    <a:moveTo>
                      <a:pt x="752256" y="2531827"/>
                    </a:moveTo>
                    <a:cubicBezTo>
                      <a:pt x="729961" y="2531827"/>
                      <a:pt x="711888" y="2549900"/>
                      <a:pt x="711888" y="2572195"/>
                    </a:cubicBezTo>
                    <a:cubicBezTo>
                      <a:pt x="711888" y="2594490"/>
                      <a:pt x="729961" y="2612563"/>
                      <a:pt x="752256" y="2612563"/>
                    </a:cubicBezTo>
                    <a:cubicBezTo>
                      <a:pt x="774551" y="2612563"/>
                      <a:pt x="792624" y="2594490"/>
                      <a:pt x="792624" y="2572195"/>
                    </a:cubicBezTo>
                    <a:cubicBezTo>
                      <a:pt x="792624" y="2549900"/>
                      <a:pt x="774551" y="2531827"/>
                      <a:pt x="752256" y="2531827"/>
                    </a:cubicBezTo>
                    <a:close/>
                    <a:moveTo>
                      <a:pt x="667820" y="2531827"/>
                    </a:moveTo>
                    <a:cubicBezTo>
                      <a:pt x="645525" y="2531827"/>
                      <a:pt x="627452" y="2549900"/>
                      <a:pt x="627452" y="2572195"/>
                    </a:cubicBezTo>
                    <a:cubicBezTo>
                      <a:pt x="627452" y="2594490"/>
                      <a:pt x="645525" y="2612563"/>
                      <a:pt x="667820" y="2612563"/>
                    </a:cubicBezTo>
                    <a:cubicBezTo>
                      <a:pt x="690115" y="2612563"/>
                      <a:pt x="708188" y="2594490"/>
                      <a:pt x="708188" y="2572195"/>
                    </a:cubicBezTo>
                    <a:cubicBezTo>
                      <a:pt x="708188" y="2549900"/>
                      <a:pt x="690115" y="2531827"/>
                      <a:pt x="667820" y="2531827"/>
                    </a:cubicBezTo>
                    <a:close/>
                    <a:moveTo>
                      <a:pt x="583384" y="2531827"/>
                    </a:moveTo>
                    <a:cubicBezTo>
                      <a:pt x="561089" y="2531827"/>
                      <a:pt x="543016" y="2549900"/>
                      <a:pt x="543016" y="2572195"/>
                    </a:cubicBezTo>
                    <a:cubicBezTo>
                      <a:pt x="543016" y="2594490"/>
                      <a:pt x="561089" y="2612563"/>
                      <a:pt x="583384" y="2612563"/>
                    </a:cubicBezTo>
                    <a:cubicBezTo>
                      <a:pt x="605679" y="2612563"/>
                      <a:pt x="623752" y="2594490"/>
                      <a:pt x="623752" y="2572195"/>
                    </a:cubicBezTo>
                    <a:cubicBezTo>
                      <a:pt x="623752" y="2549900"/>
                      <a:pt x="605679" y="2531827"/>
                      <a:pt x="583384" y="2531827"/>
                    </a:cubicBezTo>
                    <a:close/>
                    <a:moveTo>
                      <a:pt x="498947" y="2531827"/>
                    </a:moveTo>
                    <a:cubicBezTo>
                      <a:pt x="476652" y="2531827"/>
                      <a:pt x="458579" y="2549900"/>
                      <a:pt x="458579" y="2572195"/>
                    </a:cubicBezTo>
                    <a:cubicBezTo>
                      <a:pt x="458579" y="2594490"/>
                      <a:pt x="476652" y="2612563"/>
                      <a:pt x="498947" y="2612563"/>
                    </a:cubicBezTo>
                    <a:cubicBezTo>
                      <a:pt x="521242" y="2612563"/>
                      <a:pt x="539315" y="2594490"/>
                      <a:pt x="539315" y="2572195"/>
                    </a:cubicBezTo>
                    <a:cubicBezTo>
                      <a:pt x="539315" y="2549900"/>
                      <a:pt x="521242" y="2531827"/>
                      <a:pt x="498947" y="2531827"/>
                    </a:cubicBezTo>
                    <a:close/>
                    <a:moveTo>
                      <a:pt x="414511" y="2531827"/>
                    </a:moveTo>
                    <a:cubicBezTo>
                      <a:pt x="392216" y="2531827"/>
                      <a:pt x="374143" y="2549900"/>
                      <a:pt x="374143" y="2572195"/>
                    </a:cubicBezTo>
                    <a:cubicBezTo>
                      <a:pt x="374143" y="2594490"/>
                      <a:pt x="392216" y="2612563"/>
                      <a:pt x="414511" y="2612563"/>
                    </a:cubicBezTo>
                    <a:cubicBezTo>
                      <a:pt x="436806" y="2612563"/>
                      <a:pt x="454879" y="2594490"/>
                      <a:pt x="454879" y="2572195"/>
                    </a:cubicBezTo>
                    <a:cubicBezTo>
                      <a:pt x="454879" y="2549900"/>
                      <a:pt x="436806" y="2531827"/>
                      <a:pt x="414511" y="2531827"/>
                    </a:cubicBezTo>
                    <a:close/>
                    <a:moveTo>
                      <a:pt x="330075" y="2531827"/>
                    </a:moveTo>
                    <a:cubicBezTo>
                      <a:pt x="307780" y="2531827"/>
                      <a:pt x="289707" y="2549900"/>
                      <a:pt x="289707" y="2572195"/>
                    </a:cubicBezTo>
                    <a:cubicBezTo>
                      <a:pt x="289707" y="2594490"/>
                      <a:pt x="307780" y="2612563"/>
                      <a:pt x="330075" y="2612563"/>
                    </a:cubicBezTo>
                    <a:cubicBezTo>
                      <a:pt x="352370" y="2612563"/>
                      <a:pt x="370443" y="2594490"/>
                      <a:pt x="370443" y="2572195"/>
                    </a:cubicBezTo>
                    <a:cubicBezTo>
                      <a:pt x="370443" y="2549900"/>
                      <a:pt x="352370" y="2531827"/>
                      <a:pt x="330075" y="2531827"/>
                    </a:cubicBezTo>
                    <a:close/>
                    <a:moveTo>
                      <a:pt x="245639" y="2531827"/>
                    </a:moveTo>
                    <a:cubicBezTo>
                      <a:pt x="223344" y="2531827"/>
                      <a:pt x="205271" y="2549900"/>
                      <a:pt x="205271" y="2572195"/>
                    </a:cubicBezTo>
                    <a:cubicBezTo>
                      <a:pt x="205271" y="2594490"/>
                      <a:pt x="223344" y="2612563"/>
                      <a:pt x="245639" y="2612563"/>
                    </a:cubicBezTo>
                    <a:cubicBezTo>
                      <a:pt x="267934" y="2612563"/>
                      <a:pt x="286007" y="2594490"/>
                      <a:pt x="286007" y="2572195"/>
                    </a:cubicBezTo>
                    <a:cubicBezTo>
                      <a:pt x="286007" y="2549900"/>
                      <a:pt x="267934" y="2531827"/>
                      <a:pt x="245639" y="2531827"/>
                    </a:cubicBezTo>
                    <a:close/>
                    <a:moveTo>
                      <a:pt x="161202" y="2531827"/>
                    </a:moveTo>
                    <a:cubicBezTo>
                      <a:pt x="138907" y="2531827"/>
                      <a:pt x="120834" y="2549900"/>
                      <a:pt x="120834" y="2572195"/>
                    </a:cubicBezTo>
                    <a:cubicBezTo>
                      <a:pt x="120834" y="2594490"/>
                      <a:pt x="138907" y="2612563"/>
                      <a:pt x="161202" y="2612563"/>
                    </a:cubicBezTo>
                    <a:cubicBezTo>
                      <a:pt x="183497" y="2612563"/>
                      <a:pt x="201570" y="2594490"/>
                      <a:pt x="201570" y="2572195"/>
                    </a:cubicBezTo>
                    <a:cubicBezTo>
                      <a:pt x="201570" y="2549900"/>
                      <a:pt x="183497" y="2531827"/>
                      <a:pt x="161202" y="2531827"/>
                    </a:cubicBezTo>
                    <a:close/>
                    <a:moveTo>
                      <a:pt x="76766" y="2531827"/>
                    </a:moveTo>
                    <a:cubicBezTo>
                      <a:pt x="54471" y="2531827"/>
                      <a:pt x="36398" y="2549900"/>
                      <a:pt x="36398" y="2572195"/>
                    </a:cubicBezTo>
                    <a:cubicBezTo>
                      <a:pt x="36398" y="2594490"/>
                      <a:pt x="54471" y="2612563"/>
                      <a:pt x="76766" y="2612563"/>
                    </a:cubicBezTo>
                    <a:cubicBezTo>
                      <a:pt x="99061" y="2612563"/>
                      <a:pt x="117134" y="2594490"/>
                      <a:pt x="117134" y="2572195"/>
                    </a:cubicBezTo>
                    <a:cubicBezTo>
                      <a:pt x="117134" y="2549900"/>
                      <a:pt x="99061" y="2531827"/>
                      <a:pt x="76766" y="2531827"/>
                    </a:cubicBezTo>
                    <a:close/>
                    <a:moveTo>
                      <a:pt x="1343312" y="2445777"/>
                    </a:moveTo>
                    <a:cubicBezTo>
                      <a:pt x="1321017" y="2445777"/>
                      <a:pt x="1302944" y="2463850"/>
                      <a:pt x="1302944" y="2486145"/>
                    </a:cubicBezTo>
                    <a:cubicBezTo>
                      <a:pt x="1302944" y="2508440"/>
                      <a:pt x="1321017" y="2526513"/>
                      <a:pt x="1343312" y="2526513"/>
                    </a:cubicBezTo>
                    <a:cubicBezTo>
                      <a:pt x="1365607" y="2526513"/>
                      <a:pt x="1383680" y="2508440"/>
                      <a:pt x="1383680" y="2486145"/>
                    </a:cubicBezTo>
                    <a:cubicBezTo>
                      <a:pt x="1383680" y="2463850"/>
                      <a:pt x="1365607" y="2445777"/>
                      <a:pt x="1343312" y="2445777"/>
                    </a:cubicBezTo>
                    <a:close/>
                    <a:moveTo>
                      <a:pt x="1258874" y="2445777"/>
                    </a:moveTo>
                    <a:cubicBezTo>
                      <a:pt x="1236579" y="2445777"/>
                      <a:pt x="1218506" y="2463850"/>
                      <a:pt x="1218506" y="2486145"/>
                    </a:cubicBezTo>
                    <a:cubicBezTo>
                      <a:pt x="1218506" y="2508440"/>
                      <a:pt x="1236579" y="2526513"/>
                      <a:pt x="1258874" y="2526513"/>
                    </a:cubicBezTo>
                    <a:cubicBezTo>
                      <a:pt x="1281169" y="2526513"/>
                      <a:pt x="1299242" y="2508440"/>
                      <a:pt x="1299242" y="2486145"/>
                    </a:cubicBezTo>
                    <a:cubicBezTo>
                      <a:pt x="1299242" y="2463850"/>
                      <a:pt x="1281169" y="2445777"/>
                      <a:pt x="1258874" y="2445777"/>
                    </a:cubicBezTo>
                    <a:close/>
                    <a:moveTo>
                      <a:pt x="1174438" y="2445777"/>
                    </a:moveTo>
                    <a:cubicBezTo>
                      <a:pt x="1152143" y="2445777"/>
                      <a:pt x="1134070" y="2463850"/>
                      <a:pt x="1134070" y="2486145"/>
                    </a:cubicBezTo>
                    <a:cubicBezTo>
                      <a:pt x="1134070" y="2508440"/>
                      <a:pt x="1152143" y="2526513"/>
                      <a:pt x="1174438" y="2526513"/>
                    </a:cubicBezTo>
                    <a:cubicBezTo>
                      <a:pt x="1196733" y="2526513"/>
                      <a:pt x="1214806" y="2508440"/>
                      <a:pt x="1214806" y="2486145"/>
                    </a:cubicBezTo>
                    <a:cubicBezTo>
                      <a:pt x="1214806" y="2463850"/>
                      <a:pt x="1196733" y="2445777"/>
                      <a:pt x="1174438" y="2445777"/>
                    </a:cubicBezTo>
                    <a:close/>
                    <a:moveTo>
                      <a:pt x="1090002" y="2445777"/>
                    </a:moveTo>
                    <a:cubicBezTo>
                      <a:pt x="1067707" y="2445777"/>
                      <a:pt x="1049634" y="2463850"/>
                      <a:pt x="1049634" y="2486145"/>
                    </a:cubicBezTo>
                    <a:cubicBezTo>
                      <a:pt x="1049634" y="2508440"/>
                      <a:pt x="1067707" y="2526513"/>
                      <a:pt x="1090002" y="2526513"/>
                    </a:cubicBezTo>
                    <a:cubicBezTo>
                      <a:pt x="1112297" y="2526513"/>
                      <a:pt x="1130370" y="2508440"/>
                      <a:pt x="1130370" y="2486145"/>
                    </a:cubicBezTo>
                    <a:cubicBezTo>
                      <a:pt x="1130370" y="2463850"/>
                      <a:pt x="1112297" y="2445777"/>
                      <a:pt x="1090002" y="2445777"/>
                    </a:cubicBezTo>
                    <a:close/>
                    <a:moveTo>
                      <a:pt x="1005565" y="2445777"/>
                    </a:moveTo>
                    <a:cubicBezTo>
                      <a:pt x="983270" y="2445777"/>
                      <a:pt x="965197" y="2463850"/>
                      <a:pt x="965197" y="2486145"/>
                    </a:cubicBezTo>
                    <a:cubicBezTo>
                      <a:pt x="965197" y="2508440"/>
                      <a:pt x="983270" y="2526513"/>
                      <a:pt x="1005565" y="2526513"/>
                    </a:cubicBezTo>
                    <a:cubicBezTo>
                      <a:pt x="1027860" y="2526513"/>
                      <a:pt x="1045933" y="2508440"/>
                      <a:pt x="1045933" y="2486145"/>
                    </a:cubicBezTo>
                    <a:cubicBezTo>
                      <a:pt x="1045933" y="2463850"/>
                      <a:pt x="1027860" y="2445777"/>
                      <a:pt x="1005565" y="2445777"/>
                    </a:cubicBezTo>
                    <a:close/>
                    <a:moveTo>
                      <a:pt x="921129" y="2445777"/>
                    </a:moveTo>
                    <a:cubicBezTo>
                      <a:pt x="898834" y="2445777"/>
                      <a:pt x="880761" y="2463850"/>
                      <a:pt x="880761" y="2486145"/>
                    </a:cubicBezTo>
                    <a:cubicBezTo>
                      <a:pt x="880761" y="2508440"/>
                      <a:pt x="898834" y="2526513"/>
                      <a:pt x="921129" y="2526513"/>
                    </a:cubicBezTo>
                    <a:cubicBezTo>
                      <a:pt x="943424" y="2526513"/>
                      <a:pt x="961497" y="2508440"/>
                      <a:pt x="961497" y="2486145"/>
                    </a:cubicBezTo>
                    <a:cubicBezTo>
                      <a:pt x="961497" y="2463850"/>
                      <a:pt x="943424" y="2445777"/>
                      <a:pt x="921129" y="2445777"/>
                    </a:cubicBezTo>
                    <a:close/>
                    <a:moveTo>
                      <a:pt x="836693" y="2445777"/>
                    </a:moveTo>
                    <a:cubicBezTo>
                      <a:pt x="814398" y="2445777"/>
                      <a:pt x="796325" y="2463850"/>
                      <a:pt x="796325" y="2486145"/>
                    </a:cubicBezTo>
                    <a:cubicBezTo>
                      <a:pt x="796325" y="2508440"/>
                      <a:pt x="814398" y="2526513"/>
                      <a:pt x="836693" y="2526513"/>
                    </a:cubicBezTo>
                    <a:cubicBezTo>
                      <a:pt x="858988" y="2526513"/>
                      <a:pt x="877061" y="2508440"/>
                      <a:pt x="877061" y="2486145"/>
                    </a:cubicBezTo>
                    <a:cubicBezTo>
                      <a:pt x="877061" y="2463850"/>
                      <a:pt x="858988" y="2445777"/>
                      <a:pt x="836693" y="2445777"/>
                    </a:cubicBezTo>
                    <a:close/>
                    <a:moveTo>
                      <a:pt x="752256" y="2445777"/>
                    </a:moveTo>
                    <a:cubicBezTo>
                      <a:pt x="729961" y="2445777"/>
                      <a:pt x="711888" y="2463850"/>
                      <a:pt x="711888" y="2486145"/>
                    </a:cubicBezTo>
                    <a:cubicBezTo>
                      <a:pt x="711888" y="2508440"/>
                      <a:pt x="729961" y="2526513"/>
                      <a:pt x="752256" y="2526513"/>
                    </a:cubicBezTo>
                    <a:cubicBezTo>
                      <a:pt x="774551" y="2526513"/>
                      <a:pt x="792624" y="2508440"/>
                      <a:pt x="792624" y="2486145"/>
                    </a:cubicBezTo>
                    <a:cubicBezTo>
                      <a:pt x="792624" y="2463850"/>
                      <a:pt x="774551" y="2445777"/>
                      <a:pt x="752256" y="2445777"/>
                    </a:cubicBezTo>
                    <a:close/>
                    <a:moveTo>
                      <a:pt x="667820" y="2445777"/>
                    </a:moveTo>
                    <a:cubicBezTo>
                      <a:pt x="645525" y="2445777"/>
                      <a:pt x="627452" y="2463850"/>
                      <a:pt x="627452" y="2486145"/>
                    </a:cubicBezTo>
                    <a:cubicBezTo>
                      <a:pt x="627452" y="2508440"/>
                      <a:pt x="645525" y="2526513"/>
                      <a:pt x="667820" y="2526513"/>
                    </a:cubicBezTo>
                    <a:cubicBezTo>
                      <a:pt x="690115" y="2526513"/>
                      <a:pt x="708188" y="2508440"/>
                      <a:pt x="708188" y="2486145"/>
                    </a:cubicBezTo>
                    <a:cubicBezTo>
                      <a:pt x="708188" y="2463850"/>
                      <a:pt x="690115" y="2445777"/>
                      <a:pt x="667820" y="2445777"/>
                    </a:cubicBezTo>
                    <a:close/>
                    <a:moveTo>
                      <a:pt x="583384" y="2445777"/>
                    </a:moveTo>
                    <a:cubicBezTo>
                      <a:pt x="561089" y="2445777"/>
                      <a:pt x="543016" y="2463850"/>
                      <a:pt x="543016" y="2486145"/>
                    </a:cubicBezTo>
                    <a:cubicBezTo>
                      <a:pt x="543016" y="2508440"/>
                      <a:pt x="561089" y="2526513"/>
                      <a:pt x="583384" y="2526513"/>
                    </a:cubicBezTo>
                    <a:cubicBezTo>
                      <a:pt x="605679" y="2526513"/>
                      <a:pt x="623752" y="2508440"/>
                      <a:pt x="623752" y="2486145"/>
                    </a:cubicBezTo>
                    <a:cubicBezTo>
                      <a:pt x="623752" y="2463850"/>
                      <a:pt x="605679" y="2445777"/>
                      <a:pt x="583384" y="2445777"/>
                    </a:cubicBezTo>
                    <a:close/>
                    <a:moveTo>
                      <a:pt x="498947" y="2445777"/>
                    </a:moveTo>
                    <a:cubicBezTo>
                      <a:pt x="476652" y="2445777"/>
                      <a:pt x="458579" y="2463850"/>
                      <a:pt x="458579" y="2486145"/>
                    </a:cubicBezTo>
                    <a:cubicBezTo>
                      <a:pt x="458579" y="2508440"/>
                      <a:pt x="476652" y="2526513"/>
                      <a:pt x="498947" y="2526513"/>
                    </a:cubicBezTo>
                    <a:cubicBezTo>
                      <a:pt x="521242" y="2526513"/>
                      <a:pt x="539315" y="2508440"/>
                      <a:pt x="539315" y="2486145"/>
                    </a:cubicBezTo>
                    <a:cubicBezTo>
                      <a:pt x="539315" y="2463850"/>
                      <a:pt x="521242" y="2445777"/>
                      <a:pt x="498947" y="2445777"/>
                    </a:cubicBezTo>
                    <a:close/>
                    <a:moveTo>
                      <a:pt x="414511" y="2445777"/>
                    </a:moveTo>
                    <a:cubicBezTo>
                      <a:pt x="392216" y="2445777"/>
                      <a:pt x="374143" y="2463850"/>
                      <a:pt x="374143" y="2486145"/>
                    </a:cubicBezTo>
                    <a:cubicBezTo>
                      <a:pt x="374143" y="2508440"/>
                      <a:pt x="392216" y="2526513"/>
                      <a:pt x="414511" y="2526513"/>
                    </a:cubicBezTo>
                    <a:cubicBezTo>
                      <a:pt x="436806" y="2526513"/>
                      <a:pt x="454879" y="2508440"/>
                      <a:pt x="454879" y="2486145"/>
                    </a:cubicBezTo>
                    <a:cubicBezTo>
                      <a:pt x="454879" y="2463850"/>
                      <a:pt x="436806" y="2445777"/>
                      <a:pt x="414511" y="2445777"/>
                    </a:cubicBezTo>
                    <a:close/>
                    <a:moveTo>
                      <a:pt x="330075" y="2445777"/>
                    </a:moveTo>
                    <a:cubicBezTo>
                      <a:pt x="307780" y="2445777"/>
                      <a:pt x="289707" y="2463850"/>
                      <a:pt x="289707" y="2486145"/>
                    </a:cubicBezTo>
                    <a:cubicBezTo>
                      <a:pt x="289707" y="2508440"/>
                      <a:pt x="307780" y="2526513"/>
                      <a:pt x="330075" y="2526513"/>
                    </a:cubicBezTo>
                    <a:cubicBezTo>
                      <a:pt x="352370" y="2526513"/>
                      <a:pt x="370443" y="2508440"/>
                      <a:pt x="370443" y="2486145"/>
                    </a:cubicBezTo>
                    <a:cubicBezTo>
                      <a:pt x="370443" y="2463850"/>
                      <a:pt x="352370" y="2445777"/>
                      <a:pt x="330075" y="2445777"/>
                    </a:cubicBezTo>
                    <a:close/>
                    <a:moveTo>
                      <a:pt x="245639" y="2445777"/>
                    </a:moveTo>
                    <a:cubicBezTo>
                      <a:pt x="223344" y="2445777"/>
                      <a:pt x="205271" y="2463850"/>
                      <a:pt x="205271" y="2486145"/>
                    </a:cubicBezTo>
                    <a:cubicBezTo>
                      <a:pt x="205271" y="2508440"/>
                      <a:pt x="223344" y="2526513"/>
                      <a:pt x="245639" y="2526513"/>
                    </a:cubicBezTo>
                    <a:cubicBezTo>
                      <a:pt x="267934" y="2526513"/>
                      <a:pt x="286007" y="2508440"/>
                      <a:pt x="286007" y="2486145"/>
                    </a:cubicBezTo>
                    <a:cubicBezTo>
                      <a:pt x="286007" y="2463850"/>
                      <a:pt x="267934" y="2445777"/>
                      <a:pt x="245639" y="2445777"/>
                    </a:cubicBezTo>
                    <a:close/>
                    <a:moveTo>
                      <a:pt x="161202" y="2445777"/>
                    </a:moveTo>
                    <a:cubicBezTo>
                      <a:pt x="138907" y="2445777"/>
                      <a:pt x="120834" y="2463850"/>
                      <a:pt x="120834" y="2486145"/>
                    </a:cubicBezTo>
                    <a:cubicBezTo>
                      <a:pt x="120834" y="2508440"/>
                      <a:pt x="138907" y="2526513"/>
                      <a:pt x="161202" y="2526513"/>
                    </a:cubicBezTo>
                    <a:cubicBezTo>
                      <a:pt x="183497" y="2526513"/>
                      <a:pt x="201570" y="2508440"/>
                      <a:pt x="201570" y="2486145"/>
                    </a:cubicBezTo>
                    <a:cubicBezTo>
                      <a:pt x="201570" y="2463850"/>
                      <a:pt x="183497" y="2445777"/>
                      <a:pt x="161202" y="2445777"/>
                    </a:cubicBezTo>
                    <a:close/>
                    <a:moveTo>
                      <a:pt x="76766" y="2445777"/>
                    </a:moveTo>
                    <a:cubicBezTo>
                      <a:pt x="54471" y="2445777"/>
                      <a:pt x="36398" y="2463850"/>
                      <a:pt x="36398" y="2486145"/>
                    </a:cubicBezTo>
                    <a:cubicBezTo>
                      <a:pt x="36398" y="2508440"/>
                      <a:pt x="54471" y="2526513"/>
                      <a:pt x="76766" y="2526513"/>
                    </a:cubicBezTo>
                    <a:cubicBezTo>
                      <a:pt x="99061" y="2526513"/>
                      <a:pt x="117134" y="2508440"/>
                      <a:pt x="117134" y="2486145"/>
                    </a:cubicBezTo>
                    <a:cubicBezTo>
                      <a:pt x="117134" y="2463850"/>
                      <a:pt x="99061" y="2445777"/>
                      <a:pt x="76766" y="2445777"/>
                    </a:cubicBezTo>
                    <a:close/>
                    <a:moveTo>
                      <a:pt x="1343312" y="2359728"/>
                    </a:moveTo>
                    <a:cubicBezTo>
                      <a:pt x="1321017" y="2359728"/>
                      <a:pt x="1302944" y="2377801"/>
                      <a:pt x="1302944" y="2400096"/>
                    </a:cubicBezTo>
                    <a:cubicBezTo>
                      <a:pt x="1302944" y="2422391"/>
                      <a:pt x="1321017" y="2440464"/>
                      <a:pt x="1343312" y="2440464"/>
                    </a:cubicBezTo>
                    <a:cubicBezTo>
                      <a:pt x="1365607" y="2440464"/>
                      <a:pt x="1383680" y="2422391"/>
                      <a:pt x="1383680" y="2400096"/>
                    </a:cubicBezTo>
                    <a:cubicBezTo>
                      <a:pt x="1383680" y="2377801"/>
                      <a:pt x="1365607" y="2359728"/>
                      <a:pt x="1343312" y="2359728"/>
                    </a:cubicBezTo>
                    <a:close/>
                    <a:moveTo>
                      <a:pt x="1258874" y="2359728"/>
                    </a:moveTo>
                    <a:cubicBezTo>
                      <a:pt x="1236579" y="2359728"/>
                      <a:pt x="1218506" y="2377801"/>
                      <a:pt x="1218506" y="2400096"/>
                    </a:cubicBezTo>
                    <a:cubicBezTo>
                      <a:pt x="1218506" y="2422391"/>
                      <a:pt x="1236579" y="2440464"/>
                      <a:pt x="1258874" y="2440464"/>
                    </a:cubicBezTo>
                    <a:cubicBezTo>
                      <a:pt x="1281169" y="2440464"/>
                      <a:pt x="1299242" y="2422391"/>
                      <a:pt x="1299242" y="2400096"/>
                    </a:cubicBezTo>
                    <a:cubicBezTo>
                      <a:pt x="1299242" y="2377801"/>
                      <a:pt x="1281169" y="2359728"/>
                      <a:pt x="1258874" y="2359728"/>
                    </a:cubicBezTo>
                    <a:close/>
                    <a:moveTo>
                      <a:pt x="1174438" y="2359728"/>
                    </a:moveTo>
                    <a:cubicBezTo>
                      <a:pt x="1152143" y="2359728"/>
                      <a:pt x="1134070" y="2377801"/>
                      <a:pt x="1134070" y="2400096"/>
                    </a:cubicBezTo>
                    <a:cubicBezTo>
                      <a:pt x="1134070" y="2422391"/>
                      <a:pt x="1152143" y="2440464"/>
                      <a:pt x="1174438" y="2440464"/>
                    </a:cubicBezTo>
                    <a:cubicBezTo>
                      <a:pt x="1196733" y="2440464"/>
                      <a:pt x="1214806" y="2422391"/>
                      <a:pt x="1214806" y="2400096"/>
                    </a:cubicBezTo>
                    <a:cubicBezTo>
                      <a:pt x="1214806" y="2377801"/>
                      <a:pt x="1196733" y="2359728"/>
                      <a:pt x="1174438" y="2359728"/>
                    </a:cubicBezTo>
                    <a:close/>
                    <a:moveTo>
                      <a:pt x="1090002" y="2359728"/>
                    </a:moveTo>
                    <a:cubicBezTo>
                      <a:pt x="1067707" y="2359728"/>
                      <a:pt x="1049634" y="2377801"/>
                      <a:pt x="1049634" y="2400096"/>
                    </a:cubicBezTo>
                    <a:cubicBezTo>
                      <a:pt x="1049634" y="2422391"/>
                      <a:pt x="1067707" y="2440464"/>
                      <a:pt x="1090002" y="2440464"/>
                    </a:cubicBezTo>
                    <a:cubicBezTo>
                      <a:pt x="1112297" y="2440464"/>
                      <a:pt x="1130370" y="2422391"/>
                      <a:pt x="1130370" y="2400096"/>
                    </a:cubicBezTo>
                    <a:cubicBezTo>
                      <a:pt x="1130370" y="2377801"/>
                      <a:pt x="1112297" y="2359728"/>
                      <a:pt x="1090002" y="2359728"/>
                    </a:cubicBezTo>
                    <a:close/>
                    <a:moveTo>
                      <a:pt x="1005565" y="2359728"/>
                    </a:moveTo>
                    <a:cubicBezTo>
                      <a:pt x="983270" y="2359728"/>
                      <a:pt x="965197" y="2377801"/>
                      <a:pt x="965197" y="2400096"/>
                    </a:cubicBezTo>
                    <a:cubicBezTo>
                      <a:pt x="965197" y="2422391"/>
                      <a:pt x="983270" y="2440464"/>
                      <a:pt x="1005565" y="2440464"/>
                    </a:cubicBezTo>
                    <a:cubicBezTo>
                      <a:pt x="1027860" y="2440464"/>
                      <a:pt x="1045933" y="2422391"/>
                      <a:pt x="1045933" y="2400096"/>
                    </a:cubicBezTo>
                    <a:cubicBezTo>
                      <a:pt x="1045933" y="2377801"/>
                      <a:pt x="1027860" y="2359728"/>
                      <a:pt x="1005565" y="2359728"/>
                    </a:cubicBezTo>
                    <a:close/>
                    <a:moveTo>
                      <a:pt x="921129" y="2359728"/>
                    </a:moveTo>
                    <a:cubicBezTo>
                      <a:pt x="898834" y="2359728"/>
                      <a:pt x="880761" y="2377801"/>
                      <a:pt x="880761" y="2400096"/>
                    </a:cubicBezTo>
                    <a:cubicBezTo>
                      <a:pt x="880761" y="2422391"/>
                      <a:pt x="898834" y="2440464"/>
                      <a:pt x="921129" y="2440464"/>
                    </a:cubicBezTo>
                    <a:cubicBezTo>
                      <a:pt x="943424" y="2440464"/>
                      <a:pt x="961497" y="2422391"/>
                      <a:pt x="961497" y="2400096"/>
                    </a:cubicBezTo>
                    <a:cubicBezTo>
                      <a:pt x="961497" y="2377801"/>
                      <a:pt x="943424" y="2359728"/>
                      <a:pt x="921129" y="2359728"/>
                    </a:cubicBezTo>
                    <a:close/>
                    <a:moveTo>
                      <a:pt x="836693" y="2359728"/>
                    </a:moveTo>
                    <a:cubicBezTo>
                      <a:pt x="814398" y="2359728"/>
                      <a:pt x="796325" y="2377801"/>
                      <a:pt x="796325" y="2400096"/>
                    </a:cubicBezTo>
                    <a:cubicBezTo>
                      <a:pt x="796325" y="2422391"/>
                      <a:pt x="814398" y="2440464"/>
                      <a:pt x="836693" y="2440464"/>
                    </a:cubicBezTo>
                    <a:cubicBezTo>
                      <a:pt x="858988" y="2440464"/>
                      <a:pt x="877061" y="2422391"/>
                      <a:pt x="877061" y="2400096"/>
                    </a:cubicBezTo>
                    <a:cubicBezTo>
                      <a:pt x="877061" y="2377801"/>
                      <a:pt x="858988" y="2359728"/>
                      <a:pt x="836693" y="2359728"/>
                    </a:cubicBezTo>
                    <a:close/>
                    <a:moveTo>
                      <a:pt x="752256" y="2359728"/>
                    </a:moveTo>
                    <a:cubicBezTo>
                      <a:pt x="729961" y="2359728"/>
                      <a:pt x="711888" y="2377801"/>
                      <a:pt x="711888" y="2400096"/>
                    </a:cubicBezTo>
                    <a:cubicBezTo>
                      <a:pt x="711888" y="2422391"/>
                      <a:pt x="729961" y="2440464"/>
                      <a:pt x="752256" y="2440464"/>
                    </a:cubicBezTo>
                    <a:cubicBezTo>
                      <a:pt x="774551" y="2440464"/>
                      <a:pt x="792624" y="2422391"/>
                      <a:pt x="792624" y="2400096"/>
                    </a:cubicBezTo>
                    <a:cubicBezTo>
                      <a:pt x="792624" y="2377801"/>
                      <a:pt x="774551" y="2359728"/>
                      <a:pt x="752256" y="2359728"/>
                    </a:cubicBezTo>
                    <a:close/>
                    <a:moveTo>
                      <a:pt x="667820" y="2359728"/>
                    </a:moveTo>
                    <a:cubicBezTo>
                      <a:pt x="645525" y="2359728"/>
                      <a:pt x="627452" y="2377801"/>
                      <a:pt x="627452" y="2400096"/>
                    </a:cubicBezTo>
                    <a:cubicBezTo>
                      <a:pt x="627452" y="2422391"/>
                      <a:pt x="645525" y="2440464"/>
                      <a:pt x="667820" y="2440464"/>
                    </a:cubicBezTo>
                    <a:cubicBezTo>
                      <a:pt x="690115" y="2440464"/>
                      <a:pt x="708188" y="2422391"/>
                      <a:pt x="708188" y="2400096"/>
                    </a:cubicBezTo>
                    <a:cubicBezTo>
                      <a:pt x="708188" y="2377801"/>
                      <a:pt x="690115" y="2359728"/>
                      <a:pt x="667820" y="2359728"/>
                    </a:cubicBezTo>
                    <a:close/>
                    <a:moveTo>
                      <a:pt x="583384" y="2359728"/>
                    </a:moveTo>
                    <a:cubicBezTo>
                      <a:pt x="561089" y="2359728"/>
                      <a:pt x="543016" y="2377801"/>
                      <a:pt x="543016" y="2400096"/>
                    </a:cubicBezTo>
                    <a:cubicBezTo>
                      <a:pt x="543016" y="2422391"/>
                      <a:pt x="561089" y="2440464"/>
                      <a:pt x="583384" y="2440464"/>
                    </a:cubicBezTo>
                    <a:cubicBezTo>
                      <a:pt x="605679" y="2440464"/>
                      <a:pt x="623752" y="2422391"/>
                      <a:pt x="623752" y="2400096"/>
                    </a:cubicBezTo>
                    <a:cubicBezTo>
                      <a:pt x="623752" y="2377801"/>
                      <a:pt x="605679" y="2359728"/>
                      <a:pt x="583384" y="2359728"/>
                    </a:cubicBezTo>
                    <a:close/>
                    <a:moveTo>
                      <a:pt x="498947" y="2359728"/>
                    </a:moveTo>
                    <a:cubicBezTo>
                      <a:pt x="476652" y="2359728"/>
                      <a:pt x="458579" y="2377801"/>
                      <a:pt x="458579" y="2400096"/>
                    </a:cubicBezTo>
                    <a:cubicBezTo>
                      <a:pt x="458579" y="2422391"/>
                      <a:pt x="476652" y="2440464"/>
                      <a:pt x="498947" y="2440464"/>
                    </a:cubicBezTo>
                    <a:cubicBezTo>
                      <a:pt x="521242" y="2440464"/>
                      <a:pt x="539315" y="2422391"/>
                      <a:pt x="539315" y="2400096"/>
                    </a:cubicBezTo>
                    <a:cubicBezTo>
                      <a:pt x="539315" y="2377801"/>
                      <a:pt x="521242" y="2359728"/>
                      <a:pt x="498947" y="2359728"/>
                    </a:cubicBezTo>
                    <a:close/>
                    <a:moveTo>
                      <a:pt x="414511" y="2359728"/>
                    </a:moveTo>
                    <a:cubicBezTo>
                      <a:pt x="392216" y="2359728"/>
                      <a:pt x="374143" y="2377801"/>
                      <a:pt x="374143" y="2400096"/>
                    </a:cubicBezTo>
                    <a:cubicBezTo>
                      <a:pt x="374143" y="2422391"/>
                      <a:pt x="392216" y="2440464"/>
                      <a:pt x="414511" y="2440464"/>
                    </a:cubicBezTo>
                    <a:cubicBezTo>
                      <a:pt x="436806" y="2440464"/>
                      <a:pt x="454879" y="2422391"/>
                      <a:pt x="454879" y="2400096"/>
                    </a:cubicBezTo>
                    <a:cubicBezTo>
                      <a:pt x="454879" y="2377801"/>
                      <a:pt x="436806" y="2359728"/>
                      <a:pt x="414511" y="2359728"/>
                    </a:cubicBezTo>
                    <a:close/>
                    <a:moveTo>
                      <a:pt x="330075" y="2359728"/>
                    </a:moveTo>
                    <a:cubicBezTo>
                      <a:pt x="307780" y="2359728"/>
                      <a:pt x="289707" y="2377801"/>
                      <a:pt x="289707" y="2400096"/>
                    </a:cubicBezTo>
                    <a:cubicBezTo>
                      <a:pt x="289707" y="2422391"/>
                      <a:pt x="307780" y="2440464"/>
                      <a:pt x="330075" y="2440464"/>
                    </a:cubicBezTo>
                    <a:cubicBezTo>
                      <a:pt x="352370" y="2440464"/>
                      <a:pt x="370443" y="2422391"/>
                      <a:pt x="370443" y="2400096"/>
                    </a:cubicBezTo>
                    <a:cubicBezTo>
                      <a:pt x="370443" y="2377801"/>
                      <a:pt x="352370" y="2359728"/>
                      <a:pt x="330075" y="2359728"/>
                    </a:cubicBezTo>
                    <a:close/>
                    <a:moveTo>
                      <a:pt x="245639" y="2359728"/>
                    </a:moveTo>
                    <a:cubicBezTo>
                      <a:pt x="223344" y="2359728"/>
                      <a:pt x="205271" y="2377801"/>
                      <a:pt x="205271" y="2400096"/>
                    </a:cubicBezTo>
                    <a:cubicBezTo>
                      <a:pt x="205271" y="2422391"/>
                      <a:pt x="223344" y="2440464"/>
                      <a:pt x="245639" y="2440464"/>
                    </a:cubicBezTo>
                    <a:cubicBezTo>
                      <a:pt x="267934" y="2440464"/>
                      <a:pt x="286007" y="2422391"/>
                      <a:pt x="286007" y="2400096"/>
                    </a:cubicBezTo>
                    <a:cubicBezTo>
                      <a:pt x="286007" y="2377801"/>
                      <a:pt x="267934" y="2359728"/>
                      <a:pt x="245639" y="2359728"/>
                    </a:cubicBezTo>
                    <a:close/>
                    <a:moveTo>
                      <a:pt x="161202" y="2359728"/>
                    </a:moveTo>
                    <a:cubicBezTo>
                      <a:pt x="138907" y="2359728"/>
                      <a:pt x="120834" y="2377801"/>
                      <a:pt x="120834" y="2400096"/>
                    </a:cubicBezTo>
                    <a:cubicBezTo>
                      <a:pt x="120834" y="2422391"/>
                      <a:pt x="138907" y="2440464"/>
                      <a:pt x="161202" y="2440464"/>
                    </a:cubicBezTo>
                    <a:cubicBezTo>
                      <a:pt x="183497" y="2440464"/>
                      <a:pt x="201570" y="2422391"/>
                      <a:pt x="201570" y="2400096"/>
                    </a:cubicBezTo>
                    <a:cubicBezTo>
                      <a:pt x="201570" y="2377801"/>
                      <a:pt x="183497" y="2359728"/>
                      <a:pt x="161202" y="2359728"/>
                    </a:cubicBezTo>
                    <a:close/>
                    <a:moveTo>
                      <a:pt x="76766" y="2359728"/>
                    </a:moveTo>
                    <a:cubicBezTo>
                      <a:pt x="54471" y="2359728"/>
                      <a:pt x="36398" y="2377801"/>
                      <a:pt x="36398" y="2400096"/>
                    </a:cubicBezTo>
                    <a:cubicBezTo>
                      <a:pt x="36398" y="2422391"/>
                      <a:pt x="54471" y="2440464"/>
                      <a:pt x="76766" y="2440464"/>
                    </a:cubicBezTo>
                    <a:cubicBezTo>
                      <a:pt x="99061" y="2440464"/>
                      <a:pt x="117134" y="2422391"/>
                      <a:pt x="117134" y="2400096"/>
                    </a:cubicBezTo>
                    <a:cubicBezTo>
                      <a:pt x="117134" y="2377801"/>
                      <a:pt x="99061" y="2359728"/>
                      <a:pt x="76766" y="2359728"/>
                    </a:cubicBezTo>
                    <a:close/>
                    <a:moveTo>
                      <a:pt x="1343312" y="2273679"/>
                    </a:moveTo>
                    <a:cubicBezTo>
                      <a:pt x="1321017" y="2273679"/>
                      <a:pt x="1302944" y="2291752"/>
                      <a:pt x="1302944" y="2314047"/>
                    </a:cubicBezTo>
                    <a:cubicBezTo>
                      <a:pt x="1302944" y="2336342"/>
                      <a:pt x="1321017" y="2354415"/>
                      <a:pt x="1343312" y="2354415"/>
                    </a:cubicBezTo>
                    <a:cubicBezTo>
                      <a:pt x="1365607" y="2354415"/>
                      <a:pt x="1383680" y="2336342"/>
                      <a:pt x="1383680" y="2314047"/>
                    </a:cubicBezTo>
                    <a:cubicBezTo>
                      <a:pt x="1383680" y="2291752"/>
                      <a:pt x="1365607" y="2273679"/>
                      <a:pt x="1343312" y="2273679"/>
                    </a:cubicBezTo>
                    <a:close/>
                    <a:moveTo>
                      <a:pt x="1258874" y="2273679"/>
                    </a:moveTo>
                    <a:cubicBezTo>
                      <a:pt x="1236579" y="2273679"/>
                      <a:pt x="1218506" y="2291752"/>
                      <a:pt x="1218506" y="2314047"/>
                    </a:cubicBezTo>
                    <a:cubicBezTo>
                      <a:pt x="1218506" y="2336342"/>
                      <a:pt x="1236579" y="2354415"/>
                      <a:pt x="1258874" y="2354415"/>
                    </a:cubicBezTo>
                    <a:cubicBezTo>
                      <a:pt x="1281169" y="2354415"/>
                      <a:pt x="1299242" y="2336342"/>
                      <a:pt x="1299242" y="2314047"/>
                    </a:cubicBezTo>
                    <a:cubicBezTo>
                      <a:pt x="1299242" y="2291752"/>
                      <a:pt x="1281169" y="2273679"/>
                      <a:pt x="1258874" y="2273679"/>
                    </a:cubicBezTo>
                    <a:close/>
                    <a:moveTo>
                      <a:pt x="1174438" y="2273679"/>
                    </a:moveTo>
                    <a:cubicBezTo>
                      <a:pt x="1152143" y="2273679"/>
                      <a:pt x="1134070" y="2291752"/>
                      <a:pt x="1134070" y="2314047"/>
                    </a:cubicBezTo>
                    <a:cubicBezTo>
                      <a:pt x="1134070" y="2336342"/>
                      <a:pt x="1152143" y="2354415"/>
                      <a:pt x="1174438" y="2354415"/>
                    </a:cubicBezTo>
                    <a:cubicBezTo>
                      <a:pt x="1196733" y="2354415"/>
                      <a:pt x="1214806" y="2336342"/>
                      <a:pt x="1214806" y="2314047"/>
                    </a:cubicBezTo>
                    <a:cubicBezTo>
                      <a:pt x="1214806" y="2291752"/>
                      <a:pt x="1196733" y="2273679"/>
                      <a:pt x="1174438" y="2273679"/>
                    </a:cubicBezTo>
                    <a:close/>
                    <a:moveTo>
                      <a:pt x="1090002" y="2273679"/>
                    </a:moveTo>
                    <a:cubicBezTo>
                      <a:pt x="1067707" y="2273679"/>
                      <a:pt x="1049634" y="2291752"/>
                      <a:pt x="1049634" y="2314047"/>
                    </a:cubicBezTo>
                    <a:cubicBezTo>
                      <a:pt x="1049634" y="2336342"/>
                      <a:pt x="1067707" y="2354415"/>
                      <a:pt x="1090002" y="2354415"/>
                    </a:cubicBezTo>
                    <a:cubicBezTo>
                      <a:pt x="1112297" y="2354415"/>
                      <a:pt x="1130370" y="2336342"/>
                      <a:pt x="1130370" y="2314047"/>
                    </a:cubicBezTo>
                    <a:cubicBezTo>
                      <a:pt x="1130370" y="2291752"/>
                      <a:pt x="1112297" y="2273679"/>
                      <a:pt x="1090002" y="2273679"/>
                    </a:cubicBezTo>
                    <a:close/>
                    <a:moveTo>
                      <a:pt x="1005565" y="2273679"/>
                    </a:moveTo>
                    <a:cubicBezTo>
                      <a:pt x="983270" y="2273679"/>
                      <a:pt x="965197" y="2291752"/>
                      <a:pt x="965197" y="2314047"/>
                    </a:cubicBezTo>
                    <a:cubicBezTo>
                      <a:pt x="965197" y="2336342"/>
                      <a:pt x="983270" y="2354415"/>
                      <a:pt x="1005565" y="2354415"/>
                    </a:cubicBezTo>
                    <a:cubicBezTo>
                      <a:pt x="1027860" y="2354415"/>
                      <a:pt x="1045933" y="2336342"/>
                      <a:pt x="1045933" y="2314047"/>
                    </a:cubicBezTo>
                    <a:cubicBezTo>
                      <a:pt x="1045933" y="2291752"/>
                      <a:pt x="1027860" y="2273679"/>
                      <a:pt x="1005565" y="2273679"/>
                    </a:cubicBezTo>
                    <a:close/>
                    <a:moveTo>
                      <a:pt x="921129" y="2273679"/>
                    </a:moveTo>
                    <a:cubicBezTo>
                      <a:pt x="898834" y="2273679"/>
                      <a:pt x="880761" y="2291752"/>
                      <a:pt x="880761" y="2314047"/>
                    </a:cubicBezTo>
                    <a:cubicBezTo>
                      <a:pt x="880761" y="2336342"/>
                      <a:pt x="898834" y="2354415"/>
                      <a:pt x="921129" y="2354415"/>
                    </a:cubicBezTo>
                    <a:cubicBezTo>
                      <a:pt x="943424" y="2354415"/>
                      <a:pt x="961497" y="2336342"/>
                      <a:pt x="961497" y="2314047"/>
                    </a:cubicBezTo>
                    <a:cubicBezTo>
                      <a:pt x="961497" y="2291752"/>
                      <a:pt x="943424" y="2273679"/>
                      <a:pt x="921129" y="2273679"/>
                    </a:cubicBezTo>
                    <a:close/>
                    <a:moveTo>
                      <a:pt x="836693" y="2273679"/>
                    </a:moveTo>
                    <a:cubicBezTo>
                      <a:pt x="814398" y="2273679"/>
                      <a:pt x="796325" y="2291752"/>
                      <a:pt x="796325" y="2314047"/>
                    </a:cubicBezTo>
                    <a:cubicBezTo>
                      <a:pt x="796325" y="2336342"/>
                      <a:pt x="814398" y="2354415"/>
                      <a:pt x="836693" y="2354415"/>
                    </a:cubicBezTo>
                    <a:cubicBezTo>
                      <a:pt x="858988" y="2354415"/>
                      <a:pt x="877061" y="2336342"/>
                      <a:pt x="877061" y="2314047"/>
                    </a:cubicBezTo>
                    <a:cubicBezTo>
                      <a:pt x="877061" y="2291752"/>
                      <a:pt x="858988" y="2273679"/>
                      <a:pt x="836693" y="2273679"/>
                    </a:cubicBezTo>
                    <a:close/>
                    <a:moveTo>
                      <a:pt x="752256" y="2273679"/>
                    </a:moveTo>
                    <a:cubicBezTo>
                      <a:pt x="729961" y="2273679"/>
                      <a:pt x="711888" y="2291752"/>
                      <a:pt x="711888" y="2314047"/>
                    </a:cubicBezTo>
                    <a:cubicBezTo>
                      <a:pt x="711888" y="2336342"/>
                      <a:pt x="729961" y="2354415"/>
                      <a:pt x="752256" y="2354415"/>
                    </a:cubicBezTo>
                    <a:cubicBezTo>
                      <a:pt x="774551" y="2354415"/>
                      <a:pt x="792624" y="2336342"/>
                      <a:pt x="792624" y="2314047"/>
                    </a:cubicBezTo>
                    <a:cubicBezTo>
                      <a:pt x="792624" y="2291752"/>
                      <a:pt x="774551" y="2273679"/>
                      <a:pt x="752256" y="2273679"/>
                    </a:cubicBezTo>
                    <a:close/>
                    <a:moveTo>
                      <a:pt x="667820" y="2273679"/>
                    </a:moveTo>
                    <a:cubicBezTo>
                      <a:pt x="645525" y="2273679"/>
                      <a:pt x="627452" y="2291752"/>
                      <a:pt x="627452" y="2314047"/>
                    </a:cubicBezTo>
                    <a:cubicBezTo>
                      <a:pt x="627452" y="2336342"/>
                      <a:pt x="645525" y="2354415"/>
                      <a:pt x="667820" y="2354415"/>
                    </a:cubicBezTo>
                    <a:cubicBezTo>
                      <a:pt x="690115" y="2354415"/>
                      <a:pt x="708188" y="2336342"/>
                      <a:pt x="708188" y="2314047"/>
                    </a:cubicBezTo>
                    <a:cubicBezTo>
                      <a:pt x="708188" y="2291752"/>
                      <a:pt x="690115" y="2273679"/>
                      <a:pt x="667820" y="2273679"/>
                    </a:cubicBezTo>
                    <a:close/>
                    <a:moveTo>
                      <a:pt x="583384" y="2273679"/>
                    </a:moveTo>
                    <a:cubicBezTo>
                      <a:pt x="561089" y="2273679"/>
                      <a:pt x="543016" y="2291752"/>
                      <a:pt x="543016" y="2314047"/>
                    </a:cubicBezTo>
                    <a:cubicBezTo>
                      <a:pt x="543016" y="2336342"/>
                      <a:pt x="561089" y="2354415"/>
                      <a:pt x="583384" y="2354415"/>
                    </a:cubicBezTo>
                    <a:cubicBezTo>
                      <a:pt x="605679" y="2354415"/>
                      <a:pt x="623752" y="2336342"/>
                      <a:pt x="623752" y="2314047"/>
                    </a:cubicBezTo>
                    <a:cubicBezTo>
                      <a:pt x="623752" y="2291752"/>
                      <a:pt x="605679" y="2273679"/>
                      <a:pt x="583384" y="2273679"/>
                    </a:cubicBezTo>
                    <a:close/>
                    <a:moveTo>
                      <a:pt x="498947" y="2273679"/>
                    </a:moveTo>
                    <a:cubicBezTo>
                      <a:pt x="476652" y="2273679"/>
                      <a:pt x="458579" y="2291752"/>
                      <a:pt x="458579" y="2314047"/>
                    </a:cubicBezTo>
                    <a:cubicBezTo>
                      <a:pt x="458579" y="2336342"/>
                      <a:pt x="476652" y="2354415"/>
                      <a:pt x="498947" y="2354415"/>
                    </a:cubicBezTo>
                    <a:cubicBezTo>
                      <a:pt x="521242" y="2354415"/>
                      <a:pt x="539315" y="2336342"/>
                      <a:pt x="539315" y="2314047"/>
                    </a:cubicBezTo>
                    <a:cubicBezTo>
                      <a:pt x="539315" y="2291752"/>
                      <a:pt x="521242" y="2273679"/>
                      <a:pt x="498947" y="2273679"/>
                    </a:cubicBezTo>
                    <a:close/>
                    <a:moveTo>
                      <a:pt x="414511" y="2273679"/>
                    </a:moveTo>
                    <a:cubicBezTo>
                      <a:pt x="392216" y="2273679"/>
                      <a:pt x="374143" y="2291752"/>
                      <a:pt x="374143" y="2314047"/>
                    </a:cubicBezTo>
                    <a:cubicBezTo>
                      <a:pt x="374143" y="2336342"/>
                      <a:pt x="392216" y="2354415"/>
                      <a:pt x="414511" y="2354415"/>
                    </a:cubicBezTo>
                    <a:cubicBezTo>
                      <a:pt x="436806" y="2354415"/>
                      <a:pt x="454879" y="2336342"/>
                      <a:pt x="454879" y="2314047"/>
                    </a:cubicBezTo>
                    <a:cubicBezTo>
                      <a:pt x="454879" y="2291752"/>
                      <a:pt x="436806" y="2273679"/>
                      <a:pt x="414511" y="2273679"/>
                    </a:cubicBezTo>
                    <a:close/>
                    <a:moveTo>
                      <a:pt x="330075" y="2273679"/>
                    </a:moveTo>
                    <a:cubicBezTo>
                      <a:pt x="307780" y="2273679"/>
                      <a:pt x="289707" y="2291752"/>
                      <a:pt x="289707" y="2314047"/>
                    </a:cubicBezTo>
                    <a:cubicBezTo>
                      <a:pt x="289707" y="2336342"/>
                      <a:pt x="307780" y="2354415"/>
                      <a:pt x="330075" y="2354415"/>
                    </a:cubicBezTo>
                    <a:cubicBezTo>
                      <a:pt x="352370" y="2354415"/>
                      <a:pt x="370443" y="2336342"/>
                      <a:pt x="370443" y="2314047"/>
                    </a:cubicBezTo>
                    <a:cubicBezTo>
                      <a:pt x="370443" y="2291752"/>
                      <a:pt x="352370" y="2273679"/>
                      <a:pt x="330075" y="2273679"/>
                    </a:cubicBezTo>
                    <a:close/>
                    <a:moveTo>
                      <a:pt x="245639" y="2273679"/>
                    </a:moveTo>
                    <a:cubicBezTo>
                      <a:pt x="223344" y="2273679"/>
                      <a:pt x="205271" y="2291752"/>
                      <a:pt x="205271" y="2314047"/>
                    </a:cubicBezTo>
                    <a:cubicBezTo>
                      <a:pt x="205271" y="2336342"/>
                      <a:pt x="223344" y="2354415"/>
                      <a:pt x="245639" y="2354415"/>
                    </a:cubicBezTo>
                    <a:cubicBezTo>
                      <a:pt x="267934" y="2354415"/>
                      <a:pt x="286007" y="2336342"/>
                      <a:pt x="286007" y="2314047"/>
                    </a:cubicBezTo>
                    <a:cubicBezTo>
                      <a:pt x="286007" y="2291752"/>
                      <a:pt x="267934" y="2273679"/>
                      <a:pt x="245639" y="2273679"/>
                    </a:cubicBezTo>
                    <a:close/>
                    <a:moveTo>
                      <a:pt x="161202" y="2273679"/>
                    </a:moveTo>
                    <a:cubicBezTo>
                      <a:pt x="138907" y="2273679"/>
                      <a:pt x="120834" y="2291752"/>
                      <a:pt x="120834" y="2314047"/>
                    </a:cubicBezTo>
                    <a:cubicBezTo>
                      <a:pt x="120834" y="2336342"/>
                      <a:pt x="138907" y="2354415"/>
                      <a:pt x="161202" y="2354415"/>
                    </a:cubicBezTo>
                    <a:cubicBezTo>
                      <a:pt x="183497" y="2354415"/>
                      <a:pt x="201570" y="2336342"/>
                      <a:pt x="201570" y="2314047"/>
                    </a:cubicBezTo>
                    <a:cubicBezTo>
                      <a:pt x="201570" y="2291752"/>
                      <a:pt x="183497" y="2273679"/>
                      <a:pt x="161202" y="2273679"/>
                    </a:cubicBezTo>
                    <a:close/>
                    <a:moveTo>
                      <a:pt x="76766" y="2273679"/>
                    </a:moveTo>
                    <a:cubicBezTo>
                      <a:pt x="54471" y="2273679"/>
                      <a:pt x="36398" y="2291752"/>
                      <a:pt x="36398" y="2314047"/>
                    </a:cubicBezTo>
                    <a:cubicBezTo>
                      <a:pt x="36398" y="2336342"/>
                      <a:pt x="54471" y="2354415"/>
                      <a:pt x="76766" y="2354415"/>
                    </a:cubicBezTo>
                    <a:cubicBezTo>
                      <a:pt x="99061" y="2354415"/>
                      <a:pt x="117134" y="2336342"/>
                      <a:pt x="117134" y="2314047"/>
                    </a:cubicBezTo>
                    <a:cubicBezTo>
                      <a:pt x="117134" y="2291752"/>
                      <a:pt x="99061" y="2273679"/>
                      <a:pt x="76766" y="2273679"/>
                    </a:cubicBezTo>
                    <a:close/>
                    <a:moveTo>
                      <a:pt x="1343312" y="2187630"/>
                    </a:moveTo>
                    <a:cubicBezTo>
                      <a:pt x="1321017" y="2187630"/>
                      <a:pt x="1302944" y="2205703"/>
                      <a:pt x="1302944" y="2227998"/>
                    </a:cubicBezTo>
                    <a:cubicBezTo>
                      <a:pt x="1302944" y="2250293"/>
                      <a:pt x="1321017" y="2268366"/>
                      <a:pt x="1343312" y="2268366"/>
                    </a:cubicBezTo>
                    <a:cubicBezTo>
                      <a:pt x="1365607" y="2268366"/>
                      <a:pt x="1383680" y="2250293"/>
                      <a:pt x="1383680" y="2227998"/>
                    </a:cubicBezTo>
                    <a:cubicBezTo>
                      <a:pt x="1383680" y="2205703"/>
                      <a:pt x="1365607" y="2187630"/>
                      <a:pt x="1343312" y="2187630"/>
                    </a:cubicBezTo>
                    <a:close/>
                    <a:moveTo>
                      <a:pt x="1258874" y="2187630"/>
                    </a:moveTo>
                    <a:cubicBezTo>
                      <a:pt x="1236579" y="2187630"/>
                      <a:pt x="1218506" y="2205703"/>
                      <a:pt x="1218506" y="2227998"/>
                    </a:cubicBezTo>
                    <a:cubicBezTo>
                      <a:pt x="1218506" y="2250293"/>
                      <a:pt x="1236579" y="2268366"/>
                      <a:pt x="1258874" y="2268366"/>
                    </a:cubicBezTo>
                    <a:cubicBezTo>
                      <a:pt x="1281169" y="2268366"/>
                      <a:pt x="1299242" y="2250293"/>
                      <a:pt x="1299242" y="2227998"/>
                    </a:cubicBezTo>
                    <a:cubicBezTo>
                      <a:pt x="1299242" y="2205703"/>
                      <a:pt x="1281169" y="2187630"/>
                      <a:pt x="1258874" y="2187630"/>
                    </a:cubicBezTo>
                    <a:close/>
                    <a:moveTo>
                      <a:pt x="1174438" y="2187630"/>
                    </a:moveTo>
                    <a:cubicBezTo>
                      <a:pt x="1152143" y="2187630"/>
                      <a:pt x="1134070" y="2205703"/>
                      <a:pt x="1134070" y="2227998"/>
                    </a:cubicBezTo>
                    <a:cubicBezTo>
                      <a:pt x="1134070" y="2250293"/>
                      <a:pt x="1152143" y="2268366"/>
                      <a:pt x="1174438" y="2268366"/>
                    </a:cubicBezTo>
                    <a:cubicBezTo>
                      <a:pt x="1196733" y="2268366"/>
                      <a:pt x="1214806" y="2250293"/>
                      <a:pt x="1214806" y="2227998"/>
                    </a:cubicBezTo>
                    <a:cubicBezTo>
                      <a:pt x="1214806" y="2205703"/>
                      <a:pt x="1196733" y="2187630"/>
                      <a:pt x="1174438" y="2187630"/>
                    </a:cubicBezTo>
                    <a:close/>
                    <a:moveTo>
                      <a:pt x="1090002" y="2187630"/>
                    </a:moveTo>
                    <a:cubicBezTo>
                      <a:pt x="1067707" y="2187630"/>
                      <a:pt x="1049634" y="2205703"/>
                      <a:pt x="1049634" y="2227998"/>
                    </a:cubicBezTo>
                    <a:cubicBezTo>
                      <a:pt x="1049634" y="2250293"/>
                      <a:pt x="1067707" y="2268366"/>
                      <a:pt x="1090002" y="2268366"/>
                    </a:cubicBezTo>
                    <a:cubicBezTo>
                      <a:pt x="1112297" y="2268366"/>
                      <a:pt x="1130370" y="2250293"/>
                      <a:pt x="1130370" y="2227998"/>
                    </a:cubicBezTo>
                    <a:cubicBezTo>
                      <a:pt x="1130370" y="2205703"/>
                      <a:pt x="1112297" y="2187630"/>
                      <a:pt x="1090002" y="2187630"/>
                    </a:cubicBezTo>
                    <a:close/>
                    <a:moveTo>
                      <a:pt x="1005565" y="2187630"/>
                    </a:moveTo>
                    <a:cubicBezTo>
                      <a:pt x="983270" y="2187630"/>
                      <a:pt x="965197" y="2205703"/>
                      <a:pt x="965197" y="2227998"/>
                    </a:cubicBezTo>
                    <a:cubicBezTo>
                      <a:pt x="965197" y="2250293"/>
                      <a:pt x="983270" y="2268366"/>
                      <a:pt x="1005565" y="2268366"/>
                    </a:cubicBezTo>
                    <a:cubicBezTo>
                      <a:pt x="1027860" y="2268366"/>
                      <a:pt x="1045933" y="2250293"/>
                      <a:pt x="1045933" y="2227998"/>
                    </a:cubicBezTo>
                    <a:cubicBezTo>
                      <a:pt x="1045933" y="2205703"/>
                      <a:pt x="1027860" y="2187630"/>
                      <a:pt x="1005565" y="2187630"/>
                    </a:cubicBezTo>
                    <a:close/>
                    <a:moveTo>
                      <a:pt x="921129" y="2187630"/>
                    </a:moveTo>
                    <a:cubicBezTo>
                      <a:pt x="898834" y="2187630"/>
                      <a:pt x="880761" y="2205703"/>
                      <a:pt x="880761" y="2227998"/>
                    </a:cubicBezTo>
                    <a:cubicBezTo>
                      <a:pt x="880761" y="2250293"/>
                      <a:pt x="898834" y="2268366"/>
                      <a:pt x="921129" y="2268366"/>
                    </a:cubicBezTo>
                    <a:cubicBezTo>
                      <a:pt x="943424" y="2268366"/>
                      <a:pt x="961497" y="2250293"/>
                      <a:pt x="961497" y="2227998"/>
                    </a:cubicBezTo>
                    <a:cubicBezTo>
                      <a:pt x="961497" y="2205703"/>
                      <a:pt x="943424" y="2187630"/>
                      <a:pt x="921129" y="2187630"/>
                    </a:cubicBezTo>
                    <a:close/>
                    <a:moveTo>
                      <a:pt x="836693" y="2187630"/>
                    </a:moveTo>
                    <a:cubicBezTo>
                      <a:pt x="814398" y="2187630"/>
                      <a:pt x="796325" y="2205703"/>
                      <a:pt x="796325" y="2227998"/>
                    </a:cubicBezTo>
                    <a:cubicBezTo>
                      <a:pt x="796325" y="2250293"/>
                      <a:pt x="814398" y="2268366"/>
                      <a:pt x="836693" y="2268366"/>
                    </a:cubicBezTo>
                    <a:cubicBezTo>
                      <a:pt x="858988" y="2268366"/>
                      <a:pt x="877061" y="2250293"/>
                      <a:pt x="877061" y="2227998"/>
                    </a:cubicBezTo>
                    <a:cubicBezTo>
                      <a:pt x="877061" y="2205703"/>
                      <a:pt x="858988" y="2187630"/>
                      <a:pt x="836693" y="2187630"/>
                    </a:cubicBezTo>
                    <a:close/>
                    <a:moveTo>
                      <a:pt x="752256" y="2187630"/>
                    </a:moveTo>
                    <a:cubicBezTo>
                      <a:pt x="729961" y="2187630"/>
                      <a:pt x="711888" y="2205703"/>
                      <a:pt x="711888" y="2227998"/>
                    </a:cubicBezTo>
                    <a:cubicBezTo>
                      <a:pt x="711888" y="2250293"/>
                      <a:pt x="729961" y="2268366"/>
                      <a:pt x="752256" y="2268366"/>
                    </a:cubicBezTo>
                    <a:cubicBezTo>
                      <a:pt x="774551" y="2268366"/>
                      <a:pt x="792624" y="2250293"/>
                      <a:pt x="792624" y="2227998"/>
                    </a:cubicBezTo>
                    <a:cubicBezTo>
                      <a:pt x="792624" y="2205703"/>
                      <a:pt x="774551" y="2187630"/>
                      <a:pt x="752256" y="2187630"/>
                    </a:cubicBezTo>
                    <a:close/>
                    <a:moveTo>
                      <a:pt x="667820" y="2187630"/>
                    </a:moveTo>
                    <a:cubicBezTo>
                      <a:pt x="645525" y="2187630"/>
                      <a:pt x="627452" y="2205703"/>
                      <a:pt x="627452" y="2227998"/>
                    </a:cubicBezTo>
                    <a:cubicBezTo>
                      <a:pt x="627452" y="2250293"/>
                      <a:pt x="645525" y="2268366"/>
                      <a:pt x="667820" y="2268366"/>
                    </a:cubicBezTo>
                    <a:cubicBezTo>
                      <a:pt x="690115" y="2268366"/>
                      <a:pt x="708188" y="2250293"/>
                      <a:pt x="708188" y="2227998"/>
                    </a:cubicBezTo>
                    <a:cubicBezTo>
                      <a:pt x="708188" y="2205703"/>
                      <a:pt x="690115" y="2187630"/>
                      <a:pt x="667820" y="2187630"/>
                    </a:cubicBezTo>
                    <a:close/>
                    <a:moveTo>
                      <a:pt x="583384" y="2187630"/>
                    </a:moveTo>
                    <a:cubicBezTo>
                      <a:pt x="561089" y="2187630"/>
                      <a:pt x="543016" y="2205703"/>
                      <a:pt x="543016" y="2227998"/>
                    </a:cubicBezTo>
                    <a:cubicBezTo>
                      <a:pt x="543016" y="2250293"/>
                      <a:pt x="561089" y="2268366"/>
                      <a:pt x="583384" y="2268366"/>
                    </a:cubicBezTo>
                    <a:cubicBezTo>
                      <a:pt x="605679" y="2268366"/>
                      <a:pt x="623752" y="2250293"/>
                      <a:pt x="623752" y="2227998"/>
                    </a:cubicBezTo>
                    <a:cubicBezTo>
                      <a:pt x="623752" y="2205703"/>
                      <a:pt x="605679" y="2187630"/>
                      <a:pt x="583384" y="2187630"/>
                    </a:cubicBezTo>
                    <a:close/>
                    <a:moveTo>
                      <a:pt x="498947" y="2187630"/>
                    </a:moveTo>
                    <a:cubicBezTo>
                      <a:pt x="476652" y="2187630"/>
                      <a:pt x="458579" y="2205703"/>
                      <a:pt x="458579" y="2227998"/>
                    </a:cubicBezTo>
                    <a:cubicBezTo>
                      <a:pt x="458579" y="2250293"/>
                      <a:pt x="476652" y="2268366"/>
                      <a:pt x="498947" y="2268366"/>
                    </a:cubicBezTo>
                    <a:cubicBezTo>
                      <a:pt x="521242" y="2268366"/>
                      <a:pt x="539315" y="2250293"/>
                      <a:pt x="539315" y="2227998"/>
                    </a:cubicBezTo>
                    <a:cubicBezTo>
                      <a:pt x="539315" y="2205703"/>
                      <a:pt x="521242" y="2187630"/>
                      <a:pt x="498947" y="2187630"/>
                    </a:cubicBezTo>
                    <a:close/>
                    <a:moveTo>
                      <a:pt x="414511" y="2187630"/>
                    </a:moveTo>
                    <a:cubicBezTo>
                      <a:pt x="392216" y="2187630"/>
                      <a:pt x="374143" y="2205703"/>
                      <a:pt x="374143" y="2227998"/>
                    </a:cubicBezTo>
                    <a:cubicBezTo>
                      <a:pt x="374143" y="2250293"/>
                      <a:pt x="392216" y="2268366"/>
                      <a:pt x="414511" y="2268366"/>
                    </a:cubicBezTo>
                    <a:cubicBezTo>
                      <a:pt x="436806" y="2268366"/>
                      <a:pt x="454879" y="2250293"/>
                      <a:pt x="454879" y="2227998"/>
                    </a:cubicBezTo>
                    <a:cubicBezTo>
                      <a:pt x="454879" y="2205703"/>
                      <a:pt x="436806" y="2187630"/>
                      <a:pt x="414511" y="2187630"/>
                    </a:cubicBezTo>
                    <a:close/>
                    <a:moveTo>
                      <a:pt x="330075" y="2187630"/>
                    </a:moveTo>
                    <a:cubicBezTo>
                      <a:pt x="307780" y="2187630"/>
                      <a:pt x="289707" y="2205703"/>
                      <a:pt x="289707" y="2227998"/>
                    </a:cubicBezTo>
                    <a:cubicBezTo>
                      <a:pt x="289707" y="2250293"/>
                      <a:pt x="307780" y="2268366"/>
                      <a:pt x="330075" y="2268366"/>
                    </a:cubicBezTo>
                    <a:cubicBezTo>
                      <a:pt x="352370" y="2268366"/>
                      <a:pt x="370443" y="2250293"/>
                      <a:pt x="370443" y="2227998"/>
                    </a:cubicBezTo>
                    <a:cubicBezTo>
                      <a:pt x="370443" y="2205703"/>
                      <a:pt x="352370" y="2187630"/>
                      <a:pt x="330075" y="2187630"/>
                    </a:cubicBezTo>
                    <a:close/>
                    <a:moveTo>
                      <a:pt x="245639" y="2187630"/>
                    </a:moveTo>
                    <a:cubicBezTo>
                      <a:pt x="223344" y="2187630"/>
                      <a:pt x="205271" y="2205703"/>
                      <a:pt x="205271" y="2227998"/>
                    </a:cubicBezTo>
                    <a:cubicBezTo>
                      <a:pt x="205271" y="2250293"/>
                      <a:pt x="223344" y="2268366"/>
                      <a:pt x="245639" y="2268366"/>
                    </a:cubicBezTo>
                    <a:cubicBezTo>
                      <a:pt x="267934" y="2268366"/>
                      <a:pt x="286007" y="2250293"/>
                      <a:pt x="286007" y="2227998"/>
                    </a:cubicBezTo>
                    <a:cubicBezTo>
                      <a:pt x="286007" y="2205703"/>
                      <a:pt x="267934" y="2187630"/>
                      <a:pt x="245639" y="2187630"/>
                    </a:cubicBezTo>
                    <a:close/>
                    <a:moveTo>
                      <a:pt x="161202" y="2187630"/>
                    </a:moveTo>
                    <a:cubicBezTo>
                      <a:pt x="138907" y="2187630"/>
                      <a:pt x="120834" y="2205703"/>
                      <a:pt x="120834" y="2227998"/>
                    </a:cubicBezTo>
                    <a:cubicBezTo>
                      <a:pt x="120834" y="2250293"/>
                      <a:pt x="138907" y="2268366"/>
                      <a:pt x="161202" y="2268366"/>
                    </a:cubicBezTo>
                    <a:cubicBezTo>
                      <a:pt x="183497" y="2268366"/>
                      <a:pt x="201570" y="2250293"/>
                      <a:pt x="201570" y="2227998"/>
                    </a:cubicBezTo>
                    <a:cubicBezTo>
                      <a:pt x="201570" y="2205703"/>
                      <a:pt x="183497" y="2187630"/>
                      <a:pt x="161202" y="2187630"/>
                    </a:cubicBezTo>
                    <a:close/>
                    <a:moveTo>
                      <a:pt x="76766" y="2187630"/>
                    </a:moveTo>
                    <a:cubicBezTo>
                      <a:pt x="54471" y="2187630"/>
                      <a:pt x="36398" y="2205703"/>
                      <a:pt x="36398" y="2227998"/>
                    </a:cubicBezTo>
                    <a:cubicBezTo>
                      <a:pt x="36398" y="2250293"/>
                      <a:pt x="54471" y="2268366"/>
                      <a:pt x="76766" y="2268366"/>
                    </a:cubicBezTo>
                    <a:cubicBezTo>
                      <a:pt x="99061" y="2268366"/>
                      <a:pt x="117134" y="2250293"/>
                      <a:pt x="117134" y="2227998"/>
                    </a:cubicBezTo>
                    <a:cubicBezTo>
                      <a:pt x="117134" y="2205703"/>
                      <a:pt x="99061" y="2187630"/>
                      <a:pt x="76766" y="2187630"/>
                    </a:cubicBezTo>
                    <a:close/>
                    <a:moveTo>
                      <a:pt x="1343312" y="2101580"/>
                    </a:moveTo>
                    <a:cubicBezTo>
                      <a:pt x="1321017" y="2101580"/>
                      <a:pt x="1302944" y="2119653"/>
                      <a:pt x="1302944" y="2141948"/>
                    </a:cubicBezTo>
                    <a:cubicBezTo>
                      <a:pt x="1302944" y="2164243"/>
                      <a:pt x="1321017" y="2182316"/>
                      <a:pt x="1343312" y="2182316"/>
                    </a:cubicBezTo>
                    <a:cubicBezTo>
                      <a:pt x="1365607" y="2182316"/>
                      <a:pt x="1383680" y="2164243"/>
                      <a:pt x="1383680" y="2141948"/>
                    </a:cubicBezTo>
                    <a:cubicBezTo>
                      <a:pt x="1383680" y="2119653"/>
                      <a:pt x="1365607" y="2101580"/>
                      <a:pt x="1343312" y="2101580"/>
                    </a:cubicBezTo>
                    <a:close/>
                    <a:moveTo>
                      <a:pt x="1258874" y="2101580"/>
                    </a:moveTo>
                    <a:cubicBezTo>
                      <a:pt x="1236579" y="2101580"/>
                      <a:pt x="1218506" y="2119653"/>
                      <a:pt x="1218506" y="2141948"/>
                    </a:cubicBezTo>
                    <a:cubicBezTo>
                      <a:pt x="1218506" y="2164243"/>
                      <a:pt x="1236579" y="2182316"/>
                      <a:pt x="1258874" y="2182316"/>
                    </a:cubicBezTo>
                    <a:cubicBezTo>
                      <a:pt x="1281169" y="2182316"/>
                      <a:pt x="1299242" y="2164243"/>
                      <a:pt x="1299242" y="2141948"/>
                    </a:cubicBezTo>
                    <a:cubicBezTo>
                      <a:pt x="1299242" y="2119653"/>
                      <a:pt x="1281169" y="2101580"/>
                      <a:pt x="1258874" y="2101580"/>
                    </a:cubicBezTo>
                    <a:close/>
                    <a:moveTo>
                      <a:pt x="1174438" y="2101580"/>
                    </a:moveTo>
                    <a:cubicBezTo>
                      <a:pt x="1152143" y="2101580"/>
                      <a:pt x="1134070" y="2119653"/>
                      <a:pt x="1134070" y="2141948"/>
                    </a:cubicBezTo>
                    <a:cubicBezTo>
                      <a:pt x="1134070" y="2164243"/>
                      <a:pt x="1152143" y="2182316"/>
                      <a:pt x="1174438" y="2182316"/>
                    </a:cubicBezTo>
                    <a:cubicBezTo>
                      <a:pt x="1196733" y="2182316"/>
                      <a:pt x="1214806" y="2164243"/>
                      <a:pt x="1214806" y="2141948"/>
                    </a:cubicBezTo>
                    <a:cubicBezTo>
                      <a:pt x="1214806" y="2119653"/>
                      <a:pt x="1196733" y="2101580"/>
                      <a:pt x="1174438" y="2101580"/>
                    </a:cubicBezTo>
                    <a:close/>
                    <a:moveTo>
                      <a:pt x="1090002" y="2101580"/>
                    </a:moveTo>
                    <a:cubicBezTo>
                      <a:pt x="1067707" y="2101580"/>
                      <a:pt x="1049634" y="2119653"/>
                      <a:pt x="1049634" y="2141948"/>
                    </a:cubicBezTo>
                    <a:cubicBezTo>
                      <a:pt x="1049634" y="2164243"/>
                      <a:pt x="1067707" y="2182316"/>
                      <a:pt x="1090002" y="2182316"/>
                    </a:cubicBezTo>
                    <a:cubicBezTo>
                      <a:pt x="1112297" y="2182316"/>
                      <a:pt x="1130370" y="2164243"/>
                      <a:pt x="1130370" y="2141948"/>
                    </a:cubicBezTo>
                    <a:cubicBezTo>
                      <a:pt x="1130370" y="2119653"/>
                      <a:pt x="1112297" y="2101580"/>
                      <a:pt x="1090002" y="2101580"/>
                    </a:cubicBezTo>
                    <a:close/>
                    <a:moveTo>
                      <a:pt x="1005565" y="2101580"/>
                    </a:moveTo>
                    <a:cubicBezTo>
                      <a:pt x="983270" y="2101580"/>
                      <a:pt x="965197" y="2119653"/>
                      <a:pt x="965197" y="2141948"/>
                    </a:cubicBezTo>
                    <a:cubicBezTo>
                      <a:pt x="965197" y="2164243"/>
                      <a:pt x="983270" y="2182316"/>
                      <a:pt x="1005565" y="2182316"/>
                    </a:cubicBezTo>
                    <a:cubicBezTo>
                      <a:pt x="1027860" y="2182316"/>
                      <a:pt x="1045933" y="2164243"/>
                      <a:pt x="1045933" y="2141948"/>
                    </a:cubicBezTo>
                    <a:cubicBezTo>
                      <a:pt x="1045933" y="2119653"/>
                      <a:pt x="1027860" y="2101580"/>
                      <a:pt x="1005565" y="2101580"/>
                    </a:cubicBezTo>
                    <a:close/>
                    <a:moveTo>
                      <a:pt x="921129" y="2101580"/>
                    </a:moveTo>
                    <a:cubicBezTo>
                      <a:pt x="898834" y="2101580"/>
                      <a:pt x="880761" y="2119653"/>
                      <a:pt x="880761" y="2141948"/>
                    </a:cubicBezTo>
                    <a:cubicBezTo>
                      <a:pt x="880761" y="2164243"/>
                      <a:pt x="898834" y="2182316"/>
                      <a:pt x="921129" y="2182316"/>
                    </a:cubicBezTo>
                    <a:cubicBezTo>
                      <a:pt x="943424" y="2182316"/>
                      <a:pt x="961497" y="2164243"/>
                      <a:pt x="961497" y="2141948"/>
                    </a:cubicBezTo>
                    <a:cubicBezTo>
                      <a:pt x="961497" y="2119653"/>
                      <a:pt x="943424" y="2101580"/>
                      <a:pt x="921129" y="2101580"/>
                    </a:cubicBezTo>
                    <a:close/>
                    <a:moveTo>
                      <a:pt x="836693" y="2101580"/>
                    </a:moveTo>
                    <a:cubicBezTo>
                      <a:pt x="814398" y="2101580"/>
                      <a:pt x="796325" y="2119653"/>
                      <a:pt x="796325" y="2141948"/>
                    </a:cubicBezTo>
                    <a:cubicBezTo>
                      <a:pt x="796325" y="2164243"/>
                      <a:pt x="814398" y="2182316"/>
                      <a:pt x="836693" y="2182316"/>
                    </a:cubicBezTo>
                    <a:cubicBezTo>
                      <a:pt x="858988" y="2182316"/>
                      <a:pt x="877061" y="2164243"/>
                      <a:pt x="877061" y="2141948"/>
                    </a:cubicBezTo>
                    <a:cubicBezTo>
                      <a:pt x="877061" y="2119653"/>
                      <a:pt x="858988" y="2101580"/>
                      <a:pt x="836693" y="2101580"/>
                    </a:cubicBezTo>
                    <a:close/>
                    <a:moveTo>
                      <a:pt x="752256" y="2101580"/>
                    </a:moveTo>
                    <a:cubicBezTo>
                      <a:pt x="729961" y="2101580"/>
                      <a:pt x="711888" y="2119653"/>
                      <a:pt x="711888" y="2141948"/>
                    </a:cubicBezTo>
                    <a:cubicBezTo>
                      <a:pt x="711888" y="2164243"/>
                      <a:pt x="729961" y="2182316"/>
                      <a:pt x="752256" y="2182316"/>
                    </a:cubicBezTo>
                    <a:cubicBezTo>
                      <a:pt x="774551" y="2182316"/>
                      <a:pt x="792624" y="2164243"/>
                      <a:pt x="792624" y="2141948"/>
                    </a:cubicBezTo>
                    <a:cubicBezTo>
                      <a:pt x="792624" y="2119653"/>
                      <a:pt x="774551" y="2101580"/>
                      <a:pt x="752256" y="2101580"/>
                    </a:cubicBezTo>
                    <a:close/>
                    <a:moveTo>
                      <a:pt x="667820" y="2101580"/>
                    </a:moveTo>
                    <a:cubicBezTo>
                      <a:pt x="645525" y="2101580"/>
                      <a:pt x="627452" y="2119653"/>
                      <a:pt x="627452" y="2141948"/>
                    </a:cubicBezTo>
                    <a:cubicBezTo>
                      <a:pt x="627452" y="2164243"/>
                      <a:pt x="645525" y="2182316"/>
                      <a:pt x="667820" y="2182316"/>
                    </a:cubicBezTo>
                    <a:cubicBezTo>
                      <a:pt x="690115" y="2182316"/>
                      <a:pt x="708188" y="2164243"/>
                      <a:pt x="708188" y="2141948"/>
                    </a:cubicBezTo>
                    <a:cubicBezTo>
                      <a:pt x="708188" y="2119653"/>
                      <a:pt x="690115" y="2101580"/>
                      <a:pt x="667820" y="2101580"/>
                    </a:cubicBezTo>
                    <a:close/>
                    <a:moveTo>
                      <a:pt x="583384" y="2101580"/>
                    </a:moveTo>
                    <a:cubicBezTo>
                      <a:pt x="561089" y="2101580"/>
                      <a:pt x="543016" y="2119653"/>
                      <a:pt x="543016" y="2141948"/>
                    </a:cubicBezTo>
                    <a:cubicBezTo>
                      <a:pt x="543016" y="2164243"/>
                      <a:pt x="561089" y="2182316"/>
                      <a:pt x="583384" y="2182316"/>
                    </a:cubicBezTo>
                    <a:cubicBezTo>
                      <a:pt x="605679" y="2182316"/>
                      <a:pt x="623752" y="2164243"/>
                      <a:pt x="623752" y="2141948"/>
                    </a:cubicBezTo>
                    <a:cubicBezTo>
                      <a:pt x="623752" y="2119653"/>
                      <a:pt x="605679" y="2101580"/>
                      <a:pt x="583384" y="2101580"/>
                    </a:cubicBezTo>
                    <a:close/>
                    <a:moveTo>
                      <a:pt x="498947" y="2101580"/>
                    </a:moveTo>
                    <a:cubicBezTo>
                      <a:pt x="476652" y="2101580"/>
                      <a:pt x="458579" y="2119653"/>
                      <a:pt x="458579" y="2141948"/>
                    </a:cubicBezTo>
                    <a:cubicBezTo>
                      <a:pt x="458579" y="2164243"/>
                      <a:pt x="476652" y="2182316"/>
                      <a:pt x="498947" y="2182316"/>
                    </a:cubicBezTo>
                    <a:cubicBezTo>
                      <a:pt x="521242" y="2182316"/>
                      <a:pt x="539315" y="2164243"/>
                      <a:pt x="539315" y="2141948"/>
                    </a:cubicBezTo>
                    <a:cubicBezTo>
                      <a:pt x="539315" y="2119653"/>
                      <a:pt x="521242" y="2101580"/>
                      <a:pt x="498947" y="2101580"/>
                    </a:cubicBezTo>
                    <a:close/>
                    <a:moveTo>
                      <a:pt x="414511" y="2101580"/>
                    </a:moveTo>
                    <a:cubicBezTo>
                      <a:pt x="392216" y="2101580"/>
                      <a:pt x="374143" y="2119653"/>
                      <a:pt x="374143" y="2141948"/>
                    </a:cubicBezTo>
                    <a:cubicBezTo>
                      <a:pt x="374143" y="2164243"/>
                      <a:pt x="392216" y="2182316"/>
                      <a:pt x="414511" y="2182316"/>
                    </a:cubicBezTo>
                    <a:cubicBezTo>
                      <a:pt x="436806" y="2182316"/>
                      <a:pt x="454879" y="2164243"/>
                      <a:pt x="454879" y="2141948"/>
                    </a:cubicBezTo>
                    <a:cubicBezTo>
                      <a:pt x="454879" y="2119653"/>
                      <a:pt x="436806" y="2101580"/>
                      <a:pt x="414511" y="2101580"/>
                    </a:cubicBezTo>
                    <a:close/>
                    <a:moveTo>
                      <a:pt x="330075" y="2101580"/>
                    </a:moveTo>
                    <a:cubicBezTo>
                      <a:pt x="307780" y="2101580"/>
                      <a:pt x="289707" y="2119653"/>
                      <a:pt x="289707" y="2141948"/>
                    </a:cubicBezTo>
                    <a:cubicBezTo>
                      <a:pt x="289707" y="2164243"/>
                      <a:pt x="307780" y="2182316"/>
                      <a:pt x="330075" y="2182316"/>
                    </a:cubicBezTo>
                    <a:cubicBezTo>
                      <a:pt x="352370" y="2182316"/>
                      <a:pt x="370443" y="2164243"/>
                      <a:pt x="370443" y="2141948"/>
                    </a:cubicBezTo>
                    <a:cubicBezTo>
                      <a:pt x="370443" y="2119653"/>
                      <a:pt x="352370" y="2101580"/>
                      <a:pt x="330075" y="2101580"/>
                    </a:cubicBezTo>
                    <a:close/>
                    <a:moveTo>
                      <a:pt x="245639" y="2101580"/>
                    </a:moveTo>
                    <a:cubicBezTo>
                      <a:pt x="223344" y="2101580"/>
                      <a:pt x="205271" y="2119653"/>
                      <a:pt x="205271" y="2141948"/>
                    </a:cubicBezTo>
                    <a:cubicBezTo>
                      <a:pt x="205271" y="2164243"/>
                      <a:pt x="223344" y="2182316"/>
                      <a:pt x="245639" y="2182316"/>
                    </a:cubicBezTo>
                    <a:cubicBezTo>
                      <a:pt x="267934" y="2182316"/>
                      <a:pt x="286007" y="2164243"/>
                      <a:pt x="286007" y="2141948"/>
                    </a:cubicBezTo>
                    <a:cubicBezTo>
                      <a:pt x="286007" y="2119653"/>
                      <a:pt x="267934" y="2101580"/>
                      <a:pt x="245639" y="2101580"/>
                    </a:cubicBezTo>
                    <a:close/>
                    <a:moveTo>
                      <a:pt x="161202" y="2101580"/>
                    </a:moveTo>
                    <a:cubicBezTo>
                      <a:pt x="138907" y="2101580"/>
                      <a:pt x="120834" y="2119653"/>
                      <a:pt x="120834" y="2141948"/>
                    </a:cubicBezTo>
                    <a:cubicBezTo>
                      <a:pt x="120834" y="2164243"/>
                      <a:pt x="138907" y="2182316"/>
                      <a:pt x="161202" y="2182316"/>
                    </a:cubicBezTo>
                    <a:cubicBezTo>
                      <a:pt x="183497" y="2182316"/>
                      <a:pt x="201570" y="2164243"/>
                      <a:pt x="201570" y="2141948"/>
                    </a:cubicBezTo>
                    <a:cubicBezTo>
                      <a:pt x="201570" y="2119653"/>
                      <a:pt x="183497" y="2101580"/>
                      <a:pt x="161202" y="2101580"/>
                    </a:cubicBezTo>
                    <a:close/>
                    <a:moveTo>
                      <a:pt x="76766" y="2101580"/>
                    </a:moveTo>
                    <a:cubicBezTo>
                      <a:pt x="54471" y="2101580"/>
                      <a:pt x="36398" y="2119653"/>
                      <a:pt x="36398" y="2141948"/>
                    </a:cubicBezTo>
                    <a:cubicBezTo>
                      <a:pt x="36398" y="2164243"/>
                      <a:pt x="54471" y="2182316"/>
                      <a:pt x="76766" y="2182316"/>
                    </a:cubicBezTo>
                    <a:cubicBezTo>
                      <a:pt x="99061" y="2182316"/>
                      <a:pt x="117134" y="2164243"/>
                      <a:pt x="117134" y="2141948"/>
                    </a:cubicBezTo>
                    <a:cubicBezTo>
                      <a:pt x="117134" y="2119653"/>
                      <a:pt x="99061" y="2101580"/>
                      <a:pt x="76766" y="2101580"/>
                    </a:cubicBezTo>
                    <a:close/>
                    <a:moveTo>
                      <a:pt x="1343312" y="2015531"/>
                    </a:moveTo>
                    <a:cubicBezTo>
                      <a:pt x="1321017" y="2015531"/>
                      <a:pt x="1302944" y="2033604"/>
                      <a:pt x="1302944" y="2055899"/>
                    </a:cubicBezTo>
                    <a:cubicBezTo>
                      <a:pt x="1302944" y="2078194"/>
                      <a:pt x="1321017" y="2096267"/>
                      <a:pt x="1343312" y="2096267"/>
                    </a:cubicBezTo>
                    <a:cubicBezTo>
                      <a:pt x="1365607" y="2096267"/>
                      <a:pt x="1383680" y="2078194"/>
                      <a:pt x="1383680" y="2055899"/>
                    </a:cubicBezTo>
                    <a:cubicBezTo>
                      <a:pt x="1383680" y="2033604"/>
                      <a:pt x="1365607" y="2015531"/>
                      <a:pt x="1343312" y="2015531"/>
                    </a:cubicBezTo>
                    <a:close/>
                    <a:moveTo>
                      <a:pt x="1258874" y="2015531"/>
                    </a:moveTo>
                    <a:cubicBezTo>
                      <a:pt x="1236579" y="2015531"/>
                      <a:pt x="1218506" y="2033604"/>
                      <a:pt x="1218506" y="2055899"/>
                    </a:cubicBezTo>
                    <a:cubicBezTo>
                      <a:pt x="1218506" y="2078194"/>
                      <a:pt x="1236579" y="2096267"/>
                      <a:pt x="1258874" y="2096267"/>
                    </a:cubicBezTo>
                    <a:cubicBezTo>
                      <a:pt x="1281169" y="2096267"/>
                      <a:pt x="1299242" y="2078194"/>
                      <a:pt x="1299242" y="2055899"/>
                    </a:cubicBezTo>
                    <a:cubicBezTo>
                      <a:pt x="1299242" y="2033604"/>
                      <a:pt x="1281169" y="2015531"/>
                      <a:pt x="1258874" y="2015531"/>
                    </a:cubicBezTo>
                    <a:close/>
                    <a:moveTo>
                      <a:pt x="1174438" y="2015531"/>
                    </a:moveTo>
                    <a:cubicBezTo>
                      <a:pt x="1152143" y="2015531"/>
                      <a:pt x="1134070" y="2033604"/>
                      <a:pt x="1134070" y="2055899"/>
                    </a:cubicBezTo>
                    <a:cubicBezTo>
                      <a:pt x="1134070" y="2078194"/>
                      <a:pt x="1152143" y="2096267"/>
                      <a:pt x="1174438" y="2096267"/>
                    </a:cubicBezTo>
                    <a:cubicBezTo>
                      <a:pt x="1196733" y="2096267"/>
                      <a:pt x="1214806" y="2078194"/>
                      <a:pt x="1214806" y="2055899"/>
                    </a:cubicBezTo>
                    <a:cubicBezTo>
                      <a:pt x="1214806" y="2033604"/>
                      <a:pt x="1196733" y="2015531"/>
                      <a:pt x="1174438" y="2015531"/>
                    </a:cubicBezTo>
                    <a:close/>
                    <a:moveTo>
                      <a:pt x="1090002" y="2015531"/>
                    </a:moveTo>
                    <a:cubicBezTo>
                      <a:pt x="1067707" y="2015531"/>
                      <a:pt x="1049634" y="2033604"/>
                      <a:pt x="1049634" y="2055899"/>
                    </a:cubicBezTo>
                    <a:cubicBezTo>
                      <a:pt x="1049634" y="2078194"/>
                      <a:pt x="1067707" y="2096267"/>
                      <a:pt x="1090002" y="2096267"/>
                    </a:cubicBezTo>
                    <a:cubicBezTo>
                      <a:pt x="1112297" y="2096267"/>
                      <a:pt x="1130370" y="2078194"/>
                      <a:pt x="1130370" y="2055899"/>
                    </a:cubicBezTo>
                    <a:cubicBezTo>
                      <a:pt x="1130370" y="2033604"/>
                      <a:pt x="1112297" y="2015531"/>
                      <a:pt x="1090002" y="2015531"/>
                    </a:cubicBezTo>
                    <a:close/>
                    <a:moveTo>
                      <a:pt x="1005565" y="2015531"/>
                    </a:moveTo>
                    <a:cubicBezTo>
                      <a:pt x="983270" y="2015531"/>
                      <a:pt x="965197" y="2033604"/>
                      <a:pt x="965197" y="2055899"/>
                    </a:cubicBezTo>
                    <a:cubicBezTo>
                      <a:pt x="965197" y="2078194"/>
                      <a:pt x="983270" y="2096267"/>
                      <a:pt x="1005565" y="2096267"/>
                    </a:cubicBezTo>
                    <a:cubicBezTo>
                      <a:pt x="1027860" y="2096267"/>
                      <a:pt x="1045933" y="2078194"/>
                      <a:pt x="1045933" y="2055899"/>
                    </a:cubicBezTo>
                    <a:cubicBezTo>
                      <a:pt x="1045933" y="2033604"/>
                      <a:pt x="1027860" y="2015531"/>
                      <a:pt x="1005565" y="2015531"/>
                    </a:cubicBezTo>
                    <a:close/>
                    <a:moveTo>
                      <a:pt x="921129" y="2015531"/>
                    </a:moveTo>
                    <a:cubicBezTo>
                      <a:pt x="898834" y="2015531"/>
                      <a:pt x="880761" y="2033604"/>
                      <a:pt x="880761" y="2055899"/>
                    </a:cubicBezTo>
                    <a:cubicBezTo>
                      <a:pt x="880761" y="2078194"/>
                      <a:pt x="898834" y="2096267"/>
                      <a:pt x="921129" y="2096267"/>
                    </a:cubicBezTo>
                    <a:cubicBezTo>
                      <a:pt x="943424" y="2096267"/>
                      <a:pt x="961497" y="2078194"/>
                      <a:pt x="961497" y="2055899"/>
                    </a:cubicBezTo>
                    <a:cubicBezTo>
                      <a:pt x="961497" y="2033604"/>
                      <a:pt x="943424" y="2015531"/>
                      <a:pt x="921129" y="2015531"/>
                    </a:cubicBezTo>
                    <a:close/>
                    <a:moveTo>
                      <a:pt x="836693" y="2015531"/>
                    </a:moveTo>
                    <a:cubicBezTo>
                      <a:pt x="814398" y="2015531"/>
                      <a:pt x="796325" y="2033604"/>
                      <a:pt x="796325" y="2055899"/>
                    </a:cubicBezTo>
                    <a:cubicBezTo>
                      <a:pt x="796325" y="2078194"/>
                      <a:pt x="814398" y="2096267"/>
                      <a:pt x="836693" y="2096267"/>
                    </a:cubicBezTo>
                    <a:cubicBezTo>
                      <a:pt x="858988" y="2096267"/>
                      <a:pt x="877061" y="2078194"/>
                      <a:pt x="877061" y="2055899"/>
                    </a:cubicBezTo>
                    <a:cubicBezTo>
                      <a:pt x="877061" y="2033604"/>
                      <a:pt x="858988" y="2015531"/>
                      <a:pt x="836693" y="2015531"/>
                    </a:cubicBezTo>
                    <a:close/>
                    <a:moveTo>
                      <a:pt x="752256" y="2015531"/>
                    </a:moveTo>
                    <a:cubicBezTo>
                      <a:pt x="729961" y="2015531"/>
                      <a:pt x="711888" y="2033604"/>
                      <a:pt x="711888" y="2055899"/>
                    </a:cubicBezTo>
                    <a:cubicBezTo>
                      <a:pt x="711888" y="2078194"/>
                      <a:pt x="729961" y="2096267"/>
                      <a:pt x="752256" y="2096267"/>
                    </a:cubicBezTo>
                    <a:cubicBezTo>
                      <a:pt x="774551" y="2096267"/>
                      <a:pt x="792624" y="2078194"/>
                      <a:pt x="792624" y="2055899"/>
                    </a:cubicBezTo>
                    <a:cubicBezTo>
                      <a:pt x="792624" y="2033604"/>
                      <a:pt x="774551" y="2015531"/>
                      <a:pt x="752256" y="2015531"/>
                    </a:cubicBezTo>
                    <a:close/>
                    <a:moveTo>
                      <a:pt x="667820" y="2015531"/>
                    </a:moveTo>
                    <a:cubicBezTo>
                      <a:pt x="645525" y="2015531"/>
                      <a:pt x="627452" y="2033604"/>
                      <a:pt x="627452" y="2055899"/>
                    </a:cubicBezTo>
                    <a:cubicBezTo>
                      <a:pt x="627452" y="2078194"/>
                      <a:pt x="645525" y="2096267"/>
                      <a:pt x="667820" y="2096267"/>
                    </a:cubicBezTo>
                    <a:cubicBezTo>
                      <a:pt x="690115" y="2096267"/>
                      <a:pt x="708188" y="2078194"/>
                      <a:pt x="708188" y="2055899"/>
                    </a:cubicBezTo>
                    <a:cubicBezTo>
                      <a:pt x="708188" y="2033604"/>
                      <a:pt x="690115" y="2015531"/>
                      <a:pt x="667820" y="2015531"/>
                    </a:cubicBezTo>
                    <a:close/>
                    <a:moveTo>
                      <a:pt x="583384" y="2015531"/>
                    </a:moveTo>
                    <a:cubicBezTo>
                      <a:pt x="561089" y="2015531"/>
                      <a:pt x="543016" y="2033604"/>
                      <a:pt x="543016" y="2055899"/>
                    </a:cubicBezTo>
                    <a:cubicBezTo>
                      <a:pt x="543016" y="2078194"/>
                      <a:pt x="561089" y="2096267"/>
                      <a:pt x="583384" y="2096267"/>
                    </a:cubicBezTo>
                    <a:cubicBezTo>
                      <a:pt x="605679" y="2096267"/>
                      <a:pt x="623752" y="2078194"/>
                      <a:pt x="623752" y="2055899"/>
                    </a:cubicBezTo>
                    <a:cubicBezTo>
                      <a:pt x="623752" y="2033604"/>
                      <a:pt x="605679" y="2015531"/>
                      <a:pt x="583384" y="2015531"/>
                    </a:cubicBezTo>
                    <a:close/>
                    <a:moveTo>
                      <a:pt x="498947" y="2015531"/>
                    </a:moveTo>
                    <a:cubicBezTo>
                      <a:pt x="476652" y="2015531"/>
                      <a:pt x="458579" y="2033604"/>
                      <a:pt x="458579" y="2055899"/>
                    </a:cubicBezTo>
                    <a:cubicBezTo>
                      <a:pt x="458579" y="2078194"/>
                      <a:pt x="476652" y="2096267"/>
                      <a:pt x="498947" y="2096267"/>
                    </a:cubicBezTo>
                    <a:cubicBezTo>
                      <a:pt x="521242" y="2096267"/>
                      <a:pt x="539315" y="2078194"/>
                      <a:pt x="539315" y="2055899"/>
                    </a:cubicBezTo>
                    <a:cubicBezTo>
                      <a:pt x="539315" y="2033604"/>
                      <a:pt x="521242" y="2015531"/>
                      <a:pt x="498947" y="2015531"/>
                    </a:cubicBezTo>
                    <a:close/>
                    <a:moveTo>
                      <a:pt x="414511" y="2015531"/>
                    </a:moveTo>
                    <a:cubicBezTo>
                      <a:pt x="392216" y="2015531"/>
                      <a:pt x="374143" y="2033604"/>
                      <a:pt x="374143" y="2055899"/>
                    </a:cubicBezTo>
                    <a:cubicBezTo>
                      <a:pt x="374143" y="2078194"/>
                      <a:pt x="392216" y="2096267"/>
                      <a:pt x="414511" y="2096267"/>
                    </a:cubicBezTo>
                    <a:cubicBezTo>
                      <a:pt x="436806" y="2096267"/>
                      <a:pt x="454879" y="2078194"/>
                      <a:pt x="454879" y="2055899"/>
                    </a:cubicBezTo>
                    <a:cubicBezTo>
                      <a:pt x="454879" y="2033604"/>
                      <a:pt x="436806" y="2015531"/>
                      <a:pt x="414511" y="2015531"/>
                    </a:cubicBezTo>
                    <a:close/>
                    <a:moveTo>
                      <a:pt x="330075" y="2015531"/>
                    </a:moveTo>
                    <a:cubicBezTo>
                      <a:pt x="307780" y="2015531"/>
                      <a:pt x="289707" y="2033604"/>
                      <a:pt x="289707" y="2055899"/>
                    </a:cubicBezTo>
                    <a:cubicBezTo>
                      <a:pt x="289707" y="2078194"/>
                      <a:pt x="307780" y="2096267"/>
                      <a:pt x="330075" y="2096267"/>
                    </a:cubicBezTo>
                    <a:cubicBezTo>
                      <a:pt x="352370" y="2096267"/>
                      <a:pt x="370443" y="2078194"/>
                      <a:pt x="370443" y="2055899"/>
                    </a:cubicBezTo>
                    <a:cubicBezTo>
                      <a:pt x="370443" y="2033604"/>
                      <a:pt x="352370" y="2015531"/>
                      <a:pt x="330075" y="2015531"/>
                    </a:cubicBezTo>
                    <a:close/>
                    <a:moveTo>
                      <a:pt x="245639" y="2015531"/>
                    </a:moveTo>
                    <a:cubicBezTo>
                      <a:pt x="223344" y="2015531"/>
                      <a:pt x="205271" y="2033604"/>
                      <a:pt x="205271" y="2055899"/>
                    </a:cubicBezTo>
                    <a:cubicBezTo>
                      <a:pt x="205271" y="2078194"/>
                      <a:pt x="223344" y="2096267"/>
                      <a:pt x="245639" y="2096267"/>
                    </a:cubicBezTo>
                    <a:cubicBezTo>
                      <a:pt x="267934" y="2096267"/>
                      <a:pt x="286007" y="2078194"/>
                      <a:pt x="286007" y="2055899"/>
                    </a:cubicBezTo>
                    <a:cubicBezTo>
                      <a:pt x="286007" y="2033604"/>
                      <a:pt x="267934" y="2015531"/>
                      <a:pt x="245639" y="2015531"/>
                    </a:cubicBezTo>
                    <a:close/>
                    <a:moveTo>
                      <a:pt x="161202" y="2015531"/>
                    </a:moveTo>
                    <a:cubicBezTo>
                      <a:pt x="138907" y="2015531"/>
                      <a:pt x="120834" y="2033604"/>
                      <a:pt x="120834" y="2055899"/>
                    </a:cubicBezTo>
                    <a:cubicBezTo>
                      <a:pt x="120834" y="2078194"/>
                      <a:pt x="138907" y="2096267"/>
                      <a:pt x="161202" y="2096267"/>
                    </a:cubicBezTo>
                    <a:cubicBezTo>
                      <a:pt x="183497" y="2096267"/>
                      <a:pt x="201570" y="2078194"/>
                      <a:pt x="201570" y="2055899"/>
                    </a:cubicBezTo>
                    <a:cubicBezTo>
                      <a:pt x="201570" y="2033604"/>
                      <a:pt x="183497" y="2015531"/>
                      <a:pt x="161202" y="2015531"/>
                    </a:cubicBezTo>
                    <a:close/>
                    <a:moveTo>
                      <a:pt x="76766" y="2015531"/>
                    </a:moveTo>
                    <a:cubicBezTo>
                      <a:pt x="54471" y="2015531"/>
                      <a:pt x="36398" y="2033604"/>
                      <a:pt x="36398" y="2055899"/>
                    </a:cubicBezTo>
                    <a:cubicBezTo>
                      <a:pt x="36398" y="2078194"/>
                      <a:pt x="54471" y="2096267"/>
                      <a:pt x="76766" y="2096267"/>
                    </a:cubicBezTo>
                    <a:cubicBezTo>
                      <a:pt x="99061" y="2096267"/>
                      <a:pt x="117134" y="2078194"/>
                      <a:pt x="117134" y="2055899"/>
                    </a:cubicBezTo>
                    <a:cubicBezTo>
                      <a:pt x="117134" y="2033604"/>
                      <a:pt x="99061" y="2015531"/>
                      <a:pt x="76766" y="2015531"/>
                    </a:cubicBezTo>
                    <a:close/>
                    <a:moveTo>
                      <a:pt x="1343312" y="1929482"/>
                    </a:moveTo>
                    <a:cubicBezTo>
                      <a:pt x="1321017" y="1929482"/>
                      <a:pt x="1302944" y="1947555"/>
                      <a:pt x="1302944" y="1969850"/>
                    </a:cubicBezTo>
                    <a:cubicBezTo>
                      <a:pt x="1302944" y="1992145"/>
                      <a:pt x="1321017" y="2010218"/>
                      <a:pt x="1343312" y="2010218"/>
                    </a:cubicBezTo>
                    <a:cubicBezTo>
                      <a:pt x="1365607" y="2010218"/>
                      <a:pt x="1383680" y="1992145"/>
                      <a:pt x="1383680" y="1969850"/>
                    </a:cubicBezTo>
                    <a:cubicBezTo>
                      <a:pt x="1383680" y="1947555"/>
                      <a:pt x="1365607" y="1929482"/>
                      <a:pt x="1343312" y="1929482"/>
                    </a:cubicBezTo>
                    <a:close/>
                    <a:moveTo>
                      <a:pt x="1258874" y="1929482"/>
                    </a:moveTo>
                    <a:cubicBezTo>
                      <a:pt x="1236579" y="1929482"/>
                      <a:pt x="1218506" y="1947555"/>
                      <a:pt x="1218506" y="1969850"/>
                    </a:cubicBezTo>
                    <a:cubicBezTo>
                      <a:pt x="1218506" y="1992145"/>
                      <a:pt x="1236579" y="2010218"/>
                      <a:pt x="1258874" y="2010218"/>
                    </a:cubicBezTo>
                    <a:cubicBezTo>
                      <a:pt x="1281169" y="2010218"/>
                      <a:pt x="1299242" y="1992145"/>
                      <a:pt x="1299242" y="1969850"/>
                    </a:cubicBezTo>
                    <a:cubicBezTo>
                      <a:pt x="1299242" y="1947555"/>
                      <a:pt x="1281169" y="1929482"/>
                      <a:pt x="1258874" y="1929482"/>
                    </a:cubicBezTo>
                    <a:close/>
                    <a:moveTo>
                      <a:pt x="1174438" y="1929482"/>
                    </a:moveTo>
                    <a:cubicBezTo>
                      <a:pt x="1152143" y="1929482"/>
                      <a:pt x="1134070" y="1947555"/>
                      <a:pt x="1134070" y="1969850"/>
                    </a:cubicBezTo>
                    <a:cubicBezTo>
                      <a:pt x="1134070" y="1992145"/>
                      <a:pt x="1152143" y="2010218"/>
                      <a:pt x="1174438" y="2010218"/>
                    </a:cubicBezTo>
                    <a:cubicBezTo>
                      <a:pt x="1196733" y="2010218"/>
                      <a:pt x="1214806" y="1992145"/>
                      <a:pt x="1214806" y="1969850"/>
                    </a:cubicBezTo>
                    <a:cubicBezTo>
                      <a:pt x="1214806" y="1947555"/>
                      <a:pt x="1196733" y="1929482"/>
                      <a:pt x="1174438" y="1929482"/>
                    </a:cubicBezTo>
                    <a:close/>
                    <a:moveTo>
                      <a:pt x="1090002" y="1929482"/>
                    </a:moveTo>
                    <a:cubicBezTo>
                      <a:pt x="1067707" y="1929482"/>
                      <a:pt x="1049634" y="1947555"/>
                      <a:pt x="1049634" y="1969850"/>
                    </a:cubicBezTo>
                    <a:cubicBezTo>
                      <a:pt x="1049634" y="1992145"/>
                      <a:pt x="1067707" y="2010218"/>
                      <a:pt x="1090002" y="2010218"/>
                    </a:cubicBezTo>
                    <a:cubicBezTo>
                      <a:pt x="1112297" y="2010218"/>
                      <a:pt x="1130370" y="1992145"/>
                      <a:pt x="1130370" y="1969850"/>
                    </a:cubicBezTo>
                    <a:cubicBezTo>
                      <a:pt x="1130370" y="1947555"/>
                      <a:pt x="1112297" y="1929482"/>
                      <a:pt x="1090002" y="1929482"/>
                    </a:cubicBezTo>
                    <a:close/>
                    <a:moveTo>
                      <a:pt x="1005565" y="1929482"/>
                    </a:moveTo>
                    <a:cubicBezTo>
                      <a:pt x="983270" y="1929482"/>
                      <a:pt x="965197" y="1947555"/>
                      <a:pt x="965197" y="1969850"/>
                    </a:cubicBezTo>
                    <a:cubicBezTo>
                      <a:pt x="965197" y="1992145"/>
                      <a:pt x="983270" y="2010218"/>
                      <a:pt x="1005565" y="2010218"/>
                    </a:cubicBezTo>
                    <a:cubicBezTo>
                      <a:pt x="1027860" y="2010218"/>
                      <a:pt x="1045933" y="1992145"/>
                      <a:pt x="1045933" y="1969850"/>
                    </a:cubicBezTo>
                    <a:cubicBezTo>
                      <a:pt x="1045933" y="1947555"/>
                      <a:pt x="1027860" y="1929482"/>
                      <a:pt x="1005565" y="1929482"/>
                    </a:cubicBezTo>
                    <a:close/>
                    <a:moveTo>
                      <a:pt x="921129" y="1929482"/>
                    </a:moveTo>
                    <a:cubicBezTo>
                      <a:pt x="898834" y="1929482"/>
                      <a:pt x="880761" y="1947555"/>
                      <a:pt x="880761" y="1969850"/>
                    </a:cubicBezTo>
                    <a:cubicBezTo>
                      <a:pt x="880761" y="1992145"/>
                      <a:pt x="898834" y="2010218"/>
                      <a:pt x="921129" y="2010218"/>
                    </a:cubicBezTo>
                    <a:cubicBezTo>
                      <a:pt x="943424" y="2010218"/>
                      <a:pt x="961497" y="1992145"/>
                      <a:pt x="961497" y="1969850"/>
                    </a:cubicBezTo>
                    <a:cubicBezTo>
                      <a:pt x="961497" y="1947555"/>
                      <a:pt x="943424" y="1929482"/>
                      <a:pt x="921129" y="1929482"/>
                    </a:cubicBezTo>
                    <a:close/>
                    <a:moveTo>
                      <a:pt x="836693" y="1929482"/>
                    </a:moveTo>
                    <a:cubicBezTo>
                      <a:pt x="814398" y="1929482"/>
                      <a:pt x="796325" y="1947555"/>
                      <a:pt x="796325" y="1969850"/>
                    </a:cubicBezTo>
                    <a:cubicBezTo>
                      <a:pt x="796325" y="1992145"/>
                      <a:pt x="814398" y="2010218"/>
                      <a:pt x="836693" y="2010218"/>
                    </a:cubicBezTo>
                    <a:cubicBezTo>
                      <a:pt x="858988" y="2010218"/>
                      <a:pt x="877061" y="1992145"/>
                      <a:pt x="877061" y="1969850"/>
                    </a:cubicBezTo>
                    <a:cubicBezTo>
                      <a:pt x="877061" y="1947555"/>
                      <a:pt x="858988" y="1929482"/>
                      <a:pt x="836693" y="1929482"/>
                    </a:cubicBezTo>
                    <a:close/>
                    <a:moveTo>
                      <a:pt x="752256" y="1929482"/>
                    </a:moveTo>
                    <a:cubicBezTo>
                      <a:pt x="729961" y="1929482"/>
                      <a:pt x="711888" y="1947555"/>
                      <a:pt x="711888" y="1969850"/>
                    </a:cubicBezTo>
                    <a:cubicBezTo>
                      <a:pt x="711888" y="1992145"/>
                      <a:pt x="729961" y="2010218"/>
                      <a:pt x="752256" y="2010218"/>
                    </a:cubicBezTo>
                    <a:cubicBezTo>
                      <a:pt x="774551" y="2010218"/>
                      <a:pt x="792624" y="1992145"/>
                      <a:pt x="792624" y="1969850"/>
                    </a:cubicBezTo>
                    <a:cubicBezTo>
                      <a:pt x="792624" y="1947555"/>
                      <a:pt x="774551" y="1929482"/>
                      <a:pt x="752256" y="1929482"/>
                    </a:cubicBezTo>
                    <a:close/>
                    <a:moveTo>
                      <a:pt x="667820" y="1929482"/>
                    </a:moveTo>
                    <a:cubicBezTo>
                      <a:pt x="645525" y="1929482"/>
                      <a:pt x="627452" y="1947555"/>
                      <a:pt x="627452" y="1969850"/>
                    </a:cubicBezTo>
                    <a:cubicBezTo>
                      <a:pt x="627452" y="1992145"/>
                      <a:pt x="645525" y="2010218"/>
                      <a:pt x="667820" y="2010218"/>
                    </a:cubicBezTo>
                    <a:cubicBezTo>
                      <a:pt x="690115" y="2010218"/>
                      <a:pt x="708188" y="1992145"/>
                      <a:pt x="708188" y="1969850"/>
                    </a:cubicBezTo>
                    <a:cubicBezTo>
                      <a:pt x="708188" y="1947555"/>
                      <a:pt x="690115" y="1929482"/>
                      <a:pt x="667820" y="1929482"/>
                    </a:cubicBezTo>
                    <a:close/>
                    <a:moveTo>
                      <a:pt x="583384" y="1929482"/>
                    </a:moveTo>
                    <a:cubicBezTo>
                      <a:pt x="561089" y="1929482"/>
                      <a:pt x="543016" y="1947555"/>
                      <a:pt x="543016" y="1969850"/>
                    </a:cubicBezTo>
                    <a:cubicBezTo>
                      <a:pt x="543016" y="1992145"/>
                      <a:pt x="561089" y="2010218"/>
                      <a:pt x="583384" y="2010218"/>
                    </a:cubicBezTo>
                    <a:cubicBezTo>
                      <a:pt x="605679" y="2010218"/>
                      <a:pt x="623752" y="1992145"/>
                      <a:pt x="623752" y="1969850"/>
                    </a:cubicBezTo>
                    <a:cubicBezTo>
                      <a:pt x="623752" y="1947555"/>
                      <a:pt x="605679" y="1929482"/>
                      <a:pt x="583384" y="1929482"/>
                    </a:cubicBezTo>
                    <a:close/>
                    <a:moveTo>
                      <a:pt x="498947" y="1929482"/>
                    </a:moveTo>
                    <a:cubicBezTo>
                      <a:pt x="476652" y="1929482"/>
                      <a:pt x="458579" y="1947555"/>
                      <a:pt x="458579" y="1969850"/>
                    </a:cubicBezTo>
                    <a:cubicBezTo>
                      <a:pt x="458579" y="1992145"/>
                      <a:pt x="476652" y="2010218"/>
                      <a:pt x="498947" y="2010218"/>
                    </a:cubicBezTo>
                    <a:cubicBezTo>
                      <a:pt x="521242" y="2010218"/>
                      <a:pt x="539315" y="1992145"/>
                      <a:pt x="539315" y="1969850"/>
                    </a:cubicBezTo>
                    <a:cubicBezTo>
                      <a:pt x="539315" y="1947555"/>
                      <a:pt x="521242" y="1929482"/>
                      <a:pt x="498947" y="1929482"/>
                    </a:cubicBezTo>
                    <a:close/>
                    <a:moveTo>
                      <a:pt x="414511" y="1929482"/>
                    </a:moveTo>
                    <a:cubicBezTo>
                      <a:pt x="392216" y="1929482"/>
                      <a:pt x="374143" y="1947555"/>
                      <a:pt x="374143" y="1969850"/>
                    </a:cubicBezTo>
                    <a:cubicBezTo>
                      <a:pt x="374143" y="1992145"/>
                      <a:pt x="392216" y="2010218"/>
                      <a:pt x="414511" y="2010218"/>
                    </a:cubicBezTo>
                    <a:cubicBezTo>
                      <a:pt x="436806" y="2010218"/>
                      <a:pt x="454879" y="1992145"/>
                      <a:pt x="454879" y="1969850"/>
                    </a:cubicBezTo>
                    <a:cubicBezTo>
                      <a:pt x="454879" y="1947555"/>
                      <a:pt x="436806" y="1929482"/>
                      <a:pt x="414511" y="1929482"/>
                    </a:cubicBezTo>
                    <a:close/>
                    <a:moveTo>
                      <a:pt x="330075" y="1929482"/>
                    </a:moveTo>
                    <a:cubicBezTo>
                      <a:pt x="307780" y="1929482"/>
                      <a:pt x="289707" y="1947555"/>
                      <a:pt x="289707" y="1969850"/>
                    </a:cubicBezTo>
                    <a:cubicBezTo>
                      <a:pt x="289707" y="1992145"/>
                      <a:pt x="307780" y="2010218"/>
                      <a:pt x="330075" y="2010218"/>
                    </a:cubicBezTo>
                    <a:cubicBezTo>
                      <a:pt x="352370" y="2010218"/>
                      <a:pt x="370443" y="1992145"/>
                      <a:pt x="370443" y="1969850"/>
                    </a:cubicBezTo>
                    <a:cubicBezTo>
                      <a:pt x="370443" y="1947555"/>
                      <a:pt x="352370" y="1929482"/>
                      <a:pt x="330075" y="1929482"/>
                    </a:cubicBezTo>
                    <a:close/>
                    <a:moveTo>
                      <a:pt x="245639" y="1929482"/>
                    </a:moveTo>
                    <a:cubicBezTo>
                      <a:pt x="223344" y="1929482"/>
                      <a:pt x="205271" y="1947555"/>
                      <a:pt x="205271" y="1969850"/>
                    </a:cubicBezTo>
                    <a:cubicBezTo>
                      <a:pt x="205271" y="1992145"/>
                      <a:pt x="223344" y="2010218"/>
                      <a:pt x="245639" y="2010218"/>
                    </a:cubicBezTo>
                    <a:cubicBezTo>
                      <a:pt x="267934" y="2010218"/>
                      <a:pt x="286007" y="1992145"/>
                      <a:pt x="286007" y="1969850"/>
                    </a:cubicBezTo>
                    <a:cubicBezTo>
                      <a:pt x="286007" y="1947555"/>
                      <a:pt x="267934" y="1929482"/>
                      <a:pt x="245639" y="1929482"/>
                    </a:cubicBezTo>
                    <a:close/>
                    <a:moveTo>
                      <a:pt x="161202" y="1929482"/>
                    </a:moveTo>
                    <a:cubicBezTo>
                      <a:pt x="138907" y="1929482"/>
                      <a:pt x="120834" y="1947555"/>
                      <a:pt x="120834" y="1969850"/>
                    </a:cubicBezTo>
                    <a:cubicBezTo>
                      <a:pt x="120834" y="1992145"/>
                      <a:pt x="138907" y="2010218"/>
                      <a:pt x="161202" y="2010218"/>
                    </a:cubicBezTo>
                    <a:cubicBezTo>
                      <a:pt x="183497" y="2010218"/>
                      <a:pt x="201570" y="1992145"/>
                      <a:pt x="201570" y="1969850"/>
                    </a:cubicBezTo>
                    <a:cubicBezTo>
                      <a:pt x="201570" y="1947555"/>
                      <a:pt x="183497" y="1929482"/>
                      <a:pt x="161202" y="1929482"/>
                    </a:cubicBezTo>
                    <a:close/>
                    <a:moveTo>
                      <a:pt x="76766" y="1929482"/>
                    </a:moveTo>
                    <a:cubicBezTo>
                      <a:pt x="54471" y="1929482"/>
                      <a:pt x="36398" y="1947555"/>
                      <a:pt x="36398" y="1969850"/>
                    </a:cubicBezTo>
                    <a:cubicBezTo>
                      <a:pt x="36398" y="1992145"/>
                      <a:pt x="54471" y="2010218"/>
                      <a:pt x="76766" y="2010218"/>
                    </a:cubicBezTo>
                    <a:cubicBezTo>
                      <a:pt x="99061" y="2010218"/>
                      <a:pt x="117134" y="1992145"/>
                      <a:pt x="117134" y="1969850"/>
                    </a:cubicBezTo>
                    <a:cubicBezTo>
                      <a:pt x="117134" y="1947555"/>
                      <a:pt x="99061" y="1929482"/>
                      <a:pt x="76766" y="1929482"/>
                    </a:cubicBezTo>
                    <a:close/>
                    <a:moveTo>
                      <a:pt x="1343312" y="1843433"/>
                    </a:moveTo>
                    <a:cubicBezTo>
                      <a:pt x="1321017" y="1843433"/>
                      <a:pt x="1302944" y="1861506"/>
                      <a:pt x="1302944" y="1883801"/>
                    </a:cubicBezTo>
                    <a:cubicBezTo>
                      <a:pt x="1302944" y="1906096"/>
                      <a:pt x="1321017" y="1924169"/>
                      <a:pt x="1343312" y="1924169"/>
                    </a:cubicBezTo>
                    <a:cubicBezTo>
                      <a:pt x="1365607" y="1924169"/>
                      <a:pt x="1383680" y="1906096"/>
                      <a:pt x="1383680" y="1883801"/>
                    </a:cubicBezTo>
                    <a:cubicBezTo>
                      <a:pt x="1383680" y="1861506"/>
                      <a:pt x="1365607" y="1843433"/>
                      <a:pt x="1343312" y="1843433"/>
                    </a:cubicBezTo>
                    <a:close/>
                    <a:moveTo>
                      <a:pt x="1258874" y="1843433"/>
                    </a:moveTo>
                    <a:cubicBezTo>
                      <a:pt x="1236579" y="1843433"/>
                      <a:pt x="1218506" y="1861506"/>
                      <a:pt x="1218506" y="1883801"/>
                    </a:cubicBezTo>
                    <a:cubicBezTo>
                      <a:pt x="1218506" y="1906096"/>
                      <a:pt x="1236579" y="1924169"/>
                      <a:pt x="1258874" y="1924169"/>
                    </a:cubicBezTo>
                    <a:cubicBezTo>
                      <a:pt x="1281169" y="1924169"/>
                      <a:pt x="1299242" y="1906096"/>
                      <a:pt x="1299242" y="1883801"/>
                    </a:cubicBezTo>
                    <a:cubicBezTo>
                      <a:pt x="1299242" y="1861506"/>
                      <a:pt x="1281169" y="1843433"/>
                      <a:pt x="1258874" y="1843433"/>
                    </a:cubicBezTo>
                    <a:close/>
                    <a:moveTo>
                      <a:pt x="1174438" y="1843433"/>
                    </a:moveTo>
                    <a:cubicBezTo>
                      <a:pt x="1152143" y="1843433"/>
                      <a:pt x="1134070" y="1861506"/>
                      <a:pt x="1134070" y="1883801"/>
                    </a:cubicBezTo>
                    <a:cubicBezTo>
                      <a:pt x="1134070" y="1906096"/>
                      <a:pt x="1152143" y="1924169"/>
                      <a:pt x="1174438" y="1924169"/>
                    </a:cubicBezTo>
                    <a:cubicBezTo>
                      <a:pt x="1196733" y="1924169"/>
                      <a:pt x="1214806" y="1906096"/>
                      <a:pt x="1214806" y="1883801"/>
                    </a:cubicBezTo>
                    <a:cubicBezTo>
                      <a:pt x="1214806" y="1861506"/>
                      <a:pt x="1196733" y="1843433"/>
                      <a:pt x="1174438" y="1843433"/>
                    </a:cubicBezTo>
                    <a:close/>
                    <a:moveTo>
                      <a:pt x="1090002" y="1843433"/>
                    </a:moveTo>
                    <a:cubicBezTo>
                      <a:pt x="1067707" y="1843433"/>
                      <a:pt x="1049634" y="1861506"/>
                      <a:pt x="1049634" y="1883801"/>
                    </a:cubicBezTo>
                    <a:cubicBezTo>
                      <a:pt x="1049634" y="1906096"/>
                      <a:pt x="1067707" y="1924169"/>
                      <a:pt x="1090002" y="1924169"/>
                    </a:cubicBezTo>
                    <a:cubicBezTo>
                      <a:pt x="1112297" y="1924169"/>
                      <a:pt x="1130370" y="1906096"/>
                      <a:pt x="1130370" y="1883801"/>
                    </a:cubicBezTo>
                    <a:cubicBezTo>
                      <a:pt x="1130370" y="1861506"/>
                      <a:pt x="1112297" y="1843433"/>
                      <a:pt x="1090002" y="1843433"/>
                    </a:cubicBezTo>
                    <a:close/>
                    <a:moveTo>
                      <a:pt x="1005565" y="1843433"/>
                    </a:moveTo>
                    <a:cubicBezTo>
                      <a:pt x="983270" y="1843433"/>
                      <a:pt x="965197" y="1861506"/>
                      <a:pt x="965197" y="1883801"/>
                    </a:cubicBezTo>
                    <a:cubicBezTo>
                      <a:pt x="965197" y="1906096"/>
                      <a:pt x="983270" y="1924169"/>
                      <a:pt x="1005565" y="1924169"/>
                    </a:cubicBezTo>
                    <a:cubicBezTo>
                      <a:pt x="1027860" y="1924169"/>
                      <a:pt x="1045933" y="1906096"/>
                      <a:pt x="1045933" y="1883801"/>
                    </a:cubicBezTo>
                    <a:cubicBezTo>
                      <a:pt x="1045933" y="1861506"/>
                      <a:pt x="1027860" y="1843433"/>
                      <a:pt x="1005565" y="1843433"/>
                    </a:cubicBezTo>
                    <a:close/>
                    <a:moveTo>
                      <a:pt x="921129" y="1843433"/>
                    </a:moveTo>
                    <a:cubicBezTo>
                      <a:pt x="898834" y="1843433"/>
                      <a:pt x="880761" y="1861506"/>
                      <a:pt x="880761" y="1883801"/>
                    </a:cubicBezTo>
                    <a:cubicBezTo>
                      <a:pt x="880761" y="1906096"/>
                      <a:pt x="898834" y="1924169"/>
                      <a:pt x="921129" y="1924169"/>
                    </a:cubicBezTo>
                    <a:cubicBezTo>
                      <a:pt x="943424" y="1924169"/>
                      <a:pt x="961497" y="1906096"/>
                      <a:pt x="961497" y="1883801"/>
                    </a:cubicBezTo>
                    <a:cubicBezTo>
                      <a:pt x="961497" y="1861506"/>
                      <a:pt x="943424" y="1843433"/>
                      <a:pt x="921129" y="1843433"/>
                    </a:cubicBezTo>
                    <a:close/>
                    <a:moveTo>
                      <a:pt x="836693" y="1843433"/>
                    </a:moveTo>
                    <a:cubicBezTo>
                      <a:pt x="814398" y="1843433"/>
                      <a:pt x="796325" y="1861506"/>
                      <a:pt x="796325" y="1883801"/>
                    </a:cubicBezTo>
                    <a:cubicBezTo>
                      <a:pt x="796325" y="1906096"/>
                      <a:pt x="814398" y="1924169"/>
                      <a:pt x="836693" y="1924169"/>
                    </a:cubicBezTo>
                    <a:cubicBezTo>
                      <a:pt x="858988" y="1924169"/>
                      <a:pt x="877061" y="1906096"/>
                      <a:pt x="877061" y="1883801"/>
                    </a:cubicBezTo>
                    <a:cubicBezTo>
                      <a:pt x="877061" y="1861506"/>
                      <a:pt x="858988" y="1843433"/>
                      <a:pt x="836693" y="1843433"/>
                    </a:cubicBezTo>
                    <a:close/>
                    <a:moveTo>
                      <a:pt x="752256" y="1843433"/>
                    </a:moveTo>
                    <a:cubicBezTo>
                      <a:pt x="729961" y="1843433"/>
                      <a:pt x="711888" y="1861506"/>
                      <a:pt x="711888" y="1883801"/>
                    </a:cubicBezTo>
                    <a:cubicBezTo>
                      <a:pt x="711888" y="1906096"/>
                      <a:pt x="729961" y="1924169"/>
                      <a:pt x="752256" y="1924169"/>
                    </a:cubicBezTo>
                    <a:cubicBezTo>
                      <a:pt x="774551" y="1924169"/>
                      <a:pt x="792624" y="1906096"/>
                      <a:pt x="792624" y="1883801"/>
                    </a:cubicBezTo>
                    <a:cubicBezTo>
                      <a:pt x="792624" y="1861506"/>
                      <a:pt x="774551" y="1843433"/>
                      <a:pt x="752256" y="1843433"/>
                    </a:cubicBezTo>
                    <a:close/>
                    <a:moveTo>
                      <a:pt x="667820" y="1843433"/>
                    </a:moveTo>
                    <a:cubicBezTo>
                      <a:pt x="645525" y="1843433"/>
                      <a:pt x="627452" y="1861506"/>
                      <a:pt x="627452" y="1883801"/>
                    </a:cubicBezTo>
                    <a:cubicBezTo>
                      <a:pt x="627452" y="1906096"/>
                      <a:pt x="645525" y="1924169"/>
                      <a:pt x="667820" y="1924169"/>
                    </a:cubicBezTo>
                    <a:cubicBezTo>
                      <a:pt x="690115" y="1924169"/>
                      <a:pt x="708188" y="1906096"/>
                      <a:pt x="708188" y="1883801"/>
                    </a:cubicBezTo>
                    <a:cubicBezTo>
                      <a:pt x="708188" y="1861506"/>
                      <a:pt x="690115" y="1843433"/>
                      <a:pt x="667820" y="1843433"/>
                    </a:cubicBezTo>
                    <a:close/>
                    <a:moveTo>
                      <a:pt x="583384" y="1843433"/>
                    </a:moveTo>
                    <a:cubicBezTo>
                      <a:pt x="561089" y="1843433"/>
                      <a:pt x="543016" y="1861506"/>
                      <a:pt x="543016" y="1883801"/>
                    </a:cubicBezTo>
                    <a:cubicBezTo>
                      <a:pt x="543016" y="1906096"/>
                      <a:pt x="561089" y="1924169"/>
                      <a:pt x="583384" y="1924169"/>
                    </a:cubicBezTo>
                    <a:cubicBezTo>
                      <a:pt x="605679" y="1924169"/>
                      <a:pt x="623752" y="1906096"/>
                      <a:pt x="623752" y="1883801"/>
                    </a:cubicBezTo>
                    <a:cubicBezTo>
                      <a:pt x="623752" y="1861506"/>
                      <a:pt x="605679" y="1843433"/>
                      <a:pt x="583384" y="1843433"/>
                    </a:cubicBezTo>
                    <a:close/>
                    <a:moveTo>
                      <a:pt x="498947" y="1843433"/>
                    </a:moveTo>
                    <a:cubicBezTo>
                      <a:pt x="476652" y="1843433"/>
                      <a:pt x="458579" y="1861506"/>
                      <a:pt x="458579" y="1883801"/>
                    </a:cubicBezTo>
                    <a:cubicBezTo>
                      <a:pt x="458579" y="1906096"/>
                      <a:pt x="476652" y="1924169"/>
                      <a:pt x="498947" y="1924169"/>
                    </a:cubicBezTo>
                    <a:cubicBezTo>
                      <a:pt x="521242" y="1924169"/>
                      <a:pt x="539315" y="1906096"/>
                      <a:pt x="539315" y="1883801"/>
                    </a:cubicBezTo>
                    <a:cubicBezTo>
                      <a:pt x="539315" y="1861506"/>
                      <a:pt x="521242" y="1843433"/>
                      <a:pt x="498947" y="1843433"/>
                    </a:cubicBezTo>
                    <a:close/>
                    <a:moveTo>
                      <a:pt x="414511" y="1843433"/>
                    </a:moveTo>
                    <a:cubicBezTo>
                      <a:pt x="392216" y="1843433"/>
                      <a:pt x="374143" y="1861506"/>
                      <a:pt x="374143" y="1883801"/>
                    </a:cubicBezTo>
                    <a:cubicBezTo>
                      <a:pt x="374143" y="1906096"/>
                      <a:pt x="392216" y="1924169"/>
                      <a:pt x="414511" y="1924169"/>
                    </a:cubicBezTo>
                    <a:cubicBezTo>
                      <a:pt x="436806" y="1924169"/>
                      <a:pt x="454879" y="1906096"/>
                      <a:pt x="454879" y="1883801"/>
                    </a:cubicBezTo>
                    <a:cubicBezTo>
                      <a:pt x="454879" y="1861506"/>
                      <a:pt x="436806" y="1843433"/>
                      <a:pt x="414511" y="1843433"/>
                    </a:cubicBezTo>
                    <a:close/>
                    <a:moveTo>
                      <a:pt x="330075" y="1843433"/>
                    </a:moveTo>
                    <a:cubicBezTo>
                      <a:pt x="307780" y="1843433"/>
                      <a:pt x="289707" y="1861506"/>
                      <a:pt x="289707" y="1883801"/>
                    </a:cubicBezTo>
                    <a:cubicBezTo>
                      <a:pt x="289707" y="1906096"/>
                      <a:pt x="307780" y="1924169"/>
                      <a:pt x="330075" y="1924169"/>
                    </a:cubicBezTo>
                    <a:cubicBezTo>
                      <a:pt x="352370" y="1924169"/>
                      <a:pt x="370443" y="1906096"/>
                      <a:pt x="370443" y="1883801"/>
                    </a:cubicBezTo>
                    <a:cubicBezTo>
                      <a:pt x="370443" y="1861506"/>
                      <a:pt x="352370" y="1843433"/>
                      <a:pt x="330075" y="1843433"/>
                    </a:cubicBezTo>
                    <a:close/>
                    <a:moveTo>
                      <a:pt x="245639" y="1843433"/>
                    </a:moveTo>
                    <a:cubicBezTo>
                      <a:pt x="223344" y="1843433"/>
                      <a:pt x="205271" y="1861506"/>
                      <a:pt x="205271" y="1883801"/>
                    </a:cubicBezTo>
                    <a:cubicBezTo>
                      <a:pt x="205271" y="1906096"/>
                      <a:pt x="223344" y="1924169"/>
                      <a:pt x="245639" y="1924169"/>
                    </a:cubicBezTo>
                    <a:cubicBezTo>
                      <a:pt x="267934" y="1924169"/>
                      <a:pt x="286007" y="1906096"/>
                      <a:pt x="286007" y="1883801"/>
                    </a:cubicBezTo>
                    <a:cubicBezTo>
                      <a:pt x="286007" y="1861506"/>
                      <a:pt x="267934" y="1843433"/>
                      <a:pt x="245639" y="1843433"/>
                    </a:cubicBezTo>
                    <a:close/>
                    <a:moveTo>
                      <a:pt x="161202" y="1843433"/>
                    </a:moveTo>
                    <a:cubicBezTo>
                      <a:pt x="138907" y="1843433"/>
                      <a:pt x="120834" y="1861506"/>
                      <a:pt x="120834" y="1883801"/>
                    </a:cubicBezTo>
                    <a:cubicBezTo>
                      <a:pt x="120834" y="1906096"/>
                      <a:pt x="138907" y="1924169"/>
                      <a:pt x="161202" y="1924169"/>
                    </a:cubicBezTo>
                    <a:cubicBezTo>
                      <a:pt x="183497" y="1924169"/>
                      <a:pt x="201570" y="1906096"/>
                      <a:pt x="201570" y="1883801"/>
                    </a:cubicBezTo>
                    <a:cubicBezTo>
                      <a:pt x="201570" y="1861506"/>
                      <a:pt x="183497" y="1843433"/>
                      <a:pt x="161202" y="1843433"/>
                    </a:cubicBezTo>
                    <a:close/>
                    <a:moveTo>
                      <a:pt x="76766" y="1843433"/>
                    </a:moveTo>
                    <a:cubicBezTo>
                      <a:pt x="54471" y="1843433"/>
                      <a:pt x="36398" y="1861506"/>
                      <a:pt x="36398" y="1883801"/>
                    </a:cubicBezTo>
                    <a:cubicBezTo>
                      <a:pt x="36398" y="1906096"/>
                      <a:pt x="54471" y="1924169"/>
                      <a:pt x="76766" y="1924169"/>
                    </a:cubicBezTo>
                    <a:cubicBezTo>
                      <a:pt x="99061" y="1924169"/>
                      <a:pt x="117134" y="1906096"/>
                      <a:pt x="117134" y="1883801"/>
                    </a:cubicBezTo>
                    <a:cubicBezTo>
                      <a:pt x="117134" y="1861506"/>
                      <a:pt x="99061" y="1843433"/>
                      <a:pt x="76766" y="1843433"/>
                    </a:cubicBezTo>
                    <a:close/>
                    <a:moveTo>
                      <a:pt x="1343312" y="1757383"/>
                    </a:moveTo>
                    <a:cubicBezTo>
                      <a:pt x="1321017" y="1757383"/>
                      <a:pt x="1302944" y="1775456"/>
                      <a:pt x="1302944" y="1797751"/>
                    </a:cubicBezTo>
                    <a:cubicBezTo>
                      <a:pt x="1302944" y="1820046"/>
                      <a:pt x="1321017" y="1838119"/>
                      <a:pt x="1343312" y="1838119"/>
                    </a:cubicBezTo>
                    <a:cubicBezTo>
                      <a:pt x="1365607" y="1838119"/>
                      <a:pt x="1383680" y="1820046"/>
                      <a:pt x="1383680" y="1797751"/>
                    </a:cubicBezTo>
                    <a:cubicBezTo>
                      <a:pt x="1383680" y="1775456"/>
                      <a:pt x="1365607" y="1757383"/>
                      <a:pt x="1343312" y="1757383"/>
                    </a:cubicBezTo>
                    <a:close/>
                    <a:moveTo>
                      <a:pt x="1258874" y="1757383"/>
                    </a:moveTo>
                    <a:cubicBezTo>
                      <a:pt x="1236579" y="1757383"/>
                      <a:pt x="1218506" y="1775456"/>
                      <a:pt x="1218506" y="1797751"/>
                    </a:cubicBezTo>
                    <a:cubicBezTo>
                      <a:pt x="1218506" y="1820046"/>
                      <a:pt x="1236579" y="1838119"/>
                      <a:pt x="1258874" y="1838119"/>
                    </a:cubicBezTo>
                    <a:cubicBezTo>
                      <a:pt x="1281169" y="1838119"/>
                      <a:pt x="1299242" y="1820046"/>
                      <a:pt x="1299242" y="1797751"/>
                    </a:cubicBezTo>
                    <a:cubicBezTo>
                      <a:pt x="1299242" y="1775456"/>
                      <a:pt x="1281169" y="1757383"/>
                      <a:pt x="1258874" y="1757383"/>
                    </a:cubicBezTo>
                    <a:close/>
                    <a:moveTo>
                      <a:pt x="1174438" y="1757383"/>
                    </a:moveTo>
                    <a:cubicBezTo>
                      <a:pt x="1152143" y="1757383"/>
                      <a:pt x="1134070" y="1775456"/>
                      <a:pt x="1134070" y="1797751"/>
                    </a:cubicBezTo>
                    <a:cubicBezTo>
                      <a:pt x="1134070" y="1820046"/>
                      <a:pt x="1152143" y="1838119"/>
                      <a:pt x="1174438" y="1838119"/>
                    </a:cubicBezTo>
                    <a:cubicBezTo>
                      <a:pt x="1196733" y="1838119"/>
                      <a:pt x="1214806" y="1820046"/>
                      <a:pt x="1214806" y="1797751"/>
                    </a:cubicBezTo>
                    <a:cubicBezTo>
                      <a:pt x="1214806" y="1775456"/>
                      <a:pt x="1196733" y="1757383"/>
                      <a:pt x="1174438" y="1757383"/>
                    </a:cubicBezTo>
                    <a:close/>
                    <a:moveTo>
                      <a:pt x="1090002" y="1757383"/>
                    </a:moveTo>
                    <a:cubicBezTo>
                      <a:pt x="1067707" y="1757383"/>
                      <a:pt x="1049634" y="1775456"/>
                      <a:pt x="1049634" y="1797751"/>
                    </a:cubicBezTo>
                    <a:cubicBezTo>
                      <a:pt x="1049634" y="1820046"/>
                      <a:pt x="1067707" y="1838119"/>
                      <a:pt x="1090002" y="1838119"/>
                    </a:cubicBezTo>
                    <a:cubicBezTo>
                      <a:pt x="1112297" y="1838119"/>
                      <a:pt x="1130370" y="1820046"/>
                      <a:pt x="1130370" y="1797751"/>
                    </a:cubicBezTo>
                    <a:cubicBezTo>
                      <a:pt x="1130370" y="1775456"/>
                      <a:pt x="1112297" y="1757383"/>
                      <a:pt x="1090002" y="1757383"/>
                    </a:cubicBezTo>
                    <a:close/>
                    <a:moveTo>
                      <a:pt x="1005565" y="1757383"/>
                    </a:moveTo>
                    <a:cubicBezTo>
                      <a:pt x="983270" y="1757383"/>
                      <a:pt x="965197" y="1775456"/>
                      <a:pt x="965197" y="1797751"/>
                    </a:cubicBezTo>
                    <a:cubicBezTo>
                      <a:pt x="965197" y="1820046"/>
                      <a:pt x="983270" y="1838119"/>
                      <a:pt x="1005565" y="1838119"/>
                    </a:cubicBezTo>
                    <a:cubicBezTo>
                      <a:pt x="1027860" y="1838119"/>
                      <a:pt x="1045933" y="1820046"/>
                      <a:pt x="1045933" y="1797751"/>
                    </a:cubicBezTo>
                    <a:cubicBezTo>
                      <a:pt x="1045933" y="1775456"/>
                      <a:pt x="1027860" y="1757383"/>
                      <a:pt x="1005565" y="1757383"/>
                    </a:cubicBezTo>
                    <a:close/>
                    <a:moveTo>
                      <a:pt x="921129" y="1757383"/>
                    </a:moveTo>
                    <a:cubicBezTo>
                      <a:pt x="898834" y="1757383"/>
                      <a:pt x="880761" y="1775456"/>
                      <a:pt x="880761" y="1797751"/>
                    </a:cubicBezTo>
                    <a:cubicBezTo>
                      <a:pt x="880761" y="1820046"/>
                      <a:pt x="898834" y="1838119"/>
                      <a:pt x="921129" y="1838119"/>
                    </a:cubicBezTo>
                    <a:cubicBezTo>
                      <a:pt x="943424" y="1838119"/>
                      <a:pt x="961497" y="1820046"/>
                      <a:pt x="961497" y="1797751"/>
                    </a:cubicBezTo>
                    <a:cubicBezTo>
                      <a:pt x="961497" y="1775456"/>
                      <a:pt x="943424" y="1757383"/>
                      <a:pt x="921129" y="1757383"/>
                    </a:cubicBezTo>
                    <a:close/>
                    <a:moveTo>
                      <a:pt x="836693" y="1757383"/>
                    </a:moveTo>
                    <a:cubicBezTo>
                      <a:pt x="814398" y="1757383"/>
                      <a:pt x="796325" y="1775456"/>
                      <a:pt x="796325" y="1797751"/>
                    </a:cubicBezTo>
                    <a:cubicBezTo>
                      <a:pt x="796325" y="1820046"/>
                      <a:pt x="814398" y="1838119"/>
                      <a:pt x="836693" y="1838119"/>
                    </a:cubicBezTo>
                    <a:cubicBezTo>
                      <a:pt x="858988" y="1838119"/>
                      <a:pt x="877061" y="1820046"/>
                      <a:pt x="877061" y="1797751"/>
                    </a:cubicBezTo>
                    <a:cubicBezTo>
                      <a:pt x="877061" y="1775456"/>
                      <a:pt x="858988" y="1757383"/>
                      <a:pt x="836693" y="1757383"/>
                    </a:cubicBezTo>
                    <a:close/>
                    <a:moveTo>
                      <a:pt x="752256" y="1757383"/>
                    </a:moveTo>
                    <a:cubicBezTo>
                      <a:pt x="729961" y="1757383"/>
                      <a:pt x="711888" y="1775456"/>
                      <a:pt x="711888" y="1797751"/>
                    </a:cubicBezTo>
                    <a:cubicBezTo>
                      <a:pt x="711888" y="1820046"/>
                      <a:pt x="729961" y="1838119"/>
                      <a:pt x="752256" y="1838119"/>
                    </a:cubicBezTo>
                    <a:cubicBezTo>
                      <a:pt x="774551" y="1838119"/>
                      <a:pt x="792624" y="1820046"/>
                      <a:pt x="792624" y="1797751"/>
                    </a:cubicBezTo>
                    <a:cubicBezTo>
                      <a:pt x="792624" y="1775456"/>
                      <a:pt x="774551" y="1757383"/>
                      <a:pt x="752256" y="1757383"/>
                    </a:cubicBezTo>
                    <a:close/>
                    <a:moveTo>
                      <a:pt x="667820" y="1757383"/>
                    </a:moveTo>
                    <a:cubicBezTo>
                      <a:pt x="645525" y="1757383"/>
                      <a:pt x="627452" y="1775456"/>
                      <a:pt x="627452" y="1797751"/>
                    </a:cubicBezTo>
                    <a:cubicBezTo>
                      <a:pt x="627452" y="1820046"/>
                      <a:pt x="645525" y="1838119"/>
                      <a:pt x="667820" y="1838119"/>
                    </a:cubicBezTo>
                    <a:cubicBezTo>
                      <a:pt x="690115" y="1838119"/>
                      <a:pt x="708188" y="1820046"/>
                      <a:pt x="708188" y="1797751"/>
                    </a:cubicBezTo>
                    <a:cubicBezTo>
                      <a:pt x="708188" y="1775456"/>
                      <a:pt x="690115" y="1757383"/>
                      <a:pt x="667820" y="1757383"/>
                    </a:cubicBezTo>
                    <a:close/>
                    <a:moveTo>
                      <a:pt x="583384" y="1757383"/>
                    </a:moveTo>
                    <a:cubicBezTo>
                      <a:pt x="561089" y="1757383"/>
                      <a:pt x="543016" y="1775456"/>
                      <a:pt x="543016" y="1797751"/>
                    </a:cubicBezTo>
                    <a:cubicBezTo>
                      <a:pt x="543016" y="1820046"/>
                      <a:pt x="561089" y="1838119"/>
                      <a:pt x="583384" y="1838119"/>
                    </a:cubicBezTo>
                    <a:cubicBezTo>
                      <a:pt x="605679" y="1838119"/>
                      <a:pt x="623752" y="1820046"/>
                      <a:pt x="623752" y="1797751"/>
                    </a:cubicBezTo>
                    <a:cubicBezTo>
                      <a:pt x="623752" y="1775456"/>
                      <a:pt x="605679" y="1757383"/>
                      <a:pt x="583384" y="1757383"/>
                    </a:cubicBezTo>
                    <a:close/>
                    <a:moveTo>
                      <a:pt x="498947" y="1757383"/>
                    </a:moveTo>
                    <a:cubicBezTo>
                      <a:pt x="476652" y="1757383"/>
                      <a:pt x="458579" y="1775456"/>
                      <a:pt x="458579" y="1797751"/>
                    </a:cubicBezTo>
                    <a:cubicBezTo>
                      <a:pt x="458579" y="1820046"/>
                      <a:pt x="476652" y="1838119"/>
                      <a:pt x="498947" y="1838119"/>
                    </a:cubicBezTo>
                    <a:cubicBezTo>
                      <a:pt x="521242" y="1838119"/>
                      <a:pt x="539315" y="1820046"/>
                      <a:pt x="539315" y="1797751"/>
                    </a:cubicBezTo>
                    <a:cubicBezTo>
                      <a:pt x="539315" y="1775456"/>
                      <a:pt x="521242" y="1757383"/>
                      <a:pt x="498947" y="1757383"/>
                    </a:cubicBezTo>
                    <a:close/>
                    <a:moveTo>
                      <a:pt x="414511" y="1757383"/>
                    </a:moveTo>
                    <a:cubicBezTo>
                      <a:pt x="392216" y="1757383"/>
                      <a:pt x="374143" y="1775456"/>
                      <a:pt x="374143" y="1797751"/>
                    </a:cubicBezTo>
                    <a:cubicBezTo>
                      <a:pt x="374143" y="1820046"/>
                      <a:pt x="392216" y="1838119"/>
                      <a:pt x="414511" y="1838119"/>
                    </a:cubicBezTo>
                    <a:cubicBezTo>
                      <a:pt x="436806" y="1838119"/>
                      <a:pt x="454879" y="1820046"/>
                      <a:pt x="454879" y="1797751"/>
                    </a:cubicBezTo>
                    <a:cubicBezTo>
                      <a:pt x="454879" y="1775456"/>
                      <a:pt x="436806" y="1757383"/>
                      <a:pt x="414511" y="1757383"/>
                    </a:cubicBezTo>
                    <a:close/>
                    <a:moveTo>
                      <a:pt x="330075" y="1757383"/>
                    </a:moveTo>
                    <a:cubicBezTo>
                      <a:pt x="307780" y="1757383"/>
                      <a:pt x="289707" y="1775456"/>
                      <a:pt x="289707" y="1797751"/>
                    </a:cubicBezTo>
                    <a:cubicBezTo>
                      <a:pt x="289707" y="1820046"/>
                      <a:pt x="307780" y="1838119"/>
                      <a:pt x="330075" y="1838119"/>
                    </a:cubicBezTo>
                    <a:cubicBezTo>
                      <a:pt x="352370" y="1838119"/>
                      <a:pt x="370443" y="1820046"/>
                      <a:pt x="370443" y="1797751"/>
                    </a:cubicBezTo>
                    <a:cubicBezTo>
                      <a:pt x="370443" y="1775456"/>
                      <a:pt x="352370" y="1757383"/>
                      <a:pt x="330075" y="1757383"/>
                    </a:cubicBezTo>
                    <a:close/>
                    <a:moveTo>
                      <a:pt x="245639" y="1757383"/>
                    </a:moveTo>
                    <a:cubicBezTo>
                      <a:pt x="223344" y="1757383"/>
                      <a:pt x="205271" y="1775456"/>
                      <a:pt x="205271" y="1797751"/>
                    </a:cubicBezTo>
                    <a:cubicBezTo>
                      <a:pt x="205271" y="1820046"/>
                      <a:pt x="223344" y="1838119"/>
                      <a:pt x="245639" y="1838119"/>
                    </a:cubicBezTo>
                    <a:cubicBezTo>
                      <a:pt x="267934" y="1838119"/>
                      <a:pt x="286007" y="1820046"/>
                      <a:pt x="286007" y="1797751"/>
                    </a:cubicBezTo>
                    <a:cubicBezTo>
                      <a:pt x="286007" y="1775456"/>
                      <a:pt x="267934" y="1757383"/>
                      <a:pt x="245639" y="1757383"/>
                    </a:cubicBezTo>
                    <a:close/>
                    <a:moveTo>
                      <a:pt x="161202" y="1757383"/>
                    </a:moveTo>
                    <a:cubicBezTo>
                      <a:pt x="138907" y="1757383"/>
                      <a:pt x="120834" y="1775456"/>
                      <a:pt x="120834" y="1797751"/>
                    </a:cubicBezTo>
                    <a:cubicBezTo>
                      <a:pt x="120834" y="1820046"/>
                      <a:pt x="138907" y="1838119"/>
                      <a:pt x="161202" y="1838119"/>
                    </a:cubicBezTo>
                    <a:cubicBezTo>
                      <a:pt x="183497" y="1838119"/>
                      <a:pt x="201570" y="1820046"/>
                      <a:pt x="201570" y="1797751"/>
                    </a:cubicBezTo>
                    <a:cubicBezTo>
                      <a:pt x="201570" y="1775456"/>
                      <a:pt x="183497" y="1757383"/>
                      <a:pt x="161202" y="1757383"/>
                    </a:cubicBezTo>
                    <a:close/>
                    <a:moveTo>
                      <a:pt x="76766" y="1757383"/>
                    </a:moveTo>
                    <a:cubicBezTo>
                      <a:pt x="54471" y="1757383"/>
                      <a:pt x="36398" y="1775456"/>
                      <a:pt x="36398" y="1797751"/>
                    </a:cubicBezTo>
                    <a:cubicBezTo>
                      <a:pt x="36398" y="1820046"/>
                      <a:pt x="54471" y="1838119"/>
                      <a:pt x="76766" y="1838119"/>
                    </a:cubicBezTo>
                    <a:cubicBezTo>
                      <a:pt x="99061" y="1838119"/>
                      <a:pt x="117134" y="1820046"/>
                      <a:pt x="117134" y="1797751"/>
                    </a:cubicBezTo>
                    <a:cubicBezTo>
                      <a:pt x="117134" y="1775456"/>
                      <a:pt x="99061" y="1757383"/>
                      <a:pt x="76766" y="1757383"/>
                    </a:cubicBezTo>
                    <a:close/>
                    <a:moveTo>
                      <a:pt x="1343312" y="1671334"/>
                    </a:moveTo>
                    <a:cubicBezTo>
                      <a:pt x="1321017" y="1671334"/>
                      <a:pt x="1302944" y="1689407"/>
                      <a:pt x="1302944" y="1711702"/>
                    </a:cubicBezTo>
                    <a:cubicBezTo>
                      <a:pt x="1302944" y="1733997"/>
                      <a:pt x="1321017" y="1752070"/>
                      <a:pt x="1343312" y="1752070"/>
                    </a:cubicBezTo>
                    <a:cubicBezTo>
                      <a:pt x="1365607" y="1752070"/>
                      <a:pt x="1383680" y="1733997"/>
                      <a:pt x="1383680" y="1711702"/>
                    </a:cubicBezTo>
                    <a:cubicBezTo>
                      <a:pt x="1383680" y="1689407"/>
                      <a:pt x="1365607" y="1671334"/>
                      <a:pt x="1343312" y="1671334"/>
                    </a:cubicBezTo>
                    <a:close/>
                    <a:moveTo>
                      <a:pt x="1258874" y="1671334"/>
                    </a:moveTo>
                    <a:cubicBezTo>
                      <a:pt x="1236579" y="1671334"/>
                      <a:pt x="1218506" y="1689407"/>
                      <a:pt x="1218506" y="1711702"/>
                    </a:cubicBezTo>
                    <a:cubicBezTo>
                      <a:pt x="1218506" y="1733997"/>
                      <a:pt x="1236579" y="1752070"/>
                      <a:pt x="1258874" y="1752070"/>
                    </a:cubicBezTo>
                    <a:cubicBezTo>
                      <a:pt x="1281169" y="1752070"/>
                      <a:pt x="1299242" y="1733997"/>
                      <a:pt x="1299242" y="1711702"/>
                    </a:cubicBezTo>
                    <a:cubicBezTo>
                      <a:pt x="1299242" y="1689407"/>
                      <a:pt x="1281169" y="1671334"/>
                      <a:pt x="1258874" y="1671334"/>
                    </a:cubicBezTo>
                    <a:close/>
                    <a:moveTo>
                      <a:pt x="1174438" y="1671334"/>
                    </a:moveTo>
                    <a:cubicBezTo>
                      <a:pt x="1152143" y="1671334"/>
                      <a:pt x="1134070" y="1689407"/>
                      <a:pt x="1134070" y="1711702"/>
                    </a:cubicBezTo>
                    <a:cubicBezTo>
                      <a:pt x="1134070" y="1733997"/>
                      <a:pt x="1152143" y="1752070"/>
                      <a:pt x="1174438" y="1752070"/>
                    </a:cubicBezTo>
                    <a:cubicBezTo>
                      <a:pt x="1196733" y="1752070"/>
                      <a:pt x="1214806" y="1733997"/>
                      <a:pt x="1214806" y="1711702"/>
                    </a:cubicBezTo>
                    <a:cubicBezTo>
                      <a:pt x="1214806" y="1689407"/>
                      <a:pt x="1196733" y="1671334"/>
                      <a:pt x="1174438" y="1671334"/>
                    </a:cubicBezTo>
                    <a:close/>
                    <a:moveTo>
                      <a:pt x="1090002" y="1671334"/>
                    </a:moveTo>
                    <a:cubicBezTo>
                      <a:pt x="1067707" y="1671334"/>
                      <a:pt x="1049634" y="1689407"/>
                      <a:pt x="1049634" y="1711702"/>
                    </a:cubicBezTo>
                    <a:cubicBezTo>
                      <a:pt x="1049634" y="1733997"/>
                      <a:pt x="1067707" y="1752070"/>
                      <a:pt x="1090002" y="1752070"/>
                    </a:cubicBezTo>
                    <a:cubicBezTo>
                      <a:pt x="1112297" y="1752070"/>
                      <a:pt x="1130370" y="1733997"/>
                      <a:pt x="1130370" y="1711702"/>
                    </a:cubicBezTo>
                    <a:cubicBezTo>
                      <a:pt x="1130370" y="1689407"/>
                      <a:pt x="1112297" y="1671334"/>
                      <a:pt x="1090002" y="1671334"/>
                    </a:cubicBezTo>
                    <a:close/>
                    <a:moveTo>
                      <a:pt x="1005565" y="1671334"/>
                    </a:moveTo>
                    <a:cubicBezTo>
                      <a:pt x="983270" y="1671334"/>
                      <a:pt x="965197" y="1689407"/>
                      <a:pt x="965197" y="1711702"/>
                    </a:cubicBezTo>
                    <a:cubicBezTo>
                      <a:pt x="965197" y="1733997"/>
                      <a:pt x="983270" y="1752070"/>
                      <a:pt x="1005565" y="1752070"/>
                    </a:cubicBezTo>
                    <a:cubicBezTo>
                      <a:pt x="1027860" y="1752070"/>
                      <a:pt x="1045933" y="1733997"/>
                      <a:pt x="1045933" y="1711702"/>
                    </a:cubicBezTo>
                    <a:cubicBezTo>
                      <a:pt x="1045933" y="1689407"/>
                      <a:pt x="1027860" y="1671334"/>
                      <a:pt x="1005565" y="1671334"/>
                    </a:cubicBezTo>
                    <a:close/>
                    <a:moveTo>
                      <a:pt x="921129" y="1671334"/>
                    </a:moveTo>
                    <a:cubicBezTo>
                      <a:pt x="898834" y="1671334"/>
                      <a:pt x="880761" y="1689407"/>
                      <a:pt x="880761" y="1711702"/>
                    </a:cubicBezTo>
                    <a:cubicBezTo>
                      <a:pt x="880761" y="1733997"/>
                      <a:pt x="898834" y="1752070"/>
                      <a:pt x="921129" y="1752070"/>
                    </a:cubicBezTo>
                    <a:cubicBezTo>
                      <a:pt x="943424" y="1752070"/>
                      <a:pt x="961497" y="1733997"/>
                      <a:pt x="961497" y="1711702"/>
                    </a:cubicBezTo>
                    <a:cubicBezTo>
                      <a:pt x="961497" y="1689407"/>
                      <a:pt x="943424" y="1671334"/>
                      <a:pt x="921129" y="1671334"/>
                    </a:cubicBezTo>
                    <a:close/>
                    <a:moveTo>
                      <a:pt x="836693" y="1671334"/>
                    </a:moveTo>
                    <a:cubicBezTo>
                      <a:pt x="814398" y="1671334"/>
                      <a:pt x="796325" y="1689407"/>
                      <a:pt x="796325" y="1711702"/>
                    </a:cubicBezTo>
                    <a:cubicBezTo>
                      <a:pt x="796325" y="1733997"/>
                      <a:pt x="814398" y="1752070"/>
                      <a:pt x="836693" y="1752070"/>
                    </a:cubicBezTo>
                    <a:cubicBezTo>
                      <a:pt x="858988" y="1752070"/>
                      <a:pt x="877061" y="1733997"/>
                      <a:pt x="877061" y="1711702"/>
                    </a:cubicBezTo>
                    <a:cubicBezTo>
                      <a:pt x="877061" y="1689407"/>
                      <a:pt x="858988" y="1671334"/>
                      <a:pt x="836693" y="1671334"/>
                    </a:cubicBezTo>
                    <a:close/>
                    <a:moveTo>
                      <a:pt x="752256" y="1671334"/>
                    </a:moveTo>
                    <a:cubicBezTo>
                      <a:pt x="729961" y="1671334"/>
                      <a:pt x="711888" y="1689407"/>
                      <a:pt x="711888" y="1711702"/>
                    </a:cubicBezTo>
                    <a:cubicBezTo>
                      <a:pt x="711888" y="1733997"/>
                      <a:pt x="729961" y="1752070"/>
                      <a:pt x="752256" y="1752070"/>
                    </a:cubicBezTo>
                    <a:cubicBezTo>
                      <a:pt x="774551" y="1752070"/>
                      <a:pt x="792624" y="1733997"/>
                      <a:pt x="792624" y="1711702"/>
                    </a:cubicBezTo>
                    <a:cubicBezTo>
                      <a:pt x="792624" y="1689407"/>
                      <a:pt x="774551" y="1671334"/>
                      <a:pt x="752256" y="1671334"/>
                    </a:cubicBezTo>
                    <a:close/>
                    <a:moveTo>
                      <a:pt x="667820" y="1671334"/>
                    </a:moveTo>
                    <a:cubicBezTo>
                      <a:pt x="645525" y="1671334"/>
                      <a:pt x="627452" y="1689407"/>
                      <a:pt x="627452" y="1711702"/>
                    </a:cubicBezTo>
                    <a:cubicBezTo>
                      <a:pt x="627452" y="1733997"/>
                      <a:pt x="645525" y="1752070"/>
                      <a:pt x="667820" y="1752070"/>
                    </a:cubicBezTo>
                    <a:cubicBezTo>
                      <a:pt x="690115" y="1752070"/>
                      <a:pt x="708188" y="1733997"/>
                      <a:pt x="708188" y="1711702"/>
                    </a:cubicBezTo>
                    <a:cubicBezTo>
                      <a:pt x="708188" y="1689407"/>
                      <a:pt x="690115" y="1671334"/>
                      <a:pt x="667820" y="1671334"/>
                    </a:cubicBezTo>
                    <a:close/>
                    <a:moveTo>
                      <a:pt x="583384" y="1671334"/>
                    </a:moveTo>
                    <a:cubicBezTo>
                      <a:pt x="561089" y="1671334"/>
                      <a:pt x="543016" y="1689407"/>
                      <a:pt x="543016" y="1711702"/>
                    </a:cubicBezTo>
                    <a:cubicBezTo>
                      <a:pt x="543016" y="1733997"/>
                      <a:pt x="561089" y="1752070"/>
                      <a:pt x="583384" y="1752070"/>
                    </a:cubicBezTo>
                    <a:cubicBezTo>
                      <a:pt x="605679" y="1752070"/>
                      <a:pt x="623752" y="1733997"/>
                      <a:pt x="623752" y="1711702"/>
                    </a:cubicBezTo>
                    <a:cubicBezTo>
                      <a:pt x="623752" y="1689407"/>
                      <a:pt x="605679" y="1671334"/>
                      <a:pt x="583384" y="1671334"/>
                    </a:cubicBezTo>
                    <a:close/>
                    <a:moveTo>
                      <a:pt x="498947" y="1671334"/>
                    </a:moveTo>
                    <a:cubicBezTo>
                      <a:pt x="476652" y="1671334"/>
                      <a:pt x="458579" y="1689407"/>
                      <a:pt x="458579" y="1711702"/>
                    </a:cubicBezTo>
                    <a:cubicBezTo>
                      <a:pt x="458579" y="1733997"/>
                      <a:pt x="476652" y="1752070"/>
                      <a:pt x="498947" y="1752070"/>
                    </a:cubicBezTo>
                    <a:cubicBezTo>
                      <a:pt x="521242" y="1752070"/>
                      <a:pt x="539315" y="1733997"/>
                      <a:pt x="539315" y="1711702"/>
                    </a:cubicBezTo>
                    <a:cubicBezTo>
                      <a:pt x="539315" y="1689407"/>
                      <a:pt x="521242" y="1671334"/>
                      <a:pt x="498947" y="1671334"/>
                    </a:cubicBezTo>
                    <a:close/>
                    <a:moveTo>
                      <a:pt x="414511" y="1671334"/>
                    </a:moveTo>
                    <a:cubicBezTo>
                      <a:pt x="392216" y="1671334"/>
                      <a:pt x="374143" y="1689407"/>
                      <a:pt x="374143" y="1711702"/>
                    </a:cubicBezTo>
                    <a:cubicBezTo>
                      <a:pt x="374143" y="1733997"/>
                      <a:pt x="392216" y="1752070"/>
                      <a:pt x="414511" y="1752070"/>
                    </a:cubicBezTo>
                    <a:cubicBezTo>
                      <a:pt x="436806" y="1752070"/>
                      <a:pt x="454879" y="1733997"/>
                      <a:pt x="454879" y="1711702"/>
                    </a:cubicBezTo>
                    <a:cubicBezTo>
                      <a:pt x="454879" y="1689407"/>
                      <a:pt x="436806" y="1671334"/>
                      <a:pt x="414511" y="1671334"/>
                    </a:cubicBezTo>
                    <a:close/>
                    <a:moveTo>
                      <a:pt x="330075" y="1671334"/>
                    </a:moveTo>
                    <a:cubicBezTo>
                      <a:pt x="307780" y="1671334"/>
                      <a:pt x="289707" y="1689407"/>
                      <a:pt x="289707" y="1711702"/>
                    </a:cubicBezTo>
                    <a:cubicBezTo>
                      <a:pt x="289707" y="1733997"/>
                      <a:pt x="307780" y="1752070"/>
                      <a:pt x="330075" y="1752070"/>
                    </a:cubicBezTo>
                    <a:cubicBezTo>
                      <a:pt x="352370" y="1752070"/>
                      <a:pt x="370443" y="1733997"/>
                      <a:pt x="370443" y="1711702"/>
                    </a:cubicBezTo>
                    <a:cubicBezTo>
                      <a:pt x="370443" y="1689407"/>
                      <a:pt x="352370" y="1671334"/>
                      <a:pt x="330075" y="1671334"/>
                    </a:cubicBezTo>
                    <a:close/>
                    <a:moveTo>
                      <a:pt x="245639" y="1671334"/>
                    </a:moveTo>
                    <a:cubicBezTo>
                      <a:pt x="223344" y="1671334"/>
                      <a:pt x="205271" y="1689407"/>
                      <a:pt x="205271" y="1711702"/>
                    </a:cubicBezTo>
                    <a:cubicBezTo>
                      <a:pt x="205271" y="1733997"/>
                      <a:pt x="223344" y="1752070"/>
                      <a:pt x="245639" y="1752070"/>
                    </a:cubicBezTo>
                    <a:cubicBezTo>
                      <a:pt x="267934" y="1752070"/>
                      <a:pt x="286007" y="1733997"/>
                      <a:pt x="286007" y="1711702"/>
                    </a:cubicBezTo>
                    <a:cubicBezTo>
                      <a:pt x="286007" y="1689407"/>
                      <a:pt x="267934" y="1671334"/>
                      <a:pt x="245639" y="1671334"/>
                    </a:cubicBezTo>
                    <a:close/>
                    <a:moveTo>
                      <a:pt x="161202" y="1671334"/>
                    </a:moveTo>
                    <a:cubicBezTo>
                      <a:pt x="138907" y="1671334"/>
                      <a:pt x="120834" y="1689407"/>
                      <a:pt x="120834" y="1711702"/>
                    </a:cubicBezTo>
                    <a:cubicBezTo>
                      <a:pt x="120834" y="1733997"/>
                      <a:pt x="138907" y="1752070"/>
                      <a:pt x="161202" y="1752070"/>
                    </a:cubicBezTo>
                    <a:cubicBezTo>
                      <a:pt x="183497" y="1752070"/>
                      <a:pt x="201570" y="1733997"/>
                      <a:pt x="201570" y="1711702"/>
                    </a:cubicBezTo>
                    <a:cubicBezTo>
                      <a:pt x="201570" y="1689407"/>
                      <a:pt x="183497" y="1671334"/>
                      <a:pt x="161202" y="1671334"/>
                    </a:cubicBezTo>
                    <a:close/>
                    <a:moveTo>
                      <a:pt x="76766" y="1671334"/>
                    </a:moveTo>
                    <a:cubicBezTo>
                      <a:pt x="54471" y="1671334"/>
                      <a:pt x="36398" y="1689407"/>
                      <a:pt x="36398" y="1711702"/>
                    </a:cubicBezTo>
                    <a:cubicBezTo>
                      <a:pt x="36398" y="1733997"/>
                      <a:pt x="54471" y="1752070"/>
                      <a:pt x="76766" y="1752070"/>
                    </a:cubicBezTo>
                    <a:cubicBezTo>
                      <a:pt x="99061" y="1752070"/>
                      <a:pt x="117134" y="1733997"/>
                      <a:pt x="117134" y="1711702"/>
                    </a:cubicBezTo>
                    <a:cubicBezTo>
                      <a:pt x="117134" y="1689407"/>
                      <a:pt x="99061" y="1671334"/>
                      <a:pt x="76766" y="1671334"/>
                    </a:cubicBezTo>
                    <a:close/>
                    <a:moveTo>
                      <a:pt x="1343312" y="1585285"/>
                    </a:moveTo>
                    <a:cubicBezTo>
                      <a:pt x="1321017" y="1585285"/>
                      <a:pt x="1302944" y="1603358"/>
                      <a:pt x="1302944" y="1625653"/>
                    </a:cubicBezTo>
                    <a:cubicBezTo>
                      <a:pt x="1302944" y="1647948"/>
                      <a:pt x="1321017" y="1666021"/>
                      <a:pt x="1343312" y="1666021"/>
                    </a:cubicBezTo>
                    <a:cubicBezTo>
                      <a:pt x="1365607" y="1666021"/>
                      <a:pt x="1383680" y="1647948"/>
                      <a:pt x="1383680" y="1625653"/>
                    </a:cubicBezTo>
                    <a:cubicBezTo>
                      <a:pt x="1383680" y="1603358"/>
                      <a:pt x="1365607" y="1585285"/>
                      <a:pt x="1343312" y="1585285"/>
                    </a:cubicBezTo>
                    <a:close/>
                    <a:moveTo>
                      <a:pt x="1258874" y="1585285"/>
                    </a:moveTo>
                    <a:cubicBezTo>
                      <a:pt x="1236579" y="1585285"/>
                      <a:pt x="1218506" y="1603358"/>
                      <a:pt x="1218506" y="1625653"/>
                    </a:cubicBezTo>
                    <a:cubicBezTo>
                      <a:pt x="1218506" y="1647948"/>
                      <a:pt x="1236579" y="1666021"/>
                      <a:pt x="1258874" y="1666021"/>
                    </a:cubicBezTo>
                    <a:cubicBezTo>
                      <a:pt x="1281169" y="1666021"/>
                      <a:pt x="1299242" y="1647948"/>
                      <a:pt x="1299242" y="1625653"/>
                    </a:cubicBezTo>
                    <a:cubicBezTo>
                      <a:pt x="1299242" y="1603358"/>
                      <a:pt x="1281169" y="1585285"/>
                      <a:pt x="1258874" y="1585285"/>
                    </a:cubicBezTo>
                    <a:close/>
                    <a:moveTo>
                      <a:pt x="1174438" y="1585285"/>
                    </a:moveTo>
                    <a:cubicBezTo>
                      <a:pt x="1152143" y="1585285"/>
                      <a:pt x="1134070" y="1603358"/>
                      <a:pt x="1134070" y="1625653"/>
                    </a:cubicBezTo>
                    <a:cubicBezTo>
                      <a:pt x="1134070" y="1647948"/>
                      <a:pt x="1152143" y="1666021"/>
                      <a:pt x="1174438" y="1666021"/>
                    </a:cubicBezTo>
                    <a:cubicBezTo>
                      <a:pt x="1196733" y="1666021"/>
                      <a:pt x="1214806" y="1647948"/>
                      <a:pt x="1214806" y="1625653"/>
                    </a:cubicBezTo>
                    <a:cubicBezTo>
                      <a:pt x="1214806" y="1603358"/>
                      <a:pt x="1196733" y="1585285"/>
                      <a:pt x="1174438" y="1585285"/>
                    </a:cubicBezTo>
                    <a:close/>
                    <a:moveTo>
                      <a:pt x="1090002" y="1585285"/>
                    </a:moveTo>
                    <a:cubicBezTo>
                      <a:pt x="1067707" y="1585285"/>
                      <a:pt x="1049634" y="1603358"/>
                      <a:pt x="1049634" y="1625653"/>
                    </a:cubicBezTo>
                    <a:cubicBezTo>
                      <a:pt x="1049634" y="1647948"/>
                      <a:pt x="1067707" y="1666021"/>
                      <a:pt x="1090002" y="1666021"/>
                    </a:cubicBezTo>
                    <a:cubicBezTo>
                      <a:pt x="1112297" y="1666021"/>
                      <a:pt x="1130370" y="1647948"/>
                      <a:pt x="1130370" y="1625653"/>
                    </a:cubicBezTo>
                    <a:cubicBezTo>
                      <a:pt x="1130370" y="1603358"/>
                      <a:pt x="1112297" y="1585285"/>
                      <a:pt x="1090002" y="1585285"/>
                    </a:cubicBezTo>
                    <a:close/>
                    <a:moveTo>
                      <a:pt x="1005565" y="1585285"/>
                    </a:moveTo>
                    <a:cubicBezTo>
                      <a:pt x="983270" y="1585285"/>
                      <a:pt x="965197" y="1603358"/>
                      <a:pt x="965197" y="1625653"/>
                    </a:cubicBezTo>
                    <a:cubicBezTo>
                      <a:pt x="965197" y="1647948"/>
                      <a:pt x="983270" y="1666021"/>
                      <a:pt x="1005565" y="1666021"/>
                    </a:cubicBezTo>
                    <a:cubicBezTo>
                      <a:pt x="1027860" y="1666021"/>
                      <a:pt x="1045933" y="1647948"/>
                      <a:pt x="1045933" y="1625653"/>
                    </a:cubicBezTo>
                    <a:cubicBezTo>
                      <a:pt x="1045933" y="1603358"/>
                      <a:pt x="1027860" y="1585285"/>
                      <a:pt x="1005565" y="1585285"/>
                    </a:cubicBezTo>
                    <a:close/>
                    <a:moveTo>
                      <a:pt x="921129" y="1585285"/>
                    </a:moveTo>
                    <a:cubicBezTo>
                      <a:pt x="898834" y="1585285"/>
                      <a:pt x="880761" y="1603358"/>
                      <a:pt x="880761" y="1625653"/>
                    </a:cubicBezTo>
                    <a:cubicBezTo>
                      <a:pt x="880761" y="1647948"/>
                      <a:pt x="898834" y="1666021"/>
                      <a:pt x="921129" y="1666021"/>
                    </a:cubicBezTo>
                    <a:cubicBezTo>
                      <a:pt x="943424" y="1666021"/>
                      <a:pt x="961497" y="1647948"/>
                      <a:pt x="961497" y="1625653"/>
                    </a:cubicBezTo>
                    <a:cubicBezTo>
                      <a:pt x="961497" y="1603358"/>
                      <a:pt x="943424" y="1585285"/>
                      <a:pt x="921129" y="1585285"/>
                    </a:cubicBezTo>
                    <a:close/>
                    <a:moveTo>
                      <a:pt x="836693" y="1585285"/>
                    </a:moveTo>
                    <a:cubicBezTo>
                      <a:pt x="814398" y="1585285"/>
                      <a:pt x="796325" y="1603358"/>
                      <a:pt x="796325" y="1625653"/>
                    </a:cubicBezTo>
                    <a:cubicBezTo>
                      <a:pt x="796325" y="1647948"/>
                      <a:pt x="814398" y="1666021"/>
                      <a:pt x="836693" y="1666021"/>
                    </a:cubicBezTo>
                    <a:cubicBezTo>
                      <a:pt x="858988" y="1666021"/>
                      <a:pt x="877061" y="1647948"/>
                      <a:pt x="877061" y="1625653"/>
                    </a:cubicBezTo>
                    <a:cubicBezTo>
                      <a:pt x="877061" y="1603358"/>
                      <a:pt x="858988" y="1585285"/>
                      <a:pt x="836693" y="1585285"/>
                    </a:cubicBezTo>
                    <a:close/>
                    <a:moveTo>
                      <a:pt x="752256" y="1585285"/>
                    </a:moveTo>
                    <a:cubicBezTo>
                      <a:pt x="729961" y="1585285"/>
                      <a:pt x="711888" y="1603358"/>
                      <a:pt x="711888" y="1625653"/>
                    </a:cubicBezTo>
                    <a:cubicBezTo>
                      <a:pt x="711888" y="1647948"/>
                      <a:pt x="729961" y="1666021"/>
                      <a:pt x="752256" y="1666021"/>
                    </a:cubicBezTo>
                    <a:cubicBezTo>
                      <a:pt x="774551" y="1666021"/>
                      <a:pt x="792624" y="1647948"/>
                      <a:pt x="792624" y="1625653"/>
                    </a:cubicBezTo>
                    <a:cubicBezTo>
                      <a:pt x="792624" y="1603358"/>
                      <a:pt x="774551" y="1585285"/>
                      <a:pt x="752256" y="1585285"/>
                    </a:cubicBezTo>
                    <a:close/>
                    <a:moveTo>
                      <a:pt x="667820" y="1585285"/>
                    </a:moveTo>
                    <a:cubicBezTo>
                      <a:pt x="645525" y="1585285"/>
                      <a:pt x="627452" y="1603358"/>
                      <a:pt x="627452" y="1625653"/>
                    </a:cubicBezTo>
                    <a:cubicBezTo>
                      <a:pt x="627452" y="1647948"/>
                      <a:pt x="645525" y="1666021"/>
                      <a:pt x="667820" y="1666021"/>
                    </a:cubicBezTo>
                    <a:cubicBezTo>
                      <a:pt x="690115" y="1666021"/>
                      <a:pt x="708188" y="1647948"/>
                      <a:pt x="708188" y="1625653"/>
                    </a:cubicBezTo>
                    <a:cubicBezTo>
                      <a:pt x="708188" y="1603358"/>
                      <a:pt x="690115" y="1585285"/>
                      <a:pt x="667820" y="1585285"/>
                    </a:cubicBezTo>
                    <a:close/>
                    <a:moveTo>
                      <a:pt x="583384" y="1585285"/>
                    </a:moveTo>
                    <a:cubicBezTo>
                      <a:pt x="561089" y="1585285"/>
                      <a:pt x="543016" y="1603358"/>
                      <a:pt x="543016" y="1625653"/>
                    </a:cubicBezTo>
                    <a:cubicBezTo>
                      <a:pt x="543016" y="1647948"/>
                      <a:pt x="561089" y="1666021"/>
                      <a:pt x="583384" y="1666021"/>
                    </a:cubicBezTo>
                    <a:cubicBezTo>
                      <a:pt x="605679" y="1666021"/>
                      <a:pt x="623752" y="1647948"/>
                      <a:pt x="623752" y="1625653"/>
                    </a:cubicBezTo>
                    <a:cubicBezTo>
                      <a:pt x="623752" y="1603358"/>
                      <a:pt x="605679" y="1585285"/>
                      <a:pt x="583384" y="1585285"/>
                    </a:cubicBezTo>
                    <a:close/>
                    <a:moveTo>
                      <a:pt x="498947" y="1585285"/>
                    </a:moveTo>
                    <a:cubicBezTo>
                      <a:pt x="476652" y="1585285"/>
                      <a:pt x="458579" y="1603358"/>
                      <a:pt x="458579" y="1625653"/>
                    </a:cubicBezTo>
                    <a:cubicBezTo>
                      <a:pt x="458579" y="1647948"/>
                      <a:pt x="476652" y="1666021"/>
                      <a:pt x="498947" y="1666021"/>
                    </a:cubicBezTo>
                    <a:cubicBezTo>
                      <a:pt x="521242" y="1666021"/>
                      <a:pt x="539315" y="1647948"/>
                      <a:pt x="539315" y="1625653"/>
                    </a:cubicBezTo>
                    <a:cubicBezTo>
                      <a:pt x="539315" y="1603358"/>
                      <a:pt x="521242" y="1585285"/>
                      <a:pt x="498947" y="1585285"/>
                    </a:cubicBezTo>
                    <a:close/>
                    <a:moveTo>
                      <a:pt x="414511" y="1585285"/>
                    </a:moveTo>
                    <a:cubicBezTo>
                      <a:pt x="392216" y="1585285"/>
                      <a:pt x="374143" y="1603358"/>
                      <a:pt x="374143" y="1625653"/>
                    </a:cubicBezTo>
                    <a:cubicBezTo>
                      <a:pt x="374143" y="1647948"/>
                      <a:pt x="392216" y="1666021"/>
                      <a:pt x="414511" y="1666021"/>
                    </a:cubicBezTo>
                    <a:cubicBezTo>
                      <a:pt x="436806" y="1666021"/>
                      <a:pt x="454879" y="1647948"/>
                      <a:pt x="454879" y="1625653"/>
                    </a:cubicBezTo>
                    <a:cubicBezTo>
                      <a:pt x="454879" y="1603358"/>
                      <a:pt x="436806" y="1585285"/>
                      <a:pt x="414511" y="1585285"/>
                    </a:cubicBezTo>
                    <a:close/>
                    <a:moveTo>
                      <a:pt x="330075" y="1585285"/>
                    </a:moveTo>
                    <a:cubicBezTo>
                      <a:pt x="307780" y="1585285"/>
                      <a:pt x="289707" y="1603358"/>
                      <a:pt x="289707" y="1625653"/>
                    </a:cubicBezTo>
                    <a:cubicBezTo>
                      <a:pt x="289707" y="1647948"/>
                      <a:pt x="307780" y="1666021"/>
                      <a:pt x="330075" y="1666021"/>
                    </a:cubicBezTo>
                    <a:cubicBezTo>
                      <a:pt x="352370" y="1666021"/>
                      <a:pt x="370443" y="1647948"/>
                      <a:pt x="370443" y="1625653"/>
                    </a:cubicBezTo>
                    <a:cubicBezTo>
                      <a:pt x="370443" y="1603358"/>
                      <a:pt x="352370" y="1585285"/>
                      <a:pt x="330075" y="1585285"/>
                    </a:cubicBezTo>
                    <a:close/>
                    <a:moveTo>
                      <a:pt x="245639" y="1585285"/>
                    </a:moveTo>
                    <a:cubicBezTo>
                      <a:pt x="223344" y="1585285"/>
                      <a:pt x="205271" y="1603358"/>
                      <a:pt x="205271" y="1625653"/>
                    </a:cubicBezTo>
                    <a:cubicBezTo>
                      <a:pt x="205271" y="1647948"/>
                      <a:pt x="223344" y="1666021"/>
                      <a:pt x="245639" y="1666021"/>
                    </a:cubicBezTo>
                    <a:cubicBezTo>
                      <a:pt x="267934" y="1666021"/>
                      <a:pt x="286007" y="1647948"/>
                      <a:pt x="286007" y="1625653"/>
                    </a:cubicBezTo>
                    <a:cubicBezTo>
                      <a:pt x="286007" y="1603358"/>
                      <a:pt x="267934" y="1585285"/>
                      <a:pt x="245639" y="1585285"/>
                    </a:cubicBezTo>
                    <a:close/>
                    <a:moveTo>
                      <a:pt x="161202" y="1585285"/>
                    </a:moveTo>
                    <a:cubicBezTo>
                      <a:pt x="138907" y="1585285"/>
                      <a:pt x="120834" y="1603358"/>
                      <a:pt x="120834" y="1625653"/>
                    </a:cubicBezTo>
                    <a:cubicBezTo>
                      <a:pt x="120834" y="1647948"/>
                      <a:pt x="138907" y="1666021"/>
                      <a:pt x="161202" y="1666021"/>
                    </a:cubicBezTo>
                    <a:cubicBezTo>
                      <a:pt x="183497" y="1666021"/>
                      <a:pt x="201570" y="1647948"/>
                      <a:pt x="201570" y="1625653"/>
                    </a:cubicBezTo>
                    <a:cubicBezTo>
                      <a:pt x="201570" y="1603358"/>
                      <a:pt x="183497" y="1585285"/>
                      <a:pt x="161202" y="1585285"/>
                    </a:cubicBezTo>
                    <a:close/>
                    <a:moveTo>
                      <a:pt x="76766" y="1585285"/>
                    </a:moveTo>
                    <a:cubicBezTo>
                      <a:pt x="54471" y="1585285"/>
                      <a:pt x="36398" y="1603358"/>
                      <a:pt x="36398" y="1625653"/>
                    </a:cubicBezTo>
                    <a:cubicBezTo>
                      <a:pt x="36398" y="1647948"/>
                      <a:pt x="54471" y="1666021"/>
                      <a:pt x="76766" y="1666021"/>
                    </a:cubicBezTo>
                    <a:cubicBezTo>
                      <a:pt x="99061" y="1666021"/>
                      <a:pt x="117134" y="1647948"/>
                      <a:pt x="117134" y="1625653"/>
                    </a:cubicBezTo>
                    <a:cubicBezTo>
                      <a:pt x="117134" y="1603358"/>
                      <a:pt x="99061" y="1585285"/>
                      <a:pt x="76766" y="1585285"/>
                    </a:cubicBezTo>
                    <a:close/>
                    <a:moveTo>
                      <a:pt x="1343312" y="1499236"/>
                    </a:moveTo>
                    <a:cubicBezTo>
                      <a:pt x="1321017" y="1499236"/>
                      <a:pt x="1302944" y="1517309"/>
                      <a:pt x="1302944" y="1539604"/>
                    </a:cubicBezTo>
                    <a:cubicBezTo>
                      <a:pt x="1302944" y="1561899"/>
                      <a:pt x="1321017" y="1579972"/>
                      <a:pt x="1343312" y="1579972"/>
                    </a:cubicBezTo>
                    <a:cubicBezTo>
                      <a:pt x="1365607" y="1579972"/>
                      <a:pt x="1383680" y="1561899"/>
                      <a:pt x="1383680" y="1539604"/>
                    </a:cubicBezTo>
                    <a:cubicBezTo>
                      <a:pt x="1383680" y="1517309"/>
                      <a:pt x="1365607" y="1499236"/>
                      <a:pt x="1343312" y="1499236"/>
                    </a:cubicBezTo>
                    <a:close/>
                    <a:moveTo>
                      <a:pt x="1258874" y="1499236"/>
                    </a:moveTo>
                    <a:cubicBezTo>
                      <a:pt x="1236579" y="1499236"/>
                      <a:pt x="1218506" y="1517309"/>
                      <a:pt x="1218506" y="1539604"/>
                    </a:cubicBezTo>
                    <a:cubicBezTo>
                      <a:pt x="1218506" y="1561899"/>
                      <a:pt x="1236579" y="1579972"/>
                      <a:pt x="1258874" y="1579972"/>
                    </a:cubicBezTo>
                    <a:cubicBezTo>
                      <a:pt x="1281169" y="1579972"/>
                      <a:pt x="1299242" y="1561899"/>
                      <a:pt x="1299242" y="1539604"/>
                    </a:cubicBezTo>
                    <a:cubicBezTo>
                      <a:pt x="1299242" y="1517309"/>
                      <a:pt x="1281169" y="1499236"/>
                      <a:pt x="1258874" y="1499236"/>
                    </a:cubicBezTo>
                    <a:close/>
                    <a:moveTo>
                      <a:pt x="1174438" y="1499236"/>
                    </a:moveTo>
                    <a:cubicBezTo>
                      <a:pt x="1152143" y="1499236"/>
                      <a:pt x="1134070" y="1517309"/>
                      <a:pt x="1134070" y="1539604"/>
                    </a:cubicBezTo>
                    <a:cubicBezTo>
                      <a:pt x="1134070" y="1561899"/>
                      <a:pt x="1152143" y="1579972"/>
                      <a:pt x="1174438" y="1579972"/>
                    </a:cubicBezTo>
                    <a:cubicBezTo>
                      <a:pt x="1196733" y="1579972"/>
                      <a:pt x="1214806" y="1561899"/>
                      <a:pt x="1214806" y="1539604"/>
                    </a:cubicBezTo>
                    <a:cubicBezTo>
                      <a:pt x="1214806" y="1517309"/>
                      <a:pt x="1196733" y="1499236"/>
                      <a:pt x="1174438" y="1499236"/>
                    </a:cubicBezTo>
                    <a:close/>
                    <a:moveTo>
                      <a:pt x="1090002" y="1499236"/>
                    </a:moveTo>
                    <a:cubicBezTo>
                      <a:pt x="1067707" y="1499236"/>
                      <a:pt x="1049634" y="1517309"/>
                      <a:pt x="1049634" y="1539604"/>
                    </a:cubicBezTo>
                    <a:cubicBezTo>
                      <a:pt x="1049634" y="1561899"/>
                      <a:pt x="1067707" y="1579972"/>
                      <a:pt x="1090002" y="1579972"/>
                    </a:cubicBezTo>
                    <a:cubicBezTo>
                      <a:pt x="1112297" y="1579972"/>
                      <a:pt x="1130370" y="1561899"/>
                      <a:pt x="1130370" y="1539604"/>
                    </a:cubicBezTo>
                    <a:cubicBezTo>
                      <a:pt x="1130370" y="1517309"/>
                      <a:pt x="1112297" y="1499236"/>
                      <a:pt x="1090002" y="1499236"/>
                    </a:cubicBezTo>
                    <a:close/>
                    <a:moveTo>
                      <a:pt x="1005565" y="1499236"/>
                    </a:moveTo>
                    <a:cubicBezTo>
                      <a:pt x="983270" y="1499236"/>
                      <a:pt x="965197" y="1517309"/>
                      <a:pt x="965197" y="1539604"/>
                    </a:cubicBezTo>
                    <a:cubicBezTo>
                      <a:pt x="965197" y="1561899"/>
                      <a:pt x="983270" y="1579972"/>
                      <a:pt x="1005565" y="1579972"/>
                    </a:cubicBezTo>
                    <a:cubicBezTo>
                      <a:pt x="1027860" y="1579972"/>
                      <a:pt x="1045933" y="1561899"/>
                      <a:pt x="1045933" y="1539604"/>
                    </a:cubicBezTo>
                    <a:cubicBezTo>
                      <a:pt x="1045933" y="1517309"/>
                      <a:pt x="1027860" y="1499236"/>
                      <a:pt x="1005565" y="1499236"/>
                    </a:cubicBezTo>
                    <a:close/>
                    <a:moveTo>
                      <a:pt x="921129" y="1499236"/>
                    </a:moveTo>
                    <a:cubicBezTo>
                      <a:pt x="898834" y="1499236"/>
                      <a:pt x="880761" y="1517309"/>
                      <a:pt x="880761" y="1539604"/>
                    </a:cubicBezTo>
                    <a:cubicBezTo>
                      <a:pt x="880761" y="1561899"/>
                      <a:pt x="898834" y="1579972"/>
                      <a:pt x="921129" y="1579972"/>
                    </a:cubicBezTo>
                    <a:cubicBezTo>
                      <a:pt x="943424" y="1579972"/>
                      <a:pt x="961497" y="1561899"/>
                      <a:pt x="961497" y="1539604"/>
                    </a:cubicBezTo>
                    <a:cubicBezTo>
                      <a:pt x="961497" y="1517309"/>
                      <a:pt x="943424" y="1499236"/>
                      <a:pt x="921129" y="1499236"/>
                    </a:cubicBezTo>
                    <a:close/>
                    <a:moveTo>
                      <a:pt x="836693" y="1499236"/>
                    </a:moveTo>
                    <a:cubicBezTo>
                      <a:pt x="814398" y="1499236"/>
                      <a:pt x="796325" y="1517309"/>
                      <a:pt x="796325" y="1539604"/>
                    </a:cubicBezTo>
                    <a:cubicBezTo>
                      <a:pt x="796325" y="1561899"/>
                      <a:pt x="814398" y="1579972"/>
                      <a:pt x="836693" y="1579972"/>
                    </a:cubicBezTo>
                    <a:cubicBezTo>
                      <a:pt x="858988" y="1579972"/>
                      <a:pt x="877061" y="1561899"/>
                      <a:pt x="877061" y="1539604"/>
                    </a:cubicBezTo>
                    <a:cubicBezTo>
                      <a:pt x="877061" y="1517309"/>
                      <a:pt x="858988" y="1499236"/>
                      <a:pt x="836693" y="1499236"/>
                    </a:cubicBezTo>
                    <a:close/>
                    <a:moveTo>
                      <a:pt x="752256" y="1499236"/>
                    </a:moveTo>
                    <a:cubicBezTo>
                      <a:pt x="729961" y="1499236"/>
                      <a:pt x="711888" y="1517309"/>
                      <a:pt x="711888" y="1539604"/>
                    </a:cubicBezTo>
                    <a:cubicBezTo>
                      <a:pt x="711888" y="1561899"/>
                      <a:pt x="729961" y="1579972"/>
                      <a:pt x="752256" y="1579972"/>
                    </a:cubicBezTo>
                    <a:cubicBezTo>
                      <a:pt x="774551" y="1579972"/>
                      <a:pt x="792624" y="1561899"/>
                      <a:pt x="792624" y="1539604"/>
                    </a:cubicBezTo>
                    <a:cubicBezTo>
                      <a:pt x="792624" y="1517309"/>
                      <a:pt x="774551" y="1499236"/>
                      <a:pt x="752256" y="1499236"/>
                    </a:cubicBezTo>
                    <a:close/>
                    <a:moveTo>
                      <a:pt x="667820" y="1499236"/>
                    </a:moveTo>
                    <a:cubicBezTo>
                      <a:pt x="645525" y="1499236"/>
                      <a:pt x="627452" y="1517309"/>
                      <a:pt x="627452" y="1539604"/>
                    </a:cubicBezTo>
                    <a:cubicBezTo>
                      <a:pt x="627452" y="1561899"/>
                      <a:pt x="645525" y="1579972"/>
                      <a:pt x="667820" y="1579972"/>
                    </a:cubicBezTo>
                    <a:cubicBezTo>
                      <a:pt x="690115" y="1579972"/>
                      <a:pt x="708188" y="1561899"/>
                      <a:pt x="708188" y="1539604"/>
                    </a:cubicBezTo>
                    <a:cubicBezTo>
                      <a:pt x="708188" y="1517309"/>
                      <a:pt x="690115" y="1499236"/>
                      <a:pt x="667820" y="1499236"/>
                    </a:cubicBezTo>
                    <a:close/>
                    <a:moveTo>
                      <a:pt x="583384" y="1499236"/>
                    </a:moveTo>
                    <a:cubicBezTo>
                      <a:pt x="561089" y="1499236"/>
                      <a:pt x="543016" y="1517309"/>
                      <a:pt x="543016" y="1539604"/>
                    </a:cubicBezTo>
                    <a:cubicBezTo>
                      <a:pt x="543016" y="1561899"/>
                      <a:pt x="561089" y="1579972"/>
                      <a:pt x="583384" y="1579972"/>
                    </a:cubicBezTo>
                    <a:cubicBezTo>
                      <a:pt x="605679" y="1579972"/>
                      <a:pt x="623752" y="1561899"/>
                      <a:pt x="623752" y="1539604"/>
                    </a:cubicBezTo>
                    <a:cubicBezTo>
                      <a:pt x="623752" y="1517309"/>
                      <a:pt x="605679" y="1499236"/>
                      <a:pt x="583384" y="1499236"/>
                    </a:cubicBezTo>
                    <a:close/>
                    <a:moveTo>
                      <a:pt x="498947" y="1499236"/>
                    </a:moveTo>
                    <a:cubicBezTo>
                      <a:pt x="476652" y="1499236"/>
                      <a:pt x="458579" y="1517309"/>
                      <a:pt x="458579" y="1539604"/>
                    </a:cubicBezTo>
                    <a:cubicBezTo>
                      <a:pt x="458579" y="1561899"/>
                      <a:pt x="476652" y="1579972"/>
                      <a:pt x="498947" y="1579972"/>
                    </a:cubicBezTo>
                    <a:cubicBezTo>
                      <a:pt x="521242" y="1579972"/>
                      <a:pt x="539315" y="1561899"/>
                      <a:pt x="539315" y="1539604"/>
                    </a:cubicBezTo>
                    <a:cubicBezTo>
                      <a:pt x="539315" y="1517309"/>
                      <a:pt x="521242" y="1499236"/>
                      <a:pt x="498947" y="1499236"/>
                    </a:cubicBezTo>
                    <a:close/>
                    <a:moveTo>
                      <a:pt x="414511" y="1499236"/>
                    </a:moveTo>
                    <a:cubicBezTo>
                      <a:pt x="392216" y="1499236"/>
                      <a:pt x="374143" y="1517309"/>
                      <a:pt x="374143" y="1539604"/>
                    </a:cubicBezTo>
                    <a:cubicBezTo>
                      <a:pt x="374143" y="1561899"/>
                      <a:pt x="392216" y="1579972"/>
                      <a:pt x="414511" y="1579972"/>
                    </a:cubicBezTo>
                    <a:cubicBezTo>
                      <a:pt x="436806" y="1579972"/>
                      <a:pt x="454879" y="1561899"/>
                      <a:pt x="454879" y="1539604"/>
                    </a:cubicBezTo>
                    <a:cubicBezTo>
                      <a:pt x="454879" y="1517309"/>
                      <a:pt x="436806" y="1499236"/>
                      <a:pt x="414511" y="1499236"/>
                    </a:cubicBezTo>
                    <a:close/>
                    <a:moveTo>
                      <a:pt x="330075" y="1499236"/>
                    </a:moveTo>
                    <a:cubicBezTo>
                      <a:pt x="307780" y="1499236"/>
                      <a:pt x="289707" y="1517309"/>
                      <a:pt x="289707" y="1539604"/>
                    </a:cubicBezTo>
                    <a:cubicBezTo>
                      <a:pt x="289707" y="1561899"/>
                      <a:pt x="307780" y="1579972"/>
                      <a:pt x="330075" y="1579972"/>
                    </a:cubicBezTo>
                    <a:cubicBezTo>
                      <a:pt x="352370" y="1579972"/>
                      <a:pt x="370443" y="1561899"/>
                      <a:pt x="370443" y="1539604"/>
                    </a:cubicBezTo>
                    <a:cubicBezTo>
                      <a:pt x="370443" y="1517309"/>
                      <a:pt x="352370" y="1499236"/>
                      <a:pt x="330075" y="1499236"/>
                    </a:cubicBezTo>
                    <a:close/>
                    <a:moveTo>
                      <a:pt x="245639" y="1499236"/>
                    </a:moveTo>
                    <a:cubicBezTo>
                      <a:pt x="223344" y="1499236"/>
                      <a:pt x="205271" y="1517309"/>
                      <a:pt x="205271" y="1539604"/>
                    </a:cubicBezTo>
                    <a:cubicBezTo>
                      <a:pt x="205271" y="1561899"/>
                      <a:pt x="223344" y="1579972"/>
                      <a:pt x="245639" y="1579972"/>
                    </a:cubicBezTo>
                    <a:cubicBezTo>
                      <a:pt x="267934" y="1579972"/>
                      <a:pt x="286007" y="1561899"/>
                      <a:pt x="286007" y="1539604"/>
                    </a:cubicBezTo>
                    <a:cubicBezTo>
                      <a:pt x="286007" y="1517309"/>
                      <a:pt x="267934" y="1499236"/>
                      <a:pt x="245639" y="1499236"/>
                    </a:cubicBezTo>
                    <a:close/>
                    <a:moveTo>
                      <a:pt x="161202" y="1499236"/>
                    </a:moveTo>
                    <a:cubicBezTo>
                      <a:pt x="138907" y="1499236"/>
                      <a:pt x="120834" y="1517309"/>
                      <a:pt x="120834" y="1539604"/>
                    </a:cubicBezTo>
                    <a:cubicBezTo>
                      <a:pt x="120834" y="1561899"/>
                      <a:pt x="138907" y="1579972"/>
                      <a:pt x="161202" y="1579972"/>
                    </a:cubicBezTo>
                    <a:cubicBezTo>
                      <a:pt x="183497" y="1579972"/>
                      <a:pt x="201570" y="1561899"/>
                      <a:pt x="201570" y="1539604"/>
                    </a:cubicBezTo>
                    <a:cubicBezTo>
                      <a:pt x="201570" y="1517309"/>
                      <a:pt x="183497" y="1499236"/>
                      <a:pt x="161202" y="1499236"/>
                    </a:cubicBezTo>
                    <a:close/>
                    <a:moveTo>
                      <a:pt x="76766" y="1499236"/>
                    </a:moveTo>
                    <a:cubicBezTo>
                      <a:pt x="54471" y="1499236"/>
                      <a:pt x="36398" y="1517309"/>
                      <a:pt x="36398" y="1539604"/>
                    </a:cubicBezTo>
                    <a:cubicBezTo>
                      <a:pt x="36398" y="1561899"/>
                      <a:pt x="54471" y="1579972"/>
                      <a:pt x="76766" y="1579972"/>
                    </a:cubicBezTo>
                    <a:cubicBezTo>
                      <a:pt x="99061" y="1579972"/>
                      <a:pt x="117134" y="1561899"/>
                      <a:pt x="117134" y="1539604"/>
                    </a:cubicBezTo>
                    <a:cubicBezTo>
                      <a:pt x="117134" y="1517309"/>
                      <a:pt x="99061" y="1499236"/>
                      <a:pt x="76766" y="1499236"/>
                    </a:cubicBezTo>
                    <a:close/>
                    <a:moveTo>
                      <a:pt x="1343312" y="1413186"/>
                    </a:moveTo>
                    <a:cubicBezTo>
                      <a:pt x="1321017" y="1413186"/>
                      <a:pt x="1302944" y="1431259"/>
                      <a:pt x="1302944" y="1453554"/>
                    </a:cubicBezTo>
                    <a:cubicBezTo>
                      <a:pt x="1302944" y="1475849"/>
                      <a:pt x="1321017" y="1493922"/>
                      <a:pt x="1343312" y="1493922"/>
                    </a:cubicBezTo>
                    <a:cubicBezTo>
                      <a:pt x="1365607" y="1493922"/>
                      <a:pt x="1383680" y="1475849"/>
                      <a:pt x="1383680" y="1453554"/>
                    </a:cubicBezTo>
                    <a:cubicBezTo>
                      <a:pt x="1383680" y="1431259"/>
                      <a:pt x="1365607" y="1413186"/>
                      <a:pt x="1343312" y="1413186"/>
                    </a:cubicBezTo>
                    <a:close/>
                    <a:moveTo>
                      <a:pt x="1258874" y="1413186"/>
                    </a:moveTo>
                    <a:cubicBezTo>
                      <a:pt x="1236579" y="1413186"/>
                      <a:pt x="1218506" y="1431259"/>
                      <a:pt x="1218506" y="1453554"/>
                    </a:cubicBezTo>
                    <a:cubicBezTo>
                      <a:pt x="1218506" y="1475849"/>
                      <a:pt x="1236579" y="1493922"/>
                      <a:pt x="1258874" y="1493922"/>
                    </a:cubicBezTo>
                    <a:cubicBezTo>
                      <a:pt x="1281169" y="1493922"/>
                      <a:pt x="1299242" y="1475849"/>
                      <a:pt x="1299242" y="1453554"/>
                    </a:cubicBezTo>
                    <a:cubicBezTo>
                      <a:pt x="1299242" y="1431259"/>
                      <a:pt x="1281169" y="1413186"/>
                      <a:pt x="1258874" y="1413186"/>
                    </a:cubicBezTo>
                    <a:close/>
                    <a:moveTo>
                      <a:pt x="1174438" y="1413186"/>
                    </a:moveTo>
                    <a:cubicBezTo>
                      <a:pt x="1152143" y="1413186"/>
                      <a:pt x="1134070" y="1431259"/>
                      <a:pt x="1134070" y="1453554"/>
                    </a:cubicBezTo>
                    <a:cubicBezTo>
                      <a:pt x="1134070" y="1475849"/>
                      <a:pt x="1152143" y="1493922"/>
                      <a:pt x="1174438" y="1493922"/>
                    </a:cubicBezTo>
                    <a:cubicBezTo>
                      <a:pt x="1196733" y="1493922"/>
                      <a:pt x="1214806" y="1475849"/>
                      <a:pt x="1214806" y="1453554"/>
                    </a:cubicBezTo>
                    <a:cubicBezTo>
                      <a:pt x="1214806" y="1431259"/>
                      <a:pt x="1196733" y="1413186"/>
                      <a:pt x="1174438" y="1413186"/>
                    </a:cubicBezTo>
                    <a:close/>
                    <a:moveTo>
                      <a:pt x="1090002" y="1413186"/>
                    </a:moveTo>
                    <a:cubicBezTo>
                      <a:pt x="1067707" y="1413186"/>
                      <a:pt x="1049634" y="1431259"/>
                      <a:pt x="1049634" y="1453554"/>
                    </a:cubicBezTo>
                    <a:cubicBezTo>
                      <a:pt x="1049634" y="1475849"/>
                      <a:pt x="1067707" y="1493922"/>
                      <a:pt x="1090002" y="1493922"/>
                    </a:cubicBezTo>
                    <a:cubicBezTo>
                      <a:pt x="1112297" y="1493922"/>
                      <a:pt x="1130370" y="1475849"/>
                      <a:pt x="1130370" y="1453554"/>
                    </a:cubicBezTo>
                    <a:cubicBezTo>
                      <a:pt x="1130370" y="1431259"/>
                      <a:pt x="1112297" y="1413186"/>
                      <a:pt x="1090002" y="1413186"/>
                    </a:cubicBezTo>
                    <a:close/>
                    <a:moveTo>
                      <a:pt x="1005565" y="1413186"/>
                    </a:moveTo>
                    <a:cubicBezTo>
                      <a:pt x="983270" y="1413186"/>
                      <a:pt x="965197" y="1431259"/>
                      <a:pt x="965197" y="1453554"/>
                    </a:cubicBezTo>
                    <a:cubicBezTo>
                      <a:pt x="965197" y="1475849"/>
                      <a:pt x="983270" y="1493922"/>
                      <a:pt x="1005565" y="1493922"/>
                    </a:cubicBezTo>
                    <a:cubicBezTo>
                      <a:pt x="1027860" y="1493922"/>
                      <a:pt x="1045933" y="1475849"/>
                      <a:pt x="1045933" y="1453554"/>
                    </a:cubicBezTo>
                    <a:cubicBezTo>
                      <a:pt x="1045933" y="1431259"/>
                      <a:pt x="1027860" y="1413186"/>
                      <a:pt x="1005565" y="1413186"/>
                    </a:cubicBezTo>
                    <a:close/>
                    <a:moveTo>
                      <a:pt x="921129" y="1413186"/>
                    </a:moveTo>
                    <a:cubicBezTo>
                      <a:pt x="898834" y="1413186"/>
                      <a:pt x="880761" y="1431259"/>
                      <a:pt x="880761" y="1453554"/>
                    </a:cubicBezTo>
                    <a:cubicBezTo>
                      <a:pt x="880761" y="1475849"/>
                      <a:pt x="898834" y="1493922"/>
                      <a:pt x="921129" y="1493922"/>
                    </a:cubicBezTo>
                    <a:cubicBezTo>
                      <a:pt x="943424" y="1493922"/>
                      <a:pt x="961497" y="1475849"/>
                      <a:pt x="961497" y="1453554"/>
                    </a:cubicBezTo>
                    <a:cubicBezTo>
                      <a:pt x="961497" y="1431259"/>
                      <a:pt x="943424" y="1413186"/>
                      <a:pt x="921129" y="1413186"/>
                    </a:cubicBezTo>
                    <a:close/>
                    <a:moveTo>
                      <a:pt x="836693" y="1413186"/>
                    </a:moveTo>
                    <a:cubicBezTo>
                      <a:pt x="814398" y="1413186"/>
                      <a:pt x="796325" y="1431259"/>
                      <a:pt x="796325" y="1453554"/>
                    </a:cubicBezTo>
                    <a:cubicBezTo>
                      <a:pt x="796325" y="1475849"/>
                      <a:pt x="814398" y="1493922"/>
                      <a:pt x="836693" y="1493922"/>
                    </a:cubicBezTo>
                    <a:cubicBezTo>
                      <a:pt x="858988" y="1493922"/>
                      <a:pt x="877061" y="1475849"/>
                      <a:pt x="877061" y="1453554"/>
                    </a:cubicBezTo>
                    <a:cubicBezTo>
                      <a:pt x="877061" y="1431259"/>
                      <a:pt x="858988" y="1413186"/>
                      <a:pt x="836693" y="1413186"/>
                    </a:cubicBezTo>
                    <a:close/>
                    <a:moveTo>
                      <a:pt x="752256" y="1413186"/>
                    </a:moveTo>
                    <a:cubicBezTo>
                      <a:pt x="729961" y="1413186"/>
                      <a:pt x="711888" y="1431259"/>
                      <a:pt x="711888" y="1453554"/>
                    </a:cubicBezTo>
                    <a:cubicBezTo>
                      <a:pt x="711888" y="1475849"/>
                      <a:pt x="729961" y="1493922"/>
                      <a:pt x="752256" y="1493922"/>
                    </a:cubicBezTo>
                    <a:cubicBezTo>
                      <a:pt x="774551" y="1493922"/>
                      <a:pt x="792624" y="1475849"/>
                      <a:pt x="792624" y="1453554"/>
                    </a:cubicBezTo>
                    <a:cubicBezTo>
                      <a:pt x="792624" y="1431259"/>
                      <a:pt x="774551" y="1413186"/>
                      <a:pt x="752256" y="1413186"/>
                    </a:cubicBezTo>
                    <a:close/>
                    <a:moveTo>
                      <a:pt x="667820" y="1413186"/>
                    </a:moveTo>
                    <a:cubicBezTo>
                      <a:pt x="645525" y="1413186"/>
                      <a:pt x="627452" y="1431259"/>
                      <a:pt x="627452" y="1453554"/>
                    </a:cubicBezTo>
                    <a:cubicBezTo>
                      <a:pt x="627452" y="1475849"/>
                      <a:pt x="645525" y="1493922"/>
                      <a:pt x="667820" y="1493922"/>
                    </a:cubicBezTo>
                    <a:cubicBezTo>
                      <a:pt x="690115" y="1493922"/>
                      <a:pt x="708188" y="1475849"/>
                      <a:pt x="708188" y="1453554"/>
                    </a:cubicBezTo>
                    <a:cubicBezTo>
                      <a:pt x="708188" y="1431259"/>
                      <a:pt x="690115" y="1413186"/>
                      <a:pt x="667820" y="1413186"/>
                    </a:cubicBezTo>
                    <a:close/>
                    <a:moveTo>
                      <a:pt x="583384" y="1413186"/>
                    </a:moveTo>
                    <a:cubicBezTo>
                      <a:pt x="561089" y="1413186"/>
                      <a:pt x="543016" y="1431259"/>
                      <a:pt x="543016" y="1453554"/>
                    </a:cubicBezTo>
                    <a:cubicBezTo>
                      <a:pt x="543016" y="1475849"/>
                      <a:pt x="561089" y="1493922"/>
                      <a:pt x="583384" y="1493922"/>
                    </a:cubicBezTo>
                    <a:cubicBezTo>
                      <a:pt x="605679" y="1493922"/>
                      <a:pt x="623752" y="1475849"/>
                      <a:pt x="623752" y="1453554"/>
                    </a:cubicBezTo>
                    <a:cubicBezTo>
                      <a:pt x="623752" y="1431259"/>
                      <a:pt x="605679" y="1413186"/>
                      <a:pt x="583384" y="1413186"/>
                    </a:cubicBezTo>
                    <a:close/>
                    <a:moveTo>
                      <a:pt x="498947" y="1413186"/>
                    </a:moveTo>
                    <a:cubicBezTo>
                      <a:pt x="476652" y="1413186"/>
                      <a:pt x="458579" y="1431259"/>
                      <a:pt x="458579" y="1453554"/>
                    </a:cubicBezTo>
                    <a:cubicBezTo>
                      <a:pt x="458579" y="1475849"/>
                      <a:pt x="476652" y="1493922"/>
                      <a:pt x="498947" y="1493922"/>
                    </a:cubicBezTo>
                    <a:cubicBezTo>
                      <a:pt x="521242" y="1493922"/>
                      <a:pt x="539315" y="1475849"/>
                      <a:pt x="539315" y="1453554"/>
                    </a:cubicBezTo>
                    <a:cubicBezTo>
                      <a:pt x="539315" y="1431259"/>
                      <a:pt x="521242" y="1413186"/>
                      <a:pt x="498947" y="1413186"/>
                    </a:cubicBezTo>
                    <a:close/>
                    <a:moveTo>
                      <a:pt x="414511" y="1413186"/>
                    </a:moveTo>
                    <a:cubicBezTo>
                      <a:pt x="392216" y="1413186"/>
                      <a:pt x="374143" y="1431259"/>
                      <a:pt x="374143" y="1453554"/>
                    </a:cubicBezTo>
                    <a:cubicBezTo>
                      <a:pt x="374143" y="1475849"/>
                      <a:pt x="392216" y="1493922"/>
                      <a:pt x="414511" y="1493922"/>
                    </a:cubicBezTo>
                    <a:cubicBezTo>
                      <a:pt x="436806" y="1493922"/>
                      <a:pt x="454879" y="1475849"/>
                      <a:pt x="454879" y="1453554"/>
                    </a:cubicBezTo>
                    <a:cubicBezTo>
                      <a:pt x="454879" y="1431259"/>
                      <a:pt x="436806" y="1413186"/>
                      <a:pt x="414511" y="1413186"/>
                    </a:cubicBezTo>
                    <a:close/>
                    <a:moveTo>
                      <a:pt x="330075" y="1413186"/>
                    </a:moveTo>
                    <a:cubicBezTo>
                      <a:pt x="307780" y="1413186"/>
                      <a:pt x="289707" y="1431259"/>
                      <a:pt x="289707" y="1453554"/>
                    </a:cubicBezTo>
                    <a:cubicBezTo>
                      <a:pt x="289707" y="1475849"/>
                      <a:pt x="307780" y="1493922"/>
                      <a:pt x="330075" y="1493922"/>
                    </a:cubicBezTo>
                    <a:cubicBezTo>
                      <a:pt x="352370" y="1493922"/>
                      <a:pt x="370443" y="1475849"/>
                      <a:pt x="370443" y="1453554"/>
                    </a:cubicBezTo>
                    <a:cubicBezTo>
                      <a:pt x="370443" y="1431259"/>
                      <a:pt x="352370" y="1413186"/>
                      <a:pt x="330075" y="1413186"/>
                    </a:cubicBezTo>
                    <a:close/>
                    <a:moveTo>
                      <a:pt x="245639" y="1413186"/>
                    </a:moveTo>
                    <a:cubicBezTo>
                      <a:pt x="223344" y="1413186"/>
                      <a:pt x="205271" y="1431259"/>
                      <a:pt x="205271" y="1453554"/>
                    </a:cubicBezTo>
                    <a:cubicBezTo>
                      <a:pt x="205271" y="1475849"/>
                      <a:pt x="223344" y="1493922"/>
                      <a:pt x="245639" y="1493922"/>
                    </a:cubicBezTo>
                    <a:cubicBezTo>
                      <a:pt x="267934" y="1493922"/>
                      <a:pt x="286007" y="1475849"/>
                      <a:pt x="286007" y="1453554"/>
                    </a:cubicBezTo>
                    <a:cubicBezTo>
                      <a:pt x="286007" y="1431259"/>
                      <a:pt x="267934" y="1413186"/>
                      <a:pt x="245639" y="1413186"/>
                    </a:cubicBezTo>
                    <a:close/>
                    <a:moveTo>
                      <a:pt x="161202" y="1413186"/>
                    </a:moveTo>
                    <a:cubicBezTo>
                      <a:pt x="138907" y="1413186"/>
                      <a:pt x="120834" y="1431259"/>
                      <a:pt x="120834" y="1453554"/>
                    </a:cubicBezTo>
                    <a:cubicBezTo>
                      <a:pt x="120834" y="1475849"/>
                      <a:pt x="138907" y="1493922"/>
                      <a:pt x="161202" y="1493922"/>
                    </a:cubicBezTo>
                    <a:cubicBezTo>
                      <a:pt x="183497" y="1493922"/>
                      <a:pt x="201570" y="1475849"/>
                      <a:pt x="201570" y="1453554"/>
                    </a:cubicBezTo>
                    <a:cubicBezTo>
                      <a:pt x="201570" y="1431259"/>
                      <a:pt x="183497" y="1413186"/>
                      <a:pt x="161202" y="1413186"/>
                    </a:cubicBezTo>
                    <a:close/>
                    <a:moveTo>
                      <a:pt x="76766" y="1413186"/>
                    </a:moveTo>
                    <a:cubicBezTo>
                      <a:pt x="54471" y="1413186"/>
                      <a:pt x="36398" y="1431259"/>
                      <a:pt x="36398" y="1453554"/>
                    </a:cubicBezTo>
                    <a:cubicBezTo>
                      <a:pt x="36398" y="1475849"/>
                      <a:pt x="54471" y="1493922"/>
                      <a:pt x="76766" y="1493922"/>
                    </a:cubicBezTo>
                    <a:cubicBezTo>
                      <a:pt x="99061" y="1493922"/>
                      <a:pt x="117134" y="1475849"/>
                      <a:pt x="117134" y="1453554"/>
                    </a:cubicBezTo>
                    <a:cubicBezTo>
                      <a:pt x="117134" y="1431259"/>
                      <a:pt x="99061" y="1413186"/>
                      <a:pt x="76766" y="1413186"/>
                    </a:cubicBezTo>
                    <a:close/>
                    <a:moveTo>
                      <a:pt x="1343312" y="1327137"/>
                    </a:moveTo>
                    <a:cubicBezTo>
                      <a:pt x="1321017" y="1327137"/>
                      <a:pt x="1302944" y="1345210"/>
                      <a:pt x="1302944" y="1367505"/>
                    </a:cubicBezTo>
                    <a:cubicBezTo>
                      <a:pt x="1302944" y="1389800"/>
                      <a:pt x="1321017" y="1407873"/>
                      <a:pt x="1343312" y="1407873"/>
                    </a:cubicBezTo>
                    <a:cubicBezTo>
                      <a:pt x="1365607" y="1407873"/>
                      <a:pt x="1383680" y="1389800"/>
                      <a:pt x="1383680" y="1367505"/>
                    </a:cubicBezTo>
                    <a:cubicBezTo>
                      <a:pt x="1383680" y="1345210"/>
                      <a:pt x="1365607" y="1327137"/>
                      <a:pt x="1343312" y="1327137"/>
                    </a:cubicBezTo>
                    <a:close/>
                    <a:moveTo>
                      <a:pt x="1258874" y="1327137"/>
                    </a:moveTo>
                    <a:cubicBezTo>
                      <a:pt x="1236579" y="1327137"/>
                      <a:pt x="1218506" y="1345210"/>
                      <a:pt x="1218506" y="1367505"/>
                    </a:cubicBezTo>
                    <a:cubicBezTo>
                      <a:pt x="1218506" y="1389800"/>
                      <a:pt x="1236579" y="1407873"/>
                      <a:pt x="1258874" y="1407873"/>
                    </a:cubicBezTo>
                    <a:cubicBezTo>
                      <a:pt x="1281169" y="1407873"/>
                      <a:pt x="1299242" y="1389800"/>
                      <a:pt x="1299242" y="1367505"/>
                    </a:cubicBezTo>
                    <a:cubicBezTo>
                      <a:pt x="1299242" y="1345210"/>
                      <a:pt x="1281169" y="1327137"/>
                      <a:pt x="1258874" y="1327137"/>
                    </a:cubicBezTo>
                    <a:close/>
                    <a:moveTo>
                      <a:pt x="1174438" y="1327137"/>
                    </a:moveTo>
                    <a:cubicBezTo>
                      <a:pt x="1152143" y="1327137"/>
                      <a:pt x="1134070" y="1345210"/>
                      <a:pt x="1134070" y="1367505"/>
                    </a:cubicBezTo>
                    <a:cubicBezTo>
                      <a:pt x="1134070" y="1389800"/>
                      <a:pt x="1152143" y="1407873"/>
                      <a:pt x="1174438" y="1407873"/>
                    </a:cubicBezTo>
                    <a:cubicBezTo>
                      <a:pt x="1196733" y="1407873"/>
                      <a:pt x="1214806" y="1389800"/>
                      <a:pt x="1214806" y="1367505"/>
                    </a:cubicBezTo>
                    <a:cubicBezTo>
                      <a:pt x="1214806" y="1345210"/>
                      <a:pt x="1196733" y="1327137"/>
                      <a:pt x="1174438" y="1327137"/>
                    </a:cubicBezTo>
                    <a:close/>
                    <a:moveTo>
                      <a:pt x="1090002" y="1327137"/>
                    </a:moveTo>
                    <a:cubicBezTo>
                      <a:pt x="1067707" y="1327137"/>
                      <a:pt x="1049634" y="1345210"/>
                      <a:pt x="1049634" y="1367505"/>
                    </a:cubicBezTo>
                    <a:cubicBezTo>
                      <a:pt x="1049634" y="1389800"/>
                      <a:pt x="1067707" y="1407873"/>
                      <a:pt x="1090002" y="1407873"/>
                    </a:cubicBezTo>
                    <a:cubicBezTo>
                      <a:pt x="1112297" y="1407873"/>
                      <a:pt x="1130370" y="1389800"/>
                      <a:pt x="1130370" y="1367505"/>
                    </a:cubicBezTo>
                    <a:cubicBezTo>
                      <a:pt x="1130370" y="1345210"/>
                      <a:pt x="1112297" y="1327137"/>
                      <a:pt x="1090002" y="1327137"/>
                    </a:cubicBezTo>
                    <a:close/>
                    <a:moveTo>
                      <a:pt x="1005565" y="1327137"/>
                    </a:moveTo>
                    <a:cubicBezTo>
                      <a:pt x="983270" y="1327137"/>
                      <a:pt x="965197" y="1345210"/>
                      <a:pt x="965197" y="1367505"/>
                    </a:cubicBezTo>
                    <a:cubicBezTo>
                      <a:pt x="965197" y="1389800"/>
                      <a:pt x="983270" y="1407873"/>
                      <a:pt x="1005565" y="1407873"/>
                    </a:cubicBezTo>
                    <a:cubicBezTo>
                      <a:pt x="1027860" y="1407873"/>
                      <a:pt x="1045933" y="1389800"/>
                      <a:pt x="1045933" y="1367505"/>
                    </a:cubicBezTo>
                    <a:cubicBezTo>
                      <a:pt x="1045933" y="1345210"/>
                      <a:pt x="1027860" y="1327137"/>
                      <a:pt x="1005565" y="1327137"/>
                    </a:cubicBezTo>
                    <a:close/>
                    <a:moveTo>
                      <a:pt x="921129" y="1327137"/>
                    </a:moveTo>
                    <a:cubicBezTo>
                      <a:pt x="898834" y="1327137"/>
                      <a:pt x="880761" y="1345210"/>
                      <a:pt x="880761" y="1367505"/>
                    </a:cubicBezTo>
                    <a:cubicBezTo>
                      <a:pt x="880761" y="1389800"/>
                      <a:pt x="898834" y="1407873"/>
                      <a:pt x="921129" y="1407873"/>
                    </a:cubicBezTo>
                    <a:cubicBezTo>
                      <a:pt x="943424" y="1407873"/>
                      <a:pt x="961497" y="1389800"/>
                      <a:pt x="961497" y="1367505"/>
                    </a:cubicBezTo>
                    <a:cubicBezTo>
                      <a:pt x="961497" y="1345210"/>
                      <a:pt x="943424" y="1327137"/>
                      <a:pt x="921129" y="1327137"/>
                    </a:cubicBezTo>
                    <a:close/>
                    <a:moveTo>
                      <a:pt x="836693" y="1327137"/>
                    </a:moveTo>
                    <a:cubicBezTo>
                      <a:pt x="814398" y="1327137"/>
                      <a:pt x="796325" y="1345210"/>
                      <a:pt x="796325" y="1367505"/>
                    </a:cubicBezTo>
                    <a:cubicBezTo>
                      <a:pt x="796325" y="1389800"/>
                      <a:pt x="814398" y="1407873"/>
                      <a:pt x="836693" y="1407873"/>
                    </a:cubicBezTo>
                    <a:cubicBezTo>
                      <a:pt x="858988" y="1407873"/>
                      <a:pt x="877061" y="1389800"/>
                      <a:pt x="877061" y="1367505"/>
                    </a:cubicBezTo>
                    <a:cubicBezTo>
                      <a:pt x="877061" y="1345210"/>
                      <a:pt x="858988" y="1327137"/>
                      <a:pt x="836693" y="1327137"/>
                    </a:cubicBezTo>
                    <a:close/>
                    <a:moveTo>
                      <a:pt x="752256" y="1327137"/>
                    </a:moveTo>
                    <a:cubicBezTo>
                      <a:pt x="729961" y="1327137"/>
                      <a:pt x="711888" y="1345210"/>
                      <a:pt x="711888" y="1367505"/>
                    </a:cubicBezTo>
                    <a:cubicBezTo>
                      <a:pt x="711888" y="1389800"/>
                      <a:pt x="729961" y="1407873"/>
                      <a:pt x="752256" y="1407873"/>
                    </a:cubicBezTo>
                    <a:cubicBezTo>
                      <a:pt x="774551" y="1407873"/>
                      <a:pt x="792624" y="1389800"/>
                      <a:pt x="792624" y="1367505"/>
                    </a:cubicBezTo>
                    <a:cubicBezTo>
                      <a:pt x="792624" y="1345210"/>
                      <a:pt x="774551" y="1327137"/>
                      <a:pt x="752256" y="1327137"/>
                    </a:cubicBezTo>
                    <a:close/>
                    <a:moveTo>
                      <a:pt x="667820" y="1327137"/>
                    </a:moveTo>
                    <a:cubicBezTo>
                      <a:pt x="645525" y="1327137"/>
                      <a:pt x="627452" y="1345210"/>
                      <a:pt x="627452" y="1367505"/>
                    </a:cubicBezTo>
                    <a:cubicBezTo>
                      <a:pt x="627452" y="1389800"/>
                      <a:pt x="645525" y="1407873"/>
                      <a:pt x="667820" y="1407873"/>
                    </a:cubicBezTo>
                    <a:cubicBezTo>
                      <a:pt x="690115" y="1407873"/>
                      <a:pt x="708188" y="1389800"/>
                      <a:pt x="708188" y="1367505"/>
                    </a:cubicBezTo>
                    <a:cubicBezTo>
                      <a:pt x="708188" y="1345210"/>
                      <a:pt x="690115" y="1327137"/>
                      <a:pt x="667820" y="1327137"/>
                    </a:cubicBezTo>
                    <a:close/>
                    <a:moveTo>
                      <a:pt x="583384" y="1327137"/>
                    </a:moveTo>
                    <a:cubicBezTo>
                      <a:pt x="561089" y="1327137"/>
                      <a:pt x="543016" y="1345210"/>
                      <a:pt x="543016" y="1367505"/>
                    </a:cubicBezTo>
                    <a:cubicBezTo>
                      <a:pt x="543016" y="1389800"/>
                      <a:pt x="561089" y="1407873"/>
                      <a:pt x="583384" y="1407873"/>
                    </a:cubicBezTo>
                    <a:cubicBezTo>
                      <a:pt x="605679" y="1407873"/>
                      <a:pt x="623752" y="1389800"/>
                      <a:pt x="623752" y="1367505"/>
                    </a:cubicBezTo>
                    <a:cubicBezTo>
                      <a:pt x="623752" y="1345210"/>
                      <a:pt x="605679" y="1327137"/>
                      <a:pt x="583384" y="1327137"/>
                    </a:cubicBezTo>
                    <a:close/>
                    <a:moveTo>
                      <a:pt x="498947" y="1327137"/>
                    </a:moveTo>
                    <a:cubicBezTo>
                      <a:pt x="476652" y="1327137"/>
                      <a:pt x="458579" y="1345210"/>
                      <a:pt x="458579" y="1367505"/>
                    </a:cubicBezTo>
                    <a:cubicBezTo>
                      <a:pt x="458579" y="1389800"/>
                      <a:pt x="476652" y="1407873"/>
                      <a:pt x="498947" y="1407873"/>
                    </a:cubicBezTo>
                    <a:cubicBezTo>
                      <a:pt x="521242" y="1407873"/>
                      <a:pt x="539315" y="1389800"/>
                      <a:pt x="539315" y="1367505"/>
                    </a:cubicBezTo>
                    <a:cubicBezTo>
                      <a:pt x="539315" y="1345210"/>
                      <a:pt x="521242" y="1327137"/>
                      <a:pt x="498947" y="1327137"/>
                    </a:cubicBezTo>
                    <a:close/>
                    <a:moveTo>
                      <a:pt x="414511" y="1327137"/>
                    </a:moveTo>
                    <a:cubicBezTo>
                      <a:pt x="392216" y="1327137"/>
                      <a:pt x="374143" y="1345210"/>
                      <a:pt x="374143" y="1367505"/>
                    </a:cubicBezTo>
                    <a:cubicBezTo>
                      <a:pt x="374143" y="1389800"/>
                      <a:pt x="392216" y="1407873"/>
                      <a:pt x="414511" y="1407873"/>
                    </a:cubicBezTo>
                    <a:cubicBezTo>
                      <a:pt x="436806" y="1407873"/>
                      <a:pt x="454879" y="1389800"/>
                      <a:pt x="454879" y="1367505"/>
                    </a:cubicBezTo>
                    <a:cubicBezTo>
                      <a:pt x="454879" y="1345210"/>
                      <a:pt x="436806" y="1327137"/>
                      <a:pt x="414511" y="1327137"/>
                    </a:cubicBezTo>
                    <a:close/>
                    <a:moveTo>
                      <a:pt x="330075" y="1327137"/>
                    </a:moveTo>
                    <a:cubicBezTo>
                      <a:pt x="307780" y="1327137"/>
                      <a:pt x="289707" y="1345210"/>
                      <a:pt x="289707" y="1367505"/>
                    </a:cubicBezTo>
                    <a:cubicBezTo>
                      <a:pt x="289707" y="1389800"/>
                      <a:pt x="307780" y="1407873"/>
                      <a:pt x="330075" y="1407873"/>
                    </a:cubicBezTo>
                    <a:cubicBezTo>
                      <a:pt x="352370" y="1407873"/>
                      <a:pt x="370443" y="1389800"/>
                      <a:pt x="370443" y="1367505"/>
                    </a:cubicBezTo>
                    <a:cubicBezTo>
                      <a:pt x="370443" y="1345210"/>
                      <a:pt x="352370" y="1327137"/>
                      <a:pt x="330075" y="1327137"/>
                    </a:cubicBezTo>
                    <a:close/>
                    <a:moveTo>
                      <a:pt x="245639" y="1327137"/>
                    </a:moveTo>
                    <a:cubicBezTo>
                      <a:pt x="223344" y="1327137"/>
                      <a:pt x="205271" y="1345210"/>
                      <a:pt x="205271" y="1367505"/>
                    </a:cubicBezTo>
                    <a:cubicBezTo>
                      <a:pt x="205271" y="1389800"/>
                      <a:pt x="223344" y="1407873"/>
                      <a:pt x="245639" y="1407873"/>
                    </a:cubicBezTo>
                    <a:cubicBezTo>
                      <a:pt x="267934" y="1407873"/>
                      <a:pt x="286007" y="1389800"/>
                      <a:pt x="286007" y="1367505"/>
                    </a:cubicBezTo>
                    <a:cubicBezTo>
                      <a:pt x="286007" y="1345210"/>
                      <a:pt x="267934" y="1327137"/>
                      <a:pt x="245639" y="1327137"/>
                    </a:cubicBezTo>
                    <a:close/>
                    <a:moveTo>
                      <a:pt x="161202" y="1327137"/>
                    </a:moveTo>
                    <a:cubicBezTo>
                      <a:pt x="138907" y="1327137"/>
                      <a:pt x="120834" y="1345210"/>
                      <a:pt x="120834" y="1367505"/>
                    </a:cubicBezTo>
                    <a:cubicBezTo>
                      <a:pt x="120834" y="1389800"/>
                      <a:pt x="138907" y="1407873"/>
                      <a:pt x="161202" y="1407873"/>
                    </a:cubicBezTo>
                    <a:cubicBezTo>
                      <a:pt x="183497" y="1407873"/>
                      <a:pt x="201570" y="1389800"/>
                      <a:pt x="201570" y="1367505"/>
                    </a:cubicBezTo>
                    <a:cubicBezTo>
                      <a:pt x="201570" y="1345210"/>
                      <a:pt x="183497" y="1327137"/>
                      <a:pt x="161202" y="1327137"/>
                    </a:cubicBezTo>
                    <a:close/>
                    <a:moveTo>
                      <a:pt x="76766" y="1327137"/>
                    </a:moveTo>
                    <a:cubicBezTo>
                      <a:pt x="54471" y="1327137"/>
                      <a:pt x="36398" y="1345210"/>
                      <a:pt x="36398" y="1367505"/>
                    </a:cubicBezTo>
                    <a:cubicBezTo>
                      <a:pt x="36398" y="1389800"/>
                      <a:pt x="54471" y="1407873"/>
                      <a:pt x="76766" y="1407873"/>
                    </a:cubicBezTo>
                    <a:cubicBezTo>
                      <a:pt x="99061" y="1407873"/>
                      <a:pt x="117134" y="1389800"/>
                      <a:pt x="117134" y="1367505"/>
                    </a:cubicBezTo>
                    <a:cubicBezTo>
                      <a:pt x="117134" y="1345210"/>
                      <a:pt x="99061" y="1327137"/>
                      <a:pt x="76766" y="1327137"/>
                    </a:cubicBezTo>
                    <a:close/>
                    <a:moveTo>
                      <a:pt x="1343312" y="1241088"/>
                    </a:moveTo>
                    <a:cubicBezTo>
                      <a:pt x="1321017" y="1241088"/>
                      <a:pt x="1302944" y="1259161"/>
                      <a:pt x="1302944" y="1281456"/>
                    </a:cubicBezTo>
                    <a:cubicBezTo>
                      <a:pt x="1302944" y="1303751"/>
                      <a:pt x="1321017" y="1321824"/>
                      <a:pt x="1343312" y="1321824"/>
                    </a:cubicBezTo>
                    <a:cubicBezTo>
                      <a:pt x="1365607" y="1321824"/>
                      <a:pt x="1383680" y="1303751"/>
                      <a:pt x="1383680" y="1281456"/>
                    </a:cubicBezTo>
                    <a:cubicBezTo>
                      <a:pt x="1383680" y="1259161"/>
                      <a:pt x="1365607" y="1241088"/>
                      <a:pt x="1343312" y="1241088"/>
                    </a:cubicBezTo>
                    <a:close/>
                    <a:moveTo>
                      <a:pt x="1258874" y="1241088"/>
                    </a:moveTo>
                    <a:cubicBezTo>
                      <a:pt x="1236579" y="1241088"/>
                      <a:pt x="1218506" y="1259161"/>
                      <a:pt x="1218506" y="1281456"/>
                    </a:cubicBezTo>
                    <a:cubicBezTo>
                      <a:pt x="1218506" y="1303751"/>
                      <a:pt x="1236579" y="1321824"/>
                      <a:pt x="1258874" y="1321824"/>
                    </a:cubicBezTo>
                    <a:cubicBezTo>
                      <a:pt x="1281169" y="1321824"/>
                      <a:pt x="1299242" y="1303751"/>
                      <a:pt x="1299242" y="1281456"/>
                    </a:cubicBezTo>
                    <a:cubicBezTo>
                      <a:pt x="1299242" y="1259161"/>
                      <a:pt x="1281169" y="1241088"/>
                      <a:pt x="1258874" y="1241088"/>
                    </a:cubicBezTo>
                    <a:close/>
                    <a:moveTo>
                      <a:pt x="1174438" y="1241088"/>
                    </a:moveTo>
                    <a:cubicBezTo>
                      <a:pt x="1152143" y="1241088"/>
                      <a:pt x="1134070" y="1259161"/>
                      <a:pt x="1134070" y="1281456"/>
                    </a:cubicBezTo>
                    <a:cubicBezTo>
                      <a:pt x="1134070" y="1303751"/>
                      <a:pt x="1152143" y="1321824"/>
                      <a:pt x="1174438" y="1321824"/>
                    </a:cubicBezTo>
                    <a:cubicBezTo>
                      <a:pt x="1196733" y="1321824"/>
                      <a:pt x="1214806" y="1303751"/>
                      <a:pt x="1214806" y="1281456"/>
                    </a:cubicBezTo>
                    <a:cubicBezTo>
                      <a:pt x="1214806" y="1259161"/>
                      <a:pt x="1196733" y="1241088"/>
                      <a:pt x="1174438" y="1241088"/>
                    </a:cubicBezTo>
                    <a:close/>
                    <a:moveTo>
                      <a:pt x="1090002" y="1241088"/>
                    </a:moveTo>
                    <a:cubicBezTo>
                      <a:pt x="1067707" y="1241088"/>
                      <a:pt x="1049634" y="1259161"/>
                      <a:pt x="1049634" y="1281456"/>
                    </a:cubicBezTo>
                    <a:cubicBezTo>
                      <a:pt x="1049634" y="1303751"/>
                      <a:pt x="1067707" y="1321824"/>
                      <a:pt x="1090002" y="1321824"/>
                    </a:cubicBezTo>
                    <a:cubicBezTo>
                      <a:pt x="1112297" y="1321824"/>
                      <a:pt x="1130370" y="1303751"/>
                      <a:pt x="1130370" y="1281456"/>
                    </a:cubicBezTo>
                    <a:cubicBezTo>
                      <a:pt x="1130370" y="1259161"/>
                      <a:pt x="1112297" y="1241088"/>
                      <a:pt x="1090002" y="1241088"/>
                    </a:cubicBezTo>
                    <a:close/>
                    <a:moveTo>
                      <a:pt x="1005565" y="1241088"/>
                    </a:moveTo>
                    <a:cubicBezTo>
                      <a:pt x="983270" y="1241088"/>
                      <a:pt x="965197" y="1259161"/>
                      <a:pt x="965197" y="1281456"/>
                    </a:cubicBezTo>
                    <a:cubicBezTo>
                      <a:pt x="965197" y="1303751"/>
                      <a:pt x="983270" y="1321824"/>
                      <a:pt x="1005565" y="1321824"/>
                    </a:cubicBezTo>
                    <a:cubicBezTo>
                      <a:pt x="1027860" y="1321824"/>
                      <a:pt x="1045933" y="1303751"/>
                      <a:pt x="1045933" y="1281456"/>
                    </a:cubicBezTo>
                    <a:cubicBezTo>
                      <a:pt x="1045933" y="1259161"/>
                      <a:pt x="1027860" y="1241088"/>
                      <a:pt x="1005565" y="1241088"/>
                    </a:cubicBezTo>
                    <a:close/>
                    <a:moveTo>
                      <a:pt x="921129" y="1241088"/>
                    </a:moveTo>
                    <a:cubicBezTo>
                      <a:pt x="898834" y="1241088"/>
                      <a:pt x="880761" y="1259161"/>
                      <a:pt x="880761" y="1281456"/>
                    </a:cubicBezTo>
                    <a:cubicBezTo>
                      <a:pt x="880761" y="1303751"/>
                      <a:pt x="898834" y="1321824"/>
                      <a:pt x="921129" y="1321824"/>
                    </a:cubicBezTo>
                    <a:cubicBezTo>
                      <a:pt x="943424" y="1321824"/>
                      <a:pt x="961497" y="1303751"/>
                      <a:pt x="961497" y="1281456"/>
                    </a:cubicBezTo>
                    <a:cubicBezTo>
                      <a:pt x="961497" y="1259161"/>
                      <a:pt x="943424" y="1241088"/>
                      <a:pt x="921129" y="1241088"/>
                    </a:cubicBezTo>
                    <a:close/>
                    <a:moveTo>
                      <a:pt x="836693" y="1241088"/>
                    </a:moveTo>
                    <a:cubicBezTo>
                      <a:pt x="814398" y="1241088"/>
                      <a:pt x="796325" y="1259161"/>
                      <a:pt x="796325" y="1281456"/>
                    </a:cubicBezTo>
                    <a:cubicBezTo>
                      <a:pt x="796325" y="1303751"/>
                      <a:pt x="814398" y="1321824"/>
                      <a:pt x="836693" y="1321824"/>
                    </a:cubicBezTo>
                    <a:cubicBezTo>
                      <a:pt x="858988" y="1321824"/>
                      <a:pt x="877061" y="1303751"/>
                      <a:pt x="877061" y="1281456"/>
                    </a:cubicBezTo>
                    <a:cubicBezTo>
                      <a:pt x="877061" y="1259161"/>
                      <a:pt x="858988" y="1241088"/>
                      <a:pt x="836693" y="1241088"/>
                    </a:cubicBezTo>
                    <a:close/>
                    <a:moveTo>
                      <a:pt x="752256" y="1241088"/>
                    </a:moveTo>
                    <a:cubicBezTo>
                      <a:pt x="729961" y="1241088"/>
                      <a:pt x="711888" y="1259161"/>
                      <a:pt x="711888" y="1281456"/>
                    </a:cubicBezTo>
                    <a:cubicBezTo>
                      <a:pt x="711888" y="1303751"/>
                      <a:pt x="729961" y="1321824"/>
                      <a:pt x="752256" y="1321824"/>
                    </a:cubicBezTo>
                    <a:cubicBezTo>
                      <a:pt x="774551" y="1321824"/>
                      <a:pt x="792624" y="1303751"/>
                      <a:pt x="792624" y="1281456"/>
                    </a:cubicBezTo>
                    <a:cubicBezTo>
                      <a:pt x="792624" y="1259161"/>
                      <a:pt x="774551" y="1241088"/>
                      <a:pt x="752256" y="1241088"/>
                    </a:cubicBezTo>
                    <a:close/>
                    <a:moveTo>
                      <a:pt x="667820" y="1241088"/>
                    </a:moveTo>
                    <a:cubicBezTo>
                      <a:pt x="645525" y="1241088"/>
                      <a:pt x="627452" y="1259161"/>
                      <a:pt x="627452" y="1281456"/>
                    </a:cubicBezTo>
                    <a:cubicBezTo>
                      <a:pt x="627452" y="1303751"/>
                      <a:pt x="645525" y="1321824"/>
                      <a:pt x="667820" y="1321824"/>
                    </a:cubicBezTo>
                    <a:cubicBezTo>
                      <a:pt x="690115" y="1321824"/>
                      <a:pt x="708188" y="1303751"/>
                      <a:pt x="708188" y="1281456"/>
                    </a:cubicBezTo>
                    <a:cubicBezTo>
                      <a:pt x="708188" y="1259161"/>
                      <a:pt x="690115" y="1241088"/>
                      <a:pt x="667820" y="1241088"/>
                    </a:cubicBezTo>
                    <a:close/>
                    <a:moveTo>
                      <a:pt x="583384" y="1241088"/>
                    </a:moveTo>
                    <a:cubicBezTo>
                      <a:pt x="561089" y="1241088"/>
                      <a:pt x="543016" y="1259161"/>
                      <a:pt x="543016" y="1281456"/>
                    </a:cubicBezTo>
                    <a:cubicBezTo>
                      <a:pt x="543016" y="1303751"/>
                      <a:pt x="561089" y="1321824"/>
                      <a:pt x="583384" y="1321824"/>
                    </a:cubicBezTo>
                    <a:cubicBezTo>
                      <a:pt x="605679" y="1321824"/>
                      <a:pt x="623752" y="1303751"/>
                      <a:pt x="623752" y="1281456"/>
                    </a:cubicBezTo>
                    <a:cubicBezTo>
                      <a:pt x="623752" y="1259161"/>
                      <a:pt x="605679" y="1241088"/>
                      <a:pt x="583384" y="1241088"/>
                    </a:cubicBezTo>
                    <a:close/>
                    <a:moveTo>
                      <a:pt x="498947" y="1241088"/>
                    </a:moveTo>
                    <a:cubicBezTo>
                      <a:pt x="476652" y="1241088"/>
                      <a:pt x="458579" y="1259161"/>
                      <a:pt x="458579" y="1281456"/>
                    </a:cubicBezTo>
                    <a:cubicBezTo>
                      <a:pt x="458579" y="1303751"/>
                      <a:pt x="476652" y="1321824"/>
                      <a:pt x="498947" y="1321824"/>
                    </a:cubicBezTo>
                    <a:cubicBezTo>
                      <a:pt x="521242" y="1321824"/>
                      <a:pt x="539315" y="1303751"/>
                      <a:pt x="539315" y="1281456"/>
                    </a:cubicBezTo>
                    <a:cubicBezTo>
                      <a:pt x="539315" y="1259161"/>
                      <a:pt x="521242" y="1241088"/>
                      <a:pt x="498947" y="1241088"/>
                    </a:cubicBezTo>
                    <a:close/>
                    <a:moveTo>
                      <a:pt x="414511" y="1241088"/>
                    </a:moveTo>
                    <a:cubicBezTo>
                      <a:pt x="392216" y="1241088"/>
                      <a:pt x="374143" y="1259161"/>
                      <a:pt x="374143" y="1281456"/>
                    </a:cubicBezTo>
                    <a:cubicBezTo>
                      <a:pt x="374143" y="1303751"/>
                      <a:pt x="392216" y="1321824"/>
                      <a:pt x="414511" y="1321824"/>
                    </a:cubicBezTo>
                    <a:cubicBezTo>
                      <a:pt x="436806" y="1321824"/>
                      <a:pt x="454879" y="1303751"/>
                      <a:pt x="454879" y="1281456"/>
                    </a:cubicBezTo>
                    <a:cubicBezTo>
                      <a:pt x="454879" y="1259161"/>
                      <a:pt x="436806" y="1241088"/>
                      <a:pt x="414511" y="1241088"/>
                    </a:cubicBezTo>
                    <a:close/>
                    <a:moveTo>
                      <a:pt x="330075" y="1241088"/>
                    </a:moveTo>
                    <a:cubicBezTo>
                      <a:pt x="307780" y="1241088"/>
                      <a:pt x="289707" y="1259161"/>
                      <a:pt x="289707" y="1281456"/>
                    </a:cubicBezTo>
                    <a:cubicBezTo>
                      <a:pt x="289707" y="1303751"/>
                      <a:pt x="307780" y="1321824"/>
                      <a:pt x="330075" y="1321824"/>
                    </a:cubicBezTo>
                    <a:cubicBezTo>
                      <a:pt x="352370" y="1321824"/>
                      <a:pt x="370443" y="1303751"/>
                      <a:pt x="370443" y="1281456"/>
                    </a:cubicBezTo>
                    <a:cubicBezTo>
                      <a:pt x="370443" y="1259161"/>
                      <a:pt x="352370" y="1241088"/>
                      <a:pt x="330075" y="1241088"/>
                    </a:cubicBezTo>
                    <a:close/>
                    <a:moveTo>
                      <a:pt x="245639" y="1241088"/>
                    </a:moveTo>
                    <a:cubicBezTo>
                      <a:pt x="223344" y="1241088"/>
                      <a:pt x="205271" y="1259161"/>
                      <a:pt x="205271" y="1281456"/>
                    </a:cubicBezTo>
                    <a:cubicBezTo>
                      <a:pt x="205271" y="1303751"/>
                      <a:pt x="223344" y="1321824"/>
                      <a:pt x="245639" y="1321824"/>
                    </a:cubicBezTo>
                    <a:cubicBezTo>
                      <a:pt x="267934" y="1321824"/>
                      <a:pt x="286007" y="1303751"/>
                      <a:pt x="286007" y="1281456"/>
                    </a:cubicBezTo>
                    <a:cubicBezTo>
                      <a:pt x="286007" y="1259161"/>
                      <a:pt x="267934" y="1241088"/>
                      <a:pt x="245639" y="1241088"/>
                    </a:cubicBezTo>
                    <a:close/>
                    <a:moveTo>
                      <a:pt x="161202" y="1241088"/>
                    </a:moveTo>
                    <a:cubicBezTo>
                      <a:pt x="138907" y="1241088"/>
                      <a:pt x="120834" y="1259161"/>
                      <a:pt x="120834" y="1281456"/>
                    </a:cubicBezTo>
                    <a:cubicBezTo>
                      <a:pt x="120834" y="1303751"/>
                      <a:pt x="138907" y="1321824"/>
                      <a:pt x="161202" y="1321824"/>
                    </a:cubicBezTo>
                    <a:cubicBezTo>
                      <a:pt x="183497" y="1321824"/>
                      <a:pt x="201570" y="1303751"/>
                      <a:pt x="201570" y="1281456"/>
                    </a:cubicBezTo>
                    <a:cubicBezTo>
                      <a:pt x="201570" y="1259161"/>
                      <a:pt x="183497" y="1241088"/>
                      <a:pt x="161202" y="1241088"/>
                    </a:cubicBezTo>
                    <a:close/>
                    <a:moveTo>
                      <a:pt x="76766" y="1241088"/>
                    </a:moveTo>
                    <a:cubicBezTo>
                      <a:pt x="54471" y="1241088"/>
                      <a:pt x="36398" y="1259161"/>
                      <a:pt x="36398" y="1281456"/>
                    </a:cubicBezTo>
                    <a:cubicBezTo>
                      <a:pt x="36398" y="1303751"/>
                      <a:pt x="54471" y="1321824"/>
                      <a:pt x="76766" y="1321824"/>
                    </a:cubicBezTo>
                    <a:cubicBezTo>
                      <a:pt x="99061" y="1321824"/>
                      <a:pt x="117134" y="1303751"/>
                      <a:pt x="117134" y="1281456"/>
                    </a:cubicBezTo>
                    <a:cubicBezTo>
                      <a:pt x="117134" y="1259161"/>
                      <a:pt x="99061" y="1241088"/>
                      <a:pt x="76766" y="1241088"/>
                    </a:cubicBezTo>
                    <a:close/>
                    <a:moveTo>
                      <a:pt x="1343312" y="1155038"/>
                    </a:moveTo>
                    <a:cubicBezTo>
                      <a:pt x="1321017" y="1155038"/>
                      <a:pt x="1302944" y="1173111"/>
                      <a:pt x="1302944" y="1195406"/>
                    </a:cubicBezTo>
                    <a:cubicBezTo>
                      <a:pt x="1302944" y="1217701"/>
                      <a:pt x="1321017" y="1235774"/>
                      <a:pt x="1343312" y="1235774"/>
                    </a:cubicBezTo>
                    <a:cubicBezTo>
                      <a:pt x="1365607" y="1235774"/>
                      <a:pt x="1383680" y="1217701"/>
                      <a:pt x="1383680" y="1195406"/>
                    </a:cubicBezTo>
                    <a:cubicBezTo>
                      <a:pt x="1383680" y="1173111"/>
                      <a:pt x="1365607" y="1155038"/>
                      <a:pt x="1343312" y="1155038"/>
                    </a:cubicBezTo>
                    <a:close/>
                    <a:moveTo>
                      <a:pt x="1258874" y="1155038"/>
                    </a:moveTo>
                    <a:cubicBezTo>
                      <a:pt x="1236579" y="1155038"/>
                      <a:pt x="1218506" y="1173111"/>
                      <a:pt x="1218506" y="1195406"/>
                    </a:cubicBezTo>
                    <a:cubicBezTo>
                      <a:pt x="1218506" y="1217701"/>
                      <a:pt x="1236579" y="1235774"/>
                      <a:pt x="1258874" y="1235774"/>
                    </a:cubicBezTo>
                    <a:cubicBezTo>
                      <a:pt x="1281169" y="1235774"/>
                      <a:pt x="1299242" y="1217701"/>
                      <a:pt x="1299242" y="1195406"/>
                    </a:cubicBezTo>
                    <a:cubicBezTo>
                      <a:pt x="1299242" y="1173111"/>
                      <a:pt x="1281169" y="1155038"/>
                      <a:pt x="1258874" y="1155038"/>
                    </a:cubicBezTo>
                    <a:close/>
                    <a:moveTo>
                      <a:pt x="1174438" y="1155038"/>
                    </a:moveTo>
                    <a:cubicBezTo>
                      <a:pt x="1152143" y="1155038"/>
                      <a:pt x="1134070" y="1173111"/>
                      <a:pt x="1134070" y="1195406"/>
                    </a:cubicBezTo>
                    <a:cubicBezTo>
                      <a:pt x="1134070" y="1217701"/>
                      <a:pt x="1152143" y="1235774"/>
                      <a:pt x="1174438" y="1235774"/>
                    </a:cubicBezTo>
                    <a:cubicBezTo>
                      <a:pt x="1196733" y="1235774"/>
                      <a:pt x="1214806" y="1217701"/>
                      <a:pt x="1214806" y="1195406"/>
                    </a:cubicBezTo>
                    <a:cubicBezTo>
                      <a:pt x="1214806" y="1173111"/>
                      <a:pt x="1196733" y="1155038"/>
                      <a:pt x="1174438" y="1155038"/>
                    </a:cubicBezTo>
                    <a:close/>
                    <a:moveTo>
                      <a:pt x="1090002" y="1155038"/>
                    </a:moveTo>
                    <a:cubicBezTo>
                      <a:pt x="1067707" y="1155038"/>
                      <a:pt x="1049634" y="1173111"/>
                      <a:pt x="1049634" y="1195406"/>
                    </a:cubicBezTo>
                    <a:cubicBezTo>
                      <a:pt x="1049634" y="1217701"/>
                      <a:pt x="1067707" y="1235774"/>
                      <a:pt x="1090002" y="1235774"/>
                    </a:cubicBezTo>
                    <a:cubicBezTo>
                      <a:pt x="1112297" y="1235774"/>
                      <a:pt x="1130370" y="1217701"/>
                      <a:pt x="1130370" y="1195406"/>
                    </a:cubicBezTo>
                    <a:cubicBezTo>
                      <a:pt x="1130370" y="1173111"/>
                      <a:pt x="1112297" y="1155038"/>
                      <a:pt x="1090002" y="1155038"/>
                    </a:cubicBezTo>
                    <a:close/>
                    <a:moveTo>
                      <a:pt x="1005565" y="1155038"/>
                    </a:moveTo>
                    <a:cubicBezTo>
                      <a:pt x="983270" y="1155038"/>
                      <a:pt x="965197" y="1173111"/>
                      <a:pt x="965197" y="1195406"/>
                    </a:cubicBezTo>
                    <a:cubicBezTo>
                      <a:pt x="965197" y="1217701"/>
                      <a:pt x="983270" y="1235774"/>
                      <a:pt x="1005565" y="1235774"/>
                    </a:cubicBezTo>
                    <a:cubicBezTo>
                      <a:pt x="1027860" y="1235774"/>
                      <a:pt x="1045933" y="1217701"/>
                      <a:pt x="1045933" y="1195406"/>
                    </a:cubicBezTo>
                    <a:cubicBezTo>
                      <a:pt x="1045933" y="1173111"/>
                      <a:pt x="1027860" y="1155038"/>
                      <a:pt x="1005565" y="1155038"/>
                    </a:cubicBezTo>
                    <a:close/>
                    <a:moveTo>
                      <a:pt x="921129" y="1155038"/>
                    </a:moveTo>
                    <a:cubicBezTo>
                      <a:pt x="898834" y="1155038"/>
                      <a:pt x="880761" y="1173111"/>
                      <a:pt x="880761" y="1195406"/>
                    </a:cubicBezTo>
                    <a:cubicBezTo>
                      <a:pt x="880761" y="1217701"/>
                      <a:pt x="898834" y="1235774"/>
                      <a:pt x="921129" y="1235774"/>
                    </a:cubicBezTo>
                    <a:cubicBezTo>
                      <a:pt x="943424" y="1235774"/>
                      <a:pt x="961497" y="1217701"/>
                      <a:pt x="961497" y="1195406"/>
                    </a:cubicBezTo>
                    <a:cubicBezTo>
                      <a:pt x="961497" y="1173111"/>
                      <a:pt x="943424" y="1155038"/>
                      <a:pt x="921129" y="1155038"/>
                    </a:cubicBezTo>
                    <a:close/>
                    <a:moveTo>
                      <a:pt x="836693" y="1155038"/>
                    </a:moveTo>
                    <a:cubicBezTo>
                      <a:pt x="814398" y="1155038"/>
                      <a:pt x="796325" y="1173111"/>
                      <a:pt x="796325" y="1195406"/>
                    </a:cubicBezTo>
                    <a:cubicBezTo>
                      <a:pt x="796325" y="1217701"/>
                      <a:pt x="814398" y="1235774"/>
                      <a:pt x="836693" y="1235774"/>
                    </a:cubicBezTo>
                    <a:cubicBezTo>
                      <a:pt x="858988" y="1235774"/>
                      <a:pt x="877061" y="1217701"/>
                      <a:pt x="877061" y="1195406"/>
                    </a:cubicBezTo>
                    <a:cubicBezTo>
                      <a:pt x="877061" y="1173111"/>
                      <a:pt x="858988" y="1155038"/>
                      <a:pt x="836693" y="1155038"/>
                    </a:cubicBezTo>
                    <a:close/>
                    <a:moveTo>
                      <a:pt x="752256" y="1155038"/>
                    </a:moveTo>
                    <a:cubicBezTo>
                      <a:pt x="729961" y="1155038"/>
                      <a:pt x="711888" y="1173111"/>
                      <a:pt x="711888" y="1195406"/>
                    </a:cubicBezTo>
                    <a:cubicBezTo>
                      <a:pt x="711888" y="1217701"/>
                      <a:pt x="729961" y="1235774"/>
                      <a:pt x="752256" y="1235774"/>
                    </a:cubicBezTo>
                    <a:cubicBezTo>
                      <a:pt x="774551" y="1235774"/>
                      <a:pt x="792624" y="1217701"/>
                      <a:pt x="792624" y="1195406"/>
                    </a:cubicBezTo>
                    <a:cubicBezTo>
                      <a:pt x="792624" y="1173111"/>
                      <a:pt x="774551" y="1155038"/>
                      <a:pt x="752256" y="1155038"/>
                    </a:cubicBezTo>
                    <a:close/>
                    <a:moveTo>
                      <a:pt x="667820" y="1155038"/>
                    </a:moveTo>
                    <a:cubicBezTo>
                      <a:pt x="645525" y="1155038"/>
                      <a:pt x="627452" y="1173111"/>
                      <a:pt x="627452" y="1195406"/>
                    </a:cubicBezTo>
                    <a:cubicBezTo>
                      <a:pt x="627452" y="1217701"/>
                      <a:pt x="645525" y="1235774"/>
                      <a:pt x="667820" y="1235774"/>
                    </a:cubicBezTo>
                    <a:cubicBezTo>
                      <a:pt x="690115" y="1235774"/>
                      <a:pt x="708188" y="1217701"/>
                      <a:pt x="708188" y="1195406"/>
                    </a:cubicBezTo>
                    <a:cubicBezTo>
                      <a:pt x="708188" y="1173111"/>
                      <a:pt x="690115" y="1155038"/>
                      <a:pt x="667820" y="1155038"/>
                    </a:cubicBezTo>
                    <a:close/>
                    <a:moveTo>
                      <a:pt x="583384" y="1155038"/>
                    </a:moveTo>
                    <a:cubicBezTo>
                      <a:pt x="561089" y="1155038"/>
                      <a:pt x="543016" y="1173111"/>
                      <a:pt x="543016" y="1195406"/>
                    </a:cubicBezTo>
                    <a:cubicBezTo>
                      <a:pt x="543016" y="1217701"/>
                      <a:pt x="561089" y="1235774"/>
                      <a:pt x="583384" y="1235774"/>
                    </a:cubicBezTo>
                    <a:cubicBezTo>
                      <a:pt x="605679" y="1235774"/>
                      <a:pt x="623752" y="1217701"/>
                      <a:pt x="623752" y="1195406"/>
                    </a:cubicBezTo>
                    <a:cubicBezTo>
                      <a:pt x="623752" y="1173111"/>
                      <a:pt x="605679" y="1155038"/>
                      <a:pt x="583384" y="1155038"/>
                    </a:cubicBezTo>
                    <a:close/>
                    <a:moveTo>
                      <a:pt x="498947" y="1155038"/>
                    </a:moveTo>
                    <a:cubicBezTo>
                      <a:pt x="476652" y="1155038"/>
                      <a:pt x="458579" y="1173111"/>
                      <a:pt x="458579" y="1195406"/>
                    </a:cubicBezTo>
                    <a:cubicBezTo>
                      <a:pt x="458579" y="1217701"/>
                      <a:pt x="476652" y="1235774"/>
                      <a:pt x="498947" y="1235774"/>
                    </a:cubicBezTo>
                    <a:cubicBezTo>
                      <a:pt x="521242" y="1235774"/>
                      <a:pt x="539315" y="1217701"/>
                      <a:pt x="539315" y="1195406"/>
                    </a:cubicBezTo>
                    <a:cubicBezTo>
                      <a:pt x="539315" y="1173111"/>
                      <a:pt x="521242" y="1155038"/>
                      <a:pt x="498947" y="1155038"/>
                    </a:cubicBezTo>
                    <a:close/>
                    <a:moveTo>
                      <a:pt x="414511" y="1155038"/>
                    </a:moveTo>
                    <a:cubicBezTo>
                      <a:pt x="392216" y="1155038"/>
                      <a:pt x="374143" y="1173111"/>
                      <a:pt x="374143" y="1195406"/>
                    </a:cubicBezTo>
                    <a:cubicBezTo>
                      <a:pt x="374143" y="1217701"/>
                      <a:pt x="392216" y="1235774"/>
                      <a:pt x="414511" y="1235774"/>
                    </a:cubicBezTo>
                    <a:cubicBezTo>
                      <a:pt x="436806" y="1235774"/>
                      <a:pt x="454879" y="1217701"/>
                      <a:pt x="454879" y="1195406"/>
                    </a:cubicBezTo>
                    <a:cubicBezTo>
                      <a:pt x="454879" y="1173111"/>
                      <a:pt x="436806" y="1155038"/>
                      <a:pt x="414511" y="1155038"/>
                    </a:cubicBezTo>
                    <a:close/>
                    <a:moveTo>
                      <a:pt x="330075" y="1155038"/>
                    </a:moveTo>
                    <a:cubicBezTo>
                      <a:pt x="307780" y="1155038"/>
                      <a:pt x="289707" y="1173111"/>
                      <a:pt x="289707" y="1195406"/>
                    </a:cubicBezTo>
                    <a:cubicBezTo>
                      <a:pt x="289707" y="1217701"/>
                      <a:pt x="307780" y="1235774"/>
                      <a:pt x="330075" y="1235774"/>
                    </a:cubicBezTo>
                    <a:cubicBezTo>
                      <a:pt x="352370" y="1235774"/>
                      <a:pt x="370443" y="1217701"/>
                      <a:pt x="370443" y="1195406"/>
                    </a:cubicBezTo>
                    <a:cubicBezTo>
                      <a:pt x="370443" y="1173111"/>
                      <a:pt x="352370" y="1155038"/>
                      <a:pt x="330075" y="1155038"/>
                    </a:cubicBezTo>
                    <a:close/>
                    <a:moveTo>
                      <a:pt x="245639" y="1155038"/>
                    </a:moveTo>
                    <a:cubicBezTo>
                      <a:pt x="223344" y="1155038"/>
                      <a:pt x="205271" y="1173111"/>
                      <a:pt x="205271" y="1195406"/>
                    </a:cubicBezTo>
                    <a:cubicBezTo>
                      <a:pt x="205271" y="1217701"/>
                      <a:pt x="223344" y="1235774"/>
                      <a:pt x="245639" y="1235774"/>
                    </a:cubicBezTo>
                    <a:cubicBezTo>
                      <a:pt x="267934" y="1235774"/>
                      <a:pt x="286007" y="1217701"/>
                      <a:pt x="286007" y="1195406"/>
                    </a:cubicBezTo>
                    <a:cubicBezTo>
                      <a:pt x="286007" y="1173111"/>
                      <a:pt x="267934" y="1155038"/>
                      <a:pt x="245639" y="1155038"/>
                    </a:cubicBezTo>
                    <a:close/>
                    <a:moveTo>
                      <a:pt x="161202" y="1155038"/>
                    </a:moveTo>
                    <a:cubicBezTo>
                      <a:pt x="138907" y="1155038"/>
                      <a:pt x="120834" y="1173111"/>
                      <a:pt x="120834" y="1195406"/>
                    </a:cubicBezTo>
                    <a:cubicBezTo>
                      <a:pt x="120834" y="1217701"/>
                      <a:pt x="138907" y="1235774"/>
                      <a:pt x="161202" y="1235774"/>
                    </a:cubicBezTo>
                    <a:cubicBezTo>
                      <a:pt x="183497" y="1235774"/>
                      <a:pt x="201570" y="1217701"/>
                      <a:pt x="201570" y="1195406"/>
                    </a:cubicBezTo>
                    <a:cubicBezTo>
                      <a:pt x="201570" y="1173111"/>
                      <a:pt x="183497" y="1155038"/>
                      <a:pt x="161202" y="1155038"/>
                    </a:cubicBezTo>
                    <a:close/>
                    <a:moveTo>
                      <a:pt x="76766" y="1155038"/>
                    </a:moveTo>
                    <a:cubicBezTo>
                      <a:pt x="54471" y="1155038"/>
                      <a:pt x="36398" y="1173111"/>
                      <a:pt x="36398" y="1195406"/>
                    </a:cubicBezTo>
                    <a:cubicBezTo>
                      <a:pt x="36398" y="1217701"/>
                      <a:pt x="54471" y="1235774"/>
                      <a:pt x="76766" y="1235774"/>
                    </a:cubicBezTo>
                    <a:cubicBezTo>
                      <a:pt x="99061" y="1235774"/>
                      <a:pt x="117134" y="1217701"/>
                      <a:pt x="117134" y="1195406"/>
                    </a:cubicBezTo>
                    <a:cubicBezTo>
                      <a:pt x="117134" y="1173111"/>
                      <a:pt x="99061" y="1155038"/>
                      <a:pt x="76766" y="1155038"/>
                    </a:cubicBezTo>
                    <a:close/>
                    <a:moveTo>
                      <a:pt x="1343312" y="1068989"/>
                    </a:moveTo>
                    <a:cubicBezTo>
                      <a:pt x="1321017" y="1068989"/>
                      <a:pt x="1302944" y="1087062"/>
                      <a:pt x="1302944" y="1109357"/>
                    </a:cubicBezTo>
                    <a:cubicBezTo>
                      <a:pt x="1302944" y="1131652"/>
                      <a:pt x="1321017" y="1149725"/>
                      <a:pt x="1343312" y="1149725"/>
                    </a:cubicBezTo>
                    <a:cubicBezTo>
                      <a:pt x="1365607" y="1149725"/>
                      <a:pt x="1383680" y="1131652"/>
                      <a:pt x="1383680" y="1109357"/>
                    </a:cubicBezTo>
                    <a:cubicBezTo>
                      <a:pt x="1383680" y="1087062"/>
                      <a:pt x="1365607" y="1068989"/>
                      <a:pt x="1343312" y="1068989"/>
                    </a:cubicBezTo>
                    <a:close/>
                    <a:moveTo>
                      <a:pt x="1258874" y="1068989"/>
                    </a:moveTo>
                    <a:cubicBezTo>
                      <a:pt x="1236579" y="1068989"/>
                      <a:pt x="1218506" y="1087062"/>
                      <a:pt x="1218506" y="1109357"/>
                    </a:cubicBezTo>
                    <a:cubicBezTo>
                      <a:pt x="1218506" y="1131652"/>
                      <a:pt x="1236579" y="1149725"/>
                      <a:pt x="1258874" y="1149725"/>
                    </a:cubicBezTo>
                    <a:cubicBezTo>
                      <a:pt x="1281169" y="1149725"/>
                      <a:pt x="1299242" y="1131652"/>
                      <a:pt x="1299242" y="1109357"/>
                    </a:cubicBezTo>
                    <a:cubicBezTo>
                      <a:pt x="1299242" y="1087062"/>
                      <a:pt x="1281169" y="1068989"/>
                      <a:pt x="1258874" y="1068989"/>
                    </a:cubicBezTo>
                    <a:close/>
                    <a:moveTo>
                      <a:pt x="1174438" y="1068989"/>
                    </a:moveTo>
                    <a:cubicBezTo>
                      <a:pt x="1152143" y="1068989"/>
                      <a:pt x="1134070" y="1087062"/>
                      <a:pt x="1134070" y="1109357"/>
                    </a:cubicBezTo>
                    <a:cubicBezTo>
                      <a:pt x="1134070" y="1131652"/>
                      <a:pt x="1152143" y="1149725"/>
                      <a:pt x="1174438" y="1149725"/>
                    </a:cubicBezTo>
                    <a:cubicBezTo>
                      <a:pt x="1196733" y="1149725"/>
                      <a:pt x="1214806" y="1131652"/>
                      <a:pt x="1214806" y="1109357"/>
                    </a:cubicBezTo>
                    <a:cubicBezTo>
                      <a:pt x="1214806" y="1087062"/>
                      <a:pt x="1196733" y="1068989"/>
                      <a:pt x="1174438" y="1068989"/>
                    </a:cubicBezTo>
                    <a:close/>
                    <a:moveTo>
                      <a:pt x="1090002" y="1068989"/>
                    </a:moveTo>
                    <a:cubicBezTo>
                      <a:pt x="1067707" y="1068989"/>
                      <a:pt x="1049634" y="1087062"/>
                      <a:pt x="1049634" y="1109357"/>
                    </a:cubicBezTo>
                    <a:cubicBezTo>
                      <a:pt x="1049634" y="1131652"/>
                      <a:pt x="1067707" y="1149725"/>
                      <a:pt x="1090002" y="1149725"/>
                    </a:cubicBezTo>
                    <a:cubicBezTo>
                      <a:pt x="1112297" y="1149725"/>
                      <a:pt x="1130370" y="1131652"/>
                      <a:pt x="1130370" y="1109357"/>
                    </a:cubicBezTo>
                    <a:cubicBezTo>
                      <a:pt x="1130370" y="1087062"/>
                      <a:pt x="1112297" y="1068989"/>
                      <a:pt x="1090002" y="1068989"/>
                    </a:cubicBezTo>
                    <a:close/>
                    <a:moveTo>
                      <a:pt x="1005565" y="1068989"/>
                    </a:moveTo>
                    <a:cubicBezTo>
                      <a:pt x="983270" y="1068989"/>
                      <a:pt x="965197" y="1087062"/>
                      <a:pt x="965197" y="1109357"/>
                    </a:cubicBezTo>
                    <a:cubicBezTo>
                      <a:pt x="965197" y="1131652"/>
                      <a:pt x="983270" y="1149725"/>
                      <a:pt x="1005565" y="1149725"/>
                    </a:cubicBezTo>
                    <a:cubicBezTo>
                      <a:pt x="1027860" y="1149725"/>
                      <a:pt x="1045933" y="1131652"/>
                      <a:pt x="1045933" y="1109357"/>
                    </a:cubicBezTo>
                    <a:cubicBezTo>
                      <a:pt x="1045933" y="1087062"/>
                      <a:pt x="1027860" y="1068989"/>
                      <a:pt x="1005565" y="1068989"/>
                    </a:cubicBezTo>
                    <a:close/>
                    <a:moveTo>
                      <a:pt x="921129" y="1068989"/>
                    </a:moveTo>
                    <a:cubicBezTo>
                      <a:pt x="898834" y="1068989"/>
                      <a:pt x="880761" y="1087062"/>
                      <a:pt x="880761" y="1109357"/>
                    </a:cubicBezTo>
                    <a:cubicBezTo>
                      <a:pt x="880761" y="1131652"/>
                      <a:pt x="898834" y="1149725"/>
                      <a:pt x="921129" y="1149725"/>
                    </a:cubicBezTo>
                    <a:cubicBezTo>
                      <a:pt x="943424" y="1149725"/>
                      <a:pt x="961497" y="1131652"/>
                      <a:pt x="961497" y="1109357"/>
                    </a:cubicBezTo>
                    <a:cubicBezTo>
                      <a:pt x="961497" y="1087062"/>
                      <a:pt x="943424" y="1068989"/>
                      <a:pt x="921129" y="1068989"/>
                    </a:cubicBezTo>
                    <a:close/>
                    <a:moveTo>
                      <a:pt x="836693" y="1068989"/>
                    </a:moveTo>
                    <a:cubicBezTo>
                      <a:pt x="814398" y="1068989"/>
                      <a:pt x="796325" y="1087062"/>
                      <a:pt x="796325" y="1109357"/>
                    </a:cubicBezTo>
                    <a:cubicBezTo>
                      <a:pt x="796325" y="1131652"/>
                      <a:pt x="814398" y="1149725"/>
                      <a:pt x="836693" y="1149725"/>
                    </a:cubicBezTo>
                    <a:cubicBezTo>
                      <a:pt x="858988" y="1149725"/>
                      <a:pt x="877061" y="1131652"/>
                      <a:pt x="877061" y="1109357"/>
                    </a:cubicBezTo>
                    <a:cubicBezTo>
                      <a:pt x="877061" y="1087062"/>
                      <a:pt x="858988" y="1068989"/>
                      <a:pt x="836693" y="1068989"/>
                    </a:cubicBezTo>
                    <a:close/>
                    <a:moveTo>
                      <a:pt x="752256" y="1068989"/>
                    </a:moveTo>
                    <a:cubicBezTo>
                      <a:pt x="729961" y="1068989"/>
                      <a:pt x="711888" y="1087062"/>
                      <a:pt x="711888" y="1109357"/>
                    </a:cubicBezTo>
                    <a:cubicBezTo>
                      <a:pt x="711888" y="1131652"/>
                      <a:pt x="729961" y="1149725"/>
                      <a:pt x="752256" y="1149725"/>
                    </a:cubicBezTo>
                    <a:cubicBezTo>
                      <a:pt x="774551" y="1149725"/>
                      <a:pt x="792624" y="1131652"/>
                      <a:pt x="792624" y="1109357"/>
                    </a:cubicBezTo>
                    <a:cubicBezTo>
                      <a:pt x="792624" y="1087062"/>
                      <a:pt x="774551" y="1068989"/>
                      <a:pt x="752256" y="1068989"/>
                    </a:cubicBezTo>
                    <a:close/>
                    <a:moveTo>
                      <a:pt x="667820" y="1068989"/>
                    </a:moveTo>
                    <a:cubicBezTo>
                      <a:pt x="645525" y="1068989"/>
                      <a:pt x="627452" y="1087062"/>
                      <a:pt x="627452" y="1109357"/>
                    </a:cubicBezTo>
                    <a:cubicBezTo>
                      <a:pt x="627452" y="1131652"/>
                      <a:pt x="645525" y="1149725"/>
                      <a:pt x="667820" y="1149725"/>
                    </a:cubicBezTo>
                    <a:cubicBezTo>
                      <a:pt x="690115" y="1149725"/>
                      <a:pt x="708188" y="1131652"/>
                      <a:pt x="708188" y="1109357"/>
                    </a:cubicBezTo>
                    <a:cubicBezTo>
                      <a:pt x="708188" y="1087062"/>
                      <a:pt x="690115" y="1068989"/>
                      <a:pt x="667820" y="1068989"/>
                    </a:cubicBezTo>
                    <a:close/>
                    <a:moveTo>
                      <a:pt x="583384" y="1068989"/>
                    </a:moveTo>
                    <a:cubicBezTo>
                      <a:pt x="561089" y="1068989"/>
                      <a:pt x="543016" y="1087062"/>
                      <a:pt x="543016" y="1109357"/>
                    </a:cubicBezTo>
                    <a:cubicBezTo>
                      <a:pt x="543016" y="1131652"/>
                      <a:pt x="561089" y="1149725"/>
                      <a:pt x="583384" y="1149725"/>
                    </a:cubicBezTo>
                    <a:cubicBezTo>
                      <a:pt x="605679" y="1149725"/>
                      <a:pt x="623752" y="1131652"/>
                      <a:pt x="623752" y="1109357"/>
                    </a:cubicBezTo>
                    <a:cubicBezTo>
                      <a:pt x="623752" y="1087062"/>
                      <a:pt x="605679" y="1068989"/>
                      <a:pt x="583384" y="1068989"/>
                    </a:cubicBezTo>
                    <a:close/>
                    <a:moveTo>
                      <a:pt x="498947" y="1068989"/>
                    </a:moveTo>
                    <a:cubicBezTo>
                      <a:pt x="476652" y="1068989"/>
                      <a:pt x="458579" y="1087062"/>
                      <a:pt x="458579" y="1109357"/>
                    </a:cubicBezTo>
                    <a:cubicBezTo>
                      <a:pt x="458579" y="1131652"/>
                      <a:pt x="476652" y="1149725"/>
                      <a:pt x="498947" y="1149725"/>
                    </a:cubicBezTo>
                    <a:cubicBezTo>
                      <a:pt x="521242" y="1149725"/>
                      <a:pt x="539315" y="1131652"/>
                      <a:pt x="539315" y="1109357"/>
                    </a:cubicBezTo>
                    <a:cubicBezTo>
                      <a:pt x="539315" y="1087062"/>
                      <a:pt x="521242" y="1068989"/>
                      <a:pt x="498947" y="1068989"/>
                    </a:cubicBezTo>
                    <a:close/>
                    <a:moveTo>
                      <a:pt x="414511" y="1068989"/>
                    </a:moveTo>
                    <a:cubicBezTo>
                      <a:pt x="392216" y="1068989"/>
                      <a:pt x="374143" y="1087062"/>
                      <a:pt x="374143" y="1109357"/>
                    </a:cubicBezTo>
                    <a:cubicBezTo>
                      <a:pt x="374143" y="1131652"/>
                      <a:pt x="392216" y="1149725"/>
                      <a:pt x="414511" y="1149725"/>
                    </a:cubicBezTo>
                    <a:cubicBezTo>
                      <a:pt x="436806" y="1149725"/>
                      <a:pt x="454879" y="1131652"/>
                      <a:pt x="454879" y="1109357"/>
                    </a:cubicBezTo>
                    <a:cubicBezTo>
                      <a:pt x="454879" y="1087062"/>
                      <a:pt x="436806" y="1068989"/>
                      <a:pt x="414511" y="1068989"/>
                    </a:cubicBezTo>
                    <a:close/>
                    <a:moveTo>
                      <a:pt x="330075" y="1068989"/>
                    </a:moveTo>
                    <a:cubicBezTo>
                      <a:pt x="307780" y="1068989"/>
                      <a:pt x="289707" y="1087062"/>
                      <a:pt x="289707" y="1109357"/>
                    </a:cubicBezTo>
                    <a:cubicBezTo>
                      <a:pt x="289707" y="1131652"/>
                      <a:pt x="307780" y="1149725"/>
                      <a:pt x="330075" y="1149725"/>
                    </a:cubicBezTo>
                    <a:cubicBezTo>
                      <a:pt x="352370" y="1149725"/>
                      <a:pt x="370443" y="1131652"/>
                      <a:pt x="370443" y="1109357"/>
                    </a:cubicBezTo>
                    <a:cubicBezTo>
                      <a:pt x="370443" y="1087062"/>
                      <a:pt x="352370" y="1068989"/>
                      <a:pt x="330075" y="1068989"/>
                    </a:cubicBezTo>
                    <a:close/>
                    <a:moveTo>
                      <a:pt x="245639" y="1068989"/>
                    </a:moveTo>
                    <a:cubicBezTo>
                      <a:pt x="223344" y="1068989"/>
                      <a:pt x="205271" y="1087062"/>
                      <a:pt x="205271" y="1109357"/>
                    </a:cubicBezTo>
                    <a:cubicBezTo>
                      <a:pt x="205271" y="1131652"/>
                      <a:pt x="223344" y="1149725"/>
                      <a:pt x="245639" y="1149725"/>
                    </a:cubicBezTo>
                    <a:cubicBezTo>
                      <a:pt x="267934" y="1149725"/>
                      <a:pt x="286007" y="1131652"/>
                      <a:pt x="286007" y="1109357"/>
                    </a:cubicBezTo>
                    <a:cubicBezTo>
                      <a:pt x="286007" y="1087062"/>
                      <a:pt x="267934" y="1068989"/>
                      <a:pt x="245639" y="1068989"/>
                    </a:cubicBezTo>
                    <a:close/>
                    <a:moveTo>
                      <a:pt x="161202" y="1068989"/>
                    </a:moveTo>
                    <a:cubicBezTo>
                      <a:pt x="138907" y="1068989"/>
                      <a:pt x="120834" y="1087062"/>
                      <a:pt x="120834" y="1109357"/>
                    </a:cubicBezTo>
                    <a:cubicBezTo>
                      <a:pt x="120834" y="1131652"/>
                      <a:pt x="138907" y="1149725"/>
                      <a:pt x="161202" y="1149725"/>
                    </a:cubicBezTo>
                    <a:cubicBezTo>
                      <a:pt x="183497" y="1149725"/>
                      <a:pt x="201570" y="1131652"/>
                      <a:pt x="201570" y="1109357"/>
                    </a:cubicBezTo>
                    <a:cubicBezTo>
                      <a:pt x="201570" y="1087062"/>
                      <a:pt x="183497" y="1068989"/>
                      <a:pt x="161202" y="1068989"/>
                    </a:cubicBezTo>
                    <a:close/>
                    <a:moveTo>
                      <a:pt x="76766" y="1068989"/>
                    </a:moveTo>
                    <a:cubicBezTo>
                      <a:pt x="54471" y="1068989"/>
                      <a:pt x="36398" y="1087062"/>
                      <a:pt x="36398" y="1109357"/>
                    </a:cubicBezTo>
                    <a:cubicBezTo>
                      <a:pt x="36398" y="1131652"/>
                      <a:pt x="54471" y="1149725"/>
                      <a:pt x="76766" y="1149725"/>
                    </a:cubicBezTo>
                    <a:cubicBezTo>
                      <a:pt x="99061" y="1149725"/>
                      <a:pt x="117134" y="1131652"/>
                      <a:pt x="117134" y="1109357"/>
                    </a:cubicBezTo>
                    <a:cubicBezTo>
                      <a:pt x="117134" y="1087062"/>
                      <a:pt x="99061" y="1068989"/>
                      <a:pt x="76766" y="1068989"/>
                    </a:cubicBezTo>
                    <a:close/>
                    <a:moveTo>
                      <a:pt x="1343312" y="982940"/>
                    </a:moveTo>
                    <a:cubicBezTo>
                      <a:pt x="1321017" y="982940"/>
                      <a:pt x="1302944" y="1001013"/>
                      <a:pt x="1302944" y="1023308"/>
                    </a:cubicBezTo>
                    <a:cubicBezTo>
                      <a:pt x="1302944" y="1045603"/>
                      <a:pt x="1321017" y="1063676"/>
                      <a:pt x="1343312" y="1063676"/>
                    </a:cubicBezTo>
                    <a:cubicBezTo>
                      <a:pt x="1365607" y="1063676"/>
                      <a:pt x="1383680" y="1045603"/>
                      <a:pt x="1383680" y="1023308"/>
                    </a:cubicBezTo>
                    <a:cubicBezTo>
                      <a:pt x="1383680" y="1001013"/>
                      <a:pt x="1365607" y="982940"/>
                      <a:pt x="1343312" y="982940"/>
                    </a:cubicBezTo>
                    <a:close/>
                    <a:moveTo>
                      <a:pt x="1258874" y="982940"/>
                    </a:moveTo>
                    <a:cubicBezTo>
                      <a:pt x="1236579" y="982940"/>
                      <a:pt x="1218506" y="1001013"/>
                      <a:pt x="1218506" y="1023308"/>
                    </a:cubicBezTo>
                    <a:cubicBezTo>
                      <a:pt x="1218506" y="1045603"/>
                      <a:pt x="1236579" y="1063676"/>
                      <a:pt x="1258874" y="1063676"/>
                    </a:cubicBezTo>
                    <a:cubicBezTo>
                      <a:pt x="1281169" y="1063676"/>
                      <a:pt x="1299242" y="1045603"/>
                      <a:pt x="1299242" y="1023308"/>
                    </a:cubicBezTo>
                    <a:cubicBezTo>
                      <a:pt x="1299242" y="1001013"/>
                      <a:pt x="1281169" y="982940"/>
                      <a:pt x="1258874" y="982940"/>
                    </a:cubicBezTo>
                    <a:close/>
                    <a:moveTo>
                      <a:pt x="1174438" y="982940"/>
                    </a:moveTo>
                    <a:cubicBezTo>
                      <a:pt x="1152143" y="982940"/>
                      <a:pt x="1134070" y="1001013"/>
                      <a:pt x="1134070" y="1023308"/>
                    </a:cubicBezTo>
                    <a:cubicBezTo>
                      <a:pt x="1134070" y="1045603"/>
                      <a:pt x="1152143" y="1063676"/>
                      <a:pt x="1174438" y="1063676"/>
                    </a:cubicBezTo>
                    <a:cubicBezTo>
                      <a:pt x="1196733" y="1063676"/>
                      <a:pt x="1214806" y="1045603"/>
                      <a:pt x="1214806" y="1023308"/>
                    </a:cubicBezTo>
                    <a:cubicBezTo>
                      <a:pt x="1214806" y="1001013"/>
                      <a:pt x="1196733" y="982940"/>
                      <a:pt x="1174438" y="982940"/>
                    </a:cubicBezTo>
                    <a:close/>
                    <a:moveTo>
                      <a:pt x="1090002" y="982940"/>
                    </a:moveTo>
                    <a:cubicBezTo>
                      <a:pt x="1067707" y="982940"/>
                      <a:pt x="1049634" y="1001013"/>
                      <a:pt x="1049634" y="1023308"/>
                    </a:cubicBezTo>
                    <a:cubicBezTo>
                      <a:pt x="1049634" y="1045603"/>
                      <a:pt x="1067707" y="1063676"/>
                      <a:pt x="1090002" y="1063676"/>
                    </a:cubicBezTo>
                    <a:cubicBezTo>
                      <a:pt x="1112297" y="1063676"/>
                      <a:pt x="1130370" y="1045603"/>
                      <a:pt x="1130370" y="1023308"/>
                    </a:cubicBezTo>
                    <a:cubicBezTo>
                      <a:pt x="1130370" y="1001013"/>
                      <a:pt x="1112297" y="982940"/>
                      <a:pt x="1090002" y="982940"/>
                    </a:cubicBezTo>
                    <a:close/>
                    <a:moveTo>
                      <a:pt x="1005565" y="982940"/>
                    </a:moveTo>
                    <a:cubicBezTo>
                      <a:pt x="983270" y="982940"/>
                      <a:pt x="965197" y="1001013"/>
                      <a:pt x="965197" y="1023308"/>
                    </a:cubicBezTo>
                    <a:cubicBezTo>
                      <a:pt x="965197" y="1045603"/>
                      <a:pt x="983270" y="1063676"/>
                      <a:pt x="1005565" y="1063676"/>
                    </a:cubicBezTo>
                    <a:cubicBezTo>
                      <a:pt x="1027860" y="1063676"/>
                      <a:pt x="1045933" y="1045603"/>
                      <a:pt x="1045933" y="1023308"/>
                    </a:cubicBezTo>
                    <a:cubicBezTo>
                      <a:pt x="1045933" y="1001013"/>
                      <a:pt x="1027860" y="982940"/>
                      <a:pt x="1005565" y="982940"/>
                    </a:cubicBezTo>
                    <a:close/>
                    <a:moveTo>
                      <a:pt x="921129" y="982940"/>
                    </a:moveTo>
                    <a:cubicBezTo>
                      <a:pt x="898834" y="982940"/>
                      <a:pt x="880761" y="1001013"/>
                      <a:pt x="880761" y="1023308"/>
                    </a:cubicBezTo>
                    <a:cubicBezTo>
                      <a:pt x="880761" y="1045603"/>
                      <a:pt x="898834" y="1063676"/>
                      <a:pt x="921129" y="1063676"/>
                    </a:cubicBezTo>
                    <a:cubicBezTo>
                      <a:pt x="943424" y="1063676"/>
                      <a:pt x="961497" y="1045603"/>
                      <a:pt x="961497" y="1023308"/>
                    </a:cubicBezTo>
                    <a:cubicBezTo>
                      <a:pt x="961497" y="1001013"/>
                      <a:pt x="943424" y="982940"/>
                      <a:pt x="921129" y="982940"/>
                    </a:cubicBezTo>
                    <a:close/>
                    <a:moveTo>
                      <a:pt x="836693" y="982940"/>
                    </a:moveTo>
                    <a:cubicBezTo>
                      <a:pt x="814398" y="982940"/>
                      <a:pt x="796325" y="1001013"/>
                      <a:pt x="796325" y="1023308"/>
                    </a:cubicBezTo>
                    <a:cubicBezTo>
                      <a:pt x="796325" y="1045603"/>
                      <a:pt x="814398" y="1063676"/>
                      <a:pt x="836693" y="1063676"/>
                    </a:cubicBezTo>
                    <a:cubicBezTo>
                      <a:pt x="858988" y="1063676"/>
                      <a:pt x="877061" y="1045603"/>
                      <a:pt x="877061" y="1023308"/>
                    </a:cubicBezTo>
                    <a:cubicBezTo>
                      <a:pt x="877061" y="1001013"/>
                      <a:pt x="858988" y="982940"/>
                      <a:pt x="836693" y="982940"/>
                    </a:cubicBezTo>
                    <a:close/>
                    <a:moveTo>
                      <a:pt x="752256" y="982940"/>
                    </a:moveTo>
                    <a:cubicBezTo>
                      <a:pt x="729961" y="982940"/>
                      <a:pt x="711888" y="1001013"/>
                      <a:pt x="711888" y="1023308"/>
                    </a:cubicBezTo>
                    <a:cubicBezTo>
                      <a:pt x="711888" y="1045603"/>
                      <a:pt x="729961" y="1063676"/>
                      <a:pt x="752256" y="1063676"/>
                    </a:cubicBezTo>
                    <a:cubicBezTo>
                      <a:pt x="774551" y="1063676"/>
                      <a:pt x="792624" y="1045603"/>
                      <a:pt x="792624" y="1023308"/>
                    </a:cubicBezTo>
                    <a:cubicBezTo>
                      <a:pt x="792624" y="1001013"/>
                      <a:pt x="774551" y="982940"/>
                      <a:pt x="752256" y="982940"/>
                    </a:cubicBezTo>
                    <a:close/>
                    <a:moveTo>
                      <a:pt x="667820" y="982940"/>
                    </a:moveTo>
                    <a:cubicBezTo>
                      <a:pt x="645525" y="982940"/>
                      <a:pt x="627452" y="1001013"/>
                      <a:pt x="627452" y="1023308"/>
                    </a:cubicBezTo>
                    <a:cubicBezTo>
                      <a:pt x="627452" y="1045603"/>
                      <a:pt x="645525" y="1063676"/>
                      <a:pt x="667820" y="1063676"/>
                    </a:cubicBezTo>
                    <a:cubicBezTo>
                      <a:pt x="690115" y="1063676"/>
                      <a:pt x="708188" y="1045603"/>
                      <a:pt x="708188" y="1023308"/>
                    </a:cubicBezTo>
                    <a:cubicBezTo>
                      <a:pt x="708188" y="1001013"/>
                      <a:pt x="690115" y="982940"/>
                      <a:pt x="667820" y="982940"/>
                    </a:cubicBezTo>
                    <a:close/>
                    <a:moveTo>
                      <a:pt x="583384" y="982940"/>
                    </a:moveTo>
                    <a:cubicBezTo>
                      <a:pt x="561089" y="982940"/>
                      <a:pt x="543016" y="1001013"/>
                      <a:pt x="543016" y="1023308"/>
                    </a:cubicBezTo>
                    <a:cubicBezTo>
                      <a:pt x="543016" y="1045603"/>
                      <a:pt x="561089" y="1063676"/>
                      <a:pt x="583384" y="1063676"/>
                    </a:cubicBezTo>
                    <a:cubicBezTo>
                      <a:pt x="605679" y="1063676"/>
                      <a:pt x="623752" y="1045603"/>
                      <a:pt x="623752" y="1023308"/>
                    </a:cubicBezTo>
                    <a:cubicBezTo>
                      <a:pt x="623752" y="1001013"/>
                      <a:pt x="605679" y="982940"/>
                      <a:pt x="583384" y="982940"/>
                    </a:cubicBezTo>
                    <a:close/>
                    <a:moveTo>
                      <a:pt x="498947" y="982940"/>
                    </a:moveTo>
                    <a:cubicBezTo>
                      <a:pt x="476652" y="982940"/>
                      <a:pt x="458579" y="1001013"/>
                      <a:pt x="458579" y="1023308"/>
                    </a:cubicBezTo>
                    <a:cubicBezTo>
                      <a:pt x="458579" y="1045603"/>
                      <a:pt x="476652" y="1063676"/>
                      <a:pt x="498947" y="1063676"/>
                    </a:cubicBezTo>
                    <a:cubicBezTo>
                      <a:pt x="521242" y="1063676"/>
                      <a:pt x="539315" y="1045603"/>
                      <a:pt x="539315" y="1023308"/>
                    </a:cubicBezTo>
                    <a:cubicBezTo>
                      <a:pt x="539315" y="1001013"/>
                      <a:pt x="521242" y="982940"/>
                      <a:pt x="498947" y="982940"/>
                    </a:cubicBezTo>
                    <a:close/>
                    <a:moveTo>
                      <a:pt x="414511" y="982940"/>
                    </a:moveTo>
                    <a:cubicBezTo>
                      <a:pt x="392216" y="982940"/>
                      <a:pt x="374143" y="1001013"/>
                      <a:pt x="374143" y="1023308"/>
                    </a:cubicBezTo>
                    <a:cubicBezTo>
                      <a:pt x="374143" y="1045603"/>
                      <a:pt x="392216" y="1063676"/>
                      <a:pt x="414511" y="1063676"/>
                    </a:cubicBezTo>
                    <a:cubicBezTo>
                      <a:pt x="436806" y="1063676"/>
                      <a:pt x="454879" y="1045603"/>
                      <a:pt x="454879" y="1023308"/>
                    </a:cubicBezTo>
                    <a:cubicBezTo>
                      <a:pt x="454879" y="1001013"/>
                      <a:pt x="436806" y="982940"/>
                      <a:pt x="414511" y="982940"/>
                    </a:cubicBezTo>
                    <a:close/>
                    <a:moveTo>
                      <a:pt x="330075" y="982940"/>
                    </a:moveTo>
                    <a:cubicBezTo>
                      <a:pt x="307780" y="982940"/>
                      <a:pt x="289707" y="1001013"/>
                      <a:pt x="289707" y="1023308"/>
                    </a:cubicBezTo>
                    <a:cubicBezTo>
                      <a:pt x="289707" y="1045603"/>
                      <a:pt x="307780" y="1063676"/>
                      <a:pt x="330075" y="1063676"/>
                    </a:cubicBezTo>
                    <a:cubicBezTo>
                      <a:pt x="352370" y="1063676"/>
                      <a:pt x="370443" y="1045603"/>
                      <a:pt x="370443" y="1023308"/>
                    </a:cubicBezTo>
                    <a:cubicBezTo>
                      <a:pt x="370443" y="1001013"/>
                      <a:pt x="352370" y="982940"/>
                      <a:pt x="330075" y="982940"/>
                    </a:cubicBezTo>
                    <a:close/>
                    <a:moveTo>
                      <a:pt x="245639" y="982940"/>
                    </a:moveTo>
                    <a:cubicBezTo>
                      <a:pt x="223344" y="982940"/>
                      <a:pt x="205271" y="1001013"/>
                      <a:pt x="205271" y="1023308"/>
                    </a:cubicBezTo>
                    <a:cubicBezTo>
                      <a:pt x="205271" y="1045603"/>
                      <a:pt x="223344" y="1063676"/>
                      <a:pt x="245639" y="1063676"/>
                    </a:cubicBezTo>
                    <a:cubicBezTo>
                      <a:pt x="267934" y="1063676"/>
                      <a:pt x="286007" y="1045603"/>
                      <a:pt x="286007" y="1023308"/>
                    </a:cubicBezTo>
                    <a:cubicBezTo>
                      <a:pt x="286007" y="1001013"/>
                      <a:pt x="267934" y="982940"/>
                      <a:pt x="245639" y="982940"/>
                    </a:cubicBezTo>
                    <a:close/>
                    <a:moveTo>
                      <a:pt x="161202" y="982940"/>
                    </a:moveTo>
                    <a:cubicBezTo>
                      <a:pt x="138907" y="982940"/>
                      <a:pt x="120834" y="1001013"/>
                      <a:pt x="120834" y="1023308"/>
                    </a:cubicBezTo>
                    <a:cubicBezTo>
                      <a:pt x="120834" y="1045603"/>
                      <a:pt x="138907" y="1063676"/>
                      <a:pt x="161202" y="1063676"/>
                    </a:cubicBezTo>
                    <a:cubicBezTo>
                      <a:pt x="183497" y="1063676"/>
                      <a:pt x="201570" y="1045603"/>
                      <a:pt x="201570" y="1023308"/>
                    </a:cubicBezTo>
                    <a:cubicBezTo>
                      <a:pt x="201570" y="1001013"/>
                      <a:pt x="183497" y="982940"/>
                      <a:pt x="161202" y="982940"/>
                    </a:cubicBezTo>
                    <a:close/>
                    <a:moveTo>
                      <a:pt x="76766" y="982940"/>
                    </a:moveTo>
                    <a:cubicBezTo>
                      <a:pt x="54471" y="982940"/>
                      <a:pt x="36398" y="1001013"/>
                      <a:pt x="36398" y="1023308"/>
                    </a:cubicBezTo>
                    <a:cubicBezTo>
                      <a:pt x="36398" y="1045603"/>
                      <a:pt x="54471" y="1063676"/>
                      <a:pt x="76766" y="1063676"/>
                    </a:cubicBezTo>
                    <a:cubicBezTo>
                      <a:pt x="99061" y="1063676"/>
                      <a:pt x="117134" y="1045603"/>
                      <a:pt x="117134" y="1023308"/>
                    </a:cubicBezTo>
                    <a:cubicBezTo>
                      <a:pt x="117134" y="1001013"/>
                      <a:pt x="99061" y="982940"/>
                      <a:pt x="76766" y="982940"/>
                    </a:cubicBezTo>
                    <a:close/>
                    <a:moveTo>
                      <a:pt x="1343312" y="896891"/>
                    </a:moveTo>
                    <a:cubicBezTo>
                      <a:pt x="1321017" y="896891"/>
                      <a:pt x="1302944" y="914964"/>
                      <a:pt x="1302944" y="937259"/>
                    </a:cubicBezTo>
                    <a:cubicBezTo>
                      <a:pt x="1302944" y="959554"/>
                      <a:pt x="1321017" y="977627"/>
                      <a:pt x="1343312" y="977627"/>
                    </a:cubicBezTo>
                    <a:cubicBezTo>
                      <a:pt x="1365607" y="977627"/>
                      <a:pt x="1383680" y="959554"/>
                      <a:pt x="1383680" y="937259"/>
                    </a:cubicBezTo>
                    <a:cubicBezTo>
                      <a:pt x="1383680" y="914964"/>
                      <a:pt x="1365607" y="896891"/>
                      <a:pt x="1343312" y="896891"/>
                    </a:cubicBezTo>
                    <a:close/>
                    <a:moveTo>
                      <a:pt x="1258874" y="896891"/>
                    </a:moveTo>
                    <a:cubicBezTo>
                      <a:pt x="1236579" y="896891"/>
                      <a:pt x="1218506" y="914964"/>
                      <a:pt x="1218506" y="937259"/>
                    </a:cubicBezTo>
                    <a:cubicBezTo>
                      <a:pt x="1218506" y="959554"/>
                      <a:pt x="1236579" y="977627"/>
                      <a:pt x="1258874" y="977627"/>
                    </a:cubicBezTo>
                    <a:cubicBezTo>
                      <a:pt x="1281169" y="977627"/>
                      <a:pt x="1299242" y="959554"/>
                      <a:pt x="1299242" y="937259"/>
                    </a:cubicBezTo>
                    <a:cubicBezTo>
                      <a:pt x="1299242" y="914964"/>
                      <a:pt x="1281169" y="896891"/>
                      <a:pt x="1258874" y="896891"/>
                    </a:cubicBezTo>
                    <a:close/>
                    <a:moveTo>
                      <a:pt x="1174438" y="896891"/>
                    </a:moveTo>
                    <a:cubicBezTo>
                      <a:pt x="1152143" y="896891"/>
                      <a:pt x="1134070" y="914964"/>
                      <a:pt x="1134070" y="937259"/>
                    </a:cubicBezTo>
                    <a:cubicBezTo>
                      <a:pt x="1134070" y="959554"/>
                      <a:pt x="1152143" y="977627"/>
                      <a:pt x="1174438" y="977627"/>
                    </a:cubicBezTo>
                    <a:cubicBezTo>
                      <a:pt x="1196733" y="977627"/>
                      <a:pt x="1214806" y="959554"/>
                      <a:pt x="1214806" y="937259"/>
                    </a:cubicBezTo>
                    <a:cubicBezTo>
                      <a:pt x="1214806" y="914964"/>
                      <a:pt x="1196733" y="896891"/>
                      <a:pt x="1174438" y="896891"/>
                    </a:cubicBezTo>
                    <a:close/>
                    <a:moveTo>
                      <a:pt x="1090002" y="896891"/>
                    </a:moveTo>
                    <a:cubicBezTo>
                      <a:pt x="1067707" y="896891"/>
                      <a:pt x="1049634" y="914964"/>
                      <a:pt x="1049634" y="937259"/>
                    </a:cubicBezTo>
                    <a:cubicBezTo>
                      <a:pt x="1049634" y="959554"/>
                      <a:pt x="1067707" y="977627"/>
                      <a:pt x="1090002" y="977627"/>
                    </a:cubicBezTo>
                    <a:cubicBezTo>
                      <a:pt x="1112297" y="977627"/>
                      <a:pt x="1130370" y="959554"/>
                      <a:pt x="1130370" y="937259"/>
                    </a:cubicBezTo>
                    <a:cubicBezTo>
                      <a:pt x="1130370" y="914964"/>
                      <a:pt x="1112297" y="896891"/>
                      <a:pt x="1090002" y="896891"/>
                    </a:cubicBezTo>
                    <a:close/>
                    <a:moveTo>
                      <a:pt x="1005565" y="896891"/>
                    </a:moveTo>
                    <a:cubicBezTo>
                      <a:pt x="983270" y="896891"/>
                      <a:pt x="965197" y="914964"/>
                      <a:pt x="965197" y="937259"/>
                    </a:cubicBezTo>
                    <a:cubicBezTo>
                      <a:pt x="965197" y="959554"/>
                      <a:pt x="983270" y="977627"/>
                      <a:pt x="1005565" y="977627"/>
                    </a:cubicBezTo>
                    <a:cubicBezTo>
                      <a:pt x="1027860" y="977627"/>
                      <a:pt x="1045933" y="959554"/>
                      <a:pt x="1045933" y="937259"/>
                    </a:cubicBezTo>
                    <a:cubicBezTo>
                      <a:pt x="1045933" y="914964"/>
                      <a:pt x="1027860" y="896891"/>
                      <a:pt x="1005565" y="896891"/>
                    </a:cubicBezTo>
                    <a:close/>
                    <a:moveTo>
                      <a:pt x="921129" y="896891"/>
                    </a:moveTo>
                    <a:cubicBezTo>
                      <a:pt x="898834" y="896891"/>
                      <a:pt x="880761" y="914964"/>
                      <a:pt x="880761" y="937259"/>
                    </a:cubicBezTo>
                    <a:cubicBezTo>
                      <a:pt x="880761" y="959554"/>
                      <a:pt x="898834" y="977627"/>
                      <a:pt x="921129" y="977627"/>
                    </a:cubicBezTo>
                    <a:cubicBezTo>
                      <a:pt x="943424" y="977627"/>
                      <a:pt x="961497" y="959554"/>
                      <a:pt x="961497" y="937259"/>
                    </a:cubicBezTo>
                    <a:cubicBezTo>
                      <a:pt x="961497" y="914964"/>
                      <a:pt x="943424" y="896891"/>
                      <a:pt x="921129" y="896891"/>
                    </a:cubicBezTo>
                    <a:close/>
                    <a:moveTo>
                      <a:pt x="836693" y="896891"/>
                    </a:moveTo>
                    <a:cubicBezTo>
                      <a:pt x="814398" y="896891"/>
                      <a:pt x="796325" y="914964"/>
                      <a:pt x="796325" y="937259"/>
                    </a:cubicBezTo>
                    <a:cubicBezTo>
                      <a:pt x="796325" y="959554"/>
                      <a:pt x="814398" y="977627"/>
                      <a:pt x="836693" y="977627"/>
                    </a:cubicBezTo>
                    <a:cubicBezTo>
                      <a:pt x="858988" y="977627"/>
                      <a:pt x="877061" y="959554"/>
                      <a:pt x="877061" y="937259"/>
                    </a:cubicBezTo>
                    <a:cubicBezTo>
                      <a:pt x="877061" y="914964"/>
                      <a:pt x="858988" y="896891"/>
                      <a:pt x="836693" y="896891"/>
                    </a:cubicBezTo>
                    <a:close/>
                    <a:moveTo>
                      <a:pt x="752256" y="896891"/>
                    </a:moveTo>
                    <a:cubicBezTo>
                      <a:pt x="729961" y="896891"/>
                      <a:pt x="711888" y="914964"/>
                      <a:pt x="711888" y="937259"/>
                    </a:cubicBezTo>
                    <a:cubicBezTo>
                      <a:pt x="711888" y="959554"/>
                      <a:pt x="729961" y="977627"/>
                      <a:pt x="752256" y="977627"/>
                    </a:cubicBezTo>
                    <a:cubicBezTo>
                      <a:pt x="774551" y="977627"/>
                      <a:pt x="792624" y="959554"/>
                      <a:pt x="792624" y="937259"/>
                    </a:cubicBezTo>
                    <a:cubicBezTo>
                      <a:pt x="792624" y="914964"/>
                      <a:pt x="774551" y="896891"/>
                      <a:pt x="752256" y="896891"/>
                    </a:cubicBezTo>
                    <a:close/>
                    <a:moveTo>
                      <a:pt x="667820" y="896891"/>
                    </a:moveTo>
                    <a:cubicBezTo>
                      <a:pt x="645525" y="896891"/>
                      <a:pt x="627452" y="914964"/>
                      <a:pt x="627452" y="937259"/>
                    </a:cubicBezTo>
                    <a:cubicBezTo>
                      <a:pt x="627452" y="959554"/>
                      <a:pt x="645525" y="977627"/>
                      <a:pt x="667820" y="977627"/>
                    </a:cubicBezTo>
                    <a:cubicBezTo>
                      <a:pt x="690115" y="977627"/>
                      <a:pt x="708188" y="959554"/>
                      <a:pt x="708188" y="937259"/>
                    </a:cubicBezTo>
                    <a:cubicBezTo>
                      <a:pt x="708188" y="914964"/>
                      <a:pt x="690115" y="896891"/>
                      <a:pt x="667820" y="896891"/>
                    </a:cubicBezTo>
                    <a:close/>
                    <a:moveTo>
                      <a:pt x="583384" y="896891"/>
                    </a:moveTo>
                    <a:cubicBezTo>
                      <a:pt x="561089" y="896891"/>
                      <a:pt x="543016" y="914964"/>
                      <a:pt x="543016" y="937259"/>
                    </a:cubicBezTo>
                    <a:cubicBezTo>
                      <a:pt x="543016" y="959554"/>
                      <a:pt x="561089" y="977627"/>
                      <a:pt x="583384" y="977627"/>
                    </a:cubicBezTo>
                    <a:cubicBezTo>
                      <a:pt x="605679" y="977627"/>
                      <a:pt x="623752" y="959554"/>
                      <a:pt x="623752" y="937259"/>
                    </a:cubicBezTo>
                    <a:cubicBezTo>
                      <a:pt x="623752" y="914964"/>
                      <a:pt x="605679" y="896891"/>
                      <a:pt x="583384" y="896891"/>
                    </a:cubicBezTo>
                    <a:close/>
                    <a:moveTo>
                      <a:pt x="498947" y="896891"/>
                    </a:moveTo>
                    <a:cubicBezTo>
                      <a:pt x="476652" y="896891"/>
                      <a:pt x="458579" y="914964"/>
                      <a:pt x="458579" y="937259"/>
                    </a:cubicBezTo>
                    <a:cubicBezTo>
                      <a:pt x="458579" y="959554"/>
                      <a:pt x="476652" y="977627"/>
                      <a:pt x="498947" y="977627"/>
                    </a:cubicBezTo>
                    <a:cubicBezTo>
                      <a:pt x="521242" y="977627"/>
                      <a:pt x="539315" y="959554"/>
                      <a:pt x="539315" y="937259"/>
                    </a:cubicBezTo>
                    <a:cubicBezTo>
                      <a:pt x="539315" y="914964"/>
                      <a:pt x="521242" y="896891"/>
                      <a:pt x="498947" y="896891"/>
                    </a:cubicBezTo>
                    <a:close/>
                    <a:moveTo>
                      <a:pt x="414511" y="896891"/>
                    </a:moveTo>
                    <a:cubicBezTo>
                      <a:pt x="392216" y="896891"/>
                      <a:pt x="374143" y="914964"/>
                      <a:pt x="374143" y="937259"/>
                    </a:cubicBezTo>
                    <a:cubicBezTo>
                      <a:pt x="374143" y="959554"/>
                      <a:pt x="392216" y="977627"/>
                      <a:pt x="414511" y="977627"/>
                    </a:cubicBezTo>
                    <a:cubicBezTo>
                      <a:pt x="436806" y="977627"/>
                      <a:pt x="454879" y="959554"/>
                      <a:pt x="454879" y="937259"/>
                    </a:cubicBezTo>
                    <a:cubicBezTo>
                      <a:pt x="454879" y="914964"/>
                      <a:pt x="436806" y="896891"/>
                      <a:pt x="414511" y="896891"/>
                    </a:cubicBezTo>
                    <a:close/>
                    <a:moveTo>
                      <a:pt x="330075" y="896891"/>
                    </a:moveTo>
                    <a:cubicBezTo>
                      <a:pt x="307780" y="896891"/>
                      <a:pt x="289707" y="914964"/>
                      <a:pt x="289707" y="937259"/>
                    </a:cubicBezTo>
                    <a:cubicBezTo>
                      <a:pt x="289707" y="959554"/>
                      <a:pt x="307780" y="977627"/>
                      <a:pt x="330075" y="977627"/>
                    </a:cubicBezTo>
                    <a:cubicBezTo>
                      <a:pt x="352370" y="977627"/>
                      <a:pt x="370443" y="959554"/>
                      <a:pt x="370443" y="937259"/>
                    </a:cubicBezTo>
                    <a:cubicBezTo>
                      <a:pt x="370443" y="914964"/>
                      <a:pt x="352370" y="896891"/>
                      <a:pt x="330075" y="896891"/>
                    </a:cubicBezTo>
                    <a:close/>
                    <a:moveTo>
                      <a:pt x="245639" y="896891"/>
                    </a:moveTo>
                    <a:cubicBezTo>
                      <a:pt x="223344" y="896891"/>
                      <a:pt x="205271" y="914964"/>
                      <a:pt x="205271" y="937259"/>
                    </a:cubicBezTo>
                    <a:cubicBezTo>
                      <a:pt x="205271" y="959554"/>
                      <a:pt x="223344" y="977627"/>
                      <a:pt x="245639" y="977627"/>
                    </a:cubicBezTo>
                    <a:cubicBezTo>
                      <a:pt x="267934" y="977627"/>
                      <a:pt x="286007" y="959554"/>
                      <a:pt x="286007" y="937259"/>
                    </a:cubicBezTo>
                    <a:cubicBezTo>
                      <a:pt x="286007" y="914964"/>
                      <a:pt x="267934" y="896891"/>
                      <a:pt x="245639" y="896891"/>
                    </a:cubicBezTo>
                    <a:close/>
                    <a:moveTo>
                      <a:pt x="161202" y="896891"/>
                    </a:moveTo>
                    <a:cubicBezTo>
                      <a:pt x="138907" y="896891"/>
                      <a:pt x="120834" y="914964"/>
                      <a:pt x="120834" y="937259"/>
                    </a:cubicBezTo>
                    <a:cubicBezTo>
                      <a:pt x="120834" y="959554"/>
                      <a:pt x="138907" y="977627"/>
                      <a:pt x="161202" y="977627"/>
                    </a:cubicBezTo>
                    <a:cubicBezTo>
                      <a:pt x="183497" y="977627"/>
                      <a:pt x="201570" y="959554"/>
                      <a:pt x="201570" y="937259"/>
                    </a:cubicBezTo>
                    <a:cubicBezTo>
                      <a:pt x="201570" y="914964"/>
                      <a:pt x="183497" y="896891"/>
                      <a:pt x="161202" y="896891"/>
                    </a:cubicBezTo>
                    <a:close/>
                    <a:moveTo>
                      <a:pt x="76766" y="896891"/>
                    </a:moveTo>
                    <a:cubicBezTo>
                      <a:pt x="54471" y="896891"/>
                      <a:pt x="36398" y="914964"/>
                      <a:pt x="36398" y="937259"/>
                    </a:cubicBezTo>
                    <a:cubicBezTo>
                      <a:pt x="36398" y="959554"/>
                      <a:pt x="54471" y="977627"/>
                      <a:pt x="76766" y="977627"/>
                    </a:cubicBezTo>
                    <a:cubicBezTo>
                      <a:pt x="99061" y="977627"/>
                      <a:pt x="117134" y="959554"/>
                      <a:pt x="117134" y="937259"/>
                    </a:cubicBezTo>
                    <a:cubicBezTo>
                      <a:pt x="117134" y="914964"/>
                      <a:pt x="99061" y="896891"/>
                      <a:pt x="76766" y="896891"/>
                    </a:cubicBezTo>
                    <a:close/>
                    <a:moveTo>
                      <a:pt x="1343312" y="810841"/>
                    </a:moveTo>
                    <a:cubicBezTo>
                      <a:pt x="1321017" y="810841"/>
                      <a:pt x="1302944" y="828914"/>
                      <a:pt x="1302944" y="851209"/>
                    </a:cubicBezTo>
                    <a:cubicBezTo>
                      <a:pt x="1302944" y="873504"/>
                      <a:pt x="1321017" y="891577"/>
                      <a:pt x="1343312" y="891577"/>
                    </a:cubicBezTo>
                    <a:cubicBezTo>
                      <a:pt x="1365607" y="891577"/>
                      <a:pt x="1383680" y="873504"/>
                      <a:pt x="1383680" y="851209"/>
                    </a:cubicBezTo>
                    <a:cubicBezTo>
                      <a:pt x="1383680" y="828914"/>
                      <a:pt x="1365607" y="810841"/>
                      <a:pt x="1343312" y="810841"/>
                    </a:cubicBezTo>
                    <a:close/>
                    <a:moveTo>
                      <a:pt x="1258874" y="810841"/>
                    </a:moveTo>
                    <a:cubicBezTo>
                      <a:pt x="1236579" y="810841"/>
                      <a:pt x="1218506" y="828914"/>
                      <a:pt x="1218506" y="851209"/>
                    </a:cubicBezTo>
                    <a:cubicBezTo>
                      <a:pt x="1218506" y="873504"/>
                      <a:pt x="1236579" y="891577"/>
                      <a:pt x="1258874" y="891577"/>
                    </a:cubicBezTo>
                    <a:cubicBezTo>
                      <a:pt x="1281169" y="891577"/>
                      <a:pt x="1299242" y="873504"/>
                      <a:pt x="1299242" y="851209"/>
                    </a:cubicBezTo>
                    <a:cubicBezTo>
                      <a:pt x="1299242" y="828914"/>
                      <a:pt x="1281169" y="810841"/>
                      <a:pt x="1258874" y="810841"/>
                    </a:cubicBezTo>
                    <a:close/>
                    <a:moveTo>
                      <a:pt x="1174438" y="810841"/>
                    </a:moveTo>
                    <a:cubicBezTo>
                      <a:pt x="1152143" y="810841"/>
                      <a:pt x="1134070" y="828914"/>
                      <a:pt x="1134070" y="851209"/>
                    </a:cubicBezTo>
                    <a:cubicBezTo>
                      <a:pt x="1134070" y="873504"/>
                      <a:pt x="1152143" y="891577"/>
                      <a:pt x="1174438" y="891577"/>
                    </a:cubicBezTo>
                    <a:cubicBezTo>
                      <a:pt x="1196733" y="891577"/>
                      <a:pt x="1214806" y="873504"/>
                      <a:pt x="1214806" y="851209"/>
                    </a:cubicBezTo>
                    <a:cubicBezTo>
                      <a:pt x="1214806" y="828914"/>
                      <a:pt x="1196733" y="810841"/>
                      <a:pt x="1174438" y="810841"/>
                    </a:cubicBezTo>
                    <a:close/>
                    <a:moveTo>
                      <a:pt x="1090002" y="810841"/>
                    </a:moveTo>
                    <a:cubicBezTo>
                      <a:pt x="1067707" y="810841"/>
                      <a:pt x="1049634" y="828914"/>
                      <a:pt x="1049634" y="851209"/>
                    </a:cubicBezTo>
                    <a:cubicBezTo>
                      <a:pt x="1049634" y="873504"/>
                      <a:pt x="1067707" y="891577"/>
                      <a:pt x="1090002" y="891577"/>
                    </a:cubicBezTo>
                    <a:cubicBezTo>
                      <a:pt x="1112297" y="891577"/>
                      <a:pt x="1130370" y="873504"/>
                      <a:pt x="1130370" y="851209"/>
                    </a:cubicBezTo>
                    <a:cubicBezTo>
                      <a:pt x="1130370" y="828914"/>
                      <a:pt x="1112297" y="810841"/>
                      <a:pt x="1090002" y="810841"/>
                    </a:cubicBezTo>
                    <a:close/>
                    <a:moveTo>
                      <a:pt x="1005565" y="810841"/>
                    </a:moveTo>
                    <a:cubicBezTo>
                      <a:pt x="983270" y="810841"/>
                      <a:pt x="965197" y="828914"/>
                      <a:pt x="965197" y="851209"/>
                    </a:cubicBezTo>
                    <a:cubicBezTo>
                      <a:pt x="965197" y="873504"/>
                      <a:pt x="983270" y="891577"/>
                      <a:pt x="1005565" y="891577"/>
                    </a:cubicBezTo>
                    <a:cubicBezTo>
                      <a:pt x="1027860" y="891577"/>
                      <a:pt x="1045933" y="873504"/>
                      <a:pt x="1045933" y="851209"/>
                    </a:cubicBezTo>
                    <a:cubicBezTo>
                      <a:pt x="1045933" y="828914"/>
                      <a:pt x="1027860" y="810841"/>
                      <a:pt x="1005565" y="810841"/>
                    </a:cubicBezTo>
                    <a:close/>
                    <a:moveTo>
                      <a:pt x="921129" y="810841"/>
                    </a:moveTo>
                    <a:cubicBezTo>
                      <a:pt x="898834" y="810841"/>
                      <a:pt x="880761" y="828914"/>
                      <a:pt x="880761" y="851209"/>
                    </a:cubicBezTo>
                    <a:cubicBezTo>
                      <a:pt x="880761" y="873504"/>
                      <a:pt x="898834" y="891577"/>
                      <a:pt x="921129" y="891577"/>
                    </a:cubicBezTo>
                    <a:cubicBezTo>
                      <a:pt x="943424" y="891577"/>
                      <a:pt x="961497" y="873504"/>
                      <a:pt x="961497" y="851209"/>
                    </a:cubicBezTo>
                    <a:cubicBezTo>
                      <a:pt x="961497" y="828914"/>
                      <a:pt x="943424" y="810841"/>
                      <a:pt x="921129" y="810841"/>
                    </a:cubicBezTo>
                    <a:close/>
                    <a:moveTo>
                      <a:pt x="836693" y="810841"/>
                    </a:moveTo>
                    <a:cubicBezTo>
                      <a:pt x="814398" y="810841"/>
                      <a:pt x="796325" y="828914"/>
                      <a:pt x="796325" y="851209"/>
                    </a:cubicBezTo>
                    <a:cubicBezTo>
                      <a:pt x="796325" y="873504"/>
                      <a:pt x="814398" y="891577"/>
                      <a:pt x="836693" y="891577"/>
                    </a:cubicBezTo>
                    <a:cubicBezTo>
                      <a:pt x="858988" y="891577"/>
                      <a:pt x="877061" y="873504"/>
                      <a:pt x="877061" y="851209"/>
                    </a:cubicBezTo>
                    <a:cubicBezTo>
                      <a:pt x="877061" y="828914"/>
                      <a:pt x="858988" y="810841"/>
                      <a:pt x="836693" y="810841"/>
                    </a:cubicBezTo>
                    <a:close/>
                    <a:moveTo>
                      <a:pt x="752256" y="810841"/>
                    </a:moveTo>
                    <a:cubicBezTo>
                      <a:pt x="729961" y="810841"/>
                      <a:pt x="711888" y="828914"/>
                      <a:pt x="711888" y="851209"/>
                    </a:cubicBezTo>
                    <a:cubicBezTo>
                      <a:pt x="711888" y="873504"/>
                      <a:pt x="729961" y="891577"/>
                      <a:pt x="752256" y="891577"/>
                    </a:cubicBezTo>
                    <a:cubicBezTo>
                      <a:pt x="774551" y="891577"/>
                      <a:pt x="792624" y="873504"/>
                      <a:pt x="792624" y="851209"/>
                    </a:cubicBezTo>
                    <a:cubicBezTo>
                      <a:pt x="792624" y="828914"/>
                      <a:pt x="774551" y="810841"/>
                      <a:pt x="752256" y="810841"/>
                    </a:cubicBezTo>
                    <a:close/>
                    <a:moveTo>
                      <a:pt x="667820" y="810841"/>
                    </a:moveTo>
                    <a:cubicBezTo>
                      <a:pt x="645525" y="810841"/>
                      <a:pt x="627452" y="828914"/>
                      <a:pt x="627452" y="851209"/>
                    </a:cubicBezTo>
                    <a:cubicBezTo>
                      <a:pt x="627452" y="873504"/>
                      <a:pt x="645525" y="891577"/>
                      <a:pt x="667820" y="891577"/>
                    </a:cubicBezTo>
                    <a:cubicBezTo>
                      <a:pt x="690115" y="891577"/>
                      <a:pt x="708188" y="873504"/>
                      <a:pt x="708188" y="851209"/>
                    </a:cubicBezTo>
                    <a:cubicBezTo>
                      <a:pt x="708188" y="828914"/>
                      <a:pt x="690115" y="810841"/>
                      <a:pt x="667820" y="810841"/>
                    </a:cubicBezTo>
                    <a:close/>
                    <a:moveTo>
                      <a:pt x="583384" y="810841"/>
                    </a:moveTo>
                    <a:cubicBezTo>
                      <a:pt x="561089" y="810841"/>
                      <a:pt x="543016" y="828914"/>
                      <a:pt x="543016" y="851209"/>
                    </a:cubicBezTo>
                    <a:cubicBezTo>
                      <a:pt x="543016" y="873504"/>
                      <a:pt x="561089" y="891577"/>
                      <a:pt x="583384" y="891577"/>
                    </a:cubicBezTo>
                    <a:cubicBezTo>
                      <a:pt x="605679" y="891577"/>
                      <a:pt x="623752" y="873504"/>
                      <a:pt x="623752" y="851209"/>
                    </a:cubicBezTo>
                    <a:cubicBezTo>
                      <a:pt x="623752" y="828914"/>
                      <a:pt x="605679" y="810841"/>
                      <a:pt x="583384" y="810841"/>
                    </a:cubicBezTo>
                    <a:close/>
                    <a:moveTo>
                      <a:pt x="498947" y="810841"/>
                    </a:moveTo>
                    <a:cubicBezTo>
                      <a:pt x="476652" y="810841"/>
                      <a:pt x="458579" y="828914"/>
                      <a:pt x="458579" y="851209"/>
                    </a:cubicBezTo>
                    <a:cubicBezTo>
                      <a:pt x="458579" y="873504"/>
                      <a:pt x="476652" y="891577"/>
                      <a:pt x="498947" y="891577"/>
                    </a:cubicBezTo>
                    <a:cubicBezTo>
                      <a:pt x="521242" y="891577"/>
                      <a:pt x="539315" y="873504"/>
                      <a:pt x="539315" y="851209"/>
                    </a:cubicBezTo>
                    <a:cubicBezTo>
                      <a:pt x="539315" y="828914"/>
                      <a:pt x="521242" y="810841"/>
                      <a:pt x="498947" y="810841"/>
                    </a:cubicBezTo>
                    <a:close/>
                    <a:moveTo>
                      <a:pt x="414511" y="810841"/>
                    </a:moveTo>
                    <a:cubicBezTo>
                      <a:pt x="392216" y="810841"/>
                      <a:pt x="374143" y="828914"/>
                      <a:pt x="374143" y="851209"/>
                    </a:cubicBezTo>
                    <a:cubicBezTo>
                      <a:pt x="374143" y="873504"/>
                      <a:pt x="392216" y="891577"/>
                      <a:pt x="414511" y="891577"/>
                    </a:cubicBezTo>
                    <a:cubicBezTo>
                      <a:pt x="436806" y="891577"/>
                      <a:pt x="454879" y="873504"/>
                      <a:pt x="454879" y="851209"/>
                    </a:cubicBezTo>
                    <a:cubicBezTo>
                      <a:pt x="454879" y="828914"/>
                      <a:pt x="436806" y="810841"/>
                      <a:pt x="414511" y="810841"/>
                    </a:cubicBezTo>
                    <a:close/>
                    <a:moveTo>
                      <a:pt x="330075" y="810841"/>
                    </a:moveTo>
                    <a:cubicBezTo>
                      <a:pt x="307780" y="810841"/>
                      <a:pt x="289707" y="828914"/>
                      <a:pt x="289707" y="851209"/>
                    </a:cubicBezTo>
                    <a:cubicBezTo>
                      <a:pt x="289707" y="873504"/>
                      <a:pt x="307780" y="891577"/>
                      <a:pt x="330075" y="891577"/>
                    </a:cubicBezTo>
                    <a:cubicBezTo>
                      <a:pt x="352370" y="891577"/>
                      <a:pt x="370443" y="873504"/>
                      <a:pt x="370443" y="851209"/>
                    </a:cubicBezTo>
                    <a:cubicBezTo>
                      <a:pt x="370443" y="828914"/>
                      <a:pt x="352370" y="810841"/>
                      <a:pt x="330075" y="810841"/>
                    </a:cubicBezTo>
                    <a:close/>
                    <a:moveTo>
                      <a:pt x="245639" y="810841"/>
                    </a:moveTo>
                    <a:cubicBezTo>
                      <a:pt x="223344" y="810841"/>
                      <a:pt x="205271" y="828914"/>
                      <a:pt x="205271" y="851209"/>
                    </a:cubicBezTo>
                    <a:cubicBezTo>
                      <a:pt x="205271" y="873504"/>
                      <a:pt x="223344" y="891577"/>
                      <a:pt x="245639" y="891577"/>
                    </a:cubicBezTo>
                    <a:cubicBezTo>
                      <a:pt x="267934" y="891577"/>
                      <a:pt x="286007" y="873504"/>
                      <a:pt x="286007" y="851209"/>
                    </a:cubicBezTo>
                    <a:cubicBezTo>
                      <a:pt x="286007" y="828914"/>
                      <a:pt x="267934" y="810841"/>
                      <a:pt x="245639" y="810841"/>
                    </a:cubicBezTo>
                    <a:close/>
                    <a:moveTo>
                      <a:pt x="161202" y="810841"/>
                    </a:moveTo>
                    <a:cubicBezTo>
                      <a:pt x="138907" y="810841"/>
                      <a:pt x="120834" y="828914"/>
                      <a:pt x="120834" y="851209"/>
                    </a:cubicBezTo>
                    <a:cubicBezTo>
                      <a:pt x="120834" y="873504"/>
                      <a:pt x="138907" y="891577"/>
                      <a:pt x="161202" y="891577"/>
                    </a:cubicBezTo>
                    <a:cubicBezTo>
                      <a:pt x="183497" y="891577"/>
                      <a:pt x="201570" y="873504"/>
                      <a:pt x="201570" y="851209"/>
                    </a:cubicBezTo>
                    <a:cubicBezTo>
                      <a:pt x="201570" y="828914"/>
                      <a:pt x="183497" y="810841"/>
                      <a:pt x="161202" y="810841"/>
                    </a:cubicBezTo>
                    <a:close/>
                    <a:moveTo>
                      <a:pt x="76766" y="810841"/>
                    </a:moveTo>
                    <a:cubicBezTo>
                      <a:pt x="54471" y="810841"/>
                      <a:pt x="36398" y="828914"/>
                      <a:pt x="36398" y="851209"/>
                    </a:cubicBezTo>
                    <a:cubicBezTo>
                      <a:pt x="36398" y="873504"/>
                      <a:pt x="54471" y="891577"/>
                      <a:pt x="76766" y="891577"/>
                    </a:cubicBezTo>
                    <a:cubicBezTo>
                      <a:pt x="99061" y="891577"/>
                      <a:pt x="117134" y="873504"/>
                      <a:pt x="117134" y="851209"/>
                    </a:cubicBezTo>
                    <a:cubicBezTo>
                      <a:pt x="117134" y="828914"/>
                      <a:pt x="99061" y="810841"/>
                      <a:pt x="76766" y="810841"/>
                    </a:cubicBezTo>
                    <a:close/>
                    <a:moveTo>
                      <a:pt x="1343312" y="724792"/>
                    </a:moveTo>
                    <a:cubicBezTo>
                      <a:pt x="1321017" y="724792"/>
                      <a:pt x="1302944" y="742865"/>
                      <a:pt x="1302944" y="765160"/>
                    </a:cubicBezTo>
                    <a:cubicBezTo>
                      <a:pt x="1302944" y="787455"/>
                      <a:pt x="1321017" y="805528"/>
                      <a:pt x="1343312" y="805528"/>
                    </a:cubicBezTo>
                    <a:cubicBezTo>
                      <a:pt x="1365607" y="805528"/>
                      <a:pt x="1383680" y="787455"/>
                      <a:pt x="1383680" y="765160"/>
                    </a:cubicBezTo>
                    <a:cubicBezTo>
                      <a:pt x="1383680" y="742865"/>
                      <a:pt x="1365607" y="724792"/>
                      <a:pt x="1343312" y="724792"/>
                    </a:cubicBezTo>
                    <a:close/>
                    <a:moveTo>
                      <a:pt x="1258874" y="724792"/>
                    </a:moveTo>
                    <a:cubicBezTo>
                      <a:pt x="1236579" y="724792"/>
                      <a:pt x="1218506" y="742865"/>
                      <a:pt x="1218506" y="765160"/>
                    </a:cubicBezTo>
                    <a:cubicBezTo>
                      <a:pt x="1218506" y="787455"/>
                      <a:pt x="1236579" y="805528"/>
                      <a:pt x="1258874" y="805528"/>
                    </a:cubicBezTo>
                    <a:cubicBezTo>
                      <a:pt x="1281169" y="805528"/>
                      <a:pt x="1299242" y="787455"/>
                      <a:pt x="1299242" y="765160"/>
                    </a:cubicBezTo>
                    <a:cubicBezTo>
                      <a:pt x="1299242" y="742865"/>
                      <a:pt x="1281169" y="724792"/>
                      <a:pt x="1258874" y="724792"/>
                    </a:cubicBezTo>
                    <a:close/>
                    <a:moveTo>
                      <a:pt x="1174438" y="724792"/>
                    </a:moveTo>
                    <a:cubicBezTo>
                      <a:pt x="1152143" y="724792"/>
                      <a:pt x="1134070" y="742865"/>
                      <a:pt x="1134070" y="765160"/>
                    </a:cubicBezTo>
                    <a:cubicBezTo>
                      <a:pt x="1134070" y="787455"/>
                      <a:pt x="1152143" y="805528"/>
                      <a:pt x="1174438" y="805528"/>
                    </a:cubicBezTo>
                    <a:cubicBezTo>
                      <a:pt x="1196733" y="805528"/>
                      <a:pt x="1214806" y="787455"/>
                      <a:pt x="1214806" y="765160"/>
                    </a:cubicBezTo>
                    <a:cubicBezTo>
                      <a:pt x="1214806" y="742865"/>
                      <a:pt x="1196733" y="724792"/>
                      <a:pt x="1174438" y="724792"/>
                    </a:cubicBezTo>
                    <a:close/>
                    <a:moveTo>
                      <a:pt x="1090002" y="724792"/>
                    </a:moveTo>
                    <a:cubicBezTo>
                      <a:pt x="1067707" y="724792"/>
                      <a:pt x="1049634" y="742865"/>
                      <a:pt x="1049634" y="765160"/>
                    </a:cubicBezTo>
                    <a:cubicBezTo>
                      <a:pt x="1049634" y="787455"/>
                      <a:pt x="1067707" y="805528"/>
                      <a:pt x="1090002" y="805528"/>
                    </a:cubicBezTo>
                    <a:cubicBezTo>
                      <a:pt x="1112297" y="805528"/>
                      <a:pt x="1130370" y="787455"/>
                      <a:pt x="1130370" y="765160"/>
                    </a:cubicBezTo>
                    <a:cubicBezTo>
                      <a:pt x="1130370" y="742865"/>
                      <a:pt x="1112297" y="724792"/>
                      <a:pt x="1090002" y="724792"/>
                    </a:cubicBezTo>
                    <a:close/>
                    <a:moveTo>
                      <a:pt x="1005565" y="724792"/>
                    </a:moveTo>
                    <a:cubicBezTo>
                      <a:pt x="983270" y="724792"/>
                      <a:pt x="965197" y="742865"/>
                      <a:pt x="965197" y="765160"/>
                    </a:cubicBezTo>
                    <a:cubicBezTo>
                      <a:pt x="965197" y="787455"/>
                      <a:pt x="983270" y="805528"/>
                      <a:pt x="1005565" y="805528"/>
                    </a:cubicBezTo>
                    <a:cubicBezTo>
                      <a:pt x="1027860" y="805528"/>
                      <a:pt x="1045933" y="787455"/>
                      <a:pt x="1045933" y="765160"/>
                    </a:cubicBezTo>
                    <a:cubicBezTo>
                      <a:pt x="1045933" y="742865"/>
                      <a:pt x="1027860" y="724792"/>
                      <a:pt x="1005565" y="724792"/>
                    </a:cubicBezTo>
                    <a:close/>
                    <a:moveTo>
                      <a:pt x="921129" y="724792"/>
                    </a:moveTo>
                    <a:cubicBezTo>
                      <a:pt x="898834" y="724792"/>
                      <a:pt x="880761" y="742865"/>
                      <a:pt x="880761" y="765160"/>
                    </a:cubicBezTo>
                    <a:cubicBezTo>
                      <a:pt x="880761" y="787455"/>
                      <a:pt x="898834" y="805528"/>
                      <a:pt x="921129" y="805528"/>
                    </a:cubicBezTo>
                    <a:cubicBezTo>
                      <a:pt x="943424" y="805528"/>
                      <a:pt x="961497" y="787455"/>
                      <a:pt x="961497" y="765160"/>
                    </a:cubicBezTo>
                    <a:cubicBezTo>
                      <a:pt x="961497" y="742865"/>
                      <a:pt x="943424" y="724792"/>
                      <a:pt x="921129" y="724792"/>
                    </a:cubicBezTo>
                    <a:close/>
                    <a:moveTo>
                      <a:pt x="836693" y="724792"/>
                    </a:moveTo>
                    <a:cubicBezTo>
                      <a:pt x="814398" y="724792"/>
                      <a:pt x="796325" y="742865"/>
                      <a:pt x="796325" y="765160"/>
                    </a:cubicBezTo>
                    <a:cubicBezTo>
                      <a:pt x="796325" y="787455"/>
                      <a:pt x="814398" y="805528"/>
                      <a:pt x="836693" y="805528"/>
                    </a:cubicBezTo>
                    <a:cubicBezTo>
                      <a:pt x="858988" y="805528"/>
                      <a:pt x="877061" y="787455"/>
                      <a:pt x="877061" y="765160"/>
                    </a:cubicBezTo>
                    <a:cubicBezTo>
                      <a:pt x="877061" y="742865"/>
                      <a:pt x="858988" y="724792"/>
                      <a:pt x="836693" y="724792"/>
                    </a:cubicBezTo>
                    <a:close/>
                    <a:moveTo>
                      <a:pt x="752256" y="724792"/>
                    </a:moveTo>
                    <a:cubicBezTo>
                      <a:pt x="729961" y="724792"/>
                      <a:pt x="711888" y="742865"/>
                      <a:pt x="711888" y="765160"/>
                    </a:cubicBezTo>
                    <a:cubicBezTo>
                      <a:pt x="711888" y="787455"/>
                      <a:pt x="729961" y="805528"/>
                      <a:pt x="752256" y="805528"/>
                    </a:cubicBezTo>
                    <a:cubicBezTo>
                      <a:pt x="774551" y="805528"/>
                      <a:pt x="792624" y="787455"/>
                      <a:pt x="792624" y="765160"/>
                    </a:cubicBezTo>
                    <a:cubicBezTo>
                      <a:pt x="792624" y="742865"/>
                      <a:pt x="774551" y="724792"/>
                      <a:pt x="752256" y="724792"/>
                    </a:cubicBezTo>
                    <a:close/>
                    <a:moveTo>
                      <a:pt x="667820" y="724792"/>
                    </a:moveTo>
                    <a:cubicBezTo>
                      <a:pt x="645525" y="724792"/>
                      <a:pt x="627452" y="742865"/>
                      <a:pt x="627452" y="765160"/>
                    </a:cubicBezTo>
                    <a:cubicBezTo>
                      <a:pt x="627452" y="787455"/>
                      <a:pt x="645525" y="805528"/>
                      <a:pt x="667820" y="805528"/>
                    </a:cubicBezTo>
                    <a:cubicBezTo>
                      <a:pt x="690115" y="805528"/>
                      <a:pt x="708188" y="787455"/>
                      <a:pt x="708188" y="765160"/>
                    </a:cubicBezTo>
                    <a:cubicBezTo>
                      <a:pt x="708188" y="742865"/>
                      <a:pt x="690115" y="724792"/>
                      <a:pt x="667820" y="724792"/>
                    </a:cubicBezTo>
                    <a:close/>
                    <a:moveTo>
                      <a:pt x="583384" y="724792"/>
                    </a:moveTo>
                    <a:cubicBezTo>
                      <a:pt x="561089" y="724792"/>
                      <a:pt x="543016" y="742865"/>
                      <a:pt x="543016" y="765160"/>
                    </a:cubicBezTo>
                    <a:cubicBezTo>
                      <a:pt x="543016" y="787455"/>
                      <a:pt x="561089" y="805528"/>
                      <a:pt x="583384" y="805528"/>
                    </a:cubicBezTo>
                    <a:cubicBezTo>
                      <a:pt x="605679" y="805528"/>
                      <a:pt x="623752" y="787455"/>
                      <a:pt x="623752" y="765160"/>
                    </a:cubicBezTo>
                    <a:cubicBezTo>
                      <a:pt x="623752" y="742865"/>
                      <a:pt x="605679" y="724792"/>
                      <a:pt x="583384" y="724792"/>
                    </a:cubicBezTo>
                    <a:close/>
                    <a:moveTo>
                      <a:pt x="498947" y="724792"/>
                    </a:moveTo>
                    <a:cubicBezTo>
                      <a:pt x="476652" y="724792"/>
                      <a:pt x="458579" y="742865"/>
                      <a:pt x="458579" y="765160"/>
                    </a:cubicBezTo>
                    <a:cubicBezTo>
                      <a:pt x="458579" y="787455"/>
                      <a:pt x="476652" y="805528"/>
                      <a:pt x="498947" y="805528"/>
                    </a:cubicBezTo>
                    <a:cubicBezTo>
                      <a:pt x="521242" y="805528"/>
                      <a:pt x="539315" y="787455"/>
                      <a:pt x="539315" y="765160"/>
                    </a:cubicBezTo>
                    <a:cubicBezTo>
                      <a:pt x="539315" y="742865"/>
                      <a:pt x="521242" y="724792"/>
                      <a:pt x="498947" y="724792"/>
                    </a:cubicBezTo>
                    <a:close/>
                    <a:moveTo>
                      <a:pt x="414511" y="724792"/>
                    </a:moveTo>
                    <a:cubicBezTo>
                      <a:pt x="392216" y="724792"/>
                      <a:pt x="374143" y="742865"/>
                      <a:pt x="374143" y="765160"/>
                    </a:cubicBezTo>
                    <a:cubicBezTo>
                      <a:pt x="374143" y="787455"/>
                      <a:pt x="392216" y="805528"/>
                      <a:pt x="414511" y="805528"/>
                    </a:cubicBezTo>
                    <a:cubicBezTo>
                      <a:pt x="436806" y="805528"/>
                      <a:pt x="454879" y="787455"/>
                      <a:pt x="454879" y="765160"/>
                    </a:cubicBezTo>
                    <a:cubicBezTo>
                      <a:pt x="454879" y="742865"/>
                      <a:pt x="436806" y="724792"/>
                      <a:pt x="414511" y="724792"/>
                    </a:cubicBezTo>
                    <a:close/>
                    <a:moveTo>
                      <a:pt x="330075" y="724792"/>
                    </a:moveTo>
                    <a:cubicBezTo>
                      <a:pt x="307780" y="724792"/>
                      <a:pt x="289707" y="742865"/>
                      <a:pt x="289707" y="765160"/>
                    </a:cubicBezTo>
                    <a:cubicBezTo>
                      <a:pt x="289707" y="787455"/>
                      <a:pt x="307780" y="805528"/>
                      <a:pt x="330075" y="805528"/>
                    </a:cubicBezTo>
                    <a:cubicBezTo>
                      <a:pt x="352370" y="805528"/>
                      <a:pt x="370443" y="787455"/>
                      <a:pt x="370443" y="765160"/>
                    </a:cubicBezTo>
                    <a:cubicBezTo>
                      <a:pt x="370443" y="742865"/>
                      <a:pt x="352370" y="724792"/>
                      <a:pt x="330075" y="724792"/>
                    </a:cubicBezTo>
                    <a:close/>
                    <a:moveTo>
                      <a:pt x="245639" y="724792"/>
                    </a:moveTo>
                    <a:cubicBezTo>
                      <a:pt x="223344" y="724792"/>
                      <a:pt x="205271" y="742865"/>
                      <a:pt x="205271" y="765160"/>
                    </a:cubicBezTo>
                    <a:cubicBezTo>
                      <a:pt x="205271" y="787455"/>
                      <a:pt x="223344" y="805528"/>
                      <a:pt x="245639" y="805528"/>
                    </a:cubicBezTo>
                    <a:cubicBezTo>
                      <a:pt x="267934" y="805528"/>
                      <a:pt x="286007" y="787455"/>
                      <a:pt x="286007" y="765160"/>
                    </a:cubicBezTo>
                    <a:cubicBezTo>
                      <a:pt x="286007" y="742865"/>
                      <a:pt x="267934" y="724792"/>
                      <a:pt x="245639" y="724792"/>
                    </a:cubicBezTo>
                    <a:close/>
                    <a:moveTo>
                      <a:pt x="161202" y="724792"/>
                    </a:moveTo>
                    <a:cubicBezTo>
                      <a:pt x="138907" y="724792"/>
                      <a:pt x="120834" y="742865"/>
                      <a:pt x="120834" y="765160"/>
                    </a:cubicBezTo>
                    <a:cubicBezTo>
                      <a:pt x="120834" y="787455"/>
                      <a:pt x="138907" y="805528"/>
                      <a:pt x="161202" y="805528"/>
                    </a:cubicBezTo>
                    <a:cubicBezTo>
                      <a:pt x="183497" y="805528"/>
                      <a:pt x="201570" y="787455"/>
                      <a:pt x="201570" y="765160"/>
                    </a:cubicBezTo>
                    <a:cubicBezTo>
                      <a:pt x="201570" y="742865"/>
                      <a:pt x="183497" y="724792"/>
                      <a:pt x="161202" y="724792"/>
                    </a:cubicBezTo>
                    <a:close/>
                    <a:moveTo>
                      <a:pt x="76766" y="724792"/>
                    </a:moveTo>
                    <a:cubicBezTo>
                      <a:pt x="54471" y="724792"/>
                      <a:pt x="36398" y="742865"/>
                      <a:pt x="36398" y="765160"/>
                    </a:cubicBezTo>
                    <a:cubicBezTo>
                      <a:pt x="36398" y="787455"/>
                      <a:pt x="54471" y="805528"/>
                      <a:pt x="76766" y="805528"/>
                    </a:cubicBezTo>
                    <a:cubicBezTo>
                      <a:pt x="99061" y="805528"/>
                      <a:pt x="117134" y="787455"/>
                      <a:pt x="117134" y="765160"/>
                    </a:cubicBezTo>
                    <a:cubicBezTo>
                      <a:pt x="117134" y="742865"/>
                      <a:pt x="99061" y="724792"/>
                      <a:pt x="76766" y="724792"/>
                    </a:cubicBezTo>
                    <a:close/>
                    <a:moveTo>
                      <a:pt x="1343312" y="638743"/>
                    </a:moveTo>
                    <a:cubicBezTo>
                      <a:pt x="1321017" y="638743"/>
                      <a:pt x="1302944" y="656816"/>
                      <a:pt x="1302944" y="679111"/>
                    </a:cubicBezTo>
                    <a:cubicBezTo>
                      <a:pt x="1302944" y="701406"/>
                      <a:pt x="1321017" y="719479"/>
                      <a:pt x="1343312" y="719479"/>
                    </a:cubicBezTo>
                    <a:cubicBezTo>
                      <a:pt x="1365607" y="719479"/>
                      <a:pt x="1383680" y="701406"/>
                      <a:pt x="1383680" y="679111"/>
                    </a:cubicBezTo>
                    <a:cubicBezTo>
                      <a:pt x="1383680" y="656816"/>
                      <a:pt x="1365607" y="638743"/>
                      <a:pt x="1343312" y="638743"/>
                    </a:cubicBezTo>
                    <a:close/>
                    <a:moveTo>
                      <a:pt x="1258874" y="638743"/>
                    </a:moveTo>
                    <a:cubicBezTo>
                      <a:pt x="1236579" y="638743"/>
                      <a:pt x="1218506" y="656816"/>
                      <a:pt x="1218506" y="679111"/>
                    </a:cubicBezTo>
                    <a:cubicBezTo>
                      <a:pt x="1218506" y="701406"/>
                      <a:pt x="1236579" y="719479"/>
                      <a:pt x="1258874" y="719479"/>
                    </a:cubicBezTo>
                    <a:cubicBezTo>
                      <a:pt x="1281169" y="719479"/>
                      <a:pt x="1299242" y="701406"/>
                      <a:pt x="1299242" y="679111"/>
                    </a:cubicBezTo>
                    <a:cubicBezTo>
                      <a:pt x="1299242" y="656816"/>
                      <a:pt x="1281169" y="638743"/>
                      <a:pt x="1258874" y="638743"/>
                    </a:cubicBezTo>
                    <a:close/>
                    <a:moveTo>
                      <a:pt x="1174438" y="638743"/>
                    </a:moveTo>
                    <a:cubicBezTo>
                      <a:pt x="1152143" y="638743"/>
                      <a:pt x="1134070" y="656816"/>
                      <a:pt x="1134070" y="679111"/>
                    </a:cubicBezTo>
                    <a:cubicBezTo>
                      <a:pt x="1134070" y="701406"/>
                      <a:pt x="1152143" y="719479"/>
                      <a:pt x="1174438" y="719479"/>
                    </a:cubicBezTo>
                    <a:cubicBezTo>
                      <a:pt x="1196733" y="719479"/>
                      <a:pt x="1214806" y="701406"/>
                      <a:pt x="1214806" y="679111"/>
                    </a:cubicBezTo>
                    <a:cubicBezTo>
                      <a:pt x="1214806" y="656816"/>
                      <a:pt x="1196733" y="638743"/>
                      <a:pt x="1174438" y="638743"/>
                    </a:cubicBezTo>
                    <a:close/>
                    <a:moveTo>
                      <a:pt x="1090002" y="638743"/>
                    </a:moveTo>
                    <a:cubicBezTo>
                      <a:pt x="1067707" y="638743"/>
                      <a:pt x="1049634" y="656816"/>
                      <a:pt x="1049634" y="679111"/>
                    </a:cubicBezTo>
                    <a:cubicBezTo>
                      <a:pt x="1049634" y="701406"/>
                      <a:pt x="1067707" y="719479"/>
                      <a:pt x="1090002" y="719479"/>
                    </a:cubicBezTo>
                    <a:cubicBezTo>
                      <a:pt x="1112297" y="719479"/>
                      <a:pt x="1130370" y="701406"/>
                      <a:pt x="1130370" y="679111"/>
                    </a:cubicBezTo>
                    <a:cubicBezTo>
                      <a:pt x="1130370" y="656816"/>
                      <a:pt x="1112297" y="638743"/>
                      <a:pt x="1090002" y="638743"/>
                    </a:cubicBezTo>
                    <a:close/>
                    <a:moveTo>
                      <a:pt x="1005565" y="638743"/>
                    </a:moveTo>
                    <a:cubicBezTo>
                      <a:pt x="983270" y="638743"/>
                      <a:pt x="965197" y="656816"/>
                      <a:pt x="965197" y="679111"/>
                    </a:cubicBezTo>
                    <a:cubicBezTo>
                      <a:pt x="965197" y="701406"/>
                      <a:pt x="983270" y="719479"/>
                      <a:pt x="1005565" y="719479"/>
                    </a:cubicBezTo>
                    <a:cubicBezTo>
                      <a:pt x="1027860" y="719479"/>
                      <a:pt x="1045933" y="701406"/>
                      <a:pt x="1045933" y="679111"/>
                    </a:cubicBezTo>
                    <a:cubicBezTo>
                      <a:pt x="1045933" y="656816"/>
                      <a:pt x="1027860" y="638743"/>
                      <a:pt x="1005565" y="638743"/>
                    </a:cubicBezTo>
                    <a:close/>
                    <a:moveTo>
                      <a:pt x="921129" y="638743"/>
                    </a:moveTo>
                    <a:cubicBezTo>
                      <a:pt x="898834" y="638743"/>
                      <a:pt x="880761" y="656816"/>
                      <a:pt x="880761" y="679111"/>
                    </a:cubicBezTo>
                    <a:cubicBezTo>
                      <a:pt x="880761" y="701406"/>
                      <a:pt x="898834" y="719479"/>
                      <a:pt x="921129" y="719479"/>
                    </a:cubicBezTo>
                    <a:cubicBezTo>
                      <a:pt x="943424" y="719479"/>
                      <a:pt x="961497" y="701406"/>
                      <a:pt x="961497" y="679111"/>
                    </a:cubicBezTo>
                    <a:cubicBezTo>
                      <a:pt x="961497" y="656816"/>
                      <a:pt x="943424" y="638743"/>
                      <a:pt x="921129" y="638743"/>
                    </a:cubicBezTo>
                    <a:close/>
                    <a:moveTo>
                      <a:pt x="836693" y="638743"/>
                    </a:moveTo>
                    <a:cubicBezTo>
                      <a:pt x="814398" y="638743"/>
                      <a:pt x="796325" y="656816"/>
                      <a:pt x="796325" y="679111"/>
                    </a:cubicBezTo>
                    <a:cubicBezTo>
                      <a:pt x="796325" y="701406"/>
                      <a:pt x="814398" y="719479"/>
                      <a:pt x="836693" y="719479"/>
                    </a:cubicBezTo>
                    <a:cubicBezTo>
                      <a:pt x="858988" y="719479"/>
                      <a:pt x="877061" y="701406"/>
                      <a:pt x="877061" y="679111"/>
                    </a:cubicBezTo>
                    <a:cubicBezTo>
                      <a:pt x="877061" y="656816"/>
                      <a:pt x="858988" y="638743"/>
                      <a:pt x="836693" y="638743"/>
                    </a:cubicBezTo>
                    <a:close/>
                    <a:moveTo>
                      <a:pt x="752256" y="638743"/>
                    </a:moveTo>
                    <a:cubicBezTo>
                      <a:pt x="729961" y="638743"/>
                      <a:pt x="711888" y="656816"/>
                      <a:pt x="711888" y="679111"/>
                    </a:cubicBezTo>
                    <a:cubicBezTo>
                      <a:pt x="711888" y="701406"/>
                      <a:pt x="729961" y="719479"/>
                      <a:pt x="752256" y="719479"/>
                    </a:cubicBezTo>
                    <a:cubicBezTo>
                      <a:pt x="774551" y="719479"/>
                      <a:pt x="792624" y="701406"/>
                      <a:pt x="792624" y="679111"/>
                    </a:cubicBezTo>
                    <a:cubicBezTo>
                      <a:pt x="792624" y="656816"/>
                      <a:pt x="774551" y="638743"/>
                      <a:pt x="752256" y="638743"/>
                    </a:cubicBezTo>
                    <a:close/>
                    <a:moveTo>
                      <a:pt x="667820" y="638743"/>
                    </a:moveTo>
                    <a:cubicBezTo>
                      <a:pt x="645525" y="638743"/>
                      <a:pt x="627452" y="656816"/>
                      <a:pt x="627452" y="679111"/>
                    </a:cubicBezTo>
                    <a:cubicBezTo>
                      <a:pt x="627452" y="701406"/>
                      <a:pt x="645525" y="719479"/>
                      <a:pt x="667820" y="719479"/>
                    </a:cubicBezTo>
                    <a:cubicBezTo>
                      <a:pt x="690115" y="719479"/>
                      <a:pt x="708188" y="701406"/>
                      <a:pt x="708188" y="679111"/>
                    </a:cubicBezTo>
                    <a:cubicBezTo>
                      <a:pt x="708188" y="656816"/>
                      <a:pt x="690115" y="638743"/>
                      <a:pt x="667820" y="638743"/>
                    </a:cubicBezTo>
                    <a:close/>
                    <a:moveTo>
                      <a:pt x="583384" y="638743"/>
                    </a:moveTo>
                    <a:cubicBezTo>
                      <a:pt x="561089" y="638743"/>
                      <a:pt x="543016" y="656816"/>
                      <a:pt x="543016" y="679111"/>
                    </a:cubicBezTo>
                    <a:cubicBezTo>
                      <a:pt x="543016" y="701406"/>
                      <a:pt x="561089" y="719479"/>
                      <a:pt x="583384" y="719479"/>
                    </a:cubicBezTo>
                    <a:cubicBezTo>
                      <a:pt x="605679" y="719479"/>
                      <a:pt x="623752" y="701406"/>
                      <a:pt x="623752" y="679111"/>
                    </a:cubicBezTo>
                    <a:cubicBezTo>
                      <a:pt x="623752" y="656816"/>
                      <a:pt x="605679" y="638743"/>
                      <a:pt x="583384" y="638743"/>
                    </a:cubicBezTo>
                    <a:close/>
                    <a:moveTo>
                      <a:pt x="498947" y="638743"/>
                    </a:moveTo>
                    <a:cubicBezTo>
                      <a:pt x="476652" y="638743"/>
                      <a:pt x="458579" y="656816"/>
                      <a:pt x="458579" y="679111"/>
                    </a:cubicBezTo>
                    <a:cubicBezTo>
                      <a:pt x="458579" y="701406"/>
                      <a:pt x="476652" y="719479"/>
                      <a:pt x="498947" y="719479"/>
                    </a:cubicBezTo>
                    <a:cubicBezTo>
                      <a:pt x="521242" y="719479"/>
                      <a:pt x="539315" y="701406"/>
                      <a:pt x="539315" y="679111"/>
                    </a:cubicBezTo>
                    <a:cubicBezTo>
                      <a:pt x="539315" y="656816"/>
                      <a:pt x="521242" y="638743"/>
                      <a:pt x="498947" y="638743"/>
                    </a:cubicBezTo>
                    <a:close/>
                    <a:moveTo>
                      <a:pt x="414511" y="638743"/>
                    </a:moveTo>
                    <a:cubicBezTo>
                      <a:pt x="392216" y="638743"/>
                      <a:pt x="374143" y="656816"/>
                      <a:pt x="374143" y="679111"/>
                    </a:cubicBezTo>
                    <a:cubicBezTo>
                      <a:pt x="374143" y="701406"/>
                      <a:pt x="392216" y="719479"/>
                      <a:pt x="414511" y="719479"/>
                    </a:cubicBezTo>
                    <a:cubicBezTo>
                      <a:pt x="436806" y="719479"/>
                      <a:pt x="454879" y="701406"/>
                      <a:pt x="454879" y="679111"/>
                    </a:cubicBezTo>
                    <a:cubicBezTo>
                      <a:pt x="454879" y="656816"/>
                      <a:pt x="436806" y="638743"/>
                      <a:pt x="414511" y="638743"/>
                    </a:cubicBezTo>
                    <a:close/>
                    <a:moveTo>
                      <a:pt x="330075" y="638743"/>
                    </a:moveTo>
                    <a:cubicBezTo>
                      <a:pt x="307780" y="638743"/>
                      <a:pt x="289707" y="656816"/>
                      <a:pt x="289707" y="679111"/>
                    </a:cubicBezTo>
                    <a:cubicBezTo>
                      <a:pt x="289707" y="701406"/>
                      <a:pt x="307780" y="719479"/>
                      <a:pt x="330075" y="719479"/>
                    </a:cubicBezTo>
                    <a:cubicBezTo>
                      <a:pt x="352370" y="719479"/>
                      <a:pt x="370443" y="701406"/>
                      <a:pt x="370443" y="679111"/>
                    </a:cubicBezTo>
                    <a:cubicBezTo>
                      <a:pt x="370443" y="656816"/>
                      <a:pt x="352370" y="638743"/>
                      <a:pt x="330075" y="638743"/>
                    </a:cubicBezTo>
                    <a:close/>
                    <a:moveTo>
                      <a:pt x="245639" y="638743"/>
                    </a:moveTo>
                    <a:cubicBezTo>
                      <a:pt x="223344" y="638743"/>
                      <a:pt x="205271" y="656816"/>
                      <a:pt x="205271" y="679111"/>
                    </a:cubicBezTo>
                    <a:cubicBezTo>
                      <a:pt x="205271" y="701406"/>
                      <a:pt x="223344" y="719479"/>
                      <a:pt x="245639" y="719479"/>
                    </a:cubicBezTo>
                    <a:cubicBezTo>
                      <a:pt x="267934" y="719479"/>
                      <a:pt x="286007" y="701406"/>
                      <a:pt x="286007" y="679111"/>
                    </a:cubicBezTo>
                    <a:cubicBezTo>
                      <a:pt x="286007" y="656816"/>
                      <a:pt x="267934" y="638743"/>
                      <a:pt x="245639" y="638743"/>
                    </a:cubicBezTo>
                    <a:close/>
                    <a:moveTo>
                      <a:pt x="161202" y="638743"/>
                    </a:moveTo>
                    <a:cubicBezTo>
                      <a:pt x="138907" y="638743"/>
                      <a:pt x="120834" y="656816"/>
                      <a:pt x="120834" y="679111"/>
                    </a:cubicBezTo>
                    <a:cubicBezTo>
                      <a:pt x="120834" y="701406"/>
                      <a:pt x="138907" y="719479"/>
                      <a:pt x="161202" y="719479"/>
                    </a:cubicBezTo>
                    <a:cubicBezTo>
                      <a:pt x="183497" y="719479"/>
                      <a:pt x="201570" y="701406"/>
                      <a:pt x="201570" y="679111"/>
                    </a:cubicBezTo>
                    <a:cubicBezTo>
                      <a:pt x="201570" y="656816"/>
                      <a:pt x="183497" y="638743"/>
                      <a:pt x="161202" y="638743"/>
                    </a:cubicBezTo>
                    <a:close/>
                    <a:moveTo>
                      <a:pt x="76766" y="638743"/>
                    </a:moveTo>
                    <a:cubicBezTo>
                      <a:pt x="54471" y="638743"/>
                      <a:pt x="36398" y="656816"/>
                      <a:pt x="36398" y="679111"/>
                    </a:cubicBezTo>
                    <a:cubicBezTo>
                      <a:pt x="36398" y="701406"/>
                      <a:pt x="54471" y="719479"/>
                      <a:pt x="76766" y="719479"/>
                    </a:cubicBezTo>
                    <a:cubicBezTo>
                      <a:pt x="99061" y="719479"/>
                      <a:pt x="117134" y="701406"/>
                      <a:pt x="117134" y="679111"/>
                    </a:cubicBezTo>
                    <a:cubicBezTo>
                      <a:pt x="117134" y="656816"/>
                      <a:pt x="99061" y="638743"/>
                      <a:pt x="76766" y="638743"/>
                    </a:cubicBezTo>
                    <a:close/>
                    <a:moveTo>
                      <a:pt x="1343312" y="552694"/>
                    </a:moveTo>
                    <a:cubicBezTo>
                      <a:pt x="1321017" y="552694"/>
                      <a:pt x="1302944" y="570767"/>
                      <a:pt x="1302944" y="593062"/>
                    </a:cubicBezTo>
                    <a:cubicBezTo>
                      <a:pt x="1302944" y="615357"/>
                      <a:pt x="1321017" y="633430"/>
                      <a:pt x="1343312" y="633430"/>
                    </a:cubicBezTo>
                    <a:cubicBezTo>
                      <a:pt x="1365607" y="633430"/>
                      <a:pt x="1383680" y="615357"/>
                      <a:pt x="1383680" y="593062"/>
                    </a:cubicBezTo>
                    <a:cubicBezTo>
                      <a:pt x="1383680" y="570767"/>
                      <a:pt x="1365607" y="552694"/>
                      <a:pt x="1343312" y="552694"/>
                    </a:cubicBezTo>
                    <a:close/>
                    <a:moveTo>
                      <a:pt x="1258874" y="552694"/>
                    </a:moveTo>
                    <a:cubicBezTo>
                      <a:pt x="1236579" y="552694"/>
                      <a:pt x="1218506" y="570767"/>
                      <a:pt x="1218506" y="593062"/>
                    </a:cubicBezTo>
                    <a:cubicBezTo>
                      <a:pt x="1218506" y="615357"/>
                      <a:pt x="1236579" y="633430"/>
                      <a:pt x="1258874" y="633430"/>
                    </a:cubicBezTo>
                    <a:cubicBezTo>
                      <a:pt x="1281169" y="633430"/>
                      <a:pt x="1299242" y="615357"/>
                      <a:pt x="1299242" y="593062"/>
                    </a:cubicBezTo>
                    <a:cubicBezTo>
                      <a:pt x="1299242" y="570767"/>
                      <a:pt x="1281169" y="552694"/>
                      <a:pt x="1258874" y="552694"/>
                    </a:cubicBezTo>
                    <a:close/>
                    <a:moveTo>
                      <a:pt x="1174438" y="552694"/>
                    </a:moveTo>
                    <a:cubicBezTo>
                      <a:pt x="1152143" y="552694"/>
                      <a:pt x="1134070" y="570767"/>
                      <a:pt x="1134070" y="593062"/>
                    </a:cubicBezTo>
                    <a:cubicBezTo>
                      <a:pt x="1134070" y="615357"/>
                      <a:pt x="1152143" y="633430"/>
                      <a:pt x="1174438" y="633430"/>
                    </a:cubicBezTo>
                    <a:cubicBezTo>
                      <a:pt x="1196733" y="633430"/>
                      <a:pt x="1214806" y="615357"/>
                      <a:pt x="1214806" y="593062"/>
                    </a:cubicBezTo>
                    <a:cubicBezTo>
                      <a:pt x="1214806" y="570767"/>
                      <a:pt x="1196733" y="552694"/>
                      <a:pt x="1174438" y="552694"/>
                    </a:cubicBezTo>
                    <a:close/>
                    <a:moveTo>
                      <a:pt x="1090002" y="552694"/>
                    </a:moveTo>
                    <a:cubicBezTo>
                      <a:pt x="1067707" y="552694"/>
                      <a:pt x="1049634" y="570767"/>
                      <a:pt x="1049634" y="593062"/>
                    </a:cubicBezTo>
                    <a:cubicBezTo>
                      <a:pt x="1049634" y="615357"/>
                      <a:pt x="1067707" y="633430"/>
                      <a:pt x="1090002" y="633430"/>
                    </a:cubicBezTo>
                    <a:cubicBezTo>
                      <a:pt x="1112297" y="633430"/>
                      <a:pt x="1130370" y="615357"/>
                      <a:pt x="1130370" y="593062"/>
                    </a:cubicBezTo>
                    <a:cubicBezTo>
                      <a:pt x="1130370" y="570767"/>
                      <a:pt x="1112297" y="552694"/>
                      <a:pt x="1090002" y="552694"/>
                    </a:cubicBezTo>
                    <a:close/>
                    <a:moveTo>
                      <a:pt x="1005565" y="552694"/>
                    </a:moveTo>
                    <a:cubicBezTo>
                      <a:pt x="983270" y="552694"/>
                      <a:pt x="965197" y="570767"/>
                      <a:pt x="965197" y="593062"/>
                    </a:cubicBezTo>
                    <a:cubicBezTo>
                      <a:pt x="965197" y="615357"/>
                      <a:pt x="983270" y="633430"/>
                      <a:pt x="1005565" y="633430"/>
                    </a:cubicBezTo>
                    <a:cubicBezTo>
                      <a:pt x="1027860" y="633430"/>
                      <a:pt x="1045933" y="615357"/>
                      <a:pt x="1045933" y="593062"/>
                    </a:cubicBezTo>
                    <a:cubicBezTo>
                      <a:pt x="1045933" y="570767"/>
                      <a:pt x="1027860" y="552694"/>
                      <a:pt x="1005565" y="552694"/>
                    </a:cubicBezTo>
                    <a:close/>
                    <a:moveTo>
                      <a:pt x="921129" y="552694"/>
                    </a:moveTo>
                    <a:cubicBezTo>
                      <a:pt x="898834" y="552694"/>
                      <a:pt x="880761" y="570767"/>
                      <a:pt x="880761" y="593062"/>
                    </a:cubicBezTo>
                    <a:cubicBezTo>
                      <a:pt x="880761" y="615357"/>
                      <a:pt x="898834" y="633430"/>
                      <a:pt x="921129" y="633430"/>
                    </a:cubicBezTo>
                    <a:cubicBezTo>
                      <a:pt x="943424" y="633430"/>
                      <a:pt x="961497" y="615357"/>
                      <a:pt x="961497" y="593062"/>
                    </a:cubicBezTo>
                    <a:cubicBezTo>
                      <a:pt x="961497" y="570767"/>
                      <a:pt x="943424" y="552694"/>
                      <a:pt x="921129" y="552694"/>
                    </a:cubicBezTo>
                    <a:close/>
                    <a:moveTo>
                      <a:pt x="836693" y="552694"/>
                    </a:moveTo>
                    <a:cubicBezTo>
                      <a:pt x="814398" y="552694"/>
                      <a:pt x="796325" y="570767"/>
                      <a:pt x="796325" y="593062"/>
                    </a:cubicBezTo>
                    <a:cubicBezTo>
                      <a:pt x="796325" y="615357"/>
                      <a:pt x="814398" y="633430"/>
                      <a:pt x="836693" y="633430"/>
                    </a:cubicBezTo>
                    <a:cubicBezTo>
                      <a:pt x="858988" y="633430"/>
                      <a:pt x="877061" y="615357"/>
                      <a:pt x="877061" y="593062"/>
                    </a:cubicBezTo>
                    <a:cubicBezTo>
                      <a:pt x="877061" y="570767"/>
                      <a:pt x="858988" y="552694"/>
                      <a:pt x="836693" y="552694"/>
                    </a:cubicBezTo>
                    <a:close/>
                    <a:moveTo>
                      <a:pt x="752256" y="552694"/>
                    </a:moveTo>
                    <a:cubicBezTo>
                      <a:pt x="729961" y="552694"/>
                      <a:pt x="711888" y="570767"/>
                      <a:pt x="711888" y="593062"/>
                    </a:cubicBezTo>
                    <a:cubicBezTo>
                      <a:pt x="711888" y="615357"/>
                      <a:pt x="729961" y="633430"/>
                      <a:pt x="752256" y="633430"/>
                    </a:cubicBezTo>
                    <a:cubicBezTo>
                      <a:pt x="774551" y="633430"/>
                      <a:pt x="792624" y="615357"/>
                      <a:pt x="792624" y="593062"/>
                    </a:cubicBezTo>
                    <a:cubicBezTo>
                      <a:pt x="792624" y="570767"/>
                      <a:pt x="774551" y="552694"/>
                      <a:pt x="752256" y="552694"/>
                    </a:cubicBezTo>
                    <a:close/>
                    <a:moveTo>
                      <a:pt x="667820" y="552694"/>
                    </a:moveTo>
                    <a:cubicBezTo>
                      <a:pt x="645525" y="552694"/>
                      <a:pt x="627452" y="570767"/>
                      <a:pt x="627452" y="593062"/>
                    </a:cubicBezTo>
                    <a:cubicBezTo>
                      <a:pt x="627452" y="615357"/>
                      <a:pt x="645525" y="633430"/>
                      <a:pt x="667820" y="633430"/>
                    </a:cubicBezTo>
                    <a:cubicBezTo>
                      <a:pt x="690115" y="633430"/>
                      <a:pt x="708188" y="615357"/>
                      <a:pt x="708188" y="593062"/>
                    </a:cubicBezTo>
                    <a:cubicBezTo>
                      <a:pt x="708188" y="570767"/>
                      <a:pt x="690115" y="552694"/>
                      <a:pt x="667820" y="552694"/>
                    </a:cubicBezTo>
                    <a:close/>
                    <a:moveTo>
                      <a:pt x="583384" y="552694"/>
                    </a:moveTo>
                    <a:cubicBezTo>
                      <a:pt x="561089" y="552694"/>
                      <a:pt x="543016" y="570767"/>
                      <a:pt x="543016" y="593062"/>
                    </a:cubicBezTo>
                    <a:cubicBezTo>
                      <a:pt x="543016" y="615357"/>
                      <a:pt x="561089" y="633430"/>
                      <a:pt x="583384" y="633430"/>
                    </a:cubicBezTo>
                    <a:cubicBezTo>
                      <a:pt x="605679" y="633430"/>
                      <a:pt x="623752" y="615357"/>
                      <a:pt x="623752" y="593062"/>
                    </a:cubicBezTo>
                    <a:cubicBezTo>
                      <a:pt x="623752" y="570767"/>
                      <a:pt x="605679" y="552694"/>
                      <a:pt x="583384" y="552694"/>
                    </a:cubicBezTo>
                    <a:close/>
                    <a:moveTo>
                      <a:pt x="498947" y="552694"/>
                    </a:moveTo>
                    <a:cubicBezTo>
                      <a:pt x="476652" y="552694"/>
                      <a:pt x="458579" y="570767"/>
                      <a:pt x="458579" y="593062"/>
                    </a:cubicBezTo>
                    <a:cubicBezTo>
                      <a:pt x="458579" y="615357"/>
                      <a:pt x="476652" y="633430"/>
                      <a:pt x="498947" y="633430"/>
                    </a:cubicBezTo>
                    <a:cubicBezTo>
                      <a:pt x="521242" y="633430"/>
                      <a:pt x="539315" y="615357"/>
                      <a:pt x="539315" y="593062"/>
                    </a:cubicBezTo>
                    <a:cubicBezTo>
                      <a:pt x="539315" y="570767"/>
                      <a:pt x="521242" y="552694"/>
                      <a:pt x="498947" y="552694"/>
                    </a:cubicBezTo>
                    <a:close/>
                    <a:moveTo>
                      <a:pt x="414511" y="552694"/>
                    </a:moveTo>
                    <a:cubicBezTo>
                      <a:pt x="392216" y="552694"/>
                      <a:pt x="374143" y="570767"/>
                      <a:pt x="374143" y="593062"/>
                    </a:cubicBezTo>
                    <a:cubicBezTo>
                      <a:pt x="374143" y="615357"/>
                      <a:pt x="392216" y="633430"/>
                      <a:pt x="414511" y="633430"/>
                    </a:cubicBezTo>
                    <a:cubicBezTo>
                      <a:pt x="436806" y="633430"/>
                      <a:pt x="454879" y="615357"/>
                      <a:pt x="454879" y="593062"/>
                    </a:cubicBezTo>
                    <a:cubicBezTo>
                      <a:pt x="454879" y="570767"/>
                      <a:pt x="436806" y="552694"/>
                      <a:pt x="414511" y="552694"/>
                    </a:cubicBezTo>
                    <a:close/>
                    <a:moveTo>
                      <a:pt x="330075" y="552694"/>
                    </a:moveTo>
                    <a:cubicBezTo>
                      <a:pt x="307780" y="552694"/>
                      <a:pt x="289707" y="570767"/>
                      <a:pt x="289707" y="593062"/>
                    </a:cubicBezTo>
                    <a:cubicBezTo>
                      <a:pt x="289707" y="615357"/>
                      <a:pt x="307780" y="633430"/>
                      <a:pt x="330075" y="633430"/>
                    </a:cubicBezTo>
                    <a:cubicBezTo>
                      <a:pt x="352370" y="633430"/>
                      <a:pt x="370443" y="615357"/>
                      <a:pt x="370443" y="593062"/>
                    </a:cubicBezTo>
                    <a:cubicBezTo>
                      <a:pt x="370443" y="570767"/>
                      <a:pt x="352370" y="552694"/>
                      <a:pt x="330075" y="552694"/>
                    </a:cubicBezTo>
                    <a:close/>
                    <a:moveTo>
                      <a:pt x="245639" y="552694"/>
                    </a:moveTo>
                    <a:cubicBezTo>
                      <a:pt x="223344" y="552694"/>
                      <a:pt x="205271" y="570767"/>
                      <a:pt x="205271" y="593062"/>
                    </a:cubicBezTo>
                    <a:cubicBezTo>
                      <a:pt x="205271" y="615357"/>
                      <a:pt x="223344" y="633430"/>
                      <a:pt x="245639" y="633430"/>
                    </a:cubicBezTo>
                    <a:cubicBezTo>
                      <a:pt x="267934" y="633430"/>
                      <a:pt x="286007" y="615357"/>
                      <a:pt x="286007" y="593062"/>
                    </a:cubicBezTo>
                    <a:cubicBezTo>
                      <a:pt x="286007" y="570767"/>
                      <a:pt x="267934" y="552694"/>
                      <a:pt x="245639" y="552694"/>
                    </a:cubicBezTo>
                    <a:close/>
                    <a:moveTo>
                      <a:pt x="161202" y="552694"/>
                    </a:moveTo>
                    <a:cubicBezTo>
                      <a:pt x="138907" y="552694"/>
                      <a:pt x="120834" y="570767"/>
                      <a:pt x="120834" y="593062"/>
                    </a:cubicBezTo>
                    <a:cubicBezTo>
                      <a:pt x="120834" y="615357"/>
                      <a:pt x="138907" y="633430"/>
                      <a:pt x="161202" y="633430"/>
                    </a:cubicBezTo>
                    <a:cubicBezTo>
                      <a:pt x="183497" y="633430"/>
                      <a:pt x="201570" y="615357"/>
                      <a:pt x="201570" y="593062"/>
                    </a:cubicBezTo>
                    <a:cubicBezTo>
                      <a:pt x="201570" y="570767"/>
                      <a:pt x="183497" y="552694"/>
                      <a:pt x="161202" y="552694"/>
                    </a:cubicBezTo>
                    <a:close/>
                    <a:moveTo>
                      <a:pt x="76766" y="552694"/>
                    </a:moveTo>
                    <a:cubicBezTo>
                      <a:pt x="54471" y="552694"/>
                      <a:pt x="36398" y="570767"/>
                      <a:pt x="36398" y="593062"/>
                    </a:cubicBezTo>
                    <a:cubicBezTo>
                      <a:pt x="36398" y="615357"/>
                      <a:pt x="54471" y="633430"/>
                      <a:pt x="76766" y="633430"/>
                    </a:cubicBezTo>
                    <a:cubicBezTo>
                      <a:pt x="99061" y="633430"/>
                      <a:pt x="117134" y="615357"/>
                      <a:pt x="117134" y="593062"/>
                    </a:cubicBezTo>
                    <a:cubicBezTo>
                      <a:pt x="117134" y="570767"/>
                      <a:pt x="99061" y="552694"/>
                      <a:pt x="76766" y="552694"/>
                    </a:cubicBezTo>
                    <a:close/>
                    <a:moveTo>
                      <a:pt x="1343312" y="466644"/>
                    </a:moveTo>
                    <a:cubicBezTo>
                      <a:pt x="1321017" y="466644"/>
                      <a:pt x="1302944" y="484717"/>
                      <a:pt x="1302944" y="507012"/>
                    </a:cubicBezTo>
                    <a:cubicBezTo>
                      <a:pt x="1302944" y="529307"/>
                      <a:pt x="1321017" y="547380"/>
                      <a:pt x="1343312" y="547380"/>
                    </a:cubicBezTo>
                    <a:cubicBezTo>
                      <a:pt x="1365607" y="547380"/>
                      <a:pt x="1383680" y="529307"/>
                      <a:pt x="1383680" y="507012"/>
                    </a:cubicBezTo>
                    <a:cubicBezTo>
                      <a:pt x="1383680" y="484717"/>
                      <a:pt x="1365607" y="466644"/>
                      <a:pt x="1343312" y="466644"/>
                    </a:cubicBezTo>
                    <a:close/>
                    <a:moveTo>
                      <a:pt x="1258874" y="466644"/>
                    </a:moveTo>
                    <a:cubicBezTo>
                      <a:pt x="1236579" y="466644"/>
                      <a:pt x="1218506" y="484717"/>
                      <a:pt x="1218506" y="507012"/>
                    </a:cubicBezTo>
                    <a:cubicBezTo>
                      <a:pt x="1218506" y="529307"/>
                      <a:pt x="1236579" y="547380"/>
                      <a:pt x="1258874" y="547380"/>
                    </a:cubicBezTo>
                    <a:cubicBezTo>
                      <a:pt x="1281169" y="547380"/>
                      <a:pt x="1299242" y="529307"/>
                      <a:pt x="1299242" y="507012"/>
                    </a:cubicBezTo>
                    <a:cubicBezTo>
                      <a:pt x="1299242" y="484717"/>
                      <a:pt x="1281169" y="466644"/>
                      <a:pt x="1258874" y="466644"/>
                    </a:cubicBezTo>
                    <a:close/>
                    <a:moveTo>
                      <a:pt x="1174438" y="466644"/>
                    </a:moveTo>
                    <a:cubicBezTo>
                      <a:pt x="1152143" y="466644"/>
                      <a:pt x="1134070" y="484717"/>
                      <a:pt x="1134070" y="507012"/>
                    </a:cubicBezTo>
                    <a:cubicBezTo>
                      <a:pt x="1134070" y="529307"/>
                      <a:pt x="1152143" y="547380"/>
                      <a:pt x="1174438" y="547380"/>
                    </a:cubicBezTo>
                    <a:cubicBezTo>
                      <a:pt x="1196733" y="547380"/>
                      <a:pt x="1214806" y="529307"/>
                      <a:pt x="1214806" y="507012"/>
                    </a:cubicBezTo>
                    <a:cubicBezTo>
                      <a:pt x="1214806" y="484717"/>
                      <a:pt x="1196733" y="466644"/>
                      <a:pt x="1174438" y="466644"/>
                    </a:cubicBezTo>
                    <a:close/>
                    <a:moveTo>
                      <a:pt x="1090002" y="466644"/>
                    </a:moveTo>
                    <a:cubicBezTo>
                      <a:pt x="1067707" y="466644"/>
                      <a:pt x="1049634" y="484717"/>
                      <a:pt x="1049634" y="507012"/>
                    </a:cubicBezTo>
                    <a:cubicBezTo>
                      <a:pt x="1049634" y="529307"/>
                      <a:pt x="1067707" y="547380"/>
                      <a:pt x="1090002" y="547380"/>
                    </a:cubicBezTo>
                    <a:cubicBezTo>
                      <a:pt x="1112297" y="547380"/>
                      <a:pt x="1130370" y="529307"/>
                      <a:pt x="1130370" y="507012"/>
                    </a:cubicBezTo>
                    <a:cubicBezTo>
                      <a:pt x="1130370" y="484717"/>
                      <a:pt x="1112297" y="466644"/>
                      <a:pt x="1090002" y="466644"/>
                    </a:cubicBezTo>
                    <a:close/>
                    <a:moveTo>
                      <a:pt x="1005565" y="466644"/>
                    </a:moveTo>
                    <a:cubicBezTo>
                      <a:pt x="983270" y="466644"/>
                      <a:pt x="965197" y="484717"/>
                      <a:pt x="965197" y="507012"/>
                    </a:cubicBezTo>
                    <a:cubicBezTo>
                      <a:pt x="965197" y="529307"/>
                      <a:pt x="983270" y="547380"/>
                      <a:pt x="1005565" y="547380"/>
                    </a:cubicBezTo>
                    <a:cubicBezTo>
                      <a:pt x="1027860" y="547380"/>
                      <a:pt x="1045933" y="529307"/>
                      <a:pt x="1045933" y="507012"/>
                    </a:cubicBezTo>
                    <a:cubicBezTo>
                      <a:pt x="1045933" y="484717"/>
                      <a:pt x="1027860" y="466644"/>
                      <a:pt x="1005565" y="466644"/>
                    </a:cubicBezTo>
                    <a:close/>
                    <a:moveTo>
                      <a:pt x="921129" y="466644"/>
                    </a:moveTo>
                    <a:cubicBezTo>
                      <a:pt x="898834" y="466644"/>
                      <a:pt x="880761" y="484717"/>
                      <a:pt x="880761" y="507012"/>
                    </a:cubicBezTo>
                    <a:cubicBezTo>
                      <a:pt x="880761" y="529307"/>
                      <a:pt x="898834" y="547380"/>
                      <a:pt x="921129" y="547380"/>
                    </a:cubicBezTo>
                    <a:cubicBezTo>
                      <a:pt x="943424" y="547380"/>
                      <a:pt x="961497" y="529307"/>
                      <a:pt x="961497" y="507012"/>
                    </a:cubicBezTo>
                    <a:cubicBezTo>
                      <a:pt x="961497" y="484717"/>
                      <a:pt x="943424" y="466644"/>
                      <a:pt x="921129" y="466644"/>
                    </a:cubicBezTo>
                    <a:close/>
                    <a:moveTo>
                      <a:pt x="836693" y="466644"/>
                    </a:moveTo>
                    <a:cubicBezTo>
                      <a:pt x="814398" y="466644"/>
                      <a:pt x="796325" y="484717"/>
                      <a:pt x="796325" y="507012"/>
                    </a:cubicBezTo>
                    <a:cubicBezTo>
                      <a:pt x="796325" y="529307"/>
                      <a:pt x="814398" y="547380"/>
                      <a:pt x="836693" y="547380"/>
                    </a:cubicBezTo>
                    <a:cubicBezTo>
                      <a:pt x="858988" y="547380"/>
                      <a:pt x="877061" y="529307"/>
                      <a:pt x="877061" y="507012"/>
                    </a:cubicBezTo>
                    <a:cubicBezTo>
                      <a:pt x="877061" y="484717"/>
                      <a:pt x="858988" y="466644"/>
                      <a:pt x="836693" y="466644"/>
                    </a:cubicBezTo>
                    <a:close/>
                    <a:moveTo>
                      <a:pt x="752256" y="466644"/>
                    </a:moveTo>
                    <a:cubicBezTo>
                      <a:pt x="729961" y="466644"/>
                      <a:pt x="711888" y="484717"/>
                      <a:pt x="711888" y="507012"/>
                    </a:cubicBezTo>
                    <a:cubicBezTo>
                      <a:pt x="711888" y="529307"/>
                      <a:pt x="729961" y="547380"/>
                      <a:pt x="752256" y="547380"/>
                    </a:cubicBezTo>
                    <a:cubicBezTo>
                      <a:pt x="774551" y="547380"/>
                      <a:pt x="792624" y="529307"/>
                      <a:pt x="792624" y="507012"/>
                    </a:cubicBezTo>
                    <a:cubicBezTo>
                      <a:pt x="792624" y="484717"/>
                      <a:pt x="774551" y="466644"/>
                      <a:pt x="752256" y="466644"/>
                    </a:cubicBezTo>
                    <a:close/>
                    <a:moveTo>
                      <a:pt x="667820" y="466644"/>
                    </a:moveTo>
                    <a:cubicBezTo>
                      <a:pt x="645525" y="466644"/>
                      <a:pt x="627452" y="484717"/>
                      <a:pt x="627452" y="507012"/>
                    </a:cubicBezTo>
                    <a:cubicBezTo>
                      <a:pt x="627452" y="529307"/>
                      <a:pt x="645525" y="547380"/>
                      <a:pt x="667820" y="547380"/>
                    </a:cubicBezTo>
                    <a:cubicBezTo>
                      <a:pt x="690115" y="547380"/>
                      <a:pt x="708188" y="529307"/>
                      <a:pt x="708188" y="507012"/>
                    </a:cubicBezTo>
                    <a:cubicBezTo>
                      <a:pt x="708188" y="484717"/>
                      <a:pt x="690115" y="466644"/>
                      <a:pt x="667820" y="466644"/>
                    </a:cubicBezTo>
                    <a:close/>
                    <a:moveTo>
                      <a:pt x="583384" y="466644"/>
                    </a:moveTo>
                    <a:cubicBezTo>
                      <a:pt x="561089" y="466644"/>
                      <a:pt x="543016" y="484717"/>
                      <a:pt x="543016" y="507012"/>
                    </a:cubicBezTo>
                    <a:cubicBezTo>
                      <a:pt x="543016" y="529307"/>
                      <a:pt x="561089" y="547380"/>
                      <a:pt x="583384" y="547380"/>
                    </a:cubicBezTo>
                    <a:cubicBezTo>
                      <a:pt x="605679" y="547380"/>
                      <a:pt x="623752" y="529307"/>
                      <a:pt x="623752" y="507012"/>
                    </a:cubicBezTo>
                    <a:cubicBezTo>
                      <a:pt x="623752" y="484717"/>
                      <a:pt x="605679" y="466644"/>
                      <a:pt x="583384" y="466644"/>
                    </a:cubicBezTo>
                    <a:close/>
                    <a:moveTo>
                      <a:pt x="498947" y="466644"/>
                    </a:moveTo>
                    <a:cubicBezTo>
                      <a:pt x="476652" y="466644"/>
                      <a:pt x="458579" y="484717"/>
                      <a:pt x="458579" y="507012"/>
                    </a:cubicBezTo>
                    <a:cubicBezTo>
                      <a:pt x="458579" y="529307"/>
                      <a:pt x="476652" y="547380"/>
                      <a:pt x="498947" y="547380"/>
                    </a:cubicBezTo>
                    <a:cubicBezTo>
                      <a:pt x="521242" y="547380"/>
                      <a:pt x="539315" y="529307"/>
                      <a:pt x="539315" y="507012"/>
                    </a:cubicBezTo>
                    <a:cubicBezTo>
                      <a:pt x="539315" y="484717"/>
                      <a:pt x="521242" y="466644"/>
                      <a:pt x="498947" y="466644"/>
                    </a:cubicBezTo>
                    <a:close/>
                    <a:moveTo>
                      <a:pt x="414511" y="466644"/>
                    </a:moveTo>
                    <a:cubicBezTo>
                      <a:pt x="392216" y="466644"/>
                      <a:pt x="374143" y="484717"/>
                      <a:pt x="374143" y="507012"/>
                    </a:cubicBezTo>
                    <a:cubicBezTo>
                      <a:pt x="374143" y="529307"/>
                      <a:pt x="392216" y="547380"/>
                      <a:pt x="414511" y="547380"/>
                    </a:cubicBezTo>
                    <a:cubicBezTo>
                      <a:pt x="436806" y="547380"/>
                      <a:pt x="454879" y="529307"/>
                      <a:pt x="454879" y="507012"/>
                    </a:cubicBezTo>
                    <a:cubicBezTo>
                      <a:pt x="454879" y="484717"/>
                      <a:pt x="436806" y="466644"/>
                      <a:pt x="414511" y="466644"/>
                    </a:cubicBezTo>
                    <a:close/>
                    <a:moveTo>
                      <a:pt x="330075" y="466644"/>
                    </a:moveTo>
                    <a:cubicBezTo>
                      <a:pt x="307780" y="466644"/>
                      <a:pt x="289707" y="484717"/>
                      <a:pt x="289707" y="507012"/>
                    </a:cubicBezTo>
                    <a:cubicBezTo>
                      <a:pt x="289707" y="529307"/>
                      <a:pt x="307780" y="547380"/>
                      <a:pt x="330075" y="547380"/>
                    </a:cubicBezTo>
                    <a:cubicBezTo>
                      <a:pt x="352370" y="547380"/>
                      <a:pt x="370443" y="529307"/>
                      <a:pt x="370443" y="507012"/>
                    </a:cubicBezTo>
                    <a:cubicBezTo>
                      <a:pt x="370443" y="484717"/>
                      <a:pt x="352370" y="466644"/>
                      <a:pt x="330075" y="466644"/>
                    </a:cubicBezTo>
                    <a:close/>
                    <a:moveTo>
                      <a:pt x="245639" y="466644"/>
                    </a:moveTo>
                    <a:cubicBezTo>
                      <a:pt x="223344" y="466644"/>
                      <a:pt x="205271" y="484717"/>
                      <a:pt x="205271" y="507012"/>
                    </a:cubicBezTo>
                    <a:cubicBezTo>
                      <a:pt x="205271" y="529307"/>
                      <a:pt x="223344" y="547380"/>
                      <a:pt x="245639" y="547380"/>
                    </a:cubicBezTo>
                    <a:cubicBezTo>
                      <a:pt x="267934" y="547380"/>
                      <a:pt x="286007" y="529307"/>
                      <a:pt x="286007" y="507012"/>
                    </a:cubicBezTo>
                    <a:cubicBezTo>
                      <a:pt x="286007" y="484717"/>
                      <a:pt x="267934" y="466644"/>
                      <a:pt x="245639" y="466644"/>
                    </a:cubicBezTo>
                    <a:close/>
                    <a:moveTo>
                      <a:pt x="161202" y="466644"/>
                    </a:moveTo>
                    <a:cubicBezTo>
                      <a:pt x="138907" y="466644"/>
                      <a:pt x="120834" y="484717"/>
                      <a:pt x="120834" y="507012"/>
                    </a:cubicBezTo>
                    <a:cubicBezTo>
                      <a:pt x="120834" y="529307"/>
                      <a:pt x="138907" y="547380"/>
                      <a:pt x="161202" y="547380"/>
                    </a:cubicBezTo>
                    <a:cubicBezTo>
                      <a:pt x="183497" y="547380"/>
                      <a:pt x="201570" y="529307"/>
                      <a:pt x="201570" y="507012"/>
                    </a:cubicBezTo>
                    <a:cubicBezTo>
                      <a:pt x="201570" y="484717"/>
                      <a:pt x="183497" y="466644"/>
                      <a:pt x="161202" y="466644"/>
                    </a:cubicBezTo>
                    <a:close/>
                    <a:moveTo>
                      <a:pt x="76766" y="466644"/>
                    </a:moveTo>
                    <a:cubicBezTo>
                      <a:pt x="54471" y="466644"/>
                      <a:pt x="36398" y="484717"/>
                      <a:pt x="36398" y="507012"/>
                    </a:cubicBezTo>
                    <a:cubicBezTo>
                      <a:pt x="36398" y="529307"/>
                      <a:pt x="54471" y="547380"/>
                      <a:pt x="76766" y="547380"/>
                    </a:cubicBezTo>
                    <a:cubicBezTo>
                      <a:pt x="99061" y="547380"/>
                      <a:pt x="117134" y="529307"/>
                      <a:pt x="117134" y="507012"/>
                    </a:cubicBezTo>
                    <a:cubicBezTo>
                      <a:pt x="117134" y="484717"/>
                      <a:pt x="99061" y="466644"/>
                      <a:pt x="76766" y="466644"/>
                    </a:cubicBezTo>
                    <a:close/>
                    <a:moveTo>
                      <a:pt x="1343312" y="380595"/>
                    </a:moveTo>
                    <a:cubicBezTo>
                      <a:pt x="1321017" y="380595"/>
                      <a:pt x="1302944" y="398668"/>
                      <a:pt x="1302944" y="420963"/>
                    </a:cubicBezTo>
                    <a:cubicBezTo>
                      <a:pt x="1302944" y="443258"/>
                      <a:pt x="1321017" y="461331"/>
                      <a:pt x="1343312" y="461331"/>
                    </a:cubicBezTo>
                    <a:cubicBezTo>
                      <a:pt x="1365607" y="461331"/>
                      <a:pt x="1383680" y="443258"/>
                      <a:pt x="1383680" y="420963"/>
                    </a:cubicBezTo>
                    <a:cubicBezTo>
                      <a:pt x="1383680" y="398668"/>
                      <a:pt x="1365607" y="380595"/>
                      <a:pt x="1343312" y="380595"/>
                    </a:cubicBezTo>
                    <a:close/>
                    <a:moveTo>
                      <a:pt x="1258874" y="380595"/>
                    </a:moveTo>
                    <a:cubicBezTo>
                      <a:pt x="1236579" y="380595"/>
                      <a:pt x="1218506" y="398668"/>
                      <a:pt x="1218506" y="420963"/>
                    </a:cubicBezTo>
                    <a:cubicBezTo>
                      <a:pt x="1218506" y="443258"/>
                      <a:pt x="1236579" y="461331"/>
                      <a:pt x="1258874" y="461331"/>
                    </a:cubicBezTo>
                    <a:cubicBezTo>
                      <a:pt x="1281169" y="461331"/>
                      <a:pt x="1299242" y="443258"/>
                      <a:pt x="1299242" y="420963"/>
                    </a:cubicBezTo>
                    <a:cubicBezTo>
                      <a:pt x="1299242" y="398668"/>
                      <a:pt x="1281169" y="380595"/>
                      <a:pt x="1258874" y="380595"/>
                    </a:cubicBezTo>
                    <a:close/>
                    <a:moveTo>
                      <a:pt x="1174438" y="380595"/>
                    </a:moveTo>
                    <a:cubicBezTo>
                      <a:pt x="1152143" y="380595"/>
                      <a:pt x="1134070" y="398668"/>
                      <a:pt x="1134070" y="420963"/>
                    </a:cubicBezTo>
                    <a:cubicBezTo>
                      <a:pt x="1134070" y="443258"/>
                      <a:pt x="1152143" y="461331"/>
                      <a:pt x="1174438" y="461331"/>
                    </a:cubicBezTo>
                    <a:cubicBezTo>
                      <a:pt x="1196733" y="461331"/>
                      <a:pt x="1214806" y="443258"/>
                      <a:pt x="1214806" y="420963"/>
                    </a:cubicBezTo>
                    <a:cubicBezTo>
                      <a:pt x="1214806" y="398668"/>
                      <a:pt x="1196733" y="380595"/>
                      <a:pt x="1174438" y="380595"/>
                    </a:cubicBezTo>
                    <a:close/>
                    <a:moveTo>
                      <a:pt x="1090002" y="380595"/>
                    </a:moveTo>
                    <a:cubicBezTo>
                      <a:pt x="1067707" y="380595"/>
                      <a:pt x="1049634" y="398668"/>
                      <a:pt x="1049634" y="420963"/>
                    </a:cubicBezTo>
                    <a:cubicBezTo>
                      <a:pt x="1049634" y="443258"/>
                      <a:pt x="1067707" y="461331"/>
                      <a:pt x="1090002" y="461331"/>
                    </a:cubicBezTo>
                    <a:cubicBezTo>
                      <a:pt x="1112297" y="461331"/>
                      <a:pt x="1130370" y="443258"/>
                      <a:pt x="1130370" y="420963"/>
                    </a:cubicBezTo>
                    <a:cubicBezTo>
                      <a:pt x="1130370" y="398668"/>
                      <a:pt x="1112297" y="380595"/>
                      <a:pt x="1090002" y="380595"/>
                    </a:cubicBezTo>
                    <a:close/>
                    <a:moveTo>
                      <a:pt x="1005565" y="380595"/>
                    </a:moveTo>
                    <a:cubicBezTo>
                      <a:pt x="983270" y="380595"/>
                      <a:pt x="965197" y="398668"/>
                      <a:pt x="965197" y="420963"/>
                    </a:cubicBezTo>
                    <a:cubicBezTo>
                      <a:pt x="965197" y="443258"/>
                      <a:pt x="983270" y="461331"/>
                      <a:pt x="1005565" y="461331"/>
                    </a:cubicBezTo>
                    <a:cubicBezTo>
                      <a:pt x="1027860" y="461331"/>
                      <a:pt x="1045933" y="443258"/>
                      <a:pt x="1045933" y="420963"/>
                    </a:cubicBezTo>
                    <a:cubicBezTo>
                      <a:pt x="1045933" y="398668"/>
                      <a:pt x="1027860" y="380595"/>
                      <a:pt x="1005565" y="380595"/>
                    </a:cubicBezTo>
                    <a:close/>
                    <a:moveTo>
                      <a:pt x="921129" y="380595"/>
                    </a:moveTo>
                    <a:cubicBezTo>
                      <a:pt x="898834" y="380595"/>
                      <a:pt x="880761" y="398668"/>
                      <a:pt x="880761" y="420963"/>
                    </a:cubicBezTo>
                    <a:cubicBezTo>
                      <a:pt x="880761" y="443258"/>
                      <a:pt x="898834" y="461331"/>
                      <a:pt x="921129" y="461331"/>
                    </a:cubicBezTo>
                    <a:cubicBezTo>
                      <a:pt x="943424" y="461331"/>
                      <a:pt x="961497" y="443258"/>
                      <a:pt x="961497" y="420963"/>
                    </a:cubicBezTo>
                    <a:cubicBezTo>
                      <a:pt x="961497" y="398668"/>
                      <a:pt x="943424" y="380595"/>
                      <a:pt x="921129" y="380595"/>
                    </a:cubicBezTo>
                    <a:close/>
                    <a:moveTo>
                      <a:pt x="836693" y="380595"/>
                    </a:moveTo>
                    <a:cubicBezTo>
                      <a:pt x="814398" y="380595"/>
                      <a:pt x="796325" y="398668"/>
                      <a:pt x="796325" y="420963"/>
                    </a:cubicBezTo>
                    <a:cubicBezTo>
                      <a:pt x="796325" y="443258"/>
                      <a:pt x="814398" y="461331"/>
                      <a:pt x="836693" y="461331"/>
                    </a:cubicBezTo>
                    <a:cubicBezTo>
                      <a:pt x="858988" y="461331"/>
                      <a:pt x="877061" y="443258"/>
                      <a:pt x="877061" y="420963"/>
                    </a:cubicBezTo>
                    <a:cubicBezTo>
                      <a:pt x="877061" y="398668"/>
                      <a:pt x="858988" y="380595"/>
                      <a:pt x="836693" y="380595"/>
                    </a:cubicBezTo>
                    <a:close/>
                    <a:moveTo>
                      <a:pt x="752256" y="380595"/>
                    </a:moveTo>
                    <a:cubicBezTo>
                      <a:pt x="729961" y="380595"/>
                      <a:pt x="711888" y="398668"/>
                      <a:pt x="711888" y="420963"/>
                    </a:cubicBezTo>
                    <a:cubicBezTo>
                      <a:pt x="711888" y="443258"/>
                      <a:pt x="729961" y="461331"/>
                      <a:pt x="752256" y="461331"/>
                    </a:cubicBezTo>
                    <a:cubicBezTo>
                      <a:pt x="774551" y="461331"/>
                      <a:pt x="792624" y="443258"/>
                      <a:pt x="792624" y="420963"/>
                    </a:cubicBezTo>
                    <a:cubicBezTo>
                      <a:pt x="792624" y="398668"/>
                      <a:pt x="774551" y="380595"/>
                      <a:pt x="752256" y="380595"/>
                    </a:cubicBezTo>
                    <a:close/>
                    <a:moveTo>
                      <a:pt x="667820" y="380595"/>
                    </a:moveTo>
                    <a:cubicBezTo>
                      <a:pt x="645525" y="380595"/>
                      <a:pt x="627452" y="398668"/>
                      <a:pt x="627452" y="420963"/>
                    </a:cubicBezTo>
                    <a:cubicBezTo>
                      <a:pt x="627452" y="443258"/>
                      <a:pt x="645525" y="461331"/>
                      <a:pt x="667820" y="461331"/>
                    </a:cubicBezTo>
                    <a:cubicBezTo>
                      <a:pt x="690115" y="461331"/>
                      <a:pt x="708188" y="443258"/>
                      <a:pt x="708188" y="420963"/>
                    </a:cubicBezTo>
                    <a:cubicBezTo>
                      <a:pt x="708188" y="398668"/>
                      <a:pt x="690115" y="380595"/>
                      <a:pt x="667820" y="380595"/>
                    </a:cubicBezTo>
                    <a:close/>
                    <a:moveTo>
                      <a:pt x="583384" y="380595"/>
                    </a:moveTo>
                    <a:cubicBezTo>
                      <a:pt x="561089" y="380595"/>
                      <a:pt x="543016" y="398668"/>
                      <a:pt x="543016" y="420963"/>
                    </a:cubicBezTo>
                    <a:cubicBezTo>
                      <a:pt x="543016" y="443258"/>
                      <a:pt x="561089" y="461331"/>
                      <a:pt x="583384" y="461331"/>
                    </a:cubicBezTo>
                    <a:cubicBezTo>
                      <a:pt x="605679" y="461331"/>
                      <a:pt x="623752" y="443258"/>
                      <a:pt x="623752" y="420963"/>
                    </a:cubicBezTo>
                    <a:cubicBezTo>
                      <a:pt x="623752" y="398668"/>
                      <a:pt x="605679" y="380595"/>
                      <a:pt x="583384" y="380595"/>
                    </a:cubicBezTo>
                    <a:close/>
                    <a:moveTo>
                      <a:pt x="498947" y="380595"/>
                    </a:moveTo>
                    <a:cubicBezTo>
                      <a:pt x="476652" y="380595"/>
                      <a:pt x="458579" y="398668"/>
                      <a:pt x="458579" y="420963"/>
                    </a:cubicBezTo>
                    <a:cubicBezTo>
                      <a:pt x="458579" y="443258"/>
                      <a:pt x="476652" y="461331"/>
                      <a:pt x="498947" y="461331"/>
                    </a:cubicBezTo>
                    <a:cubicBezTo>
                      <a:pt x="521242" y="461331"/>
                      <a:pt x="539315" y="443258"/>
                      <a:pt x="539315" y="420963"/>
                    </a:cubicBezTo>
                    <a:cubicBezTo>
                      <a:pt x="539315" y="398668"/>
                      <a:pt x="521242" y="380595"/>
                      <a:pt x="498947" y="380595"/>
                    </a:cubicBezTo>
                    <a:close/>
                    <a:moveTo>
                      <a:pt x="414511" y="380595"/>
                    </a:moveTo>
                    <a:cubicBezTo>
                      <a:pt x="392216" y="380595"/>
                      <a:pt x="374143" y="398668"/>
                      <a:pt x="374143" y="420963"/>
                    </a:cubicBezTo>
                    <a:cubicBezTo>
                      <a:pt x="374143" y="443258"/>
                      <a:pt x="392216" y="461331"/>
                      <a:pt x="414511" y="461331"/>
                    </a:cubicBezTo>
                    <a:cubicBezTo>
                      <a:pt x="436806" y="461331"/>
                      <a:pt x="454879" y="443258"/>
                      <a:pt x="454879" y="420963"/>
                    </a:cubicBezTo>
                    <a:cubicBezTo>
                      <a:pt x="454879" y="398668"/>
                      <a:pt x="436806" y="380595"/>
                      <a:pt x="414511" y="380595"/>
                    </a:cubicBezTo>
                    <a:close/>
                    <a:moveTo>
                      <a:pt x="330075" y="380595"/>
                    </a:moveTo>
                    <a:cubicBezTo>
                      <a:pt x="307780" y="380595"/>
                      <a:pt x="289707" y="398668"/>
                      <a:pt x="289707" y="420963"/>
                    </a:cubicBezTo>
                    <a:cubicBezTo>
                      <a:pt x="289707" y="443258"/>
                      <a:pt x="307780" y="461331"/>
                      <a:pt x="330075" y="461331"/>
                    </a:cubicBezTo>
                    <a:cubicBezTo>
                      <a:pt x="352370" y="461331"/>
                      <a:pt x="370443" y="443258"/>
                      <a:pt x="370443" y="420963"/>
                    </a:cubicBezTo>
                    <a:cubicBezTo>
                      <a:pt x="370443" y="398668"/>
                      <a:pt x="352370" y="380595"/>
                      <a:pt x="330075" y="380595"/>
                    </a:cubicBezTo>
                    <a:close/>
                    <a:moveTo>
                      <a:pt x="245639" y="380595"/>
                    </a:moveTo>
                    <a:cubicBezTo>
                      <a:pt x="223344" y="380595"/>
                      <a:pt x="205271" y="398668"/>
                      <a:pt x="205271" y="420963"/>
                    </a:cubicBezTo>
                    <a:cubicBezTo>
                      <a:pt x="205271" y="443258"/>
                      <a:pt x="223344" y="461331"/>
                      <a:pt x="245639" y="461331"/>
                    </a:cubicBezTo>
                    <a:cubicBezTo>
                      <a:pt x="267934" y="461331"/>
                      <a:pt x="286007" y="443258"/>
                      <a:pt x="286007" y="420963"/>
                    </a:cubicBezTo>
                    <a:cubicBezTo>
                      <a:pt x="286007" y="398668"/>
                      <a:pt x="267934" y="380595"/>
                      <a:pt x="245639" y="380595"/>
                    </a:cubicBezTo>
                    <a:close/>
                    <a:moveTo>
                      <a:pt x="161202" y="380595"/>
                    </a:moveTo>
                    <a:cubicBezTo>
                      <a:pt x="138907" y="380595"/>
                      <a:pt x="120834" y="398668"/>
                      <a:pt x="120834" y="420963"/>
                    </a:cubicBezTo>
                    <a:cubicBezTo>
                      <a:pt x="120834" y="443258"/>
                      <a:pt x="138907" y="461331"/>
                      <a:pt x="161202" y="461331"/>
                    </a:cubicBezTo>
                    <a:cubicBezTo>
                      <a:pt x="183497" y="461331"/>
                      <a:pt x="201570" y="443258"/>
                      <a:pt x="201570" y="420963"/>
                    </a:cubicBezTo>
                    <a:cubicBezTo>
                      <a:pt x="201570" y="398668"/>
                      <a:pt x="183497" y="380595"/>
                      <a:pt x="161202" y="380595"/>
                    </a:cubicBezTo>
                    <a:close/>
                    <a:moveTo>
                      <a:pt x="76766" y="380595"/>
                    </a:moveTo>
                    <a:cubicBezTo>
                      <a:pt x="54471" y="380595"/>
                      <a:pt x="36398" y="398668"/>
                      <a:pt x="36398" y="420963"/>
                    </a:cubicBezTo>
                    <a:cubicBezTo>
                      <a:pt x="36398" y="443258"/>
                      <a:pt x="54471" y="461331"/>
                      <a:pt x="76766" y="461331"/>
                    </a:cubicBezTo>
                    <a:cubicBezTo>
                      <a:pt x="99061" y="461331"/>
                      <a:pt x="117134" y="443258"/>
                      <a:pt x="117134" y="420963"/>
                    </a:cubicBezTo>
                    <a:cubicBezTo>
                      <a:pt x="117134" y="398668"/>
                      <a:pt x="99061" y="380595"/>
                      <a:pt x="76766" y="380595"/>
                    </a:cubicBezTo>
                    <a:close/>
                    <a:moveTo>
                      <a:pt x="1343312" y="294546"/>
                    </a:moveTo>
                    <a:cubicBezTo>
                      <a:pt x="1321017" y="294546"/>
                      <a:pt x="1302944" y="312619"/>
                      <a:pt x="1302944" y="334914"/>
                    </a:cubicBezTo>
                    <a:cubicBezTo>
                      <a:pt x="1302944" y="357209"/>
                      <a:pt x="1321017" y="375282"/>
                      <a:pt x="1343312" y="375282"/>
                    </a:cubicBezTo>
                    <a:cubicBezTo>
                      <a:pt x="1365607" y="375282"/>
                      <a:pt x="1383680" y="357209"/>
                      <a:pt x="1383680" y="334914"/>
                    </a:cubicBezTo>
                    <a:cubicBezTo>
                      <a:pt x="1383680" y="312619"/>
                      <a:pt x="1365607" y="294546"/>
                      <a:pt x="1343312" y="294546"/>
                    </a:cubicBezTo>
                    <a:close/>
                    <a:moveTo>
                      <a:pt x="1258874" y="294546"/>
                    </a:moveTo>
                    <a:cubicBezTo>
                      <a:pt x="1236579" y="294546"/>
                      <a:pt x="1218506" y="312619"/>
                      <a:pt x="1218506" y="334914"/>
                    </a:cubicBezTo>
                    <a:cubicBezTo>
                      <a:pt x="1218506" y="357209"/>
                      <a:pt x="1236579" y="375282"/>
                      <a:pt x="1258874" y="375282"/>
                    </a:cubicBezTo>
                    <a:cubicBezTo>
                      <a:pt x="1281169" y="375282"/>
                      <a:pt x="1299242" y="357209"/>
                      <a:pt x="1299242" y="334914"/>
                    </a:cubicBezTo>
                    <a:cubicBezTo>
                      <a:pt x="1299242" y="312619"/>
                      <a:pt x="1281169" y="294546"/>
                      <a:pt x="1258874" y="294546"/>
                    </a:cubicBezTo>
                    <a:close/>
                    <a:moveTo>
                      <a:pt x="1174438" y="294546"/>
                    </a:moveTo>
                    <a:cubicBezTo>
                      <a:pt x="1152143" y="294546"/>
                      <a:pt x="1134070" y="312619"/>
                      <a:pt x="1134070" y="334914"/>
                    </a:cubicBezTo>
                    <a:cubicBezTo>
                      <a:pt x="1134070" y="357209"/>
                      <a:pt x="1152143" y="375282"/>
                      <a:pt x="1174438" y="375282"/>
                    </a:cubicBezTo>
                    <a:cubicBezTo>
                      <a:pt x="1196733" y="375282"/>
                      <a:pt x="1214806" y="357209"/>
                      <a:pt x="1214806" y="334914"/>
                    </a:cubicBezTo>
                    <a:cubicBezTo>
                      <a:pt x="1214806" y="312619"/>
                      <a:pt x="1196733" y="294546"/>
                      <a:pt x="1174438" y="294546"/>
                    </a:cubicBezTo>
                    <a:close/>
                    <a:moveTo>
                      <a:pt x="1090002" y="294546"/>
                    </a:moveTo>
                    <a:cubicBezTo>
                      <a:pt x="1067707" y="294546"/>
                      <a:pt x="1049634" y="312619"/>
                      <a:pt x="1049634" y="334914"/>
                    </a:cubicBezTo>
                    <a:cubicBezTo>
                      <a:pt x="1049634" y="357209"/>
                      <a:pt x="1067707" y="375282"/>
                      <a:pt x="1090002" y="375282"/>
                    </a:cubicBezTo>
                    <a:cubicBezTo>
                      <a:pt x="1112297" y="375282"/>
                      <a:pt x="1130370" y="357209"/>
                      <a:pt x="1130370" y="334914"/>
                    </a:cubicBezTo>
                    <a:cubicBezTo>
                      <a:pt x="1130370" y="312619"/>
                      <a:pt x="1112297" y="294546"/>
                      <a:pt x="1090002" y="294546"/>
                    </a:cubicBezTo>
                    <a:close/>
                    <a:moveTo>
                      <a:pt x="1005565" y="294546"/>
                    </a:moveTo>
                    <a:cubicBezTo>
                      <a:pt x="983270" y="294546"/>
                      <a:pt x="965197" y="312619"/>
                      <a:pt x="965197" y="334914"/>
                    </a:cubicBezTo>
                    <a:cubicBezTo>
                      <a:pt x="965197" y="357209"/>
                      <a:pt x="983270" y="375282"/>
                      <a:pt x="1005565" y="375282"/>
                    </a:cubicBezTo>
                    <a:cubicBezTo>
                      <a:pt x="1027860" y="375282"/>
                      <a:pt x="1045933" y="357209"/>
                      <a:pt x="1045933" y="334914"/>
                    </a:cubicBezTo>
                    <a:cubicBezTo>
                      <a:pt x="1045933" y="312619"/>
                      <a:pt x="1027860" y="294546"/>
                      <a:pt x="1005565" y="294546"/>
                    </a:cubicBezTo>
                    <a:close/>
                    <a:moveTo>
                      <a:pt x="921129" y="294546"/>
                    </a:moveTo>
                    <a:cubicBezTo>
                      <a:pt x="898834" y="294546"/>
                      <a:pt x="880761" y="312619"/>
                      <a:pt x="880761" y="334914"/>
                    </a:cubicBezTo>
                    <a:cubicBezTo>
                      <a:pt x="880761" y="357209"/>
                      <a:pt x="898834" y="375282"/>
                      <a:pt x="921129" y="375282"/>
                    </a:cubicBezTo>
                    <a:cubicBezTo>
                      <a:pt x="943424" y="375282"/>
                      <a:pt x="961497" y="357209"/>
                      <a:pt x="961497" y="334914"/>
                    </a:cubicBezTo>
                    <a:cubicBezTo>
                      <a:pt x="961497" y="312619"/>
                      <a:pt x="943424" y="294546"/>
                      <a:pt x="921129" y="294546"/>
                    </a:cubicBezTo>
                    <a:close/>
                    <a:moveTo>
                      <a:pt x="836693" y="294546"/>
                    </a:moveTo>
                    <a:cubicBezTo>
                      <a:pt x="814398" y="294546"/>
                      <a:pt x="796325" y="312619"/>
                      <a:pt x="796325" y="334914"/>
                    </a:cubicBezTo>
                    <a:cubicBezTo>
                      <a:pt x="796325" y="357209"/>
                      <a:pt x="814398" y="375282"/>
                      <a:pt x="836693" y="375282"/>
                    </a:cubicBezTo>
                    <a:cubicBezTo>
                      <a:pt x="858988" y="375282"/>
                      <a:pt x="877061" y="357209"/>
                      <a:pt x="877061" y="334914"/>
                    </a:cubicBezTo>
                    <a:cubicBezTo>
                      <a:pt x="877061" y="312619"/>
                      <a:pt x="858988" y="294546"/>
                      <a:pt x="836693" y="294546"/>
                    </a:cubicBezTo>
                    <a:close/>
                    <a:moveTo>
                      <a:pt x="752256" y="294546"/>
                    </a:moveTo>
                    <a:cubicBezTo>
                      <a:pt x="729961" y="294546"/>
                      <a:pt x="711888" y="312619"/>
                      <a:pt x="711888" y="334914"/>
                    </a:cubicBezTo>
                    <a:cubicBezTo>
                      <a:pt x="711888" y="357209"/>
                      <a:pt x="729961" y="375282"/>
                      <a:pt x="752256" y="375282"/>
                    </a:cubicBezTo>
                    <a:cubicBezTo>
                      <a:pt x="774551" y="375282"/>
                      <a:pt x="792624" y="357209"/>
                      <a:pt x="792624" y="334914"/>
                    </a:cubicBezTo>
                    <a:cubicBezTo>
                      <a:pt x="792624" y="312619"/>
                      <a:pt x="774551" y="294546"/>
                      <a:pt x="752256" y="294546"/>
                    </a:cubicBezTo>
                    <a:close/>
                    <a:moveTo>
                      <a:pt x="667820" y="294546"/>
                    </a:moveTo>
                    <a:cubicBezTo>
                      <a:pt x="645525" y="294546"/>
                      <a:pt x="627452" y="312619"/>
                      <a:pt x="627452" y="334914"/>
                    </a:cubicBezTo>
                    <a:cubicBezTo>
                      <a:pt x="627452" y="357209"/>
                      <a:pt x="645525" y="375282"/>
                      <a:pt x="667820" y="375282"/>
                    </a:cubicBezTo>
                    <a:cubicBezTo>
                      <a:pt x="690115" y="375282"/>
                      <a:pt x="708188" y="357209"/>
                      <a:pt x="708188" y="334914"/>
                    </a:cubicBezTo>
                    <a:cubicBezTo>
                      <a:pt x="708188" y="312619"/>
                      <a:pt x="690115" y="294546"/>
                      <a:pt x="667820" y="294546"/>
                    </a:cubicBezTo>
                    <a:close/>
                    <a:moveTo>
                      <a:pt x="583384" y="294546"/>
                    </a:moveTo>
                    <a:cubicBezTo>
                      <a:pt x="561089" y="294546"/>
                      <a:pt x="543016" y="312619"/>
                      <a:pt x="543016" y="334914"/>
                    </a:cubicBezTo>
                    <a:cubicBezTo>
                      <a:pt x="543016" y="357209"/>
                      <a:pt x="561089" y="375282"/>
                      <a:pt x="583384" y="375282"/>
                    </a:cubicBezTo>
                    <a:cubicBezTo>
                      <a:pt x="605679" y="375282"/>
                      <a:pt x="623752" y="357209"/>
                      <a:pt x="623752" y="334914"/>
                    </a:cubicBezTo>
                    <a:cubicBezTo>
                      <a:pt x="623752" y="312619"/>
                      <a:pt x="605679" y="294546"/>
                      <a:pt x="583384" y="294546"/>
                    </a:cubicBezTo>
                    <a:close/>
                    <a:moveTo>
                      <a:pt x="498947" y="294546"/>
                    </a:moveTo>
                    <a:cubicBezTo>
                      <a:pt x="476652" y="294546"/>
                      <a:pt x="458579" y="312619"/>
                      <a:pt x="458579" y="334914"/>
                    </a:cubicBezTo>
                    <a:cubicBezTo>
                      <a:pt x="458579" y="357209"/>
                      <a:pt x="476652" y="375282"/>
                      <a:pt x="498947" y="375282"/>
                    </a:cubicBezTo>
                    <a:cubicBezTo>
                      <a:pt x="521242" y="375282"/>
                      <a:pt x="539315" y="357209"/>
                      <a:pt x="539315" y="334914"/>
                    </a:cubicBezTo>
                    <a:cubicBezTo>
                      <a:pt x="539315" y="312619"/>
                      <a:pt x="521242" y="294546"/>
                      <a:pt x="498947" y="294546"/>
                    </a:cubicBezTo>
                    <a:close/>
                    <a:moveTo>
                      <a:pt x="414511" y="294546"/>
                    </a:moveTo>
                    <a:cubicBezTo>
                      <a:pt x="392216" y="294546"/>
                      <a:pt x="374143" y="312619"/>
                      <a:pt x="374143" y="334914"/>
                    </a:cubicBezTo>
                    <a:cubicBezTo>
                      <a:pt x="374143" y="357209"/>
                      <a:pt x="392216" y="375282"/>
                      <a:pt x="414511" y="375282"/>
                    </a:cubicBezTo>
                    <a:cubicBezTo>
                      <a:pt x="436806" y="375282"/>
                      <a:pt x="454879" y="357209"/>
                      <a:pt x="454879" y="334914"/>
                    </a:cubicBezTo>
                    <a:cubicBezTo>
                      <a:pt x="454879" y="312619"/>
                      <a:pt x="436806" y="294546"/>
                      <a:pt x="414511" y="294546"/>
                    </a:cubicBezTo>
                    <a:close/>
                    <a:moveTo>
                      <a:pt x="330075" y="294546"/>
                    </a:moveTo>
                    <a:cubicBezTo>
                      <a:pt x="307780" y="294546"/>
                      <a:pt x="289707" y="312619"/>
                      <a:pt x="289707" y="334914"/>
                    </a:cubicBezTo>
                    <a:cubicBezTo>
                      <a:pt x="289707" y="357209"/>
                      <a:pt x="307780" y="375282"/>
                      <a:pt x="330075" y="375282"/>
                    </a:cubicBezTo>
                    <a:cubicBezTo>
                      <a:pt x="352370" y="375282"/>
                      <a:pt x="370443" y="357209"/>
                      <a:pt x="370443" y="334914"/>
                    </a:cubicBezTo>
                    <a:cubicBezTo>
                      <a:pt x="370443" y="312619"/>
                      <a:pt x="352370" y="294546"/>
                      <a:pt x="330075" y="294546"/>
                    </a:cubicBezTo>
                    <a:close/>
                    <a:moveTo>
                      <a:pt x="245639" y="294546"/>
                    </a:moveTo>
                    <a:cubicBezTo>
                      <a:pt x="223344" y="294546"/>
                      <a:pt x="205271" y="312619"/>
                      <a:pt x="205271" y="334914"/>
                    </a:cubicBezTo>
                    <a:cubicBezTo>
                      <a:pt x="205271" y="357209"/>
                      <a:pt x="223344" y="375282"/>
                      <a:pt x="245639" y="375282"/>
                    </a:cubicBezTo>
                    <a:cubicBezTo>
                      <a:pt x="267934" y="375282"/>
                      <a:pt x="286007" y="357209"/>
                      <a:pt x="286007" y="334914"/>
                    </a:cubicBezTo>
                    <a:cubicBezTo>
                      <a:pt x="286007" y="312619"/>
                      <a:pt x="267934" y="294546"/>
                      <a:pt x="245639" y="294546"/>
                    </a:cubicBezTo>
                    <a:close/>
                    <a:moveTo>
                      <a:pt x="161202" y="294546"/>
                    </a:moveTo>
                    <a:cubicBezTo>
                      <a:pt x="138907" y="294546"/>
                      <a:pt x="120834" y="312619"/>
                      <a:pt x="120834" y="334914"/>
                    </a:cubicBezTo>
                    <a:cubicBezTo>
                      <a:pt x="120834" y="357209"/>
                      <a:pt x="138907" y="375282"/>
                      <a:pt x="161202" y="375282"/>
                    </a:cubicBezTo>
                    <a:cubicBezTo>
                      <a:pt x="183497" y="375282"/>
                      <a:pt x="201570" y="357209"/>
                      <a:pt x="201570" y="334914"/>
                    </a:cubicBezTo>
                    <a:cubicBezTo>
                      <a:pt x="201570" y="312619"/>
                      <a:pt x="183497" y="294546"/>
                      <a:pt x="161202" y="294546"/>
                    </a:cubicBezTo>
                    <a:close/>
                    <a:moveTo>
                      <a:pt x="76766" y="294546"/>
                    </a:moveTo>
                    <a:cubicBezTo>
                      <a:pt x="54471" y="294546"/>
                      <a:pt x="36398" y="312619"/>
                      <a:pt x="36398" y="334914"/>
                    </a:cubicBezTo>
                    <a:cubicBezTo>
                      <a:pt x="36398" y="357209"/>
                      <a:pt x="54471" y="375282"/>
                      <a:pt x="76766" y="375282"/>
                    </a:cubicBezTo>
                    <a:cubicBezTo>
                      <a:pt x="99061" y="375282"/>
                      <a:pt x="117134" y="357209"/>
                      <a:pt x="117134" y="334914"/>
                    </a:cubicBezTo>
                    <a:cubicBezTo>
                      <a:pt x="117134" y="312619"/>
                      <a:pt x="99061" y="294546"/>
                      <a:pt x="76766" y="294546"/>
                    </a:cubicBezTo>
                    <a:close/>
                    <a:moveTo>
                      <a:pt x="1343312" y="208497"/>
                    </a:moveTo>
                    <a:cubicBezTo>
                      <a:pt x="1321017" y="208497"/>
                      <a:pt x="1302944" y="226570"/>
                      <a:pt x="1302944" y="248865"/>
                    </a:cubicBezTo>
                    <a:cubicBezTo>
                      <a:pt x="1302944" y="271160"/>
                      <a:pt x="1321017" y="289233"/>
                      <a:pt x="1343312" y="289233"/>
                    </a:cubicBezTo>
                    <a:cubicBezTo>
                      <a:pt x="1365607" y="289233"/>
                      <a:pt x="1383680" y="271160"/>
                      <a:pt x="1383680" y="248865"/>
                    </a:cubicBezTo>
                    <a:cubicBezTo>
                      <a:pt x="1383680" y="226570"/>
                      <a:pt x="1365607" y="208497"/>
                      <a:pt x="1343312" y="208497"/>
                    </a:cubicBezTo>
                    <a:close/>
                    <a:moveTo>
                      <a:pt x="1258874" y="208497"/>
                    </a:moveTo>
                    <a:cubicBezTo>
                      <a:pt x="1236579" y="208497"/>
                      <a:pt x="1218506" y="226570"/>
                      <a:pt x="1218506" y="248865"/>
                    </a:cubicBezTo>
                    <a:cubicBezTo>
                      <a:pt x="1218506" y="271160"/>
                      <a:pt x="1236579" y="289233"/>
                      <a:pt x="1258874" y="289233"/>
                    </a:cubicBezTo>
                    <a:cubicBezTo>
                      <a:pt x="1281169" y="289233"/>
                      <a:pt x="1299242" y="271160"/>
                      <a:pt x="1299242" y="248865"/>
                    </a:cubicBezTo>
                    <a:cubicBezTo>
                      <a:pt x="1299242" y="226570"/>
                      <a:pt x="1281169" y="208497"/>
                      <a:pt x="1258874" y="208497"/>
                    </a:cubicBezTo>
                    <a:close/>
                    <a:moveTo>
                      <a:pt x="1174438" y="208497"/>
                    </a:moveTo>
                    <a:cubicBezTo>
                      <a:pt x="1152143" y="208497"/>
                      <a:pt x="1134070" y="226570"/>
                      <a:pt x="1134070" y="248865"/>
                    </a:cubicBezTo>
                    <a:cubicBezTo>
                      <a:pt x="1134070" y="271160"/>
                      <a:pt x="1152143" y="289233"/>
                      <a:pt x="1174438" y="289233"/>
                    </a:cubicBezTo>
                    <a:cubicBezTo>
                      <a:pt x="1196733" y="289233"/>
                      <a:pt x="1214806" y="271160"/>
                      <a:pt x="1214806" y="248865"/>
                    </a:cubicBezTo>
                    <a:cubicBezTo>
                      <a:pt x="1214806" y="226570"/>
                      <a:pt x="1196733" y="208497"/>
                      <a:pt x="1174438" y="208497"/>
                    </a:cubicBezTo>
                    <a:close/>
                    <a:moveTo>
                      <a:pt x="1090002" y="208497"/>
                    </a:moveTo>
                    <a:cubicBezTo>
                      <a:pt x="1067707" y="208497"/>
                      <a:pt x="1049634" y="226570"/>
                      <a:pt x="1049634" y="248865"/>
                    </a:cubicBezTo>
                    <a:cubicBezTo>
                      <a:pt x="1049634" y="271160"/>
                      <a:pt x="1067707" y="289233"/>
                      <a:pt x="1090002" y="289233"/>
                    </a:cubicBezTo>
                    <a:cubicBezTo>
                      <a:pt x="1112297" y="289233"/>
                      <a:pt x="1130370" y="271160"/>
                      <a:pt x="1130370" y="248865"/>
                    </a:cubicBezTo>
                    <a:cubicBezTo>
                      <a:pt x="1130370" y="226570"/>
                      <a:pt x="1112297" y="208497"/>
                      <a:pt x="1090002" y="208497"/>
                    </a:cubicBezTo>
                    <a:close/>
                    <a:moveTo>
                      <a:pt x="1005565" y="208497"/>
                    </a:moveTo>
                    <a:cubicBezTo>
                      <a:pt x="983270" y="208497"/>
                      <a:pt x="965197" y="226570"/>
                      <a:pt x="965197" y="248865"/>
                    </a:cubicBezTo>
                    <a:cubicBezTo>
                      <a:pt x="965197" y="271160"/>
                      <a:pt x="983270" y="289233"/>
                      <a:pt x="1005565" y="289233"/>
                    </a:cubicBezTo>
                    <a:cubicBezTo>
                      <a:pt x="1027860" y="289233"/>
                      <a:pt x="1045933" y="271160"/>
                      <a:pt x="1045933" y="248865"/>
                    </a:cubicBezTo>
                    <a:cubicBezTo>
                      <a:pt x="1045933" y="226570"/>
                      <a:pt x="1027860" y="208497"/>
                      <a:pt x="1005565" y="208497"/>
                    </a:cubicBezTo>
                    <a:close/>
                    <a:moveTo>
                      <a:pt x="921129" y="208497"/>
                    </a:moveTo>
                    <a:cubicBezTo>
                      <a:pt x="898834" y="208497"/>
                      <a:pt x="880761" y="226570"/>
                      <a:pt x="880761" y="248865"/>
                    </a:cubicBezTo>
                    <a:cubicBezTo>
                      <a:pt x="880761" y="271160"/>
                      <a:pt x="898834" y="289233"/>
                      <a:pt x="921129" y="289233"/>
                    </a:cubicBezTo>
                    <a:cubicBezTo>
                      <a:pt x="943424" y="289233"/>
                      <a:pt x="961497" y="271160"/>
                      <a:pt x="961497" y="248865"/>
                    </a:cubicBezTo>
                    <a:cubicBezTo>
                      <a:pt x="961497" y="226570"/>
                      <a:pt x="943424" y="208497"/>
                      <a:pt x="921129" y="208497"/>
                    </a:cubicBezTo>
                    <a:close/>
                    <a:moveTo>
                      <a:pt x="836693" y="208497"/>
                    </a:moveTo>
                    <a:cubicBezTo>
                      <a:pt x="814398" y="208497"/>
                      <a:pt x="796325" y="226570"/>
                      <a:pt x="796325" y="248865"/>
                    </a:cubicBezTo>
                    <a:cubicBezTo>
                      <a:pt x="796325" y="271160"/>
                      <a:pt x="814398" y="289233"/>
                      <a:pt x="836693" y="289233"/>
                    </a:cubicBezTo>
                    <a:cubicBezTo>
                      <a:pt x="858988" y="289233"/>
                      <a:pt x="877061" y="271160"/>
                      <a:pt x="877061" y="248865"/>
                    </a:cubicBezTo>
                    <a:cubicBezTo>
                      <a:pt x="877061" y="226570"/>
                      <a:pt x="858988" y="208497"/>
                      <a:pt x="836693" y="208497"/>
                    </a:cubicBezTo>
                    <a:close/>
                    <a:moveTo>
                      <a:pt x="752256" y="208497"/>
                    </a:moveTo>
                    <a:cubicBezTo>
                      <a:pt x="729961" y="208497"/>
                      <a:pt x="711888" y="226570"/>
                      <a:pt x="711888" y="248865"/>
                    </a:cubicBezTo>
                    <a:cubicBezTo>
                      <a:pt x="711888" y="271160"/>
                      <a:pt x="729961" y="289233"/>
                      <a:pt x="752256" y="289233"/>
                    </a:cubicBezTo>
                    <a:cubicBezTo>
                      <a:pt x="774551" y="289233"/>
                      <a:pt x="792624" y="271160"/>
                      <a:pt x="792624" y="248865"/>
                    </a:cubicBezTo>
                    <a:cubicBezTo>
                      <a:pt x="792624" y="226570"/>
                      <a:pt x="774551" y="208497"/>
                      <a:pt x="752256" y="208497"/>
                    </a:cubicBezTo>
                    <a:close/>
                    <a:moveTo>
                      <a:pt x="667820" y="208497"/>
                    </a:moveTo>
                    <a:cubicBezTo>
                      <a:pt x="645525" y="208497"/>
                      <a:pt x="627452" y="226570"/>
                      <a:pt x="627452" y="248865"/>
                    </a:cubicBezTo>
                    <a:cubicBezTo>
                      <a:pt x="627452" y="271160"/>
                      <a:pt x="645525" y="289233"/>
                      <a:pt x="667820" y="289233"/>
                    </a:cubicBezTo>
                    <a:cubicBezTo>
                      <a:pt x="690115" y="289233"/>
                      <a:pt x="708188" y="271160"/>
                      <a:pt x="708188" y="248865"/>
                    </a:cubicBezTo>
                    <a:cubicBezTo>
                      <a:pt x="708188" y="226570"/>
                      <a:pt x="690115" y="208497"/>
                      <a:pt x="667820" y="208497"/>
                    </a:cubicBezTo>
                    <a:close/>
                    <a:moveTo>
                      <a:pt x="583384" y="208497"/>
                    </a:moveTo>
                    <a:cubicBezTo>
                      <a:pt x="561089" y="208497"/>
                      <a:pt x="543016" y="226570"/>
                      <a:pt x="543016" y="248865"/>
                    </a:cubicBezTo>
                    <a:cubicBezTo>
                      <a:pt x="543016" y="271160"/>
                      <a:pt x="561089" y="289233"/>
                      <a:pt x="583384" y="289233"/>
                    </a:cubicBezTo>
                    <a:cubicBezTo>
                      <a:pt x="605679" y="289233"/>
                      <a:pt x="623752" y="271160"/>
                      <a:pt x="623752" y="248865"/>
                    </a:cubicBezTo>
                    <a:cubicBezTo>
                      <a:pt x="623752" y="226570"/>
                      <a:pt x="605679" y="208497"/>
                      <a:pt x="583384" y="208497"/>
                    </a:cubicBezTo>
                    <a:close/>
                    <a:moveTo>
                      <a:pt x="498947" y="208497"/>
                    </a:moveTo>
                    <a:cubicBezTo>
                      <a:pt x="476652" y="208497"/>
                      <a:pt x="458579" y="226570"/>
                      <a:pt x="458579" y="248865"/>
                    </a:cubicBezTo>
                    <a:cubicBezTo>
                      <a:pt x="458579" y="271160"/>
                      <a:pt x="476652" y="289233"/>
                      <a:pt x="498947" y="289233"/>
                    </a:cubicBezTo>
                    <a:cubicBezTo>
                      <a:pt x="521242" y="289233"/>
                      <a:pt x="539315" y="271160"/>
                      <a:pt x="539315" y="248865"/>
                    </a:cubicBezTo>
                    <a:cubicBezTo>
                      <a:pt x="539315" y="226570"/>
                      <a:pt x="521242" y="208497"/>
                      <a:pt x="498947" y="208497"/>
                    </a:cubicBezTo>
                    <a:close/>
                    <a:moveTo>
                      <a:pt x="414511" y="208497"/>
                    </a:moveTo>
                    <a:cubicBezTo>
                      <a:pt x="392216" y="208497"/>
                      <a:pt x="374143" y="226570"/>
                      <a:pt x="374143" y="248865"/>
                    </a:cubicBezTo>
                    <a:cubicBezTo>
                      <a:pt x="374143" y="271160"/>
                      <a:pt x="392216" y="289233"/>
                      <a:pt x="414511" y="289233"/>
                    </a:cubicBezTo>
                    <a:cubicBezTo>
                      <a:pt x="436806" y="289233"/>
                      <a:pt x="454879" y="271160"/>
                      <a:pt x="454879" y="248865"/>
                    </a:cubicBezTo>
                    <a:cubicBezTo>
                      <a:pt x="454879" y="226570"/>
                      <a:pt x="436806" y="208497"/>
                      <a:pt x="414511" y="208497"/>
                    </a:cubicBezTo>
                    <a:close/>
                    <a:moveTo>
                      <a:pt x="330075" y="208497"/>
                    </a:moveTo>
                    <a:cubicBezTo>
                      <a:pt x="307780" y="208497"/>
                      <a:pt x="289707" y="226570"/>
                      <a:pt x="289707" y="248865"/>
                    </a:cubicBezTo>
                    <a:cubicBezTo>
                      <a:pt x="289707" y="271160"/>
                      <a:pt x="307780" y="289233"/>
                      <a:pt x="330075" y="289233"/>
                    </a:cubicBezTo>
                    <a:cubicBezTo>
                      <a:pt x="352370" y="289233"/>
                      <a:pt x="370443" y="271160"/>
                      <a:pt x="370443" y="248865"/>
                    </a:cubicBezTo>
                    <a:cubicBezTo>
                      <a:pt x="370443" y="226570"/>
                      <a:pt x="352370" y="208497"/>
                      <a:pt x="330075" y="208497"/>
                    </a:cubicBezTo>
                    <a:close/>
                    <a:moveTo>
                      <a:pt x="245639" y="208497"/>
                    </a:moveTo>
                    <a:cubicBezTo>
                      <a:pt x="223344" y="208497"/>
                      <a:pt x="205271" y="226570"/>
                      <a:pt x="205271" y="248865"/>
                    </a:cubicBezTo>
                    <a:cubicBezTo>
                      <a:pt x="205271" y="271160"/>
                      <a:pt x="223344" y="289233"/>
                      <a:pt x="245639" y="289233"/>
                    </a:cubicBezTo>
                    <a:cubicBezTo>
                      <a:pt x="267934" y="289233"/>
                      <a:pt x="286007" y="271160"/>
                      <a:pt x="286007" y="248865"/>
                    </a:cubicBezTo>
                    <a:cubicBezTo>
                      <a:pt x="286007" y="226570"/>
                      <a:pt x="267934" y="208497"/>
                      <a:pt x="245639" y="208497"/>
                    </a:cubicBezTo>
                    <a:close/>
                    <a:moveTo>
                      <a:pt x="161202" y="208497"/>
                    </a:moveTo>
                    <a:cubicBezTo>
                      <a:pt x="138907" y="208497"/>
                      <a:pt x="120834" y="226570"/>
                      <a:pt x="120834" y="248865"/>
                    </a:cubicBezTo>
                    <a:cubicBezTo>
                      <a:pt x="120834" y="271160"/>
                      <a:pt x="138907" y="289233"/>
                      <a:pt x="161202" y="289233"/>
                    </a:cubicBezTo>
                    <a:cubicBezTo>
                      <a:pt x="183497" y="289233"/>
                      <a:pt x="201570" y="271160"/>
                      <a:pt x="201570" y="248865"/>
                    </a:cubicBezTo>
                    <a:cubicBezTo>
                      <a:pt x="201570" y="226570"/>
                      <a:pt x="183497" y="208497"/>
                      <a:pt x="161202" y="208497"/>
                    </a:cubicBezTo>
                    <a:close/>
                    <a:moveTo>
                      <a:pt x="76766" y="208497"/>
                    </a:moveTo>
                    <a:cubicBezTo>
                      <a:pt x="54471" y="208497"/>
                      <a:pt x="36398" y="226570"/>
                      <a:pt x="36398" y="248865"/>
                    </a:cubicBezTo>
                    <a:cubicBezTo>
                      <a:pt x="36398" y="271160"/>
                      <a:pt x="54471" y="289233"/>
                      <a:pt x="76766" y="289233"/>
                    </a:cubicBezTo>
                    <a:cubicBezTo>
                      <a:pt x="99061" y="289233"/>
                      <a:pt x="117134" y="271160"/>
                      <a:pt x="117134" y="248865"/>
                    </a:cubicBezTo>
                    <a:cubicBezTo>
                      <a:pt x="117134" y="226570"/>
                      <a:pt x="99061" y="208497"/>
                      <a:pt x="76766" y="208497"/>
                    </a:cubicBezTo>
                    <a:close/>
                    <a:moveTo>
                      <a:pt x="1343312" y="122448"/>
                    </a:moveTo>
                    <a:cubicBezTo>
                      <a:pt x="1321017" y="122448"/>
                      <a:pt x="1302944" y="140521"/>
                      <a:pt x="1302944" y="162815"/>
                    </a:cubicBezTo>
                    <a:cubicBezTo>
                      <a:pt x="1302944" y="185110"/>
                      <a:pt x="1321017" y="203183"/>
                      <a:pt x="1343312" y="203183"/>
                    </a:cubicBezTo>
                    <a:cubicBezTo>
                      <a:pt x="1365607" y="203183"/>
                      <a:pt x="1383680" y="185110"/>
                      <a:pt x="1383680" y="162815"/>
                    </a:cubicBezTo>
                    <a:cubicBezTo>
                      <a:pt x="1383680" y="140521"/>
                      <a:pt x="1365607" y="122448"/>
                      <a:pt x="1343312" y="122448"/>
                    </a:cubicBezTo>
                    <a:close/>
                    <a:moveTo>
                      <a:pt x="1258874" y="122448"/>
                    </a:moveTo>
                    <a:cubicBezTo>
                      <a:pt x="1236579" y="122448"/>
                      <a:pt x="1218506" y="140521"/>
                      <a:pt x="1218506" y="162816"/>
                    </a:cubicBezTo>
                    <a:cubicBezTo>
                      <a:pt x="1218506" y="185110"/>
                      <a:pt x="1236579" y="203183"/>
                      <a:pt x="1258874" y="203183"/>
                    </a:cubicBezTo>
                    <a:cubicBezTo>
                      <a:pt x="1281169" y="203183"/>
                      <a:pt x="1299242" y="185110"/>
                      <a:pt x="1299242" y="162816"/>
                    </a:cubicBezTo>
                    <a:cubicBezTo>
                      <a:pt x="1299242" y="140521"/>
                      <a:pt x="1281169" y="122448"/>
                      <a:pt x="1258874" y="122448"/>
                    </a:cubicBezTo>
                    <a:close/>
                    <a:moveTo>
                      <a:pt x="1174438" y="122448"/>
                    </a:moveTo>
                    <a:cubicBezTo>
                      <a:pt x="1152143" y="122448"/>
                      <a:pt x="1134070" y="140521"/>
                      <a:pt x="1134070" y="162816"/>
                    </a:cubicBezTo>
                    <a:cubicBezTo>
                      <a:pt x="1134070" y="185110"/>
                      <a:pt x="1152143" y="203183"/>
                      <a:pt x="1174438" y="203183"/>
                    </a:cubicBezTo>
                    <a:cubicBezTo>
                      <a:pt x="1196733" y="203183"/>
                      <a:pt x="1214806" y="185110"/>
                      <a:pt x="1214806" y="162816"/>
                    </a:cubicBezTo>
                    <a:cubicBezTo>
                      <a:pt x="1214806" y="140521"/>
                      <a:pt x="1196733" y="122448"/>
                      <a:pt x="1174438" y="122448"/>
                    </a:cubicBezTo>
                    <a:close/>
                    <a:moveTo>
                      <a:pt x="1090002" y="122448"/>
                    </a:moveTo>
                    <a:cubicBezTo>
                      <a:pt x="1067707" y="122448"/>
                      <a:pt x="1049634" y="140521"/>
                      <a:pt x="1049634" y="162816"/>
                    </a:cubicBezTo>
                    <a:cubicBezTo>
                      <a:pt x="1049634" y="185110"/>
                      <a:pt x="1067707" y="203183"/>
                      <a:pt x="1090002" y="203183"/>
                    </a:cubicBezTo>
                    <a:cubicBezTo>
                      <a:pt x="1112297" y="203183"/>
                      <a:pt x="1130370" y="185110"/>
                      <a:pt x="1130370" y="162816"/>
                    </a:cubicBezTo>
                    <a:cubicBezTo>
                      <a:pt x="1130370" y="140521"/>
                      <a:pt x="1112297" y="122448"/>
                      <a:pt x="1090002" y="122448"/>
                    </a:cubicBezTo>
                    <a:close/>
                    <a:moveTo>
                      <a:pt x="1005565" y="122448"/>
                    </a:moveTo>
                    <a:cubicBezTo>
                      <a:pt x="983270" y="122448"/>
                      <a:pt x="965197" y="140521"/>
                      <a:pt x="965197" y="162816"/>
                    </a:cubicBezTo>
                    <a:cubicBezTo>
                      <a:pt x="965197" y="185110"/>
                      <a:pt x="983270" y="203183"/>
                      <a:pt x="1005565" y="203183"/>
                    </a:cubicBezTo>
                    <a:cubicBezTo>
                      <a:pt x="1027860" y="203183"/>
                      <a:pt x="1045933" y="185110"/>
                      <a:pt x="1045933" y="162816"/>
                    </a:cubicBezTo>
                    <a:cubicBezTo>
                      <a:pt x="1045933" y="140521"/>
                      <a:pt x="1027860" y="122448"/>
                      <a:pt x="1005565" y="122448"/>
                    </a:cubicBezTo>
                    <a:close/>
                    <a:moveTo>
                      <a:pt x="921129" y="122448"/>
                    </a:moveTo>
                    <a:cubicBezTo>
                      <a:pt x="898834" y="122448"/>
                      <a:pt x="880761" y="140521"/>
                      <a:pt x="880761" y="162816"/>
                    </a:cubicBezTo>
                    <a:cubicBezTo>
                      <a:pt x="880761" y="185110"/>
                      <a:pt x="898834" y="203183"/>
                      <a:pt x="921129" y="203183"/>
                    </a:cubicBezTo>
                    <a:cubicBezTo>
                      <a:pt x="943424" y="203183"/>
                      <a:pt x="961497" y="185110"/>
                      <a:pt x="961497" y="162816"/>
                    </a:cubicBezTo>
                    <a:cubicBezTo>
                      <a:pt x="961497" y="140521"/>
                      <a:pt x="943424" y="122448"/>
                      <a:pt x="921129" y="122448"/>
                    </a:cubicBezTo>
                    <a:close/>
                    <a:moveTo>
                      <a:pt x="836693" y="122448"/>
                    </a:moveTo>
                    <a:cubicBezTo>
                      <a:pt x="814398" y="122448"/>
                      <a:pt x="796325" y="140521"/>
                      <a:pt x="796325" y="162816"/>
                    </a:cubicBezTo>
                    <a:cubicBezTo>
                      <a:pt x="796325" y="185110"/>
                      <a:pt x="814398" y="203183"/>
                      <a:pt x="836693" y="203183"/>
                    </a:cubicBezTo>
                    <a:cubicBezTo>
                      <a:pt x="858988" y="203183"/>
                      <a:pt x="877061" y="185110"/>
                      <a:pt x="877061" y="162816"/>
                    </a:cubicBezTo>
                    <a:cubicBezTo>
                      <a:pt x="877061" y="140521"/>
                      <a:pt x="858988" y="122448"/>
                      <a:pt x="836693" y="122448"/>
                    </a:cubicBezTo>
                    <a:close/>
                    <a:moveTo>
                      <a:pt x="752256" y="122448"/>
                    </a:moveTo>
                    <a:cubicBezTo>
                      <a:pt x="729961" y="122448"/>
                      <a:pt x="711888" y="140521"/>
                      <a:pt x="711888" y="162816"/>
                    </a:cubicBezTo>
                    <a:cubicBezTo>
                      <a:pt x="711888" y="185110"/>
                      <a:pt x="729961" y="203183"/>
                      <a:pt x="752256" y="203183"/>
                    </a:cubicBezTo>
                    <a:cubicBezTo>
                      <a:pt x="774551" y="203183"/>
                      <a:pt x="792624" y="185110"/>
                      <a:pt x="792624" y="162816"/>
                    </a:cubicBezTo>
                    <a:cubicBezTo>
                      <a:pt x="792624" y="140521"/>
                      <a:pt x="774551" y="122448"/>
                      <a:pt x="752256" y="122448"/>
                    </a:cubicBezTo>
                    <a:close/>
                    <a:moveTo>
                      <a:pt x="667820" y="122448"/>
                    </a:moveTo>
                    <a:cubicBezTo>
                      <a:pt x="645525" y="122448"/>
                      <a:pt x="627452" y="140521"/>
                      <a:pt x="627452" y="162816"/>
                    </a:cubicBezTo>
                    <a:cubicBezTo>
                      <a:pt x="627452" y="185110"/>
                      <a:pt x="645525" y="203183"/>
                      <a:pt x="667820" y="203183"/>
                    </a:cubicBezTo>
                    <a:cubicBezTo>
                      <a:pt x="690115" y="203183"/>
                      <a:pt x="708188" y="185110"/>
                      <a:pt x="708188" y="162816"/>
                    </a:cubicBezTo>
                    <a:cubicBezTo>
                      <a:pt x="708188" y="140521"/>
                      <a:pt x="690115" y="122448"/>
                      <a:pt x="667820" y="122448"/>
                    </a:cubicBezTo>
                    <a:close/>
                    <a:moveTo>
                      <a:pt x="583384" y="122448"/>
                    </a:moveTo>
                    <a:cubicBezTo>
                      <a:pt x="561089" y="122448"/>
                      <a:pt x="543016" y="140521"/>
                      <a:pt x="543016" y="162816"/>
                    </a:cubicBezTo>
                    <a:cubicBezTo>
                      <a:pt x="543016" y="185110"/>
                      <a:pt x="561089" y="203183"/>
                      <a:pt x="583384" y="203183"/>
                    </a:cubicBezTo>
                    <a:cubicBezTo>
                      <a:pt x="605679" y="203183"/>
                      <a:pt x="623752" y="185110"/>
                      <a:pt x="623752" y="162816"/>
                    </a:cubicBezTo>
                    <a:cubicBezTo>
                      <a:pt x="623752" y="140521"/>
                      <a:pt x="605679" y="122448"/>
                      <a:pt x="583384" y="122448"/>
                    </a:cubicBezTo>
                    <a:close/>
                    <a:moveTo>
                      <a:pt x="498947" y="122448"/>
                    </a:moveTo>
                    <a:cubicBezTo>
                      <a:pt x="476652" y="122448"/>
                      <a:pt x="458579" y="140521"/>
                      <a:pt x="458579" y="162816"/>
                    </a:cubicBezTo>
                    <a:cubicBezTo>
                      <a:pt x="458579" y="185110"/>
                      <a:pt x="476652" y="203183"/>
                      <a:pt x="498947" y="203183"/>
                    </a:cubicBezTo>
                    <a:cubicBezTo>
                      <a:pt x="521242" y="203183"/>
                      <a:pt x="539315" y="185110"/>
                      <a:pt x="539315" y="162816"/>
                    </a:cubicBezTo>
                    <a:cubicBezTo>
                      <a:pt x="539315" y="140521"/>
                      <a:pt x="521242" y="122448"/>
                      <a:pt x="498947" y="122448"/>
                    </a:cubicBezTo>
                    <a:close/>
                    <a:moveTo>
                      <a:pt x="414511" y="122448"/>
                    </a:moveTo>
                    <a:cubicBezTo>
                      <a:pt x="392216" y="122448"/>
                      <a:pt x="374143" y="140521"/>
                      <a:pt x="374143" y="162816"/>
                    </a:cubicBezTo>
                    <a:cubicBezTo>
                      <a:pt x="374143" y="185110"/>
                      <a:pt x="392216" y="203183"/>
                      <a:pt x="414511" y="203183"/>
                    </a:cubicBezTo>
                    <a:cubicBezTo>
                      <a:pt x="436806" y="203183"/>
                      <a:pt x="454879" y="185110"/>
                      <a:pt x="454879" y="162816"/>
                    </a:cubicBezTo>
                    <a:cubicBezTo>
                      <a:pt x="454879" y="140521"/>
                      <a:pt x="436806" y="122448"/>
                      <a:pt x="414511" y="122448"/>
                    </a:cubicBezTo>
                    <a:close/>
                    <a:moveTo>
                      <a:pt x="330075" y="122448"/>
                    </a:moveTo>
                    <a:cubicBezTo>
                      <a:pt x="307780" y="122448"/>
                      <a:pt x="289707" y="140521"/>
                      <a:pt x="289707" y="162816"/>
                    </a:cubicBezTo>
                    <a:cubicBezTo>
                      <a:pt x="289707" y="185110"/>
                      <a:pt x="307780" y="203183"/>
                      <a:pt x="330075" y="203183"/>
                    </a:cubicBezTo>
                    <a:cubicBezTo>
                      <a:pt x="352370" y="203183"/>
                      <a:pt x="370443" y="185110"/>
                      <a:pt x="370443" y="162816"/>
                    </a:cubicBezTo>
                    <a:cubicBezTo>
                      <a:pt x="370443" y="140521"/>
                      <a:pt x="352370" y="122448"/>
                      <a:pt x="330075" y="122448"/>
                    </a:cubicBezTo>
                    <a:close/>
                    <a:moveTo>
                      <a:pt x="245639" y="122448"/>
                    </a:moveTo>
                    <a:cubicBezTo>
                      <a:pt x="223344" y="122448"/>
                      <a:pt x="205271" y="140521"/>
                      <a:pt x="205271" y="162816"/>
                    </a:cubicBezTo>
                    <a:cubicBezTo>
                      <a:pt x="205271" y="185110"/>
                      <a:pt x="223344" y="203183"/>
                      <a:pt x="245639" y="203183"/>
                    </a:cubicBezTo>
                    <a:cubicBezTo>
                      <a:pt x="267934" y="203183"/>
                      <a:pt x="286007" y="185110"/>
                      <a:pt x="286007" y="162816"/>
                    </a:cubicBezTo>
                    <a:cubicBezTo>
                      <a:pt x="286007" y="140521"/>
                      <a:pt x="267934" y="122448"/>
                      <a:pt x="245639" y="122448"/>
                    </a:cubicBezTo>
                    <a:close/>
                    <a:moveTo>
                      <a:pt x="161202" y="122448"/>
                    </a:moveTo>
                    <a:cubicBezTo>
                      <a:pt x="138907" y="122448"/>
                      <a:pt x="120834" y="140521"/>
                      <a:pt x="120834" y="162816"/>
                    </a:cubicBezTo>
                    <a:cubicBezTo>
                      <a:pt x="120834" y="185110"/>
                      <a:pt x="138907" y="203183"/>
                      <a:pt x="161202" y="203183"/>
                    </a:cubicBezTo>
                    <a:cubicBezTo>
                      <a:pt x="183497" y="203183"/>
                      <a:pt x="201570" y="185110"/>
                      <a:pt x="201570" y="162816"/>
                    </a:cubicBezTo>
                    <a:cubicBezTo>
                      <a:pt x="201570" y="140521"/>
                      <a:pt x="183497" y="122448"/>
                      <a:pt x="161202" y="122448"/>
                    </a:cubicBezTo>
                    <a:close/>
                    <a:moveTo>
                      <a:pt x="76766" y="122448"/>
                    </a:moveTo>
                    <a:cubicBezTo>
                      <a:pt x="54471" y="122448"/>
                      <a:pt x="36398" y="140521"/>
                      <a:pt x="36398" y="162816"/>
                    </a:cubicBezTo>
                    <a:cubicBezTo>
                      <a:pt x="36398" y="185110"/>
                      <a:pt x="54471" y="203183"/>
                      <a:pt x="76766" y="203183"/>
                    </a:cubicBezTo>
                    <a:cubicBezTo>
                      <a:pt x="99061" y="203183"/>
                      <a:pt x="117134" y="185110"/>
                      <a:pt x="117134" y="162816"/>
                    </a:cubicBezTo>
                    <a:cubicBezTo>
                      <a:pt x="117134" y="140521"/>
                      <a:pt x="99061" y="122448"/>
                      <a:pt x="76766" y="122448"/>
                    </a:cubicBezTo>
                    <a:close/>
                    <a:moveTo>
                      <a:pt x="1343312" y="36400"/>
                    </a:moveTo>
                    <a:cubicBezTo>
                      <a:pt x="1321017" y="36400"/>
                      <a:pt x="1302944" y="54473"/>
                      <a:pt x="1302944" y="76768"/>
                    </a:cubicBezTo>
                    <a:cubicBezTo>
                      <a:pt x="1302944" y="99062"/>
                      <a:pt x="1321017" y="117135"/>
                      <a:pt x="1343312" y="117135"/>
                    </a:cubicBezTo>
                    <a:cubicBezTo>
                      <a:pt x="1365607" y="117135"/>
                      <a:pt x="1383680" y="99062"/>
                      <a:pt x="1383680" y="76768"/>
                    </a:cubicBezTo>
                    <a:cubicBezTo>
                      <a:pt x="1383680" y="54473"/>
                      <a:pt x="1365607" y="36400"/>
                      <a:pt x="1343312" y="36400"/>
                    </a:cubicBezTo>
                    <a:close/>
                    <a:moveTo>
                      <a:pt x="1258874" y="36400"/>
                    </a:moveTo>
                    <a:cubicBezTo>
                      <a:pt x="1236579" y="36400"/>
                      <a:pt x="1218506" y="54473"/>
                      <a:pt x="1218506" y="76768"/>
                    </a:cubicBezTo>
                    <a:cubicBezTo>
                      <a:pt x="1218506" y="99062"/>
                      <a:pt x="1236579" y="117135"/>
                      <a:pt x="1258874" y="117135"/>
                    </a:cubicBezTo>
                    <a:cubicBezTo>
                      <a:pt x="1281169" y="117135"/>
                      <a:pt x="1299242" y="99062"/>
                      <a:pt x="1299242" y="76768"/>
                    </a:cubicBezTo>
                    <a:cubicBezTo>
                      <a:pt x="1299242" y="54473"/>
                      <a:pt x="1281169" y="36400"/>
                      <a:pt x="1258874" y="36400"/>
                    </a:cubicBezTo>
                    <a:close/>
                    <a:moveTo>
                      <a:pt x="1174438" y="36400"/>
                    </a:moveTo>
                    <a:cubicBezTo>
                      <a:pt x="1152143" y="36400"/>
                      <a:pt x="1134070" y="54473"/>
                      <a:pt x="1134070" y="76768"/>
                    </a:cubicBezTo>
                    <a:cubicBezTo>
                      <a:pt x="1134070" y="99062"/>
                      <a:pt x="1152143" y="117135"/>
                      <a:pt x="1174438" y="117135"/>
                    </a:cubicBezTo>
                    <a:cubicBezTo>
                      <a:pt x="1196733" y="117135"/>
                      <a:pt x="1214806" y="99062"/>
                      <a:pt x="1214806" y="76768"/>
                    </a:cubicBezTo>
                    <a:cubicBezTo>
                      <a:pt x="1214806" y="54473"/>
                      <a:pt x="1196733" y="36400"/>
                      <a:pt x="1174438" y="36400"/>
                    </a:cubicBezTo>
                    <a:close/>
                    <a:moveTo>
                      <a:pt x="1090002" y="36400"/>
                    </a:moveTo>
                    <a:cubicBezTo>
                      <a:pt x="1067707" y="36400"/>
                      <a:pt x="1049634" y="54473"/>
                      <a:pt x="1049634" y="76768"/>
                    </a:cubicBezTo>
                    <a:cubicBezTo>
                      <a:pt x="1049634" y="99062"/>
                      <a:pt x="1067707" y="117136"/>
                      <a:pt x="1090002" y="117136"/>
                    </a:cubicBezTo>
                    <a:cubicBezTo>
                      <a:pt x="1112297" y="117136"/>
                      <a:pt x="1130370" y="99062"/>
                      <a:pt x="1130370" y="76768"/>
                    </a:cubicBezTo>
                    <a:cubicBezTo>
                      <a:pt x="1130370" y="54473"/>
                      <a:pt x="1112297" y="36400"/>
                      <a:pt x="1090002" y="36400"/>
                    </a:cubicBezTo>
                    <a:close/>
                    <a:moveTo>
                      <a:pt x="1005565" y="36400"/>
                    </a:moveTo>
                    <a:cubicBezTo>
                      <a:pt x="983270" y="36400"/>
                      <a:pt x="965197" y="54473"/>
                      <a:pt x="965197" y="76768"/>
                    </a:cubicBezTo>
                    <a:cubicBezTo>
                      <a:pt x="965197" y="99062"/>
                      <a:pt x="983270" y="117136"/>
                      <a:pt x="1005565" y="117136"/>
                    </a:cubicBezTo>
                    <a:cubicBezTo>
                      <a:pt x="1027860" y="117136"/>
                      <a:pt x="1045933" y="99062"/>
                      <a:pt x="1045933" y="76768"/>
                    </a:cubicBezTo>
                    <a:cubicBezTo>
                      <a:pt x="1045933" y="54473"/>
                      <a:pt x="1027860" y="36400"/>
                      <a:pt x="1005565" y="36400"/>
                    </a:cubicBezTo>
                    <a:close/>
                    <a:moveTo>
                      <a:pt x="921129" y="36400"/>
                    </a:moveTo>
                    <a:cubicBezTo>
                      <a:pt x="898834" y="36400"/>
                      <a:pt x="880761" y="54473"/>
                      <a:pt x="880761" y="76768"/>
                    </a:cubicBezTo>
                    <a:cubicBezTo>
                      <a:pt x="880761" y="99062"/>
                      <a:pt x="898834" y="117136"/>
                      <a:pt x="921129" y="117136"/>
                    </a:cubicBezTo>
                    <a:cubicBezTo>
                      <a:pt x="943424" y="117136"/>
                      <a:pt x="961497" y="99062"/>
                      <a:pt x="961497" y="76768"/>
                    </a:cubicBezTo>
                    <a:cubicBezTo>
                      <a:pt x="961497" y="54473"/>
                      <a:pt x="943424" y="36400"/>
                      <a:pt x="921129" y="36400"/>
                    </a:cubicBezTo>
                    <a:close/>
                    <a:moveTo>
                      <a:pt x="836693" y="36400"/>
                    </a:moveTo>
                    <a:cubicBezTo>
                      <a:pt x="814398" y="36400"/>
                      <a:pt x="796325" y="54473"/>
                      <a:pt x="796325" y="76768"/>
                    </a:cubicBezTo>
                    <a:cubicBezTo>
                      <a:pt x="796325" y="99062"/>
                      <a:pt x="814398" y="117136"/>
                      <a:pt x="836693" y="117136"/>
                    </a:cubicBezTo>
                    <a:cubicBezTo>
                      <a:pt x="858988" y="117136"/>
                      <a:pt x="877061" y="99062"/>
                      <a:pt x="877061" y="76768"/>
                    </a:cubicBezTo>
                    <a:cubicBezTo>
                      <a:pt x="877061" y="54473"/>
                      <a:pt x="858988" y="36400"/>
                      <a:pt x="836693" y="36400"/>
                    </a:cubicBezTo>
                    <a:close/>
                    <a:moveTo>
                      <a:pt x="752256" y="36400"/>
                    </a:moveTo>
                    <a:cubicBezTo>
                      <a:pt x="729961" y="36400"/>
                      <a:pt x="711888" y="54473"/>
                      <a:pt x="711888" y="76768"/>
                    </a:cubicBezTo>
                    <a:cubicBezTo>
                      <a:pt x="711888" y="99062"/>
                      <a:pt x="729961" y="117136"/>
                      <a:pt x="752256" y="117136"/>
                    </a:cubicBezTo>
                    <a:cubicBezTo>
                      <a:pt x="774551" y="117136"/>
                      <a:pt x="792624" y="99062"/>
                      <a:pt x="792624" y="76768"/>
                    </a:cubicBezTo>
                    <a:cubicBezTo>
                      <a:pt x="792624" y="54473"/>
                      <a:pt x="774551" y="36400"/>
                      <a:pt x="752256" y="36400"/>
                    </a:cubicBezTo>
                    <a:close/>
                    <a:moveTo>
                      <a:pt x="667820" y="36400"/>
                    </a:moveTo>
                    <a:cubicBezTo>
                      <a:pt x="645525" y="36400"/>
                      <a:pt x="627452" y="54473"/>
                      <a:pt x="627452" y="76768"/>
                    </a:cubicBezTo>
                    <a:cubicBezTo>
                      <a:pt x="627452" y="99062"/>
                      <a:pt x="645525" y="117136"/>
                      <a:pt x="667820" y="117136"/>
                    </a:cubicBezTo>
                    <a:cubicBezTo>
                      <a:pt x="690115" y="117136"/>
                      <a:pt x="708188" y="99062"/>
                      <a:pt x="708188" y="76768"/>
                    </a:cubicBezTo>
                    <a:cubicBezTo>
                      <a:pt x="708188" y="54473"/>
                      <a:pt x="690115" y="36400"/>
                      <a:pt x="667820" y="36400"/>
                    </a:cubicBezTo>
                    <a:close/>
                    <a:moveTo>
                      <a:pt x="583384" y="36400"/>
                    </a:moveTo>
                    <a:cubicBezTo>
                      <a:pt x="561089" y="36400"/>
                      <a:pt x="543016" y="54473"/>
                      <a:pt x="543016" y="76768"/>
                    </a:cubicBezTo>
                    <a:cubicBezTo>
                      <a:pt x="543016" y="99062"/>
                      <a:pt x="561089" y="117136"/>
                      <a:pt x="583384" y="117136"/>
                    </a:cubicBezTo>
                    <a:cubicBezTo>
                      <a:pt x="605679" y="117136"/>
                      <a:pt x="623752" y="99062"/>
                      <a:pt x="623752" y="76768"/>
                    </a:cubicBezTo>
                    <a:cubicBezTo>
                      <a:pt x="623752" y="54473"/>
                      <a:pt x="605679" y="36400"/>
                      <a:pt x="583384" y="36400"/>
                    </a:cubicBezTo>
                    <a:close/>
                    <a:moveTo>
                      <a:pt x="498947" y="36400"/>
                    </a:moveTo>
                    <a:cubicBezTo>
                      <a:pt x="476652" y="36400"/>
                      <a:pt x="458579" y="54473"/>
                      <a:pt x="458579" y="76768"/>
                    </a:cubicBezTo>
                    <a:cubicBezTo>
                      <a:pt x="458579" y="99062"/>
                      <a:pt x="476652" y="117136"/>
                      <a:pt x="498947" y="117136"/>
                    </a:cubicBezTo>
                    <a:cubicBezTo>
                      <a:pt x="521242" y="117136"/>
                      <a:pt x="539315" y="99062"/>
                      <a:pt x="539315" y="76768"/>
                    </a:cubicBezTo>
                    <a:cubicBezTo>
                      <a:pt x="539315" y="54473"/>
                      <a:pt x="521242" y="36400"/>
                      <a:pt x="498947" y="36400"/>
                    </a:cubicBezTo>
                    <a:close/>
                    <a:moveTo>
                      <a:pt x="414511" y="36400"/>
                    </a:moveTo>
                    <a:cubicBezTo>
                      <a:pt x="392216" y="36400"/>
                      <a:pt x="374143" y="54473"/>
                      <a:pt x="374143" y="76768"/>
                    </a:cubicBezTo>
                    <a:cubicBezTo>
                      <a:pt x="374143" y="99062"/>
                      <a:pt x="392216" y="117136"/>
                      <a:pt x="414511" y="117136"/>
                    </a:cubicBezTo>
                    <a:cubicBezTo>
                      <a:pt x="436806" y="117136"/>
                      <a:pt x="454879" y="99062"/>
                      <a:pt x="454879" y="76768"/>
                    </a:cubicBezTo>
                    <a:cubicBezTo>
                      <a:pt x="454879" y="54473"/>
                      <a:pt x="436806" y="36400"/>
                      <a:pt x="414511" y="36400"/>
                    </a:cubicBezTo>
                    <a:close/>
                    <a:moveTo>
                      <a:pt x="330075" y="36400"/>
                    </a:moveTo>
                    <a:cubicBezTo>
                      <a:pt x="307780" y="36400"/>
                      <a:pt x="289707" y="54473"/>
                      <a:pt x="289707" y="76768"/>
                    </a:cubicBezTo>
                    <a:cubicBezTo>
                      <a:pt x="289707" y="99062"/>
                      <a:pt x="307780" y="117136"/>
                      <a:pt x="330075" y="117136"/>
                    </a:cubicBezTo>
                    <a:cubicBezTo>
                      <a:pt x="352370" y="117136"/>
                      <a:pt x="370443" y="99062"/>
                      <a:pt x="370443" y="76768"/>
                    </a:cubicBezTo>
                    <a:cubicBezTo>
                      <a:pt x="370443" y="54473"/>
                      <a:pt x="352370" y="36400"/>
                      <a:pt x="330075" y="36400"/>
                    </a:cubicBezTo>
                    <a:close/>
                    <a:moveTo>
                      <a:pt x="245639" y="36400"/>
                    </a:moveTo>
                    <a:cubicBezTo>
                      <a:pt x="223344" y="36400"/>
                      <a:pt x="205271" y="54473"/>
                      <a:pt x="205271" y="76768"/>
                    </a:cubicBezTo>
                    <a:cubicBezTo>
                      <a:pt x="205271" y="99062"/>
                      <a:pt x="223344" y="117136"/>
                      <a:pt x="245639" y="117136"/>
                    </a:cubicBezTo>
                    <a:cubicBezTo>
                      <a:pt x="267934" y="117136"/>
                      <a:pt x="286007" y="99062"/>
                      <a:pt x="286007" y="76768"/>
                    </a:cubicBezTo>
                    <a:cubicBezTo>
                      <a:pt x="286007" y="54473"/>
                      <a:pt x="267934" y="36400"/>
                      <a:pt x="245639" y="36400"/>
                    </a:cubicBezTo>
                    <a:close/>
                    <a:moveTo>
                      <a:pt x="161202" y="36400"/>
                    </a:moveTo>
                    <a:cubicBezTo>
                      <a:pt x="138907" y="36400"/>
                      <a:pt x="120834" y="54473"/>
                      <a:pt x="120834" y="76768"/>
                    </a:cubicBezTo>
                    <a:cubicBezTo>
                      <a:pt x="120834" y="99062"/>
                      <a:pt x="138907" y="117136"/>
                      <a:pt x="161202" y="117136"/>
                    </a:cubicBezTo>
                    <a:cubicBezTo>
                      <a:pt x="183497" y="117136"/>
                      <a:pt x="201570" y="99062"/>
                      <a:pt x="201570" y="76768"/>
                    </a:cubicBezTo>
                    <a:cubicBezTo>
                      <a:pt x="201570" y="54473"/>
                      <a:pt x="183497" y="36400"/>
                      <a:pt x="161202" y="36400"/>
                    </a:cubicBezTo>
                    <a:close/>
                    <a:moveTo>
                      <a:pt x="76766" y="36400"/>
                    </a:moveTo>
                    <a:cubicBezTo>
                      <a:pt x="54471" y="36400"/>
                      <a:pt x="36398" y="54473"/>
                      <a:pt x="36398" y="76768"/>
                    </a:cubicBezTo>
                    <a:cubicBezTo>
                      <a:pt x="36398" y="99062"/>
                      <a:pt x="54471" y="117136"/>
                      <a:pt x="76766" y="117136"/>
                    </a:cubicBezTo>
                    <a:cubicBezTo>
                      <a:pt x="99061" y="117136"/>
                      <a:pt x="117134" y="99062"/>
                      <a:pt x="117134" y="76768"/>
                    </a:cubicBezTo>
                    <a:cubicBezTo>
                      <a:pt x="117134" y="54473"/>
                      <a:pt x="99061" y="36400"/>
                      <a:pt x="76766" y="36400"/>
                    </a:cubicBezTo>
                    <a:close/>
                    <a:moveTo>
                      <a:pt x="0" y="0"/>
                    </a:moveTo>
                    <a:lnTo>
                      <a:pt x="1404720" y="0"/>
                    </a:lnTo>
                    <a:lnTo>
                      <a:pt x="1404720" y="2812935"/>
                    </a:lnTo>
                    <a:lnTo>
                      <a:pt x="0" y="28129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8C050F45-4035-CC96-E29C-F3D5A5ECA7CD}"/>
                  </a:ext>
                </a:extLst>
              </p:cNvPr>
              <p:cNvSpPr/>
              <p:nvPr/>
            </p:nvSpPr>
            <p:spPr bwMode="auto">
              <a:xfrm>
                <a:off x="2442285" y="3474005"/>
                <a:ext cx="1404720" cy="2812935"/>
              </a:xfrm>
              <a:custGeom>
                <a:avLst/>
                <a:gdLst>
                  <a:gd name="connsiteX0" fmla="*/ 1343312 w 1404720"/>
                  <a:gd name="connsiteY0" fmla="*/ 2703931 h 2812935"/>
                  <a:gd name="connsiteX1" fmla="*/ 1302944 w 1404720"/>
                  <a:gd name="connsiteY1" fmla="*/ 2744299 h 2812935"/>
                  <a:gd name="connsiteX2" fmla="*/ 1343312 w 1404720"/>
                  <a:gd name="connsiteY2" fmla="*/ 2784667 h 2812935"/>
                  <a:gd name="connsiteX3" fmla="*/ 1383680 w 1404720"/>
                  <a:gd name="connsiteY3" fmla="*/ 2744299 h 2812935"/>
                  <a:gd name="connsiteX4" fmla="*/ 1343312 w 1404720"/>
                  <a:gd name="connsiteY4" fmla="*/ 2703931 h 2812935"/>
                  <a:gd name="connsiteX5" fmla="*/ 1258874 w 1404720"/>
                  <a:gd name="connsiteY5" fmla="*/ 2703931 h 2812935"/>
                  <a:gd name="connsiteX6" fmla="*/ 1218506 w 1404720"/>
                  <a:gd name="connsiteY6" fmla="*/ 2744299 h 2812935"/>
                  <a:gd name="connsiteX7" fmla="*/ 1258874 w 1404720"/>
                  <a:gd name="connsiteY7" fmla="*/ 2784667 h 2812935"/>
                  <a:gd name="connsiteX8" fmla="*/ 1299242 w 1404720"/>
                  <a:gd name="connsiteY8" fmla="*/ 2744299 h 2812935"/>
                  <a:gd name="connsiteX9" fmla="*/ 1258874 w 1404720"/>
                  <a:gd name="connsiteY9" fmla="*/ 2703931 h 2812935"/>
                  <a:gd name="connsiteX10" fmla="*/ 1174438 w 1404720"/>
                  <a:gd name="connsiteY10" fmla="*/ 2703931 h 2812935"/>
                  <a:gd name="connsiteX11" fmla="*/ 1134070 w 1404720"/>
                  <a:gd name="connsiteY11" fmla="*/ 2744299 h 2812935"/>
                  <a:gd name="connsiteX12" fmla="*/ 1174438 w 1404720"/>
                  <a:gd name="connsiteY12" fmla="*/ 2784667 h 2812935"/>
                  <a:gd name="connsiteX13" fmla="*/ 1214806 w 1404720"/>
                  <a:gd name="connsiteY13" fmla="*/ 2744299 h 2812935"/>
                  <a:gd name="connsiteX14" fmla="*/ 1174438 w 1404720"/>
                  <a:gd name="connsiteY14" fmla="*/ 2703931 h 2812935"/>
                  <a:gd name="connsiteX15" fmla="*/ 1090002 w 1404720"/>
                  <a:gd name="connsiteY15" fmla="*/ 2703931 h 2812935"/>
                  <a:gd name="connsiteX16" fmla="*/ 1049634 w 1404720"/>
                  <a:gd name="connsiteY16" fmla="*/ 2744299 h 2812935"/>
                  <a:gd name="connsiteX17" fmla="*/ 1090002 w 1404720"/>
                  <a:gd name="connsiteY17" fmla="*/ 2784667 h 2812935"/>
                  <a:gd name="connsiteX18" fmla="*/ 1130370 w 1404720"/>
                  <a:gd name="connsiteY18" fmla="*/ 2744299 h 2812935"/>
                  <a:gd name="connsiteX19" fmla="*/ 1090002 w 1404720"/>
                  <a:gd name="connsiteY19" fmla="*/ 2703931 h 2812935"/>
                  <a:gd name="connsiteX20" fmla="*/ 1005565 w 1404720"/>
                  <a:gd name="connsiteY20" fmla="*/ 2703931 h 2812935"/>
                  <a:gd name="connsiteX21" fmla="*/ 965197 w 1404720"/>
                  <a:gd name="connsiteY21" fmla="*/ 2744299 h 2812935"/>
                  <a:gd name="connsiteX22" fmla="*/ 1005565 w 1404720"/>
                  <a:gd name="connsiteY22" fmla="*/ 2784667 h 2812935"/>
                  <a:gd name="connsiteX23" fmla="*/ 1045933 w 1404720"/>
                  <a:gd name="connsiteY23" fmla="*/ 2744299 h 2812935"/>
                  <a:gd name="connsiteX24" fmla="*/ 1005565 w 1404720"/>
                  <a:gd name="connsiteY24" fmla="*/ 2703931 h 2812935"/>
                  <a:gd name="connsiteX25" fmla="*/ 921129 w 1404720"/>
                  <a:gd name="connsiteY25" fmla="*/ 2703931 h 2812935"/>
                  <a:gd name="connsiteX26" fmla="*/ 880761 w 1404720"/>
                  <a:gd name="connsiteY26" fmla="*/ 2744299 h 2812935"/>
                  <a:gd name="connsiteX27" fmla="*/ 921129 w 1404720"/>
                  <a:gd name="connsiteY27" fmla="*/ 2784667 h 2812935"/>
                  <a:gd name="connsiteX28" fmla="*/ 961497 w 1404720"/>
                  <a:gd name="connsiteY28" fmla="*/ 2744299 h 2812935"/>
                  <a:gd name="connsiteX29" fmla="*/ 921129 w 1404720"/>
                  <a:gd name="connsiteY29" fmla="*/ 2703931 h 2812935"/>
                  <a:gd name="connsiteX30" fmla="*/ 836693 w 1404720"/>
                  <a:gd name="connsiteY30" fmla="*/ 2703931 h 2812935"/>
                  <a:gd name="connsiteX31" fmla="*/ 796325 w 1404720"/>
                  <a:gd name="connsiteY31" fmla="*/ 2744299 h 2812935"/>
                  <a:gd name="connsiteX32" fmla="*/ 836693 w 1404720"/>
                  <a:gd name="connsiteY32" fmla="*/ 2784667 h 2812935"/>
                  <a:gd name="connsiteX33" fmla="*/ 877061 w 1404720"/>
                  <a:gd name="connsiteY33" fmla="*/ 2744299 h 2812935"/>
                  <a:gd name="connsiteX34" fmla="*/ 836693 w 1404720"/>
                  <a:gd name="connsiteY34" fmla="*/ 2703931 h 2812935"/>
                  <a:gd name="connsiteX35" fmla="*/ 752256 w 1404720"/>
                  <a:gd name="connsiteY35" fmla="*/ 2703931 h 2812935"/>
                  <a:gd name="connsiteX36" fmla="*/ 711888 w 1404720"/>
                  <a:gd name="connsiteY36" fmla="*/ 2744299 h 2812935"/>
                  <a:gd name="connsiteX37" fmla="*/ 752256 w 1404720"/>
                  <a:gd name="connsiteY37" fmla="*/ 2784667 h 2812935"/>
                  <a:gd name="connsiteX38" fmla="*/ 792624 w 1404720"/>
                  <a:gd name="connsiteY38" fmla="*/ 2744299 h 2812935"/>
                  <a:gd name="connsiteX39" fmla="*/ 752256 w 1404720"/>
                  <a:gd name="connsiteY39" fmla="*/ 2703931 h 2812935"/>
                  <a:gd name="connsiteX40" fmla="*/ 667820 w 1404720"/>
                  <a:gd name="connsiteY40" fmla="*/ 2703931 h 2812935"/>
                  <a:gd name="connsiteX41" fmla="*/ 627452 w 1404720"/>
                  <a:gd name="connsiteY41" fmla="*/ 2744299 h 2812935"/>
                  <a:gd name="connsiteX42" fmla="*/ 667820 w 1404720"/>
                  <a:gd name="connsiteY42" fmla="*/ 2784667 h 2812935"/>
                  <a:gd name="connsiteX43" fmla="*/ 708188 w 1404720"/>
                  <a:gd name="connsiteY43" fmla="*/ 2744299 h 2812935"/>
                  <a:gd name="connsiteX44" fmla="*/ 667820 w 1404720"/>
                  <a:gd name="connsiteY44" fmla="*/ 2703931 h 2812935"/>
                  <a:gd name="connsiteX45" fmla="*/ 583384 w 1404720"/>
                  <a:gd name="connsiteY45" fmla="*/ 2703931 h 2812935"/>
                  <a:gd name="connsiteX46" fmla="*/ 543016 w 1404720"/>
                  <a:gd name="connsiteY46" fmla="*/ 2744299 h 2812935"/>
                  <a:gd name="connsiteX47" fmla="*/ 583384 w 1404720"/>
                  <a:gd name="connsiteY47" fmla="*/ 2784667 h 2812935"/>
                  <a:gd name="connsiteX48" fmla="*/ 623752 w 1404720"/>
                  <a:gd name="connsiteY48" fmla="*/ 2744299 h 2812935"/>
                  <a:gd name="connsiteX49" fmla="*/ 583384 w 1404720"/>
                  <a:gd name="connsiteY49" fmla="*/ 2703931 h 2812935"/>
                  <a:gd name="connsiteX50" fmla="*/ 498947 w 1404720"/>
                  <a:gd name="connsiteY50" fmla="*/ 2703931 h 2812935"/>
                  <a:gd name="connsiteX51" fmla="*/ 458579 w 1404720"/>
                  <a:gd name="connsiteY51" fmla="*/ 2744299 h 2812935"/>
                  <a:gd name="connsiteX52" fmla="*/ 498947 w 1404720"/>
                  <a:gd name="connsiteY52" fmla="*/ 2784667 h 2812935"/>
                  <a:gd name="connsiteX53" fmla="*/ 539315 w 1404720"/>
                  <a:gd name="connsiteY53" fmla="*/ 2744299 h 2812935"/>
                  <a:gd name="connsiteX54" fmla="*/ 498947 w 1404720"/>
                  <a:gd name="connsiteY54" fmla="*/ 2703931 h 2812935"/>
                  <a:gd name="connsiteX55" fmla="*/ 414511 w 1404720"/>
                  <a:gd name="connsiteY55" fmla="*/ 2703931 h 2812935"/>
                  <a:gd name="connsiteX56" fmla="*/ 374143 w 1404720"/>
                  <a:gd name="connsiteY56" fmla="*/ 2744299 h 2812935"/>
                  <a:gd name="connsiteX57" fmla="*/ 414511 w 1404720"/>
                  <a:gd name="connsiteY57" fmla="*/ 2784667 h 2812935"/>
                  <a:gd name="connsiteX58" fmla="*/ 454879 w 1404720"/>
                  <a:gd name="connsiteY58" fmla="*/ 2744299 h 2812935"/>
                  <a:gd name="connsiteX59" fmla="*/ 414511 w 1404720"/>
                  <a:gd name="connsiteY59" fmla="*/ 2703931 h 2812935"/>
                  <a:gd name="connsiteX60" fmla="*/ 330075 w 1404720"/>
                  <a:gd name="connsiteY60" fmla="*/ 2703931 h 2812935"/>
                  <a:gd name="connsiteX61" fmla="*/ 289707 w 1404720"/>
                  <a:gd name="connsiteY61" fmla="*/ 2744299 h 2812935"/>
                  <a:gd name="connsiteX62" fmla="*/ 330075 w 1404720"/>
                  <a:gd name="connsiteY62" fmla="*/ 2784667 h 2812935"/>
                  <a:gd name="connsiteX63" fmla="*/ 370443 w 1404720"/>
                  <a:gd name="connsiteY63" fmla="*/ 2744299 h 2812935"/>
                  <a:gd name="connsiteX64" fmla="*/ 330075 w 1404720"/>
                  <a:gd name="connsiteY64" fmla="*/ 2703931 h 2812935"/>
                  <a:gd name="connsiteX65" fmla="*/ 245639 w 1404720"/>
                  <a:gd name="connsiteY65" fmla="*/ 2703931 h 2812935"/>
                  <a:gd name="connsiteX66" fmla="*/ 205271 w 1404720"/>
                  <a:gd name="connsiteY66" fmla="*/ 2744299 h 2812935"/>
                  <a:gd name="connsiteX67" fmla="*/ 245639 w 1404720"/>
                  <a:gd name="connsiteY67" fmla="*/ 2784667 h 2812935"/>
                  <a:gd name="connsiteX68" fmla="*/ 286007 w 1404720"/>
                  <a:gd name="connsiteY68" fmla="*/ 2744299 h 2812935"/>
                  <a:gd name="connsiteX69" fmla="*/ 245639 w 1404720"/>
                  <a:gd name="connsiteY69" fmla="*/ 2703931 h 2812935"/>
                  <a:gd name="connsiteX70" fmla="*/ 161202 w 1404720"/>
                  <a:gd name="connsiteY70" fmla="*/ 2703931 h 2812935"/>
                  <a:gd name="connsiteX71" fmla="*/ 120834 w 1404720"/>
                  <a:gd name="connsiteY71" fmla="*/ 2744299 h 2812935"/>
                  <a:gd name="connsiteX72" fmla="*/ 161202 w 1404720"/>
                  <a:gd name="connsiteY72" fmla="*/ 2784667 h 2812935"/>
                  <a:gd name="connsiteX73" fmla="*/ 201570 w 1404720"/>
                  <a:gd name="connsiteY73" fmla="*/ 2744299 h 2812935"/>
                  <a:gd name="connsiteX74" fmla="*/ 161202 w 1404720"/>
                  <a:gd name="connsiteY74" fmla="*/ 2703931 h 2812935"/>
                  <a:gd name="connsiteX75" fmla="*/ 76766 w 1404720"/>
                  <a:gd name="connsiteY75" fmla="*/ 2703931 h 2812935"/>
                  <a:gd name="connsiteX76" fmla="*/ 36398 w 1404720"/>
                  <a:gd name="connsiteY76" fmla="*/ 2744299 h 2812935"/>
                  <a:gd name="connsiteX77" fmla="*/ 76766 w 1404720"/>
                  <a:gd name="connsiteY77" fmla="*/ 2784667 h 2812935"/>
                  <a:gd name="connsiteX78" fmla="*/ 117134 w 1404720"/>
                  <a:gd name="connsiteY78" fmla="*/ 2744299 h 2812935"/>
                  <a:gd name="connsiteX79" fmla="*/ 76766 w 1404720"/>
                  <a:gd name="connsiteY79" fmla="*/ 2703931 h 2812935"/>
                  <a:gd name="connsiteX80" fmla="*/ 1343312 w 1404720"/>
                  <a:gd name="connsiteY80" fmla="*/ 2617876 h 2812935"/>
                  <a:gd name="connsiteX81" fmla="*/ 1302944 w 1404720"/>
                  <a:gd name="connsiteY81" fmla="*/ 2658244 h 2812935"/>
                  <a:gd name="connsiteX82" fmla="*/ 1343312 w 1404720"/>
                  <a:gd name="connsiteY82" fmla="*/ 2698612 h 2812935"/>
                  <a:gd name="connsiteX83" fmla="*/ 1383680 w 1404720"/>
                  <a:gd name="connsiteY83" fmla="*/ 2658244 h 2812935"/>
                  <a:gd name="connsiteX84" fmla="*/ 1343312 w 1404720"/>
                  <a:gd name="connsiteY84" fmla="*/ 2617876 h 2812935"/>
                  <a:gd name="connsiteX85" fmla="*/ 1258874 w 1404720"/>
                  <a:gd name="connsiteY85" fmla="*/ 2617876 h 2812935"/>
                  <a:gd name="connsiteX86" fmla="*/ 1218506 w 1404720"/>
                  <a:gd name="connsiteY86" fmla="*/ 2658244 h 2812935"/>
                  <a:gd name="connsiteX87" fmla="*/ 1258874 w 1404720"/>
                  <a:gd name="connsiteY87" fmla="*/ 2698612 h 2812935"/>
                  <a:gd name="connsiteX88" fmla="*/ 1299242 w 1404720"/>
                  <a:gd name="connsiteY88" fmla="*/ 2658244 h 2812935"/>
                  <a:gd name="connsiteX89" fmla="*/ 1258874 w 1404720"/>
                  <a:gd name="connsiteY89" fmla="*/ 2617876 h 2812935"/>
                  <a:gd name="connsiteX90" fmla="*/ 1174438 w 1404720"/>
                  <a:gd name="connsiteY90" fmla="*/ 2617876 h 2812935"/>
                  <a:gd name="connsiteX91" fmla="*/ 1134070 w 1404720"/>
                  <a:gd name="connsiteY91" fmla="*/ 2658244 h 2812935"/>
                  <a:gd name="connsiteX92" fmla="*/ 1174438 w 1404720"/>
                  <a:gd name="connsiteY92" fmla="*/ 2698612 h 2812935"/>
                  <a:gd name="connsiteX93" fmla="*/ 1214806 w 1404720"/>
                  <a:gd name="connsiteY93" fmla="*/ 2658244 h 2812935"/>
                  <a:gd name="connsiteX94" fmla="*/ 1174438 w 1404720"/>
                  <a:gd name="connsiteY94" fmla="*/ 2617876 h 2812935"/>
                  <a:gd name="connsiteX95" fmla="*/ 1090002 w 1404720"/>
                  <a:gd name="connsiteY95" fmla="*/ 2617876 h 2812935"/>
                  <a:gd name="connsiteX96" fmla="*/ 1049634 w 1404720"/>
                  <a:gd name="connsiteY96" fmla="*/ 2658244 h 2812935"/>
                  <a:gd name="connsiteX97" fmla="*/ 1090002 w 1404720"/>
                  <a:gd name="connsiteY97" fmla="*/ 2698612 h 2812935"/>
                  <a:gd name="connsiteX98" fmla="*/ 1130370 w 1404720"/>
                  <a:gd name="connsiteY98" fmla="*/ 2658244 h 2812935"/>
                  <a:gd name="connsiteX99" fmla="*/ 1090002 w 1404720"/>
                  <a:gd name="connsiteY99" fmla="*/ 2617876 h 2812935"/>
                  <a:gd name="connsiteX100" fmla="*/ 1005565 w 1404720"/>
                  <a:gd name="connsiteY100" fmla="*/ 2617876 h 2812935"/>
                  <a:gd name="connsiteX101" fmla="*/ 965197 w 1404720"/>
                  <a:gd name="connsiteY101" fmla="*/ 2658244 h 2812935"/>
                  <a:gd name="connsiteX102" fmla="*/ 1005565 w 1404720"/>
                  <a:gd name="connsiteY102" fmla="*/ 2698612 h 2812935"/>
                  <a:gd name="connsiteX103" fmla="*/ 1045933 w 1404720"/>
                  <a:gd name="connsiteY103" fmla="*/ 2658244 h 2812935"/>
                  <a:gd name="connsiteX104" fmla="*/ 1005565 w 1404720"/>
                  <a:gd name="connsiteY104" fmla="*/ 2617876 h 2812935"/>
                  <a:gd name="connsiteX105" fmla="*/ 921129 w 1404720"/>
                  <a:gd name="connsiteY105" fmla="*/ 2617876 h 2812935"/>
                  <a:gd name="connsiteX106" fmla="*/ 880761 w 1404720"/>
                  <a:gd name="connsiteY106" fmla="*/ 2658244 h 2812935"/>
                  <a:gd name="connsiteX107" fmla="*/ 921129 w 1404720"/>
                  <a:gd name="connsiteY107" fmla="*/ 2698612 h 2812935"/>
                  <a:gd name="connsiteX108" fmla="*/ 961497 w 1404720"/>
                  <a:gd name="connsiteY108" fmla="*/ 2658244 h 2812935"/>
                  <a:gd name="connsiteX109" fmla="*/ 921129 w 1404720"/>
                  <a:gd name="connsiteY109" fmla="*/ 2617876 h 2812935"/>
                  <a:gd name="connsiteX110" fmla="*/ 836693 w 1404720"/>
                  <a:gd name="connsiteY110" fmla="*/ 2617876 h 2812935"/>
                  <a:gd name="connsiteX111" fmla="*/ 796325 w 1404720"/>
                  <a:gd name="connsiteY111" fmla="*/ 2658244 h 2812935"/>
                  <a:gd name="connsiteX112" fmla="*/ 836693 w 1404720"/>
                  <a:gd name="connsiteY112" fmla="*/ 2698612 h 2812935"/>
                  <a:gd name="connsiteX113" fmla="*/ 877061 w 1404720"/>
                  <a:gd name="connsiteY113" fmla="*/ 2658244 h 2812935"/>
                  <a:gd name="connsiteX114" fmla="*/ 836693 w 1404720"/>
                  <a:gd name="connsiteY114" fmla="*/ 2617876 h 2812935"/>
                  <a:gd name="connsiteX115" fmla="*/ 752256 w 1404720"/>
                  <a:gd name="connsiteY115" fmla="*/ 2617876 h 2812935"/>
                  <a:gd name="connsiteX116" fmla="*/ 711888 w 1404720"/>
                  <a:gd name="connsiteY116" fmla="*/ 2658244 h 2812935"/>
                  <a:gd name="connsiteX117" fmla="*/ 752256 w 1404720"/>
                  <a:gd name="connsiteY117" fmla="*/ 2698612 h 2812935"/>
                  <a:gd name="connsiteX118" fmla="*/ 792624 w 1404720"/>
                  <a:gd name="connsiteY118" fmla="*/ 2658244 h 2812935"/>
                  <a:gd name="connsiteX119" fmla="*/ 752256 w 1404720"/>
                  <a:gd name="connsiteY119" fmla="*/ 2617876 h 2812935"/>
                  <a:gd name="connsiteX120" fmla="*/ 667820 w 1404720"/>
                  <a:gd name="connsiteY120" fmla="*/ 2617876 h 2812935"/>
                  <a:gd name="connsiteX121" fmla="*/ 627452 w 1404720"/>
                  <a:gd name="connsiteY121" fmla="*/ 2658244 h 2812935"/>
                  <a:gd name="connsiteX122" fmla="*/ 667820 w 1404720"/>
                  <a:gd name="connsiteY122" fmla="*/ 2698612 h 2812935"/>
                  <a:gd name="connsiteX123" fmla="*/ 708188 w 1404720"/>
                  <a:gd name="connsiteY123" fmla="*/ 2658244 h 2812935"/>
                  <a:gd name="connsiteX124" fmla="*/ 667820 w 1404720"/>
                  <a:gd name="connsiteY124" fmla="*/ 2617876 h 2812935"/>
                  <a:gd name="connsiteX125" fmla="*/ 583384 w 1404720"/>
                  <a:gd name="connsiteY125" fmla="*/ 2617876 h 2812935"/>
                  <a:gd name="connsiteX126" fmla="*/ 543016 w 1404720"/>
                  <a:gd name="connsiteY126" fmla="*/ 2658244 h 2812935"/>
                  <a:gd name="connsiteX127" fmla="*/ 583384 w 1404720"/>
                  <a:gd name="connsiteY127" fmla="*/ 2698612 h 2812935"/>
                  <a:gd name="connsiteX128" fmla="*/ 623752 w 1404720"/>
                  <a:gd name="connsiteY128" fmla="*/ 2658244 h 2812935"/>
                  <a:gd name="connsiteX129" fmla="*/ 583384 w 1404720"/>
                  <a:gd name="connsiteY129" fmla="*/ 2617876 h 2812935"/>
                  <a:gd name="connsiteX130" fmla="*/ 498947 w 1404720"/>
                  <a:gd name="connsiteY130" fmla="*/ 2617876 h 2812935"/>
                  <a:gd name="connsiteX131" fmla="*/ 458579 w 1404720"/>
                  <a:gd name="connsiteY131" fmla="*/ 2658244 h 2812935"/>
                  <a:gd name="connsiteX132" fmla="*/ 498947 w 1404720"/>
                  <a:gd name="connsiteY132" fmla="*/ 2698612 h 2812935"/>
                  <a:gd name="connsiteX133" fmla="*/ 539315 w 1404720"/>
                  <a:gd name="connsiteY133" fmla="*/ 2658244 h 2812935"/>
                  <a:gd name="connsiteX134" fmla="*/ 498947 w 1404720"/>
                  <a:gd name="connsiteY134" fmla="*/ 2617876 h 2812935"/>
                  <a:gd name="connsiteX135" fmla="*/ 414511 w 1404720"/>
                  <a:gd name="connsiteY135" fmla="*/ 2617876 h 2812935"/>
                  <a:gd name="connsiteX136" fmla="*/ 374143 w 1404720"/>
                  <a:gd name="connsiteY136" fmla="*/ 2658244 h 2812935"/>
                  <a:gd name="connsiteX137" fmla="*/ 414511 w 1404720"/>
                  <a:gd name="connsiteY137" fmla="*/ 2698612 h 2812935"/>
                  <a:gd name="connsiteX138" fmla="*/ 454879 w 1404720"/>
                  <a:gd name="connsiteY138" fmla="*/ 2658244 h 2812935"/>
                  <a:gd name="connsiteX139" fmla="*/ 414511 w 1404720"/>
                  <a:gd name="connsiteY139" fmla="*/ 2617876 h 2812935"/>
                  <a:gd name="connsiteX140" fmla="*/ 330075 w 1404720"/>
                  <a:gd name="connsiteY140" fmla="*/ 2617876 h 2812935"/>
                  <a:gd name="connsiteX141" fmla="*/ 289707 w 1404720"/>
                  <a:gd name="connsiteY141" fmla="*/ 2658244 h 2812935"/>
                  <a:gd name="connsiteX142" fmla="*/ 330075 w 1404720"/>
                  <a:gd name="connsiteY142" fmla="*/ 2698612 h 2812935"/>
                  <a:gd name="connsiteX143" fmla="*/ 370443 w 1404720"/>
                  <a:gd name="connsiteY143" fmla="*/ 2658244 h 2812935"/>
                  <a:gd name="connsiteX144" fmla="*/ 330075 w 1404720"/>
                  <a:gd name="connsiteY144" fmla="*/ 2617876 h 2812935"/>
                  <a:gd name="connsiteX145" fmla="*/ 245639 w 1404720"/>
                  <a:gd name="connsiteY145" fmla="*/ 2617876 h 2812935"/>
                  <a:gd name="connsiteX146" fmla="*/ 205271 w 1404720"/>
                  <a:gd name="connsiteY146" fmla="*/ 2658244 h 2812935"/>
                  <a:gd name="connsiteX147" fmla="*/ 245639 w 1404720"/>
                  <a:gd name="connsiteY147" fmla="*/ 2698612 h 2812935"/>
                  <a:gd name="connsiteX148" fmla="*/ 286007 w 1404720"/>
                  <a:gd name="connsiteY148" fmla="*/ 2658244 h 2812935"/>
                  <a:gd name="connsiteX149" fmla="*/ 245639 w 1404720"/>
                  <a:gd name="connsiteY149" fmla="*/ 2617876 h 2812935"/>
                  <a:gd name="connsiteX150" fmla="*/ 161202 w 1404720"/>
                  <a:gd name="connsiteY150" fmla="*/ 2617876 h 2812935"/>
                  <a:gd name="connsiteX151" fmla="*/ 120834 w 1404720"/>
                  <a:gd name="connsiteY151" fmla="*/ 2658244 h 2812935"/>
                  <a:gd name="connsiteX152" fmla="*/ 161202 w 1404720"/>
                  <a:gd name="connsiteY152" fmla="*/ 2698612 h 2812935"/>
                  <a:gd name="connsiteX153" fmla="*/ 201570 w 1404720"/>
                  <a:gd name="connsiteY153" fmla="*/ 2658244 h 2812935"/>
                  <a:gd name="connsiteX154" fmla="*/ 161202 w 1404720"/>
                  <a:gd name="connsiteY154" fmla="*/ 2617876 h 2812935"/>
                  <a:gd name="connsiteX155" fmla="*/ 76766 w 1404720"/>
                  <a:gd name="connsiteY155" fmla="*/ 2617876 h 2812935"/>
                  <a:gd name="connsiteX156" fmla="*/ 36398 w 1404720"/>
                  <a:gd name="connsiteY156" fmla="*/ 2658244 h 2812935"/>
                  <a:gd name="connsiteX157" fmla="*/ 76766 w 1404720"/>
                  <a:gd name="connsiteY157" fmla="*/ 2698612 h 2812935"/>
                  <a:gd name="connsiteX158" fmla="*/ 117134 w 1404720"/>
                  <a:gd name="connsiteY158" fmla="*/ 2658244 h 2812935"/>
                  <a:gd name="connsiteX159" fmla="*/ 76766 w 1404720"/>
                  <a:gd name="connsiteY159" fmla="*/ 2617876 h 2812935"/>
                  <a:gd name="connsiteX160" fmla="*/ 1343312 w 1404720"/>
                  <a:gd name="connsiteY160" fmla="*/ 2531827 h 2812935"/>
                  <a:gd name="connsiteX161" fmla="*/ 1302944 w 1404720"/>
                  <a:gd name="connsiteY161" fmla="*/ 2572195 h 2812935"/>
                  <a:gd name="connsiteX162" fmla="*/ 1343312 w 1404720"/>
                  <a:gd name="connsiteY162" fmla="*/ 2612563 h 2812935"/>
                  <a:gd name="connsiteX163" fmla="*/ 1383680 w 1404720"/>
                  <a:gd name="connsiteY163" fmla="*/ 2572195 h 2812935"/>
                  <a:gd name="connsiteX164" fmla="*/ 1343312 w 1404720"/>
                  <a:gd name="connsiteY164" fmla="*/ 2531827 h 2812935"/>
                  <a:gd name="connsiteX165" fmla="*/ 1258874 w 1404720"/>
                  <a:gd name="connsiteY165" fmla="*/ 2531827 h 2812935"/>
                  <a:gd name="connsiteX166" fmla="*/ 1218506 w 1404720"/>
                  <a:gd name="connsiteY166" fmla="*/ 2572195 h 2812935"/>
                  <a:gd name="connsiteX167" fmla="*/ 1258874 w 1404720"/>
                  <a:gd name="connsiteY167" fmla="*/ 2612563 h 2812935"/>
                  <a:gd name="connsiteX168" fmla="*/ 1299242 w 1404720"/>
                  <a:gd name="connsiteY168" fmla="*/ 2572195 h 2812935"/>
                  <a:gd name="connsiteX169" fmla="*/ 1258874 w 1404720"/>
                  <a:gd name="connsiteY169" fmla="*/ 2531827 h 2812935"/>
                  <a:gd name="connsiteX170" fmla="*/ 1174438 w 1404720"/>
                  <a:gd name="connsiteY170" fmla="*/ 2531827 h 2812935"/>
                  <a:gd name="connsiteX171" fmla="*/ 1134070 w 1404720"/>
                  <a:gd name="connsiteY171" fmla="*/ 2572195 h 2812935"/>
                  <a:gd name="connsiteX172" fmla="*/ 1174438 w 1404720"/>
                  <a:gd name="connsiteY172" fmla="*/ 2612563 h 2812935"/>
                  <a:gd name="connsiteX173" fmla="*/ 1214806 w 1404720"/>
                  <a:gd name="connsiteY173" fmla="*/ 2572195 h 2812935"/>
                  <a:gd name="connsiteX174" fmla="*/ 1174438 w 1404720"/>
                  <a:gd name="connsiteY174" fmla="*/ 2531827 h 2812935"/>
                  <a:gd name="connsiteX175" fmla="*/ 1090002 w 1404720"/>
                  <a:gd name="connsiteY175" fmla="*/ 2531827 h 2812935"/>
                  <a:gd name="connsiteX176" fmla="*/ 1049634 w 1404720"/>
                  <a:gd name="connsiteY176" fmla="*/ 2572195 h 2812935"/>
                  <a:gd name="connsiteX177" fmla="*/ 1090002 w 1404720"/>
                  <a:gd name="connsiteY177" fmla="*/ 2612563 h 2812935"/>
                  <a:gd name="connsiteX178" fmla="*/ 1130370 w 1404720"/>
                  <a:gd name="connsiteY178" fmla="*/ 2572195 h 2812935"/>
                  <a:gd name="connsiteX179" fmla="*/ 1090002 w 1404720"/>
                  <a:gd name="connsiteY179" fmla="*/ 2531827 h 2812935"/>
                  <a:gd name="connsiteX180" fmla="*/ 1005565 w 1404720"/>
                  <a:gd name="connsiteY180" fmla="*/ 2531827 h 2812935"/>
                  <a:gd name="connsiteX181" fmla="*/ 965197 w 1404720"/>
                  <a:gd name="connsiteY181" fmla="*/ 2572195 h 2812935"/>
                  <a:gd name="connsiteX182" fmla="*/ 1005565 w 1404720"/>
                  <a:gd name="connsiteY182" fmla="*/ 2612563 h 2812935"/>
                  <a:gd name="connsiteX183" fmla="*/ 1045933 w 1404720"/>
                  <a:gd name="connsiteY183" fmla="*/ 2572195 h 2812935"/>
                  <a:gd name="connsiteX184" fmla="*/ 1005565 w 1404720"/>
                  <a:gd name="connsiteY184" fmla="*/ 2531827 h 2812935"/>
                  <a:gd name="connsiteX185" fmla="*/ 921129 w 1404720"/>
                  <a:gd name="connsiteY185" fmla="*/ 2531827 h 2812935"/>
                  <a:gd name="connsiteX186" fmla="*/ 880761 w 1404720"/>
                  <a:gd name="connsiteY186" fmla="*/ 2572195 h 2812935"/>
                  <a:gd name="connsiteX187" fmla="*/ 921129 w 1404720"/>
                  <a:gd name="connsiteY187" fmla="*/ 2612563 h 2812935"/>
                  <a:gd name="connsiteX188" fmla="*/ 961497 w 1404720"/>
                  <a:gd name="connsiteY188" fmla="*/ 2572195 h 2812935"/>
                  <a:gd name="connsiteX189" fmla="*/ 921129 w 1404720"/>
                  <a:gd name="connsiteY189" fmla="*/ 2531827 h 2812935"/>
                  <a:gd name="connsiteX190" fmla="*/ 836693 w 1404720"/>
                  <a:gd name="connsiteY190" fmla="*/ 2531827 h 2812935"/>
                  <a:gd name="connsiteX191" fmla="*/ 796325 w 1404720"/>
                  <a:gd name="connsiteY191" fmla="*/ 2572195 h 2812935"/>
                  <a:gd name="connsiteX192" fmla="*/ 836693 w 1404720"/>
                  <a:gd name="connsiteY192" fmla="*/ 2612563 h 2812935"/>
                  <a:gd name="connsiteX193" fmla="*/ 877061 w 1404720"/>
                  <a:gd name="connsiteY193" fmla="*/ 2572195 h 2812935"/>
                  <a:gd name="connsiteX194" fmla="*/ 836693 w 1404720"/>
                  <a:gd name="connsiteY194" fmla="*/ 2531827 h 2812935"/>
                  <a:gd name="connsiteX195" fmla="*/ 752256 w 1404720"/>
                  <a:gd name="connsiteY195" fmla="*/ 2531827 h 2812935"/>
                  <a:gd name="connsiteX196" fmla="*/ 711888 w 1404720"/>
                  <a:gd name="connsiteY196" fmla="*/ 2572195 h 2812935"/>
                  <a:gd name="connsiteX197" fmla="*/ 752256 w 1404720"/>
                  <a:gd name="connsiteY197" fmla="*/ 2612563 h 2812935"/>
                  <a:gd name="connsiteX198" fmla="*/ 792624 w 1404720"/>
                  <a:gd name="connsiteY198" fmla="*/ 2572195 h 2812935"/>
                  <a:gd name="connsiteX199" fmla="*/ 752256 w 1404720"/>
                  <a:gd name="connsiteY199" fmla="*/ 2531827 h 2812935"/>
                  <a:gd name="connsiteX200" fmla="*/ 667820 w 1404720"/>
                  <a:gd name="connsiteY200" fmla="*/ 2531827 h 2812935"/>
                  <a:gd name="connsiteX201" fmla="*/ 627452 w 1404720"/>
                  <a:gd name="connsiteY201" fmla="*/ 2572195 h 2812935"/>
                  <a:gd name="connsiteX202" fmla="*/ 667820 w 1404720"/>
                  <a:gd name="connsiteY202" fmla="*/ 2612563 h 2812935"/>
                  <a:gd name="connsiteX203" fmla="*/ 708188 w 1404720"/>
                  <a:gd name="connsiteY203" fmla="*/ 2572195 h 2812935"/>
                  <a:gd name="connsiteX204" fmla="*/ 667820 w 1404720"/>
                  <a:gd name="connsiteY204" fmla="*/ 2531827 h 2812935"/>
                  <a:gd name="connsiteX205" fmla="*/ 583384 w 1404720"/>
                  <a:gd name="connsiteY205" fmla="*/ 2531827 h 2812935"/>
                  <a:gd name="connsiteX206" fmla="*/ 543016 w 1404720"/>
                  <a:gd name="connsiteY206" fmla="*/ 2572195 h 2812935"/>
                  <a:gd name="connsiteX207" fmla="*/ 583384 w 1404720"/>
                  <a:gd name="connsiteY207" fmla="*/ 2612563 h 2812935"/>
                  <a:gd name="connsiteX208" fmla="*/ 623752 w 1404720"/>
                  <a:gd name="connsiteY208" fmla="*/ 2572195 h 2812935"/>
                  <a:gd name="connsiteX209" fmla="*/ 583384 w 1404720"/>
                  <a:gd name="connsiteY209" fmla="*/ 2531827 h 2812935"/>
                  <a:gd name="connsiteX210" fmla="*/ 498947 w 1404720"/>
                  <a:gd name="connsiteY210" fmla="*/ 2531827 h 2812935"/>
                  <a:gd name="connsiteX211" fmla="*/ 458579 w 1404720"/>
                  <a:gd name="connsiteY211" fmla="*/ 2572195 h 2812935"/>
                  <a:gd name="connsiteX212" fmla="*/ 498947 w 1404720"/>
                  <a:gd name="connsiteY212" fmla="*/ 2612563 h 2812935"/>
                  <a:gd name="connsiteX213" fmla="*/ 539315 w 1404720"/>
                  <a:gd name="connsiteY213" fmla="*/ 2572195 h 2812935"/>
                  <a:gd name="connsiteX214" fmla="*/ 498947 w 1404720"/>
                  <a:gd name="connsiteY214" fmla="*/ 2531827 h 2812935"/>
                  <a:gd name="connsiteX215" fmla="*/ 414511 w 1404720"/>
                  <a:gd name="connsiteY215" fmla="*/ 2531827 h 2812935"/>
                  <a:gd name="connsiteX216" fmla="*/ 374143 w 1404720"/>
                  <a:gd name="connsiteY216" fmla="*/ 2572195 h 2812935"/>
                  <a:gd name="connsiteX217" fmla="*/ 414511 w 1404720"/>
                  <a:gd name="connsiteY217" fmla="*/ 2612563 h 2812935"/>
                  <a:gd name="connsiteX218" fmla="*/ 454879 w 1404720"/>
                  <a:gd name="connsiteY218" fmla="*/ 2572195 h 2812935"/>
                  <a:gd name="connsiteX219" fmla="*/ 414511 w 1404720"/>
                  <a:gd name="connsiteY219" fmla="*/ 2531827 h 2812935"/>
                  <a:gd name="connsiteX220" fmla="*/ 330075 w 1404720"/>
                  <a:gd name="connsiteY220" fmla="*/ 2531827 h 2812935"/>
                  <a:gd name="connsiteX221" fmla="*/ 289707 w 1404720"/>
                  <a:gd name="connsiteY221" fmla="*/ 2572195 h 2812935"/>
                  <a:gd name="connsiteX222" fmla="*/ 330075 w 1404720"/>
                  <a:gd name="connsiteY222" fmla="*/ 2612563 h 2812935"/>
                  <a:gd name="connsiteX223" fmla="*/ 370443 w 1404720"/>
                  <a:gd name="connsiteY223" fmla="*/ 2572195 h 2812935"/>
                  <a:gd name="connsiteX224" fmla="*/ 330075 w 1404720"/>
                  <a:gd name="connsiteY224" fmla="*/ 2531827 h 2812935"/>
                  <a:gd name="connsiteX225" fmla="*/ 245639 w 1404720"/>
                  <a:gd name="connsiteY225" fmla="*/ 2531827 h 2812935"/>
                  <a:gd name="connsiteX226" fmla="*/ 205271 w 1404720"/>
                  <a:gd name="connsiteY226" fmla="*/ 2572195 h 2812935"/>
                  <a:gd name="connsiteX227" fmla="*/ 245639 w 1404720"/>
                  <a:gd name="connsiteY227" fmla="*/ 2612563 h 2812935"/>
                  <a:gd name="connsiteX228" fmla="*/ 286007 w 1404720"/>
                  <a:gd name="connsiteY228" fmla="*/ 2572195 h 2812935"/>
                  <a:gd name="connsiteX229" fmla="*/ 245639 w 1404720"/>
                  <a:gd name="connsiteY229" fmla="*/ 2531827 h 2812935"/>
                  <a:gd name="connsiteX230" fmla="*/ 161202 w 1404720"/>
                  <a:gd name="connsiteY230" fmla="*/ 2531827 h 2812935"/>
                  <a:gd name="connsiteX231" fmla="*/ 120834 w 1404720"/>
                  <a:gd name="connsiteY231" fmla="*/ 2572195 h 2812935"/>
                  <a:gd name="connsiteX232" fmla="*/ 161202 w 1404720"/>
                  <a:gd name="connsiteY232" fmla="*/ 2612563 h 2812935"/>
                  <a:gd name="connsiteX233" fmla="*/ 201570 w 1404720"/>
                  <a:gd name="connsiteY233" fmla="*/ 2572195 h 2812935"/>
                  <a:gd name="connsiteX234" fmla="*/ 161202 w 1404720"/>
                  <a:gd name="connsiteY234" fmla="*/ 2531827 h 2812935"/>
                  <a:gd name="connsiteX235" fmla="*/ 76766 w 1404720"/>
                  <a:gd name="connsiteY235" fmla="*/ 2531827 h 2812935"/>
                  <a:gd name="connsiteX236" fmla="*/ 36398 w 1404720"/>
                  <a:gd name="connsiteY236" fmla="*/ 2572195 h 2812935"/>
                  <a:gd name="connsiteX237" fmla="*/ 76766 w 1404720"/>
                  <a:gd name="connsiteY237" fmla="*/ 2612563 h 2812935"/>
                  <a:gd name="connsiteX238" fmla="*/ 117134 w 1404720"/>
                  <a:gd name="connsiteY238" fmla="*/ 2572195 h 2812935"/>
                  <a:gd name="connsiteX239" fmla="*/ 76766 w 1404720"/>
                  <a:gd name="connsiteY239" fmla="*/ 2531827 h 2812935"/>
                  <a:gd name="connsiteX240" fmla="*/ 1343312 w 1404720"/>
                  <a:gd name="connsiteY240" fmla="*/ 2445777 h 2812935"/>
                  <a:gd name="connsiteX241" fmla="*/ 1302944 w 1404720"/>
                  <a:gd name="connsiteY241" fmla="*/ 2486145 h 2812935"/>
                  <a:gd name="connsiteX242" fmla="*/ 1343312 w 1404720"/>
                  <a:gd name="connsiteY242" fmla="*/ 2526513 h 2812935"/>
                  <a:gd name="connsiteX243" fmla="*/ 1383680 w 1404720"/>
                  <a:gd name="connsiteY243" fmla="*/ 2486145 h 2812935"/>
                  <a:gd name="connsiteX244" fmla="*/ 1343312 w 1404720"/>
                  <a:gd name="connsiteY244" fmla="*/ 2445777 h 2812935"/>
                  <a:gd name="connsiteX245" fmla="*/ 1258874 w 1404720"/>
                  <a:gd name="connsiteY245" fmla="*/ 2445777 h 2812935"/>
                  <a:gd name="connsiteX246" fmla="*/ 1218506 w 1404720"/>
                  <a:gd name="connsiteY246" fmla="*/ 2486145 h 2812935"/>
                  <a:gd name="connsiteX247" fmla="*/ 1258874 w 1404720"/>
                  <a:gd name="connsiteY247" fmla="*/ 2526513 h 2812935"/>
                  <a:gd name="connsiteX248" fmla="*/ 1299242 w 1404720"/>
                  <a:gd name="connsiteY248" fmla="*/ 2486145 h 2812935"/>
                  <a:gd name="connsiteX249" fmla="*/ 1258874 w 1404720"/>
                  <a:gd name="connsiteY249" fmla="*/ 2445777 h 2812935"/>
                  <a:gd name="connsiteX250" fmla="*/ 1174438 w 1404720"/>
                  <a:gd name="connsiteY250" fmla="*/ 2445777 h 2812935"/>
                  <a:gd name="connsiteX251" fmla="*/ 1134070 w 1404720"/>
                  <a:gd name="connsiteY251" fmla="*/ 2486145 h 2812935"/>
                  <a:gd name="connsiteX252" fmla="*/ 1174438 w 1404720"/>
                  <a:gd name="connsiteY252" fmla="*/ 2526513 h 2812935"/>
                  <a:gd name="connsiteX253" fmla="*/ 1214806 w 1404720"/>
                  <a:gd name="connsiteY253" fmla="*/ 2486145 h 2812935"/>
                  <a:gd name="connsiteX254" fmla="*/ 1174438 w 1404720"/>
                  <a:gd name="connsiteY254" fmla="*/ 2445777 h 2812935"/>
                  <a:gd name="connsiteX255" fmla="*/ 1090002 w 1404720"/>
                  <a:gd name="connsiteY255" fmla="*/ 2445777 h 2812935"/>
                  <a:gd name="connsiteX256" fmla="*/ 1049634 w 1404720"/>
                  <a:gd name="connsiteY256" fmla="*/ 2486145 h 2812935"/>
                  <a:gd name="connsiteX257" fmla="*/ 1090002 w 1404720"/>
                  <a:gd name="connsiteY257" fmla="*/ 2526513 h 2812935"/>
                  <a:gd name="connsiteX258" fmla="*/ 1130370 w 1404720"/>
                  <a:gd name="connsiteY258" fmla="*/ 2486145 h 2812935"/>
                  <a:gd name="connsiteX259" fmla="*/ 1090002 w 1404720"/>
                  <a:gd name="connsiteY259" fmla="*/ 2445777 h 2812935"/>
                  <a:gd name="connsiteX260" fmla="*/ 1005565 w 1404720"/>
                  <a:gd name="connsiteY260" fmla="*/ 2445777 h 2812935"/>
                  <a:gd name="connsiteX261" fmla="*/ 965197 w 1404720"/>
                  <a:gd name="connsiteY261" fmla="*/ 2486145 h 2812935"/>
                  <a:gd name="connsiteX262" fmla="*/ 1005565 w 1404720"/>
                  <a:gd name="connsiteY262" fmla="*/ 2526513 h 2812935"/>
                  <a:gd name="connsiteX263" fmla="*/ 1045933 w 1404720"/>
                  <a:gd name="connsiteY263" fmla="*/ 2486145 h 2812935"/>
                  <a:gd name="connsiteX264" fmla="*/ 1005565 w 1404720"/>
                  <a:gd name="connsiteY264" fmla="*/ 2445777 h 2812935"/>
                  <a:gd name="connsiteX265" fmla="*/ 921129 w 1404720"/>
                  <a:gd name="connsiteY265" fmla="*/ 2445777 h 2812935"/>
                  <a:gd name="connsiteX266" fmla="*/ 880761 w 1404720"/>
                  <a:gd name="connsiteY266" fmla="*/ 2486145 h 2812935"/>
                  <a:gd name="connsiteX267" fmla="*/ 921129 w 1404720"/>
                  <a:gd name="connsiteY267" fmla="*/ 2526513 h 2812935"/>
                  <a:gd name="connsiteX268" fmla="*/ 961497 w 1404720"/>
                  <a:gd name="connsiteY268" fmla="*/ 2486145 h 2812935"/>
                  <a:gd name="connsiteX269" fmla="*/ 921129 w 1404720"/>
                  <a:gd name="connsiteY269" fmla="*/ 2445777 h 2812935"/>
                  <a:gd name="connsiteX270" fmla="*/ 836693 w 1404720"/>
                  <a:gd name="connsiteY270" fmla="*/ 2445777 h 2812935"/>
                  <a:gd name="connsiteX271" fmla="*/ 796325 w 1404720"/>
                  <a:gd name="connsiteY271" fmla="*/ 2486145 h 2812935"/>
                  <a:gd name="connsiteX272" fmla="*/ 836693 w 1404720"/>
                  <a:gd name="connsiteY272" fmla="*/ 2526513 h 2812935"/>
                  <a:gd name="connsiteX273" fmla="*/ 877061 w 1404720"/>
                  <a:gd name="connsiteY273" fmla="*/ 2486145 h 2812935"/>
                  <a:gd name="connsiteX274" fmla="*/ 836693 w 1404720"/>
                  <a:gd name="connsiteY274" fmla="*/ 2445777 h 2812935"/>
                  <a:gd name="connsiteX275" fmla="*/ 752256 w 1404720"/>
                  <a:gd name="connsiteY275" fmla="*/ 2445777 h 2812935"/>
                  <a:gd name="connsiteX276" fmla="*/ 711888 w 1404720"/>
                  <a:gd name="connsiteY276" fmla="*/ 2486145 h 2812935"/>
                  <a:gd name="connsiteX277" fmla="*/ 752256 w 1404720"/>
                  <a:gd name="connsiteY277" fmla="*/ 2526513 h 2812935"/>
                  <a:gd name="connsiteX278" fmla="*/ 792624 w 1404720"/>
                  <a:gd name="connsiteY278" fmla="*/ 2486145 h 2812935"/>
                  <a:gd name="connsiteX279" fmla="*/ 752256 w 1404720"/>
                  <a:gd name="connsiteY279" fmla="*/ 2445777 h 2812935"/>
                  <a:gd name="connsiteX280" fmla="*/ 667820 w 1404720"/>
                  <a:gd name="connsiteY280" fmla="*/ 2445777 h 2812935"/>
                  <a:gd name="connsiteX281" fmla="*/ 627452 w 1404720"/>
                  <a:gd name="connsiteY281" fmla="*/ 2486145 h 2812935"/>
                  <a:gd name="connsiteX282" fmla="*/ 667820 w 1404720"/>
                  <a:gd name="connsiteY282" fmla="*/ 2526513 h 2812935"/>
                  <a:gd name="connsiteX283" fmla="*/ 708188 w 1404720"/>
                  <a:gd name="connsiteY283" fmla="*/ 2486145 h 2812935"/>
                  <a:gd name="connsiteX284" fmla="*/ 667820 w 1404720"/>
                  <a:gd name="connsiteY284" fmla="*/ 2445777 h 2812935"/>
                  <a:gd name="connsiteX285" fmla="*/ 583384 w 1404720"/>
                  <a:gd name="connsiteY285" fmla="*/ 2445777 h 2812935"/>
                  <a:gd name="connsiteX286" fmla="*/ 543016 w 1404720"/>
                  <a:gd name="connsiteY286" fmla="*/ 2486145 h 2812935"/>
                  <a:gd name="connsiteX287" fmla="*/ 583384 w 1404720"/>
                  <a:gd name="connsiteY287" fmla="*/ 2526513 h 2812935"/>
                  <a:gd name="connsiteX288" fmla="*/ 623752 w 1404720"/>
                  <a:gd name="connsiteY288" fmla="*/ 2486145 h 2812935"/>
                  <a:gd name="connsiteX289" fmla="*/ 583384 w 1404720"/>
                  <a:gd name="connsiteY289" fmla="*/ 2445777 h 2812935"/>
                  <a:gd name="connsiteX290" fmla="*/ 498947 w 1404720"/>
                  <a:gd name="connsiteY290" fmla="*/ 2445777 h 2812935"/>
                  <a:gd name="connsiteX291" fmla="*/ 458579 w 1404720"/>
                  <a:gd name="connsiteY291" fmla="*/ 2486145 h 2812935"/>
                  <a:gd name="connsiteX292" fmla="*/ 498947 w 1404720"/>
                  <a:gd name="connsiteY292" fmla="*/ 2526513 h 2812935"/>
                  <a:gd name="connsiteX293" fmla="*/ 539315 w 1404720"/>
                  <a:gd name="connsiteY293" fmla="*/ 2486145 h 2812935"/>
                  <a:gd name="connsiteX294" fmla="*/ 498947 w 1404720"/>
                  <a:gd name="connsiteY294" fmla="*/ 2445777 h 2812935"/>
                  <a:gd name="connsiteX295" fmla="*/ 414511 w 1404720"/>
                  <a:gd name="connsiteY295" fmla="*/ 2445777 h 2812935"/>
                  <a:gd name="connsiteX296" fmla="*/ 374143 w 1404720"/>
                  <a:gd name="connsiteY296" fmla="*/ 2486145 h 2812935"/>
                  <a:gd name="connsiteX297" fmla="*/ 414511 w 1404720"/>
                  <a:gd name="connsiteY297" fmla="*/ 2526513 h 2812935"/>
                  <a:gd name="connsiteX298" fmla="*/ 454879 w 1404720"/>
                  <a:gd name="connsiteY298" fmla="*/ 2486145 h 2812935"/>
                  <a:gd name="connsiteX299" fmla="*/ 414511 w 1404720"/>
                  <a:gd name="connsiteY299" fmla="*/ 2445777 h 2812935"/>
                  <a:gd name="connsiteX300" fmla="*/ 330075 w 1404720"/>
                  <a:gd name="connsiteY300" fmla="*/ 2445777 h 2812935"/>
                  <a:gd name="connsiteX301" fmla="*/ 289707 w 1404720"/>
                  <a:gd name="connsiteY301" fmla="*/ 2486145 h 2812935"/>
                  <a:gd name="connsiteX302" fmla="*/ 330075 w 1404720"/>
                  <a:gd name="connsiteY302" fmla="*/ 2526513 h 2812935"/>
                  <a:gd name="connsiteX303" fmla="*/ 370443 w 1404720"/>
                  <a:gd name="connsiteY303" fmla="*/ 2486145 h 2812935"/>
                  <a:gd name="connsiteX304" fmla="*/ 330075 w 1404720"/>
                  <a:gd name="connsiteY304" fmla="*/ 2445777 h 2812935"/>
                  <a:gd name="connsiteX305" fmla="*/ 245639 w 1404720"/>
                  <a:gd name="connsiteY305" fmla="*/ 2445777 h 2812935"/>
                  <a:gd name="connsiteX306" fmla="*/ 205271 w 1404720"/>
                  <a:gd name="connsiteY306" fmla="*/ 2486145 h 2812935"/>
                  <a:gd name="connsiteX307" fmla="*/ 245639 w 1404720"/>
                  <a:gd name="connsiteY307" fmla="*/ 2526513 h 2812935"/>
                  <a:gd name="connsiteX308" fmla="*/ 286007 w 1404720"/>
                  <a:gd name="connsiteY308" fmla="*/ 2486145 h 2812935"/>
                  <a:gd name="connsiteX309" fmla="*/ 245639 w 1404720"/>
                  <a:gd name="connsiteY309" fmla="*/ 2445777 h 2812935"/>
                  <a:gd name="connsiteX310" fmla="*/ 161202 w 1404720"/>
                  <a:gd name="connsiteY310" fmla="*/ 2445777 h 2812935"/>
                  <a:gd name="connsiteX311" fmla="*/ 120834 w 1404720"/>
                  <a:gd name="connsiteY311" fmla="*/ 2486145 h 2812935"/>
                  <a:gd name="connsiteX312" fmla="*/ 161202 w 1404720"/>
                  <a:gd name="connsiteY312" fmla="*/ 2526513 h 2812935"/>
                  <a:gd name="connsiteX313" fmla="*/ 201570 w 1404720"/>
                  <a:gd name="connsiteY313" fmla="*/ 2486145 h 2812935"/>
                  <a:gd name="connsiteX314" fmla="*/ 161202 w 1404720"/>
                  <a:gd name="connsiteY314" fmla="*/ 2445777 h 2812935"/>
                  <a:gd name="connsiteX315" fmla="*/ 76766 w 1404720"/>
                  <a:gd name="connsiteY315" fmla="*/ 2445777 h 2812935"/>
                  <a:gd name="connsiteX316" fmla="*/ 36398 w 1404720"/>
                  <a:gd name="connsiteY316" fmla="*/ 2486145 h 2812935"/>
                  <a:gd name="connsiteX317" fmla="*/ 76766 w 1404720"/>
                  <a:gd name="connsiteY317" fmla="*/ 2526513 h 2812935"/>
                  <a:gd name="connsiteX318" fmla="*/ 117134 w 1404720"/>
                  <a:gd name="connsiteY318" fmla="*/ 2486145 h 2812935"/>
                  <a:gd name="connsiteX319" fmla="*/ 76766 w 1404720"/>
                  <a:gd name="connsiteY319" fmla="*/ 2445777 h 2812935"/>
                  <a:gd name="connsiteX320" fmla="*/ 1343312 w 1404720"/>
                  <a:gd name="connsiteY320" fmla="*/ 2359728 h 2812935"/>
                  <a:gd name="connsiteX321" fmla="*/ 1302944 w 1404720"/>
                  <a:gd name="connsiteY321" fmla="*/ 2400096 h 2812935"/>
                  <a:gd name="connsiteX322" fmla="*/ 1343312 w 1404720"/>
                  <a:gd name="connsiteY322" fmla="*/ 2440464 h 2812935"/>
                  <a:gd name="connsiteX323" fmla="*/ 1383680 w 1404720"/>
                  <a:gd name="connsiteY323" fmla="*/ 2400096 h 2812935"/>
                  <a:gd name="connsiteX324" fmla="*/ 1343312 w 1404720"/>
                  <a:gd name="connsiteY324" fmla="*/ 2359728 h 2812935"/>
                  <a:gd name="connsiteX325" fmla="*/ 1258874 w 1404720"/>
                  <a:gd name="connsiteY325" fmla="*/ 2359728 h 2812935"/>
                  <a:gd name="connsiteX326" fmla="*/ 1218506 w 1404720"/>
                  <a:gd name="connsiteY326" fmla="*/ 2400096 h 2812935"/>
                  <a:gd name="connsiteX327" fmla="*/ 1258874 w 1404720"/>
                  <a:gd name="connsiteY327" fmla="*/ 2440464 h 2812935"/>
                  <a:gd name="connsiteX328" fmla="*/ 1299242 w 1404720"/>
                  <a:gd name="connsiteY328" fmla="*/ 2400096 h 2812935"/>
                  <a:gd name="connsiteX329" fmla="*/ 1258874 w 1404720"/>
                  <a:gd name="connsiteY329" fmla="*/ 2359728 h 2812935"/>
                  <a:gd name="connsiteX330" fmla="*/ 1174438 w 1404720"/>
                  <a:gd name="connsiteY330" fmla="*/ 2359728 h 2812935"/>
                  <a:gd name="connsiteX331" fmla="*/ 1134070 w 1404720"/>
                  <a:gd name="connsiteY331" fmla="*/ 2400096 h 2812935"/>
                  <a:gd name="connsiteX332" fmla="*/ 1174438 w 1404720"/>
                  <a:gd name="connsiteY332" fmla="*/ 2440464 h 2812935"/>
                  <a:gd name="connsiteX333" fmla="*/ 1214806 w 1404720"/>
                  <a:gd name="connsiteY333" fmla="*/ 2400096 h 2812935"/>
                  <a:gd name="connsiteX334" fmla="*/ 1174438 w 1404720"/>
                  <a:gd name="connsiteY334" fmla="*/ 2359728 h 2812935"/>
                  <a:gd name="connsiteX335" fmla="*/ 1090002 w 1404720"/>
                  <a:gd name="connsiteY335" fmla="*/ 2359728 h 2812935"/>
                  <a:gd name="connsiteX336" fmla="*/ 1049634 w 1404720"/>
                  <a:gd name="connsiteY336" fmla="*/ 2400096 h 2812935"/>
                  <a:gd name="connsiteX337" fmla="*/ 1090002 w 1404720"/>
                  <a:gd name="connsiteY337" fmla="*/ 2440464 h 2812935"/>
                  <a:gd name="connsiteX338" fmla="*/ 1130370 w 1404720"/>
                  <a:gd name="connsiteY338" fmla="*/ 2400096 h 2812935"/>
                  <a:gd name="connsiteX339" fmla="*/ 1090002 w 1404720"/>
                  <a:gd name="connsiteY339" fmla="*/ 2359728 h 2812935"/>
                  <a:gd name="connsiteX340" fmla="*/ 1005565 w 1404720"/>
                  <a:gd name="connsiteY340" fmla="*/ 2359728 h 2812935"/>
                  <a:gd name="connsiteX341" fmla="*/ 965197 w 1404720"/>
                  <a:gd name="connsiteY341" fmla="*/ 2400096 h 2812935"/>
                  <a:gd name="connsiteX342" fmla="*/ 1005565 w 1404720"/>
                  <a:gd name="connsiteY342" fmla="*/ 2440464 h 2812935"/>
                  <a:gd name="connsiteX343" fmla="*/ 1045933 w 1404720"/>
                  <a:gd name="connsiteY343" fmla="*/ 2400096 h 2812935"/>
                  <a:gd name="connsiteX344" fmla="*/ 1005565 w 1404720"/>
                  <a:gd name="connsiteY344" fmla="*/ 2359728 h 2812935"/>
                  <a:gd name="connsiteX345" fmla="*/ 921129 w 1404720"/>
                  <a:gd name="connsiteY345" fmla="*/ 2359728 h 2812935"/>
                  <a:gd name="connsiteX346" fmla="*/ 880761 w 1404720"/>
                  <a:gd name="connsiteY346" fmla="*/ 2400096 h 2812935"/>
                  <a:gd name="connsiteX347" fmla="*/ 921129 w 1404720"/>
                  <a:gd name="connsiteY347" fmla="*/ 2440464 h 2812935"/>
                  <a:gd name="connsiteX348" fmla="*/ 961497 w 1404720"/>
                  <a:gd name="connsiteY348" fmla="*/ 2400096 h 2812935"/>
                  <a:gd name="connsiteX349" fmla="*/ 921129 w 1404720"/>
                  <a:gd name="connsiteY349" fmla="*/ 2359728 h 2812935"/>
                  <a:gd name="connsiteX350" fmla="*/ 836693 w 1404720"/>
                  <a:gd name="connsiteY350" fmla="*/ 2359728 h 2812935"/>
                  <a:gd name="connsiteX351" fmla="*/ 796325 w 1404720"/>
                  <a:gd name="connsiteY351" fmla="*/ 2400096 h 2812935"/>
                  <a:gd name="connsiteX352" fmla="*/ 836693 w 1404720"/>
                  <a:gd name="connsiteY352" fmla="*/ 2440464 h 2812935"/>
                  <a:gd name="connsiteX353" fmla="*/ 877061 w 1404720"/>
                  <a:gd name="connsiteY353" fmla="*/ 2400096 h 2812935"/>
                  <a:gd name="connsiteX354" fmla="*/ 836693 w 1404720"/>
                  <a:gd name="connsiteY354" fmla="*/ 2359728 h 2812935"/>
                  <a:gd name="connsiteX355" fmla="*/ 752256 w 1404720"/>
                  <a:gd name="connsiteY355" fmla="*/ 2359728 h 2812935"/>
                  <a:gd name="connsiteX356" fmla="*/ 711888 w 1404720"/>
                  <a:gd name="connsiteY356" fmla="*/ 2400096 h 2812935"/>
                  <a:gd name="connsiteX357" fmla="*/ 752256 w 1404720"/>
                  <a:gd name="connsiteY357" fmla="*/ 2440464 h 2812935"/>
                  <a:gd name="connsiteX358" fmla="*/ 792624 w 1404720"/>
                  <a:gd name="connsiteY358" fmla="*/ 2400096 h 2812935"/>
                  <a:gd name="connsiteX359" fmla="*/ 752256 w 1404720"/>
                  <a:gd name="connsiteY359" fmla="*/ 2359728 h 2812935"/>
                  <a:gd name="connsiteX360" fmla="*/ 667820 w 1404720"/>
                  <a:gd name="connsiteY360" fmla="*/ 2359728 h 2812935"/>
                  <a:gd name="connsiteX361" fmla="*/ 627452 w 1404720"/>
                  <a:gd name="connsiteY361" fmla="*/ 2400096 h 2812935"/>
                  <a:gd name="connsiteX362" fmla="*/ 667820 w 1404720"/>
                  <a:gd name="connsiteY362" fmla="*/ 2440464 h 2812935"/>
                  <a:gd name="connsiteX363" fmla="*/ 708188 w 1404720"/>
                  <a:gd name="connsiteY363" fmla="*/ 2400096 h 2812935"/>
                  <a:gd name="connsiteX364" fmla="*/ 667820 w 1404720"/>
                  <a:gd name="connsiteY364" fmla="*/ 2359728 h 2812935"/>
                  <a:gd name="connsiteX365" fmla="*/ 583384 w 1404720"/>
                  <a:gd name="connsiteY365" fmla="*/ 2359728 h 2812935"/>
                  <a:gd name="connsiteX366" fmla="*/ 543016 w 1404720"/>
                  <a:gd name="connsiteY366" fmla="*/ 2400096 h 2812935"/>
                  <a:gd name="connsiteX367" fmla="*/ 583384 w 1404720"/>
                  <a:gd name="connsiteY367" fmla="*/ 2440464 h 2812935"/>
                  <a:gd name="connsiteX368" fmla="*/ 623752 w 1404720"/>
                  <a:gd name="connsiteY368" fmla="*/ 2400096 h 2812935"/>
                  <a:gd name="connsiteX369" fmla="*/ 583384 w 1404720"/>
                  <a:gd name="connsiteY369" fmla="*/ 2359728 h 2812935"/>
                  <a:gd name="connsiteX370" fmla="*/ 498947 w 1404720"/>
                  <a:gd name="connsiteY370" fmla="*/ 2359728 h 2812935"/>
                  <a:gd name="connsiteX371" fmla="*/ 458579 w 1404720"/>
                  <a:gd name="connsiteY371" fmla="*/ 2400096 h 2812935"/>
                  <a:gd name="connsiteX372" fmla="*/ 498947 w 1404720"/>
                  <a:gd name="connsiteY372" fmla="*/ 2440464 h 2812935"/>
                  <a:gd name="connsiteX373" fmla="*/ 539315 w 1404720"/>
                  <a:gd name="connsiteY373" fmla="*/ 2400096 h 2812935"/>
                  <a:gd name="connsiteX374" fmla="*/ 498947 w 1404720"/>
                  <a:gd name="connsiteY374" fmla="*/ 2359728 h 2812935"/>
                  <a:gd name="connsiteX375" fmla="*/ 414511 w 1404720"/>
                  <a:gd name="connsiteY375" fmla="*/ 2359728 h 2812935"/>
                  <a:gd name="connsiteX376" fmla="*/ 374143 w 1404720"/>
                  <a:gd name="connsiteY376" fmla="*/ 2400096 h 2812935"/>
                  <a:gd name="connsiteX377" fmla="*/ 414511 w 1404720"/>
                  <a:gd name="connsiteY377" fmla="*/ 2440464 h 2812935"/>
                  <a:gd name="connsiteX378" fmla="*/ 454879 w 1404720"/>
                  <a:gd name="connsiteY378" fmla="*/ 2400096 h 2812935"/>
                  <a:gd name="connsiteX379" fmla="*/ 414511 w 1404720"/>
                  <a:gd name="connsiteY379" fmla="*/ 2359728 h 2812935"/>
                  <a:gd name="connsiteX380" fmla="*/ 330075 w 1404720"/>
                  <a:gd name="connsiteY380" fmla="*/ 2359728 h 2812935"/>
                  <a:gd name="connsiteX381" fmla="*/ 289707 w 1404720"/>
                  <a:gd name="connsiteY381" fmla="*/ 2400096 h 2812935"/>
                  <a:gd name="connsiteX382" fmla="*/ 330075 w 1404720"/>
                  <a:gd name="connsiteY382" fmla="*/ 2440464 h 2812935"/>
                  <a:gd name="connsiteX383" fmla="*/ 370443 w 1404720"/>
                  <a:gd name="connsiteY383" fmla="*/ 2400096 h 2812935"/>
                  <a:gd name="connsiteX384" fmla="*/ 330075 w 1404720"/>
                  <a:gd name="connsiteY384" fmla="*/ 2359728 h 2812935"/>
                  <a:gd name="connsiteX385" fmla="*/ 245639 w 1404720"/>
                  <a:gd name="connsiteY385" fmla="*/ 2359728 h 2812935"/>
                  <a:gd name="connsiteX386" fmla="*/ 205271 w 1404720"/>
                  <a:gd name="connsiteY386" fmla="*/ 2400096 h 2812935"/>
                  <a:gd name="connsiteX387" fmla="*/ 245639 w 1404720"/>
                  <a:gd name="connsiteY387" fmla="*/ 2440464 h 2812935"/>
                  <a:gd name="connsiteX388" fmla="*/ 286007 w 1404720"/>
                  <a:gd name="connsiteY388" fmla="*/ 2400096 h 2812935"/>
                  <a:gd name="connsiteX389" fmla="*/ 245639 w 1404720"/>
                  <a:gd name="connsiteY389" fmla="*/ 2359728 h 2812935"/>
                  <a:gd name="connsiteX390" fmla="*/ 161202 w 1404720"/>
                  <a:gd name="connsiteY390" fmla="*/ 2359728 h 2812935"/>
                  <a:gd name="connsiteX391" fmla="*/ 120834 w 1404720"/>
                  <a:gd name="connsiteY391" fmla="*/ 2400096 h 2812935"/>
                  <a:gd name="connsiteX392" fmla="*/ 161202 w 1404720"/>
                  <a:gd name="connsiteY392" fmla="*/ 2440464 h 2812935"/>
                  <a:gd name="connsiteX393" fmla="*/ 201570 w 1404720"/>
                  <a:gd name="connsiteY393" fmla="*/ 2400096 h 2812935"/>
                  <a:gd name="connsiteX394" fmla="*/ 161202 w 1404720"/>
                  <a:gd name="connsiteY394" fmla="*/ 2359728 h 2812935"/>
                  <a:gd name="connsiteX395" fmla="*/ 76766 w 1404720"/>
                  <a:gd name="connsiteY395" fmla="*/ 2359728 h 2812935"/>
                  <a:gd name="connsiteX396" fmla="*/ 36398 w 1404720"/>
                  <a:gd name="connsiteY396" fmla="*/ 2400096 h 2812935"/>
                  <a:gd name="connsiteX397" fmla="*/ 76766 w 1404720"/>
                  <a:gd name="connsiteY397" fmla="*/ 2440464 h 2812935"/>
                  <a:gd name="connsiteX398" fmla="*/ 117134 w 1404720"/>
                  <a:gd name="connsiteY398" fmla="*/ 2400096 h 2812935"/>
                  <a:gd name="connsiteX399" fmla="*/ 76766 w 1404720"/>
                  <a:gd name="connsiteY399" fmla="*/ 2359728 h 2812935"/>
                  <a:gd name="connsiteX400" fmla="*/ 1343312 w 1404720"/>
                  <a:gd name="connsiteY400" fmla="*/ 2273679 h 2812935"/>
                  <a:gd name="connsiteX401" fmla="*/ 1302944 w 1404720"/>
                  <a:gd name="connsiteY401" fmla="*/ 2314047 h 2812935"/>
                  <a:gd name="connsiteX402" fmla="*/ 1343312 w 1404720"/>
                  <a:gd name="connsiteY402" fmla="*/ 2354415 h 2812935"/>
                  <a:gd name="connsiteX403" fmla="*/ 1383680 w 1404720"/>
                  <a:gd name="connsiteY403" fmla="*/ 2314047 h 2812935"/>
                  <a:gd name="connsiteX404" fmla="*/ 1343312 w 1404720"/>
                  <a:gd name="connsiteY404" fmla="*/ 2273679 h 2812935"/>
                  <a:gd name="connsiteX405" fmla="*/ 1258874 w 1404720"/>
                  <a:gd name="connsiteY405" fmla="*/ 2273679 h 2812935"/>
                  <a:gd name="connsiteX406" fmla="*/ 1218506 w 1404720"/>
                  <a:gd name="connsiteY406" fmla="*/ 2314047 h 2812935"/>
                  <a:gd name="connsiteX407" fmla="*/ 1258874 w 1404720"/>
                  <a:gd name="connsiteY407" fmla="*/ 2354415 h 2812935"/>
                  <a:gd name="connsiteX408" fmla="*/ 1299242 w 1404720"/>
                  <a:gd name="connsiteY408" fmla="*/ 2314047 h 2812935"/>
                  <a:gd name="connsiteX409" fmla="*/ 1258874 w 1404720"/>
                  <a:gd name="connsiteY409" fmla="*/ 2273679 h 2812935"/>
                  <a:gd name="connsiteX410" fmla="*/ 1174438 w 1404720"/>
                  <a:gd name="connsiteY410" fmla="*/ 2273679 h 2812935"/>
                  <a:gd name="connsiteX411" fmla="*/ 1134070 w 1404720"/>
                  <a:gd name="connsiteY411" fmla="*/ 2314047 h 2812935"/>
                  <a:gd name="connsiteX412" fmla="*/ 1174438 w 1404720"/>
                  <a:gd name="connsiteY412" fmla="*/ 2354415 h 2812935"/>
                  <a:gd name="connsiteX413" fmla="*/ 1214806 w 1404720"/>
                  <a:gd name="connsiteY413" fmla="*/ 2314047 h 2812935"/>
                  <a:gd name="connsiteX414" fmla="*/ 1174438 w 1404720"/>
                  <a:gd name="connsiteY414" fmla="*/ 2273679 h 2812935"/>
                  <a:gd name="connsiteX415" fmla="*/ 1090002 w 1404720"/>
                  <a:gd name="connsiteY415" fmla="*/ 2273679 h 2812935"/>
                  <a:gd name="connsiteX416" fmla="*/ 1049634 w 1404720"/>
                  <a:gd name="connsiteY416" fmla="*/ 2314047 h 2812935"/>
                  <a:gd name="connsiteX417" fmla="*/ 1090002 w 1404720"/>
                  <a:gd name="connsiteY417" fmla="*/ 2354415 h 2812935"/>
                  <a:gd name="connsiteX418" fmla="*/ 1130370 w 1404720"/>
                  <a:gd name="connsiteY418" fmla="*/ 2314047 h 2812935"/>
                  <a:gd name="connsiteX419" fmla="*/ 1090002 w 1404720"/>
                  <a:gd name="connsiteY419" fmla="*/ 2273679 h 2812935"/>
                  <a:gd name="connsiteX420" fmla="*/ 1005565 w 1404720"/>
                  <a:gd name="connsiteY420" fmla="*/ 2273679 h 2812935"/>
                  <a:gd name="connsiteX421" fmla="*/ 965197 w 1404720"/>
                  <a:gd name="connsiteY421" fmla="*/ 2314047 h 2812935"/>
                  <a:gd name="connsiteX422" fmla="*/ 1005565 w 1404720"/>
                  <a:gd name="connsiteY422" fmla="*/ 2354415 h 2812935"/>
                  <a:gd name="connsiteX423" fmla="*/ 1045933 w 1404720"/>
                  <a:gd name="connsiteY423" fmla="*/ 2314047 h 2812935"/>
                  <a:gd name="connsiteX424" fmla="*/ 1005565 w 1404720"/>
                  <a:gd name="connsiteY424" fmla="*/ 2273679 h 2812935"/>
                  <a:gd name="connsiteX425" fmla="*/ 921129 w 1404720"/>
                  <a:gd name="connsiteY425" fmla="*/ 2273679 h 2812935"/>
                  <a:gd name="connsiteX426" fmla="*/ 880761 w 1404720"/>
                  <a:gd name="connsiteY426" fmla="*/ 2314047 h 2812935"/>
                  <a:gd name="connsiteX427" fmla="*/ 921129 w 1404720"/>
                  <a:gd name="connsiteY427" fmla="*/ 2354415 h 2812935"/>
                  <a:gd name="connsiteX428" fmla="*/ 961497 w 1404720"/>
                  <a:gd name="connsiteY428" fmla="*/ 2314047 h 2812935"/>
                  <a:gd name="connsiteX429" fmla="*/ 921129 w 1404720"/>
                  <a:gd name="connsiteY429" fmla="*/ 2273679 h 2812935"/>
                  <a:gd name="connsiteX430" fmla="*/ 836693 w 1404720"/>
                  <a:gd name="connsiteY430" fmla="*/ 2273679 h 2812935"/>
                  <a:gd name="connsiteX431" fmla="*/ 796325 w 1404720"/>
                  <a:gd name="connsiteY431" fmla="*/ 2314047 h 2812935"/>
                  <a:gd name="connsiteX432" fmla="*/ 836693 w 1404720"/>
                  <a:gd name="connsiteY432" fmla="*/ 2354415 h 2812935"/>
                  <a:gd name="connsiteX433" fmla="*/ 877061 w 1404720"/>
                  <a:gd name="connsiteY433" fmla="*/ 2314047 h 2812935"/>
                  <a:gd name="connsiteX434" fmla="*/ 836693 w 1404720"/>
                  <a:gd name="connsiteY434" fmla="*/ 2273679 h 2812935"/>
                  <a:gd name="connsiteX435" fmla="*/ 752256 w 1404720"/>
                  <a:gd name="connsiteY435" fmla="*/ 2273679 h 2812935"/>
                  <a:gd name="connsiteX436" fmla="*/ 711888 w 1404720"/>
                  <a:gd name="connsiteY436" fmla="*/ 2314047 h 2812935"/>
                  <a:gd name="connsiteX437" fmla="*/ 752256 w 1404720"/>
                  <a:gd name="connsiteY437" fmla="*/ 2354415 h 2812935"/>
                  <a:gd name="connsiteX438" fmla="*/ 792624 w 1404720"/>
                  <a:gd name="connsiteY438" fmla="*/ 2314047 h 2812935"/>
                  <a:gd name="connsiteX439" fmla="*/ 752256 w 1404720"/>
                  <a:gd name="connsiteY439" fmla="*/ 2273679 h 2812935"/>
                  <a:gd name="connsiteX440" fmla="*/ 667820 w 1404720"/>
                  <a:gd name="connsiteY440" fmla="*/ 2273679 h 2812935"/>
                  <a:gd name="connsiteX441" fmla="*/ 627452 w 1404720"/>
                  <a:gd name="connsiteY441" fmla="*/ 2314047 h 2812935"/>
                  <a:gd name="connsiteX442" fmla="*/ 667820 w 1404720"/>
                  <a:gd name="connsiteY442" fmla="*/ 2354415 h 2812935"/>
                  <a:gd name="connsiteX443" fmla="*/ 708188 w 1404720"/>
                  <a:gd name="connsiteY443" fmla="*/ 2314047 h 2812935"/>
                  <a:gd name="connsiteX444" fmla="*/ 667820 w 1404720"/>
                  <a:gd name="connsiteY444" fmla="*/ 2273679 h 2812935"/>
                  <a:gd name="connsiteX445" fmla="*/ 583384 w 1404720"/>
                  <a:gd name="connsiteY445" fmla="*/ 2273679 h 2812935"/>
                  <a:gd name="connsiteX446" fmla="*/ 543016 w 1404720"/>
                  <a:gd name="connsiteY446" fmla="*/ 2314047 h 2812935"/>
                  <a:gd name="connsiteX447" fmla="*/ 583384 w 1404720"/>
                  <a:gd name="connsiteY447" fmla="*/ 2354415 h 2812935"/>
                  <a:gd name="connsiteX448" fmla="*/ 623752 w 1404720"/>
                  <a:gd name="connsiteY448" fmla="*/ 2314047 h 2812935"/>
                  <a:gd name="connsiteX449" fmla="*/ 583384 w 1404720"/>
                  <a:gd name="connsiteY449" fmla="*/ 2273679 h 2812935"/>
                  <a:gd name="connsiteX450" fmla="*/ 498947 w 1404720"/>
                  <a:gd name="connsiteY450" fmla="*/ 2273679 h 2812935"/>
                  <a:gd name="connsiteX451" fmla="*/ 458579 w 1404720"/>
                  <a:gd name="connsiteY451" fmla="*/ 2314047 h 2812935"/>
                  <a:gd name="connsiteX452" fmla="*/ 498947 w 1404720"/>
                  <a:gd name="connsiteY452" fmla="*/ 2354415 h 2812935"/>
                  <a:gd name="connsiteX453" fmla="*/ 539315 w 1404720"/>
                  <a:gd name="connsiteY453" fmla="*/ 2314047 h 2812935"/>
                  <a:gd name="connsiteX454" fmla="*/ 498947 w 1404720"/>
                  <a:gd name="connsiteY454" fmla="*/ 2273679 h 2812935"/>
                  <a:gd name="connsiteX455" fmla="*/ 414511 w 1404720"/>
                  <a:gd name="connsiteY455" fmla="*/ 2273679 h 2812935"/>
                  <a:gd name="connsiteX456" fmla="*/ 374143 w 1404720"/>
                  <a:gd name="connsiteY456" fmla="*/ 2314047 h 2812935"/>
                  <a:gd name="connsiteX457" fmla="*/ 414511 w 1404720"/>
                  <a:gd name="connsiteY457" fmla="*/ 2354415 h 2812935"/>
                  <a:gd name="connsiteX458" fmla="*/ 454879 w 1404720"/>
                  <a:gd name="connsiteY458" fmla="*/ 2314047 h 2812935"/>
                  <a:gd name="connsiteX459" fmla="*/ 414511 w 1404720"/>
                  <a:gd name="connsiteY459" fmla="*/ 2273679 h 2812935"/>
                  <a:gd name="connsiteX460" fmla="*/ 330075 w 1404720"/>
                  <a:gd name="connsiteY460" fmla="*/ 2273679 h 2812935"/>
                  <a:gd name="connsiteX461" fmla="*/ 289707 w 1404720"/>
                  <a:gd name="connsiteY461" fmla="*/ 2314047 h 2812935"/>
                  <a:gd name="connsiteX462" fmla="*/ 330075 w 1404720"/>
                  <a:gd name="connsiteY462" fmla="*/ 2354415 h 2812935"/>
                  <a:gd name="connsiteX463" fmla="*/ 370443 w 1404720"/>
                  <a:gd name="connsiteY463" fmla="*/ 2314047 h 2812935"/>
                  <a:gd name="connsiteX464" fmla="*/ 330075 w 1404720"/>
                  <a:gd name="connsiteY464" fmla="*/ 2273679 h 2812935"/>
                  <a:gd name="connsiteX465" fmla="*/ 245639 w 1404720"/>
                  <a:gd name="connsiteY465" fmla="*/ 2273679 h 2812935"/>
                  <a:gd name="connsiteX466" fmla="*/ 205271 w 1404720"/>
                  <a:gd name="connsiteY466" fmla="*/ 2314047 h 2812935"/>
                  <a:gd name="connsiteX467" fmla="*/ 245639 w 1404720"/>
                  <a:gd name="connsiteY467" fmla="*/ 2354415 h 2812935"/>
                  <a:gd name="connsiteX468" fmla="*/ 286007 w 1404720"/>
                  <a:gd name="connsiteY468" fmla="*/ 2314047 h 2812935"/>
                  <a:gd name="connsiteX469" fmla="*/ 245639 w 1404720"/>
                  <a:gd name="connsiteY469" fmla="*/ 2273679 h 2812935"/>
                  <a:gd name="connsiteX470" fmla="*/ 161202 w 1404720"/>
                  <a:gd name="connsiteY470" fmla="*/ 2273679 h 2812935"/>
                  <a:gd name="connsiteX471" fmla="*/ 120834 w 1404720"/>
                  <a:gd name="connsiteY471" fmla="*/ 2314047 h 2812935"/>
                  <a:gd name="connsiteX472" fmla="*/ 161202 w 1404720"/>
                  <a:gd name="connsiteY472" fmla="*/ 2354415 h 2812935"/>
                  <a:gd name="connsiteX473" fmla="*/ 201570 w 1404720"/>
                  <a:gd name="connsiteY473" fmla="*/ 2314047 h 2812935"/>
                  <a:gd name="connsiteX474" fmla="*/ 161202 w 1404720"/>
                  <a:gd name="connsiteY474" fmla="*/ 2273679 h 2812935"/>
                  <a:gd name="connsiteX475" fmla="*/ 76766 w 1404720"/>
                  <a:gd name="connsiteY475" fmla="*/ 2273679 h 2812935"/>
                  <a:gd name="connsiteX476" fmla="*/ 36398 w 1404720"/>
                  <a:gd name="connsiteY476" fmla="*/ 2314047 h 2812935"/>
                  <a:gd name="connsiteX477" fmla="*/ 76766 w 1404720"/>
                  <a:gd name="connsiteY477" fmla="*/ 2354415 h 2812935"/>
                  <a:gd name="connsiteX478" fmla="*/ 117134 w 1404720"/>
                  <a:gd name="connsiteY478" fmla="*/ 2314047 h 2812935"/>
                  <a:gd name="connsiteX479" fmla="*/ 76766 w 1404720"/>
                  <a:gd name="connsiteY479" fmla="*/ 2273679 h 2812935"/>
                  <a:gd name="connsiteX480" fmla="*/ 1343312 w 1404720"/>
                  <a:gd name="connsiteY480" fmla="*/ 2187630 h 2812935"/>
                  <a:gd name="connsiteX481" fmla="*/ 1302944 w 1404720"/>
                  <a:gd name="connsiteY481" fmla="*/ 2227998 h 2812935"/>
                  <a:gd name="connsiteX482" fmla="*/ 1343312 w 1404720"/>
                  <a:gd name="connsiteY482" fmla="*/ 2268366 h 2812935"/>
                  <a:gd name="connsiteX483" fmla="*/ 1383680 w 1404720"/>
                  <a:gd name="connsiteY483" fmla="*/ 2227998 h 2812935"/>
                  <a:gd name="connsiteX484" fmla="*/ 1343312 w 1404720"/>
                  <a:gd name="connsiteY484" fmla="*/ 2187630 h 2812935"/>
                  <a:gd name="connsiteX485" fmla="*/ 1258874 w 1404720"/>
                  <a:gd name="connsiteY485" fmla="*/ 2187630 h 2812935"/>
                  <a:gd name="connsiteX486" fmla="*/ 1218506 w 1404720"/>
                  <a:gd name="connsiteY486" fmla="*/ 2227998 h 2812935"/>
                  <a:gd name="connsiteX487" fmla="*/ 1258874 w 1404720"/>
                  <a:gd name="connsiteY487" fmla="*/ 2268366 h 2812935"/>
                  <a:gd name="connsiteX488" fmla="*/ 1299242 w 1404720"/>
                  <a:gd name="connsiteY488" fmla="*/ 2227998 h 2812935"/>
                  <a:gd name="connsiteX489" fmla="*/ 1258874 w 1404720"/>
                  <a:gd name="connsiteY489" fmla="*/ 2187630 h 2812935"/>
                  <a:gd name="connsiteX490" fmla="*/ 1174438 w 1404720"/>
                  <a:gd name="connsiteY490" fmla="*/ 2187630 h 2812935"/>
                  <a:gd name="connsiteX491" fmla="*/ 1134070 w 1404720"/>
                  <a:gd name="connsiteY491" fmla="*/ 2227998 h 2812935"/>
                  <a:gd name="connsiteX492" fmla="*/ 1174438 w 1404720"/>
                  <a:gd name="connsiteY492" fmla="*/ 2268366 h 2812935"/>
                  <a:gd name="connsiteX493" fmla="*/ 1214806 w 1404720"/>
                  <a:gd name="connsiteY493" fmla="*/ 2227998 h 2812935"/>
                  <a:gd name="connsiteX494" fmla="*/ 1174438 w 1404720"/>
                  <a:gd name="connsiteY494" fmla="*/ 2187630 h 2812935"/>
                  <a:gd name="connsiteX495" fmla="*/ 1090002 w 1404720"/>
                  <a:gd name="connsiteY495" fmla="*/ 2187630 h 2812935"/>
                  <a:gd name="connsiteX496" fmla="*/ 1049634 w 1404720"/>
                  <a:gd name="connsiteY496" fmla="*/ 2227998 h 2812935"/>
                  <a:gd name="connsiteX497" fmla="*/ 1090002 w 1404720"/>
                  <a:gd name="connsiteY497" fmla="*/ 2268366 h 2812935"/>
                  <a:gd name="connsiteX498" fmla="*/ 1130370 w 1404720"/>
                  <a:gd name="connsiteY498" fmla="*/ 2227998 h 2812935"/>
                  <a:gd name="connsiteX499" fmla="*/ 1090002 w 1404720"/>
                  <a:gd name="connsiteY499" fmla="*/ 2187630 h 2812935"/>
                  <a:gd name="connsiteX500" fmla="*/ 1005565 w 1404720"/>
                  <a:gd name="connsiteY500" fmla="*/ 2187630 h 2812935"/>
                  <a:gd name="connsiteX501" fmla="*/ 965197 w 1404720"/>
                  <a:gd name="connsiteY501" fmla="*/ 2227998 h 2812935"/>
                  <a:gd name="connsiteX502" fmla="*/ 1005565 w 1404720"/>
                  <a:gd name="connsiteY502" fmla="*/ 2268366 h 2812935"/>
                  <a:gd name="connsiteX503" fmla="*/ 1045933 w 1404720"/>
                  <a:gd name="connsiteY503" fmla="*/ 2227998 h 2812935"/>
                  <a:gd name="connsiteX504" fmla="*/ 1005565 w 1404720"/>
                  <a:gd name="connsiteY504" fmla="*/ 2187630 h 2812935"/>
                  <a:gd name="connsiteX505" fmla="*/ 921129 w 1404720"/>
                  <a:gd name="connsiteY505" fmla="*/ 2187630 h 2812935"/>
                  <a:gd name="connsiteX506" fmla="*/ 880761 w 1404720"/>
                  <a:gd name="connsiteY506" fmla="*/ 2227998 h 2812935"/>
                  <a:gd name="connsiteX507" fmla="*/ 921129 w 1404720"/>
                  <a:gd name="connsiteY507" fmla="*/ 2268366 h 2812935"/>
                  <a:gd name="connsiteX508" fmla="*/ 961497 w 1404720"/>
                  <a:gd name="connsiteY508" fmla="*/ 2227998 h 2812935"/>
                  <a:gd name="connsiteX509" fmla="*/ 921129 w 1404720"/>
                  <a:gd name="connsiteY509" fmla="*/ 2187630 h 2812935"/>
                  <a:gd name="connsiteX510" fmla="*/ 836693 w 1404720"/>
                  <a:gd name="connsiteY510" fmla="*/ 2187630 h 2812935"/>
                  <a:gd name="connsiteX511" fmla="*/ 796325 w 1404720"/>
                  <a:gd name="connsiteY511" fmla="*/ 2227998 h 2812935"/>
                  <a:gd name="connsiteX512" fmla="*/ 836693 w 1404720"/>
                  <a:gd name="connsiteY512" fmla="*/ 2268366 h 2812935"/>
                  <a:gd name="connsiteX513" fmla="*/ 877061 w 1404720"/>
                  <a:gd name="connsiteY513" fmla="*/ 2227998 h 2812935"/>
                  <a:gd name="connsiteX514" fmla="*/ 836693 w 1404720"/>
                  <a:gd name="connsiteY514" fmla="*/ 2187630 h 2812935"/>
                  <a:gd name="connsiteX515" fmla="*/ 752256 w 1404720"/>
                  <a:gd name="connsiteY515" fmla="*/ 2187630 h 2812935"/>
                  <a:gd name="connsiteX516" fmla="*/ 711888 w 1404720"/>
                  <a:gd name="connsiteY516" fmla="*/ 2227998 h 2812935"/>
                  <a:gd name="connsiteX517" fmla="*/ 752256 w 1404720"/>
                  <a:gd name="connsiteY517" fmla="*/ 2268366 h 2812935"/>
                  <a:gd name="connsiteX518" fmla="*/ 792624 w 1404720"/>
                  <a:gd name="connsiteY518" fmla="*/ 2227998 h 2812935"/>
                  <a:gd name="connsiteX519" fmla="*/ 752256 w 1404720"/>
                  <a:gd name="connsiteY519" fmla="*/ 2187630 h 2812935"/>
                  <a:gd name="connsiteX520" fmla="*/ 667820 w 1404720"/>
                  <a:gd name="connsiteY520" fmla="*/ 2187630 h 2812935"/>
                  <a:gd name="connsiteX521" fmla="*/ 627452 w 1404720"/>
                  <a:gd name="connsiteY521" fmla="*/ 2227998 h 2812935"/>
                  <a:gd name="connsiteX522" fmla="*/ 667820 w 1404720"/>
                  <a:gd name="connsiteY522" fmla="*/ 2268366 h 2812935"/>
                  <a:gd name="connsiteX523" fmla="*/ 708188 w 1404720"/>
                  <a:gd name="connsiteY523" fmla="*/ 2227998 h 2812935"/>
                  <a:gd name="connsiteX524" fmla="*/ 667820 w 1404720"/>
                  <a:gd name="connsiteY524" fmla="*/ 2187630 h 2812935"/>
                  <a:gd name="connsiteX525" fmla="*/ 583384 w 1404720"/>
                  <a:gd name="connsiteY525" fmla="*/ 2187630 h 2812935"/>
                  <a:gd name="connsiteX526" fmla="*/ 543016 w 1404720"/>
                  <a:gd name="connsiteY526" fmla="*/ 2227998 h 2812935"/>
                  <a:gd name="connsiteX527" fmla="*/ 583384 w 1404720"/>
                  <a:gd name="connsiteY527" fmla="*/ 2268366 h 2812935"/>
                  <a:gd name="connsiteX528" fmla="*/ 623752 w 1404720"/>
                  <a:gd name="connsiteY528" fmla="*/ 2227998 h 2812935"/>
                  <a:gd name="connsiteX529" fmla="*/ 583384 w 1404720"/>
                  <a:gd name="connsiteY529" fmla="*/ 2187630 h 2812935"/>
                  <a:gd name="connsiteX530" fmla="*/ 498947 w 1404720"/>
                  <a:gd name="connsiteY530" fmla="*/ 2187630 h 2812935"/>
                  <a:gd name="connsiteX531" fmla="*/ 458579 w 1404720"/>
                  <a:gd name="connsiteY531" fmla="*/ 2227998 h 2812935"/>
                  <a:gd name="connsiteX532" fmla="*/ 498947 w 1404720"/>
                  <a:gd name="connsiteY532" fmla="*/ 2268366 h 2812935"/>
                  <a:gd name="connsiteX533" fmla="*/ 539315 w 1404720"/>
                  <a:gd name="connsiteY533" fmla="*/ 2227998 h 2812935"/>
                  <a:gd name="connsiteX534" fmla="*/ 498947 w 1404720"/>
                  <a:gd name="connsiteY534" fmla="*/ 2187630 h 2812935"/>
                  <a:gd name="connsiteX535" fmla="*/ 414511 w 1404720"/>
                  <a:gd name="connsiteY535" fmla="*/ 2187630 h 2812935"/>
                  <a:gd name="connsiteX536" fmla="*/ 374143 w 1404720"/>
                  <a:gd name="connsiteY536" fmla="*/ 2227998 h 2812935"/>
                  <a:gd name="connsiteX537" fmla="*/ 414511 w 1404720"/>
                  <a:gd name="connsiteY537" fmla="*/ 2268366 h 2812935"/>
                  <a:gd name="connsiteX538" fmla="*/ 454879 w 1404720"/>
                  <a:gd name="connsiteY538" fmla="*/ 2227998 h 2812935"/>
                  <a:gd name="connsiteX539" fmla="*/ 414511 w 1404720"/>
                  <a:gd name="connsiteY539" fmla="*/ 2187630 h 2812935"/>
                  <a:gd name="connsiteX540" fmla="*/ 330075 w 1404720"/>
                  <a:gd name="connsiteY540" fmla="*/ 2187630 h 2812935"/>
                  <a:gd name="connsiteX541" fmla="*/ 289707 w 1404720"/>
                  <a:gd name="connsiteY541" fmla="*/ 2227998 h 2812935"/>
                  <a:gd name="connsiteX542" fmla="*/ 330075 w 1404720"/>
                  <a:gd name="connsiteY542" fmla="*/ 2268366 h 2812935"/>
                  <a:gd name="connsiteX543" fmla="*/ 370443 w 1404720"/>
                  <a:gd name="connsiteY543" fmla="*/ 2227998 h 2812935"/>
                  <a:gd name="connsiteX544" fmla="*/ 330075 w 1404720"/>
                  <a:gd name="connsiteY544" fmla="*/ 2187630 h 2812935"/>
                  <a:gd name="connsiteX545" fmla="*/ 245639 w 1404720"/>
                  <a:gd name="connsiteY545" fmla="*/ 2187630 h 2812935"/>
                  <a:gd name="connsiteX546" fmla="*/ 205271 w 1404720"/>
                  <a:gd name="connsiteY546" fmla="*/ 2227998 h 2812935"/>
                  <a:gd name="connsiteX547" fmla="*/ 245639 w 1404720"/>
                  <a:gd name="connsiteY547" fmla="*/ 2268366 h 2812935"/>
                  <a:gd name="connsiteX548" fmla="*/ 286007 w 1404720"/>
                  <a:gd name="connsiteY548" fmla="*/ 2227998 h 2812935"/>
                  <a:gd name="connsiteX549" fmla="*/ 245639 w 1404720"/>
                  <a:gd name="connsiteY549" fmla="*/ 2187630 h 2812935"/>
                  <a:gd name="connsiteX550" fmla="*/ 161202 w 1404720"/>
                  <a:gd name="connsiteY550" fmla="*/ 2187630 h 2812935"/>
                  <a:gd name="connsiteX551" fmla="*/ 120834 w 1404720"/>
                  <a:gd name="connsiteY551" fmla="*/ 2227998 h 2812935"/>
                  <a:gd name="connsiteX552" fmla="*/ 161202 w 1404720"/>
                  <a:gd name="connsiteY552" fmla="*/ 2268366 h 2812935"/>
                  <a:gd name="connsiteX553" fmla="*/ 201570 w 1404720"/>
                  <a:gd name="connsiteY553" fmla="*/ 2227998 h 2812935"/>
                  <a:gd name="connsiteX554" fmla="*/ 161202 w 1404720"/>
                  <a:gd name="connsiteY554" fmla="*/ 2187630 h 2812935"/>
                  <a:gd name="connsiteX555" fmla="*/ 76766 w 1404720"/>
                  <a:gd name="connsiteY555" fmla="*/ 2187630 h 2812935"/>
                  <a:gd name="connsiteX556" fmla="*/ 36398 w 1404720"/>
                  <a:gd name="connsiteY556" fmla="*/ 2227998 h 2812935"/>
                  <a:gd name="connsiteX557" fmla="*/ 76766 w 1404720"/>
                  <a:gd name="connsiteY557" fmla="*/ 2268366 h 2812935"/>
                  <a:gd name="connsiteX558" fmla="*/ 117134 w 1404720"/>
                  <a:gd name="connsiteY558" fmla="*/ 2227998 h 2812935"/>
                  <a:gd name="connsiteX559" fmla="*/ 76766 w 1404720"/>
                  <a:gd name="connsiteY559" fmla="*/ 2187630 h 2812935"/>
                  <a:gd name="connsiteX560" fmla="*/ 1343312 w 1404720"/>
                  <a:gd name="connsiteY560" fmla="*/ 2101580 h 2812935"/>
                  <a:gd name="connsiteX561" fmla="*/ 1302944 w 1404720"/>
                  <a:gd name="connsiteY561" fmla="*/ 2141948 h 2812935"/>
                  <a:gd name="connsiteX562" fmla="*/ 1343312 w 1404720"/>
                  <a:gd name="connsiteY562" fmla="*/ 2182316 h 2812935"/>
                  <a:gd name="connsiteX563" fmla="*/ 1383680 w 1404720"/>
                  <a:gd name="connsiteY563" fmla="*/ 2141948 h 2812935"/>
                  <a:gd name="connsiteX564" fmla="*/ 1343312 w 1404720"/>
                  <a:gd name="connsiteY564" fmla="*/ 2101580 h 2812935"/>
                  <a:gd name="connsiteX565" fmla="*/ 1258874 w 1404720"/>
                  <a:gd name="connsiteY565" fmla="*/ 2101580 h 2812935"/>
                  <a:gd name="connsiteX566" fmla="*/ 1218506 w 1404720"/>
                  <a:gd name="connsiteY566" fmla="*/ 2141948 h 2812935"/>
                  <a:gd name="connsiteX567" fmla="*/ 1258874 w 1404720"/>
                  <a:gd name="connsiteY567" fmla="*/ 2182316 h 2812935"/>
                  <a:gd name="connsiteX568" fmla="*/ 1299242 w 1404720"/>
                  <a:gd name="connsiteY568" fmla="*/ 2141948 h 2812935"/>
                  <a:gd name="connsiteX569" fmla="*/ 1258874 w 1404720"/>
                  <a:gd name="connsiteY569" fmla="*/ 2101580 h 2812935"/>
                  <a:gd name="connsiteX570" fmla="*/ 1174438 w 1404720"/>
                  <a:gd name="connsiteY570" fmla="*/ 2101580 h 2812935"/>
                  <a:gd name="connsiteX571" fmla="*/ 1134070 w 1404720"/>
                  <a:gd name="connsiteY571" fmla="*/ 2141948 h 2812935"/>
                  <a:gd name="connsiteX572" fmla="*/ 1174438 w 1404720"/>
                  <a:gd name="connsiteY572" fmla="*/ 2182316 h 2812935"/>
                  <a:gd name="connsiteX573" fmla="*/ 1214806 w 1404720"/>
                  <a:gd name="connsiteY573" fmla="*/ 2141948 h 2812935"/>
                  <a:gd name="connsiteX574" fmla="*/ 1174438 w 1404720"/>
                  <a:gd name="connsiteY574" fmla="*/ 2101580 h 2812935"/>
                  <a:gd name="connsiteX575" fmla="*/ 1090002 w 1404720"/>
                  <a:gd name="connsiteY575" fmla="*/ 2101580 h 2812935"/>
                  <a:gd name="connsiteX576" fmla="*/ 1049634 w 1404720"/>
                  <a:gd name="connsiteY576" fmla="*/ 2141948 h 2812935"/>
                  <a:gd name="connsiteX577" fmla="*/ 1090002 w 1404720"/>
                  <a:gd name="connsiteY577" fmla="*/ 2182316 h 2812935"/>
                  <a:gd name="connsiteX578" fmla="*/ 1130370 w 1404720"/>
                  <a:gd name="connsiteY578" fmla="*/ 2141948 h 2812935"/>
                  <a:gd name="connsiteX579" fmla="*/ 1090002 w 1404720"/>
                  <a:gd name="connsiteY579" fmla="*/ 2101580 h 2812935"/>
                  <a:gd name="connsiteX580" fmla="*/ 1005565 w 1404720"/>
                  <a:gd name="connsiteY580" fmla="*/ 2101580 h 2812935"/>
                  <a:gd name="connsiteX581" fmla="*/ 965197 w 1404720"/>
                  <a:gd name="connsiteY581" fmla="*/ 2141948 h 2812935"/>
                  <a:gd name="connsiteX582" fmla="*/ 1005565 w 1404720"/>
                  <a:gd name="connsiteY582" fmla="*/ 2182316 h 2812935"/>
                  <a:gd name="connsiteX583" fmla="*/ 1045933 w 1404720"/>
                  <a:gd name="connsiteY583" fmla="*/ 2141948 h 2812935"/>
                  <a:gd name="connsiteX584" fmla="*/ 1005565 w 1404720"/>
                  <a:gd name="connsiteY584" fmla="*/ 2101580 h 2812935"/>
                  <a:gd name="connsiteX585" fmla="*/ 921129 w 1404720"/>
                  <a:gd name="connsiteY585" fmla="*/ 2101580 h 2812935"/>
                  <a:gd name="connsiteX586" fmla="*/ 880761 w 1404720"/>
                  <a:gd name="connsiteY586" fmla="*/ 2141948 h 2812935"/>
                  <a:gd name="connsiteX587" fmla="*/ 921129 w 1404720"/>
                  <a:gd name="connsiteY587" fmla="*/ 2182316 h 2812935"/>
                  <a:gd name="connsiteX588" fmla="*/ 961497 w 1404720"/>
                  <a:gd name="connsiteY588" fmla="*/ 2141948 h 2812935"/>
                  <a:gd name="connsiteX589" fmla="*/ 921129 w 1404720"/>
                  <a:gd name="connsiteY589" fmla="*/ 2101580 h 2812935"/>
                  <a:gd name="connsiteX590" fmla="*/ 836693 w 1404720"/>
                  <a:gd name="connsiteY590" fmla="*/ 2101580 h 2812935"/>
                  <a:gd name="connsiteX591" fmla="*/ 796325 w 1404720"/>
                  <a:gd name="connsiteY591" fmla="*/ 2141948 h 2812935"/>
                  <a:gd name="connsiteX592" fmla="*/ 836693 w 1404720"/>
                  <a:gd name="connsiteY592" fmla="*/ 2182316 h 2812935"/>
                  <a:gd name="connsiteX593" fmla="*/ 877061 w 1404720"/>
                  <a:gd name="connsiteY593" fmla="*/ 2141948 h 2812935"/>
                  <a:gd name="connsiteX594" fmla="*/ 836693 w 1404720"/>
                  <a:gd name="connsiteY594" fmla="*/ 2101580 h 2812935"/>
                  <a:gd name="connsiteX595" fmla="*/ 752256 w 1404720"/>
                  <a:gd name="connsiteY595" fmla="*/ 2101580 h 2812935"/>
                  <a:gd name="connsiteX596" fmla="*/ 711888 w 1404720"/>
                  <a:gd name="connsiteY596" fmla="*/ 2141948 h 2812935"/>
                  <a:gd name="connsiteX597" fmla="*/ 752256 w 1404720"/>
                  <a:gd name="connsiteY597" fmla="*/ 2182316 h 2812935"/>
                  <a:gd name="connsiteX598" fmla="*/ 792624 w 1404720"/>
                  <a:gd name="connsiteY598" fmla="*/ 2141948 h 2812935"/>
                  <a:gd name="connsiteX599" fmla="*/ 752256 w 1404720"/>
                  <a:gd name="connsiteY599" fmla="*/ 2101580 h 2812935"/>
                  <a:gd name="connsiteX600" fmla="*/ 667820 w 1404720"/>
                  <a:gd name="connsiteY600" fmla="*/ 2101580 h 2812935"/>
                  <a:gd name="connsiteX601" fmla="*/ 627452 w 1404720"/>
                  <a:gd name="connsiteY601" fmla="*/ 2141948 h 2812935"/>
                  <a:gd name="connsiteX602" fmla="*/ 667820 w 1404720"/>
                  <a:gd name="connsiteY602" fmla="*/ 2182316 h 2812935"/>
                  <a:gd name="connsiteX603" fmla="*/ 708188 w 1404720"/>
                  <a:gd name="connsiteY603" fmla="*/ 2141948 h 2812935"/>
                  <a:gd name="connsiteX604" fmla="*/ 667820 w 1404720"/>
                  <a:gd name="connsiteY604" fmla="*/ 2101580 h 2812935"/>
                  <a:gd name="connsiteX605" fmla="*/ 583384 w 1404720"/>
                  <a:gd name="connsiteY605" fmla="*/ 2101580 h 2812935"/>
                  <a:gd name="connsiteX606" fmla="*/ 543016 w 1404720"/>
                  <a:gd name="connsiteY606" fmla="*/ 2141948 h 2812935"/>
                  <a:gd name="connsiteX607" fmla="*/ 583384 w 1404720"/>
                  <a:gd name="connsiteY607" fmla="*/ 2182316 h 2812935"/>
                  <a:gd name="connsiteX608" fmla="*/ 623752 w 1404720"/>
                  <a:gd name="connsiteY608" fmla="*/ 2141948 h 2812935"/>
                  <a:gd name="connsiteX609" fmla="*/ 583384 w 1404720"/>
                  <a:gd name="connsiteY609" fmla="*/ 2101580 h 2812935"/>
                  <a:gd name="connsiteX610" fmla="*/ 498947 w 1404720"/>
                  <a:gd name="connsiteY610" fmla="*/ 2101580 h 2812935"/>
                  <a:gd name="connsiteX611" fmla="*/ 458579 w 1404720"/>
                  <a:gd name="connsiteY611" fmla="*/ 2141948 h 2812935"/>
                  <a:gd name="connsiteX612" fmla="*/ 498947 w 1404720"/>
                  <a:gd name="connsiteY612" fmla="*/ 2182316 h 2812935"/>
                  <a:gd name="connsiteX613" fmla="*/ 539315 w 1404720"/>
                  <a:gd name="connsiteY613" fmla="*/ 2141948 h 2812935"/>
                  <a:gd name="connsiteX614" fmla="*/ 498947 w 1404720"/>
                  <a:gd name="connsiteY614" fmla="*/ 2101580 h 2812935"/>
                  <a:gd name="connsiteX615" fmla="*/ 414511 w 1404720"/>
                  <a:gd name="connsiteY615" fmla="*/ 2101580 h 2812935"/>
                  <a:gd name="connsiteX616" fmla="*/ 374143 w 1404720"/>
                  <a:gd name="connsiteY616" fmla="*/ 2141948 h 2812935"/>
                  <a:gd name="connsiteX617" fmla="*/ 414511 w 1404720"/>
                  <a:gd name="connsiteY617" fmla="*/ 2182316 h 2812935"/>
                  <a:gd name="connsiteX618" fmla="*/ 454879 w 1404720"/>
                  <a:gd name="connsiteY618" fmla="*/ 2141948 h 2812935"/>
                  <a:gd name="connsiteX619" fmla="*/ 414511 w 1404720"/>
                  <a:gd name="connsiteY619" fmla="*/ 2101580 h 2812935"/>
                  <a:gd name="connsiteX620" fmla="*/ 330075 w 1404720"/>
                  <a:gd name="connsiteY620" fmla="*/ 2101580 h 2812935"/>
                  <a:gd name="connsiteX621" fmla="*/ 289707 w 1404720"/>
                  <a:gd name="connsiteY621" fmla="*/ 2141948 h 2812935"/>
                  <a:gd name="connsiteX622" fmla="*/ 330075 w 1404720"/>
                  <a:gd name="connsiteY622" fmla="*/ 2182316 h 2812935"/>
                  <a:gd name="connsiteX623" fmla="*/ 370443 w 1404720"/>
                  <a:gd name="connsiteY623" fmla="*/ 2141948 h 2812935"/>
                  <a:gd name="connsiteX624" fmla="*/ 330075 w 1404720"/>
                  <a:gd name="connsiteY624" fmla="*/ 2101580 h 2812935"/>
                  <a:gd name="connsiteX625" fmla="*/ 245639 w 1404720"/>
                  <a:gd name="connsiteY625" fmla="*/ 2101580 h 2812935"/>
                  <a:gd name="connsiteX626" fmla="*/ 205271 w 1404720"/>
                  <a:gd name="connsiteY626" fmla="*/ 2141948 h 2812935"/>
                  <a:gd name="connsiteX627" fmla="*/ 245639 w 1404720"/>
                  <a:gd name="connsiteY627" fmla="*/ 2182316 h 2812935"/>
                  <a:gd name="connsiteX628" fmla="*/ 286007 w 1404720"/>
                  <a:gd name="connsiteY628" fmla="*/ 2141948 h 2812935"/>
                  <a:gd name="connsiteX629" fmla="*/ 245639 w 1404720"/>
                  <a:gd name="connsiteY629" fmla="*/ 2101580 h 2812935"/>
                  <a:gd name="connsiteX630" fmla="*/ 161202 w 1404720"/>
                  <a:gd name="connsiteY630" fmla="*/ 2101580 h 2812935"/>
                  <a:gd name="connsiteX631" fmla="*/ 120834 w 1404720"/>
                  <a:gd name="connsiteY631" fmla="*/ 2141948 h 2812935"/>
                  <a:gd name="connsiteX632" fmla="*/ 161202 w 1404720"/>
                  <a:gd name="connsiteY632" fmla="*/ 2182316 h 2812935"/>
                  <a:gd name="connsiteX633" fmla="*/ 201570 w 1404720"/>
                  <a:gd name="connsiteY633" fmla="*/ 2141948 h 2812935"/>
                  <a:gd name="connsiteX634" fmla="*/ 161202 w 1404720"/>
                  <a:gd name="connsiteY634" fmla="*/ 2101580 h 2812935"/>
                  <a:gd name="connsiteX635" fmla="*/ 76766 w 1404720"/>
                  <a:gd name="connsiteY635" fmla="*/ 2101580 h 2812935"/>
                  <a:gd name="connsiteX636" fmla="*/ 36398 w 1404720"/>
                  <a:gd name="connsiteY636" fmla="*/ 2141948 h 2812935"/>
                  <a:gd name="connsiteX637" fmla="*/ 76766 w 1404720"/>
                  <a:gd name="connsiteY637" fmla="*/ 2182316 h 2812935"/>
                  <a:gd name="connsiteX638" fmla="*/ 117134 w 1404720"/>
                  <a:gd name="connsiteY638" fmla="*/ 2141948 h 2812935"/>
                  <a:gd name="connsiteX639" fmla="*/ 76766 w 1404720"/>
                  <a:gd name="connsiteY639" fmla="*/ 2101580 h 2812935"/>
                  <a:gd name="connsiteX640" fmla="*/ 1343312 w 1404720"/>
                  <a:gd name="connsiteY640" fmla="*/ 2015531 h 2812935"/>
                  <a:gd name="connsiteX641" fmla="*/ 1302944 w 1404720"/>
                  <a:gd name="connsiteY641" fmla="*/ 2055899 h 2812935"/>
                  <a:gd name="connsiteX642" fmla="*/ 1343312 w 1404720"/>
                  <a:gd name="connsiteY642" fmla="*/ 2096267 h 2812935"/>
                  <a:gd name="connsiteX643" fmla="*/ 1383680 w 1404720"/>
                  <a:gd name="connsiteY643" fmla="*/ 2055899 h 2812935"/>
                  <a:gd name="connsiteX644" fmla="*/ 1343312 w 1404720"/>
                  <a:gd name="connsiteY644" fmla="*/ 2015531 h 2812935"/>
                  <a:gd name="connsiteX645" fmla="*/ 1258874 w 1404720"/>
                  <a:gd name="connsiteY645" fmla="*/ 2015531 h 2812935"/>
                  <a:gd name="connsiteX646" fmla="*/ 1218506 w 1404720"/>
                  <a:gd name="connsiteY646" fmla="*/ 2055899 h 2812935"/>
                  <a:gd name="connsiteX647" fmla="*/ 1258874 w 1404720"/>
                  <a:gd name="connsiteY647" fmla="*/ 2096267 h 2812935"/>
                  <a:gd name="connsiteX648" fmla="*/ 1299242 w 1404720"/>
                  <a:gd name="connsiteY648" fmla="*/ 2055899 h 2812935"/>
                  <a:gd name="connsiteX649" fmla="*/ 1258874 w 1404720"/>
                  <a:gd name="connsiteY649" fmla="*/ 2015531 h 2812935"/>
                  <a:gd name="connsiteX650" fmla="*/ 1174438 w 1404720"/>
                  <a:gd name="connsiteY650" fmla="*/ 2015531 h 2812935"/>
                  <a:gd name="connsiteX651" fmla="*/ 1134070 w 1404720"/>
                  <a:gd name="connsiteY651" fmla="*/ 2055899 h 2812935"/>
                  <a:gd name="connsiteX652" fmla="*/ 1174438 w 1404720"/>
                  <a:gd name="connsiteY652" fmla="*/ 2096267 h 2812935"/>
                  <a:gd name="connsiteX653" fmla="*/ 1214806 w 1404720"/>
                  <a:gd name="connsiteY653" fmla="*/ 2055899 h 2812935"/>
                  <a:gd name="connsiteX654" fmla="*/ 1174438 w 1404720"/>
                  <a:gd name="connsiteY654" fmla="*/ 2015531 h 2812935"/>
                  <a:gd name="connsiteX655" fmla="*/ 1090002 w 1404720"/>
                  <a:gd name="connsiteY655" fmla="*/ 2015531 h 2812935"/>
                  <a:gd name="connsiteX656" fmla="*/ 1049634 w 1404720"/>
                  <a:gd name="connsiteY656" fmla="*/ 2055899 h 2812935"/>
                  <a:gd name="connsiteX657" fmla="*/ 1090002 w 1404720"/>
                  <a:gd name="connsiteY657" fmla="*/ 2096267 h 2812935"/>
                  <a:gd name="connsiteX658" fmla="*/ 1130370 w 1404720"/>
                  <a:gd name="connsiteY658" fmla="*/ 2055899 h 2812935"/>
                  <a:gd name="connsiteX659" fmla="*/ 1090002 w 1404720"/>
                  <a:gd name="connsiteY659" fmla="*/ 2015531 h 2812935"/>
                  <a:gd name="connsiteX660" fmla="*/ 1005565 w 1404720"/>
                  <a:gd name="connsiteY660" fmla="*/ 2015531 h 2812935"/>
                  <a:gd name="connsiteX661" fmla="*/ 965197 w 1404720"/>
                  <a:gd name="connsiteY661" fmla="*/ 2055899 h 2812935"/>
                  <a:gd name="connsiteX662" fmla="*/ 1005565 w 1404720"/>
                  <a:gd name="connsiteY662" fmla="*/ 2096267 h 2812935"/>
                  <a:gd name="connsiteX663" fmla="*/ 1045933 w 1404720"/>
                  <a:gd name="connsiteY663" fmla="*/ 2055899 h 2812935"/>
                  <a:gd name="connsiteX664" fmla="*/ 1005565 w 1404720"/>
                  <a:gd name="connsiteY664" fmla="*/ 2015531 h 2812935"/>
                  <a:gd name="connsiteX665" fmla="*/ 921129 w 1404720"/>
                  <a:gd name="connsiteY665" fmla="*/ 2015531 h 2812935"/>
                  <a:gd name="connsiteX666" fmla="*/ 880761 w 1404720"/>
                  <a:gd name="connsiteY666" fmla="*/ 2055899 h 2812935"/>
                  <a:gd name="connsiteX667" fmla="*/ 921129 w 1404720"/>
                  <a:gd name="connsiteY667" fmla="*/ 2096267 h 2812935"/>
                  <a:gd name="connsiteX668" fmla="*/ 961497 w 1404720"/>
                  <a:gd name="connsiteY668" fmla="*/ 2055899 h 2812935"/>
                  <a:gd name="connsiteX669" fmla="*/ 921129 w 1404720"/>
                  <a:gd name="connsiteY669" fmla="*/ 2015531 h 2812935"/>
                  <a:gd name="connsiteX670" fmla="*/ 836693 w 1404720"/>
                  <a:gd name="connsiteY670" fmla="*/ 2015531 h 2812935"/>
                  <a:gd name="connsiteX671" fmla="*/ 796325 w 1404720"/>
                  <a:gd name="connsiteY671" fmla="*/ 2055899 h 2812935"/>
                  <a:gd name="connsiteX672" fmla="*/ 836693 w 1404720"/>
                  <a:gd name="connsiteY672" fmla="*/ 2096267 h 2812935"/>
                  <a:gd name="connsiteX673" fmla="*/ 877061 w 1404720"/>
                  <a:gd name="connsiteY673" fmla="*/ 2055899 h 2812935"/>
                  <a:gd name="connsiteX674" fmla="*/ 836693 w 1404720"/>
                  <a:gd name="connsiteY674" fmla="*/ 2015531 h 2812935"/>
                  <a:gd name="connsiteX675" fmla="*/ 752256 w 1404720"/>
                  <a:gd name="connsiteY675" fmla="*/ 2015531 h 2812935"/>
                  <a:gd name="connsiteX676" fmla="*/ 711888 w 1404720"/>
                  <a:gd name="connsiteY676" fmla="*/ 2055899 h 2812935"/>
                  <a:gd name="connsiteX677" fmla="*/ 752256 w 1404720"/>
                  <a:gd name="connsiteY677" fmla="*/ 2096267 h 2812935"/>
                  <a:gd name="connsiteX678" fmla="*/ 792624 w 1404720"/>
                  <a:gd name="connsiteY678" fmla="*/ 2055899 h 2812935"/>
                  <a:gd name="connsiteX679" fmla="*/ 752256 w 1404720"/>
                  <a:gd name="connsiteY679" fmla="*/ 2015531 h 2812935"/>
                  <a:gd name="connsiteX680" fmla="*/ 667820 w 1404720"/>
                  <a:gd name="connsiteY680" fmla="*/ 2015531 h 2812935"/>
                  <a:gd name="connsiteX681" fmla="*/ 627452 w 1404720"/>
                  <a:gd name="connsiteY681" fmla="*/ 2055899 h 2812935"/>
                  <a:gd name="connsiteX682" fmla="*/ 667820 w 1404720"/>
                  <a:gd name="connsiteY682" fmla="*/ 2096267 h 2812935"/>
                  <a:gd name="connsiteX683" fmla="*/ 708188 w 1404720"/>
                  <a:gd name="connsiteY683" fmla="*/ 2055899 h 2812935"/>
                  <a:gd name="connsiteX684" fmla="*/ 667820 w 1404720"/>
                  <a:gd name="connsiteY684" fmla="*/ 2015531 h 2812935"/>
                  <a:gd name="connsiteX685" fmla="*/ 583384 w 1404720"/>
                  <a:gd name="connsiteY685" fmla="*/ 2015531 h 2812935"/>
                  <a:gd name="connsiteX686" fmla="*/ 543016 w 1404720"/>
                  <a:gd name="connsiteY686" fmla="*/ 2055899 h 2812935"/>
                  <a:gd name="connsiteX687" fmla="*/ 583384 w 1404720"/>
                  <a:gd name="connsiteY687" fmla="*/ 2096267 h 2812935"/>
                  <a:gd name="connsiteX688" fmla="*/ 623752 w 1404720"/>
                  <a:gd name="connsiteY688" fmla="*/ 2055899 h 2812935"/>
                  <a:gd name="connsiteX689" fmla="*/ 583384 w 1404720"/>
                  <a:gd name="connsiteY689" fmla="*/ 2015531 h 2812935"/>
                  <a:gd name="connsiteX690" fmla="*/ 498947 w 1404720"/>
                  <a:gd name="connsiteY690" fmla="*/ 2015531 h 2812935"/>
                  <a:gd name="connsiteX691" fmla="*/ 458579 w 1404720"/>
                  <a:gd name="connsiteY691" fmla="*/ 2055899 h 2812935"/>
                  <a:gd name="connsiteX692" fmla="*/ 498947 w 1404720"/>
                  <a:gd name="connsiteY692" fmla="*/ 2096267 h 2812935"/>
                  <a:gd name="connsiteX693" fmla="*/ 539315 w 1404720"/>
                  <a:gd name="connsiteY693" fmla="*/ 2055899 h 2812935"/>
                  <a:gd name="connsiteX694" fmla="*/ 498947 w 1404720"/>
                  <a:gd name="connsiteY694" fmla="*/ 2015531 h 2812935"/>
                  <a:gd name="connsiteX695" fmla="*/ 414511 w 1404720"/>
                  <a:gd name="connsiteY695" fmla="*/ 2015531 h 2812935"/>
                  <a:gd name="connsiteX696" fmla="*/ 374143 w 1404720"/>
                  <a:gd name="connsiteY696" fmla="*/ 2055899 h 2812935"/>
                  <a:gd name="connsiteX697" fmla="*/ 414511 w 1404720"/>
                  <a:gd name="connsiteY697" fmla="*/ 2096267 h 2812935"/>
                  <a:gd name="connsiteX698" fmla="*/ 454879 w 1404720"/>
                  <a:gd name="connsiteY698" fmla="*/ 2055899 h 2812935"/>
                  <a:gd name="connsiteX699" fmla="*/ 414511 w 1404720"/>
                  <a:gd name="connsiteY699" fmla="*/ 2015531 h 2812935"/>
                  <a:gd name="connsiteX700" fmla="*/ 330075 w 1404720"/>
                  <a:gd name="connsiteY700" fmla="*/ 2015531 h 2812935"/>
                  <a:gd name="connsiteX701" fmla="*/ 289707 w 1404720"/>
                  <a:gd name="connsiteY701" fmla="*/ 2055899 h 2812935"/>
                  <a:gd name="connsiteX702" fmla="*/ 330075 w 1404720"/>
                  <a:gd name="connsiteY702" fmla="*/ 2096267 h 2812935"/>
                  <a:gd name="connsiteX703" fmla="*/ 370443 w 1404720"/>
                  <a:gd name="connsiteY703" fmla="*/ 2055899 h 2812935"/>
                  <a:gd name="connsiteX704" fmla="*/ 330075 w 1404720"/>
                  <a:gd name="connsiteY704" fmla="*/ 2015531 h 2812935"/>
                  <a:gd name="connsiteX705" fmla="*/ 245639 w 1404720"/>
                  <a:gd name="connsiteY705" fmla="*/ 2015531 h 2812935"/>
                  <a:gd name="connsiteX706" fmla="*/ 205271 w 1404720"/>
                  <a:gd name="connsiteY706" fmla="*/ 2055899 h 2812935"/>
                  <a:gd name="connsiteX707" fmla="*/ 245639 w 1404720"/>
                  <a:gd name="connsiteY707" fmla="*/ 2096267 h 2812935"/>
                  <a:gd name="connsiteX708" fmla="*/ 286007 w 1404720"/>
                  <a:gd name="connsiteY708" fmla="*/ 2055899 h 2812935"/>
                  <a:gd name="connsiteX709" fmla="*/ 245639 w 1404720"/>
                  <a:gd name="connsiteY709" fmla="*/ 2015531 h 2812935"/>
                  <a:gd name="connsiteX710" fmla="*/ 161202 w 1404720"/>
                  <a:gd name="connsiteY710" fmla="*/ 2015531 h 2812935"/>
                  <a:gd name="connsiteX711" fmla="*/ 120834 w 1404720"/>
                  <a:gd name="connsiteY711" fmla="*/ 2055899 h 2812935"/>
                  <a:gd name="connsiteX712" fmla="*/ 161202 w 1404720"/>
                  <a:gd name="connsiteY712" fmla="*/ 2096267 h 2812935"/>
                  <a:gd name="connsiteX713" fmla="*/ 201570 w 1404720"/>
                  <a:gd name="connsiteY713" fmla="*/ 2055899 h 2812935"/>
                  <a:gd name="connsiteX714" fmla="*/ 161202 w 1404720"/>
                  <a:gd name="connsiteY714" fmla="*/ 2015531 h 2812935"/>
                  <a:gd name="connsiteX715" fmla="*/ 76766 w 1404720"/>
                  <a:gd name="connsiteY715" fmla="*/ 2015531 h 2812935"/>
                  <a:gd name="connsiteX716" fmla="*/ 36398 w 1404720"/>
                  <a:gd name="connsiteY716" fmla="*/ 2055899 h 2812935"/>
                  <a:gd name="connsiteX717" fmla="*/ 76766 w 1404720"/>
                  <a:gd name="connsiteY717" fmla="*/ 2096267 h 2812935"/>
                  <a:gd name="connsiteX718" fmla="*/ 117134 w 1404720"/>
                  <a:gd name="connsiteY718" fmla="*/ 2055899 h 2812935"/>
                  <a:gd name="connsiteX719" fmla="*/ 76766 w 1404720"/>
                  <a:gd name="connsiteY719" fmla="*/ 2015531 h 2812935"/>
                  <a:gd name="connsiteX720" fmla="*/ 1343312 w 1404720"/>
                  <a:gd name="connsiteY720" fmla="*/ 1929482 h 2812935"/>
                  <a:gd name="connsiteX721" fmla="*/ 1302944 w 1404720"/>
                  <a:gd name="connsiteY721" fmla="*/ 1969850 h 2812935"/>
                  <a:gd name="connsiteX722" fmla="*/ 1343312 w 1404720"/>
                  <a:gd name="connsiteY722" fmla="*/ 2010218 h 2812935"/>
                  <a:gd name="connsiteX723" fmla="*/ 1383680 w 1404720"/>
                  <a:gd name="connsiteY723" fmla="*/ 1969850 h 2812935"/>
                  <a:gd name="connsiteX724" fmla="*/ 1343312 w 1404720"/>
                  <a:gd name="connsiteY724" fmla="*/ 1929482 h 2812935"/>
                  <a:gd name="connsiteX725" fmla="*/ 1258874 w 1404720"/>
                  <a:gd name="connsiteY725" fmla="*/ 1929482 h 2812935"/>
                  <a:gd name="connsiteX726" fmla="*/ 1218506 w 1404720"/>
                  <a:gd name="connsiteY726" fmla="*/ 1969850 h 2812935"/>
                  <a:gd name="connsiteX727" fmla="*/ 1258874 w 1404720"/>
                  <a:gd name="connsiteY727" fmla="*/ 2010218 h 2812935"/>
                  <a:gd name="connsiteX728" fmla="*/ 1299242 w 1404720"/>
                  <a:gd name="connsiteY728" fmla="*/ 1969850 h 2812935"/>
                  <a:gd name="connsiteX729" fmla="*/ 1258874 w 1404720"/>
                  <a:gd name="connsiteY729" fmla="*/ 1929482 h 2812935"/>
                  <a:gd name="connsiteX730" fmla="*/ 1174438 w 1404720"/>
                  <a:gd name="connsiteY730" fmla="*/ 1929482 h 2812935"/>
                  <a:gd name="connsiteX731" fmla="*/ 1134070 w 1404720"/>
                  <a:gd name="connsiteY731" fmla="*/ 1969850 h 2812935"/>
                  <a:gd name="connsiteX732" fmla="*/ 1174438 w 1404720"/>
                  <a:gd name="connsiteY732" fmla="*/ 2010218 h 2812935"/>
                  <a:gd name="connsiteX733" fmla="*/ 1214806 w 1404720"/>
                  <a:gd name="connsiteY733" fmla="*/ 1969850 h 2812935"/>
                  <a:gd name="connsiteX734" fmla="*/ 1174438 w 1404720"/>
                  <a:gd name="connsiteY734" fmla="*/ 1929482 h 2812935"/>
                  <a:gd name="connsiteX735" fmla="*/ 1090002 w 1404720"/>
                  <a:gd name="connsiteY735" fmla="*/ 1929482 h 2812935"/>
                  <a:gd name="connsiteX736" fmla="*/ 1049634 w 1404720"/>
                  <a:gd name="connsiteY736" fmla="*/ 1969850 h 2812935"/>
                  <a:gd name="connsiteX737" fmla="*/ 1090002 w 1404720"/>
                  <a:gd name="connsiteY737" fmla="*/ 2010218 h 2812935"/>
                  <a:gd name="connsiteX738" fmla="*/ 1130370 w 1404720"/>
                  <a:gd name="connsiteY738" fmla="*/ 1969850 h 2812935"/>
                  <a:gd name="connsiteX739" fmla="*/ 1090002 w 1404720"/>
                  <a:gd name="connsiteY739" fmla="*/ 1929482 h 2812935"/>
                  <a:gd name="connsiteX740" fmla="*/ 1005565 w 1404720"/>
                  <a:gd name="connsiteY740" fmla="*/ 1929482 h 2812935"/>
                  <a:gd name="connsiteX741" fmla="*/ 965197 w 1404720"/>
                  <a:gd name="connsiteY741" fmla="*/ 1969850 h 2812935"/>
                  <a:gd name="connsiteX742" fmla="*/ 1005565 w 1404720"/>
                  <a:gd name="connsiteY742" fmla="*/ 2010218 h 2812935"/>
                  <a:gd name="connsiteX743" fmla="*/ 1045933 w 1404720"/>
                  <a:gd name="connsiteY743" fmla="*/ 1969850 h 2812935"/>
                  <a:gd name="connsiteX744" fmla="*/ 1005565 w 1404720"/>
                  <a:gd name="connsiteY744" fmla="*/ 1929482 h 2812935"/>
                  <a:gd name="connsiteX745" fmla="*/ 921129 w 1404720"/>
                  <a:gd name="connsiteY745" fmla="*/ 1929482 h 2812935"/>
                  <a:gd name="connsiteX746" fmla="*/ 880761 w 1404720"/>
                  <a:gd name="connsiteY746" fmla="*/ 1969850 h 2812935"/>
                  <a:gd name="connsiteX747" fmla="*/ 921129 w 1404720"/>
                  <a:gd name="connsiteY747" fmla="*/ 2010218 h 2812935"/>
                  <a:gd name="connsiteX748" fmla="*/ 961497 w 1404720"/>
                  <a:gd name="connsiteY748" fmla="*/ 1969850 h 2812935"/>
                  <a:gd name="connsiteX749" fmla="*/ 921129 w 1404720"/>
                  <a:gd name="connsiteY749" fmla="*/ 1929482 h 2812935"/>
                  <a:gd name="connsiteX750" fmla="*/ 836693 w 1404720"/>
                  <a:gd name="connsiteY750" fmla="*/ 1929482 h 2812935"/>
                  <a:gd name="connsiteX751" fmla="*/ 796325 w 1404720"/>
                  <a:gd name="connsiteY751" fmla="*/ 1969850 h 2812935"/>
                  <a:gd name="connsiteX752" fmla="*/ 836693 w 1404720"/>
                  <a:gd name="connsiteY752" fmla="*/ 2010218 h 2812935"/>
                  <a:gd name="connsiteX753" fmla="*/ 877061 w 1404720"/>
                  <a:gd name="connsiteY753" fmla="*/ 1969850 h 2812935"/>
                  <a:gd name="connsiteX754" fmla="*/ 836693 w 1404720"/>
                  <a:gd name="connsiteY754" fmla="*/ 1929482 h 2812935"/>
                  <a:gd name="connsiteX755" fmla="*/ 752256 w 1404720"/>
                  <a:gd name="connsiteY755" fmla="*/ 1929482 h 2812935"/>
                  <a:gd name="connsiteX756" fmla="*/ 711888 w 1404720"/>
                  <a:gd name="connsiteY756" fmla="*/ 1969850 h 2812935"/>
                  <a:gd name="connsiteX757" fmla="*/ 752256 w 1404720"/>
                  <a:gd name="connsiteY757" fmla="*/ 2010218 h 2812935"/>
                  <a:gd name="connsiteX758" fmla="*/ 792624 w 1404720"/>
                  <a:gd name="connsiteY758" fmla="*/ 1969850 h 2812935"/>
                  <a:gd name="connsiteX759" fmla="*/ 752256 w 1404720"/>
                  <a:gd name="connsiteY759" fmla="*/ 1929482 h 2812935"/>
                  <a:gd name="connsiteX760" fmla="*/ 667820 w 1404720"/>
                  <a:gd name="connsiteY760" fmla="*/ 1929482 h 2812935"/>
                  <a:gd name="connsiteX761" fmla="*/ 627452 w 1404720"/>
                  <a:gd name="connsiteY761" fmla="*/ 1969850 h 2812935"/>
                  <a:gd name="connsiteX762" fmla="*/ 667820 w 1404720"/>
                  <a:gd name="connsiteY762" fmla="*/ 2010218 h 2812935"/>
                  <a:gd name="connsiteX763" fmla="*/ 708188 w 1404720"/>
                  <a:gd name="connsiteY763" fmla="*/ 1969850 h 2812935"/>
                  <a:gd name="connsiteX764" fmla="*/ 667820 w 1404720"/>
                  <a:gd name="connsiteY764" fmla="*/ 1929482 h 2812935"/>
                  <a:gd name="connsiteX765" fmla="*/ 583384 w 1404720"/>
                  <a:gd name="connsiteY765" fmla="*/ 1929482 h 2812935"/>
                  <a:gd name="connsiteX766" fmla="*/ 543016 w 1404720"/>
                  <a:gd name="connsiteY766" fmla="*/ 1969850 h 2812935"/>
                  <a:gd name="connsiteX767" fmla="*/ 583384 w 1404720"/>
                  <a:gd name="connsiteY767" fmla="*/ 2010218 h 2812935"/>
                  <a:gd name="connsiteX768" fmla="*/ 623752 w 1404720"/>
                  <a:gd name="connsiteY768" fmla="*/ 1969850 h 2812935"/>
                  <a:gd name="connsiteX769" fmla="*/ 583384 w 1404720"/>
                  <a:gd name="connsiteY769" fmla="*/ 1929482 h 2812935"/>
                  <a:gd name="connsiteX770" fmla="*/ 498947 w 1404720"/>
                  <a:gd name="connsiteY770" fmla="*/ 1929482 h 2812935"/>
                  <a:gd name="connsiteX771" fmla="*/ 458579 w 1404720"/>
                  <a:gd name="connsiteY771" fmla="*/ 1969850 h 2812935"/>
                  <a:gd name="connsiteX772" fmla="*/ 498947 w 1404720"/>
                  <a:gd name="connsiteY772" fmla="*/ 2010218 h 2812935"/>
                  <a:gd name="connsiteX773" fmla="*/ 539315 w 1404720"/>
                  <a:gd name="connsiteY773" fmla="*/ 1969850 h 2812935"/>
                  <a:gd name="connsiteX774" fmla="*/ 498947 w 1404720"/>
                  <a:gd name="connsiteY774" fmla="*/ 1929482 h 2812935"/>
                  <a:gd name="connsiteX775" fmla="*/ 414511 w 1404720"/>
                  <a:gd name="connsiteY775" fmla="*/ 1929482 h 2812935"/>
                  <a:gd name="connsiteX776" fmla="*/ 374143 w 1404720"/>
                  <a:gd name="connsiteY776" fmla="*/ 1969850 h 2812935"/>
                  <a:gd name="connsiteX777" fmla="*/ 414511 w 1404720"/>
                  <a:gd name="connsiteY777" fmla="*/ 2010218 h 2812935"/>
                  <a:gd name="connsiteX778" fmla="*/ 454879 w 1404720"/>
                  <a:gd name="connsiteY778" fmla="*/ 1969850 h 2812935"/>
                  <a:gd name="connsiteX779" fmla="*/ 414511 w 1404720"/>
                  <a:gd name="connsiteY779" fmla="*/ 1929482 h 2812935"/>
                  <a:gd name="connsiteX780" fmla="*/ 330075 w 1404720"/>
                  <a:gd name="connsiteY780" fmla="*/ 1929482 h 2812935"/>
                  <a:gd name="connsiteX781" fmla="*/ 289707 w 1404720"/>
                  <a:gd name="connsiteY781" fmla="*/ 1969850 h 2812935"/>
                  <a:gd name="connsiteX782" fmla="*/ 330075 w 1404720"/>
                  <a:gd name="connsiteY782" fmla="*/ 2010218 h 2812935"/>
                  <a:gd name="connsiteX783" fmla="*/ 370443 w 1404720"/>
                  <a:gd name="connsiteY783" fmla="*/ 1969850 h 2812935"/>
                  <a:gd name="connsiteX784" fmla="*/ 330075 w 1404720"/>
                  <a:gd name="connsiteY784" fmla="*/ 1929482 h 2812935"/>
                  <a:gd name="connsiteX785" fmla="*/ 245639 w 1404720"/>
                  <a:gd name="connsiteY785" fmla="*/ 1929482 h 2812935"/>
                  <a:gd name="connsiteX786" fmla="*/ 205271 w 1404720"/>
                  <a:gd name="connsiteY786" fmla="*/ 1969850 h 2812935"/>
                  <a:gd name="connsiteX787" fmla="*/ 245639 w 1404720"/>
                  <a:gd name="connsiteY787" fmla="*/ 2010218 h 2812935"/>
                  <a:gd name="connsiteX788" fmla="*/ 286007 w 1404720"/>
                  <a:gd name="connsiteY788" fmla="*/ 1969850 h 2812935"/>
                  <a:gd name="connsiteX789" fmla="*/ 245639 w 1404720"/>
                  <a:gd name="connsiteY789" fmla="*/ 1929482 h 2812935"/>
                  <a:gd name="connsiteX790" fmla="*/ 161202 w 1404720"/>
                  <a:gd name="connsiteY790" fmla="*/ 1929482 h 2812935"/>
                  <a:gd name="connsiteX791" fmla="*/ 120834 w 1404720"/>
                  <a:gd name="connsiteY791" fmla="*/ 1969850 h 2812935"/>
                  <a:gd name="connsiteX792" fmla="*/ 161202 w 1404720"/>
                  <a:gd name="connsiteY792" fmla="*/ 2010218 h 2812935"/>
                  <a:gd name="connsiteX793" fmla="*/ 201570 w 1404720"/>
                  <a:gd name="connsiteY793" fmla="*/ 1969850 h 2812935"/>
                  <a:gd name="connsiteX794" fmla="*/ 161202 w 1404720"/>
                  <a:gd name="connsiteY794" fmla="*/ 1929482 h 2812935"/>
                  <a:gd name="connsiteX795" fmla="*/ 76766 w 1404720"/>
                  <a:gd name="connsiteY795" fmla="*/ 1929482 h 2812935"/>
                  <a:gd name="connsiteX796" fmla="*/ 36398 w 1404720"/>
                  <a:gd name="connsiteY796" fmla="*/ 1969850 h 2812935"/>
                  <a:gd name="connsiteX797" fmla="*/ 76766 w 1404720"/>
                  <a:gd name="connsiteY797" fmla="*/ 2010218 h 2812935"/>
                  <a:gd name="connsiteX798" fmla="*/ 117134 w 1404720"/>
                  <a:gd name="connsiteY798" fmla="*/ 1969850 h 2812935"/>
                  <a:gd name="connsiteX799" fmla="*/ 76766 w 1404720"/>
                  <a:gd name="connsiteY799" fmla="*/ 1929482 h 2812935"/>
                  <a:gd name="connsiteX800" fmla="*/ 1343312 w 1404720"/>
                  <a:gd name="connsiteY800" fmla="*/ 1843433 h 2812935"/>
                  <a:gd name="connsiteX801" fmla="*/ 1302944 w 1404720"/>
                  <a:gd name="connsiteY801" fmla="*/ 1883801 h 2812935"/>
                  <a:gd name="connsiteX802" fmla="*/ 1343312 w 1404720"/>
                  <a:gd name="connsiteY802" fmla="*/ 1924169 h 2812935"/>
                  <a:gd name="connsiteX803" fmla="*/ 1383680 w 1404720"/>
                  <a:gd name="connsiteY803" fmla="*/ 1883801 h 2812935"/>
                  <a:gd name="connsiteX804" fmla="*/ 1343312 w 1404720"/>
                  <a:gd name="connsiteY804" fmla="*/ 1843433 h 2812935"/>
                  <a:gd name="connsiteX805" fmla="*/ 1258874 w 1404720"/>
                  <a:gd name="connsiteY805" fmla="*/ 1843433 h 2812935"/>
                  <a:gd name="connsiteX806" fmla="*/ 1218506 w 1404720"/>
                  <a:gd name="connsiteY806" fmla="*/ 1883801 h 2812935"/>
                  <a:gd name="connsiteX807" fmla="*/ 1258874 w 1404720"/>
                  <a:gd name="connsiteY807" fmla="*/ 1924169 h 2812935"/>
                  <a:gd name="connsiteX808" fmla="*/ 1299242 w 1404720"/>
                  <a:gd name="connsiteY808" fmla="*/ 1883801 h 2812935"/>
                  <a:gd name="connsiteX809" fmla="*/ 1258874 w 1404720"/>
                  <a:gd name="connsiteY809" fmla="*/ 1843433 h 2812935"/>
                  <a:gd name="connsiteX810" fmla="*/ 1174438 w 1404720"/>
                  <a:gd name="connsiteY810" fmla="*/ 1843433 h 2812935"/>
                  <a:gd name="connsiteX811" fmla="*/ 1134070 w 1404720"/>
                  <a:gd name="connsiteY811" fmla="*/ 1883801 h 2812935"/>
                  <a:gd name="connsiteX812" fmla="*/ 1174438 w 1404720"/>
                  <a:gd name="connsiteY812" fmla="*/ 1924169 h 2812935"/>
                  <a:gd name="connsiteX813" fmla="*/ 1214806 w 1404720"/>
                  <a:gd name="connsiteY813" fmla="*/ 1883801 h 2812935"/>
                  <a:gd name="connsiteX814" fmla="*/ 1174438 w 1404720"/>
                  <a:gd name="connsiteY814" fmla="*/ 1843433 h 2812935"/>
                  <a:gd name="connsiteX815" fmla="*/ 1090002 w 1404720"/>
                  <a:gd name="connsiteY815" fmla="*/ 1843433 h 2812935"/>
                  <a:gd name="connsiteX816" fmla="*/ 1049634 w 1404720"/>
                  <a:gd name="connsiteY816" fmla="*/ 1883801 h 2812935"/>
                  <a:gd name="connsiteX817" fmla="*/ 1090002 w 1404720"/>
                  <a:gd name="connsiteY817" fmla="*/ 1924169 h 2812935"/>
                  <a:gd name="connsiteX818" fmla="*/ 1130370 w 1404720"/>
                  <a:gd name="connsiteY818" fmla="*/ 1883801 h 2812935"/>
                  <a:gd name="connsiteX819" fmla="*/ 1090002 w 1404720"/>
                  <a:gd name="connsiteY819" fmla="*/ 1843433 h 2812935"/>
                  <a:gd name="connsiteX820" fmla="*/ 1005565 w 1404720"/>
                  <a:gd name="connsiteY820" fmla="*/ 1843433 h 2812935"/>
                  <a:gd name="connsiteX821" fmla="*/ 965197 w 1404720"/>
                  <a:gd name="connsiteY821" fmla="*/ 1883801 h 2812935"/>
                  <a:gd name="connsiteX822" fmla="*/ 1005565 w 1404720"/>
                  <a:gd name="connsiteY822" fmla="*/ 1924169 h 2812935"/>
                  <a:gd name="connsiteX823" fmla="*/ 1045933 w 1404720"/>
                  <a:gd name="connsiteY823" fmla="*/ 1883801 h 2812935"/>
                  <a:gd name="connsiteX824" fmla="*/ 1005565 w 1404720"/>
                  <a:gd name="connsiteY824" fmla="*/ 1843433 h 2812935"/>
                  <a:gd name="connsiteX825" fmla="*/ 921129 w 1404720"/>
                  <a:gd name="connsiteY825" fmla="*/ 1843433 h 2812935"/>
                  <a:gd name="connsiteX826" fmla="*/ 880761 w 1404720"/>
                  <a:gd name="connsiteY826" fmla="*/ 1883801 h 2812935"/>
                  <a:gd name="connsiteX827" fmla="*/ 921129 w 1404720"/>
                  <a:gd name="connsiteY827" fmla="*/ 1924169 h 2812935"/>
                  <a:gd name="connsiteX828" fmla="*/ 961497 w 1404720"/>
                  <a:gd name="connsiteY828" fmla="*/ 1883801 h 2812935"/>
                  <a:gd name="connsiteX829" fmla="*/ 921129 w 1404720"/>
                  <a:gd name="connsiteY829" fmla="*/ 1843433 h 2812935"/>
                  <a:gd name="connsiteX830" fmla="*/ 836693 w 1404720"/>
                  <a:gd name="connsiteY830" fmla="*/ 1843433 h 2812935"/>
                  <a:gd name="connsiteX831" fmla="*/ 796325 w 1404720"/>
                  <a:gd name="connsiteY831" fmla="*/ 1883801 h 2812935"/>
                  <a:gd name="connsiteX832" fmla="*/ 836693 w 1404720"/>
                  <a:gd name="connsiteY832" fmla="*/ 1924169 h 2812935"/>
                  <a:gd name="connsiteX833" fmla="*/ 877061 w 1404720"/>
                  <a:gd name="connsiteY833" fmla="*/ 1883801 h 2812935"/>
                  <a:gd name="connsiteX834" fmla="*/ 836693 w 1404720"/>
                  <a:gd name="connsiteY834" fmla="*/ 1843433 h 2812935"/>
                  <a:gd name="connsiteX835" fmla="*/ 752256 w 1404720"/>
                  <a:gd name="connsiteY835" fmla="*/ 1843433 h 2812935"/>
                  <a:gd name="connsiteX836" fmla="*/ 711888 w 1404720"/>
                  <a:gd name="connsiteY836" fmla="*/ 1883801 h 2812935"/>
                  <a:gd name="connsiteX837" fmla="*/ 752256 w 1404720"/>
                  <a:gd name="connsiteY837" fmla="*/ 1924169 h 2812935"/>
                  <a:gd name="connsiteX838" fmla="*/ 792624 w 1404720"/>
                  <a:gd name="connsiteY838" fmla="*/ 1883801 h 2812935"/>
                  <a:gd name="connsiteX839" fmla="*/ 752256 w 1404720"/>
                  <a:gd name="connsiteY839" fmla="*/ 1843433 h 2812935"/>
                  <a:gd name="connsiteX840" fmla="*/ 667820 w 1404720"/>
                  <a:gd name="connsiteY840" fmla="*/ 1843433 h 2812935"/>
                  <a:gd name="connsiteX841" fmla="*/ 627452 w 1404720"/>
                  <a:gd name="connsiteY841" fmla="*/ 1883801 h 2812935"/>
                  <a:gd name="connsiteX842" fmla="*/ 667820 w 1404720"/>
                  <a:gd name="connsiteY842" fmla="*/ 1924169 h 2812935"/>
                  <a:gd name="connsiteX843" fmla="*/ 708188 w 1404720"/>
                  <a:gd name="connsiteY843" fmla="*/ 1883801 h 2812935"/>
                  <a:gd name="connsiteX844" fmla="*/ 667820 w 1404720"/>
                  <a:gd name="connsiteY844" fmla="*/ 1843433 h 2812935"/>
                  <a:gd name="connsiteX845" fmla="*/ 583384 w 1404720"/>
                  <a:gd name="connsiteY845" fmla="*/ 1843433 h 2812935"/>
                  <a:gd name="connsiteX846" fmla="*/ 543016 w 1404720"/>
                  <a:gd name="connsiteY846" fmla="*/ 1883801 h 2812935"/>
                  <a:gd name="connsiteX847" fmla="*/ 583384 w 1404720"/>
                  <a:gd name="connsiteY847" fmla="*/ 1924169 h 2812935"/>
                  <a:gd name="connsiteX848" fmla="*/ 623752 w 1404720"/>
                  <a:gd name="connsiteY848" fmla="*/ 1883801 h 2812935"/>
                  <a:gd name="connsiteX849" fmla="*/ 583384 w 1404720"/>
                  <a:gd name="connsiteY849" fmla="*/ 1843433 h 2812935"/>
                  <a:gd name="connsiteX850" fmla="*/ 498947 w 1404720"/>
                  <a:gd name="connsiteY850" fmla="*/ 1843433 h 2812935"/>
                  <a:gd name="connsiteX851" fmla="*/ 458579 w 1404720"/>
                  <a:gd name="connsiteY851" fmla="*/ 1883801 h 2812935"/>
                  <a:gd name="connsiteX852" fmla="*/ 498947 w 1404720"/>
                  <a:gd name="connsiteY852" fmla="*/ 1924169 h 2812935"/>
                  <a:gd name="connsiteX853" fmla="*/ 539315 w 1404720"/>
                  <a:gd name="connsiteY853" fmla="*/ 1883801 h 2812935"/>
                  <a:gd name="connsiteX854" fmla="*/ 498947 w 1404720"/>
                  <a:gd name="connsiteY854" fmla="*/ 1843433 h 2812935"/>
                  <a:gd name="connsiteX855" fmla="*/ 414511 w 1404720"/>
                  <a:gd name="connsiteY855" fmla="*/ 1843433 h 2812935"/>
                  <a:gd name="connsiteX856" fmla="*/ 374143 w 1404720"/>
                  <a:gd name="connsiteY856" fmla="*/ 1883801 h 2812935"/>
                  <a:gd name="connsiteX857" fmla="*/ 414511 w 1404720"/>
                  <a:gd name="connsiteY857" fmla="*/ 1924169 h 2812935"/>
                  <a:gd name="connsiteX858" fmla="*/ 454879 w 1404720"/>
                  <a:gd name="connsiteY858" fmla="*/ 1883801 h 2812935"/>
                  <a:gd name="connsiteX859" fmla="*/ 414511 w 1404720"/>
                  <a:gd name="connsiteY859" fmla="*/ 1843433 h 2812935"/>
                  <a:gd name="connsiteX860" fmla="*/ 330075 w 1404720"/>
                  <a:gd name="connsiteY860" fmla="*/ 1843433 h 2812935"/>
                  <a:gd name="connsiteX861" fmla="*/ 289707 w 1404720"/>
                  <a:gd name="connsiteY861" fmla="*/ 1883801 h 2812935"/>
                  <a:gd name="connsiteX862" fmla="*/ 330075 w 1404720"/>
                  <a:gd name="connsiteY862" fmla="*/ 1924169 h 2812935"/>
                  <a:gd name="connsiteX863" fmla="*/ 370443 w 1404720"/>
                  <a:gd name="connsiteY863" fmla="*/ 1883801 h 2812935"/>
                  <a:gd name="connsiteX864" fmla="*/ 330075 w 1404720"/>
                  <a:gd name="connsiteY864" fmla="*/ 1843433 h 2812935"/>
                  <a:gd name="connsiteX865" fmla="*/ 245639 w 1404720"/>
                  <a:gd name="connsiteY865" fmla="*/ 1843433 h 2812935"/>
                  <a:gd name="connsiteX866" fmla="*/ 205271 w 1404720"/>
                  <a:gd name="connsiteY866" fmla="*/ 1883801 h 2812935"/>
                  <a:gd name="connsiteX867" fmla="*/ 245639 w 1404720"/>
                  <a:gd name="connsiteY867" fmla="*/ 1924169 h 2812935"/>
                  <a:gd name="connsiteX868" fmla="*/ 286007 w 1404720"/>
                  <a:gd name="connsiteY868" fmla="*/ 1883801 h 2812935"/>
                  <a:gd name="connsiteX869" fmla="*/ 245639 w 1404720"/>
                  <a:gd name="connsiteY869" fmla="*/ 1843433 h 2812935"/>
                  <a:gd name="connsiteX870" fmla="*/ 161202 w 1404720"/>
                  <a:gd name="connsiteY870" fmla="*/ 1843433 h 2812935"/>
                  <a:gd name="connsiteX871" fmla="*/ 120834 w 1404720"/>
                  <a:gd name="connsiteY871" fmla="*/ 1883801 h 2812935"/>
                  <a:gd name="connsiteX872" fmla="*/ 161202 w 1404720"/>
                  <a:gd name="connsiteY872" fmla="*/ 1924169 h 2812935"/>
                  <a:gd name="connsiteX873" fmla="*/ 201570 w 1404720"/>
                  <a:gd name="connsiteY873" fmla="*/ 1883801 h 2812935"/>
                  <a:gd name="connsiteX874" fmla="*/ 161202 w 1404720"/>
                  <a:gd name="connsiteY874" fmla="*/ 1843433 h 2812935"/>
                  <a:gd name="connsiteX875" fmla="*/ 76766 w 1404720"/>
                  <a:gd name="connsiteY875" fmla="*/ 1843433 h 2812935"/>
                  <a:gd name="connsiteX876" fmla="*/ 36398 w 1404720"/>
                  <a:gd name="connsiteY876" fmla="*/ 1883801 h 2812935"/>
                  <a:gd name="connsiteX877" fmla="*/ 76766 w 1404720"/>
                  <a:gd name="connsiteY877" fmla="*/ 1924169 h 2812935"/>
                  <a:gd name="connsiteX878" fmla="*/ 117134 w 1404720"/>
                  <a:gd name="connsiteY878" fmla="*/ 1883801 h 2812935"/>
                  <a:gd name="connsiteX879" fmla="*/ 76766 w 1404720"/>
                  <a:gd name="connsiteY879" fmla="*/ 1843433 h 2812935"/>
                  <a:gd name="connsiteX880" fmla="*/ 1343312 w 1404720"/>
                  <a:gd name="connsiteY880" fmla="*/ 1757383 h 2812935"/>
                  <a:gd name="connsiteX881" fmla="*/ 1302944 w 1404720"/>
                  <a:gd name="connsiteY881" fmla="*/ 1797751 h 2812935"/>
                  <a:gd name="connsiteX882" fmla="*/ 1343312 w 1404720"/>
                  <a:gd name="connsiteY882" fmla="*/ 1838119 h 2812935"/>
                  <a:gd name="connsiteX883" fmla="*/ 1383680 w 1404720"/>
                  <a:gd name="connsiteY883" fmla="*/ 1797751 h 2812935"/>
                  <a:gd name="connsiteX884" fmla="*/ 1343312 w 1404720"/>
                  <a:gd name="connsiteY884" fmla="*/ 1757383 h 2812935"/>
                  <a:gd name="connsiteX885" fmla="*/ 1258874 w 1404720"/>
                  <a:gd name="connsiteY885" fmla="*/ 1757383 h 2812935"/>
                  <a:gd name="connsiteX886" fmla="*/ 1218506 w 1404720"/>
                  <a:gd name="connsiteY886" fmla="*/ 1797751 h 2812935"/>
                  <a:gd name="connsiteX887" fmla="*/ 1258874 w 1404720"/>
                  <a:gd name="connsiteY887" fmla="*/ 1838119 h 2812935"/>
                  <a:gd name="connsiteX888" fmla="*/ 1299242 w 1404720"/>
                  <a:gd name="connsiteY888" fmla="*/ 1797751 h 2812935"/>
                  <a:gd name="connsiteX889" fmla="*/ 1258874 w 1404720"/>
                  <a:gd name="connsiteY889" fmla="*/ 1757383 h 2812935"/>
                  <a:gd name="connsiteX890" fmla="*/ 1174438 w 1404720"/>
                  <a:gd name="connsiteY890" fmla="*/ 1757383 h 2812935"/>
                  <a:gd name="connsiteX891" fmla="*/ 1134070 w 1404720"/>
                  <a:gd name="connsiteY891" fmla="*/ 1797751 h 2812935"/>
                  <a:gd name="connsiteX892" fmla="*/ 1174438 w 1404720"/>
                  <a:gd name="connsiteY892" fmla="*/ 1838119 h 2812935"/>
                  <a:gd name="connsiteX893" fmla="*/ 1214806 w 1404720"/>
                  <a:gd name="connsiteY893" fmla="*/ 1797751 h 2812935"/>
                  <a:gd name="connsiteX894" fmla="*/ 1174438 w 1404720"/>
                  <a:gd name="connsiteY894" fmla="*/ 1757383 h 2812935"/>
                  <a:gd name="connsiteX895" fmla="*/ 1090002 w 1404720"/>
                  <a:gd name="connsiteY895" fmla="*/ 1757383 h 2812935"/>
                  <a:gd name="connsiteX896" fmla="*/ 1049634 w 1404720"/>
                  <a:gd name="connsiteY896" fmla="*/ 1797751 h 2812935"/>
                  <a:gd name="connsiteX897" fmla="*/ 1090002 w 1404720"/>
                  <a:gd name="connsiteY897" fmla="*/ 1838119 h 2812935"/>
                  <a:gd name="connsiteX898" fmla="*/ 1130370 w 1404720"/>
                  <a:gd name="connsiteY898" fmla="*/ 1797751 h 2812935"/>
                  <a:gd name="connsiteX899" fmla="*/ 1090002 w 1404720"/>
                  <a:gd name="connsiteY899" fmla="*/ 1757383 h 2812935"/>
                  <a:gd name="connsiteX900" fmla="*/ 1005565 w 1404720"/>
                  <a:gd name="connsiteY900" fmla="*/ 1757383 h 2812935"/>
                  <a:gd name="connsiteX901" fmla="*/ 965197 w 1404720"/>
                  <a:gd name="connsiteY901" fmla="*/ 1797751 h 2812935"/>
                  <a:gd name="connsiteX902" fmla="*/ 1005565 w 1404720"/>
                  <a:gd name="connsiteY902" fmla="*/ 1838119 h 2812935"/>
                  <a:gd name="connsiteX903" fmla="*/ 1045933 w 1404720"/>
                  <a:gd name="connsiteY903" fmla="*/ 1797751 h 2812935"/>
                  <a:gd name="connsiteX904" fmla="*/ 1005565 w 1404720"/>
                  <a:gd name="connsiteY904" fmla="*/ 1757383 h 2812935"/>
                  <a:gd name="connsiteX905" fmla="*/ 921129 w 1404720"/>
                  <a:gd name="connsiteY905" fmla="*/ 1757383 h 2812935"/>
                  <a:gd name="connsiteX906" fmla="*/ 880761 w 1404720"/>
                  <a:gd name="connsiteY906" fmla="*/ 1797751 h 2812935"/>
                  <a:gd name="connsiteX907" fmla="*/ 921129 w 1404720"/>
                  <a:gd name="connsiteY907" fmla="*/ 1838119 h 2812935"/>
                  <a:gd name="connsiteX908" fmla="*/ 961497 w 1404720"/>
                  <a:gd name="connsiteY908" fmla="*/ 1797751 h 2812935"/>
                  <a:gd name="connsiteX909" fmla="*/ 921129 w 1404720"/>
                  <a:gd name="connsiteY909" fmla="*/ 1757383 h 2812935"/>
                  <a:gd name="connsiteX910" fmla="*/ 836693 w 1404720"/>
                  <a:gd name="connsiteY910" fmla="*/ 1757383 h 2812935"/>
                  <a:gd name="connsiteX911" fmla="*/ 796325 w 1404720"/>
                  <a:gd name="connsiteY911" fmla="*/ 1797751 h 2812935"/>
                  <a:gd name="connsiteX912" fmla="*/ 836693 w 1404720"/>
                  <a:gd name="connsiteY912" fmla="*/ 1838119 h 2812935"/>
                  <a:gd name="connsiteX913" fmla="*/ 877061 w 1404720"/>
                  <a:gd name="connsiteY913" fmla="*/ 1797751 h 2812935"/>
                  <a:gd name="connsiteX914" fmla="*/ 836693 w 1404720"/>
                  <a:gd name="connsiteY914" fmla="*/ 1757383 h 2812935"/>
                  <a:gd name="connsiteX915" fmla="*/ 752256 w 1404720"/>
                  <a:gd name="connsiteY915" fmla="*/ 1757383 h 2812935"/>
                  <a:gd name="connsiteX916" fmla="*/ 711888 w 1404720"/>
                  <a:gd name="connsiteY916" fmla="*/ 1797751 h 2812935"/>
                  <a:gd name="connsiteX917" fmla="*/ 752256 w 1404720"/>
                  <a:gd name="connsiteY917" fmla="*/ 1838119 h 2812935"/>
                  <a:gd name="connsiteX918" fmla="*/ 792624 w 1404720"/>
                  <a:gd name="connsiteY918" fmla="*/ 1797751 h 2812935"/>
                  <a:gd name="connsiteX919" fmla="*/ 752256 w 1404720"/>
                  <a:gd name="connsiteY919" fmla="*/ 1757383 h 2812935"/>
                  <a:gd name="connsiteX920" fmla="*/ 667820 w 1404720"/>
                  <a:gd name="connsiteY920" fmla="*/ 1757383 h 2812935"/>
                  <a:gd name="connsiteX921" fmla="*/ 627452 w 1404720"/>
                  <a:gd name="connsiteY921" fmla="*/ 1797751 h 2812935"/>
                  <a:gd name="connsiteX922" fmla="*/ 667820 w 1404720"/>
                  <a:gd name="connsiteY922" fmla="*/ 1838119 h 2812935"/>
                  <a:gd name="connsiteX923" fmla="*/ 708188 w 1404720"/>
                  <a:gd name="connsiteY923" fmla="*/ 1797751 h 2812935"/>
                  <a:gd name="connsiteX924" fmla="*/ 667820 w 1404720"/>
                  <a:gd name="connsiteY924" fmla="*/ 1757383 h 2812935"/>
                  <a:gd name="connsiteX925" fmla="*/ 583384 w 1404720"/>
                  <a:gd name="connsiteY925" fmla="*/ 1757383 h 2812935"/>
                  <a:gd name="connsiteX926" fmla="*/ 543016 w 1404720"/>
                  <a:gd name="connsiteY926" fmla="*/ 1797751 h 2812935"/>
                  <a:gd name="connsiteX927" fmla="*/ 583384 w 1404720"/>
                  <a:gd name="connsiteY927" fmla="*/ 1838119 h 2812935"/>
                  <a:gd name="connsiteX928" fmla="*/ 623752 w 1404720"/>
                  <a:gd name="connsiteY928" fmla="*/ 1797751 h 2812935"/>
                  <a:gd name="connsiteX929" fmla="*/ 583384 w 1404720"/>
                  <a:gd name="connsiteY929" fmla="*/ 1757383 h 2812935"/>
                  <a:gd name="connsiteX930" fmla="*/ 498947 w 1404720"/>
                  <a:gd name="connsiteY930" fmla="*/ 1757383 h 2812935"/>
                  <a:gd name="connsiteX931" fmla="*/ 458579 w 1404720"/>
                  <a:gd name="connsiteY931" fmla="*/ 1797751 h 2812935"/>
                  <a:gd name="connsiteX932" fmla="*/ 498947 w 1404720"/>
                  <a:gd name="connsiteY932" fmla="*/ 1838119 h 2812935"/>
                  <a:gd name="connsiteX933" fmla="*/ 539315 w 1404720"/>
                  <a:gd name="connsiteY933" fmla="*/ 1797751 h 2812935"/>
                  <a:gd name="connsiteX934" fmla="*/ 498947 w 1404720"/>
                  <a:gd name="connsiteY934" fmla="*/ 1757383 h 2812935"/>
                  <a:gd name="connsiteX935" fmla="*/ 414511 w 1404720"/>
                  <a:gd name="connsiteY935" fmla="*/ 1757383 h 2812935"/>
                  <a:gd name="connsiteX936" fmla="*/ 374143 w 1404720"/>
                  <a:gd name="connsiteY936" fmla="*/ 1797751 h 2812935"/>
                  <a:gd name="connsiteX937" fmla="*/ 414511 w 1404720"/>
                  <a:gd name="connsiteY937" fmla="*/ 1838119 h 2812935"/>
                  <a:gd name="connsiteX938" fmla="*/ 454879 w 1404720"/>
                  <a:gd name="connsiteY938" fmla="*/ 1797751 h 2812935"/>
                  <a:gd name="connsiteX939" fmla="*/ 414511 w 1404720"/>
                  <a:gd name="connsiteY939" fmla="*/ 1757383 h 2812935"/>
                  <a:gd name="connsiteX940" fmla="*/ 330075 w 1404720"/>
                  <a:gd name="connsiteY940" fmla="*/ 1757383 h 2812935"/>
                  <a:gd name="connsiteX941" fmla="*/ 289707 w 1404720"/>
                  <a:gd name="connsiteY941" fmla="*/ 1797751 h 2812935"/>
                  <a:gd name="connsiteX942" fmla="*/ 330075 w 1404720"/>
                  <a:gd name="connsiteY942" fmla="*/ 1838119 h 2812935"/>
                  <a:gd name="connsiteX943" fmla="*/ 370443 w 1404720"/>
                  <a:gd name="connsiteY943" fmla="*/ 1797751 h 2812935"/>
                  <a:gd name="connsiteX944" fmla="*/ 330075 w 1404720"/>
                  <a:gd name="connsiteY944" fmla="*/ 1757383 h 2812935"/>
                  <a:gd name="connsiteX945" fmla="*/ 245639 w 1404720"/>
                  <a:gd name="connsiteY945" fmla="*/ 1757383 h 2812935"/>
                  <a:gd name="connsiteX946" fmla="*/ 205271 w 1404720"/>
                  <a:gd name="connsiteY946" fmla="*/ 1797751 h 2812935"/>
                  <a:gd name="connsiteX947" fmla="*/ 245639 w 1404720"/>
                  <a:gd name="connsiteY947" fmla="*/ 1838119 h 2812935"/>
                  <a:gd name="connsiteX948" fmla="*/ 286007 w 1404720"/>
                  <a:gd name="connsiteY948" fmla="*/ 1797751 h 2812935"/>
                  <a:gd name="connsiteX949" fmla="*/ 245639 w 1404720"/>
                  <a:gd name="connsiteY949" fmla="*/ 1757383 h 2812935"/>
                  <a:gd name="connsiteX950" fmla="*/ 161202 w 1404720"/>
                  <a:gd name="connsiteY950" fmla="*/ 1757383 h 2812935"/>
                  <a:gd name="connsiteX951" fmla="*/ 120834 w 1404720"/>
                  <a:gd name="connsiteY951" fmla="*/ 1797751 h 2812935"/>
                  <a:gd name="connsiteX952" fmla="*/ 161202 w 1404720"/>
                  <a:gd name="connsiteY952" fmla="*/ 1838119 h 2812935"/>
                  <a:gd name="connsiteX953" fmla="*/ 201570 w 1404720"/>
                  <a:gd name="connsiteY953" fmla="*/ 1797751 h 2812935"/>
                  <a:gd name="connsiteX954" fmla="*/ 161202 w 1404720"/>
                  <a:gd name="connsiteY954" fmla="*/ 1757383 h 2812935"/>
                  <a:gd name="connsiteX955" fmla="*/ 76766 w 1404720"/>
                  <a:gd name="connsiteY955" fmla="*/ 1757383 h 2812935"/>
                  <a:gd name="connsiteX956" fmla="*/ 36398 w 1404720"/>
                  <a:gd name="connsiteY956" fmla="*/ 1797751 h 2812935"/>
                  <a:gd name="connsiteX957" fmla="*/ 76766 w 1404720"/>
                  <a:gd name="connsiteY957" fmla="*/ 1838119 h 2812935"/>
                  <a:gd name="connsiteX958" fmla="*/ 117134 w 1404720"/>
                  <a:gd name="connsiteY958" fmla="*/ 1797751 h 2812935"/>
                  <a:gd name="connsiteX959" fmla="*/ 76766 w 1404720"/>
                  <a:gd name="connsiteY959" fmla="*/ 1757383 h 2812935"/>
                  <a:gd name="connsiteX960" fmla="*/ 1343312 w 1404720"/>
                  <a:gd name="connsiteY960" fmla="*/ 1671334 h 2812935"/>
                  <a:gd name="connsiteX961" fmla="*/ 1302944 w 1404720"/>
                  <a:gd name="connsiteY961" fmla="*/ 1711702 h 2812935"/>
                  <a:gd name="connsiteX962" fmla="*/ 1343312 w 1404720"/>
                  <a:gd name="connsiteY962" fmla="*/ 1752070 h 2812935"/>
                  <a:gd name="connsiteX963" fmla="*/ 1383680 w 1404720"/>
                  <a:gd name="connsiteY963" fmla="*/ 1711702 h 2812935"/>
                  <a:gd name="connsiteX964" fmla="*/ 1343312 w 1404720"/>
                  <a:gd name="connsiteY964" fmla="*/ 1671334 h 2812935"/>
                  <a:gd name="connsiteX965" fmla="*/ 1258874 w 1404720"/>
                  <a:gd name="connsiteY965" fmla="*/ 1671334 h 2812935"/>
                  <a:gd name="connsiteX966" fmla="*/ 1218506 w 1404720"/>
                  <a:gd name="connsiteY966" fmla="*/ 1711702 h 2812935"/>
                  <a:gd name="connsiteX967" fmla="*/ 1258874 w 1404720"/>
                  <a:gd name="connsiteY967" fmla="*/ 1752070 h 2812935"/>
                  <a:gd name="connsiteX968" fmla="*/ 1299242 w 1404720"/>
                  <a:gd name="connsiteY968" fmla="*/ 1711702 h 2812935"/>
                  <a:gd name="connsiteX969" fmla="*/ 1258874 w 1404720"/>
                  <a:gd name="connsiteY969" fmla="*/ 1671334 h 2812935"/>
                  <a:gd name="connsiteX970" fmla="*/ 1174438 w 1404720"/>
                  <a:gd name="connsiteY970" fmla="*/ 1671334 h 2812935"/>
                  <a:gd name="connsiteX971" fmla="*/ 1134070 w 1404720"/>
                  <a:gd name="connsiteY971" fmla="*/ 1711702 h 2812935"/>
                  <a:gd name="connsiteX972" fmla="*/ 1174438 w 1404720"/>
                  <a:gd name="connsiteY972" fmla="*/ 1752070 h 2812935"/>
                  <a:gd name="connsiteX973" fmla="*/ 1214806 w 1404720"/>
                  <a:gd name="connsiteY973" fmla="*/ 1711702 h 2812935"/>
                  <a:gd name="connsiteX974" fmla="*/ 1174438 w 1404720"/>
                  <a:gd name="connsiteY974" fmla="*/ 1671334 h 2812935"/>
                  <a:gd name="connsiteX975" fmla="*/ 1090002 w 1404720"/>
                  <a:gd name="connsiteY975" fmla="*/ 1671334 h 2812935"/>
                  <a:gd name="connsiteX976" fmla="*/ 1049634 w 1404720"/>
                  <a:gd name="connsiteY976" fmla="*/ 1711702 h 2812935"/>
                  <a:gd name="connsiteX977" fmla="*/ 1090002 w 1404720"/>
                  <a:gd name="connsiteY977" fmla="*/ 1752070 h 2812935"/>
                  <a:gd name="connsiteX978" fmla="*/ 1130370 w 1404720"/>
                  <a:gd name="connsiteY978" fmla="*/ 1711702 h 2812935"/>
                  <a:gd name="connsiteX979" fmla="*/ 1090002 w 1404720"/>
                  <a:gd name="connsiteY979" fmla="*/ 1671334 h 2812935"/>
                  <a:gd name="connsiteX980" fmla="*/ 1005565 w 1404720"/>
                  <a:gd name="connsiteY980" fmla="*/ 1671334 h 2812935"/>
                  <a:gd name="connsiteX981" fmla="*/ 965197 w 1404720"/>
                  <a:gd name="connsiteY981" fmla="*/ 1711702 h 2812935"/>
                  <a:gd name="connsiteX982" fmla="*/ 1005565 w 1404720"/>
                  <a:gd name="connsiteY982" fmla="*/ 1752070 h 2812935"/>
                  <a:gd name="connsiteX983" fmla="*/ 1045933 w 1404720"/>
                  <a:gd name="connsiteY983" fmla="*/ 1711702 h 2812935"/>
                  <a:gd name="connsiteX984" fmla="*/ 1005565 w 1404720"/>
                  <a:gd name="connsiteY984" fmla="*/ 1671334 h 2812935"/>
                  <a:gd name="connsiteX985" fmla="*/ 921129 w 1404720"/>
                  <a:gd name="connsiteY985" fmla="*/ 1671334 h 2812935"/>
                  <a:gd name="connsiteX986" fmla="*/ 880761 w 1404720"/>
                  <a:gd name="connsiteY986" fmla="*/ 1711702 h 2812935"/>
                  <a:gd name="connsiteX987" fmla="*/ 921129 w 1404720"/>
                  <a:gd name="connsiteY987" fmla="*/ 1752070 h 2812935"/>
                  <a:gd name="connsiteX988" fmla="*/ 961497 w 1404720"/>
                  <a:gd name="connsiteY988" fmla="*/ 1711702 h 2812935"/>
                  <a:gd name="connsiteX989" fmla="*/ 921129 w 1404720"/>
                  <a:gd name="connsiteY989" fmla="*/ 1671334 h 2812935"/>
                  <a:gd name="connsiteX990" fmla="*/ 836693 w 1404720"/>
                  <a:gd name="connsiteY990" fmla="*/ 1671334 h 2812935"/>
                  <a:gd name="connsiteX991" fmla="*/ 796325 w 1404720"/>
                  <a:gd name="connsiteY991" fmla="*/ 1711702 h 2812935"/>
                  <a:gd name="connsiteX992" fmla="*/ 836693 w 1404720"/>
                  <a:gd name="connsiteY992" fmla="*/ 1752070 h 2812935"/>
                  <a:gd name="connsiteX993" fmla="*/ 877061 w 1404720"/>
                  <a:gd name="connsiteY993" fmla="*/ 1711702 h 2812935"/>
                  <a:gd name="connsiteX994" fmla="*/ 836693 w 1404720"/>
                  <a:gd name="connsiteY994" fmla="*/ 1671334 h 2812935"/>
                  <a:gd name="connsiteX995" fmla="*/ 752256 w 1404720"/>
                  <a:gd name="connsiteY995" fmla="*/ 1671334 h 2812935"/>
                  <a:gd name="connsiteX996" fmla="*/ 711888 w 1404720"/>
                  <a:gd name="connsiteY996" fmla="*/ 1711702 h 2812935"/>
                  <a:gd name="connsiteX997" fmla="*/ 752256 w 1404720"/>
                  <a:gd name="connsiteY997" fmla="*/ 1752070 h 2812935"/>
                  <a:gd name="connsiteX998" fmla="*/ 792624 w 1404720"/>
                  <a:gd name="connsiteY998" fmla="*/ 1711702 h 2812935"/>
                  <a:gd name="connsiteX999" fmla="*/ 752256 w 1404720"/>
                  <a:gd name="connsiteY999" fmla="*/ 1671334 h 2812935"/>
                  <a:gd name="connsiteX1000" fmla="*/ 667820 w 1404720"/>
                  <a:gd name="connsiteY1000" fmla="*/ 1671334 h 2812935"/>
                  <a:gd name="connsiteX1001" fmla="*/ 627452 w 1404720"/>
                  <a:gd name="connsiteY1001" fmla="*/ 1711702 h 2812935"/>
                  <a:gd name="connsiteX1002" fmla="*/ 667820 w 1404720"/>
                  <a:gd name="connsiteY1002" fmla="*/ 1752070 h 2812935"/>
                  <a:gd name="connsiteX1003" fmla="*/ 708188 w 1404720"/>
                  <a:gd name="connsiteY1003" fmla="*/ 1711702 h 2812935"/>
                  <a:gd name="connsiteX1004" fmla="*/ 667820 w 1404720"/>
                  <a:gd name="connsiteY1004" fmla="*/ 1671334 h 2812935"/>
                  <a:gd name="connsiteX1005" fmla="*/ 583384 w 1404720"/>
                  <a:gd name="connsiteY1005" fmla="*/ 1671334 h 2812935"/>
                  <a:gd name="connsiteX1006" fmla="*/ 543016 w 1404720"/>
                  <a:gd name="connsiteY1006" fmla="*/ 1711702 h 2812935"/>
                  <a:gd name="connsiteX1007" fmla="*/ 583384 w 1404720"/>
                  <a:gd name="connsiteY1007" fmla="*/ 1752070 h 2812935"/>
                  <a:gd name="connsiteX1008" fmla="*/ 623752 w 1404720"/>
                  <a:gd name="connsiteY1008" fmla="*/ 1711702 h 2812935"/>
                  <a:gd name="connsiteX1009" fmla="*/ 583384 w 1404720"/>
                  <a:gd name="connsiteY1009" fmla="*/ 1671334 h 2812935"/>
                  <a:gd name="connsiteX1010" fmla="*/ 498947 w 1404720"/>
                  <a:gd name="connsiteY1010" fmla="*/ 1671334 h 2812935"/>
                  <a:gd name="connsiteX1011" fmla="*/ 458579 w 1404720"/>
                  <a:gd name="connsiteY1011" fmla="*/ 1711702 h 2812935"/>
                  <a:gd name="connsiteX1012" fmla="*/ 498947 w 1404720"/>
                  <a:gd name="connsiteY1012" fmla="*/ 1752070 h 2812935"/>
                  <a:gd name="connsiteX1013" fmla="*/ 539315 w 1404720"/>
                  <a:gd name="connsiteY1013" fmla="*/ 1711702 h 2812935"/>
                  <a:gd name="connsiteX1014" fmla="*/ 498947 w 1404720"/>
                  <a:gd name="connsiteY1014" fmla="*/ 1671334 h 2812935"/>
                  <a:gd name="connsiteX1015" fmla="*/ 414511 w 1404720"/>
                  <a:gd name="connsiteY1015" fmla="*/ 1671334 h 2812935"/>
                  <a:gd name="connsiteX1016" fmla="*/ 374143 w 1404720"/>
                  <a:gd name="connsiteY1016" fmla="*/ 1711702 h 2812935"/>
                  <a:gd name="connsiteX1017" fmla="*/ 414511 w 1404720"/>
                  <a:gd name="connsiteY1017" fmla="*/ 1752070 h 2812935"/>
                  <a:gd name="connsiteX1018" fmla="*/ 454879 w 1404720"/>
                  <a:gd name="connsiteY1018" fmla="*/ 1711702 h 2812935"/>
                  <a:gd name="connsiteX1019" fmla="*/ 414511 w 1404720"/>
                  <a:gd name="connsiteY1019" fmla="*/ 1671334 h 2812935"/>
                  <a:gd name="connsiteX1020" fmla="*/ 330075 w 1404720"/>
                  <a:gd name="connsiteY1020" fmla="*/ 1671334 h 2812935"/>
                  <a:gd name="connsiteX1021" fmla="*/ 289707 w 1404720"/>
                  <a:gd name="connsiteY1021" fmla="*/ 1711702 h 2812935"/>
                  <a:gd name="connsiteX1022" fmla="*/ 330075 w 1404720"/>
                  <a:gd name="connsiteY1022" fmla="*/ 1752070 h 2812935"/>
                  <a:gd name="connsiteX1023" fmla="*/ 370443 w 1404720"/>
                  <a:gd name="connsiteY1023" fmla="*/ 1711702 h 2812935"/>
                  <a:gd name="connsiteX1024" fmla="*/ 330075 w 1404720"/>
                  <a:gd name="connsiteY1024" fmla="*/ 1671334 h 2812935"/>
                  <a:gd name="connsiteX1025" fmla="*/ 245639 w 1404720"/>
                  <a:gd name="connsiteY1025" fmla="*/ 1671334 h 2812935"/>
                  <a:gd name="connsiteX1026" fmla="*/ 205271 w 1404720"/>
                  <a:gd name="connsiteY1026" fmla="*/ 1711702 h 2812935"/>
                  <a:gd name="connsiteX1027" fmla="*/ 245639 w 1404720"/>
                  <a:gd name="connsiteY1027" fmla="*/ 1752070 h 2812935"/>
                  <a:gd name="connsiteX1028" fmla="*/ 286007 w 1404720"/>
                  <a:gd name="connsiteY1028" fmla="*/ 1711702 h 2812935"/>
                  <a:gd name="connsiteX1029" fmla="*/ 245639 w 1404720"/>
                  <a:gd name="connsiteY1029" fmla="*/ 1671334 h 2812935"/>
                  <a:gd name="connsiteX1030" fmla="*/ 161202 w 1404720"/>
                  <a:gd name="connsiteY1030" fmla="*/ 1671334 h 2812935"/>
                  <a:gd name="connsiteX1031" fmla="*/ 120834 w 1404720"/>
                  <a:gd name="connsiteY1031" fmla="*/ 1711702 h 2812935"/>
                  <a:gd name="connsiteX1032" fmla="*/ 161202 w 1404720"/>
                  <a:gd name="connsiteY1032" fmla="*/ 1752070 h 2812935"/>
                  <a:gd name="connsiteX1033" fmla="*/ 201570 w 1404720"/>
                  <a:gd name="connsiteY1033" fmla="*/ 1711702 h 2812935"/>
                  <a:gd name="connsiteX1034" fmla="*/ 161202 w 1404720"/>
                  <a:gd name="connsiteY1034" fmla="*/ 1671334 h 2812935"/>
                  <a:gd name="connsiteX1035" fmla="*/ 76766 w 1404720"/>
                  <a:gd name="connsiteY1035" fmla="*/ 1671334 h 2812935"/>
                  <a:gd name="connsiteX1036" fmla="*/ 36398 w 1404720"/>
                  <a:gd name="connsiteY1036" fmla="*/ 1711702 h 2812935"/>
                  <a:gd name="connsiteX1037" fmla="*/ 76766 w 1404720"/>
                  <a:gd name="connsiteY1037" fmla="*/ 1752070 h 2812935"/>
                  <a:gd name="connsiteX1038" fmla="*/ 117134 w 1404720"/>
                  <a:gd name="connsiteY1038" fmla="*/ 1711702 h 2812935"/>
                  <a:gd name="connsiteX1039" fmla="*/ 76766 w 1404720"/>
                  <a:gd name="connsiteY1039" fmla="*/ 1671334 h 2812935"/>
                  <a:gd name="connsiteX1040" fmla="*/ 1343312 w 1404720"/>
                  <a:gd name="connsiteY1040" fmla="*/ 1585285 h 2812935"/>
                  <a:gd name="connsiteX1041" fmla="*/ 1302944 w 1404720"/>
                  <a:gd name="connsiteY1041" fmla="*/ 1625653 h 2812935"/>
                  <a:gd name="connsiteX1042" fmla="*/ 1343312 w 1404720"/>
                  <a:gd name="connsiteY1042" fmla="*/ 1666021 h 2812935"/>
                  <a:gd name="connsiteX1043" fmla="*/ 1383680 w 1404720"/>
                  <a:gd name="connsiteY1043" fmla="*/ 1625653 h 2812935"/>
                  <a:gd name="connsiteX1044" fmla="*/ 1343312 w 1404720"/>
                  <a:gd name="connsiteY1044" fmla="*/ 1585285 h 2812935"/>
                  <a:gd name="connsiteX1045" fmla="*/ 1258874 w 1404720"/>
                  <a:gd name="connsiteY1045" fmla="*/ 1585285 h 2812935"/>
                  <a:gd name="connsiteX1046" fmla="*/ 1218506 w 1404720"/>
                  <a:gd name="connsiteY1046" fmla="*/ 1625653 h 2812935"/>
                  <a:gd name="connsiteX1047" fmla="*/ 1258874 w 1404720"/>
                  <a:gd name="connsiteY1047" fmla="*/ 1666021 h 2812935"/>
                  <a:gd name="connsiteX1048" fmla="*/ 1299242 w 1404720"/>
                  <a:gd name="connsiteY1048" fmla="*/ 1625653 h 2812935"/>
                  <a:gd name="connsiteX1049" fmla="*/ 1258874 w 1404720"/>
                  <a:gd name="connsiteY1049" fmla="*/ 1585285 h 2812935"/>
                  <a:gd name="connsiteX1050" fmla="*/ 1174438 w 1404720"/>
                  <a:gd name="connsiteY1050" fmla="*/ 1585285 h 2812935"/>
                  <a:gd name="connsiteX1051" fmla="*/ 1134070 w 1404720"/>
                  <a:gd name="connsiteY1051" fmla="*/ 1625653 h 2812935"/>
                  <a:gd name="connsiteX1052" fmla="*/ 1174438 w 1404720"/>
                  <a:gd name="connsiteY1052" fmla="*/ 1666021 h 2812935"/>
                  <a:gd name="connsiteX1053" fmla="*/ 1214806 w 1404720"/>
                  <a:gd name="connsiteY1053" fmla="*/ 1625653 h 2812935"/>
                  <a:gd name="connsiteX1054" fmla="*/ 1174438 w 1404720"/>
                  <a:gd name="connsiteY1054" fmla="*/ 1585285 h 2812935"/>
                  <a:gd name="connsiteX1055" fmla="*/ 1090002 w 1404720"/>
                  <a:gd name="connsiteY1055" fmla="*/ 1585285 h 2812935"/>
                  <a:gd name="connsiteX1056" fmla="*/ 1049634 w 1404720"/>
                  <a:gd name="connsiteY1056" fmla="*/ 1625653 h 2812935"/>
                  <a:gd name="connsiteX1057" fmla="*/ 1090002 w 1404720"/>
                  <a:gd name="connsiteY1057" fmla="*/ 1666021 h 2812935"/>
                  <a:gd name="connsiteX1058" fmla="*/ 1130370 w 1404720"/>
                  <a:gd name="connsiteY1058" fmla="*/ 1625653 h 2812935"/>
                  <a:gd name="connsiteX1059" fmla="*/ 1090002 w 1404720"/>
                  <a:gd name="connsiteY1059" fmla="*/ 1585285 h 2812935"/>
                  <a:gd name="connsiteX1060" fmla="*/ 1005565 w 1404720"/>
                  <a:gd name="connsiteY1060" fmla="*/ 1585285 h 2812935"/>
                  <a:gd name="connsiteX1061" fmla="*/ 965197 w 1404720"/>
                  <a:gd name="connsiteY1061" fmla="*/ 1625653 h 2812935"/>
                  <a:gd name="connsiteX1062" fmla="*/ 1005565 w 1404720"/>
                  <a:gd name="connsiteY1062" fmla="*/ 1666021 h 2812935"/>
                  <a:gd name="connsiteX1063" fmla="*/ 1045933 w 1404720"/>
                  <a:gd name="connsiteY1063" fmla="*/ 1625653 h 2812935"/>
                  <a:gd name="connsiteX1064" fmla="*/ 1005565 w 1404720"/>
                  <a:gd name="connsiteY1064" fmla="*/ 1585285 h 2812935"/>
                  <a:gd name="connsiteX1065" fmla="*/ 921129 w 1404720"/>
                  <a:gd name="connsiteY1065" fmla="*/ 1585285 h 2812935"/>
                  <a:gd name="connsiteX1066" fmla="*/ 880761 w 1404720"/>
                  <a:gd name="connsiteY1066" fmla="*/ 1625653 h 2812935"/>
                  <a:gd name="connsiteX1067" fmla="*/ 921129 w 1404720"/>
                  <a:gd name="connsiteY1067" fmla="*/ 1666021 h 2812935"/>
                  <a:gd name="connsiteX1068" fmla="*/ 961497 w 1404720"/>
                  <a:gd name="connsiteY1068" fmla="*/ 1625653 h 2812935"/>
                  <a:gd name="connsiteX1069" fmla="*/ 921129 w 1404720"/>
                  <a:gd name="connsiteY1069" fmla="*/ 1585285 h 2812935"/>
                  <a:gd name="connsiteX1070" fmla="*/ 836693 w 1404720"/>
                  <a:gd name="connsiteY1070" fmla="*/ 1585285 h 2812935"/>
                  <a:gd name="connsiteX1071" fmla="*/ 796325 w 1404720"/>
                  <a:gd name="connsiteY1071" fmla="*/ 1625653 h 2812935"/>
                  <a:gd name="connsiteX1072" fmla="*/ 836693 w 1404720"/>
                  <a:gd name="connsiteY1072" fmla="*/ 1666021 h 2812935"/>
                  <a:gd name="connsiteX1073" fmla="*/ 877061 w 1404720"/>
                  <a:gd name="connsiteY1073" fmla="*/ 1625653 h 2812935"/>
                  <a:gd name="connsiteX1074" fmla="*/ 836693 w 1404720"/>
                  <a:gd name="connsiteY1074" fmla="*/ 1585285 h 2812935"/>
                  <a:gd name="connsiteX1075" fmla="*/ 752256 w 1404720"/>
                  <a:gd name="connsiteY1075" fmla="*/ 1585285 h 2812935"/>
                  <a:gd name="connsiteX1076" fmla="*/ 711888 w 1404720"/>
                  <a:gd name="connsiteY1076" fmla="*/ 1625653 h 2812935"/>
                  <a:gd name="connsiteX1077" fmla="*/ 752256 w 1404720"/>
                  <a:gd name="connsiteY1077" fmla="*/ 1666021 h 2812935"/>
                  <a:gd name="connsiteX1078" fmla="*/ 792624 w 1404720"/>
                  <a:gd name="connsiteY1078" fmla="*/ 1625653 h 2812935"/>
                  <a:gd name="connsiteX1079" fmla="*/ 752256 w 1404720"/>
                  <a:gd name="connsiteY1079" fmla="*/ 1585285 h 2812935"/>
                  <a:gd name="connsiteX1080" fmla="*/ 667820 w 1404720"/>
                  <a:gd name="connsiteY1080" fmla="*/ 1585285 h 2812935"/>
                  <a:gd name="connsiteX1081" fmla="*/ 627452 w 1404720"/>
                  <a:gd name="connsiteY1081" fmla="*/ 1625653 h 2812935"/>
                  <a:gd name="connsiteX1082" fmla="*/ 667820 w 1404720"/>
                  <a:gd name="connsiteY1082" fmla="*/ 1666021 h 2812935"/>
                  <a:gd name="connsiteX1083" fmla="*/ 708188 w 1404720"/>
                  <a:gd name="connsiteY1083" fmla="*/ 1625653 h 2812935"/>
                  <a:gd name="connsiteX1084" fmla="*/ 667820 w 1404720"/>
                  <a:gd name="connsiteY1084" fmla="*/ 1585285 h 2812935"/>
                  <a:gd name="connsiteX1085" fmla="*/ 583384 w 1404720"/>
                  <a:gd name="connsiteY1085" fmla="*/ 1585285 h 2812935"/>
                  <a:gd name="connsiteX1086" fmla="*/ 543016 w 1404720"/>
                  <a:gd name="connsiteY1086" fmla="*/ 1625653 h 2812935"/>
                  <a:gd name="connsiteX1087" fmla="*/ 583384 w 1404720"/>
                  <a:gd name="connsiteY1087" fmla="*/ 1666021 h 2812935"/>
                  <a:gd name="connsiteX1088" fmla="*/ 623752 w 1404720"/>
                  <a:gd name="connsiteY1088" fmla="*/ 1625653 h 2812935"/>
                  <a:gd name="connsiteX1089" fmla="*/ 583384 w 1404720"/>
                  <a:gd name="connsiteY1089" fmla="*/ 1585285 h 2812935"/>
                  <a:gd name="connsiteX1090" fmla="*/ 498947 w 1404720"/>
                  <a:gd name="connsiteY1090" fmla="*/ 1585285 h 2812935"/>
                  <a:gd name="connsiteX1091" fmla="*/ 458579 w 1404720"/>
                  <a:gd name="connsiteY1091" fmla="*/ 1625653 h 2812935"/>
                  <a:gd name="connsiteX1092" fmla="*/ 498947 w 1404720"/>
                  <a:gd name="connsiteY1092" fmla="*/ 1666021 h 2812935"/>
                  <a:gd name="connsiteX1093" fmla="*/ 539315 w 1404720"/>
                  <a:gd name="connsiteY1093" fmla="*/ 1625653 h 2812935"/>
                  <a:gd name="connsiteX1094" fmla="*/ 498947 w 1404720"/>
                  <a:gd name="connsiteY1094" fmla="*/ 1585285 h 2812935"/>
                  <a:gd name="connsiteX1095" fmla="*/ 414511 w 1404720"/>
                  <a:gd name="connsiteY1095" fmla="*/ 1585285 h 2812935"/>
                  <a:gd name="connsiteX1096" fmla="*/ 374143 w 1404720"/>
                  <a:gd name="connsiteY1096" fmla="*/ 1625653 h 2812935"/>
                  <a:gd name="connsiteX1097" fmla="*/ 414511 w 1404720"/>
                  <a:gd name="connsiteY1097" fmla="*/ 1666021 h 2812935"/>
                  <a:gd name="connsiteX1098" fmla="*/ 454879 w 1404720"/>
                  <a:gd name="connsiteY1098" fmla="*/ 1625653 h 2812935"/>
                  <a:gd name="connsiteX1099" fmla="*/ 414511 w 1404720"/>
                  <a:gd name="connsiteY1099" fmla="*/ 1585285 h 2812935"/>
                  <a:gd name="connsiteX1100" fmla="*/ 330075 w 1404720"/>
                  <a:gd name="connsiteY1100" fmla="*/ 1585285 h 2812935"/>
                  <a:gd name="connsiteX1101" fmla="*/ 289707 w 1404720"/>
                  <a:gd name="connsiteY1101" fmla="*/ 1625653 h 2812935"/>
                  <a:gd name="connsiteX1102" fmla="*/ 330075 w 1404720"/>
                  <a:gd name="connsiteY1102" fmla="*/ 1666021 h 2812935"/>
                  <a:gd name="connsiteX1103" fmla="*/ 370443 w 1404720"/>
                  <a:gd name="connsiteY1103" fmla="*/ 1625653 h 2812935"/>
                  <a:gd name="connsiteX1104" fmla="*/ 330075 w 1404720"/>
                  <a:gd name="connsiteY1104" fmla="*/ 1585285 h 2812935"/>
                  <a:gd name="connsiteX1105" fmla="*/ 245639 w 1404720"/>
                  <a:gd name="connsiteY1105" fmla="*/ 1585285 h 2812935"/>
                  <a:gd name="connsiteX1106" fmla="*/ 205271 w 1404720"/>
                  <a:gd name="connsiteY1106" fmla="*/ 1625653 h 2812935"/>
                  <a:gd name="connsiteX1107" fmla="*/ 245639 w 1404720"/>
                  <a:gd name="connsiteY1107" fmla="*/ 1666021 h 2812935"/>
                  <a:gd name="connsiteX1108" fmla="*/ 286007 w 1404720"/>
                  <a:gd name="connsiteY1108" fmla="*/ 1625653 h 2812935"/>
                  <a:gd name="connsiteX1109" fmla="*/ 245639 w 1404720"/>
                  <a:gd name="connsiteY1109" fmla="*/ 1585285 h 2812935"/>
                  <a:gd name="connsiteX1110" fmla="*/ 161202 w 1404720"/>
                  <a:gd name="connsiteY1110" fmla="*/ 1585285 h 2812935"/>
                  <a:gd name="connsiteX1111" fmla="*/ 120834 w 1404720"/>
                  <a:gd name="connsiteY1111" fmla="*/ 1625653 h 2812935"/>
                  <a:gd name="connsiteX1112" fmla="*/ 161202 w 1404720"/>
                  <a:gd name="connsiteY1112" fmla="*/ 1666021 h 2812935"/>
                  <a:gd name="connsiteX1113" fmla="*/ 201570 w 1404720"/>
                  <a:gd name="connsiteY1113" fmla="*/ 1625653 h 2812935"/>
                  <a:gd name="connsiteX1114" fmla="*/ 161202 w 1404720"/>
                  <a:gd name="connsiteY1114" fmla="*/ 1585285 h 2812935"/>
                  <a:gd name="connsiteX1115" fmla="*/ 76766 w 1404720"/>
                  <a:gd name="connsiteY1115" fmla="*/ 1585285 h 2812935"/>
                  <a:gd name="connsiteX1116" fmla="*/ 36398 w 1404720"/>
                  <a:gd name="connsiteY1116" fmla="*/ 1625653 h 2812935"/>
                  <a:gd name="connsiteX1117" fmla="*/ 76766 w 1404720"/>
                  <a:gd name="connsiteY1117" fmla="*/ 1666021 h 2812935"/>
                  <a:gd name="connsiteX1118" fmla="*/ 117134 w 1404720"/>
                  <a:gd name="connsiteY1118" fmla="*/ 1625653 h 2812935"/>
                  <a:gd name="connsiteX1119" fmla="*/ 76766 w 1404720"/>
                  <a:gd name="connsiteY1119" fmla="*/ 1585285 h 2812935"/>
                  <a:gd name="connsiteX1120" fmla="*/ 1343312 w 1404720"/>
                  <a:gd name="connsiteY1120" fmla="*/ 1499236 h 2812935"/>
                  <a:gd name="connsiteX1121" fmla="*/ 1302944 w 1404720"/>
                  <a:gd name="connsiteY1121" fmla="*/ 1539604 h 2812935"/>
                  <a:gd name="connsiteX1122" fmla="*/ 1343312 w 1404720"/>
                  <a:gd name="connsiteY1122" fmla="*/ 1579972 h 2812935"/>
                  <a:gd name="connsiteX1123" fmla="*/ 1383680 w 1404720"/>
                  <a:gd name="connsiteY1123" fmla="*/ 1539604 h 2812935"/>
                  <a:gd name="connsiteX1124" fmla="*/ 1343312 w 1404720"/>
                  <a:gd name="connsiteY1124" fmla="*/ 1499236 h 2812935"/>
                  <a:gd name="connsiteX1125" fmla="*/ 1258874 w 1404720"/>
                  <a:gd name="connsiteY1125" fmla="*/ 1499236 h 2812935"/>
                  <a:gd name="connsiteX1126" fmla="*/ 1218506 w 1404720"/>
                  <a:gd name="connsiteY1126" fmla="*/ 1539604 h 2812935"/>
                  <a:gd name="connsiteX1127" fmla="*/ 1258874 w 1404720"/>
                  <a:gd name="connsiteY1127" fmla="*/ 1579972 h 2812935"/>
                  <a:gd name="connsiteX1128" fmla="*/ 1299242 w 1404720"/>
                  <a:gd name="connsiteY1128" fmla="*/ 1539604 h 2812935"/>
                  <a:gd name="connsiteX1129" fmla="*/ 1258874 w 1404720"/>
                  <a:gd name="connsiteY1129" fmla="*/ 1499236 h 2812935"/>
                  <a:gd name="connsiteX1130" fmla="*/ 1174438 w 1404720"/>
                  <a:gd name="connsiteY1130" fmla="*/ 1499236 h 2812935"/>
                  <a:gd name="connsiteX1131" fmla="*/ 1134070 w 1404720"/>
                  <a:gd name="connsiteY1131" fmla="*/ 1539604 h 2812935"/>
                  <a:gd name="connsiteX1132" fmla="*/ 1174438 w 1404720"/>
                  <a:gd name="connsiteY1132" fmla="*/ 1579972 h 2812935"/>
                  <a:gd name="connsiteX1133" fmla="*/ 1214806 w 1404720"/>
                  <a:gd name="connsiteY1133" fmla="*/ 1539604 h 2812935"/>
                  <a:gd name="connsiteX1134" fmla="*/ 1174438 w 1404720"/>
                  <a:gd name="connsiteY1134" fmla="*/ 1499236 h 2812935"/>
                  <a:gd name="connsiteX1135" fmla="*/ 1090002 w 1404720"/>
                  <a:gd name="connsiteY1135" fmla="*/ 1499236 h 2812935"/>
                  <a:gd name="connsiteX1136" fmla="*/ 1049634 w 1404720"/>
                  <a:gd name="connsiteY1136" fmla="*/ 1539604 h 2812935"/>
                  <a:gd name="connsiteX1137" fmla="*/ 1090002 w 1404720"/>
                  <a:gd name="connsiteY1137" fmla="*/ 1579972 h 2812935"/>
                  <a:gd name="connsiteX1138" fmla="*/ 1130370 w 1404720"/>
                  <a:gd name="connsiteY1138" fmla="*/ 1539604 h 2812935"/>
                  <a:gd name="connsiteX1139" fmla="*/ 1090002 w 1404720"/>
                  <a:gd name="connsiteY1139" fmla="*/ 1499236 h 2812935"/>
                  <a:gd name="connsiteX1140" fmla="*/ 1005565 w 1404720"/>
                  <a:gd name="connsiteY1140" fmla="*/ 1499236 h 2812935"/>
                  <a:gd name="connsiteX1141" fmla="*/ 965197 w 1404720"/>
                  <a:gd name="connsiteY1141" fmla="*/ 1539604 h 2812935"/>
                  <a:gd name="connsiteX1142" fmla="*/ 1005565 w 1404720"/>
                  <a:gd name="connsiteY1142" fmla="*/ 1579972 h 2812935"/>
                  <a:gd name="connsiteX1143" fmla="*/ 1045933 w 1404720"/>
                  <a:gd name="connsiteY1143" fmla="*/ 1539604 h 2812935"/>
                  <a:gd name="connsiteX1144" fmla="*/ 1005565 w 1404720"/>
                  <a:gd name="connsiteY1144" fmla="*/ 1499236 h 2812935"/>
                  <a:gd name="connsiteX1145" fmla="*/ 921129 w 1404720"/>
                  <a:gd name="connsiteY1145" fmla="*/ 1499236 h 2812935"/>
                  <a:gd name="connsiteX1146" fmla="*/ 880761 w 1404720"/>
                  <a:gd name="connsiteY1146" fmla="*/ 1539604 h 2812935"/>
                  <a:gd name="connsiteX1147" fmla="*/ 921129 w 1404720"/>
                  <a:gd name="connsiteY1147" fmla="*/ 1579972 h 2812935"/>
                  <a:gd name="connsiteX1148" fmla="*/ 961497 w 1404720"/>
                  <a:gd name="connsiteY1148" fmla="*/ 1539604 h 2812935"/>
                  <a:gd name="connsiteX1149" fmla="*/ 921129 w 1404720"/>
                  <a:gd name="connsiteY1149" fmla="*/ 1499236 h 2812935"/>
                  <a:gd name="connsiteX1150" fmla="*/ 836693 w 1404720"/>
                  <a:gd name="connsiteY1150" fmla="*/ 1499236 h 2812935"/>
                  <a:gd name="connsiteX1151" fmla="*/ 796325 w 1404720"/>
                  <a:gd name="connsiteY1151" fmla="*/ 1539604 h 2812935"/>
                  <a:gd name="connsiteX1152" fmla="*/ 836693 w 1404720"/>
                  <a:gd name="connsiteY1152" fmla="*/ 1579972 h 2812935"/>
                  <a:gd name="connsiteX1153" fmla="*/ 877061 w 1404720"/>
                  <a:gd name="connsiteY1153" fmla="*/ 1539604 h 2812935"/>
                  <a:gd name="connsiteX1154" fmla="*/ 836693 w 1404720"/>
                  <a:gd name="connsiteY1154" fmla="*/ 1499236 h 2812935"/>
                  <a:gd name="connsiteX1155" fmla="*/ 752256 w 1404720"/>
                  <a:gd name="connsiteY1155" fmla="*/ 1499236 h 2812935"/>
                  <a:gd name="connsiteX1156" fmla="*/ 711888 w 1404720"/>
                  <a:gd name="connsiteY1156" fmla="*/ 1539604 h 2812935"/>
                  <a:gd name="connsiteX1157" fmla="*/ 752256 w 1404720"/>
                  <a:gd name="connsiteY1157" fmla="*/ 1579972 h 2812935"/>
                  <a:gd name="connsiteX1158" fmla="*/ 792624 w 1404720"/>
                  <a:gd name="connsiteY1158" fmla="*/ 1539604 h 2812935"/>
                  <a:gd name="connsiteX1159" fmla="*/ 752256 w 1404720"/>
                  <a:gd name="connsiteY1159" fmla="*/ 1499236 h 2812935"/>
                  <a:gd name="connsiteX1160" fmla="*/ 667820 w 1404720"/>
                  <a:gd name="connsiteY1160" fmla="*/ 1499236 h 2812935"/>
                  <a:gd name="connsiteX1161" fmla="*/ 627452 w 1404720"/>
                  <a:gd name="connsiteY1161" fmla="*/ 1539604 h 2812935"/>
                  <a:gd name="connsiteX1162" fmla="*/ 667820 w 1404720"/>
                  <a:gd name="connsiteY1162" fmla="*/ 1579972 h 2812935"/>
                  <a:gd name="connsiteX1163" fmla="*/ 708188 w 1404720"/>
                  <a:gd name="connsiteY1163" fmla="*/ 1539604 h 2812935"/>
                  <a:gd name="connsiteX1164" fmla="*/ 667820 w 1404720"/>
                  <a:gd name="connsiteY1164" fmla="*/ 1499236 h 2812935"/>
                  <a:gd name="connsiteX1165" fmla="*/ 583384 w 1404720"/>
                  <a:gd name="connsiteY1165" fmla="*/ 1499236 h 2812935"/>
                  <a:gd name="connsiteX1166" fmla="*/ 543016 w 1404720"/>
                  <a:gd name="connsiteY1166" fmla="*/ 1539604 h 2812935"/>
                  <a:gd name="connsiteX1167" fmla="*/ 583384 w 1404720"/>
                  <a:gd name="connsiteY1167" fmla="*/ 1579972 h 2812935"/>
                  <a:gd name="connsiteX1168" fmla="*/ 623752 w 1404720"/>
                  <a:gd name="connsiteY1168" fmla="*/ 1539604 h 2812935"/>
                  <a:gd name="connsiteX1169" fmla="*/ 583384 w 1404720"/>
                  <a:gd name="connsiteY1169" fmla="*/ 1499236 h 2812935"/>
                  <a:gd name="connsiteX1170" fmla="*/ 498947 w 1404720"/>
                  <a:gd name="connsiteY1170" fmla="*/ 1499236 h 2812935"/>
                  <a:gd name="connsiteX1171" fmla="*/ 458579 w 1404720"/>
                  <a:gd name="connsiteY1171" fmla="*/ 1539604 h 2812935"/>
                  <a:gd name="connsiteX1172" fmla="*/ 498947 w 1404720"/>
                  <a:gd name="connsiteY1172" fmla="*/ 1579972 h 2812935"/>
                  <a:gd name="connsiteX1173" fmla="*/ 539315 w 1404720"/>
                  <a:gd name="connsiteY1173" fmla="*/ 1539604 h 2812935"/>
                  <a:gd name="connsiteX1174" fmla="*/ 498947 w 1404720"/>
                  <a:gd name="connsiteY1174" fmla="*/ 1499236 h 2812935"/>
                  <a:gd name="connsiteX1175" fmla="*/ 414511 w 1404720"/>
                  <a:gd name="connsiteY1175" fmla="*/ 1499236 h 2812935"/>
                  <a:gd name="connsiteX1176" fmla="*/ 374143 w 1404720"/>
                  <a:gd name="connsiteY1176" fmla="*/ 1539604 h 2812935"/>
                  <a:gd name="connsiteX1177" fmla="*/ 414511 w 1404720"/>
                  <a:gd name="connsiteY1177" fmla="*/ 1579972 h 2812935"/>
                  <a:gd name="connsiteX1178" fmla="*/ 454879 w 1404720"/>
                  <a:gd name="connsiteY1178" fmla="*/ 1539604 h 2812935"/>
                  <a:gd name="connsiteX1179" fmla="*/ 414511 w 1404720"/>
                  <a:gd name="connsiteY1179" fmla="*/ 1499236 h 2812935"/>
                  <a:gd name="connsiteX1180" fmla="*/ 330075 w 1404720"/>
                  <a:gd name="connsiteY1180" fmla="*/ 1499236 h 2812935"/>
                  <a:gd name="connsiteX1181" fmla="*/ 289707 w 1404720"/>
                  <a:gd name="connsiteY1181" fmla="*/ 1539604 h 2812935"/>
                  <a:gd name="connsiteX1182" fmla="*/ 330075 w 1404720"/>
                  <a:gd name="connsiteY1182" fmla="*/ 1579972 h 2812935"/>
                  <a:gd name="connsiteX1183" fmla="*/ 370443 w 1404720"/>
                  <a:gd name="connsiteY1183" fmla="*/ 1539604 h 2812935"/>
                  <a:gd name="connsiteX1184" fmla="*/ 330075 w 1404720"/>
                  <a:gd name="connsiteY1184" fmla="*/ 1499236 h 2812935"/>
                  <a:gd name="connsiteX1185" fmla="*/ 245639 w 1404720"/>
                  <a:gd name="connsiteY1185" fmla="*/ 1499236 h 2812935"/>
                  <a:gd name="connsiteX1186" fmla="*/ 205271 w 1404720"/>
                  <a:gd name="connsiteY1186" fmla="*/ 1539604 h 2812935"/>
                  <a:gd name="connsiteX1187" fmla="*/ 245639 w 1404720"/>
                  <a:gd name="connsiteY1187" fmla="*/ 1579972 h 2812935"/>
                  <a:gd name="connsiteX1188" fmla="*/ 286007 w 1404720"/>
                  <a:gd name="connsiteY1188" fmla="*/ 1539604 h 2812935"/>
                  <a:gd name="connsiteX1189" fmla="*/ 245639 w 1404720"/>
                  <a:gd name="connsiteY1189" fmla="*/ 1499236 h 2812935"/>
                  <a:gd name="connsiteX1190" fmla="*/ 161202 w 1404720"/>
                  <a:gd name="connsiteY1190" fmla="*/ 1499236 h 2812935"/>
                  <a:gd name="connsiteX1191" fmla="*/ 120834 w 1404720"/>
                  <a:gd name="connsiteY1191" fmla="*/ 1539604 h 2812935"/>
                  <a:gd name="connsiteX1192" fmla="*/ 161202 w 1404720"/>
                  <a:gd name="connsiteY1192" fmla="*/ 1579972 h 2812935"/>
                  <a:gd name="connsiteX1193" fmla="*/ 201570 w 1404720"/>
                  <a:gd name="connsiteY1193" fmla="*/ 1539604 h 2812935"/>
                  <a:gd name="connsiteX1194" fmla="*/ 161202 w 1404720"/>
                  <a:gd name="connsiteY1194" fmla="*/ 1499236 h 2812935"/>
                  <a:gd name="connsiteX1195" fmla="*/ 76766 w 1404720"/>
                  <a:gd name="connsiteY1195" fmla="*/ 1499236 h 2812935"/>
                  <a:gd name="connsiteX1196" fmla="*/ 36398 w 1404720"/>
                  <a:gd name="connsiteY1196" fmla="*/ 1539604 h 2812935"/>
                  <a:gd name="connsiteX1197" fmla="*/ 76766 w 1404720"/>
                  <a:gd name="connsiteY1197" fmla="*/ 1579972 h 2812935"/>
                  <a:gd name="connsiteX1198" fmla="*/ 117134 w 1404720"/>
                  <a:gd name="connsiteY1198" fmla="*/ 1539604 h 2812935"/>
                  <a:gd name="connsiteX1199" fmla="*/ 76766 w 1404720"/>
                  <a:gd name="connsiteY1199" fmla="*/ 1499236 h 2812935"/>
                  <a:gd name="connsiteX1200" fmla="*/ 1343312 w 1404720"/>
                  <a:gd name="connsiteY1200" fmla="*/ 1413186 h 2812935"/>
                  <a:gd name="connsiteX1201" fmla="*/ 1302944 w 1404720"/>
                  <a:gd name="connsiteY1201" fmla="*/ 1453554 h 2812935"/>
                  <a:gd name="connsiteX1202" fmla="*/ 1343312 w 1404720"/>
                  <a:gd name="connsiteY1202" fmla="*/ 1493922 h 2812935"/>
                  <a:gd name="connsiteX1203" fmla="*/ 1383680 w 1404720"/>
                  <a:gd name="connsiteY1203" fmla="*/ 1453554 h 2812935"/>
                  <a:gd name="connsiteX1204" fmla="*/ 1343312 w 1404720"/>
                  <a:gd name="connsiteY1204" fmla="*/ 1413186 h 2812935"/>
                  <a:gd name="connsiteX1205" fmla="*/ 1258874 w 1404720"/>
                  <a:gd name="connsiteY1205" fmla="*/ 1413186 h 2812935"/>
                  <a:gd name="connsiteX1206" fmla="*/ 1218506 w 1404720"/>
                  <a:gd name="connsiteY1206" fmla="*/ 1453554 h 2812935"/>
                  <a:gd name="connsiteX1207" fmla="*/ 1258874 w 1404720"/>
                  <a:gd name="connsiteY1207" fmla="*/ 1493922 h 2812935"/>
                  <a:gd name="connsiteX1208" fmla="*/ 1299242 w 1404720"/>
                  <a:gd name="connsiteY1208" fmla="*/ 1453554 h 2812935"/>
                  <a:gd name="connsiteX1209" fmla="*/ 1258874 w 1404720"/>
                  <a:gd name="connsiteY1209" fmla="*/ 1413186 h 2812935"/>
                  <a:gd name="connsiteX1210" fmla="*/ 1174438 w 1404720"/>
                  <a:gd name="connsiteY1210" fmla="*/ 1413186 h 2812935"/>
                  <a:gd name="connsiteX1211" fmla="*/ 1134070 w 1404720"/>
                  <a:gd name="connsiteY1211" fmla="*/ 1453554 h 2812935"/>
                  <a:gd name="connsiteX1212" fmla="*/ 1174438 w 1404720"/>
                  <a:gd name="connsiteY1212" fmla="*/ 1493922 h 2812935"/>
                  <a:gd name="connsiteX1213" fmla="*/ 1214806 w 1404720"/>
                  <a:gd name="connsiteY1213" fmla="*/ 1453554 h 2812935"/>
                  <a:gd name="connsiteX1214" fmla="*/ 1174438 w 1404720"/>
                  <a:gd name="connsiteY1214" fmla="*/ 1413186 h 2812935"/>
                  <a:gd name="connsiteX1215" fmla="*/ 1090002 w 1404720"/>
                  <a:gd name="connsiteY1215" fmla="*/ 1413186 h 2812935"/>
                  <a:gd name="connsiteX1216" fmla="*/ 1049634 w 1404720"/>
                  <a:gd name="connsiteY1216" fmla="*/ 1453554 h 2812935"/>
                  <a:gd name="connsiteX1217" fmla="*/ 1090002 w 1404720"/>
                  <a:gd name="connsiteY1217" fmla="*/ 1493922 h 2812935"/>
                  <a:gd name="connsiteX1218" fmla="*/ 1130370 w 1404720"/>
                  <a:gd name="connsiteY1218" fmla="*/ 1453554 h 2812935"/>
                  <a:gd name="connsiteX1219" fmla="*/ 1090002 w 1404720"/>
                  <a:gd name="connsiteY1219" fmla="*/ 1413186 h 2812935"/>
                  <a:gd name="connsiteX1220" fmla="*/ 1005565 w 1404720"/>
                  <a:gd name="connsiteY1220" fmla="*/ 1413186 h 2812935"/>
                  <a:gd name="connsiteX1221" fmla="*/ 965197 w 1404720"/>
                  <a:gd name="connsiteY1221" fmla="*/ 1453554 h 2812935"/>
                  <a:gd name="connsiteX1222" fmla="*/ 1005565 w 1404720"/>
                  <a:gd name="connsiteY1222" fmla="*/ 1493922 h 2812935"/>
                  <a:gd name="connsiteX1223" fmla="*/ 1045933 w 1404720"/>
                  <a:gd name="connsiteY1223" fmla="*/ 1453554 h 2812935"/>
                  <a:gd name="connsiteX1224" fmla="*/ 1005565 w 1404720"/>
                  <a:gd name="connsiteY1224" fmla="*/ 1413186 h 2812935"/>
                  <a:gd name="connsiteX1225" fmla="*/ 921129 w 1404720"/>
                  <a:gd name="connsiteY1225" fmla="*/ 1413186 h 2812935"/>
                  <a:gd name="connsiteX1226" fmla="*/ 880761 w 1404720"/>
                  <a:gd name="connsiteY1226" fmla="*/ 1453554 h 2812935"/>
                  <a:gd name="connsiteX1227" fmla="*/ 921129 w 1404720"/>
                  <a:gd name="connsiteY1227" fmla="*/ 1493922 h 2812935"/>
                  <a:gd name="connsiteX1228" fmla="*/ 961497 w 1404720"/>
                  <a:gd name="connsiteY1228" fmla="*/ 1453554 h 2812935"/>
                  <a:gd name="connsiteX1229" fmla="*/ 921129 w 1404720"/>
                  <a:gd name="connsiteY1229" fmla="*/ 1413186 h 2812935"/>
                  <a:gd name="connsiteX1230" fmla="*/ 836693 w 1404720"/>
                  <a:gd name="connsiteY1230" fmla="*/ 1413186 h 2812935"/>
                  <a:gd name="connsiteX1231" fmla="*/ 796325 w 1404720"/>
                  <a:gd name="connsiteY1231" fmla="*/ 1453554 h 2812935"/>
                  <a:gd name="connsiteX1232" fmla="*/ 836693 w 1404720"/>
                  <a:gd name="connsiteY1232" fmla="*/ 1493922 h 2812935"/>
                  <a:gd name="connsiteX1233" fmla="*/ 877061 w 1404720"/>
                  <a:gd name="connsiteY1233" fmla="*/ 1453554 h 2812935"/>
                  <a:gd name="connsiteX1234" fmla="*/ 836693 w 1404720"/>
                  <a:gd name="connsiteY1234" fmla="*/ 1413186 h 2812935"/>
                  <a:gd name="connsiteX1235" fmla="*/ 752256 w 1404720"/>
                  <a:gd name="connsiteY1235" fmla="*/ 1413186 h 2812935"/>
                  <a:gd name="connsiteX1236" fmla="*/ 711888 w 1404720"/>
                  <a:gd name="connsiteY1236" fmla="*/ 1453554 h 2812935"/>
                  <a:gd name="connsiteX1237" fmla="*/ 752256 w 1404720"/>
                  <a:gd name="connsiteY1237" fmla="*/ 1493922 h 2812935"/>
                  <a:gd name="connsiteX1238" fmla="*/ 792624 w 1404720"/>
                  <a:gd name="connsiteY1238" fmla="*/ 1453554 h 2812935"/>
                  <a:gd name="connsiteX1239" fmla="*/ 752256 w 1404720"/>
                  <a:gd name="connsiteY1239" fmla="*/ 1413186 h 2812935"/>
                  <a:gd name="connsiteX1240" fmla="*/ 667820 w 1404720"/>
                  <a:gd name="connsiteY1240" fmla="*/ 1413186 h 2812935"/>
                  <a:gd name="connsiteX1241" fmla="*/ 627452 w 1404720"/>
                  <a:gd name="connsiteY1241" fmla="*/ 1453554 h 2812935"/>
                  <a:gd name="connsiteX1242" fmla="*/ 667820 w 1404720"/>
                  <a:gd name="connsiteY1242" fmla="*/ 1493922 h 2812935"/>
                  <a:gd name="connsiteX1243" fmla="*/ 708188 w 1404720"/>
                  <a:gd name="connsiteY1243" fmla="*/ 1453554 h 2812935"/>
                  <a:gd name="connsiteX1244" fmla="*/ 667820 w 1404720"/>
                  <a:gd name="connsiteY1244" fmla="*/ 1413186 h 2812935"/>
                  <a:gd name="connsiteX1245" fmla="*/ 583384 w 1404720"/>
                  <a:gd name="connsiteY1245" fmla="*/ 1413186 h 2812935"/>
                  <a:gd name="connsiteX1246" fmla="*/ 543016 w 1404720"/>
                  <a:gd name="connsiteY1246" fmla="*/ 1453554 h 2812935"/>
                  <a:gd name="connsiteX1247" fmla="*/ 583384 w 1404720"/>
                  <a:gd name="connsiteY1247" fmla="*/ 1493922 h 2812935"/>
                  <a:gd name="connsiteX1248" fmla="*/ 623752 w 1404720"/>
                  <a:gd name="connsiteY1248" fmla="*/ 1453554 h 2812935"/>
                  <a:gd name="connsiteX1249" fmla="*/ 583384 w 1404720"/>
                  <a:gd name="connsiteY1249" fmla="*/ 1413186 h 2812935"/>
                  <a:gd name="connsiteX1250" fmla="*/ 498947 w 1404720"/>
                  <a:gd name="connsiteY1250" fmla="*/ 1413186 h 2812935"/>
                  <a:gd name="connsiteX1251" fmla="*/ 458579 w 1404720"/>
                  <a:gd name="connsiteY1251" fmla="*/ 1453554 h 2812935"/>
                  <a:gd name="connsiteX1252" fmla="*/ 498947 w 1404720"/>
                  <a:gd name="connsiteY1252" fmla="*/ 1493922 h 2812935"/>
                  <a:gd name="connsiteX1253" fmla="*/ 539315 w 1404720"/>
                  <a:gd name="connsiteY1253" fmla="*/ 1453554 h 2812935"/>
                  <a:gd name="connsiteX1254" fmla="*/ 498947 w 1404720"/>
                  <a:gd name="connsiteY1254" fmla="*/ 1413186 h 2812935"/>
                  <a:gd name="connsiteX1255" fmla="*/ 414511 w 1404720"/>
                  <a:gd name="connsiteY1255" fmla="*/ 1413186 h 2812935"/>
                  <a:gd name="connsiteX1256" fmla="*/ 374143 w 1404720"/>
                  <a:gd name="connsiteY1256" fmla="*/ 1453554 h 2812935"/>
                  <a:gd name="connsiteX1257" fmla="*/ 414511 w 1404720"/>
                  <a:gd name="connsiteY1257" fmla="*/ 1493922 h 2812935"/>
                  <a:gd name="connsiteX1258" fmla="*/ 454879 w 1404720"/>
                  <a:gd name="connsiteY1258" fmla="*/ 1453554 h 2812935"/>
                  <a:gd name="connsiteX1259" fmla="*/ 414511 w 1404720"/>
                  <a:gd name="connsiteY1259" fmla="*/ 1413186 h 2812935"/>
                  <a:gd name="connsiteX1260" fmla="*/ 330075 w 1404720"/>
                  <a:gd name="connsiteY1260" fmla="*/ 1413186 h 2812935"/>
                  <a:gd name="connsiteX1261" fmla="*/ 289707 w 1404720"/>
                  <a:gd name="connsiteY1261" fmla="*/ 1453554 h 2812935"/>
                  <a:gd name="connsiteX1262" fmla="*/ 330075 w 1404720"/>
                  <a:gd name="connsiteY1262" fmla="*/ 1493922 h 2812935"/>
                  <a:gd name="connsiteX1263" fmla="*/ 370443 w 1404720"/>
                  <a:gd name="connsiteY1263" fmla="*/ 1453554 h 2812935"/>
                  <a:gd name="connsiteX1264" fmla="*/ 330075 w 1404720"/>
                  <a:gd name="connsiteY1264" fmla="*/ 1413186 h 2812935"/>
                  <a:gd name="connsiteX1265" fmla="*/ 245639 w 1404720"/>
                  <a:gd name="connsiteY1265" fmla="*/ 1413186 h 2812935"/>
                  <a:gd name="connsiteX1266" fmla="*/ 205271 w 1404720"/>
                  <a:gd name="connsiteY1266" fmla="*/ 1453554 h 2812935"/>
                  <a:gd name="connsiteX1267" fmla="*/ 245639 w 1404720"/>
                  <a:gd name="connsiteY1267" fmla="*/ 1493922 h 2812935"/>
                  <a:gd name="connsiteX1268" fmla="*/ 286007 w 1404720"/>
                  <a:gd name="connsiteY1268" fmla="*/ 1453554 h 2812935"/>
                  <a:gd name="connsiteX1269" fmla="*/ 245639 w 1404720"/>
                  <a:gd name="connsiteY1269" fmla="*/ 1413186 h 2812935"/>
                  <a:gd name="connsiteX1270" fmla="*/ 161202 w 1404720"/>
                  <a:gd name="connsiteY1270" fmla="*/ 1413186 h 2812935"/>
                  <a:gd name="connsiteX1271" fmla="*/ 120834 w 1404720"/>
                  <a:gd name="connsiteY1271" fmla="*/ 1453554 h 2812935"/>
                  <a:gd name="connsiteX1272" fmla="*/ 161202 w 1404720"/>
                  <a:gd name="connsiteY1272" fmla="*/ 1493922 h 2812935"/>
                  <a:gd name="connsiteX1273" fmla="*/ 201570 w 1404720"/>
                  <a:gd name="connsiteY1273" fmla="*/ 1453554 h 2812935"/>
                  <a:gd name="connsiteX1274" fmla="*/ 161202 w 1404720"/>
                  <a:gd name="connsiteY1274" fmla="*/ 1413186 h 2812935"/>
                  <a:gd name="connsiteX1275" fmla="*/ 76766 w 1404720"/>
                  <a:gd name="connsiteY1275" fmla="*/ 1413186 h 2812935"/>
                  <a:gd name="connsiteX1276" fmla="*/ 36398 w 1404720"/>
                  <a:gd name="connsiteY1276" fmla="*/ 1453554 h 2812935"/>
                  <a:gd name="connsiteX1277" fmla="*/ 76766 w 1404720"/>
                  <a:gd name="connsiteY1277" fmla="*/ 1493922 h 2812935"/>
                  <a:gd name="connsiteX1278" fmla="*/ 117134 w 1404720"/>
                  <a:gd name="connsiteY1278" fmla="*/ 1453554 h 2812935"/>
                  <a:gd name="connsiteX1279" fmla="*/ 76766 w 1404720"/>
                  <a:gd name="connsiteY1279" fmla="*/ 1413186 h 2812935"/>
                  <a:gd name="connsiteX1280" fmla="*/ 1343312 w 1404720"/>
                  <a:gd name="connsiteY1280" fmla="*/ 1327137 h 2812935"/>
                  <a:gd name="connsiteX1281" fmla="*/ 1302944 w 1404720"/>
                  <a:gd name="connsiteY1281" fmla="*/ 1367505 h 2812935"/>
                  <a:gd name="connsiteX1282" fmla="*/ 1343312 w 1404720"/>
                  <a:gd name="connsiteY1282" fmla="*/ 1407873 h 2812935"/>
                  <a:gd name="connsiteX1283" fmla="*/ 1383680 w 1404720"/>
                  <a:gd name="connsiteY1283" fmla="*/ 1367505 h 2812935"/>
                  <a:gd name="connsiteX1284" fmla="*/ 1343312 w 1404720"/>
                  <a:gd name="connsiteY1284" fmla="*/ 1327137 h 2812935"/>
                  <a:gd name="connsiteX1285" fmla="*/ 1258874 w 1404720"/>
                  <a:gd name="connsiteY1285" fmla="*/ 1327137 h 2812935"/>
                  <a:gd name="connsiteX1286" fmla="*/ 1218506 w 1404720"/>
                  <a:gd name="connsiteY1286" fmla="*/ 1367505 h 2812935"/>
                  <a:gd name="connsiteX1287" fmla="*/ 1258874 w 1404720"/>
                  <a:gd name="connsiteY1287" fmla="*/ 1407873 h 2812935"/>
                  <a:gd name="connsiteX1288" fmla="*/ 1299242 w 1404720"/>
                  <a:gd name="connsiteY1288" fmla="*/ 1367505 h 2812935"/>
                  <a:gd name="connsiteX1289" fmla="*/ 1258874 w 1404720"/>
                  <a:gd name="connsiteY1289" fmla="*/ 1327137 h 2812935"/>
                  <a:gd name="connsiteX1290" fmla="*/ 1174438 w 1404720"/>
                  <a:gd name="connsiteY1290" fmla="*/ 1327137 h 2812935"/>
                  <a:gd name="connsiteX1291" fmla="*/ 1134070 w 1404720"/>
                  <a:gd name="connsiteY1291" fmla="*/ 1367505 h 2812935"/>
                  <a:gd name="connsiteX1292" fmla="*/ 1174438 w 1404720"/>
                  <a:gd name="connsiteY1292" fmla="*/ 1407873 h 2812935"/>
                  <a:gd name="connsiteX1293" fmla="*/ 1214806 w 1404720"/>
                  <a:gd name="connsiteY1293" fmla="*/ 1367505 h 2812935"/>
                  <a:gd name="connsiteX1294" fmla="*/ 1174438 w 1404720"/>
                  <a:gd name="connsiteY1294" fmla="*/ 1327137 h 2812935"/>
                  <a:gd name="connsiteX1295" fmla="*/ 1090002 w 1404720"/>
                  <a:gd name="connsiteY1295" fmla="*/ 1327137 h 2812935"/>
                  <a:gd name="connsiteX1296" fmla="*/ 1049634 w 1404720"/>
                  <a:gd name="connsiteY1296" fmla="*/ 1367505 h 2812935"/>
                  <a:gd name="connsiteX1297" fmla="*/ 1090002 w 1404720"/>
                  <a:gd name="connsiteY1297" fmla="*/ 1407873 h 2812935"/>
                  <a:gd name="connsiteX1298" fmla="*/ 1130370 w 1404720"/>
                  <a:gd name="connsiteY1298" fmla="*/ 1367505 h 2812935"/>
                  <a:gd name="connsiteX1299" fmla="*/ 1090002 w 1404720"/>
                  <a:gd name="connsiteY1299" fmla="*/ 1327137 h 2812935"/>
                  <a:gd name="connsiteX1300" fmla="*/ 1005565 w 1404720"/>
                  <a:gd name="connsiteY1300" fmla="*/ 1327137 h 2812935"/>
                  <a:gd name="connsiteX1301" fmla="*/ 965197 w 1404720"/>
                  <a:gd name="connsiteY1301" fmla="*/ 1367505 h 2812935"/>
                  <a:gd name="connsiteX1302" fmla="*/ 1005565 w 1404720"/>
                  <a:gd name="connsiteY1302" fmla="*/ 1407873 h 2812935"/>
                  <a:gd name="connsiteX1303" fmla="*/ 1045933 w 1404720"/>
                  <a:gd name="connsiteY1303" fmla="*/ 1367505 h 2812935"/>
                  <a:gd name="connsiteX1304" fmla="*/ 1005565 w 1404720"/>
                  <a:gd name="connsiteY1304" fmla="*/ 1327137 h 2812935"/>
                  <a:gd name="connsiteX1305" fmla="*/ 921129 w 1404720"/>
                  <a:gd name="connsiteY1305" fmla="*/ 1327137 h 2812935"/>
                  <a:gd name="connsiteX1306" fmla="*/ 880761 w 1404720"/>
                  <a:gd name="connsiteY1306" fmla="*/ 1367505 h 2812935"/>
                  <a:gd name="connsiteX1307" fmla="*/ 921129 w 1404720"/>
                  <a:gd name="connsiteY1307" fmla="*/ 1407873 h 2812935"/>
                  <a:gd name="connsiteX1308" fmla="*/ 961497 w 1404720"/>
                  <a:gd name="connsiteY1308" fmla="*/ 1367505 h 2812935"/>
                  <a:gd name="connsiteX1309" fmla="*/ 921129 w 1404720"/>
                  <a:gd name="connsiteY1309" fmla="*/ 1327137 h 2812935"/>
                  <a:gd name="connsiteX1310" fmla="*/ 836693 w 1404720"/>
                  <a:gd name="connsiteY1310" fmla="*/ 1327137 h 2812935"/>
                  <a:gd name="connsiteX1311" fmla="*/ 796325 w 1404720"/>
                  <a:gd name="connsiteY1311" fmla="*/ 1367505 h 2812935"/>
                  <a:gd name="connsiteX1312" fmla="*/ 836693 w 1404720"/>
                  <a:gd name="connsiteY1312" fmla="*/ 1407873 h 2812935"/>
                  <a:gd name="connsiteX1313" fmla="*/ 877061 w 1404720"/>
                  <a:gd name="connsiteY1313" fmla="*/ 1367505 h 2812935"/>
                  <a:gd name="connsiteX1314" fmla="*/ 836693 w 1404720"/>
                  <a:gd name="connsiteY1314" fmla="*/ 1327137 h 2812935"/>
                  <a:gd name="connsiteX1315" fmla="*/ 752256 w 1404720"/>
                  <a:gd name="connsiteY1315" fmla="*/ 1327137 h 2812935"/>
                  <a:gd name="connsiteX1316" fmla="*/ 711888 w 1404720"/>
                  <a:gd name="connsiteY1316" fmla="*/ 1367505 h 2812935"/>
                  <a:gd name="connsiteX1317" fmla="*/ 752256 w 1404720"/>
                  <a:gd name="connsiteY1317" fmla="*/ 1407873 h 2812935"/>
                  <a:gd name="connsiteX1318" fmla="*/ 792624 w 1404720"/>
                  <a:gd name="connsiteY1318" fmla="*/ 1367505 h 2812935"/>
                  <a:gd name="connsiteX1319" fmla="*/ 752256 w 1404720"/>
                  <a:gd name="connsiteY1319" fmla="*/ 1327137 h 2812935"/>
                  <a:gd name="connsiteX1320" fmla="*/ 667820 w 1404720"/>
                  <a:gd name="connsiteY1320" fmla="*/ 1327137 h 2812935"/>
                  <a:gd name="connsiteX1321" fmla="*/ 627452 w 1404720"/>
                  <a:gd name="connsiteY1321" fmla="*/ 1367505 h 2812935"/>
                  <a:gd name="connsiteX1322" fmla="*/ 667820 w 1404720"/>
                  <a:gd name="connsiteY1322" fmla="*/ 1407873 h 2812935"/>
                  <a:gd name="connsiteX1323" fmla="*/ 708188 w 1404720"/>
                  <a:gd name="connsiteY1323" fmla="*/ 1367505 h 2812935"/>
                  <a:gd name="connsiteX1324" fmla="*/ 667820 w 1404720"/>
                  <a:gd name="connsiteY1324" fmla="*/ 1327137 h 2812935"/>
                  <a:gd name="connsiteX1325" fmla="*/ 583384 w 1404720"/>
                  <a:gd name="connsiteY1325" fmla="*/ 1327137 h 2812935"/>
                  <a:gd name="connsiteX1326" fmla="*/ 543016 w 1404720"/>
                  <a:gd name="connsiteY1326" fmla="*/ 1367505 h 2812935"/>
                  <a:gd name="connsiteX1327" fmla="*/ 583384 w 1404720"/>
                  <a:gd name="connsiteY1327" fmla="*/ 1407873 h 2812935"/>
                  <a:gd name="connsiteX1328" fmla="*/ 623752 w 1404720"/>
                  <a:gd name="connsiteY1328" fmla="*/ 1367505 h 2812935"/>
                  <a:gd name="connsiteX1329" fmla="*/ 583384 w 1404720"/>
                  <a:gd name="connsiteY1329" fmla="*/ 1327137 h 2812935"/>
                  <a:gd name="connsiteX1330" fmla="*/ 498947 w 1404720"/>
                  <a:gd name="connsiteY1330" fmla="*/ 1327137 h 2812935"/>
                  <a:gd name="connsiteX1331" fmla="*/ 458579 w 1404720"/>
                  <a:gd name="connsiteY1331" fmla="*/ 1367505 h 2812935"/>
                  <a:gd name="connsiteX1332" fmla="*/ 498947 w 1404720"/>
                  <a:gd name="connsiteY1332" fmla="*/ 1407873 h 2812935"/>
                  <a:gd name="connsiteX1333" fmla="*/ 539315 w 1404720"/>
                  <a:gd name="connsiteY1333" fmla="*/ 1367505 h 2812935"/>
                  <a:gd name="connsiteX1334" fmla="*/ 498947 w 1404720"/>
                  <a:gd name="connsiteY1334" fmla="*/ 1327137 h 2812935"/>
                  <a:gd name="connsiteX1335" fmla="*/ 414511 w 1404720"/>
                  <a:gd name="connsiteY1335" fmla="*/ 1327137 h 2812935"/>
                  <a:gd name="connsiteX1336" fmla="*/ 374143 w 1404720"/>
                  <a:gd name="connsiteY1336" fmla="*/ 1367505 h 2812935"/>
                  <a:gd name="connsiteX1337" fmla="*/ 414511 w 1404720"/>
                  <a:gd name="connsiteY1337" fmla="*/ 1407873 h 2812935"/>
                  <a:gd name="connsiteX1338" fmla="*/ 454879 w 1404720"/>
                  <a:gd name="connsiteY1338" fmla="*/ 1367505 h 2812935"/>
                  <a:gd name="connsiteX1339" fmla="*/ 414511 w 1404720"/>
                  <a:gd name="connsiteY1339" fmla="*/ 1327137 h 2812935"/>
                  <a:gd name="connsiteX1340" fmla="*/ 330075 w 1404720"/>
                  <a:gd name="connsiteY1340" fmla="*/ 1327137 h 2812935"/>
                  <a:gd name="connsiteX1341" fmla="*/ 289707 w 1404720"/>
                  <a:gd name="connsiteY1341" fmla="*/ 1367505 h 2812935"/>
                  <a:gd name="connsiteX1342" fmla="*/ 330075 w 1404720"/>
                  <a:gd name="connsiteY1342" fmla="*/ 1407873 h 2812935"/>
                  <a:gd name="connsiteX1343" fmla="*/ 370443 w 1404720"/>
                  <a:gd name="connsiteY1343" fmla="*/ 1367505 h 2812935"/>
                  <a:gd name="connsiteX1344" fmla="*/ 330075 w 1404720"/>
                  <a:gd name="connsiteY1344" fmla="*/ 1327137 h 2812935"/>
                  <a:gd name="connsiteX1345" fmla="*/ 245639 w 1404720"/>
                  <a:gd name="connsiteY1345" fmla="*/ 1327137 h 2812935"/>
                  <a:gd name="connsiteX1346" fmla="*/ 205271 w 1404720"/>
                  <a:gd name="connsiteY1346" fmla="*/ 1367505 h 2812935"/>
                  <a:gd name="connsiteX1347" fmla="*/ 245639 w 1404720"/>
                  <a:gd name="connsiteY1347" fmla="*/ 1407873 h 2812935"/>
                  <a:gd name="connsiteX1348" fmla="*/ 286007 w 1404720"/>
                  <a:gd name="connsiteY1348" fmla="*/ 1367505 h 2812935"/>
                  <a:gd name="connsiteX1349" fmla="*/ 245639 w 1404720"/>
                  <a:gd name="connsiteY1349" fmla="*/ 1327137 h 2812935"/>
                  <a:gd name="connsiteX1350" fmla="*/ 161202 w 1404720"/>
                  <a:gd name="connsiteY1350" fmla="*/ 1327137 h 2812935"/>
                  <a:gd name="connsiteX1351" fmla="*/ 120834 w 1404720"/>
                  <a:gd name="connsiteY1351" fmla="*/ 1367505 h 2812935"/>
                  <a:gd name="connsiteX1352" fmla="*/ 161202 w 1404720"/>
                  <a:gd name="connsiteY1352" fmla="*/ 1407873 h 2812935"/>
                  <a:gd name="connsiteX1353" fmla="*/ 201570 w 1404720"/>
                  <a:gd name="connsiteY1353" fmla="*/ 1367505 h 2812935"/>
                  <a:gd name="connsiteX1354" fmla="*/ 161202 w 1404720"/>
                  <a:gd name="connsiteY1354" fmla="*/ 1327137 h 2812935"/>
                  <a:gd name="connsiteX1355" fmla="*/ 76766 w 1404720"/>
                  <a:gd name="connsiteY1355" fmla="*/ 1327137 h 2812935"/>
                  <a:gd name="connsiteX1356" fmla="*/ 36398 w 1404720"/>
                  <a:gd name="connsiteY1356" fmla="*/ 1367505 h 2812935"/>
                  <a:gd name="connsiteX1357" fmla="*/ 76766 w 1404720"/>
                  <a:gd name="connsiteY1357" fmla="*/ 1407873 h 2812935"/>
                  <a:gd name="connsiteX1358" fmla="*/ 117134 w 1404720"/>
                  <a:gd name="connsiteY1358" fmla="*/ 1367505 h 2812935"/>
                  <a:gd name="connsiteX1359" fmla="*/ 76766 w 1404720"/>
                  <a:gd name="connsiteY1359" fmla="*/ 1327137 h 2812935"/>
                  <a:gd name="connsiteX1360" fmla="*/ 1343312 w 1404720"/>
                  <a:gd name="connsiteY1360" fmla="*/ 1241088 h 2812935"/>
                  <a:gd name="connsiteX1361" fmla="*/ 1302944 w 1404720"/>
                  <a:gd name="connsiteY1361" fmla="*/ 1281456 h 2812935"/>
                  <a:gd name="connsiteX1362" fmla="*/ 1343312 w 1404720"/>
                  <a:gd name="connsiteY1362" fmla="*/ 1321824 h 2812935"/>
                  <a:gd name="connsiteX1363" fmla="*/ 1383680 w 1404720"/>
                  <a:gd name="connsiteY1363" fmla="*/ 1281456 h 2812935"/>
                  <a:gd name="connsiteX1364" fmla="*/ 1343312 w 1404720"/>
                  <a:gd name="connsiteY1364" fmla="*/ 1241088 h 2812935"/>
                  <a:gd name="connsiteX1365" fmla="*/ 1258874 w 1404720"/>
                  <a:gd name="connsiteY1365" fmla="*/ 1241088 h 2812935"/>
                  <a:gd name="connsiteX1366" fmla="*/ 1218506 w 1404720"/>
                  <a:gd name="connsiteY1366" fmla="*/ 1281456 h 2812935"/>
                  <a:gd name="connsiteX1367" fmla="*/ 1258874 w 1404720"/>
                  <a:gd name="connsiteY1367" fmla="*/ 1321824 h 2812935"/>
                  <a:gd name="connsiteX1368" fmla="*/ 1299242 w 1404720"/>
                  <a:gd name="connsiteY1368" fmla="*/ 1281456 h 2812935"/>
                  <a:gd name="connsiteX1369" fmla="*/ 1258874 w 1404720"/>
                  <a:gd name="connsiteY1369" fmla="*/ 1241088 h 2812935"/>
                  <a:gd name="connsiteX1370" fmla="*/ 1174438 w 1404720"/>
                  <a:gd name="connsiteY1370" fmla="*/ 1241088 h 2812935"/>
                  <a:gd name="connsiteX1371" fmla="*/ 1134070 w 1404720"/>
                  <a:gd name="connsiteY1371" fmla="*/ 1281456 h 2812935"/>
                  <a:gd name="connsiteX1372" fmla="*/ 1174438 w 1404720"/>
                  <a:gd name="connsiteY1372" fmla="*/ 1321824 h 2812935"/>
                  <a:gd name="connsiteX1373" fmla="*/ 1214806 w 1404720"/>
                  <a:gd name="connsiteY1373" fmla="*/ 1281456 h 2812935"/>
                  <a:gd name="connsiteX1374" fmla="*/ 1174438 w 1404720"/>
                  <a:gd name="connsiteY1374" fmla="*/ 1241088 h 2812935"/>
                  <a:gd name="connsiteX1375" fmla="*/ 1090002 w 1404720"/>
                  <a:gd name="connsiteY1375" fmla="*/ 1241088 h 2812935"/>
                  <a:gd name="connsiteX1376" fmla="*/ 1049634 w 1404720"/>
                  <a:gd name="connsiteY1376" fmla="*/ 1281456 h 2812935"/>
                  <a:gd name="connsiteX1377" fmla="*/ 1090002 w 1404720"/>
                  <a:gd name="connsiteY1377" fmla="*/ 1321824 h 2812935"/>
                  <a:gd name="connsiteX1378" fmla="*/ 1130370 w 1404720"/>
                  <a:gd name="connsiteY1378" fmla="*/ 1281456 h 2812935"/>
                  <a:gd name="connsiteX1379" fmla="*/ 1090002 w 1404720"/>
                  <a:gd name="connsiteY1379" fmla="*/ 1241088 h 2812935"/>
                  <a:gd name="connsiteX1380" fmla="*/ 1005565 w 1404720"/>
                  <a:gd name="connsiteY1380" fmla="*/ 1241088 h 2812935"/>
                  <a:gd name="connsiteX1381" fmla="*/ 965197 w 1404720"/>
                  <a:gd name="connsiteY1381" fmla="*/ 1281456 h 2812935"/>
                  <a:gd name="connsiteX1382" fmla="*/ 1005565 w 1404720"/>
                  <a:gd name="connsiteY1382" fmla="*/ 1321824 h 2812935"/>
                  <a:gd name="connsiteX1383" fmla="*/ 1045933 w 1404720"/>
                  <a:gd name="connsiteY1383" fmla="*/ 1281456 h 2812935"/>
                  <a:gd name="connsiteX1384" fmla="*/ 1005565 w 1404720"/>
                  <a:gd name="connsiteY1384" fmla="*/ 1241088 h 2812935"/>
                  <a:gd name="connsiteX1385" fmla="*/ 921129 w 1404720"/>
                  <a:gd name="connsiteY1385" fmla="*/ 1241088 h 2812935"/>
                  <a:gd name="connsiteX1386" fmla="*/ 880761 w 1404720"/>
                  <a:gd name="connsiteY1386" fmla="*/ 1281456 h 2812935"/>
                  <a:gd name="connsiteX1387" fmla="*/ 921129 w 1404720"/>
                  <a:gd name="connsiteY1387" fmla="*/ 1321824 h 2812935"/>
                  <a:gd name="connsiteX1388" fmla="*/ 961497 w 1404720"/>
                  <a:gd name="connsiteY1388" fmla="*/ 1281456 h 2812935"/>
                  <a:gd name="connsiteX1389" fmla="*/ 921129 w 1404720"/>
                  <a:gd name="connsiteY1389" fmla="*/ 1241088 h 2812935"/>
                  <a:gd name="connsiteX1390" fmla="*/ 836693 w 1404720"/>
                  <a:gd name="connsiteY1390" fmla="*/ 1241088 h 2812935"/>
                  <a:gd name="connsiteX1391" fmla="*/ 796325 w 1404720"/>
                  <a:gd name="connsiteY1391" fmla="*/ 1281456 h 2812935"/>
                  <a:gd name="connsiteX1392" fmla="*/ 836693 w 1404720"/>
                  <a:gd name="connsiteY1392" fmla="*/ 1321824 h 2812935"/>
                  <a:gd name="connsiteX1393" fmla="*/ 877061 w 1404720"/>
                  <a:gd name="connsiteY1393" fmla="*/ 1281456 h 2812935"/>
                  <a:gd name="connsiteX1394" fmla="*/ 836693 w 1404720"/>
                  <a:gd name="connsiteY1394" fmla="*/ 1241088 h 2812935"/>
                  <a:gd name="connsiteX1395" fmla="*/ 752256 w 1404720"/>
                  <a:gd name="connsiteY1395" fmla="*/ 1241088 h 2812935"/>
                  <a:gd name="connsiteX1396" fmla="*/ 711888 w 1404720"/>
                  <a:gd name="connsiteY1396" fmla="*/ 1281456 h 2812935"/>
                  <a:gd name="connsiteX1397" fmla="*/ 752256 w 1404720"/>
                  <a:gd name="connsiteY1397" fmla="*/ 1321824 h 2812935"/>
                  <a:gd name="connsiteX1398" fmla="*/ 792624 w 1404720"/>
                  <a:gd name="connsiteY1398" fmla="*/ 1281456 h 2812935"/>
                  <a:gd name="connsiteX1399" fmla="*/ 752256 w 1404720"/>
                  <a:gd name="connsiteY1399" fmla="*/ 1241088 h 2812935"/>
                  <a:gd name="connsiteX1400" fmla="*/ 667820 w 1404720"/>
                  <a:gd name="connsiteY1400" fmla="*/ 1241088 h 2812935"/>
                  <a:gd name="connsiteX1401" fmla="*/ 627452 w 1404720"/>
                  <a:gd name="connsiteY1401" fmla="*/ 1281456 h 2812935"/>
                  <a:gd name="connsiteX1402" fmla="*/ 667820 w 1404720"/>
                  <a:gd name="connsiteY1402" fmla="*/ 1321824 h 2812935"/>
                  <a:gd name="connsiteX1403" fmla="*/ 708188 w 1404720"/>
                  <a:gd name="connsiteY1403" fmla="*/ 1281456 h 2812935"/>
                  <a:gd name="connsiteX1404" fmla="*/ 667820 w 1404720"/>
                  <a:gd name="connsiteY1404" fmla="*/ 1241088 h 2812935"/>
                  <a:gd name="connsiteX1405" fmla="*/ 583384 w 1404720"/>
                  <a:gd name="connsiteY1405" fmla="*/ 1241088 h 2812935"/>
                  <a:gd name="connsiteX1406" fmla="*/ 543016 w 1404720"/>
                  <a:gd name="connsiteY1406" fmla="*/ 1281456 h 2812935"/>
                  <a:gd name="connsiteX1407" fmla="*/ 583384 w 1404720"/>
                  <a:gd name="connsiteY1407" fmla="*/ 1321824 h 2812935"/>
                  <a:gd name="connsiteX1408" fmla="*/ 623752 w 1404720"/>
                  <a:gd name="connsiteY1408" fmla="*/ 1281456 h 2812935"/>
                  <a:gd name="connsiteX1409" fmla="*/ 583384 w 1404720"/>
                  <a:gd name="connsiteY1409" fmla="*/ 1241088 h 2812935"/>
                  <a:gd name="connsiteX1410" fmla="*/ 498947 w 1404720"/>
                  <a:gd name="connsiteY1410" fmla="*/ 1241088 h 2812935"/>
                  <a:gd name="connsiteX1411" fmla="*/ 458579 w 1404720"/>
                  <a:gd name="connsiteY1411" fmla="*/ 1281456 h 2812935"/>
                  <a:gd name="connsiteX1412" fmla="*/ 498947 w 1404720"/>
                  <a:gd name="connsiteY1412" fmla="*/ 1321824 h 2812935"/>
                  <a:gd name="connsiteX1413" fmla="*/ 539315 w 1404720"/>
                  <a:gd name="connsiteY1413" fmla="*/ 1281456 h 2812935"/>
                  <a:gd name="connsiteX1414" fmla="*/ 498947 w 1404720"/>
                  <a:gd name="connsiteY1414" fmla="*/ 1241088 h 2812935"/>
                  <a:gd name="connsiteX1415" fmla="*/ 414511 w 1404720"/>
                  <a:gd name="connsiteY1415" fmla="*/ 1241088 h 2812935"/>
                  <a:gd name="connsiteX1416" fmla="*/ 374143 w 1404720"/>
                  <a:gd name="connsiteY1416" fmla="*/ 1281456 h 2812935"/>
                  <a:gd name="connsiteX1417" fmla="*/ 414511 w 1404720"/>
                  <a:gd name="connsiteY1417" fmla="*/ 1321824 h 2812935"/>
                  <a:gd name="connsiteX1418" fmla="*/ 454879 w 1404720"/>
                  <a:gd name="connsiteY1418" fmla="*/ 1281456 h 2812935"/>
                  <a:gd name="connsiteX1419" fmla="*/ 414511 w 1404720"/>
                  <a:gd name="connsiteY1419" fmla="*/ 1241088 h 2812935"/>
                  <a:gd name="connsiteX1420" fmla="*/ 330075 w 1404720"/>
                  <a:gd name="connsiteY1420" fmla="*/ 1241088 h 2812935"/>
                  <a:gd name="connsiteX1421" fmla="*/ 289707 w 1404720"/>
                  <a:gd name="connsiteY1421" fmla="*/ 1281456 h 2812935"/>
                  <a:gd name="connsiteX1422" fmla="*/ 330075 w 1404720"/>
                  <a:gd name="connsiteY1422" fmla="*/ 1321824 h 2812935"/>
                  <a:gd name="connsiteX1423" fmla="*/ 370443 w 1404720"/>
                  <a:gd name="connsiteY1423" fmla="*/ 1281456 h 2812935"/>
                  <a:gd name="connsiteX1424" fmla="*/ 330075 w 1404720"/>
                  <a:gd name="connsiteY1424" fmla="*/ 1241088 h 2812935"/>
                  <a:gd name="connsiteX1425" fmla="*/ 245639 w 1404720"/>
                  <a:gd name="connsiteY1425" fmla="*/ 1241088 h 2812935"/>
                  <a:gd name="connsiteX1426" fmla="*/ 205271 w 1404720"/>
                  <a:gd name="connsiteY1426" fmla="*/ 1281456 h 2812935"/>
                  <a:gd name="connsiteX1427" fmla="*/ 245639 w 1404720"/>
                  <a:gd name="connsiteY1427" fmla="*/ 1321824 h 2812935"/>
                  <a:gd name="connsiteX1428" fmla="*/ 286007 w 1404720"/>
                  <a:gd name="connsiteY1428" fmla="*/ 1281456 h 2812935"/>
                  <a:gd name="connsiteX1429" fmla="*/ 245639 w 1404720"/>
                  <a:gd name="connsiteY1429" fmla="*/ 1241088 h 2812935"/>
                  <a:gd name="connsiteX1430" fmla="*/ 161202 w 1404720"/>
                  <a:gd name="connsiteY1430" fmla="*/ 1241088 h 2812935"/>
                  <a:gd name="connsiteX1431" fmla="*/ 120834 w 1404720"/>
                  <a:gd name="connsiteY1431" fmla="*/ 1281456 h 2812935"/>
                  <a:gd name="connsiteX1432" fmla="*/ 161202 w 1404720"/>
                  <a:gd name="connsiteY1432" fmla="*/ 1321824 h 2812935"/>
                  <a:gd name="connsiteX1433" fmla="*/ 201570 w 1404720"/>
                  <a:gd name="connsiteY1433" fmla="*/ 1281456 h 2812935"/>
                  <a:gd name="connsiteX1434" fmla="*/ 161202 w 1404720"/>
                  <a:gd name="connsiteY1434" fmla="*/ 1241088 h 2812935"/>
                  <a:gd name="connsiteX1435" fmla="*/ 76766 w 1404720"/>
                  <a:gd name="connsiteY1435" fmla="*/ 1241088 h 2812935"/>
                  <a:gd name="connsiteX1436" fmla="*/ 36398 w 1404720"/>
                  <a:gd name="connsiteY1436" fmla="*/ 1281456 h 2812935"/>
                  <a:gd name="connsiteX1437" fmla="*/ 76766 w 1404720"/>
                  <a:gd name="connsiteY1437" fmla="*/ 1321824 h 2812935"/>
                  <a:gd name="connsiteX1438" fmla="*/ 117134 w 1404720"/>
                  <a:gd name="connsiteY1438" fmla="*/ 1281456 h 2812935"/>
                  <a:gd name="connsiteX1439" fmla="*/ 76766 w 1404720"/>
                  <a:gd name="connsiteY1439" fmla="*/ 1241088 h 2812935"/>
                  <a:gd name="connsiteX1440" fmla="*/ 1343312 w 1404720"/>
                  <a:gd name="connsiteY1440" fmla="*/ 1155038 h 2812935"/>
                  <a:gd name="connsiteX1441" fmla="*/ 1302944 w 1404720"/>
                  <a:gd name="connsiteY1441" fmla="*/ 1195406 h 2812935"/>
                  <a:gd name="connsiteX1442" fmla="*/ 1343312 w 1404720"/>
                  <a:gd name="connsiteY1442" fmla="*/ 1235774 h 2812935"/>
                  <a:gd name="connsiteX1443" fmla="*/ 1383680 w 1404720"/>
                  <a:gd name="connsiteY1443" fmla="*/ 1195406 h 2812935"/>
                  <a:gd name="connsiteX1444" fmla="*/ 1343312 w 1404720"/>
                  <a:gd name="connsiteY1444" fmla="*/ 1155038 h 2812935"/>
                  <a:gd name="connsiteX1445" fmla="*/ 1258874 w 1404720"/>
                  <a:gd name="connsiteY1445" fmla="*/ 1155038 h 2812935"/>
                  <a:gd name="connsiteX1446" fmla="*/ 1218506 w 1404720"/>
                  <a:gd name="connsiteY1446" fmla="*/ 1195406 h 2812935"/>
                  <a:gd name="connsiteX1447" fmla="*/ 1258874 w 1404720"/>
                  <a:gd name="connsiteY1447" fmla="*/ 1235774 h 2812935"/>
                  <a:gd name="connsiteX1448" fmla="*/ 1299242 w 1404720"/>
                  <a:gd name="connsiteY1448" fmla="*/ 1195406 h 2812935"/>
                  <a:gd name="connsiteX1449" fmla="*/ 1258874 w 1404720"/>
                  <a:gd name="connsiteY1449" fmla="*/ 1155038 h 2812935"/>
                  <a:gd name="connsiteX1450" fmla="*/ 1174438 w 1404720"/>
                  <a:gd name="connsiteY1450" fmla="*/ 1155038 h 2812935"/>
                  <a:gd name="connsiteX1451" fmla="*/ 1134070 w 1404720"/>
                  <a:gd name="connsiteY1451" fmla="*/ 1195406 h 2812935"/>
                  <a:gd name="connsiteX1452" fmla="*/ 1174438 w 1404720"/>
                  <a:gd name="connsiteY1452" fmla="*/ 1235774 h 2812935"/>
                  <a:gd name="connsiteX1453" fmla="*/ 1214806 w 1404720"/>
                  <a:gd name="connsiteY1453" fmla="*/ 1195406 h 2812935"/>
                  <a:gd name="connsiteX1454" fmla="*/ 1174438 w 1404720"/>
                  <a:gd name="connsiteY1454" fmla="*/ 1155038 h 2812935"/>
                  <a:gd name="connsiteX1455" fmla="*/ 1090002 w 1404720"/>
                  <a:gd name="connsiteY1455" fmla="*/ 1155038 h 2812935"/>
                  <a:gd name="connsiteX1456" fmla="*/ 1049634 w 1404720"/>
                  <a:gd name="connsiteY1456" fmla="*/ 1195406 h 2812935"/>
                  <a:gd name="connsiteX1457" fmla="*/ 1090002 w 1404720"/>
                  <a:gd name="connsiteY1457" fmla="*/ 1235774 h 2812935"/>
                  <a:gd name="connsiteX1458" fmla="*/ 1130370 w 1404720"/>
                  <a:gd name="connsiteY1458" fmla="*/ 1195406 h 2812935"/>
                  <a:gd name="connsiteX1459" fmla="*/ 1090002 w 1404720"/>
                  <a:gd name="connsiteY1459" fmla="*/ 1155038 h 2812935"/>
                  <a:gd name="connsiteX1460" fmla="*/ 1005565 w 1404720"/>
                  <a:gd name="connsiteY1460" fmla="*/ 1155038 h 2812935"/>
                  <a:gd name="connsiteX1461" fmla="*/ 965197 w 1404720"/>
                  <a:gd name="connsiteY1461" fmla="*/ 1195406 h 2812935"/>
                  <a:gd name="connsiteX1462" fmla="*/ 1005565 w 1404720"/>
                  <a:gd name="connsiteY1462" fmla="*/ 1235774 h 2812935"/>
                  <a:gd name="connsiteX1463" fmla="*/ 1045933 w 1404720"/>
                  <a:gd name="connsiteY1463" fmla="*/ 1195406 h 2812935"/>
                  <a:gd name="connsiteX1464" fmla="*/ 1005565 w 1404720"/>
                  <a:gd name="connsiteY1464" fmla="*/ 1155038 h 2812935"/>
                  <a:gd name="connsiteX1465" fmla="*/ 921129 w 1404720"/>
                  <a:gd name="connsiteY1465" fmla="*/ 1155038 h 2812935"/>
                  <a:gd name="connsiteX1466" fmla="*/ 880761 w 1404720"/>
                  <a:gd name="connsiteY1466" fmla="*/ 1195406 h 2812935"/>
                  <a:gd name="connsiteX1467" fmla="*/ 921129 w 1404720"/>
                  <a:gd name="connsiteY1467" fmla="*/ 1235774 h 2812935"/>
                  <a:gd name="connsiteX1468" fmla="*/ 961497 w 1404720"/>
                  <a:gd name="connsiteY1468" fmla="*/ 1195406 h 2812935"/>
                  <a:gd name="connsiteX1469" fmla="*/ 921129 w 1404720"/>
                  <a:gd name="connsiteY1469" fmla="*/ 1155038 h 2812935"/>
                  <a:gd name="connsiteX1470" fmla="*/ 836693 w 1404720"/>
                  <a:gd name="connsiteY1470" fmla="*/ 1155038 h 2812935"/>
                  <a:gd name="connsiteX1471" fmla="*/ 796325 w 1404720"/>
                  <a:gd name="connsiteY1471" fmla="*/ 1195406 h 2812935"/>
                  <a:gd name="connsiteX1472" fmla="*/ 836693 w 1404720"/>
                  <a:gd name="connsiteY1472" fmla="*/ 1235774 h 2812935"/>
                  <a:gd name="connsiteX1473" fmla="*/ 877061 w 1404720"/>
                  <a:gd name="connsiteY1473" fmla="*/ 1195406 h 2812935"/>
                  <a:gd name="connsiteX1474" fmla="*/ 836693 w 1404720"/>
                  <a:gd name="connsiteY1474" fmla="*/ 1155038 h 2812935"/>
                  <a:gd name="connsiteX1475" fmla="*/ 752256 w 1404720"/>
                  <a:gd name="connsiteY1475" fmla="*/ 1155038 h 2812935"/>
                  <a:gd name="connsiteX1476" fmla="*/ 711888 w 1404720"/>
                  <a:gd name="connsiteY1476" fmla="*/ 1195406 h 2812935"/>
                  <a:gd name="connsiteX1477" fmla="*/ 752256 w 1404720"/>
                  <a:gd name="connsiteY1477" fmla="*/ 1235774 h 2812935"/>
                  <a:gd name="connsiteX1478" fmla="*/ 792624 w 1404720"/>
                  <a:gd name="connsiteY1478" fmla="*/ 1195406 h 2812935"/>
                  <a:gd name="connsiteX1479" fmla="*/ 752256 w 1404720"/>
                  <a:gd name="connsiteY1479" fmla="*/ 1155038 h 2812935"/>
                  <a:gd name="connsiteX1480" fmla="*/ 667820 w 1404720"/>
                  <a:gd name="connsiteY1480" fmla="*/ 1155038 h 2812935"/>
                  <a:gd name="connsiteX1481" fmla="*/ 627452 w 1404720"/>
                  <a:gd name="connsiteY1481" fmla="*/ 1195406 h 2812935"/>
                  <a:gd name="connsiteX1482" fmla="*/ 667820 w 1404720"/>
                  <a:gd name="connsiteY1482" fmla="*/ 1235774 h 2812935"/>
                  <a:gd name="connsiteX1483" fmla="*/ 708188 w 1404720"/>
                  <a:gd name="connsiteY1483" fmla="*/ 1195406 h 2812935"/>
                  <a:gd name="connsiteX1484" fmla="*/ 667820 w 1404720"/>
                  <a:gd name="connsiteY1484" fmla="*/ 1155038 h 2812935"/>
                  <a:gd name="connsiteX1485" fmla="*/ 583384 w 1404720"/>
                  <a:gd name="connsiteY1485" fmla="*/ 1155038 h 2812935"/>
                  <a:gd name="connsiteX1486" fmla="*/ 543016 w 1404720"/>
                  <a:gd name="connsiteY1486" fmla="*/ 1195406 h 2812935"/>
                  <a:gd name="connsiteX1487" fmla="*/ 583384 w 1404720"/>
                  <a:gd name="connsiteY1487" fmla="*/ 1235774 h 2812935"/>
                  <a:gd name="connsiteX1488" fmla="*/ 623752 w 1404720"/>
                  <a:gd name="connsiteY1488" fmla="*/ 1195406 h 2812935"/>
                  <a:gd name="connsiteX1489" fmla="*/ 583384 w 1404720"/>
                  <a:gd name="connsiteY1489" fmla="*/ 1155038 h 2812935"/>
                  <a:gd name="connsiteX1490" fmla="*/ 498947 w 1404720"/>
                  <a:gd name="connsiteY1490" fmla="*/ 1155038 h 2812935"/>
                  <a:gd name="connsiteX1491" fmla="*/ 458579 w 1404720"/>
                  <a:gd name="connsiteY1491" fmla="*/ 1195406 h 2812935"/>
                  <a:gd name="connsiteX1492" fmla="*/ 498947 w 1404720"/>
                  <a:gd name="connsiteY1492" fmla="*/ 1235774 h 2812935"/>
                  <a:gd name="connsiteX1493" fmla="*/ 539315 w 1404720"/>
                  <a:gd name="connsiteY1493" fmla="*/ 1195406 h 2812935"/>
                  <a:gd name="connsiteX1494" fmla="*/ 498947 w 1404720"/>
                  <a:gd name="connsiteY1494" fmla="*/ 1155038 h 2812935"/>
                  <a:gd name="connsiteX1495" fmla="*/ 414511 w 1404720"/>
                  <a:gd name="connsiteY1495" fmla="*/ 1155038 h 2812935"/>
                  <a:gd name="connsiteX1496" fmla="*/ 374143 w 1404720"/>
                  <a:gd name="connsiteY1496" fmla="*/ 1195406 h 2812935"/>
                  <a:gd name="connsiteX1497" fmla="*/ 414511 w 1404720"/>
                  <a:gd name="connsiteY1497" fmla="*/ 1235774 h 2812935"/>
                  <a:gd name="connsiteX1498" fmla="*/ 454879 w 1404720"/>
                  <a:gd name="connsiteY1498" fmla="*/ 1195406 h 2812935"/>
                  <a:gd name="connsiteX1499" fmla="*/ 414511 w 1404720"/>
                  <a:gd name="connsiteY1499" fmla="*/ 1155038 h 2812935"/>
                  <a:gd name="connsiteX1500" fmla="*/ 330075 w 1404720"/>
                  <a:gd name="connsiteY1500" fmla="*/ 1155038 h 2812935"/>
                  <a:gd name="connsiteX1501" fmla="*/ 289707 w 1404720"/>
                  <a:gd name="connsiteY1501" fmla="*/ 1195406 h 2812935"/>
                  <a:gd name="connsiteX1502" fmla="*/ 330075 w 1404720"/>
                  <a:gd name="connsiteY1502" fmla="*/ 1235774 h 2812935"/>
                  <a:gd name="connsiteX1503" fmla="*/ 370443 w 1404720"/>
                  <a:gd name="connsiteY1503" fmla="*/ 1195406 h 2812935"/>
                  <a:gd name="connsiteX1504" fmla="*/ 330075 w 1404720"/>
                  <a:gd name="connsiteY1504" fmla="*/ 1155038 h 2812935"/>
                  <a:gd name="connsiteX1505" fmla="*/ 245639 w 1404720"/>
                  <a:gd name="connsiteY1505" fmla="*/ 1155038 h 2812935"/>
                  <a:gd name="connsiteX1506" fmla="*/ 205271 w 1404720"/>
                  <a:gd name="connsiteY1506" fmla="*/ 1195406 h 2812935"/>
                  <a:gd name="connsiteX1507" fmla="*/ 245639 w 1404720"/>
                  <a:gd name="connsiteY1507" fmla="*/ 1235774 h 2812935"/>
                  <a:gd name="connsiteX1508" fmla="*/ 286007 w 1404720"/>
                  <a:gd name="connsiteY1508" fmla="*/ 1195406 h 2812935"/>
                  <a:gd name="connsiteX1509" fmla="*/ 245639 w 1404720"/>
                  <a:gd name="connsiteY1509" fmla="*/ 1155038 h 2812935"/>
                  <a:gd name="connsiteX1510" fmla="*/ 161202 w 1404720"/>
                  <a:gd name="connsiteY1510" fmla="*/ 1155038 h 2812935"/>
                  <a:gd name="connsiteX1511" fmla="*/ 120834 w 1404720"/>
                  <a:gd name="connsiteY1511" fmla="*/ 1195406 h 2812935"/>
                  <a:gd name="connsiteX1512" fmla="*/ 161202 w 1404720"/>
                  <a:gd name="connsiteY1512" fmla="*/ 1235774 h 2812935"/>
                  <a:gd name="connsiteX1513" fmla="*/ 201570 w 1404720"/>
                  <a:gd name="connsiteY1513" fmla="*/ 1195406 h 2812935"/>
                  <a:gd name="connsiteX1514" fmla="*/ 161202 w 1404720"/>
                  <a:gd name="connsiteY1514" fmla="*/ 1155038 h 2812935"/>
                  <a:gd name="connsiteX1515" fmla="*/ 76766 w 1404720"/>
                  <a:gd name="connsiteY1515" fmla="*/ 1155038 h 2812935"/>
                  <a:gd name="connsiteX1516" fmla="*/ 36398 w 1404720"/>
                  <a:gd name="connsiteY1516" fmla="*/ 1195406 h 2812935"/>
                  <a:gd name="connsiteX1517" fmla="*/ 76766 w 1404720"/>
                  <a:gd name="connsiteY1517" fmla="*/ 1235774 h 2812935"/>
                  <a:gd name="connsiteX1518" fmla="*/ 117134 w 1404720"/>
                  <a:gd name="connsiteY1518" fmla="*/ 1195406 h 2812935"/>
                  <a:gd name="connsiteX1519" fmla="*/ 76766 w 1404720"/>
                  <a:gd name="connsiteY1519" fmla="*/ 1155038 h 2812935"/>
                  <a:gd name="connsiteX1520" fmla="*/ 1343312 w 1404720"/>
                  <a:gd name="connsiteY1520" fmla="*/ 1068989 h 2812935"/>
                  <a:gd name="connsiteX1521" fmla="*/ 1302944 w 1404720"/>
                  <a:gd name="connsiteY1521" fmla="*/ 1109357 h 2812935"/>
                  <a:gd name="connsiteX1522" fmla="*/ 1343312 w 1404720"/>
                  <a:gd name="connsiteY1522" fmla="*/ 1149725 h 2812935"/>
                  <a:gd name="connsiteX1523" fmla="*/ 1383680 w 1404720"/>
                  <a:gd name="connsiteY1523" fmla="*/ 1109357 h 2812935"/>
                  <a:gd name="connsiteX1524" fmla="*/ 1343312 w 1404720"/>
                  <a:gd name="connsiteY1524" fmla="*/ 1068989 h 2812935"/>
                  <a:gd name="connsiteX1525" fmla="*/ 1258874 w 1404720"/>
                  <a:gd name="connsiteY1525" fmla="*/ 1068989 h 2812935"/>
                  <a:gd name="connsiteX1526" fmla="*/ 1218506 w 1404720"/>
                  <a:gd name="connsiteY1526" fmla="*/ 1109357 h 2812935"/>
                  <a:gd name="connsiteX1527" fmla="*/ 1258874 w 1404720"/>
                  <a:gd name="connsiteY1527" fmla="*/ 1149725 h 2812935"/>
                  <a:gd name="connsiteX1528" fmla="*/ 1299242 w 1404720"/>
                  <a:gd name="connsiteY1528" fmla="*/ 1109357 h 2812935"/>
                  <a:gd name="connsiteX1529" fmla="*/ 1258874 w 1404720"/>
                  <a:gd name="connsiteY1529" fmla="*/ 1068989 h 2812935"/>
                  <a:gd name="connsiteX1530" fmla="*/ 1174438 w 1404720"/>
                  <a:gd name="connsiteY1530" fmla="*/ 1068989 h 2812935"/>
                  <a:gd name="connsiteX1531" fmla="*/ 1134070 w 1404720"/>
                  <a:gd name="connsiteY1531" fmla="*/ 1109357 h 2812935"/>
                  <a:gd name="connsiteX1532" fmla="*/ 1174438 w 1404720"/>
                  <a:gd name="connsiteY1532" fmla="*/ 1149725 h 2812935"/>
                  <a:gd name="connsiteX1533" fmla="*/ 1214806 w 1404720"/>
                  <a:gd name="connsiteY1533" fmla="*/ 1109357 h 2812935"/>
                  <a:gd name="connsiteX1534" fmla="*/ 1174438 w 1404720"/>
                  <a:gd name="connsiteY1534" fmla="*/ 1068989 h 2812935"/>
                  <a:gd name="connsiteX1535" fmla="*/ 1090002 w 1404720"/>
                  <a:gd name="connsiteY1535" fmla="*/ 1068989 h 2812935"/>
                  <a:gd name="connsiteX1536" fmla="*/ 1049634 w 1404720"/>
                  <a:gd name="connsiteY1536" fmla="*/ 1109357 h 2812935"/>
                  <a:gd name="connsiteX1537" fmla="*/ 1090002 w 1404720"/>
                  <a:gd name="connsiteY1537" fmla="*/ 1149725 h 2812935"/>
                  <a:gd name="connsiteX1538" fmla="*/ 1130370 w 1404720"/>
                  <a:gd name="connsiteY1538" fmla="*/ 1109357 h 2812935"/>
                  <a:gd name="connsiteX1539" fmla="*/ 1090002 w 1404720"/>
                  <a:gd name="connsiteY1539" fmla="*/ 1068989 h 2812935"/>
                  <a:gd name="connsiteX1540" fmla="*/ 1005565 w 1404720"/>
                  <a:gd name="connsiteY1540" fmla="*/ 1068989 h 2812935"/>
                  <a:gd name="connsiteX1541" fmla="*/ 965197 w 1404720"/>
                  <a:gd name="connsiteY1541" fmla="*/ 1109357 h 2812935"/>
                  <a:gd name="connsiteX1542" fmla="*/ 1005565 w 1404720"/>
                  <a:gd name="connsiteY1542" fmla="*/ 1149725 h 2812935"/>
                  <a:gd name="connsiteX1543" fmla="*/ 1045933 w 1404720"/>
                  <a:gd name="connsiteY1543" fmla="*/ 1109357 h 2812935"/>
                  <a:gd name="connsiteX1544" fmla="*/ 1005565 w 1404720"/>
                  <a:gd name="connsiteY1544" fmla="*/ 1068989 h 2812935"/>
                  <a:gd name="connsiteX1545" fmla="*/ 921129 w 1404720"/>
                  <a:gd name="connsiteY1545" fmla="*/ 1068989 h 2812935"/>
                  <a:gd name="connsiteX1546" fmla="*/ 880761 w 1404720"/>
                  <a:gd name="connsiteY1546" fmla="*/ 1109357 h 2812935"/>
                  <a:gd name="connsiteX1547" fmla="*/ 921129 w 1404720"/>
                  <a:gd name="connsiteY1547" fmla="*/ 1149725 h 2812935"/>
                  <a:gd name="connsiteX1548" fmla="*/ 961497 w 1404720"/>
                  <a:gd name="connsiteY1548" fmla="*/ 1109357 h 2812935"/>
                  <a:gd name="connsiteX1549" fmla="*/ 921129 w 1404720"/>
                  <a:gd name="connsiteY1549" fmla="*/ 1068989 h 2812935"/>
                  <a:gd name="connsiteX1550" fmla="*/ 836693 w 1404720"/>
                  <a:gd name="connsiteY1550" fmla="*/ 1068989 h 2812935"/>
                  <a:gd name="connsiteX1551" fmla="*/ 796325 w 1404720"/>
                  <a:gd name="connsiteY1551" fmla="*/ 1109357 h 2812935"/>
                  <a:gd name="connsiteX1552" fmla="*/ 836693 w 1404720"/>
                  <a:gd name="connsiteY1552" fmla="*/ 1149725 h 2812935"/>
                  <a:gd name="connsiteX1553" fmla="*/ 877061 w 1404720"/>
                  <a:gd name="connsiteY1553" fmla="*/ 1109357 h 2812935"/>
                  <a:gd name="connsiteX1554" fmla="*/ 836693 w 1404720"/>
                  <a:gd name="connsiteY1554" fmla="*/ 1068989 h 2812935"/>
                  <a:gd name="connsiteX1555" fmla="*/ 752256 w 1404720"/>
                  <a:gd name="connsiteY1555" fmla="*/ 1068989 h 2812935"/>
                  <a:gd name="connsiteX1556" fmla="*/ 711888 w 1404720"/>
                  <a:gd name="connsiteY1556" fmla="*/ 1109357 h 2812935"/>
                  <a:gd name="connsiteX1557" fmla="*/ 752256 w 1404720"/>
                  <a:gd name="connsiteY1557" fmla="*/ 1149725 h 2812935"/>
                  <a:gd name="connsiteX1558" fmla="*/ 792624 w 1404720"/>
                  <a:gd name="connsiteY1558" fmla="*/ 1109357 h 2812935"/>
                  <a:gd name="connsiteX1559" fmla="*/ 752256 w 1404720"/>
                  <a:gd name="connsiteY1559" fmla="*/ 1068989 h 2812935"/>
                  <a:gd name="connsiteX1560" fmla="*/ 667820 w 1404720"/>
                  <a:gd name="connsiteY1560" fmla="*/ 1068989 h 2812935"/>
                  <a:gd name="connsiteX1561" fmla="*/ 627452 w 1404720"/>
                  <a:gd name="connsiteY1561" fmla="*/ 1109357 h 2812935"/>
                  <a:gd name="connsiteX1562" fmla="*/ 667820 w 1404720"/>
                  <a:gd name="connsiteY1562" fmla="*/ 1149725 h 2812935"/>
                  <a:gd name="connsiteX1563" fmla="*/ 708188 w 1404720"/>
                  <a:gd name="connsiteY1563" fmla="*/ 1109357 h 2812935"/>
                  <a:gd name="connsiteX1564" fmla="*/ 667820 w 1404720"/>
                  <a:gd name="connsiteY1564" fmla="*/ 1068989 h 2812935"/>
                  <a:gd name="connsiteX1565" fmla="*/ 583384 w 1404720"/>
                  <a:gd name="connsiteY1565" fmla="*/ 1068989 h 2812935"/>
                  <a:gd name="connsiteX1566" fmla="*/ 543016 w 1404720"/>
                  <a:gd name="connsiteY1566" fmla="*/ 1109357 h 2812935"/>
                  <a:gd name="connsiteX1567" fmla="*/ 583384 w 1404720"/>
                  <a:gd name="connsiteY1567" fmla="*/ 1149725 h 2812935"/>
                  <a:gd name="connsiteX1568" fmla="*/ 623752 w 1404720"/>
                  <a:gd name="connsiteY1568" fmla="*/ 1109357 h 2812935"/>
                  <a:gd name="connsiteX1569" fmla="*/ 583384 w 1404720"/>
                  <a:gd name="connsiteY1569" fmla="*/ 1068989 h 2812935"/>
                  <a:gd name="connsiteX1570" fmla="*/ 498947 w 1404720"/>
                  <a:gd name="connsiteY1570" fmla="*/ 1068989 h 2812935"/>
                  <a:gd name="connsiteX1571" fmla="*/ 458579 w 1404720"/>
                  <a:gd name="connsiteY1571" fmla="*/ 1109357 h 2812935"/>
                  <a:gd name="connsiteX1572" fmla="*/ 498947 w 1404720"/>
                  <a:gd name="connsiteY1572" fmla="*/ 1149725 h 2812935"/>
                  <a:gd name="connsiteX1573" fmla="*/ 539315 w 1404720"/>
                  <a:gd name="connsiteY1573" fmla="*/ 1109357 h 2812935"/>
                  <a:gd name="connsiteX1574" fmla="*/ 498947 w 1404720"/>
                  <a:gd name="connsiteY1574" fmla="*/ 1068989 h 2812935"/>
                  <a:gd name="connsiteX1575" fmla="*/ 414511 w 1404720"/>
                  <a:gd name="connsiteY1575" fmla="*/ 1068989 h 2812935"/>
                  <a:gd name="connsiteX1576" fmla="*/ 374143 w 1404720"/>
                  <a:gd name="connsiteY1576" fmla="*/ 1109357 h 2812935"/>
                  <a:gd name="connsiteX1577" fmla="*/ 414511 w 1404720"/>
                  <a:gd name="connsiteY1577" fmla="*/ 1149725 h 2812935"/>
                  <a:gd name="connsiteX1578" fmla="*/ 454879 w 1404720"/>
                  <a:gd name="connsiteY1578" fmla="*/ 1109357 h 2812935"/>
                  <a:gd name="connsiteX1579" fmla="*/ 414511 w 1404720"/>
                  <a:gd name="connsiteY1579" fmla="*/ 1068989 h 2812935"/>
                  <a:gd name="connsiteX1580" fmla="*/ 330075 w 1404720"/>
                  <a:gd name="connsiteY1580" fmla="*/ 1068989 h 2812935"/>
                  <a:gd name="connsiteX1581" fmla="*/ 289707 w 1404720"/>
                  <a:gd name="connsiteY1581" fmla="*/ 1109357 h 2812935"/>
                  <a:gd name="connsiteX1582" fmla="*/ 330075 w 1404720"/>
                  <a:gd name="connsiteY1582" fmla="*/ 1149725 h 2812935"/>
                  <a:gd name="connsiteX1583" fmla="*/ 370443 w 1404720"/>
                  <a:gd name="connsiteY1583" fmla="*/ 1109357 h 2812935"/>
                  <a:gd name="connsiteX1584" fmla="*/ 330075 w 1404720"/>
                  <a:gd name="connsiteY1584" fmla="*/ 1068989 h 2812935"/>
                  <a:gd name="connsiteX1585" fmla="*/ 245639 w 1404720"/>
                  <a:gd name="connsiteY1585" fmla="*/ 1068989 h 2812935"/>
                  <a:gd name="connsiteX1586" fmla="*/ 205271 w 1404720"/>
                  <a:gd name="connsiteY1586" fmla="*/ 1109357 h 2812935"/>
                  <a:gd name="connsiteX1587" fmla="*/ 245639 w 1404720"/>
                  <a:gd name="connsiteY1587" fmla="*/ 1149725 h 2812935"/>
                  <a:gd name="connsiteX1588" fmla="*/ 286007 w 1404720"/>
                  <a:gd name="connsiteY1588" fmla="*/ 1109357 h 2812935"/>
                  <a:gd name="connsiteX1589" fmla="*/ 245639 w 1404720"/>
                  <a:gd name="connsiteY1589" fmla="*/ 1068989 h 2812935"/>
                  <a:gd name="connsiteX1590" fmla="*/ 161202 w 1404720"/>
                  <a:gd name="connsiteY1590" fmla="*/ 1068989 h 2812935"/>
                  <a:gd name="connsiteX1591" fmla="*/ 120834 w 1404720"/>
                  <a:gd name="connsiteY1591" fmla="*/ 1109357 h 2812935"/>
                  <a:gd name="connsiteX1592" fmla="*/ 161202 w 1404720"/>
                  <a:gd name="connsiteY1592" fmla="*/ 1149725 h 2812935"/>
                  <a:gd name="connsiteX1593" fmla="*/ 201570 w 1404720"/>
                  <a:gd name="connsiteY1593" fmla="*/ 1109357 h 2812935"/>
                  <a:gd name="connsiteX1594" fmla="*/ 161202 w 1404720"/>
                  <a:gd name="connsiteY1594" fmla="*/ 1068989 h 2812935"/>
                  <a:gd name="connsiteX1595" fmla="*/ 76766 w 1404720"/>
                  <a:gd name="connsiteY1595" fmla="*/ 1068989 h 2812935"/>
                  <a:gd name="connsiteX1596" fmla="*/ 36398 w 1404720"/>
                  <a:gd name="connsiteY1596" fmla="*/ 1109357 h 2812935"/>
                  <a:gd name="connsiteX1597" fmla="*/ 76766 w 1404720"/>
                  <a:gd name="connsiteY1597" fmla="*/ 1149725 h 2812935"/>
                  <a:gd name="connsiteX1598" fmla="*/ 117134 w 1404720"/>
                  <a:gd name="connsiteY1598" fmla="*/ 1109357 h 2812935"/>
                  <a:gd name="connsiteX1599" fmla="*/ 76766 w 1404720"/>
                  <a:gd name="connsiteY1599" fmla="*/ 1068989 h 2812935"/>
                  <a:gd name="connsiteX1600" fmla="*/ 1343312 w 1404720"/>
                  <a:gd name="connsiteY1600" fmla="*/ 982940 h 2812935"/>
                  <a:gd name="connsiteX1601" fmla="*/ 1302944 w 1404720"/>
                  <a:gd name="connsiteY1601" fmla="*/ 1023308 h 2812935"/>
                  <a:gd name="connsiteX1602" fmla="*/ 1343312 w 1404720"/>
                  <a:gd name="connsiteY1602" fmla="*/ 1063676 h 2812935"/>
                  <a:gd name="connsiteX1603" fmla="*/ 1383680 w 1404720"/>
                  <a:gd name="connsiteY1603" fmla="*/ 1023308 h 2812935"/>
                  <a:gd name="connsiteX1604" fmla="*/ 1343312 w 1404720"/>
                  <a:gd name="connsiteY1604" fmla="*/ 982940 h 2812935"/>
                  <a:gd name="connsiteX1605" fmla="*/ 1258874 w 1404720"/>
                  <a:gd name="connsiteY1605" fmla="*/ 982940 h 2812935"/>
                  <a:gd name="connsiteX1606" fmla="*/ 1218506 w 1404720"/>
                  <a:gd name="connsiteY1606" fmla="*/ 1023308 h 2812935"/>
                  <a:gd name="connsiteX1607" fmla="*/ 1258874 w 1404720"/>
                  <a:gd name="connsiteY1607" fmla="*/ 1063676 h 2812935"/>
                  <a:gd name="connsiteX1608" fmla="*/ 1299242 w 1404720"/>
                  <a:gd name="connsiteY1608" fmla="*/ 1023308 h 2812935"/>
                  <a:gd name="connsiteX1609" fmla="*/ 1258874 w 1404720"/>
                  <a:gd name="connsiteY1609" fmla="*/ 982940 h 2812935"/>
                  <a:gd name="connsiteX1610" fmla="*/ 1174438 w 1404720"/>
                  <a:gd name="connsiteY1610" fmla="*/ 982940 h 2812935"/>
                  <a:gd name="connsiteX1611" fmla="*/ 1134070 w 1404720"/>
                  <a:gd name="connsiteY1611" fmla="*/ 1023308 h 2812935"/>
                  <a:gd name="connsiteX1612" fmla="*/ 1174438 w 1404720"/>
                  <a:gd name="connsiteY1612" fmla="*/ 1063676 h 2812935"/>
                  <a:gd name="connsiteX1613" fmla="*/ 1214806 w 1404720"/>
                  <a:gd name="connsiteY1613" fmla="*/ 1023308 h 2812935"/>
                  <a:gd name="connsiteX1614" fmla="*/ 1174438 w 1404720"/>
                  <a:gd name="connsiteY1614" fmla="*/ 982940 h 2812935"/>
                  <a:gd name="connsiteX1615" fmla="*/ 1090002 w 1404720"/>
                  <a:gd name="connsiteY1615" fmla="*/ 982940 h 2812935"/>
                  <a:gd name="connsiteX1616" fmla="*/ 1049634 w 1404720"/>
                  <a:gd name="connsiteY1616" fmla="*/ 1023308 h 2812935"/>
                  <a:gd name="connsiteX1617" fmla="*/ 1090002 w 1404720"/>
                  <a:gd name="connsiteY1617" fmla="*/ 1063676 h 2812935"/>
                  <a:gd name="connsiteX1618" fmla="*/ 1130370 w 1404720"/>
                  <a:gd name="connsiteY1618" fmla="*/ 1023308 h 2812935"/>
                  <a:gd name="connsiteX1619" fmla="*/ 1090002 w 1404720"/>
                  <a:gd name="connsiteY1619" fmla="*/ 982940 h 2812935"/>
                  <a:gd name="connsiteX1620" fmla="*/ 1005565 w 1404720"/>
                  <a:gd name="connsiteY1620" fmla="*/ 982940 h 2812935"/>
                  <a:gd name="connsiteX1621" fmla="*/ 965197 w 1404720"/>
                  <a:gd name="connsiteY1621" fmla="*/ 1023308 h 2812935"/>
                  <a:gd name="connsiteX1622" fmla="*/ 1005565 w 1404720"/>
                  <a:gd name="connsiteY1622" fmla="*/ 1063676 h 2812935"/>
                  <a:gd name="connsiteX1623" fmla="*/ 1045933 w 1404720"/>
                  <a:gd name="connsiteY1623" fmla="*/ 1023308 h 2812935"/>
                  <a:gd name="connsiteX1624" fmla="*/ 1005565 w 1404720"/>
                  <a:gd name="connsiteY1624" fmla="*/ 982940 h 2812935"/>
                  <a:gd name="connsiteX1625" fmla="*/ 921129 w 1404720"/>
                  <a:gd name="connsiteY1625" fmla="*/ 982940 h 2812935"/>
                  <a:gd name="connsiteX1626" fmla="*/ 880761 w 1404720"/>
                  <a:gd name="connsiteY1626" fmla="*/ 1023308 h 2812935"/>
                  <a:gd name="connsiteX1627" fmla="*/ 921129 w 1404720"/>
                  <a:gd name="connsiteY1627" fmla="*/ 1063676 h 2812935"/>
                  <a:gd name="connsiteX1628" fmla="*/ 961497 w 1404720"/>
                  <a:gd name="connsiteY1628" fmla="*/ 1023308 h 2812935"/>
                  <a:gd name="connsiteX1629" fmla="*/ 921129 w 1404720"/>
                  <a:gd name="connsiteY1629" fmla="*/ 982940 h 2812935"/>
                  <a:gd name="connsiteX1630" fmla="*/ 836693 w 1404720"/>
                  <a:gd name="connsiteY1630" fmla="*/ 982940 h 2812935"/>
                  <a:gd name="connsiteX1631" fmla="*/ 796325 w 1404720"/>
                  <a:gd name="connsiteY1631" fmla="*/ 1023308 h 2812935"/>
                  <a:gd name="connsiteX1632" fmla="*/ 836693 w 1404720"/>
                  <a:gd name="connsiteY1632" fmla="*/ 1063676 h 2812935"/>
                  <a:gd name="connsiteX1633" fmla="*/ 877061 w 1404720"/>
                  <a:gd name="connsiteY1633" fmla="*/ 1023308 h 2812935"/>
                  <a:gd name="connsiteX1634" fmla="*/ 836693 w 1404720"/>
                  <a:gd name="connsiteY1634" fmla="*/ 982940 h 2812935"/>
                  <a:gd name="connsiteX1635" fmla="*/ 752256 w 1404720"/>
                  <a:gd name="connsiteY1635" fmla="*/ 982940 h 2812935"/>
                  <a:gd name="connsiteX1636" fmla="*/ 711888 w 1404720"/>
                  <a:gd name="connsiteY1636" fmla="*/ 1023308 h 2812935"/>
                  <a:gd name="connsiteX1637" fmla="*/ 752256 w 1404720"/>
                  <a:gd name="connsiteY1637" fmla="*/ 1063676 h 2812935"/>
                  <a:gd name="connsiteX1638" fmla="*/ 792624 w 1404720"/>
                  <a:gd name="connsiteY1638" fmla="*/ 1023308 h 2812935"/>
                  <a:gd name="connsiteX1639" fmla="*/ 752256 w 1404720"/>
                  <a:gd name="connsiteY1639" fmla="*/ 982940 h 2812935"/>
                  <a:gd name="connsiteX1640" fmla="*/ 667820 w 1404720"/>
                  <a:gd name="connsiteY1640" fmla="*/ 982940 h 2812935"/>
                  <a:gd name="connsiteX1641" fmla="*/ 627452 w 1404720"/>
                  <a:gd name="connsiteY1641" fmla="*/ 1023308 h 2812935"/>
                  <a:gd name="connsiteX1642" fmla="*/ 667820 w 1404720"/>
                  <a:gd name="connsiteY1642" fmla="*/ 1063676 h 2812935"/>
                  <a:gd name="connsiteX1643" fmla="*/ 708188 w 1404720"/>
                  <a:gd name="connsiteY1643" fmla="*/ 1023308 h 2812935"/>
                  <a:gd name="connsiteX1644" fmla="*/ 667820 w 1404720"/>
                  <a:gd name="connsiteY1644" fmla="*/ 982940 h 2812935"/>
                  <a:gd name="connsiteX1645" fmla="*/ 583384 w 1404720"/>
                  <a:gd name="connsiteY1645" fmla="*/ 982940 h 2812935"/>
                  <a:gd name="connsiteX1646" fmla="*/ 543016 w 1404720"/>
                  <a:gd name="connsiteY1646" fmla="*/ 1023308 h 2812935"/>
                  <a:gd name="connsiteX1647" fmla="*/ 583384 w 1404720"/>
                  <a:gd name="connsiteY1647" fmla="*/ 1063676 h 2812935"/>
                  <a:gd name="connsiteX1648" fmla="*/ 623752 w 1404720"/>
                  <a:gd name="connsiteY1648" fmla="*/ 1023308 h 2812935"/>
                  <a:gd name="connsiteX1649" fmla="*/ 583384 w 1404720"/>
                  <a:gd name="connsiteY1649" fmla="*/ 982940 h 2812935"/>
                  <a:gd name="connsiteX1650" fmla="*/ 498947 w 1404720"/>
                  <a:gd name="connsiteY1650" fmla="*/ 982940 h 2812935"/>
                  <a:gd name="connsiteX1651" fmla="*/ 458579 w 1404720"/>
                  <a:gd name="connsiteY1651" fmla="*/ 1023308 h 2812935"/>
                  <a:gd name="connsiteX1652" fmla="*/ 498947 w 1404720"/>
                  <a:gd name="connsiteY1652" fmla="*/ 1063676 h 2812935"/>
                  <a:gd name="connsiteX1653" fmla="*/ 539315 w 1404720"/>
                  <a:gd name="connsiteY1653" fmla="*/ 1023308 h 2812935"/>
                  <a:gd name="connsiteX1654" fmla="*/ 498947 w 1404720"/>
                  <a:gd name="connsiteY1654" fmla="*/ 982940 h 2812935"/>
                  <a:gd name="connsiteX1655" fmla="*/ 414511 w 1404720"/>
                  <a:gd name="connsiteY1655" fmla="*/ 982940 h 2812935"/>
                  <a:gd name="connsiteX1656" fmla="*/ 374143 w 1404720"/>
                  <a:gd name="connsiteY1656" fmla="*/ 1023308 h 2812935"/>
                  <a:gd name="connsiteX1657" fmla="*/ 414511 w 1404720"/>
                  <a:gd name="connsiteY1657" fmla="*/ 1063676 h 2812935"/>
                  <a:gd name="connsiteX1658" fmla="*/ 454879 w 1404720"/>
                  <a:gd name="connsiteY1658" fmla="*/ 1023308 h 2812935"/>
                  <a:gd name="connsiteX1659" fmla="*/ 414511 w 1404720"/>
                  <a:gd name="connsiteY1659" fmla="*/ 982940 h 2812935"/>
                  <a:gd name="connsiteX1660" fmla="*/ 330075 w 1404720"/>
                  <a:gd name="connsiteY1660" fmla="*/ 982940 h 2812935"/>
                  <a:gd name="connsiteX1661" fmla="*/ 289707 w 1404720"/>
                  <a:gd name="connsiteY1661" fmla="*/ 1023308 h 2812935"/>
                  <a:gd name="connsiteX1662" fmla="*/ 330075 w 1404720"/>
                  <a:gd name="connsiteY1662" fmla="*/ 1063676 h 2812935"/>
                  <a:gd name="connsiteX1663" fmla="*/ 370443 w 1404720"/>
                  <a:gd name="connsiteY1663" fmla="*/ 1023308 h 2812935"/>
                  <a:gd name="connsiteX1664" fmla="*/ 330075 w 1404720"/>
                  <a:gd name="connsiteY1664" fmla="*/ 982940 h 2812935"/>
                  <a:gd name="connsiteX1665" fmla="*/ 245639 w 1404720"/>
                  <a:gd name="connsiteY1665" fmla="*/ 982940 h 2812935"/>
                  <a:gd name="connsiteX1666" fmla="*/ 205271 w 1404720"/>
                  <a:gd name="connsiteY1666" fmla="*/ 1023308 h 2812935"/>
                  <a:gd name="connsiteX1667" fmla="*/ 245639 w 1404720"/>
                  <a:gd name="connsiteY1667" fmla="*/ 1063676 h 2812935"/>
                  <a:gd name="connsiteX1668" fmla="*/ 286007 w 1404720"/>
                  <a:gd name="connsiteY1668" fmla="*/ 1023308 h 2812935"/>
                  <a:gd name="connsiteX1669" fmla="*/ 245639 w 1404720"/>
                  <a:gd name="connsiteY1669" fmla="*/ 982940 h 2812935"/>
                  <a:gd name="connsiteX1670" fmla="*/ 161202 w 1404720"/>
                  <a:gd name="connsiteY1670" fmla="*/ 982940 h 2812935"/>
                  <a:gd name="connsiteX1671" fmla="*/ 120834 w 1404720"/>
                  <a:gd name="connsiteY1671" fmla="*/ 1023308 h 2812935"/>
                  <a:gd name="connsiteX1672" fmla="*/ 161202 w 1404720"/>
                  <a:gd name="connsiteY1672" fmla="*/ 1063676 h 2812935"/>
                  <a:gd name="connsiteX1673" fmla="*/ 201570 w 1404720"/>
                  <a:gd name="connsiteY1673" fmla="*/ 1023308 h 2812935"/>
                  <a:gd name="connsiteX1674" fmla="*/ 161202 w 1404720"/>
                  <a:gd name="connsiteY1674" fmla="*/ 982940 h 2812935"/>
                  <a:gd name="connsiteX1675" fmla="*/ 76766 w 1404720"/>
                  <a:gd name="connsiteY1675" fmla="*/ 982940 h 2812935"/>
                  <a:gd name="connsiteX1676" fmla="*/ 36398 w 1404720"/>
                  <a:gd name="connsiteY1676" fmla="*/ 1023308 h 2812935"/>
                  <a:gd name="connsiteX1677" fmla="*/ 76766 w 1404720"/>
                  <a:gd name="connsiteY1677" fmla="*/ 1063676 h 2812935"/>
                  <a:gd name="connsiteX1678" fmla="*/ 117134 w 1404720"/>
                  <a:gd name="connsiteY1678" fmla="*/ 1023308 h 2812935"/>
                  <a:gd name="connsiteX1679" fmla="*/ 76766 w 1404720"/>
                  <a:gd name="connsiteY1679" fmla="*/ 982940 h 2812935"/>
                  <a:gd name="connsiteX1680" fmla="*/ 1343312 w 1404720"/>
                  <a:gd name="connsiteY1680" fmla="*/ 896891 h 2812935"/>
                  <a:gd name="connsiteX1681" fmla="*/ 1302944 w 1404720"/>
                  <a:gd name="connsiteY1681" fmla="*/ 937259 h 2812935"/>
                  <a:gd name="connsiteX1682" fmla="*/ 1343312 w 1404720"/>
                  <a:gd name="connsiteY1682" fmla="*/ 977627 h 2812935"/>
                  <a:gd name="connsiteX1683" fmla="*/ 1383680 w 1404720"/>
                  <a:gd name="connsiteY1683" fmla="*/ 937259 h 2812935"/>
                  <a:gd name="connsiteX1684" fmla="*/ 1343312 w 1404720"/>
                  <a:gd name="connsiteY1684" fmla="*/ 896891 h 2812935"/>
                  <a:gd name="connsiteX1685" fmla="*/ 1258874 w 1404720"/>
                  <a:gd name="connsiteY1685" fmla="*/ 896891 h 2812935"/>
                  <a:gd name="connsiteX1686" fmla="*/ 1218506 w 1404720"/>
                  <a:gd name="connsiteY1686" fmla="*/ 937259 h 2812935"/>
                  <a:gd name="connsiteX1687" fmla="*/ 1258874 w 1404720"/>
                  <a:gd name="connsiteY1687" fmla="*/ 977627 h 2812935"/>
                  <a:gd name="connsiteX1688" fmla="*/ 1299242 w 1404720"/>
                  <a:gd name="connsiteY1688" fmla="*/ 937259 h 2812935"/>
                  <a:gd name="connsiteX1689" fmla="*/ 1258874 w 1404720"/>
                  <a:gd name="connsiteY1689" fmla="*/ 896891 h 2812935"/>
                  <a:gd name="connsiteX1690" fmla="*/ 1174438 w 1404720"/>
                  <a:gd name="connsiteY1690" fmla="*/ 896891 h 2812935"/>
                  <a:gd name="connsiteX1691" fmla="*/ 1134070 w 1404720"/>
                  <a:gd name="connsiteY1691" fmla="*/ 937259 h 2812935"/>
                  <a:gd name="connsiteX1692" fmla="*/ 1174438 w 1404720"/>
                  <a:gd name="connsiteY1692" fmla="*/ 977627 h 2812935"/>
                  <a:gd name="connsiteX1693" fmla="*/ 1214806 w 1404720"/>
                  <a:gd name="connsiteY1693" fmla="*/ 937259 h 2812935"/>
                  <a:gd name="connsiteX1694" fmla="*/ 1174438 w 1404720"/>
                  <a:gd name="connsiteY1694" fmla="*/ 896891 h 2812935"/>
                  <a:gd name="connsiteX1695" fmla="*/ 1090002 w 1404720"/>
                  <a:gd name="connsiteY1695" fmla="*/ 896891 h 2812935"/>
                  <a:gd name="connsiteX1696" fmla="*/ 1049634 w 1404720"/>
                  <a:gd name="connsiteY1696" fmla="*/ 937259 h 2812935"/>
                  <a:gd name="connsiteX1697" fmla="*/ 1090002 w 1404720"/>
                  <a:gd name="connsiteY1697" fmla="*/ 977627 h 2812935"/>
                  <a:gd name="connsiteX1698" fmla="*/ 1130370 w 1404720"/>
                  <a:gd name="connsiteY1698" fmla="*/ 937259 h 2812935"/>
                  <a:gd name="connsiteX1699" fmla="*/ 1090002 w 1404720"/>
                  <a:gd name="connsiteY1699" fmla="*/ 896891 h 2812935"/>
                  <a:gd name="connsiteX1700" fmla="*/ 1005565 w 1404720"/>
                  <a:gd name="connsiteY1700" fmla="*/ 896891 h 2812935"/>
                  <a:gd name="connsiteX1701" fmla="*/ 965197 w 1404720"/>
                  <a:gd name="connsiteY1701" fmla="*/ 937259 h 2812935"/>
                  <a:gd name="connsiteX1702" fmla="*/ 1005565 w 1404720"/>
                  <a:gd name="connsiteY1702" fmla="*/ 977627 h 2812935"/>
                  <a:gd name="connsiteX1703" fmla="*/ 1045933 w 1404720"/>
                  <a:gd name="connsiteY1703" fmla="*/ 937259 h 2812935"/>
                  <a:gd name="connsiteX1704" fmla="*/ 1005565 w 1404720"/>
                  <a:gd name="connsiteY1704" fmla="*/ 896891 h 2812935"/>
                  <a:gd name="connsiteX1705" fmla="*/ 921129 w 1404720"/>
                  <a:gd name="connsiteY1705" fmla="*/ 896891 h 2812935"/>
                  <a:gd name="connsiteX1706" fmla="*/ 880761 w 1404720"/>
                  <a:gd name="connsiteY1706" fmla="*/ 937259 h 2812935"/>
                  <a:gd name="connsiteX1707" fmla="*/ 921129 w 1404720"/>
                  <a:gd name="connsiteY1707" fmla="*/ 977627 h 2812935"/>
                  <a:gd name="connsiteX1708" fmla="*/ 961497 w 1404720"/>
                  <a:gd name="connsiteY1708" fmla="*/ 937259 h 2812935"/>
                  <a:gd name="connsiteX1709" fmla="*/ 921129 w 1404720"/>
                  <a:gd name="connsiteY1709" fmla="*/ 896891 h 2812935"/>
                  <a:gd name="connsiteX1710" fmla="*/ 836693 w 1404720"/>
                  <a:gd name="connsiteY1710" fmla="*/ 896891 h 2812935"/>
                  <a:gd name="connsiteX1711" fmla="*/ 796325 w 1404720"/>
                  <a:gd name="connsiteY1711" fmla="*/ 937259 h 2812935"/>
                  <a:gd name="connsiteX1712" fmla="*/ 836693 w 1404720"/>
                  <a:gd name="connsiteY1712" fmla="*/ 977627 h 2812935"/>
                  <a:gd name="connsiteX1713" fmla="*/ 877061 w 1404720"/>
                  <a:gd name="connsiteY1713" fmla="*/ 937259 h 2812935"/>
                  <a:gd name="connsiteX1714" fmla="*/ 836693 w 1404720"/>
                  <a:gd name="connsiteY1714" fmla="*/ 896891 h 2812935"/>
                  <a:gd name="connsiteX1715" fmla="*/ 752256 w 1404720"/>
                  <a:gd name="connsiteY1715" fmla="*/ 896891 h 2812935"/>
                  <a:gd name="connsiteX1716" fmla="*/ 711888 w 1404720"/>
                  <a:gd name="connsiteY1716" fmla="*/ 937259 h 2812935"/>
                  <a:gd name="connsiteX1717" fmla="*/ 752256 w 1404720"/>
                  <a:gd name="connsiteY1717" fmla="*/ 977627 h 2812935"/>
                  <a:gd name="connsiteX1718" fmla="*/ 792624 w 1404720"/>
                  <a:gd name="connsiteY1718" fmla="*/ 937259 h 2812935"/>
                  <a:gd name="connsiteX1719" fmla="*/ 752256 w 1404720"/>
                  <a:gd name="connsiteY1719" fmla="*/ 896891 h 2812935"/>
                  <a:gd name="connsiteX1720" fmla="*/ 667820 w 1404720"/>
                  <a:gd name="connsiteY1720" fmla="*/ 896891 h 2812935"/>
                  <a:gd name="connsiteX1721" fmla="*/ 627452 w 1404720"/>
                  <a:gd name="connsiteY1721" fmla="*/ 937259 h 2812935"/>
                  <a:gd name="connsiteX1722" fmla="*/ 667820 w 1404720"/>
                  <a:gd name="connsiteY1722" fmla="*/ 977627 h 2812935"/>
                  <a:gd name="connsiteX1723" fmla="*/ 708188 w 1404720"/>
                  <a:gd name="connsiteY1723" fmla="*/ 937259 h 2812935"/>
                  <a:gd name="connsiteX1724" fmla="*/ 667820 w 1404720"/>
                  <a:gd name="connsiteY1724" fmla="*/ 896891 h 2812935"/>
                  <a:gd name="connsiteX1725" fmla="*/ 583384 w 1404720"/>
                  <a:gd name="connsiteY1725" fmla="*/ 896891 h 2812935"/>
                  <a:gd name="connsiteX1726" fmla="*/ 543016 w 1404720"/>
                  <a:gd name="connsiteY1726" fmla="*/ 937259 h 2812935"/>
                  <a:gd name="connsiteX1727" fmla="*/ 583384 w 1404720"/>
                  <a:gd name="connsiteY1727" fmla="*/ 977627 h 2812935"/>
                  <a:gd name="connsiteX1728" fmla="*/ 623752 w 1404720"/>
                  <a:gd name="connsiteY1728" fmla="*/ 937259 h 2812935"/>
                  <a:gd name="connsiteX1729" fmla="*/ 583384 w 1404720"/>
                  <a:gd name="connsiteY1729" fmla="*/ 896891 h 2812935"/>
                  <a:gd name="connsiteX1730" fmla="*/ 498947 w 1404720"/>
                  <a:gd name="connsiteY1730" fmla="*/ 896891 h 2812935"/>
                  <a:gd name="connsiteX1731" fmla="*/ 458579 w 1404720"/>
                  <a:gd name="connsiteY1731" fmla="*/ 937259 h 2812935"/>
                  <a:gd name="connsiteX1732" fmla="*/ 498947 w 1404720"/>
                  <a:gd name="connsiteY1732" fmla="*/ 977627 h 2812935"/>
                  <a:gd name="connsiteX1733" fmla="*/ 539315 w 1404720"/>
                  <a:gd name="connsiteY1733" fmla="*/ 937259 h 2812935"/>
                  <a:gd name="connsiteX1734" fmla="*/ 498947 w 1404720"/>
                  <a:gd name="connsiteY1734" fmla="*/ 896891 h 2812935"/>
                  <a:gd name="connsiteX1735" fmla="*/ 414511 w 1404720"/>
                  <a:gd name="connsiteY1735" fmla="*/ 896891 h 2812935"/>
                  <a:gd name="connsiteX1736" fmla="*/ 374143 w 1404720"/>
                  <a:gd name="connsiteY1736" fmla="*/ 937259 h 2812935"/>
                  <a:gd name="connsiteX1737" fmla="*/ 414511 w 1404720"/>
                  <a:gd name="connsiteY1737" fmla="*/ 977627 h 2812935"/>
                  <a:gd name="connsiteX1738" fmla="*/ 454879 w 1404720"/>
                  <a:gd name="connsiteY1738" fmla="*/ 937259 h 2812935"/>
                  <a:gd name="connsiteX1739" fmla="*/ 414511 w 1404720"/>
                  <a:gd name="connsiteY1739" fmla="*/ 896891 h 2812935"/>
                  <a:gd name="connsiteX1740" fmla="*/ 330075 w 1404720"/>
                  <a:gd name="connsiteY1740" fmla="*/ 896891 h 2812935"/>
                  <a:gd name="connsiteX1741" fmla="*/ 289707 w 1404720"/>
                  <a:gd name="connsiteY1741" fmla="*/ 937259 h 2812935"/>
                  <a:gd name="connsiteX1742" fmla="*/ 330075 w 1404720"/>
                  <a:gd name="connsiteY1742" fmla="*/ 977627 h 2812935"/>
                  <a:gd name="connsiteX1743" fmla="*/ 370443 w 1404720"/>
                  <a:gd name="connsiteY1743" fmla="*/ 937259 h 2812935"/>
                  <a:gd name="connsiteX1744" fmla="*/ 330075 w 1404720"/>
                  <a:gd name="connsiteY1744" fmla="*/ 896891 h 2812935"/>
                  <a:gd name="connsiteX1745" fmla="*/ 245639 w 1404720"/>
                  <a:gd name="connsiteY1745" fmla="*/ 896891 h 2812935"/>
                  <a:gd name="connsiteX1746" fmla="*/ 205271 w 1404720"/>
                  <a:gd name="connsiteY1746" fmla="*/ 937259 h 2812935"/>
                  <a:gd name="connsiteX1747" fmla="*/ 245639 w 1404720"/>
                  <a:gd name="connsiteY1747" fmla="*/ 977627 h 2812935"/>
                  <a:gd name="connsiteX1748" fmla="*/ 286007 w 1404720"/>
                  <a:gd name="connsiteY1748" fmla="*/ 937259 h 2812935"/>
                  <a:gd name="connsiteX1749" fmla="*/ 245639 w 1404720"/>
                  <a:gd name="connsiteY1749" fmla="*/ 896891 h 2812935"/>
                  <a:gd name="connsiteX1750" fmla="*/ 161202 w 1404720"/>
                  <a:gd name="connsiteY1750" fmla="*/ 896891 h 2812935"/>
                  <a:gd name="connsiteX1751" fmla="*/ 120834 w 1404720"/>
                  <a:gd name="connsiteY1751" fmla="*/ 937259 h 2812935"/>
                  <a:gd name="connsiteX1752" fmla="*/ 161202 w 1404720"/>
                  <a:gd name="connsiteY1752" fmla="*/ 977627 h 2812935"/>
                  <a:gd name="connsiteX1753" fmla="*/ 201570 w 1404720"/>
                  <a:gd name="connsiteY1753" fmla="*/ 937259 h 2812935"/>
                  <a:gd name="connsiteX1754" fmla="*/ 161202 w 1404720"/>
                  <a:gd name="connsiteY1754" fmla="*/ 896891 h 2812935"/>
                  <a:gd name="connsiteX1755" fmla="*/ 76766 w 1404720"/>
                  <a:gd name="connsiteY1755" fmla="*/ 896891 h 2812935"/>
                  <a:gd name="connsiteX1756" fmla="*/ 36398 w 1404720"/>
                  <a:gd name="connsiteY1756" fmla="*/ 937259 h 2812935"/>
                  <a:gd name="connsiteX1757" fmla="*/ 76766 w 1404720"/>
                  <a:gd name="connsiteY1757" fmla="*/ 977627 h 2812935"/>
                  <a:gd name="connsiteX1758" fmla="*/ 117134 w 1404720"/>
                  <a:gd name="connsiteY1758" fmla="*/ 937259 h 2812935"/>
                  <a:gd name="connsiteX1759" fmla="*/ 76766 w 1404720"/>
                  <a:gd name="connsiteY1759" fmla="*/ 896891 h 2812935"/>
                  <a:gd name="connsiteX1760" fmla="*/ 1343312 w 1404720"/>
                  <a:gd name="connsiteY1760" fmla="*/ 810841 h 2812935"/>
                  <a:gd name="connsiteX1761" fmla="*/ 1302944 w 1404720"/>
                  <a:gd name="connsiteY1761" fmla="*/ 851209 h 2812935"/>
                  <a:gd name="connsiteX1762" fmla="*/ 1343312 w 1404720"/>
                  <a:gd name="connsiteY1762" fmla="*/ 891577 h 2812935"/>
                  <a:gd name="connsiteX1763" fmla="*/ 1383680 w 1404720"/>
                  <a:gd name="connsiteY1763" fmla="*/ 851209 h 2812935"/>
                  <a:gd name="connsiteX1764" fmla="*/ 1343312 w 1404720"/>
                  <a:gd name="connsiteY1764" fmla="*/ 810841 h 2812935"/>
                  <a:gd name="connsiteX1765" fmla="*/ 1258874 w 1404720"/>
                  <a:gd name="connsiteY1765" fmla="*/ 810841 h 2812935"/>
                  <a:gd name="connsiteX1766" fmla="*/ 1218506 w 1404720"/>
                  <a:gd name="connsiteY1766" fmla="*/ 851209 h 2812935"/>
                  <a:gd name="connsiteX1767" fmla="*/ 1258874 w 1404720"/>
                  <a:gd name="connsiteY1767" fmla="*/ 891577 h 2812935"/>
                  <a:gd name="connsiteX1768" fmla="*/ 1299242 w 1404720"/>
                  <a:gd name="connsiteY1768" fmla="*/ 851209 h 2812935"/>
                  <a:gd name="connsiteX1769" fmla="*/ 1258874 w 1404720"/>
                  <a:gd name="connsiteY1769" fmla="*/ 810841 h 2812935"/>
                  <a:gd name="connsiteX1770" fmla="*/ 1174438 w 1404720"/>
                  <a:gd name="connsiteY1770" fmla="*/ 810841 h 2812935"/>
                  <a:gd name="connsiteX1771" fmla="*/ 1134070 w 1404720"/>
                  <a:gd name="connsiteY1771" fmla="*/ 851209 h 2812935"/>
                  <a:gd name="connsiteX1772" fmla="*/ 1174438 w 1404720"/>
                  <a:gd name="connsiteY1772" fmla="*/ 891577 h 2812935"/>
                  <a:gd name="connsiteX1773" fmla="*/ 1214806 w 1404720"/>
                  <a:gd name="connsiteY1773" fmla="*/ 851209 h 2812935"/>
                  <a:gd name="connsiteX1774" fmla="*/ 1174438 w 1404720"/>
                  <a:gd name="connsiteY1774" fmla="*/ 810841 h 2812935"/>
                  <a:gd name="connsiteX1775" fmla="*/ 1090002 w 1404720"/>
                  <a:gd name="connsiteY1775" fmla="*/ 810841 h 2812935"/>
                  <a:gd name="connsiteX1776" fmla="*/ 1049634 w 1404720"/>
                  <a:gd name="connsiteY1776" fmla="*/ 851209 h 2812935"/>
                  <a:gd name="connsiteX1777" fmla="*/ 1090002 w 1404720"/>
                  <a:gd name="connsiteY1777" fmla="*/ 891577 h 2812935"/>
                  <a:gd name="connsiteX1778" fmla="*/ 1130370 w 1404720"/>
                  <a:gd name="connsiteY1778" fmla="*/ 851209 h 2812935"/>
                  <a:gd name="connsiteX1779" fmla="*/ 1090002 w 1404720"/>
                  <a:gd name="connsiteY1779" fmla="*/ 810841 h 2812935"/>
                  <a:gd name="connsiteX1780" fmla="*/ 1005565 w 1404720"/>
                  <a:gd name="connsiteY1780" fmla="*/ 810841 h 2812935"/>
                  <a:gd name="connsiteX1781" fmla="*/ 965197 w 1404720"/>
                  <a:gd name="connsiteY1781" fmla="*/ 851209 h 2812935"/>
                  <a:gd name="connsiteX1782" fmla="*/ 1005565 w 1404720"/>
                  <a:gd name="connsiteY1782" fmla="*/ 891577 h 2812935"/>
                  <a:gd name="connsiteX1783" fmla="*/ 1045933 w 1404720"/>
                  <a:gd name="connsiteY1783" fmla="*/ 851209 h 2812935"/>
                  <a:gd name="connsiteX1784" fmla="*/ 1005565 w 1404720"/>
                  <a:gd name="connsiteY1784" fmla="*/ 810841 h 2812935"/>
                  <a:gd name="connsiteX1785" fmla="*/ 921129 w 1404720"/>
                  <a:gd name="connsiteY1785" fmla="*/ 810841 h 2812935"/>
                  <a:gd name="connsiteX1786" fmla="*/ 880761 w 1404720"/>
                  <a:gd name="connsiteY1786" fmla="*/ 851209 h 2812935"/>
                  <a:gd name="connsiteX1787" fmla="*/ 921129 w 1404720"/>
                  <a:gd name="connsiteY1787" fmla="*/ 891577 h 2812935"/>
                  <a:gd name="connsiteX1788" fmla="*/ 961497 w 1404720"/>
                  <a:gd name="connsiteY1788" fmla="*/ 851209 h 2812935"/>
                  <a:gd name="connsiteX1789" fmla="*/ 921129 w 1404720"/>
                  <a:gd name="connsiteY1789" fmla="*/ 810841 h 2812935"/>
                  <a:gd name="connsiteX1790" fmla="*/ 836693 w 1404720"/>
                  <a:gd name="connsiteY1790" fmla="*/ 810841 h 2812935"/>
                  <a:gd name="connsiteX1791" fmla="*/ 796325 w 1404720"/>
                  <a:gd name="connsiteY1791" fmla="*/ 851209 h 2812935"/>
                  <a:gd name="connsiteX1792" fmla="*/ 836693 w 1404720"/>
                  <a:gd name="connsiteY1792" fmla="*/ 891577 h 2812935"/>
                  <a:gd name="connsiteX1793" fmla="*/ 877061 w 1404720"/>
                  <a:gd name="connsiteY1793" fmla="*/ 851209 h 2812935"/>
                  <a:gd name="connsiteX1794" fmla="*/ 836693 w 1404720"/>
                  <a:gd name="connsiteY1794" fmla="*/ 810841 h 2812935"/>
                  <a:gd name="connsiteX1795" fmla="*/ 752256 w 1404720"/>
                  <a:gd name="connsiteY1795" fmla="*/ 810841 h 2812935"/>
                  <a:gd name="connsiteX1796" fmla="*/ 711888 w 1404720"/>
                  <a:gd name="connsiteY1796" fmla="*/ 851209 h 2812935"/>
                  <a:gd name="connsiteX1797" fmla="*/ 752256 w 1404720"/>
                  <a:gd name="connsiteY1797" fmla="*/ 891577 h 2812935"/>
                  <a:gd name="connsiteX1798" fmla="*/ 792624 w 1404720"/>
                  <a:gd name="connsiteY1798" fmla="*/ 851209 h 2812935"/>
                  <a:gd name="connsiteX1799" fmla="*/ 752256 w 1404720"/>
                  <a:gd name="connsiteY1799" fmla="*/ 810841 h 2812935"/>
                  <a:gd name="connsiteX1800" fmla="*/ 667820 w 1404720"/>
                  <a:gd name="connsiteY1800" fmla="*/ 810841 h 2812935"/>
                  <a:gd name="connsiteX1801" fmla="*/ 627452 w 1404720"/>
                  <a:gd name="connsiteY1801" fmla="*/ 851209 h 2812935"/>
                  <a:gd name="connsiteX1802" fmla="*/ 667820 w 1404720"/>
                  <a:gd name="connsiteY1802" fmla="*/ 891577 h 2812935"/>
                  <a:gd name="connsiteX1803" fmla="*/ 708188 w 1404720"/>
                  <a:gd name="connsiteY1803" fmla="*/ 851209 h 2812935"/>
                  <a:gd name="connsiteX1804" fmla="*/ 667820 w 1404720"/>
                  <a:gd name="connsiteY1804" fmla="*/ 810841 h 2812935"/>
                  <a:gd name="connsiteX1805" fmla="*/ 583384 w 1404720"/>
                  <a:gd name="connsiteY1805" fmla="*/ 810841 h 2812935"/>
                  <a:gd name="connsiteX1806" fmla="*/ 543016 w 1404720"/>
                  <a:gd name="connsiteY1806" fmla="*/ 851209 h 2812935"/>
                  <a:gd name="connsiteX1807" fmla="*/ 583384 w 1404720"/>
                  <a:gd name="connsiteY1807" fmla="*/ 891577 h 2812935"/>
                  <a:gd name="connsiteX1808" fmla="*/ 623752 w 1404720"/>
                  <a:gd name="connsiteY1808" fmla="*/ 851209 h 2812935"/>
                  <a:gd name="connsiteX1809" fmla="*/ 583384 w 1404720"/>
                  <a:gd name="connsiteY1809" fmla="*/ 810841 h 2812935"/>
                  <a:gd name="connsiteX1810" fmla="*/ 498947 w 1404720"/>
                  <a:gd name="connsiteY1810" fmla="*/ 810841 h 2812935"/>
                  <a:gd name="connsiteX1811" fmla="*/ 458579 w 1404720"/>
                  <a:gd name="connsiteY1811" fmla="*/ 851209 h 2812935"/>
                  <a:gd name="connsiteX1812" fmla="*/ 498947 w 1404720"/>
                  <a:gd name="connsiteY1812" fmla="*/ 891577 h 2812935"/>
                  <a:gd name="connsiteX1813" fmla="*/ 539315 w 1404720"/>
                  <a:gd name="connsiteY1813" fmla="*/ 851209 h 2812935"/>
                  <a:gd name="connsiteX1814" fmla="*/ 498947 w 1404720"/>
                  <a:gd name="connsiteY1814" fmla="*/ 810841 h 2812935"/>
                  <a:gd name="connsiteX1815" fmla="*/ 414511 w 1404720"/>
                  <a:gd name="connsiteY1815" fmla="*/ 810841 h 2812935"/>
                  <a:gd name="connsiteX1816" fmla="*/ 374143 w 1404720"/>
                  <a:gd name="connsiteY1816" fmla="*/ 851209 h 2812935"/>
                  <a:gd name="connsiteX1817" fmla="*/ 414511 w 1404720"/>
                  <a:gd name="connsiteY1817" fmla="*/ 891577 h 2812935"/>
                  <a:gd name="connsiteX1818" fmla="*/ 454879 w 1404720"/>
                  <a:gd name="connsiteY1818" fmla="*/ 851209 h 2812935"/>
                  <a:gd name="connsiteX1819" fmla="*/ 414511 w 1404720"/>
                  <a:gd name="connsiteY1819" fmla="*/ 810841 h 2812935"/>
                  <a:gd name="connsiteX1820" fmla="*/ 330075 w 1404720"/>
                  <a:gd name="connsiteY1820" fmla="*/ 810841 h 2812935"/>
                  <a:gd name="connsiteX1821" fmla="*/ 289707 w 1404720"/>
                  <a:gd name="connsiteY1821" fmla="*/ 851209 h 2812935"/>
                  <a:gd name="connsiteX1822" fmla="*/ 330075 w 1404720"/>
                  <a:gd name="connsiteY1822" fmla="*/ 891577 h 2812935"/>
                  <a:gd name="connsiteX1823" fmla="*/ 370443 w 1404720"/>
                  <a:gd name="connsiteY1823" fmla="*/ 851209 h 2812935"/>
                  <a:gd name="connsiteX1824" fmla="*/ 330075 w 1404720"/>
                  <a:gd name="connsiteY1824" fmla="*/ 810841 h 2812935"/>
                  <a:gd name="connsiteX1825" fmla="*/ 245639 w 1404720"/>
                  <a:gd name="connsiteY1825" fmla="*/ 810841 h 2812935"/>
                  <a:gd name="connsiteX1826" fmla="*/ 205271 w 1404720"/>
                  <a:gd name="connsiteY1826" fmla="*/ 851209 h 2812935"/>
                  <a:gd name="connsiteX1827" fmla="*/ 245639 w 1404720"/>
                  <a:gd name="connsiteY1827" fmla="*/ 891577 h 2812935"/>
                  <a:gd name="connsiteX1828" fmla="*/ 286007 w 1404720"/>
                  <a:gd name="connsiteY1828" fmla="*/ 851209 h 2812935"/>
                  <a:gd name="connsiteX1829" fmla="*/ 245639 w 1404720"/>
                  <a:gd name="connsiteY1829" fmla="*/ 810841 h 2812935"/>
                  <a:gd name="connsiteX1830" fmla="*/ 161202 w 1404720"/>
                  <a:gd name="connsiteY1830" fmla="*/ 810841 h 2812935"/>
                  <a:gd name="connsiteX1831" fmla="*/ 120834 w 1404720"/>
                  <a:gd name="connsiteY1831" fmla="*/ 851209 h 2812935"/>
                  <a:gd name="connsiteX1832" fmla="*/ 161202 w 1404720"/>
                  <a:gd name="connsiteY1832" fmla="*/ 891577 h 2812935"/>
                  <a:gd name="connsiteX1833" fmla="*/ 201570 w 1404720"/>
                  <a:gd name="connsiteY1833" fmla="*/ 851209 h 2812935"/>
                  <a:gd name="connsiteX1834" fmla="*/ 161202 w 1404720"/>
                  <a:gd name="connsiteY1834" fmla="*/ 810841 h 2812935"/>
                  <a:gd name="connsiteX1835" fmla="*/ 76766 w 1404720"/>
                  <a:gd name="connsiteY1835" fmla="*/ 810841 h 2812935"/>
                  <a:gd name="connsiteX1836" fmla="*/ 36398 w 1404720"/>
                  <a:gd name="connsiteY1836" fmla="*/ 851209 h 2812935"/>
                  <a:gd name="connsiteX1837" fmla="*/ 76766 w 1404720"/>
                  <a:gd name="connsiteY1837" fmla="*/ 891577 h 2812935"/>
                  <a:gd name="connsiteX1838" fmla="*/ 117134 w 1404720"/>
                  <a:gd name="connsiteY1838" fmla="*/ 851209 h 2812935"/>
                  <a:gd name="connsiteX1839" fmla="*/ 76766 w 1404720"/>
                  <a:gd name="connsiteY1839" fmla="*/ 810841 h 2812935"/>
                  <a:gd name="connsiteX1840" fmla="*/ 1343312 w 1404720"/>
                  <a:gd name="connsiteY1840" fmla="*/ 724792 h 2812935"/>
                  <a:gd name="connsiteX1841" fmla="*/ 1302944 w 1404720"/>
                  <a:gd name="connsiteY1841" fmla="*/ 765160 h 2812935"/>
                  <a:gd name="connsiteX1842" fmla="*/ 1343312 w 1404720"/>
                  <a:gd name="connsiteY1842" fmla="*/ 805528 h 2812935"/>
                  <a:gd name="connsiteX1843" fmla="*/ 1383680 w 1404720"/>
                  <a:gd name="connsiteY1843" fmla="*/ 765160 h 2812935"/>
                  <a:gd name="connsiteX1844" fmla="*/ 1343312 w 1404720"/>
                  <a:gd name="connsiteY1844" fmla="*/ 724792 h 2812935"/>
                  <a:gd name="connsiteX1845" fmla="*/ 1258874 w 1404720"/>
                  <a:gd name="connsiteY1845" fmla="*/ 724792 h 2812935"/>
                  <a:gd name="connsiteX1846" fmla="*/ 1218506 w 1404720"/>
                  <a:gd name="connsiteY1846" fmla="*/ 765160 h 2812935"/>
                  <a:gd name="connsiteX1847" fmla="*/ 1258874 w 1404720"/>
                  <a:gd name="connsiteY1847" fmla="*/ 805528 h 2812935"/>
                  <a:gd name="connsiteX1848" fmla="*/ 1299242 w 1404720"/>
                  <a:gd name="connsiteY1848" fmla="*/ 765160 h 2812935"/>
                  <a:gd name="connsiteX1849" fmla="*/ 1258874 w 1404720"/>
                  <a:gd name="connsiteY1849" fmla="*/ 724792 h 2812935"/>
                  <a:gd name="connsiteX1850" fmla="*/ 1174438 w 1404720"/>
                  <a:gd name="connsiteY1850" fmla="*/ 724792 h 2812935"/>
                  <a:gd name="connsiteX1851" fmla="*/ 1134070 w 1404720"/>
                  <a:gd name="connsiteY1851" fmla="*/ 765160 h 2812935"/>
                  <a:gd name="connsiteX1852" fmla="*/ 1174438 w 1404720"/>
                  <a:gd name="connsiteY1852" fmla="*/ 805528 h 2812935"/>
                  <a:gd name="connsiteX1853" fmla="*/ 1214806 w 1404720"/>
                  <a:gd name="connsiteY1853" fmla="*/ 765160 h 2812935"/>
                  <a:gd name="connsiteX1854" fmla="*/ 1174438 w 1404720"/>
                  <a:gd name="connsiteY1854" fmla="*/ 724792 h 2812935"/>
                  <a:gd name="connsiteX1855" fmla="*/ 1090002 w 1404720"/>
                  <a:gd name="connsiteY1855" fmla="*/ 724792 h 2812935"/>
                  <a:gd name="connsiteX1856" fmla="*/ 1049634 w 1404720"/>
                  <a:gd name="connsiteY1856" fmla="*/ 765160 h 2812935"/>
                  <a:gd name="connsiteX1857" fmla="*/ 1090002 w 1404720"/>
                  <a:gd name="connsiteY1857" fmla="*/ 805528 h 2812935"/>
                  <a:gd name="connsiteX1858" fmla="*/ 1130370 w 1404720"/>
                  <a:gd name="connsiteY1858" fmla="*/ 765160 h 2812935"/>
                  <a:gd name="connsiteX1859" fmla="*/ 1090002 w 1404720"/>
                  <a:gd name="connsiteY1859" fmla="*/ 724792 h 2812935"/>
                  <a:gd name="connsiteX1860" fmla="*/ 1005565 w 1404720"/>
                  <a:gd name="connsiteY1860" fmla="*/ 724792 h 2812935"/>
                  <a:gd name="connsiteX1861" fmla="*/ 965197 w 1404720"/>
                  <a:gd name="connsiteY1861" fmla="*/ 765160 h 2812935"/>
                  <a:gd name="connsiteX1862" fmla="*/ 1005565 w 1404720"/>
                  <a:gd name="connsiteY1862" fmla="*/ 805528 h 2812935"/>
                  <a:gd name="connsiteX1863" fmla="*/ 1045933 w 1404720"/>
                  <a:gd name="connsiteY1863" fmla="*/ 765160 h 2812935"/>
                  <a:gd name="connsiteX1864" fmla="*/ 1005565 w 1404720"/>
                  <a:gd name="connsiteY1864" fmla="*/ 724792 h 2812935"/>
                  <a:gd name="connsiteX1865" fmla="*/ 921129 w 1404720"/>
                  <a:gd name="connsiteY1865" fmla="*/ 724792 h 2812935"/>
                  <a:gd name="connsiteX1866" fmla="*/ 880761 w 1404720"/>
                  <a:gd name="connsiteY1866" fmla="*/ 765160 h 2812935"/>
                  <a:gd name="connsiteX1867" fmla="*/ 921129 w 1404720"/>
                  <a:gd name="connsiteY1867" fmla="*/ 805528 h 2812935"/>
                  <a:gd name="connsiteX1868" fmla="*/ 961497 w 1404720"/>
                  <a:gd name="connsiteY1868" fmla="*/ 765160 h 2812935"/>
                  <a:gd name="connsiteX1869" fmla="*/ 921129 w 1404720"/>
                  <a:gd name="connsiteY1869" fmla="*/ 724792 h 2812935"/>
                  <a:gd name="connsiteX1870" fmla="*/ 836693 w 1404720"/>
                  <a:gd name="connsiteY1870" fmla="*/ 724792 h 2812935"/>
                  <a:gd name="connsiteX1871" fmla="*/ 796325 w 1404720"/>
                  <a:gd name="connsiteY1871" fmla="*/ 765160 h 2812935"/>
                  <a:gd name="connsiteX1872" fmla="*/ 836693 w 1404720"/>
                  <a:gd name="connsiteY1872" fmla="*/ 805528 h 2812935"/>
                  <a:gd name="connsiteX1873" fmla="*/ 877061 w 1404720"/>
                  <a:gd name="connsiteY1873" fmla="*/ 765160 h 2812935"/>
                  <a:gd name="connsiteX1874" fmla="*/ 836693 w 1404720"/>
                  <a:gd name="connsiteY1874" fmla="*/ 724792 h 2812935"/>
                  <a:gd name="connsiteX1875" fmla="*/ 752256 w 1404720"/>
                  <a:gd name="connsiteY1875" fmla="*/ 724792 h 2812935"/>
                  <a:gd name="connsiteX1876" fmla="*/ 711888 w 1404720"/>
                  <a:gd name="connsiteY1876" fmla="*/ 765160 h 2812935"/>
                  <a:gd name="connsiteX1877" fmla="*/ 752256 w 1404720"/>
                  <a:gd name="connsiteY1877" fmla="*/ 805528 h 2812935"/>
                  <a:gd name="connsiteX1878" fmla="*/ 792624 w 1404720"/>
                  <a:gd name="connsiteY1878" fmla="*/ 765160 h 2812935"/>
                  <a:gd name="connsiteX1879" fmla="*/ 752256 w 1404720"/>
                  <a:gd name="connsiteY1879" fmla="*/ 724792 h 2812935"/>
                  <a:gd name="connsiteX1880" fmla="*/ 667820 w 1404720"/>
                  <a:gd name="connsiteY1880" fmla="*/ 724792 h 2812935"/>
                  <a:gd name="connsiteX1881" fmla="*/ 627452 w 1404720"/>
                  <a:gd name="connsiteY1881" fmla="*/ 765160 h 2812935"/>
                  <a:gd name="connsiteX1882" fmla="*/ 667820 w 1404720"/>
                  <a:gd name="connsiteY1882" fmla="*/ 805528 h 2812935"/>
                  <a:gd name="connsiteX1883" fmla="*/ 708188 w 1404720"/>
                  <a:gd name="connsiteY1883" fmla="*/ 765160 h 2812935"/>
                  <a:gd name="connsiteX1884" fmla="*/ 667820 w 1404720"/>
                  <a:gd name="connsiteY1884" fmla="*/ 724792 h 2812935"/>
                  <a:gd name="connsiteX1885" fmla="*/ 583384 w 1404720"/>
                  <a:gd name="connsiteY1885" fmla="*/ 724792 h 2812935"/>
                  <a:gd name="connsiteX1886" fmla="*/ 543016 w 1404720"/>
                  <a:gd name="connsiteY1886" fmla="*/ 765160 h 2812935"/>
                  <a:gd name="connsiteX1887" fmla="*/ 583384 w 1404720"/>
                  <a:gd name="connsiteY1887" fmla="*/ 805528 h 2812935"/>
                  <a:gd name="connsiteX1888" fmla="*/ 623752 w 1404720"/>
                  <a:gd name="connsiteY1888" fmla="*/ 765160 h 2812935"/>
                  <a:gd name="connsiteX1889" fmla="*/ 583384 w 1404720"/>
                  <a:gd name="connsiteY1889" fmla="*/ 724792 h 2812935"/>
                  <a:gd name="connsiteX1890" fmla="*/ 498947 w 1404720"/>
                  <a:gd name="connsiteY1890" fmla="*/ 724792 h 2812935"/>
                  <a:gd name="connsiteX1891" fmla="*/ 458579 w 1404720"/>
                  <a:gd name="connsiteY1891" fmla="*/ 765160 h 2812935"/>
                  <a:gd name="connsiteX1892" fmla="*/ 498947 w 1404720"/>
                  <a:gd name="connsiteY1892" fmla="*/ 805528 h 2812935"/>
                  <a:gd name="connsiteX1893" fmla="*/ 539315 w 1404720"/>
                  <a:gd name="connsiteY1893" fmla="*/ 765160 h 2812935"/>
                  <a:gd name="connsiteX1894" fmla="*/ 498947 w 1404720"/>
                  <a:gd name="connsiteY1894" fmla="*/ 724792 h 2812935"/>
                  <a:gd name="connsiteX1895" fmla="*/ 414511 w 1404720"/>
                  <a:gd name="connsiteY1895" fmla="*/ 724792 h 2812935"/>
                  <a:gd name="connsiteX1896" fmla="*/ 374143 w 1404720"/>
                  <a:gd name="connsiteY1896" fmla="*/ 765160 h 2812935"/>
                  <a:gd name="connsiteX1897" fmla="*/ 414511 w 1404720"/>
                  <a:gd name="connsiteY1897" fmla="*/ 805528 h 2812935"/>
                  <a:gd name="connsiteX1898" fmla="*/ 454879 w 1404720"/>
                  <a:gd name="connsiteY1898" fmla="*/ 765160 h 2812935"/>
                  <a:gd name="connsiteX1899" fmla="*/ 414511 w 1404720"/>
                  <a:gd name="connsiteY1899" fmla="*/ 724792 h 2812935"/>
                  <a:gd name="connsiteX1900" fmla="*/ 330075 w 1404720"/>
                  <a:gd name="connsiteY1900" fmla="*/ 724792 h 2812935"/>
                  <a:gd name="connsiteX1901" fmla="*/ 289707 w 1404720"/>
                  <a:gd name="connsiteY1901" fmla="*/ 765160 h 2812935"/>
                  <a:gd name="connsiteX1902" fmla="*/ 330075 w 1404720"/>
                  <a:gd name="connsiteY1902" fmla="*/ 805528 h 2812935"/>
                  <a:gd name="connsiteX1903" fmla="*/ 370443 w 1404720"/>
                  <a:gd name="connsiteY1903" fmla="*/ 765160 h 2812935"/>
                  <a:gd name="connsiteX1904" fmla="*/ 330075 w 1404720"/>
                  <a:gd name="connsiteY1904" fmla="*/ 724792 h 2812935"/>
                  <a:gd name="connsiteX1905" fmla="*/ 245639 w 1404720"/>
                  <a:gd name="connsiteY1905" fmla="*/ 724792 h 2812935"/>
                  <a:gd name="connsiteX1906" fmla="*/ 205271 w 1404720"/>
                  <a:gd name="connsiteY1906" fmla="*/ 765160 h 2812935"/>
                  <a:gd name="connsiteX1907" fmla="*/ 245639 w 1404720"/>
                  <a:gd name="connsiteY1907" fmla="*/ 805528 h 2812935"/>
                  <a:gd name="connsiteX1908" fmla="*/ 286007 w 1404720"/>
                  <a:gd name="connsiteY1908" fmla="*/ 765160 h 2812935"/>
                  <a:gd name="connsiteX1909" fmla="*/ 245639 w 1404720"/>
                  <a:gd name="connsiteY1909" fmla="*/ 724792 h 2812935"/>
                  <a:gd name="connsiteX1910" fmla="*/ 161202 w 1404720"/>
                  <a:gd name="connsiteY1910" fmla="*/ 724792 h 2812935"/>
                  <a:gd name="connsiteX1911" fmla="*/ 120834 w 1404720"/>
                  <a:gd name="connsiteY1911" fmla="*/ 765160 h 2812935"/>
                  <a:gd name="connsiteX1912" fmla="*/ 161202 w 1404720"/>
                  <a:gd name="connsiteY1912" fmla="*/ 805528 h 2812935"/>
                  <a:gd name="connsiteX1913" fmla="*/ 201570 w 1404720"/>
                  <a:gd name="connsiteY1913" fmla="*/ 765160 h 2812935"/>
                  <a:gd name="connsiteX1914" fmla="*/ 161202 w 1404720"/>
                  <a:gd name="connsiteY1914" fmla="*/ 724792 h 2812935"/>
                  <a:gd name="connsiteX1915" fmla="*/ 76766 w 1404720"/>
                  <a:gd name="connsiteY1915" fmla="*/ 724792 h 2812935"/>
                  <a:gd name="connsiteX1916" fmla="*/ 36398 w 1404720"/>
                  <a:gd name="connsiteY1916" fmla="*/ 765160 h 2812935"/>
                  <a:gd name="connsiteX1917" fmla="*/ 76766 w 1404720"/>
                  <a:gd name="connsiteY1917" fmla="*/ 805528 h 2812935"/>
                  <a:gd name="connsiteX1918" fmla="*/ 117134 w 1404720"/>
                  <a:gd name="connsiteY1918" fmla="*/ 765160 h 2812935"/>
                  <a:gd name="connsiteX1919" fmla="*/ 76766 w 1404720"/>
                  <a:gd name="connsiteY1919" fmla="*/ 724792 h 2812935"/>
                  <a:gd name="connsiteX1920" fmla="*/ 1343312 w 1404720"/>
                  <a:gd name="connsiteY1920" fmla="*/ 638743 h 2812935"/>
                  <a:gd name="connsiteX1921" fmla="*/ 1302944 w 1404720"/>
                  <a:gd name="connsiteY1921" fmla="*/ 679111 h 2812935"/>
                  <a:gd name="connsiteX1922" fmla="*/ 1343312 w 1404720"/>
                  <a:gd name="connsiteY1922" fmla="*/ 719479 h 2812935"/>
                  <a:gd name="connsiteX1923" fmla="*/ 1383680 w 1404720"/>
                  <a:gd name="connsiteY1923" fmla="*/ 679111 h 2812935"/>
                  <a:gd name="connsiteX1924" fmla="*/ 1343312 w 1404720"/>
                  <a:gd name="connsiteY1924" fmla="*/ 638743 h 2812935"/>
                  <a:gd name="connsiteX1925" fmla="*/ 1258874 w 1404720"/>
                  <a:gd name="connsiteY1925" fmla="*/ 638743 h 2812935"/>
                  <a:gd name="connsiteX1926" fmla="*/ 1218506 w 1404720"/>
                  <a:gd name="connsiteY1926" fmla="*/ 679111 h 2812935"/>
                  <a:gd name="connsiteX1927" fmla="*/ 1258874 w 1404720"/>
                  <a:gd name="connsiteY1927" fmla="*/ 719479 h 2812935"/>
                  <a:gd name="connsiteX1928" fmla="*/ 1299242 w 1404720"/>
                  <a:gd name="connsiteY1928" fmla="*/ 679111 h 2812935"/>
                  <a:gd name="connsiteX1929" fmla="*/ 1258874 w 1404720"/>
                  <a:gd name="connsiteY1929" fmla="*/ 638743 h 2812935"/>
                  <a:gd name="connsiteX1930" fmla="*/ 1174438 w 1404720"/>
                  <a:gd name="connsiteY1930" fmla="*/ 638743 h 2812935"/>
                  <a:gd name="connsiteX1931" fmla="*/ 1134070 w 1404720"/>
                  <a:gd name="connsiteY1931" fmla="*/ 679111 h 2812935"/>
                  <a:gd name="connsiteX1932" fmla="*/ 1174438 w 1404720"/>
                  <a:gd name="connsiteY1932" fmla="*/ 719479 h 2812935"/>
                  <a:gd name="connsiteX1933" fmla="*/ 1214806 w 1404720"/>
                  <a:gd name="connsiteY1933" fmla="*/ 679111 h 2812935"/>
                  <a:gd name="connsiteX1934" fmla="*/ 1174438 w 1404720"/>
                  <a:gd name="connsiteY1934" fmla="*/ 638743 h 2812935"/>
                  <a:gd name="connsiteX1935" fmla="*/ 1090002 w 1404720"/>
                  <a:gd name="connsiteY1935" fmla="*/ 638743 h 2812935"/>
                  <a:gd name="connsiteX1936" fmla="*/ 1049634 w 1404720"/>
                  <a:gd name="connsiteY1936" fmla="*/ 679111 h 2812935"/>
                  <a:gd name="connsiteX1937" fmla="*/ 1090002 w 1404720"/>
                  <a:gd name="connsiteY1937" fmla="*/ 719479 h 2812935"/>
                  <a:gd name="connsiteX1938" fmla="*/ 1130370 w 1404720"/>
                  <a:gd name="connsiteY1938" fmla="*/ 679111 h 2812935"/>
                  <a:gd name="connsiteX1939" fmla="*/ 1090002 w 1404720"/>
                  <a:gd name="connsiteY1939" fmla="*/ 638743 h 2812935"/>
                  <a:gd name="connsiteX1940" fmla="*/ 1005565 w 1404720"/>
                  <a:gd name="connsiteY1940" fmla="*/ 638743 h 2812935"/>
                  <a:gd name="connsiteX1941" fmla="*/ 965197 w 1404720"/>
                  <a:gd name="connsiteY1941" fmla="*/ 679111 h 2812935"/>
                  <a:gd name="connsiteX1942" fmla="*/ 1005565 w 1404720"/>
                  <a:gd name="connsiteY1942" fmla="*/ 719479 h 2812935"/>
                  <a:gd name="connsiteX1943" fmla="*/ 1045933 w 1404720"/>
                  <a:gd name="connsiteY1943" fmla="*/ 679111 h 2812935"/>
                  <a:gd name="connsiteX1944" fmla="*/ 1005565 w 1404720"/>
                  <a:gd name="connsiteY1944" fmla="*/ 638743 h 2812935"/>
                  <a:gd name="connsiteX1945" fmla="*/ 921129 w 1404720"/>
                  <a:gd name="connsiteY1945" fmla="*/ 638743 h 2812935"/>
                  <a:gd name="connsiteX1946" fmla="*/ 880761 w 1404720"/>
                  <a:gd name="connsiteY1946" fmla="*/ 679111 h 2812935"/>
                  <a:gd name="connsiteX1947" fmla="*/ 921129 w 1404720"/>
                  <a:gd name="connsiteY1947" fmla="*/ 719479 h 2812935"/>
                  <a:gd name="connsiteX1948" fmla="*/ 961497 w 1404720"/>
                  <a:gd name="connsiteY1948" fmla="*/ 679111 h 2812935"/>
                  <a:gd name="connsiteX1949" fmla="*/ 921129 w 1404720"/>
                  <a:gd name="connsiteY1949" fmla="*/ 638743 h 2812935"/>
                  <a:gd name="connsiteX1950" fmla="*/ 836693 w 1404720"/>
                  <a:gd name="connsiteY1950" fmla="*/ 638743 h 2812935"/>
                  <a:gd name="connsiteX1951" fmla="*/ 796325 w 1404720"/>
                  <a:gd name="connsiteY1951" fmla="*/ 679111 h 2812935"/>
                  <a:gd name="connsiteX1952" fmla="*/ 836693 w 1404720"/>
                  <a:gd name="connsiteY1952" fmla="*/ 719479 h 2812935"/>
                  <a:gd name="connsiteX1953" fmla="*/ 877061 w 1404720"/>
                  <a:gd name="connsiteY1953" fmla="*/ 679111 h 2812935"/>
                  <a:gd name="connsiteX1954" fmla="*/ 836693 w 1404720"/>
                  <a:gd name="connsiteY1954" fmla="*/ 638743 h 2812935"/>
                  <a:gd name="connsiteX1955" fmla="*/ 752256 w 1404720"/>
                  <a:gd name="connsiteY1955" fmla="*/ 638743 h 2812935"/>
                  <a:gd name="connsiteX1956" fmla="*/ 711888 w 1404720"/>
                  <a:gd name="connsiteY1956" fmla="*/ 679111 h 2812935"/>
                  <a:gd name="connsiteX1957" fmla="*/ 752256 w 1404720"/>
                  <a:gd name="connsiteY1957" fmla="*/ 719479 h 2812935"/>
                  <a:gd name="connsiteX1958" fmla="*/ 792624 w 1404720"/>
                  <a:gd name="connsiteY1958" fmla="*/ 679111 h 2812935"/>
                  <a:gd name="connsiteX1959" fmla="*/ 752256 w 1404720"/>
                  <a:gd name="connsiteY1959" fmla="*/ 638743 h 2812935"/>
                  <a:gd name="connsiteX1960" fmla="*/ 667820 w 1404720"/>
                  <a:gd name="connsiteY1960" fmla="*/ 638743 h 2812935"/>
                  <a:gd name="connsiteX1961" fmla="*/ 627452 w 1404720"/>
                  <a:gd name="connsiteY1961" fmla="*/ 679111 h 2812935"/>
                  <a:gd name="connsiteX1962" fmla="*/ 667820 w 1404720"/>
                  <a:gd name="connsiteY1962" fmla="*/ 719479 h 2812935"/>
                  <a:gd name="connsiteX1963" fmla="*/ 708188 w 1404720"/>
                  <a:gd name="connsiteY1963" fmla="*/ 679111 h 2812935"/>
                  <a:gd name="connsiteX1964" fmla="*/ 667820 w 1404720"/>
                  <a:gd name="connsiteY1964" fmla="*/ 638743 h 2812935"/>
                  <a:gd name="connsiteX1965" fmla="*/ 583384 w 1404720"/>
                  <a:gd name="connsiteY1965" fmla="*/ 638743 h 2812935"/>
                  <a:gd name="connsiteX1966" fmla="*/ 543016 w 1404720"/>
                  <a:gd name="connsiteY1966" fmla="*/ 679111 h 2812935"/>
                  <a:gd name="connsiteX1967" fmla="*/ 583384 w 1404720"/>
                  <a:gd name="connsiteY1967" fmla="*/ 719479 h 2812935"/>
                  <a:gd name="connsiteX1968" fmla="*/ 623752 w 1404720"/>
                  <a:gd name="connsiteY1968" fmla="*/ 679111 h 2812935"/>
                  <a:gd name="connsiteX1969" fmla="*/ 583384 w 1404720"/>
                  <a:gd name="connsiteY1969" fmla="*/ 638743 h 2812935"/>
                  <a:gd name="connsiteX1970" fmla="*/ 498947 w 1404720"/>
                  <a:gd name="connsiteY1970" fmla="*/ 638743 h 2812935"/>
                  <a:gd name="connsiteX1971" fmla="*/ 458579 w 1404720"/>
                  <a:gd name="connsiteY1971" fmla="*/ 679111 h 2812935"/>
                  <a:gd name="connsiteX1972" fmla="*/ 498947 w 1404720"/>
                  <a:gd name="connsiteY1972" fmla="*/ 719479 h 2812935"/>
                  <a:gd name="connsiteX1973" fmla="*/ 539315 w 1404720"/>
                  <a:gd name="connsiteY1973" fmla="*/ 679111 h 2812935"/>
                  <a:gd name="connsiteX1974" fmla="*/ 498947 w 1404720"/>
                  <a:gd name="connsiteY1974" fmla="*/ 638743 h 2812935"/>
                  <a:gd name="connsiteX1975" fmla="*/ 414511 w 1404720"/>
                  <a:gd name="connsiteY1975" fmla="*/ 638743 h 2812935"/>
                  <a:gd name="connsiteX1976" fmla="*/ 374143 w 1404720"/>
                  <a:gd name="connsiteY1976" fmla="*/ 679111 h 2812935"/>
                  <a:gd name="connsiteX1977" fmla="*/ 414511 w 1404720"/>
                  <a:gd name="connsiteY1977" fmla="*/ 719479 h 2812935"/>
                  <a:gd name="connsiteX1978" fmla="*/ 454879 w 1404720"/>
                  <a:gd name="connsiteY1978" fmla="*/ 679111 h 2812935"/>
                  <a:gd name="connsiteX1979" fmla="*/ 414511 w 1404720"/>
                  <a:gd name="connsiteY1979" fmla="*/ 638743 h 2812935"/>
                  <a:gd name="connsiteX1980" fmla="*/ 330075 w 1404720"/>
                  <a:gd name="connsiteY1980" fmla="*/ 638743 h 2812935"/>
                  <a:gd name="connsiteX1981" fmla="*/ 289707 w 1404720"/>
                  <a:gd name="connsiteY1981" fmla="*/ 679111 h 2812935"/>
                  <a:gd name="connsiteX1982" fmla="*/ 330075 w 1404720"/>
                  <a:gd name="connsiteY1982" fmla="*/ 719479 h 2812935"/>
                  <a:gd name="connsiteX1983" fmla="*/ 370443 w 1404720"/>
                  <a:gd name="connsiteY1983" fmla="*/ 679111 h 2812935"/>
                  <a:gd name="connsiteX1984" fmla="*/ 330075 w 1404720"/>
                  <a:gd name="connsiteY1984" fmla="*/ 638743 h 2812935"/>
                  <a:gd name="connsiteX1985" fmla="*/ 245639 w 1404720"/>
                  <a:gd name="connsiteY1985" fmla="*/ 638743 h 2812935"/>
                  <a:gd name="connsiteX1986" fmla="*/ 205271 w 1404720"/>
                  <a:gd name="connsiteY1986" fmla="*/ 679111 h 2812935"/>
                  <a:gd name="connsiteX1987" fmla="*/ 245639 w 1404720"/>
                  <a:gd name="connsiteY1987" fmla="*/ 719479 h 2812935"/>
                  <a:gd name="connsiteX1988" fmla="*/ 286007 w 1404720"/>
                  <a:gd name="connsiteY1988" fmla="*/ 679111 h 2812935"/>
                  <a:gd name="connsiteX1989" fmla="*/ 245639 w 1404720"/>
                  <a:gd name="connsiteY1989" fmla="*/ 638743 h 2812935"/>
                  <a:gd name="connsiteX1990" fmla="*/ 161202 w 1404720"/>
                  <a:gd name="connsiteY1990" fmla="*/ 638743 h 2812935"/>
                  <a:gd name="connsiteX1991" fmla="*/ 120834 w 1404720"/>
                  <a:gd name="connsiteY1991" fmla="*/ 679111 h 2812935"/>
                  <a:gd name="connsiteX1992" fmla="*/ 161202 w 1404720"/>
                  <a:gd name="connsiteY1992" fmla="*/ 719479 h 2812935"/>
                  <a:gd name="connsiteX1993" fmla="*/ 201570 w 1404720"/>
                  <a:gd name="connsiteY1993" fmla="*/ 679111 h 2812935"/>
                  <a:gd name="connsiteX1994" fmla="*/ 161202 w 1404720"/>
                  <a:gd name="connsiteY1994" fmla="*/ 638743 h 2812935"/>
                  <a:gd name="connsiteX1995" fmla="*/ 76766 w 1404720"/>
                  <a:gd name="connsiteY1995" fmla="*/ 638743 h 2812935"/>
                  <a:gd name="connsiteX1996" fmla="*/ 36398 w 1404720"/>
                  <a:gd name="connsiteY1996" fmla="*/ 679111 h 2812935"/>
                  <a:gd name="connsiteX1997" fmla="*/ 76766 w 1404720"/>
                  <a:gd name="connsiteY1997" fmla="*/ 719479 h 2812935"/>
                  <a:gd name="connsiteX1998" fmla="*/ 117134 w 1404720"/>
                  <a:gd name="connsiteY1998" fmla="*/ 679111 h 2812935"/>
                  <a:gd name="connsiteX1999" fmla="*/ 76766 w 1404720"/>
                  <a:gd name="connsiteY1999" fmla="*/ 638743 h 2812935"/>
                  <a:gd name="connsiteX2000" fmla="*/ 1343312 w 1404720"/>
                  <a:gd name="connsiteY2000" fmla="*/ 552694 h 2812935"/>
                  <a:gd name="connsiteX2001" fmla="*/ 1302944 w 1404720"/>
                  <a:gd name="connsiteY2001" fmla="*/ 593062 h 2812935"/>
                  <a:gd name="connsiteX2002" fmla="*/ 1343312 w 1404720"/>
                  <a:gd name="connsiteY2002" fmla="*/ 633430 h 2812935"/>
                  <a:gd name="connsiteX2003" fmla="*/ 1383680 w 1404720"/>
                  <a:gd name="connsiteY2003" fmla="*/ 593062 h 2812935"/>
                  <a:gd name="connsiteX2004" fmla="*/ 1343312 w 1404720"/>
                  <a:gd name="connsiteY2004" fmla="*/ 552694 h 2812935"/>
                  <a:gd name="connsiteX2005" fmla="*/ 1258874 w 1404720"/>
                  <a:gd name="connsiteY2005" fmla="*/ 552694 h 2812935"/>
                  <a:gd name="connsiteX2006" fmla="*/ 1218506 w 1404720"/>
                  <a:gd name="connsiteY2006" fmla="*/ 593062 h 2812935"/>
                  <a:gd name="connsiteX2007" fmla="*/ 1258874 w 1404720"/>
                  <a:gd name="connsiteY2007" fmla="*/ 633430 h 2812935"/>
                  <a:gd name="connsiteX2008" fmla="*/ 1299242 w 1404720"/>
                  <a:gd name="connsiteY2008" fmla="*/ 593062 h 2812935"/>
                  <a:gd name="connsiteX2009" fmla="*/ 1258874 w 1404720"/>
                  <a:gd name="connsiteY2009" fmla="*/ 552694 h 2812935"/>
                  <a:gd name="connsiteX2010" fmla="*/ 1174438 w 1404720"/>
                  <a:gd name="connsiteY2010" fmla="*/ 552694 h 2812935"/>
                  <a:gd name="connsiteX2011" fmla="*/ 1134070 w 1404720"/>
                  <a:gd name="connsiteY2011" fmla="*/ 593062 h 2812935"/>
                  <a:gd name="connsiteX2012" fmla="*/ 1174438 w 1404720"/>
                  <a:gd name="connsiteY2012" fmla="*/ 633430 h 2812935"/>
                  <a:gd name="connsiteX2013" fmla="*/ 1214806 w 1404720"/>
                  <a:gd name="connsiteY2013" fmla="*/ 593062 h 2812935"/>
                  <a:gd name="connsiteX2014" fmla="*/ 1174438 w 1404720"/>
                  <a:gd name="connsiteY2014" fmla="*/ 552694 h 2812935"/>
                  <a:gd name="connsiteX2015" fmla="*/ 1090002 w 1404720"/>
                  <a:gd name="connsiteY2015" fmla="*/ 552694 h 2812935"/>
                  <a:gd name="connsiteX2016" fmla="*/ 1049634 w 1404720"/>
                  <a:gd name="connsiteY2016" fmla="*/ 593062 h 2812935"/>
                  <a:gd name="connsiteX2017" fmla="*/ 1090002 w 1404720"/>
                  <a:gd name="connsiteY2017" fmla="*/ 633430 h 2812935"/>
                  <a:gd name="connsiteX2018" fmla="*/ 1130370 w 1404720"/>
                  <a:gd name="connsiteY2018" fmla="*/ 593062 h 2812935"/>
                  <a:gd name="connsiteX2019" fmla="*/ 1090002 w 1404720"/>
                  <a:gd name="connsiteY2019" fmla="*/ 552694 h 2812935"/>
                  <a:gd name="connsiteX2020" fmla="*/ 1005565 w 1404720"/>
                  <a:gd name="connsiteY2020" fmla="*/ 552694 h 2812935"/>
                  <a:gd name="connsiteX2021" fmla="*/ 965197 w 1404720"/>
                  <a:gd name="connsiteY2021" fmla="*/ 593062 h 2812935"/>
                  <a:gd name="connsiteX2022" fmla="*/ 1005565 w 1404720"/>
                  <a:gd name="connsiteY2022" fmla="*/ 633430 h 2812935"/>
                  <a:gd name="connsiteX2023" fmla="*/ 1045933 w 1404720"/>
                  <a:gd name="connsiteY2023" fmla="*/ 593062 h 2812935"/>
                  <a:gd name="connsiteX2024" fmla="*/ 1005565 w 1404720"/>
                  <a:gd name="connsiteY2024" fmla="*/ 552694 h 2812935"/>
                  <a:gd name="connsiteX2025" fmla="*/ 921129 w 1404720"/>
                  <a:gd name="connsiteY2025" fmla="*/ 552694 h 2812935"/>
                  <a:gd name="connsiteX2026" fmla="*/ 880761 w 1404720"/>
                  <a:gd name="connsiteY2026" fmla="*/ 593062 h 2812935"/>
                  <a:gd name="connsiteX2027" fmla="*/ 921129 w 1404720"/>
                  <a:gd name="connsiteY2027" fmla="*/ 633430 h 2812935"/>
                  <a:gd name="connsiteX2028" fmla="*/ 961497 w 1404720"/>
                  <a:gd name="connsiteY2028" fmla="*/ 593062 h 2812935"/>
                  <a:gd name="connsiteX2029" fmla="*/ 921129 w 1404720"/>
                  <a:gd name="connsiteY2029" fmla="*/ 552694 h 2812935"/>
                  <a:gd name="connsiteX2030" fmla="*/ 836693 w 1404720"/>
                  <a:gd name="connsiteY2030" fmla="*/ 552694 h 2812935"/>
                  <a:gd name="connsiteX2031" fmla="*/ 796325 w 1404720"/>
                  <a:gd name="connsiteY2031" fmla="*/ 593062 h 2812935"/>
                  <a:gd name="connsiteX2032" fmla="*/ 836693 w 1404720"/>
                  <a:gd name="connsiteY2032" fmla="*/ 633430 h 2812935"/>
                  <a:gd name="connsiteX2033" fmla="*/ 877061 w 1404720"/>
                  <a:gd name="connsiteY2033" fmla="*/ 593062 h 2812935"/>
                  <a:gd name="connsiteX2034" fmla="*/ 836693 w 1404720"/>
                  <a:gd name="connsiteY2034" fmla="*/ 552694 h 2812935"/>
                  <a:gd name="connsiteX2035" fmla="*/ 752256 w 1404720"/>
                  <a:gd name="connsiteY2035" fmla="*/ 552694 h 2812935"/>
                  <a:gd name="connsiteX2036" fmla="*/ 711888 w 1404720"/>
                  <a:gd name="connsiteY2036" fmla="*/ 593062 h 2812935"/>
                  <a:gd name="connsiteX2037" fmla="*/ 752256 w 1404720"/>
                  <a:gd name="connsiteY2037" fmla="*/ 633430 h 2812935"/>
                  <a:gd name="connsiteX2038" fmla="*/ 792624 w 1404720"/>
                  <a:gd name="connsiteY2038" fmla="*/ 593062 h 2812935"/>
                  <a:gd name="connsiteX2039" fmla="*/ 752256 w 1404720"/>
                  <a:gd name="connsiteY2039" fmla="*/ 552694 h 2812935"/>
                  <a:gd name="connsiteX2040" fmla="*/ 667820 w 1404720"/>
                  <a:gd name="connsiteY2040" fmla="*/ 552694 h 2812935"/>
                  <a:gd name="connsiteX2041" fmla="*/ 627452 w 1404720"/>
                  <a:gd name="connsiteY2041" fmla="*/ 593062 h 2812935"/>
                  <a:gd name="connsiteX2042" fmla="*/ 667820 w 1404720"/>
                  <a:gd name="connsiteY2042" fmla="*/ 633430 h 2812935"/>
                  <a:gd name="connsiteX2043" fmla="*/ 708188 w 1404720"/>
                  <a:gd name="connsiteY2043" fmla="*/ 593062 h 2812935"/>
                  <a:gd name="connsiteX2044" fmla="*/ 667820 w 1404720"/>
                  <a:gd name="connsiteY2044" fmla="*/ 552694 h 2812935"/>
                  <a:gd name="connsiteX2045" fmla="*/ 583384 w 1404720"/>
                  <a:gd name="connsiteY2045" fmla="*/ 552694 h 2812935"/>
                  <a:gd name="connsiteX2046" fmla="*/ 543016 w 1404720"/>
                  <a:gd name="connsiteY2046" fmla="*/ 593062 h 2812935"/>
                  <a:gd name="connsiteX2047" fmla="*/ 583384 w 1404720"/>
                  <a:gd name="connsiteY2047" fmla="*/ 633430 h 2812935"/>
                  <a:gd name="connsiteX2048" fmla="*/ 623752 w 1404720"/>
                  <a:gd name="connsiteY2048" fmla="*/ 593062 h 2812935"/>
                  <a:gd name="connsiteX2049" fmla="*/ 583384 w 1404720"/>
                  <a:gd name="connsiteY2049" fmla="*/ 552694 h 2812935"/>
                  <a:gd name="connsiteX2050" fmla="*/ 498947 w 1404720"/>
                  <a:gd name="connsiteY2050" fmla="*/ 552694 h 2812935"/>
                  <a:gd name="connsiteX2051" fmla="*/ 458579 w 1404720"/>
                  <a:gd name="connsiteY2051" fmla="*/ 593062 h 2812935"/>
                  <a:gd name="connsiteX2052" fmla="*/ 498947 w 1404720"/>
                  <a:gd name="connsiteY2052" fmla="*/ 633430 h 2812935"/>
                  <a:gd name="connsiteX2053" fmla="*/ 539315 w 1404720"/>
                  <a:gd name="connsiteY2053" fmla="*/ 593062 h 2812935"/>
                  <a:gd name="connsiteX2054" fmla="*/ 498947 w 1404720"/>
                  <a:gd name="connsiteY2054" fmla="*/ 552694 h 2812935"/>
                  <a:gd name="connsiteX2055" fmla="*/ 414511 w 1404720"/>
                  <a:gd name="connsiteY2055" fmla="*/ 552694 h 2812935"/>
                  <a:gd name="connsiteX2056" fmla="*/ 374143 w 1404720"/>
                  <a:gd name="connsiteY2056" fmla="*/ 593062 h 2812935"/>
                  <a:gd name="connsiteX2057" fmla="*/ 414511 w 1404720"/>
                  <a:gd name="connsiteY2057" fmla="*/ 633430 h 2812935"/>
                  <a:gd name="connsiteX2058" fmla="*/ 454879 w 1404720"/>
                  <a:gd name="connsiteY2058" fmla="*/ 593062 h 2812935"/>
                  <a:gd name="connsiteX2059" fmla="*/ 414511 w 1404720"/>
                  <a:gd name="connsiteY2059" fmla="*/ 552694 h 2812935"/>
                  <a:gd name="connsiteX2060" fmla="*/ 330075 w 1404720"/>
                  <a:gd name="connsiteY2060" fmla="*/ 552694 h 2812935"/>
                  <a:gd name="connsiteX2061" fmla="*/ 289707 w 1404720"/>
                  <a:gd name="connsiteY2061" fmla="*/ 593062 h 2812935"/>
                  <a:gd name="connsiteX2062" fmla="*/ 330075 w 1404720"/>
                  <a:gd name="connsiteY2062" fmla="*/ 633430 h 2812935"/>
                  <a:gd name="connsiteX2063" fmla="*/ 370443 w 1404720"/>
                  <a:gd name="connsiteY2063" fmla="*/ 593062 h 2812935"/>
                  <a:gd name="connsiteX2064" fmla="*/ 330075 w 1404720"/>
                  <a:gd name="connsiteY2064" fmla="*/ 552694 h 2812935"/>
                  <a:gd name="connsiteX2065" fmla="*/ 245639 w 1404720"/>
                  <a:gd name="connsiteY2065" fmla="*/ 552694 h 2812935"/>
                  <a:gd name="connsiteX2066" fmla="*/ 205271 w 1404720"/>
                  <a:gd name="connsiteY2066" fmla="*/ 593062 h 2812935"/>
                  <a:gd name="connsiteX2067" fmla="*/ 245639 w 1404720"/>
                  <a:gd name="connsiteY2067" fmla="*/ 633430 h 2812935"/>
                  <a:gd name="connsiteX2068" fmla="*/ 286007 w 1404720"/>
                  <a:gd name="connsiteY2068" fmla="*/ 593062 h 2812935"/>
                  <a:gd name="connsiteX2069" fmla="*/ 245639 w 1404720"/>
                  <a:gd name="connsiteY2069" fmla="*/ 552694 h 2812935"/>
                  <a:gd name="connsiteX2070" fmla="*/ 161202 w 1404720"/>
                  <a:gd name="connsiteY2070" fmla="*/ 552694 h 2812935"/>
                  <a:gd name="connsiteX2071" fmla="*/ 120834 w 1404720"/>
                  <a:gd name="connsiteY2071" fmla="*/ 593062 h 2812935"/>
                  <a:gd name="connsiteX2072" fmla="*/ 161202 w 1404720"/>
                  <a:gd name="connsiteY2072" fmla="*/ 633430 h 2812935"/>
                  <a:gd name="connsiteX2073" fmla="*/ 201570 w 1404720"/>
                  <a:gd name="connsiteY2073" fmla="*/ 593062 h 2812935"/>
                  <a:gd name="connsiteX2074" fmla="*/ 161202 w 1404720"/>
                  <a:gd name="connsiteY2074" fmla="*/ 552694 h 2812935"/>
                  <a:gd name="connsiteX2075" fmla="*/ 76766 w 1404720"/>
                  <a:gd name="connsiteY2075" fmla="*/ 552694 h 2812935"/>
                  <a:gd name="connsiteX2076" fmla="*/ 36398 w 1404720"/>
                  <a:gd name="connsiteY2076" fmla="*/ 593062 h 2812935"/>
                  <a:gd name="connsiteX2077" fmla="*/ 76766 w 1404720"/>
                  <a:gd name="connsiteY2077" fmla="*/ 633430 h 2812935"/>
                  <a:gd name="connsiteX2078" fmla="*/ 117134 w 1404720"/>
                  <a:gd name="connsiteY2078" fmla="*/ 593062 h 2812935"/>
                  <a:gd name="connsiteX2079" fmla="*/ 76766 w 1404720"/>
                  <a:gd name="connsiteY2079" fmla="*/ 552694 h 2812935"/>
                  <a:gd name="connsiteX2080" fmla="*/ 1343312 w 1404720"/>
                  <a:gd name="connsiteY2080" fmla="*/ 466644 h 2812935"/>
                  <a:gd name="connsiteX2081" fmla="*/ 1302944 w 1404720"/>
                  <a:gd name="connsiteY2081" fmla="*/ 507012 h 2812935"/>
                  <a:gd name="connsiteX2082" fmla="*/ 1343312 w 1404720"/>
                  <a:gd name="connsiteY2082" fmla="*/ 547380 h 2812935"/>
                  <a:gd name="connsiteX2083" fmla="*/ 1383680 w 1404720"/>
                  <a:gd name="connsiteY2083" fmla="*/ 507012 h 2812935"/>
                  <a:gd name="connsiteX2084" fmla="*/ 1343312 w 1404720"/>
                  <a:gd name="connsiteY2084" fmla="*/ 466644 h 2812935"/>
                  <a:gd name="connsiteX2085" fmla="*/ 1258874 w 1404720"/>
                  <a:gd name="connsiteY2085" fmla="*/ 466644 h 2812935"/>
                  <a:gd name="connsiteX2086" fmla="*/ 1218506 w 1404720"/>
                  <a:gd name="connsiteY2086" fmla="*/ 507012 h 2812935"/>
                  <a:gd name="connsiteX2087" fmla="*/ 1258874 w 1404720"/>
                  <a:gd name="connsiteY2087" fmla="*/ 547380 h 2812935"/>
                  <a:gd name="connsiteX2088" fmla="*/ 1299242 w 1404720"/>
                  <a:gd name="connsiteY2088" fmla="*/ 507012 h 2812935"/>
                  <a:gd name="connsiteX2089" fmla="*/ 1258874 w 1404720"/>
                  <a:gd name="connsiteY2089" fmla="*/ 466644 h 2812935"/>
                  <a:gd name="connsiteX2090" fmla="*/ 1174438 w 1404720"/>
                  <a:gd name="connsiteY2090" fmla="*/ 466644 h 2812935"/>
                  <a:gd name="connsiteX2091" fmla="*/ 1134070 w 1404720"/>
                  <a:gd name="connsiteY2091" fmla="*/ 507012 h 2812935"/>
                  <a:gd name="connsiteX2092" fmla="*/ 1174438 w 1404720"/>
                  <a:gd name="connsiteY2092" fmla="*/ 547380 h 2812935"/>
                  <a:gd name="connsiteX2093" fmla="*/ 1214806 w 1404720"/>
                  <a:gd name="connsiteY2093" fmla="*/ 507012 h 2812935"/>
                  <a:gd name="connsiteX2094" fmla="*/ 1174438 w 1404720"/>
                  <a:gd name="connsiteY2094" fmla="*/ 466644 h 2812935"/>
                  <a:gd name="connsiteX2095" fmla="*/ 1090002 w 1404720"/>
                  <a:gd name="connsiteY2095" fmla="*/ 466644 h 2812935"/>
                  <a:gd name="connsiteX2096" fmla="*/ 1049634 w 1404720"/>
                  <a:gd name="connsiteY2096" fmla="*/ 507012 h 2812935"/>
                  <a:gd name="connsiteX2097" fmla="*/ 1090002 w 1404720"/>
                  <a:gd name="connsiteY2097" fmla="*/ 547380 h 2812935"/>
                  <a:gd name="connsiteX2098" fmla="*/ 1130370 w 1404720"/>
                  <a:gd name="connsiteY2098" fmla="*/ 507012 h 2812935"/>
                  <a:gd name="connsiteX2099" fmla="*/ 1090002 w 1404720"/>
                  <a:gd name="connsiteY2099" fmla="*/ 466644 h 2812935"/>
                  <a:gd name="connsiteX2100" fmla="*/ 1005565 w 1404720"/>
                  <a:gd name="connsiteY2100" fmla="*/ 466644 h 2812935"/>
                  <a:gd name="connsiteX2101" fmla="*/ 965197 w 1404720"/>
                  <a:gd name="connsiteY2101" fmla="*/ 507012 h 2812935"/>
                  <a:gd name="connsiteX2102" fmla="*/ 1005565 w 1404720"/>
                  <a:gd name="connsiteY2102" fmla="*/ 547380 h 2812935"/>
                  <a:gd name="connsiteX2103" fmla="*/ 1045933 w 1404720"/>
                  <a:gd name="connsiteY2103" fmla="*/ 507012 h 2812935"/>
                  <a:gd name="connsiteX2104" fmla="*/ 1005565 w 1404720"/>
                  <a:gd name="connsiteY2104" fmla="*/ 466644 h 2812935"/>
                  <a:gd name="connsiteX2105" fmla="*/ 921129 w 1404720"/>
                  <a:gd name="connsiteY2105" fmla="*/ 466644 h 2812935"/>
                  <a:gd name="connsiteX2106" fmla="*/ 880761 w 1404720"/>
                  <a:gd name="connsiteY2106" fmla="*/ 507012 h 2812935"/>
                  <a:gd name="connsiteX2107" fmla="*/ 921129 w 1404720"/>
                  <a:gd name="connsiteY2107" fmla="*/ 547380 h 2812935"/>
                  <a:gd name="connsiteX2108" fmla="*/ 961497 w 1404720"/>
                  <a:gd name="connsiteY2108" fmla="*/ 507012 h 2812935"/>
                  <a:gd name="connsiteX2109" fmla="*/ 921129 w 1404720"/>
                  <a:gd name="connsiteY2109" fmla="*/ 466644 h 2812935"/>
                  <a:gd name="connsiteX2110" fmla="*/ 836693 w 1404720"/>
                  <a:gd name="connsiteY2110" fmla="*/ 466644 h 2812935"/>
                  <a:gd name="connsiteX2111" fmla="*/ 796325 w 1404720"/>
                  <a:gd name="connsiteY2111" fmla="*/ 507012 h 2812935"/>
                  <a:gd name="connsiteX2112" fmla="*/ 836693 w 1404720"/>
                  <a:gd name="connsiteY2112" fmla="*/ 547380 h 2812935"/>
                  <a:gd name="connsiteX2113" fmla="*/ 877061 w 1404720"/>
                  <a:gd name="connsiteY2113" fmla="*/ 507012 h 2812935"/>
                  <a:gd name="connsiteX2114" fmla="*/ 836693 w 1404720"/>
                  <a:gd name="connsiteY2114" fmla="*/ 466644 h 2812935"/>
                  <a:gd name="connsiteX2115" fmla="*/ 752256 w 1404720"/>
                  <a:gd name="connsiteY2115" fmla="*/ 466644 h 2812935"/>
                  <a:gd name="connsiteX2116" fmla="*/ 711888 w 1404720"/>
                  <a:gd name="connsiteY2116" fmla="*/ 507012 h 2812935"/>
                  <a:gd name="connsiteX2117" fmla="*/ 752256 w 1404720"/>
                  <a:gd name="connsiteY2117" fmla="*/ 547380 h 2812935"/>
                  <a:gd name="connsiteX2118" fmla="*/ 792624 w 1404720"/>
                  <a:gd name="connsiteY2118" fmla="*/ 507012 h 2812935"/>
                  <a:gd name="connsiteX2119" fmla="*/ 752256 w 1404720"/>
                  <a:gd name="connsiteY2119" fmla="*/ 466644 h 2812935"/>
                  <a:gd name="connsiteX2120" fmla="*/ 667820 w 1404720"/>
                  <a:gd name="connsiteY2120" fmla="*/ 466644 h 2812935"/>
                  <a:gd name="connsiteX2121" fmla="*/ 627452 w 1404720"/>
                  <a:gd name="connsiteY2121" fmla="*/ 507012 h 2812935"/>
                  <a:gd name="connsiteX2122" fmla="*/ 667820 w 1404720"/>
                  <a:gd name="connsiteY2122" fmla="*/ 547380 h 2812935"/>
                  <a:gd name="connsiteX2123" fmla="*/ 708188 w 1404720"/>
                  <a:gd name="connsiteY2123" fmla="*/ 507012 h 2812935"/>
                  <a:gd name="connsiteX2124" fmla="*/ 667820 w 1404720"/>
                  <a:gd name="connsiteY2124" fmla="*/ 466644 h 2812935"/>
                  <a:gd name="connsiteX2125" fmla="*/ 583384 w 1404720"/>
                  <a:gd name="connsiteY2125" fmla="*/ 466644 h 2812935"/>
                  <a:gd name="connsiteX2126" fmla="*/ 543016 w 1404720"/>
                  <a:gd name="connsiteY2126" fmla="*/ 507012 h 2812935"/>
                  <a:gd name="connsiteX2127" fmla="*/ 583384 w 1404720"/>
                  <a:gd name="connsiteY2127" fmla="*/ 547380 h 2812935"/>
                  <a:gd name="connsiteX2128" fmla="*/ 623752 w 1404720"/>
                  <a:gd name="connsiteY2128" fmla="*/ 507012 h 2812935"/>
                  <a:gd name="connsiteX2129" fmla="*/ 583384 w 1404720"/>
                  <a:gd name="connsiteY2129" fmla="*/ 466644 h 2812935"/>
                  <a:gd name="connsiteX2130" fmla="*/ 498947 w 1404720"/>
                  <a:gd name="connsiteY2130" fmla="*/ 466644 h 2812935"/>
                  <a:gd name="connsiteX2131" fmla="*/ 458579 w 1404720"/>
                  <a:gd name="connsiteY2131" fmla="*/ 507012 h 2812935"/>
                  <a:gd name="connsiteX2132" fmla="*/ 498947 w 1404720"/>
                  <a:gd name="connsiteY2132" fmla="*/ 547380 h 2812935"/>
                  <a:gd name="connsiteX2133" fmla="*/ 539315 w 1404720"/>
                  <a:gd name="connsiteY2133" fmla="*/ 507012 h 2812935"/>
                  <a:gd name="connsiteX2134" fmla="*/ 498947 w 1404720"/>
                  <a:gd name="connsiteY2134" fmla="*/ 466644 h 2812935"/>
                  <a:gd name="connsiteX2135" fmla="*/ 414511 w 1404720"/>
                  <a:gd name="connsiteY2135" fmla="*/ 466644 h 2812935"/>
                  <a:gd name="connsiteX2136" fmla="*/ 374143 w 1404720"/>
                  <a:gd name="connsiteY2136" fmla="*/ 507012 h 2812935"/>
                  <a:gd name="connsiteX2137" fmla="*/ 414511 w 1404720"/>
                  <a:gd name="connsiteY2137" fmla="*/ 547380 h 2812935"/>
                  <a:gd name="connsiteX2138" fmla="*/ 454879 w 1404720"/>
                  <a:gd name="connsiteY2138" fmla="*/ 507012 h 2812935"/>
                  <a:gd name="connsiteX2139" fmla="*/ 414511 w 1404720"/>
                  <a:gd name="connsiteY2139" fmla="*/ 466644 h 2812935"/>
                  <a:gd name="connsiteX2140" fmla="*/ 330075 w 1404720"/>
                  <a:gd name="connsiteY2140" fmla="*/ 466644 h 2812935"/>
                  <a:gd name="connsiteX2141" fmla="*/ 289707 w 1404720"/>
                  <a:gd name="connsiteY2141" fmla="*/ 507012 h 2812935"/>
                  <a:gd name="connsiteX2142" fmla="*/ 330075 w 1404720"/>
                  <a:gd name="connsiteY2142" fmla="*/ 547380 h 2812935"/>
                  <a:gd name="connsiteX2143" fmla="*/ 370443 w 1404720"/>
                  <a:gd name="connsiteY2143" fmla="*/ 507012 h 2812935"/>
                  <a:gd name="connsiteX2144" fmla="*/ 330075 w 1404720"/>
                  <a:gd name="connsiteY2144" fmla="*/ 466644 h 2812935"/>
                  <a:gd name="connsiteX2145" fmla="*/ 245639 w 1404720"/>
                  <a:gd name="connsiteY2145" fmla="*/ 466644 h 2812935"/>
                  <a:gd name="connsiteX2146" fmla="*/ 205271 w 1404720"/>
                  <a:gd name="connsiteY2146" fmla="*/ 507012 h 2812935"/>
                  <a:gd name="connsiteX2147" fmla="*/ 245639 w 1404720"/>
                  <a:gd name="connsiteY2147" fmla="*/ 547380 h 2812935"/>
                  <a:gd name="connsiteX2148" fmla="*/ 286007 w 1404720"/>
                  <a:gd name="connsiteY2148" fmla="*/ 507012 h 2812935"/>
                  <a:gd name="connsiteX2149" fmla="*/ 245639 w 1404720"/>
                  <a:gd name="connsiteY2149" fmla="*/ 466644 h 2812935"/>
                  <a:gd name="connsiteX2150" fmla="*/ 161202 w 1404720"/>
                  <a:gd name="connsiteY2150" fmla="*/ 466644 h 2812935"/>
                  <a:gd name="connsiteX2151" fmla="*/ 120834 w 1404720"/>
                  <a:gd name="connsiteY2151" fmla="*/ 507012 h 2812935"/>
                  <a:gd name="connsiteX2152" fmla="*/ 161202 w 1404720"/>
                  <a:gd name="connsiteY2152" fmla="*/ 547380 h 2812935"/>
                  <a:gd name="connsiteX2153" fmla="*/ 201570 w 1404720"/>
                  <a:gd name="connsiteY2153" fmla="*/ 507012 h 2812935"/>
                  <a:gd name="connsiteX2154" fmla="*/ 161202 w 1404720"/>
                  <a:gd name="connsiteY2154" fmla="*/ 466644 h 2812935"/>
                  <a:gd name="connsiteX2155" fmla="*/ 76766 w 1404720"/>
                  <a:gd name="connsiteY2155" fmla="*/ 466644 h 2812935"/>
                  <a:gd name="connsiteX2156" fmla="*/ 36398 w 1404720"/>
                  <a:gd name="connsiteY2156" fmla="*/ 507012 h 2812935"/>
                  <a:gd name="connsiteX2157" fmla="*/ 76766 w 1404720"/>
                  <a:gd name="connsiteY2157" fmla="*/ 547380 h 2812935"/>
                  <a:gd name="connsiteX2158" fmla="*/ 117134 w 1404720"/>
                  <a:gd name="connsiteY2158" fmla="*/ 507012 h 2812935"/>
                  <a:gd name="connsiteX2159" fmla="*/ 76766 w 1404720"/>
                  <a:gd name="connsiteY2159" fmla="*/ 466644 h 2812935"/>
                  <a:gd name="connsiteX2160" fmla="*/ 1343312 w 1404720"/>
                  <a:gd name="connsiteY2160" fmla="*/ 380595 h 2812935"/>
                  <a:gd name="connsiteX2161" fmla="*/ 1302944 w 1404720"/>
                  <a:gd name="connsiteY2161" fmla="*/ 420963 h 2812935"/>
                  <a:gd name="connsiteX2162" fmla="*/ 1343312 w 1404720"/>
                  <a:gd name="connsiteY2162" fmla="*/ 461331 h 2812935"/>
                  <a:gd name="connsiteX2163" fmla="*/ 1383680 w 1404720"/>
                  <a:gd name="connsiteY2163" fmla="*/ 420963 h 2812935"/>
                  <a:gd name="connsiteX2164" fmla="*/ 1343312 w 1404720"/>
                  <a:gd name="connsiteY2164" fmla="*/ 380595 h 2812935"/>
                  <a:gd name="connsiteX2165" fmla="*/ 1258874 w 1404720"/>
                  <a:gd name="connsiteY2165" fmla="*/ 380595 h 2812935"/>
                  <a:gd name="connsiteX2166" fmla="*/ 1218506 w 1404720"/>
                  <a:gd name="connsiteY2166" fmla="*/ 420963 h 2812935"/>
                  <a:gd name="connsiteX2167" fmla="*/ 1258874 w 1404720"/>
                  <a:gd name="connsiteY2167" fmla="*/ 461331 h 2812935"/>
                  <a:gd name="connsiteX2168" fmla="*/ 1299242 w 1404720"/>
                  <a:gd name="connsiteY2168" fmla="*/ 420963 h 2812935"/>
                  <a:gd name="connsiteX2169" fmla="*/ 1258874 w 1404720"/>
                  <a:gd name="connsiteY2169" fmla="*/ 380595 h 2812935"/>
                  <a:gd name="connsiteX2170" fmla="*/ 1174438 w 1404720"/>
                  <a:gd name="connsiteY2170" fmla="*/ 380595 h 2812935"/>
                  <a:gd name="connsiteX2171" fmla="*/ 1134070 w 1404720"/>
                  <a:gd name="connsiteY2171" fmla="*/ 420963 h 2812935"/>
                  <a:gd name="connsiteX2172" fmla="*/ 1174438 w 1404720"/>
                  <a:gd name="connsiteY2172" fmla="*/ 461331 h 2812935"/>
                  <a:gd name="connsiteX2173" fmla="*/ 1214806 w 1404720"/>
                  <a:gd name="connsiteY2173" fmla="*/ 420963 h 2812935"/>
                  <a:gd name="connsiteX2174" fmla="*/ 1174438 w 1404720"/>
                  <a:gd name="connsiteY2174" fmla="*/ 380595 h 2812935"/>
                  <a:gd name="connsiteX2175" fmla="*/ 1090002 w 1404720"/>
                  <a:gd name="connsiteY2175" fmla="*/ 380595 h 2812935"/>
                  <a:gd name="connsiteX2176" fmla="*/ 1049634 w 1404720"/>
                  <a:gd name="connsiteY2176" fmla="*/ 420963 h 2812935"/>
                  <a:gd name="connsiteX2177" fmla="*/ 1090002 w 1404720"/>
                  <a:gd name="connsiteY2177" fmla="*/ 461331 h 2812935"/>
                  <a:gd name="connsiteX2178" fmla="*/ 1130370 w 1404720"/>
                  <a:gd name="connsiteY2178" fmla="*/ 420963 h 2812935"/>
                  <a:gd name="connsiteX2179" fmla="*/ 1090002 w 1404720"/>
                  <a:gd name="connsiteY2179" fmla="*/ 380595 h 2812935"/>
                  <a:gd name="connsiteX2180" fmla="*/ 1005565 w 1404720"/>
                  <a:gd name="connsiteY2180" fmla="*/ 380595 h 2812935"/>
                  <a:gd name="connsiteX2181" fmla="*/ 965197 w 1404720"/>
                  <a:gd name="connsiteY2181" fmla="*/ 420963 h 2812935"/>
                  <a:gd name="connsiteX2182" fmla="*/ 1005565 w 1404720"/>
                  <a:gd name="connsiteY2182" fmla="*/ 461331 h 2812935"/>
                  <a:gd name="connsiteX2183" fmla="*/ 1045933 w 1404720"/>
                  <a:gd name="connsiteY2183" fmla="*/ 420963 h 2812935"/>
                  <a:gd name="connsiteX2184" fmla="*/ 1005565 w 1404720"/>
                  <a:gd name="connsiteY2184" fmla="*/ 380595 h 2812935"/>
                  <a:gd name="connsiteX2185" fmla="*/ 921129 w 1404720"/>
                  <a:gd name="connsiteY2185" fmla="*/ 380595 h 2812935"/>
                  <a:gd name="connsiteX2186" fmla="*/ 880761 w 1404720"/>
                  <a:gd name="connsiteY2186" fmla="*/ 420963 h 2812935"/>
                  <a:gd name="connsiteX2187" fmla="*/ 921129 w 1404720"/>
                  <a:gd name="connsiteY2187" fmla="*/ 461331 h 2812935"/>
                  <a:gd name="connsiteX2188" fmla="*/ 961497 w 1404720"/>
                  <a:gd name="connsiteY2188" fmla="*/ 420963 h 2812935"/>
                  <a:gd name="connsiteX2189" fmla="*/ 921129 w 1404720"/>
                  <a:gd name="connsiteY2189" fmla="*/ 380595 h 2812935"/>
                  <a:gd name="connsiteX2190" fmla="*/ 836693 w 1404720"/>
                  <a:gd name="connsiteY2190" fmla="*/ 380595 h 2812935"/>
                  <a:gd name="connsiteX2191" fmla="*/ 796325 w 1404720"/>
                  <a:gd name="connsiteY2191" fmla="*/ 420963 h 2812935"/>
                  <a:gd name="connsiteX2192" fmla="*/ 836693 w 1404720"/>
                  <a:gd name="connsiteY2192" fmla="*/ 461331 h 2812935"/>
                  <a:gd name="connsiteX2193" fmla="*/ 877061 w 1404720"/>
                  <a:gd name="connsiteY2193" fmla="*/ 420963 h 2812935"/>
                  <a:gd name="connsiteX2194" fmla="*/ 836693 w 1404720"/>
                  <a:gd name="connsiteY2194" fmla="*/ 380595 h 2812935"/>
                  <a:gd name="connsiteX2195" fmla="*/ 752256 w 1404720"/>
                  <a:gd name="connsiteY2195" fmla="*/ 380595 h 2812935"/>
                  <a:gd name="connsiteX2196" fmla="*/ 711888 w 1404720"/>
                  <a:gd name="connsiteY2196" fmla="*/ 420963 h 2812935"/>
                  <a:gd name="connsiteX2197" fmla="*/ 752256 w 1404720"/>
                  <a:gd name="connsiteY2197" fmla="*/ 461331 h 2812935"/>
                  <a:gd name="connsiteX2198" fmla="*/ 792624 w 1404720"/>
                  <a:gd name="connsiteY2198" fmla="*/ 420963 h 2812935"/>
                  <a:gd name="connsiteX2199" fmla="*/ 752256 w 1404720"/>
                  <a:gd name="connsiteY2199" fmla="*/ 380595 h 2812935"/>
                  <a:gd name="connsiteX2200" fmla="*/ 667820 w 1404720"/>
                  <a:gd name="connsiteY2200" fmla="*/ 380595 h 2812935"/>
                  <a:gd name="connsiteX2201" fmla="*/ 627452 w 1404720"/>
                  <a:gd name="connsiteY2201" fmla="*/ 420963 h 2812935"/>
                  <a:gd name="connsiteX2202" fmla="*/ 667820 w 1404720"/>
                  <a:gd name="connsiteY2202" fmla="*/ 461331 h 2812935"/>
                  <a:gd name="connsiteX2203" fmla="*/ 708188 w 1404720"/>
                  <a:gd name="connsiteY2203" fmla="*/ 420963 h 2812935"/>
                  <a:gd name="connsiteX2204" fmla="*/ 667820 w 1404720"/>
                  <a:gd name="connsiteY2204" fmla="*/ 380595 h 2812935"/>
                  <a:gd name="connsiteX2205" fmla="*/ 583384 w 1404720"/>
                  <a:gd name="connsiteY2205" fmla="*/ 380595 h 2812935"/>
                  <a:gd name="connsiteX2206" fmla="*/ 543016 w 1404720"/>
                  <a:gd name="connsiteY2206" fmla="*/ 420963 h 2812935"/>
                  <a:gd name="connsiteX2207" fmla="*/ 583384 w 1404720"/>
                  <a:gd name="connsiteY2207" fmla="*/ 461331 h 2812935"/>
                  <a:gd name="connsiteX2208" fmla="*/ 623752 w 1404720"/>
                  <a:gd name="connsiteY2208" fmla="*/ 420963 h 2812935"/>
                  <a:gd name="connsiteX2209" fmla="*/ 583384 w 1404720"/>
                  <a:gd name="connsiteY2209" fmla="*/ 380595 h 2812935"/>
                  <a:gd name="connsiteX2210" fmla="*/ 498947 w 1404720"/>
                  <a:gd name="connsiteY2210" fmla="*/ 380595 h 2812935"/>
                  <a:gd name="connsiteX2211" fmla="*/ 458579 w 1404720"/>
                  <a:gd name="connsiteY2211" fmla="*/ 420963 h 2812935"/>
                  <a:gd name="connsiteX2212" fmla="*/ 498947 w 1404720"/>
                  <a:gd name="connsiteY2212" fmla="*/ 461331 h 2812935"/>
                  <a:gd name="connsiteX2213" fmla="*/ 539315 w 1404720"/>
                  <a:gd name="connsiteY2213" fmla="*/ 420963 h 2812935"/>
                  <a:gd name="connsiteX2214" fmla="*/ 498947 w 1404720"/>
                  <a:gd name="connsiteY2214" fmla="*/ 380595 h 2812935"/>
                  <a:gd name="connsiteX2215" fmla="*/ 414511 w 1404720"/>
                  <a:gd name="connsiteY2215" fmla="*/ 380595 h 2812935"/>
                  <a:gd name="connsiteX2216" fmla="*/ 374143 w 1404720"/>
                  <a:gd name="connsiteY2216" fmla="*/ 420963 h 2812935"/>
                  <a:gd name="connsiteX2217" fmla="*/ 414511 w 1404720"/>
                  <a:gd name="connsiteY2217" fmla="*/ 461331 h 2812935"/>
                  <a:gd name="connsiteX2218" fmla="*/ 454879 w 1404720"/>
                  <a:gd name="connsiteY2218" fmla="*/ 420963 h 2812935"/>
                  <a:gd name="connsiteX2219" fmla="*/ 414511 w 1404720"/>
                  <a:gd name="connsiteY2219" fmla="*/ 380595 h 2812935"/>
                  <a:gd name="connsiteX2220" fmla="*/ 330075 w 1404720"/>
                  <a:gd name="connsiteY2220" fmla="*/ 380595 h 2812935"/>
                  <a:gd name="connsiteX2221" fmla="*/ 289707 w 1404720"/>
                  <a:gd name="connsiteY2221" fmla="*/ 420963 h 2812935"/>
                  <a:gd name="connsiteX2222" fmla="*/ 330075 w 1404720"/>
                  <a:gd name="connsiteY2222" fmla="*/ 461331 h 2812935"/>
                  <a:gd name="connsiteX2223" fmla="*/ 370443 w 1404720"/>
                  <a:gd name="connsiteY2223" fmla="*/ 420963 h 2812935"/>
                  <a:gd name="connsiteX2224" fmla="*/ 330075 w 1404720"/>
                  <a:gd name="connsiteY2224" fmla="*/ 380595 h 2812935"/>
                  <a:gd name="connsiteX2225" fmla="*/ 245639 w 1404720"/>
                  <a:gd name="connsiteY2225" fmla="*/ 380595 h 2812935"/>
                  <a:gd name="connsiteX2226" fmla="*/ 205271 w 1404720"/>
                  <a:gd name="connsiteY2226" fmla="*/ 420963 h 2812935"/>
                  <a:gd name="connsiteX2227" fmla="*/ 245639 w 1404720"/>
                  <a:gd name="connsiteY2227" fmla="*/ 461331 h 2812935"/>
                  <a:gd name="connsiteX2228" fmla="*/ 286007 w 1404720"/>
                  <a:gd name="connsiteY2228" fmla="*/ 420963 h 2812935"/>
                  <a:gd name="connsiteX2229" fmla="*/ 245639 w 1404720"/>
                  <a:gd name="connsiteY2229" fmla="*/ 380595 h 2812935"/>
                  <a:gd name="connsiteX2230" fmla="*/ 161202 w 1404720"/>
                  <a:gd name="connsiteY2230" fmla="*/ 380595 h 2812935"/>
                  <a:gd name="connsiteX2231" fmla="*/ 120834 w 1404720"/>
                  <a:gd name="connsiteY2231" fmla="*/ 420963 h 2812935"/>
                  <a:gd name="connsiteX2232" fmla="*/ 161202 w 1404720"/>
                  <a:gd name="connsiteY2232" fmla="*/ 461331 h 2812935"/>
                  <a:gd name="connsiteX2233" fmla="*/ 201570 w 1404720"/>
                  <a:gd name="connsiteY2233" fmla="*/ 420963 h 2812935"/>
                  <a:gd name="connsiteX2234" fmla="*/ 161202 w 1404720"/>
                  <a:gd name="connsiteY2234" fmla="*/ 380595 h 2812935"/>
                  <a:gd name="connsiteX2235" fmla="*/ 76766 w 1404720"/>
                  <a:gd name="connsiteY2235" fmla="*/ 380595 h 2812935"/>
                  <a:gd name="connsiteX2236" fmla="*/ 36398 w 1404720"/>
                  <a:gd name="connsiteY2236" fmla="*/ 420963 h 2812935"/>
                  <a:gd name="connsiteX2237" fmla="*/ 76766 w 1404720"/>
                  <a:gd name="connsiteY2237" fmla="*/ 461331 h 2812935"/>
                  <a:gd name="connsiteX2238" fmla="*/ 117134 w 1404720"/>
                  <a:gd name="connsiteY2238" fmla="*/ 420963 h 2812935"/>
                  <a:gd name="connsiteX2239" fmla="*/ 76766 w 1404720"/>
                  <a:gd name="connsiteY2239" fmla="*/ 380595 h 2812935"/>
                  <a:gd name="connsiteX2240" fmla="*/ 1343312 w 1404720"/>
                  <a:gd name="connsiteY2240" fmla="*/ 294546 h 2812935"/>
                  <a:gd name="connsiteX2241" fmla="*/ 1302944 w 1404720"/>
                  <a:gd name="connsiteY2241" fmla="*/ 334914 h 2812935"/>
                  <a:gd name="connsiteX2242" fmla="*/ 1343312 w 1404720"/>
                  <a:gd name="connsiteY2242" fmla="*/ 375282 h 2812935"/>
                  <a:gd name="connsiteX2243" fmla="*/ 1383680 w 1404720"/>
                  <a:gd name="connsiteY2243" fmla="*/ 334914 h 2812935"/>
                  <a:gd name="connsiteX2244" fmla="*/ 1343312 w 1404720"/>
                  <a:gd name="connsiteY2244" fmla="*/ 294546 h 2812935"/>
                  <a:gd name="connsiteX2245" fmla="*/ 1258874 w 1404720"/>
                  <a:gd name="connsiteY2245" fmla="*/ 294546 h 2812935"/>
                  <a:gd name="connsiteX2246" fmla="*/ 1218506 w 1404720"/>
                  <a:gd name="connsiteY2246" fmla="*/ 334914 h 2812935"/>
                  <a:gd name="connsiteX2247" fmla="*/ 1258874 w 1404720"/>
                  <a:gd name="connsiteY2247" fmla="*/ 375282 h 2812935"/>
                  <a:gd name="connsiteX2248" fmla="*/ 1299242 w 1404720"/>
                  <a:gd name="connsiteY2248" fmla="*/ 334914 h 2812935"/>
                  <a:gd name="connsiteX2249" fmla="*/ 1258874 w 1404720"/>
                  <a:gd name="connsiteY2249" fmla="*/ 294546 h 2812935"/>
                  <a:gd name="connsiteX2250" fmla="*/ 1174438 w 1404720"/>
                  <a:gd name="connsiteY2250" fmla="*/ 294546 h 2812935"/>
                  <a:gd name="connsiteX2251" fmla="*/ 1134070 w 1404720"/>
                  <a:gd name="connsiteY2251" fmla="*/ 334914 h 2812935"/>
                  <a:gd name="connsiteX2252" fmla="*/ 1174438 w 1404720"/>
                  <a:gd name="connsiteY2252" fmla="*/ 375282 h 2812935"/>
                  <a:gd name="connsiteX2253" fmla="*/ 1214806 w 1404720"/>
                  <a:gd name="connsiteY2253" fmla="*/ 334914 h 2812935"/>
                  <a:gd name="connsiteX2254" fmla="*/ 1174438 w 1404720"/>
                  <a:gd name="connsiteY2254" fmla="*/ 294546 h 2812935"/>
                  <a:gd name="connsiteX2255" fmla="*/ 1090002 w 1404720"/>
                  <a:gd name="connsiteY2255" fmla="*/ 294546 h 2812935"/>
                  <a:gd name="connsiteX2256" fmla="*/ 1049634 w 1404720"/>
                  <a:gd name="connsiteY2256" fmla="*/ 334914 h 2812935"/>
                  <a:gd name="connsiteX2257" fmla="*/ 1090002 w 1404720"/>
                  <a:gd name="connsiteY2257" fmla="*/ 375282 h 2812935"/>
                  <a:gd name="connsiteX2258" fmla="*/ 1130370 w 1404720"/>
                  <a:gd name="connsiteY2258" fmla="*/ 334914 h 2812935"/>
                  <a:gd name="connsiteX2259" fmla="*/ 1090002 w 1404720"/>
                  <a:gd name="connsiteY2259" fmla="*/ 294546 h 2812935"/>
                  <a:gd name="connsiteX2260" fmla="*/ 1005565 w 1404720"/>
                  <a:gd name="connsiteY2260" fmla="*/ 294546 h 2812935"/>
                  <a:gd name="connsiteX2261" fmla="*/ 965197 w 1404720"/>
                  <a:gd name="connsiteY2261" fmla="*/ 334914 h 2812935"/>
                  <a:gd name="connsiteX2262" fmla="*/ 1005565 w 1404720"/>
                  <a:gd name="connsiteY2262" fmla="*/ 375282 h 2812935"/>
                  <a:gd name="connsiteX2263" fmla="*/ 1045933 w 1404720"/>
                  <a:gd name="connsiteY2263" fmla="*/ 334914 h 2812935"/>
                  <a:gd name="connsiteX2264" fmla="*/ 1005565 w 1404720"/>
                  <a:gd name="connsiteY2264" fmla="*/ 294546 h 2812935"/>
                  <a:gd name="connsiteX2265" fmla="*/ 921129 w 1404720"/>
                  <a:gd name="connsiteY2265" fmla="*/ 294546 h 2812935"/>
                  <a:gd name="connsiteX2266" fmla="*/ 880761 w 1404720"/>
                  <a:gd name="connsiteY2266" fmla="*/ 334914 h 2812935"/>
                  <a:gd name="connsiteX2267" fmla="*/ 921129 w 1404720"/>
                  <a:gd name="connsiteY2267" fmla="*/ 375282 h 2812935"/>
                  <a:gd name="connsiteX2268" fmla="*/ 961497 w 1404720"/>
                  <a:gd name="connsiteY2268" fmla="*/ 334914 h 2812935"/>
                  <a:gd name="connsiteX2269" fmla="*/ 921129 w 1404720"/>
                  <a:gd name="connsiteY2269" fmla="*/ 294546 h 2812935"/>
                  <a:gd name="connsiteX2270" fmla="*/ 836693 w 1404720"/>
                  <a:gd name="connsiteY2270" fmla="*/ 294546 h 2812935"/>
                  <a:gd name="connsiteX2271" fmla="*/ 796325 w 1404720"/>
                  <a:gd name="connsiteY2271" fmla="*/ 334914 h 2812935"/>
                  <a:gd name="connsiteX2272" fmla="*/ 836693 w 1404720"/>
                  <a:gd name="connsiteY2272" fmla="*/ 375282 h 2812935"/>
                  <a:gd name="connsiteX2273" fmla="*/ 877061 w 1404720"/>
                  <a:gd name="connsiteY2273" fmla="*/ 334914 h 2812935"/>
                  <a:gd name="connsiteX2274" fmla="*/ 836693 w 1404720"/>
                  <a:gd name="connsiteY2274" fmla="*/ 294546 h 2812935"/>
                  <a:gd name="connsiteX2275" fmla="*/ 752256 w 1404720"/>
                  <a:gd name="connsiteY2275" fmla="*/ 294546 h 2812935"/>
                  <a:gd name="connsiteX2276" fmla="*/ 711888 w 1404720"/>
                  <a:gd name="connsiteY2276" fmla="*/ 334914 h 2812935"/>
                  <a:gd name="connsiteX2277" fmla="*/ 752256 w 1404720"/>
                  <a:gd name="connsiteY2277" fmla="*/ 375282 h 2812935"/>
                  <a:gd name="connsiteX2278" fmla="*/ 792624 w 1404720"/>
                  <a:gd name="connsiteY2278" fmla="*/ 334914 h 2812935"/>
                  <a:gd name="connsiteX2279" fmla="*/ 752256 w 1404720"/>
                  <a:gd name="connsiteY2279" fmla="*/ 294546 h 2812935"/>
                  <a:gd name="connsiteX2280" fmla="*/ 667820 w 1404720"/>
                  <a:gd name="connsiteY2280" fmla="*/ 294546 h 2812935"/>
                  <a:gd name="connsiteX2281" fmla="*/ 627452 w 1404720"/>
                  <a:gd name="connsiteY2281" fmla="*/ 334914 h 2812935"/>
                  <a:gd name="connsiteX2282" fmla="*/ 667820 w 1404720"/>
                  <a:gd name="connsiteY2282" fmla="*/ 375282 h 2812935"/>
                  <a:gd name="connsiteX2283" fmla="*/ 708188 w 1404720"/>
                  <a:gd name="connsiteY2283" fmla="*/ 334914 h 2812935"/>
                  <a:gd name="connsiteX2284" fmla="*/ 667820 w 1404720"/>
                  <a:gd name="connsiteY2284" fmla="*/ 294546 h 2812935"/>
                  <a:gd name="connsiteX2285" fmla="*/ 583384 w 1404720"/>
                  <a:gd name="connsiteY2285" fmla="*/ 294546 h 2812935"/>
                  <a:gd name="connsiteX2286" fmla="*/ 543016 w 1404720"/>
                  <a:gd name="connsiteY2286" fmla="*/ 334914 h 2812935"/>
                  <a:gd name="connsiteX2287" fmla="*/ 583384 w 1404720"/>
                  <a:gd name="connsiteY2287" fmla="*/ 375282 h 2812935"/>
                  <a:gd name="connsiteX2288" fmla="*/ 623752 w 1404720"/>
                  <a:gd name="connsiteY2288" fmla="*/ 334914 h 2812935"/>
                  <a:gd name="connsiteX2289" fmla="*/ 583384 w 1404720"/>
                  <a:gd name="connsiteY2289" fmla="*/ 294546 h 2812935"/>
                  <a:gd name="connsiteX2290" fmla="*/ 498947 w 1404720"/>
                  <a:gd name="connsiteY2290" fmla="*/ 294546 h 2812935"/>
                  <a:gd name="connsiteX2291" fmla="*/ 458579 w 1404720"/>
                  <a:gd name="connsiteY2291" fmla="*/ 334914 h 2812935"/>
                  <a:gd name="connsiteX2292" fmla="*/ 498947 w 1404720"/>
                  <a:gd name="connsiteY2292" fmla="*/ 375282 h 2812935"/>
                  <a:gd name="connsiteX2293" fmla="*/ 539315 w 1404720"/>
                  <a:gd name="connsiteY2293" fmla="*/ 334914 h 2812935"/>
                  <a:gd name="connsiteX2294" fmla="*/ 498947 w 1404720"/>
                  <a:gd name="connsiteY2294" fmla="*/ 294546 h 2812935"/>
                  <a:gd name="connsiteX2295" fmla="*/ 414511 w 1404720"/>
                  <a:gd name="connsiteY2295" fmla="*/ 294546 h 2812935"/>
                  <a:gd name="connsiteX2296" fmla="*/ 374143 w 1404720"/>
                  <a:gd name="connsiteY2296" fmla="*/ 334914 h 2812935"/>
                  <a:gd name="connsiteX2297" fmla="*/ 414511 w 1404720"/>
                  <a:gd name="connsiteY2297" fmla="*/ 375282 h 2812935"/>
                  <a:gd name="connsiteX2298" fmla="*/ 454879 w 1404720"/>
                  <a:gd name="connsiteY2298" fmla="*/ 334914 h 2812935"/>
                  <a:gd name="connsiteX2299" fmla="*/ 414511 w 1404720"/>
                  <a:gd name="connsiteY2299" fmla="*/ 294546 h 2812935"/>
                  <a:gd name="connsiteX2300" fmla="*/ 330075 w 1404720"/>
                  <a:gd name="connsiteY2300" fmla="*/ 294546 h 2812935"/>
                  <a:gd name="connsiteX2301" fmla="*/ 289707 w 1404720"/>
                  <a:gd name="connsiteY2301" fmla="*/ 334914 h 2812935"/>
                  <a:gd name="connsiteX2302" fmla="*/ 330075 w 1404720"/>
                  <a:gd name="connsiteY2302" fmla="*/ 375282 h 2812935"/>
                  <a:gd name="connsiteX2303" fmla="*/ 370443 w 1404720"/>
                  <a:gd name="connsiteY2303" fmla="*/ 334914 h 2812935"/>
                  <a:gd name="connsiteX2304" fmla="*/ 330075 w 1404720"/>
                  <a:gd name="connsiteY2304" fmla="*/ 294546 h 2812935"/>
                  <a:gd name="connsiteX2305" fmla="*/ 245639 w 1404720"/>
                  <a:gd name="connsiteY2305" fmla="*/ 294546 h 2812935"/>
                  <a:gd name="connsiteX2306" fmla="*/ 205271 w 1404720"/>
                  <a:gd name="connsiteY2306" fmla="*/ 334914 h 2812935"/>
                  <a:gd name="connsiteX2307" fmla="*/ 245639 w 1404720"/>
                  <a:gd name="connsiteY2307" fmla="*/ 375282 h 2812935"/>
                  <a:gd name="connsiteX2308" fmla="*/ 286007 w 1404720"/>
                  <a:gd name="connsiteY2308" fmla="*/ 334914 h 2812935"/>
                  <a:gd name="connsiteX2309" fmla="*/ 245639 w 1404720"/>
                  <a:gd name="connsiteY2309" fmla="*/ 294546 h 2812935"/>
                  <a:gd name="connsiteX2310" fmla="*/ 161202 w 1404720"/>
                  <a:gd name="connsiteY2310" fmla="*/ 294546 h 2812935"/>
                  <a:gd name="connsiteX2311" fmla="*/ 120834 w 1404720"/>
                  <a:gd name="connsiteY2311" fmla="*/ 334914 h 2812935"/>
                  <a:gd name="connsiteX2312" fmla="*/ 161202 w 1404720"/>
                  <a:gd name="connsiteY2312" fmla="*/ 375282 h 2812935"/>
                  <a:gd name="connsiteX2313" fmla="*/ 201570 w 1404720"/>
                  <a:gd name="connsiteY2313" fmla="*/ 334914 h 2812935"/>
                  <a:gd name="connsiteX2314" fmla="*/ 161202 w 1404720"/>
                  <a:gd name="connsiteY2314" fmla="*/ 294546 h 2812935"/>
                  <a:gd name="connsiteX2315" fmla="*/ 76766 w 1404720"/>
                  <a:gd name="connsiteY2315" fmla="*/ 294546 h 2812935"/>
                  <a:gd name="connsiteX2316" fmla="*/ 36398 w 1404720"/>
                  <a:gd name="connsiteY2316" fmla="*/ 334914 h 2812935"/>
                  <a:gd name="connsiteX2317" fmla="*/ 76766 w 1404720"/>
                  <a:gd name="connsiteY2317" fmla="*/ 375282 h 2812935"/>
                  <a:gd name="connsiteX2318" fmla="*/ 117134 w 1404720"/>
                  <a:gd name="connsiteY2318" fmla="*/ 334914 h 2812935"/>
                  <a:gd name="connsiteX2319" fmla="*/ 76766 w 1404720"/>
                  <a:gd name="connsiteY2319" fmla="*/ 294546 h 2812935"/>
                  <a:gd name="connsiteX2320" fmla="*/ 1343312 w 1404720"/>
                  <a:gd name="connsiteY2320" fmla="*/ 208497 h 2812935"/>
                  <a:gd name="connsiteX2321" fmla="*/ 1302944 w 1404720"/>
                  <a:gd name="connsiteY2321" fmla="*/ 248865 h 2812935"/>
                  <a:gd name="connsiteX2322" fmla="*/ 1343312 w 1404720"/>
                  <a:gd name="connsiteY2322" fmla="*/ 289233 h 2812935"/>
                  <a:gd name="connsiteX2323" fmla="*/ 1383680 w 1404720"/>
                  <a:gd name="connsiteY2323" fmla="*/ 248865 h 2812935"/>
                  <a:gd name="connsiteX2324" fmla="*/ 1343312 w 1404720"/>
                  <a:gd name="connsiteY2324" fmla="*/ 208497 h 2812935"/>
                  <a:gd name="connsiteX2325" fmla="*/ 1258874 w 1404720"/>
                  <a:gd name="connsiteY2325" fmla="*/ 208497 h 2812935"/>
                  <a:gd name="connsiteX2326" fmla="*/ 1218506 w 1404720"/>
                  <a:gd name="connsiteY2326" fmla="*/ 248865 h 2812935"/>
                  <a:gd name="connsiteX2327" fmla="*/ 1258874 w 1404720"/>
                  <a:gd name="connsiteY2327" fmla="*/ 289233 h 2812935"/>
                  <a:gd name="connsiteX2328" fmla="*/ 1299242 w 1404720"/>
                  <a:gd name="connsiteY2328" fmla="*/ 248865 h 2812935"/>
                  <a:gd name="connsiteX2329" fmla="*/ 1258874 w 1404720"/>
                  <a:gd name="connsiteY2329" fmla="*/ 208497 h 2812935"/>
                  <a:gd name="connsiteX2330" fmla="*/ 1174438 w 1404720"/>
                  <a:gd name="connsiteY2330" fmla="*/ 208497 h 2812935"/>
                  <a:gd name="connsiteX2331" fmla="*/ 1134070 w 1404720"/>
                  <a:gd name="connsiteY2331" fmla="*/ 248865 h 2812935"/>
                  <a:gd name="connsiteX2332" fmla="*/ 1174438 w 1404720"/>
                  <a:gd name="connsiteY2332" fmla="*/ 289233 h 2812935"/>
                  <a:gd name="connsiteX2333" fmla="*/ 1214806 w 1404720"/>
                  <a:gd name="connsiteY2333" fmla="*/ 248865 h 2812935"/>
                  <a:gd name="connsiteX2334" fmla="*/ 1174438 w 1404720"/>
                  <a:gd name="connsiteY2334" fmla="*/ 208497 h 2812935"/>
                  <a:gd name="connsiteX2335" fmla="*/ 1090002 w 1404720"/>
                  <a:gd name="connsiteY2335" fmla="*/ 208497 h 2812935"/>
                  <a:gd name="connsiteX2336" fmla="*/ 1049634 w 1404720"/>
                  <a:gd name="connsiteY2336" fmla="*/ 248865 h 2812935"/>
                  <a:gd name="connsiteX2337" fmla="*/ 1090002 w 1404720"/>
                  <a:gd name="connsiteY2337" fmla="*/ 289233 h 2812935"/>
                  <a:gd name="connsiteX2338" fmla="*/ 1130370 w 1404720"/>
                  <a:gd name="connsiteY2338" fmla="*/ 248865 h 2812935"/>
                  <a:gd name="connsiteX2339" fmla="*/ 1090002 w 1404720"/>
                  <a:gd name="connsiteY2339" fmla="*/ 208497 h 2812935"/>
                  <a:gd name="connsiteX2340" fmla="*/ 1005565 w 1404720"/>
                  <a:gd name="connsiteY2340" fmla="*/ 208497 h 2812935"/>
                  <a:gd name="connsiteX2341" fmla="*/ 965197 w 1404720"/>
                  <a:gd name="connsiteY2341" fmla="*/ 248865 h 2812935"/>
                  <a:gd name="connsiteX2342" fmla="*/ 1005565 w 1404720"/>
                  <a:gd name="connsiteY2342" fmla="*/ 289233 h 2812935"/>
                  <a:gd name="connsiteX2343" fmla="*/ 1045933 w 1404720"/>
                  <a:gd name="connsiteY2343" fmla="*/ 248865 h 2812935"/>
                  <a:gd name="connsiteX2344" fmla="*/ 1005565 w 1404720"/>
                  <a:gd name="connsiteY2344" fmla="*/ 208497 h 2812935"/>
                  <a:gd name="connsiteX2345" fmla="*/ 921129 w 1404720"/>
                  <a:gd name="connsiteY2345" fmla="*/ 208497 h 2812935"/>
                  <a:gd name="connsiteX2346" fmla="*/ 880761 w 1404720"/>
                  <a:gd name="connsiteY2346" fmla="*/ 248865 h 2812935"/>
                  <a:gd name="connsiteX2347" fmla="*/ 921129 w 1404720"/>
                  <a:gd name="connsiteY2347" fmla="*/ 289233 h 2812935"/>
                  <a:gd name="connsiteX2348" fmla="*/ 961497 w 1404720"/>
                  <a:gd name="connsiteY2348" fmla="*/ 248865 h 2812935"/>
                  <a:gd name="connsiteX2349" fmla="*/ 921129 w 1404720"/>
                  <a:gd name="connsiteY2349" fmla="*/ 208497 h 2812935"/>
                  <a:gd name="connsiteX2350" fmla="*/ 836693 w 1404720"/>
                  <a:gd name="connsiteY2350" fmla="*/ 208497 h 2812935"/>
                  <a:gd name="connsiteX2351" fmla="*/ 796325 w 1404720"/>
                  <a:gd name="connsiteY2351" fmla="*/ 248865 h 2812935"/>
                  <a:gd name="connsiteX2352" fmla="*/ 836693 w 1404720"/>
                  <a:gd name="connsiteY2352" fmla="*/ 289233 h 2812935"/>
                  <a:gd name="connsiteX2353" fmla="*/ 877061 w 1404720"/>
                  <a:gd name="connsiteY2353" fmla="*/ 248865 h 2812935"/>
                  <a:gd name="connsiteX2354" fmla="*/ 836693 w 1404720"/>
                  <a:gd name="connsiteY2354" fmla="*/ 208497 h 2812935"/>
                  <a:gd name="connsiteX2355" fmla="*/ 752256 w 1404720"/>
                  <a:gd name="connsiteY2355" fmla="*/ 208497 h 2812935"/>
                  <a:gd name="connsiteX2356" fmla="*/ 711888 w 1404720"/>
                  <a:gd name="connsiteY2356" fmla="*/ 248865 h 2812935"/>
                  <a:gd name="connsiteX2357" fmla="*/ 752256 w 1404720"/>
                  <a:gd name="connsiteY2357" fmla="*/ 289233 h 2812935"/>
                  <a:gd name="connsiteX2358" fmla="*/ 792624 w 1404720"/>
                  <a:gd name="connsiteY2358" fmla="*/ 248865 h 2812935"/>
                  <a:gd name="connsiteX2359" fmla="*/ 752256 w 1404720"/>
                  <a:gd name="connsiteY2359" fmla="*/ 208497 h 2812935"/>
                  <a:gd name="connsiteX2360" fmla="*/ 667820 w 1404720"/>
                  <a:gd name="connsiteY2360" fmla="*/ 208497 h 2812935"/>
                  <a:gd name="connsiteX2361" fmla="*/ 627452 w 1404720"/>
                  <a:gd name="connsiteY2361" fmla="*/ 248865 h 2812935"/>
                  <a:gd name="connsiteX2362" fmla="*/ 667820 w 1404720"/>
                  <a:gd name="connsiteY2362" fmla="*/ 289233 h 2812935"/>
                  <a:gd name="connsiteX2363" fmla="*/ 708188 w 1404720"/>
                  <a:gd name="connsiteY2363" fmla="*/ 248865 h 2812935"/>
                  <a:gd name="connsiteX2364" fmla="*/ 667820 w 1404720"/>
                  <a:gd name="connsiteY2364" fmla="*/ 208497 h 2812935"/>
                  <a:gd name="connsiteX2365" fmla="*/ 583384 w 1404720"/>
                  <a:gd name="connsiteY2365" fmla="*/ 208497 h 2812935"/>
                  <a:gd name="connsiteX2366" fmla="*/ 543016 w 1404720"/>
                  <a:gd name="connsiteY2366" fmla="*/ 248865 h 2812935"/>
                  <a:gd name="connsiteX2367" fmla="*/ 583384 w 1404720"/>
                  <a:gd name="connsiteY2367" fmla="*/ 289233 h 2812935"/>
                  <a:gd name="connsiteX2368" fmla="*/ 623752 w 1404720"/>
                  <a:gd name="connsiteY2368" fmla="*/ 248865 h 2812935"/>
                  <a:gd name="connsiteX2369" fmla="*/ 583384 w 1404720"/>
                  <a:gd name="connsiteY2369" fmla="*/ 208497 h 2812935"/>
                  <a:gd name="connsiteX2370" fmla="*/ 498947 w 1404720"/>
                  <a:gd name="connsiteY2370" fmla="*/ 208497 h 2812935"/>
                  <a:gd name="connsiteX2371" fmla="*/ 458579 w 1404720"/>
                  <a:gd name="connsiteY2371" fmla="*/ 248865 h 2812935"/>
                  <a:gd name="connsiteX2372" fmla="*/ 498947 w 1404720"/>
                  <a:gd name="connsiteY2372" fmla="*/ 289233 h 2812935"/>
                  <a:gd name="connsiteX2373" fmla="*/ 539315 w 1404720"/>
                  <a:gd name="connsiteY2373" fmla="*/ 248865 h 2812935"/>
                  <a:gd name="connsiteX2374" fmla="*/ 498947 w 1404720"/>
                  <a:gd name="connsiteY2374" fmla="*/ 208497 h 2812935"/>
                  <a:gd name="connsiteX2375" fmla="*/ 414511 w 1404720"/>
                  <a:gd name="connsiteY2375" fmla="*/ 208497 h 2812935"/>
                  <a:gd name="connsiteX2376" fmla="*/ 374143 w 1404720"/>
                  <a:gd name="connsiteY2376" fmla="*/ 248865 h 2812935"/>
                  <a:gd name="connsiteX2377" fmla="*/ 414511 w 1404720"/>
                  <a:gd name="connsiteY2377" fmla="*/ 289233 h 2812935"/>
                  <a:gd name="connsiteX2378" fmla="*/ 454879 w 1404720"/>
                  <a:gd name="connsiteY2378" fmla="*/ 248865 h 2812935"/>
                  <a:gd name="connsiteX2379" fmla="*/ 414511 w 1404720"/>
                  <a:gd name="connsiteY2379" fmla="*/ 208497 h 2812935"/>
                  <a:gd name="connsiteX2380" fmla="*/ 330075 w 1404720"/>
                  <a:gd name="connsiteY2380" fmla="*/ 208497 h 2812935"/>
                  <a:gd name="connsiteX2381" fmla="*/ 289707 w 1404720"/>
                  <a:gd name="connsiteY2381" fmla="*/ 248865 h 2812935"/>
                  <a:gd name="connsiteX2382" fmla="*/ 330075 w 1404720"/>
                  <a:gd name="connsiteY2382" fmla="*/ 289233 h 2812935"/>
                  <a:gd name="connsiteX2383" fmla="*/ 370443 w 1404720"/>
                  <a:gd name="connsiteY2383" fmla="*/ 248865 h 2812935"/>
                  <a:gd name="connsiteX2384" fmla="*/ 330075 w 1404720"/>
                  <a:gd name="connsiteY2384" fmla="*/ 208497 h 2812935"/>
                  <a:gd name="connsiteX2385" fmla="*/ 245639 w 1404720"/>
                  <a:gd name="connsiteY2385" fmla="*/ 208497 h 2812935"/>
                  <a:gd name="connsiteX2386" fmla="*/ 205271 w 1404720"/>
                  <a:gd name="connsiteY2386" fmla="*/ 248865 h 2812935"/>
                  <a:gd name="connsiteX2387" fmla="*/ 245639 w 1404720"/>
                  <a:gd name="connsiteY2387" fmla="*/ 289233 h 2812935"/>
                  <a:gd name="connsiteX2388" fmla="*/ 286007 w 1404720"/>
                  <a:gd name="connsiteY2388" fmla="*/ 248865 h 2812935"/>
                  <a:gd name="connsiteX2389" fmla="*/ 245639 w 1404720"/>
                  <a:gd name="connsiteY2389" fmla="*/ 208497 h 2812935"/>
                  <a:gd name="connsiteX2390" fmla="*/ 161202 w 1404720"/>
                  <a:gd name="connsiteY2390" fmla="*/ 208497 h 2812935"/>
                  <a:gd name="connsiteX2391" fmla="*/ 120834 w 1404720"/>
                  <a:gd name="connsiteY2391" fmla="*/ 248865 h 2812935"/>
                  <a:gd name="connsiteX2392" fmla="*/ 161202 w 1404720"/>
                  <a:gd name="connsiteY2392" fmla="*/ 289233 h 2812935"/>
                  <a:gd name="connsiteX2393" fmla="*/ 201570 w 1404720"/>
                  <a:gd name="connsiteY2393" fmla="*/ 248865 h 2812935"/>
                  <a:gd name="connsiteX2394" fmla="*/ 161202 w 1404720"/>
                  <a:gd name="connsiteY2394" fmla="*/ 208497 h 2812935"/>
                  <a:gd name="connsiteX2395" fmla="*/ 76766 w 1404720"/>
                  <a:gd name="connsiteY2395" fmla="*/ 208497 h 2812935"/>
                  <a:gd name="connsiteX2396" fmla="*/ 36398 w 1404720"/>
                  <a:gd name="connsiteY2396" fmla="*/ 248865 h 2812935"/>
                  <a:gd name="connsiteX2397" fmla="*/ 76766 w 1404720"/>
                  <a:gd name="connsiteY2397" fmla="*/ 289233 h 2812935"/>
                  <a:gd name="connsiteX2398" fmla="*/ 117134 w 1404720"/>
                  <a:gd name="connsiteY2398" fmla="*/ 248865 h 2812935"/>
                  <a:gd name="connsiteX2399" fmla="*/ 76766 w 1404720"/>
                  <a:gd name="connsiteY2399" fmla="*/ 208497 h 2812935"/>
                  <a:gd name="connsiteX2400" fmla="*/ 1343312 w 1404720"/>
                  <a:gd name="connsiteY2400" fmla="*/ 122448 h 2812935"/>
                  <a:gd name="connsiteX2401" fmla="*/ 1302944 w 1404720"/>
                  <a:gd name="connsiteY2401" fmla="*/ 162815 h 2812935"/>
                  <a:gd name="connsiteX2402" fmla="*/ 1343312 w 1404720"/>
                  <a:gd name="connsiteY2402" fmla="*/ 203183 h 2812935"/>
                  <a:gd name="connsiteX2403" fmla="*/ 1383680 w 1404720"/>
                  <a:gd name="connsiteY2403" fmla="*/ 162815 h 2812935"/>
                  <a:gd name="connsiteX2404" fmla="*/ 1343312 w 1404720"/>
                  <a:gd name="connsiteY2404" fmla="*/ 122448 h 2812935"/>
                  <a:gd name="connsiteX2405" fmla="*/ 1258874 w 1404720"/>
                  <a:gd name="connsiteY2405" fmla="*/ 122448 h 2812935"/>
                  <a:gd name="connsiteX2406" fmla="*/ 1218506 w 1404720"/>
                  <a:gd name="connsiteY2406" fmla="*/ 162816 h 2812935"/>
                  <a:gd name="connsiteX2407" fmla="*/ 1258874 w 1404720"/>
                  <a:gd name="connsiteY2407" fmla="*/ 203183 h 2812935"/>
                  <a:gd name="connsiteX2408" fmla="*/ 1299242 w 1404720"/>
                  <a:gd name="connsiteY2408" fmla="*/ 162816 h 2812935"/>
                  <a:gd name="connsiteX2409" fmla="*/ 1258874 w 1404720"/>
                  <a:gd name="connsiteY2409" fmla="*/ 122448 h 2812935"/>
                  <a:gd name="connsiteX2410" fmla="*/ 1174438 w 1404720"/>
                  <a:gd name="connsiteY2410" fmla="*/ 122448 h 2812935"/>
                  <a:gd name="connsiteX2411" fmla="*/ 1134070 w 1404720"/>
                  <a:gd name="connsiteY2411" fmla="*/ 162816 h 2812935"/>
                  <a:gd name="connsiteX2412" fmla="*/ 1174438 w 1404720"/>
                  <a:gd name="connsiteY2412" fmla="*/ 203183 h 2812935"/>
                  <a:gd name="connsiteX2413" fmla="*/ 1214806 w 1404720"/>
                  <a:gd name="connsiteY2413" fmla="*/ 162816 h 2812935"/>
                  <a:gd name="connsiteX2414" fmla="*/ 1174438 w 1404720"/>
                  <a:gd name="connsiteY2414" fmla="*/ 122448 h 2812935"/>
                  <a:gd name="connsiteX2415" fmla="*/ 1090002 w 1404720"/>
                  <a:gd name="connsiteY2415" fmla="*/ 122448 h 2812935"/>
                  <a:gd name="connsiteX2416" fmla="*/ 1049634 w 1404720"/>
                  <a:gd name="connsiteY2416" fmla="*/ 162816 h 2812935"/>
                  <a:gd name="connsiteX2417" fmla="*/ 1090002 w 1404720"/>
                  <a:gd name="connsiteY2417" fmla="*/ 203183 h 2812935"/>
                  <a:gd name="connsiteX2418" fmla="*/ 1130370 w 1404720"/>
                  <a:gd name="connsiteY2418" fmla="*/ 162816 h 2812935"/>
                  <a:gd name="connsiteX2419" fmla="*/ 1090002 w 1404720"/>
                  <a:gd name="connsiteY2419" fmla="*/ 122448 h 2812935"/>
                  <a:gd name="connsiteX2420" fmla="*/ 1005565 w 1404720"/>
                  <a:gd name="connsiteY2420" fmla="*/ 122448 h 2812935"/>
                  <a:gd name="connsiteX2421" fmla="*/ 965197 w 1404720"/>
                  <a:gd name="connsiteY2421" fmla="*/ 162816 h 2812935"/>
                  <a:gd name="connsiteX2422" fmla="*/ 1005565 w 1404720"/>
                  <a:gd name="connsiteY2422" fmla="*/ 203183 h 2812935"/>
                  <a:gd name="connsiteX2423" fmla="*/ 1045933 w 1404720"/>
                  <a:gd name="connsiteY2423" fmla="*/ 162816 h 2812935"/>
                  <a:gd name="connsiteX2424" fmla="*/ 1005565 w 1404720"/>
                  <a:gd name="connsiteY2424" fmla="*/ 122448 h 2812935"/>
                  <a:gd name="connsiteX2425" fmla="*/ 921129 w 1404720"/>
                  <a:gd name="connsiteY2425" fmla="*/ 122448 h 2812935"/>
                  <a:gd name="connsiteX2426" fmla="*/ 880761 w 1404720"/>
                  <a:gd name="connsiteY2426" fmla="*/ 162816 h 2812935"/>
                  <a:gd name="connsiteX2427" fmla="*/ 921129 w 1404720"/>
                  <a:gd name="connsiteY2427" fmla="*/ 203183 h 2812935"/>
                  <a:gd name="connsiteX2428" fmla="*/ 961497 w 1404720"/>
                  <a:gd name="connsiteY2428" fmla="*/ 162816 h 2812935"/>
                  <a:gd name="connsiteX2429" fmla="*/ 921129 w 1404720"/>
                  <a:gd name="connsiteY2429" fmla="*/ 122448 h 2812935"/>
                  <a:gd name="connsiteX2430" fmla="*/ 836693 w 1404720"/>
                  <a:gd name="connsiteY2430" fmla="*/ 122448 h 2812935"/>
                  <a:gd name="connsiteX2431" fmla="*/ 796325 w 1404720"/>
                  <a:gd name="connsiteY2431" fmla="*/ 162816 h 2812935"/>
                  <a:gd name="connsiteX2432" fmla="*/ 836693 w 1404720"/>
                  <a:gd name="connsiteY2432" fmla="*/ 203183 h 2812935"/>
                  <a:gd name="connsiteX2433" fmla="*/ 877061 w 1404720"/>
                  <a:gd name="connsiteY2433" fmla="*/ 162816 h 2812935"/>
                  <a:gd name="connsiteX2434" fmla="*/ 836693 w 1404720"/>
                  <a:gd name="connsiteY2434" fmla="*/ 122448 h 2812935"/>
                  <a:gd name="connsiteX2435" fmla="*/ 752256 w 1404720"/>
                  <a:gd name="connsiteY2435" fmla="*/ 122448 h 2812935"/>
                  <a:gd name="connsiteX2436" fmla="*/ 711888 w 1404720"/>
                  <a:gd name="connsiteY2436" fmla="*/ 162816 h 2812935"/>
                  <a:gd name="connsiteX2437" fmla="*/ 752256 w 1404720"/>
                  <a:gd name="connsiteY2437" fmla="*/ 203183 h 2812935"/>
                  <a:gd name="connsiteX2438" fmla="*/ 792624 w 1404720"/>
                  <a:gd name="connsiteY2438" fmla="*/ 162816 h 2812935"/>
                  <a:gd name="connsiteX2439" fmla="*/ 752256 w 1404720"/>
                  <a:gd name="connsiteY2439" fmla="*/ 122448 h 2812935"/>
                  <a:gd name="connsiteX2440" fmla="*/ 667820 w 1404720"/>
                  <a:gd name="connsiteY2440" fmla="*/ 122448 h 2812935"/>
                  <a:gd name="connsiteX2441" fmla="*/ 627452 w 1404720"/>
                  <a:gd name="connsiteY2441" fmla="*/ 162816 h 2812935"/>
                  <a:gd name="connsiteX2442" fmla="*/ 667820 w 1404720"/>
                  <a:gd name="connsiteY2442" fmla="*/ 203183 h 2812935"/>
                  <a:gd name="connsiteX2443" fmla="*/ 708188 w 1404720"/>
                  <a:gd name="connsiteY2443" fmla="*/ 162816 h 2812935"/>
                  <a:gd name="connsiteX2444" fmla="*/ 667820 w 1404720"/>
                  <a:gd name="connsiteY2444" fmla="*/ 122448 h 2812935"/>
                  <a:gd name="connsiteX2445" fmla="*/ 583384 w 1404720"/>
                  <a:gd name="connsiteY2445" fmla="*/ 122448 h 2812935"/>
                  <a:gd name="connsiteX2446" fmla="*/ 543016 w 1404720"/>
                  <a:gd name="connsiteY2446" fmla="*/ 162816 h 2812935"/>
                  <a:gd name="connsiteX2447" fmla="*/ 583384 w 1404720"/>
                  <a:gd name="connsiteY2447" fmla="*/ 203183 h 2812935"/>
                  <a:gd name="connsiteX2448" fmla="*/ 623752 w 1404720"/>
                  <a:gd name="connsiteY2448" fmla="*/ 162816 h 2812935"/>
                  <a:gd name="connsiteX2449" fmla="*/ 583384 w 1404720"/>
                  <a:gd name="connsiteY2449" fmla="*/ 122448 h 2812935"/>
                  <a:gd name="connsiteX2450" fmla="*/ 498947 w 1404720"/>
                  <a:gd name="connsiteY2450" fmla="*/ 122448 h 2812935"/>
                  <a:gd name="connsiteX2451" fmla="*/ 458579 w 1404720"/>
                  <a:gd name="connsiteY2451" fmla="*/ 162816 h 2812935"/>
                  <a:gd name="connsiteX2452" fmla="*/ 498947 w 1404720"/>
                  <a:gd name="connsiteY2452" fmla="*/ 203183 h 2812935"/>
                  <a:gd name="connsiteX2453" fmla="*/ 539315 w 1404720"/>
                  <a:gd name="connsiteY2453" fmla="*/ 162816 h 2812935"/>
                  <a:gd name="connsiteX2454" fmla="*/ 498947 w 1404720"/>
                  <a:gd name="connsiteY2454" fmla="*/ 122448 h 2812935"/>
                  <a:gd name="connsiteX2455" fmla="*/ 414511 w 1404720"/>
                  <a:gd name="connsiteY2455" fmla="*/ 122448 h 2812935"/>
                  <a:gd name="connsiteX2456" fmla="*/ 374143 w 1404720"/>
                  <a:gd name="connsiteY2456" fmla="*/ 162816 h 2812935"/>
                  <a:gd name="connsiteX2457" fmla="*/ 414511 w 1404720"/>
                  <a:gd name="connsiteY2457" fmla="*/ 203183 h 2812935"/>
                  <a:gd name="connsiteX2458" fmla="*/ 454879 w 1404720"/>
                  <a:gd name="connsiteY2458" fmla="*/ 162816 h 2812935"/>
                  <a:gd name="connsiteX2459" fmla="*/ 414511 w 1404720"/>
                  <a:gd name="connsiteY2459" fmla="*/ 122448 h 2812935"/>
                  <a:gd name="connsiteX2460" fmla="*/ 330075 w 1404720"/>
                  <a:gd name="connsiteY2460" fmla="*/ 122448 h 2812935"/>
                  <a:gd name="connsiteX2461" fmla="*/ 289707 w 1404720"/>
                  <a:gd name="connsiteY2461" fmla="*/ 162816 h 2812935"/>
                  <a:gd name="connsiteX2462" fmla="*/ 330075 w 1404720"/>
                  <a:gd name="connsiteY2462" fmla="*/ 203183 h 2812935"/>
                  <a:gd name="connsiteX2463" fmla="*/ 370443 w 1404720"/>
                  <a:gd name="connsiteY2463" fmla="*/ 162816 h 2812935"/>
                  <a:gd name="connsiteX2464" fmla="*/ 330075 w 1404720"/>
                  <a:gd name="connsiteY2464" fmla="*/ 122448 h 2812935"/>
                  <a:gd name="connsiteX2465" fmla="*/ 245639 w 1404720"/>
                  <a:gd name="connsiteY2465" fmla="*/ 122448 h 2812935"/>
                  <a:gd name="connsiteX2466" fmla="*/ 205271 w 1404720"/>
                  <a:gd name="connsiteY2466" fmla="*/ 162816 h 2812935"/>
                  <a:gd name="connsiteX2467" fmla="*/ 245639 w 1404720"/>
                  <a:gd name="connsiteY2467" fmla="*/ 203183 h 2812935"/>
                  <a:gd name="connsiteX2468" fmla="*/ 286007 w 1404720"/>
                  <a:gd name="connsiteY2468" fmla="*/ 162816 h 2812935"/>
                  <a:gd name="connsiteX2469" fmla="*/ 245639 w 1404720"/>
                  <a:gd name="connsiteY2469" fmla="*/ 122448 h 2812935"/>
                  <a:gd name="connsiteX2470" fmla="*/ 161202 w 1404720"/>
                  <a:gd name="connsiteY2470" fmla="*/ 122448 h 2812935"/>
                  <a:gd name="connsiteX2471" fmla="*/ 120834 w 1404720"/>
                  <a:gd name="connsiteY2471" fmla="*/ 162816 h 2812935"/>
                  <a:gd name="connsiteX2472" fmla="*/ 161202 w 1404720"/>
                  <a:gd name="connsiteY2472" fmla="*/ 203183 h 2812935"/>
                  <a:gd name="connsiteX2473" fmla="*/ 201570 w 1404720"/>
                  <a:gd name="connsiteY2473" fmla="*/ 162816 h 2812935"/>
                  <a:gd name="connsiteX2474" fmla="*/ 161202 w 1404720"/>
                  <a:gd name="connsiteY2474" fmla="*/ 122448 h 2812935"/>
                  <a:gd name="connsiteX2475" fmla="*/ 76766 w 1404720"/>
                  <a:gd name="connsiteY2475" fmla="*/ 122448 h 2812935"/>
                  <a:gd name="connsiteX2476" fmla="*/ 36398 w 1404720"/>
                  <a:gd name="connsiteY2476" fmla="*/ 162816 h 2812935"/>
                  <a:gd name="connsiteX2477" fmla="*/ 76766 w 1404720"/>
                  <a:gd name="connsiteY2477" fmla="*/ 203183 h 2812935"/>
                  <a:gd name="connsiteX2478" fmla="*/ 117134 w 1404720"/>
                  <a:gd name="connsiteY2478" fmla="*/ 162816 h 2812935"/>
                  <a:gd name="connsiteX2479" fmla="*/ 76766 w 1404720"/>
                  <a:gd name="connsiteY2479" fmla="*/ 122448 h 2812935"/>
                  <a:gd name="connsiteX2480" fmla="*/ 1343312 w 1404720"/>
                  <a:gd name="connsiteY2480" fmla="*/ 36400 h 2812935"/>
                  <a:gd name="connsiteX2481" fmla="*/ 1302944 w 1404720"/>
                  <a:gd name="connsiteY2481" fmla="*/ 76768 h 2812935"/>
                  <a:gd name="connsiteX2482" fmla="*/ 1343312 w 1404720"/>
                  <a:gd name="connsiteY2482" fmla="*/ 117135 h 2812935"/>
                  <a:gd name="connsiteX2483" fmla="*/ 1383680 w 1404720"/>
                  <a:gd name="connsiteY2483" fmla="*/ 76768 h 2812935"/>
                  <a:gd name="connsiteX2484" fmla="*/ 1343312 w 1404720"/>
                  <a:gd name="connsiteY2484" fmla="*/ 36400 h 2812935"/>
                  <a:gd name="connsiteX2485" fmla="*/ 1258874 w 1404720"/>
                  <a:gd name="connsiteY2485" fmla="*/ 36400 h 2812935"/>
                  <a:gd name="connsiteX2486" fmla="*/ 1218506 w 1404720"/>
                  <a:gd name="connsiteY2486" fmla="*/ 76768 h 2812935"/>
                  <a:gd name="connsiteX2487" fmla="*/ 1258874 w 1404720"/>
                  <a:gd name="connsiteY2487" fmla="*/ 117135 h 2812935"/>
                  <a:gd name="connsiteX2488" fmla="*/ 1299242 w 1404720"/>
                  <a:gd name="connsiteY2488" fmla="*/ 76768 h 2812935"/>
                  <a:gd name="connsiteX2489" fmla="*/ 1258874 w 1404720"/>
                  <a:gd name="connsiteY2489" fmla="*/ 36400 h 2812935"/>
                  <a:gd name="connsiteX2490" fmla="*/ 1174438 w 1404720"/>
                  <a:gd name="connsiteY2490" fmla="*/ 36400 h 2812935"/>
                  <a:gd name="connsiteX2491" fmla="*/ 1134070 w 1404720"/>
                  <a:gd name="connsiteY2491" fmla="*/ 76768 h 2812935"/>
                  <a:gd name="connsiteX2492" fmla="*/ 1174438 w 1404720"/>
                  <a:gd name="connsiteY2492" fmla="*/ 117135 h 2812935"/>
                  <a:gd name="connsiteX2493" fmla="*/ 1214806 w 1404720"/>
                  <a:gd name="connsiteY2493" fmla="*/ 76768 h 2812935"/>
                  <a:gd name="connsiteX2494" fmla="*/ 1174438 w 1404720"/>
                  <a:gd name="connsiteY2494" fmla="*/ 36400 h 2812935"/>
                  <a:gd name="connsiteX2495" fmla="*/ 1090002 w 1404720"/>
                  <a:gd name="connsiteY2495" fmla="*/ 36400 h 2812935"/>
                  <a:gd name="connsiteX2496" fmla="*/ 1049634 w 1404720"/>
                  <a:gd name="connsiteY2496" fmla="*/ 76768 h 2812935"/>
                  <a:gd name="connsiteX2497" fmla="*/ 1090002 w 1404720"/>
                  <a:gd name="connsiteY2497" fmla="*/ 117136 h 2812935"/>
                  <a:gd name="connsiteX2498" fmla="*/ 1130370 w 1404720"/>
                  <a:gd name="connsiteY2498" fmla="*/ 76768 h 2812935"/>
                  <a:gd name="connsiteX2499" fmla="*/ 1090002 w 1404720"/>
                  <a:gd name="connsiteY2499" fmla="*/ 36400 h 2812935"/>
                  <a:gd name="connsiteX2500" fmla="*/ 1005565 w 1404720"/>
                  <a:gd name="connsiteY2500" fmla="*/ 36400 h 2812935"/>
                  <a:gd name="connsiteX2501" fmla="*/ 965197 w 1404720"/>
                  <a:gd name="connsiteY2501" fmla="*/ 76768 h 2812935"/>
                  <a:gd name="connsiteX2502" fmla="*/ 1005565 w 1404720"/>
                  <a:gd name="connsiteY2502" fmla="*/ 117136 h 2812935"/>
                  <a:gd name="connsiteX2503" fmla="*/ 1045933 w 1404720"/>
                  <a:gd name="connsiteY2503" fmla="*/ 76768 h 2812935"/>
                  <a:gd name="connsiteX2504" fmla="*/ 1005565 w 1404720"/>
                  <a:gd name="connsiteY2504" fmla="*/ 36400 h 2812935"/>
                  <a:gd name="connsiteX2505" fmla="*/ 921129 w 1404720"/>
                  <a:gd name="connsiteY2505" fmla="*/ 36400 h 2812935"/>
                  <a:gd name="connsiteX2506" fmla="*/ 880761 w 1404720"/>
                  <a:gd name="connsiteY2506" fmla="*/ 76768 h 2812935"/>
                  <a:gd name="connsiteX2507" fmla="*/ 921129 w 1404720"/>
                  <a:gd name="connsiteY2507" fmla="*/ 117136 h 2812935"/>
                  <a:gd name="connsiteX2508" fmla="*/ 961497 w 1404720"/>
                  <a:gd name="connsiteY2508" fmla="*/ 76768 h 2812935"/>
                  <a:gd name="connsiteX2509" fmla="*/ 921129 w 1404720"/>
                  <a:gd name="connsiteY2509" fmla="*/ 36400 h 2812935"/>
                  <a:gd name="connsiteX2510" fmla="*/ 836693 w 1404720"/>
                  <a:gd name="connsiteY2510" fmla="*/ 36400 h 2812935"/>
                  <a:gd name="connsiteX2511" fmla="*/ 796325 w 1404720"/>
                  <a:gd name="connsiteY2511" fmla="*/ 76768 h 2812935"/>
                  <a:gd name="connsiteX2512" fmla="*/ 836693 w 1404720"/>
                  <a:gd name="connsiteY2512" fmla="*/ 117136 h 2812935"/>
                  <a:gd name="connsiteX2513" fmla="*/ 877061 w 1404720"/>
                  <a:gd name="connsiteY2513" fmla="*/ 76768 h 2812935"/>
                  <a:gd name="connsiteX2514" fmla="*/ 836693 w 1404720"/>
                  <a:gd name="connsiteY2514" fmla="*/ 36400 h 2812935"/>
                  <a:gd name="connsiteX2515" fmla="*/ 752256 w 1404720"/>
                  <a:gd name="connsiteY2515" fmla="*/ 36400 h 2812935"/>
                  <a:gd name="connsiteX2516" fmla="*/ 711888 w 1404720"/>
                  <a:gd name="connsiteY2516" fmla="*/ 76768 h 2812935"/>
                  <a:gd name="connsiteX2517" fmla="*/ 752256 w 1404720"/>
                  <a:gd name="connsiteY2517" fmla="*/ 117136 h 2812935"/>
                  <a:gd name="connsiteX2518" fmla="*/ 792624 w 1404720"/>
                  <a:gd name="connsiteY2518" fmla="*/ 76768 h 2812935"/>
                  <a:gd name="connsiteX2519" fmla="*/ 752256 w 1404720"/>
                  <a:gd name="connsiteY2519" fmla="*/ 36400 h 2812935"/>
                  <a:gd name="connsiteX2520" fmla="*/ 667820 w 1404720"/>
                  <a:gd name="connsiteY2520" fmla="*/ 36400 h 2812935"/>
                  <a:gd name="connsiteX2521" fmla="*/ 627452 w 1404720"/>
                  <a:gd name="connsiteY2521" fmla="*/ 76768 h 2812935"/>
                  <a:gd name="connsiteX2522" fmla="*/ 667820 w 1404720"/>
                  <a:gd name="connsiteY2522" fmla="*/ 117136 h 2812935"/>
                  <a:gd name="connsiteX2523" fmla="*/ 708188 w 1404720"/>
                  <a:gd name="connsiteY2523" fmla="*/ 76768 h 2812935"/>
                  <a:gd name="connsiteX2524" fmla="*/ 667820 w 1404720"/>
                  <a:gd name="connsiteY2524" fmla="*/ 36400 h 2812935"/>
                  <a:gd name="connsiteX2525" fmla="*/ 583384 w 1404720"/>
                  <a:gd name="connsiteY2525" fmla="*/ 36400 h 2812935"/>
                  <a:gd name="connsiteX2526" fmla="*/ 543016 w 1404720"/>
                  <a:gd name="connsiteY2526" fmla="*/ 76768 h 2812935"/>
                  <a:gd name="connsiteX2527" fmla="*/ 583384 w 1404720"/>
                  <a:gd name="connsiteY2527" fmla="*/ 117136 h 2812935"/>
                  <a:gd name="connsiteX2528" fmla="*/ 623752 w 1404720"/>
                  <a:gd name="connsiteY2528" fmla="*/ 76768 h 2812935"/>
                  <a:gd name="connsiteX2529" fmla="*/ 583384 w 1404720"/>
                  <a:gd name="connsiteY2529" fmla="*/ 36400 h 2812935"/>
                  <a:gd name="connsiteX2530" fmla="*/ 498947 w 1404720"/>
                  <a:gd name="connsiteY2530" fmla="*/ 36400 h 2812935"/>
                  <a:gd name="connsiteX2531" fmla="*/ 458579 w 1404720"/>
                  <a:gd name="connsiteY2531" fmla="*/ 76768 h 2812935"/>
                  <a:gd name="connsiteX2532" fmla="*/ 498947 w 1404720"/>
                  <a:gd name="connsiteY2532" fmla="*/ 117136 h 2812935"/>
                  <a:gd name="connsiteX2533" fmla="*/ 539315 w 1404720"/>
                  <a:gd name="connsiteY2533" fmla="*/ 76768 h 2812935"/>
                  <a:gd name="connsiteX2534" fmla="*/ 498947 w 1404720"/>
                  <a:gd name="connsiteY2534" fmla="*/ 36400 h 2812935"/>
                  <a:gd name="connsiteX2535" fmla="*/ 414511 w 1404720"/>
                  <a:gd name="connsiteY2535" fmla="*/ 36400 h 2812935"/>
                  <a:gd name="connsiteX2536" fmla="*/ 374143 w 1404720"/>
                  <a:gd name="connsiteY2536" fmla="*/ 76768 h 2812935"/>
                  <a:gd name="connsiteX2537" fmla="*/ 414511 w 1404720"/>
                  <a:gd name="connsiteY2537" fmla="*/ 117136 h 2812935"/>
                  <a:gd name="connsiteX2538" fmla="*/ 454879 w 1404720"/>
                  <a:gd name="connsiteY2538" fmla="*/ 76768 h 2812935"/>
                  <a:gd name="connsiteX2539" fmla="*/ 414511 w 1404720"/>
                  <a:gd name="connsiteY2539" fmla="*/ 36400 h 2812935"/>
                  <a:gd name="connsiteX2540" fmla="*/ 330075 w 1404720"/>
                  <a:gd name="connsiteY2540" fmla="*/ 36400 h 2812935"/>
                  <a:gd name="connsiteX2541" fmla="*/ 289707 w 1404720"/>
                  <a:gd name="connsiteY2541" fmla="*/ 76768 h 2812935"/>
                  <a:gd name="connsiteX2542" fmla="*/ 330075 w 1404720"/>
                  <a:gd name="connsiteY2542" fmla="*/ 117136 h 2812935"/>
                  <a:gd name="connsiteX2543" fmla="*/ 370443 w 1404720"/>
                  <a:gd name="connsiteY2543" fmla="*/ 76768 h 2812935"/>
                  <a:gd name="connsiteX2544" fmla="*/ 330075 w 1404720"/>
                  <a:gd name="connsiteY2544" fmla="*/ 36400 h 2812935"/>
                  <a:gd name="connsiteX2545" fmla="*/ 245639 w 1404720"/>
                  <a:gd name="connsiteY2545" fmla="*/ 36400 h 2812935"/>
                  <a:gd name="connsiteX2546" fmla="*/ 205271 w 1404720"/>
                  <a:gd name="connsiteY2546" fmla="*/ 76768 h 2812935"/>
                  <a:gd name="connsiteX2547" fmla="*/ 245639 w 1404720"/>
                  <a:gd name="connsiteY2547" fmla="*/ 117136 h 2812935"/>
                  <a:gd name="connsiteX2548" fmla="*/ 286007 w 1404720"/>
                  <a:gd name="connsiteY2548" fmla="*/ 76768 h 2812935"/>
                  <a:gd name="connsiteX2549" fmla="*/ 245639 w 1404720"/>
                  <a:gd name="connsiteY2549" fmla="*/ 36400 h 2812935"/>
                  <a:gd name="connsiteX2550" fmla="*/ 161202 w 1404720"/>
                  <a:gd name="connsiteY2550" fmla="*/ 36400 h 2812935"/>
                  <a:gd name="connsiteX2551" fmla="*/ 120834 w 1404720"/>
                  <a:gd name="connsiteY2551" fmla="*/ 76768 h 2812935"/>
                  <a:gd name="connsiteX2552" fmla="*/ 161202 w 1404720"/>
                  <a:gd name="connsiteY2552" fmla="*/ 117136 h 2812935"/>
                  <a:gd name="connsiteX2553" fmla="*/ 201570 w 1404720"/>
                  <a:gd name="connsiteY2553" fmla="*/ 76768 h 2812935"/>
                  <a:gd name="connsiteX2554" fmla="*/ 161202 w 1404720"/>
                  <a:gd name="connsiteY2554" fmla="*/ 36400 h 2812935"/>
                  <a:gd name="connsiteX2555" fmla="*/ 76766 w 1404720"/>
                  <a:gd name="connsiteY2555" fmla="*/ 36400 h 2812935"/>
                  <a:gd name="connsiteX2556" fmla="*/ 36398 w 1404720"/>
                  <a:gd name="connsiteY2556" fmla="*/ 76768 h 2812935"/>
                  <a:gd name="connsiteX2557" fmla="*/ 76766 w 1404720"/>
                  <a:gd name="connsiteY2557" fmla="*/ 117136 h 2812935"/>
                  <a:gd name="connsiteX2558" fmla="*/ 117134 w 1404720"/>
                  <a:gd name="connsiteY2558" fmla="*/ 76768 h 2812935"/>
                  <a:gd name="connsiteX2559" fmla="*/ 76766 w 1404720"/>
                  <a:gd name="connsiteY2559" fmla="*/ 36400 h 2812935"/>
                  <a:gd name="connsiteX2560" fmla="*/ 0 w 1404720"/>
                  <a:gd name="connsiteY2560" fmla="*/ 0 h 2812935"/>
                  <a:gd name="connsiteX2561" fmla="*/ 1404720 w 1404720"/>
                  <a:gd name="connsiteY2561" fmla="*/ 0 h 2812935"/>
                  <a:gd name="connsiteX2562" fmla="*/ 1404720 w 1404720"/>
                  <a:gd name="connsiteY2562" fmla="*/ 2812935 h 2812935"/>
                  <a:gd name="connsiteX2563" fmla="*/ 0 w 1404720"/>
                  <a:gd name="connsiteY2563" fmla="*/ 2812935 h 2812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</a:cxnLst>
                <a:rect l="l" t="t" r="r" b="b"/>
                <a:pathLst>
                  <a:path w="1404720" h="2812935">
                    <a:moveTo>
                      <a:pt x="1343312" y="2703931"/>
                    </a:moveTo>
                    <a:cubicBezTo>
                      <a:pt x="1321017" y="2703931"/>
                      <a:pt x="1302944" y="2722004"/>
                      <a:pt x="1302944" y="2744299"/>
                    </a:cubicBezTo>
                    <a:cubicBezTo>
                      <a:pt x="1302944" y="2766594"/>
                      <a:pt x="1321017" y="2784667"/>
                      <a:pt x="1343312" y="2784667"/>
                    </a:cubicBezTo>
                    <a:cubicBezTo>
                      <a:pt x="1365607" y="2784667"/>
                      <a:pt x="1383680" y="2766594"/>
                      <a:pt x="1383680" y="2744299"/>
                    </a:cubicBezTo>
                    <a:cubicBezTo>
                      <a:pt x="1383680" y="2722004"/>
                      <a:pt x="1365607" y="2703931"/>
                      <a:pt x="1343312" y="2703931"/>
                    </a:cubicBezTo>
                    <a:close/>
                    <a:moveTo>
                      <a:pt x="1258874" y="2703931"/>
                    </a:moveTo>
                    <a:cubicBezTo>
                      <a:pt x="1236579" y="2703931"/>
                      <a:pt x="1218506" y="2722004"/>
                      <a:pt x="1218506" y="2744299"/>
                    </a:cubicBezTo>
                    <a:cubicBezTo>
                      <a:pt x="1218506" y="2766594"/>
                      <a:pt x="1236579" y="2784667"/>
                      <a:pt x="1258874" y="2784667"/>
                    </a:cubicBezTo>
                    <a:cubicBezTo>
                      <a:pt x="1281169" y="2784667"/>
                      <a:pt x="1299242" y="2766594"/>
                      <a:pt x="1299242" y="2744299"/>
                    </a:cubicBezTo>
                    <a:cubicBezTo>
                      <a:pt x="1299242" y="2722004"/>
                      <a:pt x="1281169" y="2703931"/>
                      <a:pt x="1258874" y="2703931"/>
                    </a:cubicBezTo>
                    <a:close/>
                    <a:moveTo>
                      <a:pt x="1174438" y="2703931"/>
                    </a:moveTo>
                    <a:cubicBezTo>
                      <a:pt x="1152143" y="2703931"/>
                      <a:pt x="1134070" y="2722004"/>
                      <a:pt x="1134070" y="2744299"/>
                    </a:cubicBezTo>
                    <a:cubicBezTo>
                      <a:pt x="1134070" y="2766594"/>
                      <a:pt x="1152143" y="2784667"/>
                      <a:pt x="1174438" y="2784667"/>
                    </a:cubicBezTo>
                    <a:cubicBezTo>
                      <a:pt x="1196733" y="2784667"/>
                      <a:pt x="1214806" y="2766594"/>
                      <a:pt x="1214806" y="2744299"/>
                    </a:cubicBezTo>
                    <a:cubicBezTo>
                      <a:pt x="1214806" y="2722004"/>
                      <a:pt x="1196733" y="2703931"/>
                      <a:pt x="1174438" y="2703931"/>
                    </a:cubicBezTo>
                    <a:close/>
                    <a:moveTo>
                      <a:pt x="1090002" y="2703931"/>
                    </a:moveTo>
                    <a:cubicBezTo>
                      <a:pt x="1067707" y="2703931"/>
                      <a:pt x="1049634" y="2722004"/>
                      <a:pt x="1049634" y="2744299"/>
                    </a:cubicBezTo>
                    <a:cubicBezTo>
                      <a:pt x="1049634" y="2766594"/>
                      <a:pt x="1067707" y="2784667"/>
                      <a:pt x="1090002" y="2784667"/>
                    </a:cubicBezTo>
                    <a:cubicBezTo>
                      <a:pt x="1112297" y="2784667"/>
                      <a:pt x="1130370" y="2766594"/>
                      <a:pt x="1130370" y="2744299"/>
                    </a:cubicBezTo>
                    <a:cubicBezTo>
                      <a:pt x="1130370" y="2722004"/>
                      <a:pt x="1112297" y="2703931"/>
                      <a:pt x="1090002" y="2703931"/>
                    </a:cubicBezTo>
                    <a:close/>
                    <a:moveTo>
                      <a:pt x="1005565" y="2703931"/>
                    </a:moveTo>
                    <a:cubicBezTo>
                      <a:pt x="983270" y="2703931"/>
                      <a:pt x="965197" y="2722004"/>
                      <a:pt x="965197" y="2744299"/>
                    </a:cubicBezTo>
                    <a:cubicBezTo>
                      <a:pt x="965197" y="2766594"/>
                      <a:pt x="983270" y="2784667"/>
                      <a:pt x="1005565" y="2784667"/>
                    </a:cubicBezTo>
                    <a:cubicBezTo>
                      <a:pt x="1027860" y="2784667"/>
                      <a:pt x="1045933" y="2766594"/>
                      <a:pt x="1045933" y="2744299"/>
                    </a:cubicBezTo>
                    <a:cubicBezTo>
                      <a:pt x="1045933" y="2722004"/>
                      <a:pt x="1027860" y="2703931"/>
                      <a:pt x="1005565" y="2703931"/>
                    </a:cubicBezTo>
                    <a:close/>
                    <a:moveTo>
                      <a:pt x="921129" y="2703931"/>
                    </a:moveTo>
                    <a:cubicBezTo>
                      <a:pt x="898834" y="2703931"/>
                      <a:pt x="880761" y="2722004"/>
                      <a:pt x="880761" y="2744299"/>
                    </a:cubicBezTo>
                    <a:cubicBezTo>
                      <a:pt x="880761" y="2766594"/>
                      <a:pt x="898834" y="2784667"/>
                      <a:pt x="921129" y="2784667"/>
                    </a:cubicBezTo>
                    <a:cubicBezTo>
                      <a:pt x="943424" y="2784667"/>
                      <a:pt x="961497" y="2766594"/>
                      <a:pt x="961497" y="2744299"/>
                    </a:cubicBezTo>
                    <a:cubicBezTo>
                      <a:pt x="961497" y="2722004"/>
                      <a:pt x="943424" y="2703931"/>
                      <a:pt x="921129" y="2703931"/>
                    </a:cubicBezTo>
                    <a:close/>
                    <a:moveTo>
                      <a:pt x="836693" y="2703931"/>
                    </a:moveTo>
                    <a:cubicBezTo>
                      <a:pt x="814398" y="2703931"/>
                      <a:pt x="796325" y="2722004"/>
                      <a:pt x="796325" y="2744299"/>
                    </a:cubicBezTo>
                    <a:cubicBezTo>
                      <a:pt x="796325" y="2766594"/>
                      <a:pt x="814398" y="2784667"/>
                      <a:pt x="836693" y="2784667"/>
                    </a:cubicBezTo>
                    <a:cubicBezTo>
                      <a:pt x="858988" y="2784667"/>
                      <a:pt x="877061" y="2766594"/>
                      <a:pt x="877061" y="2744299"/>
                    </a:cubicBezTo>
                    <a:cubicBezTo>
                      <a:pt x="877061" y="2722004"/>
                      <a:pt x="858988" y="2703931"/>
                      <a:pt x="836693" y="2703931"/>
                    </a:cubicBezTo>
                    <a:close/>
                    <a:moveTo>
                      <a:pt x="752256" y="2703931"/>
                    </a:moveTo>
                    <a:cubicBezTo>
                      <a:pt x="729961" y="2703931"/>
                      <a:pt x="711888" y="2722004"/>
                      <a:pt x="711888" y="2744299"/>
                    </a:cubicBezTo>
                    <a:cubicBezTo>
                      <a:pt x="711888" y="2766594"/>
                      <a:pt x="729961" y="2784667"/>
                      <a:pt x="752256" y="2784667"/>
                    </a:cubicBezTo>
                    <a:cubicBezTo>
                      <a:pt x="774551" y="2784667"/>
                      <a:pt x="792624" y="2766594"/>
                      <a:pt x="792624" y="2744299"/>
                    </a:cubicBezTo>
                    <a:cubicBezTo>
                      <a:pt x="792624" y="2722004"/>
                      <a:pt x="774551" y="2703931"/>
                      <a:pt x="752256" y="2703931"/>
                    </a:cubicBezTo>
                    <a:close/>
                    <a:moveTo>
                      <a:pt x="667820" y="2703931"/>
                    </a:moveTo>
                    <a:cubicBezTo>
                      <a:pt x="645525" y="2703931"/>
                      <a:pt x="627452" y="2722004"/>
                      <a:pt x="627452" y="2744299"/>
                    </a:cubicBezTo>
                    <a:cubicBezTo>
                      <a:pt x="627452" y="2766594"/>
                      <a:pt x="645525" y="2784667"/>
                      <a:pt x="667820" y="2784667"/>
                    </a:cubicBezTo>
                    <a:cubicBezTo>
                      <a:pt x="690115" y="2784667"/>
                      <a:pt x="708188" y="2766594"/>
                      <a:pt x="708188" y="2744299"/>
                    </a:cubicBezTo>
                    <a:cubicBezTo>
                      <a:pt x="708188" y="2722004"/>
                      <a:pt x="690115" y="2703931"/>
                      <a:pt x="667820" y="2703931"/>
                    </a:cubicBezTo>
                    <a:close/>
                    <a:moveTo>
                      <a:pt x="583384" y="2703931"/>
                    </a:moveTo>
                    <a:cubicBezTo>
                      <a:pt x="561089" y="2703931"/>
                      <a:pt x="543016" y="2722004"/>
                      <a:pt x="543016" y="2744299"/>
                    </a:cubicBezTo>
                    <a:cubicBezTo>
                      <a:pt x="543016" y="2766594"/>
                      <a:pt x="561089" y="2784667"/>
                      <a:pt x="583384" y="2784667"/>
                    </a:cubicBezTo>
                    <a:cubicBezTo>
                      <a:pt x="605679" y="2784667"/>
                      <a:pt x="623752" y="2766594"/>
                      <a:pt x="623752" y="2744299"/>
                    </a:cubicBezTo>
                    <a:cubicBezTo>
                      <a:pt x="623752" y="2722004"/>
                      <a:pt x="605679" y="2703931"/>
                      <a:pt x="583384" y="2703931"/>
                    </a:cubicBezTo>
                    <a:close/>
                    <a:moveTo>
                      <a:pt x="498947" y="2703931"/>
                    </a:moveTo>
                    <a:cubicBezTo>
                      <a:pt x="476652" y="2703931"/>
                      <a:pt x="458579" y="2722004"/>
                      <a:pt x="458579" y="2744299"/>
                    </a:cubicBezTo>
                    <a:cubicBezTo>
                      <a:pt x="458579" y="2766594"/>
                      <a:pt x="476652" y="2784667"/>
                      <a:pt x="498947" y="2784667"/>
                    </a:cubicBezTo>
                    <a:cubicBezTo>
                      <a:pt x="521242" y="2784667"/>
                      <a:pt x="539315" y="2766594"/>
                      <a:pt x="539315" y="2744299"/>
                    </a:cubicBezTo>
                    <a:cubicBezTo>
                      <a:pt x="539315" y="2722004"/>
                      <a:pt x="521242" y="2703931"/>
                      <a:pt x="498947" y="2703931"/>
                    </a:cubicBezTo>
                    <a:close/>
                    <a:moveTo>
                      <a:pt x="414511" y="2703931"/>
                    </a:moveTo>
                    <a:cubicBezTo>
                      <a:pt x="392216" y="2703931"/>
                      <a:pt x="374143" y="2722004"/>
                      <a:pt x="374143" y="2744299"/>
                    </a:cubicBezTo>
                    <a:cubicBezTo>
                      <a:pt x="374143" y="2766594"/>
                      <a:pt x="392216" y="2784667"/>
                      <a:pt x="414511" y="2784667"/>
                    </a:cubicBezTo>
                    <a:cubicBezTo>
                      <a:pt x="436806" y="2784667"/>
                      <a:pt x="454879" y="2766594"/>
                      <a:pt x="454879" y="2744299"/>
                    </a:cubicBezTo>
                    <a:cubicBezTo>
                      <a:pt x="454879" y="2722004"/>
                      <a:pt x="436806" y="2703931"/>
                      <a:pt x="414511" y="2703931"/>
                    </a:cubicBezTo>
                    <a:close/>
                    <a:moveTo>
                      <a:pt x="330075" y="2703931"/>
                    </a:moveTo>
                    <a:cubicBezTo>
                      <a:pt x="307780" y="2703931"/>
                      <a:pt x="289707" y="2722004"/>
                      <a:pt x="289707" y="2744299"/>
                    </a:cubicBezTo>
                    <a:cubicBezTo>
                      <a:pt x="289707" y="2766594"/>
                      <a:pt x="307780" y="2784667"/>
                      <a:pt x="330075" y="2784667"/>
                    </a:cubicBezTo>
                    <a:cubicBezTo>
                      <a:pt x="352370" y="2784667"/>
                      <a:pt x="370443" y="2766594"/>
                      <a:pt x="370443" y="2744299"/>
                    </a:cubicBezTo>
                    <a:cubicBezTo>
                      <a:pt x="370443" y="2722004"/>
                      <a:pt x="352370" y="2703931"/>
                      <a:pt x="330075" y="2703931"/>
                    </a:cubicBezTo>
                    <a:close/>
                    <a:moveTo>
                      <a:pt x="245639" y="2703931"/>
                    </a:moveTo>
                    <a:cubicBezTo>
                      <a:pt x="223344" y="2703931"/>
                      <a:pt x="205271" y="2722004"/>
                      <a:pt x="205271" y="2744299"/>
                    </a:cubicBezTo>
                    <a:cubicBezTo>
                      <a:pt x="205271" y="2766594"/>
                      <a:pt x="223344" y="2784667"/>
                      <a:pt x="245639" y="2784667"/>
                    </a:cubicBezTo>
                    <a:cubicBezTo>
                      <a:pt x="267934" y="2784667"/>
                      <a:pt x="286007" y="2766594"/>
                      <a:pt x="286007" y="2744299"/>
                    </a:cubicBezTo>
                    <a:cubicBezTo>
                      <a:pt x="286007" y="2722004"/>
                      <a:pt x="267934" y="2703931"/>
                      <a:pt x="245639" y="2703931"/>
                    </a:cubicBezTo>
                    <a:close/>
                    <a:moveTo>
                      <a:pt x="161202" y="2703931"/>
                    </a:moveTo>
                    <a:cubicBezTo>
                      <a:pt x="138907" y="2703931"/>
                      <a:pt x="120834" y="2722004"/>
                      <a:pt x="120834" y="2744299"/>
                    </a:cubicBezTo>
                    <a:cubicBezTo>
                      <a:pt x="120834" y="2766594"/>
                      <a:pt x="138907" y="2784667"/>
                      <a:pt x="161202" y="2784667"/>
                    </a:cubicBezTo>
                    <a:cubicBezTo>
                      <a:pt x="183497" y="2784667"/>
                      <a:pt x="201570" y="2766594"/>
                      <a:pt x="201570" y="2744299"/>
                    </a:cubicBezTo>
                    <a:cubicBezTo>
                      <a:pt x="201570" y="2722004"/>
                      <a:pt x="183497" y="2703931"/>
                      <a:pt x="161202" y="2703931"/>
                    </a:cubicBezTo>
                    <a:close/>
                    <a:moveTo>
                      <a:pt x="76766" y="2703931"/>
                    </a:moveTo>
                    <a:cubicBezTo>
                      <a:pt x="54471" y="2703931"/>
                      <a:pt x="36398" y="2722004"/>
                      <a:pt x="36398" y="2744299"/>
                    </a:cubicBezTo>
                    <a:cubicBezTo>
                      <a:pt x="36398" y="2766594"/>
                      <a:pt x="54471" y="2784667"/>
                      <a:pt x="76766" y="2784667"/>
                    </a:cubicBezTo>
                    <a:cubicBezTo>
                      <a:pt x="99061" y="2784667"/>
                      <a:pt x="117134" y="2766594"/>
                      <a:pt x="117134" y="2744299"/>
                    </a:cubicBezTo>
                    <a:cubicBezTo>
                      <a:pt x="117134" y="2722004"/>
                      <a:pt x="99061" y="2703931"/>
                      <a:pt x="76766" y="2703931"/>
                    </a:cubicBezTo>
                    <a:close/>
                    <a:moveTo>
                      <a:pt x="1343312" y="2617876"/>
                    </a:moveTo>
                    <a:cubicBezTo>
                      <a:pt x="1321017" y="2617876"/>
                      <a:pt x="1302944" y="2635949"/>
                      <a:pt x="1302944" y="2658244"/>
                    </a:cubicBezTo>
                    <a:cubicBezTo>
                      <a:pt x="1302944" y="2680539"/>
                      <a:pt x="1321017" y="2698612"/>
                      <a:pt x="1343312" y="2698612"/>
                    </a:cubicBezTo>
                    <a:cubicBezTo>
                      <a:pt x="1365607" y="2698612"/>
                      <a:pt x="1383680" y="2680539"/>
                      <a:pt x="1383680" y="2658244"/>
                    </a:cubicBezTo>
                    <a:cubicBezTo>
                      <a:pt x="1383680" y="2635949"/>
                      <a:pt x="1365607" y="2617876"/>
                      <a:pt x="1343312" y="2617876"/>
                    </a:cubicBezTo>
                    <a:close/>
                    <a:moveTo>
                      <a:pt x="1258874" y="2617876"/>
                    </a:moveTo>
                    <a:cubicBezTo>
                      <a:pt x="1236579" y="2617876"/>
                      <a:pt x="1218506" y="2635949"/>
                      <a:pt x="1218506" y="2658244"/>
                    </a:cubicBezTo>
                    <a:cubicBezTo>
                      <a:pt x="1218506" y="2680539"/>
                      <a:pt x="1236579" y="2698612"/>
                      <a:pt x="1258874" y="2698612"/>
                    </a:cubicBezTo>
                    <a:cubicBezTo>
                      <a:pt x="1281169" y="2698612"/>
                      <a:pt x="1299242" y="2680539"/>
                      <a:pt x="1299242" y="2658244"/>
                    </a:cubicBezTo>
                    <a:cubicBezTo>
                      <a:pt x="1299242" y="2635949"/>
                      <a:pt x="1281169" y="2617876"/>
                      <a:pt x="1258874" y="2617876"/>
                    </a:cubicBezTo>
                    <a:close/>
                    <a:moveTo>
                      <a:pt x="1174438" y="2617876"/>
                    </a:moveTo>
                    <a:cubicBezTo>
                      <a:pt x="1152143" y="2617876"/>
                      <a:pt x="1134070" y="2635949"/>
                      <a:pt x="1134070" y="2658244"/>
                    </a:cubicBezTo>
                    <a:cubicBezTo>
                      <a:pt x="1134070" y="2680539"/>
                      <a:pt x="1152143" y="2698612"/>
                      <a:pt x="1174438" y="2698612"/>
                    </a:cubicBezTo>
                    <a:cubicBezTo>
                      <a:pt x="1196733" y="2698612"/>
                      <a:pt x="1214806" y="2680539"/>
                      <a:pt x="1214806" y="2658244"/>
                    </a:cubicBezTo>
                    <a:cubicBezTo>
                      <a:pt x="1214806" y="2635949"/>
                      <a:pt x="1196733" y="2617876"/>
                      <a:pt x="1174438" y="2617876"/>
                    </a:cubicBezTo>
                    <a:close/>
                    <a:moveTo>
                      <a:pt x="1090002" y="2617876"/>
                    </a:moveTo>
                    <a:cubicBezTo>
                      <a:pt x="1067707" y="2617876"/>
                      <a:pt x="1049634" y="2635949"/>
                      <a:pt x="1049634" y="2658244"/>
                    </a:cubicBezTo>
                    <a:cubicBezTo>
                      <a:pt x="1049634" y="2680539"/>
                      <a:pt x="1067707" y="2698612"/>
                      <a:pt x="1090002" y="2698612"/>
                    </a:cubicBezTo>
                    <a:cubicBezTo>
                      <a:pt x="1112297" y="2698612"/>
                      <a:pt x="1130370" y="2680539"/>
                      <a:pt x="1130370" y="2658244"/>
                    </a:cubicBezTo>
                    <a:cubicBezTo>
                      <a:pt x="1130370" y="2635949"/>
                      <a:pt x="1112297" y="2617876"/>
                      <a:pt x="1090002" y="2617876"/>
                    </a:cubicBezTo>
                    <a:close/>
                    <a:moveTo>
                      <a:pt x="1005565" y="2617876"/>
                    </a:moveTo>
                    <a:cubicBezTo>
                      <a:pt x="983270" y="2617876"/>
                      <a:pt x="965197" y="2635949"/>
                      <a:pt x="965197" y="2658244"/>
                    </a:cubicBezTo>
                    <a:cubicBezTo>
                      <a:pt x="965197" y="2680539"/>
                      <a:pt x="983270" y="2698612"/>
                      <a:pt x="1005565" y="2698612"/>
                    </a:cubicBezTo>
                    <a:cubicBezTo>
                      <a:pt x="1027860" y="2698612"/>
                      <a:pt x="1045933" y="2680539"/>
                      <a:pt x="1045933" y="2658244"/>
                    </a:cubicBezTo>
                    <a:cubicBezTo>
                      <a:pt x="1045933" y="2635949"/>
                      <a:pt x="1027860" y="2617876"/>
                      <a:pt x="1005565" y="2617876"/>
                    </a:cubicBezTo>
                    <a:close/>
                    <a:moveTo>
                      <a:pt x="921129" y="2617876"/>
                    </a:moveTo>
                    <a:cubicBezTo>
                      <a:pt x="898834" y="2617876"/>
                      <a:pt x="880761" y="2635949"/>
                      <a:pt x="880761" y="2658244"/>
                    </a:cubicBezTo>
                    <a:cubicBezTo>
                      <a:pt x="880761" y="2680539"/>
                      <a:pt x="898834" y="2698612"/>
                      <a:pt x="921129" y="2698612"/>
                    </a:cubicBezTo>
                    <a:cubicBezTo>
                      <a:pt x="943424" y="2698612"/>
                      <a:pt x="961497" y="2680539"/>
                      <a:pt x="961497" y="2658244"/>
                    </a:cubicBezTo>
                    <a:cubicBezTo>
                      <a:pt x="961497" y="2635949"/>
                      <a:pt x="943424" y="2617876"/>
                      <a:pt x="921129" y="2617876"/>
                    </a:cubicBezTo>
                    <a:close/>
                    <a:moveTo>
                      <a:pt x="836693" y="2617876"/>
                    </a:moveTo>
                    <a:cubicBezTo>
                      <a:pt x="814398" y="2617876"/>
                      <a:pt x="796325" y="2635949"/>
                      <a:pt x="796325" y="2658244"/>
                    </a:cubicBezTo>
                    <a:cubicBezTo>
                      <a:pt x="796325" y="2680539"/>
                      <a:pt x="814398" y="2698612"/>
                      <a:pt x="836693" y="2698612"/>
                    </a:cubicBezTo>
                    <a:cubicBezTo>
                      <a:pt x="858988" y="2698612"/>
                      <a:pt x="877061" y="2680539"/>
                      <a:pt x="877061" y="2658244"/>
                    </a:cubicBezTo>
                    <a:cubicBezTo>
                      <a:pt x="877061" y="2635949"/>
                      <a:pt x="858988" y="2617876"/>
                      <a:pt x="836693" y="2617876"/>
                    </a:cubicBezTo>
                    <a:close/>
                    <a:moveTo>
                      <a:pt x="752256" y="2617876"/>
                    </a:moveTo>
                    <a:cubicBezTo>
                      <a:pt x="729961" y="2617876"/>
                      <a:pt x="711888" y="2635949"/>
                      <a:pt x="711888" y="2658244"/>
                    </a:cubicBezTo>
                    <a:cubicBezTo>
                      <a:pt x="711888" y="2680539"/>
                      <a:pt x="729961" y="2698612"/>
                      <a:pt x="752256" y="2698612"/>
                    </a:cubicBezTo>
                    <a:cubicBezTo>
                      <a:pt x="774551" y="2698612"/>
                      <a:pt x="792624" y="2680539"/>
                      <a:pt x="792624" y="2658244"/>
                    </a:cubicBezTo>
                    <a:cubicBezTo>
                      <a:pt x="792624" y="2635949"/>
                      <a:pt x="774551" y="2617876"/>
                      <a:pt x="752256" y="2617876"/>
                    </a:cubicBezTo>
                    <a:close/>
                    <a:moveTo>
                      <a:pt x="667820" y="2617876"/>
                    </a:moveTo>
                    <a:cubicBezTo>
                      <a:pt x="645525" y="2617876"/>
                      <a:pt x="627452" y="2635949"/>
                      <a:pt x="627452" y="2658244"/>
                    </a:cubicBezTo>
                    <a:cubicBezTo>
                      <a:pt x="627452" y="2680539"/>
                      <a:pt x="645525" y="2698612"/>
                      <a:pt x="667820" y="2698612"/>
                    </a:cubicBezTo>
                    <a:cubicBezTo>
                      <a:pt x="690115" y="2698612"/>
                      <a:pt x="708188" y="2680539"/>
                      <a:pt x="708188" y="2658244"/>
                    </a:cubicBezTo>
                    <a:cubicBezTo>
                      <a:pt x="708188" y="2635949"/>
                      <a:pt x="690115" y="2617876"/>
                      <a:pt x="667820" y="2617876"/>
                    </a:cubicBezTo>
                    <a:close/>
                    <a:moveTo>
                      <a:pt x="583384" y="2617876"/>
                    </a:moveTo>
                    <a:cubicBezTo>
                      <a:pt x="561089" y="2617876"/>
                      <a:pt x="543016" y="2635949"/>
                      <a:pt x="543016" y="2658244"/>
                    </a:cubicBezTo>
                    <a:cubicBezTo>
                      <a:pt x="543016" y="2680539"/>
                      <a:pt x="561089" y="2698612"/>
                      <a:pt x="583384" y="2698612"/>
                    </a:cubicBezTo>
                    <a:cubicBezTo>
                      <a:pt x="605679" y="2698612"/>
                      <a:pt x="623752" y="2680539"/>
                      <a:pt x="623752" y="2658244"/>
                    </a:cubicBezTo>
                    <a:cubicBezTo>
                      <a:pt x="623752" y="2635949"/>
                      <a:pt x="605679" y="2617876"/>
                      <a:pt x="583384" y="2617876"/>
                    </a:cubicBezTo>
                    <a:close/>
                    <a:moveTo>
                      <a:pt x="498947" y="2617876"/>
                    </a:moveTo>
                    <a:cubicBezTo>
                      <a:pt x="476652" y="2617876"/>
                      <a:pt x="458579" y="2635949"/>
                      <a:pt x="458579" y="2658244"/>
                    </a:cubicBezTo>
                    <a:cubicBezTo>
                      <a:pt x="458579" y="2680539"/>
                      <a:pt x="476652" y="2698612"/>
                      <a:pt x="498947" y="2698612"/>
                    </a:cubicBezTo>
                    <a:cubicBezTo>
                      <a:pt x="521242" y="2698612"/>
                      <a:pt x="539315" y="2680539"/>
                      <a:pt x="539315" y="2658244"/>
                    </a:cubicBezTo>
                    <a:cubicBezTo>
                      <a:pt x="539315" y="2635949"/>
                      <a:pt x="521242" y="2617876"/>
                      <a:pt x="498947" y="2617876"/>
                    </a:cubicBezTo>
                    <a:close/>
                    <a:moveTo>
                      <a:pt x="414511" y="2617876"/>
                    </a:moveTo>
                    <a:cubicBezTo>
                      <a:pt x="392216" y="2617876"/>
                      <a:pt x="374143" y="2635949"/>
                      <a:pt x="374143" y="2658244"/>
                    </a:cubicBezTo>
                    <a:cubicBezTo>
                      <a:pt x="374143" y="2680539"/>
                      <a:pt x="392216" y="2698612"/>
                      <a:pt x="414511" y="2698612"/>
                    </a:cubicBezTo>
                    <a:cubicBezTo>
                      <a:pt x="436806" y="2698612"/>
                      <a:pt x="454879" y="2680539"/>
                      <a:pt x="454879" y="2658244"/>
                    </a:cubicBezTo>
                    <a:cubicBezTo>
                      <a:pt x="454879" y="2635949"/>
                      <a:pt x="436806" y="2617876"/>
                      <a:pt x="414511" y="2617876"/>
                    </a:cubicBezTo>
                    <a:close/>
                    <a:moveTo>
                      <a:pt x="330075" y="2617876"/>
                    </a:moveTo>
                    <a:cubicBezTo>
                      <a:pt x="307780" y="2617876"/>
                      <a:pt x="289707" y="2635949"/>
                      <a:pt x="289707" y="2658244"/>
                    </a:cubicBezTo>
                    <a:cubicBezTo>
                      <a:pt x="289707" y="2680539"/>
                      <a:pt x="307780" y="2698612"/>
                      <a:pt x="330075" y="2698612"/>
                    </a:cubicBezTo>
                    <a:cubicBezTo>
                      <a:pt x="352370" y="2698612"/>
                      <a:pt x="370443" y="2680539"/>
                      <a:pt x="370443" y="2658244"/>
                    </a:cubicBezTo>
                    <a:cubicBezTo>
                      <a:pt x="370443" y="2635949"/>
                      <a:pt x="352370" y="2617876"/>
                      <a:pt x="330075" y="2617876"/>
                    </a:cubicBezTo>
                    <a:close/>
                    <a:moveTo>
                      <a:pt x="245639" y="2617876"/>
                    </a:moveTo>
                    <a:cubicBezTo>
                      <a:pt x="223344" y="2617876"/>
                      <a:pt x="205271" y="2635949"/>
                      <a:pt x="205271" y="2658244"/>
                    </a:cubicBezTo>
                    <a:cubicBezTo>
                      <a:pt x="205271" y="2680539"/>
                      <a:pt x="223344" y="2698612"/>
                      <a:pt x="245639" y="2698612"/>
                    </a:cubicBezTo>
                    <a:cubicBezTo>
                      <a:pt x="267934" y="2698612"/>
                      <a:pt x="286007" y="2680539"/>
                      <a:pt x="286007" y="2658244"/>
                    </a:cubicBezTo>
                    <a:cubicBezTo>
                      <a:pt x="286007" y="2635949"/>
                      <a:pt x="267934" y="2617876"/>
                      <a:pt x="245639" y="2617876"/>
                    </a:cubicBezTo>
                    <a:close/>
                    <a:moveTo>
                      <a:pt x="161202" y="2617876"/>
                    </a:moveTo>
                    <a:cubicBezTo>
                      <a:pt x="138907" y="2617876"/>
                      <a:pt x="120834" y="2635949"/>
                      <a:pt x="120834" y="2658244"/>
                    </a:cubicBezTo>
                    <a:cubicBezTo>
                      <a:pt x="120834" y="2680539"/>
                      <a:pt x="138907" y="2698612"/>
                      <a:pt x="161202" y="2698612"/>
                    </a:cubicBezTo>
                    <a:cubicBezTo>
                      <a:pt x="183497" y="2698612"/>
                      <a:pt x="201570" y="2680539"/>
                      <a:pt x="201570" y="2658244"/>
                    </a:cubicBezTo>
                    <a:cubicBezTo>
                      <a:pt x="201570" y="2635949"/>
                      <a:pt x="183497" y="2617876"/>
                      <a:pt x="161202" y="2617876"/>
                    </a:cubicBezTo>
                    <a:close/>
                    <a:moveTo>
                      <a:pt x="76766" y="2617876"/>
                    </a:moveTo>
                    <a:cubicBezTo>
                      <a:pt x="54471" y="2617876"/>
                      <a:pt x="36398" y="2635949"/>
                      <a:pt x="36398" y="2658244"/>
                    </a:cubicBezTo>
                    <a:cubicBezTo>
                      <a:pt x="36398" y="2680539"/>
                      <a:pt x="54471" y="2698612"/>
                      <a:pt x="76766" y="2698612"/>
                    </a:cubicBezTo>
                    <a:cubicBezTo>
                      <a:pt x="99061" y="2698612"/>
                      <a:pt x="117134" y="2680539"/>
                      <a:pt x="117134" y="2658244"/>
                    </a:cubicBezTo>
                    <a:cubicBezTo>
                      <a:pt x="117134" y="2635949"/>
                      <a:pt x="99061" y="2617876"/>
                      <a:pt x="76766" y="2617876"/>
                    </a:cubicBezTo>
                    <a:close/>
                    <a:moveTo>
                      <a:pt x="1343312" y="2531827"/>
                    </a:moveTo>
                    <a:cubicBezTo>
                      <a:pt x="1321017" y="2531827"/>
                      <a:pt x="1302944" y="2549900"/>
                      <a:pt x="1302944" y="2572195"/>
                    </a:cubicBezTo>
                    <a:cubicBezTo>
                      <a:pt x="1302944" y="2594490"/>
                      <a:pt x="1321017" y="2612563"/>
                      <a:pt x="1343312" y="2612563"/>
                    </a:cubicBezTo>
                    <a:cubicBezTo>
                      <a:pt x="1365607" y="2612563"/>
                      <a:pt x="1383680" y="2594490"/>
                      <a:pt x="1383680" y="2572195"/>
                    </a:cubicBezTo>
                    <a:cubicBezTo>
                      <a:pt x="1383680" y="2549900"/>
                      <a:pt x="1365607" y="2531827"/>
                      <a:pt x="1343312" y="2531827"/>
                    </a:cubicBezTo>
                    <a:close/>
                    <a:moveTo>
                      <a:pt x="1258874" y="2531827"/>
                    </a:moveTo>
                    <a:cubicBezTo>
                      <a:pt x="1236579" y="2531827"/>
                      <a:pt x="1218506" y="2549900"/>
                      <a:pt x="1218506" y="2572195"/>
                    </a:cubicBezTo>
                    <a:cubicBezTo>
                      <a:pt x="1218506" y="2594490"/>
                      <a:pt x="1236579" y="2612563"/>
                      <a:pt x="1258874" y="2612563"/>
                    </a:cubicBezTo>
                    <a:cubicBezTo>
                      <a:pt x="1281169" y="2612563"/>
                      <a:pt x="1299242" y="2594490"/>
                      <a:pt x="1299242" y="2572195"/>
                    </a:cubicBezTo>
                    <a:cubicBezTo>
                      <a:pt x="1299242" y="2549900"/>
                      <a:pt x="1281169" y="2531827"/>
                      <a:pt x="1258874" y="2531827"/>
                    </a:cubicBezTo>
                    <a:close/>
                    <a:moveTo>
                      <a:pt x="1174438" y="2531827"/>
                    </a:moveTo>
                    <a:cubicBezTo>
                      <a:pt x="1152143" y="2531827"/>
                      <a:pt x="1134070" y="2549900"/>
                      <a:pt x="1134070" y="2572195"/>
                    </a:cubicBezTo>
                    <a:cubicBezTo>
                      <a:pt x="1134070" y="2594490"/>
                      <a:pt x="1152143" y="2612563"/>
                      <a:pt x="1174438" y="2612563"/>
                    </a:cubicBezTo>
                    <a:cubicBezTo>
                      <a:pt x="1196733" y="2612563"/>
                      <a:pt x="1214806" y="2594490"/>
                      <a:pt x="1214806" y="2572195"/>
                    </a:cubicBezTo>
                    <a:cubicBezTo>
                      <a:pt x="1214806" y="2549900"/>
                      <a:pt x="1196733" y="2531827"/>
                      <a:pt x="1174438" y="2531827"/>
                    </a:cubicBezTo>
                    <a:close/>
                    <a:moveTo>
                      <a:pt x="1090002" y="2531827"/>
                    </a:moveTo>
                    <a:cubicBezTo>
                      <a:pt x="1067707" y="2531827"/>
                      <a:pt x="1049634" y="2549900"/>
                      <a:pt x="1049634" y="2572195"/>
                    </a:cubicBezTo>
                    <a:cubicBezTo>
                      <a:pt x="1049634" y="2594490"/>
                      <a:pt x="1067707" y="2612563"/>
                      <a:pt x="1090002" y="2612563"/>
                    </a:cubicBezTo>
                    <a:cubicBezTo>
                      <a:pt x="1112297" y="2612563"/>
                      <a:pt x="1130370" y="2594490"/>
                      <a:pt x="1130370" y="2572195"/>
                    </a:cubicBezTo>
                    <a:cubicBezTo>
                      <a:pt x="1130370" y="2549900"/>
                      <a:pt x="1112297" y="2531827"/>
                      <a:pt x="1090002" y="2531827"/>
                    </a:cubicBezTo>
                    <a:close/>
                    <a:moveTo>
                      <a:pt x="1005565" y="2531827"/>
                    </a:moveTo>
                    <a:cubicBezTo>
                      <a:pt x="983270" y="2531827"/>
                      <a:pt x="965197" y="2549900"/>
                      <a:pt x="965197" y="2572195"/>
                    </a:cubicBezTo>
                    <a:cubicBezTo>
                      <a:pt x="965197" y="2594490"/>
                      <a:pt x="983270" y="2612563"/>
                      <a:pt x="1005565" y="2612563"/>
                    </a:cubicBezTo>
                    <a:cubicBezTo>
                      <a:pt x="1027860" y="2612563"/>
                      <a:pt x="1045933" y="2594490"/>
                      <a:pt x="1045933" y="2572195"/>
                    </a:cubicBezTo>
                    <a:cubicBezTo>
                      <a:pt x="1045933" y="2549900"/>
                      <a:pt x="1027860" y="2531827"/>
                      <a:pt x="1005565" y="2531827"/>
                    </a:cubicBezTo>
                    <a:close/>
                    <a:moveTo>
                      <a:pt x="921129" y="2531827"/>
                    </a:moveTo>
                    <a:cubicBezTo>
                      <a:pt x="898834" y="2531827"/>
                      <a:pt x="880761" y="2549900"/>
                      <a:pt x="880761" y="2572195"/>
                    </a:cubicBezTo>
                    <a:cubicBezTo>
                      <a:pt x="880761" y="2594490"/>
                      <a:pt x="898834" y="2612563"/>
                      <a:pt x="921129" y="2612563"/>
                    </a:cubicBezTo>
                    <a:cubicBezTo>
                      <a:pt x="943424" y="2612563"/>
                      <a:pt x="961497" y="2594490"/>
                      <a:pt x="961497" y="2572195"/>
                    </a:cubicBezTo>
                    <a:cubicBezTo>
                      <a:pt x="961497" y="2549900"/>
                      <a:pt x="943424" y="2531827"/>
                      <a:pt x="921129" y="2531827"/>
                    </a:cubicBezTo>
                    <a:close/>
                    <a:moveTo>
                      <a:pt x="836693" y="2531827"/>
                    </a:moveTo>
                    <a:cubicBezTo>
                      <a:pt x="814398" y="2531827"/>
                      <a:pt x="796325" y="2549900"/>
                      <a:pt x="796325" y="2572195"/>
                    </a:cubicBezTo>
                    <a:cubicBezTo>
                      <a:pt x="796325" y="2594490"/>
                      <a:pt x="814398" y="2612563"/>
                      <a:pt x="836693" y="2612563"/>
                    </a:cubicBezTo>
                    <a:cubicBezTo>
                      <a:pt x="858988" y="2612563"/>
                      <a:pt x="877061" y="2594490"/>
                      <a:pt x="877061" y="2572195"/>
                    </a:cubicBezTo>
                    <a:cubicBezTo>
                      <a:pt x="877061" y="2549900"/>
                      <a:pt x="858988" y="2531827"/>
                      <a:pt x="836693" y="2531827"/>
                    </a:cubicBezTo>
                    <a:close/>
                    <a:moveTo>
                      <a:pt x="752256" y="2531827"/>
                    </a:moveTo>
                    <a:cubicBezTo>
                      <a:pt x="729961" y="2531827"/>
                      <a:pt x="711888" y="2549900"/>
                      <a:pt x="711888" y="2572195"/>
                    </a:cubicBezTo>
                    <a:cubicBezTo>
                      <a:pt x="711888" y="2594490"/>
                      <a:pt x="729961" y="2612563"/>
                      <a:pt x="752256" y="2612563"/>
                    </a:cubicBezTo>
                    <a:cubicBezTo>
                      <a:pt x="774551" y="2612563"/>
                      <a:pt x="792624" y="2594490"/>
                      <a:pt x="792624" y="2572195"/>
                    </a:cubicBezTo>
                    <a:cubicBezTo>
                      <a:pt x="792624" y="2549900"/>
                      <a:pt x="774551" y="2531827"/>
                      <a:pt x="752256" y="2531827"/>
                    </a:cubicBezTo>
                    <a:close/>
                    <a:moveTo>
                      <a:pt x="667820" y="2531827"/>
                    </a:moveTo>
                    <a:cubicBezTo>
                      <a:pt x="645525" y="2531827"/>
                      <a:pt x="627452" y="2549900"/>
                      <a:pt x="627452" y="2572195"/>
                    </a:cubicBezTo>
                    <a:cubicBezTo>
                      <a:pt x="627452" y="2594490"/>
                      <a:pt x="645525" y="2612563"/>
                      <a:pt x="667820" y="2612563"/>
                    </a:cubicBezTo>
                    <a:cubicBezTo>
                      <a:pt x="690115" y="2612563"/>
                      <a:pt x="708188" y="2594490"/>
                      <a:pt x="708188" y="2572195"/>
                    </a:cubicBezTo>
                    <a:cubicBezTo>
                      <a:pt x="708188" y="2549900"/>
                      <a:pt x="690115" y="2531827"/>
                      <a:pt x="667820" y="2531827"/>
                    </a:cubicBezTo>
                    <a:close/>
                    <a:moveTo>
                      <a:pt x="583384" y="2531827"/>
                    </a:moveTo>
                    <a:cubicBezTo>
                      <a:pt x="561089" y="2531827"/>
                      <a:pt x="543016" y="2549900"/>
                      <a:pt x="543016" y="2572195"/>
                    </a:cubicBezTo>
                    <a:cubicBezTo>
                      <a:pt x="543016" y="2594490"/>
                      <a:pt x="561089" y="2612563"/>
                      <a:pt x="583384" y="2612563"/>
                    </a:cubicBezTo>
                    <a:cubicBezTo>
                      <a:pt x="605679" y="2612563"/>
                      <a:pt x="623752" y="2594490"/>
                      <a:pt x="623752" y="2572195"/>
                    </a:cubicBezTo>
                    <a:cubicBezTo>
                      <a:pt x="623752" y="2549900"/>
                      <a:pt x="605679" y="2531827"/>
                      <a:pt x="583384" y="2531827"/>
                    </a:cubicBezTo>
                    <a:close/>
                    <a:moveTo>
                      <a:pt x="498947" y="2531827"/>
                    </a:moveTo>
                    <a:cubicBezTo>
                      <a:pt x="476652" y="2531827"/>
                      <a:pt x="458579" y="2549900"/>
                      <a:pt x="458579" y="2572195"/>
                    </a:cubicBezTo>
                    <a:cubicBezTo>
                      <a:pt x="458579" y="2594490"/>
                      <a:pt x="476652" y="2612563"/>
                      <a:pt x="498947" y="2612563"/>
                    </a:cubicBezTo>
                    <a:cubicBezTo>
                      <a:pt x="521242" y="2612563"/>
                      <a:pt x="539315" y="2594490"/>
                      <a:pt x="539315" y="2572195"/>
                    </a:cubicBezTo>
                    <a:cubicBezTo>
                      <a:pt x="539315" y="2549900"/>
                      <a:pt x="521242" y="2531827"/>
                      <a:pt x="498947" y="2531827"/>
                    </a:cubicBezTo>
                    <a:close/>
                    <a:moveTo>
                      <a:pt x="414511" y="2531827"/>
                    </a:moveTo>
                    <a:cubicBezTo>
                      <a:pt x="392216" y="2531827"/>
                      <a:pt x="374143" y="2549900"/>
                      <a:pt x="374143" y="2572195"/>
                    </a:cubicBezTo>
                    <a:cubicBezTo>
                      <a:pt x="374143" y="2594490"/>
                      <a:pt x="392216" y="2612563"/>
                      <a:pt x="414511" y="2612563"/>
                    </a:cubicBezTo>
                    <a:cubicBezTo>
                      <a:pt x="436806" y="2612563"/>
                      <a:pt x="454879" y="2594490"/>
                      <a:pt x="454879" y="2572195"/>
                    </a:cubicBezTo>
                    <a:cubicBezTo>
                      <a:pt x="454879" y="2549900"/>
                      <a:pt x="436806" y="2531827"/>
                      <a:pt x="414511" y="2531827"/>
                    </a:cubicBezTo>
                    <a:close/>
                    <a:moveTo>
                      <a:pt x="330075" y="2531827"/>
                    </a:moveTo>
                    <a:cubicBezTo>
                      <a:pt x="307780" y="2531827"/>
                      <a:pt x="289707" y="2549900"/>
                      <a:pt x="289707" y="2572195"/>
                    </a:cubicBezTo>
                    <a:cubicBezTo>
                      <a:pt x="289707" y="2594490"/>
                      <a:pt x="307780" y="2612563"/>
                      <a:pt x="330075" y="2612563"/>
                    </a:cubicBezTo>
                    <a:cubicBezTo>
                      <a:pt x="352370" y="2612563"/>
                      <a:pt x="370443" y="2594490"/>
                      <a:pt x="370443" y="2572195"/>
                    </a:cubicBezTo>
                    <a:cubicBezTo>
                      <a:pt x="370443" y="2549900"/>
                      <a:pt x="352370" y="2531827"/>
                      <a:pt x="330075" y="2531827"/>
                    </a:cubicBezTo>
                    <a:close/>
                    <a:moveTo>
                      <a:pt x="245639" y="2531827"/>
                    </a:moveTo>
                    <a:cubicBezTo>
                      <a:pt x="223344" y="2531827"/>
                      <a:pt x="205271" y="2549900"/>
                      <a:pt x="205271" y="2572195"/>
                    </a:cubicBezTo>
                    <a:cubicBezTo>
                      <a:pt x="205271" y="2594490"/>
                      <a:pt x="223344" y="2612563"/>
                      <a:pt x="245639" y="2612563"/>
                    </a:cubicBezTo>
                    <a:cubicBezTo>
                      <a:pt x="267934" y="2612563"/>
                      <a:pt x="286007" y="2594490"/>
                      <a:pt x="286007" y="2572195"/>
                    </a:cubicBezTo>
                    <a:cubicBezTo>
                      <a:pt x="286007" y="2549900"/>
                      <a:pt x="267934" y="2531827"/>
                      <a:pt x="245639" y="2531827"/>
                    </a:cubicBezTo>
                    <a:close/>
                    <a:moveTo>
                      <a:pt x="161202" y="2531827"/>
                    </a:moveTo>
                    <a:cubicBezTo>
                      <a:pt x="138907" y="2531827"/>
                      <a:pt x="120834" y="2549900"/>
                      <a:pt x="120834" y="2572195"/>
                    </a:cubicBezTo>
                    <a:cubicBezTo>
                      <a:pt x="120834" y="2594490"/>
                      <a:pt x="138907" y="2612563"/>
                      <a:pt x="161202" y="2612563"/>
                    </a:cubicBezTo>
                    <a:cubicBezTo>
                      <a:pt x="183497" y="2612563"/>
                      <a:pt x="201570" y="2594490"/>
                      <a:pt x="201570" y="2572195"/>
                    </a:cubicBezTo>
                    <a:cubicBezTo>
                      <a:pt x="201570" y="2549900"/>
                      <a:pt x="183497" y="2531827"/>
                      <a:pt x="161202" y="2531827"/>
                    </a:cubicBezTo>
                    <a:close/>
                    <a:moveTo>
                      <a:pt x="76766" y="2531827"/>
                    </a:moveTo>
                    <a:cubicBezTo>
                      <a:pt x="54471" y="2531827"/>
                      <a:pt x="36398" y="2549900"/>
                      <a:pt x="36398" y="2572195"/>
                    </a:cubicBezTo>
                    <a:cubicBezTo>
                      <a:pt x="36398" y="2594490"/>
                      <a:pt x="54471" y="2612563"/>
                      <a:pt x="76766" y="2612563"/>
                    </a:cubicBezTo>
                    <a:cubicBezTo>
                      <a:pt x="99061" y="2612563"/>
                      <a:pt x="117134" y="2594490"/>
                      <a:pt x="117134" y="2572195"/>
                    </a:cubicBezTo>
                    <a:cubicBezTo>
                      <a:pt x="117134" y="2549900"/>
                      <a:pt x="99061" y="2531827"/>
                      <a:pt x="76766" y="2531827"/>
                    </a:cubicBezTo>
                    <a:close/>
                    <a:moveTo>
                      <a:pt x="1343312" y="2445777"/>
                    </a:moveTo>
                    <a:cubicBezTo>
                      <a:pt x="1321017" y="2445777"/>
                      <a:pt x="1302944" y="2463850"/>
                      <a:pt x="1302944" y="2486145"/>
                    </a:cubicBezTo>
                    <a:cubicBezTo>
                      <a:pt x="1302944" y="2508440"/>
                      <a:pt x="1321017" y="2526513"/>
                      <a:pt x="1343312" y="2526513"/>
                    </a:cubicBezTo>
                    <a:cubicBezTo>
                      <a:pt x="1365607" y="2526513"/>
                      <a:pt x="1383680" y="2508440"/>
                      <a:pt x="1383680" y="2486145"/>
                    </a:cubicBezTo>
                    <a:cubicBezTo>
                      <a:pt x="1383680" y="2463850"/>
                      <a:pt x="1365607" y="2445777"/>
                      <a:pt x="1343312" y="2445777"/>
                    </a:cubicBezTo>
                    <a:close/>
                    <a:moveTo>
                      <a:pt x="1258874" y="2445777"/>
                    </a:moveTo>
                    <a:cubicBezTo>
                      <a:pt x="1236579" y="2445777"/>
                      <a:pt x="1218506" y="2463850"/>
                      <a:pt x="1218506" y="2486145"/>
                    </a:cubicBezTo>
                    <a:cubicBezTo>
                      <a:pt x="1218506" y="2508440"/>
                      <a:pt x="1236579" y="2526513"/>
                      <a:pt x="1258874" y="2526513"/>
                    </a:cubicBezTo>
                    <a:cubicBezTo>
                      <a:pt x="1281169" y="2526513"/>
                      <a:pt x="1299242" y="2508440"/>
                      <a:pt x="1299242" y="2486145"/>
                    </a:cubicBezTo>
                    <a:cubicBezTo>
                      <a:pt x="1299242" y="2463850"/>
                      <a:pt x="1281169" y="2445777"/>
                      <a:pt x="1258874" y="2445777"/>
                    </a:cubicBezTo>
                    <a:close/>
                    <a:moveTo>
                      <a:pt x="1174438" y="2445777"/>
                    </a:moveTo>
                    <a:cubicBezTo>
                      <a:pt x="1152143" y="2445777"/>
                      <a:pt x="1134070" y="2463850"/>
                      <a:pt x="1134070" y="2486145"/>
                    </a:cubicBezTo>
                    <a:cubicBezTo>
                      <a:pt x="1134070" y="2508440"/>
                      <a:pt x="1152143" y="2526513"/>
                      <a:pt x="1174438" y="2526513"/>
                    </a:cubicBezTo>
                    <a:cubicBezTo>
                      <a:pt x="1196733" y="2526513"/>
                      <a:pt x="1214806" y="2508440"/>
                      <a:pt x="1214806" y="2486145"/>
                    </a:cubicBezTo>
                    <a:cubicBezTo>
                      <a:pt x="1214806" y="2463850"/>
                      <a:pt x="1196733" y="2445777"/>
                      <a:pt x="1174438" y="2445777"/>
                    </a:cubicBezTo>
                    <a:close/>
                    <a:moveTo>
                      <a:pt x="1090002" y="2445777"/>
                    </a:moveTo>
                    <a:cubicBezTo>
                      <a:pt x="1067707" y="2445777"/>
                      <a:pt x="1049634" y="2463850"/>
                      <a:pt x="1049634" y="2486145"/>
                    </a:cubicBezTo>
                    <a:cubicBezTo>
                      <a:pt x="1049634" y="2508440"/>
                      <a:pt x="1067707" y="2526513"/>
                      <a:pt x="1090002" y="2526513"/>
                    </a:cubicBezTo>
                    <a:cubicBezTo>
                      <a:pt x="1112297" y="2526513"/>
                      <a:pt x="1130370" y="2508440"/>
                      <a:pt x="1130370" y="2486145"/>
                    </a:cubicBezTo>
                    <a:cubicBezTo>
                      <a:pt x="1130370" y="2463850"/>
                      <a:pt x="1112297" y="2445777"/>
                      <a:pt x="1090002" y="2445777"/>
                    </a:cubicBezTo>
                    <a:close/>
                    <a:moveTo>
                      <a:pt x="1005565" y="2445777"/>
                    </a:moveTo>
                    <a:cubicBezTo>
                      <a:pt x="983270" y="2445777"/>
                      <a:pt x="965197" y="2463850"/>
                      <a:pt x="965197" y="2486145"/>
                    </a:cubicBezTo>
                    <a:cubicBezTo>
                      <a:pt x="965197" y="2508440"/>
                      <a:pt x="983270" y="2526513"/>
                      <a:pt x="1005565" y="2526513"/>
                    </a:cubicBezTo>
                    <a:cubicBezTo>
                      <a:pt x="1027860" y="2526513"/>
                      <a:pt x="1045933" y="2508440"/>
                      <a:pt x="1045933" y="2486145"/>
                    </a:cubicBezTo>
                    <a:cubicBezTo>
                      <a:pt x="1045933" y="2463850"/>
                      <a:pt x="1027860" y="2445777"/>
                      <a:pt x="1005565" y="2445777"/>
                    </a:cubicBezTo>
                    <a:close/>
                    <a:moveTo>
                      <a:pt x="921129" y="2445777"/>
                    </a:moveTo>
                    <a:cubicBezTo>
                      <a:pt x="898834" y="2445777"/>
                      <a:pt x="880761" y="2463850"/>
                      <a:pt x="880761" y="2486145"/>
                    </a:cubicBezTo>
                    <a:cubicBezTo>
                      <a:pt x="880761" y="2508440"/>
                      <a:pt x="898834" y="2526513"/>
                      <a:pt x="921129" y="2526513"/>
                    </a:cubicBezTo>
                    <a:cubicBezTo>
                      <a:pt x="943424" y="2526513"/>
                      <a:pt x="961497" y="2508440"/>
                      <a:pt x="961497" y="2486145"/>
                    </a:cubicBezTo>
                    <a:cubicBezTo>
                      <a:pt x="961497" y="2463850"/>
                      <a:pt x="943424" y="2445777"/>
                      <a:pt x="921129" y="2445777"/>
                    </a:cubicBezTo>
                    <a:close/>
                    <a:moveTo>
                      <a:pt x="836693" y="2445777"/>
                    </a:moveTo>
                    <a:cubicBezTo>
                      <a:pt x="814398" y="2445777"/>
                      <a:pt x="796325" y="2463850"/>
                      <a:pt x="796325" y="2486145"/>
                    </a:cubicBezTo>
                    <a:cubicBezTo>
                      <a:pt x="796325" y="2508440"/>
                      <a:pt x="814398" y="2526513"/>
                      <a:pt x="836693" y="2526513"/>
                    </a:cubicBezTo>
                    <a:cubicBezTo>
                      <a:pt x="858988" y="2526513"/>
                      <a:pt x="877061" y="2508440"/>
                      <a:pt x="877061" y="2486145"/>
                    </a:cubicBezTo>
                    <a:cubicBezTo>
                      <a:pt x="877061" y="2463850"/>
                      <a:pt x="858988" y="2445777"/>
                      <a:pt x="836693" y="2445777"/>
                    </a:cubicBezTo>
                    <a:close/>
                    <a:moveTo>
                      <a:pt x="752256" y="2445777"/>
                    </a:moveTo>
                    <a:cubicBezTo>
                      <a:pt x="729961" y="2445777"/>
                      <a:pt x="711888" y="2463850"/>
                      <a:pt x="711888" y="2486145"/>
                    </a:cubicBezTo>
                    <a:cubicBezTo>
                      <a:pt x="711888" y="2508440"/>
                      <a:pt x="729961" y="2526513"/>
                      <a:pt x="752256" y="2526513"/>
                    </a:cubicBezTo>
                    <a:cubicBezTo>
                      <a:pt x="774551" y="2526513"/>
                      <a:pt x="792624" y="2508440"/>
                      <a:pt x="792624" y="2486145"/>
                    </a:cubicBezTo>
                    <a:cubicBezTo>
                      <a:pt x="792624" y="2463850"/>
                      <a:pt x="774551" y="2445777"/>
                      <a:pt x="752256" y="2445777"/>
                    </a:cubicBezTo>
                    <a:close/>
                    <a:moveTo>
                      <a:pt x="667820" y="2445777"/>
                    </a:moveTo>
                    <a:cubicBezTo>
                      <a:pt x="645525" y="2445777"/>
                      <a:pt x="627452" y="2463850"/>
                      <a:pt x="627452" y="2486145"/>
                    </a:cubicBezTo>
                    <a:cubicBezTo>
                      <a:pt x="627452" y="2508440"/>
                      <a:pt x="645525" y="2526513"/>
                      <a:pt x="667820" y="2526513"/>
                    </a:cubicBezTo>
                    <a:cubicBezTo>
                      <a:pt x="690115" y="2526513"/>
                      <a:pt x="708188" y="2508440"/>
                      <a:pt x="708188" y="2486145"/>
                    </a:cubicBezTo>
                    <a:cubicBezTo>
                      <a:pt x="708188" y="2463850"/>
                      <a:pt x="690115" y="2445777"/>
                      <a:pt x="667820" y="2445777"/>
                    </a:cubicBezTo>
                    <a:close/>
                    <a:moveTo>
                      <a:pt x="583384" y="2445777"/>
                    </a:moveTo>
                    <a:cubicBezTo>
                      <a:pt x="561089" y="2445777"/>
                      <a:pt x="543016" y="2463850"/>
                      <a:pt x="543016" y="2486145"/>
                    </a:cubicBezTo>
                    <a:cubicBezTo>
                      <a:pt x="543016" y="2508440"/>
                      <a:pt x="561089" y="2526513"/>
                      <a:pt x="583384" y="2526513"/>
                    </a:cubicBezTo>
                    <a:cubicBezTo>
                      <a:pt x="605679" y="2526513"/>
                      <a:pt x="623752" y="2508440"/>
                      <a:pt x="623752" y="2486145"/>
                    </a:cubicBezTo>
                    <a:cubicBezTo>
                      <a:pt x="623752" y="2463850"/>
                      <a:pt x="605679" y="2445777"/>
                      <a:pt x="583384" y="2445777"/>
                    </a:cubicBezTo>
                    <a:close/>
                    <a:moveTo>
                      <a:pt x="498947" y="2445777"/>
                    </a:moveTo>
                    <a:cubicBezTo>
                      <a:pt x="476652" y="2445777"/>
                      <a:pt x="458579" y="2463850"/>
                      <a:pt x="458579" y="2486145"/>
                    </a:cubicBezTo>
                    <a:cubicBezTo>
                      <a:pt x="458579" y="2508440"/>
                      <a:pt x="476652" y="2526513"/>
                      <a:pt x="498947" y="2526513"/>
                    </a:cubicBezTo>
                    <a:cubicBezTo>
                      <a:pt x="521242" y="2526513"/>
                      <a:pt x="539315" y="2508440"/>
                      <a:pt x="539315" y="2486145"/>
                    </a:cubicBezTo>
                    <a:cubicBezTo>
                      <a:pt x="539315" y="2463850"/>
                      <a:pt x="521242" y="2445777"/>
                      <a:pt x="498947" y="2445777"/>
                    </a:cubicBezTo>
                    <a:close/>
                    <a:moveTo>
                      <a:pt x="414511" y="2445777"/>
                    </a:moveTo>
                    <a:cubicBezTo>
                      <a:pt x="392216" y="2445777"/>
                      <a:pt x="374143" y="2463850"/>
                      <a:pt x="374143" y="2486145"/>
                    </a:cubicBezTo>
                    <a:cubicBezTo>
                      <a:pt x="374143" y="2508440"/>
                      <a:pt x="392216" y="2526513"/>
                      <a:pt x="414511" y="2526513"/>
                    </a:cubicBezTo>
                    <a:cubicBezTo>
                      <a:pt x="436806" y="2526513"/>
                      <a:pt x="454879" y="2508440"/>
                      <a:pt x="454879" y="2486145"/>
                    </a:cubicBezTo>
                    <a:cubicBezTo>
                      <a:pt x="454879" y="2463850"/>
                      <a:pt x="436806" y="2445777"/>
                      <a:pt x="414511" y="2445777"/>
                    </a:cubicBezTo>
                    <a:close/>
                    <a:moveTo>
                      <a:pt x="330075" y="2445777"/>
                    </a:moveTo>
                    <a:cubicBezTo>
                      <a:pt x="307780" y="2445777"/>
                      <a:pt x="289707" y="2463850"/>
                      <a:pt x="289707" y="2486145"/>
                    </a:cubicBezTo>
                    <a:cubicBezTo>
                      <a:pt x="289707" y="2508440"/>
                      <a:pt x="307780" y="2526513"/>
                      <a:pt x="330075" y="2526513"/>
                    </a:cubicBezTo>
                    <a:cubicBezTo>
                      <a:pt x="352370" y="2526513"/>
                      <a:pt x="370443" y="2508440"/>
                      <a:pt x="370443" y="2486145"/>
                    </a:cubicBezTo>
                    <a:cubicBezTo>
                      <a:pt x="370443" y="2463850"/>
                      <a:pt x="352370" y="2445777"/>
                      <a:pt x="330075" y="2445777"/>
                    </a:cubicBezTo>
                    <a:close/>
                    <a:moveTo>
                      <a:pt x="245639" y="2445777"/>
                    </a:moveTo>
                    <a:cubicBezTo>
                      <a:pt x="223344" y="2445777"/>
                      <a:pt x="205271" y="2463850"/>
                      <a:pt x="205271" y="2486145"/>
                    </a:cubicBezTo>
                    <a:cubicBezTo>
                      <a:pt x="205271" y="2508440"/>
                      <a:pt x="223344" y="2526513"/>
                      <a:pt x="245639" y="2526513"/>
                    </a:cubicBezTo>
                    <a:cubicBezTo>
                      <a:pt x="267934" y="2526513"/>
                      <a:pt x="286007" y="2508440"/>
                      <a:pt x="286007" y="2486145"/>
                    </a:cubicBezTo>
                    <a:cubicBezTo>
                      <a:pt x="286007" y="2463850"/>
                      <a:pt x="267934" y="2445777"/>
                      <a:pt x="245639" y="2445777"/>
                    </a:cubicBezTo>
                    <a:close/>
                    <a:moveTo>
                      <a:pt x="161202" y="2445777"/>
                    </a:moveTo>
                    <a:cubicBezTo>
                      <a:pt x="138907" y="2445777"/>
                      <a:pt x="120834" y="2463850"/>
                      <a:pt x="120834" y="2486145"/>
                    </a:cubicBezTo>
                    <a:cubicBezTo>
                      <a:pt x="120834" y="2508440"/>
                      <a:pt x="138907" y="2526513"/>
                      <a:pt x="161202" y="2526513"/>
                    </a:cubicBezTo>
                    <a:cubicBezTo>
                      <a:pt x="183497" y="2526513"/>
                      <a:pt x="201570" y="2508440"/>
                      <a:pt x="201570" y="2486145"/>
                    </a:cubicBezTo>
                    <a:cubicBezTo>
                      <a:pt x="201570" y="2463850"/>
                      <a:pt x="183497" y="2445777"/>
                      <a:pt x="161202" y="2445777"/>
                    </a:cubicBezTo>
                    <a:close/>
                    <a:moveTo>
                      <a:pt x="76766" y="2445777"/>
                    </a:moveTo>
                    <a:cubicBezTo>
                      <a:pt x="54471" y="2445777"/>
                      <a:pt x="36398" y="2463850"/>
                      <a:pt x="36398" y="2486145"/>
                    </a:cubicBezTo>
                    <a:cubicBezTo>
                      <a:pt x="36398" y="2508440"/>
                      <a:pt x="54471" y="2526513"/>
                      <a:pt x="76766" y="2526513"/>
                    </a:cubicBezTo>
                    <a:cubicBezTo>
                      <a:pt x="99061" y="2526513"/>
                      <a:pt x="117134" y="2508440"/>
                      <a:pt x="117134" y="2486145"/>
                    </a:cubicBezTo>
                    <a:cubicBezTo>
                      <a:pt x="117134" y="2463850"/>
                      <a:pt x="99061" y="2445777"/>
                      <a:pt x="76766" y="2445777"/>
                    </a:cubicBezTo>
                    <a:close/>
                    <a:moveTo>
                      <a:pt x="1343312" y="2359728"/>
                    </a:moveTo>
                    <a:cubicBezTo>
                      <a:pt x="1321017" y="2359728"/>
                      <a:pt x="1302944" y="2377801"/>
                      <a:pt x="1302944" y="2400096"/>
                    </a:cubicBezTo>
                    <a:cubicBezTo>
                      <a:pt x="1302944" y="2422391"/>
                      <a:pt x="1321017" y="2440464"/>
                      <a:pt x="1343312" y="2440464"/>
                    </a:cubicBezTo>
                    <a:cubicBezTo>
                      <a:pt x="1365607" y="2440464"/>
                      <a:pt x="1383680" y="2422391"/>
                      <a:pt x="1383680" y="2400096"/>
                    </a:cubicBezTo>
                    <a:cubicBezTo>
                      <a:pt x="1383680" y="2377801"/>
                      <a:pt x="1365607" y="2359728"/>
                      <a:pt x="1343312" y="2359728"/>
                    </a:cubicBezTo>
                    <a:close/>
                    <a:moveTo>
                      <a:pt x="1258874" y="2359728"/>
                    </a:moveTo>
                    <a:cubicBezTo>
                      <a:pt x="1236579" y="2359728"/>
                      <a:pt x="1218506" y="2377801"/>
                      <a:pt x="1218506" y="2400096"/>
                    </a:cubicBezTo>
                    <a:cubicBezTo>
                      <a:pt x="1218506" y="2422391"/>
                      <a:pt x="1236579" y="2440464"/>
                      <a:pt x="1258874" y="2440464"/>
                    </a:cubicBezTo>
                    <a:cubicBezTo>
                      <a:pt x="1281169" y="2440464"/>
                      <a:pt x="1299242" y="2422391"/>
                      <a:pt x="1299242" y="2400096"/>
                    </a:cubicBezTo>
                    <a:cubicBezTo>
                      <a:pt x="1299242" y="2377801"/>
                      <a:pt x="1281169" y="2359728"/>
                      <a:pt x="1258874" y="2359728"/>
                    </a:cubicBezTo>
                    <a:close/>
                    <a:moveTo>
                      <a:pt x="1174438" y="2359728"/>
                    </a:moveTo>
                    <a:cubicBezTo>
                      <a:pt x="1152143" y="2359728"/>
                      <a:pt x="1134070" y="2377801"/>
                      <a:pt x="1134070" y="2400096"/>
                    </a:cubicBezTo>
                    <a:cubicBezTo>
                      <a:pt x="1134070" y="2422391"/>
                      <a:pt x="1152143" y="2440464"/>
                      <a:pt x="1174438" y="2440464"/>
                    </a:cubicBezTo>
                    <a:cubicBezTo>
                      <a:pt x="1196733" y="2440464"/>
                      <a:pt x="1214806" y="2422391"/>
                      <a:pt x="1214806" y="2400096"/>
                    </a:cubicBezTo>
                    <a:cubicBezTo>
                      <a:pt x="1214806" y="2377801"/>
                      <a:pt x="1196733" y="2359728"/>
                      <a:pt x="1174438" y="2359728"/>
                    </a:cubicBezTo>
                    <a:close/>
                    <a:moveTo>
                      <a:pt x="1090002" y="2359728"/>
                    </a:moveTo>
                    <a:cubicBezTo>
                      <a:pt x="1067707" y="2359728"/>
                      <a:pt x="1049634" y="2377801"/>
                      <a:pt x="1049634" y="2400096"/>
                    </a:cubicBezTo>
                    <a:cubicBezTo>
                      <a:pt x="1049634" y="2422391"/>
                      <a:pt x="1067707" y="2440464"/>
                      <a:pt x="1090002" y="2440464"/>
                    </a:cubicBezTo>
                    <a:cubicBezTo>
                      <a:pt x="1112297" y="2440464"/>
                      <a:pt x="1130370" y="2422391"/>
                      <a:pt x="1130370" y="2400096"/>
                    </a:cubicBezTo>
                    <a:cubicBezTo>
                      <a:pt x="1130370" y="2377801"/>
                      <a:pt x="1112297" y="2359728"/>
                      <a:pt x="1090002" y="2359728"/>
                    </a:cubicBezTo>
                    <a:close/>
                    <a:moveTo>
                      <a:pt x="1005565" y="2359728"/>
                    </a:moveTo>
                    <a:cubicBezTo>
                      <a:pt x="983270" y="2359728"/>
                      <a:pt x="965197" y="2377801"/>
                      <a:pt x="965197" y="2400096"/>
                    </a:cubicBezTo>
                    <a:cubicBezTo>
                      <a:pt x="965197" y="2422391"/>
                      <a:pt x="983270" y="2440464"/>
                      <a:pt x="1005565" y="2440464"/>
                    </a:cubicBezTo>
                    <a:cubicBezTo>
                      <a:pt x="1027860" y="2440464"/>
                      <a:pt x="1045933" y="2422391"/>
                      <a:pt x="1045933" y="2400096"/>
                    </a:cubicBezTo>
                    <a:cubicBezTo>
                      <a:pt x="1045933" y="2377801"/>
                      <a:pt x="1027860" y="2359728"/>
                      <a:pt x="1005565" y="2359728"/>
                    </a:cubicBezTo>
                    <a:close/>
                    <a:moveTo>
                      <a:pt x="921129" y="2359728"/>
                    </a:moveTo>
                    <a:cubicBezTo>
                      <a:pt x="898834" y="2359728"/>
                      <a:pt x="880761" y="2377801"/>
                      <a:pt x="880761" y="2400096"/>
                    </a:cubicBezTo>
                    <a:cubicBezTo>
                      <a:pt x="880761" y="2422391"/>
                      <a:pt x="898834" y="2440464"/>
                      <a:pt x="921129" y="2440464"/>
                    </a:cubicBezTo>
                    <a:cubicBezTo>
                      <a:pt x="943424" y="2440464"/>
                      <a:pt x="961497" y="2422391"/>
                      <a:pt x="961497" y="2400096"/>
                    </a:cubicBezTo>
                    <a:cubicBezTo>
                      <a:pt x="961497" y="2377801"/>
                      <a:pt x="943424" y="2359728"/>
                      <a:pt x="921129" y="2359728"/>
                    </a:cubicBezTo>
                    <a:close/>
                    <a:moveTo>
                      <a:pt x="836693" y="2359728"/>
                    </a:moveTo>
                    <a:cubicBezTo>
                      <a:pt x="814398" y="2359728"/>
                      <a:pt x="796325" y="2377801"/>
                      <a:pt x="796325" y="2400096"/>
                    </a:cubicBezTo>
                    <a:cubicBezTo>
                      <a:pt x="796325" y="2422391"/>
                      <a:pt x="814398" y="2440464"/>
                      <a:pt x="836693" y="2440464"/>
                    </a:cubicBezTo>
                    <a:cubicBezTo>
                      <a:pt x="858988" y="2440464"/>
                      <a:pt x="877061" y="2422391"/>
                      <a:pt x="877061" y="2400096"/>
                    </a:cubicBezTo>
                    <a:cubicBezTo>
                      <a:pt x="877061" y="2377801"/>
                      <a:pt x="858988" y="2359728"/>
                      <a:pt x="836693" y="2359728"/>
                    </a:cubicBezTo>
                    <a:close/>
                    <a:moveTo>
                      <a:pt x="752256" y="2359728"/>
                    </a:moveTo>
                    <a:cubicBezTo>
                      <a:pt x="729961" y="2359728"/>
                      <a:pt x="711888" y="2377801"/>
                      <a:pt x="711888" y="2400096"/>
                    </a:cubicBezTo>
                    <a:cubicBezTo>
                      <a:pt x="711888" y="2422391"/>
                      <a:pt x="729961" y="2440464"/>
                      <a:pt x="752256" y="2440464"/>
                    </a:cubicBezTo>
                    <a:cubicBezTo>
                      <a:pt x="774551" y="2440464"/>
                      <a:pt x="792624" y="2422391"/>
                      <a:pt x="792624" y="2400096"/>
                    </a:cubicBezTo>
                    <a:cubicBezTo>
                      <a:pt x="792624" y="2377801"/>
                      <a:pt x="774551" y="2359728"/>
                      <a:pt x="752256" y="2359728"/>
                    </a:cubicBezTo>
                    <a:close/>
                    <a:moveTo>
                      <a:pt x="667820" y="2359728"/>
                    </a:moveTo>
                    <a:cubicBezTo>
                      <a:pt x="645525" y="2359728"/>
                      <a:pt x="627452" y="2377801"/>
                      <a:pt x="627452" y="2400096"/>
                    </a:cubicBezTo>
                    <a:cubicBezTo>
                      <a:pt x="627452" y="2422391"/>
                      <a:pt x="645525" y="2440464"/>
                      <a:pt x="667820" y="2440464"/>
                    </a:cubicBezTo>
                    <a:cubicBezTo>
                      <a:pt x="690115" y="2440464"/>
                      <a:pt x="708188" y="2422391"/>
                      <a:pt x="708188" y="2400096"/>
                    </a:cubicBezTo>
                    <a:cubicBezTo>
                      <a:pt x="708188" y="2377801"/>
                      <a:pt x="690115" y="2359728"/>
                      <a:pt x="667820" y="2359728"/>
                    </a:cubicBezTo>
                    <a:close/>
                    <a:moveTo>
                      <a:pt x="583384" y="2359728"/>
                    </a:moveTo>
                    <a:cubicBezTo>
                      <a:pt x="561089" y="2359728"/>
                      <a:pt x="543016" y="2377801"/>
                      <a:pt x="543016" y="2400096"/>
                    </a:cubicBezTo>
                    <a:cubicBezTo>
                      <a:pt x="543016" y="2422391"/>
                      <a:pt x="561089" y="2440464"/>
                      <a:pt x="583384" y="2440464"/>
                    </a:cubicBezTo>
                    <a:cubicBezTo>
                      <a:pt x="605679" y="2440464"/>
                      <a:pt x="623752" y="2422391"/>
                      <a:pt x="623752" y="2400096"/>
                    </a:cubicBezTo>
                    <a:cubicBezTo>
                      <a:pt x="623752" y="2377801"/>
                      <a:pt x="605679" y="2359728"/>
                      <a:pt x="583384" y="2359728"/>
                    </a:cubicBezTo>
                    <a:close/>
                    <a:moveTo>
                      <a:pt x="498947" y="2359728"/>
                    </a:moveTo>
                    <a:cubicBezTo>
                      <a:pt x="476652" y="2359728"/>
                      <a:pt x="458579" y="2377801"/>
                      <a:pt x="458579" y="2400096"/>
                    </a:cubicBezTo>
                    <a:cubicBezTo>
                      <a:pt x="458579" y="2422391"/>
                      <a:pt x="476652" y="2440464"/>
                      <a:pt x="498947" y="2440464"/>
                    </a:cubicBezTo>
                    <a:cubicBezTo>
                      <a:pt x="521242" y="2440464"/>
                      <a:pt x="539315" y="2422391"/>
                      <a:pt x="539315" y="2400096"/>
                    </a:cubicBezTo>
                    <a:cubicBezTo>
                      <a:pt x="539315" y="2377801"/>
                      <a:pt x="521242" y="2359728"/>
                      <a:pt x="498947" y="2359728"/>
                    </a:cubicBezTo>
                    <a:close/>
                    <a:moveTo>
                      <a:pt x="414511" y="2359728"/>
                    </a:moveTo>
                    <a:cubicBezTo>
                      <a:pt x="392216" y="2359728"/>
                      <a:pt x="374143" y="2377801"/>
                      <a:pt x="374143" y="2400096"/>
                    </a:cubicBezTo>
                    <a:cubicBezTo>
                      <a:pt x="374143" y="2422391"/>
                      <a:pt x="392216" y="2440464"/>
                      <a:pt x="414511" y="2440464"/>
                    </a:cubicBezTo>
                    <a:cubicBezTo>
                      <a:pt x="436806" y="2440464"/>
                      <a:pt x="454879" y="2422391"/>
                      <a:pt x="454879" y="2400096"/>
                    </a:cubicBezTo>
                    <a:cubicBezTo>
                      <a:pt x="454879" y="2377801"/>
                      <a:pt x="436806" y="2359728"/>
                      <a:pt x="414511" y="2359728"/>
                    </a:cubicBezTo>
                    <a:close/>
                    <a:moveTo>
                      <a:pt x="330075" y="2359728"/>
                    </a:moveTo>
                    <a:cubicBezTo>
                      <a:pt x="307780" y="2359728"/>
                      <a:pt x="289707" y="2377801"/>
                      <a:pt x="289707" y="2400096"/>
                    </a:cubicBezTo>
                    <a:cubicBezTo>
                      <a:pt x="289707" y="2422391"/>
                      <a:pt x="307780" y="2440464"/>
                      <a:pt x="330075" y="2440464"/>
                    </a:cubicBezTo>
                    <a:cubicBezTo>
                      <a:pt x="352370" y="2440464"/>
                      <a:pt x="370443" y="2422391"/>
                      <a:pt x="370443" y="2400096"/>
                    </a:cubicBezTo>
                    <a:cubicBezTo>
                      <a:pt x="370443" y="2377801"/>
                      <a:pt x="352370" y="2359728"/>
                      <a:pt x="330075" y="2359728"/>
                    </a:cubicBezTo>
                    <a:close/>
                    <a:moveTo>
                      <a:pt x="245639" y="2359728"/>
                    </a:moveTo>
                    <a:cubicBezTo>
                      <a:pt x="223344" y="2359728"/>
                      <a:pt x="205271" y="2377801"/>
                      <a:pt x="205271" y="2400096"/>
                    </a:cubicBezTo>
                    <a:cubicBezTo>
                      <a:pt x="205271" y="2422391"/>
                      <a:pt x="223344" y="2440464"/>
                      <a:pt x="245639" y="2440464"/>
                    </a:cubicBezTo>
                    <a:cubicBezTo>
                      <a:pt x="267934" y="2440464"/>
                      <a:pt x="286007" y="2422391"/>
                      <a:pt x="286007" y="2400096"/>
                    </a:cubicBezTo>
                    <a:cubicBezTo>
                      <a:pt x="286007" y="2377801"/>
                      <a:pt x="267934" y="2359728"/>
                      <a:pt x="245639" y="2359728"/>
                    </a:cubicBezTo>
                    <a:close/>
                    <a:moveTo>
                      <a:pt x="161202" y="2359728"/>
                    </a:moveTo>
                    <a:cubicBezTo>
                      <a:pt x="138907" y="2359728"/>
                      <a:pt x="120834" y="2377801"/>
                      <a:pt x="120834" y="2400096"/>
                    </a:cubicBezTo>
                    <a:cubicBezTo>
                      <a:pt x="120834" y="2422391"/>
                      <a:pt x="138907" y="2440464"/>
                      <a:pt x="161202" y="2440464"/>
                    </a:cubicBezTo>
                    <a:cubicBezTo>
                      <a:pt x="183497" y="2440464"/>
                      <a:pt x="201570" y="2422391"/>
                      <a:pt x="201570" y="2400096"/>
                    </a:cubicBezTo>
                    <a:cubicBezTo>
                      <a:pt x="201570" y="2377801"/>
                      <a:pt x="183497" y="2359728"/>
                      <a:pt x="161202" y="2359728"/>
                    </a:cubicBezTo>
                    <a:close/>
                    <a:moveTo>
                      <a:pt x="76766" y="2359728"/>
                    </a:moveTo>
                    <a:cubicBezTo>
                      <a:pt x="54471" y="2359728"/>
                      <a:pt x="36398" y="2377801"/>
                      <a:pt x="36398" y="2400096"/>
                    </a:cubicBezTo>
                    <a:cubicBezTo>
                      <a:pt x="36398" y="2422391"/>
                      <a:pt x="54471" y="2440464"/>
                      <a:pt x="76766" y="2440464"/>
                    </a:cubicBezTo>
                    <a:cubicBezTo>
                      <a:pt x="99061" y="2440464"/>
                      <a:pt x="117134" y="2422391"/>
                      <a:pt x="117134" y="2400096"/>
                    </a:cubicBezTo>
                    <a:cubicBezTo>
                      <a:pt x="117134" y="2377801"/>
                      <a:pt x="99061" y="2359728"/>
                      <a:pt x="76766" y="2359728"/>
                    </a:cubicBezTo>
                    <a:close/>
                    <a:moveTo>
                      <a:pt x="1343312" y="2273679"/>
                    </a:moveTo>
                    <a:cubicBezTo>
                      <a:pt x="1321017" y="2273679"/>
                      <a:pt x="1302944" y="2291752"/>
                      <a:pt x="1302944" y="2314047"/>
                    </a:cubicBezTo>
                    <a:cubicBezTo>
                      <a:pt x="1302944" y="2336342"/>
                      <a:pt x="1321017" y="2354415"/>
                      <a:pt x="1343312" y="2354415"/>
                    </a:cubicBezTo>
                    <a:cubicBezTo>
                      <a:pt x="1365607" y="2354415"/>
                      <a:pt x="1383680" y="2336342"/>
                      <a:pt x="1383680" y="2314047"/>
                    </a:cubicBezTo>
                    <a:cubicBezTo>
                      <a:pt x="1383680" y="2291752"/>
                      <a:pt x="1365607" y="2273679"/>
                      <a:pt x="1343312" y="2273679"/>
                    </a:cubicBezTo>
                    <a:close/>
                    <a:moveTo>
                      <a:pt x="1258874" y="2273679"/>
                    </a:moveTo>
                    <a:cubicBezTo>
                      <a:pt x="1236579" y="2273679"/>
                      <a:pt x="1218506" y="2291752"/>
                      <a:pt x="1218506" y="2314047"/>
                    </a:cubicBezTo>
                    <a:cubicBezTo>
                      <a:pt x="1218506" y="2336342"/>
                      <a:pt x="1236579" y="2354415"/>
                      <a:pt x="1258874" y="2354415"/>
                    </a:cubicBezTo>
                    <a:cubicBezTo>
                      <a:pt x="1281169" y="2354415"/>
                      <a:pt x="1299242" y="2336342"/>
                      <a:pt x="1299242" y="2314047"/>
                    </a:cubicBezTo>
                    <a:cubicBezTo>
                      <a:pt x="1299242" y="2291752"/>
                      <a:pt x="1281169" y="2273679"/>
                      <a:pt x="1258874" y="2273679"/>
                    </a:cubicBezTo>
                    <a:close/>
                    <a:moveTo>
                      <a:pt x="1174438" y="2273679"/>
                    </a:moveTo>
                    <a:cubicBezTo>
                      <a:pt x="1152143" y="2273679"/>
                      <a:pt x="1134070" y="2291752"/>
                      <a:pt x="1134070" y="2314047"/>
                    </a:cubicBezTo>
                    <a:cubicBezTo>
                      <a:pt x="1134070" y="2336342"/>
                      <a:pt x="1152143" y="2354415"/>
                      <a:pt x="1174438" y="2354415"/>
                    </a:cubicBezTo>
                    <a:cubicBezTo>
                      <a:pt x="1196733" y="2354415"/>
                      <a:pt x="1214806" y="2336342"/>
                      <a:pt x="1214806" y="2314047"/>
                    </a:cubicBezTo>
                    <a:cubicBezTo>
                      <a:pt x="1214806" y="2291752"/>
                      <a:pt x="1196733" y="2273679"/>
                      <a:pt x="1174438" y="2273679"/>
                    </a:cubicBezTo>
                    <a:close/>
                    <a:moveTo>
                      <a:pt x="1090002" y="2273679"/>
                    </a:moveTo>
                    <a:cubicBezTo>
                      <a:pt x="1067707" y="2273679"/>
                      <a:pt x="1049634" y="2291752"/>
                      <a:pt x="1049634" y="2314047"/>
                    </a:cubicBezTo>
                    <a:cubicBezTo>
                      <a:pt x="1049634" y="2336342"/>
                      <a:pt x="1067707" y="2354415"/>
                      <a:pt x="1090002" y="2354415"/>
                    </a:cubicBezTo>
                    <a:cubicBezTo>
                      <a:pt x="1112297" y="2354415"/>
                      <a:pt x="1130370" y="2336342"/>
                      <a:pt x="1130370" y="2314047"/>
                    </a:cubicBezTo>
                    <a:cubicBezTo>
                      <a:pt x="1130370" y="2291752"/>
                      <a:pt x="1112297" y="2273679"/>
                      <a:pt x="1090002" y="2273679"/>
                    </a:cubicBezTo>
                    <a:close/>
                    <a:moveTo>
                      <a:pt x="1005565" y="2273679"/>
                    </a:moveTo>
                    <a:cubicBezTo>
                      <a:pt x="983270" y="2273679"/>
                      <a:pt x="965197" y="2291752"/>
                      <a:pt x="965197" y="2314047"/>
                    </a:cubicBezTo>
                    <a:cubicBezTo>
                      <a:pt x="965197" y="2336342"/>
                      <a:pt x="983270" y="2354415"/>
                      <a:pt x="1005565" y="2354415"/>
                    </a:cubicBezTo>
                    <a:cubicBezTo>
                      <a:pt x="1027860" y="2354415"/>
                      <a:pt x="1045933" y="2336342"/>
                      <a:pt x="1045933" y="2314047"/>
                    </a:cubicBezTo>
                    <a:cubicBezTo>
                      <a:pt x="1045933" y="2291752"/>
                      <a:pt x="1027860" y="2273679"/>
                      <a:pt x="1005565" y="2273679"/>
                    </a:cubicBezTo>
                    <a:close/>
                    <a:moveTo>
                      <a:pt x="921129" y="2273679"/>
                    </a:moveTo>
                    <a:cubicBezTo>
                      <a:pt x="898834" y="2273679"/>
                      <a:pt x="880761" y="2291752"/>
                      <a:pt x="880761" y="2314047"/>
                    </a:cubicBezTo>
                    <a:cubicBezTo>
                      <a:pt x="880761" y="2336342"/>
                      <a:pt x="898834" y="2354415"/>
                      <a:pt x="921129" y="2354415"/>
                    </a:cubicBezTo>
                    <a:cubicBezTo>
                      <a:pt x="943424" y="2354415"/>
                      <a:pt x="961497" y="2336342"/>
                      <a:pt x="961497" y="2314047"/>
                    </a:cubicBezTo>
                    <a:cubicBezTo>
                      <a:pt x="961497" y="2291752"/>
                      <a:pt x="943424" y="2273679"/>
                      <a:pt x="921129" y="2273679"/>
                    </a:cubicBezTo>
                    <a:close/>
                    <a:moveTo>
                      <a:pt x="836693" y="2273679"/>
                    </a:moveTo>
                    <a:cubicBezTo>
                      <a:pt x="814398" y="2273679"/>
                      <a:pt x="796325" y="2291752"/>
                      <a:pt x="796325" y="2314047"/>
                    </a:cubicBezTo>
                    <a:cubicBezTo>
                      <a:pt x="796325" y="2336342"/>
                      <a:pt x="814398" y="2354415"/>
                      <a:pt x="836693" y="2354415"/>
                    </a:cubicBezTo>
                    <a:cubicBezTo>
                      <a:pt x="858988" y="2354415"/>
                      <a:pt x="877061" y="2336342"/>
                      <a:pt x="877061" y="2314047"/>
                    </a:cubicBezTo>
                    <a:cubicBezTo>
                      <a:pt x="877061" y="2291752"/>
                      <a:pt x="858988" y="2273679"/>
                      <a:pt x="836693" y="2273679"/>
                    </a:cubicBezTo>
                    <a:close/>
                    <a:moveTo>
                      <a:pt x="752256" y="2273679"/>
                    </a:moveTo>
                    <a:cubicBezTo>
                      <a:pt x="729961" y="2273679"/>
                      <a:pt x="711888" y="2291752"/>
                      <a:pt x="711888" y="2314047"/>
                    </a:cubicBezTo>
                    <a:cubicBezTo>
                      <a:pt x="711888" y="2336342"/>
                      <a:pt x="729961" y="2354415"/>
                      <a:pt x="752256" y="2354415"/>
                    </a:cubicBezTo>
                    <a:cubicBezTo>
                      <a:pt x="774551" y="2354415"/>
                      <a:pt x="792624" y="2336342"/>
                      <a:pt x="792624" y="2314047"/>
                    </a:cubicBezTo>
                    <a:cubicBezTo>
                      <a:pt x="792624" y="2291752"/>
                      <a:pt x="774551" y="2273679"/>
                      <a:pt x="752256" y="2273679"/>
                    </a:cubicBezTo>
                    <a:close/>
                    <a:moveTo>
                      <a:pt x="667820" y="2273679"/>
                    </a:moveTo>
                    <a:cubicBezTo>
                      <a:pt x="645525" y="2273679"/>
                      <a:pt x="627452" y="2291752"/>
                      <a:pt x="627452" y="2314047"/>
                    </a:cubicBezTo>
                    <a:cubicBezTo>
                      <a:pt x="627452" y="2336342"/>
                      <a:pt x="645525" y="2354415"/>
                      <a:pt x="667820" y="2354415"/>
                    </a:cubicBezTo>
                    <a:cubicBezTo>
                      <a:pt x="690115" y="2354415"/>
                      <a:pt x="708188" y="2336342"/>
                      <a:pt x="708188" y="2314047"/>
                    </a:cubicBezTo>
                    <a:cubicBezTo>
                      <a:pt x="708188" y="2291752"/>
                      <a:pt x="690115" y="2273679"/>
                      <a:pt x="667820" y="2273679"/>
                    </a:cubicBezTo>
                    <a:close/>
                    <a:moveTo>
                      <a:pt x="583384" y="2273679"/>
                    </a:moveTo>
                    <a:cubicBezTo>
                      <a:pt x="561089" y="2273679"/>
                      <a:pt x="543016" y="2291752"/>
                      <a:pt x="543016" y="2314047"/>
                    </a:cubicBezTo>
                    <a:cubicBezTo>
                      <a:pt x="543016" y="2336342"/>
                      <a:pt x="561089" y="2354415"/>
                      <a:pt x="583384" y="2354415"/>
                    </a:cubicBezTo>
                    <a:cubicBezTo>
                      <a:pt x="605679" y="2354415"/>
                      <a:pt x="623752" y="2336342"/>
                      <a:pt x="623752" y="2314047"/>
                    </a:cubicBezTo>
                    <a:cubicBezTo>
                      <a:pt x="623752" y="2291752"/>
                      <a:pt x="605679" y="2273679"/>
                      <a:pt x="583384" y="2273679"/>
                    </a:cubicBezTo>
                    <a:close/>
                    <a:moveTo>
                      <a:pt x="498947" y="2273679"/>
                    </a:moveTo>
                    <a:cubicBezTo>
                      <a:pt x="476652" y="2273679"/>
                      <a:pt x="458579" y="2291752"/>
                      <a:pt x="458579" y="2314047"/>
                    </a:cubicBezTo>
                    <a:cubicBezTo>
                      <a:pt x="458579" y="2336342"/>
                      <a:pt x="476652" y="2354415"/>
                      <a:pt x="498947" y="2354415"/>
                    </a:cubicBezTo>
                    <a:cubicBezTo>
                      <a:pt x="521242" y="2354415"/>
                      <a:pt x="539315" y="2336342"/>
                      <a:pt x="539315" y="2314047"/>
                    </a:cubicBezTo>
                    <a:cubicBezTo>
                      <a:pt x="539315" y="2291752"/>
                      <a:pt x="521242" y="2273679"/>
                      <a:pt x="498947" y="2273679"/>
                    </a:cubicBezTo>
                    <a:close/>
                    <a:moveTo>
                      <a:pt x="414511" y="2273679"/>
                    </a:moveTo>
                    <a:cubicBezTo>
                      <a:pt x="392216" y="2273679"/>
                      <a:pt x="374143" y="2291752"/>
                      <a:pt x="374143" y="2314047"/>
                    </a:cubicBezTo>
                    <a:cubicBezTo>
                      <a:pt x="374143" y="2336342"/>
                      <a:pt x="392216" y="2354415"/>
                      <a:pt x="414511" y="2354415"/>
                    </a:cubicBezTo>
                    <a:cubicBezTo>
                      <a:pt x="436806" y="2354415"/>
                      <a:pt x="454879" y="2336342"/>
                      <a:pt x="454879" y="2314047"/>
                    </a:cubicBezTo>
                    <a:cubicBezTo>
                      <a:pt x="454879" y="2291752"/>
                      <a:pt x="436806" y="2273679"/>
                      <a:pt x="414511" y="2273679"/>
                    </a:cubicBezTo>
                    <a:close/>
                    <a:moveTo>
                      <a:pt x="330075" y="2273679"/>
                    </a:moveTo>
                    <a:cubicBezTo>
                      <a:pt x="307780" y="2273679"/>
                      <a:pt x="289707" y="2291752"/>
                      <a:pt x="289707" y="2314047"/>
                    </a:cubicBezTo>
                    <a:cubicBezTo>
                      <a:pt x="289707" y="2336342"/>
                      <a:pt x="307780" y="2354415"/>
                      <a:pt x="330075" y="2354415"/>
                    </a:cubicBezTo>
                    <a:cubicBezTo>
                      <a:pt x="352370" y="2354415"/>
                      <a:pt x="370443" y="2336342"/>
                      <a:pt x="370443" y="2314047"/>
                    </a:cubicBezTo>
                    <a:cubicBezTo>
                      <a:pt x="370443" y="2291752"/>
                      <a:pt x="352370" y="2273679"/>
                      <a:pt x="330075" y="2273679"/>
                    </a:cubicBezTo>
                    <a:close/>
                    <a:moveTo>
                      <a:pt x="245639" y="2273679"/>
                    </a:moveTo>
                    <a:cubicBezTo>
                      <a:pt x="223344" y="2273679"/>
                      <a:pt x="205271" y="2291752"/>
                      <a:pt x="205271" y="2314047"/>
                    </a:cubicBezTo>
                    <a:cubicBezTo>
                      <a:pt x="205271" y="2336342"/>
                      <a:pt x="223344" y="2354415"/>
                      <a:pt x="245639" y="2354415"/>
                    </a:cubicBezTo>
                    <a:cubicBezTo>
                      <a:pt x="267934" y="2354415"/>
                      <a:pt x="286007" y="2336342"/>
                      <a:pt x="286007" y="2314047"/>
                    </a:cubicBezTo>
                    <a:cubicBezTo>
                      <a:pt x="286007" y="2291752"/>
                      <a:pt x="267934" y="2273679"/>
                      <a:pt x="245639" y="2273679"/>
                    </a:cubicBezTo>
                    <a:close/>
                    <a:moveTo>
                      <a:pt x="161202" y="2273679"/>
                    </a:moveTo>
                    <a:cubicBezTo>
                      <a:pt x="138907" y="2273679"/>
                      <a:pt x="120834" y="2291752"/>
                      <a:pt x="120834" y="2314047"/>
                    </a:cubicBezTo>
                    <a:cubicBezTo>
                      <a:pt x="120834" y="2336342"/>
                      <a:pt x="138907" y="2354415"/>
                      <a:pt x="161202" y="2354415"/>
                    </a:cubicBezTo>
                    <a:cubicBezTo>
                      <a:pt x="183497" y="2354415"/>
                      <a:pt x="201570" y="2336342"/>
                      <a:pt x="201570" y="2314047"/>
                    </a:cubicBezTo>
                    <a:cubicBezTo>
                      <a:pt x="201570" y="2291752"/>
                      <a:pt x="183497" y="2273679"/>
                      <a:pt x="161202" y="2273679"/>
                    </a:cubicBezTo>
                    <a:close/>
                    <a:moveTo>
                      <a:pt x="76766" y="2273679"/>
                    </a:moveTo>
                    <a:cubicBezTo>
                      <a:pt x="54471" y="2273679"/>
                      <a:pt x="36398" y="2291752"/>
                      <a:pt x="36398" y="2314047"/>
                    </a:cubicBezTo>
                    <a:cubicBezTo>
                      <a:pt x="36398" y="2336342"/>
                      <a:pt x="54471" y="2354415"/>
                      <a:pt x="76766" y="2354415"/>
                    </a:cubicBezTo>
                    <a:cubicBezTo>
                      <a:pt x="99061" y="2354415"/>
                      <a:pt x="117134" y="2336342"/>
                      <a:pt x="117134" y="2314047"/>
                    </a:cubicBezTo>
                    <a:cubicBezTo>
                      <a:pt x="117134" y="2291752"/>
                      <a:pt x="99061" y="2273679"/>
                      <a:pt x="76766" y="2273679"/>
                    </a:cubicBezTo>
                    <a:close/>
                    <a:moveTo>
                      <a:pt x="1343312" y="2187630"/>
                    </a:moveTo>
                    <a:cubicBezTo>
                      <a:pt x="1321017" y="2187630"/>
                      <a:pt x="1302944" y="2205703"/>
                      <a:pt x="1302944" y="2227998"/>
                    </a:cubicBezTo>
                    <a:cubicBezTo>
                      <a:pt x="1302944" y="2250293"/>
                      <a:pt x="1321017" y="2268366"/>
                      <a:pt x="1343312" y="2268366"/>
                    </a:cubicBezTo>
                    <a:cubicBezTo>
                      <a:pt x="1365607" y="2268366"/>
                      <a:pt x="1383680" y="2250293"/>
                      <a:pt x="1383680" y="2227998"/>
                    </a:cubicBezTo>
                    <a:cubicBezTo>
                      <a:pt x="1383680" y="2205703"/>
                      <a:pt x="1365607" y="2187630"/>
                      <a:pt x="1343312" y="2187630"/>
                    </a:cubicBezTo>
                    <a:close/>
                    <a:moveTo>
                      <a:pt x="1258874" y="2187630"/>
                    </a:moveTo>
                    <a:cubicBezTo>
                      <a:pt x="1236579" y="2187630"/>
                      <a:pt x="1218506" y="2205703"/>
                      <a:pt x="1218506" y="2227998"/>
                    </a:cubicBezTo>
                    <a:cubicBezTo>
                      <a:pt x="1218506" y="2250293"/>
                      <a:pt x="1236579" y="2268366"/>
                      <a:pt x="1258874" y="2268366"/>
                    </a:cubicBezTo>
                    <a:cubicBezTo>
                      <a:pt x="1281169" y="2268366"/>
                      <a:pt x="1299242" y="2250293"/>
                      <a:pt x="1299242" y="2227998"/>
                    </a:cubicBezTo>
                    <a:cubicBezTo>
                      <a:pt x="1299242" y="2205703"/>
                      <a:pt x="1281169" y="2187630"/>
                      <a:pt x="1258874" y="2187630"/>
                    </a:cubicBezTo>
                    <a:close/>
                    <a:moveTo>
                      <a:pt x="1174438" y="2187630"/>
                    </a:moveTo>
                    <a:cubicBezTo>
                      <a:pt x="1152143" y="2187630"/>
                      <a:pt x="1134070" y="2205703"/>
                      <a:pt x="1134070" y="2227998"/>
                    </a:cubicBezTo>
                    <a:cubicBezTo>
                      <a:pt x="1134070" y="2250293"/>
                      <a:pt x="1152143" y="2268366"/>
                      <a:pt x="1174438" y="2268366"/>
                    </a:cubicBezTo>
                    <a:cubicBezTo>
                      <a:pt x="1196733" y="2268366"/>
                      <a:pt x="1214806" y="2250293"/>
                      <a:pt x="1214806" y="2227998"/>
                    </a:cubicBezTo>
                    <a:cubicBezTo>
                      <a:pt x="1214806" y="2205703"/>
                      <a:pt x="1196733" y="2187630"/>
                      <a:pt x="1174438" y="2187630"/>
                    </a:cubicBezTo>
                    <a:close/>
                    <a:moveTo>
                      <a:pt x="1090002" y="2187630"/>
                    </a:moveTo>
                    <a:cubicBezTo>
                      <a:pt x="1067707" y="2187630"/>
                      <a:pt x="1049634" y="2205703"/>
                      <a:pt x="1049634" y="2227998"/>
                    </a:cubicBezTo>
                    <a:cubicBezTo>
                      <a:pt x="1049634" y="2250293"/>
                      <a:pt x="1067707" y="2268366"/>
                      <a:pt x="1090002" y="2268366"/>
                    </a:cubicBezTo>
                    <a:cubicBezTo>
                      <a:pt x="1112297" y="2268366"/>
                      <a:pt x="1130370" y="2250293"/>
                      <a:pt x="1130370" y="2227998"/>
                    </a:cubicBezTo>
                    <a:cubicBezTo>
                      <a:pt x="1130370" y="2205703"/>
                      <a:pt x="1112297" y="2187630"/>
                      <a:pt x="1090002" y="2187630"/>
                    </a:cubicBezTo>
                    <a:close/>
                    <a:moveTo>
                      <a:pt x="1005565" y="2187630"/>
                    </a:moveTo>
                    <a:cubicBezTo>
                      <a:pt x="983270" y="2187630"/>
                      <a:pt x="965197" y="2205703"/>
                      <a:pt x="965197" y="2227998"/>
                    </a:cubicBezTo>
                    <a:cubicBezTo>
                      <a:pt x="965197" y="2250293"/>
                      <a:pt x="983270" y="2268366"/>
                      <a:pt x="1005565" y="2268366"/>
                    </a:cubicBezTo>
                    <a:cubicBezTo>
                      <a:pt x="1027860" y="2268366"/>
                      <a:pt x="1045933" y="2250293"/>
                      <a:pt x="1045933" y="2227998"/>
                    </a:cubicBezTo>
                    <a:cubicBezTo>
                      <a:pt x="1045933" y="2205703"/>
                      <a:pt x="1027860" y="2187630"/>
                      <a:pt x="1005565" y="2187630"/>
                    </a:cubicBezTo>
                    <a:close/>
                    <a:moveTo>
                      <a:pt x="921129" y="2187630"/>
                    </a:moveTo>
                    <a:cubicBezTo>
                      <a:pt x="898834" y="2187630"/>
                      <a:pt x="880761" y="2205703"/>
                      <a:pt x="880761" y="2227998"/>
                    </a:cubicBezTo>
                    <a:cubicBezTo>
                      <a:pt x="880761" y="2250293"/>
                      <a:pt x="898834" y="2268366"/>
                      <a:pt x="921129" y="2268366"/>
                    </a:cubicBezTo>
                    <a:cubicBezTo>
                      <a:pt x="943424" y="2268366"/>
                      <a:pt x="961497" y="2250293"/>
                      <a:pt x="961497" y="2227998"/>
                    </a:cubicBezTo>
                    <a:cubicBezTo>
                      <a:pt x="961497" y="2205703"/>
                      <a:pt x="943424" y="2187630"/>
                      <a:pt x="921129" y="2187630"/>
                    </a:cubicBezTo>
                    <a:close/>
                    <a:moveTo>
                      <a:pt x="836693" y="2187630"/>
                    </a:moveTo>
                    <a:cubicBezTo>
                      <a:pt x="814398" y="2187630"/>
                      <a:pt x="796325" y="2205703"/>
                      <a:pt x="796325" y="2227998"/>
                    </a:cubicBezTo>
                    <a:cubicBezTo>
                      <a:pt x="796325" y="2250293"/>
                      <a:pt x="814398" y="2268366"/>
                      <a:pt x="836693" y="2268366"/>
                    </a:cubicBezTo>
                    <a:cubicBezTo>
                      <a:pt x="858988" y="2268366"/>
                      <a:pt x="877061" y="2250293"/>
                      <a:pt x="877061" y="2227998"/>
                    </a:cubicBezTo>
                    <a:cubicBezTo>
                      <a:pt x="877061" y="2205703"/>
                      <a:pt x="858988" y="2187630"/>
                      <a:pt x="836693" y="2187630"/>
                    </a:cubicBezTo>
                    <a:close/>
                    <a:moveTo>
                      <a:pt x="752256" y="2187630"/>
                    </a:moveTo>
                    <a:cubicBezTo>
                      <a:pt x="729961" y="2187630"/>
                      <a:pt x="711888" y="2205703"/>
                      <a:pt x="711888" y="2227998"/>
                    </a:cubicBezTo>
                    <a:cubicBezTo>
                      <a:pt x="711888" y="2250293"/>
                      <a:pt x="729961" y="2268366"/>
                      <a:pt x="752256" y="2268366"/>
                    </a:cubicBezTo>
                    <a:cubicBezTo>
                      <a:pt x="774551" y="2268366"/>
                      <a:pt x="792624" y="2250293"/>
                      <a:pt x="792624" y="2227998"/>
                    </a:cubicBezTo>
                    <a:cubicBezTo>
                      <a:pt x="792624" y="2205703"/>
                      <a:pt x="774551" y="2187630"/>
                      <a:pt x="752256" y="2187630"/>
                    </a:cubicBezTo>
                    <a:close/>
                    <a:moveTo>
                      <a:pt x="667820" y="2187630"/>
                    </a:moveTo>
                    <a:cubicBezTo>
                      <a:pt x="645525" y="2187630"/>
                      <a:pt x="627452" y="2205703"/>
                      <a:pt x="627452" y="2227998"/>
                    </a:cubicBezTo>
                    <a:cubicBezTo>
                      <a:pt x="627452" y="2250293"/>
                      <a:pt x="645525" y="2268366"/>
                      <a:pt x="667820" y="2268366"/>
                    </a:cubicBezTo>
                    <a:cubicBezTo>
                      <a:pt x="690115" y="2268366"/>
                      <a:pt x="708188" y="2250293"/>
                      <a:pt x="708188" y="2227998"/>
                    </a:cubicBezTo>
                    <a:cubicBezTo>
                      <a:pt x="708188" y="2205703"/>
                      <a:pt x="690115" y="2187630"/>
                      <a:pt x="667820" y="2187630"/>
                    </a:cubicBezTo>
                    <a:close/>
                    <a:moveTo>
                      <a:pt x="583384" y="2187630"/>
                    </a:moveTo>
                    <a:cubicBezTo>
                      <a:pt x="561089" y="2187630"/>
                      <a:pt x="543016" y="2205703"/>
                      <a:pt x="543016" y="2227998"/>
                    </a:cubicBezTo>
                    <a:cubicBezTo>
                      <a:pt x="543016" y="2250293"/>
                      <a:pt x="561089" y="2268366"/>
                      <a:pt x="583384" y="2268366"/>
                    </a:cubicBezTo>
                    <a:cubicBezTo>
                      <a:pt x="605679" y="2268366"/>
                      <a:pt x="623752" y="2250293"/>
                      <a:pt x="623752" y="2227998"/>
                    </a:cubicBezTo>
                    <a:cubicBezTo>
                      <a:pt x="623752" y="2205703"/>
                      <a:pt x="605679" y="2187630"/>
                      <a:pt x="583384" y="2187630"/>
                    </a:cubicBezTo>
                    <a:close/>
                    <a:moveTo>
                      <a:pt x="498947" y="2187630"/>
                    </a:moveTo>
                    <a:cubicBezTo>
                      <a:pt x="476652" y="2187630"/>
                      <a:pt x="458579" y="2205703"/>
                      <a:pt x="458579" y="2227998"/>
                    </a:cubicBezTo>
                    <a:cubicBezTo>
                      <a:pt x="458579" y="2250293"/>
                      <a:pt x="476652" y="2268366"/>
                      <a:pt x="498947" y="2268366"/>
                    </a:cubicBezTo>
                    <a:cubicBezTo>
                      <a:pt x="521242" y="2268366"/>
                      <a:pt x="539315" y="2250293"/>
                      <a:pt x="539315" y="2227998"/>
                    </a:cubicBezTo>
                    <a:cubicBezTo>
                      <a:pt x="539315" y="2205703"/>
                      <a:pt x="521242" y="2187630"/>
                      <a:pt x="498947" y="2187630"/>
                    </a:cubicBezTo>
                    <a:close/>
                    <a:moveTo>
                      <a:pt x="414511" y="2187630"/>
                    </a:moveTo>
                    <a:cubicBezTo>
                      <a:pt x="392216" y="2187630"/>
                      <a:pt x="374143" y="2205703"/>
                      <a:pt x="374143" y="2227998"/>
                    </a:cubicBezTo>
                    <a:cubicBezTo>
                      <a:pt x="374143" y="2250293"/>
                      <a:pt x="392216" y="2268366"/>
                      <a:pt x="414511" y="2268366"/>
                    </a:cubicBezTo>
                    <a:cubicBezTo>
                      <a:pt x="436806" y="2268366"/>
                      <a:pt x="454879" y="2250293"/>
                      <a:pt x="454879" y="2227998"/>
                    </a:cubicBezTo>
                    <a:cubicBezTo>
                      <a:pt x="454879" y="2205703"/>
                      <a:pt x="436806" y="2187630"/>
                      <a:pt x="414511" y="2187630"/>
                    </a:cubicBezTo>
                    <a:close/>
                    <a:moveTo>
                      <a:pt x="330075" y="2187630"/>
                    </a:moveTo>
                    <a:cubicBezTo>
                      <a:pt x="307780" y="2187630"/>
                      <a:pt x="289707" y="2205703"/>
                      <a:pt x="289707" y="2227998"/>
                    </a:cubicBezTo>
                    <a:cubicBezTo>
                      <a:pt x="289707" y="2250293"/>
                      <a:pt x="307780" y="2268366"/>
                      <a:pt x="330075" y="2268366"/>
                    </a:cubicBezTo>
                    <a:cubicBezTo>
                      <a:pt x="352370" y="2268366"/>
                      <a:pt x="370443" y="2250293"/>
                      <a:pt x="370443" y="2227998"/>
                    </a:cubicBezTo>
                    <a:cubicBezTo>
                      <a:pt x="370443" y="2205703"/>
                      <a:pt x="352370" y="2187630"/>
                      <a:pt x="330075" y="2187630"/>
                    </a:cubicBezTo>
                    <a:close/>
                    <a:moveTo>
                      <a:pt x="245639" y="2187630"/>
                    </a:moveTo>
                    <a:cubicBezTo>
                      <a:pt x="223344" y="2187630"/>
                      <a:pt x="205271" y="2205703"/>
                      <a:pt x="205271" y="2227998"/>
                    </a:cubicBezTo>
                    <a:cubicBezTo>
                      <a:pt x="205271" y="2250293"/>
                      <a:pt x="223344" y="2268366"/>
                      <a:pt x="245639" y="2268366"/>
                    </a:cubicBezTo>
                    <a:cubicBezTo>
                      <a:pt x="267934" y="2268366"/>
                      <a:pt x="286007" y="2250293"/>
                      <a:pt x="286007" y="2227998"/>
                    </a:cubicBezTo>
                    <a:cubicBezTo>
                      <a:pt x="286007" y="2205703"/>
                      <a:pt x="267934" y="2187630"/>
                      <a:pt x="245639" y="2187630"/>
                    </a:cubicBezTo>
                    <a:close/>
                    <a:moveTo>
                      <a:pt x="161202" y="2187630"/>
                    </a:moveTo>
                    <a:cubicBezTo>
                      <a:pt x="138907" y="2187630"/>
                      <a:pt x="120834" y="2205703"/>
                      <a:pt x="120834" y="2227998"/>
                    </a:cubicBezTo>
                    <a:cubicBezTo>
                      <a:pt x="120834" y="2250293"/>
                      <a:pt x="138907" y="2268366"/>
                      <a:pt x="161202" y="2268366"/>
                    </a:cubicBezTo>
                    <a:cubicBezTo>
                      <a:pt x="183497" y="2268366"/>
                      <a:pt x="201570" y="2250293"/>
                      <a:pt x="201570" y="2227998"/>
                    </a:cubicBezTo>
                    <a:cubicBezTo>
                      <a:pt x="201570" y="2205703"/>
                      <a:pt x="183497" y="2187630"/>
                      <a:pt x="161202" y="2187630"/>
                    </a:cubicBezTo>
                    <a:close/>
                    <a:moveTo>
                      <a:pt x="76766" y="2187630"/>
                    </a:moveTo>
                    <a:cubicBezTo>
                      <a:pt x="54471" y="2187630"/>
                      <a:pt x="36398" y="2205703"/>
                      <a:pt x="36398" y="2227998"/>
                    </a:cubicBezTo>
                    <a:cubicBezTo>
                      <a:pt x="36398" y="2250293"/>
                      <a:pt x="54471" y="2268366"/>
                      <a:pt x="76766" y="2268366"/>
                    </a:cubicBezTo>
                    <a:cubicBezTo>
                      <a:pt x="99061" y="2268366"/>
                      <a:pt x="117134" y="2250293"/>
                      <a:pt x="117134" y="2227998"/>
                    </a:cubicBezTo>
                    <a:cubicBezTo>
                      <a:pt x="117134" y="2205703"/>
                      <a:pt x="99061" y="2187630"/>
                      <a:pt x="76766" y="2187630"/>
                    </a:cubicBezTo>
                    <a:close/>
                    <a:moveTo>
                      <a:pt x="1343312" y="2101580"/>
                    </a:moveTo>
                    <a:cubicBezTo>
                      <a:pt x="1321017" y="2101580"/>
                      <a:pt x="1302944" y="2119653"/>
                      <a:pt x="1302944" y="2141948"/>
                    </a:cubicBezTo>
                    <a:cubicBezTo>
                      <a:pt x="1302944" y="2164243"/>
                      <a:pt x="1321017" y="2182316"/>
                      <a:pt x="1343312" y="2182316"/>
                    </a:cubicBezTo>
                    <a:cubicBezTo>
                      <a:pt x="1365607" y="2182316"/>
                      <a:pt x="1383680" y="2164243"/>
                      <a:pt x="1383680" y="2141948"/>
                    </a:cubicBezTo>
                    <a:cubicBezTo>
                      <a:pt x="1383680" y="2119653"/>
                      <a:pt x="1365607" y="2101580"/>
                      <a:pt x="1343312" y="2101580"/>
                    </a:cubicBezTo>
                    <a:close/>
                    <a:moveTo>
                      <a:pt x="1258874" y="2101580"/>
                    </a:moveTo>
                    <a:cubicBezTo>
                      <a:pt x="1236579" y="2101580"/>
                      <a:pt x="1218506" y="2119653"/>
                      <a:pt x="1218506" y="2141948"/>
                    </a:cubicBezTo>
                    <a:cubicBezTo>
                      <a:pt x="1218506" y="2164243"/>
                      <a:pt x="1236579" y="2182316"/>
                      <a:pt x="1258874" y="2182316"/>
                    </a:cubicBezTo>
                    <a:cubicBezTo>
                      <a:pt x="1281169" y="2182316"/>
                      <a:pt x="1299242" y="2164243"/>
                      <a:pt x="1299242" y="2141948"/>
                    </a:cubicBezTo>
                    <a:cubicBezTo>
                      <a:pt x="1299242" y="2119653"/>
                      <a:pt x="1281169" y="2101580"/>
                      <a:pt x="1258874" y="2101580"/>
                    </a:cubicBezTo>
                    <a:close/>
                    <a:moveTo>
                      <a:pt x="1174438" y="2101580"/>
                    </a:moveTo>
                    <a:cubicBezTo>
                      <a:pt x="1152143" y="2101580"/>
                      <a:pt x="1134070" y="2119653"/>
                      <a:pt x="1134070" y="2141948"/>
                    </a:cubicBezTo>
                    <a:cubicBezTo>
                      <a:pt x="1134070" y="2164243"/>
                      <a:pt x="1152143" y="2182316"/>
                      <a:pt x="1174438" y="2182316"/>
                    </a:cubicBezTo>
                    <a:cubicBezTo>
                      <a:pt x="1196733" y="2182316"/>
                      <a:pt x="1214806" y="2164243"/>
                      <a:pt x="1214806" y="2141948"/>
                    </a:cubicBezTo>
                    <a:cubicBezTo>
                      <a:pt x="1214806" y="2119653"/>
                      <a:pt x="1196733" y="2101580"/>
                      <a:pt x="1174438" y="2101580"/>
                    </a:cubicBezTo>
                    <a:close/>
                    <a:moveTo>
                      <a:pt x="1090002" y="2101580"/>
                    </a:moveTo>
                    <a:cubicBezTo>
                      <a:pt x="1067707" y="2101580"/>
                      <a:pt x="1049634" y="2119653"/>
                      <a:pt x="1049634" y="2141948"/>
                    </a:cubicBezTo>
                    <a:cubicBezTo>
                      <a:pt x="1049634" y="2164243"/>
                      <a:pt x="1067707" y="2182316"/>
                      <a:pt x="1090002" y="2182316"/>
                    </a:cubicBezTo>
                    <a:cubicBezTo>
                      <a:pt x="1112297" y="2182316"/>
                      <a:pt x="1130370" y="2164243"/>
                      <a:pt x="1130370" y="2141948"/>
                    </a:cubicBezTo>
                    <a:cubicBezTo>
                      <a:pt x="1130370" y="2119653"/>
                      <a:pt x="1112297" y="2101580"/>
                      <a:pt x="1090002" y="2101580"/>
                    </a:cubicBezTo>
                    <a:close/>
                    <a:moveTo>
                      <a:pt x="1005565" y="2101580"/>
                    </a:moveTo>
                    <a:cubicBezTo>
                      <a:pt x="983270" y="2101580"/>
                      <a:pt x="965197" y="2119653"/>
                      <a:pt x="965197" y="2141948"/>
                    </a:cubicBezTo>
                    <a:cubicBezTo>
                      <a:pt x="965197" y="2164243"/>
                      <a:pt x="983270" y="2182316"/>
                      <a:pt x="1005565" y="2182316"/>
                    </a:cubicBezTo>
                    <a:cubicBezTo>
                      <a:pt x="1027860" y="2182316"/>
                      <a:pt x="1045933" y="2164243"/>
                      <a:pt x="1045933" y="2141948"/>
                    </a:cubicBezTo>
                    <a:cubicBezTo>
                      <a:pt x="1045933" y="2119653"/>
                      <a:pt x="1027860" y="2101580"/>
                      <a:pt x="1005565" y="2101580"/>
                    </a:cubicBezTo>
                    <a:close/>
                    <a:moveTo>
                      <a:pt x="921129" y="2101580"/>
                    </a:moveTo>
                    <a:cubicBezTo>
                      <a:pt x="898834" y="2101580"/>
                      <a:pt x="880761" y="2119653"/>
                      <a:pt x="880761" y="2141948"/>
                    </a:cubicBezTo>
                    <a:cubicBezTo>
                      <a:pt x="880761" y="2164243"/>
                      <a:pt x="898834" y="2182316"/>
                      <a:pt x="921129" y="2182316"/>
                    </a:cubicBezTo>
                    <a:cubicBezTo>
                      <a:pt x="943424" y="2182316"/>
                      <a:pt x="961497" y="2164243"/>
                      <a:pt x="961497" y="2141948"/>
                    </a:cubicBezTo>
                    <a:cubicBezTo>
                      <a:pt x="961497" y="2119653"/>
                      <a:pt x="943424" y="2101580"/>
                      <a:pt x="921129" y="2101580"/>
                    </a:cubicBezTo>
                    <a:close/>
                    <a:moveTo>
                      <a:pt x="836693" y="2101580"/>
                    </a:moveTo>
                    <a:cubicBezTo>
                      <a:pt x="814398" y="2101580"/>
                      <a:pt x="796325" y="2119653"/>
                      <a:pt x="796325" y="2141948"/>
                    </a:cubicBezTo>
                    <a:cubicBezTo>
                      <a:pt x="796325" y="2164243"/>
                      <a:pt x="814398" y="2182316"/>
                      <a:pt x="836693" y="2182316"/>
                    </a:cubicBezTo>
                    <a:cubicBezTo>
                      <a:pt x="858988" y="2182316"/>
                      <a:pt x="877061" y="2164243"/>
                      <a:pt x="877061" y="2141948"/>
                    </a:cubicBezTo>
                    <a:cubicBezTo>
                      <a:pt x="877061" y="2119653"/>
                      <a:pt x="858988" y="2101580"/>
                      <a:pt x="836693" y="2101580"/>
                    </a:cubicBezTo>
                    <a:close/>
                    <a:moveTo>
                      <a:pt x="752256" y="2101580"/>
                    </a:moveTo>
                    <a:cubicBezTo>
                      <a:pt x="729961" y="2101580"/>
                      <a:pt x="711888" y="2119653"/>
                      <a:pt x="711888" y="2141948"/>
                    </a:cubicBezTo>
                    <a:cubicBezTo>
                      <a:pt x="711888" y="2164243"/>
                      <a:pt x="729961" y="2182316"/>
                      <a:pt x="752256" y="2182316"/>
                    </a:cubicBezTo>
                    <a:cubicBezTo>
                      <a:pt x="774551" y="2182316"/>
                      <a:pt x="792624" y="2164243"/>
                      <a:pt x="792624" y="2141948"/>
                    </a:cubicBezTo>
                    <a:cubicBezTo>
                      <a:pt x="792624" y="2119653"/>
                      <a:pt x="774551" y="2101580"/>
                      <a:pt x="752256" y="2101580"/>
                    </a:cubicBezTo>
                    <a:close/>
                    <a:moveTo>
                      <a:pt x="667820" y="2101580"/>
                    </a:moveTo>
                    <a:cubicBezTo>
                      <a:pt x="645525" y="2101580"/>
                      <a:pt x="627452" y="2119653"/>
                      <a:pt x="627452" y="2141948"/>
                    </a:cubicBezTo>
                    <a:cubicBezTo>
                      <a:pt x="627452" y="2164243"/>
                      <a:pt x="645525" y="2182316"/>
                      <a:pt x="667820" y="2182316"/>
                    </a:cubicBezTo>
                    <a:cubicBezTo>
                      <a:pt x="690115" y="2182316"/>
                      <a:pt x="708188" y="2164243"/>
                      <a:pt x="708188" y="2141948"/>
                    </a:cubicBezTo>
                    <a:cubicBezTo>
                      <a:pt x="708188" y="2119653"/>
                      <a:pt x="690115" y="2101580"/>
                      <a:pt x="667820" y="2101580"/>
                    </a:cubicBezTo>
                    <a:close/>
                    <a:moveTo>
                      <a:pt x="583384" y="2101580"/>
                    </a:moveTo>
                    <a:cubicBezTo>
                      <a:pt x="561089" y="2101580"/>
                      <a:pt x="543016" y="2119653"/>
                      <a:pt x="543016" y="2141948"/>
                    </a:cubicBezTo>
                    <a:cubicBezTo>
                      <a:pt x="543016" y="2164243"/>
                      <a:pt x="561089" y="2182316"/>
                      <a:pt x="583384" y="2182316"/>
                    </a:cubicBezTo>
                    <a:cubicBezTo>
                      <a:pt x="605679" y="2182316"/>
                      <a:pt x="623752" y="2164243"/>
                      <a:pt x="623752" y="2141948"/>
                    </a:cubicBezTo>
                    <a:cubicBezTo>
                      <a:pt x="623752" y="2119653"/>
                      <a:pt x="605679" y="2101580"/>
                      <a:pt x="583384" y="2101580"/>
                    </a:cubicBezTo>
                    <a:close/>
                    <a:moveTo>
                      <a:pt x="498947" y="2101580"/>
                    </a:moveTo>
                    <a:cubicBezTo>
                      <a:pt x="476652" y="2101580"/>
                      <a:pt x="458579" y="2119653"/>
                      <a:pt x="458579" y="2141948"/>
                    </a:cubicBezTo>
                    <a:cubicBezTo>
                      <a:pt x="458579" y="2164243"/>
                      <a:pt x="476652" y="2182316"/>
                      <a:pt x="498947" y="2182316"/>
                    </a:cubicBezTo>
                    <a:cubicBezTo>
                      <a:pt x="521242" y="2182316"/>
                      <a:pt x="539315" y="2164243"/>
                      <a:pt x="539315" y="2141948"/>
                    </a:cubicBezTo>
                    <a:cubicBezTo>
                      <a:pt x="539315" y="2119653"/>
                      <a:pt x="521242" y="2101580"/>
                      <a:pt x="498947" y="2101580"/>
                    </a:cubicBezTo>
                    <a:close/>
                    <a:moveTo>
                      <a:pt x="414511" y="2101580"/>
                    </a:moveTo>
                    <a:cubicBezTo>
                      <a:pt x="392216" y="2101580"/>
                      <a:pt x="374143" y="2119653"/>
                      <a:pt x="374143" y="2141948"/>
                    </a:cubicBezTo>
                    <a:cubicBezTo>
                      <a:pt x="374143" y="2164243"/>
                      <a:pt x="392216" y="2182316"/>
                      <a:pt x="414511" y="2182316"/>
                    </a:cubicBezTo>
                    <a:cubicBezTo>
                      <a:pt x="436806" y="2182316"/>
                      <a:pt x="454879" y="2164243"/>
                      <a:pt x="454879" y="2141948"/>
                    </a:cubicBezTo>
                    <a:cubicBezTo>
                      <a:pt x="454879" y="2119653"/>
                      <a:pt x="436806" y="2101580"/>
                      <a:pt x="414511" y="2101580"/>
                    </a:cubicBezTo>
                    <a:close/>
                    <a:moveTo>
                      <a:pt x="330075" y="2101580"/>
                    </a:moveTo>
                    <a:cubicBezTo>
                      <a:pt x="307780" y="2101580"/>
                      <a:pt x="289707" y="2119653"/>
                      <a:pt x="289707" y="2141948"/>
                    </a:cubicBezTo>
                    <a:cubicBezTo>
                      <a:pt x="289707" y="2164243"/>
                      <a:pt x="307780" y="2182316"/>
                      <a:pt x="330075" y="2182316"/>
                    </a:cubicBezTo>
                    <a:cubicBezTo>
                      <a:pt x="352370" y="2182316"/>
                      <a:pt x="370443" y="2164243"/>
                      <a:pt x="370443" y="2141948"/>
                    </a:cubicBezTo>
                    <a:cubicBezTo>
                      <a:pt x="370443" y="2119653"/>
                      <a:pt x="352370" y="2101580"/>
                      <a:pt x="330075" y="2101580"/>
                    </a:cubicBezTo>
                    <a:close/>
                    <a:moveTo>
                      <a:pt x="245639" y="2101580"/>
                    </a:moveTo>
                    <a:cubicBezTo>
                      <a:pt x="223344" y="2101580"/>
                      <a:pt x="205271" y="2119653"/>
                      <a:pt x="205271" y="2141948"/>
                    </a:cubicBezTo>
                    <a:cubicBezTo>
                      <a:pt x="205271" y="2164243"/>
                      <a:pt x="223344" y="2182316"/>
                      <a:pt x="245639" y="2182316"/>
                    </a:cubicBezTo>
                    <a:cubicBezTo>
                      <a:pt x="267934" y="2182316"/>
                      <a:pt x="286007" y="2164243"/>
                      <a:pt x="286007" y="2141948"/>
                    </a:cubicBezTo>
                    <a:cubicBezTo>
                      <a:pt x="286007" y="2119653"/>
                      <a:pt x="267934" y="2101580"/>
                      <a:pt x="245639" y="2101580"/>
                    </a:cubicBezTo>
                    <a:close/>
                    <a:moveTo>
                      <a:pt x="161202" y="2101580"/>
                    </a:moveTo>
                    <a:cubicBezTo>
                      <a:pt x="138907" y="2101580"/>
                      <a:pt x="120834" y="2119653"/>
                      <a:pt x="120834" y="2141948"/>
                    </a:cubicBezTo>
                    <a:cubicBezTo>
                      <a:pt x="120834" y="2164243"/>
                      <a:pt x="138907" y="2182316"/>
                      <a:pt x="161202" y="2182316"/>
                    </a:cubicBezTo>
                    <a:cubicBezTo>
                      <a:pt x="183497" y="2182316"/>
                      <a:pt x="201570" y="2164243"/>
                      <a:pt x="201570" y="2141948"/>
                    </a:cubicBezTo>
                    <a:cubicBezTo>
                      <a:pt x="201570" y="2119653"/>
                      <a:pt x="183497" y="2101580"/>
                      <a:pt x="161202" y="2101580"/>
                    </a:cubicBezTo>
                    <a:close/>
                    <a:moveTo>
                      <a:pt x="76766" y="2101580"/>
                    </a:moveTo>
                    <a:cubicBezTo>
                      <a:pt x="54471" y="2101580"/>
                      <a:pt x="36398" y="2119653"/>
                      <a:pt x="36398" y="2141948"/>
                    </a:cubicBezTo>
                    <a:cubicBezTo>
                      <a:pt x="36398" y="2164243"/>
                      <a:pt x="54471" y="2182316"/>
                      <a:pt x="76766" y="2182316"/>
                    </a:cubicBezTo>
                    <a:cubicBezTo>
                      <a:pt x="99061" y="2182316"/>
                      <a:pt x="117134" y="2164243"/>
                      <a:pt x="117134" y="2141948"/>
                    </a:cubicBezTo>
                    <a:cubicBezTo>
                      <a:pt x="117134" y="2119653"/>
                      <a:pt x="99061" y="2101580"/>
                      <a:pt x="76766" y="2101580"/>
                    </a:cubicBezTo>
                    <a:close/>
                    <a:moveTo>
                      <a:pt x="1343312" y="2015531"/>
                    </a:moveTo>
                    <a:cubicBezTo>
                      <a:pt x="1321017" y="2015531"/>
                      <a:pt x="1302944" y="2033604"/>
                      <a:pt x="1302944" y="2055899"/>
                    </a:cubicBezTo>
                    <a:cubicBezTo>
                      <a:pt x="1302944" y="2078194"/>
                      <a:pt x="1321017" y="2096267"/>
                      <a:pt x="1343312" y="2096267"/>
                    </a:cubicBezTo>
                    <a:cubicBezTo>
                      <a:pt x="1365607" y="2096267"/>
                      <a:pt x="1383680" y="2078194"/>
                      <a:pt x="1383680" y="2055899"/>
                    </a:cubicBezTo>
                    <a:cubicBezTo>
                      <a:pt x="1383680" y="2033604"/>
                      <a:pt x="1365607" y="2015531"/>
                      <a:pt x="1343312" y="2015531"/>
                    </a:cubicBezTo>
                    <a:close/>
                    <a:moveTo>
                      <a:pt x="1258874" y="2015531"/>
                    </a:moveTo>
                    <a:cubicBezTo>
                      <a:pt x="1236579" y="2015531"/>
                      <a:pt x="1218506" y="2033604"/>
                      <a:pt x="1218506" y="2055899"/>
                    </a:cubicBezTo>
                    <a:cubicBezTo>
                      <a:pt x="1218506" y="2078194"/>
                      <a:pt x="1236579" y="2096267"/>
                      <a:pt x="1258874" y="2096267"/>
                    </a:cubicBezTo>
                    <a:cubicBezTo>
                      <a:pt x="1281169" y="2096267"/>
                      <a:pt x="1299242" y="2078194"/>
                      <a:pt x="1299242" y="2055899"/>
                    </a:cubicBezTo>
                    <a:cubicBezTo>
                      <a:pt x="1299242" y="2033604"/>
                      <a:pt x="1281169" y="2015531"/>
                      <a:pt x="1258874" y="2015531"/>
                    </a:cubicBezTo>
                    <a:close/>
                    <a:moveTo>
                      <a:pt x="1174438" y="2015531"/>
                    </a:moveTo>
                    <a:cubicBezTo>
                      <a:pt x="1152143" y="2015531"/>
                      <a:pt x="1134070" y="2033604"/>
                      <a:pt x="1134070" y="2055899"/>
                    </a:cubicBezTo>
                    <a:cubicBezTo>
                      <a:pt x="1134070" y="2078194"/>
                      <a:pt x="1152143" y="2096267"/>
                      <a:pt x="1174438" y="2096267"/>
                    </a:cubicBezTo>
                    <a:cubicBezTo>
                      <a:pt x="1196733" y="2096267"/>
                      <a:pt x="1214806" y="2078194"/>
                      <a:pt x="1214806" y="2055899"/>
                    </a:cubicBezTo>
                    <a:cubicBezTo>
                      <a:pt x="1214806" y="2033604"/>
                      <a:pt x="1196733" y="2015531"/>
                      <a:pt x="1174438" y="2015531"/>
                    </a:cubicBezTo>
                    <a:close/>
                    <a:moveTo>
                      <a:pt x="1090002" y="2015531"/>
                    </a:moveTo>
                    <a:cubicBezTo>
                      <a:pt x="1067707" y="2015531"/>
                      <a:pt x="1049634" y="2033604"/>
                      <a:pt x="1049634" y="2055899"/>
                    </a:cubicBezTo>
                    <a:cubicBezTo>
                      <a:pt x="1049634" y="2078194"/>
                      <a:pt x="1067707" y="2096267"/>
                      <a:pt x="1090002" y="2096267"/>
                    </a:cubicBezTo>
                    <a:cubicBezTo>
                      <a:pt x="1112297" y="2096267"/>
                      <a:pt x="1130370" y="2078194"/>
                      <a:pt x="1130370" y="2055899"/>
                    </a:cubicBezTo>
                    <a:cubicBezTo>
                      <a:pt x="1130370" y="2033604"/>
                      <a:pt x="1112297" y="2015531"/>
                      <a:pt x="1090002" y="2015531"/>
                    </a:cubicBezTo>
                    <a:close/>
                    <a:moveTo>
                      <a:pt x="1005565" y="2015531"/>
                    </a:moveTo>
                    <a:cubicBezTo>
                      <a:pt x="983270" y="2015531"/>
                      <a:pt x="965197" y="2033604"/>
                      <a:pt x="965197" y="2055899"/>
                    </a:cubicBezTo>
                    <a:cubicBezTo>
                      <a:pt x="965197" y="2078194"/>
                      <a:pt x="983270" y="2096267"/>
                      <a:pt x="1005565" y="2096267"/>
                    </a:cubicBezTo>
                    <a:cubicBezTo>
                      <a:pt x="1027860" y="2096267"/>
                      <a:pt x="1045933" y="2078194"/>
                      <a:pt x="1045933" y="2055899"/>
                    </a:cubicBezTo>
                    <a:cubicBezTo>
                      <a:pt x="1045933" y="2033604"/>
                      <a:pt x="1027860" y="2015531"/>
                      <a:pt x="1005565" y="2015531"/>
                    </a:cubicBezTo>
                    <a:close/>
                    <a:moveTo>
                      <a:pt x="921129" y="2015531"/>
                    </a:moveTo>
                    <a:cubicBezTo>
                      <a:pt x="898834" y="2015531"/>
                      <a:pt x="880761" y="2033604"/>
                      <a:pt x="880761" y="2055899"/>
                    </a:cubicBezTo>
                    <a:cubicBezTo>
                      <a:pt x="880761" y="2078194"/>
                      <a:pt x="898834" y="2096267"/>
                      <a:pt x="921129" y="2096267"/>
                    </a:cubicBezTo>
                    <a:cubicBezTo>
                      <a:pt x="943424" y="2096267"/>
                      <a:pt x="961497" y="2078194"/>
                      <a:pt x="961497" y="2055899"/>
                    </a:cubicBezTo>
                    <a:cubicBezTo>
                      <a:pt x="961497" y="2033604"/>
                      <a:pt x="943424" y="2015531"/>
                      <a:pt x="921129" y="2015531"/>
                    </a:cubicBezTo>
                    <a:close/>
                    <a:moveTo>
                      <a:pt x="836693" y="2015531"/>
                    </a:moveTo>
                    <a:cubicBezTo>
                      <a:pt x="814398" y="2015531"/>
                      <a:pt x="796325" y="2033604"/>
                      <a:pt x="796325" y="2055899"/>
                    </a:cubicBezTo>
                    <a:cubicBezTo>
                      <a:pt x="796325" y="2078194"/>
                      <a:pt x="814398" y="2096267"/>
                      <a:pt x="836693" y="2096267"/>
                    </a:cubicBezTo>
                    <a:cubicBezTo>
                      <a:pt x="858988" y="2096267"/>
                      <a:pt x="877061" y="2078194"/>
                      <a:pt x="877061" y="2055899"/>
                    </a:cubicBezTo>
                    <a:cubicBezTo>
                      <a:pt x="877061" y="2033604"/>
                      <a:pt x="858988" y="2015531"/>
                      <a:pt x="836693" y="2015531"/>
                    </a:cubicBezTo>
                    <a:close/>
                    <a:moveTo>
                      <a:pt x="752256" y="2015531"/>
                    </a:moveTo>
                    <a:cubicBezTo>
                      <a:pt x="729961" y="2015531"/>
                      <a:pt x="711888" y="2033604"/>
                      <a:pt x="711888" y="2055899"/>
                    </a:cubicBezTo>
                    <a:cubicBezTo>
                      <a:pt x="711888" y="2078194"/>
                      <a:pt x="729961" y="2096267"/>
                      <a:pt x="752256" y="2096267"/>
                    </a:cubicBezTo>
                    <a:cubicBezTo>
                      <a:pt x="774551" y="2096267"/>
                      <a:pt x="792624" y="2078194"/>
                      <a:pt x="792624" y="2055899"/>
                    </a:cubicBezTo>
                    <a:cubicBezTo>
                      <a:pt x="792624" y="2033604"/>
                      <a:pt x="774551" y="2015531"/>
                      <a:pt x="752256" y="2015531"/>
                    </a:cubicBezTo>
                    <a:close/>
                    <a:moveTo>
                      <a:pt x="667820" y="2015531"/>
                    </a:moveTo>
                    <a:cubicBezTo>
                      <a:pt x="645525" y="2015531"/>
                      <a:pt x="627452" y="2033604"/>
                      <a:pt x="627452" y="2055899"/>
                    </a:cubicBezTo>
                    <a:cubicBezTo>
                      <a:pt x="627452" y="2078194"/>
                      <a:pt x="645525" y="2096267"/>
                      <a:pt x="667820" y="2096267"/>
                    </a:cubicBezTo>
                    <a:cubicBezTo>
                      <a:pt x="690115" y="2096267"/>
                      <a:pt x="708188" y="2078194"/>
                      <a:pt x="708188" y="2055899"/>
                    </a:cubicBezTo>
                    <a:cubicBezTo>
                      <a:pt x="708188" y="2033604"/>
                      <a:pt x="690115" y="2015531"/>
                      <a:pt x="667820" y="2015531"/>
                    </a:cubicBezTo>
                    <a:close/>
                    <a:moveTo>
                      <a:pt x="583384" y="2015531"/>
                    </a:moveTo>
                    <a:cubicBezTo>
                      <a:pt x="561089" y="2015531"/>
                      <a:pt x="543016" y="2033604"/>
                      <a:pt x="543016" y="2055899"/>
                    </a:cubicBezTo>
                    <a:cubicBezTo>
                      <a:pt x="543016" y="2078194"/>
                      <a:pt x="561089" y="2096267"/>
                      <a:pt x="583384" y="2096267"/>
                    </a:cubicBezTo>
                    <a:cubicBezTo>
                      <a:pt x="605679" y="2096267"/>
                      <a:pt x="623752" y="2078194"/>
                      <a:pt x="623752" y="2055899"/>
                    </a:cubicBezTo>
                    <a:cubicBezTo>
                      <a:pt x="623752" y="2033604"/>
                      <a:pt x="605679" y="2015531"/>
                      <a:pt x="583384" y="2015531"/>
                    </a:cubicBezTo>
                    <a:close/>
                    <a:moveTo>
                      <a:pt x="498947" y="2015531"/>
                    </a:moveTo>
                    <a:cubicBezTo>
                      <a:pt x="476652" y="2015531"/>
                      <a:pt x="458579" y="2033604"/>
                      <a:pt x="458579" y="2055899"/>
                    </a:cubicBezTo>
                    <a:cubicBezTo>
                      <a:pt x="458579" y="2078194"/>
                      <a:pt x="476652" y="2096267"/>
                      <a:pt x="498947" y="2096267"/>
                    </a:cubicBezTo>
                    <a:cubicBezTo>
                      <a:pt x="521242" y="2096267"/>
                      <a:pt x="539315" y="2078194"/>
                      <a:pt x="539315" y="2055899"/>
                    </a:cubicBezTo>
                    <a:cubicBezTo>
                      <a:pt x="539315" y="2033604"/>
                      <a:pt x="521242" y="2015531"/>
                      <a:pt x="498947" y="2015531"/>
                    </a:cubicBezTo>
                    <a:close/>
                    <a:moveTo>
                      <a:pt x="414511" y="2015531"/>
                    </a:moveTo>
                    <a:cubicBezTo>
                      <a:pt x="392216" y="2015531"/>
                      <a:pt x="374143" y="2033604"/>
                      <a:pt x="374143" y="2055899"/>
                    </a:cubicBezTo>
                    <a:cubicBezTo>
                      <a:pt x="374143" y="2078194"/>
                      <a:pt x="392216" y="2096267"/>
                      <a:pt x="414511" y="2096267"/>
                    </a:cubicBezTo>
                    <a:cubicBezTo>
                      <a:pt x="436806" y="2096267"/>
                      <a:pt x="454879" y="2078194"/>
                      <a:pt x="454879" y="2055899"/>
                    </a:cubicBezTo>
                    <a:cubicBezTo>
                      <a:pt x="454879" y="2033604"/>
                      <a:pt x="436806" y="2015531"/>
                      <a:pt x="414511" y="2015531"/>
                    </a:cubicBezTo>
                    <a:close/>
                    <a:moveTo>
                      <a:pt x="330075" y="2015531"/>
                    </a:moveTo>
                    <a:cubicBezTo>
                      <a:pt x="307780" y="2015531"/>
                      <a:pt x="289707" y="2033604"/>
                      <a:pt x="289707" y="2055899"/>
                    </a:cubicBezTo>
                    <a:cubicBezTo>
                      <a:pt x="289707" y="2078194"/>
                      <a:pt x="307780" y="2096267"/>
                      <a:pt x="330075" y="2096267"/>
                    </a:cubicBezTo>
                    <a:cubicBezTo>
                      <a:pt x="352370" y="2096267"/>
                      <a:pt x="370443" y="2078194"/>
                      <a:pt x="370443" y="2055899"/>
                    </a:cubicBezTo>
                    <a:cubicBezTo>
                      <a:pt x="370443" y="2033604"/>
                      <a:pt x="352370" y="2015531"/>
                      <a:pt x="330075" y="2015531"/>
                    </a:cubicBezTo>
                    <a:close/>
                    <a:moveTo>
                      <a:pt x="245639" y="2015531"/>
                    </a:moveTo>
                    <a:cubicBezTo>
                      <a:pt x="223344" y="2015531"/>
                      <a:pt x="205271" y="2033604"/>
                      <a:pt x="205271" y="2055899"/>
                    </a:cubicBezTo>
                    <a:cubicBezTo>
                      <a:pt x="205271" y="2078194"/>
                      <a:pt x="223344" y="2096267"/>
                      <a:pt x="245639" y="2096267"/>
                    </a:cubicBezTo>
                    <a:cubicBezTo>
                      <a:pt x="267934" y="2096267"/>
                      <a:pt x="286007" y="2078194"/>
                      <a:pt x="286007" y="2055899"/>
                    </a:cubicBezTo>
                    <a:cubicBezTo>
                      <a:pt x="286007" y="2033604"/>
                      <a:pt x="267934" y="2015531"/>
                      <a:pt x="245639" y="2015531"/>
                    </a:cubicBezTo>
                    <a:close/>
                    <a:moveTo>
                      <a:pt x="161202" y="2015531"/>
                    </a:moveTo>
                    <a:cubicBezTo>
                      <a:pt x="138907" y="2015531"/>
                      <a:pt x="120834" y="2033604"/>
                      <a:pt x="120834" y="2055899"/>
                    </a:cubicBezTo>
                    <a:cubicBezTo>
                      <a:pt x="120834" y="2078194"/>
                      <a:pt x="138907" y="2096267"/>
                      <a:pt x="161202" y="2096267"/>
                    </a:cubicBezTo>
                    <a:cubicBezTo>
                      <a:pt x="183497" y="2096267"/>
                      <a:pt x="201570" y="2078194"/>
                      <a:pt x="201570" y="2055899"/>
                    </a:cubicBezTo>
                    <a:cubicBezTo>
                      <a:pt x="201570" y="2033604"/>
                      <a:pt x="183497" y="2015531"/>
                      <a:pt x="161202" y="2015531"/>
                    </a:cubicBezTo>
                    <a:close/>
                    <a:moveTo>
                      <a:pt x="76766" y="2015531"/>
                    </a:moveTo>
                    <a:cubicBezTo>
                      <a:pt x="54471" y="2015531"/>
                      <a:pt x="36398" y="2033604"/>
                      <a:pt x="36398" y="2055899"/>
                    </a:cubicBezTo>
                    <a:cubicBezTo>
                      <a:pt x="36398" y="2078194"/>
                      <a:pt x="54471" y="2096267"/>
                      <a:pt x="76766" y="2096267"/>
                    </a:cubicBezTo>
                    <a:cubicBezTo>
                      <a:pt x="99061" y="2096267"/>
                      <a:pt x="117134" y="2078194"/>
                      <a:pt x="117134" y="2055899"/>
                    </a:cubicBezTo>
                    <a:cubicBezTo>
                      <a:pt x="117134" y="2033604"/>
                      <a:pt x="99061" y="2015531"/>
                      <a:pt x="76766" y="2015531"/>
                    </a:cubicBezTo>
                    <a:close/>
                    <a:moveTo>
                      <a:pt x="1343312" y="1929482"/>
                    </a:moveTo>
                    <a:cubicBezTo>
                      <a:pt x="1321017" y="1929482"/>
                      <a:pt x="1302944" y="1947555"/>
                      <a:pt x="1302944" y="1969850"/>
                    </a:cubicBezTo>
                    <a:cubicBezTo>
                      <a:pt x="1302944" y="1992145"/>
                      <a:pt x="1321017" y="2010218"/>
                      <a:pt x="1343312" y="2010218"/>
                    </a:cubicBezTo>
                    <a:cubicBezTo>
                      <a:pt x="1365607" y="2010218"/>
                      <a:pt x="1383680" y="1992145"/>
                      <a:pt x="1383680" y="1969850"/>
                    </a:cubicBezTo>
                    <a:cubicBezTo>
                      <a:pt x="1383680" y="1947555"/>
                      <a:pt x="1365607" y="1929482"/>
                      <a:pt x="1343312" y="1929482"/>
                    </a:cubicBezTo>
                    <a:close/>
                    <a:moveTo>
                      <a:pt x="1258874" y="1929482"/>
                    </a:moveTo>
                    <a:cubicBezTo>
                      <a:pt x="1236579" y="1929482"/>
                      <a:pt x="1218506" y="1947555"/>
                      <a:pt x="1218506" y="1969850"/>
                    </a:cubicBezTo>
                    <a:cubicBezTo>
                      <a:pt x="1218506" y="1992145"/>
                      <a:pt x="1236579" y="2010218"/>
                      <a:pt x="1258874" y="2010218"/>
                    </a:cubicBezTo>
                    <a:cubicBezTo>
                      <a:pt x="1281169" y="2010218"/>
                      <a:pt x="1299242" y="1992145"/>
                      <a:pt x="1299242" y="1969850"/>
                    </a:cubicBezTo>
                    <a:cubicBezTo>
                      <a:pt x="1299242" y="1947555"/>
                      <a:pt x="1281169" y="1929482"/>
                      <a:pt x="1258874" y="1929482"/>
                    </a:cubicBezTo>
                    <a:close/>
                    <a:moveTo>
                      <a:pt x="1174438" y="1929482"/>
                    </a:moveTo>
                    <a:cubicBezTo>
                      <a:pt x="1152143" y="1929482"/>
                      <a:pt x="1134070" y="1947555"/>
                      <a:pt x="1134070" y="1969850"/>
                    </a:cubicBezTo>
                    <a:cubicBezTo>
                      <a:pt x="1134070" y="1992145"/>
                      <a:pt x="1152143" y="2010218"/>
                      <a:pt x="1174438" y="2010218"/>
                    </a:cubicBezTo>
                    <a:cubicBezTo>
                      <a:pt x="1196733" y="2010218"/>
                      <a:pt x="1214806" y="1992145"/>
                      <a:pt x="1214806" y="1969850"/>
                    </a:cubicBezTo>
                    <a:cubicBezTo>
                      <a:pt x="1214806" y="1947555"/>
                      <a:pt x="1196733" y="1929482"/>
                      <a:pt x="1174438" y="1929482"/>
                    </a:cubicBezTo>
                    <a:close/>
                    <a:moveTo>
                      <a:pt x="1090002" y="1929482"/>
                    </a:moveTo>
                    <a:cubicBezTo>
                      <a:pt x="1067707" y="1929482"/>
                      <a:pt x="1049634" y="1947555"/>
                      <a:pt x="1049634" y="1969850"/>
                    </a:cubicBezTo>
                    <a:cubicBezTo>
                      <a:pt x="1049634" y="1992145"/>
                      <a:pt x="1067707" y="2010218"/>
                      <a:pt x="1090002" y="2010218"/>
                    </a:cubicBezTo>
                    <a:cubicBezTo>
                      <a:pt x="1112297" y="2010218"/>
                      <a:pt x="1130370" y="1992145"/>
                      <a:pt x="1130370" y="1969850"/>
                    </a:cubicBezTo>
                    <a:cubicBezTo>
                      <a:pt x="1130370" y="1947555"/>
                      <a:pt x="1112297" y="1929482"/>
                      <a:pt x="1090002" y="1929482"/>
                    </a:cubicBezTo>
                    <a:close/>
                    <a:moveTo>
                      <a:pt x="1005565" y="1929482"/>
                    </a:moveTo>
                    <a:cubicBezTo>
                      <a:pt x="983270" y="1929482"/>
                      <a:pt x="965197" y="1947555"/>
                      <a:pt x="965197" y="1969850"/>
                    </a:cubicBezTo>
                    <a:cubicBezTo>
                      <a:pt x="965197" y="1992145"/>
                      <a:pt x="983270" y="2010218"/>
                      <a:pt x="1005565" y="2010218"/>
                    </a:cubicBezTo>
                    <a:cubicBezTo>
                      <a:pt x="1027860" y="2010218"/>
                      <a:pt x="1045933" y="1992145"/>
                      <a:pt x="1045933" y="1969850"/>
                    </a:cubicBezTo>
                    <a:cubicBezTo>
                      <a:pt x="1045933" y="1947555"/>
                      <a:pt x="1027860" y="1929482"/>
                      <a:pt x="1005565" y="1929482"/>
                    </a:cubicBezTo>
                    <a:close/>
                    <a:moveTo>
                      <a:pt x="921129" y="1929482"/>
                    </a:moveTo>
                    <a:cubicBezTo>
                      <a:pt x="898834" y="1929482"/>
                      <a:pt x="880761" y="1947555"/>
                      <a:pt x="880761" y="1969850"/>
                    </a:cubicBezTo>
                    <a:cubicBezTo>
                      <a:pt x="880761" y="1992145"/>
                      <a:pt x="898834" y="2010218"/>
                      <a:pt x="921129" y="2010218"/>
                    </a:cubicBezTo>
                    <a:cubicBezTo>
                      <a:pt x="943424" y="2010218"/>
                      <a:pt x="961497" y="1992145"/>
                      <a:pt x="961497" y="1969850"/>
                    </a:cubicBezTo>
                    <a:cubicBezTo>
                      <a:pt x="961497" y="1947555"/>
                      <a:pt x="943424" y="1929482"/>
                      <a:pt x="921129" y="1929482"/>
                    </a:cubicBezTo>
                    <a:close/>
                    <a:moveTo>
                      <a:pt x="836693" y="1929482"/>
                    </a:moveTo>
                    <a:cubicBezTo>
                      <a:pt x="814398" y="1929482"/>
                      <a:pt x="796325" y="1947555"/>
                      <a:pt x="796325" y="1969850"/>
                    </a:cubicBezTo>
                    <a:cubicBezTo>
                      <a:pt x="796325" y="1992145"/>
                      <a:pt x="814398" y="2010218"/>
                      <a:pt x="836693" y="2010218"/>
                    </a:cubicBezTo>
                    <a:cubicBezTo>
                      <a:pt x="858988" y="2010218"/>
                      <a:pt x="877061" y="1992145"/>
                      <a:pt x="877061" y="1969850"/>
                    </a:cubicBezTo>
                    <a:cubicBezTo>
                      <a:pt x="877061" y="1947555"/>
                      <a:pt x="858988" y="1929482"/>
                      <a:pt x="836693" y="1929482"/>
                    </a:cubicBezTo>
                    <a:close/>
                    <a:moveTo>
                      <a:pt x="752256" y="1929482"/>
                    </a:moveTo>
                    <a:cubicBezTo>
                      <a:pt x="729961" y="1929482"/>
                      <a:pt x="711888" y="1947555"/>
                      <a:pt x="711888" y="1969850"/>
                    </a:cubicBezTo>
                    <a:cubicBezTo>
                      <a:pt x="711888" y="1992145"/>
                      <a:pt x="729961" y="2010218"/>
                      <a:pt x="752256" y="2010218"/>
                    </a:cubicBezTo>
                    <a:cubicBezTo>
                      <a:pt x="774551" y="2010218"/>
                      <a:pt x="792624" y="1992145"/>
                      <a:pt x="792624" y="1969850"/>
                    </a:cubicBezTo>
                    <a:cubicBezTo>
                      <a:pt x="792624" y="1947555"/>
                      <a:pt x="774551" y="1929482"/>
                      <a:pt x="752256" y="1929482"/>
                    </a:cubicBezTo>
                    <a:close/>
                    <a:moveTo>
                      <a:pt x="667820" y="1929482"/>
                    </a:moveTo>
                    <a:cubicBezTo>
                      <a:pt x="645525" y="1929482"/>
                      <a:pt x="627452" y="1947555"/>
                      <a:pt x="627452" y="1969850"/>
                    </a:cubicBezTo>
                    <a:cubicBezTo>
                      <a:pt x="627452" y="1992145"/>
                      <a:pt x="645525" y="2010218"/>
                      <a:pt x="667820" y="2010218"/>
                    </a:cubicBezTo>
                    <a:cubicBezTo>
                      <a:pt x="690115" y="2010218"/>
                      <a:pt x="708188" y="1992145"/>
                      <a:pt x="708188" y="1969850"/>
                    </a:cubicBezTo>
                    <a:cubicBezTo>
                      <a:pt x="708188" y="1947555"/>
                      <a:pt x="690115" y="1929482"/>
                      <a:pt x="667820" y="1929482"/>
                    </a:cubicBezTo>
                    <a:close/>
                    <a:moveTo>
                      <a:pt x="583384" y="1929482"/>
                    </a:moveTo>
                    <a:cubicBezTo>
                      <a:pt x="561089" y="1929482"/>
                      <a:pt x="543016" y="1947555"/>
                      <a:pt x="543016" y="1969850"/>
                    </a:cubicBezTo>
                    <a:cubicBezTo>
                      <a:pt x="543016" y="1992145"/>
                      <a:pt x="561089" y="2010218"/>
                      <a:pt x="583384" y="2010218"/>
                    </a:cubicBezTo>
                    <a:cubicBezTo>
                      <a:pt x="605679" y="2010218"/>
                      <a:pt x="623752" y="1992145"/>
                      <a:pt x="623752" y="1969850"/>
                    </a:cubicBezTo>
                    <a:cubicBezTo>
                      <a:pt x="623752" y="1947555"/>
                      <a:pt x="605679" y="1929482"/>
                      <a:pt x="583384" y="1929482"/>
                    </a:cubicBezTo>
                    <a:close/>
                    <a:moveTo>
                      <a:pt x="498947" y="1929482"/>
                    </a:moveTo>
                    <a:cubicBezTo>
                      <a:pt x="476652" y="1929482"/>
                      <a:pt x="458579" y="1947555"/>
                      <a:pt x="458579" y="1969850"/>
                    </a:cubicBezTo>
                    <a:cubicBezTo>
                      <a:pt x="458579" y="1992145"/>
                      <a:pt x="476652" y="2010218"/>
                      <a:pt x="498947" y="2010218"/>
                    </a:cubicBezTo>
                    <a:cubicBezTo>
                      <a:pt x="521242" y="2010218"/>
                      <a:pt x="539315" y="1992145"/>
                      <a:pt x="539315" y="1969850"/>
                    </a:cubicBezTo>
                    <a:cubicBezTo>
                      <a:pt x="539315" y="1947555"/>
                      <a:pt x="521242" y="1929482"/>
                      <a:pt x="498947" y="1929482"/>
                    </a:cubicBezTo>
                    <a:close/>
                    <a:moveTo>
                      <a:pt x="414511" y="1929482"/>
                    </a:moveTo>
                    <a:cubicBezTo>
                      <a:pt x="392216" y="1929482"/>
                      <a:pt x="374143" y="1947555"/>
                      <a:pt x="374143" y="1969850"/>
                    </a:cubicBezTo>
                    <a:cubicBezTo>
                      <a:pt x="374143" y="1992145"/>
                      <a:pt x="392216" y="2010218"/>
                      <a:pt x="414511" y="2010218"/>
                    </a:cubicBezTo>
                    <a:cubicBezTo>
                      <a:pt x="436806" y="2010218"/>
                      <a:pt x="454879" y="1992145"/>
                      <a:pt x="454879" y="1969850"/>
                    </a:cubicBezTo>
                    <a:cubicBezTo>
                      <a:pt x="454879" y="1947555"/>
                      <a:pt x="436806" y="1929482"/>
                      <a:pt x="414511" y="1929482"/>
                    </a:cubicBezTo>
                    <a:close/>
                    <a:moveTo>
                      <a:pt x="330075" y="1929482"/>
                    </a:moveTo>
                    <a:cubicBezTo>
                      <a:pt x="307780" y="1929482"/>
                      <a:pt x="289707" y="1947555"/>
                      <a:pt x="289707" y="1969850"/>
                    </a:cubicBezTo>
                    <a:cubicBezTo>
                      <a:pt x="289707" y="1992145"/>
                      <a:pt x="307780" y="2010218"/>
                      <a:pt x="330075" y="2010218"/>
                    </a:cubicBezTo>
                    <a:cubicBezTo>
                      <a:pt x="352370" y="2010218"/>
                      <a:pt x="370443" y="1992145"/>
                      <a:pt x="370443" y="1969850"/>
                    </a:cubicBezTo>
                    <a:cubicBezTo>
                      <a:pt x="370443" y="1947555"/>
                      <a:pt x="352370" y="1929482"/>
                      <a:pt x="330075" y="1929482"/>
                    </a:cubicBezTo>
                    <a:close/>
                    <a:moveTo>
                      <a:pt x="245639" y="1929482"/>
                    </a:moveTo>
                    <a:cubicBezTo>
                      <a:pt x="223344" y="1929482"/>
                      <a:pt x="205271" y="1947555"/>
                      <a:pt x="205271" y="1969850"/>
                    </a:cubicBezTo>
                    <a:cubicBezTo>
                      <a:pt x="205271" y="1992145"/>
                      <a:pt x="223344" y="2010218"/>
                      <a:pt x="245639" y="2010218"/>
                    </a:cubicBezTo>
                    <a:cubicBezTo>
                      <a:pt x="267934" y="2010218"/>
                      <a:pt x="286007" y="1992145"/>
                      <a:pt x="286007" y="1969850"/>
                    </a:cubicBezTo>
                    <a:cubicBezTo>
                      <a:pt x="286007" y="1947555"/>
                      <a:pt x="267934" y="1929482"/>
                      <a:pt x="245639" y="1929482"/>
                    </a:cubicBezTo>
                    <a:close/>
                    <a:moveTo>
                      <a:pt x="161202" y="1929482"/>
                    </a:moveTo>
                    <a:cubicBezTo>
                      <a:pt x="138907" y="1929482"/>
                      <a:pt x="120834" y="1947555"/>
                      <a:pt x="120834" y="1969850"/>
                    </a:cubicBezTo>
                    <a:cubicBezTo>
                      <a:pt x="120834" y="1992145"/>
                      <a:pt x="138907" y="2010218"/>
                      <a:pt x="161202" y="2010218"/>
                    </a:cubicBezTo>
                    <a:cubicBezTo>
                      <a:pt x="183497" y="2010218"/>
                      <a:pt x="201570" y="1992145"/>
                      <a:pt x="201570" y="1969850"/>
                    </a:cubicBezTo>
                    <a:cubicBezTo>
                      <a:pt x="201570" y="1947555"/>
                      <a:pt x="183497" y="1929482"/>
                      <a:pt x="161202" y="1929482"/>
                    </a:cubicBezTo>
                    <a:close/>
                    <a:moveTo>
                      <a:pt x="76766" y="1929482"/>
                    </a:moveTo>
                    <a:cubicBezTo>
                      <a:pt x="54471" y="1929482"/>
                      <a:pt x="36398" y="1947555"/>
                      <a:pt x="36398" y="1969850"/>
                    </a:cubicBezTo>
                    <a:cubicBezTo>
                      <a:pt x="36398" y="1992145"/>
                      <a:pt x="54471" y="2010218"/>
                      <a:pt x="76766" y="2010218"/>
                    </a:cubicBezTo>
                    <a:cubicBezTo>
                      <a:pt x="99061" y="2010218"/>
                      <a:pt x="117134" y="1992145"/>
                      <a:pt x="117134" y="1969850"/>
                    </a:cubicBezTo>
                    <a:cubicBezTo>
                      <a:pt x="117134" y="1947555"/>
                      <a:pt x="99061" y="1929482"/>
                      <a:pt x="76766" y="1929482"/>
                    </a:cubicBezTo>
                    <a:close/>
                    <a:moveTo>
                      <a:pt x="1343312" y="1843433"/>
                    </a:moveTo>
                    <a:cubicBezTo>
                      <a:pt x="1321017" y="1843433"/>
                      <a:pt x="1302944" y="1861506"/>
                      <a:pt x="1302944" y="1883801"/>
                    </a:cubicBezTo>
                    <a:cubicBezTo>
                      <a:pt x="1302944" y="1906096"/>
                      <a:pt x="1321017" y="1924169"/>
                      <a:pt x="1343312" y="1924169"/>
                    </a:cubicBezTo>
                    <a:cubicBezTo>
                      <a:pt x="1365607" y="1924169"/>
                      <a:pt x="1383680" y="1906096"/>
                      <a:pt x="1383680" y="1883801"/>
                    </a:cubicBezTo>
                    <a:cubicBezTo>
                      <a:pt x="1383680" y="1861506"/>
                      <a:pt x="1365607" y="1843433"/>
                      <a:pt x="1343312" y="1843433"/>
                    </a:cubicBezTo>
                    <a:close/>
                    <a:moveTo>
                      <a:pt x="1258874" y="1843433"/>
                    </a:moveTo>
                    <a:cubicBezTo>
                      <a:pt x="1236579" y="1843433"/>
                      <a:pt x="1218506" y="1861506"/>
                      <a:pt x="1218506" y="1883801"/>
                    </a:cubicBezTo>
                    <a:cubicBezTo>
                      <a:pt x="1218506" y="1906096"/>
                      <a:pt x="1236579" y="1924169"/>
                      <a:pt x="1258874" y="1924169"/>
                    </a:cubicBezTo>
                    <a:cubicBezTo>
                      <a:pt x="1281169" y="1924169"/>
                      <a:pt x="1299242" y="1906096"/>
                      <a:pt x="1299242" y="1883801"/>
                    </a:cubicBezTo>
                    <a:cubicBezTo>
                      <a:pt x="1299242" y="1861506"/>
                      <a:pt x="1281169" y="1843433"/>
                      <a:pt x="1258874" y="1843433"/>
                    </a:cubicBezTo>
                    <a:close/>
                    <a:moveTo>
                      <a:pt x="1174438" y="1843433"/>
                    </a:moveTo>
                    <a:cubicBezTo>
                      <a:pt x="1152143" y="1843433"/>
                      <a:pt x="1134070" y="1861506"/>
                      <a:pt x="1134070" y="1883801"/>
                    </a:cubicBezTo>
                    <a:cubicBezTo>
                      <a:pt x="1134070" y="1906096"/>
                      <a:pt x="1152143" y="1924169"/>
                      <a:pt x="1174438" y="1924169"/>
                    </a:cubicBezTo>
                    <a:cubicBezTo>
                      <a:pt x="1196733" y="1924169"/>
                      <a:pt x="1214806" y="1906096"/>
                      <a:pt x="1214806" y="1883801"/>
                    </a:cubicBezTo>
                    <a:cubicBezTo>
                      <a:pt x="1214806" y="1861506"/>
                      <a:pt x="1196733" y="1843433"/>
                      <a:pt x="1174438" y="1843433"/>
                    </a:cubicBezTo>
                    <a:close/>
                    <a:moveTo>
                      <a:pt x="1090002" y="1843433"/>
                    </a:moveTo>
                    <a:cubicBezTo>
                      <a:pt x="1067707" y="1843433"/>
                      <a:pt x="1049634" y="1861506"/>
                      <a:pt x="1049634" y="1883801"/>
                    </a:cubicBezTo>
                    <a:cubicBezTo>
                      <a:pt x="1049634" y="1906096"/>
                      <a:pt x="1067707" y="1924169"/>
                      <a:pt x="1090002" y="1924169"/>
                    </a:cubicBezTo>
                    <a:cubicBezTo>
                      <a:pt x="1112297" y="1924169"/>
                      <a:pt x="1130370" y="1906096"/>
                      <a:pt x="1130370" y="1883801"/>
                    </a:cubicBezTo>
                    <a:cubicBezTo>
                      <a:pt x="1130370" y="1861506"/>
                      <a:pt x="1112297" y="1843433"/>
                      <a:pt x="1090002" y="1843433"/>
                    </a:cubicBezTo>
                    <a:close/>
                    <a:moveTo>
                      <a:pt x="1005565" y="1843433"/>
                    </a:moveTo>
                    <a:cubicBezTo>
                      <a:pt x="983270" y="1843433"/>
                      <a:pt x="965197" y="1861506"/>
                      <a:pt x="965197" y="1883801"/>
                    </a:cubicBezTo>
                    <a:cubicBezTo>
                      <a:pt x="965197" y="1906096"/>
                      <a:pt x="983270" y="1924169"/>
                      <a:pt x="1005565" y="1924169"/>
                    </a:cubicBezTo>
                    <a:cubicBezTo>
                      <a:pt x="1027860" y="1924169"/>
                      <a:pt x="1045933" y="1906096"/>
                      <a:pt x="1045933" y="1883801"/>
                    </a:cubicBezTo>
                    <a:cubicBezTo>
                      <a:pt x="1045933" y="1861506"/>
                      <a:pt x="1027860" y="1843433"/>
                      <a:pt x="1005565" y="1843433"/>
                    </a:cubicBezTo>
                    <a:close/>
                    <a:moveTo>
                      <a:pt x="921129" y="1843433"/>
                    </a:moveTo>
                    <a:cubicBezTo>
                      <a:pt x="898834" y="1843433"/>
                      <a:pt x="880761" y="1861506"/>
                      <a:pt x="880761" y="1883801"/>
                    </a:cubicBezTo>
                    <a:cubicBezTo>
                      <a:pt x="880761" y="1906096"/>
                      <a:pt x="898834" y="1924169"/>
                      <a:pt x="921129" y="1924169"/>
                    </a:cubicBezTo>
                    <a:cubicBezTo>
                      <a:pt x="943424" y="1924169"/>
                      <a:pt x="961497" y="1906096"/>
                      <a:pt x="961497" y="1883801"/>
                    </a:cubicBezTo>
                    <a:cubicBezTo>
                      <a:pt x="961497" y="1861506"/>
                      <a:pt x="943424" y="1843433"/>
                      <a:pt x="921129" y="1843433"/>
                    </a:cubicBezTo>
                    <a:close/>
                    <a:moveTo>
                      <a:pt x="836693" y="1843433"/>
                    </a:moveTo>
                    <a:cubicBezTo>
                      <a:pt x="814398" y="1843433"/>
                      <a:pt x="796325" y="1861506"/>
                      <a:pt x="796325" y="1883801"/>
                    </a:cubicBezTo>
                    <a:cubicBezTo>
                      <a:pt x="796325" y="1906096"/>
                      <a:pt x="814398" y="1924169"/>
                      <a:pt x="836693" y="1924169"/>
                    </a:cubicBezTo>
                    <a:cubicBezTo>
                      <a:pt x="858988" y="1924169"/>
                      <a:pt x="877061" y="1906096"/>
                      <a:pt x="877061" y="1883801"/>
                    </a:cubicBezTo>
                    <a:cubicBezTo>
                      <a:pt x="877061" y="1861506"/>
                      <a:pt x="858988" y="1843433"/>
                      <a:pt x="836693" y="1843433"/>
                    </a:cubicBezTo>
                    <a:close/>
                    <a:moveTo>
                      <a:pt x="752256" y="1843433"/>
                    </a:moveTo>
                    <a:cubicBezTo>
                      <a:pt x="729961" y="1843433"/>
                      <a:pt x="711888" y="1861506"/>
                      <a:pt x="711888" y="1883801"/>
                    </a:cubicBezTo>
                    <a:cubicBezTo>
                      <a:pt x="711888" y="1906096"/>
                      <a:pt x="729961" y="1924169"/>
                      <a:pt x="752256" y="1924169"/>
                    </a:cubicBezTo>
                    <a:cubicBezTo>
                      <a:pt x="774551" y="1924169"/>
                      <a:pt x="792624" y="1906096"/>
                      <a:pt x="792624" y="1883801"/>
                    </a:cubicBezTo>
                    <a:cubicBezTo>
                      <a:pt x="792624" y="1861506"/>
                      <a:pt x="774551" y="1843433"/>
                      <a:pt x="752256" y="1843433"/>
                    </a:cubicBezTo>
                    <a:close/>
                    <a:moveTo>
                      <a:pt x="667820" y="1843433"/>
                    </a:moveTo>
                    <a:cubicBezTo>
                      <a:pt x="645525" y="1843433"/>
                      <a:pt x="627452" y="1861506"/>
                      <a:pt x="627452" y="1883801"/>
                    </a:cubicBezTo>
                    <a:cubicBezTo>
                      <a:pt x="627452" y="1906096"/>
                      <a:pt x="645525" y="1924169"/>
                      <a:pt x="667820" y="1924169"/>
                    </a:cubicBezTo>
                    <a:cubicBezTo>
                      <a:pt x="690115" y="1924169"/>
                      <a:pt x="708188" y="1906096"/>
                      <a:pt x="708188" y="1883801"/>
                    </a:cubicBezTo>
                    <a:cubicBezTo>
                      <a:pt x="708188" y="1861506"/>
                      <a:pt x="690115" y="1843433"/>
                      <a:pt x="667820" y="1843433"/>
                    </a:cubicBezTo>
                    <a:close/>
                    <a:moveTo>
                      <a:pt x="583384" y="1843433"/>
                    </a:moveTo>
                    <a:cubicBezTo>
                      <a:pt x="561089" y="1843433"/>
                      <a:pt x="543016" y="1861506"/>
                      <a:pt x="543016" y="1883801"/>
                    </a:cubicBezTo>
                    <a:cubicBezTo>
                      <a:pt x="543016" y="1906096"/>
                      <a:pt x="561089" y="1924169"/>
                      <a:pt x="583384" y="1924169"/>
                    </a:cubicBezTo>
                    <a:cubicBezTo>
                      <a:pt x="605679" y="1924169"/>
                      <a:pt x="623752" y="1906096"/>
                      <a:pt x="623752" y="1883801"/>
                    </a:cubicBezTo>
                    <a:cubicBezTo>
                      <a:pt x="623752" y="1861506"/>
                      <a:pt x="605679" y="1843433"/>
                      <a:pt x="583384" y="1843433"/>
                    </a:cubicBezTo>
                    <a:close/>
                    <a:moveTo>
                      <a:pt x="498947" y="1843433"/>
                    </a:moveTo>
                    <a:cubicBezTo>
                      <a:pt x="476652" y="1843433"/>
                      <a:pt x="458579" y="1861506"/>
                      <a:pt x="458579" y="1883801"/>
                    </a:cubicBezTo>
                    <a:cubicBezTo>
                      <a:pt x="458579" y="1906096"/>
                      <a:pt x="476652" y="1924169"/>
                      <a:pt x="498947" y="1924169"/>
                    </a:cubicBezTo>
                    <a:cubicBezTo>
                      <a:pt x="521242" y="1924169"/>
                      <a:pt x="539315" y="1906096"/>
                      <a:pt x="539315" y="1883801"/>
                    </a:cubicBezTo>
                    <a:cubicBezTo>
                      <a:pt x="539315" y="1861506"/>
                      <a:pt x="521242" y="1843433"/>
                      <a:pt x="498947" y="1843433"/>
                    </a:cubicBezTo>
                    <a:close/>
                    <a:moveTo>
                      <a:pt x="414511" y="1843433"/>
                    </a:moveTo>
                    <a:cubicBezTo>
                      <a:pt x="392216" y="1843433"/>
                      <a:pt x="374143" y="1861506"/>
                      <a:pt x="374143" y="1883801"/>
                    </a:cubicBezTo>
                    <a:cubicBezTo>
                      <a:pt x="374143" y="1906096"/>
                      <a:pt x="392216" y="1924169"/>
                      <a:pt x="414511" y="1924169"/>
                    </a:cubicBezTo>
                    <a:cubicBezTo>
                      <a:pt x="436806" y="1924169"/>
                      <a:pt x="454879" y="1906096"/>
                      <a:pt x="454879" y="1883801"/>
                    </a:cubicBezTo>
                    <a:cubicBezTo>
                      <a:pt x="454879" y="1861506"/>
                      <a:pt x="436806" y="1843433"/>
                      <a:pt x="414511" y="1843433"/>
                    </a:cubicBezTo>
                    <a:close/>
                    <a:moveTo>
                      <a:pt x="330075" y="1843433"/>
                    </a:moveTo>
                    <a:cubicBezTo>
                      <a:pt x="307780" y="1843433"/>
                      <a:pt x="289707" y="1861506"/>
                      <a:pt x="289707" y="1883801"/>
                    </a:cubicBezTo>
                    <a:cubicBezTo>
                      <a:pt x="289707" y="1906096"/>
                      <a:pt x="307780" y="1924169"/>
                      <a:pt x="330075" y="1924169"/>
                    </a:cubicBezTo>
                    <a:cubicBezTo>
                      <a:pt x="352370" y="1924169"/>
                      <a:pt x="370443" y="1906096"/>
                      <a:pt x="370443" y="1883801"/>
                    </a:cubicBezTo>
                    <a:cubicBezTo>
                      <a:pt x="370443" y="1861506"/>
                      <a:pt x="352370" y="1843433"/>
                      <a:pt x="330075" y="1843433"/>
                    </a:cubicBezTo>
                    <a:close/>
                    <a:moveTo>
                      <a:pt x="245639" y="1843433"/>
                    </a:moveTo>
                    <a:cubicBezTo>
                      <a:pt x="223344" y="1843433"/>
                      <a:pt x="205271" y="1861506"/>
                      <a:pt x="205271" y="1883801"/>
                    </a:cubicBezTo>
                    <a:cubicBezTo>
                      <a:pt x="205271" y="1906096"/>
                      <a:pt x="223344" y="1924169"/>
                      <a:pt x="245639" y="1924169"/>
                    </a:cubicBezTo>
                    <a:cubicBezTo>
                      <a:pt x="267934" y="1924169"/>
                      <a:pt x="286007" y="1906096"/>
                      <a:pt x="286007" y="1883801"/>
                    </a:cubicBezTo>
                    <a:cubicBezTo>
                      <a:pt x="286007" y="1861506"/>
                      <a:pt x="267934" y="1843433"/>
                      <a:pt x="245639" y="1843433"/>
                    </a:cubicBezTo>
                    <a:close/>
                    <a:moveTo>
                      <a:pt x="161202" y="1843433"/>
                    </a:moveTo>
                    <a:cubicBezTo>
                      <a:pt x="138907" y="1843433"/>
                      <a:pt x="120834" y="1861506"/>
                      <a:pt x="120834" y="1883801"/>
                    </a:cubicBezTo>
                    <a:cubicBezTo>
                      <a:pt x="120834" y="1906096"/>
                      <a:pt x="138907" y="1924169"/>
                      <a:pt x="161202" y="1924169"/>
                    </a:cubicBezTo>
                    <a:cubicBezTo>
                      <a:pt x="183497" y="1924169"/>
                      <a:pt x="201570" y="1906096"/>
                      <a:pt x="201570" y="1883801"/>
                    </a:cubicBezTo>
                    <a:cubicBezTo>
                      <a:pt x="201570" y="1861506"/>
                      <a:pt x="183497" y="1843433"/>
                      <a:pt x="161202" y="1843433"/>
                    </a:cubicBezTo>
                    <a:close/>
                    <a:moveTo>
                      <a:pt x="76766" y="1843433"/>
                    </a:moveTo>
                    <a:cubicBezTo>
                      <a:pt x="54471" y="1843433"/>
                      <a:pt x="36398" y="1861506"/>
                      <a:pt x="36398" y="1883801"/>
                    </a:cubicBezTo>
                    <a:cubicBezTo>
                      <a:pt x="36398" y="1906096"/>
                      <a:pt x="54471" y="1924169"/>
                      <a:pt x="76766" y="1924169"/>
                    </a:cubicBezTo>
                    <a:cubicBezTo>
                      <a:pt x="99061" y="1924169"/>
                      <a:pt x="117134" y="1906096"/>
                      <a:pt x="117134" y="1883801"/>
                    </a:cubicBezTo>
                    <a:cubicBezTo>
                      <a:pt x="117134" y="1861506"/>
                      <a:pt x="99061" y="1843433"/>
                      <a:pt x="76766" y="1843433"/>
                    </a:cubicBezTo>
                    <a:close/>
                    <a:moveTo>
                      <a:pt x="1343312" y="1757383"/>
                    </a:moveTo>
                    <a:cubicBezTo>
                      <a:pt x="1321017" y="1757383"/>
                      <a:pt x="1302944" y="1775456"/>
                      <a:pt x="1302944" y="1797751"/>
                    </a:cubicBezTo>
                    <a:cubicBezTo>
                      <a:pt x="1302944" y="1820046"/>
                      <a:pt x="1321017" y="1838119"/>
                      <a:pt x="1343312" y="1838119"/>
                    </a:cubicBezTo>
                    <a:cubicBezTo>
                      <a:pt x="1365607" y="1838119"/>
                      <a:pt x="1383680" y="1820046"/>
                      <a:pt x="1383680" y="1797751"/>
                    </a:cubicBezTo>
                    <a:cubicBezTo>
                      <a:pt x="1383680" y="1775456"/>
                      <a:pt x="1365607" y="1757383"/>
                      <a:pt x="1343312" y="1757383"/>
                    </a:cubicBezTo>
                    <a:close/>
                    <a:moveTo>
                      <a:pt x="1258874" y="1757383"/>
                    </a:moveTo>
                    <a:cubicBezTo>
                      <a:pt x="1236579" y="1757383"/>
                      <a:pt x="1218506" y="1775456"/>
                      <a:pt x="1218506" y="1797751"/>
                    </a:cubicBezTo>
                    <a:cubicBezTo>
                      <a:pt x="1218506" y="1820046"/>
                      <a:pt x="1236579" y="1838119"/>
                      <a:pt x="1258874" y="1838119"/>
                    </a:cubicBezTo>
                    <a:cubicBezTo>
                      <a:pt x="1281169" y="1838119"/>
                      <a:pt x="1299242" y="1820046"/>
                      <a:pt x="1299242" y="1797751"/>
                    </a:cubicBezTo>
                    <a:cubicBezTo>
                      <a:pt x="1299242" y="1775456"/>
                      <a:pt x="1281169" y="1757383"/>
                      <a:pt x="1258874" y="1757383"/>
                    </a:cubicBezTo>
                    <a:close/>
                    <a:moveTo>
                      <a:pt x="1174438" y="1757383"/>
                    </a:moveTo>
                    <a:cubicBezTo>
                      <a:pt x="1152143" y="1757383"/>
                      <a:pt x="1134070" y="1775456"/>
                      <a:pt x="1134070" y="1797751"/>
                    </a:cubicBezTo>
                    <a:cubicBezTo>
                      <a:pt x="1134070" y="1820046"/>
                      <a:pt x="1152143" y="1838119"/>
                      <a:pt x="1174438" y="1838119"/>
                    </a:cubicBezTo>
                    <a:cubicBezTo>
                      <a:pt x="1196733" y="1838119"/>
                      <a:pt x="1214806" y="1820046"/>
                      <a:pt x="1214806" y="1797751"/>
                    </a:cubicBezTo>
                    <a:cubicBezTo>
                      <a:pt x="1214806" y="1775456"/>
                      <a:pt x="1196733" y="1757383"/>
                      <a:pt x="1174438" y="1757383"/>
                    </a:cubicBezTo>
                    <a:close/>
                    <a:moveTo>
                      <a:pt x="1090002" y="1757383"/>
                    </a:moveTo>
                    <a:cubicBezTo>
                      <a:pt x="1067707" y="1757383"/>
                      <a:pt x="1049634" y="1775456"/>
                      <a:pt x="1049634" y="1797751"/>
                    </a:cubicBezTo>
                    <a:cubicBezTo>
                      <a:pt x="1049634" y="1820046"/>
                      <a:pt x="1067707" y="1838119"/>
                      <a:pt x="1090002" y="1838119"/>
                    </a:cubicBezTo>
                    <a:cubicBezTo>
                      <a:pt x="1112297" y="1838119"/>
                      <a:pt x="1130370" y="1820046"/>
                      <a:pt x="1130370" y="1797751"/>
                    </a:cubicBezTo>
                    <a:cubicBezTo>
                      <a:pt x="1130370" y="1775456"/>
                      <a:pt x="1112297" y="1757383"/>
                      <a:pt x="1090002" y="1757383"/>
                    </a:cubicBezTo>
                    <a:close/>
                    <a:moveTo>
                      <a:pt x="1005565" y="1757383"/>
                    </a:moveTo>
                    <a:cubicBezTo>
                      <a:pt x="983270" y="1757383"/>
                      <a:pt x="965197" y="1775456"/>
                      <a:pt x="965197" y="1797751"/>
                    </a:cubicBezTo>
                    <a:cubicBezTo>
                      <a:pt x="965197" y="1820046"/>
                      <a:pt x="983270" y="1838119"/>
                      <a:pt x="1005565" y="1838119"/>
                    </a:cubicBezTo>
                    <a:cubicBezTo>
                      <a:pt x="1027860" y="1838119"/>
                      <a:pt x="1045933" y="1820046"/>
                      <a:pt x="1045933" y="1797751"/>
                    </a:cubicBezTo>
                    <a:cubicBezTo>
                      <a:pt x="1045933" y="1775456"/>
                      <a:pt x="1027860" y="1757383"/>
                      <a:pt x="1005565" y="1757383"/>
                    </a:cubicBezTo>
                    <a:close/>
                    <a:moveTo>
                      <a:pt x="921129" y="1757383"/>
                    </a:moveTo>
                    <a:cubicBezTo>
                      <a:pt x="898834" y="1757383"/>
                      <a:pt x="880761" y="1775456"/>
                      <a:pt x="880761" y="1797751"/>
                    </a:cubicBezTo>
                    <a:cubicBezTo>
                      <a:pt x="880761" y="1820046"/>
                      <a:pt x="898834" y="1838119"/>
                      <a:pt x="921129" y="1838119"/>
                    </a:cubicBezTo>
                    <a:cubicBezTo>
                      <a:pt x="943424" y="1838119"/>
                      <a:pt x="961497" y="1820046"/>
                      <a:pt x="961497" y="1797751"/>
                    </a:cubicBezTo>
                    <a:cubicBezTo>
                      <a:pt x="961497" y="1775456"/>
                      <a:pt x="943424" y="1757383"/>
                      <a:pt x="921129" y="1757383"/>
                    </a:cubicBezTo>
                    <a:close/>
                    <a:moveTo>
                      <a:pt x="836693" y="1757383"/>
                    </a:moveTo>
                    <a:cubicBezTo>
                      <a:pt x="814398" y="1757383"/>
                      <a:pt x="796325" y="1775456"/>
                      <a:pt x="796325" y="1797751"/>
                    </a:cubicBezTo>
                    <a:cubicBezTo>
                      <a:pt x="796325" y="1820046"/>
                      <a:pt x="814398" y="1838119"/>
                      <a:pt x="836693" y="1838119"/>
                    </a:cubicBezTo>
                    <a:cubicBezTo>
                      <a:pt x="858988" y="1838119"/>
                      <a:pt x="877061" y="1820046"/>
                      <a:pt x="877061" y="1797751"/>
                    </a:cubicBezTo>
                    <a:cubicBezTo>
                      <a:pt x="877061" y="1775456"/>
                      <a:pt x="858988" y="1757383"/>
                      <a:pt x="836693" y="1757383"/>
                    </a:cubicBezTo>
                    <a:close/>
                    <a:moveTo>
                      <a:pt x="752256" y="1757383"/>
                    </a:moveTo>
                    <a:cubicBezTo>
                      <a:pt x="729961" y="1757383"/>
                      <a:pt x="711888" y="1775456"/>
                      <a:pt x="711888" y="1797751"/>
                    </a:cubicBezTo>
                    <a:cubicBezTo>
                      <a:pt x="711888" y="1820046"/>
                      <a:pt x="729961" y="1838119"/>
                      <a:pt x="752256" y="1838119"/>
                    </a:cubicBezTo>
                    <a:cubicBezTo>
                      <a:pt x="774551" y="1838119"/>
                      <a:pt x="792624" y="1820046"/>
                      <a:pt x="792624" y="1797751"/>
                    </a:cubicBezTo>
                    <a:cubicBezTo>
                      <a:pt x="792624" y="1775456"/>
                      <a:pt x="774551" y="1757383"/>
                      <a:pt x="752256" y="1757383"/>
                    </a:cubicBezTo>
                    <a:close/>
                    <a:moveTo>
                      <a:pt x="667820" y="1757383"/>
                    </a:moveTo>
                    <a:cubicBezTo>
                      <a:pt x="645525" y="1757383"/>
                      <a:pt x="627452" y="1775456"/>
                      <a:pt x="627452" y="1797751"/>
                    </a:cubicBezTo>
                    <a:cubicBezTo>
                      <a:pt x="627452" y="1820046"/>
                      <a:pt x="645525" y="1838119"/>
                      <a:pt x="667820" y="1838119"/>
                    </a:cubicBezTo>
                    <a:cubicBezTo>
                      <a:pt x="690115" y="1838119"/>
                      <a:pt x="708188" y="1820046"/>
                      <a:pt x="708188" y="1797751"/>
                    </a:cubicBezTo>
                    <a:cubicBezTo>
                      <a:pt x="708188" y="1775456"/>
                      <a:pt x="690115" y="1757383"/>
                      <a:pt x="667820" y="1757383"/>
                    </a:cubicBezTo>
                    <a:close/>
                    <a:moveTo>
                      <a:pt x="583384" y="1757383"/>
                    </a:moveTo>
                    <a:cubicBezTo>
                      <a:pt x="561089" y="1757383"/>
                      <a:pt x="543016" y="1775456"/>
                      <a:pt x="543016" y="1797751"/>
                    </a:cubicBezTo>
                    <a:cubicBezTo>
                      <a:pt x="543016" y="1820046"/>
                      <a:pt x="561089" y="1838119"/>
                      <a:pt x="583384" y="1838119"/>
                    </a:cubicBezTo>
                    <a:cubicBezTo>
                      <a:pt x="605679" y="1838119"/>
                      <a:pt x="623752" y="1820046"/>
                      <a:pt x="623752" y="1797751"/>
                    </a:cubicBezTo>
                    <a:cubicBezTo>
                      <a:pt x="623752" y="1775456"/>
                      <a:pt x="605679" y="1757383"/>
                      <a:pt x="583384" y="1757383"/>
                    </a:cubicBezTo>
                    <a:close/>
                    <a:moveTo>
                      <a:pt x="498947" y="1757383"/>
                    </a:moveTo>
                    <a:cubicBezTo>
                      <a:pt x="476652" y="1757383"/>
                      <a:pt x="458579" y="1775456"/>
                      <a:pt x="458579" y="1797751"/>
                    </a:cubicBezTo>
                    <a:cubicBezTo>
                      <a:pt x="458579" y="1820046"/>
                      <a:pt x="476652" y="1838119"/>
                      <a:pt x="498947" y="1838119"/>
                    </a:cubicBezTo>
                    <a:cubicBezTo>
                      <a:pt x="521242" y="1838119"/>
                      <a:pt x="539315" y="1820046"/>
                      <a:pt x="539315" y="1797751"/>
                    </a:cubicBezTo>
                    <a:cubicBezTo>
                      <a:pt x="539315" y="1775456"/>
                      <a:pt x="521242" y="1757383"/>
                      <a:pt x="498947" y="1757383"/>
                    </a:cubicBezTo>
                    <a:close/>
                    <a:moveTo>
                      <a:pt x="414511" y="1757383"/>
                    </a:moveTo>
                    <a:cubicBezTo>
                      <a:pt x="392216" y="1757383"/>
                      <a:pt x="374143" y="1775456"/>
                      <a:pt x="374143" y="1797751"/>
                    </a:cubicBezTo>
                    <a:cubicBezTo>
                      <a:pt x="374143" y="1820046"/>
                      <a:pt x="392216" y="1838119"/>
                      <a:pt x="414511" y="1838119"/>
                    </a:cubicBezTo>
                    <a:cubicBezTo>
                      <a:pt x="436806" y="1838119"/>
                      <a:pt x="454879" y="1820046"/>
                      <a:pt x="454879" y="1797751"/>
                    </a:cubicBezTo>
                    <a:cubicBezTo>
                      <a:pt x="454879" y="1775456"/>
                      <a:pt x="436806" y="1757383"/>
                      <a:pt x="414511" y="1757383"/>
                    </a:cubicBezTo>
                    <a:close/>
                    <a:moveTo>
                      <a:pt x="330075" y="1757383"/>
                    </a:moveTo>
                    <a:cubicBezTo>
                      <a:pt x="307780" y="1757383"/>
                      <a:pt x="289707" y="1775456"/>
                      <a:pt x="289707" y="1797751"/>
                    </a:cubicBezTo>
                    <a:cubicBezTo>
                      <a:pt x="289707" y="1820046"/>
                      <a:pt x="307780" y="1838119"/>
                      <a:pt x="330075" y="1838119"/>
                    </a:cubicBezTo>
                    <a:cubicBezTo>
                      <a:pt x="352370" y="1838119"/>
                      <a:pt x="370443" y="1820046"/>
                      <a:pt x="370443" y="1797751"/>
                    </a:cubicBezTo>
                    <a:cubicBezTo>
                      <a:pt x="370443" y="1775456"/>
                      <a:pt x="352370" y="1757383"/>
                      <a:pt x="330075" y="1757383"/>
                    </a:cubicBezTo>
                    <a:close/>
                    <a:moveTo>
                      <a:pt x="245639" y="1757383"/>
                    </a:moveTo>
                    <a:cubicBezTo>
                      <a:pt x="223344" y="1757383"/>
                      <a:pt x="205271" y="1775456"/>
                      <a:pt x="205271" y="1797751"/>
                    </a:cubicBezTo>
                    <a:cubicBezTo>
                      <a:pt x="205271" y="1820046"/>
                      <a:pt x="223344" y="1838119"/>
                      <a:pt x="245639" y="1838119"/>
                    </a:cubicBezTo>
                    <a:cubicBezTo>
                      <a:pt x="267934" y="1838119"/>
                      <a:pt x="286007" y="1820046"/>
                      <a:pt x="286007" y="1797751"/>
                    </a:cubicBezTo>
                    <a:cubicBezTo>
                      <a:pt x="286007" y="1775456"/>
                      <a:pt x="267934" y="1757383"/>
                      <a:pt x="245639" y="1757383"/>
                    </a:cubicBezTo>
                    <a:close/>
                    <a:moveTo>
                      <a:pt x="161202" y="1757383"/>
                    </a:moveTo>
                    <a:cubicBezTo>
                      <a:pt x="138907" y="1757383"/>
                      <a:pt x="120834" y="1775456"/>
                      <a:pt x="120834" y="1797751"/>
                    </a:cubicBezTo>
                    <a:cubicBezTo>
                      <a:pt x="120834" y="1820046"/>
                      <a:pt x="138907" y="1838119"/>
                      <a:pt x="161202" y="1838119"/>
                    </a:cubicBezTo>
                    <a:cubicBezTo>
                      <a:pt x="183497" y="1838119"/>
                      <a:pt x="201570" y="1820046"/>
                      <a:pt x="201570" y="1797751"/>
                    </a:cubicBezTo>
                    <a:cubicBezTo>
                      <a:pt x="201570" y="1775456"/>
                      <a:pt x="183497" y="1757383"/>
                      <a:pt x="161202" y="1757383"/>
                    </a:cubicBezTo>
                    <a:close/>
                    <a:moveTo>
                      <a:pt x="76766" y="1757383"/>
                    </a:moveTo>
                    <a:cubicBezTo>
                      <a:pt x="54471" y="1757383"/>
                      <a:pt x="36398" y="1775456"/>
                      <a:pt x="36398" y="1797751"/>
                    </a:cubicBezTo>
                    <a:cubicBezTo>
                      <a:pt x="36398" y="1820046"/>
                      <a:pt x="54471" y="1838119"/>
                      <a:pt x="76766" y="1838119"/>
                    </a:cubicBezTo>
                    <a:cubicBezTo>
                      <a:pt x="99061" y="1838119"/>
                      <a:pt x="117134" y="1820046"/>
                      <a:pt x="117134" y="1797751"/>
                    </a:cubicBezTo>
                    <a:cubicBezTo>
                      <a:pt x="117134" y="1775456"/>
                      <a:pt x="99061" y="1757383"/>
                      <a:pt x="76766" y="1757383"/>
                    </a:cubicBezTo>
                    <a:close/>
                    <a:moveTo>
                      <a:pt x="1343312" y="1671334"/>
                    </a:moveTo>
                    <a:cubicBezTo>
                      <a:pt x="1321017" y="1671334"/>
                      <a:pt x="1302944" y="1689407"/>
                      <a:pt x="1302944" y="1711702"/>
                    </a:cubicBezTo>
                    <a:cubicBezTo>
                      <a:pt x="1302944" y="1733997"/>
                      <a:pt x="1321017" y="1752070"/>
                      <a:pt x="1343312" y="1752070"/>
                    </a:cubicBezTo>
                    <a:cubicBezTo>
                      <a:pt x="1365607" y="1752070"/>
                      <a:pt x="1383680" y="1733997"/>
                      <a:pt x="1383680" y="1711702"/>
                    </a:cubicBezTo>
                    <a:cubicBezTo>
                      <a:pt x="1383680" y="1689407"/>
                      <a:pt x="1365607" y="1671334"/>
                      <a:pt x="1343312" y="1671334"/>
                    </a:cubicBezTo>
                    <a:close/>
                    <a:moveTo>
                      <a:pt x="1258874" y="1671334"/>
                    </a:moveTo>
                    <a:cubicBezTo>
                      <a:pt x="1236579" y="1671334"/>
                      <a:pt x="1218506" y="1689407"/>
                      <a:pt x="1218506" y="1711702"/>
                    </a:cubicBezTo>
                    <a:cubicBezTo>
                      <a:pt x="1218506" y="1733997"/>
                      <a:pt x="1236579" y="1752070"/>
                      <a:pt x="1258874" y="1752070"/>
                    </a:cubicBezTo>
                    <a:cubicBezTo>
                      <a:pt x="1281169" y="1752070"/>
                      <a:pt x="1299242" y="1733997"/>
                      <a:pt x="1299242" y="1711702"/>
                    </a:cubicBezTo>
                    <a:cubicBezTo>
                      <a:pt x="1299242" y="1689407"/>
                      <a:pt x="1281169" y="1671334"/>
                      <a:pt x="1258874" y="1671334"/>
                    </a:cubicBezTo>
                    <a:close/>
                    <a:moveTo>
                      <a:pt x="1174438" y="1671334"/>
                    </a:moveTo>
                    <a:cubicBezTo>
                      <a:pt x="1152143" y="1671334"/>
                      <a:pt x="1134070" y="1689407"/>
                      <a:pt x="1134070" y="1711702"/>
                    </a:cubicBezTo>
                    <a:cubicBezTo>
                      <a:pt x="1134070" y="1733997"/>
                      <a:pt x="1152143" y="1752070"/>
                      <a:pt x="1174438" y="1752070"/>
                    </a:cubicBezTo>
                    <a:cubicBezTo>
                      <a:pt x="1196733" y="1752070"/>
                      <a:pt x="1214806" y="1733997"/>
                      <a:pt x="1214806" y="1711702"/>
                    </a:cubicBezTo>
                    <a:cubicBezTo>
                      <a:pt x="1214806" y="1689407"/>
                      <a:pt x="1196733" y="1671334"/>
                      <a:pt x="1174438" y="1671334"/>
                    </a:cubicBezTo>
                    <a:close/>
                    <a:moveTo>
                      <a:pt x="1090002" y="1671334"/>
                    </a:moveTo>
                    <a:cubicBezTo>
                      <a:pt x="1067707" y="1671334"/>
                      <a:pt x="1049634" y="1689407"/>
                      <a:pt x="1049634" y="1711702"/>
                    </a:cubicBezTo>
                    <a:cubicBezTo>
                      <a:pt x="1049634" y="1733997"/>
                      <a:pt x="1067707" y="1752070"/>
                      <a:pt x="1090002" y="1752070"/>
                    </a:cubicBezTo>
                    <a:cubicBezTo>
                      <a:pt x="1112297" y="1752070"/>
                      <a:pt x="1130370" y="1733997"/>
                      <a:pt x="1130370" y="1711702"/>
                    </a:cubicBezTo>
                    <a:cubicBezTo>
                      <a:pt x="1130370" y="1689407"/>
                      <a:pt x="1112297" y="1671334"/>
                      <a:pt x="1090002" y="1671334"/>
                    </a:cubicBezTo>
                    <a:close/>
                    <a:moveTo>
                      <a:pt x="1005565" y="1671334"/>
                    </a:moveTo>
                    <a:cubicBezTo>
                      <a:pt x="983270" y="1671334"/>
                      <a:pt x="965197" y="1689407"/>
                      <a:pt x="965197" y="1711702"/>
                    </a:cubicBezTo>
                    <a:cubicBezTo>
                      <a:pt x="965197" y="1733997"/>
                      <a:pt x="983270" y="1752070"/>
                      <a:pt x="1005565" y="1752070"/>
                    </a:cubicBezTo>
                    <a:cubicBezTo>
                      <a:pt x="1027860" y="1752070"/>
                      <a:pt x="1045933" y="1733997"/>
                      <a:pt x="1045933" y="1711702"/>
                    </a:cubicBezTo>
                    <a:cubicBezTo>
                      <a:pt x="1045933" y="1689407"/>
                      <a:pt x="1027860" y="1671334"/>
                      <a:pt x="1005565" y="1671334"/>
                    </a:cubicBezTo>
                    <a:close/>
                    <a:moveTo>
                      <a:pt x="921129" y="1671334"/>
                    </a:moveTo>
                    <a:cubicBezTo>
                      <a:pt x="898834" y="1671334"/>
                      <a:pt x="880761" y="1689407"/>
                      <a:pt x="880761" y="1711702"/>
                    </a:cubicBezTo>
                    <a:cubicBezTo>
                      <a:pt x="880761" y="1733997"/>
                      <a:pt x="898834" y="1752070"/>
                      <a:pt x="921129" y="1752070"/>
                    </a:cubicBezTo>
                    <a:cubicBezTo>
                      <a:pt x="943424" y="1752070"/>
                      <a:pt x="961497" y="1733997"/>
                      <a:pt x="961497" y="1711702"/>
                    </a:cubicBezTo>
                    <a:cubicBezTo>
                      <a:pt x="961497" y="1689407"/>
                      <a:pt x="943424" y="1671334"/>
                      <a:pt x="921129" y="1671334"/>
                    </a:cubicBezTo>
                    <a:close/>
                    <a:moveTo>
                      <a:pt x="836693" y="1671334"/>
                    </a:moveTo>
                    <a:cubicBezTo>
                      <a:pt x="814398" y="1671334"/>
                      <a:pt x="796325" y="1689407"/>
                      <a:pt x="796325" y="1711702"/>
                    </a:cubicBezTo>
                    <a:cubicBezTo>
                      <a:pt x="796325" y="1733997"/>
                      <a:pt x="814398" y="1752070"/>
                      <a:pt x="836693" y="1752070"/>
                    </a:cubicBezTo>
                    <a:cubicBezTo>
                      <a:pt x="858988" y="1752070"/>
                      <a:pt x="877061" y="1733997"/>
                      <a:pt x="877061" y="1711702"/>
                    </a:cubicBezTo>
                    <a:cubicBezTo>
                      <a:pt x="877061" y="1689407"/>
                      <a:pt x="858988" y="1671334"/>
                      <a:pt x="836693" y="1671334"/>
                    </a:cubicBezTo>
                    <a:close/>
                    <a:moveTo>
                      <a:pt x="752256" y="1671334"/>
                    </a:moveTo>
                    <a:cubicBezTo>
                      <a:pt x="729961" y="1671334"/>
                      <a:pt x="711888" y="1689407"/>
                      <a:pt x="711888" y="1711702"/>
                    </a:cubicBezTo>
                    <a:cubicBezTo>
                      <a:pt x="711888" y="1733997"/>
                      <a:pt x="729961" y="1752070"/>
                      <a:pt x="752256" y="1752070"/>
                    </a:cubicBezTo>
                    <a:cubicBezTo>
                      <a:pt x="774551" y="1752070"/>
                      <a:pt x="792624" y="1733997"/>
                      <a:pt x="792624" y="1711702"/>
                    </a:cubicBezTo>
                    <a:cubicBezTo>
                      <a:pt x="792624" y="1689407"/>
                      <a:pt x="774551" y="1671334"/>
                      <a:pt x="752256" y="1671334"/>
                    </a:cubicBezTo>
                    <a:close/>
                    <a:moveTo>
                      <a:pt x="667820" y="1671334"/>
                    </a:moveTo>
                    <a:cubicBezTo>
                      <a:pt x="645525" y="1671334"/>
                      <a:pt x="627452" y="1689407"/>
                      <a:pt x="627452" y="1711702"/>
                    </a:cubicBezTo>
                    <a:cubicBezTo>
                      <a:pt x="627452" y="1733997"/>
                      <a:pt x="645525" y="1752070"/>
                      <a:pt x="667820" y="1752070"/>
                    </a:cubicBezTo>
                    <a:cubicBezTo>
                      <a:pt x="690115" y="1752070"/>
                      <a:pt x="708188" y="1733997"/>
                      <a:pt x="708188" y="1711702"/>
                    </a:cubicBezTo>
                    <a:cubicBezTo>
                      <a:pt x="708188" y="1689407"/>
                      <a:pt x="690115" y="1671334"/>
                      <a:pt x="667820" y="1671334"/>
                    </a:cubicBezTo>
                    <a:close/>
                    <a:moveTo>
                      <a:pt x="583384" y="1671334"/>
                    </a:moveTo>
                    <a:cubicBezTo>
                      <a:pt x="561089" y="1671334"/>
                      <a:pt x="543016" y="1689407"/>
                      <a:pt x="543016" y="1711702"/>
                    </a:cubicBezTo>
                    <a:cubicBezTo>
                      <a:pt x="543016" y="1733997"/>
                      <a:pt x="561089" y="1752070"/>
                      <a:pt x="583384" y="1752070"/>
                    </a:cubicBezTo>
                    <a:cubicBezTo>
                      <a:pt x="605679" y="1752070"/>
                      <a:pt x="623752" y="1733997"/>
                      <a:pt x="623752" y="1711702"/>
                    </a:cubicBezTo>
                    <a:cubicBezTo>
                      <a:pt x="623752" y="1689407"/>
                      <a:pt x="605679" y="1671334"/>
                      <a:pt x="583384" y="1671334"/>
                    </a:cubicBezTo>
                    <a:close/>
                    <a:moveTo>
                      <a:pt x="498947" y="1671334"/>
                    </a:moveTo>
                    <a:cubicBezTo>
                      <a:pt x="476652" y="1671334"/>
                      <a:pt x="458579" y="1689407"/>
                      <a:pt x="458579" y="1711702"/>
                    </a:cubicBezTo>
                    <a:cubicBezTo>
                      <a:pt x="458579" y="1733997"/>
                      <a:pt x="476652" y="1752070"/>
                      <a:pt x="498947" y="1752070"/>
                    </a:cubicBezTo>
                    <a:cubicBezTo>
                      <a:pt x="521242" y="1752070"/>
                      <a:pt x="539315" y="1733997"/>
                      <a:pt x="539315" y="1711702"/>
                    </a:cubicBezTo>
                    <a:cubicBezTo>
                      <a:pt x="539315" y="1689407"/>
                      <a:pt x="521242" y="1671334"/>
                      <a:pt x="498947" y="1671334"/>
                    </a:cubicBezTo>
                    <a:close/>
                    <a:moveTo>
                      <a:pt x="414511" y="1671334"/>
                    </a:moveTo>
                    <a:cubicBezTo>
                      <a:pt x="392216" y="1671334"/>
                      <a:pt x="374143" y="1689407"/>
                      <a:pt x="374143" y="1711702"/>
                    </a:cubicBezTo>
                    <a:cubicBezTo>
                      <a:pt x="374143" y="1733997"/>
                      <a:pt x="392216" y="1752070"/>
                      <a:pt x="414511" y="1752070"/>
                    </a:cubicBezTo>
                    <a:cubicBezTo>
                      <a:pt x="436806" y="1752070"/>
                      <a:pt x="454879" y="1733997"/>
                      <a:pt x="454879" y="1711702"/>
                    </a:cubicBezTo>
                    <a:cubicBezTo>
                      <a:pt x="454879" y="1689407"/>
                      <a:pt x="436806" y="1671334"/>
                      <a:pt x="414511" y="1671334"/>
                    </a:cubicBezTo>
                    <a:close/>
                    <a:moveTo>
                      <a:pt x="330075" y="1671334"/>
                    </a:moveTo>
                    <a:cubicBezTo>
                      <a:pt x="307780" y="1671334"/>
                      <a:pt x="289707" y="1689407"/>
                      <a:pt x="289707" y="1711702"/>
                    </a:cubicBezTo>
                    <a:cubicBezTo>
                      <a:pt x="289707" y="1733997"/>
                      <a:pt x="307780" y="1752070"/>
                      <a:pt x="330075" y="1752070"/>
                    </a:cubicBezTo>
                    <a:cubicBezTo>
                      <a:pt x="352370" y="1752070"/>
                      <a:pt x="370443" y="1733997"/>
                      <a:pt x="370443" y="1711702"/>
                    </a:cubicBezTo>
                    <a:cubicBezTo>
                      <a:pt x="370443" y="1689407"/>
                      <a:pt x="352370" y="1671334"/>
                      <a:pt x="330075" y="1671334"/>
                    </a:cubicBezTo>
                    <a:close/>
                    <a:moveTo>
                      <a:pt x="245639" y="1671334"/>
                    </a:moveTo>
                    <a:cubicBezTo>
                      <a:pt x="223344" y="1671334"/>
                      <a:pt x="205271" y="1689407"/>
                      <a:pt x="205271" y="1711702"/>
                    </a:cubicBezTo>
                    <a:cubicBezTo>
                      <a:pt x="205271" y="1733997"/>
                      <a:pt x="223344" y="1752070"/>
                      <a:pt x="245639" y="1752070"/>
                    </a:cubicBezTo>
                    <a:cubicBezTo>
                      <a:pt x="267934" y="1752070"/>
                      <a:pt x="286007" y="1733997"/>
                      <a:pt x="286007" y="1711702"/>
                    </a:cubicBezTo>
                    <a:cubicBezTo>
                      <a:pt x="286007" y="1689407"/>
                      <a:pt x="267934" y="1671334"/>
                      <a:pt x="245639" y="1671334"/>
                    </a:cubicBezTo>
                    <a:close/>
                    <a:moveTo>
                      <a:pt x="161202" y="1671334"/>
                    </a:moveTo>
                    <a:cubicBezTo>
                      <a:pt x="138907" y="1671334"/>
                      <a:pt x="120834" y="1689407"/>
                      <a:pt x="120834" y="1711702"/>
                    </a:cubicBezTo>
                    <a:cubicBezTo>
                      <a:pt x="120834" y="1733997"/>
                      <a:pt x="138907" y="1752070"/>
                      <a:pt x="161202" y="1752070"/>
                    </a:cubicBezTo>
                    <a:cubicBezTo>
                      <a:pt x="183497" y="1752070"/>
                      <a:pt x="201570" y="1733997"/>
                      <a:pt x="201570" y="1711702"/>
                    </a:cubicBezTo>
                    <a:cubicBezTo>
                      <a:pt x="201570" y="1689407"/>
                      <a:pt x="183497" y="1671334"/>
                      <a:pt x="161202" y="1671334"/>
                    </a:cubicBezTo>
                    <a:close/>
                    <a:moveTo>
                      <a:pt x="76766" y="1671334"/>
                    </a:moveTo>
                    <a:cubicBezTo>
                      <a:pt x="54471" y="1671334"/>
                      <a:pt x="36398" y="1689407"/>
                      <a:pt x="36398" y="1711702"/>
                    </a:cubicBezTo>
                    <a:cubicBezTo>
                      <a:pt x="36398" y="1733997"/>
                      <a:pt x="54471" y="1752070"/>
                      <a:pt x="76766" y="1752070"/>
                    </a:cubicBezTo>
                    <a:cubicBezTo>
                      <a:pt x="99061" y="1752070"/>
                      <a:pt x="117134" y="1733997"/>
                      <a:pt x="117134" y="1711702"/>
                    </a:cubicBezTo>
                    <a:cubicBezTo>
                      <a:pt x="117134" y="1689407"/>
                      <a:pt x="99061" y="1671334"/>
                      <a:pt x="76766" y="1671334"/>
                    </a:cubicBezTo>
                    <a:close/>
                    <a:moveTo>
                      <a:pt x="1343312" y="1585285"/>
                    </a:moveTo>
                    <a:cubicBezTo>
                      <a:pt x="1321017" y="1585285"/>
                      <a:pt x="1302944" y="1603358"/>
                      <a:pt x="1302944" y="1625653"/>
                    </a:cubicBezTo>
                    <a:cubicBezTo>
                      <a:pt x="1302944" y="1647948"/>
                      <a:pt x="1321017" y="1666021"/>
                      <a:pt x="1343312" y="1666021"/>
                    </a:cubicBezTo>
                    <a:cubicBezTo>
                      <a:pt x="1365607" y="1666021"/>
                      <a:pt x="1383680" y="1647948"/>
                      <a:pt x="1383680" y="1625653"/>
                    </a:cubicBezTo>
                    <a:cubicBezTo>
                      <a:pt x="1383680" y="1603358"/>
                      <a:pt x="1365607" y="1585285"/>
                      <a:pt x="1343312" y="1585285"/>
                    </a:cubicBezTo>
                    <a:close/>
                    <a:moveTo>
                      <a:pt x="1258874" y="1585285"/>
                    </a:moveTo>
                    <a:cubicBezTo>
                      <a:pt x="1236579" y="1585285"/>
                      <a:pt x="1218506" y="1603358"/>
                      <a:pt x="1218506" y="1625653"/>
                    </a:cubicBezTo>
                    <a:cubicBezTo>
                      <a:pt x="1218506" y="1647948"/>
                      <a:pt x="1236579" y="1666021"/>
                      <a:pt x="1258874" y="1666021"/>
                    </a:cubicBezTo>
                    <a:cubicBezTo>
                      <a:pt x="1281169" y="1666021"/>
                      <a:pt x="1299242" y="1647948"/>
                      <a:pt x="1299242" y="1625653"/>
                    </a:cubicBezTo>
                    <a:cubicBezTo>
                      <a:pt x="1299242" y="1603358"/>
                      <a:pt x="1281169" y="1585285"/>
                      <a:pt x="1258874" y="1585285"/>
                    </a:cubicBezTo>
                    <a:close/>
                    <a:moveTo>
                      <a:pt x="1174438" y="1585285"/>
                    </a:moveTo>
                    <a:cubicBezTo>
                      <a:pt x="1152143" y="1585285"/>
                      <a:pt x="1134070" y="1603358"/>
                      <a:pt x="1134070" y="1625653"/>
                    </a:cubicBezTo>
                    <a:cubicBezTo>
                      <a:pt x="1134070" y="1647948"/>
                      <a:pt x="1152143" y="1666021"/>
                      <a:pt x="1174438" y="1666021"/>
                    </a:cubicBezTo>
                    <a:cubicBezTo>
                      <a:pt x="1196733" y="1666021"/>
                      <a:pt x="1214806" y="1647948"/>
                      <a:pt x="1214806" y="1625653"/>
                    </a:cubicBezTo>
                    <a:cubicBezTo>
                      <a:pt x="1214806" y="1603358"/>
                      <a:pt x="1196733" y="1585285"/>
                      <a:pt x="1174438" y="1585285"/>
                    </a:cubicBezTo>
                    <a:close/>
                    <a:moveTo>
                      <a:pt x="1090002" y="1585285"/>
                    </a:moveTo>
                    <a:cubicBezTo>
                      <a:pt x="1067707" y="1585285"/>
                      <a:pt x="1049634" y="1603358"/>
                      <a:pt x="1049634" y="1625653"/>
                    </a:cubicBezTo>
                    <a:cubicBezTo>
                      <a:pt x="1049634" y="1647948"/>
                      <a:pt x="1067707" y="1666021"/>
                      <a:pt x="1090002" y="1666021"/>
                    </a:cubicBezTo>
                    <a:cubicBezTo>
                      <a:pt x="1112297" y="1666021"/>
                      <a:pt x="1130370" y="1647948"/>
                      <a:pt x="1130370" y="1625653"/>
                    </a:cubicBezTo>
                    <a:cubicBezTo>
                      <a:pt x="1130370" y="1603358"/>
                      <a:pt x="1112297" y="1585285"/>
                      <a:pt x="1090002" y="1585285"/>
                    </a:cubicBezTo>
                    <a:close/>
                    <a:moveTo>
                      <a:pt x="1005565" y="1585285"/>
                    </a:moveTo>
                    <a:cubicBezTo>
                      <a:pt x="983270" y="1585285"/>
                      <a:pt x="965197" y="1603358"/>
                      <a:pt x="965197" y="1625653"/>
                    </a:cubicBezTo>
                    <a:cubicBezTo>
                      <a:pt x="965197" y="1647948"/>
                      <a:pt x="983270" y="1666021"/>
                      <a:pt x="1005565" y="1666021"/>
                    </a:cubicBezTo>
                    <a:cubicBezTo>
                      <a:pt x="1027860" y="1666021"/>
                      <a:pt x="1045933" y="1647948"/>
                      <a:pt x="1045933" y="1625653"/>
                    </a:cubicBezTo>
                    <a:cubicBezTo>
                      <a:pt x="1045933" y="1603358"/>
                      <a:pt x="1027860" y="1585285"/>
                      <a:pt x="1005565" y="1585285"/>
                    </a:cubicBezTo>
                    <a:close/>
                    <a:moveTo>
                      <a:pt x="921129" y="1585285"/>
                    </a:moveTo>
                    <a:cubicBezTo>
                      <a:pt x="898834" y="1585285"/>
                      <a:pt x="880761" y="1603358"/>
                      <a:pt x="880761" y="1625653"/>
                    </a:cubicBezTo>
                    <a:cubicBezTo>
                      <a:pt x="880761" y="1647948"/>
                      <a:pt x="898834" y="1666021"/>
                      <a:pt x="921129" y="1666021"/>
                    </a:cubicBezTo>
                    <a:cubicBezTo>
                      <a:pt x="943424" y="1666021"/>
                      <a:pt x="961497" y="1647948"/>
                      <a:pt x="961497" y="1625653"/>
                    </a:cubicBezTo>
                    <a:cubicBezTo>
                      <a:pt x="961497" y="1603358"/>
                      <a:pt x="943424" y="1585285"/>
                      <a:pt x="921129" y="1585285"/>
                    </a:cubicBezTo>
                    <a:close/>
                    <a:moveTo>
                      <a:pt x="836693" y="1585285"/>
                    </a:moveTo>
                    <a:cubicBezTo>
                      <a:pt x="814398" y="1585285"/>
                      <a:pt x="796325" y="1603358"/>
                      <a:pt x="796325" y="1625653"/>
                    </a:cubicBezTo>
                    <a:cubicBezTo>
                      <a:pt x="796325" y="1647948"/>
                      <a:pt x="814398" y="1666021"/>
                      <a:pt x="836693" y="1666021"/>
                    </a:cubicBezTo>
                    <a:cubicBezTo>
                      <a:pt x="858988" y="1666021"/>
                      <a:pt x="877061" y="1647948"/>
                      <a:pt x="877061" y="1625653"/>
                    </a:cubicBezTo>
                    <a:cubicBezTo>
                      <a:pt x="877061" y="1603358"/>
                      <a:pt x="858988" y="1585285"/>
                      <a:pt x="836693" y="1585285"/>
                    </a:cubicBezTo>
                    <a:close/>
                    <a:moveTo>
                      <a:pt x="752256" y="1585285"/>
                    </a:moveTo>
                    <a:cubicBezTo>
                      <a:pt x="729961" y="1585285"/>
                      <a:pt x="711888" y="1603358"/>
                      <a:pt x="711888" y="1625653"/>
                    </a:cubicBezTo>
                    <a:cubicBezTo>
                      <a:pt x="711888" y="1647948"/>
                      <a:pt x="729961" y="1666021"/>
                      <a:pt x="752256" y="1666021"/>
                    </a:cubicBezTo>
                    <a:cubicBezTo>
                      <a:pt x="774551" y="1666021"/>
                      <a:pt x="792624" y="1647948"/>
                      <a:pt x="792624" y="1625653"/>
                    </a:cubicBezTo>
                    <a:cubicBezTo>
                      <a:pt x="792624" y="1603358"/>
                      <a:pt x="774551" y="1585285"/>
                      <a:pt x="752256" y="1585285"/>
                    </a:cubicBezTo>
                    <a:close/>
                    <a:moveTo>
                      <a:pt x="667820" y="1585285"/>
                    </a:moveTo>
                    <a:cubicBezTo>
                      <a:pt x="645525" y="1585285"/>
                      <a:pt x="627452" y="1603358"/>
                      <a:pt x="627452" y="1625653"/>
                    </a:cubicBezTo>
                    <a:cubicBezTo>
                      <a:pt x="627452" y="1647948"/>
                      <a:pt x="645525" y="1666021"/>
                      <a:pt x="667820" y="1666021"/>
                    </a:cubicBezTo>
                    <a:cubicBezTo>
                      <a:pt x="690115" y="1666021"/>
                      <a:pt x="708188" y="1647948"/>
                      <a:pt x="708188" y="1625653"/>
                    </a:cubicBezTo>
                    <a:cubicBezTo>
                      <a:pt x="708188" y="1603358"/>
                      <a:pt x="690115" y="1585285"/>
                      <a:pt x="667820" y="1585285"/>
                    </a:cubicBezTo>
                    <a:close/>
                    <a:moveTo>
                      <a:pt x="583384" y="1585285"/>
                    </a:moveTo>
                    <a:cubicBezTo>
                      <a:pt x="561089" y="1585285"/>
                      <a:pt x="543016" y="1603358"/>
                      <a:pt x="543016" y="1625653"/>
                    </a:cubicBezTo>
                    <a:cubicBezTo>
                      <a:pt x="543016" y="1647948"/>
                      <a:pt x="561089" y="1666021"/>
                      <a:pt x="583384" y="1666021"/>
                    </a:cubicBezTo>
                    <a:cubicBezTo>
                      <a:pt x="605679" y="1666021"/>
                      <a:pt x="623752" y="1647948"/>
                      <a:pt x="623752" y="1625653"/>
                    </a:cubicBezTo>
                    <a:cubicBezTo>
                      <a:pt x="623752" y="1603358"/>
                      <a:pt x="605679" y="1585285"/>
                      <a:pt x="583384" y="1585285"/>
                    </a:cubicBezTo>
                    <a:close/>
                    <a:moveTo>
                      <a:pt x="498947" y="1585285"/>
                    </a:moveTo>
                    <a:cubicBezTo>
                      <a:pt x="476652" y="1585285"/>
                      <a:pt x="458579" y="1603358"/>
                      <a:pt x="458579" y="1625653"/>
                    </a:cubicBezTo>
                    <a:cubicBezTo>
                      <a:pt x="458579" y="1647948"/>
                      <a:pt x="476652" y="1666021"/>
                      <a:pt x="498947" y="1666021"/>
                    </a:cubicBezTo>
                    <a:cubicBezTo>
                      <a:pt x="521242" y="1666021"/>
                      <a:pt x="539315" y="1647948"/>
                      <a:pt x="539315" y="1625653"/>
                    </a:cubicBezTo>
                    <a:cubicBezTo>
                      <a:pt x="539315" y="1603358"/>
                      <a:pt x="521242" y="1585285"/>
                      <a:pt x="498947" y="1585285"/>
                    </a:cubicBezTo>
                    <a:close/>
                    <a:moveTo>
                      <a:pt x="414511" y="1585285"/>
                    </a:moveTo>
                    <a:cubicBezTo>
                      <a:pt x="392216" y="1585285"/>
                      <a:pt x="374143" y="1603358"/>
                      <a:pt x="374143" y="1625653"/>
                    </a:cubicBezTo>
                    <a:cubicBezTo>
                      <a:pt x="374143" y="1647948"/>
                      <a:pt x="392216" y="1666021"/>
                      <a:pt x="414511" y="1666021"/>
                    </a:cubicBezTo>
                    <a:cubicBezTo>
                      <a:pt x="436806" y="1666021"/>
                      <a:pt x="454879" y="1647948"/>
                      <a:pt x="454879" y="1625653"/>
                    </a:cubicBezTo>
                    <a:cubicBezTo>
                      <a:pt x="454879" y="1603358"/>
                      <a:pt x="436806" y="1585285"/>
                      <a:pt x="414511" y="1585285"/>
                    </a:cubicBezTo>
                    <a:close/>
                    <a:moveTo>
                      <a:pt x="330075" y="1585285"/>
                    </a:moveTo>
                    <a:cubicBezTo>
                      <a:pt x="307780" y="1585285"/>
                      <a:pt x="289707" y="1603358"/>
                      <a:pt x="289707" y="1625653"/>
                    </a:cubicBezTo>
                    <a:cubicBezTo>
                      <a:pt x="289707" y="1647948"/>
                      <a:pt x="307780" y="1666021"/>
                      <a:pt x="330075" y="1666021"/>
                    </a:cubicBezTo>
                    <a:cubicBezTo>
                      <a:pt x="352370" y="1666021"/>
                      <a:pt x="370443" y="1647948"/>
                      <a:pt x="370443" y="1625653"/>
                    </a:cubicBezTo>
                    <a:cubicBezTo>
                      <a:pt x="370443" y="1603358"/>
                      <a:pt x="352370" y="1585285"/>
                      <a:pt x="330075" y="1585285"/>
                    </a:cubicBezTo>
                    <a:close/>
                    <a:moveTo>
                      <a:pt x="245639" y="1585285"/>
                    </a:moveTo>
                    <a:cubicBezTo>
                      <a:pt x="223344" y="1585285"/>
                      <a:pt x="205271" y="1603358"/>
                      <a:pt x="205271" y="1625653"/>
                    </a:cubicBezTo>
                    <a:cubicBezTo>
                      <a:pt x="205271" y="1647948"/>
                      <a:pt x="223344" y="1666021"/>
                      <a:pt x="245639" y="1666021"/>
                    </a:cubicBezTo>
                    <a:cubicBezTo>
                      <a:pt x="267934" y="1666021"/>
                      <a:pt x="286007" y="1647948"/>
                      <a:pt x="286007" y="1625653"/>
                    </a:cubicBezTo>
                    <a:cubicBezTo>
                      <a:pt x="286007" y="1603358"/>
                      <a:pt x="267934" y="1585285"/>
                      <a:pt x="245639" y="1585285"/>
                    </a:cubicBezTo>
                    <a:close/>
                    <a:moveTo>
                      <a:pt x="161202" y="1585285"/>
                    </a:moveTo>
                    <a:cubicBezTo>
                      <a:pt x="138907" y="1585285"/>
                      <a:pt x="120834" y="1603358"/>
                      <a:pt x="120834" y="1625653"/>
                    </a:cubicBezTo>
                    <a:cubicBezTo>
                      <a:pt x="120834" y="1647948"/>
                      <a:pt x="138907" y="1666021"/>
                      <a:pt x="161202" y="1666021"/>
                    </a:cubicBezTo>
                    <a:cubicBezTo>
                      <a:pt x="183497" y="1666021"/>
                      <a:pt x="201570" y="1647948"/>
                      <a:pt x="201570" y="1625653"/>
                    </a:cubicBezTo>
                    <a:cubicBezTo>
                      <a:pt x="201570" y="1603358"/>
                      <a:pt x="183497" y="1585285"/>
                      <a:pt x="161202" y="1585285"/>
                    </a:cubicBezTo>
                    <a:close/>
                    <a:moveTo>
                      <a:pt x="76766" y="1585285"/>
                    </a:moveTo>
                    <a:cubicBezTo>
                      <a:pt x="54471" y="1585285"/>
                      <a:pt x="36398" y="1603358"/>
                      <a:pt x="36398" y="1625653"/>
                    </a:cubicBezTo>
                    <a:cubicBezTo>
                      <a:pt x="36398" y="1647948"/>
                      <a:pt x="54471" y="1666021"/>
                      <a:pt x="76766" y="1666021"/>
                    </a:cubicBezTo>
                    <a:cubicBezTo>
                      <a:pt x="99061" y="1666021"/>
                      <a:pt x="117134" y="1647948"/>
                      <a:pt x="117134" y="1625653"/>
                    </a:cubicBezTo>
                    <a:cubicBezTo>
                      <a:pt x="117134" y="1603358"/>
                      <a:pt x="99061" y="1585285"/>
                      <a:pt x="76766" y="1585285"/>
                    </a:cubicBezTo>
                    <a:close/>
                    <a:moveTo>
                      <a:pt x="1343312" y="1499236"/>
                    </a:moveTo>
                    <a:cubicBezTo>
                      <a:pt x="1321017" y="1499236"/>
                      <a:pt x="1302944" y="1517309"/>
                      <a:pt x="1302944" y="1539604"/>
                    </a:cubicBezTo>
                    <a:cubicBezTo>
                      <a:pt x="1302944" y="1561899"/>
                      <a:pt x="1321017" y="1579972"/>
                      <a:pt x="1343312" y="1579972"/>
                    </a:cubicBezTo>
                    <a:cubicBezTo>
                      <a:pt x="1365607" y="1579972"/>
                      <a:pt x="1383680" y="1561899"/>
                      <a:pt x="1383680" y="1539604"/>
                    </a:cubicBezTo>
                    <a:cubicBezTo>
                      <a:pt x="1383680" y="1517309"/>
                      <a:pt x="1365607" y="1499236"/>
                      <a:pt x="1343312" y="1499236"/>
                    </a:cubicBezTo>
                    <a:close/>
                    <a:moveTo>
                      <a:pt x="1258874" y="1499236"/>
                    </a:moveTo>
                    <a:cubicBezTo>
                      <a:pt x="1236579" y="1499236"/>
                      <a:pt x="1218506" y="1517309"/>
                      <a:pt x="1218506" y="1539604"/>
                    </a:cubicBezTo>
                    <a:cubicBezTo>
                      <a:pt x="1218506" y="1561899"/>
                      <a:pt x="1236579" y="1579972"/>
                      <a:pt x="1258874" y="1579972"/>
                    </a:cubicBezTo>
                    <a:cubicBezTo>
                      <a:pt x="1281169" y="1579972"/>
                      <a:pt x="1299242" y="1561899"/>
                      <a:pt x="1299242" y="1539604"/>
                    </a:cubicBezTo>
                    <a:cubicBezTo>
                      <a:pt x="1299242" y="1517309"/>
                      <a:pt x="1281169" y="1499236"/>
                      <a:pt x="1258874" y="1499236"/>
                    </a:cubicBezTo>
                    <a:close/>
                    <a:moveTo>
                      <a:pt x="1174438" y="1499236"/>
                    </a:moveTo>
                    <a:cubicBezTo>
                      <a:pt x="1152143" y="1499236"/>
                      <a:pt x="1134070" y="1517309"/>
                      <a:pt x="1134070" y="1539604"/>
                    </a:cubicBezTo>
                    <a:cubicBezTo>
                      <a:pt x="1134070" y="1561899"/>
                      <a:pt x="1152143" y="1579972"/>
                      <a:pt x="1174438" y="1579972"/>
                    </a:cubicBezTo>
                    <a:cubicBezTo>
                      <a:pt x="1196733" y="1579972"/>
                      <a:pt x="1214806" y="1561899"/>
                      <a:pt x="1214806" y="1539604"/>
                    </a:cubicBezTo>
                    <a:cubicBezTo>
                      <a:pt x="1214806" y="1517309"/>
                      <a:pt x="1196733" y="1499236"/>
                      <a:pt x="1174438" y="1499236"/>
                    </a:cubicBezTo>
                    <a:close/>
                    <a:moveTo>
                      <a:pt x="1090002" y="1499236"/>
                    </a:moveTo>
                    <a:cubicBezTo>
                      <a:pt x="1067707" y="1499236"/>
                      <a:pt x="1049634" y="1517309"/>
                      <a:pt x="1049634" y="1539604"/>
                    </a:cubicBezTo>
                    <a:cubicBezTo>
                      <a:pt x="1049634" y="1561899"/>
                      <a:pt x="1067707" y="1579972"/>
                      <a:pt x="1090002" y="1579972"/>
                    </a:cubicBezTo>
                    <a:cubicBezTo>
                      <a:pt x="1112297" y="1579972"/>
                      <a:pt x="1130370" y="1561899"/>
                      <a:pt x="1130370" y="1539604"/>
                    </a:cubicBezTo>
                    <a:cubicBezTo>
                      <a:pt x="1130370" y="1517309"/>
                      <a:pt x="1112297" y="1499236"/>
                      <a:pt x="1090002" y="1499236"/>
                    </a:cubicBezTo>
                    <a:close/>
                    <a:moveTo>
                      <a:pt x="1005565" y="1499236"/>
                    </a:moveTo>
                    <a:cubicBezTo>
                      <a:pt x="983270" y="1499236"/>
                      <a:pt x="965197" y="1517309"/>
                      <a:pt x="965197" y="1539604"/>
                    </a:cubicBezTo>
                    <a:cubicBezTo>
                      <a:pt x="965197" y="1561899"/>
                      <a:pt x="983270" y="1579972"/>
                      <a:pt x="1005565" y="1579972"/>
                    </a:cubicBezTo>
                    <a:cubicBezTo>
                      <a:pt x="1027860" y="1579972"/>
                      <a:pt x="1045933" y="1561899"/>
                      <a:pt x="1045933" y="1539604"/>
                    </a:cubicBezTo>
                    <a:cubicBezTo>
                      <a:pt x="1045933" y="1517309"/>
                      <a:pt x="1027860" y="1499236"/>
                      <a:pt x="1005565" y="1499236"/>
                    </a:cubicBezTo>
                    <a:close/>
                    <a:moveTo>
                      <a:pt x="921129" y="1499236"/>
                    </a:moveTo>
                    <a:cubicBezTo>
                      <a:pt x="898834" y="1499236"/>
                      <a:pt x="880761" y="1517309"/>
                      <a:pt x="880761" y="1539604"/>
                    </a:cubicBezTo>
                    <a:cubicBezTo>
                      <a:pt x="880761" y="1561899"/>
                      <a:pt x="898834" y="1579972"/>
                      <a:pt x="921129" y="1579972"/>
                    </a:cubicBezTo>
                    <a:cubicBezTo>
                      <a:pt x="943424" y="1579972"/>
                      <a:pt x="961497" y="1561899"/>
                      <a:pt x="961497" y="1539604"/>
                    </a:cubicBezTo>
                    <a:cubicBezTo>
                      <a:pt x="961497" y="1517309"/>
                      <a:pt x="943424" y="1499236"/>
                      <a:pt x="921129" y="1499236"/>
                    </a:cubicBezTo>
                    <a:close/>
                    <a:moveTo>
                      <a:pt x="836693" y="1499236"/>
                    </a:moveTo>
                    <a:cubicBezTo>
                      <a:pt x="814398" y="1499236"/>
                      <a:pt x="796325" y="1517309"/>
                      <a:pt x="796325" y="1539604"/>
                    </a:cubicBezTo>
                    <a:cubicBezTo>
                      <a:pt x="796325" y="1561899"/>
                      <a:pt x="814398" y="1579972"/>
                      <a:pt x="836693" y="1579972"/>
                    </a:cubicBezTo>
                    <a:cubicBezTo>
                      <a:pt x="858988" y="1579972"/>
                      <a:pt x="877061" y="1561899"/>
                      <a:pt x="877061" y="1539604"/>
                    </a:cubicBezTo>
                    <a:cubicBezTo>
                      <a:pt x="877061" y="1517309"/>
                      <a:pt x="858988" y="1499236"/>
                      <a:pt x="836693" y="1499236"/>
                    </a:cubicBezTo>
                    <a:close/>
                    <a:moveTo>
                      <a:pt x="752256" y="1499236"/>
                    </a:moveTo>
                    <a:cubicBezTo>
                      <a:pt x="729961" y="1499236"/>
                      <a:pt x="711888" y="1517309"/>
                      <a:pt x="711888" y="1539604"/>
                    </a:cubicBezTo>
                    <a:cubicBezTo>
                      <a:pt x="711888" y="1561899"/>
                      <a:pt x="729961" y="1579972"/>
                      <a:pt x="752256" y="1579972"/>
                    </a:cubicBezTo>
                    <a:cubicBezTo>
                      <a:pt x="774551" y="1579972"/>
                      <a:pt x="792624" y="1561899"/>
                      <a:pt x="792624" y="1539604"/>
                    </a:cubicBezTo>
                    <a:cubicBezTo>
                      <a:pt x="792624" y="1517309"/>
                      <a:pt x="774551" y="1499236"/>
                      <a:pt x="752256" y="1499236"/>
                    </a:cubicBezTo>
                    <a:close/>
                    <a:moveTo>
                      <a:pt x="667820" y="1499236"/>
                    </a:moveTo>
                    <a:cubicBezTo>
                      <a:pt x="645525" y="1499236"/>
                      <a:pt x="627452" y="1517309"/>
                      <a:pt x="627452" y="1539604"/>
                    </a:cubicBezTo>
                    <a:cubicBezTo>
                      <a:pt x="627452" y="1561899"/>
                      <a:pt x="645525" y="1579972"/>
                      <a:pt x="667820" y="1579972"/>
                    </a:cubicBezTo>
                    <a:cubicBezTo>
                      <a:pt x="690115" y="1579972"/>
                      <a:pt x="708188" y="1561899"/>
                      <a:pt x="708188" y="1539604"/>
                    </a:cubicBezTo>
                    <a:cubicBezTo>
                      <a:pt x="708188" y="1517309"/>
                      <a:pt x="690115" y="1499236"/>
                      <a:pt x="667820" y="1499236"/>
                    </a:cubicBezTo>
                    <a:close/>
                    <a:moveTo>
                      <a:pt x="583384" y="1499236"/>
                    </a:moveTo>
                    <a:cubicBezTo>
                      <a:pt x="561089" y="1499236"/>
                      <a:pt x="543016" y="1517309"/>
                      <a:pt x="543016" y="1539604"/>
                    </a:cubicBezTo>
                    <a:cubicBezTo>
                      <a:pt x="543016" y="1561899"/>
                      <a:pt x="561089" y="1579972"/>
                      <a:pt x="583384" y="1579972"/>
                    </a:cubicBezTo>
                    <a:cubicBezTo>
                      <a:pt x="605679" y="1579972"/>
                      <a:pt x="623752" y="1561899"/>
                      <a:pt x="623752" y="1539604"/>
                    </a:cubicBezTo>
                    <a:cubicBezTo>
                      <a:pt x="623752" y="1517309"/>
                      <a:pt x="605679" y="1499236"/>
                      <a:pt x="583384" y="1499236"/>
                    </a:cubicBezTo>
                    <a:close/>
                    <a:moveTo>
                      <a:pt x="498947" y="1499236"/>
                    </a:moveTo>
                    <a:cubicBezTo>
                      <a:pt x="476652" y="1499236"/>
                      <a:pt x="458579" y="1517309"/>
                      <a:pt x="458579" y="1539604"/>
                    </a:cubicBezTo>
                    <a:cubicBezTo>
                      <a:pt x="458579" y="1561899"/>
                      <a:pt x="476652" y="1579972"/>
                      <a:pt x="498947" y="1579972"/>
                    </a:cubicBezTo>
                    <a:cubicBezTo>
                      <a:pt x="521242" y="1579972"/>
                      <a:pt x="539315" y="1561899"/>
                      <a:pt x="539315" y="1539604"/>
                    </a:cubicBezTo>
                    <a:cubicBezTo>
                      <a:pt x="539315" y="1517309"/>
                      <a:pt x="521242" y="1499236"/>
                      <a:pt x="498947" y="1499236"/>
                    </a:cubicBezTo>
                    <a:close/>
                    <a:moveTo>
                      <a:pt x="414511" y="1499236"/>
                    </a:moveTo>
                    <a:cubicBezTo>
                      <a:pt x="392216" y="1499236"/>
                      <a:pt x="374143" y="1517309"/>
                      <a:pt x="374143" y="1539604"/>
                    </a:cubicBezTo>
                    <a:cubicBezTo>
                      <a:pt x="374143" y="1561899"/>
                      <a:pt x="392216" y="1579972"/>
                      <a:pt x="414511" y="1579972"/>
                    </a:cubicBezTo>
                    <a:cubicBezTo>
                      <a:pt x="436806" y="1579972"/>
                      <a:pt x="454879" y="1561899"/>
                      <a:pt x="454879" y="1539604"/>
                    </a:cubicBezTo>
                    <a:cubicBezTo>
                      <a:pt x="454879" y="1517309"/>
                      <a:pt x="436806" y="1499236"/>
                      <a:pt x="414511" y="1499236"/>
                    </a:cubicBezTo>
                    <a:close/>
                    <a:moveTo>
                      <a:pt x="330075" y="1499236"/>
                    </a:moveTo>
                    <a:cubicBezTo>
                      <a:pt x="307780" y="1499236"/>
                      <a:pt x="289707" y="1517309"/>
                      <a:pt x="289707" y="1539604"/>
                    </a:cubicBezTo>
                    <a:cubicBezTo>
                      <a:pt x="289707" y="1561899"/>
                      <a:pt x="307780" y="1579972"/>
                      <a:pt x="330075" y="1579972"/>
                    </a:cubicBezTo>
                    <a:cubicBezTo>
                      <a:pt x="352370" y="1579972"/>
                      <a:pt x="370443" y="1561899"/>
                      <a:pt x="370443" y="1539604"/>
                    </a:cubicBezTo>
                    <a:cubicBezTo>
                      <a:pt x="370443" y="1517309"/>
                      <a:pt x="352370" y="1499236"/>
                      <a:pt x="330075" y="1499236"/>
                    </a:cubicBezTo>
                    <a:close/>
                    <a:moveTo>
                      <a:pt x="245639" y="1499236"/>
                    </a:moveTo>
                    <a:cubicBezTo>
                      <a:pt x="223344" y="1499236"/>
                      <a:pt x="205271" y="1517309"/>
                      <a:pt x="205271" y="1539604"/>
                    </a:cubicBezTo>
                    <a:cubicBezTo>
                      <a:pt x="205271" y="1561899"/>
                      <a:pt x="223344" y="1579972"/>
                      <a:pt x="245639" y="1579972"/>
                    </a:cubicBezTo>
                    <a:cubicBezTo>
                      <a:pt x="267934" y="1579972"/>
                      <a:pt x="286007" y="1561899"/>
                      <a:pt x="286007" y="1539604"/>
                    </a:cubicBezTo>
                    <a:cubicBezTo>
                      <a:pt x="286007" y="1517309"/>
                      <a:pt x="267934" y="1499236"/>
                      <a:pt x="245639" y="1499236"/>
                    </a:cubicBezTo>
                    <a:close/>
                    <a:moveTo>
                      <a:pt x="161202" y="1499236"/>
                    </a:moveTo>
                    <a:cubicBezTo>
                      <a:pt x="138907" y="1499236"/>
                      <a:pt x="120834" y="1517309"/>
                      <a:pt x="120834" y="1539604"/>
                    </a:cubicBezTo>
                    <a:cubicBezTo>
                      <a:pt x="120834" y="1561899"/>
                      <a:pt x="138907" y="1579972"/>
                      <a:pt x="161202" y="1579972"/>
                    </a:cubicBezTo>
                    <a:cubicBezTo>
                      <a:pt x="183497" y="1579972"/>
                      <a:pt x="201570" y="1561899"/>
                      <a:pt x="201570" y="1539604"/>
                    </a:cubicBezTo>
                    <a:cubicBezTo>
                      <a:pt x="201570" y="1517309"/>
                      <a:pt x="183497" y="1499236"/>
                      <a:pt x="161202" y="1499236"/>
                    </a:cubicBezTo>
                    <a:close/>
                    <a:moveTo>
                      <a:pt x="76766" y="1499236"/>
                    </a:moveTo>
                    <a:cubicBezTo>
                      <a:pt x="54471" y="1499236"/>
                      <a:pt x="36398" y="1517309"/>
                      <a:pt x="36398" y="1539604"/>
                    </a:cubicBezTo>
                    <a:cubicBezTo>
                      <a:pt x="36398" y="1561899"/>
                      <a:pt x="54471" y="1579972"/>
                      <a:pt x="76766" y="1579972"/>
                    </a:cubicBezTo>
                    <a:cubicBezTo>
                      <a:pt x="99061" y="1579972"/>
                      <a:pt x="117134" y="1561899"/>
                      <a:pt x="117134" y="1539604"/>
                    </a:cubicBezTo>
                    <a:cubicBezTo>
                      <a:pt x="117134" y="1517309"/>
                      <a:pt x="99061" y="1499236"/>
                      <a:pt x="76766" y="1499236"/>
                    </a:cubicBezTo>
                    <a:close/>
                    <a:moveTo>
                      <a:pt x="1343312" y="1413186"/>
                    </a:moveTo>
                    <a:cubicBezTo>
                      <a:pt x="1321017" y="1413186"/>
                      <a:pt x="1302944" y="1431259"/>
                      <a:pt x="1302944" y="1453554"/>
                    </a:cubicBezTo>
                    <a:cubicBezTo>
                      <a:pt x="1302944" y="1475849"/>
                      <a:pt x="1321017" y="1493922"/>
                      <a:pt x="1343312" y="1493922"/>
                    </a:cubicBezTo>
                    <a:cubicBezTo>
                      <a:pt x="1365607" y="1493922"/>
                      <a:pt x="1383680" y="1475849"/>
                      <a:pt x="1383680" y="1453554"/>
                    </a:cubicBezTo>
                    <a:cubicBezTo>
                      <a:pt x="1383680" y="1431259"/>
                      <a:pt x="1365607" y="1413186"/>
                      <a:pt x="1343312" y="1413186"/>
                    </a:cubicBezTo>
                    <a:close/>
                    <a:moveTo>
                      <a:pt x="1258874" y="1413186"/>
                    </a:moveTo>
                    <a:cubicBezTo>
                      <a:pt x="1236579" y="1413186"/>
                      <a:pt x="1218506" y="1431259"/>
                      <a:pt x="1218506" y="1453554"/>
                    </a:cubicBezTo>
                    <a:cubicBezTo>
                      <a:pt x="1218506" y="1475849"/>
                      <a:pt x="1236579" y="1493922"/>
                      <a:pt x="1258874" y="1493922"/>
                    </a:cubicBezTo>
                    <a:cubicBezTo>
                      <a:pt x="1281169" y="1493922"/>
                      <a:pt x="1299242" y="1475849"/>
                      <a:pt x="1299242" y="1453554"/>
                    </a:cubicBezTo>
                    <a:cubicBezTo>
                      <a:pt x="1299242" y="1431259"/>
                      <a:pt x="1281169" y="1413186"/>
                      <a:pt x="1258874" y="1413186"/>
                    </a:cubicBezTo>
                    <a:close/>
                    <a:moveTo>
                      <a:pt x="1174438" y="1413186"/>
                    </a:moveTo>
                    <a:cubicBezTo>
                      <a:pt x="1152143" y="1413186"/>
                      <a:pt x="1134070" y="1431259"/>
                      <a:pt x="1134070" y="1453554"/>
                    </a:cubicBezTo>
                    <a:cubicBezTo>
                      <a:pt x="1134070" y="1475849"/>
                      <a:pt x="1152143" y="1493922"/>
                      <a:pt x="1174438" y="1493922"/>
                    </a:cubicBezTo>
                    <a:cubicBezTo>
                      <a:pt x="1196733" y="1493922"/>
                      <a:pt x="1214806" y="1475849"/>
                      <a:pt x="1214806" y="1453554"/>
                    </a:cubicBezTo>
                    <a:cubicBezTo>
                      <a:pt x="1214806" y="1431259"/>
                      <a:pt x="1196733" y="1413186"/>
                      <a:pt x="1174438" y="1413186"/>
                    </a:cubicBezTo>
                    <a:close/>
                    <a:moveTo>
                      <a:pt x="1090002" y="1413186"/>
                    </a:moveTo>
                    <a:cubicBezTo>
                      <a:pt x="1067707" y="1413186"/>
                      <a:pt x="1049634" y="1431259"/>
                      <a:pt x="1049634" y="1453554"/>
                    </a:cubicBezTo>
                    <a:cubicBezTo>
                      <a:pt x="1049634" y="1475849"/>
                      <a:pt x="1067707" y="1493922"/>
                      <a:pt x="1090002" y="1493922"/>
                    </a:cubicBezTo>
                    <a:cubicBezTo>
                      <a:pt x="1112297" y="1493922"/>
                      <a:pt x="1130370" y="1475849"/>
                      <a:pt x="1130370" y="1453554"/>
                    </a:cubicBezTo>
                    <a:cubicBezTo>
                      <a:pt x="1130370" y="1431259"/>
                      <a:pt x="1112297" y="1413186"/>
                      <a:pt x="1090002" y="1413186"/>
                    </a:cubicBezTo>
                    <a:close/>
                    <a:moveTo>
                      <a:pt x="1005565" y="1413186"/>
                    </a:moveTo>
                    <a:cubicBezTo>
                      <a:pt x="983270" y="1413186"/>
                      <a:pt x="965197" y="1431259"/>
                      <a:pt x="965197" y="1453554"/>
                    </a:cubicBezTo>
                    <a:cubicBezTo>
                      <a:pt x="965197" y="1475849"/>
                      <a:pt x="983270" y="1493922"/>
                      <a:pt x="1005565" y="1493922"/>
                    </a:cubicBezTo>
                    <a:cubicBezTo>
                      <a:pt x="1027860" y="1493922"/>
                      <a:pt x="1045933" y="1475849"/>
                      <a:pt x="1045933" y="1453554"/>
                    </a:cubicBezTo>
                    <a:cubicBezTo>
                      <a:pt x="1045933" y="1431259"/>
                      <a:pt x="1027860" y="1413186"/>
                      <a:pt x="1005565" y="1413186"/>
                    </a:cubicBezTo>
                    <a:close/>
                    <a:moveTo>
                      <a:pt x="921129" y="1413186"/>
                    </a:moveTo>
                    <a:cubicBezTo>
                      <a:pt x="898834" y="1413186"/>
                      <a:pt x="880761" y="1431259"/>
                      <a:pt x="880761" y="1453554"/>
                    </a:cubicBezTo>
                    <a:cubicBezTo>
                      <a:pt x="880761" y="1475849"/>
                      <a:pt x="898834" y="1493922"/>
                      <a:pt x="921129" y="1493922"/>
                    </a:cubicBezTo>
                    <a:cubicBezTo>
                      <a:pt x="943424" y="1493922"/>
                      <a:pt x="961497" y="1475849"/>
                      <a:pt x="961497" y="1453554"/>
                    </a:cubicBezTo>
                    <a:cubicBezTo>
                      <a:pt x="961497" y="1431259"/>
                      <a:pt x="943424" y="1413186"/>
                      <a:pt x="921129" y="1413186"/>
                    </a:cubicBezTo>
                    <a:close/>
                    <a:moveTo>
                      <a:pt x="836693" y="1413186"/>
                    </a:moveTo>
                    <a:cubicBezTo>
                      <a:pt x="814398" y="1413186"/>
                      <a:pt x="796325" y="1431259"/>
                      <a:pt x="796325" y="1453554"/>
                    </a:cubicBezTo>
                    <a:cubicBezTo>
                      <a:pt x="796325" y="1475849"/>
                      <a:pt x="814398" y="1493922"/>
                      <a:pt x="836693" y="1493922"/>
                    </a:cubicBezTo>
                    <a:cubicBezTo>
                      <a:pt x="858988" y="1493922"/>
                      <a:pt x="877061" y="1475849"/>
                      <a:pt x="877061" y="1453554"/>
                    </a:cubicBezTo>
                    <a:cubicBezTo>
                      <a:pt x="877061" y="1431259"/>
                      <a:pt x="858988" y="1413186"/>
                      <a:pt x="836693" y="1413186"/>
                    </a:cubicBezTo>
                    <a:close/>
                    <a:moveTo>
                      <a:pt x="752256" y="1413186"/>
                    </a:moveTo>
                    <a:cubicBezTo>
                      <a:pt x="729961" y="1413186"/>
                      <a:pt x="711888" y="1431259"/>
                      <a:pt x="711888" y="1453554"/>
                    </a:cubicBezTo>
                    <a:cubicBezTo>
                      <a:pt x="711888" y="1475849"/>
                      <a:pt x="729961" y="1493922"/>
                      <a:pt x="752256" y="1493922"/>
                    </a:cubicBezTo>
                    <a:cubicBezTo>
                      <a:pt x="774551" y="1493922"/>
                      <a:pt x="792624" y="1475849"/>
                      <a:pt x="792624" y="1453554"/>
                    </a:cubicBezTo>
                    <a:cubicBezTo>
                      <a:pt x="792624" y="1431259"/>
                      <a:pt x="774551" y="1413186"/>
                      <a:pt x="752256" y="1413186"/>
                    </a:cubicBezTo>
                    <a:close/>
                    <a:moveTo>
                      <a:pt x="667820" y="1413186"/>
                    </a:moveTo>
                    <a:cubicBezTo>
                      <a:pt x="645525" y="1413186"/>
                      <a:pt x="627452" y="1431259"/>
                      <a:pt x="627452" y="1453554"/>
                    </a:cubicBezTo>
                    <a:cubicBezTo>
                      <a:pt x="627452" y="1475849"/>
                      <a:pt x="645525" y="1493922"/>
                      <a:pt x="667820" y="1493922"/>
                    </a:cubicBezTo>
                    <a:cubicBezTo>
                      <a:pt x="690115" y="1493922"/>
                      <a:pt x="708188" y="1475849"/>
                      <a:pt x="708188" y="1453554"/>
                    </a:cubicBezTo>
                    <a:cubicBezTo>
                      <a:pt x="708188" y="1431259"/>
                      <a:pt x="690115" y="1413186"/>
                      <a:pt x="667820" y="1413186"/>
                    </a:cubicBezTo>
                    <a:close/>
                    <a:moveTo>
                      <a:pt x="583384" y="1413186"/>
                    </a:moveTo>
                    <a:cubicBezTo>
                      <a:pt x="561089" y="1413186"/>
                      <a:pt x="543016" y="1431259"/>
                      <a:pt x="543016" y="1453554"/>
                    </a:cubicBezTo>
                    <a:cubicBezTo>
                      <a:pt x="543016" y="1475849"/>
                      <a:pt x="561089" y="1493922"/>
                      <a:pt x="583384" y="1493922"/>
                    </a:cubicBezTo>
                    <a:cubicBezTo>
                      <a:pt x="605679" y="1493922"/>
                      <a:pt x="623752" y="1475849"/>
                      <a:pt x="623752" y="1453554"/>
                    </a:cubicBezTo>
                    <a:cubicBezTo>
                      <a:pt x="623752" y="1431259"/>
                      <a:pt x="605679" y="1413186"/>
                      <a:pt x="583384" y="1413186"/>
                    </a:cubicBezTo>
                    <a:close/>
                    <a:moveTo>
                      <a:pt x="498947" y="1413186"/>
                    </a:moveTo>
                    <a:cubicBezTo>
                      <a:pt x="476652" y="1413186"/>
                      <a:pt x="458579" y="1431259"/>
                      <a:pt x="458579" y="1453554"/>
                    </a:cubicBezTo>
                    <a:cubicBezTo>
                      <a:pt x="458579" y="1475849"/>
                      <a:pt x="476652" y="1493922"/>
                      <a:pt x="498947" y="1493922"/>
                    </a:cubicBezTo>
                    <a:cubicBezTo>
                      <a:pt x="521242" y="1493922"/>
                      <a:pt x="539315" y="1475849"/>
                      <a:pt x="539315" y="1453554"/>
                    </a:cubicBezTo>
                    <a:cubicBezTo>
                      <a:pt x="539315" y="1431259"/>
                      <a:pt x="521242" y="1413186"/>
                      <a:pt x="498947" y="1413186"/>
                    </a:cubicBezTo>
                    <a:close/>
                    <a:moveTo>
                      <a:pt x="414511" y="1413186"/>
                    </a:moveTo>
                    <a:cubicBezTo>
                      <a:pt x="392216" y="1413186"/>
                      <a:pt x="374143" y="1431259"/>
                      <a:pt x="374143" y="1453554"/>
                    </a:cubicBezTo>
                    <a:cubicBezTo>
                      <a:pt x="374143" y="1475849"/>
                      <a:pt x="392216" y="1493922"/>
                      <a:pt x="414511" y="1493922"/>
                    </a:cubicBezTo>
                    <a:cubicBezTo>
                      <a:pt x="436806" y="1493922"/>
                      <a:pt x="454879" y="1475849"/>
                      <a:pt x="454879" y="1453554"/>
                    </a:cubicBezTo>
                    <a:cubicBezTo>
                      <a:pt x="454879" y="1431259"/>
                      <a:pt x="436806" y="1413186"/>
                      <a:pt x="414511" y="1413186"/>
                    </a:cubicBezTo>
                    <a:close/>
                    <a:moveTo>
                      <a:pt x="330075" y="1413186"/>
                    </a:moveTo>
                    <a:cubicBezTo>
                      <a:pt x="307780" y="1413186"/>
                      <a:pt x="289707" y="1431259"/>
                      <a:pt x="289707" y="1453554"/>
                    </a:cubicBezTo>
                    <a:cubicBezTo>
                      <a:pt x="289707" y="1475849"/>
                      <a:pt x="307780" y="1493922"/>
                      <a:pt x="330075" y="1493922"/>
                    </a:cubicBezTo>
                    <a:cubicBezTo>
                      <a:pt x="352370" y="1493922"/>
                      <a:pt x="370443" y="1475849"/>
                      <a:pt x="370443" y="1453554"/>
                    </a:cubicBezTo>
                    <a:cubicBezTo>
                      <a:pt x="370443" y="1431259"/>
                      <a:pt x="352370" y="1413186"/>
                      <a:pt x="330075" y="1413186"/>
                    </a:cubicBezTo>
                    <a:close/>
                    <a:moveTo>
                      <a:pt x="245639" y="1413186"/>
                    </a:moveTo>
                    <a:cubicBezTo>
                      <a:pt x="223344" y="1413186"/>
                      <a:pt x="205271" y="1431259"/>
                      <a:pt x="205271" y="1453554"/>
                    </a:cubicBezTo>
                    <a:cubicBezTo>
                      <a:pt x="205271" y="1475849"/>
                      <a:pt x="223344" y="1493922"/>
                      <a:pt x="245639" y="1493922"/>
                    </a:cubicBezTo>
                    <a:cubicBezTo>
                      <a:pt x="267934" y="1493922"/>
                      <a:pt x="286007" y="1475849"/>
                      <a:pt x="286007" y="1453554"/>
                    </a:cubicBezTo>
                    <a:cubicBezTo>
                      <a:pt x="286007" y="1431259"/>
                      <a:pt x="267934" y="1413186"/>
                      <a:pt x="245639" y="1413186"/>
                    </a:cubicBezTo>
                    <a:close/>
                    <a:moveTo>
                      <a:pt x="161202" y="1413186"/>
                    </a:moveTo>
                    <a:cubicBezTo>
                      <a:pt x="138907" y="1413186"/>
                      <a:pt x="120834" y="1431259"/>
                      <a:pt x="120834" y="1453554"/>
                    </a:cubicBezTo>
                    <a:cubicBezTo>
                      <a:pt x="120834" y="1475849"/>
                      <a:pt x="138907" y="1493922"/>
                      <a:pt x="161202" y="1493922"/>
                    </a:cubicBezTo>
                    <a:cubicBezTo>
                      <a:pt x="183497" y="1493922"/>
                      <a:pt x="201570" y="1475849"/>
                      <a:pt x="201570" y="1453554"/>
                    </a:cubicBezTo>
                    <a:cubicBezTo>
                      <a:pt x="201570" y="1431259"/>
                      <a:pt x="183497" y="1413186"/>
                      <a:pt x="161202" y="1413186"/>
                    </a:cubicBezTo>
                    <a:close/>
                    <a:moveTo>
                      <a:pt x="76766" y="1413186"/>
                    </a:moveTo>
                    <a:cubicBezTo>
                      <a:pt x="54471" y="1413186"/>
                      <a:pt x="36398" y="1431259"/>
                      <a:pt x="36398" y="1453554"/>
                    </a:cubicBezTo>
                    <a:cubicBezTo>
                      <a:pt x="36398" y="1475849"/>
                      <a:pt x="54471" y="1493922"/>
                      <a:pt x="76766" y="1493922"/>
                    </a:cubicBezTo>
                    <a:cubicBezTo>
                      <a:pt x="99061" y="1493922"/>
                      <a:pt x="117134" y="1475849"/>
                      <a:pt x="117134" y="1453554"/>
                    </a:cubicBezTo>
                    <a:cubicBezTo>
                      <a:pt x="117134" y="1431259"/>
                      <a:pt x="99061" y="1413186"/>
                      <a:pt x="76766" y="1413186"/>
                    </a:cubicBezTo>
                    <a:close/>
                    <a:moveTo>
                      <a:pt x="1343312" y="1327137"/>
                    </a:moveTo>
                    <a:cubicBezTo>
                      <a:pt x="1321017" y="1327137"/>
                      <a:pt x="1302944" y="1345210"/>
                      <a:pt x="1302944" y="1367505"/>
                    </a:cubicBezTo>
                    <a:cubicBezTo>
                      <a:pt x="1302944" y="1389800"/>
                      <a:pt x="1321017" y="1407873"/>
                      <a:pt x="1343312" y="1407873"/>
                    </a:cubicBezTo>
                    <a:cubicBezTo>
                      <a:pt x="1365607" y="1407873"/>
                      <a:pt x="1383680" y="1389800"/>
                      <a:pt x="1383680" y="1367505"/>
                    </a:cubicBezTo>
                    <a:cubicBezTo>
                      <a:pt x="1383680" y="1345210"/>
                      <a:pt x="1365607" y="1327137"/>
                      <a:pt x="1343312" y="1327137"/>
                    </a:cubicBezTo>
                    <a:close/>
                    <a:moveTo>
                      <a:pt x="1258874" y="1327137"/>
                    </a:moveTo>
                    <a:cubicBezTo>
                      <a:pt x="1236579" y="1327137"/>
                      <a:pt x="1218506" y="1345210"/>
                      <a:pt x="1218506" y="1367505"/>
                    </a:cubicBezTo>
                    <a:cubicBezTo>
                      <a:pt x="1218506" y="1389800"/>
                      <a:pt x="1236579" y="1407873"/>
                      <a:pt x="1258874" y="1407873"/>
                    </a:cubicBezTo>
                    <a:cubicBezTo>
                      <a:pt x="1281169" y="1407873"/>
                      <a:pt x="1299242" y="1389800"/>
                      <a:pt x="1299242" y="1367505"/>
                    </a:cubicBezTo>
                    <a:cubicBezTo>
                      <a:pt x="1299242" y="1345210"/>
                      <a:pt x="1281169" y="1327137"/>
                      <a:pt x="1258874" y="1327137"/>
                    </a:cubicBezTo>
                    <a:close/>
                    <a:moveTo>
                      <a:pt x="1174438" y="1327137"/>
                    </a:moveTo>
                    <a:cubicBezTo>
                      <a:pt x="1152143" y="1327137"/>
                      <a:pt x="1134070" y="1345210"/>
                      <a:pt x="1134070" y="1367505"/>
                    </a:cubicBezTo>
                    <a:cubicBezTo>
                      <a:pt x="1134070" y="1389800"/>
                      <a:pt x="1152143" y="1407873"/>
                      <a:pt x="1174438" y="1407873"/>
                    </a:cubicBezTo>
                    <a:cubicBezTo>
                      <a:pt x="1196733" y="1407873"/>
                      <a:pt x="1214806" y="1389800"/>
                      <a:pt x="1214806" y="1367505"/>
                    </a:cubicBezTo>
                    <a:cubicBezTo>
                      <a:pt x="1214806" y="1345210"/>
                      <a:pt x="1196733" y="1327137"/>
                      <a:pt x="1174438" y="1327137"/>
                    </a:cubicBezTo>
                    <a:close/>
                    <a:moveTo>
                      <a:pt x="1090002" y="1327137"/>
                    </a:moveTo>
                    <a:cubicBezTo>
                      <a:pt x="1067707" y="1327137"/>
                      <a:pt x="1049634" y="1345210"/>
                      <a:pt x="1049634" y="1367505"/>
                    </a:cubicBezTo>
                    <a:cubicBezTo>
                      <a:pt x="1049634" y="1389800"/>
                      <a:pt x="1067707" y="1407873"/>
                      <a:pt x="1090002" y="1407873"/>
                    </a:cubicBezTo>
                    <a:cubicBezTo>
                      <a:pt x="1112297" y="1407873"/>
                      <a:pt x="1130370" y="1389800"/>
                      <a:pt x="1130370" y="1367505"/>
                    </a:cubicBezTo>
                    <a:cubicBezTo>
                      <a:pt x="1130370" y="1345210"/>
                      <a:pt x="1112297" y="1327137"/>
                      <a:pt x="1090002" y="1327137"/>
                    </a:cubicBezTo>
                    <a:close/>
                    <a:moveTo>
                      <a:pt x="1005565" y="1327137"/>
                    </a:moveTo>
                    <a:cubicBezTo>
                      <a:pt x="983270" y="1327137"/>
                      <a:pt x="965197" y="1345210"/>
                      <a:pt x="965197" y="1367505"/>
                    </a:cubicBezTo>
                    <a:cubicBezTo>
                      <a:pt x="965197" y="1389800"/>
                      <a:pt x="983270" y="1407873"/>
                      <a:pt x="1005565" y="1407873"/>
                    </a:cubicBezTo>
                    <a:cubicBezTo>
                      <a:pt x="1027860" y="1407873"/>
                      <a:pt x="1045933" y="1389800"/>
                      <a:pt x="1045933" y="1367505"/>
                    </a:cubicBezTo>
                    <a:cubicBezTo>
                      <a:pt x="1045933" y="1345210"/>
                      <a:pt x="1027860" y="1327137"/>
                      <a:pt x="1005565" y="1327137"/>
                    </a:cubicBezTo>
                    <a:close/>
                    <a:moveTo>
                      <a:pt x="921129" y="1327137"/>
                    </a:moveTo>
                    <a:cubicBezTo>
                      <a:pt x="898834" y="1327137"/>
                      <a:pt x="880761" y="1345210"/>
                      <a:pt x="880761" y="1367505"/>
                    </a:cubicBezTo>
                    <a:cubicBezTo>
                      <a:pt x="880761" y="1389800"/>
                      <a:pt x="898834" y="1407873"/>
                      <a:pt x="921129" y="1407873"/>
                    </a:cubicBezTo>
                    <a:cubicBezTo>
                      <a:pt x="943424" y="1407873"/>
                      <a:pt x="961497" y="1389800"/>
                      <a:pt x="961497" y="1367505"/>
                    </a:cubicBezTo>
                    <a:cubicBezTo>
                      <a:pt x="961497" y="1345210"/>
                      <a:pt x="943424" y="1327137"/>
                      <a:pt x="921129" y="1327137"/>
                    </a:cubicBezTo>
                    <a:close/>
                    <a:moveTo>
                      <a:pt x="836693" y="1327137"/>
                    </a:moveTo>
                    <a:cubicBezTo>
                      <a:pt x="814398" y="1327137"/>
                      <a:pt x="796325" y="1345210"/>
                      <a:pt x="796325" y="1367505"/>
                    </a:cubicBezTo>
                    <a:cubicBezTo>
                      <a:pt x="796325" y="1389800"/>
                      <a:pt x="814398" y="1407873"/>
                      <a:pt x="836693" y="1407873"/>
                    </a:cubicBezTo>
                    <a:cubicBezTo>
                      <a:pt x="858988" y="1407873"/>
                      <a:pt x="877061" y="1389800"/>
                      <a:pt x="877061" y="1367505"/>
                    </a:cubicBezTo>
                    <a:cubicBezTo>
                      <a:pt x="877061" y="1345210"/>
                      <a:pt x="858988" y="1327137"/>
                      <a:pt x="836693" y="1327137"/>
                    </a:cubicBezTo>
                    <a:close/>
                    <a:moveTo>
                      <a:pt x="752256" y="1327137"/>
                    </a:moveTo>
                    <a:cubicBezTo>
                      <a:pt x="729961" y="1327137"/>
                      <a:pt x="711888" y="1345210"/>
                      <a:pt x="711888" y="1367505"/>
                    </a:cubicBezTo>
                    <a:cubicBezTo>
                      <a:pt x="711888" y="1389800"/>
                      <a:pt x="729961" y="1407873"/>
                      <a:pt x="752256" y="1407873"/>
                    </a:cubicBezTo>
                    <a:cubicBezTo>
                      <a:pt x="774551" y="1407873"/>
                      <a:pt x="792624" y="1389800"/>
                      <a:pt x="792624" y="1367505"/>
                    </a:cubicBezTo>
                    <a:cubicBezTo>
                      <a:pt x="792624" y="1345210"/>
                      <a:pt x="774551" y="1327137"/>
                      <a:pt x="752256" y="1327137"/>
                    </a:cubicBezTo>
                    <a:close/>
                    <a:moveTo>
                      <a:pt x="667820" y="1327137"/>
                    </a:moveTo>
                    <a:cubicBezTo>
                      <a:pt x="645525" y="1327137"/>
                      <a:pt x="627452" y="1345210"/>
                      <a:pt x="627452" y="1367505"/>
                    </a:cubicBezTo>
                    <a:cubicBezTo>
                      <a:pt x="627452" y="1389800"/>
                      <a:pt x="645525" y="1407873"/>
                      <a:pt x="667820" y="1407873"/>
                    </a:cubicBezTo>
                    <a:cubicBezTo>
                      <a:pt x="690115" y="1407873"/>
                      <a:pt x="708188" y="1389800"/>
                      <a:pt x="708188" y="1367505"/>
                    </a:cubicBezTo>
                    <a:cubicBezTo>
                      <a:pt x="708188" y="1345210"/>
                      <a:pt x="690115" y="1327137"/>
                      <a:pt x="667820" y="1327137"/>
                    </a:cubicBezTo>
                    <a:close/>
                    <a:moveTo>
                      <a:pt x="583384" y="1327137"/>
                    </a:moveTo>
                    <a:cubicBezTo>
                      <a:pt x="561089" y="1327137"/>
                      <a:pt x="543016" y="1345210"/>
                      <a:pt x="543016" y="1367505"/>
                    </a:cubicBezTo>
                    <a:cubicBezTo>
                      <a:pt x="543016" y="1389800"/>
                      <a:pt x="561089" y="1407873"/>
                      <a:pt x="583384" y="1407873"/>
                    </a:cubicBezTo>
                    <a:cubicBezTo>
                      <a:pt x="605679" y="1407873"/>
                      <a:pt x="623752" y="1389800"/>
                      <a:pt x="623752" y="1367505"/>
                    </a:cubicBezTo>
                    <a:cubicBezTo>
                      <a:pt x="623752" y="1345210"/>
                      <a:pt x="605679" y="1327137"/>
                      <a:pt x="583384" y="1327137"/>
                    </a:cubicBezTo>
                    <a:close/>
                    <a:moveTo>
                      <a:pt x="498947" y="1327137"/>
                    </a:moveTo>
                    <a:cubicBezTo>
                      <a:pt x="476652" y="1327137"/>
                      <a:pt x="458579" y="1345210"/>
                      <a:pt x="458579" y="1367505"/>
                    </a:cubicBezTo>
                    <a:cubicBezTo>
                      <a:pt x="458579" y="1389800"/>
                      <a:pt x="476652" y="1407873"/>
                      <a:pt x="498947" y="1407873"/>
                    </a:cubicBezTo>
                    <a:cubicBezTo>
                      <a:pt x="521242" y="1407873"/>
                      <a:pt x="539315" y="1389800"/>
                      <a:pt x="539315" y="1367505"/>
                    </a:cubicBezTo>
                    <a:cubicBezTo>
                      <a:pt x="539315" y="1345210"/>
                      <a:pt x="521242" y="1327137"/>
                      <a:pt x="498947" y="1327137"/>
                    </a:cubicBezTo>
                    <a:close/>
                    <a:moveTo>
                      <a:pt x="414511" y="1327137"/>
                    </a:moveTo>
                    <a:cubicBezTo>
                      <a:pt x="392216" y="1327137"/>
                      <a:pt x="374143" y="1345210"/>
                      <a:pt x="374143" y="1367505"/>
                    </a:cubicBezTo>
                    <a:cubicBezTo>
                      <a:pt x="374143" y="1389800"/>
                      <a:pt x="392216" y="1407873"/>
                      <a:pt x="414511" y="1407873"/>
                    </a:cubicBezTo>
                    <a:cubicBezTo>
                      <a:pt x="436806" y="1407873"/>
                      <a:pt x="454879" y="1389800"/>
                      <a:pt x="454879" y="1367505"/>
                    </a:cubicBezTo>
                    <a:cubicBezTo>
                      <a:pt x="454879" y="1345210"/>
                      <a:pt x="436806" y="1327137"/>
                      <a:pt x="414511" y="1327137"/>
                    </a:cubicBezTo>
                    <a:close/>
                    <a:moveTo>
                      <a:pt x="330075" y="1327137"/>
                    </a:moveTo>
                    <a:cubicBezTo>
                      <a:pt x="307780" y="1327137"/>
                      <a:pt x="289707" y="1345210"/>
                      <a:pt x="289707" y="1367505"/>
                    </a:cubicBezTo>
                    <a:cubicBezTo>
                      <a:pt x="289707" y="1389800"/>
                      <a:pt x="307780" y="1407873"/>
                      <a:pt x="330075" y="1407873"/>
                    </a:cubicBezTo>
                    <a:cubicBezTo>
                      <a:pt x="352370" y="1407873"/>
                      <a:pt x="370443" y="1389800"/>
                      <a:pt x="370443" y="1367505"/>
                    </a:cubicBezTo>
                    <a:cubicBezTo>
                      <a:pt x="370443" y="1345210"/>
                      <a:pt x="352370" y="1327137"/>
                      <a:pt x="330075" y="1327137"/>
                    </a:cubicBezTo>
                    <a:close/>
                    <a:moveTo>
                      <a:pt x="245639" y="1327137"/>
                    </a:moveTo>
                    <a:cubicBezTo>
                      <a:pt x="223344" y="1327137"/>
                      <a:pt x="205271" y="1345210"/>
                      <a:pt x="205271" y="1367505"/>
                    </a:cubicBezTo>
                    <a:cubicBezTo>
                      <a:pt x="205271" y="1389800"/>
                      <a:pt x="223344" y="1407873"/>
                      <a:pt x="245639" y="1407873"/>
                    </a:cubicBezTo>
                    <a:cubicBezTo>
                      <a:pt x="267934" y="1407873"/>
                      <a:pt x="286007" y="1389800"/>
                      <a:pt x="286007" y="1367505"/>
                    </a:cubicBezTo>
                    <a:cubicBezTo>
                      <a:pt x="286007" y="1345210"/>
                      <a:pt x="267934" y="1327137"/>
                      <a:pt x="245639" y="1327137"/>
                    </a:cubicBezTo>
                    <a:close/>
                    <a:moveTo>
                      <a:pt x="161202" y="1327137"/>
                    </a:moveTo>
                    <a:cubicBezTo>
                      <a:pt x="138907" y="1327137"/>
                      <a:pt x="120834" y="1345210"/>
                      <a:pt x="120834" y="1367505"/>
                    </a:cubicBezTo>
                    <a:cubicBezTo>
                      <a:pt x="120834" y="1389800"/>
                      <a:pt x="138907" y="1407873"/>
                      <a:pt x="161202" y="1407873"/>
                    </a:cubicBezTo>
                    <a:cubicBezTo>
                      <a:pt x="183497" y="1407873"/>
                      <a:pt x="201570" y="1389800"/>
                      <a:pt x="201570" y="1367505"/>
                    </a:cubicBezTo>
                    <a:cubicBezTo>
                      <a:pt x="201570" y="1345210"/>
                      <a:pt x="183497" y="1327137"/>
                      <a:pt x="161202" y="1327137"/>
                    </a:cubicBezTo>
                    <a:close/>
                    <a:moveTo>
                      <a:pt x="76766" y="1327137"/>
                    </a:moveTo>
                    <a:cubicBezTo>
                      <a:pt x="54471" y="1327137"/>
                      <a:pt x="36398" y="1345210"/>
                      <a:pt x="36398" y="1367505"/>
                    </a:cubicBezTo>
                    <a:cubicBezTo>
                      <a:pt x="36398" y="1389800"/>
                      <a:pt x="54471" y="1407873"/>
                      <a:pt x="76766" y="1407873"/>
                    </a:cubicBezTo>
                    <a:cubicBezTo>
                      <a:pt x="99061" y="1407873"/>
                      <a:pt x="117134" y="1389800"/>
                      <a:pt x="117134" y="1367505"/>
                    </a:cubicBezTo>
                    <a:cubicBezTo>
                      <a:pt x="117134" y="1345210"/>
                      <a:pt x="99061" y="1327137"/>
                      <a:pt x="76766" y="1327137"/>
                    </a:cubicBezTo>
                    <a:close/>
                    <a:moveTo>
                      <a:pt x="1343312" y="1241088"/>
                    </a:moveTo>
                    <a:cubicBezTo>
                      <a:pt x="1321017" y="1241088"/>
                      <a:pt x="1302944" y="1259161"/>
                      <a:pt x="1302944" y="1281456"/>
                    </a:cubicBezTo>
                    <a:cubicBezTo>
                      <a:pt x="1302944" y="1303751"/>
                      <a:pt x="1321017" y="1321824"/>
                      <a:pt x="1343312" y="1321824"/>
                    </a:cubicBezTo>
                    <a:cubicBezTo>
                      <a:pt x="1365607" y="1321824"/>
                      <a:pt x="1383680" y="1303751"/>
                      <a:pt x="1383680" y="1281456"/>
                    </a:cubicBezTo>
                    <a:cubicBezTo>
                      <a:pt x="1383680" y="1259161"/>
                      <a:pt x="1365607" y="1241088"/>
                      <a:pt x="1343312" y="1241088"/>
                    </a:cubicBezTo>
                    <a:close/>
                    <a:moveTo>
                      <a:pt x="1258874" y="1241088"/>
                    </a:moveTo>
                    <a:cubicBezTo>
                      <a:pt x="1236579" y="1241088"/>
                      <a:pt x="1218506" y="1259161"/>
                      <a:pt x="1218506" y="1281456"/>
                    </a:cubicBezTo>
                    <a:cubicBezTo>
                      <a:pt x="1218506" y="1303751"/>
                      <a:pt x="1236579" y="1321824"/>
                      <a:pt x="1258874" y="1321824"/>
                    </a:cubicBezTo>
                    <a:cubicBezTo>
                      <a:pt x="1281169" y="1321824"/>
                      <a:pt x="1299242" y="1303751"/>
                      <a:pt x="1299242" y="1281456"/>
                    </a:cubicBezTo>
                    <a:cubicBezTo>
                      <a:pt x="1299242" y="1259161"/>
                      <a:pt x="1281169" y="1241088"/>
                      <a:pt x="1258874" y="1241088"/>
                    </a:cubicBezTo>
                    <a:close/>
                    <a:moveTo>
                      <a:pt x="1174438" y="1241088"/>
                    </a:moveTo>
                    <a:cubicBezTo>
                      <a:pt x="1152143" y="1241088"/>
                      <a:pt x="1134070" y="1259161"/>
                      <a:pt x="1134070" y="1281456"/>
                    </a:cubicBezTo>
                    <a:cubicBezTo>
                      <a:pt x="1134070" y="1303751"/>
                      <a:pt x="1152143" y="1321824"/>
                      <a:pt x="1174438" y="1321824"/>
                    </a:cubicBezTo>
                    <a:cubicBezTo>
                      <a:pt x="1196733" y="1321824"/>
                      <a:pt x="1214806" y="1303751"/>
                      <a:pt x="1214806" y="1281456"/>
                    </a:cubicBezTo>
                    <a:cubicBezTo>
                      <a:pt x="1214806" y="1259161"/>
                      <a:pt x="1196733" y="1241088"/>
                      <a:pt x="1174438" y="1241088"/>
                    </a:cubicBezTo>
                    <a:close/>
                    <a:moveTo>
                      <a:pt x="1090002" y="1241088"/>
                    </a:moveTo>
                    <a:cubicBezTo>
                      <a:pt x="1067707" y="1241088"/>
                      <a:pt x="1049634" y="1259161"/>
                      <a:pt x="1049634" y="1281456"/>
                    </a:cubicBezTo>
                    <a:cubicBezTo>
                      <a:pt x="1049634" y="1303751"/>
                      <a:pt x="1067707" y="1321824"/>
                      <a:pt x="1090002" y="1321824"/>
                    </a:cubicBezTo>
                    <a:cubicBezTo>
                      <a:pt x="1112297" y="1321824"/>
                      <a:pt x="1130370" y="1303751"/>
                      <a:pt x="1130370" y="1281456"/>
                    </a:cubicBezTo>
                    <a:cubicBezTo>
                      <a:pt x="1130370" y="1259161"/>
                      <a:pt x="1112297" y="1241088"/>
                      <a:pt x="1090002" y="1241088"/>
                    </a:cubicBezTo>
                    <a:close/>
                    <a:moveTo>
                      <a:pt x="1005565" y="1241088"/>
                    </a:moveTo>
                    <a:cubicBezTo>
                      <a:pt x="983270" y="1241088"/>
                      <a:pt x="965197" y="1259161"/>
                      <a:pt x="965197" y="1281456"/>
                    </a:cubicBezTo>
                    <a:cubicBezTo>
                      <a:pt x="965197" y="1303751"/>
                      <a:pt x="983270" y="1321824"/>
                      <a:pt x="1005565" y="1321824"/>
                    </a:cubicBezTo>
                    <a:cubicBezTo>
                      <a:pt x="1027860" y="1321824"/>
                      <a:pt x="1045933" y="1303751"/>
                      <a:pt x="1045933" y="1281456"/>
                    </a:cubicBezTo>
                    <a:cubicBezTo>
                      <a:pt x="1045933" y="1259161"/>
                      <a:pt x="1027860" y="1241088"/>
                      <a:pt x="1005565" y="1241088"/>
                    </a:cubicBezTo>
                    <a:close/>
                    <a:moveTo>
                      <a:pt x="921129" y="1241088"/>
                    </a:moveTo>
                    <a:cubicBezTo>
                      <a:pt x="898834" y="1241088"/>
                      <a:pt x="880761" y="1259161"/>
                      <a:pt x="880761" y="1281456"/>
                    </a:cubicBezTo>
                    <a:cubicBezTo>
                      <a:pt x="880761" y="1303751"/>
                      <a:pt x="898834" y="1321824"/>
                      <a:pt x="921129" y="1321824"/>
                    </a:cubicBezTo>
                    <a:cubicBezTo>
                      <a:pt x="943424" y="1321824"/>
                      <a:pt x="961497" y="1303751"/>
                      <a:pt x="961497" y="1281456"/>
                    </a:cubicBezTo>
                    <a:cubicBezTo>
                      <a:pt x="961497" y="1259161"/>
                      <a:pt x="943424" y="1241088"/>
                      <a:pt x="921129" y="1241088"/>
                    </a:cubicBezTo>
                    <a:close/>
                    <a:moveTo>
                      <a:pt x="836693" y="1241088"/>
                    </a:moveTo>
                    <a:cubicBezTo>
                      <a:pt x="814398" y="1241088"/>
                      <a:pt x="796325" y="1259161"/>
                      <a:pt x="796325" y="1281456"/>
                    </a:cubicBezTo>
                    <a:cubicBezTo>
                      <a:pt x="796325" y="1303751"/>
                      <a:pt x="814398" y="1321824"/>
                      <a:pt x="836693" y="1321824"/>
                    </a:cubicBezTo>
                    <a:cubicBezTo>
                      <a:pt x="858988" y="1321824"/>
                      <a:pt x="877061" y="1303751"/>
                      <a:pt x="877061" y="1281456"/>
                    </a:cubicBezTo>
                    <a:cubicBezTo>
                      <a:pt x="877061" y="1259161"/>
                      <a:pt x="858988" y="1241088"/>
                      <a:pt x="836693" y="1241088"/>
                    </a:cubicBezTo>
                    <a:close/>
                    <a:moveTo>
                      <a:pt x="752256" y="1241088"/>
                    </a:moveTo>
                    <a:cubicBezTo>
                      <a:pt x="729961" y="1241088"/>
                      <a:pt x="711888" y="1259161"/>
                      <a:pt x="711888" y="1281456"/>
                    </a:cubicBezTo>
                    <a:cubicBezTo>
                      <a:pt x="711888" y="1303751"/>
                      <a:pt x="729961" y="1321824"/>
                      <a:pt x="752256" y="1321824"/>
                    </a:cubicBezTo>
                    <a:cubicBezTo>
                      <a:pt x="774551" y="1321824"/>
                      <a:pt x="792624" y="1303751"/>
                      <a:pt x="792624" y="1281456"/>
                    </a:cubicBezTo>
                    <a:cubicBezTo>
                      <a:pt x="792624" y="1259161"/>
                      <a:pt x="774551" y="1241088"/>
                      <a:pt x="752256" y="1241088"/>
                    </a:cubicBezTo>
                    <a:close/>
                    <a:moveTo>
                      <a:pt x="667820" y="1241088"/>
                    </a:moveTo>
                    <a:cubicBezTo>
                      <a:pt x="645525" y="1241088"/>
                      <a:pt x="627452" y="1259161"/>
                      <a:pt x="627452" y="1281456"/>
                    </a:cubicBezTo>
                    <a:cubicBezTo>
                      <a:pt x="627452" y="1303751"/>
                      <a:pt x="645525" y="1321824"/>
                      <a:pt x="667820" y="1321824"/>
                    </a:cubicBezTo>
                    <a:cubicBezTo>
                      <a:pt x="690115" y="1321824"/>
                      <a:pt x="708188" y="1303751"/>
                      <a:pt x="708188" y="1281456"/>
                    </a:cubicBezTo>
                    <a:cubicBezTo>
                      <a:pt x="708188" y="1259161"/>
                      <a:pt x="690115" y="1241088"/>
                      <a:pt x="667820" y="1241088"/>
                    </a:cubicBezTo>
                    <a:close/>
                    <a:moveTo>
                      <a:pt x="583384" y="1241088"/>
                    </a:moveTo>
                    <a:cubicBezTo>
                      <a:pt x="561089" y="1241088"/>
                      <a:pt x="543016" y="1259161"/>
                      <a:pt x="543016" y="1281456"/>
                    </a:cubicBezTo>
                    <a:cubicBezTo>
                      <a:pt x="543016" y="1303751"/>
                      <a:pt x="561089" y="1321824"/>
                      <a:pt x="583384" y="1321824"/>
                    </a:cubicBezTo>
                    <a:cubicBezTo>
                      <a:pt x="605679" y="1321824"/>
                      <a:pt x="623752" y="1303751"/>
                      <a:pt x="623752" y="1281456"/>
                    </a:cubicBezTo>
                    <a:cubicBezTo>
                      <a:pt x="623752" y="1259161"/>
                      <a:pt x="605679" y="1241088"/>
                      <a:pt x="583384" y="1241088"/>
                    </a:cubicBezTo>
                    <a:close/>
                    <a:moveTo>
                      <a:pt x="498947" y="1241088"/>
                    </a:moveTo>
                    <a:cubicBezTo>
                      <a:pt x="476652" y="1241088"/>
                      <a:pt x="458579" y="1259161"/>
                      <a:pt x="458579" y="1281456"/>
                    </a:cubicBezTo>
                    <a:cubicBezTo>
                      <a:pt x="458579" y="1303751"/>
                      <a:pt x="476652" y="1321824"/>
                      <a:pt x="498947" y="1321824"/>
                    </a:cubicBezTo>
                    <a:cubicBezTo>
                      <a:pt x="521242" y="1321824"/>
                      <a:pt x="539315" y="1303751"/>
                      <a:pt x="539315" y="1281456"/>
                    </a:cubicBezTo>
                    <a:cubicBezTo>
                      <a:pt x="539315" y="1259161"/>
                      <a:pt x="521242" y="1241088"/>
                      <a:pt x="498947" y="1241088"/>
                    </a:cubicBezTo>
                    <a:close/>
                    <a:moveTo>
                      <a:pt x="414511" y="1241088"/>
                    </a:moveTo>
                    <a:cubicBezTo>
                      <a:pt x="392216" y="1241088"/>
                      <a:pt x="374143" y="1259161"/>
                      <a:pt x="374143" y="1281456"/>
                    </a:cubicBezTo>
                    <a:cubicBezTo>
                      <a:pt x="374143" y="1303751"/>
                      <a:pt x="392216" y="1321824"/>
                      <a:pt x="414511" y="1321824"/>
                    </a:cubicBezTo>
                    <a:cubicBezTo>
                      <a:pt x="436806" y="1321824"/>
                      <a:pt x="454879" y="1303751"/>
                      <a:pt x="454879" y="1281456"/>
                    </a:cubicBezTo>
                    <a:cubicBezTo>
                      <a:pt x="454879" y="1259161"/>
                      <a:pt x="436806" y="1241088"/>
                      <a:pt x="414511" y="1241088"/>
                    </a:cubicBezTo>
                    <a:close/>
                    <a:moveTo>
                      <a:pt x="330075" y="1241088"/>
                    </a:moveTo>
                    <a:cubicBezTo>
                      <a:pt x="307780" y="1241088"/>
                      <a:pt x="289707" y="1259161"/>
                      <a:pt x="289707" y="1281456"/>
                    </a:cubicBezTo>
                    <a:cubicBezTo>
                      <a:pt x="289707" y="1303751"/>
                      <a:pt x="307780" y="1321824"/>
                      <a:pt x="330075" y="1321824"/>
                    </a:cubicBezTo>
                    <a:cubicBezTo>
                      <a:pt x="352370" y="1321824"/>
                      <a:pt x="370443" y="1303751"/>
                      <a:pt x="370443" y="1281456"/>
                    </a:cubicBezTo>
                    <a:cubicBezTo>
                      <a:pt x="370443" y="1259161"/>
                      <a:pt x="352370" y="1241088"/>
                      <a:pt x="330075" y="1241088"/>
                    </a:cubicBezTo>
                    <a:close/>
                    <a:moveTo>
                      <a:pt x="245639" y="1241088"/>
                    </a:moveTo>
                    <a:cubicBezTo>
                      <a:pt x="223344" y="1241088"/>
                      <a:pt x="205271" y="1259161"/>
                      <a:pt x="205271" y="1281456"/>
                    </a:cubicBezTo>
                    <a:cubicBezTo>
                      <a:pt x="205271" y="1303751"/>
                      <a:pt x="223344" y="1321824"/>
                      <a:pt x="245639" y="1321824"/>
                    </a:cubicBezTo>
                    <a:cubicBezTo>
                      <a:pt x="267934" y="1321824"/>
                      <a:pt x="286007" y="1303751"/>
                      <a:pt x="286007" y="1281456"/>
                    </a:cubicBezTo>
                    <a:cubicBezTo>
                      <a:pt x="286007" y="1259161"/>
                      <a:pt x="267934" y="1241088"/>
                      <a:pt x="245639" y="1241088"/>
                    </a:cubicBezTo>
                    <a:close/>
                    <a:moveTo>
                      <a:pt x="161202" y="1241088"/>
                    </a:moveTo>
                    <a:cubicBezTo>
                      <a:pt x="138907" y="1241088"/>
                      <a:pt x="120834" y="1259161"/>
                      <a:pt x="120834" y="1281456"/>
                    </a:cubicBezTo>
                    <a:cubicBezTo>
                      <a:pt x="120834" y="1303751"/>
                      <a:pt x="138907" y="1321824"/>
                      <a:pt x="161202" y="1321824"/>
                    </a:cubicBezTo>
                    <a:cubicBezTo>
                      <a:pt x="183497" y="1321824"/>
                      <a:pt x="201570" y="1303751"/>
                      <a:pt x="201570" y="1281456"/>
                    </a:cubicBezTo>
                    <a:cubicBezTo>
                      <a:pt x="201570" y="1259161"/>
                      <a:pt x="183497" y="1241088"/>
                      <a:pt x="161202" y="1241088"/>
                    </a:cubicBezTo>
                    <a:close/>
                    <a:moveTo>
                      <a:pt x="76766" y="1241088"/>
                    </a:moveTo>
                    <a:cubicBezTo>
                      <a:pt x="54471" y="1241088"/>
                      <a:pt x="36398" y="1259161"/>
                      <a:pt x="36398" y="1281456"/>
                    </a:cubicBezTo>
                    <a:cubicBezTo>
                      <a:pt x="36398" y="1303751"/>
                      <a:pt x="54471" y="1321824"/>
                      <a:pt x="76766" y="1321824"/>
                    </a:cubicBezTo>
                    <a:cubicBezTo>
                      <a:pt x="99061" y="1321824"/>
                      <a:pt x="117134" y="1303751"/>
                      <a:pt x="117134" y="1281456"/>
                    </a:cubicBezTo>
                    <a:cubicBezTo>
                      <a:pt x="117134" y="1259161"/>
                      <a:pt x="99061" y="1241088"/>
                      <a:pt x="76766" y="1241088"/>
                    </a:cubicBezTo>
                    <a:close/>
                    <a:moveTo>
                      <a:pt x="1343312" y="1155038"/>
                    </a:moveTo>
                    <a:cubicBezTo>
                      <a:pt x="1321017" y="1155038"/>
                      <a:pt x="1302944" y="1173111"/>
                      <a:pt x="1302944" y="1195406"/>
                    </a:cubicBezTo>
                    <a:cubicBezTo>
                      <a:pt x="1302944" y="1217701"/>
                      <a:pt x="1321017" y="1235774"/>
                      <a:pt x="1343312" y="1235774"/>
                    </a:cubicBezTo>
                    <a:cubicBezTo>
                      <a:pt x="1365607" y="1235774"/>
                      <a:pt x="1383680" y="1217701"/>
                      <a:pt x="1383680" y="1195406"/>
                    </a:cubicBezTo>
                    <a:cubicBezTo>
                      <a:pt x="1383680" y="1173111"/>
                      <a:pt x="1365607" y="1155038"/>
                      <a:pt x="1343312" y="1155038"/>
                    </a:cubicBezTo>
                    <a:close/>
                    <a:moveTo>
                      <a:pt x="1258874" y="1155038"/>
                    </a:moveTo>
                    <a:cubicBezTo>
                      <a:pt x="1236579" y="1155038"/>
                      <a:pt x="1218506" y="1173111"/>
                      <a:pt x="1218506" y="1195406"/>
                    </a:cubicBezTo>
                    <a:cubicBezTo>
                      <a:pt x="1218506" y="1217701"/>
                      <a:pt x="1236579" y="1235774"/>
                      <a:pt x="1258874" y="1235774"/>
                    </a:cubicBezTo>
                    <a:cubicBezTo>
                      <a:pt x="1281169" y="1235774"/>
                      <a:pt x="1299242" y="1217701"/>
                      <a:pt x="1299242" y="1195406"/>
                    </a:cubicBezTo>
                    <a:cubicBezTo>
                      <a:pt x="1299242" y="1173111"/>
                      <a:pt x="1281169" y="1155038"/>
                      <a:pt x="1258874" y="1155038"/>
                    </a:cubicBezTo>
                    <a:close/>
                    <a:moveTo>
                      <a:pt x="1174438" y="1155038"/>
                    </a:moveTo>
                    <a:cubicBezTo>
                      <a:pt x="1152143" y="1155038"/>
                      <a:pt x="1134070" y="1173111"/>
                      <a:pt x="1134070" y="1195406"/>
                    </a:cubicBezTo>
                    <a:cubicBezTo>
                      <a:pt x="1134070" y="1217701"/>
                      <a:pt x="1152143" y="1235774"/>
                      <a:pt x="1174438" y="1235774"/>
                    </a:cubicBezTo>
                    <a:cubicBezTo>
                      <a:pt x="1196733" y="1235774"/>
                      <a:pt x="1214806" y="1217701"/>
                      <a:pt x="1214806" y="1195406"/>
                    </a:cubicBezTo>
                    <a:cubicBezTo>
                      <a:pt x="1214806" y="1173111"/>
                      <a:pt x="1196733" y="1155038"/>
                      <a:pt x="1174438" y="1155038"/>
                    </a:cubicBezTo>
                    <a:close/>
                    <a:moveTo>
                      <a:pt x="1090002" y="1155038"/>
                    </a:moveTo>
                    <a:cubicBezTo>
                      <a:pt x="1067707" y="1155038"/>
                      <a:pt x="1049634" y="1173111"/>
                      <a:pt x="1049634" y="1195406"/>
                    </a:cubicBezTo>
                    <a:cubicBezTo>
                      <a:pt x="1049634" y="1217701"/>
                      <a:pt x="1067707" y="1235774"/>
                      <a:pt x="1090002" y="1235774"/>
                    </a:cubicBezTo>
                    <a:cubicBezTo>
                      <a:pt x="1112297" y="1235774"/>
                      <a:pt x="1130370" y="1217701"/>
                      <a:pt x="1130370" y="1195406"/>
                    </a:cubicBezTo>
                    <a:cubicBezTo>
                      <a:pt x="1130370" y="1173111"/>
                      <a:pt x="1112297" y="1155038"/>
                      <a:pt x="1090002" y="1155038"/>
                    </a:cubicBezTo>
                    <a:close/>
                    <a:moveTo>
                      <a:pt x="1005565" y="1155038"/>
                    </a:moveTo>
                    <a:cubicBezTo>
                      <a:pt x="983270" y="1155038"/>
                      <a:pt x="965197" y="1173111"/>
                      <a:pt x="965197" y="1195406"/>
                    </a:cubicBezTo>
                    <a:cubicBezTo>
                      <a:pt x="965197" y="1217701"/>
                      <a:pt x="983270" y="1235774"/>
                      <a:pt x="1005565" y="1235774"/>
                    </a:cubicBezTo>
                    <a:cubicBezTo>
                      <a:pt x="1027860" y="1235774"/>
                      <a:pt x="1045933" y="1217701"/>
                      <a:pt x="1045933" y="1195406"/>
                    </a:cubicBezTo>
                    <a:cubicBezTo>
                      <a:pt x="1045933" y="1173111"/>
                      <a:pt x="1027860" y="1155038"/>
                      <a:pt x="1005565" y="1155038"/>
                    </a:cubicBezTo>
                    <a:close/>
                    <a:moveTo>
                      <a:pt x="921129" y="1155038"/>
                    </a:moveTo>
                    <a:cubicBezTo>
                      <a:pt x="898834" y="1155038"/>
                      <a:pt x="880761" y="1173111"/>
                      <a:pt x="880761" y="1195406"/>
                    </a:cubicBezTo>
                    <a:cubicBezTo>
                      <a:pt x="880761" y="1217701"/>
                      <a:pt x="898834" y="1235774"/>
                      <a:pt x="921129" y="1235774"/>
                    </a:cubicBezTo>
                    <a:cubicBezTo>
                      <a:pt x="943424" y="1235774"/>
                      <a:pt x="961497" y="1217701"/>
                      <a:pt x="961497" y="1195406"/>
                    </a:cubicBezTo>
                    <a:cubicBezTo>
                      <a:pt x="961497" y="1173111"/>
                      <a:pt x="943424" y="1155038"/>
                      <a:pt x="921129" y="1155038"/>
                    </a:cubicBezTo>
                    <a:close/>
                    <a:moveTo>
                      <a:pt x="836693" y="1155038"/>
                    </a:moveTo>
                    <a:cubicBezTo>
                      <a:pt x="814398" y="1155038"/>
                      <a:pt x="796325" y="1173111"/>
                      <a:pt x="796325" y="1195406"/>
                    </a:cubicBezTo>
                    <a:cubicBezTo>
                      <a:pt x="796325" y="1217701"/>
                      <a:pt x="814398" y="1235774"/>
                      <a:pt x="836693" y="1235774"/>
                    </a:cubicBezTo>
                    <a:cubicBezTo>
                      <a:pt x="858988" y="1235774"/>
                      <a:pt x="877061" y="1217701"/>
                      <a:pt x="877061" y="1195406"/>
                    </a:cubicBezTo>
                    <a:cubicBezTo>
                      <a:pt x="877061" y="1173111"/>
                      <a:pt x="858988" y="1155038"/>
                      <a:pt x="836693" y="1155038"/>
                    </a:cubicBezTo>
                    <a:close/>
                    <a:moveTo>
                      <a:pt x="752256" y="1155038"/>
                    </a:moveTo>
                    <a:cubicBezTo>
                      <a:pt x="729961" y="1155038"/>
                      <a:pt x="711888" y="1173111"/>
                      <a:pt x="711888" y="1195406"/>
                    </a:cubicBezTo>
                    <a:cubicBezTo>
                      <a:pt x="711888" y="1217701"/>
                      <a:pt x="729961" y="1235774"/>
                      <a:pt x="752256" y="1235774"/>
                    </a:cubicBezTo>
                    <a:cubicBezTo>
                      <a:pt x="774551" y="1235774"/>
                      <a:pt x="792624" y="1217701"/>
                      <a:pt x="792624" y="1195406"/>
                    </a:cubicBezTo>
                    <a:cubicBezTo>
                      <a:pt x="792624" y="1173111"/>
                      <a:pt x="774551" y="1155038"/>
                      <a:pt x="752256" y="1155038"/>
                    </a:cubicBezTo>
                    <a:close/>
                    <a:moveTo>
                      <a:pt x="667820" y="1155038"/>
                    </a:moveTo>
                    <a:cubicBezTo>
                      <a:pt x="645525" y="1155038"/>
                      <a:pt x="627452" y="1173111"/>
                      <a:pt x="627452" y="1195406"/>
                    </a:cubicBezTo>
                    <a:cubicBezTo>
                      <a:pt x="627452" y="1217701"/>
                      <a:pt x="645525" y="1235774"/>
                      <a:pt x="667820" y="1235774"/>
                    </a:cubicBezTo>
                    <a:cubicBezTo>
                      <a:pt x="690115" y="1235774"/>
                      <a:pt x="708188" y="1217701"/>
                      <a:pt x="708188" y="1195406"/>
                    </a:cubicBezTo>
                    <a:cubicBezTo>
                      <a:pt x="708188" y="1173111"/>
                      <a:pt x="690115" y="1155038"/>
                      <a:pt x="667820" y="1155038"/>
                    </a:cubicBezTo>
                    <a:close/>
                    <a:moveTo>
                      <a:pt x="583384" y="1155038"/>
                    </a:moveTo>
                    <a:cubicBezTo>
                      <a:pt x="561089" y="1155038"/>
                      <a:pt x="543016" y="1173111"/>
                      <a:pt x="543016" y="1195406"/>
                    </a:cubicBezTo>
                    <a:cubicBezTo>
                      <a:pt x="543016" y="1217701"/>
                      <a:pt x="561089" y="1235774"/>
                      <a:pt x="583384" y="1235774"/>
                    </a:cubicBezTo>
                    <a:cubicBezTo>
                      <a:pt x="605679" y="1235774"/>
                      <a:pt x="623752" y="1217701"/>
                      <a:pt x="623752" y="1195406"/>
                    </a:cubicBezTo>
                    <a:cubicBezTo>
                      <a:pt x="623752" y="1173111"/>
                      <a:pt x="605679" y="1155038"/>
                      <a:pt x="583384" y="1155038"/>
                    </a:cubicBezTo>
                    <a:close/>
                    <a:moveTo>
                      <a:pt x="498947" y="1155038"/>
                    </a:moveTo>
                    <a:cubicBezTo>
                      <a:pt x="476652" y="1155038"/>
                      <a:pt x="458579" y="1173111"/>
                      <a:pt x="458579" y="1195406"/>
                    </a:cubicBezTo>
                    <a:cubicBezTo>
                      <a:pt x="458579" y="1217701"/>
                      <a:pt x="476652" y="1235774"/>
                      <a:pt x="498947" y="1235774"/>
                    </a:cubicBezTo>
                    <a:cubicBezTo>
                      <a:pt x="521242" y="1235774"/>
                      <a:pt x="539315" y="1217701"/>
                      <a:pt x="539315" y="1195406"/>
                    </a:cubicBezTo>
                    <a:cubicBezTo>
                      <a:pt x="539315" y="1173111"/>
                      <a:pt x="521242" y="1155038"/>
                      <a:pt x="498947" y="1155038"/>
                    </a:cubicBezTo>
                    <a:close/>
                    <a:moveTo>
                      <a:pt x="414511" y="1155038"/>
                    </a:moveTo>
                    <a:cubicBezTo>
                      <a:pt x="392216" y="1155038"/>
                      <a:pt x="374143" y="1173111"/>
                      <a:pt x="374143" y="1195406"/>
                    </a:cubicBezTo>
                    <a:cubicBezTo>
                      <a:pt x="374143" y="1217701"/>
                      <a:pt x="392216" y="1235774"/>
                      <a:pt x="414511" y="1235774"/>
                    </a:cubicBezTo>
                    <a:cubicBezTo>
                      <a:pt x="436806" y="1235774"/>
                      <a:pt x="454879" y="1217701"/>
                      <a:pt x="454879" y="1195406"/>
                    </a:cubicBezTo>
                    <a:cubicBezTo>
                      <a:pt x="454879" y="1173111"/>
                      <a:pt x="436806" y="1155038"/>
                      <a:pt x="414511" y="1155038"/>
                    </a:cubicBezTo>
                    <a:close/>
                    <a:moveTo>
                      <a:pt x="330075" y="1155038"/>
                    </a:moveTo>
                    <a:cubicBezTo>
                      <a:pt x="307780" y="1155038"/>
                      <a:pt x="289707" y="1173111"/>
                      <a:pt x="289707" y="1195406"/>
                    </a:cubicBezTo>
                    <a:cubicBezTo>
                      <a:pt x="289707" y="1217701"/>
                      <a:pt x="307780" y="1235774"/>
                      <a:pt x="330075" y="1235774"/>
                    </a:cubicBezTo>
                    <a:cubicBezTo>
                      <a:pt x="352370" y="1235774"/>
                      <a:pt x="370443" y="1217701"/>
                      <a:pt x="370443" y="1195406"/>
                    </a:cubicBezTo>
                    <a:cubicBezTo>
                      <a:pt x="370443" y="1173111"/>
                      <a:pt x="352370" y="1155038"/>
                      <a:pt x="330075" y="1155038"/>
                    </a:cubicBezTo>
                    <a:close/>
                    <a:moveTo>
                      <a:pt x="245639" y="1155038"/>
                    </a:moveTo>
                    <a:cubicBezTo>
                      <a:pt x="223344" y="1155038"/>
                      <a:pt x="205271" y="1173111"/>
                      <a:pt x="205271" y="1195406"/>
                    </a:cubicBezTo>
                    <a:cubicBezTo>
                      <a:pt x="205271" y="1217701"/>
                      <a:pt x="223344" y="1235774"/>
                      <a:pt x="245639" y="1235774"/>
                    </a:cubicBezTo>
                    <a:cubicBezTo>
                      <a:pt x="267934" y="1235774"/>
                      <a:pt x="286007" y="1217701"/>
                      <a:pt x="286007" y="1195406"/>
                    </a:cubicBezTo>
                    <a:cubicBezTo>
                      <a:pt x="286007" y="1173111"/>
                      <a:pt x="267934" y="1155038"/>
                      <a:pt x="245639" y="1155038"/>
                    </a:cubicBezTo>
                    <a:close/>
                    <a:moveTo>
                      <a:pt x="161202" y="1155038"/>
                    </a:moveTo>
                    <a:cubicBezTo>
                      <a:pt x="138907" y="1155038"/>
                      <a:pt x="120834" y="1173111"/>
                      <a:pt x="120834" y="1195406"/>
                    </a:cubicBezTo>
                    <a:cubicBezTo>
                      <a:pt x="120834" y="1217701"/>
                      <a:pt x="138907" y="1235774"/>
                      <a:pt x="161202" y="1235774"/>
                    </a:cubicBezTo>
                    <a:cubicBezTo>
                      <a:pt x="183497" y="1235774"/>
                      <a:pt x="201570" y="1217701"/>
                      <a:pt x="201570" y="1195406"/>
                    </a:cubicBezTo>
                    <a:cubicBezTo>
                      <a:pt x="201570" y="1173111"/>
                      <a:pt x="183497" y="1155038"/>
                      <a:pt x="161202" y="1155038"/>
                    </a:cubicBezTo>
                    <a:close/>
                    <a:moveTo>
                      <a:pt x="76766" y="1155038"/>
                    </a:moveTo>
                    <a:cubicBezTo>
                      <a:pt x="54471" y="1155038"/>
                      <a:pt x="36398" y="1173111"/>
                      <a:pt x="36398" y="1195406"/>
                    </a:cubicBezTo>
                    <a:cubicBezTo>
                      <a:pt x="36398" y="1217701"/>
                      <a:pt x="54471" y="1235774"/>
                      <a:pt x="76766" y="1235774"/>
                    </a:cubicBezTo>
                    <a:cubicBezTo>
                      <a:pt x="99061" y="1235774"/>
                      <a:pt x="117134" y="1217701"/>
                      <a:pt x="117134" y="1195406"/>
                    </a:cubicBezTo>
                    <a:cubicBezTo>
                      <a:pt x="117134" y="1173111"/>
                      <a:pt x="99061" y="1155038"/>
                      <a:pt x="76766" y="1155038"/>
                    </a:cubicBezTo>
                    <a:close/>
                    <a:moveTo>
                      <a:pt x="1343312" y="1068989"/>
                    </a:moveTo>
                    <a:cubicBezTo>
                      <a:pt x="1321017" y="1068989"/>
                      <a:pt x="1302944" y="1087062"/>
                      <a:pt x="1302944" y="1109357"/>
                    </a:cubicBezTo>
                    <a:cubicBezTo>
                      <a:pt x="1302944" y="1131652"/>
                      <a:pt x="1321017" y="1149725"/>
                      <a:pt x="1343312" y="1149725"/>
                    </a:cubicBezTo>
                    <a:cubicBezTo>
                      <a:pt x="1365607" y="1149725"/>
                      <a:pt x="1383680" y="1131652"/>
                      <a:pt x="1383680" y="1109357"/>
                    </a:cubicBezTo>
                    <a:cubicBezTo>
                      <a:pt x="1383680" y="1087062"/>
                      <a:pt x="1365607" y="1068989"/>
                      <a:pt x="1343312" y="1068989"/>
                    </a:cubicBezTo>
                    <a:close/>
                    <a:moveTo>
                      <a:pt x="1258874" y="1068989"/>
                    </a:moveTo>
                    <a:cubicBezTo>
                      <a:pt x="1236579" y="1068989"/>
                      <a:pt x="1218506" y="1087062"/>
                      <a:pt x="1218506" y="1109357"/>
                    </a:cubicBezTo>
                    <a:cubicBezTo>
                      <a:pt x="1218506" y="1131652"/>
                      <a:pt x="1236579" y="1149725"/>
                      <a:pt x="1258874" y="1149725"/>
                    </a:cubicBezTo>
                    <a:cubicBezTo>
                      <a:pt x="1281169" y="1149725"/>
                      <a:pt x="1299242" y="1131652"/>
                      <a:pt x="1299242" y="1109357"/>
                    </a:cubicBezTo>
                    <a:cubicBezTo>
                      <a:pt x="1299242" y="1087062"/>
                      <a:pt x="1281169" y="1068989"/>
                      <a:pt x="1258874" y="1068989"/>
                    </a:cubicBezTo>
                    <a:close/>
                    <a:moveTo>
                      <a:pt x="1174438" y="1068989"/>
                    </a:moveTo>
                    <a:cubicBezTo>
                      <a:pt x="1152143" y="1068989"/>
                      <a:pt x="1134070" y="1087062"/>
                      <a:pt x="1134070" y="1109357"/>
                    </a:cubicBezTo>
                    <a:cubicBezTo>
                      <a:pt x="1134070" y="1131652"/>
                      <a:pt x="1152143" y="1149725"/>
                      <a:pt x="1174438" y="1149725"/>
                    </a:cubicBezTo>
                    <a:cubicBezTo>
                      <a:pt x="1196733" y="1149725"/>
                      <a:pt x="1214806" y="1131652"/>
                      <a:pt x="1214806" y="1109357"/>
                    </a:cubicBezTo>
                    <a:cubicBezTo>
                      <a:pt x="1214806" y="1087062"/>
                      <a:pt x="1196733" y="1068989"/>
                      <a:pt x="1174438" y="1068989"/>
                    </a:cubicBezTo>
                    <a:close/>
                    <a:moveTo>
                      <a:pt x="1090002" y="1068989"/>
                    </a:moveTo>
                    <a:cubicBezTo>
                      <a:pt x="1067707" y="1068989"/>
                      <a:pt x="1049634" y="1087062"/>
                      <a:pt x="1049634" y="1109357"/>
                    </a:cubicBezTo>
                    <a:cubicBezTo>
                      <a:pt x="1049634" y="1131652"/>
                      <a:pt x="1067707" y="1149725"/>
                      <a:pt x="1090002" y="1149725"/>
                    </a:cubicBezTo>
                    <a:cubicBezTo>
                      <a:pt x="1112297" y="1149725"/>
                      <a:pt x="1130370" y="1131652"/>
                      <a:pt x="1130370" y="1109357"/>
                    </a:cubicBezTo>
                    <a:cubicBezTo>
                      <a:pt x="1130370" y="1087062"/>
                      <a:pt x="1112297" y="1068989"/>
                      <a:pt x="1090002" y="1068989"/>
                    </a:cubicBezTo>
                    <a:close/>
                    <a:moveTo>
                      <a:pt x="1005565" y="1068989"/>
                    </a:moveTo>
                    <a:cubicBezTo>
                      <a:pt x="983270" y="1068989"/>
                      <a:pt x="965197" y="1087062"/>
                      <a:pt x="965197" y="1109357"/>
                    </a:cubicBezTo>
                    <a:cubicBezTo>
                      <a:pt x="965197" y="1131652"/>
                      <a:pt x="983270" y="1149725"/>
                      <a:pt x="1005565" y="1149725"/>
                    </a:cubicBezTo>
                    <a:cubicBezTo>
                      <a:pt x="1027860" y="1149725"/>
                      <a:pt x="1045933" y="1131652"/>
                      <a:pt x="1045933" y="1109357"/>
                    </a:cubicBezTo>
                    <a:cubicBezTo>
                      <a:pt x="1045933" y="1087062"/>
                      <a:pt x="1027860" y="1068989"/>
                      <a:pt x="1005565" y="1068989"/>
                    </a:cubicBezTo>
                    <a:close/>
                    <a:moveTo>
                      <a:pt x="921129" y="1068989"/>
                    </a:moveTo>
                    <a:cubicBezTo>
                      <a:pt x="898834" y="1068989"/>
                      <a:pt x="880761" y="1087062"/>
                      <a:pt x="880761" y="1109357"/>
                    </a:cubicBezTo>
                    <a:cubicBezTo>
                      <a:pt x="880761" y="1131652"/>
                      <a:pt x="898834" y="1149725"/>
                      <a:pt x="921129" y="1149725"/>
                    </a:cubicBezTo>
                    <a:cubicBezTo>
                      <a:pt x="943424" y="1149725"/>
                      <a:pt x="961497" y="1131652"/>
                      <a:pt x="961497" y="1109357"/>
                    </a:cubicBezTo>
                    <a:cubicBezTo>
                      <a:pt x="961497" y="1087062"/>
                      <a:pt x="943424" y="1068989"/>
                      <a:pt x="921129" y="1068989"/>
                    </a:cubicBezTo>
                    <a:close/>
                    <a:moveTo>
                      <a:pt x="836693" y="1068989"/>
                    </a:moveTo>
                    <a:cubicBezTo>
                      <a:pt x="814398" y="1068989"/>
                      <a:pt x="796325" y="1087062"/>
                      <a:pt x="796325" y="1109357"/>
                    </a:cubicBezTo>
                    <a:cubicBezTo>
                      <a:pt x="796325" y="1131652"/>
                      <a:pt x="814398" y="1149725"/>
                      <a:pt x="836693" y="1149725"/>
                    </a:cubicBezTo>
                    <a:cubicBezTo>
                      <a:pt x="858988" y="1149725"/>
                      <a:pt x="877061" y="1131652"/>
                      <a:pt x="877061" y="1109357"/>
                    </a:cubicBezTo>
                    <a:cubicBezTo>
                      <a:pt x="877061" y="1087062"/>
                      <a:pt x="858988" y="1068989"/>
                      <a:pt x="836693" y="1068989"/>
                    </a:cubicBezTo>
                    <a:close/>
                    <a:moveTo>
                      <a:pt x="752256" y="1068989"/>
                    </a:moveTo>
                    <a:cubicBezTo>
                      <a:pt x="729961" y="1068989"/>
                      <a:pt x="711888" y="1087062"/>
                      <a:pt x="711888" y="1109357"/>
                    </a:cubicBezTo>
                    <a:cubicBezTo>
                      <a:pt x="711888" y="1131652"/>
                      <a:pt x="729961" y="1149725"/>
                      <a:pt x="752256" y="1149725"/>
                    </a:cubicBezTo>
                    <a:cubicBezTo>
                      <a:pt x="774551" y="1149725"/>
                      <a:pt x="792624" y="1131652"/>
                      <a:pt x="792624" y="1109357"/>
                    </a:cubicBezTo>
                    <a:cubicBezTo>
                      <a:pt x="792624" y="1087062"/>
                      <a:pt x="774551" y="1068989"/>
                      <a:pt x="752256" y="1068989"/>
                    </a:cubicBezTo>
                    <a:close/>
                    <a:moveTo>
                      <a:pt x="667820" y="1068989"/>
                    </a:moveTo>
                    <a:cubicBezTo>
                      <a:pt x="645525" y="1068989"/>
                      <a:pt x="627452" y="1087062"/>
                      <a:pt x="627452" y="1109357"/>
                    </a:cubicBezTo>
                    <a:cubicBezTo>
                      <a:pt x="627452" y="1131652"/>
                      <a:pt x="645525" y="1149725"/>
                      <a:pt x="667820" y="1149725"/>
                    </a:cubicBezTo>
                    <a:cubicBezTo>
                      <a:pt x="690115" y="1149725"/>
                      <a:pt x="708188" y="1131652"/>
                      <a:pt x="708188" y="1109357"/>
                    </a:cubicBezTo>
                    <a:cubicBezTo>
                      <a:pt x="708188" y="1087062"/>
                      <a:pt x="690115" y="1068989"/>
                      <a:pt x="667820" y="1068989"/>
                    </a:cubicBezTo>
                    <a:close/>
                    <a:moveTo>
                      <a:pt x="583384" y="1068989"/>
                    </a:moveTo>
                    <a:cubicBezTo>
                      <a:pt x="561089" y="1068989"/>
                      <a:pt x="543016" y="1087062"/>
                      <a:pt x="543016" y="1109357"/>
                    </a:cubicBezTo>
                    <a:cubicBezTo>
                      <a:pt x="543016" y="1131652"/>
                      <a:pt x="561089" y="1149725"/>
                      <a:pt x="583384" y="1149725"/>
                    </a:cubicBezTo>
                    <a:cubicBezTo>
                      <a:pt x="605679" y="1149725"/>
                      <a:pt x="623752" y="1131652"/>
                      <a:pt x="623752" y="1109357"/>
                    </a:cubicBezTo>
                    <a:cubicBezTo>
                      <a:pt x="623752" y="1087062"/>
                      <a:pt x="605679" y="1068989"/>
                      <a:pt x="583384" y="1068989"/>
                    </a:cubicBezTo>
                    <a:close/>
                    <a:moveTo>
                      <a:pt x="498947" y="1068989"/>
                    </a:moveTo>
                    <a:cubicBezTo>
                      <a:pt x="476652" y="1068989"/>
                      <a:pt x="458579" y="1087062"/>
                      <a:pt x="458579" y="1109357"/>
                    </a:cubicBezTo>
                    <a:cubicBezTo>
                      <a:pt x="458579" y="1131652"/>
                      <a:pt x="476652" y="1149725"/>
                      <a:pt x="498947" y="1149725"/>
                    </a:cubicBezTo>
                    <a:cubicBezTo>
                      <a:pt x="521242" y="1149725"/>
                      <a:pt x="539315" y="1131652"/>
                      <a:pt x="539315" y="1109357"/>
                    </a:cubicBezTo>
                    <a:cubicBezTo>
                      <a:pt x="539315" y="1087062"/>
                      <a:pt x="521242" y="1068989"/>
                      <a:pt x="498947" y="1068989"/>
                    </a:cubicBezTo>
                    <a:close/>
                    <a:moveTo>
                      <a:pt x="414511" y="1068989"/>
                    </a:moveTo>
                    <a:cubicBezTo>
                      <a:pt x="392216" y="1068989"/>
                      <a:pt x="374143" y="1087062"/>
                      <a:pt x="374143" y="1109357"/>
                    </a:cubicBezTo>
                    <a:cubicBezTo>
                      <a:pt x="374143" y="1131652"/>
                      <a:pt x="392216" y="1149725"/>
                      <a:pt x="414511" y="1149725"/>
                    </a:cubicBezTo>
                    <a:cubicBezTo>
                      <a:pt x="436806" y="1149725"/>
                      <a:pt x="454879" y="1131652"/>
                      <a:pt x="454879" y="1109357"/>
                    </a:cubicBezTo>
                    <a:cubicBezTo>
                      <a:pt x="454879" y="1087062"/>
                      <a:pt x="436806" y="1068989"/>
                      <a:pt x="414511" y="1068989"/>
                    </a:cubicBezTo>
                    <a:close/>
                    <a:moveTo>
                      <a:pt x="330075" y="1068989"/>
                    </a:moveTo>
                    <a:cubicBezTo>
                      <a:pt x="307780" y="1068989"/>
                      <a:pt x="289707" y="1087062"/>
                      <a:pt x="289707" y="1109357"/>
                    </a:cubicBezTo>
                    <a:cubicBezTo>
                      <a:pt x="289707" y="1131652"/>
                      <a:pt x="307780" y="1149725"/>
                      <a:pt x="330075" y="1149725"/>
                    </a:cubicBezTo>
                    <a:cubicBezTo>
                      <a:pt x="352370" y="1149725"/>
                      <a:pt x="370443" y="1131652"/>
                      <a:pt x="370443" y="1109357"/>
                    </a:cubicBezTo>
                    <a:cubicBezTo>
                      <a:pt x="370443" y="1087062"/>
                      <a:pt x="352370" y="1068989"/>
                      <a:pt x="330075" y="1068989"/>
                    </a:cubicBezTo>
                    <a:close/>
                    <a:moveTo>
                      <a:pt x="245639" y="1068989"/>
                    </a:moveTo>
                    <a:cubicBezTo>
                      <a:pt x="223344" y="1068989"/>
                      <a:pt x="205271" y="1087062"/>
                      <a:pt x="205271" y="1109357"/>
                    </a:cubicBezTo>
                    <a:cubicBezTo>
                      <a:pt x="205271" y="1131652"/>
                      <a:pt x="223344" y="1149725"/>
                      <a:pt x="245639" y="1149725"/>
                    </a:cubicBezTo>
                    <a:cubicBezTo>
                      <a:pt x="267934" y="1149725"/>
                      <a:pt x="286007" y="1131652"/>
                      <a:pt x="286007" y="1109357"/>
                    </a:cubicBezTo>
                    <a:cubicBezTo>
                      <a:pt x="286007" y="1087062"/>
                      <a:pt x="267934" y="1068989"/>
                      <a:pt x="245639" y="1068989"/>
                    </a:cubicBezTo>
                    <a:close/>
                    <a:moveTo>
                      <a:pt x="161202" y="1068989"/>
                    </a:moveTo>
                    <a:cubicBezTo>
                      <a:pt x="138907" y="1068989"/>
                      <a:pt x="120834" y="1087062"/>
                      <a:pt x="120834" y="1109357"/>
                    </a:cubicBezTo>
                    <a:cubicBezTo>
                      <a:pt x="120834" y="1131652"/>
                      <a:pt x="138907" y="1149725"/>
                      <a:pt x="161202" y="1149725"/>
                    </a:cubicBezTo>
                    <a:cubicBezTo>
                      <a:pt x="183497" y="1149725"/>
                      <a:pt x="201570" y="1131652"/>
                      <a:pt x="201570" y="1109357"/>
                    </a:cubicBezTo>
                    <a:cubicBezTo>
                      <a:pt x="201570" y="1087062"/>
                      <a:pt x="183497" y="1068989"/>
                      <a:pt x="161202" y="1068989"/>
                    </a:cubicBezTo>
                    <a:close/>
                    <a:moveTo>
                      <a:pt x="76766" y="1068989"/>
                    </a:moveTo>
                    <a:cubicBezTo>
                      <a:pt x="54471" y="1068989"/>
                      <a:pt x="36398" y="1087062"/>
                      <a:pt x="36398" y="1109357"/>
                    </a:cubicBezTo>
                    <a:cubicBezTo>
                      <a:pt x="36398" y="1131652"/>
                      <a:pt x="54471" y="1149725"/>
                      <a:pt x="76766" y="1149725"/>
                    </a:cubicBezTo>
                    <a:cubicBezTo>
                      <a:pt x="99061" y="1149725"/>
                      <a:pt x="117134" y="1131652"/>
                      <a:pt x="117134" y="1109357"/>
                    </a:cubicBezTo>
                    <a:cubicBezTo>
                      <a:pt x="117134" y="1087062"/>
                      <a:pt x="99061" y="1068989"/>
                      <a:pt x="76766" y="1068989"/>
                    </a:cubicBezTo>
                    <a:close/>
                    <a:moveTo>
                      <a:pt x="1343312" y="982940"/>
                    </a:moveTo>
                    <a:cubicBezTo>
                      <a:pt x="1321017" y="982940"/>
                      <a:pt x="1302944" y="1001013"/>
                      <a:pt x="1302944" y="1023308"/>
                    </a:cubicBezTo>
                    <a:cubicBezTo>
                      <a:pt x="1302944" y="1045603"/>
                      <a:pt x="1321017" y="1063676"/>
                      <a:pt x="1343312" y="1063676"/>
                    </a:cubicBezTo>
                    <a:cubicBezTo>
                      <a:pt x="1365607" y="1063676"/>
                      <a:pt x="1383680" y="1045603"/>
                      <a:pt x="1383680" y="1023308"/>
                    </a:cubicBezTo>
                    <a:cubicBezTo>
                      <a:pt x="1383680" y="1001013"/>
                      <a:pt x="1365607" y="982940"/>
                      <a:pt x="1343312" y="982940"/>
                    </a:cubicBezTo>
                    <a:close/>
                    <a:moveTo>
                      <a:pt x="1258874" y="982940"/>
                    </a:moveTo>
                    <a:cubicBezTo>
                      <a:pt x="1236579" y="982940"/>
                      <a:pt x="1218506" y="1001013"/>
                      <a:pt x="1218506" y="1023308"/>
                    </a:cubicBezTo>
                    <a:cubicBezTo>
                      <a:pt x="1218506" y="1045603"/>
                      <a:pt x="1236579" y="1063676"/>
                      <a:pt x="1258874" y="1063676"/>
                    </a:cubicBezTo>
                    <a:cubicBezTo>
                      <a:pt x="1281169" y="1063676"/>
                      <a:pt x="1299242" y="1045603"/>
                      <a:pt x="1299242" y="1023308"/>
                    </a:cubicBezTo>
                    <a:cubicBezTo>
                      <a:pt x="1299242" y="1001013"/>
                      <a:pt x="1281169" y="982940"/>
                      <a:pt x="1258874" y="982940"/>
                    </a:cubicBezTo>
                    <a:close/>
                    <a:moveTo>
                      <a:pt x="1174438" y="982940"/>
                    </a:moveTo>
                    <a:cubicBezTo>
                      <a:pt x="1152143" y="982940"/>
                      <a:pt x="1134070" y="1001013"/>
                      <a:pt x="1134070" y="1023308"/>
                    </a:cubicBezTo>
                    <a:cubicBezTo>
                      <a:pt x="1134070" y="1045603"/>
                      <a:pt x="1152143" y="1063676"/>
                      <a:pt x="1174438" y="1063676"/>
                    </a:cubicBezTo>
                    <a:cubicBezTo>
                      <a:pt x="1196733" y="1063676"/>
                      <a:pt x="1214806" y="1045603"/>
                      <a:pt x="1214806" y="1023308"/>
                    </a:cubicBezTo>
                    <a:cubicBezTo>
                      <a:pt x="1214806" y="1001013"/>
                      <a:pt x="1196733" y="982940"/>
                      <a:pt x="1174438" y="982940"/>
                    </a:cubicBezTo>
                    <a:close/>
                    <a:moveTo>
                      <a:pt x="1090002" y="982940"/>
                    </a:moveTo>
                    <a:cubicBezTo>
                      <a:pt x="1067707" y="982940"/>
                      <a:pt x="1049634" y="1001013"/>
                      <a:pt x="1049634" y="1023308"/>
                    </a:cubicBezTo>
                    <a:cubicBezTo>
                      <a:pt x="1049634" y="1045603"/>
                      <a:pt x="1067707" y="1063676"/>
                      <a:pt x="1090002" y="1063676"/>
                    </a:cubicBezTo>
                    <a:cubicBezTo>
                      <a:pt x="1112297" y="1063676"/>
                      <a:pt x="1130370" y="1045603"/>
                      <a:pt x="1130370" y="1023308"/>
                    </a:cubicBezTo>
                    <a:cubicBezTo>
                      <a:pt x="1130370" y="1001013"/>
                      <a:pt x="1112297" y="982940"/>
                      <a:pt x="1090002" y="982940"/>
                    </a:cubicBezTo>
                    <a:close/>
                    <a:moveTo>
                      <a:pt x="1005565" y="982940"/>
                    </a:moveTo>
                    <a:cubicBezTo>
                      <a:pt x="983270" y="982940"/>
                      <a:pt x="965197" y="1001013"/>
                      <a:pt x="965197" y="1023308"/>
                    </a:cubicBezTo>
                    <a:cubicBezTo>
                      <a:pt x="965197" y="1045603"/>
                      <a:pt x="983270" y="1063676"/>
                      <a:pt x="1005565" y="1063676"/>
                    </a:cubicBezTo>
                    <a:cubicBezTo>
                      <a:pt x="1027860" y="1063676"/>
                      <a:pt x="1045933" y="1045603"/>
                      <a:pt x="1045933" y="1023308"/>
                    </a:cubicBezTo>
                    <a:cubicBezTo>
                      <a:pt x="1045933" y="1001013"/>
                      <a:pt x="1027860" y="982940"/>
                      <a:pt x="1005565" y="982940"/>
                    </a:cubicBezTo>
                    <a:close/>
                    <a:moveTo>
                      <a:pt x="921129" y="982940"/>
                    </a:moveTo>
                    <a:cubicBezTo>
                      <a:pt x="898834" y="982940"/>
                      <a:pt x="880761" y="1001013"/>
                      <a:pt x="880761" y="1023308"/>
                    </a:cubicBezTo>
                    <a:cubicBezTo>
                      <a:pt x="880761" y="1045603"/>
                      <a:pt x="898834" y="1063676"/>
                      <a:pt x="921129" y="1063676"/>
                    </a:cubicBezTo>
                    <a:cubicBezTo>
                      <a:pt x="943424" y="1063676"/>
                      <a:pt x="961497" y="1045603"/>
                      <a:pt x="961497" y="1023308"/>
                    </a:cubicBezTo>
                    <a:cubicBezTo>
                      <a:pt x="961497" y="1001013"/>
                      <a:pt x="943424" y="982940"/>
                      <a:pt x="921129" y="982940"/>
                    </a:cubicBezTo>
                    <a:close/>
                    <a:moveTo>
                      <a:pt x="836693" y="982940"/>
                    </a:moveTo>
                    <a:cubicBezTo>
                      <a:pt x="814398" y="982940"/>
                      <a:pt x="796325" y="1001013"/>
                      <a:pt x="796325" y="1023308"/>
                    </a:cubicBezTo>
                    <a:cubicBezTo>
                      <a:pt x="796325" y="1045603"/>
                      <a:pt x="814398" y="1063676"/>
                      <a:pt x="836693" y="1063676"/>
                    </a:cubicBezTo>
                    <a:cubicBezTo>
                      <a:pt x="858988" y="1063676"/>
                      <a:pt x="877061" y="1045603"/>
                      <a:pt x="877061" y="1023308"/>
                    </a:cubicBezTo>
                    <a:cubicBezTo>
                      <a:pt x="877061" y="1001013"/>
                      <a:pt x="858988" y="982940"/>
                      <a:pt x="836693" y="982940"/>
                    </a:cubicBezTo>
                    <a:close/>
                    <a:moveTo>
                      <a:pt x="752256" y="982940"/>
                    </a:moveTo>
                    <a:cubicBezTo>
                      <a:pt x="729961" y="982940"/>
                      <a:pt x="711888" y="1001013"/>
                      <a:pt x="711888" y="1023308"/>
                    </a:cubicBezTo>
                    <a:cubicBezTo>
                      <a:pt x="711888" y="1045603"/>
                      <a:pt x="729961" y="1063676"/>
                      <a:pt x="752256" y="1063676"/>
                    </a:cubicBezTo>
                    <a:cubicBezTo>
                      <a:pt x="774551" y="1063676"/>
                      <a:pt x="792624" y="1045603"/>
                      <a:pt x="792624" y="1023308"/>
                    </a:cubicBezTo>
                    <a:cubicBezTo>
                      <a:pt x="792624" y="1001013"/>
                      <a:pt x="774551" y="982940"/>
                      <a:pt x="752256" y="982940"/>
                    </a:cubicBezTo>
                    <a:close/>
                    <a:moveTo>
                      <a:pt x="667820" y="982940"/>
                    </a:moveTo>
                    <a:cubicBezTo>
                      <a:pt x="645525" y="982940"/>
                      <a:pt x="627452" y="1001013"/>
                      <a:pt x="627452" y="1023308"/>
                    </a:cubicBezTo>
                    <a:cubicBezTo>
                      <a:pt x="627452" y="1045603"/>
                      <a:pt x="645525" y="1063676"/>
                      <a:pt x="667820" y="1063676"/>
                    </a:cubicBezTo>
                    <a:cubicBezTo>
                      <a:pt x="690115" y="1063676"/>
                      <a:pt x="708188" y="1045603"/>
                      <a:pt x="708188" y="1023308"/>
                    </a:cubicBezTo>
                    <a:cubicBezTo>
                      <a:pt x="708188" y="1001013"/>
                      <a:pt x="690115" y="982940"/>
                      <a:pt x="667820" y="982940"/>
                    </a:cubicBezTo>
                    <a:close/>
                    <a:moveTo>
                      <a:pt x="583384" y="982940"/>
                    </a:moveTo>
                    <a:cubicBezTo>
                      <a:pt x="561089" y="982940"/>
                      <a:pt x="543016" y="1001013"/>
                      <a:pt x="543016" y="1023308"/>
                    </a:cubicBezTo>
                    <a:cubicBezTo>
                      <a:pt x="543016" y="1045603"/>
                      <a:pt x="561089" y="1063676"/>
                      <a:pt x="583384" y="1063676"/>
                    </a:cubicBezTo>
                    <a:cubicBezTo>
                      <a:pt x="605679" y="1063676"/>
                      <a:pt x="623752" y="1045603"/>
                      <a:pt x="623752" y="1023308"/>
                    </a:cubicBezTo>
                    <a:cubicBezTo>
                      <a:pt x="623752" y="1001013"/>
                      <a:pt x="605679" y="982940"/>
                      <a:pt x="583384" y="982940"/>
                    </a:cubicBezTo>
                    <a:close/>
                    <a:moveTo>
                      <a:pt x="498947" y="982940"/>
                    </a:moveTo>
                    <a:cubicBezTo>
                      <a:pt x="476652" y="982940"/>
                      <a:pt x="458579" y="1001013"/>
                      <a:pt x="458579" y="1023308"/>
                    </a:cubicBezTo>
                    <a:cubicBezTo>
                      <a:pt x="458579" y="1045603"/>
                      <a:pt x="476652" y="1063676"/>
                      <a:pt x="498947" y="1063676"/>
                    </a:cubicBezTo>
                    <a:cubicBezTo>
                      <a:pt x="521242" y="1063676"/>
                      <a:pt x="539315" y="1045603"/>
                      <a:pt x="539315" y="1023308"/>
                    </a:cubicBezTo>
                    <a:cubicBezTo>
                      <a:pt x="539315" y="1001013"/>
                      <a:pt x="521242" y="982940"/>
                      <a:pt x="498947" y="982940"/>
                    </a:cubicBezTo>
                    <a:close/>
                    <a:moveTo>
                      <a:pt x="414511" y="982940"/>
                    </a:moveTo>
                    <a:cubicBezTo>
                      <a:pt x="392216" y="982940"/>
                      <a:pt x="374143" y="1001013"/>
                      <a:pt x="374143" y="1023308"/>
                    </a:cubicBezTo>
                    <a:cubicBezTo>
                      <a:pt x="374143" y="1045603"/>
                      <a:pt x="392216" y="1063676"/>
                      <a:pt x="414511" y="1063676"/>
                    </a:cubicBezTo>
                    <a:cubicBezTo>
                      <a:pt x="436806" y="1063676"/>
                      <a:pt x="454879" y="1045603"/>
                      <a:pt x="454879" y="1023308"/>
                    </a:cubicBezTo>
                    <a:cubicBezTo>
                      <a:pt x="454879" y="1001013"/>
                      <a:pt x="436806" y="982940"/>
                      <a:pt x="414511" y="982940"/>
                    </a:cubicBezTo>
                    <a:close/>
                    <a:moveTo>
                      <a:pt x="330075" y="982940"/>
                    </a:moveTo>
                    <a:cubicBezTo>
                      <a:pt x="307780" y="982940"/>
                      <a:pt x="289707" y="1001013"/>
                      <a:pt x="289707" y="1023308"/>
                    </a:cubicBezTo>
                    <a:cubicBezTo>
                      <a:pt x="289707" y="1045603"/>
                      <a:pt x="307780" y="1063676"/>
                      <a:pt x="330075" y="1063676"/>
                    </a:cubicBezTo>
                    <a:cubicBezTo>
                      <a:pt x="352370" y="1063676"/>
                      <a:pt x="370443" y="1045603"/>
                      <a:pt x="370443" y="1023308"/>
                    </a:cubicBezTo>
                    <a:cubicBezTo>
                      <a:pt x="370443" y="1001013"/>
                      <a:pt x="352370" y="982940"/>
                      <a:pt x="330075" y="982940"/>
                    </a:cubicBezTo>
                    <a:close/>
                    <a:moveTo>
                      <a:pt x="245639" y="982940"/>
                    </a:moveTo>
                    <a:cubicBezTo>
                      <a:pt x="223344" y="982940"/>
                      <a:pt x="205271" y="1001013"/>
                      <a:pt x="205271" y="1023308"/>
                    </a:cubicBezTo>
                    <a:cubicBezTo>
                      <a:pt x="205271" y="1045603"/>
                      <a:pt x="223344" y="1063676"/>
                      <a:pt x="245639" y="1063676"/>
                    </a:cubicBezTo>
                    <a:cubicBezTo>
                      <a:pt x="267934" y="1063676"/>
                      <a:pt x="286007" y="1045603"/>
                      <a:pt x="286007" y="1023308"/>
                    </a:cubicBezTo>
                    <a:cubicBezTo>
                      <a:pt x="286007" y="1001013"/>
                      <a:pt x="267934" y="982940"/>
                      <a:pt x="245639" y="982940"/>
                    </a:cubicBezTo>
                    <a:close/>
                    <a:moveTo>
                      <a:pt x="161202" y="982940"/>
                    </a:moveTo>
                    <a:cubicBezTo>
                      <a:pt x="138907" y="982940"/>
                      <a:pt x="120834" y="1001013"/>
                      <a:pt x="120834" y="1023308"/>
                    </a:cubicBezTo>
                    <a:cubicBezTo>
                      <a:pt x="120834" y="1045603"/>
                      <a:pt x="138907" y="1063676"/>
                      <a:pt x="161202" y="1063676"/>
                    </a:cubicBezTo>
                    <a:cubicBezTo>
                      <a:pt x="183497" y="1063676"/>
                      <a:pt x="201570" y="1045603"/>
                      <a:pt x="201570" y="1023308"/>
                    </a:cubicBezTo>
                    <a:cubicBezTo>
                      <a:pt x="201570" y="1001013"/>
                      <a:pt x="183497" y="982940"/>
                      <a:pt x="161202" y="982940"/>
                    </a:cubicBezTo>
                    <a:close/>
                    <a:moveTo>
                      <a:pt x="76766" y="982940"/>
                    </a:moveTo>
                    <a:cubicBezTo>
                      <a:pt x="54471" y="982940"/>
                      <a:pt x="36398" y="1001013"/>
                      <a:pt x="36398" y="1023308"/>
                    </a:cubicBezTo>
                    <a:cubicBezTo>
                      <a:pt x="36398" y="1045603"/>
                      <a:pt x="54471" y="1063676"/>
                      <a:pt x="76766" y="1063676"/>
                    </a:cubicBezTo>
                    <a:cubicBezTo>
                      <a:pt x="99061" y="1063676"/>
                      <a:pt x="117134" y="1045603"/>
                      <a:pt x="117134" y="1023308"/>
                    </a:cubicBezTo>
                    <a:cubicBezTo>
                      <a:pt x="117134" y="1001013"/>
                      <a:pt x="99061" y="982940"/>
                      <a:pt x="76766" y="982940"/>
                    </a:cubicBezTo>
                    <a:close/>
                    <a:moveTo>
                      <a:pt x="1343312" y="896891"/>
                    </a:moveTo>
                    <a:cubicBezTo>
                      <a:pt x="1321017" y="896891"/>
                      <a:pt x="1302944" y="914964"/>
                      <a:pt x="1302944" y="937259"/>
                    </a:cubicBezTo>
                    <a:cubicBezTo>
                      <a:pt x="1302944" y="959554"/>
                      <a:pt x="1321017" y="977627"/>
                      <a:pt x="1343312" y="977627"/>
                    </a:cubicBezTo>
                    <a:cubicBezTo>
                      <a:pt x="1365607" y="977627"/>
                      <a:pt x="1383680" y="959554"/>
                      <a:pt x="1383680" y="937259"/>
                    </a:cubicBezTo>
                    <a:cubicBezTo>
                      <a:pt x="1383680" y="914964"/>
                      <a:pt x="1365607" y="896891"/>
                      <a:pt x="1343312" y="896891"/>
                    </a:cubicBezTo>
                    <a:close/>
                    <a:moveTo>
                      <a:pt x="1258874" y="896891"/>
                    </a:moveTo>
                    <a:cubicBezTo>
                      <a:pt x="1236579" y="896891"/>
                      <a:pt x="1218506" y="914964"/>
                      <a:pt x="1218506" y="937259"/>
                    </a:cubicBezTo>
                    <a:cubicBezTo>
                      <a:pt x="1218506" y="959554"/>
                      <a:pt x="1236579" y="977627"/>
                      <a:pt x="1258874" y="977627"/>
                    </a:cubicBezTo>
                    <a:cubicBezTo>
                      <a:pt x="1281169" y="977627"/>
                      <a:pt x="1299242" y="959554"/>
                      <a:pt x="1299242" y="937259"/>
                    </a:cubicBezTo>
                    <a:cubicBezTo>
                      <a:pt x="1299242" y="914964"/>
                      <a:pt x="1281169" y="896891"/>
                      <a:pt x="1258874" y="896891"/>
                    </a:cubicBezTo>
                    <a:close/>
                    <a:moveTo>
                      <a:pt x="1174438" y="896891"/>
                    </a:moveTo>
                    <a:cubicBezTo>
                      <a:pt x="1152143" y="896891"/>
                      <a:pt x="1134070" y="914964"/>
                      <a:pt x="1134070" y="937259"/>
                    </a:cubicBezTo>
                    <a:cubicBezTo>
                      <a:pt x="1134070" y="959554"/>
                      <a:pt x="1152143" y="977627"/>
                      <a:pt x="1174438" y="977627"/>
                    </a:cubicBezTo>
                    <a:cubicBezTo>
                      <a:pt x="1196733" y="977627"/>
                      <a:pt x="1214806" y="959554"/>
                      <a:pt x="1214806" y="937259"/>
                    </a:cubicBezTo>
                    <a:cubicBezTo>
                      <a:pt x="1214806" y="914964"/>
                      <a:pt x="1196733" y="896891"/>
                      <a:pt x="1174438" y="896891"/>
                    </a:cubicBezTo>
                    <a:close/>
                    <a:moveTo>
                      <a:pt x="1090002" y="896891"/>
                    </a:moveTo>
                    <a:cubicBezTo>
                      <a:pt x="1067707" y="896891"/>
                      <a:pt x="1049634" y="914964"/>
                      <a:pt x="1049634" y="937259"/>
                    </a:cubicBezTo>
                    <a:cubicBezTo>
                      <a:pt x="1049634" y="959554"/>
                      <a:pt x="1067707" y="977627"/>
                      <a:pt x="1090002" y="977627"/>
                    </a:cubicBezTo>
                    <a:cubicBezTo>
                      <a:pt x="1112297" y="977627"/>
                      <a:pt x="1130370" y="959554"/>
                      <a:pt x="1130370" y="937259"/>
                    </a:cubicBezTo>
                    <a:cubicBezTo>
                      <a:pt x="1130370" y="914964"/>
                      <a:pt x="1112297" y="896891"/>
                      <a:pt x="1090002" y="896891"/>
                    </a:cubicBezTo>
                    <a:close/>
                    <a:moveTo>
                      <a:pt x="1005565" y="896891"/>
                    </a:moveTo>
                    <a:cubicBezTo>
                      <a:pt x="983270" y="896891"/>
                      <a:pt x="965197" y="914964"/>
                      <a:pt x="965197" y="937259"/>
                    </a:cubicBezTo>
                    <a:cubicBezTo>
                      <a:pt x="965197" y="959554"/>
                      <a:pt x="983270" y="977627"/>
                      <a:pt x="1005565" y="977627"/>
                    </a:cubicBezTo>
                    <a:cubicBezTo>
                      <a:pt x="1027860" y="977627"/>
                      <a:pt x="1045933" y="959554"/>
                      <a:pt x="1045933" y="937259"/>
                    </a:cubicBezTo>
                    <a:cubicBezTo>
                      <a:pt x="1045933" y="914964"/>
                      <a:pt x="1027860" y="896891"/>
                      <a:pt x="1005565" y="896891"/>
                    </a:cubicBezTo>
                    <a:close/>
                    <a:moveTo>
                      <a:pt x="921129" y="896891"/>
                    </a:moveTo>
                    <a:cubicBezTo>
                      <a:pt x="898834" y="896891"/>
                      <a:pt x="880761" y="914964"/>
                      <a:pt x="880761" y="937259"/>
                    </a:cubicBezTo>
                    <a:cubicBezTo>
                      <a:pt x="880761" y="959554"/>
                      <a:pt x="898834" y="977627"/>
                      <a:pt x="921129" y="977627"/>
                    </a:cubicBezTo>
                    <a:cubicBezTo>
                      <a:pt x="943424" y="977627"/>
                      <a:pt x="961497" y="959554"/>
                      <a:pt x="961497" y="937259"/>
                    </a:cubicBezTo>
                    <a:cubicBezTo>
                      <a:pt x="961497" y="914964"/>
                      <a:pt x="943424" y="896891"/>
                      <a:pt x="921129" y="896891"/>
                    </a:cubicBezTo>
                    <a:close/>
                    <a:moveTo>
                      <a:pt x="836693" y="896891"/>
                    </a:moveTo>
                    <a:cubicBezTo>
                      <a:pt x="814398" y="896891"/>
                      <a:pt x="796325" y="914964"/>
                      <a:pt x="796325" y="937259"/>
                    </a:cubicBezTo>
                    <a:cubicBezTo>
                      <a:pt x="796325" y="959554"/>
                      <a:pt x="814398" y="977627"/>
                      <a:pt x="836693" y="977627"/>
                    </a:cubicBezTo>
                    <a:cubicBezTo>
                      <a:pt x="858988" y="977627"/>
                      <a:pt x="877061" y="959554"/>
                      <a:pt x="877061" y="937259"/>
                    </a:cubicBezTo>
                    <a:cubicBezTo>
                      <a:pt x="877061" y="914964"/>
                      <a:pt x="858988" y="896891"/>
                      <a:pt x="836693" y="896891"/>
                    </a:cubicBezTo>
                    <a:close/>
                    <a:moveTo>
                      <a:pt x="752256" y="896891"/>
                    </a:moveTo>
                    <a:cubicBezTo>
                      <a:pt x="729961" y="896891"/>
                      <a:pt x="711888" y="914964"/>
                      <a:pt x="711888" y="937259"/>
                    </a:cubicBezTo>
                    <a:cubicBezTo>
                      <a:pt x="711888" y="959554"/>
                      <a:pt x="729961" y="977627"/>
                      <a:pt x="752256" y="977627"/>
                    </a:cubicBezTo>
                    <a:cubicBezTo>
                      <a:pt x="774551" y="977627"/>
                      <a:pt x="792624" y="959554"/>
                      <a:pt x="792624" y="937259"/>
                    </a:cubicBezTo>
                    <a:cubicBezTo>
                      <a:pt x="792624" y="914964"/>
                      <a:pt x="774551" y="896891"/>
                      <a:pt x="752256" y="896891"/>
                    </a:cubicBezTo>
                    <a:close/>
                    <a:moveTo>
                      <a:pt x="667820" y="896891"/>
                    </a:moveTo>
                    <a:cubicBezTo>
                      <a:pt x="645525" y="896891"/>
                      <a:pt x="627452" y="914964"/>
                      <a:pt x="627452" y="937259"/>
                    </a:cubicBezTo>
                    <a:cubicBezTo>
                      <a:pt x="627452" y="959554"/>
                      <a:pt x="645525" y="977627"/>
                      <a:pt x="667820" y="977627"/>
                    </a:cubicBezTo>
                    <a:cubicBezTo>
                      <a:pt x="690115" y="977627"/>
                      <a:pt x="708188" y="959554"/>
                      <a:pt x="708188" y="937259"/>
                    </a:cubicBezTo>
                    <a:cubicBezTo>
                      <a:pt x="708188" y="914964"/>
                      <a:pt x="690115" y="896891"/>
                      <a:pt x="667820" y="896891"/>
                    </a:cubicBezTo>
                    <a:close/>
                    <a:moveTo>
                      <a:pt x="583384" y="896891"/>
                    </a:moveTo>
                    <a:cubicBezTo>
                      <a:pt x="561089" y="896891"/>
                      <a:pt x="543016" y="914964"/>
                      <a:pt x="543016" y="937259"/>
                    </a:cubicBezTo>
                    <a:cubicBezTo>
                      <a:pt x="543016" y="959554"/>
                      <a:pt x="561089" y="977627"/>
                      <a:pt x="583384" y="977627"/>
                    </a:cubicBezTo>
                    <a:cubicBezTo>
                      <a:pt x="605679" y="977627"/>
                      <a:pt x="623752" y="959554"/>
                      <a:pt x="623752" y="937259"/>
                    </a:cubicBezTo>
                    <a:cubicBezTo>
                      <a:pt x="623752" y="914964"/>
                      <a:pt x="605679" y="896891"/>
                      <a:pt x="583384" y="896891"/>
                    </a:cubicBezTo>
                    <a:close/>
                    <a:moveTo>
                      <a:pt x="498947" y="896891"/>
                    </a:moveTo>
                    <a:cubicBezTo>
                      <a:pt x="476652" y="896891"/>
                      <a:pt x="458579" y="914964"/>
                      <a:pt x="458579" y="937259"/>
                    </a:cubicBezTo>
                    <a:cubicBezTo>
                      <a:pt x="458579" y="959554"/>
                      <a:pt x="476652" y="977627"/>
                      <a:pt x="498947" y="977627"/>
                    </a:cubicBezTo>
                    <a:cubicBezTo>
                      <a:pt x="521242" y="977627"/>
                      <a:pt x="539315" y="959554"/>
                      <a:pt x="539315" y="937259"/>
                    </a:cubicBezTo>
                    <a:cubicBezTo>
                      <a:pt x="539315" y="914964"/>
                      <a:pt x="521242" y="896891"/>
                      <a:pt x="498947" y="896891"/>
                    </a:cubicBezTo>
                    <a:close/>
                    <a:moveTo>
                      <a:pt x="414511" y="896891"/>
                    </a:moveTo>
                    <a:cubicBezTo>
                      <a:pt x="392216" y="896891"/>
                      <a:pt x="374143" y="914964"/>
                      <a:pt x="374143" y="937259"/>
                    </a:cubicBezTo>
                    <a:cubicBezTo>
                      <a:pt x="374143" y="959554"/>
                      <a:pt x="392216" y="977627"/>
                      <a:pt x="414511" y="977627"/>
                    </a:cubicBezTo>
                    <a:cubicBezTo>
                      <a:pt x="436806" y="977627"/>
                      <a:pt x="454879" y="959554"/>
                      <a:pt x="454879" y="937259"/>
                    </a:cubicBezTo>
                    <a:cubicBezTo>
                      <a:pt x="454879" y="914964"/>
                      <a:pt x="436806" y="896891"/>
                      <a:pt x="414511" y="896891"/>
                    </a:cubicBezTo>
                    <a:close/>
                    <a:moveTo>
                      <a:pt x="330075" y="896891"/>
                    </a:moveTo>
                    <a:cubicBezTo>
                      <a:pt x="307780" y="896891"/>
                      <a:pt x="289707" y="914964"/>
                      <a:pt x="289707" y="937259"/>
                    </a:cubicBezTo>
                    <a:cubicBezTo>
                      <a:pt x="289707" y="959554"/>
                      <a:pt x="307780" y="977627"/>
                      <a:pt x="330075" y="977627"/>
                    </a:cubicBezTo>
                    <a:cubicBezTo>
                      <a:pt x="352370" y="977627"/>
                      <a:pt x="370443" y="959554"/>
                      <a:pt x="370443" y="937259"/>
                    </a:cubicBezTo>
                    <a:cubicBezTo>
                      <a:pt x="370443" y="914964"/>
                      <a:pt x="352370" y="896891"/>
                      <a:pt x="330075" y="896891"/>
                    </a:cubicBezTo>
                    <a:close/>
                    <a:moveTo>
                      <a:pt x="245639" y="896891"/>
                    </a:moveTo>
                    <a:cubicBezTo>
                      <a:pt x="223344" y="896891"/>
                      <a:pt x="205271" y="914964"/>
                      <a:pt x="205271" y="937259"/>
                    </a:cubicBezTo>
                    <a:cubicBezTo>
                      <a:pt x="205271" y="959554"/>
                      <a:pt x="223344" y="977627"/>
                      <a:pt x="245639" y="977627"/>
                    </a:cubicBezTo>
                    <a:cubicBezTo>
                      <a:pt x="267934" y="977627"/>
                      <a:pt x="286007" y="959554"/>
                      <a:pt x="286007" y="937259"/>
                    </a:cubicBezTo>
                    <a:cubicBezTo>
                      <a:pt x="286007" y="914964"/>
                      <a:pt x="267934" y="896891"/>
                      <a:pt x="245639" y="896891"/>
                    </a:cubicBezTo>
                    <a:close/>
                    <a:moveTo>
                      <a:pt x="161202" y="896891"/>
                    </a:moveTo>
                    <a:cubicBezTo>
                      <a:pt x="138907" y="896891"/>
                      <a:pt x="120834" y="914964"/>
                      <a:pt x="120834" y="937259"/>
                    </a:cubicBezTo>
                    <a:cubicBezTo>
                      <a:pt x="120834" y="959554"/>
                      <a:pt x="138907" y="977627"/>
                      <a:pt x="161202" y="977627"/>
                    </a:cubicBezTo>
                    <a:cubicBezTo>
                      <a:pt x="183497" y="977627"/>
                      <a:pt x="201570" y="959554"/>
                      <a:pt x="201570" y="937259"/>
                    </a:cubicBezTo>
                    <a:cubicBezTo>
                      <a:pt x="201570" y="914964"/>
                      <a:pt x="183497" y="896891"/>
                      <a:pt x="161202" y="896891"/>
                    </a:cubicBezTo>
                    <a:close/>
                    <a:moveTo>
                      <a:pt x="76766" y="896891"/>
                    </a:moveTo>
                    <a:cubicBezTo>
                      <a:pt x="54471" y="896891"/>
                      <a:pt x="36398" y="914964"/>
                      <a:pt x="36398" y="937259"/>
                    </a:cubicBezTo>
                    <a:cubicBezTo>
                      <a:pt x="36398" y="959554"/>
                      <a:pt x="54471" y="977627"/>
                      <a:pt x="76766" y="977627"/>
                    </a:cubicBezTo>
                    <a:cubicBezTo>
                      <a:pt x="99061" y="977627"/>
                      <a:pt x="117134" y="959554"/>
                      <a:pt x="117134" y="937259"/>
                    </a:cubicBezTo>
                    <a:cubicBezTo>
                      <a:pt x="117134" y="914964"/>
                      <a:pt x="99061" y="896891"/>
                      <a:pt x="76766" y="896891"/>
                    </a:cubicBezTo>
                    <a:close/>
                    <a:moveTo>
                      <a:pt x="1343312" y="810841"/>
                    </a:moveTo>
                    <a:cubicBezTo>
                      <a:pt x="1321017" y="810841"/>
                      <a:pt x="1302944" y="828914"/>
                      <a:pt x="1302944" y="851209"/>
                    </a:cubicBezTo>
                    <a:cubicBezTo>
                      <a:pt x="1302944" y="873504"/>
                      <a:pt x="1321017" y="891577"/>
                      <a:pt x="1343312" y="891577"/>
                    </a:cubicBezTo>
                    <a:cubicBezTo>
                      <a:pt x="1365607" y="891577"/>
                      <a:pt x="1383680" y="873504"/>
                      <a:pt x="1383680" y="851209"/>
                    </a:cubicBezTo>
                    <a:cubicBezTo>
                      <a:pt x="1383680" y="828914"/>
                      <a:pt x="1365607" y="810841"/>
                      <a:pt x="1343312" y="810841"/>
                    </a:cubicBezTo>
                    <a:close/>
                    <a:moveTo>
                      <a:pt x="1258874" y="810841"/>
                    </a:moveTo>
                    <a:cubicBezTo>
                      <a:pt x="1236579" y="810841"/>
                      <a:pt x="1218506" y="828914"/>
                      <a:pt x="1218506" y="851209"/>
                    </a:cubicBezTo>
                    <a:cubicBezTo>
                      <a:pt x="1218506" y="873504"/>
                      <a:pt x="1236579" y="891577"/>
                      <a:pt x="1258874" y="891577"/>
                    </a:cubicBezTo>
                    <a:cubicBezTo>
                      <a:pt x="1281169" y="891577"/>
                      <a:pt x="1299242" y="873504"/>
                      <a:pt x="1299242" y="851209"/>
                    </a:cubicBezTo>
                    <a:cubicBezTo>
                      <a:pt x="1299242" y="828914"/>
                      <a:pt x="1281169" y="810841"/>
                      <a:pt x="1258874" y="810841"/>
                    </a:cubicBezTo>
                    <a:close/>
                    <a:moveTo>
                      <a:pt x="1174438" y="810841"/>
                    </a:moveTo>
                    <a:cubicBezTo>
                      <a:pt x="1152143" y="810841"/>
                      <a:pt x="1134070" y="828914"/>
                      <a:pt x="1134070" y="851209"/>
                    </a:cubicBezTo>
                    <a:cubicBezTo>
                      <a:pt x="1134070" y="873504"/>
                      <a:pt x="1152143" y="891577"/>
                      <a:pt x="1174438" y="891577"/>
                    </a:cubicBezTo>
                    <a:cubicBezTo>
                      <a:pt x="1196733" y="891577"/>
                      <a:pt x="1214806" y="873504"/>
                      <a:pt x="1214806" y="851209"/>
                    </a:cubicBezTo>
                    <a:cubicBezTo>
                      <a:pt x="1214806" y="828914"/>
                      <a:pt x="1196733" y="810841"/>
                      <a:pt x="1174438" y="810841"/>
                    </a:cubicBezTo>
                    <a:close/>
                    <a:moveTo>
                      <a:pt x="1090002" y="810841"/>
                    </a:moveTo>
                    <a:cubicBezTo>
                      <a:pt x="1067707" y="810841"/>
                      <a:pt x="1049634" y="828914"/>
                      <a:pt x="1049634" y="851209"/>
                    </a:cubicBezTo>
                    <a:cubicBezTo>
                      <a:pt x="1049634" y="873504"/>
                      <a:pt x="1067707" y="891577"/>
                      <a:pt x="1090002" y="891577"/>
                    </a:cubicBezTo>
                    <a:cubicBezTo>
                      <a:pt x="1112297" y="891577"/>
                      <a:pt x="1130370" y="873504"/>
                      <a:pt x="1130370" y="851209"/>
                    </a:cubicBezTo>
                    <a:cubicBezTo>
                      <a:pt x="1130370" y="828914"/>
                      <a:pt x="1112297" y="810841"/>
                      <a:pt x="1090002" y="810841"/>
                    </a:cubicBezTo>
                    <a:close/>
                    <a:moveTo>
                      <a:pt x="1005565" y="810841"/>
                    </a:moveTo>
                    <a:cubicBezTo>
                      <a:pt x="983270" y="810841"/>
                      <a:pt x="965197" y="828914"/>
                      <a:pt x="965197" y="851209"/>
                    </a:cubicBezTo>
                    <a:cubicBezTo>
                      <a:pt x="965197" y="873504"/>
                      <a:pt x="983270" y="891577"/>
                      <a:pt x="1005565" y="891577"/>
                    </a:cubicBezTo>
                    <a:cubicBezTo>
                      <a:pt x="1027860" y="891577"/>
                      <a:pt x="1045933" y="873504"/>
                      <a:pt x="1045933" y="851209"/>
                    </a:cubicBezTo>
                    <a:cubicBezTo>
                      <a:pt x="1045933" y="828914"/>
                      <a:pt x="1027860" y="810841"/>
                      <a:pt x="1005565" y="810841"/>
                    </a:cubicBezTo>
                    <a:close/>
                    <a:moveTo>
                      <a:pt x="921129" y="810841"/>
                    </a:moveTo>
                    <a:cubicBezTo>
                      <a:pt x="898834" y="810841"/>
                      <a:pt x="880761" y="828914"/>
                      <a:pt x="880761" y="851209"/>
                    </a:cubicBezTo>
                    <a:cubicBezTo>
                      <a:pt x="880761" y="873504"/>
                      <a:pt x="898834" y="891577"/>
                      <a:pt x="921129" y="891577"/>
                    </a:cubicBezTo>
                    <a:cubicBezTo>
                      <a:pt x="943424" y="891577"/>
                      <a:pt x="961497" y="873504"/>
                      <a:pt x="961497" y="851209"/>
                    </a:cubicBezTo>
                    <a:cubicBezTo>
                      <a:pt x="961497" y="828914"/>
                      <a:pt x="943424" y="810841"/>
                      <a:pt x="921129" y="810841"/>
                    </a:cubicBezTo>
                    <a:close/>
                    <a:moveTo>
                      <a:pt x="836693" y="810841"/>
                    </a:moveTo>
                    <a:cubicBezTo>
                      <a:pt x="814398" y="810841"/>
                      <a:pt x="796325" y="828914"/>
                      <a:pt x="796325" y="851209"/>
                    </a:cubicBezTo>
                    <a:cubicBezTo>
                      <a:pt x="796325" y="873504"/>
                      <a:pt x="814398" y="891577"/>
                      <a:pt x="836693" y="891577"/>
                    </a:cubicBezTo>
                    <a:cubicBezTo>
                      <a:pt x="858988" y="891577"/>
                      <a:pt x="877061" y="873504"/>
                      <a:pt x="877061" y="851209"/>
                    </a:cubicBezTo>
                    <a:cubicBezTo>
                      <a:pt x="877061" y="828914"/>
                      <a:pt x="858988" y="810841"/>
                      <a:pt x="836693" y="810841"/>
                    </a:cubicBezTo>
                    <a:close/>
                    <a:moveTo>
                      <a:pt x="752256" y="810841"/>
                    </a:moveTo>
                    <a:cubicBezTo>
                      <a:pt x="729961" y="810841"/>
                      <a:pt x="711888" y="828914"/>
                      <a:pt x="711888" y="851209"/>
                    </a:cubicBezTo>
                    <a:cubicBezTo>
                      <a:pt x="711888" y="873504"/>
                      <a:pt x="729961" y="891577"/>
                      <a:pt x="752256" y="891577"/>
                    </a:cubicBezTo>
                    <a:cubicBezTo>
                      <a:pt x="774551" y="891577"/>
                      <a:pt x="792624" y="873504"/>
                      <a:pt x="792624" y="851209"/>
                    </a:cubicBezTo>
                    <a:cubicBezTo>
                      <a:pt x="792624" y="828914"/>
                      <a:pt x="774551" y="810841"/>
                      <a:pt x="752256" y="810841"/>
                    </a:cubicBezTo>
                    <a:close/>
                    <a:moveTo>
                      <a:pt x="667820" y="810841"/>
                    </a:moveTo>
                    <a:cubicBezTo>
                      <a:pt x="645525" y="810841"/>
                      <a:pt x="627452" y="828914"/>
                      <a:pt x="627452" y="851209"/>
                    </a:cubicBezTo>
                    <a:cubicBezTo>
                      <a:pt x="627452" y="873504"/>
                      <a:pt x="645525" y="891577"/>
                      <a:pt x="667820" y="891577"/>
                    </a:cubicBezTo>
                    <a:cubicBezTo>
                      <a:pt x="690115" y="891577"/>
                      <a:pt x="708188" y="873504"/>
                      <a:pt x="708188" y="851209"/>
                    </a:cubicBezTo>
                    <a:cubicBezTo>
                      <a:pt x="708188" y="828914"/>
                      <a:pt x="690115" y="810841"/>
                      <a:pt x="667820" y="810841"/>
                    </a:cubicBezTo>
                    <a:close/>
                    <a:moveTo>
                      <a:pt x="583384" y="810841"/>
                    </a:moveTo>
                    <a:cubicBezTo>
                      <a:pt x="561089" y="810841"/>
                      <a:pt x="543016" y="828914"/>
                      <a:pt x="543016" y="851209"/>
                    </a:cubicBezTo>
                    <a:cubicBezTo>
                      <a:pt x="543016" y="873504"/>
                      <a:pt x="561089" y="891577"/>
                      <a:pt x="583384" y="891577"/>
                    </a:cubicBezTo>
                    <a:cubicBezTo>
                      <a:pt x="605679" y="891577"/>
                      <a:pt x="623752" y="873504"/>
                      <a:pt x="623752" y="851209"/>
                    </a:cubicBezTo>
                    <a:cubicBezTo>
                      <a:pt x="623752" y="828914"/>
                      <a:pt x="605679" y="810841"/>
                      <a:pt x="583384" y="810841"/>
                    </a:cubicBezTo>
                    <a:close/>
                    <a:moveTo>
                      <a:pt x="498947" y="810841"/>
                    </a:moveTo>
                    <a:cubicBezTo>
                      <a:pt x="476652" y="810841"/>
                      <a:pt x="458579" y="828914"/>
                      <a:pt x="458579" y="851209"/>
                    </a:cubicBezTo>
                    <a:cubicBezTo>
                      <a:pt x="458579" y="873504"/>
                      <a:pt x="476652" y="891577"/>
                      <a:pt x="498947" y="891577"/>
                    </a:cubicBezTo>
                    <a:cubicBezTo>
                      <a:pt x="521242" y="891577"/>
                      <a:pt x="539315" y="873504"/>
                      <a:pt x="539315" y="851209"/>
                    </a:cubicBezTo>
                    <a:cubicBezTo>
                      <a:pt x="539315" y="828914"/>
                      <a:pt x="521242" y="810841"/>
                      <a:pt x="498947" y="810841"/>
                    </a:cubicBezTo>
                    <a:close/>
                    <a:moveTo>
                      <a:pt x="414511" y="810841"/>
                    </a:moveTo>
                    <a:cubicBezTo>
                      <a:pt x="392216" y="810841"/>
                      <a:pt x="374143" y="828914"/>
                      <a:pt x="374143" y="851209"/>
                    </a:cubicBezTo>
                    <a:cubicBezTo>
                      <a:pt x="374143" y="873504"/>
                      <a:pt x="392216" y="891577"/>
                      <a:pt x="414511" y="891577"/>
                    </a:cubicBezTo>
                    <a:cubicBezTo>
                      <a:pt x="436806" y="891577"/>
                      <a:pt x="454879" y="873504"/>
                      <a:pt x="454879" y="851209"/>
                    </a:cubicBezTo>
                    <a:cubicBezTo>
                      <a:pt x="454879" y="828914"/>
                      <a:pt x="436806" y="810841"/>
                      <a:pt x="414511" y="810841"/>
                    </a:cubicBezTo>
                    <a:close/>
                    <a:moveTo>
                      <a:pt x="330075" y="810841"/>
                    </a:moveTo>
                    <a:cubicBezTo>
                      <a:pt x="307780" y="810841"/>
                      <a:pt x="289707" y="828914"/>
                      <a:pt x="289707" y="851209"/>
                    </a:cubicBezTo>
                    <a:cubicBezTo>
                      <a:pt x="289707" y="873504"/>
                      <a:pt x="307780" y="891577"/>
                      <a:pt x="330075" y="891577"/>
                    </a:cubicBezTo>
                    <a:cubicBezTo>
                      <a:pt x="352370" y="891577"/>
                      <a:pt x="370443" y="873504"/>
                      <a:pt x="370443" y="851209"/>
                    </a:cubicBezTo>
                    <a:cubicBezTo>
                      <a:pt x="370443" y="828914"/>
                      <a:pt x="352370" y="810841"/>
                      <a:pt x="330075" y="810841"/>
                    </a:cubicBezTo>
                    <a:close/>
                    <a:moveTo>
                      <a:pt x="245639" y="810841"/>
                    </a:moveTo>
                    <a:cubicBezTo>
                      <a:pt x="223344" y="810841"/>
                      <a:pt x="205271" y="828914"/>
                      <a:pt x="205271" y="851209"/>
                    </a:cubicBezTo>
                    <a:cubicBezTo>
                      <a:pt x="205271" y="873504"/>
                      <a:pt x="223344" y="891577"/>
                      <a:pt x="245639" y="891577"/>
                    </a:cubicBezTo>
                    <a:cubicBezTo>
                      <a:pt x="267934" y="891577"/>
                      <a:pt x="286007" y="873504"/>
                      <a:pt x="286007" y="851209"/>
                    </a:cubicBezTo>
                    <a:cubicBezTo>
                      <a:pt x="286007" y="828914"/>
                      <a:pt x="267934" y="810841"/>
                      <a:pt x="245639" y="810841"/>
                    </a:cubicBezTo>
                    <a:close/>
                    <a:moveTo>
                      <a:pt x="161202" y="810841"/>
                    </a:moveTo>
                    <a:cubicBezTo>
                      <a:pt x="138907" y="810841"/>
                      <a:pt x="120834" y="828914"/>
                      <a:pt x="120834" y="851209"/>
                    </a:cubicBezTo>
                    <a:cubicBezTo>
                      <a:pt x="120834" y="873504"/>
                      <a:pt x="138907" y="891577"/>
                      <a:pt x="161202" y="891577"/>
                    </a:cubicBezTo>
                    <a:cubicBezTo>
                      <a:pt x="183497" y="891577"/>
                      <a:pt x="201570" y="873504"/>
                      <a:pt x="201570" y="851209"/>
                    </a:cubicBezTo>
                    <a:cubicBezTo>
                      <a:pt x="201570" y="828914"/>
                      <a:pt x="183497" y="810841"/>
                      <a:pt x="161202" y="810841"/>
                    </a:cubicBezTo>
                    <a:close/>
                    <a:moveTo>
                      <a:pt x="76766" y="810841"/>
                    </a:moveTo>
                    <a:cubicBezTo>
                      <a:pt x="54471" y="810841"/>
                      <a:pt x="36398" y="828914"/>
                      <a:pt x="36398" y="851209"/>
                    </a:cubicBezTo>
                    <a:cubicBezTo>
                      <a:pt x="36398" y="873504"/>
                      <a:pt x="54471" y="891577"/>
                      <a:pt x="76766" y="891577"/>
                    </a:cubicBezTo>
                    <a:cubicBezTo>
                      <a:pt x="99061" y="891577"/>
                      <a:pt x="117134" y="873504"/>
                      <a:pt x="117134" y="851209"/>
                    </a:cubicBezTo>
                    <a:cubicBezTo>
                      <a:pt x="117134" y="828914"/>
                      <a:pt x="99061" y="810841"/>
                      <a:pt x="76766" y="810841"/>
                    </a:cubicBezTo>
                    <a:close/>
                    <a:moveTo>
                      <a:pt x="1343312" y="724792"/>
                    </a:moveTo>
                    <a:cubicBezTo>
                      <a:pt x="1321017" y="724792"/>
                      <a:pt x="1302944" y="742865"/>
                      <a:pt x="1302944" y="765160"/>
                    </a:cubicBezTo>
                    <a:cubicBezTo>
                      <a:pt x="1302944" y="787455"/>
                      <a:pt x="1321017" y="805528"/>
                      <a:pt x="1343312" y="805528"/>
                    </a:cubicBezTo>
                    <a:cubicBezTo>
                      <a:pt x="1365607" y="805528"/>
                      <a:pt x="1383680" y="787455"/>
                      <a:pt x="1383680" y="765160"/>
                    </a:cubicBezTo>
                    <a:cubicBezTo>
                      <a:pt x="1383680" y="742865"/>
                      <a:pt x="1365607" y="724792"/>
                      <a:pt x="1343312" y="724792"/>
                    </a:cubicBezTo>
                    <a:close/>
                    <a:moveTo>
                      <a:pt x="1258874" y="724792"/>
                    </a:moveTo>
                    <a:cubicBezTo>
                      <a:pt x="1236579" y="724792"/>
                      <a:pt x="1218506" y="742865"/>
                      <a:pt x="1218506" y="765160"/>
                    </a:cubicBezTo>
                    <a:cubicBezTo>
                      <a:pt x="1218506" y="787455"/>
                      <a:pt x="1236579" y="805528"/>
                      <a:pt x="1258874" y="805528"/>
                    </a:cubicBezTo>
                    <a:cubicBezTo>
                      <a:pt x="1281169" y="805528"/>
                      <a:pt x="1299242" y="787455"/>
                      <a:pt x="1299242" y="765160"/>
                    </a:cubicBezTo>
                    <a:cubicBezTo>
                      <a:pt x="1299242" y="742865"/>
                      <a:pt x="1281169" y="724792"/>
                      <a:pt x="1258874" y="724792"/>
                    </a:cubicBezTo>
                    <a:close/>
                    <a:moveTo>
                      <a:pt x="1174438" y="724792"/>
                    </a:moveTo>
                    <a:cubicBezTo>
                      <a:pt x="1152143" y="724792"/>
                      <a:pt x="1134070" y="742865"/>
                      <a:pt x="1134070" y="765160"/>
                    </a:cubicBezTo>
                    <a:cubicBezTo>
                      <a:pt x="1134070" y="787455"/>
                      <a:pt x="1152143" y="805528"/>
                      <a:pt x="1174438" y="805528"/>
                    </a:cubicBezTo>
                    <a:cubicBezTo>
                      <a:pt x="1196733" y="805528"/>
                      <a:pt x="1214806" y="787455"/>
                      <a:pt x="1214806" y="765160"/>
                    </a:cubicBezTo>
                    <a:cubicBezTo>
                      <a:pt x="1214806" y="742865"/>
                      <a:pt x="1196733" y="724792"/>
                      <a:pt x="1174438" y="724792"/>
                    </a:cubicBezTo>
                    <a:close/>
                    <a:moveTo>
                      <a:pt x="1090002" y="724792"/>
                    </a:moveTo>
                    <a:cubicBezTo>
                      <a:pt x="1067707" y="724792"/>
                      <a:pt x="1049634" y="742865"/>
                      <a:pt x="1049634" y="765160"/>
                    </a:cubicBezTo>
                    <a:cubicBezTo>
                      <a:pt x="1049634" y="787455"/>
                      <a:pt x="1067707" y="805528"/>
                      <a:pt x="1090002" y="805528"/>
                    </a:cubicBezTo>
                    <a:cubicBezTo>
                      <a:pt x="1112297" y="805528"/>
                      <a:pt x="1130370" y="787455"/>
                      <a:pt x="1130370" y="765160"/>
                    </a:cubicBezTo>
                    <a:cubicBezTo>
                      <a:pt x="1130370" y="742865"/>
                      <a:pt x="1112297" y="724792"/>
                      <a:pt x="1090002" y="724792"/>
                    </a:cubicBezTo>
                    <a:close/>
                    <a:moveTo>
                      <a:pt x="1005565" y="724792"/>
                    </a:moveTo>
                    <a:cubicBezTo>
                      <a:pt x="983270" y="724792"/>
                      <a:pt x="965197" y="742865"/>
                      <a:pt x="965197" y="765160"/>
                    </a:cubicBezTo>
                    <a:cubicBezTo>
                      <a:pt x="965197" y="787455"/>
                      <a:pt x="983270" y="805528"/>
                      <a:pt x="1005565" y="805528"/>
                    </a:cubicBezTo>
                    <a:cubicBezTo>
                      <a:pt x="1027860" y="805528"/>
                      <a:pt x="1045933" y="787455"/>
                      <a:pt x="1045933" y="765160"/>
                    </a:cubicBezTo>
                    <a:cubicBezTo>
                      <a:pt x="1045933" y="742865"/>
                      <a:pt x="1027860" y="724792"/>
                      <a:pt x="1005565" y="724792"/>
                    </a:cubicBezTo>
                    <a:close/>
                    <a:moveTo>
                      <a:pt x="921129" y="724792"/>
                    </a:moveTo>
                    <a:cubicBezTo>
                      <a:pt x="898834" y="724792"/>
                      <a:pt x="880761" y="742865"/>
                      <a:pt x="880761" y="765160"/>
                    </a:cubicBezTo>
                    <a:cubicBezTo>
                      <a:pt x="880761" y="787455"/>
                      <a:pt x="898834" y="805528"/>
                      <a:pt x="921129" y="805528"/>
                    </a:cubicBezTo>
                    <a:cubicBezTo>
                      <a:pt x="943424" y="805528"/>
                      <a:pt x="961497" y="787455"/>
                      <a:pt x="961497" y="765160"/>
                    </a:cubicBezTo>
                    <a:cubicBezTo>
                      <a:pt x="961497" y="742865"/>
                      <a:pt x="943424" y="724792"/>
                      <a:pt x="921129" y="724792"/>
                    </a:cubicBezTo>
                    <a:close/>
                    <a:moveTo>
                      <a:pt x="836693" y="724792"/>
                    </a:moveTo>
                    <a:cubicBezTo>
                      <a:pt x="814398" y="724792"/>
                      <a:pt x="796325" y="742865"/>
                      <a:pt x="796325" y="765160"/>
                    </a:cubicBezTo>
                    <a:cubicBezTo>
                      <a:pt x="796325" y="787455"/>
                      <a:pt x="814398" y="805528"/>
                      <a:pt x="836693" y="805528"/>
                    </a:cubicBezTo>
                    <a:cubicBezTo>
                      <a:pt x="858988" y="805528"/>
                      <a:pt x="877061" y="787455"/>
                      <a:pt x="877061" y="765160"/>
                    </a:cubicBezTo>
                    <a:cubicBezTo>
                      <a:pt x="877061" y="742865"/>
                      <a:pt x="858988" y="724792"/>
                      <a:pt x="836693" y="724792"/>
                    </a:cubicBezTo>
                    <a:close/>
                    <a:moveTo>
                      <a:pt x="752256" y="724792"/>
                    </a:moveTo>
                    <a:cubicBezTo>
                      <a:pt x="729961" y="724792"/>
                      <a:pt x="711888" y="742865"/>
                      <a:pt x="711888" y="765160"/>
                    </a:cubicBezTo>
                    <a:cubicBezTo>
                      <a:pt x="711888" y="787455"/>
                      <a:pt x="729961" y="805528"/>
                      <a:pt x="752256" y="805528"/>
                    </a:cubicBezTo>
                    <a:cubicBezTo>
                      <a:pt x="774551" y="805528"/>
                      <a:pt x="792624" y="787455"/>
                      <a:pt x="792624" y="765160"/>
                    </a:cubicBezTo>
                    <a:cubicBezTo>
                      <a:pt x="792624" y="742865"/>
                      <a:pt x="774551" y="724792"/>
                      <a:pt x="752256" y="724792"/>
                    </a:cubicBezTo>
                    <a:close/>
                    <a:moveTo>
                      <a:pt x="667820" y="724792"/>
                    </a:moveTo>
                    <a:cubicBezTo>
                      <a:pt x="645525" y="724792"/>
                      <a:pt x="627452" y="742865"/>
                      <a:pt x="627452" y="765160"/>
                    </a:cubicBezTo>
                    <a:cubicBezTo>
                      <a:pt x="627452" y="787455"/>
                      <a:pt x="645525" y="805528"/>
                      <a:pt x="667820" y="805528"/>
                    </a:cubicBezTo>
                    <a:cubicBezTo>
                      <a:pt x="690115" y="805528"/>
                      <a:pt x="708188" y="787455"/>
                      <a:pt x="708188" y="765160"/>
                    </a:cubicBezTo>
                    <a:cubicBezTo>
                      <a:pt x="708188" y="742865"/>
                      <a:pt x="690115" y="724792"/>
                      <a:pt x="667820" y="724792"/>
                    </a:cubicBezTo>
                    <a:close/>
                    <a:moveTo>
                      <a:pt x="583384" y="724792"/>
                    </a:moveTo>
                    <a:cubicBezTo>
                      <a:pt x="561089" y="724792"/>
                      <a:pt x="543016" y="742865"/>
                      <a:pt x="543016" y="765160"/>
                    </a:cubicBezTo>
                    <a:cubicBezTo>
                      <a:pt x="543016" y="787455"/>
                      <a:pt x="561089" y="805528"/>
                      <a:pt x="583384" y="805528"/>
                    </a:cubicBezTo>
                    <a:cubicBezTo>
                      <a:pt x="605679" y="805528"/>
                      <a:pt x="623752" y="787455"/>
                      <a:pt x="623752" y="765160"/>
                    </a:cubicBezTo>
                    <a:cubicBezTo>
                      <a:pt x="623752" y="742865"/>
                      <a:pt x="605679" y="724792"/>
                      <a:pt x="583384" y="724792"/>
                    </a:cubicBezTo>
                    <a:close/>
                    <a:moveTo>
                      <a:pt x="498947" y="724792"/>
                    </a:moveTo>
                    <a:cubicBezTo>
                      <a:pt x="476652" y="724792"/>
                      <a:pt x="458579" y="742865"/>
                      <a:pt x="458579" y="765160"/>
                    </a:cubicBezTo>
                    <a:cubicBezTo>
                      <a:pt x="458579" y="787455"/>
                      <a:pt x="476652" y="805528"/>
                      <a:pt x="498947" y="805528"/>
                    </a:cubicBezTo>
                    <a:cubicBezTo>
                      <a:pt x="521242" y="805528"/>
                      <a:pt x="539315" y="787455"/>
                      <a:pt x="539315" y="765160"/>
                    </a:cubicBezTo>
                    <a:cubicBezTo>
                      <a:pt x="539315" y="742865"/>
                      <a:pt x="521242" y="724792"/>
                      <a:pt x="498947" y="724792"/>
                    </a:cubicBezTo>
                    <a:close/>
                    <a:moveTo>
                      <a:pt x="414511" y="724792"/>
                    </a:moveTo>
                    <a:cubicBezTo>
                      <a:pt x="392216" y="724792"/>
                      <a:pt x="374143" y="742865"/>
                      <a:pt x="374143" y="765160"/>
                    </a:cubicBezTo>
                    <a:cubicBezTo>
                      <a:pt x="374143" y="787455"/>
                      <a:pt x="392216" y="805528"/>
                      <a:pt x="414511" y="805528"/>
                    </a:cubicBezTo>
                    <a:cubicBezTo>
                      <a:pt x="436806" y="805528"/>
                      <a:pt x="454879" y="787455"/>
                      <a:pt x="454879" y="765160"/>
                    </a:cubicBezTo>
                    <a:cubicBezTo>
                      <a:pt x="454879" y="742865"/>
                      <a:pt x="436806" y="724792"/>
                      <a:pt x="414511" y="724792"/>
                    </a:cubicBezTo>
                    <a:close/>
                    <a:moveTo>
                      <a:pt x="330075" y="724792"/>
                    </a:moveTo>
                    <a:cubicBezTo>
                      <a:pt x="307780" y="724792"/>
                      <a:pt x="289707" y="742865"/>
                      <a:pt x="289707" y="765160"/>
                    </a:cubicBezTo>
                    <a:cubicBezTo>
                      <a:pt x="289707" y="787455"/>
                      <a:pt x="307780" y="805528"/>
                      <a:pt x="330075" y="805528"/>
                    </a:cubicBezTo>
                    <a:cubicBezTo>
                      <a:pt x="352370" y="805528"/>
                      <a:pt x="370443" y="787455"/>
                      <a:pt x="370443" y="765160"/>
                    </a:cubicBezTo>
                    <a:cubicBezTo>
                      <a:pt x="370443" y="742865"/>
                      <a:pt x="352370" y="724792"/>
                      <a:pt x="330075" y="724792"/>
                    </a:cubicBezTo>
                    <a:close/>
                    <a:moveTo>
                      <a:pt x="245639" y="724792"/>
                    </a:moveTo>
                    <a:cubicBezTo>
                      <a:pt x="223344" y="724792"/>
                      <a:pt x="205271" y="742865"/>
                      <a:pt x="205271" y="765160"/>
                    </a:cubicBezTo>
                    <a:cubicBezTo>
                      <a:pt x="205271" y="787455"/>
                      <a:pt x="223344" y="805528"/>
                      <a:pt x="245639" y="805528"/>
                    </a:cubicBezTo>
                    <a:cubicBezTo>
                      <a:pt x="267934" y="805528"/>
                      <a:pt x="286007" y="787455"/>
                      <a:pt x="286007" y="765160"/>
                    </a:cubicBezTo>
                    <a:cubicBezTo>
                      <a:pt x="286007" y="742865"/>
                      <a:pt x="267934" y="724792"/>
                      <a:pt x="245639" y="724792"/>
                    </a:cubicBezTo>
                    <a:close/>
                    <a:moveTo>
                      <a:pt x="161202" y="724792"/>
                    </a:moveTo>
                    <a:cubicBezTo>
                      <a:pt x="138907" y="724792"/>
                      <a:pt x="120834" y="742865"/>
                      <a:pt x="120834" y="765160"/>
                    </a:cubicBezTo>
                    <a:cubicBezTo>
                      <a:pt x="120834" y="787455"/>
                      <a:pt x="138907" y="805528"/>
                      <a:pt x="161202" y="805528"/>
                    </a:cubicBezTo>
                    <a:cubicBezTo>
                      <a:pt x="183497" y="805528"/>
                      <a:pt x="201570" y="787455"/>
                      <a:pt x="201570" y="765160"/>
                    </a:cubicBezTo>
                    <a:cubicBezTo>
                      <a:pt x="201570" y="742865"/>
                      <a:pt x="183497" y="724792"/>
                      <a:pt x="161202" y="724792"/>
                    </a:cubicBezTo>
                    <a:close/>
                    <a:moveTo>
                      <a:pt x="76766" y="724792"/>
                    </a:moveTo>
                    <a:cubicBezTo>
                      <a:pt x="54471" y="724792"/>
                      <a:pt x="36398" y="742865"/>
                      <a:pt x="36398" y="765160"/>
                    </a:cubicBezTo>
                    <a:cubicBezTo>
                      <a:pt x="36398" y="787455"/>
                      <a:pt x="54471" y="805528"/>
                      <a:pt x="76766" y="805528"/>
                    </a:cubicBezTo>
                    <a:cubicBezTo>
                      <a:pt x="99061" y="805528"/>
                      <a:pt x="117134" y="787455"/>
                      <a:pt x="117134" y="765160"/>
                    </a:cubicBezTo>
                    <a:cubicBezTo>
                      <a:pt x="117134" y="742865"/>
                      <a:pt x="99061" y="724792"/>
                      <a:pt x="76766" y="724792"/>
                    </a:cubicBezTo>
                    <a:close/>
                    <a:moveTo>
                      <a:pt x="1343312" y="638743"/>
                    </a:moveTo>
                    <a:cubicBezTo>
                      <a:pt x="1321017" y="638743"/>
                      <a:pt x="1302944" y="656816"/>
                      <a:pt x="1302944" y="679111"/>
                    </a:cubicBezTo>
                    <a:cubicBezTo>
                      <a:pt x="1302944" y="701406"/>
                      <a:pt x="1321017" y="719479"/>
                      <a:pt x="1343312" y="719479"/>
                    </a:cubicBezTo>
                    <a:cubicBezTo>
                      <a:pt x="1365607" y="719479"/>
                      <a:pt x="1383680" y="701406"/>
                      <a:pt x="1383680" y="679111"/>
                    </a:cubicBezTo>
                    <a:cubicBezTo>
                      <a:pt x="1383680" y="656816"/>
                      <a:pt x="1365607" y="638743"/>
                      <a:pt x="1343312" y="638743"/>
                    </a:cubicBezTo>
                    <a:close/>
                    <a:moveTo>
                      <a:pt x="1258874" y="638743"/>
                    </a:moveTo>
                    <a:cubicBezTo>
                      <a:pt x="1236579" y="638743"/>
                      <a:pt x="1218506" y="656816"/>
                      <a:pt x="1218506" y="679111"/>
                    </a:cubicBezTo>
                    <a:cubicBezTo>
                      <a:pt x="1218506" y="701406"/>
                      <a:pt x="1236579" y="719479"/>
                      <a:pt x="1258874" y="719479"/>
                    </a:cubicBezTo>
                    <a:cubicBezTo>
                      <a:pt x="1281169" y="719479"/>
                      <a:pt x="1299242" y="701406"/>
                      <a:pt x="1299242" y="679111"/>
                    </a:cubicBezTo>
                    <a:cubicBezTo>
                      <a:pt x="1299242" y="656816"/>
                      <a:pt x="1281169" y="638743"/>
                      <a:pt x="1258874" y="638743"/>
                    </a:cubicBezTo>
                    <a:close/>
                    <a:moveTo>
                      <a:pt x="1174438" y="638743"/>
                    </a:moveTo>
                    <a:cubicBezTo>
                      <a:pt x="1152143" y="638743"/>
                      <a:pt x="1134070" y="656816"/>
                      <a:pt x="1134070" y="679111"/>
                    </a:cubicBezTo>
                    <a:cubicBezTo>
                      <a:pt x="1134070" y="701406"/>
                      <a:pt x="1152143" y="719479"/>
                      <a:pt x="1174438" y="719479"/>
                    </a:cubicBezTo>
                    <a:cubicBezTo>
                      <a:pt x="1196733" y="719479"/>
                      <a:pt x="1214806" y="701406"/>
                      <a:pt x="1214806" y="679111"/>
                    </a:cubicBezTo>
                    <a:cubicBezTo>
                      <a:pt x="1214806" y="656816"/>
                      <a:pt x="1196733" y="638743"/>
                      <a:pt x="1174438" y="638743"/>
                    </a:cubicBezTo>
                    <a:close/>
                    <a:moveTo>
                      <a:pt x="1090002" y="638743"/>
                    </a:moveTo>
                    <a:cubicBezTo>
                      <a:pt x="1067707" y="638743"/>
                      <a:pt x="1049634" y="656816"/>
                      <a:pt x="1049634" y="679111"/>
                    </a:cubicBezTo>
                    <a:cubicBezTo>
                      <a:pt x="1049634" y="701406"/>
                      <a:pt x="1067707" y="719479"/>
                      <a:pt x="1090002" y="719479"/>
                    </a:cubicBezTo>
                    <a:cubicBezTo>
                      <a:pt x="1112297" y="719479"/>
                      <a:pt x="1130370" y="701406"/>
                      <a:pt x="1130370" y="679111"/>
                    </a:cubicBezTo>
                    <a:cubicBezTo>
                      <a:pt x="1130370" y="656816"/>
                      <a:pt x="1112297" y="638743"/>
                      <a:pt x="1090002" y="638743"/>
                    </a:cubicBezTo>
                    <a:close/>
                    <a:moveTo>
                      <a:pt x="1005565" y="638743"/>
                    </a:moveTo>
                    <a:cubicBezTo>
                      <a:pt x="983270" y="638743"/>
                      <a:pt x="965197" y="656816"/>
                      <a:pt x="965197" y="679111"/>
                    </a:cubicBezTo>
                    <a:cubicBezTo>
                      <a:pt x="965197" y="701406"/>
                      <a:pt x="983270" y="719479"/>
                      <a:pt x="1005565" y="719479"/>
                    </a:cubicBezTo>
                    <a:cubicBezTo>
                      <a:pt x="1027860" y="719479"/>
                      <a:pt x="1045933" y="701406"/>
                      <a:pt x="1045933" y="679111"/>
                    </a:cubicBezTo>
                    <a:cubicBezTo>
                      <a:pt x="1045933" y="656816"/>
                      <a:pt x="1027860" y="638743"/>
                      <a:pt x="1005565" y="638743"/>
                    </a:cubicBezTo>
                    <a:close/>
                    <a:moveTo>
                      <a:pt x="921129" y="638743"/>
                    </a:moveTo>
                    <a:cubicBezTo>
                      <a:pt x="898834" y="638743"/>
                      <a:pt x="880761" y="656816"/>
                      <a:pt x="880761" y="679111"/>
                    </a:cubicBezTo>
                    <a:cubicBezTo>
                      <a:pt x="880761" y="701406"/>
                      <a:pt x="898834" y="719479"/>
                      <a:pt x="921129" y="719479"/>
                    </a:cubicBezTo>
                    <a:cubicBezTo>
                      <a:pt x="943424" y="719479"/>
                      <a:pt x="961497" y="701406"/>
                      <a:pt x="961497" y="679111"/>
                    </a:cubicBezTo>
                    <a:cubicBezTo>
                      <a:pt x="961497" y="656816"/>
                      <a:pt x="943424" y="638743"/>
                      <a:pt x="921129" y="638743"/>
                    </a:cubicBezTo>
                    <a:close/>
                    <a:moveTo>
                      <a:pt x="836693" y="638743"/>
                    </a:moveTo>
                    <a:cubicBezTo>
                      <a:pt x="814398" y="638743"/>
                      <a:pt x="796325" y="656816"/>
                      <a:pt x="796325" y="679111"/>
                    </a:cubicBezTo>
                    <a:cubicBezTo>
                      <a:pt x="796325" y="701406"/>
                      <a:pt x="814398" y="719479"/>
                      <a:pt x="836693" y="719479"/>
                    </a:cubicBezTo>
                    <a:cubicBezTo>
                      <a:pt x="858988" y="719479"/>
                      <a:pt x="877061" y="701406"/>
                      <a:pt x="877061" y="679111"/>
                    </a:cubicBezTo>
                    <a:cubicBezTo>
                      <a:pt x="877061" y="656816"/>
                      <a:pt x="858988" y="638743"/>
                      <a:pt x="836693" y="638743"/>
                    </a:cubicBezTo>
                    <a:close/>
                    <a:moveTo>
                      <a:pt x="752256" y="638743"/>
                    </a:moveTo>
                    <a:cubicBezTo>
                      <a:pt x="729961" y="638743"/>
                      <a:pt x="711888" y="656816"/>
                      <a:pt x="711888" y="679111"/>
                    </a:cubicBezTo>
                    <a:cubicBezTo>
                      <a:pt x="711888" y="701406"/>
                      <a:pt x="729961" y="719479"/>
                      <a:pt x="752256" y="719479"/>
                    </a:cubicBezTo>
                    <a:cubicBezTo>
                      <a:pt x="774551" y="719479"/>
                      <a:pt x="792624" y="701406"/>
                      <a:pt x="792624" y="679111"/>
                    </a:cubicBezTo>
                    <a:cubicBezTo>
                      <a:pt x="792624" y="656816"/>
                      <a:pt x="774551" y="638743"/>
                      <a:pt x="752256" y="638743"/>
                    </a:cubicBezTo>
                    <a:close/>
                    <a:moveTo>
                      <a:pt x="667820" y="638743"/>
                    </a:moveTo>
                    <a:cubicBezTo>
                      <a:pt x="645525" y="638743"/>
                      <a:pt x="627452" y="656816"/>
                      <a:pt x="627452" y="679111"/>
                    </a:cubicBezTo>
                    <a:cubicBezTo>
                      <a:pt x="627452" y="701406"/>
                      <a:pt x="645525" y="719479"/>
                      <a:pt x="667820" y="719479"/>
                    </a:cubicBezTo>
                    <a:cubicBezTo>
                      <a:pt x="690115" y="719479"/>
                      <a:pt x="708188" y="701406"/>
                      <a:pt x="708188" y="679111"/>
                    </a:cubicBezTo>
                    <a:cubicBezTo>
                      <a:pt x="708188" y="656816"/>
                      <a:pt x="690115" y="638743"/>
                      <a:pt x="667820" y="638743"/>
                    </a:cubicBezTo>
                    <a:close/>
                    <a:moveTo>
                      <a:pt x="583384" y="638743"/>
                    </a:moveTo>
                    <a:cubicBezTo>
                      <a:pt x="561089" y="638743"/>
                      <a:pt x="543016" y="656816"/>
                      <a:pt x="543016" y="679111"/>
                    </a:cubicBezTo>
                    <a:cubicBezTo>
                      <a:pt x="543016" y="701406"/>
                      <a:pt x="561089" y="719479"/>
                      <a:pt x="583384" y="719479"/>
                    </a:cubicBezTo>
                    <a:cubicBezTo>
                      <a:pt x="605679" y="719479"/>
                      <a:pt x="623752" y="701406"/>
                      <a:pt x="623752" y="679111"/>
                    </a:cubicBezTo>
                    <a:cubicBezTo>
                      <a:pt x="623752" y="656816"/>
                      <a:pt x="605679" y="638743"/>
                      <a:pt x="583384" y="638743"/>
                    </a:cubicBezTo>
                    <a:close/>
                    <a:moveTo>
                      <a:pt x="498947" y="638743"/>
                    </a:moveTo>
                    <a:cubicBezTo>
                      <a:pt x="476652" y="638743"/>
                      <a:pt x="458579" y="656816"/>
                      <a:pt x="458579" y="679111"/>
                    </a:cubicBezTo>
                    <a:cubicBezTo>
                      <a:pt x="458579" y="701406"/>
                      <a:pt x="476652" y="719479"/>
                      <a:pt x="498947" y="719479"/>
                    </a:cubicBezTo>
                    <a:cubicBezTo>
                      <a:pt x="521242" y="719479"/>
                      <a:pt x="539315" y="701406"/>
                      <a:pt x="539315" y="679111"/>
                    </a:cubicBezTo>
                    <a:cubicBezTo>
                      <a:pt x="539315" y="656816"/>
                      <a:pt x="521242" y="638743"/>
                      <a:pt x="498947" y="638743"/>
                    </a:cubicBezTo>
                    <a:close/>
                    <a:moveTo>
                      <a:pt x="414511" y="638743"/>
                    </a:moveTo>
                    <a:cubicBezTo>
                      <a:pt x="392216" y="638743"/>
                      <a:pt x="374143" y="656816"/>
                      <a:pt x="374143" y="679111"/>
                    </a:cubicBezTo>
                    <a:cubicBezTo>
                      <a:pt x="374143" y="701406"/>
                      <a:pt x="392216" y="719479"/>
                      <a:pt x="414511" y="719479"/>
                    </a:cubicBezTo>
                    <a:cubicBezTo>
                      <a:pt x="436806" y="719479"/>
                      <a:pt x="454879" y="701406"/>
                      <a:pt x="454879" y="679111"/>
                    </a:cubicBezTo>
                    <a:cubicBezTo>
                      <a:pt x="454879" y="656816"/>
                      <a:pt x="436806" y="638743"/>
                      <a:pt x="414511" y="638743"/>
                    </a:cubicBezTo>
                    <a:close/>
                    <a:moveTo>
                      <a:pt x="330075" y="638743"/>
                    </a:moveTo>
                    <a:cubicBezTo>
                      <a:pt x="307780" y="638743"/>
                      <a:pt x="289707" y="656816"/>
                      <a:pt x="289707" y="679111"/>
                    </a:cubicBezTo>
                    <a:cubicBezTo>
                      <a:pt x="289707" y="701406"/>
                      <a:pt x="307780" y="719479"/>
                      <a:pt x="330075" y="719479"/>
                    </a:cubicBezTo>
                    <a:cubicBezTo>
                      <a:pt x="352370" y="719479"/>
                      <a:pt x="370443" y="701406"/>
                      <a:pt x="370443" y="679111"/>
                    </a:cubicBezTo>
                    <a:cubicBezTo>
                      <a:pt x="370443" y="656816"/>
                      <a:pt x="352370" y="638743"/>
                      <a:pt x="330075" y="638743"/>
                    </a:cubicBezTo>
                    <a:close/>
                    <a:moveTo>
                      <a:pt x="245639" y="638743"/>
                    </a:moveTo>
                    <a:cubicBezTo>
                      <a:pt x="223344" y="638743"/>
                      <a:pt x="205271" y="656816"/>
                      <a:pt x="205271" y="679111"/>
                    </a:cubicBezTo>
                    <a:cubicBezTo>
                      <a:pt x="205271" y="701406"/>
                      <a:pt x="223344" y="719479"/>
                      <a:pt x="245639" y="719479"/>
                    </a:cubicBezTo>
                    <a:cubicBezTo>
                      <a:pt x="267934" y="719479"/>
                      <a:pt x="286007" y="701406"/>
                      <a:pt x="286007" y="679111"/>
                    </a:cubicBezTo>
                    <a:cubicBezTo>
                      <a:pt x="286007" y="656816"/>
                      <a:pt x="267934" y="638743"/>
                      <a:pt x="245639" y="638743"/>
                    </a:cubicBezTo>
                    <a:close/>
                    <a:moveTo>
                      <a:pt x="161202" y="638743"/>
                    </a:moveTo>
                    <a:cubicBezTo>
                      <a:pt x="138907" y="638743"/>
                      <a:pt x="120834" y="656816"/>
                      <a:pt x="120834" y="679111"/>
                    </a:cubicBezTo>
                    <a:cubicBezTo>
                      <a:pt x="120834" y="701406"/>
                      <a:pt x="138907" y="719479"/>
                      <a:pt x="161202" y="719479"/>
                    </a:cubicBezTo>
                    <a:cubicBezTo>
                      <a:pt x="183497" y="719479"/>
                      <a:pt x="201570" y="701406"/>
                      <a:pt x="201570" y="679111"/>
                    </a:cubicBezTo>
                    <a:cubicBezTo>
                      <a:pt x="201570" y="656816"/>
                      <a:pt x="183497" y="638743"/>
                      <a:pt x="161202" y="638743"/>
                    </a:cubicBezTo>
                    <a:close/>
                    <a:moveTo>
                      <a:pt x="76766" y="638743"/>
                    </a:moveTo>
                    <a:cubicBezTo>
                      <a:pt x="54471" y="638743"/>
                      <a:pt x="36398" y="656816"/>
                      <a:pt x="36398" y="679111"/>
                    </a:cubicBezTo>
                    <a:cubicBezTo>
                      <a:pt x="36398" y="701406"/>
                      <a:pt x="54471" y="719479"/>
                      <a:pt x="76766" y="719479"/>
                    </a:cubicBezTo>
                    <a:cubicBezTo>
                      <a:pt x="99061" y="719479"/>
                      <a:pt x="117134" y="701406"/>
                      <a:pt x="117134" y="679111"/>
                    </a:cubicBezTo>
                    <a:cubicBezTo>
                      <a:pt x="117134" y="656816"/>
                      <a:pt x="99061" y="638743"/>
                      <a:pt x="76766" y="638743"/>
                    </a:cubicBezTo>
                    <a:close/>
                    <a:moveTo>
                      <a:pt x="1343312" y="552694"/>
                    </a:moveTo>
                    <a:cubicBezTo>
                      <a:pt x="1321017" y="552694"/>
                      <a:pt x="1302944" y="570767"/>
                      <a:pt x="1302944" y="593062"/>
                    </a:cubicBezTo>
                    <a:cubicBezTo>
                      <a:pt x="1302944" y="615357"/>
                      <a:pt x="1321017" y="633430"/>
                      <a:pt x="1343312" y="633430"/>
                    </a:cubicBezTo>
                    <a:cubicBezTo>
                      <a:pt x="1365607" y="633430"/>
                      <a:pt x="1383680" y="615357"/>
                      <a:pt x="1383680" y="593062"/>
                    </a:cubicBezTo>
                    <a:cubicBezTo>
                      <a:pt x="1383680" y="570767"/>
                      <a:pt x="1365607" y="552694"/>
                      <a:pt x="1343312" y="552694"/>
                    </a:cubicBezTo>
                    <a:close/>
                    <a:moveTo>
                      <a:pt x="1258874" y="552694"/>
                    </a:moveTo>
                    <a:cubicBezTo>
                      <a:pt x="1236579" y="552694"/>
                      <a:pt x="1218506" y="570767"/>
                      <a:pt x="1218506" y="593062"/>
                    </a:cubicBezTo>
                    <a:cubicBezTo>
                      <a:pt x="1218506" y="615357"/>
                      <a:pt x="1236579" y="633430"/>
                      <a:pt x="1258874" y="633430"/>
                    </a:cubicBezTo>
                    <a:cubicBezTo>
                      <a:pt x="1281169" y="633430"/>
                      <a:pt x="1299242" y="615357"/>
                      <a:pt x="1299242" y="593062"/>
                    </a:cubicBezTo>
                    <a:cubicBezTo>
                      <a:pt x="1299242" y="570767"/>
                      <a:pt x="1281169" y="552694"/>
                      <a:pt x="1258874" y="552694"/>
                    </a:cubicBezTo>
                    <a:close/>
                    <a:moveTo>
                      <a:pt x="1174438" y="552694"/>
                    </a:moveTo>
                    <a:cubicBezTo>
                      <a:pt x="1152143" y="552694"/>
                      <a:pt x="1134070" y="570767"/>
                      <a:pt x="1134070" y="593062"/>
                    </a:cubicBezTo>
                    <a:cubicBezTo>
                      <a:pt x="1134070" y="615357"/>
                      <a:pt x="1152143" y="633430"/>
                      <a:pt x="1174438" y="633430"/>
                    </a:cubicBezTo>
                    <a:cubicBezTo>
                      <a:pt x="1196733" y="633430"/>
                      <a:pt x="1214806" y="615357"/>
                      <a:pt x="1214806" y="593062"/>
                    </a:cubicBezTo>
                    <a:cubicBezTo>
                      <a:pt x="1214806" y="570767"/>
                      <a:pt x="1196733" y="552694"/>
                      <a:pt x="1174438" y="552694"/>
                    </a:cubicBezTo>
                    <a:close/>
                    <a:moveTo>
                      <a:pt x="1090002" y="552694"/>
                    </a:moveTo>
                    <a:cubicBezTo>
                      <a:pt x="1067707" y="552694"/>
                      <a:pt x="1049634" y="570767"/>
                      <a:pt x="1049634" y="593062"/>
                    </a:cubicBezTo>
                    <a:cubicBezTo>
                      <a:pt x="1049634" y="615357"/>
                      <a:pt x="1067707" y="633430"/>
                      <a:pt x="1090002" y="633430"/>
                    </a:cubicBezTo>
                    <a:cubicBezTo>
                      <a:pt x="1112297" y="633430"/>
                      <a:pt x="1130370" y="615357"/>
                      <a:pt x="1130370" y="593062"/>
                    </a:cubicBezTo>
                    <a:cubicBezTo>
                      <a:pt x="1130370" y="570767"/>
                      <a:pt x="1112297" y="552694"/>
                      <a:pt x="1090002" y="552694"/>
                    </a:cubicBezTo>
                    <a:close/>
                    <a:moveTo>
                      <a:pt x="1005565" y="552694"/>
                    </a:moveTo>
                    <a:cubicBezTo>
                      <a:pt x="983270" y="552694"/>
                      <a:pt x="965197" y="570767"/>
                      <a:pt x="965197" y="593062"/>
                    </a:cubicBezTo>
                    <a:cubicBezTo>
                      <a:pt x="965197" y="615357"/>
                      <a:pt x="983270" y="633430"/>
                      <a:pt x="1005565" y="633430"/>
                    </a:cubicBezTo>
                    <a:cubicBezTo>
                      <a:pt x="1027860" y="633430"/>
                      <a:pt x="1045933" y="615357"/>
                      <a:pt x="1045933" y="593062"/>
                    </a:cubicBezTo>
                    <a:cubicBezTo>
                      <a:pt x="1045933" y="570767"/>
                      <a:pt x="1027860" y="552694"/>
                      <a:pt x="1005565" y="552694"/>
                    </a:cubicBezTo>
                    <a:close/>
                    <a:moveTo>
                      <a:pt x="921129" y="552694"/>
                    </a:moveTo>
                    <a:cubicBezTo>
                      <a:pt x="898834" y="552694"/>
                      <a:pt x="880761" y="570767"/>
                      <a:pt x="880761" y="593062"/>
                    </a:cubicBezTo>
                    <a:cubicBezTo>
                      <a:pt x="880761" y="615357"/>
                      <a:pt x="898834" y="633430"/>
                      <a:pt x="921129" y="633430"/>
                    </a:cubicBezTo>
                    <a:cubicBezTo>
                      <a:pt x="943424" y="633430"/>
                      <a:pt x="961497" y="615357"/>
                      <a:pt x="961497" y="593062"/>
                    </a:cubicBezTo>
                    <a:cubicBezTo>
                      <a:pt x="961497" y="570767"/>
                      <a:pt x="943424" y="552694"/>
                      <a:pt x="921129" y="552694"/>
                    </a:cubicBezTo>
                    <a:close/>
                    <a:moveTo>
                      <a:pt x="836693" y="552694"/>
                    </a:moveTo>
                    <a:cubicBezTo>
                      <a:pt x="814398" y="552694"/>
                      <a:pt x="796325" y="570767"/>
                      <a:pt x="796325" y="593062"/>
                    </a:cubicBezTo>
                    <a:cubicBezTo>
                      <a:pt x="796325" y="615357"/>
                      <a:pt x="814398" y="633430"/>
                      <a:pt x="836693" y="633430"/>
                    </a:cubicBezTo>
                    <a:cubicBezTo>
                      <a:pt x="858988" y="633430"/>
                      <a:pt x="877061" y="615357"/>
                      <a:pt x="877061" y="593062"/>
                    </a:cubicBezTo>
                    <a:cubicBezTo>
                      <a:pt x="877061" y="570767"/>
                      <a:pt x="858988" y="552694"/>
                      <a:pt x="836693" y="552694"/>
                    </a:cubicBezTo>
                    <a:close/>
                    <a:moveTo>
                      <a:pt x="752256" y="552694"/>
                    </a:moveTo>
                    <a:cubicBezTo>
                      <a:pt x="729961" y="552694"/>
                      <a:pt x="711888" y="570767"/>
                      <a:pt x="711888" y="593062"/>
                    </a:cubicBezTo>
                    <a:cubicBezTo>
                      <a:pt x="711888" y="615357"/>
                      <a:pt x="729961" y="633430"/>
                      <a:pt x="752256" y="633430"/>
                    </a:cubicBezTo>
                    <a:cubicBezTo>
                      <a:pt x="774551" y="633430"/>
                      <a:pt x="792624" y="615357"/>
                      <a:pt x="792624" y="593062"/>
                    </a:cubicBezTo>
                    <a:cubicBezTo>
                      <a:pt x="792624" y="570767"/>
                      <a:pt x="774551" y="552694"/>
                      <a:pt x="752256" y="552694"/>
                    </a:cubicBezTo>
                    <a:close/>
                    <a:moveTo>
                      <a:pt x="667820" y="552694"/>
                    </a:moveTo>
                    <a:cubicBezTo>
                      <a:pt x="645525" y="552694"/>
                      <a:pt x="627452" y="570767"/>
                      <a:pt x="627452" y="593062"/>
                    </a:cubicBezTo>
                    <a:cubicBezTo>
                      <a:pt x="627452" y="615357"/>
                      <a:pt x="645525" y="633430"/>
                      <a:pt x="667820" y="633430"/>
                    </a:cubicBezTo>
                    <a:cubicBezTo>
                      <a:pt x="690115" y="633430"/>
                      <a:pt x="708188" y="615357"/>
                      <a:pt x="708188" y="593062"/>
                    </a:cubicBezTo>
                    <a:cubicBezTo>
                      <a:pt x="708188" y="570767"/>
                      <a:pt x="690115" y="552694"/>
                      <a:pt x="667820" y="552694"/>
                    </a:cubicBezTo>
                    <a:close/>
                    <a:moveTo>
                      <a:pt x="583384" y="552694"/>
                    </a:moveTo>
                    <a:cubicBezTo>
                      <a:pt x="561089" y="552694"/>
                      <a:pt x="543016" y="570767"/>
                      <a:pt x="543016" y="593062"/>
                    </a:cubicBezTo>
                    <a:cubicBezTo>
                      <a:pt x="543016" y="615357"/>
                      <a:pt x="561089" y="633430"/>
                      <a:pt x="583384" y="633430"/>
                    </a:cubicBezTo>
                    <a:cubicBezTo>
                      <a:pt x="605679" y="633430"/>
                      <a:pt x="623752" y="615357"/>
                      <a:pt x="623752" y="593062"/>
                    </a:cubicBezTo>
                    <a:cubicBezTo>
                      <a:pt x="623752" y="570767"/>
                      <a:pt x="605679" y="552694"/>
                      <a:pt x="583384" y="552694"/>
                    </a:cubicBezTo>
                    <a:close/>
                    <a:moveTo>
                      <a:pt x="498947" y="552694"/>
                    </a:moveTo>
                    <a:cubicBezTo>
                      <a:pt x="476652" y="552694"/>
                      <a:pt x="458579" y="570767"/>
                      <a:pt x="458579" y="593062"/>
                    </a:cubicBezTo>
                    <a:cubicBezTo>
                      <a:pt x="458579" y="615357"/>
                      <a:pt x="476652" y="633430"/>
                      <a:pt x="498947" y="633430"/>
                    </a:cubicBezTo>
                    <a:cubicBezTo>
                      <a:pt x="521242" y="633430"/>
                      <a:pt x="539315" y="615357"/>
                      <a:pt x="539315" y="593062"/>
                    </a:cubicBezTo>
                    <a:cubicBezTo>
                      <a:pt x="539315" y="570767"/>
                      <a:pt x="521242" y="552694"/>
                      <a:pt x="498947" y="552694"/>
                    </a:cubicBezTo>
                    <a:close/>
                    <a:moveTo>
                      <a:pt x="414511" y="552694"/>
                    </a:moveTo>
                    <a:cubicBezTo>
                      <a:pt x="392216" y="552694"/>
                      <a:pt x="374143" y="570767"/>
                      <a:pt x="374143" y="593062"/>
                    </a:cubicBezTo>
                    <a:cubicBezTo>
                      <a:pt x="374143" y="615357"/>
                      <a:pt x="392216" y="633430"/>
                      <a:pt x="414511" y="633430"/>
                    </a:cubicBezTo>
                    <a:cubicBezTo>
                      <a:pt x="436806" y="633430"/>
                      <a:pt x="454879" y="615357"/>
                      <a:pt x="454879" y="593062"/>
                    </a:cubicBezTo>
                    <a:cubicBezTo>
                      <a:pt x="454879" y="570767"/>
                      <a:pt x="436806" y="552694"/>
                      <a:pt x="414511" y="552694"/>
                    </a:cubicBezTo>
                    <a:close/>
                    <a:moveTo>
                      <a:pt x="330075" y="552694"/>
                    </a:moveTo>
                    <a:cubicBezTo>
                      <a:pt x="307780" y="552694"/>
                      <a:pt x="289707" y="570767"/>
                      <a:pt x="289707" y="593062"/>
                    </a:cubicBezTo>
                    <a:cubicBezTo>
                      <a:pt x="289707" y="615357"/>
                      <a:pt x="307780" y="633430"/>
                      <a:pt x="330075" y="633430"/>
                    </a:cubicBezTo>
                    <a:cubicBezTo>
                      <a:pt x="352370" y="633430"/>
                      <a:pt x="370443" y="615357"/>
                      <a:pt x="370443" y="593062"/>
                    </a:cubicBezTo>
                    <a:cubicBezTo>
                      <a:pt x="370443" y="570767"/>
                      <a:pt x="352370" y="552694"/>
                      <a:pt x="330075" y="552694"/>
                    </a:cubicBezTo>
                    <a:close/>
                    <a:moveTo>
                      <a:pt x="245639" y="552694"/>
                    </a:moveTo>
                    <a:cubicBezTo>
                      <a:pt x="223344" y="552694"/>
                      <a:pt x="205271" y="570767"/>
                      <a:pt x="205271" y="593062"/>
                    </a:cubicBezTo>
                    <a:cubicBezTo>
                      <a:pt x="205271" y="615357"/>
                      <a:pt x="223344" y="633430"/>
                      <a:pt x="245639" y="633430"/>
                    </a:cubicBezTo>
                    <a:cubicBezTo>
                      <a:pt x="267934" y="633430"/>
                      <a:pt x="286007" y="615357"/>
                      <a:pt x="286007" y="593062"/>
                    </a:cubicBezTo>
                    <a:cubicBezTo>
                      <a:pt x="286007" y="570767"/>
                      <a:pt x="267934" y="552694"/>
                      <a:pt x="245639" y="552694"/>
                    </a:cubicBezTo>
                    <a:close/>
                    <a:moveTo>
                      <a:pt x="161202" y="552694"/>
                    </a:moveTo>
                    <a:cubicBezTo>
                      <a:pt x="138907" y="552694"/>
                      <a:pt x="120834" y="570767"/>
                      <a:pt x="120834" y="593062"/>
                    </a:cubicBezTo>
                    <a:cubicBezTo>
                      <a:pt x="120834" y="615357"/>
                      <a:pt x="138907" y="633430"/>
                      <a:pt x="161202" y="633430"/>
                    </a:cubicBezTo>
                    <a:cubicBezTo>
                      <a:pt x="183497" y="633430"/>
                      <a:pt x="201570" y="615357"/>
                      <a:pt x="201570" y="593062"/>
                    </a:cubicBezTo>
                    <a:cubicBezTo>
                      <a:pt x="201570" y="570767"/>
                      <a:pt x="183497" y="552694"/>
                      <a:pt x="161202" y="552694"/>
                    </a:cubicBezTo>
                    <a:close/>
                    <a:moveTo>
                      <a:pt x="76766" y="552694"/>
                    </a:moveTo>
                    <a:cubicBezTo>
                      <a:pt x="54471" y="552694"/>
                      <a:pt x="36398" y="570767"/>
                      <a:pt x="36398" y="593062"/>
                    </a:cubicBezTo>
                    <a:cubicBezTo>
                      <a:pt x="36398" y="615357"/>
                      <a:pt x="54471" y="633430"/>
                      <a:pt x="76766" y="633430"/>
                    </a:cubicBezTo>
                    <a:cubicBezTo>
                      <a:pt x="99061" y="633430"/>
                      <a:pt x="117134" y="615357"/>
                      <a:pt x="117134" y="593062"/>
                    </a:cubicBezTo>
                    <a:cubicBezTo>
                      <a:pt x="117134" y="570767"/>
                      <a:pt x="99061" y="552694"/>
                      <a:pt x="76766" y="552694"/>
                    </a:cubicBezTo>
                    <a:close/>
                    <a:moveTo>
                      <a:pt x="1343312" y="466644"/>
                    </a:moveTo>
                    <a:cubicBezTo>
                      <a:pt x="1321017" y="466644"/>
                      <a:pt x="1302944" y="484717"/>
                      <a:pt x="1302944" y="507012"/>
                    </a:cubicBezTo>
                    <a:cubicBezTo>
                      <a:pt x="1302944" y="529307"/>
                      <a:pt x="1321017" y="547380"/>
                      <a:pt x="1343312" y="547380"/>
                    </a:cubicBezTo>
                    <a:cubicBezTo>
                      <a:pt x="1365607" y="547380"/>
                      <a:pt x="1383680" y="529307"/>
                      <a:pt x="1383680" y="507012"/>
                    </a:cubicBezTo>
                    <a:cubicBezTo>
                      <a:pt x="1383680" y="484717"/>
                      <a:pt x="1365607" y="466644"/>
                      <a:pt x="1343312" y="466644"/>
                    </a:cubicBezTo>
                    <a:close/>
                    <a:moveTo>
                      <a:pt x="1258874" y="466644"/>
                    </a:moveTo>
                    <a:cubicBezTo>
                      <a:pt x="1236579" y="466644"/>
                      <a:pt x="1218506" y="484717"/>
                      <a:pt x="1218506" y="507012"/>
                    </a:cubicBezTo>
                    <a:cubicBezTo>
                      <a:pt x="1218506" y="529307"/>
                      <a:pt x="1236579" y="547380"/>
                      <a:pt x="1258874" y="547380"/>
                    </a:cubicBezTo>
                    <a:cubicBezTo>
                      <a:pt x="1281169" y="547380"/>
                      <a:pt x="1299242" y="529307"/>
                      <a:pt x="1299242" y="507012"/>
                    </a:cubicBezTo>
                    <a:cubicBezTo>
                      <a:pt x="1299242" y="484717"/>
                      <a:pt x="1281169" y="466644"/>
                      <a:pt x="1258874" y="466644"/>
                    </a:cubicBezTo>
                    <a:close/>
                    <a:moveTo>
                      <a:pt x="1174438" y="466644"/>
                    </a:moveTo>
                    <a:cubicBezTo>
                      <a:pt x="1152143" y="466644"/>
                      <a:pt x="1134070" y="484717"/>
                      <a:pt x="1134070" y="507012"/>
                    </a:cubicBezTo>
                    <a:cubicBezTo>
                      <a:pt x="1134070" y="529307"/>
                      <a:pt x="1152143" y="547380"/>
                      <a:pt x="1174438" y="547380"/>
                    </a:cubicBezTo>
                    <a:cubicBezTo>
                      <a:pt x="1196733" y="547380"/>
                      <a:pt x="1214806" y="529307"/>
                      <a:pt x="1214806" y="507012"/>
                    </a:cubicBezTo>
                    <a:cubicBezTo>
                      <a:pt x="1214806" y="484717"/>
                      <a:pt x="1196733" y="466644"/>
                      <a:pt x="1174438" y="466644"/>
                    </a:cubicBezTo>
                    <a:close/>
                    <a:moveTo>
                      <a:pt x="1090002" y="466644"/>
                    </a:moveTo>
                    <a:cubicBezTo>
                      <a:pt x="1067707" y="466644"/>
                      <a:pt x="1049634" y="484717"/>
                      <a:pt x="1049634" y="507012"/>
                    </a:cubicBezTo>
                    <a:cubicBezTo>
                      <a:pt x="1049634" y="529307"/>
                      <a:pt x="1067707" y="547380"/>
                      <a:pt x="1090002" y="547380"/>
                    </a:cubicBezTo>
                    <a:cubicBezTo>
                      <a:pt x="1112297" y="547380"/>
                      <a:pt x="1130370" y="529307"/>
                      <a:pt x="1130370" y="507012"/>
                    </a:cubicBezTo>
                    <a:cubicBezTo>
                      <a:pt x="1130370" y="484717"/>
                      <a:pt x="1112297" y="466644"/>
                      <a:pt x="1090002" y="466644"/>
                    </a:cubicBezTo>
                    <a:close/>
                    <a:moveTo>
                      <a:pt x="1005565" y="466644"/>
                    </a:moveTo>
                    <a:cubicBezTo>
                      <a:pt x="983270" y="466644"/>
                      <a:pt x="965197" y="484717"/>
                      <a:pt x="965197" y="507012"/>
                    </a:cubicBezTo>
                    <a:cubicBezTo>
                      <a:pt x="965197" y="529307"/>
                      <a:pt x="983270" y="547380"/>
                      <a:pt x="1005565" y="547380"/>
                    </a:cubicBezTo>
                    <a:cubicBezTo>
                      <a:pt x="1027860" y="547380"/>
                      <a:pt x="1045933" y="529307"/>
                      <a:pt x="1045933" y="507012"/>
                    </a:cubicBezTo>
                    <a:cubicBezTo>
                      <a:pt x="1045933" y="484717"/>
                      <a:pt x="1027860" y="466644"/>
                      <a:pt x="1005565" y="466644"/>
                    </a:cubicBezTo>
                    <a:close/>
                    <a:moveTo>
                      <a:pt x="921129" y="466644"/>
                    </a:moveTo>
                    <a:cubicBezTo>
                      <a:pt x="898834" y="466644"/>
                      <a:pt x="880761" y="484717"/>
                      <a:pt x="880761" y="507012"/>
                    </a:cubicBezTo>
                    <a:cubicBezTo>
                      <a:pt x="880761" y="529307"/>
                      <a:pt x="898834" y="547380"/>
                      <a:pt x="921129" y="547380"/>
                    </a:cubicBezTo>
                    <a:cubicBezTo>
                      <a:pt x="943424" y="547380"/>
                      <a:pt x="961497" y="529307"/>
                      <a:pt x="961497" y="507012"/>
                    </a:cubicBezTo>
                    <a:cubicBezTo>
                      <a:pt x="961497" y="484717"/>
                      <a:pt x="943424" y="466644"/>
                      <a:pt x="921129" y="466644"/>
                    </a:cubicBezTo>
                    <a:close/>
                    <a:moveTo>
                      <a:pt x="836693" y="466644"/>
                    </a:moveTo>
                    <a:cubicBezTo>
                      <a:pt x="814398" y="466644"/>
                      <a:pt x="796325" y="484717"/>
                      <a:pt x="796325" y="507012"/>
                    </a:cubicBezTo>
                    <a:cubicBezTo>
                      <a:pt x="796325" y="529307"/>
                      <a:pt x="814398" y="547380"/>
                      <a:pt x="836693" y="547380"/>
                    </a:cubicBezTo>
                    <a:cubicBezTo>
                      <a:pt x="858988" y="547380"/>
                      <a:pt x="877061" y="529307"/>
                      <a:pt x="877061" y="507012"/>
                    </a:cubicBezTo>
                    <a:cubicBezTo>
                      <a:pt x="877061" y="484717"/>
                      <a:pt x="858988" y="466644"/>
                      <a:pt x="836693" y="466644"/>
                    </a:cubicBezTo>
                    <a:close/>
                    <a:moveTo>
                      <a:pt x="752256" y="466644"/>
                    </a:moveTo>
                    <a:cubicBezTo>
                      <a:pt x="729961" y="466644"/>
                      <a:pt x="711888" y="484717"/>
                      <a:pt x="711888" y="507012"/>
                    </a:cubicBezTo>
                    <a:cubicBezTo>
                      <a:pt x="711888" y="529307"/>
                      <a:pt x="729961" y="547380"/>
                      <a:pt x="752256" y="547380"/>
                    </a:cubicBezTo>
                    <a:cubicBezTo>
                      <a:pt x="774551" y="547380"/>
                      <a:pt x="792624" y="529307"/>
                      <a:pt x="792624" y="507012"/>
                    </a:cubicBezTo>
                    <a:cubicBezTo>
                      <a:pt x="792624" y="484717"/>
                      <a:pt x="774551" y="466644"/>
                      <a:pt x="752256" y="466644"/>
                    </a:cubicBezTo>
                    <a:close/>
                    <a:moveTo>
                      <a:pt x="667820" y="466644"/>
                    </a:moveTo>
                    <a:cubicBezTo>
                      <a:pt x="645525" y="466644"/>
                      <a:pt x="627452" y="484717"/>
                      <a:pt x="627452" y="507012"/>
                    </a:cubicBezTo>
                    <a:cubicBezTo>
                      <a:pt x="627452" y="529307"/>
                      <a:pt x="645525" y="547380"/>
                      <a:pt x="667820" y="547380"/>
                    </a:cubicBezTo>
                    <a:cubicBezTo>
                      <a:pt x="690115" y="547380"/>
                      <a:pt x="708188" y="529307"/>
                      <a:pt x="708188" y="507012"/>
                    </a:cubicBezTo>
                    <a:cubicBezTo>
                      <a:pt x="708188" y="484717"/>
                      <a:pt x="690115" y="466644"/>
                      <a:pt x="667820" y="466644"/>
                    </a:cubicBezTo>
                    <a:close/>
                    <a:moveTo>
                      <a:pt x="583384" y="466644"/>
                    </a:moveTo>
                    <a:cubicBezTo>
                      <a:pt x="561089" y="466644"/>
                      <a:pt x="543016" y="484717"/>
                      <a:pt x="543016" y="507012"/>
                    </a:cubicBezTo>
                    <a:cubicBezTo>
                      <a:pt x="543016" y="529307"/>
                      <a:pt x="561089" y="547380"/>
                      <a:pt x="583384" y="547380"/>
                    </a:cubicBezTo>
                    <a:cubicBezTo>
                      <a:pt x="605679" y="547380"/>
                      <a:pt x="623752" y="529307"/>
                      <a:pt x="623752" y="507012"/>
                    </a:cubicBezTo>
                    <a:cubicBezTo>
                      <a:pt x="623752" y="484717"/>
                      <a:pt x="605679" y="466644"/>
                      <a:pt x="583384" y="466644"/>
                    </a:cubicBezTo>
                    <a:close/>
                    <a:moveTo>
                      <a:pt x="498947" y="466644"/>
                    </a:moveTo>
                    <a:cubicBezTo>
                      <a:pt x="476652" y="466644"/>
                      <a:pt x="458579" y="484717"/>
                      <a:pt x="458579" y="507012"/>
                    </a:cubicBezTo>
                    <a:cubicBezTo>
                      <a:pt x="458579" y="529307"/>
                      <a:pt x="476652" y="547380"/>
                      <a:pt x="498947" y="547380"/>
                    </a:cubicBezTo>
                    <a:cubicBezTo>
                      <a:pt x="521242" y="547380"/>
                      <a:pt x="539315" y="529307"/>
                      <a:pt x="539315" y="507012"/>
                    </a:cubicBezTo>
                    <a:cubicBezTo>
                      <a:pt x="539315" y="484717"/>
                      <a:pt x="521242" y="466644"/>
                      <a:pt x="498947" y="466644"/>
                    </a:cubicBezTo>
                    <a:close/>
                    <a:moveTo>
                      <a:pt x="414511" y="466644"/>
                    </a:moveTo>
                    <a:cubicBezTo>
                      <a:pt x="392216" y="466644"/>
                      <a:pt x="374143" y="484717"/>
                      <a:pt x="374143" y="507012"/>
                    </a:cubicBezTo>
                    <a:cubicBezTo>
                      <a:pt x="374143" y="529307"/>
                      <a:pt x="392216" y="547380"/>
                      <a:pt x="414511" y="547380"/>
                    </a:cubicBezTo>
                    <a:cubicBezTo>
                      <a:pt x="436806" y="547380"/>
                      <a:pt x="454879" y="529307"/>
                      <a:pt x="454879" y="507012"/>
                    </a:cubicBezTo>
                    <a:cubicBezTo>
                      <a:pt x="454879" y="484717"/>
                      <a:pt x="436806" y="466644"/>
                      <a:pt x="414511" y="466644"/>
                    </a:cubicBezTo>
                    <a:close/>
                    <a:moveTo>
                      <a:pt x="330075" y="466644"/>
                    </a:moveTo>
                    <a:cubicBezTo>
                      <a:pt x="307780" y="466644"/>
                      <a:pt x="289707" y="484717"/>
                      <a:pt x="289707" y="507012"/>
                    </a:cubicBezTo>
                    <a:cubicBezTo>
                      <a:pt x="289707" y="529307"/>
                      <a:pt x="307780" y="547380"/>
                      <a:pt x="330075" y="547380"/>
                    </a:cubicBezTo>
                    <a:cubicBezTo>
                      <a:pt x="352370" y="547380"/>
                      <a:pt x="370443" y="529307"/>
                      <a:pt x="370443" y="507012"/>
                    </a:cubicBezTo>
                    <a:cubicBezTo>
                      <a:pt x="370443" y="484717"/>
                      <a:pt x="352370" y="466644"/>
                      <a:pt x="330075" y="466644"/>
                    </a:cubicBezTo>
                    <a:close/>
                    <a:moveTo>
                      <a:pt x="245639" y="466644"/>
                    </a:moveTo>
                    <a:cubicBezTo>
                      <a:pt x="223344" y="466644"/>
                      <a:pt x="205271" y="484717"/>
                      <a:pt x="205271" y="507012"/>
                    </a:cubicBezTo>
                    <a:cubicBezTo>
                      <a:pt x="205271" y="529307"/>
                      <a:pt x="223344" y="547380"/>
                      <a:pt x="245639" y="547380"/>
                    </a:cubicBezTo>
                    <a:cubicBezTo>
                      <a:pt x="267934" y="547380"/>
                      <a:pt x="286007" y="529307"/>
                      <a:pt x="286007" y="507012"/>
                    </a:cubicBezTo>
                    <a:cubicBezTo>
                      <a:pt x="286007" y="484717"/>
                      <a:pt x="267934" y="466644"/>
                      <a:pt x="245639" y="466644"/>
                    </a:cubicBezTo>
                    <a:close/>
                    <a:moveTo>
                      <a:pt x="161202" y="466644"/>
                    </a:moveTo>
                    <a:cubicBezTo>
                      <a:pt x="138907" y="466644"/>
                      <a:pt x="120834" y="484717"/>
                      <a:pt x="120834" y="507012"/>
                    </a:cubicBezTo>
                    <a:cubicBezTo>
                      <a:pt x="120834" y="529307"/>
                      <a:pt x="138907" y="547380"/>
                      <a:pt x="161202" y="547380"/>
                    </a:cubicBezTo>
                    <a:cubicBezTo>
                      <a:pt x="183497" y="547380"/>
                      <a:pt x="201570" y="529307"/>
                      <a:pt x="201570" y="507012"/>
                    </a:cubicBezTo>
                    <a:cubicBezTo>
                      <a:pt x="201570" y="484717"/>
                      <a:pt x="183497" y="466644"/>
                      <a:pt x="161202" y="466644"/>
                    </a:cubicBezTo>
                    <a:close/>
                    <a:moveTo>
                      <a:pt x="76766" y="466644"/>
                    </a:moveTo>
                    <a:cubicBezTo>
                      <a:pt x="54471" y="466644"/>
                      <a:pt x="36398" y="484717"/>
                      <a:pt x="36398" y="507012"/>
                    </a:cubicBezTo>
                    <a:cubicBezTo>
                      <a:pt x="36398" y="529307"/>
                      <a:pt x="54471" y="547380"/>
                      <a:pt x="76766" y="547380"/>
                    </a:cubicBezTo>
                    <a:cubicBezTo>
                      <a:pt x="99061" y="547380"/>
                      <a:pt x="117134" y="529307"/>
                      <a:pt x="117134" y="507012"/>
                    </a:cubicBezTo>
                    <a:cubicBezTo>
                      <a:pt x="117134" y="484717"/>
                      <a:pt x="99061" y="466644"/>
                      <a:pt x="76766" y="466644"/>
                    </a:cubicBezTo>
                    <a:close/>
                    <a:moveTo>
                      <a:pt x="1343312" y="380595"/>
                    </a:moveTo>
                    <a:cubicBezTo>
                      <a:pt x="1321017" y="380595"/>
                      <a:pt x="1302944" y="398668"/>
                      <a:pt x="1302944" y="420963"/>
                    </a:cubicBezTo>
                    <a:cubicBezTo>
                      <a:pt x="1302944" y="443258"/>
                      <a:pt x="1321017" y="461331"/>
                      <a:pt x="1343312" y="461331"/>
                    </a:cubicBezTo>
                    <a:cubicBezTo>
                      <a:pt x="1365607" y="461331"/>
                      <a:pt x="1383680" y="443258"/>
                      <a:pt x="1383680" y="420963"/>
                    </a:cubicBezTo>
                    <a:cubicBezTo>
                      <a:pt x="1383680" y="398668"/>
                      <a:pt x="1365607" y="380595"/>
                      <a:pt x="1343312" y="380595"/>
                    </a:cubicBezTo>
                    <a:close/>
                    <a:moveTo>
                      <a:pt x="1258874" y="380595"/>
                    </a:moveTo>
                    <a:cubicBezTo>
                      <a:pt x="1236579" y="380595"/>
                      <a:pt x="1218506" y="398668"/>
                      <a:pt x="1218506" y="420963"/>
                    </a:cubicBezTo>
                    <a:cubicBezTo>
                      <a:pt x="1218506" y="443258"/>
                      <a:pt x="1236579" y="461331"/>
                      <a:pt x="1258874" y="461331"/>
                    </a:cubicBezTo>
                    <a:cubicBezTo>
                      <a:pt x="1281169" y="461331"/>
                      <a:pt x="1299242" y="443258"/>
                      <a:pt x="1299242" y="420963"/>
                    </a:cubicBezTo>
                    <a:cubicBezTo>
                      <a:pt x="1299242" y="398668"/>
                      <a:pt x="1281169" y="380595"/>
                      <a:pt x="1258874" y="380595"/>
                    </a:cubicBezTo>
                    <a:close/>
                    <a:moveTo>
                      <a:pt x="1174438" y="380595"/>
                    </a:moveTo>
                    <a:cubicBezTo>
                      <a:pt x="1152143" y="380595"/>
                      <a:pt x="1134070" y="398668"/>
                      <a:pt x="1134070" y="420963"/>
                    </a:cubicBezTo>
                    <a:cubicBezTo>
                      <a:pt x="1134070" y="443258"/>
                      <a:pt x="1152143" y="461331"/>
                      <a:pt x="1174438" y="461331"/>
                    </a:cubicBezTo>
                    <a:cubicBezTo>
                      <a:pt x="1196733" y="461331"/>
                      <a:pt x="1214806" y="443258"/>
                      <a:pt x="1214806" y="420963"/>
                    </a:cubicBezTo>
                    <a:cubicBezTo>
                      <a:pt x="1214806" y="398668"/>
                      <a:pt x="1196733" y="380595"/>
                      <a:pt x="1174438" y="380595"/>
                    </a:cubicBezTo>
                    <a:close/>
                    <a:moveTo>
                      <a:pt x="1090002" y="380595"/>
                    </a:moveTo>
                    <a:cubicBezTo>
                      <a:pt x="1067707" y="380595"/>
                      <a:pt x="1049634" y="398668"/>
                      <a:pt x="1049634" y="420963"/>
                    </a:cubicBezTo>
                    <a:cubicBezTo>
                      <a:pt x="1049634" y="443258"/>
                      <a:pt x="1067707" y="461331"/>
                      <a:pt x="1090002" y="461331"/>
                    </a:cubicBezTo>
                    <a:cubicBezTo>
                      <a:pt x="1112297" y="461331"/>
                      <a:pt x="1130370" y="443258"/>
                      <a:pt x="1130370" y="420963"/>
                    </a:cubicBezTo>
                    <a:cubicBezTo>
                      <a:pt x="1130370" y="398668"/>
                      <a:pt x="1112297" y="380595"/>
                      <a:pt x="1090002" y="380595"/>
                    </a:cubicBezTo>
                    <a:close/>
                    <a:moveTo>
                      <a:pt x="1005565" y="380595"/>
                    </a:moveTo>
                    <a:cubicBezTo>
                      <a:pt x="983270" y="380595"/>
                      <a:pt x="965197" y="398668"/>
                      <a:pt x="965197" y="420963"/>
                    </a:cubicBezTo>
                    <a:cubicBezTo>
                      <a:pt x="965197" y="443258"/>
                      <a:pt x="983270" y="461331"/>
                      <a:pt x="1005565" y="461331"/>
                    </a:cubicBezTo>
                    <a:cubicBezTo>
                      <a:pt x="1027860" y="461331"/>
                      <a:pt x="1045933" y="443258"/>
                      <a:pt x="1045933" y="420963"/>
                    </a:cubicBezTo>
                    <a:cubicBezTo>
                      <a:pt x="1045933" y="398668"/>
                      <a:pt x="1027860" y="380595"/>
                      <a:pt x="1005565" y="380595"/>
                    </a:cubicBezTo>
                    <a:close/>
                    <a:moveTo>
                      <a:pt x="921129" y="380595"/>
                    </a:moveTo>
                    <a:cubicBezTo>
                      <a:pt x="898834" y="380595"/>
                      <a:pt x="880761" y="398668"/>
                      <a:pt x="880761" y="420963"/>
                    </a:cubicBezTo>
                    <a:cubicBezTo>
                      <a:pt x="880761" y="443258"/>
                      <a:pt x="898834" y="461331"/>
                      <a:pt x="921129" y="461331"/>
                    </a:cubicBezTo>
                    <a:cubicBezTo>
                      <a:pt x="943424" y="461331"/>
                      <a:pt x="961497" y="443258"/>
                      <a:pt x="961497" y="420963"/>
                    </a:cubicBezTo>
                    <a:cubicBezTo>
                      <a:pt x="961497" y="398668"/>
                      <a:pt x="943424" y="380595"/>
                      <a:pt x="921129" y="380595"/>
                    </a:cubicBezTo>
                    <a:close/>
                    <a:moveTo>
                      <a:pt x="836693" y="380595"/>
                    </a:moveTo>
                    <a:cubicBezTo>
                      <a:pt x="814398" y="380595"/>
                      <a:pt x="796325" y="398668"/>
                      <a:pt x="796325" y="420963"/>
                    </a:cubicBezTo>
                    <a:cubicBezTo>
                      <a:pt x="796325" y="443258"/>
                      <a:pt x="814398" y="461331"/>
                      <a:pt x="836693" y="461331"/>
                    </a:cubicBezTo>
                    <a:cubicBezTo>
                      <a:pt x="858988" y="461331"/>
                      <a:pt x="877061" y="443258"/>
                      <a:pt x="877061" y="420963"/>
                    </a:cubicBezTo>
                    <a:cubicBezTo>
                      <a:pt x="877061" y="398668"/>
                      <a:pt x="858988" y="380595"/>
                      <a:pt x="836693" y="380595"/>
                    </a:cubicBezTo>
                    <a:close/>
                    <a:moveTo>
                      <a:pt x="752256" y="380595"/>
                    </a:moveTo>
                    <a:cubicBezTo>
                      <a:pt x="729961" y="380595"/>
                      <a:pt x="711888" y="398668"/>
                      <a:pt x="711888" y="420963"/>
                    </a:cubicBezTo>
                    <a:cubicBezTo>
                      <a:pt x="711888" y="443258"/>
                      <a:pt x="729961" y="461331"/>
                      <a:pt x="752256" y="461331"/>
                    </a:cubicBezTo>
                    <a:cubicBezTo>
                      <a:pt x="774551" y="461331"/>
                      <a:pt x="792624" y="443258"/>
                      <a:pt x="792624" y="420963"/>
                    </a:cubicBezTo>
                    <a:cubicBezTo>
                      <a:pt x="792624" y="398668"/>
                      <a:pt x="774551" y="380595"/>
                      <a:pt x="752256" y="380595"/>
                    </a:cubicBezTo>
                    <a:close/>
                    <a:moveTo>
                      <a:pt x="667820" y="380595"/>
                    </a:moveTo>
                    <a:cubicBezTo>
                      <a:pt x="645525" y="380595"/>
                      <a:pt x="627452" y="398668"/>
                      <a:pt x="627452" y="420963"/>
                    </a:cubicBezTo>
                    <a:cubicBezTo>
                      <a:pt x="627452" y="443258"/>
                      <a:pt x="645525" y="461331"/>
                      <a:pt x="667820" y="461331"/>
                    </a:cubicBezTo>
                    <a:cubicBezTo>
                      <a:pt x="690115" y="461331"/>
                      <a:pt x="708188" y="443258"/>
                      <a:pt x="708188" y="420963"/>
                    </a:cubicBezTo>
                    <a:cubicBezTo>
                      <a:pt x="708188" y="398668"/>
                      <a:pt x="690115" y="380595"/>
                      <a:pt x="667820" y="380595"/>
                    </a:cubicBezTo>
                    <a:close/>
                    <a:moveTo>
                      <a:pt x="583384" y="380595"/>
                    </a:moveTo>
                    <a:cubicBezTo>
                      <a:pt x="561089" y="380595"/>
                      <a:pt x="543016" y="398668"/>
                      <a:pt x="543016" y="420963"/>
                    </a:cubicBezTo>
                    <a:cubicBezTo>
                      <a:pt x="543016" y="443258"/>
                      <a:pt x="561089" y="461331"/>
                      <a:pt x="583384" y="461331"/>
                    </a:cubicBezTo>
                    <a:cubicBezTo>
                      <a:pt x="605679" y="461331"/>
                      <a:pt x="623752" y="443258"/>
                      <a:pt x="623752" y="420963"/>
                    </a:cubicBezTo>
                    <a:cubicBezTo>
                      <a:pt x="623752" y="398668"/>
                      <a:pt x="605679" y="380595"/>
                      <a:pt x="583384" y="380595"/>
                    </a:cubicBezTo>
                    <a:close/>
                    <a:moveTo>
                      <a:pt x="498947" y="380595"/>
                    </a:moveTo>
                    <a:cubicBezTo>
                      <a:pt x="476652" y="380595"/>
                      <a:pt x="458579" y="398668"/>
                      <a:pt x="458579" y="420963"/>
                    </a:cubicBezTo>
                    <a:cubicBezTo>
                      <a:pt x="458579" y="443258"/>
                      <a:pt x="476652" y="461331"/>
                      <a:pt x="498947" y="461331"/>
                    </a:cubicBezTo>
                    <a:cubicBezTo>
                      <a:pt x="521242" y="461331"/>
                      <a:pt x="539315" y="443258"/>
                      <a:pt x="539315" y="420963"/>
                    </a:cubicBezTo>
                    <a:cubicBezTo>
                      <a:pt x="539315" y="398668"/>
                      <a:pt x="521242" y="380595"/>
                      <a:pt x="498947" y="380595"/>
                    </a:cubicBezTo>
                    <a:close/>
                    <a:moveTo>
                      <a:pt x="414511" y="380595"/>
                    </a:moveTo>
                    <a:cubicBezTo>
                      <a:pt x="392216" y="380595"/>
                      <a:pt x="374143" y="398668"/>
                      <a:pt x="374143" y="420963"/>
                    </a:cubicBezTo>
                    <a:cubicBezTo>
                      <a:pt x="374143" y="443258"/>
                      <a:pt x="392216" y="461331"/>
                      <a:pt x="414511" y="461331"/>
                    </a:cubicBezTo>
                    <a:cubicBezTo>
                      <a:pt x="436806" y="461331"/>
                      <a:pt x="454879" y="443258"/>
                      <a:pt x="454879" y="420963"/>
                    </a:cubicBezTo>
                    <a:cubicBezTo>
                      <a:pt x="454879" y="398668"/>
                      <a:pt x="436806" y="380595"/>
                      <a:pt x="414511" y="380595"/>
                    </a:cubicBezTo>
                    <a:close/>
                    <a:moveTo>
                      <a:pt x="330075" y="380595"/>
                    </a:moveTo>
                    <a:cubicBezTo>
                      <a:pt x="307780" y="380595"/>
                      <a:pt x="289707" y="398668"/>
                      <a:pt x="289707" y="420963"/>
                    </a:cubicBezTo>
                    <a:cubicBezTo>
                      <a:pt x="289707" y="443258"/>
                      <a:pt x="307780" y="461331"/>
                      <a:pt x="330075" y="461331"/>
                    </a:cubicBezTo>
                    <a:cubicBezTo>
                      <a:pt x="352370" y="461331"/>
                      <a:pt x="370443" y="443258"/>
                      <a:pt x="370443" y="420963"/>
                    </a:cubicBezTo>
                    <a:cubicBezTo>
                      <a:pt x="370443" y="398668"/>
                      <a:pt x="352370" y="380595"/>
                      <a:pt x="330075" y="380595"/>
                    </a:cubicBezTo>
                    <a:close/>
                    <a:moveTo>
                      <a:pt x="245639" y="380595"/>
                    </a:moveTo>
                    <a:cubicBezTo>
                      <a:pt x="223344" y="380595"/>
                      <a:pt x="205271" y="398668"/>
                      <a:pt x="205271" y="420963"/>
                    </a:cubicBezTo>
                    <a:cubicBezTo>
                      <a:pt x="205271" y="443258"/>
                      <a:pt x="223344" y="461331"/>
                      <a:pt x="245639" y="461331"/>
                    </a:cubicBezTo>
                    <a:cubicBezTo>
                      <a:pt x="267934" y="461331"/>
                      <a:pt x="286007" y="443258"/>
                      <a:pt x="286007" y="420963"/>
                    </a:cubicBezTo>
                    <a:cubicBezTo>
                      <a:pt x="286007" y="398668"/>
                      <a:pt x="267934" y="380595"/>
                      <a:pt x="245639" y="380595"/>
                    </a:cubicBezTo>
                    <a:close/>
                    <a:moveTo>
                      <a:pt x="161202" y="380595"/>
                    </a:moveTo>
                    <a:cubicBezTo>
                      <a:pt x="138907" y="380595"/>
                      <a:pt x="120834" y="398668"/>
                      <a:pt x="120834" y="420963"/>
                    </a:cubicBezTo>
                    <a:cubicBezTo>
                      <a:pt x="120834" y="443258"/>
                      <a:pt x="138907" y="461331"/>
                      <a:pt x="161202" y="461331"/>
                    </a:cubicBezTo>
                    <a:cubicBezTo>
                      <a:pt x="183497" y="461331"/>
                      <a:pt x="201570" y="443258"/>
                      <a:pt x="201570" y="420963"/>
                    </a:cubicBezTo>
                    <a:cubicBezTo>
                      <a:pt x="201570" y="398668"/>
                      <a:pt x="183497" y="380595"/>
                      <a:pt x="161202" y="380595"/>
                    </a:cubicBezTo>
                    <a:close/>
                    <a:moveTo>
                      <a:pt x="76766" y="380595"/>
                    </a:moveTo>
                    <a:cubicBezTo>
                      <a:pt x="54471" y="380595"/>
                      <a:pt x="36398" y="398668"/>
                      <a:pt x="36398" y="420963"/>
                    </a:cubicBezTo>
                    <a:cubicBezTo>
                      <a:pt x="36398" y="443258"/>
                      <a:pt x="54471" y="461331"/>
                      <a:pt x="76766" y="461331"/>
                    </a:cubicBezTo>
                    <a:cubicBezTo>
                      <a:pt x="99061" y="461331"/>
                      <a:pt x="117134" y="443258"/>
                      <a:pt x="117134" y="420963"/>
                    </a:cubicBezTo>
                    <a:cubicBezTo>
                      <a:pt x="117134" y="398668"/>
                      <a:pt x="99061" y="380595"/>
                      <a:pt x="76766" y="380595"/>
                    </a:cubicBezTo>
                    <a:close/>
                    <a:moveTo>
                      <a:pt x="1343312" y="294546"/>
                    </a:moveTo>
                    <a:cubicBezTo>
                      <a:pt x="1321017" y="294546"/>
                      <a:pt x="1302944" y="312619"/>
                      <a:pt x="1302944" y="334914"/>
                    </a:cubicBezTo>
                    <a:cubicBezTo>
                      <a:pt x="1302944" y="357209"/>
                      <a:pt x="1321017" y="375282"/>
                      <a:pt x="1343312" y="375282"/>
                    </a:cubicBezTo>
                    <a:cubicBezTo>
                      <a:pt x="1365607" y="375282"/>
                      <a:pt x="1383680" y="357209"/>
                      <a:pt x="1383680" y="334914"/>
                    </a:cubicBezTo>
                    <a:cubicBezTo>
                      <a:pt x="1383680" y="312619"/>
                      <a:pt x="1365607" y="294546"/>
                      <a:pt x="1343312" y="294546"/>
                    </a:cubicBezTo>
                    <a:close/>
                    <a:moveTo>
                      <a:pt x="1258874" y="294546"/>
                    </a:moveTo>
                    <a:cubicBezTo>
                      <a:pt x="1236579" y="294546"/>
                      <a:pt x="1218506" y="312619"/>
                      <a:pt x="1218506" y="334914"/>
                    </a:cubicBezTo>
                    <a:cubicBezTo>
                      <a:pt x="1218506" y="357209"/>
                      <a:pt x="1236579" y="375282"/>
                      <a:pt x="1258874" y="375282"/>
                    </a:cubicBezTo>
                    <a:cubicBezTo>
                      <a:pt x="1281169" y="375282"/>
                      <a:pt x="1299242" y="357209"/>
                      <a:pt x="1299242" y="334914"/>
                    </a:cubicBezTo>
                    <a:cubicBezTo>
                      <a:pt x="1299242" y="312619"/>
                      <a:pt x="1281169" y="294546"/>
                      <a:pt x="1258874" y="294546"/>
                    </a:cubicBezTo>
                    <a:close/>
                    <a:moveTo>
                      <a:pt x="1174438" y="294546"/>
                    </a:moveTo>
                    <a:cubicBezTo>
                      <a:pt x="1152143" y="294546"/>
                      <a:pt x="1134070" y="312619"/>
                      <a:pt x="1134070" y="334914"/>
                    </a:cubicBezTo>
                    <a:cubicBezTo>
                      <a:pt x="1134070" y="357209"/>
                      <a:pt x="1152143" y="375282"/>
                      <a:pt x="1174438" y="375282"/>
                    </a:cubicBezTo>
                    <a:cubicBezTo>
                      <a:pt x="1196733" y="375282"/>
                      <a:pt x="1214806" y="357209"/>
                      <a:pt x="1214806" y="334914"/>
                    </a:cubicBezTo>
                    <a:cubicBezTo>
                      <a:pt x="1214806" y="312619"/>
                      <a:pt x="1196733" y="294546"/>
                      <a:pt x="1174438" y="294546"/>
                    </a:cubicBezTo>
                    <a:close/>
                    <a:moveTo>
                      <a:pt x="1090002" y="294546"/>
                    </a:moveTo>
                    <a:cubicBezTo>
                      <a:pt x="1067707" y="294546"/>
                      <a:pt x="1049634" y="312619"/>
                      <a:pt x="1049634" y="334914"/>
                    </a:cubicBezTo>
                    <a:cubicBezTo>
                      <a:pt x="1049634" y="357209"/>
                      <a:pt x="1067707" y="375282"/>
                      <a:pt x="1090002" y="375282"/>
                    </a:cubicBezTo>
                    <a:cubicBezTo>
                      <a:pt x="1112297" y="375282"/>
                      <a:pt x="1130370" y="357209"/>
                      <a:pt x="1130370" y="334914"/>
                    </a:cubicBezTo>
                    <a:cubicBezTo>
                      <a:pt x="1130370" y="312619"/>
                      <a:pt x="1112297" y="294546"/>
                      <a:pt x="1090002" y="294546"/>
                    </a:cubicBezTo>
                    <a:close/>
                    <a:moveTo>
                      <a:pt x="1005565" y="294546"/>
                    </a:moveTo>
                    <a:cubicBezTo>
                      <a:pt x="983270" y="294546"/>
                      <a:pt x="965197" y="312619"/>
                      <a:pt x="965197" y="334914"/>
                    </a:cubicBezTo>
                    <a:cubicBezTo>
                      <a:pt x="965197" y="357209"/>
                      <a:pt x="983270" y="375282"/>
                      <a:pt x="1005565" y="375282"/>
                    </a:cubicBezTo>
                    <a:cubicBezTo>
                      <a:pt x="1027860" y="375282"/>
                      <a:pt x="1045933" y="357209"/>
                      <a:pt x="1045933" y="334914"/>
                    </a:cubicBezTo>
                    <a:cubicBezTo>
                      <a:pt x="1045933" y="312619"/>
                      <a:pt x="1027860" y="294546"/>
                      <a:pt x="1005565" y="294546"/>
                    </a:cubicBezTo>
                    <a:close/>
                    <a:moveTo>
                      <a:pt x="921129" y="294546"/>
                    </a:moveTo>
                    <a:cubicBezTo>
                      <a:pt x="898834" y="294546"/>
                      <a:pt x="880761" y="312619"/>
                      <a:pt x="880761" y="334914"/>
                    </a:cubicBezTo>
                    <a:cubicBezTo>
                      <a:pt x="880761" y="357209"/>
                      <a:pt x="898834" y="375282"/>
                      <a:pt x="921129" y="375282"/>
                    </a:cubicBezTo>
                    <a:cubicBezTo>
                      <a:pt x="943424" y="375282"/>
                      <a:pt x="961497" y="357209"/>
                      <a:pt x="961497" y="334914"/>
                    </a:cubicBezTo>
                    <a:cubicBezTo>
                      <a:pt x="961497" y="312619"/>
                      <a:pt x="943424" y="294546"/>
                      <a:pt x="921129" y="294546"/>
                    </a:cubicBezTo>
                    <a:close/>
                    <a:moveTo>
                      <a:pt x="836693" y="294546"/>
                    </a:moveTo>
                    <a:cubicBezTo>
                      <a:pt x="814398" y="294546"/>
                      <a:pt x="796325" y="312619"/>
                      <a:pt x="796325" y="334914"/>
                    </a:cubicBezTo>
                    <a:cubicBezTo>
                      <a:pt x="796325" y="357209"/>
                      <a:pt x="814398" y="375282"/>
                      <a:pt x="836693" y="375282"/>
                    </a:cubicBezTo>
                    <a:cubicBezTo>
                      <a:pt x="858988" y="375282"/>
                      <a:pt x="877061" y="357209"/>
                      <a:pt x="877061" y="334914"/>
                    </a:cubicBezTo>
                    <a:cubicBezTo>
                      <a:pt x="877061" y="312619"/>
                      <a:pt x="858988" y="294546"/>
                      <a:pt x="836693" y="294546"/>
                    </a:cubicBezTo>
                    <a:close/>
                    <a:moveTo>
                      <a:pt x="752256" y="294546"/>
                    </a:moveTo>
                    <a:cubicBezTo>
                      <a:pt x="729961" y="294546"/>
                      <a:pt x="711888" y="312619"/>
                      <a:pt x="711888" y="334914"/>
                    </a:cubicBezTo>
                    <a:cubicBezTo>
                      <a:pt x="711888" y="357209"/>
                      <a:pt x="729961" y="375282"/>
                      <a:pt x="752256" y="375282"/>
                    </a:cubicBezTo>
                    <a:cubicBezTo>
                      <a:pt x="774551" y="375282"/>
                      <a:pt x="792624" y="357209"/>
                      <a:pt x="792624" y="334914"/>
                    </a:cubicBezTo>
                    <a:cubicBezTo>
                      <a:pt x="792624" y="312619"/>
                      <a:pt x="774551" y="294546"/>
                      <a:pt x="752256" y="294546"/>
                    </a:cubicBezTo>
                    <a:close/>
                    <a:moveTo>
                      <a:pt x="667820" y="294546"/>
                    </a:moveTo>
                    <a:cubicBezTo>
                      <a:pt x="645525" y="294546"/>
                      <a:pt x="627452" y="312619"/>
                      <a:pt x="627452" y="334914"/>
                    </a:cubicBezTo>
                    <a:cubicBezTo>
                      <a:pt x="627452" y="357209"/>
                      <a:pt x="645525" y="375282"/>
                      <a:pt x="667820" y="375282"/>
                    </a:cubicBezTo>
                    <a:cubicBezTo>
                      <a:pt x="690115" y="375282"/>
                      <a:pt x="708188" y="357209"/>
                      <a:pt x="708188" y="334914"/>
                    </a:cubicBezTo>
                    <a:cubicBezTo>
                      <a:pt x="708188" y="312619"/>
                      <a:pt x="690115" y="294546"/>
                      <a:pt x="667820" y="294546"/>
                    </a:cubicBezTo>
                    <a:close/>
                    <a:moveTo>
                      <a:pt x="583384" y="294546"/>
                    </a:moveTo>
                    <a:cubicBezTo>
                      <a:pt x="561089" y="294546"/>
                      <a:pt x="543016" y="312619"/>
                      <a:pt x="543016" y="334914"/>
                    </a:cubicBezTo>
                    <a:cubicBezTo>
                      <a:pt x="543016" y="357209"/>
                      <a:pt x="561089" y="375282"/>
                      <a:pt x="583384" y="375282"/>
                    </a:cubicBezTo>
                    <a:cubicBezTo>
                      <a:pt x="605679" y="375282"/>
                      <a:pt x="623752" y="357209"/>
                      <a:pt x="623752" y="334914"/>
                    </a:cubicBezTo>
                    <a:cubicBezTo>
                      <a:pt x="623752" y="312619"/>
                      <a:pt x="605679" y="294546"/>
                      <a:pt x="583384" y="294546"/>
                    </a:cubicBezTo>
                    <a:close/>
                    <a:moveTo>
                      <a:pt x="498947" y="294546"/>
                    </a:moveTo>
                    <a:cubicBezTo>
                      <a:pt x="476652" y="294546"/>
                      <a:pt x="458579" y="312619"/>
                      <a:pt x="458579" y="334914"/>
                    </a:cubicBezTo>
                    <a:cubicBezTo>
                      <a:pt x="458579" y="357209"/>
                      <a:pt x="476652" y="375282"/>
                      <a:pt x="498947" y="375282"/>
                    </a:cubicBezTo>
                    <a:cubicBezTo>
                      <a:pt x="521242" y="375282"/>
                      <a:pt x="539315" y="357209"/>
                      <a:pt x="539315" y="334914"/>
                    </a:cubicBezTo>
                    <a:cubicBezTo>
                      <a:pt x="539315" y="312619"/>
                      <a:pt x="521242" y="294546"/>
                      <a:pt x="498947" y="294546"/>
                    </a:cubicBezTo>
                    <a:close/>
                    <a:moveTo>
                      <a:pt x="414511" y="294546"/>
                    </a:moveTo>
                    <a:cubicBezTo>
                      <a:pt x="392216" y="294546"/>
                      <a:pt x="374143" y="312619"/>
                      <a:pt x="374143" y="334914"/>
                    </a:cubicBezTo>
                    <a:cubicBezTo>
                      <a:pt x="374143" y="357209"/>
                      <a:pt x="392216" y="375282"/>
                      <a:pt x="414511" y="375282"/>
                    </a:cubicBezTo>
                    <a:cubicBezTo>
                      <a:pt x="436806" y="375282"/>
                      <a:pt x="454879" y="357209"/>
                      <a:pt x="454879" y="334914"/>
                    </a:cubicBezTo>
                    <a:cubicBezTo>
                      <a:pt x="454879" y="312619"/>
                      <a:pt x="436806" y="294546"/>
                      <a:pt x="414511" y="294546"/>
                    </a:cubicBezTo>
                    <a:close/>
                    <a:moveTo>
                      <a:pt x="330075" y="294546"/>
                    </a:moveTo>
                    <a:cubicBezTo>
                      <a:pt x="307780" y="294546"/>
                      <a:pt x="289707" y="312619"/>
                      <a:pt x="289707" y="334914"/>
                    </a:cubicBezTo>
                    <a:cubicBezTo>
                      <a:pt x="289707" y="357209"/>
                      <a:pt x="307780" y="375282"/>
                      <a:pt x="330075" y="375282"/>
                    </a:cubicBezTo>
                    <a:cubicBezTo>
                      <a:pt x="352370" y="375282"/>
                      <a:pt x="370443" y="357209"/>
                      <a:pt x="370443" y="334914"/>
                    </a:cubicBezTo>
                    <a:cubicBezTo>
                      <a:pt x="370443" y="312619"/>
                      <a:pt x="352370" y="294546"/>
                      <a:pt x="330075" y="294546"/>
                    </a:cubicBezTo>
                    <a:close/>
                    <a:moveTo>
                      <a:pt x="245639" y="294546"/>
                    </a:moveTo>
                    <a:cubicBezTo>
                      <a:pt x="223344" y="294546"/>
                      <a:pt x="205271" y="312619"/>
                      <a:pt x="205271" y="334914"/>
                    </a:cubicBezTo>
                    <a:cubicBezTo>
                      <a:pt x="205271" y="357209"/>
                      <a:pt x="223344" y="375282"/>
                      <a:pt x="245639" y="375282"/>
                    </a:cubicBezTo>
                    <a:cubicBezTo>
                      <a:pt x="267934" y="375282"/>
                      <a:pt x="286007" y="357209"/>
                      <a:pt x="286007" y="334914"/>
                    </a:cubicBezTo>
                    <a:cubicBezTo>
                      <a:pt x="286007" y="312619"/>
                      <a:pt x="267934" y="294546"/>
                      <a:pt x="245639" y="294546"/>
                    </a:cubicBezTo>
                    <a:close/>
                    <a:moveTo>
                      <a:pt x="161202" y="294546"/>
                    </a:moveTo>
                    <a:cubicBezTo>
                      <a:pt x="138907" y="294546"/>
                      <a:pt x="120834" y="312619"/>
                      <a:pt x="120834" y="334914"/>
                    </a:cubicBezTo>
                    <a:cubicBezTo>
                      <a:pt x="120834" y="357209"/>
                      <a:pt x="138907" y="375282"/>
                      <a:pt x="161202" y="375282"/>
                    </a:cubicBezTo>
                    <a:cubicBezTo>
                      <a:pt x="183497" y="375282"/>
                      <a:pt x="201570" y="357209"/>
                      <a:pt x="201570" y="334914"/>
                    </a:cubicBezTo>
                    <a:cubicBezTo>
                      <a:pt x="201570" y="312619"/>
                      <a:pt x="183497" y="294546"/>
                      <a:pt x="161202" y="294546"/>
                    </a:cubicBezTo>
                    <a:close/>
                    <a:moveTo>
                      <a:pt x="76766" y="294546"/>
                    </a:moveTo>
                    <a:cubicBezTo>
                      <a:pt x="54471" y="294546"/>
                      <a:pt x="36398" y="312619"/>
                      <a:pt x="36398" y="334914"/>
                    </a:cubicBezTo>
                    <a:cubicBezTo>
                      <a:pt x="36398" y="357209"/>
                      <a:pt x="54471" y="375282"/>
                      <a:pt x="76766" y="375282"/>
                    </a:cubicBezTo>
                    <a:cubicBezTo>
                      <a:pt x="99061" y="375282"/>
                      <a:pt x="117134" y="357209"/>
                      <a:pt x="117134" y="334914"/>
                    </a:cubicBezTo>
                    <a:cubicBezTo>
                      <a:pt x="117134" y="312619"/>
                      <a:pt x="99061" y="294546"/>
                      <a:pt x="76766" y="294546"/>
                    </a:cubicBezTo>
                    <a:close/>
                    <a:moveTo>
                      <a:pt x="1343312" y="208497"/>
                    </a:moveTo>
                    <a:cubicBezTo>
                      <a:pt x="1321017" y="208497"/>
                      <a:pt x="1302944" y="226570"/>
                      <a:pt x="1302944" y="248865"/>
                    </a:cubicBezTo>
                    <a:cubicBezTo>
                      <a:pt x="1302944" y="271160"/>
                      <a:pt x="1321017" y="289233"/>
                      <a:pt x="1343312" y="289233"/>
                    </a:cubicBezTo>
                    <a:cubicBezTo>
                      <a:pt x="1365607" y="289233"/>
                      <a:pt x="1383680" y="271160"/>
                      <a:pt x="1383680" y="248865"/>
                    </a:cubicBezTo>
                    <a:cubicBezTo>
                      <a:pt x="1383680" y="226570"/>
                      <a:pt x="1365607" y="208497"/>
                      <a:pt x="1343312" y="208497"/>
                    </a:cubicBezTo>
                    <a:close/>
                    <a:moveTo>
                      <a:pt x="1258874" y="208497"/>
                    </a:moveTo>
                    <a:cubicBezTo>
                      <a:pt x="1236579" y="208497"/>
                      <a:pt x="1218506" y="226570"/>
                      <a:pt x="1218506" y="248865"/>
                    </a:cubicBezTo>
                    <a:cubicBezTo>
                      <a:pt x="1218506" y="271160"/>
                      <a:pt x="1236579" y="289233"/>
                      <a:pt x="1258874" y="289233"/>
                    </a:cubicBezTo>
                    <a:cubicBezTo>
                      <a:pt x="1281169" y="289233"/>
                      <a:pt x="1299242" y="271160"/>
                      <a:pt x="1299242" y="248865"/>
                    </a:cubicBezTo>
                    <a:cubicBezTo>
                      <a:pt x="1299242" y="226570"/>
                      <a:pt x="1281169" y="208497"/>
                      <a:pt x="1258874" y="208497"/>
                    </a:cubicBezTo>
                    <a:close/>
                    <a:moveTo>
                      <a:pt x="1174438" y="208497"/>
                    </a:moveTo>
                    <a:cubicBezTo>
                      <a:pt x="1152143" y="208497"/>
                      <a:pt x="1134070" y="226570"/>
                      <a:pt x="1134070" y="248865"/>
                    </a:cubicBezTo>
                    <a:cubicBezTo>
                      <a:pt x="1134070" y="271160"/>
                      <a:pt x="1152143" y="289233"/>
                      <a:pt x="1174438" y="289233"/>
                    </a:cubicBezTo>
                    <a:cubicBezTo>
                      <a:pt x="1196733" y="289233"/>
                      <a:pt x="1214806" y="271160"/>
                      <a:pt x="1214806" y="248865"/>
                    </a:cubicBezTo>
                    <a:cubicBezTo>
                      <a:pt x="1214806" y="226570"/>
                      <a:pt x="1196733" y="208497"/>
                      <a:pt x="1174438" y="208497"/>
                    </a:cubicBezTo>
                    <a:close/>
                    <a:moveTo>
                      <a:pt x="1090002" y="208497"/>
                    </a:moveTo>
                    <a:cubicBezTo>
                      <a:pt x="1067707" y="208497"/>
                      <a:pt x="1049634" y="226570"/>
                      <a:pt x="1049634" y="248865"/>
                    </a:cubicBezTo>
                    <a:cubicBezTo>
                      <a:pt x="1049634" y="271160"/>
                      <a:pt x="1067707" y="289233"/>
                      <a:pt x="1090002" y="289233"/>
                    </a:cubicBezTo>
                    <a:cubicBezTo>
                      <a:pt x="1112297" y="289233"/>
                      <a:pt x="1130370" y="271160"/>
                      <a:pt x="1130370" y="248865"/>
                    </a:cubicBezTo>
                    <a:cubicBezTo>
                      <a:pt x="1130370" y="226570"/>
                      <a:pt x="1112297" y="208497"/>
                      <a:pt x="1090002" y="208497"/>
                    </a:cubicBezTo>
                    <a:close/>
                    <a:moveTo>
                      <a:pt x="1005565" y="208497"/>
                    </a:moveTo>
                    <a:cubicBezTo>
                      <a:pt x="983270" y="208497"/>
                      <a:pt x="965197" y="226570"/>
                      <a:pt x="965197" y="248865"/>
                    </a:cubicBezTo>
                    <a:cubicBezTo>
                      <a:pt x="965197" y="271160"/>
                      <a:pt x="983270" y="289233"/>
                      <a:pt x="1005565" y="289233"/>
                    </a:cubicBezTo>
                    <a:cubicBezTo>
                      <a:pt x="1027860" y="289233"/>
                      <a:pt x="1045933" y="271160"/>
                      <a:pt x="1045933" y="248865"/>
                    </a:cubicBezTo>
                    <a:cubicBezTo>
                      <a:pt x="1045933" y="226570"/>
                      <a:pt x="1027860" y="208497"/>
                      <a:pt x="1005565" y="208497"/>
                    </a:cubicBezTo>
                    <a:close/>
                    <a:moveTo>
                      <a:pt x="921129" y="208497"/>
                    </a:moveTo>
                    <a:cubicBezTo>
                      <a:pt x="898834" y="208497"/>
                      <a:pt x="880761" y="226570"/>
                      <a:pt x="880761" y="248865"/>
                    </a:cubicBezTo>
                    <a:cubicBezTo>
                      <a:pt x="880761" y="271160"/>
                      <a:pt x="898834" y="289233"/>
                      <a:pt x="921129" y="289233"/>
                    </a:cubicBezTo>
                    <a:cubicBezTo>
                      <a:pt x="943424" y="289233"/>
                      <a:pt x="961497" y="271160"/>
                      <a:pt x="961497" y="248865"/>
                    </a:cubicBezTo>
                    <a:cubicBezTo>
                      <a:pt x="961497" y="226570"/>
                      <a:pt x="943424" y="208497"/>
                      <a:pt x="921129" y="208497"/>
                    </a:cubicBezTo>
                    <a:close/>
                    <a:moveTo>
                      <a:pt x="836693" y="208497"/>
                    </a:moveTo>
                    <a:cubicBezTo>
                      <a:pt x="814398" y="208497"/>
                      <a:pt x="796325" y="226570"/>
                      <a:pt x="796325" y="248865"/>
                    </a:cubicBezTo>
                    <a:cubicBezTo>
                      <a:pt x="796325" y="271160"/>
                      <a:pt x="814398" y="289233"/>
                      <a:pt x="836693" y="289233"/>
                    </a:cubicBezTo>
                    <a:cubicBezTo>
                      <a:pt x="858988" y="289233"/>
                      <a:pt x="877061" y="271160"/>
                      <a:pt x="877061" y="248865"/>
                    </a:cubicBezTo>
                    <a:cubicBezTo>
                      <a:pt x="877061" y="226570"/>
                      <a:pt x="858988" y="208497"/>
                      <a:pt x="836693" y="208497"/>
                    </a:cubicBezTo>
                    <a:close/>
                    <a:moveTo>
                      <a:pt x="752256" y="208497"/>
                    </a:moveTo>
                    <a:cubicBezTo>
                      <a:pt x="729961" y="208497"/>
                      <a:pt x="711888" y="226570"/>
                      <a:pt x="711888" y="248865"/>
                    </a:cubicBezTo>
                    <a:cubicBezTo>
                      <a:pt x="711888" y="271160"/>
                      <a:pt x="729961" y="289233"/>
                      <a:pt x="752256" y="289233"/>
                    </a:cubicBezTo>
                    <a:cubicBezTo>
                      <a:pt x="774551" y="289233"/>
                      <a:pt x="792624" y="271160"/>
                      <a:pt x="792624" y="248865"/>
                    </a:cubicBezTo>
                    <a:cubicBezTo>
                      <a:pt x="792624" y="226570"/>
                      <a:pt x="774551" y="208497"/>
                      <a:pt x="752256" y="208497"/>
                    </a:cubicBezTo>
                    <a:close/>
                    <a:moveTo>
                      <a:pt x="667820" y="208497"/>
                    </a:moveTo>
                    <a:cubicBezTo>
                      <a:pt x="645525" y="208497"/>
                      <a:pt x="627452" y="226570"/>
                      <a:pt x="627452" y="248865"/>
                    </a:cubicBezTo>
                    <a:cubicBezTo>
                      <a:pt x="627452" y="271160"/>
                      <a:pt x="645525" y="289233"/>
                      <a:pt x="667820" y="289233"/>
                    </a:cubicBezTo>
                    <a:cubicBezTo>
                      <a:pt x="690115" y="289233"/>
                      <a:pt x="708188" y="271160"/>
                      <a:pt x="708188" y="248865"/>
                    </a:cubicBezTo>
                    <a:cubicBezTo>
                      <a:pt x="708188" y="226570"/>
                      <a:pt x="690115" y="208497"/>
                      <a:pt x="667820" y="208497"/>
                    </a:cubicBezTo>
                    <a:close/>
                    <a:moveTo>
                      <a:pt x="583384" y="208497"/>
                    </a:moveTo>
                    <a:cubicBezTo>
                      <a:pt x="561089" y="208497"/>
                      <a:pt x="543016" y="226570"/>
                      <a:pt x="543016" y="248865"/>
                    </a:cubicBezTo>
                    <a:cubicBezTo>
                      <a:pt x="543016" y="271160"/>
                      <a:pt x="561089" y="289233"/>
                      <a:pt x="583384" y="289233"/>
                    </a:cubicBezTo>
                    <a:cubicBezTo>
                      <a:pt x="605679" y="289233"/>
                      <a:pt x="623752" y="271160"/>
                      <a:pt x="623752" y="248865"/>
                    </a:cubicBezTo>
                    <a:cubicBezTo>
                      <a:pt x="623752" y="226570"/>
                      <a:pt x="605679" y="208497"/>
                      <a:pt x="583384" y="208497"/>
                    </a:cubicBezTo>
                    <a:close/>
                    <a:moveTo>
                      <a:pt x="498947" y="208497"/>
                    </a:moveTo>
                    <a:cubicBezTo>
                      <a:pt x="476652" y="208497"/>
                      <a:pt x="458579" y="226570"/>
                      <a:pt x="458579" y="248865"/>
                    </a:cubicBezTo>
                    <a:cubicBezTo>
                      <a:pt x="458579" y="271160"/>
                      <a:pt x="476652" y="289233"/>
                      <a:pt x="498947" y="289233"/>
                    </a:cubicBezTo>
                    <a:cubicBezTo>
                      <a:pt x="521242" y="289233"/>
                      <a:pt x="539315" y="271160"/>
                      <a:pt x="539315" y="248865"/>
                    </a:cubicBezTo>
                    <a:cubicBezTo>
                      <a:pt x="539315" y="226570"/>
                      <a:pt x="521242" y="208497"/>
                      <a:pt x="498947" y="208497"/>
                    </a:cubicBezTo>
                    <a:close/>
                    <a:moveTo>
                      <a:pt x="414511" y="208497"/>
                    </a:moveTo>
                    <a:cubicBezTo>
                      <a:pt x="392216" y="208497"/>
                      <a:pt x="374143" y="226570"/>
                      <a:pt x="374143" y="248865"/>
                    </a:cubicBezTo>
                    <a:cubicBezTo>
                      <a:pt x="374143" y="271160"/>
                      <a:pt x="392216" y="289233"/>
                      <a:pt x="414511" y="289233"/>
                    </a:cubicBezTo>
                    <a:cubicBezTo>
                      <a:pt x="436806" y="289233"/>
                      <a:pt x="454879" y="271160"/>
                      <a:pt x="454879" y="248865"/>
                    </a:cubicBezTo>
                    <a:cubicBezTo>
                      <a:pt x="454879" y="226570"/>
                      <a:pt x="436806" y="208497"/>
                      <a:pt x="414511" y="208497"/>
                    </a:cubicBezTo>
                    <a:close/>
                    <a:moveTo>
                      <a:pt x="330075" y="208497"/>
                    </a:moveTo>
                    <a:cubicBezTo>
                      <a:pt x="307780" y="208497"/>
                      <a:pt x="289707" y="226570"/>
                      <a:pt x="289707" y="248865"/>
                    </a:cubicBezTo>
                    <a:cubicBezTo>
                      <a:pt x="289707" y="271160"/>
                      <a:pt x="307780" y="289233"/>
                      <a:pt x="330075" y="289233"/>
                    </a:cubicBezTo>
                    <a:cubicBezTo>
                      <a:pt x="352370" y="289233"/>
                      <a:pt x="370443" y="271160"/>
                      <a:pt x="370443" y="248865"/>
                    </a:cubicBezTo>
                    <a:cubicBezTo>
                      <a:pt x="370443" y="226570"/>
                      <a:pt x="352370" y="208497"/>
                      <a:pt x="330075" y="208497"/>
                    </a:cubicBezTo>
                    <a:close/>
                    <a:moveTo>
                      <a:pt x="245639" y="208497"/>
                    </a:moveTo>
                    <a:cubicBezTo>
                      <a:pt x="223344" y="208497"/>
                      <a:pt x="205271" y="226570"/>
                      <a:pt x="205271" y="248865"/>
                    </a:cubicBezTo>
                    <a:cubicBezTo>
                      <a:pt x="205271" y="271160"/>
                      <a:pt x="223344" y="289233"/>
                      <a:pt x="245639" y="289233"/>
                    </a:cubicBezTo>
                    <a:cubicBezTo>
                      <a:pt x="267934" y="289233"/>
                      <a:pt x="286007" y="271160"/>
                      <a:pt x="286007" y="248865"/>
                    </a:cubicBezTo>
                    <a:cubicBezTo>
                      <a:pt x="286007" y="226570"/>
                      <a:pt x="267934" y="208497"/>
                      <a:pt x="245639" y="208497"/>
                    </a:cubicBezTo>
                    <a:close/>
                    <a:moveTo>
                      <a:pt x="161202" y="208497"/>
                    </a:moveTo>
                    <a:cubicBezTo>
                      <a:pt x="138907" y="208497"/>
                      <a:pt x="120834" y="226570"/>
                      <a:pt x="120834" y="248865"/>
                    </a:cubicBezTo>
                    <a:cubicBezTo>
                      <a:pt x="120834" y="271160"/>
                      <a:pt x="138907" y="289233"/>
                      <a:pt x="161202" y="289233"/>
                    </a:cubicBezTo>
                    <a:cubicBezTo>
                      <a:pt x="183497" y="289233"/>
                      <a:pt x="201570" y="271160"/>
                      <a:pt x="201570" y="248865"/>
                    </a:cubicBezTo>
                    <a:cubicBezTo>
                      <a:pt x="201570" y="226570"/>
                      <a:pt x="183497" y="208497"/>
                      <a:pt x="161202" y="208497"/>
                    </a:cubicBezTo>
                    <a:close/>
                    <a:moveTo>
                      <a:pt x="76766" y="208497"/>
                    </a:moveTo>
                    <a:cubicBezTo>
                      <a:pt x="54471" y="208497"/>
                      <a:pt x="36398" y="226570"/>
                      <a:pt x="36398" y="248865"/>
                    </a:cubicBezTo>
                    <a:cubicBezTo>
                      <a:pt x="36398" y="271160"/>
                      <a:pt x="54471" y="289233"/>
                      <a:pt x="76766" y="289233"/>
                    </a:cubicBezTo>
                    <a:cubicBezTo>
                      <a:pt x="99061" y="289233"/>
                      <a:pt x="117134" y="271160"/>
                      <a:pt x="117134" y="248865"/>
                    </a:cubicBezTo>
                    <a:cubicBezTo>
                      <a:pt x="117134" y="226570"/>
                      <a:pt x="99061" y="208497"/>
                      <a:pt x="76766" y="208497"/>
                    </a:cubicBezTo>
                    <a:close/>
                    <a:moveTo>
                      <a:pt x="1343312" y="122448"/>
                    </a:moveTo>
                    <a:cubicBezTo>
                      <a:pt x="1321017" y="122448"/>
                      <a:pt x="1302944" y="140521"/>
                      <a:pt x="1302944" y="162815"/>
                    </a:cubicBezTo>
                    <a:cubicBezTo>
                      <a:pt x="1302944" y="185110"/>
                      <a:pt x="1321017" y="203183"/>
                      <a:pt x="1343312" y="203183"/>
                    </a:cubicBezTo>
                    <a:cubicBezTo>
                      <a:pt x="1365607" y="203183"/>
                      <a:pt x="1383680" y="185110"/>
                      <a:pt x="1383680" y="162815"/>
                    </a:cubicBezTo>
                    <a:cubicBezTo>
                      <a:pt x="1383680" y="140521"/>
                      <a:pt x="1365607" y="122448"/>
                      <a:pt x="1343312" y="122448"/>
                    </a:cubicBezTo>
                    <a:close/>
                    <a:moveTo>
                      <a:pt x="1258874" y="122448"/>
                    </a:moveTo>
                    <a:cubicBezTo>
                      <a:pt x="1236579" y="122448"/>
                      <a:pt x="1218506" y="140521"/>
                      <a:pt x="1218506" y="162816"/>
                    </a:cubicBezTo>
                    <a:cubicBezTo>
                      <a:pt x="1218506" y="185110"/>
                      <a:pt x="1236579" y="203183"/>
                      <a:pt x="1258874" y="203183"/>
                    </a:cubicBezTo>
                    <a:cubicBezTo>
                      <a:pt x="1281169" y="203183"/>
                      <a:pt x="1299242" y="185110"/>
                      <a:pt x="1299242" y="162816"/>
                    </a:cubicBezTo>
                    <a:cubicBezTo>
                      <a:pt x="1299242" y="140521"/>
                      <a:pt x="1281169" y="122448"/>
                      <a:pt x="1258874" y="122448"/>
                    </a:cubicBezTo>
                    <a:close/>
                    <a:moveTo>
                      <a:pt x="1174438" y="122448"/>
                    </a:moveTo>
                    <a:cubicBezTo>
                      <a:pt x="1152143" y="122448"/>
                      <a:pt x="1134070" y="140521"/>
                      <a:pt x="1134070" y="162816"/>
                    </a:cubicBezTo>
                    <a:cubicBezTo>
                      <a:pt x="1134070" y="185110"/>
                      <a:pt x="1152143" y="203183"/>
                      <a:pt x="1174438" y="203183"/>
                    </a:cubicBezTo>
                    <a:cubicBezTo>
                      <a:pt x="1196733" y="203183"/>
                      <a:pt x="1214806" y="185110"/>
                      <a:pt x="1214806" y="162816"/>
                    </a:cubicBezTo>
                    <a:cubicBezTo>
                      <a:pt x="1214806" y="140521"/>
                      <a:pt x="1196733" y="122448"/>
                      <a:pt x="1174438" y="122448"/>
                    </a:cubicBezTo>
                    <a:close/>
                    <a:moveTo>
                      <a:pt x="1090002" y="122448"/>
                    </a:moveTo>
                    <a:cubicBezTo>
                      <a:pt x="1067707" y="122448"/>
                      <a:pt x="1049634" y="140521"/>
                      <a:pt x="1049634" y="162816"/>
                    </a:cubicBezTo>
                    <a:cubicBezTo>
                      <a:pt x="1049634" y="185110"/>
                      <a:pt x="1067707" y="203183"/>
                      <a:pt x="1090002" y="203183"/>
                    </a:cubicBezTo>
                    <a:cubicBezTo>
                      <a:pt x="1112297" y="203183"/>
                      <a:pt x="1130370" y="185110"/>
                      <a:pt x="1130370" y="162816"/>
                    </a:cubicBezTo>
                    <a:cubicBezTo>
                      <a:pt x="1130370" y="140521"/>
                      <a:pt x="1112297" y="122448"/>
                      <a:pt x="1090002" y="122448"/>
                    </a:cubicBezTo>
                    <a:close/>
                    <a:moveTo>
                      <a:pt x="1005565" y="122448"/>
                    </a:moveTo>
                    <a:cubicBezTo>
                      <a:pt x="983270" y="122448"/>
                      <a:pt x="965197" y="140521"/>
                      <a:pt x="965197" y="162816"/>
                    </a:cubicBezTo>
                    <a:cubicBezTo>
                      <a:pt x="965197" y="185110"/>
                      <a:pt x="983270" y="203183"/>
                      <a:pt x="1005565" y="203183"/>
                    </a:cubicBezTo>
                    <a:cubicBezTo>
                      <a:pt x="1027860" y="203183"/>
                      <a:pt x="1045933" y="185110"/>
                      <a:pt x="1045933" y="162816"/>
                    </a:cubicBezTo>
                    <a:cubicBezTo>
                      <a:pt x="1045933" y="140521"/>
                      <a:pt x="1027860" y="122448"/>
                      <a:pt x="1005565" y="122448"/>
                    </a:cubicBezTo>
                    <a:close/>
                    <a:moveTo>
                      <a:pt x="921129" y="122448"/>
                    </a:moveTo>
                    <a:cubicBezTo>
                      <a:pt x="898834" y="122448"/>
                      <a:pt x="880761" y="140521"/>
                      <a:pt x="880761" y="162816"/>
                    </a:cubicBezTo>
                    <a:cubicBezTo>
                      <a:pt x="880761" y="185110"/>
                      <a:pt x="898834" y="203183"/>
                      <a:pt x="921129" y="203183"/>
                    </a:cubicBezTo>
                    <a:cubicBezTo>
                      <a:pt x="943424" y="203183"/>
                      <a:pt x="961497" y="185110"/>
                      <a:pt x="961497" y="162816"/>
                    </a:cubicBezTo>
                    <a:cubicBezTo>
                      <a:pt x="961497" y="140521"/>
                      <a:pt x="943424" y="122448"/>
                      <a:pt x="921129" y="122448"/>
                    </a:cubicBezTo>
                    <a:close/>
                    <a:moveTo>
                      <a:pt x="836693" y="122448"/>
                    </a:moveTo>
                    <a:cubicBezTo>
                      <a:pt x="814398" y="122448"/>
                      <a:pt x="796325" y="140521"/>
                      <a:pt x="796325" y="162816"/>
                    </a:cubicBezTo>
                    <a:cubicBezTo>
                      <a:pt x="796325" y="185110"/>
                      <a:pt x="814398" y="203183"/>
                      <a:pt x="836693" y="203183"/>
                    </a:cubicBezTo>
                    <a:cubicBezTo>
                      <a:pt x="858988" y="203183"/>
                      <a:pt x="877061" y="185110"/>
                      <a:pt x="877061" y="162816"/>
                    </a:cubicBezTo>
                    <a:cubicBezTo>
                      <a:pt x="877061" y="140521"/>
                      <a:pt x="858988" y="122448"/>
                      <a:pt x="836693" y="122448"/>
                    </a:cubicBezTo>
                    <a:close/>
                    <a:moveTo>
                      <a:pt x="752256" y="122448"/>
                    </a:moveTo>
                    <a:cubicBezTo>
                      <a:pt x="729961" y="122448"/>
                      <a:pt x="711888" y="140521"/>
                      <a:pt x="711888" y="162816"/>
                    </a:cubicBezTo>
                    <a:cubicBezTo>
                      <a:pt x="711888" y="185110"/>
                      <a:pt x="729961" y="203183"/>
                      <a:pt x="752256" y="203183"/>
                    </a:cubicBezTo>
                    <a:cubicBezTo>
                      <a:pt x="774551" y="203183"/>
                      <a:pt x="792624" y="185110"/>
                      <a:pt x="792624" y="162816"/>
                    </a:cubicBezTo>
                    <a:cubicBezTo>
                      <a:pt x="792624" y="140521"/>
                      <a:pt x="774551" y="122448"/>
                      <a:pt x="752256" y="122448"/>
                    </a:cubicBezTo>
                    <a:close/>
                    <a:moveTo>
                      <a:pt x="667820" y="122448"/>
                    </a:moveTo>
                    <a:cubicBezTo>
                      <a:pt x="645525" y="122448"/>
                      <a:pt x="627452" y="140521"/>
                      <a:pt x="627452" y="162816"/>
                    </a:cubicBezTo>
                    <a:cubicBezTo>
                      <a:pt x="627452" y="185110"/>
                      <a:pt x="645525" y="203183"/>
                      <a:pt x="667820" y="203183"/>
                    </a:cubicBezTo>
                    <a:cubicBezTo>
                      <a:pt x="690115" y="203183"/>
                      <a:pt x="708188" y="185110"/>
                      <a:pt x="708188" y="162816"/>
                    </a:cubicBezTo>
                    <a:cubicBezTo>
                      <a:pt x="708188" y="140521"/>
                      <a:pt x="690115" y="122448"/>
                      <a:pt x="667820" y="122448"/>
                    </a:cubicBezTo>
                    <a:close/>
                    <a:moveTo>
                      <a:pt x="583384" y="122448"/>
                    </a:moveTo>
                    <a:cubicBezTo>
                      <a:pt x="561089" y="122448"/>
                      <a:pt x="543016" y="140521"/>
                      <a:pt x="543016" y="162816"/>
                    </a:cubicBezTo>
                    <a:cubicBezTo>
                      <a:pt x="543016" y="185110"/>
                      <a:pt x="561089" y="203183"/>
                      <a:pt x="583384" y="203183"/>
                    </a:cubicBezTo>
                    <a:cubicBezTo>
                      <a:pt x="605679" y="203183"/>
                      <a:pt x="623752" y="185110"/>
                      <a:pt x="623752" y="162816"/>
                    </a:cubicBezTo>
                    <a:cubicBezTo>
                      <a:pt x="623752" y="140521"/>
                      <a:pt x="605679" y="122448"/>
                      <a:pt x="583384" y="122448"/>
                    </a:cubicBezTo>
                    <a:close/>
                    <a:moveTo>
                      <a:pt x="498947" y="122448"/>
                    </a:moveTo>
                    <a:cubicBezTo>
                      <a:pt x="476652" y="122448"/>
                      <a:pt x="458579" y="140521"/>
                      <a:pt x="458579" y="162816"/>
                    </a:cubicBezTo>
                    <a:cubicBezTo>
                      <a:pt x="458579" y="185110"/>
                      <a:pt x="476652" y="203183"/>
                      <a:pt x="498947" y="203183"/>
                    </a:cubicBezTo>
                    <a:cubicBezTo>
                      <a:pt x="521242" y="203183"/>
                      <a:pt x="539315" y="185110"/>
                      <a:pt x="539315" y="162816"/>
                    </a:cubicBezTo>
                    <a:cubicBezTo>
                      <a:pt x="539315" y="140521"/>
                      <a:pt x="521242" y="122448"/>
                      <a:pt x="498947" y="122448"/>
                    </a:cubicBezTo>
                    <a:close/>
                    <a:moveTo>
                      <a:pt x="414511" y="122448"/>
                    </a:moveTo>
                    <a:cubicBezTo>
                      <a:pt x="392216" y="122448"/>
                      <a:pt x="374143" y="140521"/>
                      <a:pt x="374143" y="162816"/>
                    </a:cubicBezTo>
                    <a:cubicBezTo>
                      <a:pt x="374143" y="185110"/>
                      <a:pt x="392216" y="203183"/>
                      <a:pt x="414511" y="203183"/>
                    </a:cubicBezTo>
                    <a:cubicBezTo>
                      <a:pt x="436806" y="203183"/>
                      <a:pt x="454879" y="185110"/>
                      <a:pt x="454879" y="162816"/>
                    </a:cubicBezTo>
                    <a:cubicBezTo>
                      <a:pt x="454879" y="140521"/>
                      <a:pt x="436806" y="122448"/>
                      <a:pt x="414511" y="122448"/>
                    </a:cubicBezTo>
                    <a:close/>
                    <a:moveTo>
                      <a:pt x="330075" y="122448"/>
                    </a:moveTo>
                    <a:cubicBezTo>
                      <a:pt x="307780" y="122448"/>
                      <a:pt x="289707" y="140521"/>
                      <a:pt x="289707" y="162816"/>
                    </a:cubicBezTo>
                    <a:cubicBezTo>
                      <a:pt x="289707" y="185110"/>
                      <a:pt x="307780" y="203183"/>
                      <a:pt x="330075" y="203183"/>
                    </a:cubicBezTo>
                    <a:cubicBezTo>
                      <a:pt x="352370" y="203183"/>
                      <a:pt x="370443" y="185110"/>
                      <a:pt x="370443" y="162816"/>
                    </a:cubicBezTo>
                    <a:cubicBezTo>
                      <a:pt x="370443" y="140521"/>
                      <a:pt x="352370" y="122448"/>
                      <a:pt x="330075" y="122448"/>
                    </a:cubicBezTo>
                    <a:close/>
                    <a:moveTo>
                      <a:pt x="245639" y="122448"/>
                    </a:moveTo>
                    <a:cubicBezTo>
                      <a:pt x="223344" y="122448"/>
                      <a:pt x="205271" y="140521"/>
                      <a:pt x="205271" y="162816"/>
                    </a:cubicBezTo>
                    <a:cubicBezTo>
                      <a:pt x="205271" y="185110"/>
                      <a:pt x="223344" y="203183"/>
                      <a:pt x="245639" y="203183"/>
                    </a:cubicBezTo>
                    <a:cubicBezTo>
                      <a:pt x="267934" y="203183"/>
                      <a:pt x="286007" y="185110"/>
                      <a:pt x="286007" y="162816"/>
                    </a:cubicBezTo>
                    <a:cubicBezTo>
                      <a:pt x="286007" y="140521"/>
                      <a:pt x="267934" y="122448"/>
                      <a:pt x="245639" y="122448"/>
                    </a:cubicBezTo>
                    <a:close/>
                    <a:moveTo>
                      <a:pt x="161202" y="122448"/>
                    </a:moveTo>
                    <a:cubicBezTo>
                      <a:pt x="138907" y="122448"/>
                      <a:pt x="120834" y="140521"/>
                      <a:pt x="120834" y="162816"/>
                    </a:cubicBezTo>
                    <a:cubicBezTo>
                      <a:pt x="120834" y="185110"/>
                      <a:pt x="138907" y="203183"/>
                      <a:pt x="161202" y="203183"/>
                    </a:cubicBezTo>
                    <a:cubicBezTo>
                      <a:pt x="183497" y="203183"/>
                      <a:pt x="201570" y="185110"/>
                      <a:pt x="201570" y="162816"/>
                    </a:cubicBezTo>
                    <a:cubicBezTo>
                      <a:pt x="201570" y="140521"/>
                      <a:pt x="183497" y="122448"/>
                      <a:pt x="161202" y="122448"/>
                    </a:cubicBezTo>
                    <a:close/>
                    <a:moveTo>
                      <a:pt x="76766" y="122448"/>
                    </a:moveTo>
                    <a:cubicBezTo>
                      <a:pt x="54471" y="122448"/>
                      <a:pt x="36398" y="140521"/>
                      <a:pt x="36398" y="162816"/>
                    </a:cubicBezTo>
                    <a:cubicBezTo>
                      <a:pt x="36398" y="185110"/>
                      <a:pt x="54471" y="203183"/>
                      <a:pt x="76766" y="203183"/>
                    </a:cubicBezTo>
                    <a:cubicBezTo>
                      <a:pt x="99061" y="203183"/>
                      <a:pt x="117134" y="185110"/>
                      <a:pt x="117134" y="162816"/>
                    </a:cubicBezTo>
                    <a:cubicBezTo>
                      <a:pt x="117134" y="140521"/>
                      <a:pt x="99061" y="122448"/>
                      <a:pt x="76766" y="122448"/>
                    </a:cubicBezTo>
                    <a:close/>
                    <a:moveTo>
                      <a:pt x="1343312" y="36400"/>
                    </a:moveTo>
                    <a:cubicBezTo>
                      <a:pt x="1321017" y="36400"/>
                      <a:pt x="1302944" y="54473"/>
                      <a:pt x="1302944" y="76768"/>
                    </a:cubicBezTo>
                    <a:cubicBezTo>
                      <a:pt x="1302944" y="99062"/>
                      <a:pt x="1321017" y="117135"/>
                      <a:pt x="1343312" y="117135"/>
                    </a:cubicBezTo>
                    <a:cubicBezTo>
                      <a:pt x="1365607" y="117135"/>
                      <a:pt x="1383680" y="99062"/>
                      <a:pt x="1383680" y="76768"/>
                    </a:cubicBezTo>
                    <a:cubicBezTo>
                      <a:pt x="1383680" y="54473"/>
                      <a:pt x="1365607" y="36400"/>
                      <a:pt x="1343312" y="36400"/>
                    </a:cubicBezTo>
                    <a:close/>
                    <a:moveTo>
                      <a:pt x="1258874" y="36400"/>
                    </a:moveTo>
                    <a:cubicBezTo>
                      <a:pt x="1236579" y="36400"/>
                      <a:pt x="1218506" y="54473"/>
                      <a:pt x="1218506" y="76768"/>
                    </a:cubicBezTo>
                    <a:cubicBezTo>
                      <a:pt x="1218506" y="99062"/>
                      <a:pt x="1236579" y="117135"/>
                      <a:pt x="1258874" y="117135"/>
                    </a:cubicBezTo>
                    <a:cubicBezTo>
                      <a:pt x="1281169" y="117135"/>
                      <a:pt x="1299242" y="99062"/>
                      <a:pt x="1299242" y="76768"/>
                    </a:cubicBezTo>
                    <a:cubicBezTo>
                      <a:pt x="1299242" y="54473"/>
                      <a:pt x="1281169" y="36400"/>
                      <a:pt x="1258874" y="36400"/>
                    </a:cubicBezTo>
                    <a:close/>
                    <a:moveTo>
                      <a:pt x="1174438" y="36400"/>
                    </a:moveTo>
                    <a:cubicBezTo>
                      <a:pt x="1152143" y="36400"/>
                      <a:pt x="1134070" y="54473"/>
                      <a:pt x="1134070" y="76768"/>
                    </a:cubicBezTo>
                    <a:cubicBezTo>
                      <a:pt x="1134070" y="99062"/>
                      <a:pt x="1152143" y="117135"/>
                      <a:pt x="1174438" y="117135"/>
                    </a:cubicBezTo>
                    <a:cubicBezTo>
                      <a:pt x="1196733" y="117135"/>
                      <a:pt x="1214806" y="99062"/>
                      <a:pt x="1214806" y="76768"/>
                    </a:cubicBezTo>
                    <a:cubicBezTo>
                      <a:pt x="1214806" y="54473"/>
                      <a:pt x="1196733" y="36400"/>
                      <a:pt x="1174438" y="36400"/>
                    </a:cubicBezTo>
                    <a:close/>
                    <a:moveTo>
                      <a:pt x="1090002" y="36400"/>
                    </a:moveTo>
                    <a:cubicBezTo>
                      <a:pt x="1067707" y="36400"/>
                      <a:pt x="1049634" y="54473"/>
                      <a:pt x="1049634" y="76768"/>
                    </a:cubicBezTo>
                    <a:cubicBezTo>
                      <a:pt x="1049634" y="99062"/>
                      <a:pt x="1067707" y="117136"/>
                      <a:pt x="1090002" y="117136"/>
                    </a:cubicBezTo>
                    <a:cubicBezTo>
                      <a:pt x="1112297" y="117136"/>
                      <a:pt x="1130370" y="99062"/>
                      <a:pt x="1130370" y="76768"/>
                    </a:cubicBezTo>
                    <a:cubicBezTo>
                      <a:pt x="1130370" y="54473"/>
                      <a:pt x="1112297" y="36400"/>
                      <a:pt x="1090002" y="36400"/>
                    </a:cubicBezTo>
                    <a:close/>
                    <a:moveTo>
                      <a:pt x="1005565" y="36400"/>
                    </a:moveTo>
                    <a:cubicBezTo>
                      <a:pt x="983270" y="36400"/>
                      <a:pt x="965197" y="54473"/>
                      <a:pt x="965197" y="76768"/>
                    </a:cubicBezTo>
                    <a:cubicBezTo>
                      <a:pt x="965197" y="99062"/>
                      <a:pt x="983270" y="117136"/>
                      <a:pt x="1005565" y="117136"/>
                    </a:cubicBezTo>
                    <a:cubicBezTo>
                      <a:pt x="1027860" y="117136"/>
                      <a:pt x="1045933" y="99062"/>
                      <a:pt x="1045933" y="76768"/>
                    </a:cubicBezTo>
                    <a:cubicBezTo>
                      <a:pt x="1045933" y="54473"/>
                      <a:pt x="1027860" y="36400"/>
                      <a:pt x="1005565" y="36400"/>
                    </a:cubicBezTo>
                    <a:close/>
                    <a:moveTo>
                      <a:pt x="921129" y="36400"/>
                    </a:moveTo>
                    <a:cubicBezTo>
                      <a:pt x="898834" y="36400"/>
                      <a:pt x="880761" y="54473"/>
                      <a:pt x="880761" y="76768"/>
                    </a:cubicBezTo>
                    <a:cubicBezTo>
                      <a:pt x="880761" y="99062"/>
                      <a:pt x="898834" y="117136"/>
                      <a:pt x="921129" y="117136"/>
                    </a:cubicBezTo>
                    <a:cubicBezTo>
                      <a:pt x="943424" y="117136"/>
                      <a:pt x="961497" y="99062"/>
                      <a:pt x="961497" y="76768"/>
                    </a:cubicBezTo>
                    <a:cubicBezTo>
                      <a:pt x="961497" y="54473"/>
                      <a:pt x="943424" y="36400"/>
                      <a:pt x="921129" y="36400"/>
                    </a:cubicBezTo>
                    <a:close/>
                    <a:moveTo>
                      <a:pt x="836693" y="36400"/>
                    </a:moveTo>
                    <a:cubicBezTo>
                      <a:pt x="814398" y="36400"/>
                      <a:pt x="796325" y="54473"/>
                      <a:pt x="796325" y="76768"/>
                    </a:cubicBezTo>
                    <a:cubicBezTo>
                      <a:pt x="796325" y="99062"/>
                      <a:pt x="814398" y="117136"/>
                      <a:pt x="836693" y="117136"/>
                    </a:cubicBezTo>
                    <a:cubicBezTo>
                      <a:pt x="858988" y="117136"/>
                      <a:pt x="877061" y="99062"/>
                      <a:pt x="877061" y="76768"/>
                    </a:cubicBezTo>
                    <a:cubicBezTo>
                      <a:pt x="877061" y="54473"/>
                      <a:pt x="858988" y="36400"/>
                      <a:pt x="836693" y="36400"/>
                    </a:cubicBezTo>
                    <a:close/>
                    <a:moveTo>
                      <a:pt x="752256" y="36400"/>
                    </a:moveTo>
                    <a:cubicBezTo>
                      <a:pt x="729961" y="36400"/>
                      <a:pt x="711888" y="54473"/>
                      <a:pt x="711888" y="76768"/>
                    </a:cubicBezTo>
                    <a:cubicBezTo>
                      <a:pt x="711888" y="99062"/>
                      <a:pt x="729961" y="117136"/>
                      <a:pt x="752256" y="117136"/>
                    </a:cubicBezTo>
                    <a:cubicBezTo>
                      <a:pt x="774551" y="117136"/>
                      <a:pt x="792624" y="99062"/>
                      <a:pt x="792624" y="76768"/>
                    </a:cubicBezTo>
                    <a:cubicBezTo>
                      <a:pt x="792624" y="54473"/>
                      <a:pt x="774551" y="36400"/>
                      <a:pt x="752256" y="36400"/>
                    </a:cubicBezTo>
                    <a:close/>
                    <a:moveTo>
                      <a:pt x="667820" y="36400"/>
                    </a:moveTo>
                    <a:cubicBezTo>
                      <a:pt x="645525" y="36400"/>
                      <a:pt x="627452" y="54473"/>
                      <a:pt x="627452" y="76768"/>
                    </a:cubicBezTo>
                    <a:cubicBezTo>
                      <a:pt x="627452" y="99062"/>
                      <a:pt x="645525" y="117136"/>
                      <a:pt x="667820" y="117136"/>
                    </a:cubicBezTo>
                    <a:cubicBezTo>
                      <a:pt x="690115" y="117136"/>
                      <a:pt x="708188" y="99062"/>
                      <a:pt x="708188" y="76768"/>
                    </a:cubicBezTo>
                    <a:cubicBezTo>
                      <a:pt x="708188" y="54473"/>
                      <a:pt x="690115" y="36400"/>
                      <a:pt x="667820" y="36400"/>
                    </a:cubicBezTo>
                    <a:close/>
                    <a:moveTo>
                      <a:pt x="583384" y="36400"/>
                    </a:moveTo>
                    <a:cubicBezTo>
                      <a:pt x="561089" y="36400"/>
                      <a:pt x="543016" y="54473"/>
                      <a:pt x="543016" y="76768"/>
                    </a:cubicBezTo>
                    <a:cubicBezTo>
                      <a:pt x="543016" y="99062"/>
                      <a:pt x="561089" y="117136"/>
                      <a:pt x="583384" y="117136"/>
                    </a:cubicBezTo>
                    <a:cubicBezTo>
                      <a:pt x="605679" y="117136"/>
                      <a:pt x="623752" y="99062"/>
                      <a:pt x="623752" y="76768"/>
                    </a:cubicBezTo>
                    <a:cubicBezTo>
                      <a:pt x="623752" y="54473"/>
                      <a:pt x="605679" y="36400"/>
                      <a:pt x="583384" y="36400"/>
                    </a:cubicBezTo>
                    <a:close/>
                    <a:moveTo>
                      <a:pt x="498947" y="36400"/>
                    </a:moveTo>
                    <a:cubicBezTo>
                      <a:pt x="476652" y="36400"/>
                      <a:pt x="458579" y="54473"/>
                      <a:pt x="458579" y="76768"/>
                    </a:cubicBezTo>
                    <a:cubicBezTo>
                      <a:pt x="458579" y="99062"/>
                      <a:pt x="476652" y="117136"/>
                      <a:pt x="498947" y="117136"/>
                    </a:cubicBezTo>
                    <a:cubicBezTo>
                      <a:pt x="521242" y="117136"/>
                      <a:pt x="539315" y="99062"/>
                      <a:pt x="539315" y="76768"/>
                    </a:cubicBezTo>
                    <a:cubicBezTo>
                      <a:pt x="539315" y="54473"/>
                      <a:pt x="521242" y="36400"/>
                      <a:pt x="498947" y="36400"/>
                    </a:cubicBezTo>
                    <a:close/>
                    <a:moveTo>
                      <a:pt x="414511" y="36400"/>
                    </a:moveTo>
                    <a:cubicBezTo>
                      <a:pt x="392216" y="36400"/>
                      <a:pt x="374143" y="54473"/>
                      <a:pt x="374143" y="76768"/>
                    </a:cubicBezTo>
                    <a:cubicBezTo>
                      <a:pt x="374143" y="99062"/>
                      <a:pt x="392216" y="117136"/>
                      <a:pt x="414511" y="117136"/>
                    </a:cubicBezTo>
                    <a:cubicBezTo>
                      <a:pt x="436806" y="117136"/>
                      <a:pt x="454879" y="99062"/>
                      <a:pt x="454879" y="76768"/>
                    </a:cubicBezTo>
                    <a:cubicBezTo>
                      <a:pt x="454879" y="54473"/>
                      <a:pt x="436806" y="36400"/>
                      <a:pt x="414511" y="36400"/>
                    </a:cubicBezTo>
                    <a:close/>
                    <a:moveTo>
                      <a:pt x="330075" y="36400"/>
                    </a:moveTo>
                    <a:cubicBezTo>
                      <a:pt x="307780" y="36400"/>
                      <a:pt x="289707" y="54473"/>
                      <a:pt x="289707" y="76768"/>
                    </a:cubicBezTo>
                    <a:cubicBezTo>
                      <a:pt x="289707" y="99062"/>
                      <a:pt x="307780" y="117136"/>
                      <a:pt x="330075" y="117136"/>
                    </a:cubicBezTo>
                    <a:cubicBezTo>
                      <a:pt x="352370" y="117136"/>
                      <a:pt x="370443" y="99062"/>
                      <a:pt x="370443" y="76768"/>
                    </a:cubicBezTo>
                    <a:cubicBezTo>
                      <a:pt x="370443" y="54473"/>
                      <a:pt x="352370" y="36400"/>
                      <a:pt x="330075" y="36400"/>
                    </a:cubicBezTo>
                    <a:close/>
                    <a:moveTo>
                      <a:pt x="245639" y="36400"/>
                    </a:moveTo>
                    <a:cubicBezTo>
                      <a:pt x="223344" y="36400"/>
                      <a:pt x="205271" y="54473"/>
                      <a:pt x="205271" y="76768"/>
                    </a:cubicBezTo>
                    <a:cubicBezTo>
                      <a:pt x="205271" y="99062"/>
                      <a:pt x="223344" y="117136"/>
                      <a:pt x="245639" y="117136"/>
                    </a:cubicBezTo>
                    <a:cubicBezTo>
                      <a:pt x="267934" y="117136"/>
                      <a:pt x="286007" y="99062"/>
                      <a:pt x="286007" y="76768"/>
                    </a:cubicBezTo>
                    <a:cubicBezTo>
                      <a:pt x="286007" y="54473"/>
                      <a:pt x="267934" y="36400"/>
                      <a:pt x="245639" y="36400"/>
                    </a:cubicBezTo>
                    <a:close/>
                    <a:moveTo>
                      <a:pt x="161202" y="36400"/>
                    </a:moveTo>
                    <a:cubicBezTo>
                      <a:pt x="138907" y="36400"/>
                      <a:pt x="120834" y="54473"/>
                      <a:pt x="120834" y="76768"/>
                    </a:cubicBezTo>
                    <a:cubicBezTo>
                      <a:pt x="120834" y="99062"/>
                      <a:pt x="138907" y="117136"/>
                      <a:pt x="161202" y="117136"/>
                    </a:cubicBezTo>
                    <a:cubicBezTo>
                      <a:pt x="183497" y="117136"/>
                      <a:pt x="201570" y="99062"/>
                      <a:pt x="201570" y="76768"/>
                    </a:cubicBezTo>
                    <a:cubicBezTo>
                      <a:pt x="201570" y="54473"/>
                      <a:pt x="183497" y="36400"/>
                      <a:pt x="161202" y="36400"/>
                    </a:cubicBezTo>
                    <a:close/>
                    <a:moveTo>
                      <a:pt x="76766" y="36400"/>
                    </a:moveTo>
                    <a:cubicBezTo>
                      <a:pt x="54471" y="36400"/>
                      <a:pt x="36398" y="54473"/>
                      <a:pt x="36398" y="76768"/>
                    </a:cubicBezTo>
                    <a:cubicBezTo>
                      <a:pt x="36398" y="99062"/>
                      <a:pt x="54471" y="117136"/>
                      <a:pt x="76766" y="117136"/>
                    </a:cubicBezTo>
                    <a:cubicBezTo>
                      <a:pt x="99061" y="117136"/>
                      <a:pt x="117134" y="99062"/>
                      <a:pt x="117134" y="76768"/>
                    </a:cubicBezTo>
                    <a:cubicBezTo>
                      <a:pt x="117134" y="54473"/>
                      <a:pt x="99061" y="36400"/>
                      <a:pt x="76766" y="36400"/>
                    </a:cubicBezTo>
                    <a:close/>
                    <a:moveTo>
                      <a:pt x="0" y="0"/>
                    </a:moveTo>
                    <a:lnTo>
                      <a:pt x="1404720" y="0"/>
                    </a:lnTo>
                    <a:lnTo>
                      <a:pt x="1404720" y="2812935"/>
                    </a:lnTo>
                    <a:lnTo>
                      <a:pt x="0" y="28129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C8164A65-FAC5-A1FA-1E94-8B6218B101A5}"/>
                  </a:ext>
                </a:extLst>
              </p:cNvPr>
              <p:cNvSpPr/>
              <p:nvPr/>
            </p:nvSpPr>
            <p:spPr bwMode="auto">
              <a:xfrm>
                <a:off x="3847005" y="3474005"/>
                <a:ext cx="1404720" cy="2812935"/>
              </a:xfrm>
              <a:custGeom>
                <a:avLst/>
                <a:gdLst>
                  <a:gd name="connsiteX0" fmla="*/ 1343312 w 1404720"/>
                  <a:gd name="connsiteY0" fmla="*/ 2703931 h 2812935"/>
                  <a:gd name="connsiteX1" fmla="*/ 1302944 w 1404720"/>
                  <a:gd name="connsiteY1" fmla="*/ 2744299 h 2812935"/>
                  <a:gd name="connsiteX2" fmla="*/ 1343312 w 1404720"/>
                  <a:gd name="connsiteY2" fmla="*/ 2784667 h 2812935"/>
                  <a:gd name="connsiteX3" fmla="*/ 1383680 w 1404720"/>
                  <a:gd name="connsiteY3" fmla="*/ 2744299 h 2812935"/>
                  <a:gd name="connsiteX4" fmla="*/ 1343312 w 1404720"/>
                  <a:gd name="connsiteY4" fmla="*/ 2703931 h 2812935"/>
                  <a:gd name="connsiteX5" fmla="*/ 1258874 w 1404720"/>
                  <a:gd name="connsiteY5" fmla="*/ 2703931 h 2812935"/>
                  <a:gd name="connsiteX6" fmla="*/ 1218506 w 1404720"/>
                  <a:gd name="connsiteY6" fmla="*/ 2744299 h 2812935"/>
                  <a:gd name="connsiteX7" fmla="*/ 1258874 w 1404720"/>
                  <a:gd name="connsiteY7" fmla="*/ 2784667 h 2812935"/>
                  <a:gd name="connsiteX8" fmla="*/ 1299242 w 1404720"/>
                  <a:gd name="connsiteY8" fmla="*/ 2744299 h 2812935"/>
                  <a:gd name="connsiteX9" fmla="*/ 1258874 w 1404720"/>
                  <a:gd name="connsiteY9" fmla="*/ 2703931 h 2812935"/>
                  <a:gd name="connsiteX10" fmla="*/ 1174438 w 1404720"/>
                  <a:gd name="connsiteY10" fmla="*/ 2703931 h 2812935"/>
                  <a:gd name="connsiteX11" fmla="*/ 1134070 w 1404720"/>
                  <a:gd name="connsiteY11" fmla="*/ 2744299 h 2812935"/>
                  <a:gd name="connsiteX12" fmla="*/ 1174438 w 1404720"/>
                  <a:gd name="connsiteY12" fmla="*/ 2784667 h 2812935"/>
                  <a:gd name="connsiteX13" fmla="*/ 1214806 w 1404720"/>
                  <a:gd name="connsiteY13" fmla="*/ 2744299 h 2812935"/>
                  <a:gd name="connsiteX14" fmla="*/ 1174438 w 1404720"/>
                  <a:gd name="connsiteY14" fmla="*/ 2703931 h 2812935"/>
                  <a:gd name="connsiteX15" fmla="*/ 1090002 w 1404720"/>
                  <a:gd name="connsiteY15" fmla="*/ 2703931 h 2812935"/>
                  <a:gd name="connsiteX16" fmla="*/ 1049634 w 1404720"/>
                  <a:gd name="connsiteY16" fmla="*/ 2744299 h 2812935"/>
                  <a:gd name="connsiteX17" fmla="*/ 1090002 w 1404720"/>
                  <a:gd name="connsiteY17" fmla="*/ 2784667 h 2812935"/>
                  <a:gd name="connsiteX18" fmla="*/ 1130370 w 1404720"/>
                  <a:gd name="connsiteY18" fmla="*/ 2744299 h 2812935"/>
                  <a:gd name="connsiteX19" fmla="*/ 1090002 w 1404720"/>
                  <a:gd name="connsiteY19" fmla="*/ 2703931 h 2812935"/>
                  <a:gd name="connsiteX20" fmla="*/ 1005565 w 1404720"/>
                  <a:gd name="connsiteY20" fmla="*/ 2703931 h 2812935"/>
                  <a:gd name="connsiteX21" fmla="*/ 965197 w 1404720"/>
                  <a:gd name="connsiteY21" fmla="*/ 2744299 h 2812935"/>
                  <a:gd name="connsiteX22" fmla="*/ 1005565 w 1404720"/>
                  <a:gd name="connsiteY22" fmla="*/ 2784667 h 2812935"/>
                  <a:gd name="connsiteX23" fmla="*/ 1045933 w 1404720"/>
                  <a:gd name="connsiteY23" fmla="*/ 2744299 h 2812935"/>
                  <a:gd name="connsiteX24" fmla="*/ 1005565 w 1404720"/>
                  <a:gd name="connsiteY24" fmla="*/ 2703931 h 2812935"/>
                  <a:gd name="connsiteX25" fmla="*/ 921129 w 1404720"/>
                  <a:gd name="connsiteY25" fmla="*/ 2703931 h 2812935"/>
                  <a:gd name="connsiteX26" fmla="*/ 880761 w 1404720"/>
                  <a:gd name="connsiteY26" fmla="*/ 2744299 h 2812935"/>
                  <a:gd name="connsiteX27" fmla="*/ 921129 w 1404720"/>
                  <a:gd name="connsiteY27" fmla="*/ 2784667 h 2812935"/>
                  <a:gd name="connsiteX28" fmla="*/ 961497 w 1404720"/>
                  <a:gd name="connsiteY28" fmla="*/ 2744299 h 2812935"/>
                  <a:gd name="connsiteX29" fmla="*/ 921129 w 1404720"/>
                  <a:gd name="connsiteY29" fmla="*/ 2703931 h 2812935"/>
                  <a:gd name="connsiteX30" fmla="*/ 836693 w 1404720"/>
                  <a:gd name="connsiteY30" fmla="*/ 2703931 h 2812935"/>
                  <a:gd name="connsiteX31" fmla="*/ 796325 w 1404720"/>
                  <a:gd name="connsiteY31" fmla="*/ 2744299 h 2812935"/>
                  <a:gd name="connsiteX32" fmla="*/ 836693 w 1404720"/>
                  <a:gd name="connsiteY32" fmla="*/ 2784667 h 2812935"/>
                  <a:gd name="connsiteX33" fmla="*/ 877061 w 1404720"/>
                  <a:gd name="connsiteY33" fmla="*/ 2744299 h 2812935"/>
                  <a:gd name="connsiteX34" fmla="*/ 836693 w 1404720"/>
                  <a:gd name="connsiteY34" fmla="*/ 2703931 h 2812935"/>
                  <a:gd name="connsiteX35" fmla="*/ 752256 w 1404720"/>
                  <a:gd name="connsiteY35" fmla="*/ 2703931 h 2812935"/>
                  <a:gd name="connsiteX36" fmla="*/ 711888 w 1404720"/>
                  <a:gd name="connsiteY36" fmla="*/ 2744299 h 2812935"/>
                  <a:gd name="connsiteX37" fmla="*/ 752256 w 1404720"/>
                  <a:gd name="connsiteY37" fmla="*/ 2784667 h 2812935"/>
                  <a:gd name="connsiteX38" fmla="*/ 792624 w 1404720"/>
                  <a:gd name="connsiteY38" fmla="*/ 2744299 h 2812935"/>
                  <a:gd name="connsiteX39" fmla="*/ 752256 w 1404720"/>
                  <a:gd name="connsiteY39" fmla="*/ 2703931 h 2812935"/>
                  <a:gd name="connsiteX40" fmla="*/ 667820 w 1404720"/>
                  <a:gd name="connsiteY40" fmla="*/ 2703931 h 2812935"/>
                  <a:gd name="connsiteX41" fmla="*/ 627452 w 1404720"/>
                  <a:gd name="connsiteY41" fmla="*/ 2744299 h 2812935"/>
                  <a:gd name="connsiteX42" fmla="*/ 667820 w 1404720"/>
                  <a:gd name="connsiteY42" fmla="*/ 2784667 h 2812935"/>
                  <a:gd name="connsiteX43" fmla="*/ 708188 w 1404720"/>
                  <a:gd name="connsiteY43" fmla="*/ 2744299 h 2812935"/>
                  <a:gd name="connsiteX44" fmla="*/ 667820 w 1404720"/>
                  <a:gd name="connsiteY44" fmla="*/ 2703931 h 2812935"/>
                  <a:gd name="connsiteX45" fmla="*/ 583384 w 1404720"/>
                  <a:gd name="connsiteY45" fmla="*/ 2703931 h 2812935"/>
                  <a:gd name="connsiteX46" fmla="*/ 543016 w 1404720"/>
                  <a:gd name="connsiteY46" fmla="*/ 2744299 h 2812935"/>
                  <a:gd name="connsiteX47" fmla="*/ 583384 w 1404720"/>
                  <a:gd name="connsiteY47" fmla="*/ 2784667 h 2812935"/>
                  <a:gd name="connsiteX48" fmla="*/ 623752 w 1404720"/>
                  <a:gd name="connsiteY48" fmla="*/ 2744299 h 2812935"/>
                  <a:gd name="connsiteX49" fmla="*/ 583384 w 1404720"/>
                  <a:gd name="connsiteY49" fmla="*/ 2703931 h 2812935"/>
                  <a:gd name="connsiteX50" fmla="*/ 498947 w 1404720"/>
                  <a:gd name="connsiteY50" fmla="*/ 2703931 h 2812935"/>
                  <a:gd name="connsiteX51" fmla="*/ 458579 w 1404720"/>
                  <a:gd name="connsiteY51" fmla="*/ 2744299 h 2812935"/>
                  <a:gd name="connsiteX52" fmla="*/ 498947 w 1404720"/>
                  <a:gd name="connsiteY52" fmla="*/ 2784667 h 2812935"/>
                  <a:gd name="connsiteX53" fmla="*/ 539315 w 1404720"/>
                  <a:gd name="connsiteY53" fmla="*/ 2744299 h 2812935"/>
                  <a:gd name="connsiteX54" fmla="*/ 498947 w 1404720"/>
                  <a:gd name="connsiteY54" fmla="*/ 2703931 h 2812935"/>
                  <a:gd name="connsiteX55" fmla="*/ 414511 w 1404720"/>
                  <a:gd name="connsiteY55" fmla="*/ 2703931 h 2812935"/>
                  <a:gd name="connsiteX56" fmla="*/ 374143 w 1404720"/>
                  <a:gd name="connsiteY56" fmla="*/ 2744299 h 2812935"/>
                  <a:gd name="connsiteX57" fmla="*/ 414511 w 1404720"/>
                  <a:gd name="connsiteY57" fmla="*/ 2784667 h 2812935"/>
                  <a:gd name="connsiteX58" fmla="*/ 454879 w 1404720"/>
                  <a:gd name="connsiteY58" fmla="*/ 2744299 h 2812935"/>
                  <a:gd name="connsiteX59" fmla="*/ 414511 w 1404720"/>
                  <a:gd name="connsiteY59" fmla="*/ 2703931 h 2812935"/>
                  <a:gd name="connsiteX60" fmla="*/ 330075 w 1404720"/>
                  <a:gd name="connsiteY60" fmla="*/ 2703931 h 2812935"/>
                  <a:gd name="connsiteX61" fmla="*/ 289707 w 1404720"/>
                  <a:gd name="connsiteY61" fmla="*/ 2744299 h 2812935"/>
                  <a:gd name="connsiteX62" fmla="*/ 330075 w 1404720"/>
                  <a:gd name="connsiteY62" fmla="*/ 2784667 h 2812935"/>
                  <a:gd name="connsiteX63" fmla="*/ 370443 w 1404720"/>
                  <a:gd name="connsiteY63" fmla="*/ 2744299 h 2812935"/>
                  <a:gd name="connsiteX64" fmla="*/ 330075 w 1404720"/>
                  <a:gd name="connsiteY64" fmla="*/ 2703931 h 2812935"/>
                  <a:gd name="connsiteX65" fmla="*/ 245639 w 1404720"/>
                  <a:gd name="connsiteY65" fmla="*/ 2703931 h 2812935"/>
                  <a:gd name="connsiteX66" fmla="*/ 205271 w 1404720"/>
                  <a:gd name="connsiteY66" fmla="*/ 2744299 h 2812935"/>
                  <a:gd name="connsiteX67" fmla="*/ 245639 w 1404720"/>
                  <a:gd name="connsiteY67" fmla="*/ 2784667 h 2812935"/>
                  <a:gd name="connsiteX68" fmla="*/ 286007 w 1404720"/>
                  <a:gd name="connsiteY68" fmla="*/ 2744299 h 2812935"/>
                  <a:gd name="connsiteX69" fmla="*/ 245639 w 1404720"/>
                  <a:gd name="connsiteY69" fmla="*/ 2703931 h 2812935"/>
                  <a:gd name="connsiteX70" fmla="*/ 161202 w 1404720"/>
                  <a:gd name="connsiteY70" fmla="*/ 2703931 h 2812935"/>
                  <a:gd name="connsiteX71" fmla="*/ 120834 w 1404720"/>
                  <a:gd name="connsiteY71" fmla="*/ 2744299 h 2812935"/>
                  <a:gd name="connsiteX72" fmla="*/ 161202 w 1404720"/>
                  <a:gd name="connsiteY72" fmla="*/ 2784667 h 2812935"/>
                  <a:gd name="connsiteX73" fmla="*/ 201570 w 1404720"/>
                  <a:gd name="connsiteY73" fmla="*/ 2744299 h 2812935"/>
                  <a:gd name="connsiteX74" fmla="*/ 161202 w 1404720"/>
                  <a:gd name="connsiteY74" fmla="*/ 2703931 h 2812935"/>
                  <a:gd name="connsiteX75" fmla="*/ 76766 w 1404720"/>
                  <a:gd name="connsiteY75" fmla="*/ 2703931 h 2812935"/>
                  <a:gd name="connsiteX76" fmla="*/ 36398 w 1404720"/>
                  <a:gd name="connsiteY76" fmla="*/ 2744299 h 2812935"/>
                  <a:gd name="connsiteX77" fmla="*/ 76766 w 1404720"/>
                  <a:gd name="connsiteY77" fmla="*/ 2784667 h 2812935"/>
                  <a:gd name="connsiteX78" fmla="*/ 117134 w 1404720"/>
                  <a:gd name="connsiteY78" fmla="*/ 2744299 h 2812935"/>
                  <a:gd name="connsiteX79" fmla="*/ 76766 w 1404720"/>
                  <a:gd name="connsiteY79" fmla="*/ 2703931 h 2812935"/>
                  <a:gd name="connsiteX80" fmla="*/ 1343312 w 1404720"/>
                  <a:gd name="connsiteY80" fmla="*/ 2617876 h 2812935"/>
                  <a:gd name="connsiteX81" fmla="*/ 1302944 w 1404720"/>
                  <a:gd name="connsiteY81" fmla="*/ 2658244 h 2812935"/>
                  <a:gd name="connsiteX82" fmla="*/ 1343312 w 1404720"/>
                  <a:gd name="connsiteY82" fmla="*/ 2698612 h 2812935"/>
                  <a:gd name="connsiteX83" fmla="*/ 1383680 w 1404720"/>
                  <a:gd name="connsiteY83" fmla="*/ 2658244 h 2812935"/>
                  <a:gd name="connsiteX84" fmla="*/ 1343312 w 1404720"/>
                  <a:gd name="connsiteY84" fmla="*/ 2617876 h 2812935"/>
                  <a:gd name="connsiteX85" fmla="*/ 1258874 w 1404720"/>
                  <a:gd name="connsiteY85" fmla="*/ 2617876 h 2812935"/>
                  <a:gd name="connsiteX86" fmla="*/ 1218506 w 1404720"/>
                  <a:gd name="connsiteY86" fmla="*/ 2658244 h 2812935"/>
                  <a:gd name="connsiteX87" fmla="*/ 1258874 w 1404720"/>
                  <a:gd name="connsiteY87" fmla="*/ 2698612 h 2812935"/>
                  <a:gd name="connsiteX88" fmla="*/ 1299242 w 1404720"/>
                  <a:gd name="connsiteY88" fmla="*/ 2658244 h 2812935"/>
                  <a:gd name="connsiteX89" fmla="*/ 1258874 w 1404720"/>
                  <a:gd name="connsiteY89" fmla="*/ 2617876 h 2812935"/>
                  <a:gd name="connsiteX90" fmla="*/ 1174438 w 1404720"/>
                  <a:gd name="connsiteY90" fmla="*/ 2617876 h 2812935"/>
                  <a:gd name="connsiteX91" fmla="*/ 1134070 w 1404720"/>
                  <a:gd name="connsiteY91" fmla="*/ 2658244 h 2812935"/>
                  <a:gd name="connsiteX92" fmla="*/ 1174438 w 1404720"/>
                  <a:gd name="connsiteY92" fmla="*/ 2698612 h 2812935"/>
                  <a:gd name="connsiteX93" fmla="*/ 1214806 w 1404720"/>
                  <a:gd name="connsiteY93" fmla="*/ 2658244 h 2812935"/>
                  <a:gd name="connsiteX94" fmla="*/ 1174438 w 1404720"/>
                  <a:gd name="connsiteY94" fmla="*/ 2617876 h 2812935"/>
                  <a:gd name="connsiteX95" fmla="*/ 1090002 w 1404720"/>
                  <a:gd name="connsiteY95" fmla="*/ 2617876 h 2812935"/>
                  <a:gd name="connsiteX96" fmla="*/ 1049634 w 1404720"/>
                  <a:gd name="connsiteY96" fmla="*/ 2658244 h 2812935"/>
                  <a:gd name="connsiteX97" fmla="*/ 1090002 w 1404720"/>
                  <a:gd name="connsiteY97" fmla="*/ 2698612 h 2812935"/>
                  <a:gd name="connsiteX98" fmla="*/ 1130370 w 1404720"/>
                  <a:gd name="connsiteY98" fmla="*/ 2658244 h 2812935"/>
                  <a:gd name="connsiteX99" fmla="*/ 1090002 w 1404720"/>
                  <a:gd name="connsiteY99" fmla="*/ 2617876 h 2812935"/>
                  <a:gd name="connsiteX100" fmla="*/ 1005565 w 1404720"/>
                  <a:gd name="connsiteY100" fmla="*/ 2617876 h 2812935"/>
                  <a:gd name="connsiteX101" fmla="*/ 965197 w 1404720"/>
                  <a:gd name="connsiteY101" fmla="*/ 2658244 h 2812935"/>
                  <a:gd name="connsiteX102" fmla="*/ 1005565 w 1404720"/>
                  <a:gd name="connsiteY102" fmla="*/ 2698612 h 2812935"/>
                  <a:gd name="connsiteX103" fmla="*/ 1045933 w 1404720"/>
                  <a:gd name="connsiteY103" fmla="*/ 2658244 h 2812935"/>
                  <a:gd name="connsiteX104" fmla="*/ 1005565 w 1404720"/>
                  <a:gd name="connsiteY104" fmla="*/ 2617876 h 2812935"/>
                  <a:gd name="connsiteX105" fmla="*/ 921129 w 1404720"/>
                  <a:gd name="connsiteY105" fmla="*/ 2617876 h 2812935"/>
                  <a:gd name="connsiteX106" fmla="*/ 880761 w 1404720"/>
                  <a:gd name="connsiteY106" fmla="*/ 2658244 h 2812935"/>
                  <a:gd name="connsiteX107" fmla="*/ 921129 w 1404720"/>
                  <a:gd name="connsiteY107" fmla="*/ 2698612 h 2812935"/>
                  <a:gd name="connsiteX108" fmla="*/ 961497 w 1404720"/>
                  <a:gd name="connsiteY108" fmla="*/ 2658244 h 2812935"/>
                  <a:gd name="connsiteX109" fmla="*/ 921129 w 1404720"/>
                  <a:gd name="connsiteY109" fmla="*/ 2617876 h 2812935"/>
                  <a:gd name="connsiteX110" fmla="*/ 836693 w 1404720"/>
                  <a:gd name="connsiteY110" fmla="*/ 2617876 h 2812935"/>
                  <a:gd name="connsiteX111" fmla="*/ 796325 w 1404720"/>
                  <a:gd name="connsiteY111" fmla="*/ 2658244 h 2812935"/>
                  <a:gd name="connsiteX112" fmla="*/ 836693 w 1404720"/>
                  <a:gd name="connsiteY112" fmla="*/ 2698612 h 2812935"/>
                  <a:gd name="connsiteX113" fmla="*/ 877061 w 1404720"/>
                  <a:gd name="connsiteY113" fmla="*/ 2658244 h 2812935"/>
                  <a:gd name="connsiteX114" fmla="*/ 836693 w 1404720"/>
                  <a:gd name="connsiteY114" fmla="*/ 2617876 h 2812935"/>
                  <a:gd name="connsiteX115" fmla="*/ 752256 w 1404720"/>
                  <a:gd name="connsiteY115" fmla="*/ 2617876 h 2812935"/>
                  <a:gd name="connsiteX116" fmla="*/ 711888 w 1404720"/>
                  <a:gd name="connsiteY116" fmla="*/ 2658244 h 2812935"/>
                  <a:gd name="connsiteX117" fmla="*/ 752256 w 1404720"/>
                  <a:gd name="connsiteY117" fmla="*/ 2698612 h 2812935"/>
                  <a:gd name="connsiteX118" fmla="*/ 792624 w 1404720"/>
                  <a:gd name="connsiteY118" fmla="*/ 2658244 h 2812935"/>
                  <a:gd name="connsiteX119" fmla="*/ 752256 w 1404720"/>
                  <a:gd name="connsiteY119" fmla="*/ 2617876 h 2812935"/>
                  <a:gd name="connsiteX120" fmla="*/ 667820 w 1404720"/>
                  <a:gd name="connsiteY120" fmla="*/ 2617876 h 2812935"/>
                  <a:gd name="connsiteX121" fmla="*/ 627452 w 1404720"/>
                  <a:gd name="connsiteY121" fmla="*/ 2658244 h 2812935"/>
                  <a:gd name="connsiteX122" fmla="*/ 667820 w 1404720"/>
                  <a:gd name="connsiteY122" fmla="*/ 2698612 h 2812935"/>
                  <a:gd name="connsiteX123" fmla="*/ 708188 w 1404720"/>
                  <a:gd name="connsiteY123" fmla="*/ 2658244 h 2812935"/>
                  <a:gd name="connsiteX124" fmla="*/ 667820 w 1404720"/>
                  <a:gd name="connsiteY124" fmla="*/ 2617876 h 2812935"/>
                  <a:gd name="connsiteX125" fmla="*/ 583384 w 1404720"/>
                  <a:gd name="connsiteY125" fmla="*/ 2617876 h 2812935"/>
                  <a:gd name="connsiteX126" fmla="*/ 543016 w 1404720"/>
                  <a:gd name="connsiteY126" fmla="*/ 2658244 h 2812935"/>
                  <a:gd name="connsiteX127" fmla="*/ 583384 w 1404720"/>
                  <a:gd name="connsiteY127" fmla="*/ 2698612 h 2812935"/>
                  <a:gd name="connsiteX128" fmla="*/ 623752 w 1404720"/>
                  <a:gd name="connsiteY128" fmla="*/ 2658244 h 2812935"/>
                  <a:gd name="connsiteX129" fmla="*/ 583384 w 1404720"/>
                  <a:gd name="connsiteY129" fmla="*/ 2617876 h 2812935"/>
                  <a:gd name="connsiteX130" fmla="*/ 498947 w 1404720"/>
                  <a:gd name="connsiteY130" fmla="*/ 2617876 h 2812935"/>
                  <a:gd name="connsiteX131" fmla="*/ 458579 w 1404720"/>
                  <a:gd name="connsiteY131" fmla="*/ 2658244 h 2812935"/>
                  <a:gd name="connsiteX132" fmla="*/ 498947 w 1404720"/>
                  <a:gd name="connsiteY132" fmla="*/ 2698612 h 2812935"/>
                  <a:gd name="connsiteX133" fmla="*/ 539315 w 1404720"/>
                  <a:gd name="connsiteY133" fmla="*/ 2658244 h 2812935"/>
                  <a:gd name="connsiteX134" fmla="*/ 498947 w 1404720"/>
                  <a:gd name="connsiteY134" fmla="*/ 2617876 h 2812935"/>
                  <a:gd name="connsiteX135" fmla="*/ 414511 w 1404720"/>
                  <a:gd name="connsiteY135" fmla="*/ 2617876 h 2812935"/>
                  <a:gd name="connsiteX136" fmla="*/ 374143 w 1404720"/>
                  <a:gd name="connsiteY136" fmla="*/ 2658244 h 2812935"/>
                  <a:gd name="connsiteX137" fmla="*/ 414511 w 1404720"/>
                  <a:gd name="connsiteY137" fmla="*/ 2698612 h 2812935"/>
                  <a:gd name="connsiteX138" fmla="*/ 454879 w 1404720"/>
                  <a:gd name="connsiteY138" fmla="*/ 2658244 h 2812935"/>
                  <a:gd name="connsiteX139" fmla="*/ 414511 w 1404720"/>
                  <a:gd name="connsiteY139" fmla="*/ 2617876 h 2812935"/>
                  <a:gd name="connsiteX140" fmla="*/ 330075 w 1404720"/>
                  <a:gd name="connsiteY140" fmla="*/ 2617876 h 2812935"/>
                  <a:gd name="connsiteX141" fmla="*/ 289707 w 1404720"/>
                  <a:gd name="connsiteY141" fmla="*/ 2658244 h 2812935"/>
                  <a:gd name="connsiteX142" fmla="*/ 330075 w 1404720"/>
                  <a:gd name="connsiteY142" fmla="*/ 2698612 h 2812935"/>
                  <a:gd name="connsiteX143" fmla="*/ 370443 w 1404720"/>
                  <a:gd name="connsiteY143" fmla="*/ 2658244 h 2812935"/>
                  <a:gd name="connsiteX144" fmla="*/ 330075 w 1404720"/>
                  <a:gd name="connsiteY144" fmla="*/ 2617876 h 2812935"/>
                  <a:gd name="connsiteX145" fmla="*/ 245639 w 1404720"/>
                  <a:gd name="connsiteY145" fmla="*/ 2617876 h 2812935"/>
                  <a:gd name="connsiteX146" fmla="*/ 205271 w 1404720"/>
                  <a:gd name="connsiteY146" fmla="*/ 2658244 h 2812935"/>
                  <a:gd name="connsiteX147" fmla="*/ 245639 w 1404720"/>
                  <a:gd name="connsiteY147" fmla="*/ 2698612 h 2812935"/>
                  <a:gd name="connsiteX148" fmla="*/ 286007 w 1404720"/>
                  <a:gd name="connsiteY148" fmla="*/ 2658244 h 2812935"/>
                  <a:gd name="connsiteX149" fmla="*/ 245639 w 1404720"/>
                  <a:gd name="connsiteY149" fmla="*/ 2617876 h 2812935"/>
                  <a:gd name="connsiteX150" fmla="*/ 161202 w 1404720"/>
                  <a:gd name="connsiteY150" fmla="*/ 2617876 h 2812935"/>
                  <a:gd name="connsiteX151" fmla="*/ 120834 w 1404720"/>
                  <a:gd name="connsiteY151" fmla="*/ 2658244 h 2812935"/>
                  <a:gd name="connsiteX152" fmla="*/ 161202 w 1404720"/>
                  <a:gd name="connsiteY152" fmla="*/ 2698612 h 2812935"/>
                  <a:gd name="connsiteX153" fmla="*/ 201570 w 1404720"/>
                  <a:gd name="connsiteY153" fmla="*/ 2658244 h 2812935"/>
                  <a:gd name="connsiteX154" fmla="*/ 161202 w 1404720"/>
                  <a:gd name="connsiteY154" fmla="*/ 2617876 h 2812935"/>
                  <a:gd name="connsiteX155" fmla="*/ 76766 w 1404720"/>
                  <a:gd name="connsiteY155" fmla="*/ 2617876 h 2812935"/>
                  <a:gd name="connsiteX156" fmla="*/ 36398 w 1404720"/>
                  <a:gd name="connsiteY156" fmla="*/ 2658244 h 2812935"/>
                  <a:gd name="connsiteX157" fmla="*/ 76766 w 1404720"/>
                  <a:gd name="connsiteY157" fmla="*/ 2698612 h 2812935"/>
                  <a:gd name="connsiteX158" fmla="*/ 117134 w 1404720"/>
                  <a:gd name="connsiteY158" fmla="*/ 2658244 h 2812935"/>
                  <a:gd name="connsiteX159" fmla="*/ 76766 w 1404720"/>
                  <a:gd name="connsiteY159" fmla="*/ 2617876 h 2812935"/>
                  <a:gd name="connsiteX160" fmla="*/ 1343312 w 1404720"/>
                  <a:gd name="connsiteY160" fmla="*/ 2531827 h 2812935"/>
                  <a:gd name="connsiteX161" fmla="*/ 1302944 w 1404720"/>
                  <a:gd name="connsiteY161" fmla="*/ 2572195 h 2812935"/>
                  <a:gd name="connsiteX162" fmla="*/ 1343312 w 1404720"/>
                  <a:gd name="connsiteY162" fmla="*/ 2612563 h 2812935"/>
                  <a:gd name="connsiteX163" fmla="*/ 1383680 w 1404720"/>
                  <a:gd name="connsiteY163" fmla="*/ 2572195 h 2812935"/>
                  <a:gd name="connsiteX164" fmla="*/ 1343312 w 1404720"/>
                  <a:gd name="connsiteY164" fmla="*/ 2531827 h 2812935"/>
                  <a:gd name="connsiteX165" fmla="*/ 1258874 w 1404720"/>
                  <a:gd name="connsiteY165" fmla="*/ 2531827 h 2812935"/>
                  <a:gd name="connsiteX166" fmla="*/ 1218506 w 1404720"/>
                  <a:gd name="connsiteY166" fmla="*/ 2572195 h 2812935"/>
                  <a:gd name="connsiteX167" fmla="*/ 1258874 w 1404720"/>
                  <a:gd name="connsiteY167" fmla="*/ 2612563 h 2812935"/>
                  <a:gd name="connsiteX168" fmla="*/ 1299242 w 1404720"/>
                  <a:gd name="connsiteY168" fmla="*/ 2572195 h 2812935"/>
                  <a:gd name="connsiteX169" fmla="*/ 1258874 w 1404720"/>
                  <a:gd name="connsiteY169" fmla="*/ 2531827 h 2812935"/>
                  <a:gd name="connsiteX170" fmla="*/ 1174438 w 1404720"/>
                  <a:gd name="connsiteY170" fmla="*/ 2531827 h 2812935"/>
                  <a:gd name="connsiteX171" fmla="*/ 1134070 w 1404720"/>
                  <a:gd name="connsiteY171" fmla="*/ 2572195 h 2812935"/>
                  <a:gd name="connsiteX172" fmla="*/ 1174438 w 1404720"/>
                  <a:gd name="connsiteY172" fmla="*/ 2612563 h 2812935"/>
                  <a:gd name="connsiteX173" fmla="*/ 1214806 w 1404720"/>
                  <a:gd name="connsiteY173" fmla="*/ 2572195 h 2812935"/>
                  <a:gd name="connsiteX174" fmla="*/ 1174438 w 1404720"/>
                  <a:gd name="connsiteY174" fmla="*/ 2531827 h 2812935"/>
                  <a:gd name="connsiteX175" fmla="*/ 1090002 w 1404720"/>
                  <a:gd name="connsiteY175" fmla="*/ 2531827 h 2812935"/>
                  <a:gd name="connsiteX176" fmla="*/ 1049634 w 1404720"/>
                  <a:gd name="connsiteY176" fmla="*/ 2572195 h 2812935"/>
                  <a:gd name="connsiteX177" fmla="*/ 1090002 w 1404720"/>
                  <a:gd name="connsiteY177" fmla="*/ 2612563 h 2812935"/>
                  <a:gd name="connsiteX178" fmla="*/ 1130370 w 1404720"/>
                  <a:gd name="connsiteY178" fmla="*/ 2572195 h 2812935"/>
                  <a:gd name="connsiteX179" fmla="*/ 1090002 w 1404720"/>
                  <a:gd name="connsiteY179" fmla="*/ 2531827 h 2812935"/>
                  <a:gd name="connsiteX180" fmla="*/ 1005565 w 1404720"/>
                  <a:gd name="connsiteY180" fmla="*/ 2531827 h 2812935"/>
                  <a:gd name="connsiteX181" fmla="*/ 965197 w 1404720"/>
                  <a:gd name="connsiteY181" fmla="*/ 2572195 h 2812935"/>
                  <a:gd name="connsiteX182" fmla="*/ 1005565 w 1404720"/>
                  <a:gd name="connsiteY182" fmla="*/ 2612563 h 2812935"/>
                  <a:gd name="connsiteX183" fmla="*/ 1045933 w 1404720"/>
                  <a:gd name="connsiteY183" fmla="*/ 2572195 h 2812935"/>
                  <a:gd name="connsiteX184" fmla="*/ 1005565 w 1404720"/>
                  <a:gd name="connsiteY184" fmla="*/ 2531827 h 2812935"/>
                  <a:gd name="connsiteX185" fmla="*/ 921129 w 1404720"/>
                  <a:gd name="connsiteY185" fmla="*/ 2531827 h 2812935"/>
                  <a:gd name="connsiteX186" fmla="*/ 880761 w 1404720"/>
                  <a:gd name="connsiteY186" fmla="*/ 2572195 h 2812935"/>
                  <a:gd name="connsiteX187" fmla="*/ 921129 w 1404720"/>
                  <a:gd name="connsiteY187" fmla="*/ 2612563 h 2812935"/>
                  <a:gd name="connsiteX188" fmla="*/ 961497 w 1404720"/>
                  <a:gd name="connsiteY188" fmla="*/ 2572195 h 2812935"/>
                  <a:gd name="connsiteX189" fmla="*/ 921129 w 1404720"/>
                  <a:gd name="connsiteY189" fmla="*/ 2531827 h 2812935"/>
                  <a:gd name="connsiteX190" fmla="*/ 836693 w 1404720"/>
                  <a:gd name="connsiteY190" fmla="*/ 2531827 h 2812935"/>
                  <a:gd name="connsiteX191" fmla="*/ 796325 w 1404720"/>
                  <a:gd name="connsiteY191" fmla="*/ 2572195 h 2812935"/>
                  <a:gd name="connsiteX192" fmla="*/ 836693 w 1404720"/>
                  <a:gd name="connsiteY192" fmla="*/ 2612563 h 2812935"/>
                  <a:gd name="connsiteX193" fmla="*/ 877061 w 1404720"/>
                  <a:gd name="connsiteY193" fmla="*/ 2572195 h 2812935"/>
                  <a:gd name="connsiteX194" fmla="*/ 836693 w 1404720"/>
                  <a:gd name="connsiteY194" fmla="*/ 2531827 h 2812935"/>
                  <a:gd name="connsiteX195" fmla="*/ 752256 w 1404720"/>
                  <a:gd name="connsiteY195" fmla="*/ 2531827 h 2812935"/>
                  <a:gd name="connsiteX196" fmla="*/ 711888 w 1404720"/>
                  <a:gd name="connsiteY196" fmla="*/ 2572195 h 2812935"/>
                  <a:gd name="connsiteX197" fmla="*/ 752256 w 1404720"/>
                  <a:gd name="connsiteY197" fmla="*/ 2612563 h 2812935"/>
                  <a:gd name="connsiteX198" fmla="*/ 792624 w 1404720"/>
                  <a:gd name="connsiteY198" fmla="*/ 2572195 h 2812935"/>
                  <a:gd name="connsiteX199" fmla="*/ 752256 w 1404720"/>
                  <a:gd name="connsiteY199" fmla="*/ 2531827 h 2812935"/>
                  <a:gd name="connsiteX200" fmla="*/ 667820 w 1404720"/>
                  <a:gd name="connsiteY200" fmla="*/ 2531827 h 2812935"/>
                  <a:gd name="connsiteX201" fmla="*/ 627452 w 1404720"/>
                  <a:gd name="connsiteY201" fmla="*/ 2572195 h 2812935"/>
                  <a:gd name="connsiteX202" fmla="*/ 667820 w 1404720"/>
                  <a:gd name="connsiteY202" fmla="*/ 2612563 h 2812935"/>
                  <a:gd name="connsiteX203" fmla="*/ 708188 w 1404720"/>
                  <a:gd name="connsiteY203" fmla="*/ 2572195 h 2812935"/>
                  <a:gd name="connsiteX204" fmla="*/ 667820 w 1404720"/>
                  <a:gd name="connsiteY204" fmla="*/ 2531827 h 2812935"/>
                  <a:gd name="connsiteX205" fmla="*/ 583384 w 1404720"/>
                  <a:gd name="connsiteY205" fmla="*/ 2531827 h 2812935"/>
                  <a:gd name="connsiteX206" fmla="*/ 543016 w 1404720"/>
                  <a:gd name="connsiteY206" fmla="*/ 2572195 h 2812935"/>
                  <a:gd name="connsiteX207" fmla="*/ 583384 w 1404720"/>
                  <a:gd name="connsiteY207" fmla="*/ 2612563 h 2812935"/>
                  <a:gd name="connsiteX208" fmla="*/ 623752 w 1404720"/>
                  <a:gd name="connsiteY208" fmla="*/ 2572195 h 2812935"/>
                  <a:gd name="connsiteX209" fmla="*/ 583384 w 1404720"/>
                  <a:gd name="connsiteY209" fmla="*/ 2531827 h 2812935"/>
                  <a:gd name="connsiteX210" fmla="*/ 498947 w 1404720"/>
                  <a:gd name="connsiteY210" fmla="*/ 2531827 h 2812935"/>
                  <a:gd name="connsiteX211" fmla="*/ 458579 w 1404720"/>
                  <a:gd name="connsiteY211" fmla="*/ 2572195 h 2812935"/>
                  <a:gd name="connsiteX212" fmla="*/ 498947 w 1404720"/>
                  <a:gd name="connsiteY212" fmla="*/ 2612563 h 2812935"/>
                  <a:gd name="connsiteX213" fmla="*/ 539315 w 1404720"/>
                  <a:gd name="connsiteY213" fmla="*/ 2572195 h 2812935"/>
                  <a:gd name="connsiteX214" fmla="*/ 498947 w 1404720"/>
                  <a:gd name="connsiteY214" fmla="*/ 2531827 h 2812935"/>
                  <a:gd name="connsiteX215" fmla="*/ 414511 w 1404720"/>
                  <a:gd name="connsiteY215" fmla="*/ 2531827 h 2812935"/>
                  <a:gd name="connsiteX216" fmla="*/ 374143 w 1404720"/>
                  <a:gd name="connsiteY216" fmla="*/ 2572195 h 2812935"/>
                  <a:gd name="connsiteX217" fmla="*/ 414511 w 1404720"/>
                  <a:gd name="connsiteY217" fmla="*/ 2612563 h 2812935"/>
                  <a:gd name="connsiteX218" fmla="*/ 454879 w 1404720"/>
                  <a:gd name="connsiteY218" fmla="*/ 2572195 h 2812935"/>
                  <a:gd name="connsiteX219" fmla="*/ 414511 w 1404720"/>
                  <a:gd name="connsiteY219" fmla="*/ 2531827 h 2812935"/>
                  <a:gd name="connsiteX220" fmla="*/ 330075 w 1404720"/>
                  <a:gd name="connsiteY220" fmla="*/ 2531827 h 2812935"/>
                  <a:gd name="connsiteX221" fmla="*/ 289707 w 1404720"/>
                  <a:gd name="connsiteY221" fmla="*/ 2572195 h 2812935"/>
                  <a:gd name="connsiteX222" fmla="*/ 330075 w 1404720"/>
                  <a:gd name="connsiteY222" fmla="*/ 2612563 h 2812935"/>
                  <a:gd name="connsiteX223" fmla="*/ 370443 w 1404720"/>
                  <a:gd name="connsiteY223" fmla="*/ 2572195 h 2812935"/>
                  <a:gd name="connsiteX224" fmla="*/ 330075 w 1404720"/>
                  <a:gd name="connsiteY224" fmla="*/ 2531827 h 2812935"/>
                  <a:gd name="connsiteX225" fmla="*/ 245639 w 1404720"/>
                  <a:gd name="connsiteY225" fmla="*/ 2531827 h 2812935"/>
                  <a:gd name="connsiteX226" fmla="*/ 205271 w 1404720"/>
                  <a:gd name="connsiteY226" fmla="*/ 2572195 h 2812935"/>
                  <a:gd name="connsiteX227" fmla="*/ 245639 w 1404720"/>
                  <a:gd name="connsiteY227" fmla="*/ 2612563 h 2812935"/>
                  <a:gd name="connsiteX228" fmla="*/ 286007 w 1404720"/>
                  <a:gd name="connsiteY228" fmla="*/ 2572195 h 2812935"/>
                  <a:gd name="connsiteX229" fmla="*/ 245639 w 1404720"/>
                  <a:gd name="connsiteY229" fmla="*/ 2531827 h 2812935"/>
                  <a:gd name="connsiteX230" fmla="*/ 161202 w 1404720"/>
                  <a:gd name="connsiteY230" fmla="*/ 2531827 h 2812935"/>
                  <a:gd name="connsiteX231" fmla="*/ 120834 w 1404720"/>
                  <a:gd name="connsiteY231" fmla="*/ 2572195 h 2812935"/>
                  <a:gd name="connsiteX232" fmla="*/ 161202 w 1404720"/>
                  <a:gd name="connsiteY232" fmla="*/ 2612563 h 2812935"/>
                  <a:gd name="connsiteX233" fmla="*/ 201570 w 1404720"/>
                  <a:gd name="connsiteY233" fmla="*/ 2572195 h 2812935"/>
                  <a:gd name="connsiteX234" fmla="*/ 161202 w 1404720"/>
                  <a:gd name="connsiteY234" fmla="*/ 2531827 h 2812935"/>
                  <a:gd name="connsiteX235" fmla="*/ 76766 w 1404720"/>
                  <a:gd name="connsiteY235" fmla="*/ 2531827 h 2812935"/>
                  <a:gd name="connsiteX236" fmla="*/ 36398 w 1404720"/>
                  <a:gd name="connsiteY236" fmla="*/ 2572195 h 2812935"/>
                  <a:gd name="connsiteX237" fmla="*/ 76766 w 1404720"/>
                  <a:gd name="connsiteY237" fmla="*/ 2612563 h 2812935"/>
                  <a:gd name="connsiteX238" fmla="*/ 117134 w 1404720"/>
                  <a:gd name="connsiteY238" fmla="*/ 2572195 h 2812935"/>
                  <a:gd name="connsiteX239" fmla="*/ 76766 w 1404720"/>
                  <a:gd name="connsiteY239" fmla="*/ 2531827 h 2812935"/>
                  <a:gd name="connsiteX240" fmla="*/ 1343312 w 1404720"/>
                  <a:gd name="connsiteY240" fmla="*/ 2445777 h 2812935"/>
                  <a:gd name="connsiteX241" fmla="*/ 1302944 w 1404720"/>
                  <a:gd name="connsiteY241" fmla="*/ 2486145 h 2812935"/>
                  <a:gd name="connsiteX242" fmla="*/ 1343312 w 1404720"/>
                  <a:gd name="connsiteY242" fmla="*/ 2526513 h 2812935"/>
                  <a:gd name="connsiteX243" fmla="*/ 1383680 w 1404720"/>
                  <a:gd name="connsiteY243" fmla="*/ 2486145 h 2812935"/>
                  <a:gd name="connsiteX244" fmla="*/ 1343312 w 1404720"/>
                  <a:gd name="connsiteY244" fmla="*/ 2445777 h 2812935"/>
                  <a:gd name="connsiteX245" fmla="*/ 1258874 w 1404720"/>
                  <a:gd name="connsiteY245" fmla="*/ 2445777 h 2812935"/>
                  <a:gd name="connsiteX246" fmla="*/ 1218506 w 1404720"/>
                  <a:gd name="connsiteY246" fmla="*/ 2486145 h 2812935"/>
                  <a:gd name="connsiteX247" fmla="*/ 1258874 w 1404720"/>
                  <a:gd name="connsiteY247" fmla="*/ 2526513 h 2812935"/>
                  <a:gd name="connsiteX248" fmla="*/ 1299242 w 1404720"/>
                  <a:gd name="connsiteY248" fmla="*/ 2486145 h 2812935"/>
                  <a:gd name="connsiteX249" fmla="*/ 1258874 w 1404720"/>
                  <a:gd name="connsiteY249" fmla="*/ 2445777 h 2812935"/>
                  <a:gd name="connsiteX250" fmla="*/ 1174438 w 1404720"/>
                  <a:gd name="connsiteY250" fmla="*/ 2445777 h 2812935"/>
                  <a:gd name="connsiteX251" fmla="*/ 1134070 w 1404720"/>
                  <a:gd name="connsiteY251" fmla="*/ 2486145 h 2812935"/>
                  <a:gd name="connsiteX252" fmla="*/ 1174438 w 1404720"/>
                  <a:gd name="connsiteY252" fmla="*/ 2526513 h 2812935"/>
                  <a:gd name="connsiteX253" fmla="*/ 1214806 w 1404720"/>
                  <a:gd name="connsiteY253" fmla="*/ 2486145 h 2812935"/>
                  <a:gd name="connsiteX254" fmla="*/ 1174438 w 1404720"/>
                  <a:gd name="connsiteY254" fmla="*/ 2445777 h 2812935"/>
                  <a:gd name="connsiteX255" fmla="*/ 1090002 w 1404720"/>
                  <a:gd name="connsiteY255" fmla="*/ 2445777 h 2812935"/>
                  <a:gd name="connsiteX256" fmla="*/ 1049634 w 1404720"/>
                  <a:gd name="connsiteY256" fmla="*/ 2486145 h 2812935"/>
                  <a:gd name="connsiteX257" fmla="*/ 1090002 w 1404720"/>
                  <a:gd name="connsiteY257" fmla="*/ 2526513 h 2812935"/>
                  <a:gd name="connsiteX258" fmla="*/ 1130370 w 1404720"/>
                  <a:gd name="connsiteY258" fmla="*/ 2486145 h 2812935"/>
                  <a:gd name="connsiteX259" fmla="*/ 1090002 w 1404720"/>
                  <a:gd name="connsiteY259" fmla="*/ 2445777 h 2812935"/>
                  <a:gd name="connsiteX260" fmla="*/ 1005565 w 1404720"/>
                  <a:gd name="connsiteY260" fmla="*/ 2445777 h 2812935"/>
                  <a:gd name="connsiteX261" fmla="*/ 965197 w 1404720"/>
                  <a:gd name="connsiteY261" fmla="*/ 2486145 h 2812935"/>
                  <a:gd name="connsiteX262" fmla="*/ 1005565 w 1404720"/>
                  <a:gd name="connsiteY262" fmla="*/ 2526513 h 2812935"/>
                  <a:gd name="connsiteX263" fmla="*/ 1045933 w 1404720"/>
                  <a:gd name="connsiteY263" fmla="*/ 2486145 h 2812935"/>
                  <a:gd name="connsiteX264" fmla="*/ 1005565 w 1404720"/>
                  <a:gd name="connsiteY264" fmla="*/ 2445777 h 2812935"/>
                  <a:gd name="connsiteX265" fmla="*/ 921129 w 1404720"/>
                  <a:gd name="connsiteY265" fmla="*/ 2445777 h 2812935"/>
                  <a:gd name="connsiteX266" fmla="*/ 880761 w 1404720"/>
                  <a:gd name="connsiteY266" fmla="*/ 2486145 h 2812935"/>
                  <a:gd name="connsiteX267" fmla="*/ 921129 w 1404720"/>
                  <a:gd name="connsiteY267" fmla="*/ 2526513 h 2812935"/>
                  <a:gd name="connsiteX268" fmla="*/ 961497 w 1404720"/>
                  <a:gd name="connsiteY268" fmla="*/ 2486145 h 2812935"/>
                  <a:gd name="connsiteX269" fmla="*/ 921129 w 1404720"/>
                  <a:gd name="connsiteY269" fmla="*/ 2445777 h 2812935"/>
                  <a:gd name="connsiteX270" fmla="*/ 836693 w 1404720"/>
                  <a:gd name="connsiteY270" fmla="*/ 2445777 h 2812935"/>
                  <a:gd name="connsiteX271" fmla="*/ 796325 w 1404720"/>
                  <a:gd name="connsiteY271" fmla="*/ 2486145 h 2812935"/>
                  <a:gd name="connsiteX272" fmla="*/ 836693 w 1404720"/>
                  <a:gd name="connsiteY272" fmla="*/ 2526513 h 2812935"/>
                  <a:gd name="connsiteX273" fmla="*/ 877061 w 1404720"/>
                  <a:gd name="connsiteY273" fmla="*/ 2486145 h 2812935"/>
                  <a:gd name="connsiteX274" fmla="*/ 836693 w 1404720"/>
                  <a:gd name="connsiteY274" fmla="*/ 2445777 h 2812935"/>
                  <a:gd name="connsiteX275" fmla="*/ 752256 w 1404720"/>
                  <a:gd name="connsiteY275" fmla="*/ 2445777 h 2812935"/>
                  <a:gd name="connsiteX276" fmla="*/ 711888 w 1404720"/>
                  <a:gd name="connsiteY276" fmla="*/ 2486145 h 2812935"/>
                  <a:gd name="connsiteX277" fmla="*/ 752256 w 1404720"/>
                  <a:gd name="connsiteY277" fmla="*/ 2526513 h 2812935"/>
                  <a:gd name="connsiteX278" fmla="*/ 792624 w 1404720"/>
                  <a:gd name="connsiteY278" fmla="*/ 2486145 h 2812935"/>
                  <a:gd name="connsiteX279" fmla="*/ 752256 w 1404720"/>
                  <a:gd name="connsiteY279" fmla="*/ 2445777 h 2812935"/>
                  <a:gd name="connsiteX280" fmla="*/ 667820 w 1404720"/>
                  <a:gd name="connsiteY280" fmla="*/ 2445777 h 2812935"/>
                  <a:gd name="connsiteX281" fmla="*/ 627452 w 1404720"/>
                  <a:gd name="connsiteY281" fmla="*/ 2486145 h 2812935"/>
                  <a:gd name="connsiteX282" fmla="*/ 667820 w 1404720"/>
                  <a:gd name="connsiteY282" fmla="*/ 2526513 h 2812935"/>
                  <a:gd name="connsiteX283" fmla="*/ 708188 w 1404720"/>
                  <a:gd name="connsiteY283" fmla="*/ 2486145 h 2812935"/>
                  <a:gd name="connsiteX284" fmla="*/ 667820 w 1404720"/>
                  <a:gd name="connsiteY284" fmla="*/ 2445777 h 2812935"/>
                  <a:gd name="connsiteX285" fmla="*/ 583384 w 1404720"/>
                  <a:gd name="connsiteY285" fmla="*/ 2445777 h 2812935"/>
                  <a:gd name="connsiteX286" fmla="*/ 543016 w 1404720"/>
                  <a:gd name="connsiteY286" fmla="*/ 2486145 h 2812935"/>
                  <a:gd name="connsiteX287" fmla="*/ 583384 w 1404720"/>
                  <a:gd name="connsiteY287" fmla="*/ 2526513 h 2812935"/>
                  <a:gd name="connsiteX288" fmla="*/ 623752 w 1404720"/>
                  <a:gd name="connsiteY288" fmla="*/ 2486145 h 2812935"/>
                  <a:gd name="connsiteX289" fmla="*/ 583384 w 1404720"/>
                  <a:gd name="connsiteY289" fmla="*/ 2445777 h 2812935"/>
                  <a:gd name="connsiteX290" fmla="*/ 498947 w 1404720"/>
                  <a:gd name="connsiteY290" fmla="*/ 2445777 h 2812935"/>
                  <a:gd name="connsiteX291" fmla="*/ 458579 w 1404720"/>
                  <a:gd name="connsiteY291" fmla="*/ 2486145 h 2812935"/>
                  <a:gd name="connsiteX292" fmla="*/ 498947 w 1404720"/>
                  <a:gd name="connsiteY292" fmla="*/ 2526513 h 2812935"/>
                  <a:gd name="connsiteX293" fmla="*/ 539315 w 1404720"/>
                  <a:gd name="connsiteY293" fmla="*/ 2486145 h 2812935"/>
                  <a:gd name="connsiteX294" fmla="*/ 498947 w 1404720"/>
                  <a:gd name="connsiteY294" fmla="*/ 2445777 h 2812935"/>
                  <a:gd name="connsiteX295" fmla="*/ 414511 w 1404720"/>
                  <a:gd name="connsiteY295" fmla="*/ 2445777 h 2812935"/>
                  <a:gd name="connsiteX296" fmla="*/ 374143 w 1404720"/>
                  <a:gd name="connsiteY296" fmla="*/ 2486145 h 2812935"/>
                  <a:gd name="connsiteX297" fmla="*/ 414511 w 1404720"/>
                  <a:gd name="connsiteY297" fmla="*/ 2526513 h 2812935"/>
                  <a:gd name="connsiteX298" fmla="*/ 454879 w 1404720"/>
                  <a:gd name="connsiteY298" fmla="*/ 2486145 h 2812935"/>
                  <a:gd name="connsiteX299" fmla="*/ 414511 w 1404720"/>
                  <a:gd name="connsiteY299" fmla="*/ 2445777 h 2812935"/>
                  <a:gd name="connsiteX300" fmla="*/ 330075 w 1404720"/>
                  <a:gd name="connsiteY300" fmla="*/ 2445777 h 2812935"/>
                  <a:gd name="connsiteX301" fmla="*/ 289707 w 1404720"/>
                  <a:gd name="connsiteY301" fmla="*/ 2486145 h 2812935"/>
                  <a:gd name="connsiteX302" fmla="*/ 330075 w 1404720"/>
                  <a:gd name="connsiteY302" fmla="*/ 2526513 h 2812935"/>
                  <a:gd name="connsiteX303" fmla="*/ 370443 w 1404720"/>
                  <a:gd name="connsiteY303" fmla="*/ 2486145 h 2812935"/>
                  <a:gd name="connsiteX304" fmla="*/ 330075 w 1404720"/>
                  <a:gd name="connsiteY304" fmla="*/ 2445777 h 2812935"/>
                  <a:gd name="connsiteX305" fmla="*/ 245639 w 1404720"/>
                  <a:gd name="connsiteY305" fmla="*/ 2445777 h 2812935"/>
                  <a:gd name="connsiteX306" fmla="*/ 205271 w 1404720"/>
                  <a:gd name="connsiteY306" fmla="*/ 2486145 h 2812935"/>
                  <a:gd name="connsiteX307" fmla="*/ 245639 w 1404720"/>
                  <a:gd name="connsiteY307" fmla="*/ 2526513 h 2812935"/>
                  <a:gd name="connsiteX308" fmla="*/ 286007 w 1404720"/>
                  <a:gd name="connsiteY308" fmla="*/ 2486145 h 2812935"/>
                  <a:gd name="connsiteX309" fmla="*/ 245639 w 1404720"/>
                  <a:gd name="connsiteY309" fmla="*/ 2445777 h 2812935"/>
                  <a:gd name="connsiteX310" fmla="*/ 161202 w 1404720"/>
                  <a:gd name="connsiteY310" fmla="*/ 2445777 h 2812935"/>
                  <a:gd name="connsiteX311" fmla="*/ 120834 w 1404720"/>
                  <a:gd name="connsiteY311" fmla="*/ 2486145 h 2812935"/>
                  <a:gd name="connsiteX312" fmla="*/ 161202 w 1404720"/>
                  <a:gd name="connsiteY312" fmla="*/ 2526513 h 2812935"/>
                  <a:gd name="connsiteX313" fmla="*/ 201570 w 1404720"/>
                  <a:gd name="connsiteY313" fmla="*/ 2486145 h 2812935"/>
                  <a:gd name="connsiteX314" fmla="*/ 161202 w 1404720"/>
                  <a:gd name="connsiteY314" fmla="*/ 2445777 h 2812935"/>
                  <a:gd name="connsiteX315" fmla="*/ 76766 w 1404720"/>
                  <a:gd name="connsiteY315" fmla="*/ 2445777 h 2812935"/>
                  <a:gd name="connsiteX316" fmla="*/ 36398 w 1404720"/>
                  <a:gd name="connsiteY316" fmla="*/ 2486145 h 2812935"/>
                  <a:gd name="connsiteX317" fmla="*/ 76766 w 1404720"/>
                  <a:gd name="connsiteY317" fmla="*/ 2526513 h 2812935"/>
                  <a:gd name="connsiteX318" fmla="*/ 117134 w 1404720"/>
                  <a:gd name="connsiteY318" fmla="*/ 2486145 h 2812935"/>
                  <a:gd name="connsiteX319" fmla="*/ 76766 w 1404720"/>
                  <a:gd name="connsiteY319" fmla="*/ 2445777 h 2812935"/>
                  <a:gd name="connsiteX320" fmla="*/ 1343312 w 1404720"/>
                  <a:gd name="connsiteY320" fmla="*/ 2359728 h 2812935"/>
                  <a:gd name="connsiteX321" fmla="*/ 1302944 w 1404720"/>
                  <a:gd name="connsiteY321" fmla="*/ 2400096 h 2812935"/>
                  <a:gd name="connsiteX322" fmla="*/ 1343312 w 1404720"/>
                  <a:gd name="connsiteY322" fmla="*/ 2440464 h 2812935"/>
                  <a:gd name="connsiteX323" fmla="*/ 1383680 w 1404720"/>
                  <a:gd name="connsiteY323" fmla="*/ 2400096 h 2812935"/>
                  <a:gd name="connsiteX324" fmla="*/ 1343312 w 1404720"/>
                  <a:gd name="connsiteY324" fmla="*/ 2359728 h 2812935"/>
                  <a:gd name="connsiteX325" fmla="*/ 1258874 w 1404720"/>
                  <a:gd name="connsiteY325" fmla="*/ 2359728 h 2812935"/>
                  <a:gd name="connsiteX326" fmla="*/ 1218506 w 1404720"/>
                  <a:gd name="connsiteY326" fmla="*/ 2400096 h 2812935"/>
                  <a:gd name="connsiteX327" fmla="*/ 1258874 w 1404720"/>
                  <a:gd name="connsiteY327" fmla="*/ 2440464 h 2812935"/>
                  <a:gd name="connsiteX328" fmla="*/ 1299242 w 1404720"/>
                  <a:gd name="connsiteY328" fmla="*/ 2400096 h 2812935"/>
                  <a:gd name="connsiteX329" fmla="*/ 1258874 w 1404720"/>
                  <a:gd name="connsiteY329" fmla="*/ 2359728 h 2812935"/>
                  <a:gd name="connsiteX330" fmla="*/ 1174438 w 1404720"/>
                  <a:gd name="connsiteY330" fmla="*/ 2359728 h 2812935"/>
                  <a:gd name="connsiteX331" fmla="*/ 1134070 w 1404720"/>
                  <a:gd name="connsiteY331" fmla="*/ 2400096 h 2812935"/>
                  <a:gd name="connsiteX332" fmla="*/ 1174438 w 1404720"/>
                  <a:gd name="connsiteY332" fmla="*/ 2440464 h 2812935"/>
                  <a:gd name="connsiteX333" fmla="*/ 1214806 w 1404720"/>
                  <a:gd name="connsiteY333" fmla="*/ 2400096 h 2812935"/>
                  <a:gd name="connsiteX334" fmla="*/ 1174438 w 1404720"/>
                  <a:gd name="connsiteY334" fmla="*/ 2359728 h 2812935"/>
                  <a:gd name="connsiteX335" fmla="*/ 1090002 w 1404720"/>
                  <a:gd name="connsiteY335" fmla="*/ 2359728 h 2812935"/>
                  <a:gd name="connsiteX336" fmla="*/ 1049634 w 1404720"/>
                  <a:gd name="connsiteY336" fmla="*/ 2400096 h 2812935"/>
                  <a:gd name="connsiteX337" fmla="*/ 1090002 w 1404720"/>
                  <a:gd name="connsiteY337" fmla="*/ 2440464 h 2812935"/>
                  <a:gd name="connsiteX338" fmla="*/ 1130370 w 1404720"/>
                  <a:gd name="connsiteY338" fmla="*/ 2400096 h 2812935"/>
                  <a:gd name="connsiteX339" fmla="*/ 1090002 w 1404720"/>
                  <a:gd name="connsiteY339" fmla="*/ 2359728 h 2812935"/>
                  <a:gd name="connsiteX340" fmla="*/ 1005565 w 1404720"/>
                  <a:gd name="connsiteY340" fmla="*/ 2359728 h 2812935"/>
                  <a:gd name="connsiteX341" fmla="*/ 965197 w 1404720"/>
                  <a:gd name="connsiteY341" fmla="*/ 2400096 h 2812935"/>
                  <a:gd name="connsiteX342" fmla="*/ 1005565 w 1404720"/>
                  <a:gd name="connsiteY342" fmla="*/ 2440464 h 2812935"/>
                  <a:gd name="connsiteX343" fmla="*/ 1045933 w 1404720"/>
                  <a:gd name="connsiteY343" fmla="*/ 2400096 h 2812935"/>
                  <a:gd name="connsiteX344" fmla="*/ 1005565 w 1404720"/>
                  <a:gd name="connsiteY344" fmla="*/ 2359728 h 2812935"/>
                  <a:gd name="connsiteX345" fmla="*/ 921129 w 1404720"/>
                  <a:gd name="connsiteY345" fmla="*/ 2359728 h 2812935"/>
                  <a:gd name="connsiteX346" fmla="*/ 880761 w 1404720"/>
                  <a:gd name="connsiteY346" fmla="*/ 2400096 h 2812935"/>
                  <a:gd name="connsiteX347" fmla="*/ 921129 w 1404720"/>
                  <a:gd name="connsiteY347" fmla="*/ 2440464 h 2812935"/>
                  <a:gd name="connsiteX348" fmla="*/ 961497 w 1404720"/>
                  <a:gd name="connsiteY348" fmla="*/ 2400096 h 2812935"/>
                  <a:gd name="connsiteX349" fmla="*/ 921129 w 1404720"/>
                  <a:gd name="connsiteY349" fmla="*/ 2359728 h 2812935"/>
                  <a:gd name="connsiteX350" fmla="*/ 836693 w 1404720"/>
                  <a:gd name="connsiteY350" fmla="*/ 2359728 h 2812935"/>
                  <a:gd name="connsiteX351" fmla="*/ 796325 w 1404720"/>
                  <a:gd name="connsiteY351" fmla="*/ 2400096 h 2812935"/>
                  <a:gd name="connsiteX352" fmla="*/ 836693 w 1404720"/>
                  <a:gd name="connsiteY352" fmla="*/ 2440464 h 2812935"/>
                  <a:gd name="connsiteX353" fmla="*/ 877061 w 1404720"/>
                  <a:gd name="connsiteY353" fmla="*/ 2400096 h 2812935"/>
                  <a:gd name="connsiteX354" fmla="*/ 836693 w 1404720"/>
                  <a:gd name="connsiteY354" fmla="*/ 2359728 h 2812935"/>
                  <a:gd name="connsiteX355" fmla="*/ 752256 w 1404720"/>
                  <a:gd name="connsiteY355" fmla="*/ 2359728 h 2812935"/>
                  <a:gd name="connsiteX356" fmla="*/ 711888 w 1404720"/>
                  <a:gd name="connsiteY356" fmla="*/ 2400096 h 2812935"/>
                  <a:gd name="connsiteX357" fmla="*/ 752256 w 1404720"/>
                  <a:gd name="connsiteY357" fmla="*/ 2440464 h 2812935"/>
                  <a:gd name="connsiteX358" fmla="*/ 792624 w 1404720"/>
                  <a:gd name="connsiteY358" fmla="*/ 2400096 h 2812935"/>
                  <a:gd name="connsiteX359" fmla="*/ 752256 w 1404720"/>
                  <a:gd name="connsiteY359" fmla="*/ 2359728 h 2812935"/>
                  <a:gd name="connsiteX360" fmla="*/ 667820 w 1404720"/>
                  <a:gd name="connsiteY360" fmla="*/ 2359728 h 2812935"/>
                  <a:gd name="connsiteX361" fmla="*/ 627452 w 1404720"/>
                  <a:gd name="connsiteY361" fmla="*/ 2400096 h 2812935"/>
                  <a:gd name="connsiteX362" fmla="*/ 667820 w 1404720"/>
                  <a:gd name="connsiteY362" fmla="*/ 2440464 h 2812935"/>
                  <a:gd name="connsiteX363" fmla="*/ 708188 w 1404720"/>
                  <a:gd name="connsiteY363" fmla="*/ 2400096 h 2812935"/>
                  <a:gd name="connsiteX364" fmla="*/ 667820 w 1404720"/>
                  <a:gd name="connsiteY364" fmla="*/ 2359728 h 2812935"/>
                  <a:gd name="connsiteX365" fmla="*/ 583384 w 1404720"/>
                  <a:gd name="connsiteY365" fmla="*/ 2359728 h 2812935"/>
                  <a:gd name="connsiteX366" fmla="*/ 543016 w 1404720"/>
                  <a:gd name="connsiteY366" fmla="*/ 2400096 h 2812935"/>
                  <a:gd name="connsiteX367" fmla="*/ 583384 w 1404720"/>
                  <a:gd name="connsiteY367" fmla="*/ 2440464 h 2812935"/>
                  <a:gd name="connsiteX368" fmla="*/ 623752 w 1404720"/>
                  <a:gd name="connsiteY368" fmla="*/ 2400096 h 2812935"/>
                  <a:gd name="connsiteX369" fmla="*/ 583384 w 1404720"/>
                  <a:gd name="connsiteY369" fmla="*/ 2359728 h 2812935"/>
                  <a:gd name="connsiteX370" fmla="*/ 498947 w 1404720"/>
                  <a:gd name="connsiteY370" fmla="*/ 2359728 h 2812935"/>
                  <a:gd name="connsiteX371" fmla="*/ 458579 w 1404720"/>
                  <a:gd name="connsiteY371" fmla="*/ 2400096 h 2812935"/>
                  <a:gd name="connsiteX372" fmla="*/ 498947 w 1404720"/>
                  <a:gd name="connsiteY372" fmla="*/ 2440464 h 2812935"/>
                  <a:gd name="connsiteX373" fmla="*/ 539315 w 1404720"/>
                  <a:gd name="connsiteY373" fmla="*/ 2400096 h 2812935"/>
                  <a:gd name="connsiteX374" fmla="*/ 498947 w 1404720"/>
                  <a:gd name="connsiteY374" fmla="*/ 2359728 h 2812935"/>
                  <a:gd name="connsiteX375" fmla="*/ 414511 w 1404720"/>
                  <a:gd name="connsiteY375" fmla="*/ 2359728 h 2812935"/>
                  <a:gd name="connsiteX376" fmla="*/ 374143 w 1404720"/>
                  <a:gd name="connsiteY376" fmla="*/ 2400096 h 2812935"/>
                  <a:gd name="connsiteX377" fmla="*/ 414511 w 1404720"/>
                  <a:gd name="connsiteY377" fmla="*/ 2440464 h 2812935"/>
                  <a:gd name="connsiteX378" fmla="*/ 454879 w 1404720"/>
                  <a:gd name="connsiteY378" fmla="*/ 2400096 h 2812935"/>
                  <a:gd name="connsiteX379" fmla="*/ 414511 w 1404720"/>
                  <a:gd name="connsiteY379" fmla="*/ 2359728 h 2812935"/>
                  <a:gd name="connsiteX380" fmla="*/ 330075 w 1404720"/>
                  <a:gd name="connsiteY380" fmla="*/ 2359728 h 2812935"/>
                  <a:gd name="connsiteX381" fmla="*/ 289707 w 1404720"/>
                  <a:gd name="connsiteY381" fmla="*/ 2400096 h 2812935"/>
                  <a:gd name="connsiteX382" fmla="*/ 330075 w 1404720"/>
                  <a:gd name="connsiteY382" fmla="*/ 2440464 h 2812935"/>
                  <a:gd name="connsiteX383" fmla="*/ 370443 w 1404720"/>
                  <a:gd name="connsiteY383" fmla="*/ 2400096 h 2812935"/>
                  <a:gd name="connsiteX384" fmla="*/ 330075 w 1404720"/>
                  <a:gd name="connsiteY384" fmla="*/ 2359728 h 2812935"/>
                  <a:gd name="connsiteX385" fmla="*/ 245639 w 1404720"/>
                  <a:gd name="connsiteY385" fmla="*/ 2359728 h 2812935"/>
                  <a:gd name="connsiteX386" fmla="*/ 205271 w 1404720"/>
                  <a:gd name="connsiteY386" fmla="*/ 2400096 h 2812935"/>
                  <a:gd name="connsiteX387" fmla="*/ 245639 w 1404720"/>
                  <a:gd name="connsiteY387" fmla="*/ 2440464 h 2812935"/>
                  <a:gd name="connsiteX388" fmla="*/ 286007 w 1404720"/>
                  <a:gd name="connsiteY388" fmla="*/ 2400096 h 2812935"/>
                  <a:gd name="connsiteX389" fmla="*/ 245639 w 1404720"/>
                  <a:gd name="connsiteY389" fmla="*/ 2359728 h 2812935"/>
                  <a:gd name="connsiteX390" fmla="*/ 161202 w 1404720"/>
                  <a:gd name="connsiteY390" fmla="*/ 2359728 h 2812935"/>
                  <a:gd name="connsiteX391" fmla="*/ 120834 w 1404720"/>
                  <a:gd name="connsiteY391" fmla="*/ 2400096 h 2812935"/>
                  <a:gd name="connsiteX392" fmla="*/ 161202 w 1404720"/>
                  <a:gd name="connsiteY392" fmla="*/ 2440464 h 2812935"/>
                  <a:gd name="connsiteX393" fmla="*/ 201570 w 1404720"/>
                  <a:gd name="connsiteY393" fmla="*/ 2400096 h 2812935"/>
                  <a:gd name="connsiteX394" fmla="*/ 161202 w 1404720"/>
                  <a:gd name="connsiteY394" fmla="*/ 2359728 h 2812935"/>
                  <a:gd name="connsiteX395" fmla="*/ 76766 w 1404720"/>
                  <a:gd name="connsiteY395" fmla="*/ 2359728 h 2812935"/>
                  <a:gd name="connsiteX396" fmla="*/ 36398 w 1404720"/>
                  <a:gd name="connsiteY396" fmla="*/ 2400096 h 2812935"/>
                  <a:gd name="connsiteX397" fmla="*/ 76766 w 1404720"/>
                  <a:gd name="connsiteY397" fmla="*/ 2440464 h 2812935"/>
                  <a:gd name="connsiteX398" fmla="*/ 117134 w 1404720"/>
                  <a:gd name="connsiteY398" fmla="*/ 2400096 h 2812935"/>
                  <a:gd name="connsiteX399" fmla="*/ 76766 w 1404720"/>
                  <a:gd name="connsiteY399" fmla="*/ 2359728 h 2812935"/>
                  <a:gd name="connsiteX400" fmla="*/ 1343312 w 1404720"/>
                  <a:gd name="connsiteY400" fmla="*/ 2273679 h 2812935"/>
                  <a:gd name="connsiteX401" fmla="*/ 1302944 w 1404720"/>
                  <a:gd name="connsiteY401" fmla="*/ 2314047 h 2812935"/>
                  <a:gd name="connsiteX402" fmla="*/ 1343312 w 1404720"/>
                  <a:gd name="connsiteY402" fmla="*/ 2354415 h 2812935"/>
                  <a:gd name="connsiteX403" fmla="*/ 1383680 w 1404720"/>
                  <a:gd name="connsiteY403" fmla="*/ 2314047 h 2812935"/>
                  <a:gd name="connsiteX404" fmla="*/ 1343312 w 1404720"/>
                  <a:gd name="connsiteY404" fmla="*/ 2273679 h 2812935"/>
                  <a:gd name="connsiteX405" fmla="*/ 1258874 w 1404720"/>
                  <a:gd name="connsiteY405" fmla="*/ 2273679 h 2812935"/>
                  <a:gd name="connsiteX406" fmla="*/ 1218506 w 1404720"/>
                  <a:gd name="connsiteY406" fmla="*/ 2314047 h 2812935"/>
                  <a:gd name="connsiteX407" fmla="*/ 1258874 w 1404720"/>
                  <a:gd name="connsiteY407" fmla="*/ 2354415 h 2812935"/>
                  <a:gd name="connsiteX408" fmla="*/ 1299242 w 1404720"/>
                  <a:gd name="connsiteY408" fmla="*/ 2314047 h 2812935"/>
                  <a:gd name="connsiteX409" fmla="*/ 1258874 w 1404720"/>
                  <a:gd name="connsiteY409" fmla="*/ 2273679 h 2812935"/>
                  <a:gd name="connsiteX410" fmla="*/ 1174438 w 1404720"/>
                  <a:gd name="connsiteY410" fmla="*/ 2273679 h 2812935"/>
                  <a:gd name="connsiteX411" fmla="*/ 1134070 w 1404720"/>
                  <a:gd name="connsiteY411" fmla="*/ 2314047 h 2812935"/>
                  <a:gd name="connsiteX412" fmla="*/ 1174438 w 1404720"/>
                  <a:gd name="connsiteY412" fmla="*/ 2354415 h 2812935"/>
                  <a:gd name="connsiteX413" fmla="*/ 1214806 w 1404720"/>
                  <a:gd name="connsiteY413" fmla="*/ 2314047 h 2812935"/>
                  <a:gd name="connsiteX414" fmla="*/ 1174438 w 1404720"/>
                  <a:gd name="connsiteY414" fmla="*/ 2273679 h 2812935"/>
                  <a:gd name="connsiteX415" fmla="*/ 1090002 w 1404720"/>
                  <a:gd name="connsiteY415" fmla="*/ 2273679 h 2812935"/>
                  <a:gd name="connsiteX416" fmla="*/ 1049634 w 1404720"/>
                  <a:gd name="connsiteY416" fmla="*/ 2314047 h 2812935"/>
                  <a:gd name="connsiteX417" fmla="*/ 1090002 w 1404720"/>
                  <a:gd name="connsiteY417" fmla="*/ 2354415 h 2812935"/>
                  <a:gd name="connsiteX418" fmla="*/ 1130370 w 1404720"/>
                  <a:gd name="connsiteY418" fmla="*/ 2314047 h 2812935"/>
                  <a:gd name="connsiteX419" fmla="*/ 1090002 w 1404720"/>
                  <a:gd name="connsiteY419" fmla="*/ 2273679 h 2812935"/>
                  <a:gd name="connsiteX420" fmla="*/ 1005565 w 1404720"/>
                  <a:gd name="connsiteY420" fmla="*/ 2273679 h 2812935"/>
                  <a:gd name="connsiteX421" fmla="*/ 965197 w 1404720"/>
                  <a:gd name="connsiteY421" fmla="*/ 2314047 h 2812935"/>
                  <a:gd name="connsiteX422" fmla="*/ 1005565 w 1404720"/>
                  <a:gd name="connsiteY422" fmla="*/ 2354415 h 2812935"/>
                  <a:gd name="connsiteX423" fmla="*/ 1045933 w 1404720"/>
                  <a:gd name="connsiteY423" fmla="*/ 2314047 h 2812935"/>
                  <a:gd name="connsiteX424" fmla="*/ 1005565 w 1404720"/>
                  <a:gd name="connsiteY424" fmla="*/ 2273679 h 2812935"/>
                  <a:gd name="connsiteX425" fmla="*/ 921129 w 1404720"/>
                  <a:gd name="connsiteY425" fmla="*/ 2273679 h 2812935"/>
                  <a:gd name="connsiteX426" fmla="*/ 880761 w 1404720"/>
                  <a:gd name="connsiteY426" fmla="*/ 2314047 h 2812935"/>
                  <a:gd name="connsiteX427" fmla="*/ 921129 w 1404720"/>
                  <a:gd name="connsiteY427" fmla="*/ 2354415 h 2812935"/>
                  <a:gd name="connsiteX428" fmla="*/ 961497 w 1404720"/>
                  <a:gd name="connsiteY428" fmla="*/ 2314047 h 2812935"/>
                  <a:gd name="connsiteX429" fmla="*/ 921129 w 1404720"/>
                  <a:gd name="connsiteY429" fmla="*/ 2273679 h 2812935"/>
                  <a:gd name="connsiteX430" fmla="*/ 836693 w 1404720"/>
                  <a:gd name="connsiteY430" fmla="*/ 2273679 h 2812935"/>
                  <a:gd name="connsiteX431" fmla="*/ 796325 w 1404720"/>
                  <a:gd name="connsiteY431" fmla="*/ 2314047 h 2812935"/>
                  <a:gd name="connsiteX432" fmla="*/ 836693 w 1404720"/>
                  <a:gd name="connsiteY432" fmla="*/ 2354415 h 2812935"/>
                  <a:gd name="connsiteX433" fmla="*/ 877061 w 1404720"/>
                  <a:gd name="connsiteY433" fmla="*/ 2314047 h 2812935"/>
                  <a:gd name="connsiteX434" fmla="*/ 836693 w 1404720"/>
                  <a:gd name="connsiteY434" fmla="*/ 2273679 h 2812935"/>
                  <a:gd name="connsiteX435" fmla="*/ 752256 w 1404720"/>
                  <a:gd name="connsiteY435" fmla="*/ 2273679 h 2812935"/>
                  <a:gd name="connsiteX436" fmla="*/ 711888 w 1404720"/>
                  <a:gd name="connsiteY436" fmla="*/ 2314047 h 2812935"/>
                  <a:gd name="connsiteX437" fmla="*/ 752256 w 1404720"/>
                  <a:gd name="connsiteY437" fmla="*/ 2354415 h 2812935"/>
                  <a:gd name="connsiteX438" fmla="*/ 792624 w 1404720"/>
                  <a:gd name="connsiteY438" fmla="*/ 2314047 h 2812935"/>
                  <a:gd name="connsiteX439" fmla="*/ 752256 w 1404720"/>
                  <a:gd name="connsiteY439" fmla="*/ 2273679 h 2812935"/>
                  <a:gd name="connsiteX440" fmla="*/ 667820 w 1404720"/>
                  <a:gd name="connsiteY440" fmla="*/ 2273679 h 2812935"/>
                  <a:gd name="connsiteX441" fmla="*/ 627452 w 1404720"/>
                  <a:gd name="connsiteY441" fmla="*/ 2314047 h 2812935"/>
                  <a:gd name="connsiteX442" fmla="*/ 667820 w 1404720"/>
                  <a:gd name="connsiteY442" fmla="*/ 2354415 h 2812935"/>
                  <a:gd name="connsiteX443" fmla="*/ 708188 w 1404720"/>
                  <a:gd name="connsiteY443" fmla="*/ 2314047 h 2812935"/>
                  <a:gd name="connsiteX444" fmla="*/ 667820 w 1404720"/>
                  <a:gd name="connsiteY444" fmla="*/ 2273679 h 2812935"/>
                  <a:gd name="connsiteX445" fmla="*/ 583384 w 1404720"/>
                  <a:gd name="connsiteY445" fmla="*/ 2273679 h 2812935"/>
                  <a:gd name="connsiteX446" fmla="*/ 543016 w 1404720"/>
                  <a:gd name="connsiteY446" fmla="*/ 2314047 h 2812935"/>
                  <a:gd name="connsiteX447" fmla="*/ 583384 w 1404720"/>
                  <a:gd name="connsiteY447" fmla="*/ 2354415 h 2812935"/>
                  <a:gd name="connsiteX448" fmla="*/ 623752 w 1404720"/>
                  <a:gd name="connsiteY448" fmla="*/ 2314047 h 2812935"/>
                  <a:gd name="connsiteX449" fmla="*/ 583384 w 1404720"/>
                  <a:gd name="connsiteY449" fmla="*/ 2273679 h 2812935"/>
                  <a:gd name="connsiteX450" fmla="*/ 498947 w 1404720"/>
                  <a:gd name="connsiteY450" fmla="*/ 2273679 h 2812935"/>
                  <a:gd name="connsiteX451" fmla="*/ 458579 w 1404720"/>
                  <a:gd name="connsiteY451" fmla="*/ 2314047 h 2812935"/>
                  <a:gd name="connsiteX452" fmla="*/ 498947 w 1404720"/>
                  <a:gd name="connsiteY452" fmla="*/ 2354415 h 2812935"/>
                  <a:gd name="connsiteX453" fmla="*/ 539315 w 1404720"/>
                  <a:gd name="connsiteY453" fmla="*/ 2314047 h 2812935"/>
                  <a:gd name="connsiteX454" fmla="*/ 498947 w 1404720"/>
                  <a:gd name="connsiteY454" fmla="*/ 2273679 h 2812935"/>
                  <a:gd name="connsiteX455" fmla="*/ 414511 w 1404720"/>
                  <a:gd name="connsiteY455" fmla="*/ 2273679 h 2812935"/>
                  <a:gd name="connsiteX456" fmla="*/ 374143 w 1404720"/>
                  <a:gd name="connsiteY456" fmla="*/ 2314047 h 2812935"/>
                  <a:gd name="connsiteX457" fmla="*/ 414511 w 1404720"/>
                  <a:gd name="connsiteY457" fmla="*/ 2354415 h 2812935"/>
                  <a:gd name="connsiteX458" fmla="*/ 454879 w 1404720"/>
                  <a:gd name="connsiteY458" fmla="*/ 2314047 h 2812935"/>
                  <a:gd name="connsiteX459" fmla="*/ 414511 w 1404720"/>
                  <a:gd name="connsiteY459" fmla="*/ 2273679 h 2812935"/>
                  <a:gd name="connsiteX460" fmla="*/ 330075 w 1404720"/>
                  <a:gd name="connsiteY460" fmla="*/ 2273679 h 2812935"/>
                  <a:gd name="connsiteX461" fmla="*/ 289707 w 1404720"/>
                  <a:gd name="connsiteY461" fmla="*/ 2314047 h 2812935"/>
                  <a:gd name="connsiteX462" fmla="*/ 330075 w 1404720"/>
                  <a:gd name="connsiteY462" fmla="*/ 2354415 h 2812935"/>
                  <a:gd name="connsiteX463" fmla="*/ 370443 w 1404720"/>
                  <a:gd name="connsiteY463" fmla="*/ 2314047 h 2812935"/>
                  <a:gd name="connsiteX464" fmla="*/ 330075 w 1404720"/>
                  <a:gd name="connsiteY464" fmla="*/ 2273679 h 2812935"/>
                  <a:gd name="connsiteX465" fmla="*/ 245639 w 1404720"/>
                  <a:gd name="connsiteY465" fmla="*/ 2273679 h 2812935"/>
                  <a:gd name="connsiteX466" fmla="*/ 205271 w 1404720"/>
                  <a:gd name="connsiteY466" fmla="*/ 2314047 h 2812935"/>
                  <a:gd name="connsiteX467" fmla="*/ 245639 w 1404720"/>
                  <a:gd name="connsiteY467" fmla="*/ 2354415 h 2812935"/>
                  <a:gd name="connsiteX468" fmla="*/ 286007 w 1404720"/>
                  <a:gd name="connsiteY468" fmla="*/ 2314047 h 2812935"/>
                  <a:gd name="connsiteX469" fmla="*/ 245639 w 1404720"/>
                  <a:gd name="connsiteY469" fmla="*/ 2273679 h 2812935"/>
                  <a:gd name="connsiteX470" fmla="*/ 161202 w 1404720"/>
                  <a:gd name="connsiteY470" fmla="*/ 2273679 h 2812935"/>
                  <a:gd name="connsiteX471" fmla="*/ 120834 w 1404720"/>
                  <a:gd name="connsiteY471" fmla="*/ 2314047 h 2812935"/>
                  <a:gd name="connsiteX472" fmla="*/ 161202 w 1404720"/>
                  <a:gd name="connsiteY472" fmla="*/ 2354415 h 2812935"/>
                  <a:gd name="connsiteX473" fmla="*/ 201570 w 1404720"/>
                  <a:gd name="connsiteY473" fmla="*/ 2314047 h 2812935"/>
                  <a:gd name="connsiteX474" fmla="*/ 161202 w 1404720"/>
                  <a:gd name="connsiteY474" fmla="*/ 2273679 h 2812935"/>
                  <a:gd name="connsiteX475" fmla="*/ 76766 w 1404720"/>
                  <a:gd name="connsiteY475" fmla="*/ 2273679 h 2812935"/>
                  <a:gd name="connsiteX476" fmla="*/ 36398 w 1404720"/>
                  <a:gd name="connsiteY476" fmla="*/ 2314047 h 2812935"/>
                  <a:gd name="connsiteX477" fmla="*/ 76766 w 1404720"/>
                  <a:gd name="connsiteY477" fmla="*/ 2354415 h 2812935"/>
                  <a:gd name="connsiteX478" fmla="*/ 117134 w 1404720"/>
                  <a:gd name="connsiteY478" fmla="*/ 2314047 h 2812935"/>
                  <a:gd name="connsiteX479" fmla="*/ 76766 w 1404720"/>
                  <a:gd name="connsiteY479" fmla="*/ 2273679 h 2812935"/>
                  <a:gd name="connsiteX480" fmla="*/ 1343312 w 1404720"/>
                  <a:gd name="connsiteY480" fmla="*/ 2187630 h 2812935"/>
                  <a:gd name="connsiteX481" fmla="*/ 1302944 w 1404720"/>
                  <a:gd name="connsiteY481" fmla="*/ 2227998 h 2812935"/>
                  <a:gd name="connsiteX482" fmla="*/ 1343312 w 1404720"/>
                  <a:gd name="connsiteY482" fmla="*/ 2268366 h 2812935"/>
                  <a:gd name="connsiteX483" fmla="*/ 1383680 w 1404720"/>
                  <a:gd name="connsiteY483" fmla="*/ 2227998 h 2812935"/>
                  <a:gd name="connsiteX484" fmla="*/ 1343312 w 1404720"/>
                  <a:gd name="connsiteY484" fmla="*/ 2187630 h 2812935"/>
                  <a:gd name="connsiteX485" fmla="*/ 1258874 w 1404720"/>
                  <a:gd name="connsiteY485" fmla="*/ 2187630 h 2812935"/>
                  <a:gd name="connsiteX486" fmla="*/ 1218506 w 1404720"/>
                  <a:gd name="connsiteY486" fmla="*/ 2227998 h 2812935"/>
                  <a:gd name="connsiteX487" fmla="*/ 1258874 w 1404720"/>
                  <a:gd name="connsiteY487" fmla="*/ 2268366 h 2812935"/>
                  <a:gd name="connsiteX488" fmla="*/ 1299242 w 1404720"/>
                  <a:gd name="connsiteY488" fmla="*/ 2227998 h 2812935"/>
                  <a:gd name="connsiteX489" fmla="*/ 1258874 w 1404720"/>
                  <a:gd name="connsiteY489" fmla="*/ 2187630 h 2812935"/>
                  <a:gd name="connsiteX490" fmla="*/ 1174438 w 1404720"/>
                  <a:gd name="connsiteY490" fmla="*/ 2187630 h 2812935"/>
                  <a:gd name="connsiteX491" fmla="*/ 1134070 w 1404720"/>
                  <a:gd name="connsiteY491" fmla="*/ 2227998 h 2812935"/>
                  <a:gd name="connsiteX492" fmla="*/ 1174438 w 1404720"/>
                  <a:gd name="connsiteY492" fmla="*/ 2268366 h 2812935"/>
                  <a:gd name="connsiteX493" fmla="*/ 1214806 w 1404720"/>
                  <a:gd name="connsiteY493" fmla="*/ 2227998 h 2812935"/>
                  <a:gd name="connsiteX494" fmla="*/ 1174438 w 1404720"/>
                  <a:gd name="connsiteY494" fmla="*/ 2187630 h 2812935"/>
                  <a:gd name="connsiteX495" fmla="*/ 1090002 w 1404720"/>
                  <a:gd name="connsiteY495" fmla="*/ 2187630 h 2812935"/>
                  <a:gd name="connsiteX496" fmla="*/ 1049634 w 1404720"/>
                  <a:gd name="connsiteY496" fmla="*/ 2227998 h 2812935"/>
                  <a:gd name="connsiteX497" fmla="*/ 1090002 w 1404720"/>
                  <a:gd name="connsiteY497" fmla="*/ 2268366 h 2812935"/>
                  <a:gd name="connsiteX498" fmla="*/ 1130370 w 1404720"/>
                  <a:gd name="connsiteY498" fmla="*/ 2227998 h 2812935"/>
                  <a:gd name="connsiteX499" fmla="*/ 1090002 w 1404720"/>
                  <a:gd name="connsiteY499" fmla="*/ 2187630 h 2812935"/>
                  <a:gd name="connsiteX500" fmla="*/ 1005565 w 1404720"/>
                  <a:gd name="connsiteY500" fmla="*/ 2187630 h 2812935"/>
                  <a:gd name="connsiteX501" fmla="*/ 965197 w 1404720"/>
                  <a:gd name="connsiteY501" fmla="*/ 2227998 h 2812935"/>
                  <a:gd name="connsiteX502" fmla="*/ 1005565 w 1404720"/>
                  <a:gd name="connsiteY502" fmla="*/ 2268366 h 2812935"/>
                  <a:gd name="connsiteX503" fmla="*/ 1045933 w 1404720"/>
                  <a:gd name="connsiteY503" fmla="*/ 2227998 h 2812935"/>
                  <a:gd name="connsiteX504" fmla="*/ 1005565 w 1404720"/>
                  <a:gd name="connsiteY504" fmla="*/ 2187630 h 2812935"/>
                  <a:gd name="connsiteX505" fmla="*/ 921129 w 1404720"/>
                  <a:gd name="connsiteY505" fmla="*/ 2187630 h 2812935"/>
                  <a:gd name="connsiteX506" fmla="*/ 880761 w 1404720"/>
                  <a:gd name="connsiteY506" fmla="*/ 2227998 h 2812935"/>
                  <a:gd name="connsiteX507" fmla="*/ 921129 w 1404720"/>
                  <a:gd name="connsiteY507" fmla="*/ 2268366 h 2812935"/>
                  <a:gd name="connsiteX508" fmla="*/ 961497 w 1404720"/>
                  <a:gd name="connsiteY508" fmla="*/ 2227998 h 2812935"/>
                  <a:gd name="connsiteX509" fmla="*/ 921129 w 1404720"/>
                  <a:gd name="connsiteY509" fmla="*/ 2187630 h 2812935"/>
                  <a:gd name="connsiteX510" fmla="*/ 836693 w 1404720"/>
                  <a:gd name="connsiteY510" fmla="*/ 2187630 h 2812935"/>
                  <a:gd name="connsiteX511" fmla="*/ 796325 w 1404720"/>
                  <a:gd name="connsiteY511" fmla="*/ 2227998 h 2812935"/>
                  <a:gd name="connsiteX512" fmla="*/ 836693 w 1404720"/>
                  <a:gd name="connsiteY512" fmla="*/ 2268366 h 2812935"/>
                  <a:gd name="connsiteX513" fmla="*/ 877061 w 1404720"/>
                  <a:gd name="connsiteY513" fmla="*/ 2227998 h 2812935"/>
                  <a:gd name="connsiteX514" fmla="*/ 836693 w 1404720"/>
                  <a:gd name="connsiteY514" fmla="*/ 2187630 h 2812935"/>
                  <a:gd name="connsiteX515" fmla="*/ 752256 w 1404720"/>
                  <a:gd name="connsiteY515" fmla="*/ 2187630 h 2812935"/>
                  <a:gd name="connsiteX516" fmla="*/ 711888 w 1404720"/>
                  <a:gd name="connsiteY516" fmla="*/ 2227998 h 2812935"/>
                  <a:gd name="connsiteX517" fmla="*/ 752256 w 1404720"/>
                  <a:gd name="connsiteY517" fmla="*/ 2268366 h 2812935"/>
                  <a:gd name="connsiteX518" fmla="*/ 792624 w 1404720"/>
                  <a:gd name="connsiteY518" fmla="*/ 2227998 h 2812935"/>
                  <a:gd name="connsiteX519" fmla="*/ 752256 w 1404720"/>
                  <a:gd name="connsiteY519" fmla="*/ 2187630 h 2812935"/>
                  <a:gd name="connsiteX520" fmla="*/ 667820 w 1404720"/>
                  <a:gd name="connsiteY520" fmla="*/ 2187630 h 2812935"/>
                  <a:gd name="connsiteX521" fmla="*/ 627452 w 1404720"/>
                  <a:gd name="connsiteY521" fmla="*/ 2227998 h 2812935"/>
                  <a:gd name="connsiteX522" fmla="*/ 667820 w 1404720"/>
                  <a:gd name="connsiteY522" fmla="*/ 2268366 h 2812935"/>
                  <a:gd name="connsiteX523" fmla="*/ 708188 w 1404720"/>
                  <a:gd name="connsiteY523" fmla="*/ 2227998 h 2812935"/>
                  <a:gd name="connsiteX524" fmla="*/ 667820 w 1404720"/>
                  <a:gd name="connsiteY524" fmla="*/ 2187630 h 2812935"/>
                  <a:gd name="connsiteX525" fmla="*/ 583384 w 1404720"/>
                  <a:gd name="connsiteY525" fmla="*/ 2187630 h 2812935"/>
                  <a:gd name="connsiteX526" fmla="*/ 543016 w 1404720"/>
                  <a:gd name="connsiteY526" fmla="*/ 2227998 h 2812935"/>
                  <a:gd name="connsiteX527" fmla="*/ 583384 w 1404720"/>
                  <a:gd name="connsiteY527" fmla="*/ 2268366 h 2812935"/>
                  <a:gd name="connsiteX528" fmla="*/ 623752 w 1404720"/>
                  <a:gd name="connsiteY528" fmla="*/ 2227998 h 2812935"/>
                  <a:gd name="connsiteX529" fmla="*/ 583384 w 1404720"/>
                  <a:gd name="connsiteY529" fmla="*/ 2187630 h 2812935"/>
                  <a:gd name="connsiteX530" fmla="*/ 498947 w 1404720"/>
                  <a:gd name="connsiteY530" fmla="*/ 2187630 h 2812935"/>
                  <a:gd name="connsiteX531" fmla="*/ 458579 w 1404720"/>
                  <a:gd name="connsiteY531" fmla="*/ 2227998 h 2812935"/>
                  <a:gd name="connsiteX532" fmla="*/ 498947 w 1404720"/>
                  <a:gd name="connsiteY532" fmla="*/ 2268366 h 2812935"/>
                  <a:gd name="connsiteX533" fmla="*/ 539315 w 1404720"/>
                  <a:gd name="connsiteY533" fmla="*/ 2227998 h 2812935"/>
                  <a:gd name="connsiteX534" fmla="*/ 498947 w 1404720"/>
                  <a:gd name="connsiteY534" fmla="*/ 2187630 h 2812935"/>
                  <a:gd name="connsiteX535" fmla="*/ 414511 w 1404720"/>
                  <a:gd name="connsiteY535" fmla="*/ 2187630 h 2812935"/>
                  <a:gd name="connsiteX536" fmla="*/ 374143 w 1404720"/>
                  <a:gd name="connsiteY536" fmla="*/ 2227998 h 2812935"/>
                  <a:gd name="connsiteX537" fmla="*/ 414511 w 1404720"/>
                  <a:gd name="connsiteY537" fmla="*/ 2268366 h 2812935"/>
                  <a:gd name="connsiteX538" fmla="*/ 454879 w 1404720"/>
                  <a:gd name="connsiteY538" fmla="*/ 2227998 h 2812935"/>
                  <a:gd name="connsiteX539" fmla="*/ 414511 w 1404720"/>
                  <a:gd name="connsiteY539" fmla="*/ 2187630 h 2812935"/>
                  <a:gd name="connsiteX540" fmla="*/ 330075 w 1404720"/>
                  <a:gd name="connsiteY540" fmla="*/ 2187630 h 2812935"/>
                  <a:gd name="connsiteX541" fmla="*/ 289707 w 1404720"/>
                  <a:gd name="connsiteY541" fmla="*/ 2227998 h 2812935"/>
                  <a:gd name="connsiteX542" fmla="*/ 330075 w 1404720"/>
                  <a:gd name="connsiteY542" fmla="*/ 2268366 h 2812935"/>
                  <a:gd name="connsiteX543" fmla="*/ 370443 w 1404720"/>
                  <a:gd name="connsiteY543" fmla="*/ 2227998 h 2812935"/>
                  <a:gd name="connsiteX544" fmla="*/ 330075 w 1404720"/>
                  <a:gd name="connsiteY544" fmla="*/ 2187630 h 2812935"/>
                  <a:gd name="connsiteX545" fmla="*/ 245639 w 1404720"/>
                  <a:gd name="connsiteY545" fmla="*/ 2187630 h 2812935"/>
                  <a:gd name="connsiteX546" fmla="*/ 205271 w 1404720"/>
                  <a:gd name="connsiteY546" fmla="*/ 2227998 h 2812935"/>
                  <a:gd name="connsiteX547" fmla="*/ 245639 w 1404720"/>
                  <a:gd name="connsiteY547" fmla="*/ 2268366 h 2812935"/>
                  <a:gd name="connsiteX548" fmla="*/ 286007 w 1404720"/>
                  <a:gd name="connsiteY548" fmla="*/ 2227998 h 2812935"/>
                  <a:gd name="connsiteX549" fmla="*/ 245639 w 1404720"/>
                  <a:gd name="connsiteY549" fmla="*/ 2187630 h 2812935"/>
                  <a:gd name="connsiteX550" fmla="*/ 161202 w 1404720"/>
                  <a:gd name="connsiteY550" fmla="*/ 2187630 h 2812935"/>
                  <a:gd name="connsiteX551" fmla="*/ 120834 w 1404720"/>
                  <a:gd name="connsiteY551" fmla="*/ 2227998 h 2812935"/>
                  <a:gd name="connsiteX552" fmla="*/ 161202 w 1404720"/>
                  <a:gd name="connsiteY552" fmla="*/ 2268366 h 2812935"/>
                  <a:gd name="connsiteX553" fmla="*/ 201570 w 1404720"/>
                  <a:gd name="connsiteY553" fmla="*/ 2227998 h 2812935"/>
                  <a:gd name="connsiteX554" fmla="*/ 161202 w 1404720"/>
                  <a:gd name="connsiteY554" fmla="*/ 2187630 h 2812935"/>
                  <a:gd name="connsiteX555" fmla="*/ 76766 w 1404720"/>
                  <a:gd name="connsiteY555" fmla="*/ 2187630 h 2812935"/>
                  <a:gd name="connsiteX556" fmla="*/ 36398 w 1404720"/>
                  <a:gd name="connsiteY556" fmla="*/ 2227998 h 2812935"/>
                  <a:gd name="connsiteX557" fmla="*/ 76766 w 1404720"/>
                  <a:gd name="connsiteY557" fmla="*/ 2268366 h 2812935"/>
                  <a:gd name="connsiteX558" fmla="*/ 117134 w 1404720"/>
                  <a:gd name="connsiteY558" fmla="*/ 2227998 h 2812935"/>
                  <a:gd name="connsiteX559" fmla="*/ 76766 w 1404720"/>
                  <a:gd name="connsiteY559" fmla="*/ 2187630 h 2812935"/>
                  <a:gd name="connsiteX560" fmla="*/ 1343312 w 1404720"/>
                  <a:gd name="connsiteY560" fmla="*/ 2101580 h 2812935"/>
                  <a:gd name="connsiteX561" fmla="*/ 1302944 w 1404720"/>
                  <a:gd name="connsiteY561" fmla="*/ 2141948 h 2812935"/>
                  <a:gd name="connsiteX562" fmla="*/ 1343312 w 1404720"/>
                  <a:gd name="connsiteY562" fmla="*/ 2182316 h 2812935"/>
                  <a:gd name="connsiteX563" fmla="*/ 1383680 w 1404720"/>
                  <a:gd name="connsiteY563" fmla="*/ 2141948 h 2812935"/>
                  <a:gd name="connsiteX564" fmla="*/ 1343312 w 1404720"/>
                  <a:gd name="connsiteY564" fmla="*/ 2101580 h 2812935"/>
                  <a:gd name="connsiteX565" fmla="*/ 1258874 w 1404720"/>
                  <a:gd name="connsiteY565" fmla="*/ 2101580 h 2812935"/>
                  <a:gd name="connsiteX566" fmla="*/ 1218506 w 1404720"/>
                  <a:gd name="connsiteY566" fmla="*/ 2141948 h 2812935"/>
                  <a:gd name="connsiteX567" fmla="*/ 1258874 w 1404720"/>
                  <a:gd name="connsiteY567" fmla="*/ 2182316 h 2812935"/>
                  <a:gd name="connsiteX568" fmla="*/ 1299242 w 1404720"/>
                  <a:gd name="connsiteY568" fmla="*/ 2141948 h 2812935"/>
                  <a:gd name="connsiteX569" fmla="*/ 1258874 w 1404720"/>
                  <a:gd name="connsiteY569" fmla="*/ 2101580 h 2812935"/>
                  <a:gd name="connsiteX570" fmla="*/ 1174438 w 1404720"/>
                  <a:gd name="connsiteY570" fmla="*/ 2101580 h 2812935"/>
                  <a:gd name="connsiteX571" fmla="*/ 1134070 w 1404720"/>
                  <a:gd name="connsiteY571" fmla="*/ 2141948 h 2812935"/>
                  <a:gd name="connsiteX572" fmla="*/ 1174438 w 1404720"/>
                  <a:gd name="connsiteY572" fmla="*/ 2182316 h 2812935"/>
                  <a:gd name="connsiteX573" fmla="*/ 1214806 w 1404720"/>
                  <a:gd name="connsiteY573" fmla="*/ 2141948 h 2812935"/>
                  <a:gd name="connsiteX574" fmla="*/ 1174438 w 1404720"/>
                  <a:gd name="connsiteY574" fmla="*/ 2101580 h 2812935"/>
                  <a:gd name="connsiteX575" fmla="*/ 1090002 w 1404720"/>
                  <a:gd name="connsiteY575" fmla="*/ 2101580 h 2812935"/>
                  <a:gd name="connsiteX576" fmla="*/ 1049634 w 1404720"/>
                  <a:gd name="connsiteY576" fmla="*/ 2141948 h 2812935"/>
                  <a:gd name="connsiteX577" fmla="*/ 1090002 w 1404720"/>
                  <a:gd name="connsiteY577" fmla="*/ 2182316 h 2812935"/>
                  <a:gd name="connsiteX578" fmla="*/ 1130370 w 1404720"/>
                  <a:gd name="connsiteY578" fmla="*/ 2141948 h 2812935"/>
                  <a:gd name="connsiteX579" fmla="*/ 1090002 w 1404720"/>
                  <a:gd name="connsiteY579" fmla="*/ 2101580 h 2812935"/>
                  <a:gd name="connsiteX580" fmla="*/ 1005565 w 1404720"/>
                  <a:gd name="connsiteY580" fmla="*/ 2101580 h 2812935"/>
                  <a:gd name="connsiteX581" fmla="*/ 965197 w 1404720"/>
                  <a:gd name="connsiteY581" fmla="*/ 2141948 h 2812935"/>
                  <a:gd name="connsiteX582" fmla="*/ 1005565 w 1404720"/>
                  <a:gd name="connsiteY582" fmla="*/ 2182316 h 2812935"/>
                  <a:gd name="connsiteX583" fmla="*/ 1045933 w 1404720"/>
                  <a:gd name="connsiteY583" fmla="*/ 2141948 h 2812935"/>
                  <a:gd name="connsiteX584" fmla="*/ 1005565 w 1404720"/>
                  <a:gd name="connsiteY584" fmla="*/ 2101580 h 2812935"/>
                  <a:gd name="connsiteX585" fmla="*/ 921129 w 1404720"/>
                  <a:gd name="connsiteY585" fmla="*/ 2101580 h 2812935"/>
                  <a:gd name="connsiteX586" fmla="*/ 880761 w 1404720"/>
                  <a:gd name="connsiteY586" fmla="*/ 2141948 h 2812935"/>
                  <a:gd name="connsiteX587" fmla="*/ 921129 w 1404720"/>
                  <a:gd name="connsiteY587" fmla="*/ 2182316 h 2812935"/>
                  <a:gd name="connsiteX588" fmla="*/ 961497 w 1404720"/>
                  <a:gd name="connsiteY588" fmla="*/ 2141948 h 2812935"/>
                  <a:gd name="connsiteX589" fmla="*/ 921129 w 1404720"/>
                  <a:gd name="connsiteY589" fmla="*/ 2101580 h 2812935"/>
                  <a:gd name="connsiteX590" fmla="*/ 836693 w 1404720"/>
                  <a:gd name="connsiteY590" fmla="*/ 2101580 h 2812935"/>
                  <a:gd name="connsiteX591" fmla="*/ 796325 w 1404720"/>
                  <a:gd name="connsiteY591" fmla="*/ 2141948 h 2812935"/>
                  <a:gd name="connsiteX592" fmla="*/ 836693 w 1404720"/>
                  <a:gd name="connsiteY592" fmla="*/ 2182316 h 2812935"/>
                  <a:gd name="connsiteX593" fmla="*/ 877061 w 1404720"/>
                  <a:gd name="connsiteY593" fmla="*/ 2141948 h 2812935"/>
                  <a:gd name="connsiteX594" fmla="*/ 836693 w 1404720"/>
                  <a:gd name="connsiteY594" fmla="*/ 2101580 h 2812935"/>
                  <a:gd name="connsiteX595" fmla="*/ 752256 w 1404720"/>
                  <a:gd name="connsiteY595" fmla="*/ 2101580 h 2812935"/>
                  <a:gd name="connsiteX596" fmla="*/ 711888 w 1404720"/>
                  <a:gd name="connsiteY596" fmla="*/ 2141948 h 2812935"/>
                  <a:gd name="connsiteX597" fmla="*/ 752256 w 1404720"/>
                  <a:gd name="connsiteY597" fmla="*/ 2182316 h 2812935"/>
                  <a:gd name="connsiteX598" fmla="*/ 792624 w 1404720"/>
                  <a:gd name="connsiteY598" fmla="*/ 2141948 h 2812935"/>
                  <a:gd name="connsiteX599" fmla="*/ 752256 w 1404720"/>
                  <a:gd name="connsiteY599" fmla="*/ 2101580 h 2812935"/>
                  <a:gd name="connsiteX600" fmla="*/ 667820 w 1404720"/>
                  <a:gd name="connsiteY600" fmla="*/ 2101580 h 2812935"/>
                  <a:gd name="connsiteX601" fmla="*/ 627452 w 1404720"/>
                  <a:gd name="connsiteY601" fmla="*/ 2141948 h 2812935"/>
                  <a:gd name="connsiteX602" fmla="*/ 667820 w 1404720"/>
                  <a:gd name="connsiteY602" fmla="*/ 2182316 h 2812935"/>
                  <a:gd name="connsiteX603" fmla="*/ 708188 w 1404720"/>
                  <a:gd name="connsiteY603" fmla="*/ 2141948 h 2812935"/>
                  <a:gd name="connsiteX604" fmla="*/ 667820 w 1404720"/>
                  <a:gd name="connsiteY604" fmla="*/ 2101580 h 2812935"/>
                  <a:gd name="connsiteX605" fmla="*/ 583384 w 1404720"/>
                  <a:gd name="connsiteY605" fmla="*/ 2101580 h 2812935"/>
                  <a:gd name="connsiteX606" fmla="*/ 543016 w 1404720"/>
                  <a:gd name="connsiteY606" fmla="*/ 2141948 h 2812935"/>
                  <a:gd name="connsiteX607" fmla="*/ 583384 w 1404720"/>
                  <a:gd name="connsiteY607" fmla="*/ 2182316 h 2812935"/>
                  <a:gd name="connsiteX608" fmla="*/ 623752 w 1404720"/>
                  <a:gd name="connsiteY608" fmla="*/ 2141948 h 2812935"/>
                  <a:gd name="connsiteX609" fmla="*/ 583384 w 1404720"/>
                  <a:gd name="connsiteY609" fmla="*/ 2101580 h 2812935"/>
                  <a:gd name="connsiteX610" fmla="*/ 498947 w 1404720"/>
                  <a:gd name="connsiteY610" fmla="*/ 2101580 h 2812935"/>
                  <a:gd name="connsiteX611" fmla="*/ 458579 w 1404720"/>
                  <a:gd name="connsiteY611" fmla="*/ 2141948 h 2812935"/>
                  <a:gd name="connsiteX612" fmla="*/ 498947 w 1404720"/>
                  <a:gd name="connsiteY612" fmla="*/ 2182316 h 2812935"/>
                  <a:gd name="connsiteX613" fmla="*/ 539315 w 1404720"/>
                  <a:gd name="connsiteY613" fmla="*/ 2141948 h 2812935"/>
                  <a:gd name="connsiteX614" fmla="*/ 498947 w 1404720"/>
                  <a:gd name="connsiteY614" fmla="*/ 2101580 h 2812935"/>
                  <a:gd name="connsiteX615" fmla="*/ 414511 w 1404720"/>
                  <a:gd name="connsiteY615" fmla="*/ 2101580 h 2812935"/>
                  <a:gd name="connsiteX616" fmla="*/ 374143 w 1404720"/>
                  <a:gd name="connsiteY616" fmla="*/ 2141948 h 2812935"/>
                  <a:gd name="connsiteX617" fmla="*/ 414511 w 1404720"/>
                  <a:gd name="connsiteY617" fmla="*/ 2182316 h 2812935"/>
                  <a:gd name="connsiteX618" fmla="*/ 454879 w 1404720"/>
                  <a:gd name="connsiteY618" fmla="*/ 2141948 h 2812935"/>
                  <a:gd name="connsiteX619" fmla="*/ 414511 w 1404720"/>
                  <a:gd name="connsiteY619" fmla="*/ 2101580 h 2812935"/>
                  <a:gd name="connsiteX620" fmla="*/ 330075 w 1404720"/>
                  <a:gd name="connsiteY620" fmla="*/ 2101580 h 2812935"/>
                  <a:gd name="connsiteX621" fmla="*/ 289707 w 1404720"/>
                  <a:gd name="connsiteY621" fmla="*/ 2141948 h 2812935"/>
                  <a:gd name="connsiteX622" fmla="*/ 330075 w 1404720"/>
                  <a:gd name="connsiteY622" fmla="*/ 2182316 h 2812935"/>
                  <a:gd name="connsiteX623" fmla="*/ 370443 w 1404720"/>
                  <a:gd name="connsiteY623" fmla="*/ 2141948 h 2812935"/>
                  <a:gd name="connsiteX624" fmla="*/ 330075 w 1404720"/>
                  <a:gd name="connsiteY624" fmla="*/ 2101580 h 2812935"/>
                  <a:gd name="connsiteX625" fmla="*/ 245639 w 1404720"/>
                  <a:gd name="connsiteY625" fmla="*/ 2101580 h 2812935"/>
                  <a:gd name="connsiteX626" fmla="*/ 205271 w 1404720"/>
                  <a:gd name="connsiteY626" fmla="*/ 2141948 h 2812935"/>
                  <a:gd name="connsiteX627" fmla="*/ 245639 w 1404720"/>
                  <a:gd name="connsiteY627" fmla="*/ 2182316 h 2812935"/>
                  <a:gd name="connsiteX628" fmla="*/ 286007 w 1404720"/>
                  <a:gd name="connsiteY628" fmla="*/ 2141948 h 2812935"/>
                  <a:gd name="connsiteX629" fmla="*/ 245639 w 1404720"/>
                  <a:gd name="connsiteY629" fmla="*/ 2101580 h 2812935"/>
                  <a:gd name="connsiteX630" fmla="*/ 161202 w 1404720"/>
                  <a:gd name="connsiteY630" fmla="*/ 2101580 h 2812935"/>
                  <a:gd name="connsiteX631" fmla="*/ 120834 w 1404720"/>
                  <a:gd name="connsiteY631" fmla="*/ 2141948 h 2812935"/>
                  <a:gd name="connsiteX632" fmla="*/ 161202 w 1404720"/>
                  <a:gd name="connsiteY632" fmla="*/ 2182316 h 2812935"/>
                  <a:gd name="connsiteX633" fmla="*/ 201570 w 1404720"/>
                  <a:gd name="connsiteY633" fmla="*/ 2141948 h 2812935"/>
                  <a:gd name="connsiteX634" fmla="*/ 161202 w 1404720"/>
                  <a:gd name="connsiteY634" fmla="*/ 2101580 h 2812935"/>
                  <a:gd name="connsiteX635" fmla="*/ 76766 w 1404720"/>
                  <a:gd name="connsiteY635" fmla="*/ 2101580 h 2812935"/>
                  <a:gd name="connsiteX636" fmla="*/ 36398 w 1404720"/>
                  <a:gd name="connsiteY636" fmla="*/ 2141948 h 2812935"/>
                  <a:gd name="connsiteX637" fmla="*/ 76766 w 1404720"/>
                  <a:gd name="connsiteY637" fmla="*/ 2182316 h 2812935"/>
                  <a:gd name="connsiteX638" fmla="*/ 117134 w 1404720"/>
                  <a:gd name="connsiteY638" fmla="*/ 2141948 h 2812935"/>
                  <a:gd name="connsiteX639" fmla="*/ 76766 w 1404720"/>
                  <a:gd name="connsiteY639" fmla="*/ 2101580 h 2812935"/>
                  <a:gd name="connsiteX640" fmla="*/ 1343312 w 1404720"/>
                  <a:gd name="connsiteY640" fmla="*/ 2015531 h 2812935"/>
                  <a:gd name="connsiteX641" fmla="*/ 1302944 w 1404720"/>
                  <a:gd name="connsiteY641" fmla="*/ 2055899 h 2812935"/>
                  <a:gd name="connsiteX642" fmla="*/ 1343312 w 1404720"/>
                  <a:gd name="connsiteY642" fmla="*/ 2096267 h 2812935"/>
                  <a:gd name="connsiteX643" fmla="*/ 1383680 w 1404720"/>
                  <a:gd name="connsiteY643" fmla="*/ 2055899 h 2812935"/>
                  <a:gd name="connsiteX644" fmla="*/ 1343312 w 1404720"/>
                  <a:gd name="connsiteY644" fmla="*/ 2015531 h 2812935"/>
                  <a:gd name="connsiteX645" fmla="*/ 1258874 w 1404720"/>
                  <a:gd name="connsiteY645" fmla="*/ 2015531 h 2812935"/>
                  <a:gd name="connsiteX646" fmla="*/ 1218506 w 1404720"/>
                  <a:gd name="connsiteY646" fmla="*/ 2055899 h 2812935"/>
                  <a:gd name="connsiteX647" fmla="*/ 1258874 w 1404720"/>
                  <a:gd name="connsiteY647" fmla="*/ 2096267 h 2812935"/>
                  <a:gd name="connsiteX648" fmla="*/ 1299242 w 1404720"/>
                  <a:gd name="connsiteY648" fmla="*/ 2055899 h 2812935"/>
                  <a:gd name="connsiteX649" fmla="*/ 1258874 w 1404720"/>
                  <a:gd name="connsiteY649" fmla="*/ 2015531 h 2812935"/>
                  <a:gd name="connsiteX650" fmla="*/ 1174438 w 1404720"/>
                  <a:gd name="connsiteY650" fmla="*/ 2015531 h 2812935"/>
                  <a:gd name="connsiteX651" fmla="*/ 1134070 w 1404720"/>
                  <a:gd name="connsiteY651" fmla="*/ 2055899 h 2812935"/>
                  <a:gd name="connsiteX652" fmla="*/ 1174438 w 1404720"/>
                  <a:gd name="connsiteY652" fmla="*/ 2096267 h 2812935"/>
                  <a:gd name="connsiteX653" fmla="*/ 1214806 w 1404720"/>
                  <a:gd name="connsiteY653" fmla="*/ 2055899 h 2812935"/>
                  <a:gd name="connsiteX654" fmla="*/ 1174438 w 1404720"/>
                  <a:gd name="connsiteY654" fmla="*/ 2015531 h 2812935"/>
                  <a:gd name="connsiteX655" fmla="*/ 1090002 w 1404720"/>
                  <a:gd name="connsiteY655" fmla="*/ 2015531 h 2812935"/>
                  <a:gd name="connsiteX656" fmla="*/ 1049634 w 1404720"/>
                  <a:gd name="connsiteY656" fmla="*/ 2055899 h 2812935"/>
                  <a:gd name="connsiteX657" fmla="*/ 1090002 w 1404720"/>
                  <a:gd name="connsiteY657" fmla="*/ 2096267 h 2812935"/>
                  <a:gd name="connsiteX658" fmla="*/ 1130370 w 1404720"/>
                  <a:gd name="connsiteY658" fmla="*/ 2055899 h 2812935"/>
                  <a:gd name="connsiteX659" fmla="*/ 1090002 w 1404720"/>
                  <a:gd name="connsiteY659" fmla="*/ 2015531 h 2812935"/>
                  <a:gd name="connsiteX660" fmla="*/ 1005565 w 1404720"/>
                  <a:gd name="connsiteY660" fmla="*/ 2015531 h 2812935"/>
                  <a:gd name="connsiteX661" fmla="*/ 965197 w 1404720"/>
                  <a:gd name="connsiteY661" fmla="*/ 2055899 h 2812935"/>
                  <a:gd name="connsiteX662" fmla="*/ 1005565 w 1404720"/>
                  <a:gd name="connsiteY662" fmla="*/ 2096267 h 2812935"/>
                  <a:gd name="connsiteX663" fmla="*/ 1045933 w 1404720"/>
                  <a:gd name="connsiteY663" fmla="*/ 2055899 h 2812935"/>
                  <a:gd name="connsiteX664" fmla="*/ 1005565 w 1404720"/>
                  <a:gd name="connsiteY664" fmla="*/ 2015531 h 2812935"/>
                  <a:gd name="connsiteX665" fmla="*/ 921129 w 1404720"/>
                  <a:gd name="connsiteY665" fmla="*/ 2015531 h 2812935"/>
                  <a:gd name="connsiteX666" fmla="*/ 880761 w 1404720"/>
                  <a:gd name="connsiteY666" fmla="*/ 2055899 h 2812935"/>
                  <a:gd name="connsiteX667" fmla="*/ 921129 w 1404720"/>
                  <a:gd name="connsiteY667" fmla="*/ 2096267 h 2812935"/>
                  <a:gd name="connsiteX668" fmla="*/ 961497 w 1404720"/>
                  <a:gd name="connsiteY668" fmla="*/ 2055899 h 2812935"/>
                  <a:gd name="connsiteX669" fmla="*/ 921129 w 1404720"/>
                  <a:gd name="connsiteY669" fmla="*/ 2015531 h 2812935"/>
                  <a:gd name="connsiteX670" fmla="*/ 836693 w 1404720"/>
                  <a:gd name="connsiteY670" fmla="*/ 2015531 h 2812935"/>
                  <a:gd name="connsiteX671" fmla="*/ 796325 w 1404720"/>
                  <a:gd name="connsiteY671" fmla="*/ 2055899 h 2812935"/>
                  <a:gd name="connsiteX672" fmla="*/ 836693 w 1404720"/>
                  <a:gd name="connsiteY672" fmla="*/ 2096267 h 2812935"/>
                  <a:gd name="connsiteX673" fmla="*/ 877061 w 1404720"/>
                  <a:gd name="connsiteY673" fmla="*/ 2055899 h 2812935"/>
                  <a:gd name="connsiteX674" fmla="*/ 836693 w 1404720"/>
                  <a:gd name="connsiteY674" fmla="*/ 2015531 h 2812935"/>
                  <a:gd name="connsiteX675" fmla="*/ 752256 w 1404720"/>
                  <a:gd name="connsiteY675" fmla="*/ 2015531 h 2812935"/>
                  <a:gd name="connsiteX676" fmla="*/ 711888 w 1404720"/>
                  <a:gd name="connsiteY676" fmla="*/ 2055899 h 2812935"/>
                  <a:gd name="connsiteX677" fmla="*/ 752256 w 1404720"/>
                  <a:gd name="connsiteY677" fmla="*/ 2096267 h 2812935"/>
                  <a:gd name="connsiteX678" fmla="*/ 792624 w 1404720"/>
                  <a:gd name="connsiteY678" fmla="*/ 2055899 h 2812935"/>
                  <a:gd name="connsiteX679" fmla="*/ 752256 w 1404720"/>
                  <a:gd name="connsiteY679" fmla="*/ 2015531 h 2812935"/>
                  <a:gd name="connsiteX680" fmla="*/ 667820 w 1404720"/>
                  <a:gd name="connsiteY680" fmla="*/ 2015531 h 2812935"/>
                  <a:gd name="connsiteX681" fmla="*/ 627452 w 1404720"/>
                  <a:gd name="connsiteY681" fmla="*/ 2055899 h 2812935"/>
                  <a:gd name="connsiteX682" fmla="*/ 667820 w 1404720"/>
                  <a:gd name="connsiteY682" fmla="*/ 2096267 h 2812935"/>
                  <a:gd name="connsiteX683" fmla="*/ 708188 w 1404720"/>
                  <a:gd name="connsiteY683" fmla="*/ 2055899 h 2812935"/>
                  <a:gd name="connsiteX684" fmla="*/ 667820 w 1404720"/>
                  <a:gd name="connsiteY684" fmla="*/ 2015531 h 2812935"/>
                  <a:gd name="connsiteX685" fmla="*/ 583384 w 1404720"/>
                  <a:gd name="connsiteY685" fmla="*/ 2015531 h 2812935"/>
                  <a:gd name="connsiteX686" fmla="*/ 543016 w 1404720"/>
                  <a:gd name="connsiteY686" fmla="*/ 2055899 h 2812935"/>
                  <a:gd name="connsiteX687" fmla="*/ 583384 w 1404720"/>
                  <a:gd name="connsiteY687" fmla="*/ 2096267 h 2812935"/>
                  <a:gd name="connsiteX688" fmla="*/ 623752 w 1404720"/>
                  <a:gd name="connsiteY688" fmla="*/ 2055899 h 2812935"/>
                  <a:gd name="connsiteX689" fmla="*/ 583384 w 1404720"/>
                  <a:gd name="connsiteY689" fmla="*/ 2015531 h 2812935"/>
                  <a:gd name="connsiteX690" fmla="*/ 498947 w 1404720"/>
                  <a:gd name="connsiteY690" fmla="*/ 2015531 h 2812935"/>
                  <a:gd name="connsiteX691" fmla="*/ 458579 w 1404720"/>
                  <a:gd name="connsiteY691" fmla="*/ 2055899 h 2812935"/>
                  <a:gd name="connsiteX692" fmla="*/ 498947 w 1404720"/>
                  <a:gd name="connsiteY692" fmla="*/ 2096267 h 2812935"/>
                  <a:gd name="connsiteX693" fmla="*/ 539315 w 1404720"/>
                  <a:gd name="connsiteY693" fmla="*/ 2055899 h 2812935"/>
                  <a:gd name="connsiteX694" fmla="*/ 498947 w 1404720"/>
                  <a:gd name="connsiteY694" fmla="*/ 2015531 h 2812935"/>
                  <a:gd name="connsiteX695" fmla="*/ 414511 w 1404720"/>
                  <a:gd name="connsiteY695" fmla="*/ 2015531 h 2812935"/>
                  <a:gd name="connsiteX696" fmla="*/ 374143 w 1404720"/>
                  <a:gd name="connsiteY696" fmla="*/ 2055899 h 2812935"/>
                  <a:gd name="connsiteX697" fmla="*/ 414511 w 1404720"/>
                  <a:gd name="connsiteY697" fmla="*/ 2096267 h 2812935"/>
                  <a:gd name="connsiteX698" fmla="*/ 454879 w 1404720"/>
                  <a:gd name="connsiteY698" fmla="*/ 2055899 h 2812935"/>
                  <a:gd name="connsiteX699" fmla="*/ 414511 w 1404720"/>
                  <a:gd name="connsiteY699" fmla="*/ 2015531 h 2812935"/>
                  <a:gd name="connsiteX700" fmla="*/ 330075 w 1404720"/>
                  <a:gd name="connsiteY700" fmla="*/ 2015531 h 2812935"/>
                  <a:gd name="connsiteX701" fmla="*/ 289707 w 1404720"/>
                  <a:gd name="connsiteY701" fmla="*/ 2055899 h 2812935"/>
                  <a:gd name="connsiteX702" fmla="*/ 330075 w 1404720"/>
                  <a:gd name="connsiteY702" fmla="*/ 2096267 h 2812935"/>
                  <a:gd name="connsiteX703" fmla="*/ 370443 w 1404720"/>
                  <a:gd name="connsiteY703" fmla="*/ 2055899 h 2812935"/>
                  <a:gd name="connsiteX704" fmla="*/ 330075 w 1404720"/>
                  <a:gd name="connsiteY704" fmla="*/ 2015531 h 2812935"/>
                  <a:gd name="connsiteX705" fmla="*/ 245639 w 1404720"/>
                  <a:gd name="connsiteY705" fmla="*/ 2015531 h 2812935"/>
                  <a:gd name="connsiteX706" fmla="*/ 205271 w 1404720"/>
                  <a:gd name="connsiteY706" fmla="*/ 2055899 h 2812935"/>
                  <a:gd name="connsiteX707" fmla="*/ 245639 w 1404720"/>
                  <a:gd name="connsiteY707" fmla="*/ 2096267 h 2812935"/>
                  <a:gd name="connsiteX708" fmla="*/ 286007 w 1404720"/>
                  <a:gd name="connsiteY708" fmla="*/ 2055899 h 2812935"/>
                  <a:gd name="connsiteX709" fmla="*/ 245639 w 1404720"/>
                  <a:gd name="connsiteY709" fmla="*/ 2015531 h 2812935"/>
                  <a:gd name="connsiteX710" fmla="*/ 161202 w 1404720"/>
                  <a:gd name="connsiteY710" fmla="*/ 2015531 h 2812935"/>
                  <a:gd name="connsiteX711" fmla="*/ 120834 w 1404720"/>
                  <a:gd name="connsiteY711" fmla="*/ 2055899 h 2812935"/>
                  <a:gd name="connsiteX712" fmla="*/ 161202 w 1404720"/>
                  <a:gd name="connsiteY712" fmla="*/ 2096267 h 2812935"/>
                  <a:gd name="connsiteX713" fmla="*/ 201570 w 1404720"/>
                  <a:gd name="connsiteY713" fmla="*/ 2055899 h 2812935"/>
                  <a:gd name="connsiteX714" fmla="*/ 161202 w 1404720"/>
                  <a:gd name="connsiteY714" fmla="*/ 2015531 h 2812935"/>
                  <a:gd name="connsiteX715" fmla="*/ 76766 w 1404720"/>
                  <a:gd name="connsiteY715" fmla="*/ 2015531 h 2812935"/>
                  <a:gd name="connsiteX716" fmla="*/ 36398 w 1404720"/>
                  <a:gd name="connsiteY716" fmla="*/ 2055899 h 2812935"/>
                  <a:gd name="connsiteX717" fmla="*/ 76766 w 1404720"/>
                  <a:gd name="connsiteY717" fmla="*/ 2096267 h 2812935"/>
                  <a:gd name="connsiteX718" fmla="*/ 117134 w 1404720"/>
                  <a:gd name="connsiteY718" fmla="*/ 2055899 h 2812935"/>
                  <a:gd name="connsiteX719" fmla="*/ 76766 w 1404720"/>
                  <a:gd name="connsiteY719" fmla="*/ 2015531 h 2812935"/>
                  <a:gd name="connsiteX720" fmla="*/ 1343312 w 1404720"/>
                  <a:gd name="connsiteY720" fmla="*/ 1929482 h 2812935"/>
                  <a:gd name="connsiteX721" fmla="*/ 1302944 w 1404720"/>
                  <a:gd name="connsiteY721" fmla="*/ 1969850 h 2812935"/>
                  <a:gd name="connsiteX722" fmla="*/ 1343312 w 1404720"/>
                  <a:gd name="connsiteY722" fmla="*/ 2010218 h 2812935"/>
                  <a:gd name="connsiteX723" fmla="*/ 1383680 w 1404720"/>
                  <a:gd name="connsiteY723" fmla="*/ 1969850 h 2812935"/>
                  <a:gd name="connsiteX724" fmla="*/ 1343312 w 1404720"/>
                  <a:gd name="connsiteY724" fmla="*/ 1929482 h 2812935"/>
                  <a:gd name="connsiteX725" fmla="*/ 1258874 w 1404720"/>
                  <a:gd name="connsiteY725" fmla="*/ 1929482 h 2812935"/>
                  <a:gd name="connsiteX726" fmla="*/ 1218506 w 1404720"/>
                  <a:gd name="connsiteY726" fmla="*/ 1969850 h 2812935"/>
                  <a:gd name="connsiteX727" fmla="*/ 1258874 w 1404720"/>
                  <a:gd name="connsiteY727" fmla="*/ 2010218 h 2812935"/>
                  <a:gd name="connsiteX728" fmla="*/ 1299242 w 1404720"/>
                  <a:gd name="connsiteY728" fmla="*/ 1969850 h 2812935"/>
                  <a:gd name="connsiteX729" fmla="*/ 1258874 w 1404720"/>
                  <a:gd name="connsiteY729" fmla="*/ 1929482 h 2812935"/>
                  <a:gd name="connsiteX730" fmla="*/ 1174438 w 1404720"/>
                  <a:gd name="connsiteY730" fmla="*/ 1929482 h 2812935"/>
                  <a:gd name="connsiteX731" fmla="*/ 1134070 w 1404720"/>
                  <a:gd name="connsiteY731" fmla="*/ 1969850 h 2812935"/>
                  <a:gd name="connsiteX732" fmla="*/ 1174438 w 1404720"/>
                  <a:gd name="connsiteY732" fmla="*/ 2010218 h 2812935"/>
                  <a:gd name="connsiteX733" fmla="*/ 1214806 w 1404720"/>
                  <a:gd name="connsiteY733" fmla="*/ 1969850 h 2812935"/>
                  <a:gd name="connsiteX734" fmla="*/ 1174438 w 1404720"/>
                  <a:gd name="connsiteY734" fmla="*/ 1929482 h 2812935"/>
                  <a:gd name="connsiteX735" fmla="*/ 1090002 w 1404720"/>
                  <a:gd name="connsiteY735" fmla="*/ 1929482 h 2812935"/>
                  <a:gd name="connsiteX736" fmla="*/ 1049634 w 1404720"/>
                  <a:gd name="connsiteY736" fmla="*/ 1969850 h 2812935"/>
                  <a:gd name="connsiteX737" fmla="*/ 1090002 w 1404720"/>
                  <a:gd name="connsiteY737" fmla="*/ 2010218 h 2812935"/>
                  <a:gd name="connsiteX738" fmla="*/ 1130370 w 1404720"/>
                  <a:gd name="connsiteY738" fmla="*/ 1969850 h 2812935"/>
                  <a:gd name="connsiteX739" fmla="*/ 1090002 w 1404720"/>
                  <a:gd name="connsiteY739" fmla="*/ 1929482 h 2812935"/>
                  <a:gd name="connsiteX740" fmla="*/ 1005565 w 1404720"/>
                  <a:gd name="connsiteY740" fmla="*/ 1929482 h 2812935"/>
                  <a:gd name="connsiteX741" fmla="*/ 965197 w 1404720"/>
                  <a:gd name="connsiteY741" fmla="*/ 1969850 h 2812935"/>
                  <a:gd name="connsiteX742" fmla="*/ 1005565 w 1404720"/>
                  <a:gd name="connsiteY742" fmla="*/ 2010218 h 2812935"/>
                  <a:gd name="connsiteX743" fmla="*/ 1045933 w 1404720"/>
                  <a:gd name="connsiteY743" fmla="*/ 1969850 h 2812935"/>
                  <a:gd name="connsiteX744" fmla="*/ 1005565 w 1404720"/>
                  <a:gd name="connsiteY744" fmla="*/ 1929482 h 2812935"/>
                  <a:gd name="connsiteX745" fmla="*/ 921129 w 1404720"/>
                  <a:gd name="connsiteY745" fmla="*/ 1929482 h 2812935"/>
                  <a:gd name="connsiteX746" fmla="*/ 880761 w 1404720"/>
                  <a:gd name="connsiteY746" fmla="*/ 1969850 h 2812935"/>
                  <a:gd name="connsiteX747" fmla="*/ 921129 w 1404720"/>
                  <a:gd name="connsiteY747" fmla="*/ 2010218 h 2812935"/>
                  <a:gd name="connsiteX748" fmla="*/ 961497 w 1404720"/>
                  <a:gd name="connsiteY748" fmla="*/ 1969850 h 2812935"/>
                  <a:gd name="connsiteX749" fmla="*/ 921129 w 1404720"/>
                  <a:gd name="connsiteY749" fmla="*/ 1929482 h 2812935"/>
                  <a:gd name="connsiteX750" fmla="*/ 836693 w 1404720"/>
                  <a:gd name="connsiteY750" fmla="*/ 1929482 h 2812935"/>
                  <a:gd name="connsiteX751" fmla="*/ 796325 w 1404720"/>
                  <a:gd name="connsiteY751" fmla="*/ 1969850 h 2812935"/>
                  <a:gd name="connsiteX752" fmla="*/ 836693 w 1404720"/>
                  <a:gd name="connsiteY752" fmla="*/ 2010218 h 2812935"/>
                  <a:gd name="connsiteX753" fmla="*/ 877061 w 1404720"/>
                  <a:gd name="connsiteY753" fmla="*/ 1969850 h 2812935"/>
                  <a:gd name="connsiteX754" fmla="*/ 836693 w 1404720"/>
                  <a:gd name="connsiteY754" fmla="*/ 1929482 h 2812935"/>
                  <a:gd name="connsiteX755" fmla="*/ 752256 w 1404720"/>
                  <a:gd name="connsiteY755" fmla="*/ 1929482 h 2812935"/>
                  <a:gd name="connsiteX756" fmla="*/ 711888 w 1404720"/>
                  <a:gd name="connsiteY756" fmla="*/ 1969850 h 2812935"/>
                  <a:gd name="connsiteX757" fmla="*/ 752256 w 1404720"/>
                  <a:gd name="connsiteY757" fmla="*/ 2010218 h 2812935"/>
                  <a:gd name="connsiteX758" fmla="*/ 792624 w 1404720"/>
                  <a:gd name="connsiteY758" fmla="*/ 1969850 h 2812935"/>
                  <a:gd name="connsiteX759" fmla="*/ 752256 w 1404720"/>
                  <a:gd name="connsiteY759" fmla="*/ 1929482 h 2812935"/>
                  <a:gd name="connsiteX760" fmla="*/ 667820 w 1404720"/>
                  <a:gd name="connsiteY760" fmla="*/ 1929482 h 2812935"/>
                  <a:gd name="connsiteX761" fmla="*/ 627452 w 1404720"/>
                  <a:gd name="connsiteY761" fmla="*/ 1969850 h 2812935"/>
                  <a:gd name="connsiteX762" fmla="*/ 667820 w 1404720"/>
                  <a:gd name="connsiteY762" fmla="*/ 2010218 h 2812935"/>
                  <a:gd name="connsiteX763" fmla="*/ 708188 w 1404720"/>
                  <a:gd name="connsiteY763" fmla="*/ 1969850 h 2812935"/>
                  <a:gd name="connsiteX764" fmla="*/ 667820 w 1404720"/>
                  <a:gd name="connsiteY764" fmla="*/ 1929482 h 2812935"/>
                  <a:gd name="connsiteX765" fmla="*/ 583384 w 1404720"/>
                  <a:gd name="connsiteY765" fmla="*/ 1929482 h 2812935"/>
                  <a:gd name="connsiteX766" fmla="*/ 543016 w 1404720"/>
                  <a:gd name="connsiteY766" fmla="*/ 1969850 h 2812935"/>
                  <a:gd name="connsiteX767" fmla="*/ 583384 w 1404720"/>
                  <a:gd name="connsiteY767" fmla="*/ 2010218 h 2812935"/>
                  <a:gd name="connsiteX768" fmla="*/ 623752 w 1404720"/>
                  <a:gd name="connsiteY768" fmla="*/ 1969850 h 2812935"/>
                  <a:gd name="connsiteX769" fmla="*/ 583384 w 1404720"/>
                  <a:gd name="connsiteY769" fmla="*/ 1929482 h 2812935"/>
                  <a:gd name="connsiteX770" fmla="*/ 498947 w 1404720"/>
                  <a:gd name="connsiteY770" fmla="*/ 1929482 h 2812935"/>
                  <a:gd name="connsiteX771" fmla="*/ 458579 w 1404720"/>
                  <a:gd name="connsiteY771" fmla="*/ 1969850 h 2812935"/>
                  <a:gd name="connsiteX772" fmla="*/ 498947 w 1404720"/>
                  <a:gd name="connsiteY772" fmla="*/ 2010218 h 2812935"/>
                  <a:gd name="connsiteX773" fmla="*/ 539315 w 1404720"/>
                  <a:gd name="connsiteY773" fmla="*/ 1969850 h 2812935"/>
                  <a:gd name="connsiteX774" fmla="*/ 498947 w 1404720"/>
                  <a:gd name="connsiteY774" fmla="*/ 1929482 h 2812935"/>
                  <a:gd name="connsiteX775" fmla="*/ 414511 w 1404720"/>
                  <a:gd name="connsiteY775" fmla="*/ 1929482 h 2812935"/>
                  <a:gd name="connsiteX776" fmla="*/ 374143 w 1404720"/>
                  <a:gd name="connsiteY776" fmla="*/ 1969850 h 2812935"/>
                  <a:gd name="connsiteX777" fmla="*/ 414511 w 1404720"/>
                  <a:gd name="connsiteY777" fmla="*/ 2010218 h 2812935"/>
                  <a:gd name="connsiteX778" fmla="*/ 454879 w 1404720"/>
                  <a:gd name="connsiteY778" fmla="*/ 1969850 h 2812935"/>
                  <a:gd name="connsiteX779" fmla="*/ 414511 w 1404720"/>
                  <a:gd name="connsiteY779" fmla="*/ 1929482 h 2812935"/>
                  <a:gd name="connsiteX780" fmla="*/ 330075 w 1404720"/>
                  <a:gd name="connsiteY780" fmla="*/ 1929482 h 2812935"/>
                  <a:gd name="connsiteX781" fmla="*/ 289707 w 1404720"/>
                  <a:gd name="connsiteY781" fmla="*/ 1969850 h 2812935"/>
                  <a:gd name="connsiteX782" fmla="*/ 330075 w 1404720"/>
                  <a:gd name="connsiteY782" fmla="*/ 2010218 h 2812935"/>
                  <a:gd name="connsiteX783" fmla="*/ 370443 w 1404720"/>
                  <a:gd name="connsiteY783" fmla="*/ 1969850 h 2812935"/>
                  <a:gd name="connsiteX784" fmla="*/ 330075 w 1404720"/>
                  <a:gd name="connsiteY784" fmla="*/ 1929482 h 2812935"/>
                  <a:gd name="connsiteX785" fmla="*/ 245639 w 1404720"/>
                  <a:gd name="connsiteY785" fmla="*/ 1929482 h 2812935"/>
                  <a:gd name="connsiteX786" fmla="*/ 205271 w 1404720"/>
                  <a:gd name="connsiteY786" fmla="*/ 1969850 h 2812935"/>
                  <a:gd name="connsiteX787" fmla="*/ 245639 w 1404720"/>
                  <a:gd name="connsiteY787" fmla="*/ 2010218 h 2812935"/>
                  <a:gd name="connsiteX788" fmla="*/ 286007 w 1404720"/>
                  <a:gd name="connsiteY788" fmla="*/ 1969850 h 2812935"/>
                  <a:gd name="connsiteX789" fmla="*/ 245639 w 1404720"/>
                  <a:gd name="connsiteY789" fmla="*/ 1929482 h 2812935"/>
                  <a:gd name="connsiteX790" fmla="*/ 161202 w 1404720"/>
                  <a:gd name="connsiteY790" fmla="*/ 1929482 h 2812935"/>
                  <a:gd name="connsiteX791" fmla="*/ 120834 w 1404720"/>
                  <a:gd name="connsiteY791" fmla="*/ 1969850 h 2812935"/>
                  <a:gd name="connsiteX792" fmla="*/ 161202 w 1404720"/>
                  <a:gd name="connsiteY792" fmla="*/ 2010218 h 2812935"/>
                  <a:gd name="connsiteX793" fmla="*/ 201570 w 1404720"/>
                  <a:gd name="connsiteY793" fmla="*/ 1969850 h 2812935"/>
                  <a:gd name="connsiteX794" fmla="*/ 161202 w 1404720"/>
                  <a:gd name="connsiteY794" fmla="*/ 1929482 h 2812935"/>
                  <a:gd name="connsiteX795" fmla="*/ 76766 w 1404720"/>
                  <a:gd name="connsiteY795" fmla="*/ 1929482 h 2812935"/>
                  <a:gd name="connsiteX796" fmla="*/ 36398 w 1404720"/>
                  <a:gd name="connsiteY796" fmla="*/ 1969850 h 2812935"/>
                  <a:gd name="connsiteX797" fmla="*/ 76766 w 1404720"/>
                  <a:gd name="connsiteY797" fmla="*/ 2010218 h 2812935"/>
                  <a:gd name="connsiteX798" fmla="*/ 117134 w 1404720"/>
                  <a:gd name="connsiteY798" fmla="*/ 1969850 h 2812935"/>
                  <a:gd name="connsiteX799" fmla="*/ 76766 w 1404720"/>
                  <a:gd name="connsiteY799" fmla="*/ 1929482 h 2812935"/>
                  <a:gd name="connsiteX800" fmla="*/ 1343312 w 1404720"/>
                  <a:gd name="connsiteY800" fmla="*/ 1843433 h 2812935"/>
                  <a:gd name="connsiteX801" fmla="*/ 1302944 w 1404720"/>
                  <a:gd name="connsiteY801" fmla="*/ 1883801 h 2812935"/>
                  <a:gd name="connsiteX802" fmla="*/ 1343312 w 1404720"/>
                  <a:gd name="connsiteY802" fmla="*/ 1924169 h 2812935"/>
                  <a:gd name="connsiteX803" fmla="*/ 1383680 w 1404720"/>
                  <a:gd name="connsiteY803" fmla="*/ 1883801 h 2812935"/>
                  <a:gd name="connsiteX804" fmla="*/ 1343312 w 1404720"/>
                  <a:gd name="connsiteY804" fmla="*/ 1843433 h 2812935"/>
                  <a:gd name="connsiteX805" fmla="*/ 1258874 w 1404720"/>
                  <a:gd name="connsiteY805" fmla="*/ 1843433 h 2812935"/>
                  <a:gd name="connsiteX806" fmla="*/ 1218506 w 1404720"/>
                  <a:gd name="connsiteY806" fmla="*/ 1883801 h 2812935"/>
                  <a:gd name="connsiteX807" fmla="*/ 1258874 w 1404720"/>
                  <a:gd name="connsiteY807" fmla="*/ 1924169 h 2812935"/>
                  <a:gd name="connsiteX808" fmla="*/ 1299242 w 1404720"/>
                  <a:gd name="connsiteY808" fmla="*/ 1883801 h 2812935"/>
                  <a:gd name="connsiteX809" fmla="*/ 1258874 w 1404720"/>
                  <a:gd name="connsiteY809" fmla="*/ 1843433 h 2812935"/>
                  <a:gd name="connsiteX810" fmla="*/ 1174438 w 1404720"/>
                  <a:gd name="connsiteY810" fmla="*/ 1843433 h 2812935"/>
                  <a:gd name="connsiteX811" fmla="*/ 1134070 w 1404720"/>
                  <a:gd name="connsiteY811" fmla="*/ 1883801 h 2812935"/>
                  <a:gd name="connsiteX812" fmla="*/ 1174438 w 1404720"/>
                  <a:gd name="connsiteY812" fmla="*/ 1924169 h 2812935"/>
                  <a:gd name="connsiteX813" fmla="*/ 1214806 w 1404720"/>
                  <a:gd name="connsiteY813" fmla="*/ 1883801 h 2812935"/>
                  <a:gd name="connsiteX814" fmla="*/ 1174438 w 1404720"/>
                  <a:gd name="connsiteY814" fmla="*/ 1843433 h 2812935"/>
                  <a:gd name="connsiteX815" fmla="*/ 1090002 w 1404720"/>
                  <a:gd name="connsiteY815" fmla="*/ 1843433 h 2812935"/>
                  <a:gd name="connsiteX816" fmla="*/ 1049634 w 1404720"/>
                  <a:gd name="connsiteY816" fmla="*/ 1883801 h 2812935"/>
                  <a:gd name="connsiteX817" fmla="*/ 1090002 w 1404720"/>
                  <a:gd name="connsiteY817" fmla="*/ 1924169 h 2812935"/>
                  <a:gd name="connsiteX818" fmla="*/ 1130370 w 1404720"/>
                  <a:gd name="connsiteY818" fmla="*/ 1883801 h 2812935"/>
                  <a:gd name="connsiteX819" fmla="*/ 1090002 w 1404720"/>
                  <a:gd name="connsiteY819" fmla="*/ 1843433 h 2812935"/>
                  <a:gd name="connsiteX820" fmla="*/ 1005565 w 1404720"/>
                  <a:gd name="connsiteY820" fmla="*/ 1843433 h 2812935"/>
                  <a:gd name="connsiteX821" fmla="*/ 965197 w 1404720"/>
                  <a:gd name="connsiteY821" fmla="*/ 1883801 h 2812935"/>
                  <a:gd name="connsiteX822" fmla="*/ 1005565 w 1404720"/>
                  <a:gd name="connsiteY822" fmla="*/ 1924169 h 2812935"/>
                  <a:gd name="connsiteX823" fmla="*/ 1045933 w 1404720"/>
                  <a:gd name="connsiteY823" fmla="*/ 1883801 h 2812935"/>
                  <a:gd name="connsiteX824" fmla="*/ 1005565 w 1404720"/>
                  <a:gd name="connsiteY824" fmla="*/ 1843433 h 2812935"/>
                  <a:gd name="connsiteX825" fmla="*/ 921129 w 1404720"/>
                  <a:gd name="connsiteY825" fmla="*/ 1843433 h 2812935"/>
                  <a:gd name="connsiteX826" fmla="*/ 880761 w 1404720"/>
                  <a:gd name="connsiteY826" fmla="*/ 1883801 h 2812935"/>
                  <a:gd name="connsiteX827" fmla="*/ 921129 w 1404720"/>
                  <a:gd name="connsiteY827" fmla="*/ 1924169 h 2812935"/>
                  <a:gd name="connsiteX828" fmla="*/ 961497 w 1404720"/>
                  <a:gd name="connsiteY828" fmla="*/ 1883801 h 2812935"/>
                  <a:gd name="connsiteX829" fmla="*/ 921129 w 1404720"/>
                  <a:gd name="connsiteY829" fmla="*/ 1843433 h 2812935"/>
                  <a:gd name="connsiteX830" fmla="*/ 836693 w 1404720"/>
                  <a:gd name="connsiteY830" fmla="*/ 1843433 h 2812935"/>
                  <a:gd name="connsiteX831" fmla="*/ 796325 w 1404720"/>
                  <a:gd name="connsiteY831" fmla="*/ 1883801 h 2812935"/>
                  <a:gd name="connsiteX832" fmla="*/ 836693 w 1404720"/>
                  <a:gd name="connsiteY832" fmla="*/ 1924169 h 2812935"/>
                  <a:gd name="connsiteX833" fmla="*/ 877061 w 1404720"/>
                  <a:gd name="connsiteY833" fmla="*/ 1883801 h 2812935"/>
                  <a:gd name="connsiteX834" fmla="*/ 836693 w 1404720"/>
                  <a:gd name="connsiteY834" fmla="*/ 1843433 h 2812935"/>
                  <a:gd name="connsiteX835" fmla="*/ 752256 w 1404720"/>
                  <a:gd name="connsiteY835" fmla="*/ 1843433 h 2812935"/>
                  <a:gd name="connsiteX836" fmla="*/ 711888 w 1404720"/>
                  <a:gd name="connsiteY836" fmla="*/ 1883801 h 2812935"/>
                  <a:gd name="connsiteX837" fmla="*/ 752256 w 1404720"/>
                  <a:gd name="connsiteY837" fmla="*/ 1924169 h 2812935"/>
                  <a:gd name="connsiteX838" fmla="*/ 792624 w 1404720"/>
                  <a:gd name="connsiteY838" fmla="*/ 1883801 h 2812935"/>
                  <a:gd name="connsiteX839" fmla="*/ 752256 w 1404720"/>
                  <a:gd name="connsiteY839" fmla="*/ 1843433 h 2812935"/>
                  <a:gd name="connsiteX840" fmla="*/ 667820 w 1404720"/>
                  <a:gd name="connsiteY840" fmla="*/ 1843433 h 2812935"/>
                  <a:gd name="connsiteX841" fmla="*/ 627452 w 1404720"/>
                  <a:gd name="connsiteY841" fmla="*/ 1883801 h 2812935"/>
                  <a:gd name="connsiteX842" fmla="*/ 667820 w 1404720"/>
                  <a:gd name="connsiteY842" fmla="*/ 1924169 h 2812935"/>
                  <a:gd name="connsiteX843" fmla="*/ 708188 w 1404720"/>
                  <a:gd name="connsiteY843" fmla="*/ 1883801 h 2812935"/>
                  <a:gd name="connsiteX844" fmla="*/ 667820 w 1404720"/>
                  <a:gd name="connsiteY844" fmla="*/ 1843433 h 2812935"/>
                  <a:gd name="connsiteX845" fmla="*/ 583384 w 1404720"/>
                  <a:gd name="connsiteY845" fmla="*/ 1843433 h 2812935"/>
                  <a:gd name="connsiteX846" fmla="*/ 543016 w 1404720"/>
                  <a:gd name="connsiteY846" fmla="*/ 1883801 h 2812935"/>
                  <a:gd name="connsiteX847" fmla="*/ 583384 w 1404720"/>
                  <a:gd name="connsiteY847" fmla="*/ 1924169 h 2812935"/>
                  <a:gd name="connsiteX848" fmla="*/ 623752 w 1404720"/>
                  <a:gd name="connsiteY848" fmla="*/ 1883801 h 2812935"/>
                  <a:gd name="connsiteX849" fmla="*/ 583384 w 1404720"/>
                  <a:gd name="connsiteY849" fmla="*/ 1843433 h 2812935"/>
                  <a:gd name="connsiteX850" fmla="*/ 498947 w 1404720"/>
                  <a:gd name="connsiteY850" fmla="*/ 1843433 h 2812935"/>
                  <a:gd name="connsiteX851" fmla="*/ 458579 w 1404720"/>
                  <a:gd name="connsiteY851" fmla="*/ 1883801 h 2812935"/>
                  <a:gd name="connsiteX852" fmla="*/ 498947 w 1404720"/>
                  <a:gd name="connsiteY852" fmla="*/ 1924169 h 2812935"/>
                  <a:gd name="connsiteX853" fmla="*/ 539315 w 1404720"/>
                  <a:gd name="connsiteY853" fmla="*/ 1883801 h 2812935"/>
                  <a:gd name="connsiteX854" fmla="*/ 498947 w 1404720"/>
                  <a:gd name="connsiteY854" fmla="*/ 1843433 h 2812935"/>
                  <a:gd name="connsiteX855" fmla="*/ 414511 w 1404720"/>
                  <a:gd name="connsiteY855" fmla="*/ 1843433 h 2812935"/>
                  <a:gd name="connsiteX856" fmla="*/ 374143 w 1404720"/>
                  <a:gd name="connsiteY856" fmla="*/ 1883801 h 2812935"/>
                  <a:gd name="connsiteX857" fmla="*/ 414511 w 1404720"/>
                  <a:gd name="connsiteY857" fmla="*/ 1924169 h 2812935"/>
                  <a:gd name="connsiteX858" fmla="*/ 454879 w 1404720"/>
                  <a:gd name="connsiteY858" fmla="*/ 1883801 h 2812935"/>
                  <a:gd name="connsiteX859" fmla="*/ 414511 w 1404720"/>
                  <a:gd name="connsiteY859" fmla="*/ 1843433 h 2812935"/>
                  <a:gd name="connsiteX860" fmla="*/ 330075 w 1404720"/>
                  <a:gd name="connsiteY860" fmla="*/ 1843433 h 2812935"/>
                  <a:gd name="connsiteX861" fmla="*/ 289707 w 1404720"/>
                  <a:gd name="connsiteY861" fmla="*/ 1883801 h 2812935"/>
                  <a:gd name="connsiteX862" fmla="*/ 330075 w 1404720"/>
                  <a:gd name="connsiteY862" fmla="*/ 1924169 h 2812935"/>
                  <a:gd name="connsiteX863" fmla="*/ 370443 w 1404720"/>
                  <a:gd name="connsiteY863" fmla="*/ 1883801 h 2812935"/>
                  <a:gd name="connsiteX864" fmla="*/ 330075 w 1404720"/>
                  <a:gd name="connsiteY864" fmla="*/ 1843433 h 2812935"/>
                  <a:gd name="connsiteX865" fmla="*/ 245639 w 1404720"/>
                  <a:gd name="connsiteY865" fmla="*/ 1843433 h 2812935"/>
                  <a:gd name="connsiteX866" fmla="*/ 205271 w 1404720"/>
                  <a:gd name="connsiteY866" fmla="*/ 1883801 h 2812935"/>
                  <a:gd name="connsiteX867" fmla="*/ 245639 w 1404720"/>
                  <a:gd name="connsiteY867" fmla="*/ 1924169 h 2812935"/>
                  <a:gd name="connsiteX868" fmla="*/ 286007 w 1404720"/>
                  <a:gd name="connsiteY868" fmla="*/ 1883801 h 2812935"/>
                  <a:gd name="connsiteX869" fmla="*/ 245639 w 1404720"/>
                  <a:gd name="connsiteY869" fmla="*/ 1843433 h 2812935"/>
                  <a:gd name="connsiteX870" fmla="*/ 161202 w 1404720"/>
                  <a:gd name="connsiteY870" fmla="*/ 1843433 h 2812935"/>
                  <a:gd name="connsiteX871" fmla="*/ 120834 w 1404720"/>
                  <a:gd name="connsiteY871" fmla="*/ 1883801 h 2812935"/>
                  <a:gd name="connsiteX872" fmla="*/ 161202 w 1404720"/>
                  <a:gd name="connsiteY872" fmla="*/ 1924169 h 2812935"/>
                  <a:gd name="connsiteX873" fmla="*/ 201570 w 1404720"/>
                  <a:gd name="connsiteY873" fmla="*/ 1883801 h 2812935"/>
                  <a:gd name="connsiteX874" fmla="*/ 161202 w 1404720"/>
                  <a:gd name="connsiteY874" fmla="*/ 1843433 h 2812935"/>
                  <a:gd name="connsiteX875" fmla="*/ 76766 w 1404720"/>
                  <a:gd name="connsiteY875" fmla="*/ 1843433 h 2812935"/>
                  <a:gd name="connsiteX876" fmla="*/ 36398 w 1404720"/>
                  <a:gd name="connsiteY876" fmla="*/ 1883801 h 2812935"/>
                  <a:gd name="connsiteX877" fmla="*/ 76766 w 1404720"/>
                  <a:gd name="connsiteY877" fmla="*/ 1924169 h 2812935"/>
                  <a:gd name="connsiteX878" fmla="*/ 117134 w 1404720"/>
                  <a:gd name="connsiteY878" fmla="*/ 1883801 h 2812935"/>
                  <a:gd name="connsiteX879" fmla="*/ 76766 w 1404720"/>
                  <a:gd name="connsiteY879" fmla="*/ 1843433 h 2812935"/>
                  <a:gd name="connsiteX880" fmla="*/ 1343312 w 1404720"/>
                  <a:gd name="connsiteY880" fmla="*/ 1757383 h 2812935"/>
                  <a:gd name="connsiteX881" fmla="*/ 1302944 w 1404720"/>
                  <a:gd name="connsiteY881" fmla="*/ 1797751 h 2812935"/>
                  <a:gd name="connsiteX882" fmla="*/ 1343312 w 1404720"/>
                  <a:gd name="connsiteY882" fmla="*/ 1838119 h 2812935"/>
                  <a:gd name="connsiteX883" fmla="*/ 1383680 w 1404720"/>
                  <a:gd name="connsiteY883" fmla="*/ 1797751 h 2812935"/>
                  <a:gd name="connsiteX884" fmla="*/ 1343312 w 1404720"/>
                  <a:gd name="connsiteY884" fmla="*/ 1757383 h 2812935"/>
                  <a:gd name="connsiteX885" fmla="*/ 1258874 w 1404720"/>
                  <a:gd name="connsiteY885" fmla="*/ 1757383 h 2812935"/>
                  <a:gd name="connsiteX886" fmla="*/ 1218506 w 1404720"/>
                  <a:gd name="connsiteY886" fmla="*/ 1797751 h 2812935"/>
                  <a:gd name="connsiteX887" fmla="*/ 1258874 w 1404720"/>
                  <a:gd name="connsiteY887" fmla="*/ 1838119 h 2812935"/>
                  <a:gd name="connsiteX888" fmla="*/ 1299242 w 1404720"/>
                  <a:gd name="connsiteY888" fmla="*/ 1797751 h 2812935"/>
                  <a:gd name="connsiteX889" fmla="*/ 1258874 w 1404720"/>
                  <a:gd name="connsiteY889" fmla="*/ 1757383 h 2812935"/>
                  <a:gd name="connsiteX890" fmla="*/ 1174438 w 1404720"/>
                  <a:gd name="connsiteY890" fmla="*/ 1757383 h 2812935"/>
                  <a:gd name="connsiteX891" fmla="*/ 1134070 w 1404720"/>
                  <a:gd name="connsiteY891" fmla="*/ 1797751 h 2812935"/>
                  <a:gd name="connsiteX892" fmla="*/ 1174438 w 1404720"/>
                  <a:gd name="connsiteY892" fmla="*/ 1838119 h 2812935"/>
                  <a:gd name="connsiteX893" fmla="*/ 1214806 w 1404720"/>
                  <a:gd name="connsiteY893" fmla="*/ 1797751 h 2812935"/>
                  <a:gd name="connsiteX894" fmla="*/ 1174438 w 1404720"/>
                  <a:gd name="connsiteY894" fmla="*/ 1757383 h 2812935"/>
                  <a:gd name="connsiteX895" fmla="*/ 1090002 w 1404720"/>
                  <a:gd name="connsiteY895" fmla="*/ 1757383 h 2812935"/>
                  <a:gd name="connsiteX896" fmla="*/ 1049634 w 1404720"/>
                  <a:gd name="connsiteY896" fmla="*/ 1797751 h 2812935"/>
                  <a:gd name="connsiteX897" fmla="*/ 1090002 w 1404720"/>
                  <a:gd name="connsiteY897" fmla="*/ 1838119 h 2812935"/>
                  <a:gd name="connsiteX898" fmla="*/ 1130370 w 1404720"/>
                  <a:gd name="connsiteY898" fmla="*/ 1797751 h 2812935"/>
                  <a:gd name="connsiteX899" fmla="*/ 1090002 w 1404720"/>
                  <a:gd name="connsiteY899" fmla="*/ 1757383 h 2812935"/>
                  <a:gd name="connsiteX900" fmla="*/ 1005565 w 1404720"/>
                  <a:gd name="connsiteY900" fmla="*/ 1757383 h 2812935"/>
                  <a:gd name="connsiteX901" fmla="*/ 965197 w 1404720"/>
                  <a:gd name="connsiteY901" fmla="*/ 1797751 h 2812935"/>
                  <a:gd name="connsiteX902" fmla="*/ 1005565 w 1404720"/>
                  <a:gd name="connsiteY902" fmla="*/ 1838119 h 2812935"/>
                  <a:gd name="connsiteX903" fmla="*/ 1045933 w 1404720"/>
                  <a:gd name="connsiteY903" fmla="*/ 1797751 h 2812935"/>
                  <a:gd name="connsiteX904" fmla="*/ 1005565 w 1404720"/>
                  <a:gd name="connsiteY904" fmla="*/ 1757383 h 2812935"/>
                  <a:gd name="connsiteX905" fmla="*/ 921129 w 1404720"/>
                  <a:gd name="connsiteY905" fmla="*/ 1757383 h 2812935"/>
                  <a:gd name="connsiteX906" fmla="*/ 880761 w 1404720"/>
                  <a:gd name="connsiteY906" fmla="*/ 1797751 h 2812935"/>
                  <a:gd name="connsiteX907" fmla="*/ 921129 w 1404720"/>
                  <a:gd name="connsiteY907" fmla="*/ 1838119 h 2812935"/>
                  <a:gd name="connsiteX908" fmla="*/ 961497 w 1404720"/>
                  <a:gd name="connsiteY908" fmla="*/ 1797751 h 2812935"/>
                  <a:gd name="connsiteX909" fmla="*/ 921129 w 1404720"/>
                  <a:gd name="connsiteY909" fmla="*/ 1757383 h 2812935"/>
                  <a:gd name="connsiteX910" fmla="*/ 836693 w 1404720"/>
                  <a:gd name="connsiteY910" fmla="*/ 1757383 h 2812935"/>
                  <a:gd name="connsiteX911" fmla="*/ 796325 w 1404720"/>
                  <a:gd name="connsiteY911" fmla="*/ 1797751 h 2812935"/>
                  <a:gd name="connsiteX912" fmla="*/ 836693 w 1404720"/>
                  <a:gd name="connsiteY912" fmla="*/ 1838119 h 2812935"/>
                  <a:gd name="connsiteX913" fmla="*/ 877061 w 1404720"/>
                  <a:gd name="connsiteY913" fmla="*/ 1797751 h 2812935"/>
                  <a:gd name="connsiteX914" fmla="*/ 836693 w 1404720"/>
                  <a:gd name="connsiteY914" fmla="*/ 1757383 h 2812935"/>
                  <a:gd name="connsiteX915" fmla="*/ 752256 w 1404720"/>
                  <a:gd name="connsiteY915" fmla="*/ 1757383 h 2812935"/>
                  <a:gd name="connsiteX916" fmla="*/ 711888 w 1404720"/>
                  <a:gd name="connsiteY916" fmla="*/ 1797751 h 2812935"/>
                  <a:gd name="connsiteX917" fmla="*/ 752256 w 1404720"/>
                  <a:gd name="connsiteY917" fmla="*/ 1838119 h 2812935"/>
                  <a:gd name="connsiteX918" fmla="*/ 792624 w 1404720"/>
                  <a:gd name="connsiteY918" fmla="*/ 1797751 h 2812935"/>
                  <a:gd name="connsiteX919" fmla="*/ 752256 w 1404720"/>
                  <a:gd name="connsiteY919" fmla="*/ 1757383 h 2812935"/>
                  <a:gd name="connsiteX920" fmla="*/ 667820 w 1404720"/>
                  <a:gd name="connsiteY920" fmla="*/ 1757383 h 2812935"/>
                  <a:gd name="connsiteX921" fmla="*/ 627452 w 1404720"/>
                  <a:gd name="connsiteY921" fmla="*/ 1797751 h 2812935"/>
                  <a:gd name="connsiteX922" fmla="*/ 667820 w 1404720"/>
                  <a:gd name="connsiteY922" fmla="*/ 1838119 h 2812935"/>
                  <a:gd name="connsiteX923" fmla="*/ 708188 w 1404720"/>
                  <a:gd name="connsiteY923" fmla="*/ 1797751 h 2812935"/>
                  <a:gd name="connsiteX924" fmla="*/ 667820 w 1404720"/>
                  <a:gd name="connsiteY924" fmla="*/ 1757383 h 2812935"/>
                  <a:gd name="connsiteX925" fmla="*/ 583384 w 1404720"/>
                  <a:gd name="connsiteY925" fmla="*/ 1757383 h 2812935"/>
                  <a:gd name="connsiteX926" fmla="*/ 543016 w 1404720"/>
                  <a:gd name="connsiteY926" fmla="*/ 1797751 h 2812935"/>
                  <a:gd name="connsiteX927" fmla="*/ 583384 w 1404720"/>
                  <a:gd name="connsiteY927" fmla="*/ 1838119 h 2812935"/>
                  <a:gd name="connsiteX928" fmla="*/ 623752 w 1404720"/>
                  <a:gd name="connsiteY928" fmla="*/ 1797751 h 2812935"/>
                  <a:gd name="connsiteX929" fmla="*/ 583384 w 1404720"/>
                  <a:gd name="connsiteY929" fmla="*/ 1757383 h 2812935"/>
                  <a:gd name="connsiteX930" fmla="*/ 498947 w 1404720"/>
                  <a:gd name="connsiteY930" fmla="*/ 1757383 h 2812935"/>
                  <a:gd name="connsiteX931" fmla="*/ 458579 w 1404720"/>
                  <a:gd name="connsiteY931" fmla="*/ 1797751 h 2812935"/>
                  <a:gd name="connsiteX932" fmla="*/ 498947 w 1404720"/>
                  <a:gd name="connsiteY932" fmla="*/ 1838119 h 2812935"/>
                  <a:gd name="connsiteX933" fmla="*/ 539315 w 1404720"/>
                  <a:gd name="connsiteY933" fmla="*/ 1797751 h 2812935"/>
                  <a:gd name="connsiteX934" fmla="*/ 498947 w 1404720"/>
                  <a:gd name="connsiteY934" fmla="*/ 1757383 h 2812935"/>
                  <a:gd name="connsiteX935" fmla="*/ 414511 w 1404720"/>
                  <a:gd name="connsiteY935" fmla="*/ 1757383 h 2812935"/>
                  <a:gd name="connsiteX936" fmla="*/ 374143 w 1404720"/>
                  <a:gd name="connsiteY936" fmla="*/ 1797751 h 2812935"/>
                  <a:gd name="connsiteX937" fmla="*/ 414511 w 1404720"/>
                  <a:gd name="connsiteY937" fmla="*/ 1838119 h 2812935"/>
                  <a:gd name="connsiteX938" fmla="*/ 454879 w 1404720"/>
                  <a:gd name="connsiteY938" fmla="*/ 1797751 h 2812935"/>
                  <a:gd name="connsiteX939" fmla="*/ 414511 w 1404720"/>
                  <a:gd name="connsiteY939" fmla="*/ 1757383 h 2812935"/>
                  <a:gd name="connsiteX940" fmla="*/ 330075 w 1404720"/>
                  <a:gd name="connsiteY940" fmla="*/ 1757383 h 2812935"/>
                  <a:gd name="connsiteX941" fmla="*/ 289707 w 1404720"/>
                  <a:gd name="connsiteY941" fmla="*/ 1797751 h 2812935"/>
                  <a:gd name="connsiteX942" fmla="*/ 330075 w 1404720"/>
                  <a:gd name="connsiteY942" fmla="*/ 1838119 h 2812935"/>
                  <a:gd name="connsiteX943" fmla="*/ 370443 w 1404720"/>
                  <a:gd name="connsiteY943" fmla="*/ 1797751 h 2812935"/>
                  <a:gd name="connsiteX944" fmla="*/ 330075 w 1404720"/>
                  <a:gd name="connsiteY944" fmla="*/ 1757383 h 2812935"/>
                  <a:gd name="connsiteX945" fmla="*/ 245639 w 1404720"/>
                  <a:gd name="connsiteY945" fmla="*/ 1757383 h 2812935"/>
                  <a:gd name="connsiteX946" fmla="*/ 205271 w 1404720"/>
                  <a:gd name="connsiteY946" fmla="*/ 1797751 h 2812935"/>
                  <a:gd name="connsiteX947" fmla="*/ 245639 w 1404720"/>
                  <a:gd name="connsiteY947" fmla="*/ 1838119 h 2812935"/>
                  <a:gd name="connsiteX948" fmla="*/ 286007 w 1404720"/>
                  <a:gd name="connsiteY948" fmla="*/ 1797751 h 2812935"/>
                  <a:gd name="connsiteX949" fmla="*/ 245639 w 1404720"/>
                  <a:gd name="connsiteY949" fmla="*/ 1757383 h 2812935"/>
                  <a:gd name="connsiteX950" fmla="*/ 161202 w 1404720"/>
                  <a:gd name="connsiteY950" fmla="*/ 1757383 h 2812935"/>
                  <a:gd name="connsiteX951" fmla="*/ 120834 w 1404720"/>
                  <a:gd name="connsiteY951" fmla="*/ 1797751 h 2812935"/>
                  <a:gd name="connsiteX952" fmla="*/ 161202 w 1404720"/>
                  <a:gd name="connsiteY952" fmla="*/ 1838119 h 2812935"/>
                  <a:gd name="connsiteX953" fmla="*/ 201570 w 1404720"/>
                  <a:gd name="connsiteY953" fmla="*/ 1797751 h 2812935"/>
                  <a:gd name="connsiteX954" fmla="*/ 161202 w 1404720"/>
                  <a:gd name="connsiteY954" fmla="*/ 1757383 h 2812935"/>
                  <a:gd name="connsiteX955" fmla="*/ 76766 w 1404720"/>
                  <a:gd name="connsiteY955" fmla="*/ 1757383 h 2812935"/>
                  <a:gd name="connsiteX956" fmla="*/ 36398 w 1404720"/>
                  <a:gd name="connsiteY956" fmla="*/ 1797751 h 2812935"/>
                  <a:gd name="connsiteX957" fmla="*/ 76766 w 1404720"/>
                  <a:gd name="connsiteY957" fmla="*/ 1838119 h 2812935"/>
                  <a:gd name="connsiteX958" fmla="*/ 117134 w 1404720"/>
                  <a:gd name="connsiteY958" fmla="*/ 1797751 h 2812935"/>
                  <a:gd name="connsiteX959" fmla="*/ 76766 w 1404720"/>
                  <a:gd name="connsiteY959" fmla="*/ 1757383 h 2812935"/>
                  <a:gd name="connsiteX960" fmla="*/ 1343312 w 1404720"/>
                  <a:gd name="connsiteY960" fmla="*/ 1671334 h 2812935"/>
                  <a:gd name="connsiteX961" fmla="*/ 1302944 w 1404720"/>
                  <a:gd name="connsiteY961" fmla="*/ 1711702 h 2812935"/>
                  <a:gd name="connsiteX962" fmla="*/ 1343312 w 1404720"/>
                  <a:gd name="connsiteY962" fmla="*/ 1752070 h 2812935"/>
                  <a:gd name="connsiteX963" fmla="*/ 1383680 w 1404720"/>
                  <a:gd name="connsiteY963" fmla="*/ 1711702 h 2812935"/>
                  <a:gd name="connsiteX964" fmla="*/ 1343312 w 1404720"/>
                  <a:gd name="connsiteY964" fmla="*/ 1671334 h 2812935"/>
                  <a:gd name="connsiteX965" fmla="*/ 1258874 w 1404720"/>
                  <a:gd name="connsiteY965" fmla="*/ 1671334 h 2812935"/>
                  <a:gd name="connsiteX966" fmla="*/ 1218506 w 1404720"/>
                  <a:gd name="connsiteY966" fmla="*/ 1711702 h 2812935"/>
                  <a:gd name="connsiteX967" fmla="*/ 1258874 w 1404720"/>
                  <a:gd name="connsiteY967" fmla="*/ 1752070 h 2812935"/>
                  <a:gd name="connsiteX968" fmla="*/ 1299242 w 1404720"/>
                  <a:gd name="connsiteY968" fmla="*/ 1711702 h 2812935"/>
                  <a:gd name="connsiteX969" fmla="*/ 1258874 w 1404720"/>
                  <a:gd name="connsiteY969" fmla="*/ 1671334 h 2812935"/>
                  <a:gd name="connsiteX970" fmla="*/ 1174438 w 1404720"/>
                  <a:gd name="connsiteY970" fmla="*/ 1671334 h 2812935"/>
                  <a:gd name="connsiteX971" fmla="*/ 1134070 w 1404720"/>
                  <a:gd name="connsiteY971" fmla="*/ 1711702 h 2812935"/>
                  <a:gd name="connsiteX972" fmla="*/ 1174438 w 1404720"/>
                  <a:gd name="connsiteY972" fmla="*/ 1752070 h 2812935"/>
                  <a:gd name="connsiteX973" fmla="*/ 1214806 w 1404720"/>
                  <a:gd name="connsiteY973" fmla="*/ 1711702 h 2812935"/>
                  <a:gd name="connsiteX974" fmla="*/ 1174438 w 1404720"/>
                  <a:gd name="connsiteY974" fmla="*/ 1671334 h 2812935"/>
                  <a:gd name="connsiteX975" fmla="*/ 1090002 w 1404720"/>
                  <a:gd name="connsiteY975" fmla="*/ 1671334 h 2812935"/>
                  <a:gd name="connsiteX976" fmla="*/ 1049634 w 1404720"/>
                  <a:gd name="connsiteY976" fmla="*/ 1711702 h 2812935"/>
                  <a:gd name="connsiteX977" fmla="*/ 1090002 w 1404720"/>
                  <a:gd name="connsiteY977" fmla="*/ 1752070 h 2812935"/>
                  <a:gd name="connsiteX978" fmla="*/ 1130370 w 1404720"/>
                  <a:gd name="connsiteY978" fmla="*/ 1711702 h 2812935"/>
                  <a:gd name="connsiteX979" fmla="*/ 1090002 w 1404720"/>
                  <a:gd name="connsiteY979" fmla="*/ 1671334 h 2812935"/>
                  <a:gd name="connsiteX980" fmla="*/ 1005565 w 1404720"/>
                  <a:gd name="connsiteY980" fmla="*/ 1671334 h 2812935"/>
                  <a:gd name="connsiteX981" fmla="*/ 965197 w 1404720"/>
                  <a:gd name="connsiteY981" fmla="*/ 1711702 h 2812935"/>
                  <a:gd name="connsiteX982" fmla="*/ 1005565 w 1404720"/>
                  <a:gd name="connsiteY982" fmla="*/ 1752070 h 2812935"/>
                  <a:gd name="connsiteX983" fmla="*/ 1045933 w 1404720"/>
                  <a:gd name="connsiteY983" fmla="*/ 1711702 h 2812935"/>
                  <a:gd name="connsiteX984" fmla="*/ 1005565 w 1404720"/>
                  <a:gd name="connsiteY984" fmla="*/ 1671334 h 2812935"/>
                  <a:gd name="connsiteX985" fmla="*/ 921129 w 1404720"/>
                  <a:gd name="connsiteY985" fmla="*/ 1671334 h 2812935"/>
                  <a:gd name="connsiteX986" fmla="*/ 880761 w 1404720"/>
                  <a:gd name="connsiteY986" fmla="*/ 1711702 h 2812935"/>
                  <a:gd name="connsiteX987" fmla="*/ 921129 w 1404720"/>
                  <a:gd name="connsiteY987" fmla="*/ 1752070 h 2812935"/>
                  <a:gd name="connsiteX988" fmla="*/ 961497 w 1404720"/>
                  <a:gd name="connsiteY988" fmla="*/ 1711702 h 2812935"/>
                  <a:gd name="connsiteX989" fmla="*/ 921129 w 1404720"/>
                  <a:gd name="connsiteY989" fmla="*/ 1671334 h 2812935"/>
                  <a:gd name="connsiteX990" fmla="*/ 836693 w 1404720"/>
                  <a:gd name="connsiteY990" fmla="*/ 1671334 h 2812935"/>
                  <a:gd name="connsiteX991" fmla="*/ 796325 w 1404720"/>
                  <a:gd name="connsiteY991" fmla="*/ 1711702 h 2812935"/>
                  <a:gd name="connsiteX992" fmla="*/ 836693 w 1404720"/>
                  <a:gd name="connsiteY992" fmla="*/ 1752070 h 2812935"/>
                  <a:gd name="connsiteX993" fmla="*/ 877061 w 1404720"/>
                  <a:gd name="connsiteY993" fmla="*/ 1711702 h 2812935"/>
                  <a:gd name="connsiteX994" fmla="*/ 836693 w 1404720"/>
                  <a:gd name="connsiteY994" fmla="*/ 1671334 h 2812935"/>
                  <a:gd name="connsiteX995" fmla="*/ 752256 w 1404720"/>
                  <a:gd name="connsiteY995" fmla="*/ 1671334 h 2812935"/>
                  <a:gd name="connsiteX996" fmla="*/ 711888 w 1404720"/>
                  <a:gd name="connsiteY996" fmla="*/ 1711702 h 2812935"/>
                  <a:gd name="connsiteX997" fmla="*/ 752256 w 1404720"/>
                  <a:gd name="connsiteY997" fmla="*/ 1752070 h 2812935"/>
                  <a:gd name="connsiteX998" fmla="*/ 792624 w 1404720"/>
                  <a:gd name="connsiteY998" fmla="*/ 1711702 h 2812935"/>
                  <a:gd name="connsiteX999" fmla="*/ 752256 w 1404720"/>
                  <a:gd name="connsiteY999" fmla="*/ 1671334 h 2812935"/>
                  <a:gd name="connsiteX1000" fmla="*/ 667820 w 1404720"/>
                  <a:gd name="connsiteY1000" fmla="*/ 1671334 h 2812935"/>
                  <a:gd name="connsiteX1001" fmla="*/ 627452 w 1404720"/>
                  <a:gd name="connsiteY1001" fmla="*/ 1711702 h 2812935"/>
                  <a:gd name="connsiteX1002" fmla="*/ 667820 w 1404720"/>
                  <a:gd name="connsiteY1002" fmla="*/ 1752070 h 2812935"/>
                  <a:gd name="connsiteX1003" fmla="*/ 708188 w 1404720"/>
                  <a:gd name="connsiteY1003" fmla="*/ 1711702 h 2812935"/>
                  <a:gd name="connsiteX1004" fmla="*/ 667820 w 1404720"/>
                  <a:gd name="connsiteY1004" fmla="*/ 1671334 h 2812935"/>
                  <a:gd name="connsiteX1005" fmla="*/ 583384 w 1404720"/>
                  <a:gd name="connsiteY1005" fmla="*/ 1671334 h 2812935"/>
                  <a:gd name="connsiteX1006" fmla="*/ 543016 w 1404720"/>
                  <a:gd name="connsiteY1006" fmla="*/ 1711702 h 2812935"/>
                  <a:gd name="connsiteX1007" fmla="*/ 583384 w 1404720"/>
                  <a:gd name="connsiteY1007" fmla="*/ 1752070 h 2812935"/>
                  <a:gd name="connsiteX1008" fmla="*/ 623752 w 1404720"/>
                  <a:gd name="connsiteY1008" fmla="*/ 1711702 h 2812935"/>
                  <a:gd name="connsiteX1009" fmla="*/ 583384 w 1404720"/>
                  <a:gd name="connsiteY1009" fmla="*/ 1671334 h 2812935"/>
                  <a:gd name="connsiteX1010" fmla="*/ 498947 w 1404720"/>
                  <a:gd name="connsiteY1010" fmla="*/ 1671334 h 2812935"/>
                  <a:gd name="connsiteX1011" fmla="*/ 458579 w 1404720"/>
                  <a:gd name="connsiteY1011" fmla="*/ 1711702 h 2812935"/>
                  <a:gd name="connsiteX1012" fmla="*/ 498947 w 1404720"/>
                  <a:gd name="connsiteY1012" fmla="*/ 1752070 h 2812935"/>
                  <a:gd name="connsiteX1013" fmla="*/ 539315 w 1404720"/>
                  <a:gd name="connsiteY1013" fmla="*/ 1711702 h 2812935"/>
                  <a:gd name="connsiteX1014" fmla="*/ 498947 w 1404720"/>
                  <a:gd name="connsiteY1014" fmla="*/ 1671334 h 2812935"/>
                  <a:gd name="connsiteX1015" fmla="*/ 414511 w 1404720"/>
                  <a:gd name="connsiteY1015" fmla="*/ 1671334 h 2812935"/>
                  <a:gd name="connsiteX1016" fmla="*/ 374143 w 1404720"/>
                  <a:gd name="connsiteY1016" fmla="*/ 1711702 h 2812935"/>
                  <a:gd name="connsiteX1017" fmla="*/ 414511 w 1404720"/>
                  <a:gd name="connsiteY1017" fmla="*/ 1752070 h 2812935"/>
                  <a:gd name="connsiteX1018" fmla="*/ 454879 w 1404720"/>
                  <a:gd name="connsiteY1018" fmla="*/ 1711702 h 2812935"/>
                  <a:gd name="connsiteX1019" fmla="*/ 414511 w 1404720"/>
                  <a:gd name="connsiteY1019" fmla="*/ 1671334 h 2812935"/>
                  <a:gd name="connsiteX1020" fmla="*/ 330075 w 1404720"/>
                  <a:gd name="connsiteY1020" fmla="*/ 1671334 h 2812935"/>
                  <a:gd name="connsiteX1021" fmla="*/ 289707 w 1404720"/>
                  <a:gd name="connsiteY1021" fmla="*/ 1711702 h 2812935"/>
                  <a:gd name="connsiteX1022" fmla="*/ 330075 w 1404720"/>
                  <a:gd name="connsiteY1022" fmla="*/ 1752070 h 2812935"/>
                  <a:gd name="connsiteX1023" fmla="*/ 370443 w 1404720"/>
                  <a:gd name="connsiteY1023" fmla="*/ 1711702 h 2812935"/>
                  <a:gd name="connsiteX1024" fmla="*/ 330075 w 1404720"/>
                  <a:gd name="connsiteY1024" fmla="*/ 1671334 h 2812935"/>
                  <a:gd name="connsiteX1025" fmla="*/ 245639 w 1404720"/>
                  <a:gd name="connsiteY1025" fmla="*/ 1671334 h 2812935"/>
                  <a:gd name="connsiteX1026" fmla="*/ 205271 w 1404720"/>
                  <a:gd name="connsiteY1026" fmla="*/ 1711702 h 2812935"/>
                  <a:gd name="connsiteX1027" fmla="*/ 245639 w 1404720"/>
                  <a:gd name="connsiteY1027" fmla="*/ 1752070 h 2812935"/>
                  <a:gd name="connsiteX1028" fmla="*/ 286007 w 1404720"/>
                  <a:gd name="connsiteY1028" fmla="*/ 1711702 h 2812935"/>
                  <a:gd name="connsiteX1029" fmla="*/ 245639 w 1404720"/>
                  <a:gd name="connsiteY1029" fmla="*/ 1671334 h 2812935"/>
                  <a:gd name="connsiteX1030" fmla="*/ 161202 w 1404720"/>
                  <a:gd name="connsiteY1030" fmla="*/ 1671334 h 2812935"/>
                  <a:gd name="connsiteX1031" fmla="*/ 120834 w 1404720"/>
                  <a:gd name="connsiteY1031" fmla="*/ 1711702 h 2812935"/>
                  <a:gd name="connsiteX1032" fmla="*/ 161202 w 1404720"/>
                  <a:gd name="connsiteY1032" fmla="*/ 1752070 h 2812935"/>
                  <a:gd name="connsiteX1033" fmla="*/ 201570 w 1404720"/>
                  <a:gd name="connsiteY1033" fmla="*/ 1711702 h 2812935"/>
                  <a:gd name="connsiteX1034" fmla="*/ 161202 w 1404720"/>
                  <a:gd name="connsiteY1034" fmla="*/ 1671334 h 2812935"/>
                  <a:gd name="connsiteX1035" fmla="*/ 76766 w 1404720"/>
                  <a:gd name="connsiteY1035" fmla="*/ 1671334 h 2812935"/>
                  <a:gd name="connsiteX1036" fmla="*/ 36398 w 1404720"/>
                  <a:gd name="connsiteY1036" fmla="*/ 1711702 h 2812935"/>
                  <a:gd name="connsiteX1037" fmla="*/ 76766 w 1404720"/>
                  <a:gd name="connsiteY1037" fmla="*/ 1752070 h 2812935"/>
                  <a:gd name="connsiteX1038" fmla="*/ 117134 w 1404720"/>
                  <a:gd name="connsiteY1038" fmla="*/ 1711702 h 2812935"/>
                  <a:gd name="connsiteX1039" fmla="*/ 76766 w 1404720"/>
                  <a:gd name="connsiteY1039" fmla="*/ 1671334 h 2812935"/>
                  <a:gd name="connsiteX1040" fmla="*/ 1343312 w 1404720"/>
                  <a:gd name="connsiteY1040" fmla="*/ 1585285 h 2812935"/>
                  <a:gd name="connsiteX1041" fmla="*/ 1302944 w 1404720"/>
                  <a:gd name="connsiteY1041" fmla="*/ 1625653 h 2812935"/>
                  <a:gd name="connsiteX1042" fmla="*/ 1343312 w 1404720"/>
                  <a:gd name="connsiteY1042" fmla="*/ 1666021 h 2812935"/>
                  <a:gd name="connsiteX1043" fmla="*/ 1383680 w 1404720"/>
                  <a:gd name="connsiteY1043" fmla="*/ 1625653 h 2812935"/>
                  <a:gd name="connsiteX1044" fmla="*/ 1343312 w 1404720"/>
                  <a:gd name="connsiteY1044" fmla="*/ 1585285 h 2812935"/>
                  <a:gd name="connsiteX1045" fmla="*/ 1258874 w 1404720"/>
                  <a:gd name="connsiteY1045" fmla="*/ 1585285 h 2812935"/>
                  <a:gd name="connsiteX1046" fmla="*/ 1218506 w 1404720"/>
                  <a:gd name="connsiteY1046" fmla="*/ 1625653 h 2812935"/>
                  <a:gd name="connsiteX1047" fmla="*/ 1258874 w 1404720"/>
                  <a:gd name="connsiteY1047" fmla="*/ 1666021 h 2812935"/>
                  <a:gd name="connsiteX1048" fmla="*/ 1299242 w 1404720"/>
                  <a:gd name="connsiteY1048" fmla="*/ 1625653 h 2812935"/>
                  <a:gd name="connsiteX1049" fmla="*/ 1258874 w 1404720"/>
                  <a:gd name="connsiteY1049" fmla="*/ 1585285 h 2812935"/>
                  <a:gd name="connsiteX1050" fmla="*/ 1174438 w 1404720"/>
                  <a:gd name="connsiteY1050" fmla="*/ 1585285 h 2812935"/>
                  <a:gd name="connsiteX1051" fmla="*/ 1134070 w 1404720"/>
                  <a:gd name="connsiteY1051" fmla="*/ 1625653 h 2812935"/>
                  <a:gd name="connsiteX1052" fmla="*/ 1174438 w 1404720"/>
                  <a:gd name="connsiteY1052" fmla="*/ 1666021 h 2812935"/>
                  <a:gd name="connsiteX1053" fmla="*/ 1214806 w 1404720"/>
                  <a:gd name="connsiteY1053" fmla="*/ 1625653 h 2812935"/>
                  <a:gd name="connsiteX1054" fmla="*/ 1174438 w 1404720"/>
                  <a:gd name="connsiteY1054" fmla="*/ 1585285 h 2812935"/>
                  <a:gd name="connsiteX1055" fmla="*/ 1090002 w 1404720"/>
                  <a:gd name="connsiteY1055" fmla="*/ 1585285 h 2812935"/>
                  <a:gd name="connsiteX1056" fmla="*/ 1049634 w 1404720"/>
                  <a:gd name="connsiteY1056" fmla="*/ 1625653 h 2812935"/>
                  <a:gd name="connsiteX1057" fmla="*/ 1090002 w 1404720"/>
                  <a:gd name="connsiteY1057" fmla="*/ 1666021 h 2812935"/>
                  <a:gd name="connsiteX1058" fmla="*/ 1130370 w 1404720"/>
                  <a:gd name="connsiteY1058" fmla="*/ 1625653 h 2812935"/>
                  <a:gd name="connsiteX1059" fmla="*/ 1090002 w 1404720"/>
                  <a:gd name="connsiteY1059" fmla="*/ 1585285 h 2812935"/>
                  <a:gd name="connsiteX1060" fmla="*/ 1005565 w 1404720"/>
                  <a:gd name="connsiteY1060" fmla="*/ 1585285 h 2812935"/>
                  <a:gd name="connsiteX1061" fmla="*/ 965197 w 1404720"/>
                  <a:gd name="connsiteY1061" fmla="*/ 1625653 h 2812935"/>
                  <a:gd name="connsiteX1062" fmla="*/ 1005565 w 1404720"/>
                  <a:gd name="connsiteY1062" fmla="*/ 1666021 h 2812935"/>
                  <a:gd name="connsiteX1063" fmla="*/ 1045933 w 1404720"/>
                  <a:gd name="connsiteY1063" fmla="*/ 1625653 h 2812935"/>
                  <a:gd name="connsiteX1064" fmla="*/ 1005565 w 1404720"/>
                  <a:gd name="connsiteY1064" fmla="*/ 1585285 h 2812935"/>
                  <a:gd name="connsiteX1065" fmla="*/ 921129 w 1404720"/>
                  <a:gd name="connsiteY1065" fmla="*/ 1585285 h 2812935"/>
                  <a:gd name="connsiteX1066" fmla="*/ 880761 w 1404720"/>
                  <a:gd name="connsiteY1066" fmla="*/ 1625653 h 2812935"/>
                  <a:gd name="connsiteX1067" fmla="*/ 921129 w 1404720"/>
                  <a:gd name="connsiteY1067" fmla="*/ 1666021 h 2812935"/>
                  <a:gd name="connsiteX1068" fmla="*/ 961497 w 1404720"/>
                  <a:gd name="connsiteY1068" fmla="*/ 1625653 h 2812935"/>
                  <a:gd name="connsiteX1069" fmla="*/ 921129 w 1404720"/>
                  <a:gd name="connsiteY1069" fmla="*/ 1585285 h 2812935"/>
                  <a:gd name="connsiteX1070" fmla="*/ 836693 w 1404720"/>
                  <a:gd name="connsiteY1070" fmla="*/ 1585285 h 2812935"/>
                  <a:gd name="connsiteX1071" fmla="*/ 796325 w 1404720"/>
                  <a:gd name="connsiteY1071" fmla="*/ 1625653 h 2812935"/>
                  <a:gd name="connsiteX1072" fmla="*/ 836693 w 1404720"/>
                  <a:gd name="connsiteY1072" fmla="*/ 1666021 h 2812935"/>
                  <a:gd name="connsiteX1073" fmla="*/ 877061 w 1404720"/>
                  <a:gd name="connsiteY1073" fmla="*/ 1625653 h 2812935"/>
                  <a:gd name="connsiteX1074" fmla="*/ 836693 w 1404720"/>
                  <a:gd name="connsiteY1074" fmla="*/ 1585285 h 2812935"/>
                  <a:gd name="connsiteX1075" fmla="*/ 752256 w 1404720"/>
                  <a:gd name="connsiteY1075" fmla="*/ 1585285 h 2812935"/>
                  <a:gd name="connsiteX1076" fmla="*/ 711888 w 1404720"/>
                  <a:gd name="connsiteY1076" fmla="*/ 1625653 h 2812935"/>
                  <a:gd name="connsiteX1077" fmla="*/ 752256 w 1404720"/>
                  <a:gd name="connsiteY1077" fmla="*/ 1666021 h 2812935"/>
                  <a:gd name="connsiteX1078" fmla="*/ 792624 w 1404720"/>
                  <a:gd name="connsiteY1078" fmla="*/ 1625653 h 2812935"/>
                  <a:gd name="connsiteX1079" fmla="*/ 752256 w 1404720"/>
                  <a:gd name="connsiteY1079" fmla="*/ 1585285 h 2812935"/>
                  <a:gd name="connsiteX1080" fmla="*/ 667820 w 1404720"/>
                  <a:gd name="connsiteY1080" fmla="*/ 1585285 h 2812935"/>
                  <a:gd name="connsiteX1081" fmla="*/ 627452 w 1404720"/>
                  <a:gd name="connsiteY1081" fmla="*/ 1625653 h 2812935"/>
                  <a:gd name="connsiteX1082" fmla="*/ 667820 w 1404720"/>
                  <a:gd name="connsiteY1082" fmla="*/ 1666021 h 2812935"/>
                  <a:gd name="connsiteX1083" fmla="*/ 708188 w 1404720"/>
                  <a:gd name="connsiteY1083" fmla="*/ 1625653 h 2812935"/>
                  <a:gd name="connsiteX1084" fmla="*/ 667820 w 1404720"/>
                  <a:gd name="connsiteY1084" fmla="*/ 1585285 h 2812935"/>
                  <a:gd name="connsiteX1085" fmla="*/ 583384 w 1404720"/>
                  <a:gd name="connsiteY1085" fmla="*/ 1585285 h 2812935"/>
                  <a:gd name="connsiteX1086" fmla="*/ 543016 w 1404720"/>
                  <a:gd name="connsiteY1086" fmla="*/ 1625653 h 2812935"/>
                  <a:gd name="connsiteX1087" fmla="*/ 583384 w 1404720"/>
                  <a:gd name="connsiteY1087" fmla="*/ 1666021 h 2812935"/>
                  <a:gd name="connsiteX1088" fmla="*/ 623752 w 1404720"/>
                  <a:gd name="connsiteY1088" fmla="*/ 1625653 h 2812935"/>
                  <a:gd name="connsiteX1089" fmla="*/ 583384 w 1404720"/>
                  <a:gd name="connsiteY1089" fmla="*/ 1585285 h 2812935"/>
                  <a:gd name="connsiteX1090" fmla="*/ 498947 w 1404720"/>
                  <a:gd name="connsiteY1090" fmla="*/ 1585285 h 2812935"/>
                  <a:gd name="connsiteX1091" fmla="*/ 458579 w 1404720"/>
                  <a:gd name="connsiteY1091" fmla="*/ 1625653 h 2812935"/>
                  <a:gd name="connsiteX1092" fmla="*/ 498947 w 1404720"/>
                  <a:gd name="connsiteY1092" fmla="*/ 1666021 h 2812935"/>
                  <a:gd name="connsiteX1093" fmla="*/ 539315 w 1404720"/>
                  <a:gd name="connsiteY1093" fmla="*/ 1625653 h 2812935"/>
                  <a:gd name="connsiteX1094" fmla="*/ 498947 w 1404720"/>
                  <a:gd name="connsiteY1094" fmla="*/ 1585285 h 2812935"/>
                  <a:gd name="connsiteX1095" fmla="*/ 414511 w 1404720"/>
                  <a:gd name="connsiteY1095" fmla="*/ 1585285 h 2812935"/>
                  <a:gd name="connsiteX1096" fmla="*/ 374143 w 1404720"/>
                  <a:gd name="connsiteY1096" fmla="*/ 1625653 h 2812935"/>
                  <a:gd name="connsiteX1097" fmla="*/ 414511 w 1404720"/>
                  <a:gd name="connsiteY1097" fmla="*/ 1666021 h 2812935"/>
                  <a:gd name="connsiteX1098" fmla="*/ 454879 w 1404720"/>
                  <a:gd name="connsiteY1098" fmla="*/ 1625653 h 2812935"/>
                  <a:gd name="connsiteX1099" fmla="*/ 414511 w 1404720"/>
                  <a:gd name="connsiteY1099" fmla="*/ 1585285 h 2812935"/>
                  <a:gd name="connsiteX1100" fmla="*/ 330075 w 1404720"/>
                  <a:gd name="connsiteY1100" fmla="*/ 1585285 h 2812935"/>
                  <a:gd name="connsiteX1101" fmla="*/ 289707 w 1404720"/>
                  <a:gd name="connsiteY1101" fmla="*/ 1625653 h 2812935"/>
                  <a:gd name="connsiteX1102" fmla="*/ 330075 w 1404720"/>
                  <a:gd name="connsiteY1102" fmla="*/ 1666021 h 2812935"/>
                  <a:gd name="connsiteX1103" fmla="*/ 370443 w 1404720"/>
                  <a:gd name="connsiteY1103" fmla="*/ 1625653 h 2812935"/>
                  <a:gd name="connsiteX1104" fmla="*/ 330075 w 1404720"/>
                  <a:gd name="connsiteY1104" fmla="*/ 1585285 h 2812935"/>
                  <a:gd name="connsiteX1105" fmla="*/ 245639 w 1404720"/>
                  <a:gd name="connsiteY1105" fmla="*/ 1585285 h 2812935"/>
                  <a:gd name="connsiteX1106" fmla="*/ 205271 w 1404720"/>
                  <a:gd name="connsiteY1106" fmla="*/ 1625653 h 2812935"/>
                  <a:gd name="connsiteX1107" fmla="*/ 245639 w 1404720"/>
                  <a:gd name="connsiteY1107" fmla="*/ 1666021 h 2812935"/>
                  <a:gd name="connsiteX1108" fmla="*/ 286007 w 1404720"/>
                  <a:gd name="connsiteY1108" fmla="*/ 1625653 h 2812935"/>
                  <a:gd name="connsiteX1109" fmla="*/ 245639 w 1404720"/>
                  <a:gd name="connsiteY1109" fmla="*/ 1585285 h 2812935"/>
                  <a:gd name="connsiteX1110" fmla="*/ 161202 w 1404720"/>
                  <a:gd name="connsiteY1110" fmla="*/ 1585285 h 2812935"/>
                  <a:gd name="connsiteX1111" fmla="*/ 120834 w 1404720"/>
                  <a:gd name="connsiteY1111" fmla="*/ 1625653 h 2812935"/>
                  <a:gd name="connsiteX1112" fmla="*/ 161202 w 1404720"/>
                  <a:gd name="connsiteY1112" fmla="*/ 1666021 h 2812935"/>
                  <a:gd name="connsiteX1113" fmla="*/ 201570 w 1404720"/>
                  <a:gd name="connsiteY1113" fmla="*/ 1625653 h 2812935"/>
                  <a:gd name="connsiteX1114" fmla="*/ 161202 w 1404720"/>
                  <a:gd name="connsiteY1114" fmla="*/ 1585285 h 2812935"/>
                  <a:gd name="connsiteX1115" fmla="*/ 76766 w 1404720"/>
                  <a:gd name="connsiteY1115" fmla="*/ 1585285 h 2812935"/>
                  <a:gd name="connsiteX1116" fmla="*/ 36398 w 1404720"/>
                  <a:gd name="connsiteY1116" fmla="*/ 1625653 h 2812935"/>
                  <a:gd name="connsiteX1117" fmla="*/ 76766 w 1404720"/>
                  <a:gd name="connsiteY1117" fmla="*/ 1666021 h 2812935"/>
                  <a:gd name="connsiteX1118" fmla="*/ 117134 w 1404720"/>
                  <a:gd name="connsiteY1118" fmla="*/ 1625653 h 2812935"/>
                  <a:gd name="connsiteX1119" fmla="*/ 76766 w 1404720"/>
                  <a:gd name="connsiteY1119" fmla="*/ 1585285 h 2812935"/>
                  <a:gd name="connsiteX1120" fmla="*/ 1343312 w 1404720"/>
                  <a:gd name="connsiteY1120" fmla="*/ 1499236 h 2812935"/>
                  <a:gd name="connsiteX1121" fmla="*/ 1302944 w 1404720"/>
                  <a:gd name="connsiteY1121" fmla="*/ 1539604 h 2812935"/>
                  <a:gd name="connsiteX1122" fmla="*/ 1343312 w 1404720"/>
                  <a:gd name="connsiteY1122" fmla="*/ 1579972 h 2812935"/>
                  <a:gd name="connsiteX1123" fmla="*/ 1383680 w 1404720"/>
                  <a:gd name="connsiteY1123" fmla="*/ 1539604 h 2812935"/>
                  <a:gd name="connsiteX1124" fmla="*/ 1343312 w 1404720"/>
                  <a:gd name="connsiteY1124" fmla="*/ 1499236 h 2812935"/>
                  <a:gd name="connsiteX1125" fmla="*/ 1258874 w 1404720"/>
                  <a:gd name="connsiteY1125" fmla="*/ 1499236 h 2812935"/>
                  <a:gd name="connsiteX1126" fmla="*/ 1218506 w 1404720"/>
                  <a:gd name="connsiteY1126" fmla="*/ 1539604 h 2812935"/>
                  <a:gd name="connsiteX1127" fmla="*/ 1258874 w 1404720"/>
                  <a:gd name="connsiteY1127" fmla="*/ 1579972 h 2812935"/>
                  <a:gd name="connsiteX1128" fmla="*/ 1299242 w 1404720"/>
                  <a:gd name="connsiteY1128" fmla="*/ 1539604 h 2812935"/>
                  <a:gd name="connsiteX1129" fmla="*/ 1258874 w 1404720"/>
                  <a:gd name="connsiteY1129" fmla="*/ 1499236 h 2812935"/>
                  <a:gd name="connsiteX1130" fmla="*/ 1174438 w 1404720"/>
                  <a:gd name="connsiteY1130" fmla="*/ 1499236 h 2812935"/>
                  <a:gd name="connsiteX1131" fmla="*/ 1134070 w 1404720"/>
                  <a:gd name="connsiteY1131" fmla="*/ 1539604 h 2812935"/>
                  <a:gd name="connsiteX1132" fmla="*/ 1174438 w 1404720"/>
                  <a:gd name="connsiteY1132" fmla="*/ 1579972 h 2812935"/>
                  <a:gd name="connsiteX1133" fmla="*/ 1214806 w 1404720"/>
                  <a:gd name="connsiteY1133" fmla="*/ 1539604 h 2812935"/>
                  <a:gd name="connsiteX1134" fmla="*/ 1174438 w 1404720"/>
                  <a:gd name="connsiteY1134" fmla="*/ 1499236 h 2812935"/>
                  <a:gd name="connsiteX1135" fmla="*/ 1090002 w 1404720"/>
                  <a:gd name="connsiteY1135" fmla="*/ 1499236 h 2812935"/>
                  <a:gd name="connsiteX1136" fmla="*/ 1049634 w 1404720"/>
                  <a:gd name="connsiteY1136" fmla="*/ 1539604 h 2812935"/>
                  <a:gd name="connsiteX1137" fmla="*/ 1090002 w 1404720"/>
                  <a:gd name="connsiteY1137" fmla="*/ 1579972 h 2812935"/>
                  <a:gd name="connsiteX1138" fmla="*/ 1130370 w 1404720"/>
                  <a:gd name="connsiteY1138" fmla="*/ 1539604 h 2812935"/>
                  <a:gd name="connsiteX1139" fmla="*/ 1090002 w 1404720"/>
                  <a:gd name="connsiteY1139" fmla="*/ 1499236 h 2812935"/>
                  <a:gd name="connsiteX1140" fmla="*/ 1005565 w 1404720"/>
                  <a:gd name="connsiteY1140" fmla="*/ 1499236 h 2812935"/>
                  <a:gd name="connsiteX1141" fmla="*/ 965197 w 1404720"/>
                  <a:gd name="connsiteY1141" fmla="*/ 1539604 h 2812935"/>
                  <a:gd name="connsiteX1142" fmla="*/ 1005565 w 1404720"/>
                  <a:gd name="connsiteY1142" fmla="*/ 1579972 h 2812935"/>
                  <a:gd name="connsiteX1143" fmla="*/ 1045933 w 1404720"/>
                  <a:gd name="connsiteY1143" fmla="*/ 1539604 h 2812935"/>
                  <a:gd name="connsiteX1144" fmla="*/ 1005565 w 1404720"/>
                  <a:gd name="connsiteY1144" fmla="*/ 1499236 h 2812935"/>
                  <a:gd name="connsiteX1145" fmla="*/ 921129 w 1404720"/>
                  <a:gd name="connsiteY1145" fmla="*/ 1499236 h 2812935"/>
                  <a:gd name="connsiteX1146" fmla="*/ 880761 w 1404720"/>
                  <a:gd name="connsiteY1146" fmla="*/ 1539604 h 2812935"/>
                  <a:gd name="connsiteX1147" fmla="*/ 921129 w 1404720"/>
                  <a:gd name="connsiteY1147" fmla="*/ 1579972 h 2812935"/>
                  <a:gd name="connsiteX1148" fmla="*/ 961497 w 1404720"/>
                  <a:gd name="connsiteY1148" fmla="*/ 1539604 h 2812935"/>
                  <a:gd name="connsiteX1149" fmla="*/ 921129 w 1404720"/>
                  <a:gd name="connsiteY1149" fmla="*/ 1499236 h 2812935"/>
                  <a:gd name="connsiteX1150" fmla="*/ 836693 w 1404720"/>
                  <a:gd name="connsiteY1150" fmla="*/ 1499236 h 2812935"/>
                  <a:gd name="connsiteX1151" fmla="*/ 796325 w 1404720"/>
                  <a:gd name="connsiteY1151" fmla="*/ 1539604 h 2812935"/>
                  <a:gd name="connsiteX1152" fmla="*/ 836693 w 1404720"/>
                  <a:gd name="connsiteY1152" fmla="*/ 1579972 h 2812935"/>
                  <a:gd name="connsiteX1153" fmla="*/ 877061 w 1404720"/>
                  <a:gd name="connsiteY1153" fmla="*/ 1539604 h 2812935"/>
                  <a:gd name="connsiteX1154" fmla="*/ 836693 w 1404720"/>
                  <a:gd name="connsiteY1154" fmla="*/ 1499236 h 2812935"/>
                  <a:gd name="connsiteX1155" fmla="*/ 752256 w 1404720"/>
                  <a:gd name="connsiteY1155" fmla="*/ 1499236 h 2812935"/>
                  <a:gd name="connsiteX1156" fmla="*/ 711888 w 1404720"/>
                  <a:gd name="connsiteY1156" fmla="*/ 1539604 h 2812935"/>
                  <a:gd name="connsiteX1157" fmla="*/ 752256 w 1404720"/>
                  <a:gd name="connsiteY1157" fmla="*/ 1579972 h 2812935"/>
                  <a:gd name="connsiteX1158" fmla="*/ 792624 w 1404720"/>
                  <a:gd name="connsiteY1158" fmla="*/ 1539604 h 2812935"/>
                  <a:gd name="connsiteX1159" fmla="*/ 752256 w 1404720"/>
                  <a:gd name="connsiteY1159" fmla="*/ 1499236 h 2812935"/>
                  <a:gd name="connsiteX1160" fmla="*/ 667820 w 1404720"/>
                  <a:gd name="connsiteY1160" fmla="*/ 1499236 h 2812935"/>
                  <a:gd name="connsiteX1161" fmla="*/ 627452 w 1404720"/>
                  <a:gd name="connsiteY1161" fmla="*/ 1539604 h 2812935"/>
                  <a:gd name="connsiteX1162" fmla="*/ 667820 w 1404720"/>
                  <a:gd name="connsiteY1162" fmla="*/ 1579972 h 2812935"/>
                  <a:gd name="connsiteX1163" fmla="*/ 708188 w 1404720"/>
                  <a:gd name="connsiteY1163" fmla="*/ 1539604 h 2812935"/>
                  <a:gd name="connsiteX1164" fmla="*/ 667820 w 1404720"/>
                  <a:gd name="connsiteY1164" fmla="*/ 1499236 h 2812935"/>
                  <a:gd name="connsiteX1165" fmla="*/ 583384 w 1404720"/>
                  <a:gd name="connsiteY1165" fmla="*/ 1499236 h 2812935"/>
                  <a:gd name="connsiteX1166" fmla="*/ 543016 w 1404720"/>
                  <a:gd name="connsiteY1166" fmla="*/ 1539604 h 2812935"/>
                  <a:gd name="connsiteX1167" fmla="*/ 583384 w 1404720"/>
                  <a:gd name="connsiteY1167" fmla="*/ 1579972 h 2812935"/>
                  <a:gd name="connsiteX1168" fmla="*/ 623752 w 1404720"/>
                  <a:gd name="connsiteY1168" fmla="*/ 1539604 h 2812935"/>
                  <a:gd name="connsiteX1169" fmla="*/ 583384 w 1404720"/>
                  <a:gd name="connsiteY1169" fmla="*/ 1499236 h 2812935"/>
                  <a:gd name="connsiteX1170" fmla="*/ 498947 w 1404720"/>
                  <a:gd name="connsiteY1170" fmla="*/ 1499236 h 2812935"/>
                  <a:gd name="connsiteX1171" fmla="*/ 458579 w 1404720"/>
                  <a:gd name="connsiteY1171" fmla="*/ 1539604 h 2812935"/>
                  <a:gd name="connsiteX1172" fmla="*/ 498947 w 1404720"/>
                  <a:gd name="connsiteY1172" fmla="*/ 1579972 h 2812935"/>
                  <a:gd name="connsiteX1173" fmla="*/ 539315 w 1404720"/>
                  <a:gd name="connsiteY1173" fmla="*/ 1539604 h 2812935"/>
                  <a:gd name="connsiteX1174" fmla="*/ 498947 w 1404720"/>
                  <a:gd name="connsiteY1174" fmla="*/ 1499236 h 2812935"/>
                  <a:gd name="connsiteX1175" fmla="*/ 414511 w 1404720"/>
                  <a:gd name="connsiteY1175" fmla="*/ 1499236 h 2812935"/>
                  <a:gd name="connsiteX1176" fmla="*/ 374143 w 1404720"/>
                  <a:gd name="connsiteY1176" fmla="*/ 1539604 h 2812935"/>
                  <a:gd name="connsiteX1177" fmla="*/ 414511 w 1404720"/>
                  <a:gd name="connsiteY1177" fmla="*/ 1579972 h 2812935"/>
                  <a:gd name="connsiteX1178" fmla="*/ 454879 w 1404720"/>
                  <a:gd name="connsiteY1178" fmla="*/ 1539604 h 2812935"/>
                  <a:gd name="connsiteX1179" fmla="*/ 414511 w 1404720"/>
                  <a:gd name="connsiteY1179" fmla="*/ 1499236 h 2812935"/>
                  <a:gd name="connsiteX1180" fmla="*/ 330075 w 1404720"/>
                  <a:gd name="connsiteY1180" fmla="*/ 1499236 h 2812935"/>
                  <a:gd name="connsiteX1181" fmla="*/ 289707 w 1404720"/>
                  <a:gd name="connsiteY1181" fmla="*/ 1539604 h 2812935"/>
                  <a:gd name="connsiteX1182" fmla="*/ 330075 w 1404720"/>
                  <a:gd name="connsiteY1182" fmla="*/ 1579972 h 2812935"/>
                  <a:gd name="connsiteX1183" fmla="*/ 370443 w 1404720"/>
                  <a:gd name="connsiteY1183" fmla="*/ 1539604 h 2812935"/>
                  <a:gd name="connsiteX1184" fmla="*/ 330075 w 1404720"/>
                  <a:gd name="connsiteY1184" fmla="*/ 1499236 h 2812935"/>
                  <a:gd name="connsiteX1185" fmla="*/ 245639 w 1404720"/>
                  <a:gd name="connsiteY1185" fmla="*/ 1499236 h 2812935"/>
                  <a:gd name="connsiteX1186" fmla="*/ 205271 w 1404720"/>
                  <a:gd name="connsiteY1186" fmla="*/ 1539604 h 2812935"/>
                  <a:gd name="connsiteX1187" fmla="*/ 245639 w 1404720"/>
                  <a:gd name="connsiteY1187" fmla="*/ 1579972 h 2812935"/>
                  <a:gd name="connsiteX1188" fmla="*/ 286007 w 1404720"/>
                  <a:gd name="connsiteY1188" fmla="*/ 1539604 h 2812935"/>
                  <a:gd name="connsiteX1189" fmla="*/ 245639 w 1404720"/>
                  <a:gd name="connsiteY1189" fmla="*/ 1499236 h 2812935"/>
                  <a:gd name="connsiteX1190" fmla="*/ 161202 w 1404720"/>
                  <a:gd name="connsiteY1190" fmla="*/ 1499236 h 2812935"/>
                  <a:gd name="connsiteX1191" fmla="*/ 120834 w 1404720"/>
                  <a:gd name="connsiteY1191" fmla="*/ 1539604 h 2812935"/>
                  <a:gd name="connsiteX1192" fmla="*/ 161202 w 1404720"/>
                  <a:gd name="connsiteY1192" fmla="*/ 1579972 h 2812935"/>
                  <a:gd name="connsiteX1193" fmla="*/ 201570 w 1404720"/>
                  <a:gd name="connsiteY1193" fmla="*/ 1539604 h 2812935"/>
                  <a:gd name="connsiteX1194" fmla="*/ 161202 w 1404720"/>
                  <a:gd name="connsiteY1194" fmla="*/ 1499236 h 2812935"/>
                  <a:gd name="connsiteX1195" fmla="*/ 76766 w 1404720"/>
                  <a:gd name="connsiteY1195" fmla="*/ 1499236 h 2812935"/>
                  <a:gd name="connsiteX1196" fmla="*/ 36398 w 1404720"/>
                  <a:gd name="connsiteY1196" fmla="*/ 1539604 h 2812935"/>
                  <a:gd name="connsiteX1197" fmla="*/ 76766 w 1404720"/>
                  <a:gd name="connsiteY1197" fmla="*/ 1579972 h 2812935"/>
                  <a:gd name="connsiteX1198" fmla="*/ 117134 w 1404720"/>
                  <a:gd name="connsiteY1198" fmla="*/ 1539604 h 2812935"/>
                  <a:gd name="connsiteX1199" fmla="*/ 76766 w 1404720"/>
                  <a:gd name="connsiteY1199" fmla="*/ 1499236 h 2812935"/>
                  <a:gd name="connsiteX1200" fmla="*/ 1343312 w 1404720"/>
                  <a:gd name="connsiteY1200" fmla="*/ 1413186 h 2812935"/>
                  <a:gd name="connsiteX1201" fmla="*/ 1302944 w 1404720"/>
                  <a:gd name="connsiteY1201" fmla="*/ 1453554 h 2812935"/>
                  <a:gd name="connsiteX1202" fmla="*/ 1343312 w 1404720"/>
                  <a:gd name="connsiteY1202" fmla="*/ 1493922 h 2812935"/>
                  <a:gd name="connsiteX1203" fmla="*/ 1383680 w 1404720"/>
                  <a:gd name="connsiteY1203" fmla="*/ 1453554 h 2812935"/>
                  <a:gd name="connsiteX1204" fmla="*/ 1343312 w 1404720"/>
                  <a:gd name="connsiteY1204" fmla="*/ 1413186 h 2812935"/>
                  <a:gd name="connsiteX1205" fmla="*/ 1258874 w 1404720"/>
                  <a:gd name="connsiteY1205" fmla="*/ 1413186 h 2812935"/>
                  <a:gd name="connsiteX1206" fmla="*/ 1218506 w 1404720"/>
                  <a:gd name="connsiteY1206" fmla="*/ 1453554 h 2812935"/>
                  <a:gd name="connsiteX1207" fmla="*/ 1258874 w 1404720"/>
                  <a:gd name="connsiteY1207" fmla="*/ 1493922 h 2812935"/>
                  <a:gd name="connsiteX1208" fmla="*/ 1299242 w 1404720"/>
                  <a:gd name="connsiteY1208" fmla="*/ 1453554 h 2812935"/>
                  <a:gd name="connsiteX1209" fmla="*/ 1258874 w 1404720"/>
                  <a:gd name="connsiteY1209" fmla="*/ 1413186 h 2812935"/>
                  <a:gd name="connsiteX1210" fmla="*/ 1174438 w 1404720"/>
                  <a:gd name="connsiteY1210" fmla="*/ 1413186 h 2812935"/>
                  <a:gd name="connsiteX1211" fmla="*/ 1134070 w 1404720"/>
                  <a:gd name="connsiteY1211" fmla="*/ 1453554 h 2812935"/>
                  <a:gd name="connsiteX1212" fmla="*/ 1174438 w 1404720"/>
                  <a:gd name="connsiteY1212" fmla="*/ 1493922 h 2812935"/>
                  <a:gd name="connsiteX1213" fmla="*/ 1214806 w 1404720"/>
                  <a:gd name="connsiteY1213" fmla="*/ 1453554 h 2812935"/>
                  <a:gd name="connsiteX1214" fmla="*/ 1174438 w 1404720"/>
                  <a:gd name="connsiteY1214" fmla="*/ 1413186 h 2812935"/>
                  <a:gd name="connsiteX1215" fmla="*/ 1090002 w 1404720"/>
                  <a:gd name="connsiteY1215" fmla="*/ 1413186 h 2812935"/>
                  <a:gd name="connsiteX1216" fmla="*/ 1049634 w 1404720"/>
                  <a:gd name="connsiteY1216" fmla="*/ 1453554 h 2812935"/>
                  <a:gd name="connsiteX1217" fmla="*/ 1090002 w 1404720"/>
                  <a:gd name="connsiteY1217" fmla="*/ 1493922 h 2812935"/>
                  <a:gd name="connsiteX1218" fmla="*/ 1130370 w 1404720"/>
                  <a:gd name="connsiteY1218" fmla="*/ 1453554 h 2812935"/>
                  <a:gd name="connsiteX1219" fmla="*/ 1090002 w 1404720"/>
                  <a:gd name="connsiteY1219" fmla="*/ 1413186 h 2812935"/>
                  <a:gd name="connsiteX1220" fmla="*/ 1005565 w 1404720"/>
                  <a:gd name="connsiteY1220" fmla="*/ 1413186 h 2812935"/>
                  <a:gd name="connsiteX1221" fmla="*/ 965197 w 1404720"/>
                  <a:gd name="connsiteY1221" fmla="*/ 1453554 h 2812935"/>
                  <a:gd name="connsiteX1222" fmla="*/ 1005565 w 1404720"/>
                  <a:gd name="connsiteY1222" fmla="*/ 1493922 h 2812935"/>
                  <a:gd name="connsiteX1223" fmla="*/ 1045933 w 1404720"/>
                  <a:gd name="connsiteY1223" fmla="*/ 1453554 h 2812935"/>
                  <a:gd name="connsiteX1224" fmla="*/ 1005565 w 1404720"/>
                  <a:gd name="connsiteY1224" fmla="*/ 1413186 h 2812935"/>
                  <a:gd name="connsiteX1225" fmla="*/ 921129 w 1404720"/>
                  <a:gd name="connsiteY1225" fmla="*/ 1413186 h 2812935"/>
                  <a:gd name="connsiteX1226" fmla="*/ 880761 w 1404720"/>
                  <a:gd name="connsiteY1226" fmla="*/ 1453554 h 2812935"/>
                  <a:gd name="connsiteX1227" fmla="*/ 921129 w 1404720"/>
                  <a:gd name="connsiteY1227" fmla="*/ 1493922 h 2812935"/>
                  <a:gd name="connsiteX1228" fmla="*/ 961497 w 1404720"/>
                  <a:gd name="connsiteY1228" fmla="*/ 1453554 h 2812935"/>
                  <a:gd name="connsiteX1229" fmla="*/ 921129 w 1404720"/>
                  <a:gd name="connsiteY1229" fmla="*/ 1413186 h 2812935"/>
                  <a:gd name="connsiteX1230" fmla="*/ 836693 w 1404720"/>
                  <a:gd name="connsiteY1230" fmla="*/ 1413186 h 2812935"/>
                  <a:gd name="connsiteX1231" fmla="*/ 796325 w 1404720"/>
                  <a:gd name="connsiteY1231" fmla="*/ 1453554 h 2812935"/>
                  <a:gd name="connsiteX1232" fmla="*/ 836693 w 1404720"/>
                  <a:gd name="connsiteY1232" fmla="*/ 1493922 h 2812935"/>
                  <a:gd name="connsiteX1233" fmla="*/ 877061 w 1404720"/>
                  <a:gd name="connsiteY1233" fmla="*/ 1453554 h 2812935"/>
                  <a:gd name="connsiteX1234" fmla="*/ 836693 w 1404720"/>
                  <a:gd name="connsiteY1234" fmla="*/ 1413186 h 2812935"/>
                  <a:gd name="connsiteX1235" fmla="*/ 752256 w 1404720"/>
                  <a:gd name="connsiteY1235" fmla="*/ 1413186 h 2812935"/>
                  <a:gd name="connsiteX1236" fmla="*/ 711888 w 1404720"/>
                  <a:gd name="connsiteY1236" fmla="*/ 1453554 h 2812935"/>
                  <a:gd name="connsiteX1237" fmla="*/ 752256 w 1404720"/>
                  <a:gd name="connsiteY1237" fmla="*/ 1493922 h 2812935"/>
                  <a:gd name="connsiteX1238" fmla="*/ 792624 w 1404720"/>
                  <a:gd name="connsiteY1238" fmla="*/ 1453554 h 2812935"/>
                  <a:gd name="connsiteX1239" fmla="*/ 752256 w 1404720"/>
                  <a:gd name="connsiteY1239" fmla="*/ 1413186 h 2812935"/>
                  <a:gd name="connsiteX1240" fmla="*/ 667820 w 1404720"/>
                  <a:gd name="connsiteY1240" fmla="*/ 1413186 h 2812935"/>
                  <a:gd name="connsiteX1241" fmla="*/ 627452 w 1404720"/>
                  <a:gd name="connsiteY1241" fmla="*/ 1453554 h 2812935"/>
                  <a:gd name="connsiteX1242" fmla="*/ 667820 w 1404720"/>
                  <a:gd name="connsiteY1242" fmla="*/ 1493922 h 2812935"/>
                  <a:gd name="connsiteX1243" fmla="*/ 708188 w 1404720"/>
                  <a:gd name="connsiteY1243" fmla="*/ 1453554 h 2812935"/>
                  <a:gd name="connsiteX1244" fmla="*/ 667820 w 1404720"/>
                  <a:gd name="connsiteY1244" fmla="*/ 1413186 h 2812935"/>
                  <a:gd name="connsiteX1245" fmla="*/ 583384 w 1404720"/>
                  <a:gd name="connsiteY1245" fmla="*/ 1413186 h 2812935"/>
                  <a:gd name="connsiteX1246" fmla="*/ 543016 w 1404720"/>
                  <a:gd name="connsiteY1246" fmla="*/ 1453554 h 2812935"/>
                  <a:gd name="connsiteX1247" fmla="*/ 583384 w 1404720"/>
                  <a:gd name="connsiteY1247" fmla="*/ 1493922 h 2812935"/>
                  <a:gd name="connsiteX1248" fmla="*/ 623752 w 1404720"/>
                  <a:gd name="connsiteY1248" fmla="*/ 1453554 h 2812935"/>
                  <a:gd name="connsiteX1249" fmla="*/ 583384 w 1404720"/>
                  <a:gd name="connsiteY1249" fmla="*/ 1413186 h 2812935"/>
                  <a:gd name="connsiteX1250" fmla="*/ 498947 w 1404720"/>
                  <a:gd name="connsiteY1250" fmla="*/ 1413186 h 2812935"/>
                  <a:gd name="connsiteX1251" fmla="*/ 458579 w 1404720"/>
                  <a:gd name="connsiteY1251" fmla="*/ 1453554 h 2812935"/>
                  <a:gd name="connsiteX1252" fmla="*/ 498947 w 1404720"/>
                  <a:gd name="connsiteY1252" fmla="*/ 1493922 h 2812935"/>
                  <a:gd name="connsiteX1253" fmla="*/ 539315 w 1404720"/>
                  <a:gd name="connsiteY1253" fmla="*/ 1453554 h 2812935"/>
                  <a:gd name="connsiteX1254" fmla="*/ 498947 w 1404720"/>
                  <a:gd name="connsiteY1254" fmla="*/ 1413186 h 2812935"/>
                  <a:gd name="connsiteX1255" fmla="*/ 414511 w 1404720"/>
                  <a:gd name="connsiteY1255" fmla="*/ 1413186 h 2812935"/>
                  <a:gd name="connsiteX1256" fmla="*/ 374143 w 1404720"/>
                  <a:gd name="connsiteY1256" fmla="*/ 1453554 h 2812935"/>
                  <a:gd name="connsiteX1257" fmla="*/ 414511 w 1404720"/>
                  <a:gd name="connsiteY1257" fmla="*/ 1493922 h 2812935"/>
                  <a:gd name="connsiteX1258" fmla="*/ 454879 w 1404720"/>
                  <a:gd name="connsiteY1258" fmla="*/ 1453554 h 2812935"/>
                  <a:gd name="connsiteX1259" fmla="*/ 414511 w 1404720"/>
                  <a:gd name="connsiteY1259" fmla="*/ 1413186 h 2812935"/>
                  <a:gd name="connsiteX1260" fmla="*/ 330075 w 1404720"/>
                  <a:gd name="connsiteY1260" fmla="*/ 1413186 h 2812935"/>
                  <a:gd name="connsiteX1261" fmla="*/ 289707 w 1404720"/>
                  <a:gd name="connsiteY1261" fmla="*/ 1453554 h 2812935"/>
                  <a:gd name="connsiteX1262" fmla="*/ 330075 w 1404720"/>
                  <a:gd name="connsiteY1262" fmla="*/ 1493922 h 2812935"/>
                  <a:gd name="connsiteX1263" fmla="*/ 370443 w 1404720"/>
                  <a:gd name="connsiteY1263" fmla="*/ 1453554 h 2812935"/>
                  <a:gd name="connsiteX1264" fmla="*/ 330075 w 1404720"/>
                  <a:gd name="connsiteY1264" fmla="*/ 1413186 h 2812935"/>
                  <a:gd name="connsiteX1265" fmla="*/ 245639 w 1404720"/>
                  <a:gd name="connsiteY1265" fmla="*/ 1413186 h 2812935"/>
                  <a:gd name="connsiteX1266" fmla="*/ 205271 w 1404720"/>
                  <a:gd name="connsiteY1266" fmla="*/ 1453554 h 2812935"/>
                  <a:gd name="connsiteX1267" fmla="*/ 245639 w 1404720"/>
                  <a:gd name="connsiteY1267" fmla="*/ 1493922 h 2812935"/>
                  <a:gd name="connsiteX1268" fmla="*/ 286007 w 1404720"/>
                  <a:gd name="connsiteY1268" fmla="*/ 1453554 h 2812935"/>
                  <a:gd name="connsiteX1269" fmla="*/ 245639 w 1404720"/>
                  <a:gd name="connsiteY1269" fmla="*/ 1413186 h 2812935"/>
                  <a:gd name="connsiteX1270" fmla="*/ 161202 w 1404720"/>
                  <a:gd name="connsiteY1270" fmla="*/ 1413186 h 2812935"/>
                  <a:gd name="connsiteX1271" fmla="*/ 120834 w 1404720"/>
                  <a:gd name="connsiteY1271" fmla="*/ 1453554 h 2812935"/>
                  <a:gd name="connsiteX1272" fmla="*/ 161202 w 1404720"/>
                  <a:gd name="connsiteY1272" fmla="*/ 1493922 h 2812935"/>
                  <a:gd name="connsiteX1273" fmla="*/ 201570 w 1404720"/>
                  <a:gd name="connsiteY1273" fmla="*/ 1453554 h 2812935"/>
                  <a:gd name="connsiteX1274" fmla="*/ 161202 w 1404720"/>
                  <a:gd name="connsiteY1274" fmla="*/ 1413186 h 2812935"/>
                  <a:gd name="connsiteX1275" fmla="*/ 76766 w 1404720"/>
                  <a:gd name="connsiteY1275" fmla="*/ 1413186 h 2812935"/>
                  <a:gd name="connsiteX1276" fmla="*/ 36398 w 1404720"/>
                  <a:gd name="connsiteY1276" fmla="*/ 1453554 h 2812935"/>
                  <a:gd name="connsiteX1277" fmla="*/ 76766 w 1404720"/>
                  <a:gd name="connsiteY1277" fmla="*/ 1493922 h 2812935"/>
                  <a:gd name="connsiteX1278" fmla="*/ 117134 w 1404720"/>
                  <a:gd name="connsiteY1278" fmla="*/ 1453554 h 2812935"/>
                  <a:gd name="connsiteX1279" fmla="*/ 76766 w 1404720"/>
                  <a:gd name="connsiteY1279" fmla="*/ 1413186 h 2812935"/>
                  <a:gd name="connsiteX1280" fmla="*/ 1343312 w 1404720"/>
                  <a:gd name="connsiteY1280" fmla="*/ 1327137 h 2812935"/>
                  <a:gd name="connsiteX1281" fmla="*/ 1302944 w 1404720"/>
                  <a:gd name="connsiteY1281" fmla="*/ 1367505 h 2812935"/>
                  <a:gd name="connsiteX1282" fmla="*/ 1343312 w 1404720"/>
                  <a:gd name="connsiteY1282" fmla="*/ 1407873 h 2812935"/>
                  <a:gd name="connsiteX1283" fmla="*/ 1383680 w 1404720"/>
                  <a:gd name="connsiteY1283" fmla="*/ 1367505 h 2812935"/>
                  <a:gd name="connsiteX1284" fmla="*/ 1343312 w 1404720"/>
                  <a:gd name="connsiteY1284" fmla="*/ 1327137 h 2812935"/>
                  <a:gd name="connsiteX1285" fmla="*/ 1258874 w 1404720"/>
                  <a:gd name="connsiteY1285" fmla="*/ 1327137 h 2812935"/>
                  <a:gd name="connsiteX1286" fmla="*/ 1218506 w 1404720"/>
                  <a:gd name="connsiteY1286" fmla="*/ 1367505 h 2812935"/>
                  <a:gd name="connsiteX1287" fmla="*/ 1258874 w 1404720"/>
                  <a:gd name="connsiteY1287" fmla="*/ 1407873 h 2812935"/>
                  <a:gd name="connsiteX1288" fmla="*/ 1299242 w 1404720"/>
                  <a:gd name="connsiteY1288" fmla="*/ 1367505 h 2812935"/>
                  <a:gd name="connsiteX1289" fmla="*/ 1258874 w 1404720"/>
                  <a:gd name="connsiteY1289" fmla="*/ 1327137 h 2812935"/>
                  <a:gd name="connsiteX1290" fmla="*/ 1174438 w 1404720"/>
                  <a:gd name="connsiteY1290" fmla="*/ 1327137 h 2812935"/>
                  <a:gd name="connsiteX1291" fmla="*/ 1134070 w 1404720"/>
                  <a:gd name="connsiteY1291" fmla="*/ 1367505 h 2812935"/>
                  <a:gd name="connsiteX1292" fmla="*/ 1174438 w 1404720"/>
                  <a:gd name="connsiteY1292" fmla="*/ 1407873 h 2812935"/>
                  <a:gd name="connsiteX1293" fmla="*/ 1214806 w 1404720"/>
                  <a:gd name="connsiteY1293" fmla="*/ 1367505 h 2812935"/>
                  <a:gd name="connsiteX1294" fmla="*/ 1174438 w 1404720"/>
                  <a:gd name="connsiteY1294" fmla="*/ 1327137 h 2812935"/>
                  <a:gd name="connsiteX1295" fmla="*/ 1090002 w 1404720"/>
                  <a:gd name="connsiteY1295" fmla="*/ 1327137 h 2812935"/>
                  <a:gd name="connsiteX1296" fmla="*/ 1049634 w 1404720"/>
                  <a:gd name="connsiteY1296" fmla="*/ 1367505 h 2812935"/>
                  <a:gd name="connsiteX1297" fmla="*/ 1090002 w 1404720"/>
                  <a:gd name="connsiteY1297" fmla="*/ 1407873 h 2812935"/>
                  <a:gd name="connsiteX1298" fmla="*/ 1130370 w 1404720"/>
                  <a:gd name="connsiteY1298" fmla="*/ 1367505 h 2812935"/>
                  <a:gd name="connsiteX1299" fmla="*/ 1090002 w 1404720"/>
                  <a:gd name="connsiteY1299" fmla="*/ 1327137 h 2812935"/>
                  <a:gd name="connsiteX1300" fmla="*/ 1005565 w 1404720"/>
                  <a:gd name="connsiteY1300" fmla="*/ 1327137 h 2812935"/>
                  <a:gd name="connsiteX1301" fmla="*/ 965197 w 1404720"/>
                  <a:gd name="connsiteY1301" fmla="*/ 1367505 h 2812935"/>
                  <a:gd name="connsiteX1302" fmla="*/ 1005565 w 1404720"/>
                  <a:gd name="connsiteY1302" fmla="*/ 1407873 h 2812935"/>
                  <a:gd name="connsiteX1303" fmla="*/ 1045933 w 1404720"/>
                  <a:gd name="connsiteY1303" fmla="*/ 1367505 h 2812935"/>
                  <a:gd name="connsiteX1304" fmla="*/ 1005565 w 1404720"/>
                  <a:gd name="connsiteY1304" fmla="*/ 1327137 h 2812935"/>
                  <a:gd name="connsiteX1305" fmla="*/ 921129 w 1404720"/>
                  <a:gd name="connsiteY1305" fmla="*/ 1327137 h 2812935"/>
                  <a:gd name="connsiteX1306" fmla="*/ 880761 w 1404720"/>
                  <a:gd name="connsiteY1306" fmla="*/ 1367505 h 2812935"/>
                  <a:gd name="connsiteX1307" fmla="*/ 921129 w 1404720"/>
                  <a:gd name="connsiteY1307" fmla="*/ 1407873 h 2812935"/>
                  <a:gd name="connsiteX1308" fmla="*/ 961497 w 1404720"/>
                  <a:gd name="connsiteY1308" fmla="*/ 1367505 h 2812935"/>
                  <a:gd name="connsiteX1309" fmla="*/ 921129 w 1404720"/>
                  <a:gd name="connsiteY1309" fmla="*/ 1327137 h 2812935"/>
                  <a:gd name="connsiteX1310" fmla="*/ 836693 w 1404720"/>
                  <a:gd name="connsiteY1310" fmla="*/ 1327137 h 2812935"/>
                  <a:gd name="connsiteX1311" fmla="*/ 796325 w 1404720"/>
                  <a:gd name="connsiteY1311" fmla="*/ 1367505 h 2812935"/>
                  <a:gd name="connsiteX1312" fmla="*/ 836693 w 1404720"/>
                  <a:gd name="connsiteY1312" fmla="*/ 1407873 h 2812935"/>
                  <a:gd name="connsiteX1313" fmla="*/ 877061 w 1404720"/>
                  <a:gd name="connsiteY1313" fmla="*/ 1367505 h 2812935"/>
                  <a:gd name="connsiteX1314" fmla="*/ 836693 w 1404720"/>
                  <a:gd name="connsiteY1314" fmla="*/ 1327137 h 2812935"/>
                  <a:gd name="connsiteX1315" fmla="*/ 752256 w 1404720"/>
                  <a:gd name="connsiteY1315" fmla="*/ 1327137 h 2812935"/>
                  <a:gd name="connsiteX1316" fmla="*/ 711888 w 1404720"/>
                  <a:gd name="connsiteY1316" fmla="*/ 1367505 h 2812935"/>
                  <a:gd name="connsiteX1317" fmla="*/ 752256 w 1404720"/>
                  <a:gd name="connsiteY1317" fmla="*/ 1407873 h 2812935"/>
                  <a:gd name="connsiteX1318" fmla="*/ 792624 w 1404720"/>
                  <a:gd name="connsiteY1318" fmla="*/ 1367505 h 2812935"/>
                  <a:gd name="connsiteX1319" fmla="*/ 752256 w 1404720"/>
                  <a:gd name="connsiteY1319" fmla="*/ 1327137 h 2812935"/>
                  <a:gd name="connsiteX1320" fmla="*/ 667820 w 1404720"/>
                  <a:gd name="connsiteY1320" fmla="*/ 1327137 h 2812935"/>
                  <a:gd name="connsiteX1321" fmla="*/ 627452 w 1404720"/>
                  <a:gd name="connsiteY1321" fmla="*/ 1367505 h 2812935"/>
                  <a:gd name="connsiteX1322" fmla="*/ 667820 w 1404720"/>
                  <a:gd name="connsiteY1322" fmla="*/ 1407873 h 2812935"/>
                  <a:gd name="connsiteX1323" fmla="*/ 708188 w 1404720"/>
                  <a:gd name="connsiteY1323" fmla="*/ 1367505 h 2812935"/>
                  <a:gd name="connsiteX1324" fmla="*/ 667820 w 1404720"/>
                  <a:gd name="connsiteY1324" fmla="*/ 1327137 h 2812935"/>
                  <a:gd name="connsiteX1325" fmla="*/ 583384 w 1404720"/>
                  <a:gd name="connsiteY1325" fmla="*/ 1327137 h 2812935"/>
                  <a:gd name="connsiteX1326" fmla="*/ 543016 w 1404720"/>
                  <a:gd name="connsiteY1326" fmla="*/ 1367505 h 2812935"/>
                  <a:gd name="connsiteX1327" fmla="*/ 583384 w 1404720"/>
                  <a:gd name="connsiteY1327" fmla="*/ 1407873 h 2812935"/>
                  <a:gd name="connsiteX1328" fmla="*/ 623752 w 1404720"/>
                  <a:gd name="connsiteY1328" fmla="*/ 1367505 h 2812935"/>
                  <a:gd name="connsiteX1329" fmla="*/ 583384 w 1404720"/>
                  <a:gd name="connsiteY1329" fmla="*/ 1327137 h 2812935"/>
                  <a:gd name="connsiteX1330" fmla="*/ 498947 w 1404720"/>
                  <a:gd name="connsiteY1330" fmla="*/ 1327137 h 2812935"/>
                  <a:gd name="connsiteX1331" fmla="*/ 458579 w 1404720"/>
                  <a:gd name="connsiteY1331" fmla="*/ 1367505 h 2812935"/>
                  <a:gd name="connsiteX1332" fmla="*/ 498947 w 1404720"/>
                  <a:gd name="connsiteY1332" fmla="*/ 1407873 h 2812935"/>
                  <a:gd name="connsiteX1333" fmla="*/ 539315 w 1404720"/>
                  <a:gd name="connsiteY1333" fmla="*/ 1367505 h 2812935"/>
                  <a:gd name="connsiteX1334" fmla="*/ 498947 w 1404720"/>
                  <a:gd name="connsiteY1334" fmla="*/ 1327137 h 2812935"/>
                  <a:gd name="connsiteX1335" fmla="*/ 414511 w 1404720"/>
                  <a:gd name="connsiteY1335" fmla="*/ 1327137 h 2812935"/>
                  <a:gd name="connsiteX1336" fmla="*/ 374143 w 1404720"/>
                  <a:gd name="connsiteY1336" fmla="*/ 1367505 h 2812935"/>
                  <a:gd name="connsiteX1337" fmla="*/ 414511 w 1404720"/>
                  <a:gd name="connsiteY1337" fmla="*/ 1407873 h 2812935"/>
                  <a:gd name="connsiteX1338" fmla="*/ 454879 w 1404720"/>
                  <a:gd name="connsiteY1338" fmla="*/ 1367505 h 2812935"/>
                  <a:gd name="connsiteX1339" fmla="*/ 414511 w 1404720"/>
                  <a:gd name="connsiteY1339" fmla="*/ 1327137 h 2812935"/>
                  <a:gd name="connsiteX1340" fmla="*/ 330075 w 1404720"/>
                  <a:gd name="connsiteY1340" fmla="*/ 1327137 h 2812935"/>
                  <a:gd name="connsiteX1341" fmla="*/ 289707 w 1404720"/>
                  <a:gd name="connsiteY1341" fmla="*/ 1367505 h 2812935"/>
                  <a:gd name="connsiteX1342" fmla="*/ 330075 w 1404720"/>
                  <a:gd name="connsiteY1342" fmla="*/ 1407873 h 2812935"/>
                  <a:gd name="connsiteX1343" fmla="*/ 370443 w 1404720"/>
                  <a:gd name="connsiteY1343" fmla="*/ 1367505 h 2812935"/>
                  <a:gd name="connsiteX1344" fmla="*/ 330075 w 1404720"/>
                  <a:gd name="connsiteY1344" fmla="*/ 1327137 h 2812935"/>
                  <a:gd name="connsiteX1345" fmla="*/ 245639 w 1404720"/>
                  <a:gd name="connsiteY1345" fmla="*/ 1327137 h 2812935"/>
                  <a:gd name="connsiteX1346" fmla="*/ 205271 w 1404720"/>
                  <a:gd name="connsiteY1346" fmla="*/ 1367505 h 2812935"/>
                  <a:gd name="connsiteX1347" fmla="*/ 245639 w 1404720"/>
                  <a:gd name="connsiteY1347" fmla="*/ 1407873 h 2812935"/>
                  <a:gd name="connsiteX1348" fmla="*/ 286007 w 1404720"/>
                  <a:gd name="connsiteY1348" fmla="*/ 1367505 h 2812935"/>
                  <a:gd name="connsiteX1349" fmla="*/ 245639 w 1404720"/>
                  <a:gd name="connsiteY1349" fmla="*/ 1327137 h 2812935"/>
                  <a:gd name="connsiteX1350" fmla="*/ 161202 w 1404720"/>
                  <a:gd name="connsiteY1350" fmla="*/ 1327137 h 2812935"/>
                  <a:gd name="connsiteX1351" fmla="*/ 120834 w 1404720"/>
                  <a:gd name="connsiteY1351" fmla="*/ 1367505 h 2812935"/>
                  <a:gd name="connsiteX1352" fmla="*/ 161202 w 1404720"/>
                  <a:gd name="connsiteY1352" fmla="*/ 1407873 h 2812935"/>
                  <a:gd name="connsiteX1353" fmla="*/ 201570 w 1404720"/>
                  <a:gd name="connsiteY1353" fmla="*/ 1367505 h 2812935"/>
                  <a:gd name="connsiteX1354" fmla="*/ 161202 w 1404720"/>
                  <a:gd name="connsiteY1354" fmla="*/ 1327137 h 2812935"/>
                  <a:gd name="connsiteX1355" fmla="*/ 76766 w 1404720"/>
                  <a:gd name="connsiteY1355" fmla="*/ 1327137 h 2812935"/>
                  <a:gd name="connsiteX1356" fmla="*/ 36398 w 1404720"/>
                  <a:gd name="connsiteY1356" fmla="*/ 1367505 h 2812935"/>
                  <a:gd name="connsiteX1357" fmla="*/ 76766 w 1404720"/>
                  <a:gd name="connsiteY1357" fmla="*/ 1407873 h 2812935"/>
                  <a:gd name="connsiteX1358" fmla="*/ 117134 w 1404720"/>
                  <a:gd name="connsiteY1358" fmla="*/ 1367505 h 2812935"/>
                  <a:gd name="connsiteX1359" fmla="*/ 76766 w 1404720"/>
                  <a:gd name="connsiteY1359" fmla="*/ 1327137 h 2812935"/>
                  <a:gd name="connsiteX1360" fmla="*/ 1343312 w 1404720"/>
                  <a:gd name="connsiteY1360" fmla="*/ 1241088 h 2812935"/>
                  <a:gd name="connsiteX1361" fmla="*/ 1302944 w 1404720"/>
                  <a:gd name="connsiteY1361" fmla="*/ 1281456 h 2812935"/>
                  <a:gd name="connsiteX1362" fmla="*/ 1343312 w 1404720"/>
                  <a:gd name="connsiteY1362" fmla="*/ 1321824 h 2812935"/>
                  <a:gd name="connsiteX1363" fmla="*/ 1383680 w 1404720"/>
                  <a:gd name="connsiteY1363" fmla="*/ 1281456 h 2812935"/>
                  <a:gd name="connsiteX1364" fmla="*/ 1343312 w 1404720"/>
                  <a:gd name="connsiteY1364" fmla="*/ 1241088 h 2812935"/>
                  <a:gd name="connsiteX1365" fmla="*/ 1258874 w 1404720"/>
                  <a:gd name="connsiteY1365" fmla="*/ 1241088 h 2812935"/>
                  <a:gd name="connsiteX1366" fmla="*/ 1218506 w 1404720"/>
                  <a:gd name="connsiteY1366" fmla="*/ 1281456 h 2812935"/>
                  <a:gd name="connsiteX1367" fmla="*/ 1258874 w 1404720"/>
                  <a:gd name="connsiteY1367" fmla="*/ 1321824 h 2812935"/>
                  <a:gd name="connsiteX1368" fmla="*/ 1299242 w 1404720"/>
                  <a:gd name="connsiteY1368" fmla="*/ 1281456 h 2812935"/>
                  <a:gd name="connsiteX1369" fmla="*/ 1258874 w 1404720"/>
                  <a:gd name="connsiteY1369" fmla="*/ 1241088 h 2812935"/>
                  <a:gd name="connsiteX1370" fmla="*/ 1174438 w 1404720"/>
                  <a:gd name="connsiteY1370" fmla="*/ 1241088 h 2812935"/>
                  <a:gd name="connsiteX1371" fmla="*/ 1134070 w 1404720"/>
                  <a:gd name="connsiteY1371" fmla="*/ 1281456 h 2812935"/>
                  <a:gd name="connsiteX1372" fmla="*/ 1174438 w 1404720"/>
                  <a:gd name="connsiteY1372" fmla="*/ 1321824 h 2812935"/>
                  <a:gd name="connsiteX1373" fmla="*/ 1214806 w 1404720"/>
                  <a:gd name="connsiteY1373" fmla="*/ 1281456 h 2812935"/>
                  <a:gd name="connsiteX1374" fmla="*/ 1174438 w 1404720"/>
                  <a:gd name="connsiteY1374" fmla="*/ 1241088 h 2812935"/>
                  <a:gd name="connsiteX1375" fmla="*/ 1090002 w 1404720"/>
                  <a:gd name="connsiteY1375" fmla="*/ 1241088 h 2812935"/>
                  <a:gd name="connsiteX1376" fmla="*/ 1049634 w 1404720"/>
                  <a:gd name="connsiteY1376" fmla="*/ 1281456 h 2812935"/>
                  <a:gd name="connsiteX1377" fmla="*/ 1090002 w 1404720"/>
                  <a:gd name="connsiteY1377" fmla="*/ 1321824 h 2812935"/>
                  <a:gd name="connsiteX1378" fmla="*/ 1130370 w 1404720"/>
                  <a:gd name="connsiteY1378" fmla="*/ 1281456 h 2812935"/>
                  <a:gd name="connsiteX1379" fmla="*/ 1090002 w 1404720"/>
                  <a:gd name="connsiteY1379" fmla="*/ 1241088 h 2812935"/>
                  <a:gd name="connsiteX1380" fmla="*/ 1005565 w 1404720"/>
                  <a:gd name="connsiteY1380" fmla="*/ 1241088 h 2812935"/>
                  <a:gd name="connsiteX1381" fmla="*/ 965197 w 1404720"/>
                  <a:gd name="connsiteY1381" fmla="*/ 1281456 h 2812935"/>
                  <a:gd name="connsiteX1382" fmla="*/ 1005565 w 1404720"/>
                  <a:gd name="connsiteY1382" fmla="*/ 1321824 h 2812935"/>
                  <a:gd name="connsiteX1383" fmla="*/ 1045933 w 1404720"/>
                  <a:gd name="connsiteY1383" fmla="*/ 1281456 h 2812935"/>
                  <a:gd name="connsiteX1384" fmla="*/ 1005565 w 1404720"/>
                  <a:gd name="connsiteY1384" fmla="*/ 1241088 h 2812935"/>
                  <a:gd name="connsiteX1385" fmla="*/ 921129 w 1404720"/>
                  <a:gd name="connsiteY1385" fmla="*/ 1241088 h 2812935"/>
                  <a:gd name="connsiteX1386" fmla="*/ 880761 w 1404720"/>
                  <a:gd name="connsiteY1386" fmla="*/ 1281456 h 2812935"/>
                  <a:gd name="connsiteX1387" fmla="*/ 921129 w 1404720"/>
                  <a:gd name="connsiteY1387" fmla="*/ 1321824 h 2812935"/>
                  <a:gd name="connsiteX1388" fmla="*/ 961497 w 1404720"/>
                  <a:gd name="connsiteY1388" fmla="*/ 1281456 h 2812935"/>
                  <a:gd name="connsiteX1389" fmla="*/ 921129 w 1404720"/>
                  <a:gd name="connsiteY1389" fmla="*/ 1241088 h 2812935"/>
                  <a:gd name="connsiteX1390" fmla="*/ 836693 w 1404720"/>
                  <a:gd name="connsiteY1390" fmla="*/ 1241088 h 2812935"/>
                  <a:gd name="connsiteX1391" fmla="*/ 796325 w 1404720"/>
                  <a:gd name="connsiteY1391" fmla="*/ 1281456 h 2812935"/>
                  <a:gd name="connsiteX1392" fmla="*/ 836693 w 1404720"/>
                  <a:gd name="connsiteY1392" fmla="*/ 1321824 h 2812935"/>
                  <a:gd name="connsiteX1393" fmla="*/ 877061 w 1404720"/>
                  <a:gd name="connsiteY1393" fmla="*/ 1281456 h 2812935"/>
                  <a:gd name="connsiteX1394" fmla="*/ 836693 w 1404720"/>
                  <a:gd name="connsiteY1394" fmla="*/ 1241088 h 2812935"/>
                  <a:gd name="connsiteX1395" fmla="*/ 752256 w 1404720"/>
                  <a:gd name="connsiteY1395" fmla="*/ 1241088 h 2812935"/>
                  <a:gd name="connsiteX1396" fmla="*/ 711888 w 1404720"/>
                  <a:gd name="connsiteY1396" fmla="*/ 1281456 h 2812935"/>
                  <a:gd name="connsiteX1397" fmla="*/ 752256 w 1404720"/>
                  <a:gd name="connsiteY1397" fmla="*/ 1321824 h 2812935"/>
                  <a:gd name="connsiteX1398" fmla="*/ 792624 w 1404720"/>
                  <a:gd name="connsiteY1398" fmla="*/ 1281456 h 2812935"/>
                  <a:gd name="connsiteX1399" fmla="*/ 752256 w 1404720"/>
                  <a:gd name="connsiteY1399" fmla="*/ 1241088 h 2812935"/>
                  <a:gd name="connsiteX1400" fmla="*/ 667820 w 1404720"/>
                  <a:gd name="connsiteY1400" fmla="*/ 1241088 h 2812935"/>
                  <a:gd name="connsiteX1401" fmla="*/ 627452 w 1404720"/>
                  <a:gd name="connsiteY1401" fmla="*/ 1281456 h 2812935"/>
                  <a:gd name="connsiteX1402" fmla="*/ 667820 w 1404720"/>
                  <a:gd name="connsiteY1402" fmla="*/ 1321824 h 2812935"/>
                  <a:gd name="connsiteX1403" fmla="*/ 708188 w 1404720"/>
                  <a:gd name="connsiteY1403" fmla="*/ 1281456 h 2812935"/>
                  <a:gd name="connsiteX1404" fmla="*/ 667820 w 1404720"/>
                  <a:gd name="connsiteY1404" fmla="*/ 1241088 h 2812935"/>
                  <a:gd name="connsiteX1405" fmla="*/ 583384 w 1404720"/>
                  <a:gd name="connsiteY1405" fmla="*/ 1241088 h 2812935"/>
                  <a:gd name="connsiteX1406" fmla="*/ 543016 w 1404720"/>
                  <a:gd name="connsiteY1406" fmla="*/ 1281456 h 2812935"/>
                  <a:gd name="connsiteX1407" fmla="*/ 583384 w 1404720"/>
                  <a:gd name="connsiteY1407" fmla="*/ 1321824 h 2812935"/>
                  <a:gd name="connsiteX1408" fmla="*/ 623752 w 1404720"/>
                  <a:gd name="connsiteY1408" fmla="*/ 1281456 h 2812935"/>
                  <a:gd name="connsiteX1409" fmla="*/ 583384 w 1404720"/>
                  <a:gd name="connsiteY1409" fmla="*/ 1241088 h 2812935"/>
                  <a:gd name="connsiteX1410" fmla="*/ 498947 w 1404720"/>
                  <a:gd name="connsiteY1410" fmla="*/ 1241088 h 2812935"/>
                  <a:gd name="connsiteX1411" fmla="*/ 458579 w 1404720"/>
                  <a:gd name="connsiteY1411" fmla="*/ 1281456 h 2812935"/>
                  <a:gd name="connsiteX1412" fmla="*/ 498947 w 1404720"/>
                  <a:gd name="connsiteY1412" fmla="*/ 1321824 h 2812935"/>
                  <a:gd name="connsiteX1413" fmla="*/ 539315 w 1404720"/>
                  <a:gd name="connsiteY1413" fmla="*/ 1281456 h 2812935"/>
                  <a:gd name="connsiteX1414" fmla="*/ 498947 w 1404720"/>
                  <a:gd name="connsiteY1414" fmla="*/ 1241088 h 2812935"/>
                  <a:gd name="connsiteX1415" fmla="*/ 414511 w 1404720"/>
                  <a:gd name="connsiteY1415" fmla="*/ 1241088 h 2812935"/>
                  <a:gd name="connsiteX1416" fmla="*/ 374143 w 1404720"/>
                  <a:gd name="connsiteY1416" fmla="*/ 1281456 h 2812935"/>
                  <a:gd name="connsiteX1417" fmla="*/ 414511 w 1404720"/>
                  <a:gd name="connsiteY1417" fmla="*/ 1321824 h 2812935"/>
                  <a:gd name="connsiteX1418" fmla="*/ 454879 w 1404720"/>
                  <a:gd name="connsiteY1418" fmla="*/ 1281456 h 2812935"/>
                  <a:gd name="connsiteX1419" fmla="*/ 414511 w 1404720"/>
                  <a:gd name="connsiteY1419" fmla="*/ 1241088 h 2812935"/>
                  <a:gd name="connsiteX1420" fmla="*/ 330075 w 1404720"/>
                  <a:gd name="connsiteY1420" fmla="*/ 1241088 h 2812935"/>
                  <a:gd name="connsiteX1421" fmla="*/ 289707 w 1404720"/>
                  <a:gd name="connsiteY1421" fmla="*/ 1281456 h 2812935"/>
                  <a:gd name="connsiteX1422" fmla="*/ 330075 w 1404720"/>
                  <a:gd name="connsiteY1422" fmla="*/ 1321824 h 2812935"/>
                  <a:gd name="connsiteX1423" fmla="*/ 370443 w 1404720"/>
                  <a:gd name="connsiteY1423" fmla="*/ 1281456 h 2812935"/>
                  <a:gd name="connsiteX1424" fmla="*/ 330075 w 1404720"/>
                  <a:gd name="connsiteY1424" fmla="*/ 1241088 h 2812935"/>
                  <a:gd name="connsiteX1425" fmla="*/ 245639 w 1404720"/>
                  <a:gd name="connsiteY1425" fmla="*/ 1241088 h 2812935"/>
                  <a:gd name="connsiteX1426" fmla="*/ 205271 w 1404720"/>
                  <a:gd name="connsiteY1426" fmla="*/ 1281456 h 2812935"/>
                  <a:gd name="connsiteX1427" fmla="*/ 245639 w 1404720"/>
                  <a:gd name="connsiteY1427" fmla="*/ 1321824 h 2812935"/>
                  <a:gd name="connsiteX1428" fmla="*/ 286007 w 1404720"/>
                  <a:gd name="connsiteY1428" fmla="*/ 1281456 h 2812935"/>
                  <a:gd name="connsiteX1429" fmla="*/ 245639 w 1404720"/>
                  <a:gd name="connsiteY1429" fmla="*/ 1241088 h 2812935"/>
                  <a:gd name="connsiteX1430" fmla="*/ 161202 w 1404720"/>
                  <a:gd name="connsiteY1430" fmla="*/ 1241088 h 2812935"/>
                  <a:gd name="connsiteX1431" fmla="*/ 120834 w 1404720"/>
                  <a:gd name="connsiteY1431" fmla="*/ 1281456 h 2812935"/>
                  <a:gd name="connsiteX1432" fmla="*/ 161202 w 1404720"/>
                  <a:gd name="connsiteY1432" fmla="*/ 1321824 h 2812935"/>
                  <a:gd name="connsiteX1433" fmla="*/ 201570 w 1404720"/>
                  <a:gd name="connsiteY1433" fmla="*/ 1281456 h 2812935"/>
                  <a:gd name="connsiteX1434" fmla="*/ 161202 w 1404720"/>
                  <a:gd name="connsiteY1434" fmla="*/ 1241088 h 2812935"/>
                  <a:gd name="connsiteX1435" fmla="*/ 76766 w 1404720"/>
                  <a:gd name="connsiteY1435" fmla="*/ 1241088 h 2812935"/>
                  <a:gd name="connsiteX1436" fmla="*/ 36398 w 1404720"/>
                  <a:gd name="connsiteY1436" fmla="*/ 1281456 h 2812935"/>
                  <a:gd name="connsiteX1437" fmla="*/ 76766 w 1404720"/>
                  <a:gd name="connsiteY1437" fmla="*/ 1321824 h 2812935"/>
                  <a:gd name="connsiteX1438" fmla="*/ 117134 w 1404720"/>
                  <a:gd name="connsiteY1438" fmla="*/ 1281456 h 2812935"/>
                  <a:gd name="connsiteX1439" fmla="*/ 76766 w 1404720"/>
                  <a:gd name="connsiteY1439" fmla="*/ 1241088 h 2812935"/>
                  <a:gd name="connsiteX1440" fmla="*/ 1343312 w 1404720"/>
                  <a:gd name="connsiteY1440" fmla="*/ 1155038 h 2812935"/>
                  <a:gd name="connsiteX1441" fmla="*/ 1302944 w 1404720"/>
                  <a:gd name="connsiteY1441" fmla="*/ 1195406 h 2812935"/>
                  <a:gd name="connsiteX1442" fmla="*/ 1343312 w 1404720"/>
                  <a:gd name="connsiteY1442" fmla="*/ 1235774 h 2812935"/>
                  <a:gd name="connsiteX1443" fmla="*/ 1383680 w 1404720"/>
                  <a:gd name="connsiteY1443" fmla="*/ 1195406 h 2812935"/>
                  <a:gd name="connsiteX1444" fmla="*/ 1343312 w 1404720"/>
                  <a:gd name="connsiteY1444" fmla="*/ 1155038 h 2812935"/>
                  <a:gd name="connsiteX1445" fmla="*/ 1258874 w 1404720"/>
                  <a:gd name="connsiteY1445" fmla="*/ 1155038 h 2812935"/>
                  <a:gd name="connsiteX1446" fmla="*/ 1218506 w 1404720"/>
                  <a:gd name="connsiteY1446" fmla="*/ 1195406 h 2812935"/>
                  <a:gd name="connsiteX1447" fmla="*/ 1258874 w 1404720"/>
                  <a:gd name="connsiteY1447" fmla="*/ 1235774 h 2812935"/>
                  <a:gd name="connsiteX1448" fmla="*/ 1299242 w 1404720"/>
                  <a:gd name="connsiteY1448" fmla="*/ 1195406 h 2812935"/>
                  <a:gd name="connsiteX1449" fmla="*/ 1258874 w 1404720"/>
                  <a:gd name="connsiteY1449" fmla="*/ 1155038 h 2812935"/>
                  <a:gd name="connsiteX1450" fmla="*/ 1174438 w 1404720"/>
                  <a:gd name="connsiteY1450" fmla="*/ 1155038 h 2812935"/>
                  <a:gd name="connsiteX1451" fmla="*/ 1134070 w 1404720"/>
                  <a:gd name="connsiteY1451" fmla="*/ 1195406 h 2812935"/>
                  <a:gd name="connsiteX1452" fmla="*/ 1174438 w 1404720"/>
                  <a:gd name="connsiteY1452" fmla="*/ 1235774 h 2812935"/>
                  <a:gd name="connsiteX1453" fmla="*/ 1214806 w 1404720"/>
                  <a:gd name="connsiteY1453" fmla="*/ 1195406 h 2812935"/>
                  <a:gd name="connsiteX1454" fmla="*/ 1174438 w 1404720"/>
                  <a:gd name="connsiteY1454" fmla="*/ 1155038 h 2812935"/>
                  <a:gd name="connsiteX1455" fmla="*/ 1090002 w 1404720"/>
                  <a:gd name="connsiteY1455" fmla="*/ 1155038 h 2812935"/>
                  <a:gd name="connsiteX1456" fmla="*/ 1049634 w 1404720"/>
                  <a:gd name="connsiteY1456" fmla="*/ 1195406 h 2812935"/>
                  <a:gd name="connsiteX1457" fmla="*/ 1090002 w 1404720"/>
                  <a:gd name="connsiteY1457" fmla="*/ 1235774 h 2812935"/>
                  <a:gd name="connsiteX1458" fmla="*/ 1130370 w 1404720"/>
                  <a:gd name="connsiteY1458" fmla="*/ 1195406 h 2812935"/>
                  <a:gd name="connsiteX1459" fmla="*/ 1090002 w 1404720"/>
                  <a:gd name="connsiteY1459" fmla="*/ 1155038 h 2812935"/>
                  <a:gd name="connsiteX1460" fmla="*/ 1005565 w 1404720"/>
                  <a:gd name="connsiteY1460" fmla="*/ 1155038 h 2812935"/>
                  <a:gd name="connsiteX1461" fmla="*/ 965197 w 1404720"/>
                  <a:gd name="connsiteY1461" fmla="*/ 1195406 h 2812935"/>
                  <a:gd name="connsiteX1462" fmla="*/ 1005565 w 1404720"/>
                  <a:gd name="connsiteY1462" fmla="*/ 1235774 h 2812935"/>
                  <a:gd name="connsiteX1463" fmla="*/ 1045933 w 1404720"/>
                  <a:gd name="connsiteY1463" fmla="*/ 1195406 h 2812935"/>
                  <a:gd name="connsiteX1464" fmla="*/ 1005565 w 1404720"/>
                  <a:gd name="connsiteY1464" fmla="*/ 1155038 h 2812935"/>
                  <a:gd name="connsiteX1465" fmla="*/ 921129 w 1404720"/>
                  <a:gd name="connsiteY1465" fmla="*/ 1155038 h 2812935"/>
                  <a:gd name="connsiteX1466" fmla="*/ 880761 w 1404720"/>
                  <a:gd name="connsiteY1466" fmla="*/ 1195406 h 2812935"/>
                  <a:gd name="connsiteX1467" fmla="*/ 921129 w 1404720"/>
                  <a:gd name="connsiteY1467" fmla="*/ 1235774 h 2812935"/>
                  <a:gd name="connsiteX1468" fmla="*/ 961497 w 1404720"/>
                  <a:gd name="connsiteY1468" fmla="*/ 1195406 h 2812935"/>
                  <a:gd name="connsiteX1469" fmla="*/ 921129 w 1404720"/>
                  <a:gd name="connsiteY1469" fmla="*/ 1155038 h 2812935"/>
                  <a:gd name="connsiteX1470" fmla="*/ 836693 w 1404720"/>
                  <a:gd name="connsiteY1470" fmla="*/ 1155038 h 2812935"/>
                  <a:gd name="connsiteX1471" fmla="*/ 796325 w 1404720"/>
                  <a:gd name="connsiteY1471" fmla="*/ 1195406 h 2812935"/>
                  <a:gd name="connsiteX1472" fmla="*/ 836693 w 1404720"/>
                  <a:gd name="connsiteY1472" fmla="*/ 1235774 h 2812935"/>
                  <a:gd name="connsiteX1473" fmla="*/ 877061 w 1404720"/>
                  <a:gd name="connsiteY1473" fmla="*/ 1195406 h 2812935"/>
                  <a:gd name="connsiteX1474" fmla="*/ 836693 w 1404720"/>
                  <a:gd name="connsiteY1474" fmla="*/ 1155038 h 2812935"/>
                  <a:gd name="connsiteX1475" fmla="*/ 752256 w 1404720"/>
                  <a:gd name="connsiteY1475" fmla="*/ 1155038 h 2812935"/>
                  <a:gd name="connsiteX1476" fmla="*/ 711888 w 1404720"/>
                  <a:gd name="connsiteY1476" fmla="*/ 1195406 h 2812935"/>
                  <a:gd name="connsiteX1477" fmla="*/ 752256 w 1404720"/>
                  <a:gd name="connsiteY1477" fmla="*/ 1235774 h 2812935"/>
                  <a:gd name="connsiteX1478" fmla="*/ 792624 w 1404720"/>
                  <a:gd name="connsiteY1478" fmla="*/ 1195406 h 2812935"/>
                  <a:gd name="connsiteX1479" fmla="*/ 752256 w 1404720"/>
                  <a:gd name="connsiteY1479" fmla="*/ 1155038 h 2812935"/>
                  <a:gd name="connsiteX1480" fmla="*/ 667820 w 1404720"/>
                  <a:gd name="connsiteY1480" fmla="*/ 1155038 h 2812935"/>
                  <a:gd name="connsiteX1481" fmla="*/ 627452 w 1404720"/>
                  <a:gd name="connsiteY1481" fmla="*/ 1195406 h 2812935"/>
                  <a:gd name="connsiteX1482" fmla="*/ 667820 w 1404720"/>
                  <a:gd name="connsiteY1482" fmla="*/ 1235774 h 2812935"/>
                  <a:gd name="connsiteX1483" fmla="*/ 708188 w 1404720"/>
                  <a:gd name="connsiteY1483" fmla="*/ 1195406 h 2812935"/>
                  <a:gd name="connsiteX1484" fmla="*/ 667820 w 1404720"/>
                  <a:gd name="connsiteY1484" fmla="*/ 1155038 h 2812935"/>
                  <a:gd name="connsiteX1485" fmla="*/ 583384 w 1404720"/>
                  <a:gd name="connsiteY1485" fmla="*/ 1155038 h 2812935"/>
                  <a:gd name="connsiteX1486" fmla="*/ 543016 w 1404720"/>
                  <a:gd name="connsiteY1486" fmla="*/ 1195406 h 2812935"/>
                  <a:gd name="connsiteX1487" fmla="*/ 583384 w 1404720"/>
                  <a:gd name="connsiteY1487" fmla="*/ 1235774 h 2812935"/>
                  <a:gd name="connsiteX1488" fmla="*/ 623752 w 1404720"/>
                  <a:gd name="connsiteY1488" fmla="*/ 1195406 h 2812935"/>
                  <a:gd name="connsiteX1489" fmla="*/ 583384 w 1404720"/>
                  <a:gd name="connsiteY1489" fmla="*/ 1155038 h 2812935"/>
                  <a:gd name="connsiteX1490" fmla="*/ 498947 w 1404720"/>
                  <a:gd name="connsiteY1490" fmla="*/ 1155038 h 2812935"/>
                  <a:gd name="connsiteX1491" fmla="*/ 458579 w 1404720"/>
                  <a:gd name="connsiteY1491" fmla="*/ 1195406 h 2812935"/>
                  <a:gd name="connsiteX1492" fmla="*/ 498947 w 1404720"/>
                  <a:gd name="connsiteY1492" fmla="*/ 1235774 h 2812935"/>
                  <a:gd name="connsiteX1493" fmla="*/ 539315 w 1404720"/>
                  <a:gd name="connsiteY1493" fmla="*/ 1195406 h 2812935"/>
                  <a:gd name="connsiteX1494" fmla="*/ 498947 w 1404720"/>
                  <a:gd name="connsiteY1494" fmla="*/ 1155038 h 2812935"/>
                  <a:gd name="connsiteX1495" fmla="*/ 414511 w 1404720"/>
                  <a:gd name="connsiteY1495" fmla="*/ 1155038 h 2812935"/>
                  <a:gd name="connsiteX1496" fmla="*/ 374143 w 1404720"/>
                  <a:gd name="connsiteY1496" fmla="*/ 1195406 h 2812935"/>
                  <a:gd name="connsiteX1497" fmla="*/ 414511 w 1404720"/>
                  <a:gd name="connsiteY1497" fmla="*/ 1235774 h 2812935"/>
                  <a:gd name="connsiteX1498" fmla="*/ 454879 w 1404720"/>
                  <a:gd name="connsiteY1498" fmla="*/ 1195406 h 2812935"/>
                  <a:gd name="connsiteX1499" fmla="*/ 414511 w 1404720"/>
                  <a:gd name="connsiteY1499" fmla="*/ 1155038 h 2812935"/>
                  <a:gd name="connsiteX1500" fmla="*/ 330075 w 1404720"/>
                  <a:gd name="connsiteY1500" fmla="*/ 1155038 h 2812935"/>
                  <a:gd name="connsiteX1501" fmla="*/ 289707 w 1404720"/>
                  <a:gd name="connsiteY1501" fmla="*/ 1195406 h 2812935"/>
                  <a:gd name="connsiteX1502" fmla="*/ 330075 w 1404720"/>
                  <a:gd name="connsiteY1502" fmla="*/ 1235774 h 2812935"/>
                  <a:gd name="connsiteX1503" fmla="*/ 370443 w 1404720"/>
                  <a:gd name="connsiteY1503" fmla="*/ 1195406 h 2812935"/>
                  <a:gd name="connsiteX1504" fmla="*/ 330075 w 1404720"/>
                  <a:gd name="connsiteY1504" fmla="*/ 1155038 h 2812935"/>
                  <a:gd name="connsiteX1505" fmla="*/ 245639 w 1404720"/>
                  <a:gd name="connsiteY1505" fmla="*/ 1155038 h 2812935"/>
                  <a:gd name="connsiteX1506" fmla="*/ 205271 w 1404720"/>
                  <a:gd name="connsiteY1506" fmla="*/ 1195406 h 2812935"/>
                  <a:gd name="connsiteX1507" fmla="*/ 245639 w 1404720"/>
                  <a:gd name="connsiteY1507" fmla="*/ 1235774 h 2812935"/>
                  <a:gd name="connsiteX1508" fmla="*/ 286007 w 1404720"/>
                  <a:gd name="connsiteY1508" fmla="*/ 1195406 h 2812935"/>
                  <a:gd name="connsiteX1509" fmla="*/ 245639 w 1404720"/>
                  <a:gd name="connsiteY1509" fmla="*/ 1155038 h 2812935"/>
                  <a:gd name="connsiteX1510" fmla="*/ 161202 w 1404720"/>
                  <a:gd name="connsiteY1510" fmla="*/ 1155038 h 2812935"/>
                  <a:gd name="connsiteX1511" fmla="*/ 120834 w 1404720"/>
                  <a:gd name="connsiteY1511" fmla="*/ 1195406 h 2812935"/>
                  <a:gd name="connsiteX1512" fmla="*/ 161202 w 1404720"/>
                  <a:gd name="connsiteY1512" fmla="*/ 1235774 h 2812935"/>
                  <a:gd name="connsiteX1513" fmla="*/ 201570 w 1404720"/>
                  <a:gd name="connsiteY1513" fmla="*/ 1195406 h 2812935"/>
                  <a:gd name="connsiteX1514" fmla="*/ 161202 w 1404720"/>
                  <a:gd name="connsiteY1514" fmla="*/ 1155038 h 2812935"/>
                  <a:gd name="connsiteX1515" fmla="*/ 76766 w 1404720"/>
                  <a:gd name="connsiteY1515" fmla="*/ 1155038 h 2812935"/>
                  <a:gd name="connsiteX1516" fmla="*/ 36398 w 1404720"/>
                  <a:gd name="connsiteY1516" fmla="*/ 1195406 h 2812935"/>
                  <a:gd name="connsiteX1517" fmla="*/ 76766 w 1404720"/>
                  <a:gd name="connsiteY1517" fmla="*/ 1235774 h 2812935"/>
                  <a:gd name="connsiteX1518" fmla="*/ 117134 w 1404720"/>
                  <a:gd name="connsiteY1518" fmla="*/ 1195406 h 2812935"/>
                  <a:gd name="connsiteX1519" fmla="*/ 76766 w 1404720"/>
                  <a:gd name="connsiteY1519" fmla="*/ 1155038 h 2812935"/>
                  <a:gd name="connsiteX1520" fmla="*/ 1343312 w 1404720"/>
                  <a:gd name="connsiteY1520" fmla="*/ 1068989 h 2812935"/>
                  <a:gd name="connsiteX1521" fmla="*/ 1302944 w 1404720"/>
                  <a:gd name="connsiteY1521" fmla="*/ 1109357 h 2812935"/>
                  <a:gd name="connsiteX1522" fmla="*/ 1343312 w 1404720"/>
                  <a:gd name="connsiteY1522" fmla="*/ 1149725 h 2812935"/>
                  <a:gd name="connsiteX1523" fmla="*/ 1383680 w 1404720"/>
                  <a:gd name="connsiteY1523" fmla="*/ 1109357 h 2812935"/>
                  <a:gd name="connsiteX1524" fmla="*/ 1343312 w 1404720"/>
                  <a:gd name="connsiteY1524" fmla="*/ 1068989 h 2812935"/>
                  <a:gd name="connsiteX1525" fmla="*/ 1258874 w 1404720"/>
                  <a:gd name="connsiteY1525" fmla="*/ 1068989 h 2812935"/>
                  <a:gd name="connsiteX1526" fmla="*/ 1218506 w 1404720"/>
                  <a:gd name="connsiteY1526" fmla="*/ 1109357 h 2812935"/>
                  <a:gd name="connsiteX1527" fmla="*/ 1258874 w 1404720"/>
                  <a:gd name="connsiteY1527" fmla="*/ 1149725 h 2812935"/>
                  <a:gd name="connsiteX1528" fmla="*/ 1299242 w 1404720"/>
                  <a:gd name="connsiteY1528" fmla="*/ 1109357 h 2812935"/>
                  <a:gd name="connsiteX1529" fmla="*/ 1258874 w 1404720"/>
                  <a:gd name="connsiteY1529" fmla="*/ 1068989 h 2812935"/>
                  <a:gd name="connsiteX1530" fmla="*/ 1174438 w 1404720"/>
                  <a:gd name="connsiteY1530" fmla="*/ 1068989 h 2812935"/>
                  <a:gd name="connsiteX1531" fmla="*/ 1134070 w 1404720"/>
                  <a:gd name="connsiteY1531" fmla="*/ 1109357 h 2812935"/>
                  <a:gd name="connsiteX1532" fmla="*/ 1174438 w 1404720"/>
                  <a:gd name="connsiteY1532" fmla="*/ 1149725 h 2812935"/>
                  <a:gd name="connsiteX1533" fmla="*/ 1214806 w 1404720"/>
                  <a:gd name="connsiteY1533" fmla="*/ 1109357 h 2812935"/>
                  <a:gd name="connsiteX1534" fmla="*/ 1174438 w 1404720"/>
                  <a:gd name="connsiteY1534" fmla="*/ 1068989 h 2812935"/>
                  <a:gd name="connsiteX1535" fmla="*/ 1090002 w 1404720"/>
                  <a:gd name="connsiteY1535" fmla="*/ 1068989 h 2812935"/>
                  <a:gd name="connsiteX1536" fmla="*/ 1049634 w 1404720"/>
                  <a:gd name="connsiteY1536" fmla="*/ 1109357 h 2812935"/>
                  <a:gd name="connsiteX1537" fmla="*/ 1090002 w 1404720"/>
                  <a:gd name="connsiteY1537" fmla="*/ 1149725 h 2812935"/>
                  <a:gd name="connsiteX1538" fmla="*/ 1130370 w 1404720"/>
                  <a:gd name="connsiteY1538" fmla="*/ 1109357 h 2812935"/>
                  <a:gd name="connsiteX1539" fmla="*/ 1090002 w 1404720"/>
                  <a:gd name="connsiteY1539" fmla="*/ 1068989 h 2812935"/>
                  <a:gd name="connsiteX1540" fmla="*/ 1005565 w 1404720"/>
                  <a:gd name="connsiteY1540" fmla="*/ 1068989 h 2812935"/>
                  <a:gd name="connsiteX1541" fmla="*/ 965197 w 1404720"/>
                  <a:gd name="connsiteY1541" fmla="*/ 1109357 h 2812935"/>
                  <a:gd name="connsiteX1542" fmla="*/ 1005565 w 1404720"/>
                  <a:gd name="connsiteY1542" fmla="*/ 1149725 h 2812935"/>
                  <a:gd name="connsiteX1543" fmla="*/ 1045933 w 1404720"/>
                  <a:gd name="connsiteY1543" fmla="*/ 1109357 h 2812935"/>
                  <a:gd name="connsiteX1544" fmla="*/ 1005565 w 1404720"/>
                  <a:gd name="connsiteY1544" fmla="*/ 1068989 h 2812935"/>
                  <a:gd name="connsiteX1545" fmla="*/ 921129 w 1404720"/>
                  <a:gd name="connsiteY1545" fmla="*/ 1068989 h 2812935"/>
                  <a:gd name="connsiteX1546" fmla="*/ 880761 w 1404720"/>
                  <a:gd name="connsiteY1546" fmla="*/ 1109357 h 2812935"/>
                  <a:gd name="connsiteX1547" fmla="*/ 921129 w 1404720"/>
                  <a:gd name="connsiteY1547" fmla="*/ 1149725 h 2812935"/>
                  <a:gd name="connsiteX1548" fmla="*/ 961497 w 1404720"/>
                  <a:gd name="connsiteY1548" fmla="*/ 1109357 h 2812935"/>
                  <a:gd name="connsiteX1549" fmla="*/ 921129 w 1404720"/>
                  <a:gd name="connsiteY1549" fmla="*/ 1068989 h 2812935"/>
                  <a:gd name="connsiteX1550" fmla="*/ 836693 w 1404720"/>
                  <a:gd name="connsiteY1550" fmla="*/ 1068989 h 2812935"/>
                  <a:gd name="connsiteX1551" fmla="*/ 796325 w 1404720"/>
                  <a:gd name="connsiteY1551" fmla="*/ 1109357 h 2812935"/>
                  <a:gd name="connsiteX1552" fmla="*/ 836693 w 1404720"/>
                  <a:gd name="connsiteY1552" fmla="*/ 1149725 h 2812935"/>
                  <a:gd name="connsiteX1553" fmla="*/ 877061 w 1404720"/>
                  <a:gd name="connsiteY1553" fmla="*/ 1109357 h 2812935"/>
                  <a:gd name="connsiteX1554" fmla="*/ 836693 w 1404720"/>
                  <a:gd name="connsiteY1554" fmla="*/ 1068989 h 2812935"/>
                  <a:gd name="connsiteX1555" fmla="*/ 752256 w 1404720"/>
                  <a:gd name="connsiteY1555" fmla="*/ 1068989 h 2812935"/>
                  <a:gd name="connsiteX1556" fmla="*/ 711888 w 1404720"/>
                  <a:gd name="connsiteY1556" fmla="*/ 1109357 h 2812935"/>
                  <a:gd name="connsiteX1557" fmla="*/ 752256 w 1404720"/>
                  <a:gd name="connsiteY1557" fmla="*/ 1149725 h 2812935"/>
                  <a:gd name="connsiteX1558" fmla="*/ 792624 w 1404720"/>
                  <a:gd name="connsiteY1558" fmla="*/ 1109357 h 2812935"/>
                  <a:gd name="connsiteX1559" fmla="*/ 752256 w 1404720"/>
                  <a:gd name="connsiteY1559" fmla="*/ 1068989 h 2812935"/>
                  <a:gd name="connsiteX1560" fmla="*/ 667820 w 1404720"/>
                  <a:gd name="connsiteY1560" fmla="*/ 1068989 h 2812935"/>
                  <a:gd name="connsiteX1561" fmla="*/ 627452 w 1404720"/>
                  <a:gd name="connsiteY1561" fmla="*/ 1109357 h 2812935"/>
                  <a:gd name="connsiteX1562" fmla="*/ 667820 w 1404720"/>
                  <a:gd name="connsiteY1562" fmla="*/ 1149725 h 2812935"/>
                  <a:gd name="connsiteX1563" fmla="*/ 708188 w 1404720"/>
                  <a:gd name="connsiteY1563" fmla="*/ 1109357 h 2812935"/>
                  <a:gd name="connsiteX1564" fmla="*/ 667820 w 1404720"/>
                  <a:gd name="connsiteY1564" fmla="*/ 1068989 h 2812935"/>
                  <a:gd name="connsiteX1565" fmla="*/ 583384 w 1404720"/>
                  <a:gd name="connsiteY1565" fmla="*/ 1068989 h 2812935"/>
                  <a:gd name="connsiteX1566" fmla="*/ 543016 w 1404720"/>
                  <a:gd name="connsiteY1566" fmla="*/ 1109357 h 2812935"/>
                  <a:gd name="connsiteX1567" fmla="*/ 583384 w 1404720"/>
                  <a:gd name="connsiteY1567" fmla="*/ 1149725 h 2812935"/>
                  <a:gd name="connsiteX1568" fmla="*/ 623752 w 1404720"/>
                  <a:gd name="connsiteY1568" fmla="*/ 1109357 h 2812935"/>
                  <a:gd name="connsiteX1569" fmla="*/ 583384 w 1404720"/>
                  <a:gd name="connsiteY1569" fmla="*/ 1068989 h 2812935"/>
                  <a:gd name="connsiteX1570" fmla="*/ 498947 w 1404720"/>
                  <a:gd name="connsiteY1570" fmla="*/ 1068989 h 2812935"/>
                  <a:gd name="connsiteX1571" fmla="*/ 458579 w 1404720"/>
                  <a:gd name="connsiteY1571" fmla="*/ 1109357 h 2812935"/>
                  <a:gd name="connsiteX1572" fmla="*/ 498947 w 1404720"/>
                  <a:gd name="connsiteY1572" fmla="*/ 1149725 h 2812935"/>
                  <a:gd name="connsiteX1573" fmla="*/ 539315 w 1404720"/>
                  <a:gd name="connsiteY1573" fmla="*/ 1109357 h 2812935"/>
                  <a:gd name="connsiteX1574" fmla="*/ 498947 w 1404720"/>
                  <a:gd name="connsiteY1574" fmla="*/ 1068989 h 2812935"/>
                  <a:gd name="connsiteX1575" fmla="*/ 414511 w 1404720"/>
                  <a:gd name="connsiteY1575" fmla="*/ 1068989 h 2812935"/>
                  <a:gd name="connsiteX1576" fmla="*/ 374143 w 1404720"/>
                  <a:gd name="connsiteY1576" fmla="*/ 1109357 h 2812935"/>
                  <a:gd name="connsiteX1577" fmla="*/ 414511 w 1404720"/>
                  <a:gd name="connsiteY1577" fmla="*/ 1149725 h 2812935"/>
                  <a:gd name="connsiteX1578" fmla="*/ 454879 w 1404720"/>
                  <a:gd name="connsiteY1578" fmla="*/ 1109357 h 2812935"/>
                  <a:gd name="connsiteX1579" fmla="*/ 414511 w 1404720"/>
                  <a:gd name="connsiteY1579" fmla="*/ 1068989 h 2812935"/>
                  <a:gd name="connsiteX1580" fmla="*/ 330075 w 1404720"/>
                  <a:gd name="connsiteY1580" fmla="*/ 1068989 h 2812935"/>
                  <a:gd name="connsiteX1581" fmla="*/ 289707 w 1404720"/>
                  <a:gd name="connsiteY1581" fmla="*/ 1109357 h 2812935"/>
                  <a:gd name="connsiteX1582" fmla="*/ 330075 w 1404720"/>
                  <a:gd name="connsiteY1582" fmla="*/ 1149725 h 2812935"/>
                  <a:gd name="connsiteX1583" fmla="*/ 370443 w 1404720"/>
                  <a:gd name="connsiteY1583" fmla="*/ 1109357 h 2812935"/>
                  <a:gd name="connsiteX1584" fmla="*/ 330075 w 1404720"/>
                  <a:gd name="connsiteY1584" fmla="*/ 1068989 h 2812935"/>
                  <a:gd name="connsiteX1585" fmla="*/ 245639 w 1404720"/>
                  <a:gd name="connsiteY1585" fmla="*/ 1068989 h 2812935"/>
                  <a:gd name="connsiteX1586" fmla="*/ 205271 w 1404720"/>
                  <a:gd name="connsiteY1586" fmla="*/ 1109357 h 2812935"/>
                  <a:gd name="connsiteX1587" fmla="*/ 245639 w 1404720"/>
                  <a:gd name="connsiteY1587" fmla="*/ 1149725 h 2812935"/>
                  <a:gd name="connsiteX1588" fmla="*/ 286007 w 1404720"/>
                  <a:gd name="connsiteY1588" fmla="*/ 1109357 h 2812935"/>
                  <a:gd name="connsiteX1589" fmla="*/ 245639 w 1404720"/>
                  <a:gd name="connsiteY1589" fmla="*/ 1068989 h 2812935"/>
                  <a:gd name="connsiteX1590" fmla="*/ 161202 w 1404720"/>
                  <a:gd name="connsiteY1590" fmla="*/ 1068989 h 2812935"/>
                  <a:gd name="connsiteX1591" fmla="*/ 120834 w 1404720"/>
                  <a:gd name="connsiteY1591" fmla="*/ 1109357 h 2812935"/>
                  <a:gd name="connsiteX1592" fmla="*/ 161202 w 1404720"/>
                  <a:gd name="connsiteY1592" fmla="*/ 1149725 h 2812935"/>
                  <a:gd name="connsiteX1593" fmla="*/ 201570 w 1404720"/>
                  <a:gd name="connsiteY1593" fmla="*/ 1109357 h 2812935"/>
                  <a:gd name="connsiteX1594" fmla="*/ 161202 w 1404720"/>
                  <a:gd name="connsiteY1594" fmla="*/ 1068989 h 2812935"/>
                  <a:gd name="connsiteX1595" fmla="*/ 76766 w 1404720"/>
                  <a:gd name="connsiteY1595" fmla="*/ 1068989 h 2812935"/>
                  <a:gd name="connsiteX1596" fmla="*/ 36398 w 1404720"/>
                  <a:gd name="connsiteY1596" fmla="*/ 1109357 h 2812935"/>
                  <a:gd name="connsiteX1597" fmla="*/ 76766 w 1404720"/>
                  <a:gd name="connsiteY1597" fmla="*/ 1149725 h 2812935"/>
                  <a:gd name="connsiteX1598" fmla="*/ 117134 w 1404720"/>
                  <a:gd name="connsiteY1598" fmla="*/ 1109357 h 2812935"/>
                  <a:gd name="connsiteX1599" fmla="*/ 76766 w 1404720"/>
                  <a:gd name="connsiteY1599" fmla="*/ 1068989 h 2812935"/>
                  <a:gd name="connsiteX1600" fmla="*/ 1343312 w 1404720"/>
                  <a:gd name="connsiteY1600" fmla="*/ 982940 h 2812935"/>
                  <a:gd name="connsiteX1601" fmla="*/ 1302944 w 1404720"/>
                  <a:gd name="connsiteY1601" fmla="*/ 1023308 h 2812935"/>
                  <a:gd name="connsiteX1602" fmla="*/ 1343312 w 1404720"/>
                  <a:gd name="connsiteY1602" fmla="*/ 1063676 h 2812935"/>
                  <a:gd name="connsiteX1603" fmla="*/ 1383680 w 1404720"/>
                  <a:gd name="connsiteY1603" fmla="*/ 1023308 h 2812935"/>
                  <a:gd name="connsiteX1604" fmla="*/ 1343312 w 1404720"/>
                  <a:gd name="connsiteY1604" fmla="*/ 982940 h 2812935"/>
                  <a:gd name="connsiteX1605" fmla="*/ 1258874 w 1404720"/>
                  <a:gd name="connsiteY1605" fmla="*/ 982940 h 2812935"/>
                  <a:gd name="connsiteX1606" fmla="*/ 1218506 w 1404720"/>
                  <a:gd name="connsiteY1606" fmla="*/ 1023308 h 2812935"/>
                  <a:gd name="connsiteX1607" fmla="*/ 1258874 w 1404720"/>
                  <a:gd name="connsiteY1607" fmla="*/ 1063676 h 2812935"/>
                  <a:gd name="connsiteX1608" fmla="*/ 1299242 w 1404720"/>
                  <a:gd name="connsiteY1608" fmla="*/ 1023308 h 2812935"/>
                  <a:gd name="connsiteX1609" fmla="*/ 1258874 w 1404720"/>
                  <a:gd name="connsiteY1609" fmla="*/ 982940 h 2812935"/>
                  <a:gd name="connsiteX1610" fmla="*/ 1174438 w 1404720"/>
                  <a:gd name="connsiteY1610" fmla="*/ 982940 h 2812935"/>
                  <a:gd name="connsiteX1611" fmla="*/ 1134070 w 1404720"/>
                  <a:gd name="connsiteY1611" fmla="*/ 1023308 h 2812935"/>
                  <a:gd name="connsiteX1612" fmla="*/ 1174438 w 1404720"/>
                  <a:gd name="connsiteY1612" fmla="*/ 1063676 h 2812935"/>
                  <a:gd name="connsiteX1613" fmla="*/ 1214806 w 1404720"/>
                  <a:gd name="connsiteY1613" fmla="*/ 1023308 h 2812935"/>
                  <a:gd name="connsiteX1614" fmla="*/ 1174438 w 1404720"/>
                  <a:gd name="connsiteY1614" fmla="*/ 982940 h 2812935"/>
                  <a:gd name="connsiteX1615" fmla="*/ 1090002 w 1404720"/>
                  <a:gd name="connsiteY1615" fmla="*/ 982940 h 2812935"/>
                  <a:gd name="connsiteX1616" fmla="*/ 1049634 w 1404720"/>
                  <a:gd name="connsiteY1616" fmla="*/ 1023308 h 2812935"/>
                  <a:gd name="connsiteX1617" fmla="*/ 1090002 w 1404720"/>
                  <a:gd name="connsiteY1617" fmla="*/ 1063676 h 2812935"/>
                  <a:gd name="connsiteX1618" fmla="*/ 1130370 w 1404720"/>
                  <a:gd name="connsiteY1618" fmla="*/ 1023308 h 2812935"/>
                  <a:gd name="connsiteX1619" fmla="*/ 1090002 w 1404720"/>
                  <a:gd name="connsiteY1619" fmla="*/ 982940 h 2812935"/>
                  <a:gd name="connsiteX1620" fmla="*/ 1005565 w 1404720"/>
                  <a:gd name="connsiteY1620" fmla="*/ 982940 h 2812935"/>
                  <a:gd name="connsiteX1621" fmla="*/ 965197 w 1404720"/>
                  <a:gd name="connsiteY1621" fmla="*/ 1023308 h 2812935"/>
                  <a:gd name="connsiteX1622" fmla="*/ 1005565 w 1404720"/>
                  <a:gd name="connsiteY1622" fmla="*/ 1063676 h 2812935"/>
                  <a:gd name="connsiteX1623" fmla="*/ 1045933 w 1404720"/>
                  <a:gd name="connsiteY1623" fmla="*/ 1023308 h 2812935"/>
                  <a:gd name="connsiteX1624" fmla="*/ 1005565 w 1404720"/>
                  <a:gd name="connsiteY1624" fmla="*/ 982940 h 2812935"/>
                  <a:gd name="connsiteX1625" fmla="*/ 921129 w 1404720"/>
                  <a:gd name="connsiteY1625" fmla="*/ 982940 h 2812935"/>
                  <a:gd name="connsiteX1626" fmla="*/ 880761 w 1404720"/>
                  <a:gd name="connsiteY1626" fmla="*/ 1023308 h 2812935"/>
                  <a:gd name="connsiteX1627" fmla="*/ 921129 w 1404720"/>
                  <a:gd name="connsiteY1627" fmla="*/ 1063676 h 2812935"/>
                  <a:gd name="connsiteX1628" fmla="*/ 961497 w 1404720"/>
                  <a:gd name="connsiteY1628" fmla="*/ 1023308 h 2812935"/>
                  <a:gd name="connsiteX1629" fmla="*/ 921129 w 1404720"/>
                  <a:gd name="connsiteY1629" fmla="*/ 982940 h 2812935"/>
                  <a:gd name="connsiteX1630" fmla="*/ 836693 w 1404720"/>
                  <a:gd name="connsiteY1630" fmla="*/ 982940 h 2812935"/>
                  <a:gd name="connsiteX1631" fmla="*/ 796325 w 1404720"/>
                  <a:gd name="connsiteY1631" fmla="*/ 1023308 h 2812935"/>
                  <a:gd name="connsiteX1632" fmla="*/ 836693 w 1404720"/>
                  <a:gd name="connsiteY1632" fmla="*/ 1063676 h 2812935"/>
                  <a:gd name="connsiteX1633" fmla="*/ 877061 w 1404720"/>
                  <a:gd name="connsiteY1633" fmla="*/ 1023308 h 2812935"/>
                  <a:gd name="connsiteX1634" fmla="*/ 836693 w 1404720"/>
                  <a:gd name="connsiteY1634" fmla="*/ 982940 h 2812935"/>
                  <a:gd name="connsiteX1635" fmla="*/ 752256 w 1404720"/>
                  <a:gd name="connsiteY1635" fmla="*/ 982940 h 2812935"/>
                  <a:gd name="connsiteX1636" fmla="*/ 711888 w 1404720"/>
                  <a:gd name="connsiteY1636" fmla="*/ 1023308 h 2812935"/>
                  <a:gd name="connsiteX1637" fmla="*/ 752256 w 1404720"/>
                  <a:gd name="connsiteY1637" fmla="*/ 1063676 h 2812935"/>
                  <a:gd name="connsiteX1638" fmla="*/ 792624 w 1404720"/>
                  <a:gd name="connsiteY1638" fmla="*/ 1023308 h 2812935"/>
                  <a:gd name="connsiteX1639" fmla="*/ 752256 w 1404720"/>
                  <a:gd name="connsiteY1639" fmla="*/ 982940 h 2812935"/>
                  <a:gd name="connsiteX1640" fmla="*/ 667820 w 1404720"/>
                  <a:gd name="connsiteY1640" fmla="*/ 982940 h 2812935"/>
                  <a:gd name="connsiteX1641" fmla="*/ 627452 w 1404720"/>
                  <a:gd name="connsiteY1641" fmla="*/ 1023308 h 2812935"/>
                  <a:gd name="connsiteX1642" fmla="*/ 667820 w 1404720"/>
                  <a:gd name="connsiteY1642" fmla="*/ 1063676 h 2812935"/>
                  <a:gd name="connsiteX1643" fmla="*/ 708188 w 1404720"/>
                  <a:gd name="connsiteY1643" fmla="*/ 1023308 h 2812935"/>
                  <a:gd name="connsiteX1644" fmla="*/ 667820 w 1404720"/>
                  <a:gd name="connsiteY1644" fmla="*/ 982940 h 2812935"/>
                  <a:gd name="connsiteX1645" fmla="*/ 583384 w 1404720"/>
                  <a:gd name="connsiteY1645" fmla="*/ 982940 h 2812935"/>
                  <a:gd name="connsiteX1646" fmla="*/ 543016 w 1404720"/>
                  <a:gd name="connsiteY1646" fmla="*/ 1023308 h 2812935"/>
                  <a:gd name="connsiteX1647" fmla="*/ 583384 w 1404720"/>
                  <a:gd name="connsiteY1647" fmla="*/ 1063676 h 2812935"/>
                  <a:gd name="connsiteX1648" fmla="*/ 623752 w 1404720"/>
                  <a:gd name="connsiteY1648" fmla="*/ 1023308 h 2812935"/>
                  <a:gd name="connsiteX1649" fmla="*/ 583384 w 1404720"/>
                  <a:gd name="connsiteY1649" fmla="*/ 982940 h 2812935"/>
                  <a:gd name="connsiteX1650" fmla="*/ 498947 w 1404720"/>
                  <a:gd name="connsiteY1650" fmla="*/ 982940 h 2812935"/>
                  <a:gd name="connsiteX1651" fmla="*/ 458579 w 1404720"/>
                  <a:gd name="connsiteY1651" fmla="*/ 1023308 h 2812935"/>
                  <a:gd name="connsiteX1652" fmla="*/ 498947 w 1404720"/>
                  <a:gd name="connsiteY1652" fmla="*/ 1063676 h 2812935"/>
                  <a:gd name="connsiteX1653" fmla="*/ 539315 w 1404720"/>
                  <a:gd name="connsiteY1653" fmla="*/ 1023308 h 2812935"/>
                  <a:gd name="connsiteX1654" fmla="*/ 498947 w 1404720"/>
                  <a:gd name="connsiteY1654" fmla="*/ 982940 h 2812935"/>
                  <a:gd name="connsiteX1655" fmla="*/ 414511 w 1404720"/>
                  <a:gd name="connsiteY1655" fmla="*/ 982940 h 2812935"/>
                  <a:gd name="connsiteX1656" fmla="*/ 374143 w 1404720"/>
                  <a:gd name="connsiteY1656" fmla="*/ 1023308 h 2812935"/>
                  <a:gd name="connsiteX1657" fmla="*/ 414511 w 1404720"/>
                  <a:gd name="connsiteY1657" fmla="*/ 1063676 h 2812935"/>
                  <a:gd name="connsiteX1658" fmla="*/ 454879 w 1404720"/>
                  <a:gd name="connsiteY1658" fmla="*/ 1023308 h 2812935"/>
                  <a:gd name="connsiteX1659" fmla="*/ 414511 w 1404720"/>
                  <a:gd name="connsiteY1659" fmla="*/ 982940 h 2812935"/>
                  <a:gd name="connsiteX1660" fmla="*/ 330075 w 1404720"/>
                  <a:gd name="connsiteY1660" fmla="*/ 982940 h 2812935"/>
                  <a:gd name="connsiteX1661" fmla="*/ 289707 w 1404720"/>
                  <a:gd name="connsiteY1661" fmla="*/ 1023308 h 2812935"/>
                  <a:gd name="connsiteX1662" fmla="*/ 330075 w 1404720"/>
                  <a:gd name="connsiteY1662" fmla="*/ 1063676 h 2812935"/>
                  <a:gd name="connsiteX1663" fmla="*/ 370443 w 1404720"/>
                  <a:gd name="connsiteY1663" fmla="*/ 1023308 h 2812935"/>
                  <a:gd name="connsiteX1664" fmla="*/ 330075 w 1404720"/>
                  <a:gd name="connsiteY1664" fmla="*/ 982940 h 2812935"/>
                  <a:gd name="connsiteX1665" fmla="*/ 245639 w 1404720"/>
                  <a:gd name="connsiteY1665" fmla="*/ 982940 h 2812935"/>
                  <a:gd name="connsiteX1666" fmla="*/ 205271 w 1404720"/>
                  <a:gd name="connsiteY1666" fmla="*/ 1023308 h 2812935"/>
                  <a:gd name="connsiteX1667" fmla="*/ 245639 w 1404720"/>
                  <a:gd name="connsiteY1667" fmla="*/ 1063676 h 2812935"/>
                  <a:gd name="connsiteX1668" fmla="*/ 286007 w 1404720"/>
                  <a:gd name="connsiteY1668" fmla="*/ 1023308 h 2812935"/>
                  <a:gd name="connsiteX1669" fmla="*/ 245639 w 1404720"/>
                  <a:gd name="connsiteY1669" fmla="*/ 982940 h 2812935"/>
                  <a:gd name="connsiteX1670" fmla="*/ 161202 w 1404720"/>
                  <a:gd name="connsiteY1670" fmla="*/ 982940 h 2812935"/>
                  <a:gd name="connsiteX1671" fmla="*/ 120834 w 1404720"/>
                  <a:gd name="connsiteY1671" fmla="*/ 1023308 h 2812935"/>
                  <a:gd name="connsiteX1672" fmla="*/ 161202 w 1404720"/>
                  <a:gd name="connsiteY1672" fmla="*/ 1063676 h 2812935"/>
                  <a:gd name="connsiteX1673" fmla="*/ 201570 w 1404720"/>
                  <a:gd name="connsiteY1673" fmla="*/ 1023308 h 2812935"/>
                  <a:gd name="connsiteX1674" fmla="*/ 161202 w 1404720"/>
                  <a:gd name="connsiteY1674" fmla="*/ 982940 h 2812935"/>
                  <a:gd name="connsiteX1675" fmla="*/ 76766 w 1404720"/>
                  <a:gd name="connsiteY1675" fmla="*/ 982940 h 2812935"/>
                  <a:gd name="connsiteX1676" fmla="*/ 36398 w 1404720"/>
                  <a:gd name="connsiteY1676" fmla="*/ 1023308 h 2812935"/>
                  <a:gd name="connsiteX1677" fmla="*/ 76766 w 1404720"/>
                  <a:gd name="connsiteY1677" fmla="*/ 1063676 h 2812935"/>
                  <a:gd name="connsiteX1678" fmla="*/ 117134 w 1404720"/>
                  <a:gd name="connsiteY1678" fmla="*/ 1023308 h 2812935"/>
                  <a:gd name="connsiteX1679" fmla="*/ 76766 w 1404720"/>
                  <a:gd name="connsiteY1679" fmla="*/ 982940 h 2812935"/>
                  <a:gd name="connsiteX1680" fmla="*/ 1343312 w 1404720"/>
                  <a:gd name="connsiteY1680" fmla="*/ 896891 h 2812935"/>
                  <a:gd name="connsiteX1681" fmla="*/ 1302944 w 1404720"/>
                  <a:gd name="connsiteY1681" fmla="*/ 937259 h 2812935"/>
                  <a:gd name="connsiteX1682" fmla="*/ 1343312 w 1404720"/>
                  <a:gd name="connsiteY1682" fmla="*/ 977627 h 2812935"/>
                  <a:gd name="connsiteX1683" fmla="*/ 1383680 w 1404720"/>
                  <a:gd name="connsiteY1683" fmla="*/ 937259 h 2812935"/>
                  <a:gd name="connsiteX1684" fmla="*/ 1343312 w 1404720"/>
                  <a:gd name="connsiteY1684" fmla="*/ 896891 h 2812935"/>
                  <a:gd name="connsiteX1685" fmla="*/ 1258874 w 1404720"/>
                  <a:gd name="connsiteY1685" fmla="*/ 896891 h 2812935"/>
                  <a:gd name="connsiteX1686" fmla="*/ 1218506 w 1404720"/>
                  <a:gd name="connsiteY1686" fmla="*/ 937259 h 2812935"/>
                  <a:gd name="connsiteX1687" fmla="*/ 1258874 w 1404720"/>
                  <a:gd name="connsiteY1687" fmla="*/ 977627 h 2812935"/>
                  <a:gd name="connsiteX1688" fmla="*/ 1299242 w 1404720"/>
                  <a:gd name="connsiteY1688" fmla="*/ 937259 h 2812935"/>
                  <a:gd name="connsiteX1689" fmla="*/ 1258874 w 1404720"/>
                  <a:gd name="connsiteY1689" fmla="*/ 896891 h 2812935"/>
                  <a:gd name="connsiteX1690" fmla="*/ 1174438 w 1404720"/>
                  <a:gd name="connsiteY1690" fmla="*/ 896891 h 2812935"/>
                  <a:gd name="connsiteX1691" fmla="*/ 1134070 w 1404720"/>
                  <a:gd name="connsiteY1691" fmla="*/ 937259 h 2812935"/>
                  <a:gd name="connsiteX1692" fmla="*/ 1174438 w 1404720"/>
                  <a:gd name="connsiteY1692" fmla="*/ 977627 h 2812935"/>
                  <a:gd name="connsiteX1693" fmla="*/ 1214806 w 1404720"/>
                  <a:gd name="connsiteY1693" fmla="*/ 937259 h 2812935"/>
                  <a:gd name="connsiteX1694" fmla="*/ 1174438 w 1404720"/>
                  <a:gd name="connsiteY1694" fmla="*/ 896891 h 2812935"/>
                  <a:gd name="connsiteX1695" fmla="*/ 1090002 w 1404720"/>
                  <a:gd name="connsiteY1695" fmla="*/ 896891 h 2812935"/>
                  <a:gd name="connsiteX1696" fmla="*/ 1049634 w 1404720"/>
                  <a:gd name="connsiteY1696" fmla="*/ 937259 h 2812935"/>
                  <a:gd name="connsiteX1697" fmla="*/ 1090002 w 1404720"/>
                  <a:gd name="connsiteY1697" fmla="*/ 977627 h 2812935"/>
                  <a:gd name="connsiteX1698" fmla="*/ 1130370 w 1404720"/>
                  <a:gd name="connsiteY1698" fmla="*/ 937259 h 2812935"/>
                  <a:gd name="connsiteX1699" fmla="*/ 1090002 w 1404720"/>
                  <a:gd name="connsiteY1699" fmla="*/ 896891 h 2812935"/>
                  <a:gd name="connsiteX1700" fmla="*/ 1005565 w 1404720"/>
                  <a:gd name="connsiteY1700" fmla="*/ 896891 h 2812935"/>
                  <a:gd name="connsiteX1701" fmla="*/ 965197 w 1404720"/>
                  <a:gd name="connsiteY1701" fmla="*/ 937259 h 2812935"/>
                  <a:gd name="connsiteX1702" fmla="*/ 1005565 w 1404720"/>
                  <a:gd name="connsiteY1702" fmla="*/ 977627 h 2812935"/>
                  <a:gd name="connsiteX1703" fmla="*/ 1045933 w 1404720"/>
                  <a:gd name="connsiteY1703" fmla="*/ 937259 h 2812935"/>
                  <a:gd name="connsiteX1704" fmla="*/ 1005565 w 1404720"/>
                  <a:gd name="connsiteY1704" fmla="*/ 896891 h 2812935"/>
                  <a:gd name="connsiteX1705" fmla="*/ 921129 w 1404720"/>
                  <a:gd name="connsiteY1705" fmla="*/ 896891 h 2812935"/>
                  <a:gd name="connsiteX1706" fmla="*/ 880761 w 1404720"/>
                  <a:gd name="connsiteY1706" fmla="*/ 937259 h 2812935"/>
                  <a:gd name="connsiteX1707" fmla="*/ 921129 w 1404720"/>
                  <a:gd name="connsiteY1707" fmla="*/ 977627 h 2812935"/>
                  <a:gd name="connsiteX1708" fmla="*/ 961497 w 1404720"/>
                  <a:gd name="connsiteY1708" fmla="*/ 937259 h 2812935"/>
                  <a:gd name="connsiteX1709" fmla="*/ 921129 w 1404720"/>
                  <a:gd name="connsiteY1709" fmla="*/ 896891 h 2812935"/>
                  <a:gd name="connsiteX1710" fmla="*/ 836693 w 1404720"/>
                  <a:gd name="connsiteY1710" fmla="*/ 896891 h 2812935"/>
                  <a:gd name="connsiteX1711" fmla="*/ 796325 w 1404720"/>
                  <a:gd name="connsiteY1711" fmla="*/ 937259 h 2812935"/>
                  <a:gd name="connsiteX1712" fmla="*/ 836693 w 1404720"/>
                  <a:gd name="connsiteY1712" fmla="*/ 977627 h 2812935"/>
                  <a:gd name="connsiteX1713" fmla="*/ 877061 w 1404720"/>
                  <a:gd name="connsiteY1713" fmla="*/ 937259 h 2812935"/>
                  <a:gd name="connsiteX1714" fmla="*/ 836693 w 1404720"/>
                  <a:gd name="connsiteY1714" fmla="*/ 896891 h 2812935"/>
                  <a:gd name="connsiteX1715" fmla="*/ 752256 w 1404720"/>
                  <a:gd name="connsiteY1715" fmla="*/ 896891 h 2812935"/>
                  <a:gd name="connsiteX1716" fmla="*/ 711888 w 1404720"/>
                  <a:gd name="connsiteY1716" fmla="*/ 937259 h 2812935"/>
                  <a:gd name="connsiteX1717" fmla="*/ 752256 w 1404720"/>
                  <a:gd name="connsiteY1717" fmla="*/ 977627 h 2812935"/>
                  <a:gd name="connsiteX1718" fmla="*/ 792624 w 1404720"/>
                  <a:gd name="connsiteY1718" fmla="*/ 937259 h 2812935"/>
                  <a:gd name="connsiteX1719" fmla="*/ 752256 w 1404720"/>
                  <a:gd name="connsiteY1719" fmla="*/ 896891 h 2812935"/>
                  <a:gd name="connsiteX1720" fmla="*/ 667820 w 1404720"/>
                  <a:gd name="connsiteY1720" fmla="*/ 896891 h 2812935"/>
                  <a:gd name="connsiteX1721" fmla="*/ 627452 w 1404720"/>
                  <a:gd name="connsiteY1721" fmla="*/ 937259 h 2812935"/>
                  <a:gd name="connsiteX1722" fmla="*/ 667820 w 1404720"/>
                  <a:gd name="connsiteY1722" fmla="*/ 977627 h 2812935"/>
                  <a:gd name="connsiteX1723" fmla="*/ 708188 w 1404720"/>
                  <a:gd name="connsiteY1723" fmla="*/ 937259 h 2812935"/>
                  <a:gd name="connsiteX1724" fmla="*/ 667820 w 1404720"/>
                  <a:gd name="connsiteY1724" fmla="*/ 896891 h 2812935"/>
                  <a:gd name="connsiteX1725" fmla="*/ 583384 w 1404720"/>
                  <a:gd name="connsiteY1725" fmla="*/ 896891 h 2812935"/>
                  <a:gd name="connsiteX1726" fmla="*/ 543016 w 1404720"/>
                  <a:gd name="connsiteY1726" fmla="*/ 937259 h 2812935"/>
                  <a:gd name="connsiteX1727" fmla="*/ 583384 w 1404720"/>
                  <a:gd name="connsiteY1727" fmla="*/ 977627 h 2812935"/>
                  <a:gd name="connsiteX1728" fmla="*/ 623752 w 1404720"/>
                  <a:gd name="connsiteY1728" fmla="*/ 937259 h 2812935"/>
                  <a:gd name="connsiteX1729" fmla="*/ 583384 w 1404720"/>
                  <a:gd name="connsiteY1729" fmla="*/ 896891 h 2812935"/>
                  <a:gd name="connsiteX1730" fmla="*/ 498947 w 1404720"/>
                  <a:gd name="connsiteY1730" fmla="*/ 896891 h 2812935"/>
                  <a:gd name="connsiteX1731" fmla="*/ 458579 w 1404720"/>
                  <a:gd name="connsiteY1731" fmla="*/ 937259 h 2812935"/>
                  <a:gd name="connsiteX1732" fmla="*/ 498947 w 1404720"/>
                  <a:gd name="connsiteY1732" fmla="*/ 977627 h 2812935"/>
                  <a:gd name="connsiteX1733" fmla="*/ 539315 w 1404720"/>
                  <a:gd name="connsiteY1733" fmla="*/ 937259 h 2812935"/>
                  <a:gd name="connsiteX1734" fmla="*/ 498947 w 1404720"/>
                  <a:gd name="connsiteY1734" fmla="*/ 896891 h 2812935"/>
                  <a:gd name="connsiteX1735" fmla="*/ 414511 w 1404720"/>
                  <a:gd name="connsiteY1735" fmla="*/ 896891 h 2812935"/>
                  <a:gd name="connsiteX1736" fmla="*/ 374143 w 1404720"/>
                  <a:gd name="connsiteY1736" fmla="*/ 937259 h 2812935"/>
                  <a:gd name="connsiteX1737" fmla="*/ 414511 w 1404720"/>
                  <a:gd name="connsiteY1737" fmla="*/ 977627 h 2812935"/>
                  <a:gd name="connsiteX1738" fmla="*/ 454879 w 1404720"/>
                  <a:gd name="connsiteY1738" fmla="*/ 937259 h 2812935"/>
                  <a:gd name="connsiteX1739" fmla="*/ 414511 w 1404720"/>
                  <a:gd name="connsiteY1739" fmla="*/ 896891 h 2812935"/>
                  <a:gd name="connsiteX1740" fmla="*/ 330075 w 1404720"/>
                  <a:gd name="connsiteY1740" fmla="*/ 896891 h 2812935"/>
                  <a:gd name="connsiteX1741" fmla="*/ 289707 w 1404720"/>
                  <a:gd name="connsiteY1741" fmla="*/ 937259 h 2812935"/>
                  <a:gd name="connsiteX1742" fmla="*/ 330075 w 1404720"/>
                  <a:gd name="connsiteY1742" fmla="*/ 977627 h 2812935"/>
                  <a:gd name="connsiteX1743" fmla="*/ 370443 w 1404720"/>
                  <a:gd name="connsiteY1743" fmla="*/ 937259 h 2812935"/>
                  <a:gd name="connsiteX1744" fmla="*/ 330075 w 1404720"/>
                  <a:gd name="connsiteY1744" fmla="*/ 896891 h 2812935"/>
                  <a:gd name="connsiteX1745" fmla="*/ 245639 w 1404720"/>
                  <a:gd name="connsiteY1745" fmla="*/ 896891 h 2812935"/>
                  <a:gd name="connsiteX1746" fmla="*/ 205271 w 1404720"/>
                  <a:gd name="connsiteY1746" fmla="*/ 937259 h 2812935"/>
                  <a:gd name="connsiteX1747" fmla="*/ 245639 w 1404720"/>
                  <a:gd name="connsiteY1747" fmla="*/ 977627 h 2812935"/>
                  <a:gd name="connsiteX1748" fmla="*/ 286007 w 1404720"/>
                  <a:gd name="connsiteY1748" fmla="*/ 937259 h 2812935"/>
                  <a:gd name="connsiteX1749" fmla="*/ 245639 w 1404720"/>
                  <a:gd name="connsiteY1749" fmla="*/ 896891 h 2812935"/>
                  <a:gd name="connsiteX1750" fmla="*/ 161202 w 1404720"/>
                  <a:gd name="connsiteY1750" fmla="*/ 896891 h 2812935"/>
                  <a:gd name="connsiteX1751" fmla="*/ 120834 w 1404720"/>
                  <a:gd name="connsiteY1751" fmla="*/ 937259 h 2812935"/>
                  <a:gd name="connsiteX1752" fmla="*/ 161202 w 1404720"/>
                  <a:gd name="connsiteY1752" fmla="*/ 977627 h 2812935"/>
                  <a:gd name="connsiteX1753" fmla="*/ 201570 w 1404720"/>
                  <a:gd name="connsiteY1753" fmla="*/ 937259 h 2812935"/>
                  <a:gd name="connsiteX1754" fmla="*/ 161202 w 1404720"/>
                  <a:gd name="connsiteY1754" fmla="*/ 896891 h 2812935"/>
                  <a:gd name="connsiteX1755" fmla="*/ 76766 w 1404720"/>
                  <a:gd name="connsiteY1755" fmla="*/ 896891 h 2812935"/>
                  <a:gd name="connsiteX1756" fmla="*/ 36398 w 1404720"/>
                  <a:gd name="connsiteY1756" fmla="*/ 937259 h 2812935"/>
                  <a:gd name="connsiteX1757" fmla="*/ 76766 w 1404720"/>
                  <a:gd name="connsiteY1757" fmla="*/ 977627 h 2812935"/>
                  <a:gd name="connsiteX1758" fmla="*/ 117134 w 1404720"/>
                  <a:gd name="connsiteY1758" fmla="*/ 937259 h 2812935"/>
                  <a:gd name="connsiteX1759" fmla="*/ 76766 w 1404720"/>
                  <a:gd name="connsiteY1759" fmla="*/ 896891 h 2812935"/>
                  <a:gd name="connsiteX1760" fmla="*/ 1343312 w 1404720"/>
                  <a:gd name="connsiteY1760" fmla="*/ 810841 h 2812935"/>
                  <a:gd name="connsiteX1761" fmla="*/ 1302944 w 1404720"/>
                  <a:gd name="connsiteY1761" fmla="*/ 851209 h 2812935"/>
                  <a:gd name="connsiteX1762" fmla="*/ 1343312 w 1404720"/>
                  <a:gd name="connsiteY1762" fmla="*/ 891577 h 2812935"/>
                  <a:gd name="connsiteX1763" fmla="*/ 1383680 w 1404720"/>
                  <a:gd name="connsiteY1763" fmla="*/ 851209 h 2812935"/>
                  <a:gd name="connsiteX1764" fmla="*/ 1343312 w 1404720"/>
                  <a:gd name="connsiteY1764" fmla="*/ 810841 h 2812935"/>
                  <a:gd name="connsiteX1765" fmla="*/ 1258874 w 1404720"/>
                  <a:gd name="connsiteY1765" fmla="*/ 810841 h 2812935"/>
                  <a:gd name="connsiteX1766" fmla="*/ 1218506 w 1404720"/>
                  <a:gd name="connsiteY1766" fmla="*/ 851209 h 2812935"/>
                  <a:gd name="connsiteX1767" fmla="*/ 1258874 w 1404720"/>
                  <a:gd name="connsiteY1767" fmla="*/ 891577 h 2812935"/>
                  <a:gd name="connsiteX1768" fmla="*/ 1299242 w 1404720"/>
                  <a:gd name="connsiteY1768" fmla="*/ 851209 h 2812935"/>
                  <a:gd name="connsiteX1769" fmla="*/ 1258874 w 1404720"/>
                  <a:gd name="connsiteY1769" fmla="*/ 810841 h 2812935"/>
                  <a:gd name="connsiteX1770" fmla="*/ 1174438 w 1404720"/>
                  <a:gd name="connsiteY1770" fmla="*/ 810841 h 2812935"/>
                  <a:gd name="connsiteX1771" fmla="*/ 1134070 w 1404720"/>
                  <a:gd name="connsiteY1771" fmla="*/ 851209 h 2812935"/>
                  <a:gd name="connsiteX1772" fmla="*/ 1174438 w 1404720"/>
                  <a:gd name="connsiteY1772" fmla="*/ 891577 h 2812935"/>
                  <a:gd name="connsiteX1773" fmla="*/ 1214806 w 1404720"/>
                  <a:gd name="connsiteY1773" fmla="*/ 851209 h 2812935"/>
                  <a:gd name="connsiteX1774" fmla="*/ 1174438 w 1404720"/>
                  <a:gd name="connsiteY1774" fmla="*/ 810841 h 2812935"/>
                  <a:gd name="connsiteX1775" fmla="*/ 1090002 w 1404720"/>
                  <a:gd name="connsiteY1775" fmla="*/ 810841 h 2812935"/>
                  <a:gd name="connsiteX1776" fmla="*/ 1049634 w 1404720"/>
                  <a:gd name="connsiteY1776" fmla="*/ 851209 h 2812935"/>
                  <a:gd name="connsiteX1777" fmla="*/ 1090002 w 1404720"/>
                  <a:gd name="connsiteY1777" fmla="*/ 891577 h 2812935"/>
                  <a:gd name="connsiteX1778" fmla="*/ 1130370 w 1404720"/>
                  <a:gd name="connsiteY1778" fmla="*/ 851209 h 2812935"/>
                  <a:gd name="connsiteX1779" fmla="*/ 1090002 w 1404720"/>
                  <a:gd name="connsiteY1779" fmla="*/ 810841 h 2812935"/>
                  <a:gd name="connsiteX1780" fmla="*/ 1005565 w 1404720"/>
                  <a:gd name="connsiteY1780" fmla="*/ 810841 h 2812935"/>
                  <a:gd name="connsiteX1781" fmla="*/ 965197 w 1404720"/>
                  <a:gd name="connsiteY1781" fmla="*/ 851209 h 2812935"/>
                  <a:gd name="connsiteX1782" fmla="*/ 1005565 w 1404720"/>
                  <a:gd name="connsiteY1782" fmla="*/ 891577 h 2812935"/>
                  <a:gd name="connsiteX1783" fmla="*/ 1045933 w 1404720"/>
                  <a:gd name="connsiteY1783" fmla="*/ 851209 h 2812935"/>
                  <a:gd name="connsiteX1784" fmla="*/ 1005565 w 1404720"/>
                  <a:gd name="connsiteY1784" fmla="*/ 810841 h 2812935"/>
                  <a:gd name="connsiteX1785" fmla="*/ 921129 w 1404720"/>
                  <a:gd name="connsiteY1785" fmla="*/ 810841 h 2812935"/>
                  <a:gd name="connsiteX1786" fmla="*/ 880761 w 1404720"/>
                  <a:gd name="connsiteY1786" fmla="*/ 851209 h 2812935"/>
                  <a:gd name="connsiteX1787" fmla="*/ 921129 w 1404720"/>
                  <a:gd name="connsiteY1787" fmla="*/ 891577 h 2812935"/>
                  <a:gd name="connsiteX1788" fmla="*/ 961497 w 1404720"/>
                  <a:gd name="connsiteY1788" fmla="*/ 851209 h 2812935"/>
                  <a:gd name="connsiteX1789" fmla="*/ 921129 w 1404720"/>
                  <a:gd name="connsiteY1789" fmla="*/ 810841 h 2812935"/>
                  <a:gd name="connsiteX1790" fmla="*/ 836693 w 1404720"/>
                  <a:gd name="connsiteY1790" fmla="*/ 810841 h 2812935"/>
                  <a:gd name="connsiteX1791" fmla="*/ 796325 w 1404720"/>
                  <a:gd name="connsiteY1791" fmla="*/ 851209 h 2812935"/>
                  <a:gd name="connsiteX1792" fmla="*/ 836693 w 1404720"/>
                  <a:gd name="connsiteY1792" fmla="*/ 891577 h 2812935"/>
                  <a:gd name="connsiteX1793" fmla="*/ 877061 w 1404720"/>
                  <a:gd name="connsiteY1793" fmla="*/ 851209 h 2812935"/>
                  <a:gd name="connsiteX1794" fmla="*/ 836693 w 1404720"/>
                  <a:gd name="connsiteY1794" fmla="*/ 810841 h 2812935"/>
                  <a:gd name="connsiteX1795" fmla="*/ 752256 w 1404720"/>
                  <a:gd name="connsiteY1795" fmla="*/ 810841 h 2812935"/>
                  <a:gd name="connsiteX1796" fmla="*/ 711888 w 1404720"/>
                  <a:gd name="connsiteY1796" fmla="*/ 851209 h 2812935"/>
                  <a:gd name="connsiteX1797" fmla="*/ 752256 w 1404720"/>
                  <a:gd name="connsiteY1797" fmla="*/ 891577 h 2812935"/>
                  <a:gd name="connsiteX1798" fmla="*/ 792624 w 1404720"/>
                  <a:gd name="connsiteY1798" fmla="*/ 851209 h 2812935"/>
                  <a:gd name="connsiteX1799" fmla="*/ 752256 w 1404720"/>
                  <a:gd name="connsiteY1799" fmla="*/ 810841 h 2812935"/>
                  <a:gd name="connsiteX1800" fmla="*/ 667820 w 1404720"/>
                  <a:gd name="connsiteY1800" fmla="*/ 810841 h 2812935"/>
                  <a:gd name="connsiteX1801" fmla="*/ 627452 w 1404720"/>
                  <a:gd name="connsiteY1801" fmla="*/ 851209 h 2812935"/>
                  <a:gd name="connsiteX1802" fmla="*/ 667820 w 1404720"/>
                  <a:gd name="connsiteY1802" fmla="*/ 891577 h 2812935"/>
                  <a:gd name="connsiteX1803" fmla="*/ 708188 w 1404720"/>
                  <a:gd name="connsiteY1803" fmla="*/ 851209 h 2812935"/>
                  <a:gd name="connsiteX1804" fmla="*/ 667820 w 1404720"/>
                  <a:gd name="connsiteY1804" fmla="*/ 810841 h 2812935"/>
                  <a:gd name="connsiteX1805" fmla="*/ 583384 w 1404720"/>
                  <a:gd name="connsiteY1805" fmla="*/ 810841 h 2812935"/>
                  <a:gd name="connsiteX1806" fmla="*/ 543016 w 1404720"/>
                  <a:gd name="connsiteY1806" fmla="*/ 851209 h 2812935"/>
                  <a:gd name="connsiteX1807" fmla="*/ 583384 w 1404720"/>
                  <a:gd name="connsiteY1807" fmla="*/ 891577 h 2812935"/>
                  <a:gd name="connsiteX1808" fmla="*/ 623752 w 1404720"/>
                  <a:gd name="connsiteY1808" fmla="*/ 851209 h 2812935"/>
                  <a:gd name="connsiteX1809" fmla="*/ 583384 w 1404720"/>
                  <a:gd name="connsiteY1809" fmla="*/ 810841 h 2812935"/>
                  <a:gd name="connsiteX1810" fmla="*/ 498947 w 1404720"/>
                  <a:gd name="connsiteY1810" fmla="*/ 810841 h 2812935"/>
                  <a:gd name="connsiteX1811" fmla="*/ 458579 w 1404720"/>
                  <a:gd name="connsiteY1811" fmla="*/ 851209 h 2812935"/>
                  <a:gd name="connsiteX1812" fmla="*/ 498947 w 1404720"/>
                  <a:gd name="connsiteY1812" fmla="*/ 891577 h 2812935"/>
                  <a:gd name="connsiteX1813" fmla="*/ 539315 w 1404720"/>
                  <a:gd name="connsiteY1813" fmla="*/ 851209 h 2812935"/>
                  <a:gd name="connsiteX1814" fmla="*/ 498947 w 1404720"/>
                  <a:gd name="connsiteY1814" fmla="*/ 810841 h 2812935"/>
                  <a:gd name="connsiteX1815" fmla="*/ 414511 w 1404720"/>
                  <a:gd name="connsiteY1815" fmla="*/ 810841 h 2812935"/>
                  <a:gd name="connsiteX1816" fmla="*/ 374143 w 1404720"/>
                  <a:gd name="connsiteY1816" fmla="*/ 851209 h 2812935"/>
                  <a:gd name="connsiteX1817" fmla="*/ 414511 w 1404720"/>
                  <a:gd name="connsiteY1817" fmla="*/ 891577 h 2812935"/>
                  <a:gd name="connsiteX1818" fmla="*/ 454879 w 1404720"/>
                  <a:gd name="connsiteY1818" fmla="*/ 851209 h 2812935"/>
                  <a:gd name="connsiteX1819" fmla="*/ 414511 w 1404720"/>
                  <a:gd name="connsiteY1819" fmla="*/ 810841 h 2812935"/>
                  <a:gd name="connsiteX1820" fmla="*/ 330075 w 1404720"/>
                  <a:gd name="connsiteY1820" fmla="*/ 810841 h 2812935"/>
                  <a:gd name="connsiteX1821" fmla="*/ 289707 w 1404720"/>
                  <a:gd name="connsiteY1821" fmla="*/ 851209 h 2812935"/>
                  <a:gd name="connsiteX1822" fmla="*/ 330075 w 1404720"/>
                  <a:gd name="connsiteY1822" fmla="*/ 891577 h 2812935"/>
                  <a:gd name="connsiteX1823" fmla="*/ 370443 w 1404720"/>
                  <a:gd name="connsiteY1823" fmla="*/ 851209 h 2812935"/>
                  <a:gd name="connsiteX1824" fmla="*/ 330075 w 1404720"/>
                  <a:gd name="connsiteY1824" fmla="*/ 810841 h 2812935"/>
                  <a:gd name="connsiteX1825" fmla="*/ 245639 w 1404720"/>
                  <a:gd name="connsiteY1825" fmla="*/ 810841 h 2812935"/>
                  <a:gd name="connsiteX1826" fmla="*/ 205271 w 1404720"/>
                  <a:gd name="connsiteY1826" fmla="*/ 851209 h 2812935"/>
                  <a:gd name="connsiteX1827" fmla="*/ 245639 w 1404720"/>
                  <a:gd name="connsiteY1827" fmla="*/ 891577 h 2812935"/>
                  <a:gd name="connsiteX1828" fmla="*/ 286007 w 1404720"/>
                  <a:gd name="connsiteY1828" fmla="*/ 851209 h 2812935"/>
                  <a:gd name="connsiteX1829" fmla="*/ 245639 w 1404720"/>
                  <a:gd name="connsiteY1829" fmla="*/ 810841 h 2812935"/>
                  <a:gd name="connsiteX1830" fmla="*/ 161202 w 1404720"/>
                  <a:gd name="connsiteY1830" fmla="*/ 810841 h 2812935"/>
                  <a:gd name="connsiteX1831" fmla="*/ 120834 w 1404720"/>
                  <a:gd name="connsiteY1831" fmla="*/ 851209 h 2812935"/>
                  <a:gd name="connsiteX1832" fmla="*/ 161202 w 1404720"/>
                  <a:gd name="connsiteY1832" fmla="*/ 891577 h 2812935"/>
                  <a:gd name="connsiteX1833" fmla="*/ 201570 w 1404720"/>
                  <a:gd name="connsiteY1833" fmla="*/ 851209 h 2812935"/>
                  <a:gd name="connsiteX1834" fmla="*/ 161202 w 1404720"/>
                  <a:gd name="connsiteY1834" fmla="*/ 810841 h 2812935"/>
                  <a:gd name="connsiteX1835" fmla="*/ 76766 w 1404720"/>
                  <a:gd name="connsiteY1835" fmla="*/ 810841 h 2812935"/>
                  <a:gd name="connsiteX1836" fmla="*/ 36398 w 1404720"/>
                  <a:gd name="connsiteY1836" fmla="*/ 851209 h 2812935"/>
                  <a:gd name="connsiteX1837" fmla="*/ 76766 w 1404720"/>
                  <a:gd name="connsiteY1837" fmla="*/ 891577 h 2812935"/>
                  <a:gd name="connsiteX1838" fmla="*/ 117134 w 1404720"/>
                  <a:gd name="connsiteY1838" fmla="*/ 851209 h 2812935"/>
                  <a:gd name="connsiteX1839" fmla="*/ 76766 w 1404720"/>
                  <a:gd name="connsiteY1839" fmla="*/ 810841 h 2812935"/>
                  <a:gd name="connsiteX1840" fmla="*/ 1343312 w 1404720"/>
                  <a:gd name="connsiteY1840" fmla="*/ 724792 h 2812935"/>
                  <a:gd name="connsiteX1841" fmla="*/ 1302944 w 1404720"/>
                  <a:gd name="connsiteY1841" fmla="*/ 765160 h 2812935"/>
                  <a:gd name="connsiteX1842" fmla="*/ 1343312 w 1404720"/>
                  <a:gd name="connsiteY1842" fmla="*/ 805528 h 2812935"/>
                  <a:gd name="connsiteX1843" fmla="*/ 1383680 w 1404720"/>
                  <a:gd name="connsiteY1843" fmla="*/ 765160 h 2812935"/>
                  <a:gd name="connsiteX1844" fmla="*/ 1343312 w 1404720"/>
                  <a:gd name="connsiteY1844" fmla="*/ 724792 h 2812935"/>
                  <a:gd name="connsiteX1845" fmla="*/ 1258874 w 1404720"/>
                  <a:gd name="connsiteY1845" fmla="*/ 724792 h 2812935"/>
                  <a:gd name="connsiteX1846" fmla="*/ 1218506 w 1404720"/>
                  <a:gd name="connsiteY1846" fmla="*/ 765160 h 2812935"/>
                  <a:gd name="connsiteX1847" fmla="*/ 1258874 w 1404720"/>
                  <a:gd name="connsiteY1847" fmla="*/ 805528 h 2812935"/>
                  <a:gd name="connsiteX1848" fmla="*/ 1299242 w 1404720"/>
                  <a:gd name="connsiteY1848" fmla="*/ 765160 h 2812935"/>
                  <a:gd name="connsiteX1849" fmla="*/ 1258874 w 1404720"/>
                  <a:gd name="connsiteY1849" fmla="*/ 724792 h 2812935"/>
                  <a:gd name="connsiteX1850" fmla="*/ 1174438 w 1404720"/>
                  <a:gd name="connsiteY1850" fmla="*/ 724792 h 2812935"/>
                  <a:gd name="connsiteX1851" fmla="*/ 1134070 w 1404720"/>
                  <a:gd name="connsiteY1851" fmla="*/ 765160 h 2812935"/>
                  <a:gd name="connsiteX1852" fmla="*/ 1174438 w 1404720"/>
                  <a:gd name="connsiteY1852" fmla="*/ 805528 h 2812935"/>
                  <a:gd name="connsiteX1853" fmla="*/ 1214806 w 1404720"/>
                  <a:gd name="connsiteY1853" fmla="*/ 765160 h 2812935"/>
                  <a:gd name="connsiteX1854" fmla="*/ 1174438 w 1404720"/>
                  <a:gd name="connsiteY1854" fmla="*/ 724792 h 2812935"/>
                  <a:gd name="connsiteX1855" fmla="*/ 1090002 w 1404720"/>
                  <a:gd name="connsiteY1855" fmla="*/ 724792 h 2812935"/>
                  <a:gd name="connsiteX1856" fmla="*/ 1049634 w 1404720"/>
                  <a:gd name="connsiteY1856" fmla="*/ 765160 h 2812935"/>
                  <a:gd name="connsiteX1857" fmla="*/ 1090002 w 1404720"/>
                  <a:gd name="connsiteY1857" fmla="*/ 805528 h 2812935"/>
                  <a:gd name="connsiteX1858" fmla="*/ 1130370 w 1404720"/>
                  <a:gd name="connsiteY1858" fmla="*/ 765160 h 2812935"/>
                  <a:gd name="connsiteX1859" fmla="*/ 1090002 w 1404720"/>
                  <a:gd name="connsiteY1859" fmla="*/ 724792 h 2812935"/>
                  <a:gd name="connsiteX1860" fmla="*/ 1005565 w 1404720"/>
                  <a:gd name="connsiteY1860" fmla="*/ 724792 h 2812935"/>
                  <a:gd name="connsiteX1861" fmla="*/ 965197 w 1404720"/>
                  <a:gd name="connsiteY1861" fmla="*/ 765160 h 2812935"/>
                  <a:gd name="connsiteX1862" fmla="*/ 1005565 w 1404720"/>
                  <a:gd name="connsiteY1862" fmla="*/ 805528 h 2812935"/>
                  <a:gd name="connsiteX1863" fmla="*/ 1045933 w 1404720"/>
                  <a:gd name="connsiteY1863" fmla="*/ 765160 h 2812935"/>
                  <a:gd name="connsiteX1864" fmla="*/ 1005565 w 1404720"/>
                  <a:gd name="connsiteY1864" fmla="*/ 724792 h 2812935"/>
                  <a:gd name="connsiteX1865" fmla="*/ 921129 w 1404720"/>
                  <a:gd name="connsiteY1865" fmla="*/ 724792 h 2812935"/>
                  <a:gd name="connsiteX1866" fmla="*/ 880761 w 1404720"/>
                  <a:gd name="connsiteY1866" fmla="*/ 765160 h 2812935"/>
                  <a:gd name="connsiteX1867" fmla="*/ 921129 w 1404720"/>
                  <a:gd name="connsiteY1867" fmla="*/ 805528 h 2812935"/>
                  <a:gd name="connsiteX1868" fmla="*/ 961497 w 1404720"/>
                  <a:gd name="connsiteY1868" fmla="*/ 765160 h 2812935"/>
                  <a:gd name="connsiteX1869" fmla="*/ 921129 w 1404720"/>
                  <a:gd name="connsiteY1869" fmla="*/ 724792 h 2812935"/>
                  <a:gd name="connsiteX1870" fmla="*/ 836693 w 1404720"/>
                  <a:gd name="connsiteY1870" fmla="*/ 724792 h 2812935"/>
                  <a:gd name="connsiteX1871" fmla="*/ 796325 w 1404720"/>
                  <a:gd name="connsiteY1871" fmla="*/ 765160 h 2812935"/>
                  <a:gd name="connsiteX1872" fmla="*/ 836693 w 1404720"/>
                  <a:gd name="connsiteY1872" fmla="*/ 805528 h 2812935"/>
                  <a:gd name="connsiteX1873" fmla="*/ 877061 w 1404720"/>
                  <a:gd name="connsiteY1873" fmla="*/ 765160 h 2812935"/>
                  <a:gd name="connsiteX1874" fmla="*/ 836693 w 1404720"/>
                  <a:gd name="connsiteY1874" fmla="*/ 724792 h 2812935"/>
                  <a:gd name="connsiteX1875" fmla="*/ 752256 w 1404720"/>
                  <a:gd name="connsiteY1875" fmla="*/ 724792 h 2812935"/>
                  <a:gd name="connsiteX1876" fmla="*/ 711888 w 1404720"/>
                  <a:gd name="connsiteY1876" fmla="*/ 765160 h 2812935"/>
                  <a:gd name="connsiteX1877" fmla="*/ 752256 w 1404720"/>
                  <a:gd name="connsiteY1877" fmla="*/ 805528 h 2812935"/>
                  <a:gd name="connsiteX1878" fmla="*/ 792624 w 1404720"/>
                  <a:gd name="connsiteY1878" fmla="*/ 765160 h 2812935"/>
                  <a:gd name="connsiteX1879" fmla="*/ 752256 w 1404720"/>
                  <a:gd name="connsiteY1879" fmla="*/ 724792 h 2812935"/>
                  <a:gd name="connsiteX1880" fmla="*/ 667820 w 1404720"/>
                  <a:gd name="connsiteY1880" fmla="*/ 724792 h 2812935"/>
                  <a:gd name="connsiteX1881" fmla="*/ 627452 w 1404720"/>
                  <a:gd name="connsiteY1881" fmla="*/ 765160 h 2812935"/>
                  <a:gd name="connsiteX1882" fmla="*/ 667820 w 1404720"/>
                  <a:gd name="connsiteY1882" fmla="*/ 805528 h 2812935"/>
                  <a:gd name="connsiteX1883" fmla="*/ 708188 w 1404720"/>
                  <a:gd name="connsiteY1883" fmla="*/ 765160 h 2812935"/>
                  <a:gd name="connsiteX1884" fmla="*/ 667820 w 1404720"/>
                  <a:gd name="connsiteY1884" fmla="*/ 724792 h 2812935"/>
                  <a:gd name="connsiteX1885" fmla="*/ 583384 w 1404720"/>
                  <a:gd name="connsiteY1885" fmla="*/ 724792 h 2812935"/>
                  <a:gd name="connsiteX1886" fmla="*/ 543016 w 1404720"/>
                  <a:gd name="connsiteY1886" fmla="*/ 765160 h 2812935"/>
                  <a:gd name="connsiteX1887" fmla="*/ 583384 w 1404720"/>
                  <a:gd name="connsiteY1887" fmla="*/ 805528 h 2812935"/>
                  <a:gd name="connsiteX1888" fmla="*/ 623752 w 1404720"/>
                  <a:gd name="connsiteY1888" fmla="*/ 765160 h 2812935"/>
                  <a:gd name="connsiteX1889" fmla="*/ 583384 w 1404720"/>
                  <a:gd name="connsiteY1889" fmla="*/ 724792 h 2812935"/>
                  <a:gd name="connsiteX1890" fmla="*/ 498947 w 1404720"/>
                  <a:gd name="connsiteY1890" fmla="*/ 724792 h 2812935"/>
                  <a:gd name="connsiteX1891" fmla="*/ 458579 w 1404720"/>
                  <a:gd name="connsiteY1891" fmla="*/ 765160 h 2812935"/>
                  <a:gd name="connsiteX1892" fmla="*/ 498947 w 1404720"/>
                  <a:gd name="connsiteY1892" fmla="*/ 805528 h 2812935"/>
                  <a:gd name="connsiteX1893" fmla="*/ 539315 w 1404720"/>
                  <a:gd name="connsiteY1893" fmla="*/ 765160 h 2812935"/>
                  <a:gd name="connsiteX1894" fmla="*/ 498947 w 1404720"/>
                  <a:gd name="connsiteY1894" fmla="*/ 724792 h 2812935"/>
                  <a:gd name="connsiteX1895" fmla="*/ 414511 w 1404720"/>
                  <a:gd name="connsiteY1895" fmla="*/ 724792 h 2812935"/>
                  <a:gd name="connsiteX1896" fmla="*/ 374143 w 1404720"/>
                  <a:gd name="connsiteY1896" fmla="*/ 765160 h 2812935"/>
                  <a:gd name="connsiteX1897" fmla="*/ 414511 w 1404720"/>
                  <a:gd name="connsiteY1897" fmla="*/ 805528 h 2812935"/>
                  <a:gd name="connsiteX1898" fmla="*/ 454879 w 1404720"/>
                  <a:gd name="connsiteY1898" fmla="*/ 765160 h 2812935"/>
                  <a:gd name="connsiteX1899" fmla="*/ 414511 w 1404720"/>
                  <a:gd name="connsiteY1899" fmla="*/ 724792 h 2812935"/>
                  <a:gd name="connsiteX1900" fmla="*/ 330075 w 1404720"/>
                  <a:gd name="connsiteY1900" fmla="*/ 724792 h 2812935"/>
                  <a:gd name="connsiteX1901" fmla="*/ 289707 w 1404720"/>
                  <a:gd name="connsiteY1901" fmla="*/ 765160 h 2812935"/>
                  <a:gd name="connsiteX1902" fmla="*/ 330075 w 1404720"/>
                  <a:gd name="connsiteY1902" fmla="*/ 805528 h 2812935"/>
                  <a:gd name="connsiteX1903" fmla="*/ 370443 w 1404720"/>
                  <a:gd name="connsiteY1903" fmla="*/ 765160 h 2812935"/>
                  <a:gd name="connsiteX1904" fmla="*/ 330075 w 1404720"/>
                  <a:gd name="connsiteY1904" fmla="*/ 724792 h 2812935"/>
                  <a:gd name="connsiteX1905" fmla="*/ 245639 w 1404720"/>
                  <a:gd name="connsiteY1905" fmla="*/ 724792 h 2812935"/>
                  <a:gd name="connsiteX1906" fmla="*/ 205271 w 1404720"/>
                  <a:gd name="connsiteY1906" fmla="*/ 765160 h 2812935"/>
                  <a:gd name="connsiteX1907" fmla="*/ 245639 w 1404720"/>
                  <a:gd name="connsiteY1907" fmla="*/ 805528 h 2812935"/>
                  <a:gd name="connsiteX1908" fmla="*/ 286007 w 1404720"/>
                  <a:gd name="connsiteY1908" fmla="*/ 765160 h 2812935"/>
                  <a:gd name="connsiteX1909" fmla="*/ 245639 w 1404720"/>
                  <a:gd name="connsiteY1909" fmla="*/ 724792 h 2812935"/>
                  <a:gd name="connsiteX1910" fmla="*/ 161202 w 1404720"/>
                  <a:gd name="connsiteY1910" fmla="*/ 724792 h 2812935"/>
                  <a:gd name="connsiteX1911" fmla="*/ 120834 w 1404720"/>
                  <a:gd name="connsiteY1911" fmla="*/ 765160 h 2812935"/>
                  <a:gd name="connsiteX1912" fmla="*/ 161202 w 1404720"/>
                  <a:gd name="connsiteY1912" fmla="*/ 805528 h 2812935"/>
                  <a:gd name="connsiteX1913" fmla="*/ 201570 w 1404720"/>
                  <a:gd name="connsiteY1913" fmla="*/ 765160 h 2812935"/>
                  <a:gd name="connsiteX1914" fmla="*/ 161202 w 1404720"/>
                  <a:gd name="connsiteY1914" fmla="*/ 724792 h 2812935"/>
                  <a:gd name="connsiteX1915" fmla="*/ 76766 w 1404720"/>
                  <a:gd name="connsiteY1915" fmla="*/ 724792 h 2812935"/>
                  <a:gd name="connsiteX1916" fmla="*/ 36398 w 1404720"/>
                  <a:gd name="connsiteY1916" fmla="*/ 765160 h 2812935"/>
                  <a:gd name="connsiteX1917" fmla="*/ 76766 w 1404720"/>
                  <a:gd name="connsiteY1917" fmla="*/ 805528 h 2812935"/>
                  <a:gd name="connsiteX1918" fmla="*/ 117134 w 1404720"/>
                  <a:gd name="connsiteY1918" fmla="*/ 765160 h 2812935"/>
                  <a:gd name="connsiteX1919" fmla="*/ 76766 w 1404720"/>
                  <a:gd name="connsiteY1919" fmla="*/ 724792 h 2812935"/>
                  <a:gd name="connsiteX1920" fmla="*/ 1343312 w 1404720"/>
                  <a:gd name="connsiteY1920" fmla="*/ 638743 h 2812935"/>
                  <a:gd name="connsiteX1921" fmla="*/ 1302944 w 1404720"/>
                  <a:gd name="connsiteY1921" fmla="*/ 679111 h 2812935"/>
                  <a:gd name="connsiteX1922" fmla="*/ 1343312 w 1404720"/>
                  <a:gd name="connsiteY1922" fmla="*/ 719479 h 2812935"/>
                  <a:gd name="connsiteX1923" fmla="*/ 1383680 w 1404720"/>
                  <a:gd name="connsiteY1923" fmla="*/ 679111 h 2812935"/>
                  <a:gd name="connsiteX1924" fmla="*/ 1343312 w 1404720"/>
                  <a:gd name="connsiteY1924" fmla="*/ 638743 h 2812935"/>
                  <a:gd name="connsiteX1925" fmla="*/ 1258874 w 1404720"/>
                  <a:gd name="connsiteY1925" fmla="*/ 638743 h 2812935"/>
                  <a:gd name="connsiteX1926" fmla="*/ 1218506 w 1404720"/>
                  <a:gd name="connsiteY1926" fmla="*/ 679111 h 2812935"/>
                  <a:gd name="connsiteX1927" fmla="*/ 1258874 w 1404720"/>
                  <a:gd name="connsiteY1927" fmla="*/ 719479 h 2812935"/>
                  <a:gd name="connsiteX1928" fmla="*/ 1299242 w 1404720"/>
                  <a:gd name="connsiteY1928" fmla="*/ 679111 h 2812935"/>
                  <a:gd name="connsiteX1929" fmla="*/ 1258874 w 1404720"/>
                  <a:gd name="connsiteY1929" fmla="*/ 638743 h 2812935"/>
                  <a:gd name="connsiteX1930" fmla="*/ 1174438 w 1404720"/>
                  <a:gd name="connsiteY1930" fmla="*/ 638743 h 2812935"/>
                  <a:gd name="connsiteX1931" fmla="*/ 1134070 w 1404720"/>
                  <a:gd name="connsiteY1931" fmla="*/ 679111 h 2812935"/>
                  <a:gd name="connsiteX1932" fmla="*/ 1174438 w 1404720"/>
                  <a:gd name="connsiteY1932" fmla="*/ 719479 h 2812935"/>
                  <a:gd name="connsiteX1933" fmla="*/ 1214806 w 1404720"/>
                  <a:gd name="connsiteY1933" fmla="*/ 679111 h 2812935"/>
                  <a:gd name="connsiteX1934" fmla="*/ 1174438 w 1404720"/>
                  <a:gd name="connsiteY1934" fmla="*/ 638743 h 2812935"/>
                  <a:gd name="connsiteX1935" fmla="*/ 1090002 w 1404720"/>
                  <a:gd name="connsiteY1935" fmla="*/ 638743 h 2812935"/>
                  <a:gd name="connsiteX1936" fmla="*/ 1049634 w 1404720"/>
                  <a:gd name="connsiteY1936" fmla="*/ 679111 h 2812935"/>
                  <a:gd name="connsiteX1937" fmla="*/ 1090002 w 1404720"/>
                  <a:gd name="connsiteY1937" fmla="*/ 719479 h 2812935"/>
                  <a:gd name="connsiteX1938" fmla="*/ 1130370 w 1404720"/>
                  <a:gd name="connsiteY1938" fmla="*/ 679111 h 2812935"/>
                  <a:gd name="connsiteX1939" fmla="*/ 1090002 w 1404720"/>
                  <a:gd name="connsiteY1939" fmla="*/ 638743 h 2812935"/>
                  <a:gd name="connsiteX1940" fmla="*/ 1005565 w 1404720"/>
                  <a:gd name="connsiteY1940" fmla="*/ 638743 h 2812935"/>
                  <a:gd name="connsiteX1941" fmla="*/ 965197 w 1404720"/>
                  <a:gd name="connsiteY1941" fmla="*/ 679111 h 2812935"/>
                  <a:gd name="connsiteX1942" fmla="*/ 1005565 w 1404720"/>
                  <a:gd name="connsiteY1942" fmla="*/ 719479 h 2812935"/>
                  <a:gd name="connsiteX1943" fmla="*/ 1045933 w 1404720"/>
                  <a:gd name="connsiteY1943" fmla="*/ 679111 h 2812935"/>
                  <a:gd name="connsiteX1944" fmla="*/ 1005565 w 1404720"/>
                  <a:gd name="connsiteY1944" fmla="*/ 638743 h 2812935"/>
                  <a:gd name="connsiteX1945" fmla="*/ 921129 w 1404720"/>
                  <a:gd name="connsiteY1945" fmla="*/ 638743 h 2812935"/>
                  <a:gd name="connsiteX1946" fmla="*/ 880761 w 1404720"/>
                  <a:gd name="connsiteY1946" fmla="*/ 679111 h 2812935"/>
                  <a:gd name="connsiteX1947" fmla="*/ 921129 w 1404720"/>
                  <a:gd name="connsiteY1947" fmla="*/ 719479 h 2812935"/>
                  <a:gd name="connsiteX1948" fmla="*/ 961497 w 1404720"/>
                  <a:gd name="connsiteY1948" fmla="*/ 679111 h 2812935"/>
                  <a:gd name="connsiteX1949" fmla="*/ 921129 w 1404720"/>
                  <a:gd name="connsiteY1949" fmla="*/ 638743 h 2812935"/>
                  <a:gd name="connsiteX1950" fmla="*/ 836693 w 1404720"/>
                  <a:gd name="connsiteY1950" fmla="*/ 638743 h 2812935"/>
                  <a:gd name="connsiteX1951" fmla="*/ 796325 w 1404720"/>
                  <a:gd name="connsiteY1951" fmla="*/ 679111 h 2812935"/>
                  <a:gd name="connsiteX1952" fmla="*/ 836693 w 1404720"/>
                  <a:gd name="connsiteY1952" fmla="*/ 719479 h 2812935"/>
                  <a:gd name="connsiteX1953" fmla="*/ 877061 w 1404720"/>
                  <a:gd name="connsiteY1953" fmla="*/ 679111 h 2812935"/>
                  <a:gd name="connsiteX1954" fmla="*/ 836693 w 1404720"/>
                  <a:gd name="connsiteY1954" fmla="*/ 638743 h 2812935"/>
                  <a:gd name="connsiteX1955" fmla="*/ 752256 w 1404720"/>
                  <a:gd name="connsiteY1955" fmla="*/ 638743 h 2812935"/>
                  <a:gd name="connsiteX1956" fmla="*/ 711888 w 1404720"/>
                  <a:gd name="connsiteY1956" fmla="*/ 679111 h 2812935"/>
                  <a:gd name="connsiteX1957" fmla="*/ 752256 w 1404720"/>
                  <a:gd name="connsiteY1957" fmla="*/ 719479 h 2812935"/>
                  <a:gd name="connsiteX1958" fmla="*/ 792624 w 1404720"/>
                  <a:gd name="connsiteY1958" fmla="*/ 679111 h 2812935"/>
                  <a:gd name="connsiteX1959" fmla="*/ 752256 w 1404720"/>
                  <a:gd name="connsiteY1959" fmla="*/ 638743 h 2812935"/>
                  <a:gd name="connsiteX1960" fmla="*/ 667820 w 1404720"/>
                  <a:gd name="connsiteY1960" fmla="*/ 638743 h 2812935"/>
                  <a:gd name="connsiteX1961" fmla="*/ 627452 w 1404720"/>
                  <a:gd name="connsiteY1961" fmla="*/ 679111 h 2812935"/>
                  <a:gd name="connsiteX1962" fmla="*/ 667820 w 1404720"/>
                  <a:gd name="connsiteY1962" fmla="*/ 719479 h 2812935"/>
                  <a:gd name="connsiteX1963" fmla="*/ 708188 w 1404720"/>
                  <a:gd name="connsiteY1963" fmla="*/ 679111 h 2812935"/>
                  <a:gd name="connsiteX1964" fmla="*/ 667820 w 1404720"/>
                  <a:gd name="connsiteY1964" fmla="*/ 638743 h 2812935"/>
                  <a:gd name="connsiteX1965" fmla="*/ 583384 w 1404720"/>
                  <a:gd name="connsiteY1965" fmla="*/ 638743 h 2812935"/>
                  <a:gd name="connsiteX1966" fmla="*/ 543016 w 1404720"/>
                  <a:gd name="connsiteY1966" fmla="*/ 679111 h 2812935"/>
                  <a:gd name="connsiteX1967" fmla="*/ 583384 w 1404720"/>
                  <a:gd name="connsiteY1967" fmla="*/ 719479 h 2812935"/>
                  <a:gd name="connsiteX1968" fmla="*/ 623752 w 1404720"/>
                  <a:gd name="connsiteY1968" fmla="*/ 679111 h 2812935"/>
                  <a:gd name="connsiteX1969" fmla="*/ 583384 w 1404720"/>
                  <a:gd name="connsiteY1969" fmla="*/ 638743 h 2812935"/>
                  <a:gd name="connsiteX1970" fmla="*/ 498947 w 1404720"/>
                  <a:gd name="connsiteY1970" fmla="*/ 638743 h 2812935"/>
                  <a:gd name="connsiteX1971" fmla="*/ 458579 w 1404720"/>
                  <a:gd name="connsiteY1971" fmla="*/ 679111 h 2812935"/>
                  <a:gd name="connsiteX1972" fmla="*/ 498947 w 1404720"/>
                  <a:gd name="connsiteY1972" fmla="*/ 719479 h 2812935"/>
                  <a:gd name="connsiteX1973" fmla="*/ 539315 w 1404720"/>
                  <a:gd name="connsiteY1973" fmla="*/ 679111 h 2812935"/>
                  <a:gd name="connsiteX1974" fmla="*/ 498947 w 1404720"/>
                  <a:gd name="connsiteY1974" fmla="*/ 638743 h 2812935"/>
                  <a:gd name="connsiteX1975" fmla="*/ 414511 w 1404720"/>
                  <a:gd name="connsiteY1975" fmla="*/ 638743 h 2812935"/>
                  <a:gd name="connsiteX1976" fmla="*/ 374143 w 1404720"/>
                  <a:gd name="connsiteY1976" fmla="*/ 679111 h 2812935"/>
                  <a:gd name="connsiteX1977" fmla="*/ 414511 w 1404720"/>
                  <a:gd name="connsiteY1977" fmla="*/ 719479 h 2812935"/>
                  <a:gd name="connsiteX1978" fmla="*/ 454879 w 1404720"/>
                  <a:gd name="connsiteY1978" fmla="*/ 679111 h 2812935"/>
                  <a:gd name="connsiteX1979" fmla="*/ 414511 w 1404720"/>
                  <a:gd name="connsiteY1979" fmla="*/ 638743 h 2812935"/>
                  <a:gd name="connsiteX1980" fmla="*/ 330075 w 1404720"/>
                  <a:gd name="connsiteY1980" fmla="*/ 638743 h 2812935"/>
                  <a:gd name="connsiteX1981" fmla="*/ 289707 w 1404720"/>
                  <a:gd name="connsiteY1981" fmla="*/ 679111 h 2812935"/>
                  <a:gd name="connsiteX1982" fmla="*/ 330075 w 1404720"/>
                  <a:gd name="connsiteY1982" fmla="*/ 719479 h 2812935"/>
                  <a:gd name="connsiteX1983" fmla="*/ 370443 w 1404720"/>
                  <a:gd name="connsiteY1983" fmla="*/ 679111 h 2812935"/>
                  <a:gd name="connsiteX1984" fmla="*/ 330075 w 1404720"/>
                  <a:gd name="connsiteY1984" fmla="*/ 638743 h 2812935"/>
                  <a:gd name="connsiteX1985" fmla="*/ 245639 w 1404720"/>
                  <a:gd name="connsiteY1985" fmla="*/ 638743 h 2812935"/>
                  <a:gd name="connsiteX1986" fmla="*/ 205271 w 1404720"/>
                  <a:gd name="connsiteY1986" fmla="*/ 679111 h 2812935"/>
                  <a:gd name="connsiteX1987" fmla="*/ 245639 w 1404720"/>
                  <a:gd name="connsiteY1987" fmla="*/ 719479 h 2812935"/>
                  <a:gd name="connsiteX1988" fmla="*/ 286007 w 1404720"/>
                  <a:gd name="connsiteY1988" fmla="*/ 679111 h 2812935"/>
                  <a:gd name="connsiteX1989" fmla="*/ 245639 w 1404720"/>
                  <a:gd name="connsiteY1989" fmla="*/ 638743 h 2812935"/>
                  <a:gd name="connsiteX1990" fmla="*/ 161202 w 1404720"/>
                  <a:gd name="connsiteY1990" fmla="*/ 638743 h 2812935"/>
                  <a:gd name="connsiteX1991" fmla="*/ 120834 w 1404720"/>
                  <a:gd name="connsiteY1991" fmla="*/ 679111 h 2812935"/>
                  <a:gd name="connsiteX1992" fmla="*/ 161202 w 1404720"/>
                  <a:gd name="connsiteY1992" fmla="*/ 719479 h 2812935"/>
                  <a:gd name="connsiteX1993" fmla="*/ 201570 w 1404720"/>
                  <a:gd name="connsiteY1993" fmla="*/ 679111 h 2812935"/>
                  <a:gd name="connsiteX1994" fmla="*/ 161202 w 1404720"/>
                  <a:gd name="connsiteY1994" fmla="*/ 638743 h 2812935"/>
                  <a:gd name="connsiteX1995" fmla="*/ 76766 w 1404720"/>
                  <a:gd name="connsiteY1995" fmla="*/ 638743 h 2812935"/>
                  <a:gd name="connsiteX1996" fmla="*/ 36398 w 1404720"/>
                  <a:gd name="connsiteY1996" fmla="*/ 679111 h 2812935"/>
                  <a:gd name="connsiteX1997" fmla="*/ 76766 w 1404720"/>
                  <a:gd name="connsiteY1997" fmla="*/ 719479 h 2812935"/>
                  <a:gd name="connsiteX1998" fmla="*/ 117134 w 1404720"/>
                  <a:gd name="connsiteY1998" fmla="*/ 679111 h 2812935"/>
                  <a:gd name="connsiteX1999" fmla="*/ 76766 w 1404720"/>
                  <a:gd name="connsiteY1999" fmla="*/ 638743 h 2812935"/>
                  <a:gd name="connsiteX2000" fmla="*/ 1343312 w 1404720"/>
                  <a:gd name="connsiteY2000" fmla="*/ 552694 h 2812935"/>
                  <a:gd name="connsiteX2001" fmla="*/ 1302944 w 1404720"/>
                  <a:gd name="connsiteY2001" fmla="*/ 593062 h 2812935"/>
                  <a:gd name="connsiteX2002" fmla="*/ 1343312 w 1404720"/>
                  <a:gd name="connsiteY2002" fmla="*/ 633430 h 2812935"/>
                  <a:gd name="connsiteX2003" fmla="*/ 1383680 w 1404720"/>
                  <a:gd name="connsiteY2003" fmla="*/ 593062 h 2812935"/>
                  <a:gd name="connsiteX2004" fmla="*/ 1343312 w 1404720"/>
                  <a:gd name="connsiteY2004" fmla="*/ 552694 h 2812935"/>
                  <a:gd name="connsiteX2005" fmla="*/ 1258874 w 1404720"/>
                  <a:gd name="connsiteY2005" fmla="*/ 552694 h 2812935"/>
                  <a:gd name="connsiteX2006" fmla="*/ 1218506 w 1404720"/>
                  <a:gd name="connsiteY2006" fmla="*/ 593062 h 2812935"/>
                  <a:gd name="connsiteX2007" fmla="*/ 1258874 w 1404720"/>
                  <a:gd name="connsiteY2007" fmla="*/ 633430 h 2812935"/>
                  <a:gd name="connsiteX2008" fmla="*/ 1299242 w 1404720"/>
                  <a:gd name="connsiteY2008" fmla="*/ 593062 h 2812935"/>
                  <a:gd name="connsiteX2009" fmla="*/ 1258874 w 1404720"/>
                  <a:gd name="connsiteY2009" fmla="*/ 552694 h 2812935"/>
                  <a:gd name="connsiteX2010" fmla="*/ 1174438 w 1404720"/>
                  <a:gd name="connsiteY2010" fmla="*/ 552694 h 2812935"/>
                  <a:gd name="connsiteX2011" fmla="*/ 1134070 w 1404720"/>
                  <a:gd name="connsiteY2011" fmla="*/ 593062 h 2812935"/>
                  <a:gd name="connsiteX2012" fmla="*/ 1174438 w 1404720"/>
                  <a:gd name="connsiteY2012" fmla="*/ 633430 h 2812935"/>
                  <a:gd name="connsiteX2013" fmla="*/ 1214806 w 1404720"/>
                  <a:gd name="connsiteY2013" fmla="*/ 593062 h 2812935"/>
                  <a:gd name="connsiteX2014" fmla="*/ 1174438 w 1404720"/>
                  <a:gd name="connsiteY2014" fmla="*/ 552694 h 2812935"/>
                  <a:gd name="connsiteX2015" fmla="*/ 1090002 w 1404720"/>
                  <a:gd name="connsiteY2015" fmla="*/ 552694 h 2812935"/>
                  <a:gd name="connsiteX2016" fmla="*/ 1049634 w 1404720"/>
                  <a:gd name="connsiteY2016" fmla="*/ 593062 h 2812935"/>
                  <a:gd name="connsiteX2017" fmla="*/ 1090002 w 1404720"/>
                  <a:gd name="connsiteY2017" fmla="*/ 633430 h 2812935"/>
                  <a:gd name="connsiteX2018" fmla="*/ 1130370 w 1404720"/>
                  <a:gd name="connsiteY2018" fmla="*/ 593062 h 2812935"/>
                  <a:gd name="connsiteX2019" fmla="*/ 1090002 w 1404720"/>
                  <a:gd name="connsiteY2019" fmla="*/ 552694 h 2812935"/>
                  <a:gd name="connsiteX2020" fmla="*/ 1005565 w 1404720"/>
                  <a:gd name="connsiteY2020" fmla="*/ 552694 h 2812935"/>
                  <a:gd name="connsiteX2021" fmla="*/ 965197 w 1404720"/>
                  <a:gd name="connsiteY2021" fmla="*/ 593062 h 2812935"/>
                  <a:gd name="connsiteX2022" fmla="*/ 1005565 w 1404720"/>
                  <a:gd name="connsiteY2022" fmla="*/ 633430 h 2812935"/>
                  <a:gd name="connsiteX2023" fmla="*/ 1045933 w 1404720"/>
                  <a:gd name="connsiteY2023" fmla="*/ 593062 h 2812935"/>
                  <a:gd name="connsiteX2024" fmla="*/ 1005565 w 1404720"/>
                  <a:gd name="connsiteY2024" fmla="*/ 552694 h 2812935"/>
                  <a:gd name="connsiteX2025" fmla="*/ 921129 w 1404720"/>
                  <a:gd name="connsiteY2025" fmla="*/ 552694 h 2812935"/>
                  <a:gd name="connsiteX2026" fmla="*/ 880761 w 1404720"/>
                  <a:gd name="connsiteY2026" fmla="*/ 593062 h 2812935"/>
                  <a:gd name="connsiteX2027" fmla="*/ 921129 w 1404720"/>
                  <a:gd name="connsiteY2027" fmla="*/ 633430 h 2812935"/>
                  <a:gd name="connsiteX2028" fmla="*/ 961497 w 1404720"/>
                  <a:gd name="connsiteY2028" fmla="*/ 593062 h 2812935"/>
                  <a:gd name="connsiteX2029" fmla="*/ 921129 w 1404720"/>
                  <a:gd name="connsiteY2029" fmla="*/ 552694 h 2812935"/>
                  <a:gd name="connsiteX2030" fmla="*/ 836693 w 1404720"/>
                  <a:gd name="connsiteY2030" fmla="*/ 552694 h 2812935"/>
                  <a:gd name="connsiteX2031" fmla="*/ 796325 w 1404720"/>
                  <a:gd name="connsiteY2031" fmla="*/ 593062 h 2812935"/>
                  <a:gd name="connsiteX2032" fmla="*/ 836693 w 1404720"/>
                  <a:gd name="connsiteY2032" fmla="*/ 633430 h 2812935"/>
                  <a:gd name="connsiteX2033" fmla="*/ 877061 w 1404720"/>
                  <a:gd name="connsiteY2033" fmla="*/ 593062 h 2812935"/>
                  <a:gd name="connsiteX2034" fmla="*/ 836693 w 1404720"/>
                  <a:gd name="connsiteY2034" fmla="*/ 552694 h 2812935"/>
                  <a:gd name="connsiteX2035" fmla="*/ 752256 w 1404720"/>
                  <a:gd name="connsiteY2035" fmla="*/ 552694 h 2812935"/>
                  <a:gd name="connsiteX2036" fmla="*/ 711888 w 1404720"/>
                  <a:gd name="connsiteY2036" fmla="*/ 593062 h 2812935"/>
                  <a:gd name="connsiteX2037" fmla="*/ 752256 w 1404720"/>
                  <a:gd name="connsiteY2037" fmla="*/ 633430 h 2812935"/>
                  <a:gd name="connsiteX2038" fmla="*/ 792624 w 1404720"/>
                  <a:gd name="connsiteY2038" fmla="*/ 593062 h 2812935"/>
                  <a:gd name="connsiteX2039" fmla="*/ 752256 w 1404720"/>
                  <a:gd name="connsiteY2039" fmla="*/ 552694 h 2812935"/>
                  <a:gd name="connsiteX2040" fmla="*/ 667820 w 1404720"/>
                  <a:gd name="connsiteY2040" fmla="*/ 552694 h 2812935"/>
                  <a:gd name="connsiteX2041" fmla="*/ 627452 w 1404720"/>
                  <a:gd name="connsiteY2041" fmla="*/ 593062 h 2812935"/>
                  <a:gd name="connsiteX2042" fmla="*/ 667820 w 1404720"/>
                  <a:gd name="connsiteY2042" fmla="*/ 633430 h 2812935"/>
                  <a:gd name="connsiteX2043" fmla="*/ 708188 w 1404720"/>
                  <a:gd name="connsiteY2043" fmla="*/ 593062 h 2812935"/>
                  <a:gd name="connsiteX2044" fmla="*/ 667820 w 1404720"/>
                  <a:gd name="connsiteY2044" fmla="*/ 552694 h 2812935"/>
                  <a:gd name="connsiteX2045" fmla="*/ 583384 w 1404720"/>
                  <a:gd name="connsiteY2045" fmla="*/ 552694 h 2812935"/>
                  <a:gd name="connsiteX2046" fmla="*/ 543016 w 1404720"/>
                  <a:gd name="connsiteY2046" fmla="*/ 593062 h 2812935"/>
                  <a:gd name="connsiteX2047" fmla="*/ 583384 w 1404720"/>
                  <a:gd name="connsiteY2047" fmla="*/ 633430 h 2812935"/>
                  <a:gd name="connsiteX2048" fmla="*/ 623752 w 1404720"/>
                  <a:gd name="connsiteY2048" fmla="*/ 593062 h 2812935"/>
                  <a:gd name="connsiteX2049" fmla="*/ 583384 w 1404720"/>
                  <a:gd name="connsiteY2049" fmla="*/ 552694 h 2812935"/>
                  <a:gd name="connsiteX2050" fmla="*/ 498947 w 1404720"/>
                  <a:gd name="connsiteY2050" fmla="*/ 552694 h 2812935"/>
                  <a:gd name="connsiteX2051" fmla="*/ 458579 w 1404720"/>
                  <a:gd name="connsiteY2051" fmla="*/ 593062 h 2812935"/>
                  <a:gd name="connsiteX2052" fmla="*/ 498947 w 1404720"/>
                  <a:gd name="connsiteY2052" fmla="*/ 633430 h 2812935"/>
                  <a:gd name="connsiteX2053" fmla="*/ 539315 w 1404720"/>
                  <a:gd name="connsiteY2053" fmla="*/ 593062 h 2812935"/>
                  <a:gd name="connsiteX2054" fmla="*/ 498947 w 1404720"/>
                  <a:gd name="connsiteY2054" fmla="*/ 552694 h 2812935"/>
                  <a:gd name="connsiteX2055" fmla="*/ 414511 w 1404720"/>
                  <a:gd name="connsiteY2055" fmla="*/ 552694 h 2812935"/>
                  <a:gd name="connsiteX2056" fmla="*/ 374143 w 1404720"/>
                  <a:gd name="connsiteY2056" fmla="*/ 593062 h 2812935"/>
                  <a:gd name="connsiteX2057" fmla="*/ 414511 w 1404720"/>
                  <a:gd name="connsiteY2057" fmla="*/ 633430 h 2812935"/>
                  <a:gd name="connsiteX2058" fmla="*/ 454879 w 1404720"/>
                  <a:gd name="connsiteY2058" fmla="*/ 593062 h 2812935"/>
                  <a:gd name="connsiteX2059" fmla="*/ 414511 w 1404720"/>
                  <a:gd name="connsiteY2059" fmla="*/ 552694 h 2812935"/>
                  <a:gd name="connsiteX2060" fmla="*/ 330075 w 1404720"/>
                  <a:gd name="connsiteY2060" fmla="*/ 552694 h 2812935"/>
                  <a:gd name="connsiteX2061" fmla="*/ 289707 w 1404720"/>
                  <a:gd name="connsiteY2061" fmla="*/ 593062 h 2812935"/>
                  <a:gd name="connsiteX2062" fmla="*/ 330075 w 1404720"/>
                  <a:gd name="connsiteY2062" fmla="*/ 633430 h 2812935"/>
                  <a:gd name="connsiteX2063" fmla="*/ 370443 w 1404720"/>
                  <a:gd name="connsiteY2063" fmla="*/ 593062 h 2812935"/>
                  <a:gd name="connsiteX2064" fmla="*/ 330075 w 1404720"/>
                  <a:gd name="connsiteY2064" fmla="*/ 552694 h 2812935"/>
                  <a:gd name="connsiteX2065" fmla="*/ 245639 w 1404720"/>
                  <a:gd name="connsiteY2065" fmla="*/ 552694 h 2812935"/>
                  <a:gd name="connsiteX2066" fmla="*/ 205271 w 1404720"/>
                  <a:gd name="connsiteY2066" fmla="*/ 593062 h 2812935"/>
                  <a:gd name="connsiteX2067" fmla="*/ 245639 w 1404720"/>
                  <a:gd name="connsiteY2067" fmla="*/ 633430 h 2812935"/>
                  <a:gd name="connsiteX2068" fmla="*/ 286007 w 1404720"/>
                  <a:gd name="connsiteY2068" fmla="*/ 593062 h 2812935"/>
                  <a:gd name="connsiteX2069" fmla="*/ 245639 w 1404720"/>
                  <a:gd name="connsiteY2069" fmla="*/ 552694 h 2812935"/>
                  <a:gd name="connsiteX2070" fmla="*/ 161202 w 1404720"/>
                  <a:gd name="connsiteY2070" fmla="*/ 552694 h 2812935"/>
                  <a:gd name="connsiteX2071" fmla="*/ 120834 w 1404720"/>
                  <a:gd name="connsiteY2071" fmla="*/ 593062 h 2812935"/>
                  <a:gd name="connsiteX2072" fmla="*/ 161202 w 1404720"/>
                  <a:gd name="connsiteY2072" fmla="*/ 633430 h 2812935"/>
                  <a:gd name="connsiteX2073" fmla="*/ 201570 w 1404720"/>
                  <a:gd name="connsiteY2073" fmla="*/ 593062 h 2812935"/>
                  <a:gd name="connsiteX2074" fmla="*/ 161202 w 1404720"/>
                  <a:gd name="connsiteY2074" fmla="*/ 552694 h 2812935"/>
                  <a:gd name="connsiteX2075" fmla="*/ 76766 w 1404720"/>
                  <a:gd name="connsiteY2075" fmla="*/ 552694 h 2812935"/>
                  <a:gd name="connsiteX2076" fmla="*/ 36398 w 1404720"/>
                  <a:gd name="connsiteY2076" fmla="*/ 593062 h 2812935"/>
                  <a:gd name="connsiteX2077" fmla="*/ 76766 w 1404720"/>
                  <a:gd name="connsiteY2077" fmla="*/ 633430 h 2812935"/>
                  <a:gd name="connsiteX2078" fmla="*/ 117134 w 1404720"/>
                  <a:gd name="connsiteY2078" fmla="*/ 593062 h 2812935"/>
                  <a:gd name="connsiteX2079" fmla="*/ 76766 w 1404720"/>
                  <a:gd name="connsiteY2079" fmla="*/ 552694 h 2812935"/>
                  <a:gd name="connsiteX2080" fmla="*/ 1343312 w 1404720"/>
                  <a:gd name="connsiteY2080" fmla="*/ 466644 h 2812935"/>
                  <a:gd name="connsiteX2081" fmla="*/ 1302944 w 1404720"/>
                  <a:gd name="connsiteY2081" fmla="*/ 507012 h 2812935"/>
                  <a:gd name="connsiteX2082" fmla="*/ 1343312 w 1404720"/>
                  <a:gd name="connsiteY2082" fmla="*/ 547380 h 2812935"/>
                  <a:gd name="connsiteX2083" fmla="*/ 1383680 w 1404720"/>
                  <a:gd name="connsiteY2083" fmla="*/ 507012 h 2812935"/>
                  <a:gd name="connsiteX2084" fmla="*/ 1343312 w 1404720"/>
                  <a:gd name="connsiteY2084" fmla="*/ 466644 h 2812935"/>
                  <a:gd name="connsiteX2085" fmla="*/ 1258874 w 1404720"/>
                  <a:gd name="connsiteY2085" fmla="*/ 466644 h 2812935"/>
                  <a:gd name="connsiteX2086" fmla="*/ 1218506 w 1404720"/>
                  <a:gd name="connsiteY2086" fmla="*/ 507012 h 2812935"/>
                  <a:gd name="connsiteX2087" fmla="*/ 1258874 w 1404720"/>
                  <a:gd name="connsiteY2087" fmla="*/ 547380 h 2812935"/>
                  <a:gd name="connsiteX2088" fmla="*/ 1299242 w 1404720"/>
                  <a:gd name="connsiteY2088" fmla="*/ 507012 h 2812935"/>
                  <a:gd name="connsiteX2089" fmla="*/ 1258874 w 1404720"/>
                  <a:gd name="connsiteY2089" fmla="*/ 466644 h 2812935"/>
                  <a:gd name="connsiteX2090" fmla="*/ 1174438 w 1404720"/>
                  <a:gd name="connsiteY2090" fmla="*/ 466644 h 2812935"/>
                  <a:gd name="connsiteX2091" fmla="*/ 1134070 w 1404720"/>
                  <a:gd name="connsiteY2091" fmla="*/ 507012 h 2812935"/>
                  <a:gd name="connsiteX2092" fmla="*/ 1174438 w 1404720"/>
                  <a:gd name="connsiteY2092" fmla="*/ 547380 h 2812935"/>
                  <a:gd name="connsiteX2093" fmla="*/ 1214806 w 1404720"/>
                  <a:gd name="connsiteY2093" fmla="*/ 507012 h 2812935"/>
                  <a:gd name="connsiteX2094" fmla="*/ 1174438 w 1404720"/>
                  <a:gd name="connsiteY2094" fmla="*/ 466644 h 2812935"/>
                  <a:gd name="connsiteX2095" fmla="*/ 1090002 w 1404720"/>
                  <a:gd name="connsiteY2095" fmla="*/ 466644 h 2812935"/>
                  <a:gd name="connsiteX2096" fmla="*/ 1049634 w 1404720"/>
                  <a:gd name="connsiteY2096" fmla="*/ 507012 h 2812935"/>
                  <a:gd name="connsiteX2097" fmla="*/ 1090002 w 1404720"/>
                  <a:gd name="connsiteY2097" fmla="*/ 547380 h 2812935"/>
                  <a:gd name="connsiteX2098" fmla="*/ 1130370 w 1404720"/>
                  <a:gd name="connsiteY2098" fmla="*/ 507012 h 2812935"/>
                  <a:gd name="connsiteX2099" fmla="*/ 1090002 w 1404720"/>
                  <a:gd name="connsiteY2099" fmla="*/ 466644 h 2812935"/>
                  <a:gd name="connsiteX2100" fmla="*/ 1005565 w 1404720"/>
                  <a:gd name="connsiteY2100" fmla="*/ 466644 h 2812935"/>
                  <a:gd name="connsiteX2101" fmla="*/ 965197 w 1404720"/>
                  <a:gd name="connsiteY2101" fmla="*/ 507012 h 2812935"/>
                  <a:gd name="connsiteX2102" fmla="*/ 1005565 w 1404720"/>
                  <a:gd name="connsiteY2102" fmla="*/ 547380 h 2812935"/>
                  <a:gd name="connsiteX2103" fmla="*/ 1045933 w 1404720"/>
                  <a:gd name="connsiteY2103" fmla="*/ 507012 h 2812935"/>
                  <a:gd name="connsiteX2104" fmla="*/ 1005565 w 1404720"/>
                  <a:gd name="connsiteY2104" fmla="*/ 466644 h 2812935"/>
                  <a:gd name="connsiteX2105" fmla="*/ 921129 w 1404720"/>
                  <a:gd name="connsiteY2105" fmla="*/ 466644 h 2812935"/>
                  <a:gd name="connsiteX2106" fmla="*/ 880761 w 1404720"/>
                  <a:gd name="connsiteY2106" fmla="*/ 507012 h 2812935"/>
                  <a:gd name="connsiteX2107" fmla="*/ 921129 w 1404720"/>
                  <a:gd name="connsiteY2107" fmla="*/ 547380 h 2812935"/>
                  <a:gd name="connsiteX2108" fmla="*/ 961497 w 1404720"/>
                  <a:gd name="connsiteY2108" fmla="*/ 507012 h 2812935"/>
                  <a:gd name="connsiteX2109" fmla="*/ 921129 w 1404720"/>
                  <a:gd name="connsiteY2109" fmla="*/ 466644 h 2812935"/>
                  <a:gd name="connsiteX2110" fmla="*/ 836693 w 1404720"/>
                  <a:gd name="connsiteY2110" fmla="*/ 466644 h 2812935"/>
                  <a:gd name="connsiteX2111" fmla="*/ 796325 w 1404720"/>
                  <a:gd name="connsiteY2111" fmla="*/ 507012 h 2812935"/>
                  <a:gd name="connsiteX2112" fmla="*/ 836693 w 1404720"/>
                  <a:gd name="connsiteY2112" fmla="*/ 547380 h 2812935"/>
                  <a:gd name="connsiteX2113" fmla="*/ 877061 w 1404720"/>
                  <a:gd name="connsiteY2113" fmla="*/ 507012 h 2812935"/>
                  <a:gd name="connsiteX2114" fmla="*/ 836693 w 1404720"/>
                  <a:gd name="connsiteY2114" fmla="*/ 466644 h 2812935"/>
                  <a:gd name="connsiteX2115" fmla="*/ 752256 w 1404720"/>
                  <a:gd name="connsiteY2115" fmla="*/ 466644 h 2812935"/>
                  <a:gd name="connsiteX2116" fmla="*/ 711888 w 1404720"/>
                  <a:gd name="connsiteY2116" fmla="*/ 507012 h 2812935"/>
                  <a:gd name="connsiteX2117" fmla="*/ 752256 w 1404720"/>
                  <a:gd name="connsiteY2117" fmla="*/ 547380 h 2812935"/>
                  <a:gd name="connsiteX2118" fmla="*/ 792624 w 1404720"/>
                  <a:gd name="connsiteY2118" fmla="*/ 507012 h 2812935"/>
                  <a:gd name="connsiteX2119" fmla="*/ 752256 w 1404720"/>
                  <a:gd name="connsiteY2119" fmla="*/ 466644 h 2812935"/>
                  <a:gd name="connsiteX2120" fmla="*/ 667820 w 1404720"/>
                  <a:gd name="connsiteY2120" fmla="*/ 466644 h 2812935"/>
                  <a:gd name="connsiteX2121" fmla="*/ 627452 w 1404720"/>
                  <a:gd name="connsiteY2121" fmla="*/ 507012 h 2812935"/>
                  <a:gd name="connsiteX2122" fmla="*/ 667820 w 1404720"/>
                  <a:gd name="connsiteY2122" fmla="*/ 547380 h 2812935"/>
                  <a:gd name="connsiteX2123" fmla="*/ 708188 w 1404720"/>
                  <a:gd name="connsiteY2123" fmla="*/ 507012 h 2812935"/>
                  <a:gd name="connsiteX2124" fmla="*/ 667820 w 1404720"/>
                  <a:gd name="connsiteY2124" fmla="*/ 466644 h 2812935"/>
                  <a:gd name="connsiteX2125" fmla="*/ 583384 w 1404720"/>
                  <a:gd name="connsiteY2125" fmla="*/ 466644 h 2812935"/>
                  <a:gd name="connsiteX2126" fmla="*/ 543016 w 1404720"/>
                  <a:gd name="connsiteY2126" fmla="*/ 507012 h 2812935"/>
                  <a:gd name="connsiteX2127" fmla="*/ 583384 w 1404720"/>
                  <a:gd name="connsiteY2127" fmla="*/ 547380 h 2812935"/>
                  <a:gd name="connsiteX2128" fmla="*/ 623752 w 1404720"/>
                  <a:gd name="connsiteY2128" fmla="*/ 507012 h 2812935"/>
                  <a:gd name="connsiteX2129" fmla="*/ 583384 w 1404720"/>
                  <a:gd name="connsiteY2129" fmla="*/ 466644 h 2812935"/>
                  <a:gd name="connsiteX2130" fmla="*/ 498947 w 1404720"/>
                  <a:gd name="connsiteY2130" fmla="*/ 466644 h 2812935"/>
                  <a:gd name="connsiteX2131" fmla="*/ 458579 w 1404720"/>
                  <a:gd name="connsiteY2131" fmla="*/ 507012 h 2812935"/>
                  <a:gd name="connsiteX2132" fmla="*/ 498947 w 1404720"/>
                  <a:gd name="connsiteY2132" fmla="*/ 547380 h 2812935"/>
                  <a:gd name="connsiteX2133" fmla="*/ 539315 w 1404720"/>
                  <a:gd name="connsiteY2133" fmla="*/ 507012 h 2812935"/>
                  <a:gd name="connsiteX2134" fmla="*/ 498947 w 1404720"/>
                  <a:gd name="connsiteY2134" fmla="*/ 466644 h 2812935"/>
                  <a:gd name="connsiteX2135" fmla="*/ 414511 w 1404720"/>
                  <a:gd name="connsiteY2135" fmla="*/ 466644 h 2812935"/>
                  <a:gd name="connsiteX2136" fmla="*/ 374143 w 1404720"/>
                  <a:gd name="connsiteY2136" fmla="*/ 507012 h 2812935"/>
                  <a:gd name="connsiteX2137" fmla="*/ 414511 w 1404720"/>
                  <a:gd name="connsiteY2137" fmla="*/ 547380 h 2812935"/>
                  <a:gd name="connsiteX2138" fmla="*/ 454879 w 1404720"/>
                  <a:gd name="connsiteY2138" fmla="*/ 507012 h 2812935"/>
                  <a:gd name="connsiteX2139" fmla="*/ 414511 w 1404720"/>
                  <a:gd name="connsiteY2139" fmla="*/ 466644 h 2812935"/>
                  <a:gd name="connsiteX2140" fmla="*/ 330075 w 1404720"/>
                  <a:gd name="connsiteY2140" fmla="*/ 466644 h 2812935"/>
                  <a:gd name="connsiteX2141" fmla="*/ 289707 w 1404720"/>
                  <a:gd name="connsiteY2141" fmla="*/ 507012 h 2812935"/>
                  <a:gd name="connsiteX2142" fmla="*/ 330075 w 1404720"/>
                  <a:gd name="connsiteY2142" fmla="*/ 547380 h 2812935"/>
                  <a:gd name="connsiteX2143" fmla="*/ 370443 w 1404720"/>
                  <a:gd name="connsiteY2143" fmla="*/ 507012 h 2812935"/>
                  <a:gd name="connsiteX2144" fmla="*/ 330075 w 1404720"/>
                  <a:gd name="connsiteY2144" fmla="*/ 466644 h 2812935"/>
                  <a:gd name="connsiteX2145" fmla="*/ 245639 w 1404720"/>
                  <a:gd name="connsiteY2145" fmla="*/ 466644 h 2812935"/>
                  <a:gd name="connsiteX2146" fmla="*/ 205271 w 1404720"/>
                  <a:gd name="connsiteY2146" fmla="*/ 507012 h 2812935"/>
                  <a:gd name="connsiteX2147" fmla="*/ 245639 w 1404720"/>
                  <a:gd name="connsiteY2147" fmla="*/ 547380 h 2812935"/>
                  <a:gd name="connsiteX2148" fmla="*/ 286007 w 1404720"/>
                  <a:gd name="connsiteY2148" fmla="*/ 507012 h 2812935"/>
                  <a:gd name="connsiteX2149" fmla="*/ 245639 w 1404720"/>
                  <a:gd name="connsiteY2149" fmla="*/ 466644 h 2812935"/>
                  <a:gd name="connsiteX2150" fmla="*/ 161202 w 1404720"/>
                  <a:gd name="connsiteY2150" fmla="*/ 466644 h 2812935"/>
                  <a:gd name="connsiteX2151" fmla="*/ 120834 w 1404720"/>
                  <a:gd name="connsiteY2151" fmla="*/ 507012 h 2812935"/>
                  <a:gd name="connsiteX2152" fmla="*/ 161202 w 1404720"/>
                  <a:gd name="connsiteY2152" fmla="*/ 547380 h 2812935"/>
                  <a:gd name="connsiteX2153" fmla="*/ 201570 w 1404720"/>
                  <a:gd name="connsiteY2153" fmla="*/ 507012 h 2812935"/>
                  <a:gd name="connsiteX2154" fmla="*/ 161202 w 1404720"/>
                  <a:gd name="connsiteY2154" fmla="*/ 466644 h 2812935"/>
                  <a:gd name="connsiteX2155" fmla="*/ 76766 w 1404720"/>
                  <a:gd name="connsiteY2155" fmla="*/ 466644 h 2812935"/>
                  <a:gd name="connsiteX2156" fmla="*/ 36398 w 1404720"/>
                  <a:gd name="connsiteY2156" fmla="*/ 507012 h 2812935"/>
                  <a:gd name="connsiteX2157" fmla="*/ 76766 w 1404720"/>
                  <a:gd name="connsiteY2157" fmla="*/ 547380 h 2812935"/>
                  <a:gd name="connsiteX2158" fmla="*/ 117134 w 1404720"/>
                  <a:gd name="connsiteY2158" fmla="*/ 507012 h 2812935"/>
                  <a:gd name="connsiteX2159" fmla="*/ 76766 w 1404720"/>
                  <a:gd name="connsiteY2159" fmla="*/ 466644 h 2812935"/>
                  <a:gd name="connsiteX2160" fmla="*/ 1343312 w 1404720"/>
                  <a:gd name="connsiteY2160" fmla="*/ 380595 h 2812935"/>
                  <a:gd name="connsiteX2161" fmla="*/ 1302944 w 1404720"/>
                  <a:gd name="connsiteY2161" fmla="*/ 420963 h 2812935"/>
                  <a:gd name="connsiteX2162" fmla="*/ 1343312 w 1404720"/>
                  <a:gd name="connsiteY2162" fmla="*/ 461331 h 2812935"/>
                  <a:gd name="connsiteX2163" fmla="*/ 1383680 w 1404720"/>
                  <a:gd name="connsiteY2163" fmla="*/ 420963 h 2812935"/>
                  <a:gd name="connsiteX2164" fmla="*/ 1343312 w 1404720"/>
                  <a:gd name="connsiteY2164" fmla="*/ 380595 h 2812935"/>
                  <a:gd name="connsiteX2165" fmla="*/ 1258874 w 1404720"/>
                  <a:gd name="connsiteY2165" fmla="*/ 380595 h 2812935"/>
                  <a:gd name="connsiteX2166" fmla="*/ 1218506 w 1404720"/>
                  <a:gd name="connsiteY2166" fmla="*/ 420963 h 2812935"/>
                  <a:gd name="connsiteX2167" fmla="*/ 1258874 w 1404720"/>
                  <a:gd name="connsiteY2167" fmla="*/ 461331 h 2812935"/>
                  <a:gd name="connsiteX2168" fmla="*/ 1299242 w 1404720"/>
                  <a:gd name="connsiteY2168" fmla="*/ 420963 h 2812935"/>
                  <a:gd name="connsiteX2169" fmla="*/ 1258874 w 1404720"/>
                  <a:gd name="connsiteY2169" fmla="*/ 380595 h 2812935"/>
                  <a:gd name="connsiteX2170" fmla="*/ 1174438 w 1404720"/>
                  <a:gd name="connsiteY2170" fmla="*/ 380595 h 2812935"/>
                  <a:gd name="connsiteX2171" fmla="*/ 1134070 w 1404720"/>
                  <a:gd name="connsiteY2171" fmla="*/ 420963 h 2812935"/>
                  <a:gd name="connsiteX2172" fmla="*/ 1174438 w 1404720"/>
                  <a:gd name="connsiteY2172" fmla="*/ 461331 h 2812935"/>
                  <a:gd name="connsiteX2173" fmla="*/ 1214806 w 1404720"/>
                  <a:gd name="connsiteY2173" fmla="*/ 420963 h 2812935"/>
                  <a:gd name="connsiteX2174" fmla="*/ 1174438 w 1404720"/>
                  <a:gd name="connsiteY2174" fmla="*/ 380595 h 2812935"/>
                  <a:gd name="connsiteX2175" fmla="*/ 1090002 w 1404720"/>
                  <a:gd name="connsiteY2175" fmla="*/ 380595 h 2812935"/>
                  <a:gd name="connsiteX2176" fmla="*/ 1049634 w 1404720"/>
                  <a:gd name="connsiteY2176" fmla="*/ 420963 h 2812935"/>
                  <a:gd name="connsiteX2177" fmla="*/ 1090002 w 1404720"/>
                  <a:gd name="connsiteY2177" fmla="*/ 461331 h 2812935"/>
                  <a:gd name="connsiteX2178" fmla="*/ 1130370 w 1404720"/>
                  <a:gd name="connsiteY2178" fmla="*/ 420963 h 2812935"/>
                  <a:gd name="connsiteX2179" fmla="*/ 1090002 w 1404720"/>
                  <a:gd name="connsiteY2179" fmla="*/ 380595 h 2812935"/>
                  <a:gd name="connsiteX2180" fmla="*/ 1005565 w 1404720"/>
                  <a:gd name="connsiteY2180" fmla="*/ 380595 h 2812935"/>
                  <a:gd name="connsiteX2181" fmla="*/ 965197 w 1404720"/>
                  <a:gd name="connsiteY2181" fmla="*/ 420963 h 2812935"/>
                  <a:gd name="connsiteX2182" fmla="*/ 1005565 w 1404720"/>
                  <a:gd name="connsiteY2182" fmla="*/ 461331 h 2812935"/>
                  <a:gd name="connsiteX2183" fmla="*/ 1045933 w 1404720"/>
                  <a:gd name="connsiteY2183" fmla="*/ 420963 h 2812935"/>
                  <a:gd name="connsiteX2184" fmla="*/ 1005565 w 1404720"/>
                  <a:gd name="connsiteY2184" fmla="*/ 380595 h 2812935"/>
                  <a:gd name="connsiteX2185" fmla="*/ 921129 w 1404720"/>
                  <a:gd name="connsiteY2185" fmla="*/ 380595 h 2812935"/>
                  <a:gd name="connsiteX2186" fmla="*/ 880761 w 1404720"/>
                  <a:gd name="connsiteY2186" fmla="*/ 420963 h 2812935"/>
                  <a:gd name="connsiteX2187" fmla="*/ 921129 w 1404720"/>
                  <a:gd name="connsiteY2187" fmla="*/ 461331 h 2812935"/>
                  <a:gd name="connsiteX2188" fmla="*/ 961497 w 1404720"/>
                  <a:gd name="connsiteY2188" fmla="*/ 420963 h 2812935"/>
                  <a:gd name="connsiteX2189" fmla="*/ 921129 w 1404720"/>
                  <a:gd name="connsiteY2189" fmla="*/ 380595 h 2812935"/>
                  <a:gd name="connsiteX2190" fmla="*/ 836693 w 1404720"/>
                  <a:gd name="connsiteY2190" fmla="*/ 380595 h 2812935"/>
                  <a:gd name="connsiteX2191" fmla="*/ 796325 w 1404720"/>
                  <a:gd name="connsiteY2191" fmla="*/ 420963 h 2812935"/>
                  <a:gd name="connsiteX2192" fmla="*/ 836693 w 1404720"/>
                  <a:gd name="connsiteY2192" fmla="*/ 461331 h 2812935"/>
                  <a:gd name="connsiteX2193" fmla="*/ 877061 w 1404720"/>
                  <a:gd name="connsiteY2193" fmla="*/ 420963 h 2812935"/>
                  <a:gd name="connsiteX2194" fmla="*/ 836693 w 1404720"/>
                  <a:gd name="connsiteY2194" fmla="*/ 380595 h 2812935"/>
                  <a:gd name="connsiteX2195" fmla="*/ 752256 w 1404720"/>
                  <a:gd name="connsiteY2195" fmla="*/ 380595 h 2812935"/>
                  <a:gd name="connsiteX2196" fmla="*/ 711888 w 1404720"/>
                  <a:gd name="connsiteY2196" fmla="*/ 420963 h 2812935"/>
                  <a:gd name="connsiteX2197" fmla="*/ 752256 w 1404720"/>
                  <a:gd name="connsiteY2197" fmla="*/ 461331 h 2812935"/>
                  <a:gd name="connsiteX2198" fmla="*/ 792624 w 1404720"/>
                  <a:gd name="connsiteY2198" fmla="*/ 420963 h 2812935"/>
                  <a:gd name="connsiteX2199" fmla="*/ 752256 w 1404720"/>
                  <a:gd name="connsiteY2199" fmla="*/ 380595 h 2812935"/>
                  <a:gd name="connsiteX2200" fmla="*/ 667820 w 1404720"/>
                  <a:gd name="connsiteY2200" fmla="*/ 380595 h 2812935"/>
                  <a:gd name="connsiteX2201" fmla="*/ 627452 w 1404720"/>
                  <a:gd name="connsiteY2201" fmla="*/ 420963 h 2812935"/>
                  <a:gd name="connsiteX2202" fmla="*/ 667820 w 1404720"/>
                  <a:gd name="connsiteY2202" fmla="*/ 461331 h 2812935"/>
                  <a:gd name="connsiteX2203" fmla="*/ 708188 w 1404720"/>
                  <a:gd name="connsiteY2203" fmla="*/ 420963 h 2812935"/>
                  <a:gd name="connsiteX2204" fmla="*/ 667820 w 1404720"/>
                  <a:gd name="connsiteY2204" fmla="*/ 380595 h 2812935"/>
                  <a:gd name="connsiteX2205" fmla="*/ 583384 w 1404720"/>
                  <a:gd name="connsiteY2205" fmla="*/ 380595 h 2812935"/>
                  <a:gd name="connsiteX2206" fmla="*/ 543016 w 1404720"/>
                  <a:gd name="connsiteY2206" fmla="*/ 420963 h 2812935"/>
                  <a:gd name="connsiteX2207" fmla="*/ 583384 w 1404720"/>
                  <a:gd name="connsiteY2207" fmla="*/ 461331 h 2812935"/>
                  <a:gd name="connsiteX2208" fmla="*/ 623752 w 1404720"/>
                  <a:gd name="connsiteY2208" fmla="*/ 420963 h 2812935"/>
                  <a:gd name="connsiteX2209" fmla="*/ 583384 w 1404720"/>
                  <a:gd name="connsiteY2209" fmla="*/ 380595 h 2812935"/>
                  <a:gd name="connsiteX2210" fmla="*/ 498947 w 1404720"/>
                  <a:gd name="connsiteY2210" fmla="*/ 380595 h 2812935"/>
                  <a:gd name="connsiteX2211" fmla="*/ 458579 w 1404720"/>
                  <a:gd name="connsiteY2211" fmla="*/ 420963 h 2812935"/>
                  <a:gd name="connsiteX2212" fmla="*/ 498947 w 1404720"/>
                  <a:gd name="connsiteY2212" fmla="*/ 461331 h 2812935"/>
                  <a:gd name="connsiteX2213" fmla="*/ 539315 w 1404720"/>
                  <a:gd name="connsiteY2213" fmla="*/ 420963 h 2812935"/>
                  <a:gd name="connsiteX2214" fmla="*/ 498947 w 1404720"/>
                  <a:gd name="connsiteY2214" fmla="*/ 380595 h 2812935"/>
                  <a:gd name="connsiteX2215" fmla="*/ 414511 w 1404720"/>
                  <a:gd name="connsiteY2215" fmla="*/ 380595 h 2812935"/>
                  <a:gd name="connsiteX2216" fmla="*/ 374143 w 1404720"/>
                  <a:gd name="connsiteY2216" fmla="*/ 420963 h 2812935"/>
                  <a:gd name="connsiteX2217" fmla="*/ 414511 w 1404720"/>
                  <a:gd name="connsiteY2217" fmla="*/ 461331 h 2812935"/>
                  <a:gd name="connsiteX2218" fmla="*/ 454879 w 1404720"/>
                  <a:gd name="connsiteY2218" fmla="*/ 420963 h 2812935"/>
                  <a:gd name="connsiteX2219" fmla="*/ 414511 w 1404720"/>
                  <a:gd name="connsiteY2219" fmla="*/ 380595 h 2812935"/>
                  <a:gd name="connsiteX2220" fmla="*/ 330075 w 1404720"/>
                  <a:gd name="connsiteY2220" fmla="*/ 380595 h 2812935"/>
                  <a:gd name="connsiteX2221" fmla="*/ 289707 w 1404720"/>
                  <a:gd name="connsiteY2221" fmla="*/ 420963 h 2812935"/>
                  <a:gd name="connsiteX2222" fmla="*/ 330075 w 1404720"/>
                  <a:gd name="connsiteY2222" fmla="*/ 461331 h 2812935"/>
                  <a:gd name="connsiteX2223" fmla="*/ 370443 w 1404720"/>
                  <a:gd name="connsiteY2223" fmla="*/ 420963 h 2812935"/>
                  <a:gd name="connsiteX2224" fmla="*/ 330075 w 1404720"/>
                  <a:gd name="connsiteY2224" fmla="*/ 380595 h 2812935"/>
                  <a:gd name="connsiteX2225" fmla="*/ 245639 w 1404720"/>
                  <a:gd name="connsiteY2225" fmla="*/ 380595 h 2812935"/>
                  <a:gd name="connsiteX2226" fmla="*/ 205271 w 1404720"/>
                  <a:gd name="connsiteY2226" fmla="*/ 420963 h 2812935"/>
                  <a:gd name="connsiteX2227" fmla="*/ 245639 w 1404720"/>
                  <a:gd name="connsiteY2227" fmla="*/ 461331 h 2812935"/>
                  <a:gd name="connsiteX2228" fmla="*/ 286007 w 1404720"/>
                  <a:gd name="connsiteY2228" fmla="*/ 420963 h 2812935"/>
                  <a:gd name="connsiteX2229" fmla="*/ 245639 w 1404720"/>
                  <a:gd name="connsiteY2229" fmla="*/ 380595 h 2812935"/>
                  <a:gd name="connsiteX2230" fmla="*/ 161202 w 1404720"/>
                  <a:gd name="connsiteY2230" fmla="*/ 380595 h 2812935"/>
                  <a:gd name="connsiteX2231" fmla="*/ 120834 w 1404720"/>
                  <a:gd name="connsiteY2231" fmla="*/ 420963 h 2812935"/>
                  <a:gd name="connsiteX2232" fmla="*/ 161202 w 1404720"/>
                  <a:gd name="connsiteY2232" fmla="*/ 461331 h 2812935"/>
                  <a:gd name="connsiteX2233" fmla="*/ 201570 w 1404720"/>
                  <a:gd name="connsiteY2233" fmla="*/ 420963 h 2812935"/>
                  <a:gd name="connsiteX2234" fmla="*/ 161202 w 1404720"/>
                  <a:gd name="connsiteY2234" fmla="*/ 380595 h 2812935"/>
                  <a:gd name="connsiteX2235" fmla="*/ 76766 w 1404720"/>
                  <a:gd name="connsiteY2235" fmla="*/ 380595 h 2812935"/>
                  <a:gd name="connsiteX2236" fmla="*/ 36398 w 1404720"/>
                  <a:gd name="connsiteY2236" fmla="*/ 420963 h 2812935"/>
                  <a:gd name="connsiteX2237" fmla="*/ 76766 w 1404720"/>
                  <a:gd name="connsiteY2237" fmla="*/ 461331 h 2812935"/>
                  <a:gd name="connsiteX2238" fmla="*/ 117134 w 1404720"/>
                  <a:gd name="connsiteY2238" fmla="*/ 420963 h 2812935"/>
                  <a:gd name="connsiteX2239" fmla="*/ 76766 w 1404720"/>
                  <a:gd name="connsiteY2239" fmla="*/ 380595 h 2812935"/>
                  <a:gd name="connsiteX2240" fmla="*/ 1343312 w 1404720"/>
                  <a:gd name="connsiteY2240" fmla="*/ 294546 h 2812935"/>
                  <a:gd name="connsiteX2241" fmla="*/ 1302944 w 1404720"/>
                  <a:gd name="connsiteY2241" fmla="*/ 334914 h 2812935"/>
                  <a:gd name="connsiteX2242" fmla="*/ 1343312 w 1404720"/>
                  <a:gd name="connsiteY2242" fmla="*/ 375282 h 2812935"/>
                  <a:gd name="connsiteX2243" fmla="*/ 1383680 w 1404720"/>
                  <a:gd name="connsiteY2243" fmla="*/ 334914 h 2812935"/>
                  <a:gd name="connsiteX2244" fmla="*/ 1343312 w 1404720"/>
                  <a:gd name="connsiteY2244" fmla="*/ 294546 h 2812935"/>
                  <a:gd name="connsiteX2245" fmla="*/ 1258874 w 1404720"/>
                  <a:gd name="connsiteY2245" fmla="*/ 294546 h 2812935"/>
                  <a:gd name="connsiteX2246" fmla="*/ 1218506 w 1404720"/>
                  <a:gd name="connsiteY2246" fmla="*/ 334914 h 2812935"/>
                  <a:gd name="connsiteX2247" fmla="*/ 1258874 w 1404720"/>
                  <a:gd name="connsiteY2247" fmla="*/ 375282 h 2812935"/>
                  <a:gd name="connsiteX2248" fmla="*/ 1299242 w 1404720"/>
                  <a:gd name="connsiteY2248" fmla="*/ 334914 h 2812935"/>
                  <a:gd name="connsiteX2249" fmla="*/ 1258874 w 1404720"/>
                  <a:gd name="connsiteY2249" fmla="*/ 294546 h 2812935"/>
                  <a:gd name="connsiteX2250" fmla="*/ 1174438 w 1404720"/>
                  <a:gd name="connsiteY2250" fmla="*/ 294546 h 2812935"/>
                  <a:gd name="connsiteX2251" fmla="*/ 1134070 w 1404720"/>
                  <a:gd name="connsiteY2251" fmla="*/ 334914 h 2812935"/>
                  <a:gd name="connsiteX2252" fmla="*/ 1174438 w 1404720"/>
                  <a:gd name="connsiteY2252" fmla="*/ 375282 h 2812935"/>
                  <a:gd name="connsiteX2253" fmla="*/ 1214806 w 1404720"/>
                  <a:gd name="connsiteY2253" fmla="*/ 334914 h 2812935"/>
                  <a:gd name="connsiteX2254" fmla="*/ 1174438 w 1404720"/>
                  <a:gd name="connsiteY2254" fmla="*/ 294546 h 2812935"/>
                  <a:gd name="connsiteX2255" fmla="*/ 1090002 w 1404720"/>
                  <a:gd name="connsiteY2255" fmla="*/ 294546 h 2812935"/>
                  <a:gd name="connsiteX2256" fmla="*/ 1049634 w 1404720"/>
                  <a:gd name="connsiteY2256" fmla="*/ 334914 h 2812935"/>
                  <a:gd name="connsiteX2257" fmla="*/ 1090002 w 1404720"/>
                  <a:gd name="connsiteY2257" fmla="*/ 375282 h 2812935"/>
                  <a:gd name="connsiteX2258" fmla="*/ 1130370 w 1404720"/>
                  <a:gd name="connsiteY2258" fmla="*/ 334914 h 2812935"/>
                  <a:gd name="connsiteX2259" fmla="*/ 1090002 w 1404720"/>
                  <a:gd name="connsiteY2259" fmla="*/ 294546 h 2812935"/>
                  <a:gd name="connsiteX2260" fmla="*/ 1005565 w 1404720"/>
                  <a:gd name="connsiteY2260" fmla="*/ 294546 h 2812935"/>
                  <a:gd name="connsiteX2261" fmla="*/ 965197 w 1404720"/>
                  <a:gd name="connsiteY2261" fmla="*/ 334914 h 2812935"/>
                  <a:gd name="connsiteX2262" fmla="*/ 1005565 w 1404720"/>
                  <a:gd name="connsiteY2262" fmla="*/ 375282 h 2812935"/>
                  <a:gd name="connsiteX2263" fmla="*/ 1045933 w 1404720"/>
                  <a:gd name="connsiteY2263" fmla="*/ 334914 h 2812935"/>
                  <a:gd name="connsiteX2264" fmla="*/ 1005565 w 1404720"/>
                  <a:gd name="connsiteY2264" fmla="*/ 294546 h 2812935"/>
                  <a:gd name="connsiteX2265" fmla="*/ 921129 w 1404720"/>
                  <a:gd name="connsiteY2265" fmla="*/ 294546 h 2812935"/>
                  <a:gd name="connsiteX2266" fmla="*/ 880761 w 1404720"/>
                  <a:gd name="connsiteY2266" fmla="*/ 334914 h 2812935"/>
                  <a:gd name="connsiteX2267" fmla="*/ 921129 w 1404720"/>
                  <a:gd name="connsiteY2267" fmla="*/ 375282 h 2812935"/>
                  <a:gd name="connsiteX2268" fmla="*/ 961497 w 1404720"/>
                  <a:gd name="connsiteY2268" fmla="*/ 334914 h 2812935"/>
                  <a:gd name="connsiteX2269" fmla="*/ 921129 w 1404720"/>
                  <a:gd name="connsiteY2269" fmla="*/ 294546 h 2812935"/>
                  <a:gd name="connsiteX2270" fmla="*/ 836693 w 1404720"/>
                  <a:gd name="connsiteY2270" fmla="*/ 294546 h 2812935"/>
                  <a:gd name="connsiteX2271" fmla="*/ 796325 w 1404720"/>
                  <a:gd name="connsiteY2271" fmla="*/ 334914 h 2812935"/>
                  <a:gd name="connsiteX2272" fmla="*/ 836693 w 1404720"/>
                  <a:gd name="connsiteY2272" fmla="*/ 375282 h 2812935"/>
                  <a:gd name="connsiteX2273" fmla="*/ 877061 w 1404720"/>
                  <a:gd name="connsiteY2273" fmla="*/ 334914 h 2812935"/>
                  <a:gd name="connsiteX2274" fmla="*/ 836693 w 1404720"/>
                  <a:gd name="connsiteY2274" fmla="*/ 294546 h 2812935"/>
                  <a:gd name="connsiteX2275" fmla="*/ 752256 w 1404720"/>
                  <a:gd name="connsiteY2275" fmla="*/ 294546 h 2812935"/>
                  <a:gd name="connsiteX2276" fmla="*/ 711888 w 1404720"/>
                  <a:gd name="connsiteY2276" fmla="*/ 334914 h 2812935"/>
                  <a:gd name="connsiteX2277" fmla="*/ 752256 w 1404720"/>
                  <a:gd name="connsiteY2277" fmla="*/ 375282 h 2812935"/>
                  <a:gd name="connsiteX2278" fmla="*/ 792624 w 1404720"/>
                  <a:gd name="connsiteY2278" fmla="*/ 334914 h 2812935"/>
                  <a:gd name="connsiteX2279" fmla="*/ 752256 w 1404720"/>
                  <a:gd name="connsiteY2279" fmla="*/ 294546 h 2812935"/>
                  <a:gd name="connsiteX2280" fmla="*/ 667820 w 1404720"/>
                  <a:gd name="connsiteY2280" fmla="*/ 294546 h 2812935"/>
                  <a:gd name="connsiteX2281" fmla="*/ 627452 w 1404720"/>
                  <a:gd name="connsiteY2281" fmla="*/ 334914 h 2812935"/>
                  <a:gd name="connsiteX2282" fmla="*/ 667820 w 1404720"/>
                  <a:gd name="connsiteY2282" fmla="*/ 375282 h 2812935"/>
                  <a:gd name="connsiteX2283" fmla="*/ 708188 w 1404720"/>
                  <a:gd name="connsiteY2283" fmla="*/ 334914 h 2812935"/>
                  <a:gd name="connsiteX2284" fmla="*/ 667820 w 1404720"/>
                  <a:gd name="connsiteY2284" fmla="*/ 294546 h 2812935"/>
                  <a:gd name="connsiteX2285" fmla="*/ 583384 w 1404720"/>
                  <a:gd name="connsiteY2285" fmla="*/ 294546 h 2812935"/>
                  <a:gd name="connsiteX2286" fmla="*/ 543016 w 1404720"/>
                  <a:gd name="connsiteY2286" fmla="*/ 334914 h 2812935"/>
                  <a:gd name="connsiteX2287" fmla="*/ 583384 w 1404720"/>
                  <a:gd name="connsiteY2287" fmla="*/ 375282 h 2812935"/>
                  <a:gd name="connsiteX2288" fmla="*/ 623752 w 1404720"/>
                  <a:gd name="connsiteY2288" fmla="*/ 334914 h 2812935"/>
                  <a:gd name="connsiteX2289" fmla="*/ 583384 w 1404720"/>
                  <a:gd name="connsiteY2289" fmla="*/ 294546 h 2812935"/>
                  <a:gd name="connsiteX2290" fmla="*/ 498947 w 1404720"/>
                  <a:gd name="connsiteY2290" fmla="*/ 294546 h 2812935"/>
                  <a:gd name="connsiteX2291" fmla="*/ 458579 w 1404720"/>
                  <a:gd name="connsiteY2291" fmla="*/ 334914 h 2812935"/>
                  <a:gd name="connsiteX2292" fmla="*/ 498947 w 1404720"/>
                  <a:gd name="connsiteY2292" fmla="*/ 375282 h 2812935"/>
                  <a:gd name="connsiteX2293" fmla="*/ 539315 w 1404720"/>
                  <a:gd name="connsiteY2293" fmla="*/ 334914 h 2812935"/>
                  <a:gd name="connsiteX2294" fmla="*/ 498947 w 1404720"/>
                  <a:gd name="connsiteY2294" fmla="*/ 294546 h 2812935"/>
                  <a:gd name="connsiteX2295" fmla="*/ 414511 w 1404720"/>
                  <a:gd name="connsiteY2295" fmla="*/ 294546 h 2812935"/>
                  <a:gd name="connsiteX2296" fmla="*/ 374143 w 1404720"/>
                  <a:gd name="connsiteY2296" fmla="*/ 334914 h 2812935"/>
                  <a:gd name="connsiteX2297" fmla="*/ 414511 w 1404720"/>
                  <a:gd name="connsiteY2297" fmla="*/ 375282 h 2812935"/>
                  <a:gd name="connsiteX2298" fmla="*/ 454879 w 1404720"/>
                  <a:gd name="connsiteY2298" fmla="*/ 334914 h 2812935"/>
                  <a:gd name="connsiteX2299" fmla="*/ 414511 w 1404720"/>
                  <a:gd name="connsiteY2299" fmla="*/ 294546 h 2812935"/>
                  <a:gd name="connsiteX2300" fmla="*/ 330075 w 1404720"/>
                  <a:gd name="connsiteY2300" fmla="*/ 294546 h 2812935"/>
                  <a:gd name="connsiteX2301" fmla="*/ 289707 w 1404720"/>
                  <a:gd name="connsiteY2301" fmla="*/ 334914 h 2812935"/>
                  <a:gd name="connsiteX2302" fmla="*/ 330075 w 1404720"/>
                  <a:gd name="connsiteY2302" fmla="*/ 375282 h 2812935"/>
                  <a:gd name="connsiteX2303" fmla="*/ 370443 w 1404720"/>
                  <a:gd name="connsiteY2303" fmla="*/ 334914 h 2812935"/>
                  <a:gd name="connsiteX2304" fmla="*/ 330075 w 1404720"/>
                  <a:gd name="connsiteY2304" fmla="*/ 294546 h 2812935"/>
                  <a:gd name="connsiteX2305" fmla="*/ 245639 w 1404720"/>
                  <a:gd name="connsiteY2305" fmla="*/ 294546 h 2812935"/>
                  <a:gd name="connsiteX2306" fmla="*/ 205271 w 1404720"/>
                  <a:gd name="connsiteY2306" fmla="*/ 334914 h 2812935"/>
                  <a:gd name="connsiteX2307" fmla="*/ 245639 w 1404720"/>
                  <a:gd name="connsiteY2307" fmla="*/ 375282 h 2812935"/>
                  <a:gd name="connsiteX2308" fmla="*/ 286007 w 1404720"/>
                  <a:gd name="connsiteY2308" fmla="*/ 334914 h 2812935"/>
                  <a:gd name="connsiteX2309" fmla="*/ 245639 w 1404720"/>
                  <a:gd name="connsiteY2309" fmla="*/ 294546 h 2812935"/>
                  <a:gd name="connsiteX2310" fmla="*/ 161202 w 1404720"/>
                  <a:gd name="connsiteY2310" fmla="*/ 294546 h 2812935"/>
                  <a:gd name="connsiteX2311" fmla="*/ 120834 w 1404720"/>
                  <a:gd name="connsiteY2311" fmla="*/ 334914 h 2812935"/>
                  <a:gd name="connsiteX2312" fmla="*/ 161202 w 1404720"/>
                  <a:gd name="connsiteY2312" fmla="*/ 375282 h 2812935"/>
                  <a:gd name="connsiteX2313" fmla="*/ 201570 w 1404720"/>
                  <a:gd name="connsiteY2313" fmla="*/ 334914 h 2812935"/>
                  <a:gd name="connsiteX2314" fmla="*/ 161202 w 1404720"/>
                  <a:gd name="connsiteY2314" fmla="*/ 294546 h 2812935"/>
                  <a:gd name="connsiteX2315" fmla="*/ 76766 w 1404720"/>
                  <a:gd name="connsiteY2315" fmla="*/ 294546 h 2812935"/>
                  <a:gd name="connsiteX2316" fmla="*/ 36398 w 1404720"/>
                  <a:gd name="connsiteY2316" fmla="*/ 334914 h 2812935"/>
                  <a:gd name="connsiteX2317" fmla="*/ 76766 w 1404720"/>
                  <a:gd name="connsiteY2317" fmla="*/ 375282 h 2812935"/>
                  <a:gd name="connsiteX2318" fmla="*/ 117134 w 1404720"/>
                  <a:gd name="connsiteY2318" fmla="*/ 334914 h 2812935"/>
                  <a:gd name="connsiteX2319" fmla="*/ 76766 w 1404720"/>
                  <a:gd name="connsiteY2319" fmla="*/ 294546 h 2812935"/>
                  <a:gd name="connsiteX2320" fmla="*/ 1343312 w 1404720"/>
                  <a:gd name="connsiteY2320" fmla="*/ 208497 h 2812935"/>
                  <a:gd name="connsiteX2321" fmla="*/ 1302944 w 1404720"/>
                  <a:gd name="connsiteY2321" fmla="*/ 248865 h 2812935"/>
                  <a:gd name="connsiteX2322" fmla="*/ 1343312 w 1404720"/>
                  <a:gd name="connsiteY2322" fmla="*/ 289233 h 2812935"/>
                  <a:gd name="connsiteX2323" fmla="*/ 1383680 w 1404720"/>
                  <a:gd name="connsiteY2323" fmla="*/ 248865 h 2812935"/>
                  <a:gd name="connsiteX2324" fmla="*/ 1343312 w 1404720"/>
                  <a:gd name="connsiteY2324" fmla="*/ 208497 h 2812935"/>
                  <a:gd name="connsiteX2325" fmla="*/ 1258874 w 1404720"/>
                  <a:gd name="connsiteY2325" fmla="*/ 208497 h 2812935"/>
                  <a:gd name="connsiteX2326" fmla="*/ 1218506 w 1404720"/>
                  <a:gd name="connsiteY2326" fmla="*/ 248865 h 2812935"/>
                  <a:gd name="connsiteX2327" fmla="*/ 1258874 w 1404720"/>
                  <a:gd name="connsiteY2327" fmla="*/ 289233 h 2812935"/>
                  <a:gd name="connsiteX2328" fmla="*/ 1299242 w 1404720"/>
                  <a:gd name="connsiteY2328" fmla="*/ 248865 h 2812935"/>
                  <a:gd name="connsiteX2329" fmla="*/ 1258874 w 1404720"/>
                  <a:gd name="connsiteY2329" fmla="*/ 208497 h 2812935"/>
                  <a:gd name="connsiteX2330" fmla="*/ 1174438 w 1404720"/>
                  <a:gd name="connsiteY2330" fmla="*/ 208497 h 2812935"/>
                  <a:gd name="connsiteX2331" fmla="*/ 1134070 w 1404720"/>
                  <a:gd name="connsiteY2331" fmla="*/ 248865 h 2812935"/>
                  <a:gd name="connsiteX2332" fmla="*/ 1174438 w 1404720"/>
                  <a:gd name="connsiteY2332" fmla="*/ 289233 h 2812935"/>
                  <a:gd name="connsiteX2333" fmla="*/ 1214806 w 1404720"/>
                  <a:gd name="connsiteY2333" fmla="*/ 248865 h 2812935"/>
                  <a:gd name="connsiteX2334" fmla="*/ 1174438 w 1404720"/>
                  <a:gd name="connsiteY2334" fmla="*/ 208497 h 2812935"/>
                  <a:gd name="connsiteX2335" fmla="*/ 1090002 w 1404720"/>
                  <a:gd name="connsiteY2335" fmla="*/ 208497 h 2812935"/>
                  <a:gd name="connsiteX2336" fmla="*/ 1049634 w 1404720"/>
                  <a:gd name="connsiteY2336" fmla="*/ 248865 h 2812935"/>
                  <a:gd name="connsiteX2337" fmla="*/ 1090002 w 1404720"/>
                  <a:gd name="connsiteY2337" fmla="*/ 289233 h 2812935"/>
                  <a:gd name="connsiteX2338" fmla="*/ 1130370 w 1404720"/>
                  <a:gd name="connsiteY2338" fmla="*/ 248865 h 2812935"/>
                  <a:gd name="connsiteX2339" fmla="*/ 1090002 w 1404720"/>
                  <a:gd name="connsiteY2339" fmla="*/ 208497 h 2812935"/>
                  <a:gd name="connsiteX2340" fmla="*/ 1005565 w 1404720"/>
                  <a:gd name="connsiteY2340" fmla="*/ 208497 h 2812935"/>
                  <a:gd name="connsiteX2341" fmla="*/ 965197 w 1404720"/>
                  <a:gd name="connsiteY2341" fmla="*/ 248865 h 2812935"/>
                  <a:gd name="connsiteX2342" fmla="*/ 1005565 w 1404720"/>
                  <a:gd name="connsiteY2342" fmla="*/ 289233 h 2812935"/>
                  <a:gd name="connsiteX2343" fmla="*/ 1045933 w 1404720"/>
                  <a:gd name="connsiteY2343" fmla="*/ 248865 h 2812935"/>
                  <a:gd name="connsiteX2344" fmla="*/ 1005565 w 1404720"/>
                  <a:gd name="connsiteY2344" fmla="*/ 208497 h 2812935"/>
                  <a:gd name="connsiteX2345" fmla="*/ 921129 w 1404720"/>
                  <a:gd name="connsiteY2345" fmla="*/ 208497 h 2812935"/>
                  <a:gd name="connsiteX2346" fmla="*/ 880761 w 1404720"/>
                  <a:gd name="connsiteY2346" fmla="*/ 248865 h 2812935"/>
                  <a:gd name="connsiteX2347" fmla="*/ 921129 w 1404720"/>
                  <a:gd name="connsiteY2347" fmla="*/ 289233 h 2812935"/>
                  <a:gd name="connsiteX2348" fmla="*/ 961497 w 1404720"/>
                  <a:gd name="connsiteY2348" fmla="*/ 248865 h 2812935"/>
                  <a:gd name="connsiteX2349" fmla="*/ 921129 w 1404720"/>
                  <a:gd name="connsiteY2349" fmla="*/ 208497 h 2812935"/>
                  <a:gd name="connsiteX2350" fmla="*/ 836693 w 1404720"/>
                  <a:gd name="connsiteY2350" fmla="*/ 208497 h 2812935"/>
                  <a:gd name="connsiteX2351" fmla="*/ 796325 w 1404720"/>
                  <a:gd name="connsiteY2351" fmla="*/ 248865 h 2812935"/>
                  <a:gd name="connsiteX2352" fmla="*/ 836693 w 1404720"/>
                  <a:gd name="connsiteY2352" fmla="*/ 289233 h 2812935"/>
                  <a:gd name="connsiteX2353" fmla="*/ 877061 w 1404720"/>
                  <a:gd name="connsiteY2353" fmla="*/ 248865 h 2812935"/>
                  <a:gd name="connsiteX2354" fmla="*/ 836693 w 1404720"/>
                  <a:gd name="connsiteY2354" fmla="*/ 208497 h 2812935"/>
                  <a:gd name="connsiteX2355" fmla="*/ 752256 w 1404720"/>
                  <a:gd name="connsiteY2355" fmla="*/ 208497 h 2812935"/>
                  <a:gd name="connsiteX2356" fmla="*/ 711888 w 1404720"/>
                  <a:gd name="connsiteY2356" fmla="*/ 248865 h 2812935"/>
                  <a:gd name="connsiteX2357" fmla="*/ 752256 w 1404720"/>
                  <a:gd name="connsiteY2357" fmla="*/ 289233 h 2812935"/>
                  <a:gd name="connsiteX2358" fmla="*/ 792624 w 1404720"/>
                  <a:gd name="connsiteY2358" fmla="*/ 248865 h 2812935"/>
                  <a:gd name="connsiteX2359" fmla="*/ 752256 w 1404720"/>
                  <a:gd name="connsiteY2359" fmla="*/ 208497 h 2812935"/>
                  <a:gd name="connsiteX2360" fmla="*/ 667820 w 1404720"/>
                  <a:gd name="connsiteY2360" fmla="*/ 208497 h 2812935"/>
                  <a:gd name="connsiteX2361" fmla="*/ 627452 w 1404720"/>
                  <a:gd name="connsiteY2361" fmla="*/ 248865 h 2812935"/>
                  <a:gd name="connsiteX2362" fmla="*/ 667820 w 1404720"/>
                  <a:gd name="connsiteY2362" fmla="*/ 289233 h 2812935"/>
                  <a:gd name="connsiteX2363" fmla="*/ 708188 w 1404720"/>
                  <a:gd name="connsiteY2363" fmla="*/ 248865 h 2812935"/>
                  <a:gd name="connsiteX2364" fmla="*/ 667820 w 1404720"/>
                  <a:gd name="connsiteY2364" fmla="*/ 208497 h 2812935"/>
                  <a:gd name="connsiteX2365" fmla="*/ 583384 w 1404720"/>
                  <a:gd name="connsiteY2365" fmla="*/ 208497 h 2812935"/>
                  <a:gd name="connsiteX2366" fmla="*/ 543016 w 1404720"/>
                  <a:gd name="connsiteY2366" fmla="*/ 248865 h 2812935"/>
                  <a:gd name="connsiteX2367" fmla="*/ 583384 w 1404720"/>
                  <a:gd name="connsiteY2367" fmla="*/ 289233 h 2812935"/>
                  <a:gd name="connsiteX2368" fmla="*/ 623752 w 1404720"/>
                  <a:gd name="connsiteY2368" fmla="*/ 248865 h 2812935"/>
                  <a:gd name="connsiteX2369" fmla="*/ 583384 w 1404720"/>
                  <a:gd name="connsiteY2369" fmla="*/ 208497 h 2812935"/>
                  <a:gd name="connsiteX2370" fmla="*/ 498947 w 1404720"/>
                  <a:gd name="connsiteY2370" fmla="*/ 208497 h 2812935"/>
                  <a:gd name="connsiteX2371" fmla="*/ 458579 w 1404720"/>
                  <a:gd name="connsiteY2371" fmla="*/ 248865 h 2812935"/>
                  <a:gd name="connsiteX2372" fmla="*/ 498947 w 1404720"/>
                  <a:gd name="connsiteY2372" fmla="*/ 289233 h 2812935"/>
                  <a:gd name="connsiteX2373" fmla="*/ 539315 w 1404720"/>
                  <a:gd name="connsiteY2373" fmla="*/ 248865 h 2812935"/>
                  <a:gd name="connsiteX2374" fmla="*/ 498947 w 1404720"/>
                  <a:gd name="connsiteY2374" fmla="*/ 208497 h 2812935"/>
                  <a:gd name="connsiteX2375" fmla="*/ 414511 w 1404720"/>
                  <a:gd name="connsiteY2375" fmla="*/ 208497 h 2812935"/>
                  <a:gd name="connsiteX2376" fmla="*/ 374143 w 1404720"/>
                  <a:gd name="connsiteY2376" fmla="*/ 248865 h 2812935"/>
                  <a:gd name="connsiteX2377" fmla="*/ 414511 w 1404720"/>
                  <a:gd name="connsiteY2377" fmla="*/ 289233 h 2812935"/>
                  <a:gd name="connsiteX2378" fmla="*/ 454879 w 1404720"/>
                  <a:gd name="connsiteY2378" fmla="*/ 248865 h 2812935"/>
                  <a:gd name="connsiteX2379" fmla="*/ 414511 w 1404720"/>
                  <a:gd name="connsiteY2379" fmla="*/ 208497 h 2812935"/>
                  <a:gd name="connsiteX2380" fmla="*/ 330075 w 1404720"/>
                  <a:gd name="connsiteY2380" fmla="*/ 208497 h 2812935"/>
                  <a:gd name="connsiteX2381" fmla="*/ 289707 w 1404720"/>
                  <a:gd name="connsiteY2381" fmla="*/ 248865 h 2812935"/>
                  <a:gd name="connsiteX2382" fmla="*/ 330075 w 1404720"/>
                  <a:gd name="connsiteY2382" fmla="*/ 289233 h 2812935"/>
                  <a:gd name="connsiteX2383" fmla="*/ 370443 w 1404720"/>
                  <a:gd name="connsiteY2383" fmla="*/ 248865 h 2812935"/>
                  <a:gd name="connsiteX2384" fmla="*/ 330075 w 1404720"/>
                  <a:gd name="connsiteY2384" fmla="*/ 208497 h 2812935"/>
                  <a:gd name="connsiteX2385" fmla="*/ 245639 w 1404720"/>
                  <a:gd name="connsiteY2385" fmla="*/ 208497 h 2812935"/>
                  <a:gd name="connsiteX2386" fmla="*/ 205271 w 1404720"/>
                  <a:gd name="connsiteY2386" fmla="*/ 248865 h 2812935"/>
                  <a:gd name="connsiteX2387" fmla="*/ 245639 w 1404720"/>
                  <a:gd name="connsiteY2387" fmla="*/ 289233 h 2812935"/>
                  <a:gd name="connsiteX2388" fmla="*/ 286007 w 1404720"/>
                  <a:gd name="connsiteY2388" fmla="*/ 248865 h 2812935"/>
                  <a:gd name="connsiteX2389" fmla="*/ 245639 w 1404720"/>
                  <a:gd name="connsiteY2389" fmla="*/ 208497 h 2812935"/>
                  <a:gd name="connsiteX2390" fmla="*/ 161202 w 1404720"/>
                  <a:gd name="connsiteY2390" fmla="*/ 208497 h 2812935"/>
                  <a:gd name="connsiteX2391" fmla="*/ 120834 w 1404720"/>
                  <a:gd name="connsiteY2391" fmla="*/ 248865 h 2812935"/>
                  <a:gd name="connsiteX2392" fmla="*/ 161202 w 1404720"/>
                  <a:gd name="connsiteY2392" fmla="*/ 289233 h 2812935"/>
                  <a:gd name="connsiteX2393" fmla="*/ 201570 w 1404720"/>
                  <a:gd name="connsiteY2393" fmla="*/ 248865 h 2812935"/>
                  <a:gd name="connsiteX2394" fmla="*/ 161202 w 1404720"/>
                  <a:gd name="connsiteY2394" fmla="*/ 208497 h 2812935"/>
                  <a:gd name="connsiteX2395" fmla="*/ 76766 w 1404720"/>
                  <a:gd name="connsiteY2395" fmla="*/ 208497 h 2812935"/>
                  <a:gd name="connsiteX2396" fmla="*/ 36398 w 1404720"/>
                  <a:gd name="connsiteY2396" fmla="*/ 248865 h 2812935"/>
                  <a:gd name="connsiteX2397" fmla="*/ 76766 w 1404720"/>
                  <a:gd name="connsiteY2397" fmla="*/ 289233 h 2812935"/>
                  <a:gd name="connsiteX2398" fmla="*/ 117134 w 1404720"/>
                  <a:gd name="connsiteY2398" fmla="*/ 248865 h 2812935"/>
                  <a:gd name="connsiteX2399" fmla="*/ 76766 w 1404720"/>
                  <a:gd name="connsiteY2399" fmla="*/ 208497 h 2812935"/>
                  <a:gd name="connsiteX2400" fmla="*/ 1343312 w 1404720"/>
                  <a:gd name="connsiteY2400" fmla="*/ 122448 h 2812935"/>
                  <a:gd name="connsiteX2401" fmla="*/ 1302944 w 1404720"/>
                  <a:gd name="connsiteY2401" fmla="*/ 162815 h 2812935"/>
                  <a:gd name="connsiteX2402" fmla="*/ 1343312 w 1404720"/>
                  <a:gd name="connsiteY2402" fmla="*/ 203183 h 2812935"/>
                  <a:gd name="connsiteX2403" fmla="*/ 1383680 w 1404720"/>
                  <a:gd name="connsiteY2403" fmla="*/ 162815 h 2812935"/>
                  <a:gd name="connsiteX2404" fmla="*/ 1343312 w 1404720"/>
                  <a:gd name="connsiteY2404" fmla="*/ 122448 h 2812935"/>
                  <a:gd name="connsiteX2405" fmla="*/ 1258874 w 1404720"/>
                  <a:gd name="connsiteY2405" fmla="*/ 122448 h 2812935"/>
                  <a:gd name="connsiteX2406" fmla="*/ 1218506 w 1404720"/>
                  <a:gd name="connsiteY2406" fmla="*/ 162816 h 2812935"/>
                  <a:gd name="connsiteX2407" fmla="*/ 1258874 w 1404720"/>
                  <a:gd name="connsiteY2407" fmla="*/ 203183 h 2812935"/>
                  <a:gd name="connsiteX2408" fmla="*/ 1299242 w 1404720"/>
                  <a:gd name="connsiteY2408" fmla="*/ 162816 h 2812935"/>
                  <a:gd name="connsiteX2409" fmla="*/ 1258874 w 1404720"/>
                  <a:gd name="connsiteY2409" fmla="*/ 122448 h 2812935"/>
                  <a:gd name="connsiteX2410" fmla="*/ 1174438 w 1404720"/>
                  <a:gd name="connsiteY2410" fmla="*/ 122448 h 2812935"/>
                  <a:gd name="connsiteX2411" fmla="*/ 1134070 w 1404720"/>
                  <a:gd name="connsiteY2411" fmla="*/ 162816 h 2812935"/>
                  <a:gd name="connsiteX2412" fmla="*/ 1174438 w 1404720"/>
                  <a:gd name="connsiteY2412" fmla="*/ 203183 h 2812935"/>
                  <a:gd name="connsiteX2413" fmla="*/ 1214806 w 1404720"/>
                  <a:gd name="connsiteY2413" fmla="*/ 162816 h 2812935"/>
                  <a:gd name="connsiteX2414" fmla="*/ 1174438 w 1404720"/>
                  <a:gd name="connsiteY2414" fmla="*/ 122448 h 2812935"/>
                  <a:gd name="connsiteX2415" fmla="*/ 1090002 w 1404720"/>
                  <a:gd name="connsiteY2415" fmla="*/ 122448 h 2812935"/>
                  <a:gd name="connsiteX2416" fmla="*/ 1049634 w 1404720"/>
                  <a:gd name="connsiteY2416" fmla="*/ 162816 h 2812935"/>
                  <a:gd name="connsiteX2417" fmla="*/ 1090002 w 1404720"/>
                  <a:gd name="connsiteY2417" fmla="*/ 203183 h 2812935"/>
                  <a:gd name="connsiteX2418" fmla="*/ 1130370 w 1404720"/>
                  <a:gd name="connsiteY2418" fmla="*/ 162816 h 2812935"/>
                  <a:gd name="connsiteX2419" fmla="*/ 1090002 w 1404720"/>
                  <a:gd name="connsiteY2419" fmla="*/ 122448 h 2812935"/>
                  <a:gd name="connsiteX2420" fmla="*/ 1005565 w 1404720"/>
                  <a:gd name="connsiteY2420" fmla="*/ 122448 h 2812935"/>
                  <a:gd name="connsiteX2421" fmla="*/ 965197 w 1404720"/>
                  <a:gd name="connsiteY2421" fmla="*/ 162816 h 2812935"/>
                  <a:gd name="connsiteX2422" fmla="*/ 1005565 w 1404720"/>
                  <a:gd name="connsiteY2422" fmla="*/ 203183 h 2812935"/>
                  <a:gd name="connsiteX2423" fmla="*/ 1045933 w 1404720"/>
                  <a:gd name="connsiteY2423" fmla="*/ 162816 h 2812935"/>
                  <a:gd name="connsiteX2424" fmla="*/ 1005565 w 1404720"/>
                  <a:gd name="connsiteY2424" fmla="*/ 122448 h 2812935"/>
                  <a:gd name="connsiteX2425" fmla="*/ 921129 w 1404720"/>
                  <a:gd name="connsiteY2425" fmla="*/ 122448 h 2812935"/>
                  <a:gd name="connsiteX2426" fmla="*/ 880761 w 1404720"/>
                  <a:gd name="connsiteY2426" fmla="*/ 162816 h 2812935"/>
                  <a:gd name="connsiteX2427" fmla="*/ 921129 w 1404720"/>
                  <a:gd name="connsiteY2427" fmla="*/ 203183 h 2812935"/>
                  <a:gd name="connsiteX2428" fmla="*/ 961497 w 1404720"/>
                  <a:gd name="connsiteY2428" fmla="*/ 162816 h 2812935"/>
                  <a:gd name="connsiteX2429" fmla="*/ 921129 w 1404720"/>
                  <a:gd name="connsiteY2429" fmla="*/ 122448 h 2812935"/>
                  <a:gd name="connsiteX2430" fmla="*/ 836693 w 1404720"/>
                  <a:gd name="connsiteY2430" fmla="*/ 122448 h 2812935"/>
                  <a:gd name="connsiteX2431" fmla="*/ 796325 w 1404720"/>
                  <a:gd name="connsiteY2431" fmla="*/ 162816 h 2812935"/>
                  <a:gd name="connsiteX2432" fmla="*/ 836693 w 1404720"/>
                  <a:gd name="connsiteY2432" fmla="*/ 203183 h 2812935"/>
                  <a:gd name="connsiteX2433" fmla="*/ 877061 w 1404720"/>
                  <a:gd name="connsiteY2433" fmla="*/ 162816 h 2812935"/>
                  <a:gd name="connsiteX2434" fmla="*/ 836693 w 1404720"/>
                  <a:gd name="connsiteY2434" fmla="*/ 122448 h 2812935"/>
                  <a:gd name="connsiteX2435" fmla="*/ 752256 w 1404720"/>
                  <a:gd name="connsiteY2435" fmla="*/ 122448 h 2812935"/>
                  <a:gd name="connsiteX2436" fmla="*/ 711888 w 1404720"/>
                  <a:gd name="connsiteY2436" fmla="*/ 162816 h 2812935"/>
                  <a:gd name="connsiteX2437" fmla="*/ 752256 w 1404720"/>
                  <a:gd name="connsiteY2437" fmla="*/ 203183 h 2812935"/>
                  <a:gd name="connsiteX2438" fmla="*/ 792624 w 1404720"/>
                  <a:gd name="connsiteY2438" fmla="*/ 162816 h 2812935"/>
                  <a:gd name="connsiteX2439" fmla="*/ 752256 w 1404720"/>
                  <a:gd name="connsiteY2439" fmla="*/ 122448 h 2812935"/>
                  <a:gd name="connsiteX2440" fmla="*/ 667820 w 1404720"/>
                  <a:gd name="connsiteY2440" fmla="*/ 122448 h 2812935"/>
                  <a:gd name="connsiteX2441" fmla="*/ 627452 w 1404720"/>
                  <a:gd name="connsiteY2441" fmla="*/ 162816 h 2812935"/>
                  <a:gd name="connsiteX2442" fmla="*/ 667820 w 1404720"/>
                  <a:gd name="connsiteY2442" fmla="*/ 203183 h 2812935"/>
                  <a:gd name="connsiteX2443" fmla="*/ 708188 w 1404720"/>
                  <a:gd name="connsiteY2443" fmla="*/ 162816 h 2812935"/>
                  <a:gd name="connsiteX2444" fmla="*/ 667820 w 1404720"/>
                  <a:gd name="connsiteY2444" fmla="*/ 122448 h 2812935"/>
                  <a:gd name="connsiteX2445" fmla="*/ 583384 w 1404720"/>
                  <a:gd name="connsiteY2445" fmla="*/ 122448 h 2812935"/>
                  <a:gd name="connsiteX2446" fmla="*/ 543016 w 1404720"/>
                  <a:gd name="connsiteY2446" fmla="*/ 162816 h 2812935"/>
                  <a:gd name="connsiteX2447" fmla="*/ 583384 w 1404720"/>
                  <a:gd name="connsiteY2447" fmla="*/ 203183 h 2812935"/>
                  <a:gd name="connsiteX2448" fmla="*/ 623752 w 1404720"/>
                  <a:gd name="connsiteY2448" fmla="*/ 162816 h 2812935"/>
                  <a:gd name="connsiteX2449" fmla="*/ 583384 w 1404720"/>
                  <a:gd name="connsiteY2449" fmla="*/ 122448 h 2812935"/>
                  <a:gd name="connsiteX2450" fmla="*/ 498947 w 1404720"/>
                  <a:gd name="connsiteY2450" fmla="*/ 122448 h 2812935"/>
                  <a:gd name="connsiteX2451" fmla="*/ 458579 w 1404720"/>
                  <a:gd name="connsiteY2451" fmla="*/ 162816 h 2812935"/>
                  <a:gd name="connsiteX2452" fmla="*/ 498947 w 1404720"/>
                  <a:gd name="connsiteY2452" fmla="*/ 203183 h 2812935"/>
                  <a:gd name="connsiteX2453" fmla="*/ 539315 w 1404720"/>
                  <a:gd name="connsiteY2453" fmla="*/ 162816 h 2812935"/>
                  <a:gd name="connsiteX2454" fmla="*/ 498947 w 1404720"/>
                  <a:gd name="connsiteY2454" fmla="*/ 122448 h 2812935"/>
                  <a:gd name="connsiteX2455" fmla="*/ 414511 w 1404720"/>
                  <a:gd name="connsiteY2455" fmla="*/ 122448 h 2812935"/>
                  <a:gd name="connsiteX2456" fmla="*/ 374143 w 1404720"/>
                  <a:gd name="connsiteY2456" fmla="*/ 162816 h 2812935"/>
                  <a:gd name="connsiteX2457" fmla="*/ 414511 w 1404720"/>
                  <a:gd name="connsiteY2457" fmla="*/ 203183 h 2812935"/>
                  <a:gd name="connsiteX2458" fmla="*/ 454879 w 1404720"/>
                  <a:gd name="connsiteY2458" fmla="*/ 162816 h 2812935"/>
                  <a:gd name="connsiteX2459" fmla="*/ 414511 w 1404720"/>
                  <a:gd name="connsiteY2459" fmla="*/ 122448 h 2812935"/>
                  <a:gd name="connsiteX2460" fmla="*/ 330075 w 1404720"/>
                  <a:gd name="connsiteY2460" fmla="*/ 122448 h 2812935"/>
                  <a:gd name="connsiteX2461" fmla="*/ 289707 w 1404720"/>
                  <a:gd name="connsiteY2461" fmla="*/ 162816 h 2812935"/>
                  <a:gd name="connsiteX2462" fmla="*/ 330075 w 1404720"/>
                  <a:gd name="connsiteY2462" fmla="*/ 203183 h 2812935"/>
                  <a:gd name="connsiteX2463" fmla="*/ 370443 w 1404720"/>
                  <a:gd name="connsiteY2463" fmla="*/ 162816 h 2812935"/>
                  <a:gd name="connsiteX2464" fmla="*/ 330075 w 1404720"/>
                  <a:gd name="connsiteY2464" fmla="*/ 122448 h 2812935"/>
                  <a:gd name="connsiteX2465" fmla="*/ 245639 w 1404720"/>
                  <a:gd name="connsiteY2465" fmla="*/ 122448 h 2812935"/>
                  <a:gd name="connsiteX2466" fmla="*/ 205271 w 1404720"/>
                  <a:gd name="connsiteY2466" fmla="*/ 162816 h 2812935"/>
                  <a:gd name="connsiteX2467" fmla="*/ 245639 w 1404720"/>
                  <a:gd name="connsiteY2467" fmla="*/ 203183 h 2812935"/>
                  <a:gd name="connsiteX2468" fmla="*/ 286007 w 1404720"/>
                  <a:gd name="connsiteY2468" fmla="*/ 162816 h 2812935"/>
                  <a:gd name="connsiteX2469" fmla="*/ 245639 w 1404720"/>
                  <a:gd name="connsiteY2469" fmla="*/ 122448 h 2812935"/>
                  <a:gd name="connsiteX2470" fmla="*/ 161202 w 1404720"/>
                  <a:gd name="connsiteY2470" fmla="*/ 122448 h 2812935"/>
                  <a:gd name="connsiteX2471" fmla="*/ 120834 w 1404720"/>
                  <a:gd name="connsiteY2471" fmla="*/ 162816 h 2812935"/>
                  <a:gd name="connsiteX2472" fmla="*/ 161202 w 1404720"/>
                  <a:gd name="connsiteY2472" fmla="*/ 203183 h 2812935"/>
                  <a:gd name="connsiteX2473" fmla="*/ 201570 w 1404720"/>
                  <a:gd name="connsiteY2473" fmla="*/ 162816 h 2812935"/>
                  <a:gd name="connsiteX2474" fmla="*/ 161202 w 1404720"/>
                  <a:gd name="connsiteY2474" fmla="*/ 122448 h 2812935"/>
                  <a:gd name="connsiteX2475" fmla="*/ 76766 w 1404720"/>
                  <a:gd name="connsiteY2475" fmla="*/ 122448 h 2812935"/>
                  <a:gd name="connsiteX2476" fmla="*/ 36398 w 1404720"/>
                  <a:gd name="connsiteY2476" fmla="*/ 162816 h 2812935"/>
                  <a:gd name="connsiteX2477" fmla="*/ 76766 w 1404720"/>
                  <a:gd name="connsiteY2477" fmla="*/ 203183 h 2812935"/>
                  <a:gd name="connsiteX2478" fmla="*/ 117134 w 1404720"/>
                  <a:gd name="connsiteY2478" fmla="*/ 162816 h 2812935"/>
                  <a:gd name="connsiteX2479" fmla="*/ 76766 w 1404720"/>
                  <a:gd name="connsiteY2479" fmla="*/ 122448 h 2812935"/>
                  <a:gd name="connsiteX2480" fmla="*/ 1343312 w 1404720"/>
                  <a:gd name="connsiteY2480" fmla="*/ 36400 h 2812935"/>
                  <a:gd name="connsiteX2481" fmla="*/ 1302944 w 1404720"/>
                  <a:gd name="connsiteY2481" fmla="*/ 76768 h 2812935"/>
                  <a:gd name="connsiteX2482" fmla="*/ 1343312 w 1404720"/>
                  <a:gd name="connsiteY2482" fmla="*/ 117135 h 2812935"/>
                  <a:gd name="connsiteX2483" fmla="*/ 1383680 w 1404720"/>
                  <a:gd name="connsiteY2483" fmla="*/ 76768 h 2812935"/>
                  <a:gd name="connsiteX2484" fmla="*/ 1343312 w 1404720"/>
                  <a:gd name="connsiteY2484" fmla="*/ 36400 h 2812935"/>
                  <a:gd name="connsiteX2485" fmla="*/ 1258874 w 1404720"/>
                  <a:gd name="connsiteY2485" fmla="*/ 36400 h 2812935"/>
                  <a:gd name="connsiteX2486" fmla="*/ 1218506 w 1404720"/>
                  <a:gd name="connsiteY2486" fmla="*/ 76768 h 2812935"/>
                  <a:gd name="connsiteX2487" fmla="*/ 1258874 w 1404720"/>
                  <a:gd name="connsiteY2487" fmla="*/ 117135 h 2812935"/>
                  <a:gd name="connsiteX2488" fmla="*/ 1299242 w 1404720"/>
                  <a:gd name="connsiteY2488" fmla="*/ 76768 h 2812935"/>
                  <a:gd name="connsiteX2489" fmla="*/ 1258874 w 1404720"/>
                  <a:gd name="connsiteY2489" fmla="*/ 36400 h 2812935"/>
                  <a:gd name="connsiteX2490" fmla="*/ 1174438 w 1404720"/>
                  <a:gd name="connsiteY2490" fmla="*/ 36400 h 2812935"/>
                  <a:gd name="connsiteX2491" fmla="*/ 1134070 w 1404720"/>
                  <a:gd name="connsiteY2491" fmla="*/ 76768 h 2812935"/>
                  <a:gd name="connsiteX2492" fmla="*/ 1174438 w 1404720"/>
                  <a:gd name="connsiteY2492" fmla="*/ 117135 h 2812935"/>
                  <a:gd name="connsiteX2493" fmla="*/ 1214806 w 1404720"/>
                  <a:gd name="connsiteY2493" fmla="*/ 76768 h 2812935"/>
                  <a:gd name="connsiteX2494" fmla="*/ 1174438 w 1404720"/>
                  <a:gd name="connsiteY2494" fmla="*/ 36400 h 2812935"/>
                  <a:gd name="connsiteX2495" fmla="*/ 1090002 w 1404720"/>
                  <a:gd name="connsiteY2495" fmla="*/ 36400 h 2812935"/>
                  <a:gd name="connsiteX2496" fmla="*/ 1049634 w 1404720"/>
                  <a:gd name="connsiteY2496" fmla="*/ 76768 h 2812935"/>
                  <a:gd name="connsiteX2497" fmla="*/ 1090002 w 1404720"/>
                  <a:gd name="connsiteY2497" fmla="*/ 117136 h 2812935"/>
                  <a:gd name="connsiteX2498" fmla="*/ 1130370 w 1404720"/>
                  <a:gd name="connsiteY2498" fmla="*/ 76768 h 2812935"/>
                  <a:gd name="connsiteX2499" fmla="*/ 1090002 w 1404720"/>
                  <a:gd name="connsiteY2499" fmla="*/ 36400 h 2812935"/>
                  <a:gd name="connsiteX2500" fmla="*/ 1005565 w 1404720"/>
                  <a:gd name="connsiteY2500" fmla="*/ 36400 h 2812935"/>
                  <a:gd name="connsiteX2501" fmla="*/ 965197 w 1404720"/>
                  <a:gd name="connsiteY2501" fmla="*/ 76768 h 2812935"/>
                  <a:gd name="connsiteX2502" fmla="*/ 1005565 w 1404720"/>
                  <a:gd name="connsiteY2502" fmla="*/ 117136 h 2812935"/>
                  <a:gd name="connsiteX2503" fmla="*/ 1045933 w 1404720"/>
                  <a:gd name="connsiteY2503" fmla="*/ 76768 h 2812935"/>
                  <a:gd name="connsiteX2504" fmla="*/ 1005565 w 1404720"/>
                  <a:gd name="connsiteY2504" fmla="*/ 36400 h 2812935"/>
                  <a:gd name="connsiteX2505" fmla="*/ 921129 w 1404720"/>
                  <a:gd name="connsiteY2505" fmla="*/ 36400 h 2812935"/>
                  <a:gd name="connsiteX2506" fmla="*/ 880761 w 1404720"/>
                  <a:gd name="connsiteY2506" fmla="*/ 76768 h 2812935"/>
                  <a:gd name="connsiteX2507" fmla="*/ 921129 w 1404720"/>
                  <a:gd name="connsiteY2507" fmla="*/ 117136 h 2812935"/>
                  <a:gd name="connsiteX2508" fmla="*/ 961497 w 1404720"/>
                  <a:gd name="connsiteY2508" fmla="*/ 76768 h 2812935"/>
                  <a:gd name="connsiteX2509" fmla="*/ 921129 w 1404720"/>
                  <a:gd name="connsiteY2509" fmla="*/ 36400 h 2812935"/>
                  <a:gd name="connsiteX2510" fmla="*/ 836693 w 1404720"/>
                  <a:gd name="connsiteY2510" fmla="*/ 36400 h 2812935"/>
                  <a:gd name="connsiteX2511" fmla="*/ 796325 w 1404720"/>
                  <a:gd name="connsiteY2511" fmla="*/ 76768 h 2812935"/>
                  <a:gd name="connsiteX2512" fmla="*/ 836693 w 1404720"/>
                  <a:gd name="connsiteY2512" fmla="*/ 117136 h 2812935"/>
                  <a:gd name="connsiteX2513" fmla="*/ 877061 w 1404720"/>
                  <a:gd name="connsiteY2513" fmla="*/ 76768 h 2812935"/>
                  <a:gd name="connsiteX2514" fmla="*/ 836693 w 1404720"/>
                  <a:gd name="connsiteY2514" fmla="*/ 36400 h 2812935"/>
                  <a:gd name="connsiteX2515" fmla="*/ 752256 w 1404720"/>
                  <a:gd name="connsiteY2515" fmla="*/ 36400 h 2812935"/>
                  <a:gd name="connsiteX2516" fmla="*/ 711888 w 1404720"/>
                  <a:gd name="connsiteY2516" fmla="*/ 76768 h 2812935"/>
                  <a:gd name="connsiteX2517" fmla="*/ 752256 w 1404720"/>
                  <a:gd name="connsiteY2517" fmla="*/ 117136 h 2812935"/>
                  <a:gd name="connsiteX2518" fmla="*/ 792624 w 1404720"/>
                  <a:gd name="connsiteY2518" fmla="*/ 76768 h 2812935"/>
                  <a:gd name="connsiteX2519" fmla="*/ 752256 w 1404720"/>
                  <a:gd name="connsiteY2519" fmla="*/ 36400 h 2812935"/>
                  <a:gd name="connsiteX2520" fmla="*/ 667820 w 1404720"/>
                  <a:gd name="connsiteY2520" fmla="*/ 36400 h 2812935"/>
                  <a:gd name="connsiteX2521" fmla="*/ 627452 w 1404720"/>
                  <a:gd name="connsiteY2521" fmla="*/ 76768 h 2812935"/>
                  <a:gd name="connsiteX2522" fmla="*/ 667820 w 1404720"/>
                  <a:gd name="connsiteY2522" fmla="*/ 117136 h 2812935"/>
                  <a:gd name="connsiteX2523" fmla="*/ 708188 w 1404720"/>
                  <a:gd name="connsiteY2523" fmla="*/ 76768 h 2812935"/>
                  <a:gd name="connsiteX2524" fmla="*/ 667820 w 1404720"/>
                  <a:gd name="connsiteY2524" fmla="*/ 36400 h 2812935"/>
                  <a:gd name="connsiteX2525" fmla="*/ 583384 w 1404720"/>
                  <a:gd name="connsiteY2525" fmla="*/ 36400 h 2812935"/>
                  <a:gd name="connsiteX2526" fmla="*/ 543016 w 1404720"/>
                  <a:gd name="connsiteY2526" fmla="*/ 76768 h 2812935"/>
                  <a:gd name="connsiteX2527" fmla="*/ 583384 w 1404720"/>
                  <a:gd name="connsiteY2527" fmla="*/ 117136 h 2812935"/>
                  <a:gd name="connsiteX2528" fmla="*/ 623752 w 1404720"/>
                  <a:gd name="connsiteY2528" fmla="*/ 76768 h 2812935"/>
                  <a:gd name="connsiteX2529" fmla="*/ 583384 w 1404720"/>
                  <a:gd name="connsiteY2529" fmla="*/ 36400 h 2812935"/>
                  <a:gd name="connsiteX2530" fmla="*/ 498947 w 1404720"/>
                  <a:gd name="connsiteY2530" fmla="*/ 36400 h 2812935"/>
                  <a:gd name="connsiteX2531" fmla="*/ 458579 w 1404720"/>
                  <a:gd name="connsiteY2531" fmla="*/ 76768 h 2812935"/>
                  <a:gd name="connsiteX2532" fmla="*/ 498947 w 1404720"/>
                  <a:gd name="connsiteY2532" fmla="*/ 117136 h 2812935"/>
                  <a:gd name="connsiteX2533" fmla="*/ 539315 w 1404720"/>
                  <a:gd name="connsiteY2533" fmla="*/ 76768 h 2812935"/>
                  <a:gd name="connsiteX2534" fmla="*/ 498947 w 1404720"/>
                  <a:gd name="connsiteY2534" fmla="*/ 36400 h 2812935"/>
                  <a:gd name="connsiteX2535" fmla="*/ 414511 w 1404720"/>
                  <a:gd name="connsiteY2535" fmla="*/ 36400 h 2812935"/>
                  <a:gd name="connsiteX2536" fmla="*/ 374143 w 1404720"/>
                  <a:gd name="connsiteY2536" fmla="*/ 76768 h 2812935"/>
                  <a:gd name="connsiteX2537" fmla="*/ 414511 w 1404720"/>
                  <a:gd name="connsiteY2537" fmla="*/ 117136 h 2812935"/>
                  <a:gd name="connsiteX2538" fmla="*/ 454879 w 1404720"/>
                  <a:gd name="connsiteY2538" fmla="*/ 76768 h 2812935"/>
                  <a:gd name="connsiteX2539" fmla="*/ 414511 w 1404720"/>
                  <a:gd name="connsiteY2539" fmla="*/ 36400 h 2812935"/>
                  <a:gd name="connsiteX2540" fmla="*/ 330075 w 1404720"/>
                  <a:gd name="connsiteY2540" fmla="*/ 36400 h 2812935"/>
                  <a:gd name="connsiteX2541" fmla="*/ 289707 w 1404720"/>
                  <a:gd name="connsiteY2541" fmla="*/ 76768 h 2812935"/>
                  <a:gd name="connsiteX2542" fmla="*/ 330075 w 1404720"/>
                  <a:gd name="connsiteY2542" fmla="*/ 117136 h 2812935"/>
                  <a:gd name="connsiteX2543" fmla="*/ 370443 w 1404720"/>
                  <a:gd name="connsiteY2543" fmla="*/ 76768 h 2812935"/>
                  <a:gd name="connsiteX2544" fmla="*/ 330075 w 1404720"/>
                  <a:gd name="connsiteY2544" fmla="*/ 36400 h 2812935"/>
                  <a:gd name="connsiteX2545" fmla="*/ 245639 w 1404720"/>
                  <a:gd name="connsiteY2545" fmla="*/ 36400 h 2812935"/>
                  <a:gd name="connsiteX2546" fmla="*/ 205271 w 1404720"/>
                  <a:gd name="connsiteY2546" fmla="*/ 76768 h 2812935"/>
                  <a:gd name="connsiteX2547" fmla="*/ 245639 w 1404720"/>
                  <a:gd name="connsiteY2547" fmla="*/ 117136 h 2812935"/>
                  <a:gd name="connsiteX2548" fmla="*/ 286007 w 1404720"/>
                  <a:gd name="connsiteY2548" fmla="*/ 76768 h 2812935"/>
                  <a:gd name="connsiteX2549" fmla="*/ 245639 w 1404720"/>
                  <a:gd name="connsiteY2549" fmla="*/ 36400 h 2812935"/>
                  <a:gd name="connsiteX2550" fmla="*/ 161202 w 1404720"/>
                  <a:gd name="connsiteY2550" fmla="*/ 36400 h 2812935"/>
                  <a:gd name="connsiteX2551" fmla="*/ 120834 w 1404720"/>
                  <a:gd name="connsiteY2551" fmla="*/ 76768 h 2812935"/>
                  <a:gd name="connsiteX2552" fmla="*/ 161202 w 1404720"/>
                  <a:gd name="connsiteY2552" fmla="*/ 117136 h 2812935"/>
                  <a:gd name="connsiteX2553" fmla="*/ 201570 w 1404720"/>
                  <a:gd name="connsiteY2553" fmla="*/ 76768 h 2812935"/>
                  <a:gd name="connsiteX2554" fmla="*/ 161202 w 1404720"/>
                  <a:gd name="connsiteY2554" fmla="*/ 36400 h 2812935"/>
                  <a:gd name="connsiteX2555" fmla="*/ 76766 w 1404720"/>
                  <a:gd name="connsiteY2555" fmla="*/ 36400 h 2812935"/>
                  <a:gd name="connsiteX2556" fmla="*/ 36398 w 1404720"/>
                  <a:gd name="connsiteY2556" fmla="*/ 76768 h 2812935"/>
                  <a:gd name="connsiteX2557" fmla="*/ 76766 w 1404720"/>
                  <a:gd name="connsiteY2557" fmla="*/ 117136 h 2812935"/>
                  <a:gd name="connsiteX2558" fmla="*/ 117134 w 1404720"/>
                  <a:gd name="connsiteY2558" fmla="*/ 76768 h 2812935"/>
                  <a:gd name="connsiteX2559" fmla="*/ 76766 w 1404720"/>
                  <a:gd name="connsiteY2559" fmla="*/ 36400 h 2812935"/>
                  <a:gd name="connsiteX2560" fmla="*/ 0 w 1404720"/>
                  <a:gd name="connsiteY2560" fmla="*/ 0 h 2812935"/>
                  <a:gd name="connsiteX2561" fmla="*/ 1404720 w 1404720"/>
                  <a:gd name="connsiteY2561" fmla="*/ 0 h 2812935"/>
                  <a:gd name="connsiteX2562" fmla="*/ 1404720 w 1404720"/>
                  <a:gd name="connsiteY2562" fmla="*/ 2812935 h 2812935"/>
                  <a:gd name="connsiteX2563" fmla="*/ 0 w 1404720"/>
                  <a:gd name="connsiteY2563" fmla="*/ 2812935 h 2812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</a:cxnLst>
                <a:rect l="l" t="t" r="r" b="b"/>
                <a:pathLst>
                  <a:path w="1404720" h="2812935">
                    <a:moveTo>
                      <a:pt x="1343312" y="2703931"/>
                    </a:moveTo>
                    <a:cubicBezTo>
                      <a:pt x="1321017" y="2703931"/>
                      <a:pt x="1302944" y="2722004"/>
                      <a:pt x="1302944" y="2744299"/>
                    </a:cubicBezTo>
                    <a:cubicBezTo>
                      <a:pt x="1302944" y="2766594"/>
                      <a:pt x="1321017" y="2784667"/>
                      <a:pt x="1343312" y="2784667"/>
                    </a:cubicBezTo>
                    <a:cubicBezTo>
                      <a:pt x="1365607" y="2784667"/>
                      <a:pt x="1383680" y="2766594"/>
                      <a:pt x="1383680" y="2744299"/>
                    </a:cubicBezTo>
                    <a:cubicBezTo>
                      <a:pt x="1383680" y="2722004"/>
                      <a:pt x="1365607" y="2703931"/>
                      <a:pt x="1343312" y="2703931"/>
                    </a:cubicBezTo>
                    <a:close/>
                    <a:moveTo>
                      <a:pt x="1258874" y="2703931"/>
                    </a:moveTo>
                    <a:cubicBezTo>
                      <a:pt x="1236579" y="2703931"/>
                      <a:pt x="1218506" y="2722004"/>
                      <a:pt x="1218506" y="2744299"/>
                    </a:cubicBezTo>
                    <a:cubicBezTo>
                      <a:pt x="1218506" y="2766594"/>
                      <a:pt x="1236579" y="2784667"/>
                      <a:pt x="1258874" y="2784667"/>
                    </a:cubicBezTo>
                    <a:cubicBezTo>
                      <a:pt x="1281169" y="2784667"/>
                      <a:pt x="1299242" y="2766594"/>
                      <a:pt x="1299242" y="2744299"/>
                    </a:cubicBezTo>
                    <a:cubicBezTo>
                      <a:pt x="1299242" y="2722004"/>
                      <a:pt x="1281169" y="2703931"/>
                      <a:pt x="1258874" y="2703931"/>
                    </a:cubicBezTo>
                    <a:close/>
                    <a:moveTo>
                      <a:pt x="1174438" y="2703931"/>
                    </a:moveTo>
                    <a:cubicBezTo>
                      <a:pt x="1152143" y="2703931"/>
                      <a:pt x="1134070" y="2722004"/>
                      <a:pt x="1134070" y="2744299"/>
                    </a:cubicBezTo>
                    <a:cubicBezTo>
                      <a:pt x="1134070" y="2766594"/>
                      <a:pt x="1152143" y="2784667"/>
                      <a:pt x="1174438" y="2784667"/>
                    </a:cubicBezTo>
                    <a:cubicBezTo>
                      <a:pt x="1196733" y="2784667"/>
                      <a:pt x="1214806" y="2766594"/>
                      <a:pt x="1214806" y="2744299"/>
                    </a:cubicBezTo>
                    <a:cubicBezTo>
                      <a:pt x="1214806" y="2722004"/>
                      <a:pt x="1196733" y="2703931"/>
                      <a:pt x="1174438" y="2703931"/>
                    </a:cubicBezTo>
                    <a:close/>
                    <a:moveTo>
                      <a:pt x="1090002" y="2703931"/>
                    </a:moveTo>
                    <a:cubicBezTo>
                      <a:pt x="1067707" y="2703931"/>
                      <a:pt x="1049634" y="2722004"/>
                      <a:pt x="1049634" y="2744299"/>
                    </a:cubicBezTo>
                    <a:cubicBezTo>
                      <a:pt x="1049634" y="2766594"/>
                      <a:pt x="1067707" y="2784667"/>
                      <a:pt x="1090002" y="2784667"/>
                    </a:cubicBezTo>
                    <a:cubicBezTo>
                      <a:pt x="1112297" y="2784667"/>
                      <a:pt x="1130370" y="2766594"/>
                      <a:pt x="1130370" y="2744299"/>
                    </a:cubicBezTo>
                    <a:cubicBezTo>
                      <a:pt x="1130370" y="2722004"/>
                      <a:pt x="1112297" y="2703931"/>
                      <a:pt x="1090002" y="2703931"/>
                    </a:cubicBezTo>
                    <a:close/>
                    <a:moveTo>
                      <a:pt x="1005565" y="2703931"/>
                    </a:moveTo>
                    <a:cubicBezTo>
                      <a:pt x="983270" y="2703931"/>
                      <a:pt x="965197" y="2722004"/>
                      <a:pt x="965197" y="2744299"/>
                    </a:cubicBezTo>
                    <a:cubicBezTo>
                      <a:pt x="965197" y="2766594"/>
                      <a:pt x="983270" y="2784667"/>
                      <a:pt x="1005565" y="2784667"/>
                    </a:cubicBezTo>
                    <a:cubicBezTo>
                      <a:pt x="1027860" y="2784667"/>
                      <a:pt x="1045933" y="2766594"/>
                      <a:pt x="1045933" y="2744299"/>
                    </a:cubicBezTo>
                    <a:cubicBezTo>
                      <a:pt x="1045933" y="2722004"/>
                      <a:pt x="1027860" y="2703931"/>
                      <a:pt x="1005565" y="2703931"/>
                    </a:cubicBezTo>
                    <a:close/>
                    <a:moveTo>
                      <a:pt x="921129" y="2703931"/>
                    </a:moveTo>
                    <a:cubicBezTo>
                      <a:pt x="898834" y="2703931"/>
                      <a:pt x="880761" y="2722004"/>
                      <a:pt x="880761" y="2744299"/>
                    </a:cubicBezTo>
                    <a:cubicBezTo>
                      <a:pt x="880761" y="2766594"/>
                      <a:pt x="898834" y="2784667"/>
                      <a:pt x="921129" y="2784667"/>
                    </a:cubicBezTo>
                    <a:cubicBezTo>
                      <a:pt x="943424" y="2784667"/>
                      <a:pt x="961497" y="2766594"/>
                      <a:pt x="961497" y="2744299"/>
                    </a:cubicBezTo>
                    <a:cubicBezTo>
                      <a:pt x="961497" y="2722004"/>
                      <a:pt x="943424" y="2703931"/>
                      <a:pt x="921129" y="2703931"/>
                    </a:cubicBezTo>
                    <a:close/>
                    <a:moveTo>
                      <a:pt x="836693" y="2703931"/>
                    </a:moveTo>
                    <a:cubicBezTo>
                      <a:pt x="814398" y="2703931"/>
                      <a:pt x="796325" y="2722004"/>
                      <a:pt x="796325" y="2744299"/>
                    </a:cubicBezTo>
                    <a:cubicBezTo>
                      <a:pt x="796325" y="2766594"/>
                      <a:pt x="814398" y="2784667"/>
                      <a:pt x="836693" y="2784667"/>
                    </a:cubicBezTo>
                    <a:cubicBezTo>
                      <a:pt x="858988" y="2784667"/>
                      <a:pt x="877061" y="2766594"/>
                      <a:pt x="877061" y="2744299"/>
                    </a:cubicBezTo>
                    <a:cubicBezTo>
                      <a:pt x="877061" y="2722004"/>
                      <a:pt x="858988" y="2703931"/>
                      <a:pt x="836693" y="2703931"/>
                    </a:cubicBezTo>
                    <a:close/>
                    <a:moveTo>
                      <a:pt x="752256" y="2703931"/>
                    </a:moveTo>
                    <a:cubicBezTo>
                      <a:pt x="729961" y="2703931"/>
                      <a:pt x="711888" y="2722004"/>
                      <a:pt x="711888" y="2744299"/>
                    </a:cubicBezTo>
                    <a:cubicBezTo>
                      <a:pt x="711888" y="2766594"/>
                      <a:pt x="729961" y="2784667"/>
                      <a:pt x="752256" y="2784667"/>
                    </a:cubicBezTo>
                    <a:cubicBezTo>
                      <a:pt x="774551" y="2784667"/>
                      <a:pt x="792624" y="2766594"/>
                      <a:pt x="792624" y="2744299"/>
                    </a:cubicBezTo>
                    <a:cubicBezTo>
                      <a:pt x="792624" y="2722004"/>
                      <a:pt x="774551" y="2703931"/>
                      <a:pt x="752256" y="2703931"/>
                    </a:cubicBezTo>
                    <a:close/>
                    <a:moveTo>
                      <a:pt x="667820" y="2703931"/>
                    </a:moveTo>
                    <a:cubicBezTo>
                      <a:pt x="645525" y="2703931"/>
                      <a:pt x="627452" y="2722004"/>
                      <a:pt x="627452" y="2744299"/>
                    </a:cubicBezTo>
                    <a:cubicBezTo>
                      <a:pt x="627452" y="2766594"/>
                      <a:pt x="645525" y="2784667"/>
                      <a:pt x="667820" y="2784667"/>
                    </a:cubicBezTo>
                    <a:cubicBezTo>
                      <a:pt x="690115" y="2784667"/>
                      <a:pt x="708188" y="2766594"/>
                      <a:pt x="708188" y="2744299"/>
                    </a:cubicBezTo>
                    <a:cubicBezTo>
                      <a:pt x="708188" y="2722004"/>
                      <a:pt x="690115" y="2703931"/>
                      <a:pt x="667820" y="2703931"/>
                    </a:cubicBezTo>
                    <a:close/>
                    <a:moveTo>
                      <a:pt x="583384" y="2703931"/>
                    </a:moveTo>
                    <a:cubicBezTo>
                      <a:pt x="561089" y="2703931"/>
                      <a:pt x="543016" y="2722004"/>
                      <a:pt x="543016" y="2744299"/>
                    </a:cubicBezTo>
                    <a:cubicBezTo>
                      <a:pt x="543016" y="2766594"/>
                      <a:pt x="561089" y="2784667"/>
                      <a:pt x="583384" y="2784667"/>
                    </a:cubicBezTo>
                    <a:cubicBezTo>
                      <a:pt x="605679" y="2784667"/>
                      <a:pt x="623752" y="2766594"/>
                      <a:pt x="623752" y="2744299"/>
                    </a:cubicBezTo>
                    <a:cubicBezTo>
                      <a:pt x="623752" y="2722004"/>
                      <a:pt x="605679" y="2703931"/>
                      <a:pt x="583384" y="2703931"/>
                    </a:cubicBezTo>
                    <a:close/>
                    <a:moveTo>
                      <a:pt x="498947" y="2703931"/>
                    </a:moveTo>
                    <a:cubicBezTo>
                      <a:pt x="476652" y="2703931"/>
                      <a:pt x="458579" y="2722004"/>
                      <a:pt x="458579" y="2744299"/>
                    </a:cubicBezTo>
                    <a:cubicBezTo>
                      <a:pt x="458579" y="2766594"/>
                      <a:pt x="476652" y="2784667"/>
                      <a:pt x="498947" y="2784667"/>
                    </a:cubicBezTo>
                    <a:cubicBezTo>
                      <a:pt x="521242" y="2784667"/>
                      <a:pt x="539315" y="2766594"/>
                      <a:pt x="539315" y="2744299"/>
                    </a:cubicBezTo>
                    <a:cubicBezTo>
                      <a:pt x="539315" y="2722004"/>
                      <a:pt x="521242" y="2703931"/>
                      <a:pt x="498947" y="2703931"/>
                    </a:cubicBezTo>
                    <a:close/>
                    <a:moveTo>
                      <a:pt x="414511" y="2703931"/>
                    </a:moveTo>
                    <a:cubicBezTo>
                      <a:pt x="392216" y="2703931"/>
                      <a:pt x="374143" y="2722004"/>
                      <a:pt x="374143" y="2744299"/>
                    </a:cubicBezTo>
                    <a:cubicBezTo>
                      <a:pt x="374143" y="2766594"/>
                      <a:pt x="392216" y="2784667"/>
                      <a:pt x="414511" y="2784667"/>
                    </a:cubicBezTo>
                    <a:cubicBezTo>
                      <a:pt x="436806" y="2784667"/>
                      <a:pt x="454879" y="2766594"/>
                      <a:pt x="454879" y="2744299"/>
                    </a:cubicBezTo>
                    <a:cubicBezTo>
                      <a:pt x="454879" y="2722004"/>
                      <a:pt x="436806" y="2703931"/>
                      <a:pt x="414511" y="2703931"/>
                    </a:cubicBezTo>
                    <a:close/>
                    <a:moveTo>
                      <a:pt x="330075" y="2703931"/>
                    </a:moveTo>
                    <a:cubicBezTo>
                      <a:pt x="307780" y="2703931"/>
                      <a:pt x="289707" y="2722004"/>
                      <a:pt x="289707" y="2744299"/>
                    </a:cubicBezTo>
                    <a:cubicBezTo>
                      <a:pt x="289707" y="2766594"/>
                      <a:pt x="307780" y="2784667"/>
                      <a:pt x="330075" y="2784667"/>
                    </a:cubicBezTo>
                    <a:cubicBezTo>
                      <a:pt x="352370" y="2784667"/>
                      <a:pt x="370443" y="2766594"/>
                      <a:pt x="370443" y="2744299"/>
                    </a:cubicBezTo>
                    <a:cubicBezTo>
                      <a:pt x="370443" y="2722004"/>
                      <a:pt x="352370" y="2703931"/>
                      <a:pt x="330075" y="2703931"/>
                    </a:cubicBezTo>
                    <a:close/>
                    <a:moveTo>
                      <a:pt x="245639" y="2703931"/>
                    </a:moveTo>
                    <a:cubicBezTo>
                      <a:pt x="223344" y="2703931"/>
                      <a:pt x="205271" y="2722004"/>
                      <a:pt x="205271" y="2744299"/>
                    </a:cubicBezTo>
                    <a:cubicBezTo>
                      <a:pt x="205271" y="2766594"/>
                      <a:pt x="223344" y="2784667"/>
                      <a:pt x="245639" y="2784667"/>
                    </a:cubicBezTo>
                    <a:cubicBezTo>
                      <a:pt x="267934" y="2784667"/>
                      <a:pt x="286007" y="2766594"/>
                      <a:pt x="286007" y="2744299"/>
                    </a:cubicBezTo>
                    <a:cubicBezTo>
                      <a:pt x="286007" y="2722004"/>
                      <a:pt x="267934" y="2703931"/>
                      <a:pt x="245639" y="2703931"/>
                    </a:cubicBezTo>
                    <a:close/>
                    <a:moveTo>
                      <a:pt x="161202" y="2703931"/>
                    </a:moveTo>
                    <a:cubicBezTo>
                      <a:pt x="138907" y="2703931"/>
                      <a:pt x="120834" y="2722004"/>
                      <a:pt x="120834" y="2744299"/>
                    </a:cubicBezTo>
                    <a:cubicBezTo>
                      <a:pt x="120834" y="2766594"/>
                      <a:pt x="138907" y="2784667"/>
                      <a:pt x="161202" y="2784667"/>
                    </a:cubicBezTo>
                    <a:cubicBezTo>
                      <a:pt x="183497" y="2784667"/>
                      <a:pt x="201570" y="2766594"/>
                      <a:pt x="201570" y="2744299"/>
                    </a:cubicBezTo>
                    <a:cubicBezTo>
                      <a:pt x="201570" y="2722004"/>
                      <a:pt x="183497" y="2703931"/>
                      <a:pt x="161202" y="2703931"/>
                    </a:cubicBezTo>
                    <a:close/>
                    <a:moveTo>
                      <a:pt x="76766" y="2703931"/>
                    </a:moveTo>
                    <a:cubicBezTo>
                      <a:pt x="54471" y="2703931"/>
                      <a:pt x="36398" y="2722004"/>
                      <a:pt x="36398" y="2744299"/>
                    </a:cubicBezTo>
                    <a:cubicBezTo>
                      <a:pt x="36398" y="2766594"/>
                      <a:pt x="54471" y="2784667"/>
                      <a:pt x="76766" y="2784667"/>
                    </a:cubicBezTo>
                    <a:cubicBezTo>
                      <a:pt x="99061" y="2784667"/>
                      <a:pt x="117134" y="2766594"/>
                      <a:pt x="117134" y="2744299"/>
                    </a:cubicBezTo>
                    <a:cubicBezTo>
                      <a:pt x="117134" y="2722004"/>
                      <a:pt x="99061" y="2703931"/>
                      <a:pt x="76766" y="2703931"/>
                    </a:cubicBezTo>
                    <a:close/>
                    <a:moveTo>
                      <a:pt x="1343312" y="2617876"/>
                    </a:moveTo>
                    <a:cubicBezTo>
                      <a:pt x="1321017" y="2617876"/>
                      <a:pt x="1302944" y="2635949"/>
                      <a:pt x="1302944" y="2658244"/>
                    </a:cubicBezTo>
                    <a:cubicBezTo>
                      <a:pt x="1302944" y="2680539"/>
                      <a:pt x="1321017" y="2698612"/>
                      <a:pt x="1343312" y="2698612"/>
                    </a:cubicBezTo>
                    <a:cubicBezTo>
                      <a:pt x="1365607" y="2698612"/>
                      <a:pt x="1383680" y="2680539"/>
                      <a:pt x="1383680" y="2658244"/>
                    </a:cubicBezTo>
                    <a:cubicBezTo>
                      <a:pt x="1383680" y="2635949"/>
                      <a:pt x="1365607" y="2617876"/>
                      <a:pt x="1343312" y="2617876"/>
                    </a:cubicBezTo>
                    <a:close/>
                    <a:moveTo>
                      <a:pt x="1258874" y="2617876"/>
                    </a:moveTo>
                    <a:cubicBezTo>
                      <a:pt x="1236579" y="2617876"/>
                      <a:pt x="1218506" y="2635949"/>
                      <a:pt x="1218506" y="2658244"/>
                    </a:cubicBezTo>
                    <a:cubicBezTo>
                      <a:pt x="1218506" y="2680539"/>
                      <a:pt x="1236579" y="2698612"/>
                      <a:pt x="1258874" y="2698612"/>
                    </a:cubicBezTo>
                    <a:cubicBezTo>
                      <a:pt x="1281169" y="2698612"/>
                      <a:pt x="1299242" y="2680539"/>
                      <a:pt x="1299242" y="2658244"/>
                    </a:cubicBezTo>
                    <a:cubicBezTo>
                      <a:pt x="1299242" y="2635949"/>
                      <a:pt x="1281169" y="2617876"/>
                      <a:pt x="1258874" y="2617876"/>
                    </a:cubicBezTo>
                    <a:close/>
                    <a:moveTo>
                      <a:pt x="1174438" y="2617876"/>
                    </a:moveTo>
                    <a:cubicBezTo>
                      <a:pt x="1152143" y="2617876"/>
                      <a:pt x="1134070" y="2635949"/>
                      <a:pt x="1134070" y="2658244"/>
                    </a:cubicBezTo>
                    <a:cubicBezTo>
                      <a:pt x="1134070" y="2680539"/>
                      <a:pt x="1152143" y="2698612"/>
                      <a:pt x="1174438" y="2698612"/>
                    </a:cubicBezTo>
                    <a:cubicBezTo>
                      <a:pt x="1196733" y="2698612"/>
                      <a:pt x="1214806" y="2680539"/>
                      <a:pt x="1214806" y="2658244"/>
                    </a:cubicBezTo>
                    <a:cubicBezTo>
                      <a:pt x="1214806" y="2635949"/>
                      <a:pt x="1196733" y="2617876"/>
                      <a:pt x="1174438" y="2617876"/>
                    </a:cubicBezTo>
                    <a:close/>
                    <a:moveTo>
                      <a:pt x="1090002" y="2617876"/>
                    </a:moveTo>
                    <a:cubicBezTo>
                      <a:pt x="1067707" y="2617876"/>
                      <a:pt x="1049634" y="2635949"/>
                      <a:pt x="1049634" y="2658244"/>
                    </a:cubicBezTo>
                    <a:cubicBezTo>
                      <a:pt x="1049634" y="2680539"/>
                      <a:pt x="1067707" y="2698612"/>
                      <a:pt x="1090002" y="2698612"/>
                    </a:cubicBezTo>
                    <a:cubicBezTo>
                      <a:pt x="1112297" y="2698612"/>
                      <a:pt x="1130370" y="2680539"/>
                      <a:pt x="1130370" y="2658244"/>
                    </a:cubicBezTo>
                    <a:cubicBezTo>
                      <a:pt x="1130370" y="2635949"/>
                      <a:pt x="1112297" y="2617876"/>
                      <a:pt x="1090002" y="2617876"/>
                    </a:cubicBezTo>
                    <a:close/>
                    <a:moveTo>
                      <a:pt x="1005565" y="2617876"/>
                    </a:moveTo>
                    <a:cubicBezTo>
                      <a:pt x="983270" y="2617876"/>
                      <a:pt x="965197" y="2635949"/>
                      <a:pt x="965197" y="2658244"/>
                    </a:cubicBezTo>
                    <a:cubicBezTo>
                      <a:pt x="965197" y="2680539"/>
                      <a:pt x="983270" y="2698612"/>
                      <a:pt x="1005565" y="2698612"/>
                    </a:cubicBezTo>
                    <a:cubicBezTo>
                      <a:pt x="1027860" y="2698612"/>
                      <a:pt x="1045933" y="2680539"/>
                      <a:pt x="1045933" y="2658244"/>
                    </a:cubicBezTo>
                    <a:cubicBezTo>
                      <a:pt x="1045933" y="2635949"/>
                      <a:pt x="1027860" y="2617876"/>
                      <a:pt x="1005565" y="2617876"/>
                    </a:cubicBezTo>
                    <a:close/>
                    <a:moveTo>
                      <a:pt x="921129" y="2617876"/>
                    </a:moveTo>
                    <a:cubicBezTo>
                      <a:pt x="898834" y="2617876"/>
                      <a:pt x="880761" y="2635949"/>
                      <a:pt x="880761" y="2658244"/>
                    </a:cubicBezTo>
                    <a:cubicBezTo>
                      <a:pt x="880761" y="2680539"/>
                      <a:pt x="898834" y="2698612"/>
                      <a:pt x="921129" y="2698612"/>
                    </a:cubicBezTo>
                    <a:cubicBezTo>
                      <a:pt x="943424" y="2698612"/>
                      <a:pt x="961497" y="2680539"/>
                      <a:pt x="961497" y="2658244"/>
                    </a:cubicBezTo>
                    <a:cubicBezTo>
                      <a:pt x="961497" y="2635949"/>
                      <a:pt x="943424" y="2617876"/>
                      <a:pt x="921129" y="2617876"/>
                    </a:cubicBezTo>
                    <a:close/>
                    <a:moveTo>
                      <a:pt x="836693" y="2617876"/>
                    </a:moveTo>
                    <a:cubicBezTo>
                      <a:pt x="814398" y="2617876"/>
                      <a:pt x="796325" y="2635949"/>
                      <a:pt x="796325" y="2658244"/>
                    </a:cubicBezTo>
                    <a:cubicBezTo>
                      <a:pt x="796325" y="2680539"/>
                      <a:pt x="814398" y="2698612"/>
                      <a:pt x="836693" y="2698612"/>
                    </a:cubicBezTo>
                    <a:cubicBezTo>
                      <a:pt x="858988" y="2698612"/>
                      <a:pt x="877061" y="2680539"/>
                      <a:pt x="877061" y="2658244"/>
                    </a:cubicBezTo>
                    <a:cubicBezTo>
                      <a:pt x="877061" y="2635949"/>
                      <a:pt x="858988" y="2617876"/>
                      <a:pt x="836693" y="2617876"/>
                    </a:cubicBezTo>
                    <a:close/>
                    <a:moveTo>
                      <a:pt x="752256" y="2617876"/>
                    </a:moveTo>
                    <a:cubicBezTo>
                      <a:pt x="729961" y="2617876"/>
                      <a:pt x="711888" y="2635949"/>
                      <a:pt x="711888" y="2658244"/>
                    </a:cubicBezTo>
                    <a:cubicBezTo>
                      <a:pt x="711888" y="2680539"/>
                      <a:pt x="729961" y="2698612"/>
                      <a:pt x="752256" y="2698612"/>
                    </a:cubicBezTo>
                    <a:cubicBezTo>
                      <a:pt x="774551" y="2698612"/>
                      <a:pt x="792624" y="2680539"/>
                      <a:pt x="792624" y="2658244"/>
                    </a:cubicBezTo>
                    <a:cubicBezTo>
                      <a:pt x="792624" y="2635949"/>
                      <a:pt x="774551" y="2617876"/>
                      <a:pt x="752256" y="2617876"/>
                    </a:cubicBezTo>
                    <a:close/>
                    <a:moveTo>
                      <a:pt x="667820" y="2617876"/>
                    </a:moveTo>
                    <a:cubicBezTo>
                      <a:pt x="645525" y="2617876"/>
                      <a:pt x="627452" y="2635949"/>
                      <a:pt x="627452" y="2658244"/>
                    </a:cubicBezTo>
                    <a:cubicBezTo>
                      <a:pt x="627452" y="2680539"/>
                      <a:pt x="645525" y="2698612"/>
                      <a:pt x="667820" y="2698612"/>
                    </a:cubicBezTo>
                    <a:cubicBezTo>
                      <a:pt x="690115" y="2698612"/>
                      <a:pt x="708188" y="2680539"/>
                      <a:pt x="708188" y="2658244"/>
                    </a:cubicBezTo>
                    <a:cubicBezTo>
                      <a:pt x="708188" y="2635949"/>
                      <a:pt x="690115" y="2617876"/>
                      <a:pt x="667820" y="2617876"/>
                    </a:cubicBezTo>
                    <a:close/>
                    <a:moveTo>
                      <a:pt x="583384" y="2617876"/>
                    </a:moveTo>
                    <a:cubicBezTo>
                      <a:pt x="561089" y="2617876"/>
                      <a:pt x="543016" y="2635949"/>
                      <a:pt x="543016" y="2658244"/>
                    </a:cubicBezTo>
                    <a:cubicBezTo>
                      <a:pt x="543016" y="2680539"/>
                      <a:pt x="561089" y="2698612"/>
                      <a:pt x="583384" y="2698612"/>
                    </a:cubicBezTo>
                    <a:cubicBezTo>
                      <a:pt x="605679" y="2698612"/>
                      <a:pt x="623752" y="2680539"/>
                      <a:pt x="623752" y="2658244"/>
                    </a:cubicBezTo>
                    <a:cubicBezTo>
                      <a:pt x="623752" y="2635949"/>
                      <a:pt x="605679" y="2617876"/>
                      <a:pt x="583384" y="2617876"/>
                    </a:cubicBezTo>
                    <a:close/>
                    <a:moveTo>
                      <a:pt x="498947" y="2617876"/>
                    </a:moveTo>
                    <a:cubicBezTo>
                      <a:pt x="476652" y="2617876"/>
                      <a:pt x="458579" y="2635949"/>
                      <a:pt x="458579" y="2658244"/>
                    </a:cubicBezTo>
                    <a:cubicBezTo>
                      <a:pt x="458579" y="2680539"/>
                      <a:pt x="476652" y="2698612"/>
                      <a:pt x="498947" y="2698612"/>
                    </a:cubicBezTo>
                    <a:cubicBezTo>
                      <a:pt x="521242" y="2698612"/>
                      <a:pt x="539315" y="2680539"/>
                      <a:pt x="539315" y="2658244"/>
                    </a:cubicBezTo>
                    <a:cubicBezTo>
                      <a:pt x="539315" y="2635949"/>
                      <a:pt x="521242" y="2617876"/>
                      <a:pt x="498947" y="2617876"/>
                    </a:cubicBezTo>
                    <a:close/>
                    <a:moveTo>
                      <a:pt x="414511" y="2617876"/>
                    </a:moveTo>
                    <a:cubicBezTo>
                      <a:pt x="392216" y="2617876"/>
                      <a:pt x="374143" y="2635949"/>
                      <a:pt x="374143" y="2658244"/>
                    </a:cubicBezTo>
                    <a:cubicBezTo>
                      <a:pt x="374143" y="2680539"/>
                      <a:pt x="392216" y="2698612"/>
                      <a:pt x="414511" y="2698612"/>
                    </a:cubicBezTo>
                    <a:cubicBezTo>
                      <a:pt x="436806" y="2698612"/>
                      <a:pt x="454879" y="2680539"/>
                      <a:pt x="454879" y="2658244"/>
                    </a:cubicBezTo>
                    <a:cubicBezTo>
                      <a:pt x="454879" y="2635949"/>
                      <a:pt x="436806" y="2617876"/>
                      <a:pt x="414511" y="2617876"/>
                    </a:cubicBezTo>
                    <a:close/>
                    <a:moveTo>
                      <a:pt x="330075" y="2617876"/>
                    </a:moveTo>
                    <a:cubicBezTo>
                      <a:pt x="307780" y="2617876"/>
                      <a:pt x="289707" y="2635949"/>
                      <a:pt x="289707" y="2658244"/>
                    </a:cubicBezTo>
                    <a:cubicBezTo>
                      <a:pt x="289707" y="2680539"/>
                      <a:pt x="307780" y="2698612"/>
                      <a:pt x="330075" y="2698612"/>
                    </a:cubicBezTo>
                    <a:cubicBezTo>
                      <a:pt x="352370" y="2698612"/>
                      <a:pt x="370443" y="2680539"/>
                      <a:pt x="370443" y="2658244"/>
                    </a:cubicBezTo>
                    <a:cubicBezTo>
                      <a:pt x="370443" y="2635949"/>
                      <a:pt x="352370" y="2617876"/>
                      <a:pt x="330075" y="2617876"/>
                    </a:cubicBezTo>
                    <a:close/>
                    <a:moveTo>
                      <a:pt x="245639" y="2617876"/>
                    </a:moveTo>
                    <a:cubicBezTo>
                      <a:pt x="223344" y="2617876"/>
                      <a:pt x="205271" y="2635949"/>
                      <a:pt x="205271" y="2658244"/>
                    </a:cubicBezTo>
                    <a:cubicBezTo>
                      <a:pt x="205271" y="2680539"/>
                      <a:pt x="223344" y="2698612"/>
                      <a:pt x="245639" y="2698612"/>
                    </a:cubicBezTo>
                    <a:cubicBezTo>
                      <a:pt x="267934" y="2698612"/>
                      <a:pt x="286007" y="2680539"/>
                      <a:pt x="286007" y="2658244"/>
                    </a:cubicBezTo>
                    <a:cubicBezTo>
                      <a:pt x="286007" y="2635949"/>
                      <a:pt x="267934" y="2617876"/>
                      <a:pt x="245639" y="2617876"/>
                    </a:cubicBezTo>
                    <a:close/>
                    <a:moveTo>
                      <a:pt x="161202" y="2617876"/>
                    </a:moveTo>
                    <a:cubicBezTo>
                      <a:pt x="138907" y="2617876"/>
                      <a:pt x="120834" y="2635949"/>
                      <a:pt x="120834" y="2658244"/>
                    </a:cubicBezTo>
                    <a:cubicBezTo>
                      <a:pt x="120834" y="2680539"/>
                      <a:pt x="138907" y="2698612"/>
                      <a:pt x="161202" y="2698612"/>
                    </a:cubicBezTo>
                    <a:cubicBezTo>
                      <a:pt x="183497" y="2698612"/>
                      <a:pt x="201570" y="2680539"/>
                      <a:pt x="201570" y="2658244"/>
                    </a:cubicBezTo>
                    <a:cubicBezTo>
                      <a:pt x="201570" y="2635949"/>
                      <a:pt x="183497" y="2617876"/>
                      <a:pt x="161202" y="2617876"/>
                    </a:cubicBezTo>
                    <a:close/>
                    <a:moveTo>
                      <a:pt x="76766" y="2617876"/>
                    </a:moveTo>
                    <a:cubicBezTo>
                      <a:pt x="54471" y="2617876"/>
                      <a:pt x="36398" y="2635949"/>
                      <a:pt x="36398" y="2658244"/>
                    </a:cubicBezTo>
                    <a:cubicBezTo>
                      <a:pt x="36398" y="2680539"/>
                      <a:pt x="54471" y="2698612"/>
                      <a:pt x="76766" y="2698612"/>
                    </a:cubicBezTo>
                    <a:cubicBezTo>
                      <a:pt x="99061" y="2698612"/>
                      <a:pt x="117134" y="2680539"/>
                      <a:pt x="117134" y="2658244"/>
                    </a:cubicBezTo>
                    <a:cubicBezTo>
                      <a:pt x="117134" y="2635949"/>
                      <a:pt x="99061" y="2617876"/>
                      <a:pt x="76766" y="2617876"/>
                    </a:cubicBezTo>
                    <a:close/>
                    <a:moveTo>
                      <a:pt x="1343312" y="2531827"/>
                    </a:moveTo>
                    <a:cubicBezTo>
                      <a:pt x="1321017" y="2531827"/>
                      <a:pt x="1302944" y="2549900"/>
                      <a:pt x="1302944" y="2572195"/>
                    </a:cubicBezTo>
                    <a:cubicBezTo>
                      <a:pt x="1302944" y="2594490"/>
                      <a:pt x="1321017" y="2612563"/>
                      <a:pt x="1343312" y="2612563"/>
                    </a:cubicBezTo>
                    <a:cubicBezTo>
                      <a:pt x="1365607" y="2612563"/>
                      <a:pt x="1383680" y="2594490"/>
                      <a:pt x="1383680" y="2572195"/>
                    </a:cubicBezTo>
                    <a:cubicBezTo>
                      <a:pt x="1383680" y="2549900"/>
                      <a:pt x="1365607" y="2531827"/>
                      <a:pt x="1343312" y="2531827"/>
                    </a:cubicBezTo>
                    <a:close/>
                    <a:moveTo>
                      <a:pt x="1258874" y="2531827"/>
                    </a:moveTo>
                    <a:cubicBezTo>
                      <a:pt x="1236579" y="2531827"/>
                      <a:pt x="1218506" y="2549900"/>
                      <a:pt x="1218506" y="2572195"/>
                    </a:cubicBezTo>
                    <a:cubicBezTo>
                      <a:pt x="1218506" y="2594490"/>
                      <a:pt x="1236579" y="2612563"/>
                      <a:pt x="1258874" y="2612563"/>
                    </a:cubicBezTo>
                    <a:cubicBezTo>
                      <a:pt x="1281169" y="2612563"/>
                      <a:pt x="1299242" y="2594490"/>
                      <a:pt x="1299242" y="2572195"/>
                    </a:cubicBezTo>
                    <a:cubicBezTo>
                      <a:pt x="1299242" y="2549900"/>
                      <a:pt x="1281169" y="2531827"/>
                      <a:pt x="1258874" y="2531827"/>
                    </a:cubicBezTo>
                    <a:close/>
                    <a:moveTo>
                      <a:pt x="1174438" y="2531827"/>
                    </a:moveTo>
                    <a:cubicBezTo>
                      <a:pt x="1152143" y="2531827"/>
                      <a:pt x="1134070" y="2549900"/>
                      <a:pt x="1134070" y="2572195"/>
                    </a:cubicBezTo>
                    <a:cubicBezTo>
                      <a:pt x="1134070" y="2594490"/>
                      <a:pt x="1152143" y="2612563"/>
                      <a:pt x="1174438" y="2612563"/>
                    </a:cubicBezTo>
                    <a:cubicBezTo>
                      <a:pt x="1196733" y="2612563"/>
                      <a:pt x="1214806" y="2594490"/>
                      <a:pt x="1214806" y="2572195"/>
                    </a:cubicBezTo>
                    <a:cubicBezTo>
                      <a:pt x="1214806" y="2549900"/>
                      <a:pt x="1196733" y="2531827"/>
                      <a:pt x="1174438" y="2531827"/>
                    </a:cubicBezTo>
                    <a:close/>
                    <a:moveTo>
                      <a:pt x="1090002" y="2531827"/>
                    </a:moveTo>
                    <a:cubicBezTo>
                      <a:pt x="1067707" y="2531827"/>
                      <a:pt x="1049634" y="2549900"/>
                      <a:pt x="1049634" y="2572195"/>
                    </a:cubicBezTo>
                    <a:cubicBezTo>
                      <a:pt x="1049634" y="2594490"/>
                      <a:pt x="1067707" y="2612563"/>
                      <a:pt x="1090002" y="2612563"/>
                    </a:cubicBezTo>
                    <a:cubicBezTo>
                      <a:pt x="1112297" y="2612563"/>
                      <a:pt x="1130370" y="2594490"/>
                      <a:pt x="1130370" y="2572195"/>
                    </a:cubicBezTo>
                    <a:cubicBezTo>
                      <a:pt x="1130370" y="2549900"/>
                      <a:pt x="1112297" y="2531827"/>
                      <a:pt x="1090002" y="2531827"/>
                    </a:cubicBezTo>
                    <a:close/>
                    <a:moveTo>
                      <a:pt x="1005565" y="2531827"/>
                    </a:moveTo>
                    <a:cubicBezTo>
                      <a:pt x="983270" y="2531827"/>
                      <a:pt x="965197" y="2549900"/>
                      <a:pt x="965197" y="2572195"/>
                    </a:cubicBezTo>
                    <a:cubicBezTo>
                      <a:pt x="965197" y="2594490"/>
                      <a:pt x="983270" y="2612563"/>
                      <a:pt x="1005565" y="2612563"/>
                    </a:cubicBezTo>
                    <a:cubicBezTo>
                      <a:pt x="1027860" y="2612563"/>
                      <a:pt x="1045933" y="2594490"/>
                      <a:pt x="1045933" y="2572195"/>
                    </a:cubicBezTo>
                    <a:cubicBezTo>
                      <a:pt x="1045933" y="2549900"/>
                      <a:pt x="1027860" y="2531827"/>
                      <a:pt x="1005565" y="2531827"/>
                    </a:cubicBezTo>
                    <a:close/>
                    <a:moveTo>
                      <a:pt x="921129" y="2531827"/>
                    </a:moveTo>
                    <a:cubicBezTo>
                      <a:pt x="898834" y="2531827"/>
                      <a:pt x="880761" y="2549900"/>
                      <a:pt x="880761" y="2572195"/>
                    </a:cubicBezTo>
                    <a:cubicBezTo>
                      <a:pt x="880761" y="2594490"/>
                      <a:pt x="898834" y="2612563"/>
                      <a:pt x="921129" y="2612563"/>
                    </a:cubicBezTo>
                    <a:cubicBezTo>
                      <a:pt x="943424" y="2612563"/>
                      <a:pt x="961497" y="2594490"/>
                      <a:pt x="961497" y="2572195"/>
                    </a:cubicBezTo>
                    <a:cubicBezTo>
                      <a:pt x="961497" y="2549900"/>
                      <a:pt x="943424" y="2531827"/>
                      <a:pt x="921129" y="2531827"/>
                    </a:cubicBezTo>
                    <a:close/>
                    <a:moveTo>
                      <a:pt x="836693" y="2531827"/>
                    </a:moveTo>
                    <a:cubicBezTo>
                      <a:pt x="814398" y="2531827"/>
                      <a:pt x="796325" y="2549900"/>
                      <a:pt x="796325" y="2572195"/>
                    </a:cubicBezTo>
                    <a:cubicBezTo>
                      <a:pt x="796325" y="2594490"/>
                      <a:pt x="814398" y="2612563"/>
                      <a:pt x="836693" y="2612563"/>
                    </a:cubicBezTo>
                    <a:cubicBezTo>
                      <a:pt x="858988" y="2612563"/>
                      <a:pt x="877061" y="2594490"/>
                      <a:pt x="877061" y="2572195"/>
                    </a:cubicBezTo>
                    <a:cubicBezTo>
                      <a:pt x="877061" y="2549900"/>
                      <a:pt x="858988" y="2531827"/>
                      <a:pt x="836693" y="2531827"/>
                    </a:cubicBezTo>
                    <a:close/>
                    <a:moveTo>
                      <a:pt x="752256" y="2531827"/>
                    </a:moveTo>
                    <a:cubicBezTo>
                      <a:pt x="729961" y="2531827"/>
                      <a:pt x="711888" y="2549900"/>
                      <a:pt x="711888" y="2572195"/>
                    </a:cubicBezTo>
                    <a:cubicBezTo>
                      <a:pt x="711888" y="2594490"/>
                      <a:pt x="729961" y="2612563"/>
                      <a:pt x="752256" y="2612563"/>
                    </a:cubicBezTo>
                    <a:cubicBezTo>
                      <a:pt x="774551" y="2612563"/>
                      <a:pt x="792624" y="2594490"/>
                      <a:pt x="792624" y="2572195"/>
                    </a:cubicBezTo>
                    <a:cubicBezTo>
                      <a:pt x="792624" y="2549900"/>
                      <a:pt x="774551" y="2531827"/>
                      <a:pt x="752256" y="2531827"/>
                    </a:cubicBezTo>
                    <a:close/>
                    <a:moveTo>
                      <a:pt x="667820" y="2531827"/>
                    </a:moveTo>
                    <a:cubicBezTo>
                      <a:pt x="645525" y="2531827"/>
                      <a:pt x="627452" y="2549900"/>
                      <a:pt x="627452" y="2572195"/>
                    </a:cubicBezTo>
                    <a:cubicBezTo>
                      <a:pt x="627452" y="2594490"/>
                      <a:pt x="645525" y="2612563"/>
                      <a:pt x="667820" y="2612563"/>
                    </a:cubicBezTo>
                    <a:cubicBezTo>
                      <a:pt x="690115" y="2612563"/>
                      <a:pt x="708188" y="2594490"/>
                      <a:pt x="708188" y="2572195"/>
                    </a:cubicBezTo>
                    <a:cubicBezTo>
                      <a:pt x="708188" y="2549900"/>
                      <a:pt x="690115" y="2531827"/>
                      <a:pt x="667820" y="2531827"/>
                    </a:cubicBezTo>
                    <a:close/>
                    <a:moveTo>
                      <a:pt x="583384" y="2531827"/>
                    </a:moveTo>
                    <a:cubicBezTo>
                      <a:pt x="561089" y="2531827"/>
                      <a:pt x="543016" y="2549900"/>
                      <a:pt x="543016" y="2572195"/>
                    </a:cubicBezTo>
                    <a:cubicBezTo>
                      <a:pt x="543016" y="2594490"/>
                      <a:pt x="561089" y="2612563"/>
                      <a:pt x="583384" y="2612563"/>
                    </a:cubicBezTo>
                    <a:cubicBezTo>
                      <a:pt x="605679" y="2612563"/>
                      <a:pt x="623752" y="2594490"/>
                      <a:pt x="623752" y="2572195"/>
                    </a:cubicBezTo>
                    <a:cubicBezTo>
                      <a:pt x="623752" y="2549900"/>
                      <a:pt x="605679" y="2531827"/>
                      <a:pt x="583384" y="2531827"/>
                    </a:cubicBezTo>
                    <a:close/>
                    <a:moveTo>
                      <a:pt x="498947" y="2531827"/>
                    </a:moveTo>
                    <a:cubicBezTo>
                      <a:pt x="476652" y="2531827"/>
                      <a:pt x="458579" y="2549900"/>
                      <a:pt x="458579" y="2572195"/>
                    </a:cubicBezTo>
                    <a:cubicBezTo>
                      <a:pt x="458579" y="2594490"/>
                      <a:pt x="476652" y="2612563"/>
                      <a:pt x="498947" y="2612563"/>
                    </a:cubicBezTo>
                    <a:cubicBezTo>
                      <a:pt x="521242" y="2612563"/>
                      <a:pt x="539315" y="2594490"/>
                      <a:pt x="539315" y="2572195"/>
                    </a:cubicBezTo>
                    <a:cubicBezTo>
                      <a:pt x="539315" y="2549900"/>
                      <a:pt x="521242" y="2531827"/>
                      <a:pt x="498947" y="2531827"/>
                    </a:cubicBezTo>
                    <a:close/>
                    <a:moveTo>
                      <a:pt x="414511" y="2531827"/>
                    </a:moveTo>
                    <a:cubicBezTo>
                      <a:pt x="392216" y="2531827"/>
                      <a:pt x="374143" y="2549900"/>
                      <a:pt x="374143" y="2572195"/>
                    </a:cubicBezTo>
                    <a:cubicBezTo>
                      <a:pt x="374143" y="2594490"/>
                      <a:pt x="392216" y="2612563"/>
                      <a:pt x="414511" y="2612563"/>
                    </a:cubicBezTo>
                    <a:cubicBezTo>
                      <a:pt x="436806" y="2612563"/>
                      <a:pt x="454879" y="2594490"/>
                      <a:pt x="454879" y="2572195"/>
                    </a:cubicBezTo>
                    <a:cubicBezTo>
                      <a:pt x="454879" y="2549900"/>
                      <a:pt x="436806" y="2531827"/>
                      <a:pt x="414511" y="2531827"/>
                    </a:cubicBezTo>
                    <a:close/>
                    <a:moveTo>
                      <a:pt x="330075" y="2531827"/>
                    </a:moveTo>
                    <a:cubicBezTo>
                      <a:pt x="307780" y="2531827"/>
                      <a:pt x="289707" y="2549900"/>
                      <a:pt x="289707" y="2572195"/>
                    </a:cubicBezTo>
                    <a:cubicBezTo>
                      <a:pt x="289707" y="2594490"/>
                      <a:pt x="307780" y="2612563"/>
                      <a:pt x="330075" y="2612563"/>
                    </a:cubicBezTo>
                    <a:cubicBezTo>
                      <a:pt x="352370" y="2612563"/>
                      <a:pt x="370443" y="2594490"/>
                      <a:pt x="370443" y="2572195"/>
                    </a:cubicBezTo>
                    <a:cubicBezTo>
                      <a:pt x="370443" y="2549900"/>
                      <a:pt x="352370" y="2531827"/>
                      <a:pt x="330075" y="2531827"/>
                    </a:cubicBezTo>
                    <a:close/>
                    <a:moveTo>
                      <a:pt x="245639" y="2531827"/>
                    </a:moveTo>
                    <a:cubicBezTo>
                      <a:pt x="223344" y="2531827"/>
                      <a:pt x="205271" y="2549900"/>
                      <a:pt x="205271" y="2572195"/>
                    </a:cubicBezTo>
                    <a:cubicBezTo>
                      <a:pt x="205271" y="2594490"/>
                      <a:pt x="223344" y="2612563"/>
                      <a:pt x="245639" y="2612563"/>
                    </a:cubicBezTo>
                    <a:cubicBezTo>
                      <a:pt x="267934" y="2612563"/>
                      <a:pt x="286007" y="2594490"/>
                      <a:pt x="286007" y="2572195"/>
                    </a:cubicBezTo>
                    <a:cubicBezTo>
                      <a:pt x="286007" y="2549900"/>
                      <a:pt x="267934" y="2531827"/>
                      <a:pt x="245639" y="2531827"/>
                    </a:cubicBezTo>
                    <a:close/>
                    <a:moveTo>
                      <a:pt x="161202" y="2531827"/>
                    </a:moveTo>
                    <a:cubicBezTo>
                      <a:pt x="138907" y="2531827"/>
                      <a:pt x="120834" y="2549900"/>
                      <a:pt x="120834" y="2572195"/>
                    </a:cubicBezTo>
                    <a:cubicBezTo>
                      <a:pt x="120834" y="2594490"/>
                      <a:pt x="138907" y="2612563"/>
                      <a:pt x="161202" y="2612563"/>
                    </a:cubicBezTo>
                    <a:cubicBezTo>
                      <a:pt x="183497" y="2612563"/>
                      <a:pt x="201570" y="2594490"/>
                      <a:pt x="201570" y="2572195"/>
                    </a:cubicBezTo>
                    <a:cubicBezTo>
                      <a:pt x="201570" y="2549900"/>
                      <a:pt x="183497" y="2531827"/>
                      <a:pt x="161202" y="2531827"/>
                    </a:cubicBezTo>
                    <a:close/>
                    <a:moveTo>
                      <a:pt x="76766" y="2531827"/>
                    </a:moveTo>
                    <a:cubicBezTo>
                      <a:pt x="54471" y="2531827"/>
                      <a:pt x="36398" y="2549900"/>
                      <a:pt x="36398" y="2572195"/>
                    </a:cubicBezTo>
                    <a:cubicBezTo>
                      <a:pt x="36398" y="2594490"/>
                      <a:pt x="54471" y="2612563"/>
                      <a:pt x="76766" y="2612563"/>
                    </a:cubicBezTo>
                    <a:cubicBezTo>
                      <a:pt x="99061" y="2612563"/>
                      <a:pt x="117134" y="2594490"/>
                      <a:pt x="117134" y="2572195"/>
                    </a:cubicBezTo>
                    <a:cubicBezTo>
                      <a:pt x="117134" y="2549900"/>
                      <a:pt x="99061" y="2531827"/>
                      <a:pt x="76766" y="2531827"/>
                    </a:cubicBezTo>
                    <a:close/>
                    <a:moveTo>
                      <a:pt x="1343312" y="2445777"/>
                    </a:moveTo>
                    <a:cubicBezTo>
                      <a:pt x="1321017" y="2445777"/>
                      <a:pt x="1302944" y="2463850"/>
                      <a:pt x="1302944" y="2486145"/>
                    </a:cubicBezTo>
                    <a:cubicBezTo>
                      <a:pt x="1302944" y="2508440"/>
                      <a:pt x="1321017" y="2526513"/>
                      <a:pt x="1343312" y="2526513"/>
                    </a:cubicBezTo>
                    <a:cubicBezTo>
                      <a:pt x="1365607" y="2526513"/>
                      <a:pt x="1383680" y="2508440"/>
                      <a:pt x="1383680" y="2486145"/>
                    </a:cubicBezTo>
                    <a:cubicBezTo>
                      <a:pt x="1383680" y="2463850"/>
                      <a:pt x="1365607" y="2445777"/>
                      <a:pt x="1343312" y="2445777"/>
                    </a:cubicBezTo>
                    <a:close/>
                    <a:moveTo>
                      <a:pt x="1258874" y="2445777"/>
                    </a:moveTo>
                    <a:cubicBezTo>
                      <a:pt x="1236579" y="2445777"/>
                      <a:pt x="1218506" y="2463850"/>
                      <a:pt x="1218506" y="2486145"/>
                    </a:cubicBezTo>
                    <a:cubicBezTo>
                      <a:pt x="1218506" y="2508440"/>
                      <a:pt x="1236579" y="2526513"/>
                      <a:pt x="1258874" y="2526513"/>
                    </a:cubicBezTo>
                    <a:cubicBezTo>
                      <a:pt x="1281169" y="2526513"/>
                      <a:pt x="1299242" y="2508440"/>
                      <a:pt x="1299242" y="2486145"/>
                    </a:cubicBezTo>
                    <a:cubicBezTo>
                      <a:pt x="1299242" y="2463850"/>
                      <a:pt x="1281169" y="2445777"/>
                      <a:pt x="1258874" y="2445777"/>
                    </a:cubicBezTo>
                    <a:close/>
                    <a:moveTo>
                      <a:pt x="1174438" y="2445777"/>
                    </a:moveTo>
                    <a:cubicBezTo>
                      <a:pt x="1152143" y="2445777"/>
                      <a:pt x="1134070" y="2463850"/>
                      <a:pt x="1134070" y="2486145"/>
                    </a:cubicBezTo>
                    <a:cubicBezTo>
                      <a:pt x="1134070" y="2508440"/>
                      <a:pt x="1152143" y="2526513"/>
                      <a:pt x="1174438" y="2526513"/>
                    </a:cubicBezTo>
                    <a:cubicBezTo>
                      <a:pt x="1196733" y="2526513"/>
                      <a:pt x="1214806" y="2508440"/>
                      <a:pt x="1214806" y="2486145"/>
                    </a:cubicBezTo>
                    <a:cubicBezTo>
                      <a:pt x="1214806" y="2463850"/>
                      <a:pt x="1196733" y="2445777"/>
                      <a:pt x="1174438" y="2445777"/>
                    </a:cubicBezTo>
                    <a:close/>
                    <a:moveTo>
                      <a:pt x="1090002" y="2445777"/>
                    </a:moveTo>
                    <a:cubicBezTo>
                      <a:pt x="1067707" y="2445777"/>
                      <a:pt x="1049634" y="2463850"/>
                      <a:pt x="1049634" y="2486145"/>
                    </a:cubicBezTo>
                    <a:cubicBezTo>
                      <a:pt x="1049634" y="2508440"/>
                      <a:pt x="1067707" y="2526513"/>
                      <a:pt x="1090002" y="2526513"/>
                    </a:cubicBezTo>
                    <a:cubicBezTo>
                      <a:pt x="1112297" y="2526513"/>
                      <a:pt x="1130370" y="2508440"/>
                      <a:pt x="1130370" y="2486145"/>
                    </a:cubicBezTo>
                    <a:cubicBezTo>
                      <a:pt x="1130370" y="2463850"/>
                      <a:pt x="1112297" y="2445777"/>
                      <a:pt x="1090002" y="2445777"/>
                    </a:cubicBezTo>
                    <a:close/>
                    <a:moveTo>
                      <a:pt x="1005565" y="2445777"/>
                    </a:moveTo>
                    <a:cubicBezTo>
                      <a:pt x="983270" y="2445777"/>
                      <a:pt x="965197" y="2463850"/>
                      <a:pt x="965197" y="2486145"/>
                    </a:cubicBezTo>
                    <a:cubicBezTo>
                      <a:pt x="965197" y="2508440"/>
                      <a:pt x="983270" y="2526513"/>
                      <a:pt x="1005565" y="2526513"/>
                    </a:cubicBezTo>
                    <a:cubicBezTo>
                      <a:pt x="1027860" y="2526513"/>
                      <a:pt x="1045933" y="2508440"/>
                      <a:pt x="1045933" y="2486145"/>
                    </a:cubicBezTo>
                    <a:cubicBezTo>
                      <a:pt x="1045933" y="2463850"/>
                      <a:pt x="1027860" y="2445777"/>
                      <a:pt x="1005565" y="2445777"/>
                    </a:cubicBezTo>
                    <a:close/>
                    <a:moveTo>
                      <a:pt x="921129" y="2445777"/>
                    </a:moveTo>
                    <a:cubicBezTo>
                      <a:pt x="898834" y="2445777"/>
                      <a:pt x="880761" y="2463850"/>
                      <a:pt x="880761" y="2486145"/>
                    </a:cubicBezTo>
                    <a:cubicBezTo>
                      <a:pt x="880761" y="2508440"/>
                      <a:pt x="898834" y="2526513"/>
                      <a:pt x="921129" y="2526513"/>
                    </a:cubicBezTo>
                    <a:cubicBezTo>
                      <a:pt x="943424" y="2526513"/>
                      <a:pt x="961497" y="2508440"/>
                      <a:pt x="961497" y="2486145"/>
                    </a:cubicBezTo>
                    <a:cubicBezTo>
                      <a:pt x="961497" y="2463850"/>
                      <a:pt x="943424" y="2445777"/>
                      <a:pt x="921129" y="2445777"/>
                    </a:cubicBezTo>
                    <a:close/>
                    <a:moveTo>
                      <a:pt x="836693" y="2445777"/>
                    </a:moveTo>
                    <a:cubicBezTo>
                      <a:pt x="814398" y="2445777"/>
                      <a:pt x="796325" y="2463850"/>
                      <a:pt x="796325" y="2486145"/>
                    </a:cubicBezTo>
                    <a:cubicBezTo>
                      <a:pt x="796325" y="2508440"/>
                      <a:pt x="814398" y="2526513"/>
                      <a:pt x="836693" y="2526513"/>
                    </a:cubicBezTo>
                    <a:cubicBezTo>
                      <a:pt x="858988" y="2526513"/>
                      <a:pt x="877061" y="2508440"/>
                      <a:pt x="877061" y="2486145"/>
                    </a:cubicBezTo>
                    <a:cubicBezTo>
                      <a:pt x="877061" y="2463850"/>
                      <a:pt x="858988" y="2445777"/>
                      <a:pt x="836693" y="2445777"/>
                    </a:cubicBezTo>
                    <a:close/>
                    <a:moveTo>
                      <a:pt x="752256" y="2445777"/>
                    </a:moveTo>
                    <a:cubicBezTo>
                      <a:pt x="729961" y="2445777"/>
                      <a:pt x="711888" y="2463850"/>
                      <a:pt x="711888" y="2486145"/>
                    </a:cubicBezTo>
                    <a:cubicBezTo>
                      <a:pt x="711888" y="2508440"/>
                      <a:pt x="729961" y="2526513"/>
                      <a:pt x="752256" y="2526513"/>
                    </a:cubicBezTo>
                    <a:cubicBezTo>
                      <a:pt x="774551" y="2526513"/>
                      <a:pt x="792624" y="2508440"/>
                      <a:pt x="792624" y="2486145"/>
                    </a:cubicBezTo>
                    <a:cubicBezTo>
                      <a:pt x="792624" y="2463850"/>
                      <a:pt x="774551" y="2445777"/>
                      <a:pt x="752256" y="2445777"/>
                    </a:cubicBezTo>
                    <a:close/>
                    <a:moveTo>
                      <a:pt x="667820" y="2445777"/>
                    </a:moveTo>
                    <a:cubicBezTo>
                      <a:pt x="645525" y="2445777"/>
                      <a:pt x="627452" y="2463850"/>
                      <a:pt x="627452" y="2486145"/>
                    </a:cubicBezTo>
                    <a:cubicBezTo>
                      <a:pt x="627452" y="2508440"/>
                      <a:pt x="645525" y="2526513"/>
                      <a:pt x="667820" y="2526513"/>
                    </a:cubicBezTo>
                    <a:cubicBezTo>
                      <a:pt x="690115" y="2526513"/>
                      <a:pt x="708188" y="2508440"/>
                      <a:pt x="708188" y="2486145"/>
                    </a:cubicBezTo>
                    <a:cubicBezTo>
                      <a:pt x="708188" y="2463850"/>
                      <a:pt x="690115" y="2445777"/>
                      <a:pt x="667820" y="2445777"/>
                    </a:cubicBezTo>
                    <a:close/>
                    <a:moveTo>
                      <a:pt x="583384" y="2445777"/>
                    </a:moveTo>
                    <a:cubicBezTo>
                      <a:pt x="561089" y="2445777"/>
                      <a:pt x="543016" y="2463850"/>
                      <a:pt x="543016" y="2486145"/>
                    </a:cubicBezTo>
                    <a:cubicBezTo>
                      <a:pt x="543016" y="2508440"/>
                      <a:pt x="561089" y="2526513"/>
                      <a:pt x="583384" y="2526513"/>
                    </a:cubicBezTo>
                    <a:cubicBezTo>
                      <a:pt x="605679" y="2526513"/>
                      <a:pt x="623752" y="2508440"/>
                      <a:pt x="623752" y="2486145"/>
                    </a:cubicBezTo>
                    <a:cubicBezTo>
                      <a:pt x="623752" y="2463850"/>
                      <a:pt x="605679" y="2445777"/>
                      <a:pt x="583384" y="2445777"/>
                    </a:cubicBezTo>
                    <a:close/>
                    <a:moveTo>
                      <a:pt x="498947" y="2445777"/>
                    </a:moveTo>
                    <a:cubicBezTo>
                      <a:pt x="476652" y="2445777"/>
                      <a:pt x="458579" y="2463850"/>
                      <a:pt x="458579" y="2486145"/>
                    </a:cubicBezTo>
                    <a:cubicBezTo>
                      <a:pt x="458579" y="2508440"/>
                      <a:pt x="476652" y="2526513"/>
                      <a:pt x="498947" y="2526513"/>
                    </a:cubicBezTo>
                    <a:cubicBezTo>
                      <a:pt x="521242" y="2526513"/>
                      <a:pt x="539315" y="2508440"/>
                      <a:pt x="539315" y="2486145"/>
                    </a:cubicBezTo>
                    <a:cubicBezTo>
                      <a:pt x="539315" y="2463850"/>
                      <a:pt x="521242" y="2445777"/>
                      <a:pt x="498947" y="2445777"/>
                    </a:cubicBezTo>
                    <a:close/>
                    <a:moveTo>
                      <a:pt x="414511" y="2445777"/>
                    </a:moveTo>
                    <a:cubicBezTo>
                      <a:pt x="392216" y="2445777"/>
                      <a:pt x="374143" y="2463850"/>
                      <a:pt x="374143" y="2486145"/>
                    </a:cubicBezTo>
                    <a:cubicBezTo>
                      <a:pt x="374143" y="2508440"/>
                      <a:pt x="392216" y="2526513"/>
                      <a:pt x="414511" y="2526513"/>
                    </a:cubicBezTo>
                    <a:cubicBezTo>
                      <a:pt x="436806" y="2526513"/>
                      <a:pt x="454879" y="2508440"/>
                      <a:pt x="454879" y="2486145"/>
                    </a:cubicBezTo>
                    <a:cubicBezTo>
                      <a:pt x="454879" y="2463850"/>
                      <a:pt x="436806" y="2445777"/>
                      <a:pt x="414511" y="2445777"/>
                    </a:cubicBezTo>
                    <a:close/>
                    <a:moveTo>
                      <a:pt x="330075" y="2445777"/>
                    </a:moveTo>
                    <a:cubicBezTo>
                      <a:pt x="307780" y="2445777"/>
                      <a:pt x="289707" y="2463850"/>
                      <a:pt x="289707" y="2486145"/>
                    </a:cubicBezTo>
                    <a:cubicBezTo>
                      <a:pt x="289707" y="2508440"/>
                      <a:pt x="307780" y="2526513"/>
                      <a:pt x="330075" y="2526513"/>
                    </a:cubicBezTo>
                    <a:cubicBezTo>
                      <a:pt x="352370" y="2526513"/>
                      <a:pt x="370443" y="2508440"/>
                      <a:pt x="370443" y="2486145"/>
                    </a:cubicBezTo>
                    <a:cubicBezTo>
                      <a:pt x="370443" y="2463850"/>
                      <a:pt x="352370" y="2445777"/>
                      <a:pt x="330075" y="2445777"/>
                    </a:cubicBezTo>
                    <a:close/>
                    <a:moveTo>
                      <a:pt x="245639" y="2445777"/>
                    </a:moveTo>
                    <a:cubicBezTo>
                      <a:pt x="223344" y="2445777"/>
                      <a:pt x="205271" y="2463850"/>
                      <a:pt x="205271" y="2486145"/>
                    </a:cubicBezTo>
                    <a:cubicBezTo>
                      <a:pt x="205271" y="2508440"/>
                      <a:pt x="223344" y="2526513"/>
                      <a:pt x="245639" y="2526513"/>
                    </a:cubicBezTo>
                    <a:cubicBezTo>
                      <a:pt x="267934" y="2526513"/>
                      <a:pt x="286007" y="2508440"/>
                      <a:pt x="286007" y="2486145"/>
                    </a:cubicBezTo>
                    <a:cubicBezTo>
                      <a:pt x="286007" y="2463850"/>
                      <a:pt x="267934" y="2445777"/>
                      <a:pt x="245639" y="2445777"/>
                    </a:cubicBezTo>
                    <a:close/>
                    <a:moveTo>
                      <a:pt x="161202" y="2445777"/>
                    </a:moveTo>
                    <a:cubicBezTo>
                      <a:pt x="138907" y="2445777"/>
                      <a:pt x="120834" y="2463850"/>
                      <a:pt x="120834" y="2486145"/>
                    </a:cubicBezTo>
                    <a:cubicBezTo>
                      <a:pt x="120834" y="2508440"/>
                      <a:pt x="138907" y="2526513"/>
                      <a:pt x="161202" y="2526513"/>
                    </a:cubicBezTo>
                    <a:cubicBezTo>
                      <a:pt x="183497" y="2526513"/>
                      <a:pt x="201570" y="2508440"/>
                      <a:pt x="201570" y="2486145"/>
                    </a:cubicBezTo>
                    <a:cubicBezTo>
                      <a:pt x="201570" y="2463850"/>
                      <a:pt x="183497" y="2445777"/>
                      <a:pt x="161202" y="2445777"/>
                    </a:cubicBezTo>
                    <a:close/>
                    <a:moveTo>
                      <a:pt x="76766" y="2445777"/>
                    </a:moveTo>
                    <a:cubicBezTo>
                      <a:pt x="54471" y="2445777"/>
                      <a:pt x="36398" y="2463850"/>
                      <a:pt x="36398" y="2486145"/>
                    </a:cubicBezTo>
                    <a:cubicBezTo>
                      <a:pt x="36398" y="2508440"/>
                      <a:pt x="54471" y="2526513"/>
                      <a:pt x="76766" y="2526513"/>
                    </a:cubicBezTo>
                    <a:cubicBezTo>
                      <a:pt x="99061" y="2526513"/>
                      <a:pt x="117134" y="2508440"/>
                      <a:pt x="117134" y="2486145"/>
                    </a:cubicBezTo>
                    <a:cubicBezTo>
                      <a:pt x="117134" y="2463850"/>
                      <a:pt x="99061" y="2445777"/>
                      <a:pt x="76766" y="2445777"/>
                    </a:cubicBezTo>
                    <a:close/>
                    <a:moveTo>
                      <a:pt x="1343312" y="2359728"/>
                    </a:moveTo>
                    <a:cubicBezTo>
                      <a:pt x="1321017" y="2359728"/>
                      <a:pt x="1302944" y="2377801"/>
                      <a:pt x="1302944" y="2400096"/>
                    </a:cubicBezTo>
                    <a:cubicBezTo>
                      <a:pt x="1302944" y="2422391"/>
                      <a:pt x="1321017" y="2440464"/>
                      <a:pt x="1343312" y="2440464"/>
                    </a:cubicBezTo>
                    <a:cubicBezTo>
                      <a:pt x="1365607" y="2440464"/>
                      <a:pt x="1383680" y="2422391"/>
                      <a:pt x="1383680" y="2400096"/>
                    </a:cubicBezTo>
                    <a:cubicBezTo>
                      <a:pt x="1383680" y="2377801"/>
                      <a:pt x="1365607" y="2359728"/>
                      <a:pt x="1343312" y="2359728"/>
                    </a:cubicBezTo>
                    <a:close/>
                    <a:moveTo>
                      <a:pt x="1258874" y="2359728"/>
                    </a:moveTo>
                    <a:cubicBezTo>
                      <a:pt x="1236579" y="2359728"/>
                      <a:pt x="1218506" y="2377801"/>
                      <a:pt x="1218506" y="2400096"/>
                    </a:cubicBezTo>
                    <a:cubicBezTo>
                      <a:pt x="1218506" y="2422391"/>
                      <a:pt x="1236579" y="2440464"/>
                      <a:pt x="1258874" y="2440464"/>
                    </a:cubicBezTo>
                    <a:cubicBezTo>
                      <a:pt x="1281169" y="2440464"/>
                      <a:pt x="1299242" y="2422391"/>
                      <a:pt x="1299242" y="2400096"/>
                    </a:cubicBezTo>
                    <a:cubicBezTo>
                      <a:pt x="1299242" y="2377801"/>
                      <a:pt x="1281169" y="2359728"/>
                      <a:pt x="1258874" y="2359728"/>
                    </a:cubicBezTo>
                    <a:close/>
                    <a:moveTo>
                      <a:pt x="1174438" y="2359728"/>
                    </a:moveTo>
                    <a:cubicBezTo>
                      <a:pt x="1152143" y="2359728"/>
                      <a:pt x="1134070" y="2377801"/>
                      <a:pt x="1134070" y="2400096"/>
                    </a:cubicBezTo>
                    <a:cubicBezTo>
                      <a:pt x="1134070" y="2422391"/>
                      <a:pt x="1152143" y="2440464"/>
                      <a:pt x="1174438" y="2440464"/>
                    </a:cubicBezTo>
                    <a:cubicBezTo>
                      <a:pt x="1196733" y="2440464"/>
                      <a:pt x="1214806" y="2422391"/>
                      <a:pt x="1214806" y="2400096"/>
                    </a:cubicBezTo>
                    <a:cubicBezTo>
                      <a:pt x="1214806" y="2377801"/>
                      <a:pt x="1196733" y="2359728"/>
                      <a:pt x="1174438" y="2359728"/>
                    </a:cubicBezTo>
                    <a:close/>
                    <a:moveTo>
                      <a:pt x="1090002" y="2359728"/>
                    </a:moveTo>
                    <a:cubicBezTo>
                      <a:pt x="1067707" y="2359728"/>
                      <a:pt x="1049634" y="2377801"/>
                      <a:pt x="1049634" y="2400096"/>
                    </a:cubicBezTo>
                    <a:cubicBezTo>
                      <a:pt x="1049634" y="2422391"/>
                      <a:pt x="1067707" y="2440464"/>
                      <a:pt x="1090002" y="2440464"/>
                    </a:cubicBezTo>
                    <a:cubicBezTo>
                      <a:pt x="1112297" y="2440464"/>
                      <a:pt x="1130370" y="2422391"/>
                      <a:pt x="1130370" y="2400096"/>
                    </a:cubicBezTo>
                    <a:cubicBezTo>
                      <a:pt x="1130370" y="2377801"/>
                      <a:pt x="1112297" y="2359728"/>
                      <a:pt x="1090002" y="2359728"/>
                    </a:cubicBezTo>
                    <a:close/>
                    <a:moveTo>
                      <a:pt x="1005565" y="2359728"/>
                    </a:moveTo>
                    <a:cubicBezTo>
                      <a:pt x="983270" y="2359728"/>
                      <a:pt x="965197" y="2377801"/>
                      <a:pt x="965197" y="2400096"/>
                    </a:cubicBezTo>
                    <a:cubicBezTo>
                      <a:pt x="965197" y="2422391"/>
                      <a:pt x="983270" y="2440464"/>
                      <a:pt x="1005565" y="2440464"/>
                    </a:cubicBezTo>
                    <a:cubicBezTo>
                      <a:pt x="1027860" y="2440464"/>
                      <a:pt x="1045933" y="2422391"/>
                      <a:pt x="1045933" y="2400096"/>
                    </a:cubicBezTo>
                    <a:cubicBezTo>
                      <a:pt x="1045933" y="2377801"/>
                      <a:pt x="1027860" y="2359728"/>
                      <a:pt x="1005565" y="2359728"/>
                    </a:cubicBezTo>
                    <a:close/>
                    <a:moveTo>
                      <a:pt x="921129" y="2359728"/>
                    </a:moveTo>
                    <a:cubicBezTo>
                      <a:pt x="898834" y="2359728"/>
                      <a:pt x="880761" y="2377801"/>
                      <a:pt x="880761" y="2400096"/>
                    </a:cubicBezTo>
                    <a:cubicBezTo>
                      <a:pt x="880761" y="2422391"/>
                      <a:pt x="898834" y="2440464"/>
                      <a:pt x="921129" y="2440464"/>
                    </a:cubicBezTo>
                    <a:cubicBezTo>
                      <a:pt x="943424" y="2440464"/>
                      <a:pt x="961497" y="2422391"/>
                      <a:pt x="961497" y="2400096"/>
                    </a:cubicBezTo>
                    <a:cubicBezTo>
                      <a:pt x="961497" y="2377801"/>
                      <a:pt x="943424" y="2359728"/>
                      <a:pt x="921129" y="2359728"/>
                    </a:cubicBezTo>
                    <a:close/>
                    <a:moveTo>
                      <a:pt x="836693" y="2359728"/>
                    </a:moveTo>
                    <a:cubicBezTo>
                      <a:pt x="814398" y="2359728"/>
                      <a:pt x="796325" y="2377801"/>
                      <a:pt x="796325" y="2400096"/>
                    </a:cubicBezTo>
                    <a:cubicBezTo>
                      <a:pt x="796325" y="2422391"/>
                      <a:pt x="814398" y="2440464"/>
                      <a:pt x="836693" y="2440464"/>
                    </a:cubicBezTo>
                    <a:cubicBezTo>
                      <a:pt x="858988" y="2440464"/>
                      <a:pt x="877061" y="2422391"/>
                      <a:pt x="877061" y="2400096"/>
                    </a:cubicBezTo>
                    <a:cubicBezTo>
                      <a:pt x="877061" y="2377801"/>
                      <a:pt x="858988" y="2359728"/>
                      <a:pt x="836693" y="2359728"/>
                    </a:cubicBezTo>
                    <a:close/>
                    <a:moveTo>
                      <a:pt x="752256" y="2359728"/>
                    </a:moveTo>
                    <a:cubicBezTo>
                      <a:pt x="729961" y="2359728"/>
                      <a:pt x="711888" y="2377801"/>
                      <a:pt x="711888" y="2400096"/>
                    </a:cubicBezTo>
                    <a:cubicBezTo>
                      <a:pt x="711888" y="2422391"/>
                      <a:pt x="729961" y="2440464"/>
                      <a:pt x="752256" y="2440464"/>
                    </a:cubicBezTo>
                    <a:cubicBezTo>
                      <a:pt x="774551" y="2440464"/>
                      <a:pt x="792624" y="2422391"/>
                      <a:pt x="792624" y="2400096"/>
                    </a:cubicBezTo>
                    <a:cubicBezTo>
                      <a:pt x="792624" y="2377801"/>
                      <a:pt x="774551" y="2359728"/>
                      <a:pt x="752256" y="2359728"/>
                    </a:cubicBezTo>
                    <a:close/>
                    <a:moveTo>
                      <a:pt x="667820" y="2359728"/>
                    </a:moveTo>
                    <a:cubicBezTo>
                      <a:pt x="645525" y="2359728"/>
                      <a:pt x="627452" y="2377801"/>
                      <a:pt x="627452" y="2400096"/>
                    </a:cubicBezTo>
                    <a:cubicBezTo>
                      <a:pt x="627452" y="2422391"/>
                      <a:pt x="645525" y="2440464"/>
                      <a:pt x="667820" y="2440464"/>
                    </a:cubicBezTo>
                    <a:cubicBezTo>
                      <a:pt x="690115" y="2440464"/>
                      <a:pt x="708188" y="2422391"/>
                      <a:pt x="708188" y="2400096"/>
                    </a:cubicBezTo>
                    <a:cubicBezTo>
                      <a:pt x="708188" y="2377801"/>
                      <a:pt x="690115" y="2359728"/>
                      <a:pt x="667820" y="2359728"/>
                    </a:cubicBezTo>
                    <a:close/>
                    <a:moveTo>
                      <a:pt x="583384" y="2359728"/>
                    </a:moveTo>
                    <a:cubicBezTo>
                      <a:pt x="561089" y="2359728"/>
                      <a:pt x="543016" y="2377801"/>
                      <a:pt x="543016" y="2400096"/>
                    </a:cubicBezTo>
                    <a:cubicBezTo>
                      <a:pt x="543016" y="2422391"/>
                      <a:pt x="561089" y="2440464"/>
                      <a:pt x="583384" y="2440464"/>
                    </a:cubicBezTo>
                    <a:cubicBezTo>
                      <a:pt x="605679" y="2440464"/>
                      <a:pt x="623752" y="2422391"/>
                      <a:pt x="623752" y="2400096"/>
                    </a:cubicBezTo>
                    <a:cubicBezTo>
                      <a:pt x="623752" y="2377801"/>
                      <a:pt x="605679" y="2359728"/>
                      <a:pt x="583384" y="2359728"/>
                    </a:cubicBezTo>
                    <a:close/>
                    <a:moveTo>
                      <a:pt x="498947" y="2359728"/>
                    </a:moveTo>
                    <a:cubicBezTo>
                      <a:pt x="476652" y="2359728"/>
                      <a:pt x="458579" y="2377801"/>
                      <a:pt x="458579" y="2400096"/>
                    </a:cubicBezTo>
                    <a:cubicBezTo>
                      <a:pt x="458579" y="2422391"/>
                      <a:pt x="476652" y="2440464"/>
                      <a:pt x="498947" y="2440464"/>
                    </a:cubicBezTo>
                    <a:cubicBezTo>
                      <a:pt x="521242" y="2440464"/>
                      <a:pt x="539315" y="2422391"/>
                      <a:pt x="539315" y="2400096"/>
                    </a:cubicBezTo>
                    <a:cubicBezTo>
                      <a:pt x="539315" y="2377801"/>
                      <a:pt x="521242" y="2359728"/>
                      <a:pt x="498947" y="2359728"/>
                    </a:cubicBezTo>
                    <a:close/>
                    <a:moveTo>
                      <a:pt x="414511" y="2359728"/>
                    </a:moveTo>
                    <a:cubicBezTo>
                      <a:pt x="392216" y="2359728"/>
                      <a:pt x="374143" y="2377801"/>
                      <a:pt x="374143" y="2400096"/>
                    </a:cubicBezTo>
                    <a:cubicBezTo>
                      <a:pt x="374143" y="2422391"/>
                      <a:pt x="392216" y="2440464"/>
                      <a:pt x="414511" y="2440464"/>
                    </a:cubicBezTo>
                    <a:cubicBezTo>
                      <a:pt x="436806" y="2440464"/>
                      <a:pt x="454879" y="2422391"/>
                      <a:pt x="454879" y="2400096"/>
                    </a:cubicBezTo>
                    <a:cubicBezTo>
                      <a:pt x="454879" y="2377801"/>
                      <a:pt x="436806" y="2359728"/>
                      <a:pt x="414511" y="2359728"/>
                    </a:cubicBezTo>
                    <a:close/>
                    <a:moveTo>
                      <a:pt x="330075" y="2359728"/>
                    </a:moveTo>
                    <a:cubicBezTo>
                      <a:pt x="307780" y="2359728"/>
                      <a:pt x="289707" y="2377801"/>
                      <a:pt x="289707" y="2400096"/>
                    </a:cubicBezTo>
                    <a:cubicBezTo>
                      <a:pt x="289707" y="2422391"/>
                      <a:pt x="307780" y="2440464"/>
                      <a:pt x="330075" y="2440464"/>
                    </a:cubicBezTo>
                    <a:cubicBezTo>
                      <a:pt x="352370" y="2440464"/>
                      <a:pt x="370443" y="2422391"/>
                      <a:pt x="370443" y="2400096"/>
                    </a:cubicBezTo>
                    <a:cubicBezTo>
                      <a:pt x="370443" y="2377801"/>
                      <a:pt x="352370" y="2359728"/>
                      <a:pt x="330075" y="2359728"/>
                    </a:cubicBezTo>
                    <a:close/>
                    <a:moveTo>
                      <a:pt x="245639" y="2359728"/>
                    </a:moveTo>
                    <a:cubicBezTo>
                      <a:pt x="223344" y="2359728"/>
                      <a:pt x="205271" y="2377801"/>
                      <a:pt x="205271" y="2400096"/>
                    </a:cubicBezTo>
                    <a:cubicBezTo>
                      <a:pt x="205271" y="2422391"/>
                      <a:pt x="223344" y="2440464"/>
                      <a:pt x="245639" y="2440464"/>
                    </a:cubicBezTo>
                    <a:cubicBezTo>
                      <a:pt x="267934" y="2440464"/>
                      <a:pt x="286007" y="2422391"/>
                      <a:pt x="286007" y="2400096"/>
                    </a:cubicBezTo>
                    <a:cubicBezTo>
                      <a:pt x="286007" y="2377801"/>
                      <a:pt x="267934" y="2359728"/>
                      <a:pt x="245639" y="2359728"/>
                    </a:cubicBezTo>
                    <a:close/>
                    <a:moveTo>
                      <a:pt x="161202" y="2359728"/>
                    </a:moveTo>
                    <a:cubicBezTo>
                      <a:pt x="138907" y="2359728"/>
                      <a:pt x="120834" y="2377801"/>
                      <a:pt x="120834" y="2400096"/>
                    </a:cubicBezTo>
                    <a:cubicBezTo>
                      <a:pt x="120834" y="2422391"/>
                      <a:pt x="138907" y="2440464"/>
                      <a:pt x="161202" y="2440464"/>
                    </a:cubicBezTo>
                    <a:cubicBezTo>
                      <a:pt x="183497" y="2440464"/>
                      <a:pt x="201570" y="2422391"/>
                      <a:pt x="201570" y="2400096"/>
                    </a:cubicBezTo>
                    <a:cubicBezTo>
                      <a:pt x="201570" y="2377801"/>
                      <a:pt x="183497" y="2359728"/>
                      <a:pt x="161202" y="2359728"/>
                    </a:cubicBezTo>
                    <a:close/>
                    <a:moveTo>
                      <a:pt x="76766" y="2359728"/>
                    </a:moveTo>
                    <a:cubicBezTo>
                      <a:pt x="54471" y="2359728"/>
                      <a:pt x="36398" y="2377801"/>
                      <a:pt x="36398" y="2400096"/>
                    </a:cubicBezTo>
                    <a:cubicBezTo>
                      <a:pt x="36398" y="2422391"/>
                      <a:pt x="54471" y="2440464"/>
                      <a:pt x="76766" y="2440464"/>
                    </a:cubicBezTo>
                    <a:cubicBezTo>
                      <a:pt x="99061" y="2440464"/>
                      <a:pt x="117134" y="2422391"/>
                      <a:pt x="117134" y="2400096"/>
                    </a:cubicBezTo>
                    <a:cubicBezTo>
                      <a:pt x="117134" y="2377801"/>
                      <a:pt x="99061" y="2359728"/>
                      <a:pt x="76766" y="2359728"/>
                    </a:cubicBezTo>
                    <a:close/>
                    <a:moveTo>
                      <a:pt x="1343312" y="2273679"/>
                    </a:moveTo>
                    <a:cubicBezTo>
                      <a:pt x="1321017" y="2273679"/>
                      <a:pt x="1302944" y="2291752"/>
                      <a:pt x="1302944" y="2314047"/>
                    </a:cubicBezTo>
                    <a:cubicBezTo>
                      <a:pt x="1302944" y="2336342"/>
                      <a:pt x="1321017" y="2354415"/>
                      <a:pt x="1343312" y="2354415"/>
                    </a:cubicBezTo>
                    <a:cubicBezTo>
                      <a:pt x="1365607" y="2354415"/>
                      <a:pt x="1383680" y="2336342"/>
                      <a:pt x="1383680" y="2314047"/>
                    </a:cubicBezTo>
                    <a:cubicBezTo>
                      <a:pt x="1383680" y="2291752"/>
                      <a:pt x="1365607" y="2273679"/>
                      <a:pt x="1343312" y="2273679"/>
                    </a:cubicBezTo>
                    <a:close/>
                    <a:moveTo>
                      <a:pt x="1258874" y="2273679"/>
                    </a:moveTo>
                    <a:cubicBezTo>
                      <a:pt x="1236579" y="2273679"/>
                      <a:pt x="1218506" y="2291752"/>
                      <a:pt x="1218506" y="2314047"/>
                    </a:cubicBezTo>
                    <a:cubicBezTo>
                      <a:pt x="1218506" y="2336342"/>
                      <a:pt x="1236579" y="2354415"/>
                      <a:pt x="1258874" y="2354415"/>
                    </a:cubicBezTo>
                    <a:cubicBezTo>
                      <a:pt x="1281169" y="2354415"/>
                      <a:pt x="1299242" y="2336342"/>
                      <a:pt x="1299242" y="2314047"/>
                    </a:cubicBezTo>
                    <a:cubicBezTo>
                      <a:pt x="1299242" y="2291752"/>
                      <a:pt x="1281169" y="2273679"/>
                      <a:pt x="1258874" y="2273679"/>
                    </a:cubicBezTo>
                    <a:close/>
                    <a:moveTo>
                      <a:pt x="1174438" y="2273679"/>
                    </a:moveTo>
                    <a:cubicBezTo>
                      <a:pt x="1152143" y="2273679"/>
                      <a:pt x="1134070" y="2291752"/>
                      <a:pt x="1134070" y="2314047"/>
                    </a:cubicBezTo>
                    <a:cubicBezTo>
                      <a:pt x="1134070" y="2336342"/>
                      <a:pt x="1152143" y="2354415"/>
                      <a:pt x="1174438" y="2354415"/>
                    </a:cubicBezTo>
                    <a:cubicBezTo>
                      <a:pt x="1196733" y="2354415"/>
                      <a:pt x="1214806" y="2336342"/>
                      <a:pt x="1214806" y="2314047"/>
                    </a:cubicBezTo>
                    <a:cubicBezTo>
                      <a:pt x="1214806" y="2291752"/>
                      <a:pt x="1196733" y="2273679"/>
                      <a:pt x="1174438" y="2273679"/>
                    </a:cubicBezTo>
                    <a:close/>
                    <a:moveTo>
                      <a:pt x="1090002" y="2273679"/>
                    </a:moveTo>
                    <a:cubicBezTo>
                      <a:pt x="1067707" y="2273679"/>
                      <a:pt x="1049634" y="2291752"/>
                      <a:pt x="1049634" y="2314047"/>
                    </a:cubicBezTo>
                    <a:cubicBezTo>
                      <a:pt x="1049634" y="2336342"/>
                      <a:pt x="1067707" y="2354415"/>
                      <a:pt x="1090002" y="2354415"/>
                    </a:cubicBezTo>
                    <a:cubicBezTo>
                      <a:pt x="1112297" y="2354415"/>
                      <a:pt x="1130370" y="2336342"/>
                      <a:pt x="1130370" y="2314047"/>
                    </a:cubicBezTo>
                    <a:cubicBezTo>
                      <a:pt x="1130370" y="2291752"/>
                      <a:pt x="1112297" y="2273679"/>
                      <a:pt x="1090002" y="2273679"/>
                    </a:cubicBezTo>
                    <a:close/>
                    <a:moveTo>
                      <a:pt x="1005565" y="2273679"/>
                    </a:moveTo>
                    <a:cubicBezTo>
                      <a:pt x="983270" y="2273679"/>
                      <a:pt x="965197" y="2291752"/>
                      <a:pt x="965197" y="2314047"/>
                    </a:cubicBezTo>
                    <a:cubicBezTo>
                      <a:pt x="965197" y="2336342"/>
                      <a:pt x="983270" y="2354415"/>
                      <a:pt x="1005565" y="2354415"/>
                    </a:cubicBezTo>
                    <a:cubicBezTo>
                      <a:pt x="1027860" y="2354415"/>
                      <a:pt x="1045933" y="2336342"/>
                      <a:pt x="1045933" y="2314047"/>
                    </a:cubicBezTo>
                    <a:cubicBezTo>
                      <a:pt x="1045933" y="2291752"/>
                      <a:pt x="1027860" y="2273679"/>
                      <a:pt x="1005565" y="2273679"/>
                    </a:cubicBezTo>
                    <a:close/>
                    <a:moveTo>
                      <a:pt x="921129" y="2273679"/>
                    </a:moveTo>
                    <a:cubicBezTo>
                      <a:pt x="898834" y="2273679"/>
                      <a:pt x="880761" y="2291752"/>
                      <a:pt x="880761" y="2314047"/>
                    </a:cubicBezTo>
                    <a:cubicBezTo>
                      <a:pt x="880761" y="2336342"/>
                      <a:pt x="898834" y="2354415"/>
                      <a:pt x="921129" y="2354415"/>
                    </a:cubicBezTo>
                    <a:cubicBezTo>
                      <a:pt x="943424" y="2354415"/>
                      <a:pt x="961497" y="2336342"/>
                      <a:pt x="961497" y="2314047"/>
                    </a:cubicBezTo>
                    <a:cubicBezTo>
                      <a:pt x="961497" y="2291752"/>
                      <a:pt x="943424" y="2273679"/>
                      <a:pt x="921129" y="2273679"/>
                    </a:cubicBezTo>
                    <a:close/>
                    <a:moveTo>
                      <a:pt x="836693" y="2273679"/>
                    </a:moveTo>
                    <a:cubicBezTo>
                      <a:pt x="814398" y="2273679"/>
                      <a:pt x="796325" y="2291752"/>
                      <a:pt x="796325" y="2314047"/>
                    </a:cubicBezTo>
                    <a:cubicBezTo>
                      <a:pt x="796325" y="2336342"/>
                      <a:pt x="814398" y="2354415"/>
                      <a:pt x="836693" y="2354415"/>
                    </a:cubicBezTo>
                    <a:cubicBezTo>
                      <a:pt x="858988" y="2354415"/>
                      <a:pt x="877061" y="2336342"/>
                      <a:pt x="877061" y="2314047"/>
                    </a:cubicBezTo>
                    <a:cubicBezTo>
                      <a:pt x="877061" y="2291752"/>
                      <a:pt x="858988" y="2273679"/>
                      <a:pt x="836693" y="2273679"/>
                    </a:cubicBezTo>
                    <a:close/>
                    <a:moveTo>
                      <a:pt x="752256" y="2273679"/>
                    </a:moveTo>
                    <a:cubicBezTo>
                      <a:pt x="729961" y="2273679"/>
                      <a:pt x="711888" y="2291752"/>
                      <a:pt x="711888" y="2314047"/>
                    </a:cubicBezTo>
                    <a:cubicBezTo>
                      <a:pt x="711888" y="2336342"/>
                      <a:pt x="729961" y="2354415"/>
                      <a:pt x="752256" y="2354415"/>
                    </a:cubicBezTo>
                    <a:cubicBezTo>
                      <a:pt x="774551" y="2354415"/>
                      <a:pt x="792624" y="2336342"/>
                      <a:pt x="792624" y="2314047"/>
                    </a:cubicBezTo>
                    <a:cubicBezTo>
                      <a:pt x="792624" y="2291752"/>
                      <a:pt x="774551" y="2273679"/>
                      <a:pt x="752256" y="2273679"/>
                    </a:cubicBezTo>
                    <a:close/>
                    <a:moveTo>
                      <a:pt x="667820" y="2273679"/>
                    </a:moveTo>
                    <a:cubicBezTo>
                      <a:pt x="645525" y="2273679"/>
                      <a:pt x="627452" y="2291752"/>
                      <a:pt x="627452" y="2314047"/>
                    </a:cubicBezTo>
                    <a:cubicBezTo>
                      <a:pt x="627452" y="2336342"/>
                      <a:pt x="645525" y="2354415"/>
                      <a:pt x="667820" y="2354415"/>
                    </a:cubicBezTo>
                    <a:cubicBezTo>
                      <a:pt x="690115" y="2354415"/>
                      <a:pt x="708188" y="2336342"/>
                      <a:pt x="708188" y="2314047"/>
                    </a:cubicBezTo>
                    <a:cubicBezTo>
                      <a:pt x="708188" y="2291752"/>
                      <a:pt x="690115" y="2273679"/>
                      <a:pt x="667820" y="2273679"/>
                    </a:cubicBezTo>
                    <a:close/>
                    <a:moveTo>
                      <a:pt x="583384" y="2273679"/>
                    </a:moveTo>
                    <a:cubicBezTo>
                      <a:pt x="561089" y="2273679"/>
                      <a:pt x="543016" y="2291752"/>
                      <a:pt x="543016" y="2314047"/>
                    </a:cubicBezTo>
                    <a:cubicBezTo>
                      <a:pt x="543016" y="2336342"/>
                      <a:pt x="561089" y="2354415"/>
                      <a:pt x="583384" y="2354415"/>
                    </a:cubicBezTo>
                    <a:cubicBezTo>
                      <a:pt x="605679" y="2354415"/>
                      <a:pt x="623752" y="2336342"/>
                      <a:pt x="623752" y="2314047"/>
                    </a:cubicBezTo>
                    <a:cubicBezTo>
                      <a:pt x="623752" y="2291752"/>
                      <a:pt x="605679" y="2273679"/>
                      <a:pt x="583384" y="2273679"/>
                    </a:cubicBezTo>
                    <a:close/>
                    <a:moveTo>
                      <a:pt x="498947" y="2273679"/>
                    </a:moveTo>
                    <a:cubicBezTo>
                      <a:pt x="476652" y="2273679"/>
                      <a:pt x="458579" y="2291752"/>
                      <a:pt x="458579" y="2314047"/>
                    </a:cubicBezTo>
                    <a:cubicBezTo>
                      <a:pt x="458579" y="2336342"/>
                      <a:pt x="476652" y="2354415"/>
                      <a:pt x="498947" y="2354415"/>
                    </a:cubicBezTo>
                    <a:cubicBezTo>
                      <a:pt x="521242" y="2354415"/>
                      <a:pt x="539315" y="2336342"/>
                      <a:pt x="539315" y="2314047"/>
                    </a:cubicBezTo>
                    <a:cubicBezTo>
                      <a:pt x="539315" y="2291752"/>
                      <a:pt x="521242" y="2273679"/>
                      <a:pt x="498947" y="2273679"/>
                    </a:cubicBezTo>
                    <a:close/>
                    <a:moveTo>
                      <a:pt x="414511" y="2273679"/>
                    </a:moveTo>
                    <a:cubicBezTo>
                      <a:pt x="392216" y="2273679"/>
                      <a:pt x="374143" y="2291752"/>
                      <a:pt x="374143" y="2314047"/>
                    </a:cubicBezTo>
                    <a:cubicBezTo>
                      <a:pt x="374143" y="2336342"/>
                      <a:pt x="392216" y="2354415"/>
                      <a:pt x="414511" y="2354415"/>
                    </a:cubicBezTo>
                    <a:cubicBezTo>
                      <a:pt x="436806" y="2354415"/>
                      <a:pt x="454879" y="2336342"/>
                      <a:pt x="454879" y="2314047"/>
                    </a:cubicBezTo>
                    <a:cubicBezTo>
                      <a:pt x="454879" y="2291752"/>
                      <a:pt x="436806" y="2273679"/>
                      <a:pt x="414511" y="2273679"/>
                    </a:cubicBezTo>
                    <a:close/>
                    <a:moveTo>
                      <a:pt x="330075" y="2273679"/>
                    </a:moveTo>
                    <a:cubicBezTo>
                      <a:pt x="307780" y="2273679"/>
                      <a:pt x="289707" y="2291752"/>
                      <a:pt x="289707" y="2314047"/>
                    </a:cubicBezTo>
                    <a:cubicBezTo>
                      <a:pt x="289707" y="2336342"/>
                      <a:pt x="307780" y="2354415"/>
                      <a:pt x="330075" y="2354415"/>
                    </a:cubicBezTo>
                    <a:cubicBezTo>
                      <a:pt x="352370" y="2354415"/>
                      <a:pt x="370443" y="2336342"/>
                      <a:pt x="370443" y="2314047"/>
                    </a:cubicBezTo>
                    <a:cubicBezTo>
                      <a:pt x="370443" y="2291752"/>
                      <a:pt x="352370" y="2273679"/>
                      <a:pt x="330075" y="2273679"/>
                    </a:cubicBezTo>
                    <a:close/>
                    <a:moveTo>
                      <a:pt x="245639" y="2273679"/>
                    </a:moveTo>
                    <a:cubicBezTo>
                      <a:pt x="223344" y="2273679"/>
                      <a:pt x="205271" y="2291752"/>
                      <a:pt x="205271" y="2314047"/>
                    </a:cubicBezTo>
                    <a:cubicBezTo>
                      <a:pt x="205271" y="2336342"/>
                      <a:pt x="223344" y="2354415"/>
                      <a:pt x="245639" y="2354415"/>
                    </a:cubicBezTo>
                    <a:cubicBezTo>
                      <a:pt x="267934" y="2354415"/>
                      <a:pt x="286007" y="2336342"/>
                      <a:pt x="286007" y="2314047"/>
                    </a:cubicBezTo>
                    <a:cubicBezTo>
                      <a:pt x="286007" y="2291752"/>
                      <a:pt x="267934" y="2273679"/>
                      <a:pt x="245639" y="2273679"/>
                    </a:cubicBezTo>
                    <a:close/>
                    <a:moveTo>
                      <a:pt x="161202" y="2273679"/>
                    </a:moveTo>
                    <a:cubicBezTo>
                      <a:pt x="138907" y="2273679"/>
                      <a:pt x="120834" y="2291752"/>
                      <a:pt x="120834" y="2314047"/>
                    </a:cubicBezTo>
                    <a:cubicBezTo>
                      <a:pt x="120834" y="2336342"/>
                      <a:pt x="138907" y="2354415"/>
                      <a:pt x="161202" y="2354415"/>
                    </a:cubicBezTo>
                    <a:cubicBezTo>
                      <a:pt x="183497" y="2354415"/>
                      <a:pt x="201570" y="2336342"/>
                      <a:pt x="201570" y="2314047"/>
                    </a:cubicBezTo>
                    <a:cubicBezTo>
                      <a:pt x="201570" y="2291752"/>
                      <a:pt x="183497" y="2273679"/>
                      <a:pt x="161202" y="2273679"/>
                    </a:cubicBezTo>
                    <a:close/>
                    <a:moveTo>
                      <a:pt x="76766" y="2273679"/>
                    </a:moveTo>
                    <a:cubicBezTo>
                      <a:pt x="54471" y="2273679"/>
                      <a:pt x="36398" y="2291752"/>
                      <a:pt x="36398" y="2314047"/>
                    </a:cubicBezTo>
                    <a:cubicBezTo>
                      <a:pt x="36398" y="2336342"/>
                      <a:pt x="54471" y="2354415"/>
                      <a:pt x="76766" y="2354415"/>
                    </a:cubicBezTo>
                    <a:cubicBezTo>
                      <a:pt x="99061" y="2354415"/>
                      <a:pt x="117134" y="2336342"/>
                      <a:pt x="117134" y="2314047"/>
                    </a:cubicBezTo>
                    <a:cubicBezTo>
                      <a:pt x="117134" y="2291752"/>
                      <a:pt x="99061" y="2273679"/>
                      <a:pt x="76766" y="2273679"/>
                    </a:cubicBezTo>
                    <a:close/>
                    <a:moveTo>
                      <a:pt x="1343312" y="2187630"/>
                    </a:moveTo>
                    <a:cubicBezTo>
                      <a:pt x="1321017" y="2187630"/>
                      <a:pt x="1302944" y="2205703"/>
                      <a:pt x="1302944" y="2227998"/>
                    </a:cubicBezTo>
                    <a:cubicBezTo>
                      <a:pt x="1302944" y="2250293"/>
                      <a:pt x="1321017" y="2268366"/>
                      <a:pt x="1343312" y="2268366"/>
                    </a:cubicBezTo>
                    <a:cubicBezTo>
                      <a:pt x="1365607" y="2268366"/>
                      <a:pt x="1383680" y="2250293"/>
                      <a:pt x="1383680" y="2227998"/>
                    </a:cubicBezTo>
                    <a:cubicBezTo>
                      <a:pt x="1383680" y="2205703"/>
                      <a:pt x="1365607" y="2187630"/>
                      <a:pt x="1343312" y="2187630"/>
                    </a:cubicBezTo>
                    <a:close/>
                    <a:moveTo>
                      <a:pt x="1258874" y="2187630"/>
                    </a:moveTo>
                    <a:cubicBezTo>
                      <a:pt x="1236579" y="2187630"/>
                      <a:pt x="1218506" y="2205703"/>
                      <a:pt x="1218506" y="2227998"/>
                    </a:cubicBezTo>
                    <a:cubicBezTo>
                      <a:pt x="1218506" y="2250293"/>
                      <a:pt x="1236579" y="2268366"/>
                      <a:pt x="1258874" y="2268366"/>
                    </a:cubicBezTo>
                    <a:cubicBezTo>
                      <a:pt x="1281169" y="2268366"/>
                      <a:pt x="1299242" y="2250293"/>
                      <a:pt x="1299242" y="2227998"/>
                    </a:cubicBezTo>
                    <a:cubicBezTo>
                      <a:pt x="1299242" y="2205703"/>
                      <a:pt x="1281169" y="2187630"/>
                      <a:pt x="1258874" y="2187630"/>
                    </a:cubicBezTo>
                    <a:close/>
                    <a:moveTo>
                      <a:pt x="1174438" y="2187630"/>
                    </a:moveTo>
                    <a:cubicBezTo>
                      <a:pt x="1152143" y="2187630"/>
                      <a:pt x="1134070" y="2205703"/>
                      <a:pt x="1134070" y="2227998"/>
                    </a:cubicBezTo>
                    <a:cubicBezTo>
                      <a:pt x="1134070" y="2250293"/>
                      <a:pt x="1152143" y="2268366"/>
                      <a:pt x="1174438" y="2268366"/>
                    </a:cubicBezTo>
                    <a:cubicBezTo>
                      <a:pt x="1196733" y="2268366"/>
                      <a:pt x="1214806" y="2250293"/>
                      <a:pt x="1214806" y="2227998"/>
                    </a:cubicBezTo>
                    <a:cubicBezTo>
                      <a:pt x="1214806" y="2205703"/>
                      <a:pt x="1196733" y="2187630"/>
                      <a:pt x="1174438" y="2187630"/>
                    </a:cubicBezTo>
                    <a:close/>
                    <a:moveTo>
                      <a:pt x="1090002" y="2187630"/>
                    </a:moveTo>
                    <a:cubicBezTo>
                      <a:pt x="1067707" y="2187630"/>
                      <a:pt x="1049634" y="2205703"/>
                      <a:pt x="1049634" y="2227998"/>
                    </a:cubicBezTo>
                    <a:cubicBezTo>
                      <a:pt x="1049634" y="2250293"/>
                      <a:pt x="1067707" y="2268366"/>
                      <a:pt x="1090002" y="2268366"/>
                    </a:cubicBezTo>
                    <a:cubicBezTo>
                      <a:pt x="1112297" y="2268366"/>
                      <a:pt x="1130370" y="2250293"/>
                      <a:pt x="1130370" y="2227998"/>
                    </a:cubicBezTo>
                    <a:cubicBezTo>
                      <a:pt x="1130370" y="2205703"/>
                      <a:pt x="1112297" y="2187630"/>
                      <a:pt x="1090002" y="2187630"/>
                    </a:cubicBezTo>
                    <a:close/>
                    <a:moveTo>
                      <a:pt x="1005565" y="2187630"/>
                    </a:moveTo>
                    <a:cubicBezTo>
                      <a:pt x="983270" y="2187630"/>
                      <a:pt x="965197" y="2205703"/>
                      <a:pt x="965197" y="2227998"/>
                    </a:cubicBezTo>
                    <a:cubicBezTo>
                      <a:pt x="965197" y="2250293"/>
                      <a:pt x="983270" y="2268366"/>
                      <a:pt x="1005565" y="2268366"/>
                    </a:cubicBezTo>
                    <a:cubicBezTo>
                      <a:pt x="1027860" y="2268366"/>
                      <a:pt x="1045933" y="2250293"/>
                      <a:pt x="1045933" y="2227998"/>
                    </a:cubicBezTo>
                    <a:cubicBezTo>
                      <a:pt x="1045933" y="2205703"/>
                      <a:pt x="1027860" y="2187630"/>
                      <a:pt x="1005565" y="2187630"/>
                    </a:cubicBezTo>
                    <a:close/>
                    <a:moveTo>
                      <a:pt x="921129" y="2187630"/>
                    </a:moveTo>
                    <a:cubicBezTo>
                      <a:pt x="898834" y="2187630"/>
                      <a:pt x="880761" y="2205703"/>
                      <a:pt x="880761" y="2227998"/>
                    </a:cubicBezTo>
                    <a:cubicBezTo>
                      <a:pt x="880761" y="2250293"/>
                      <a:pt x="898834" y="2268366"/>
                      <a:pt x="921129" y="2268366"/>
                    </a:cubicBezTo>
                    <a:cubicBezTo>
                      <a:pt x="943424" y="2268366"/>
                      <a:pt x="961497" y="2250293"/>
                      <a:pt x="961497" y="2227998"/>
                    </a:cubicBezTo>
                    <a:cubicBezTo>
                      <a:pt x="961497" y="2205703"/>
                      <a:pt x="943424" y="2187630"/>
                      <a:pt x="921129" y="2187630"/>
                    </a:cubicBezTo>
                    <a:close/>
                    <a:moveTo>
                      <a:pt x="836693" y="2187630"/>
                    </a:moveTo>
                    <a:cubicBezTo>
                      <a:pt x="814398" y="2187630"/>
                      <a:pt x="796325" y="2205703"/>
                      <a:pt x="796325" y="2227998"/>
                    </a:cubicBezTo>
                    <a:cubicBezTo>
                      <a:pt x="796325" y="2250293"/>
                      <a:pt x="814398" y="2268366"/>
                      <a:pt x="836693" y="2268366"/>
                    </a:cubicBezTo>
                    <a:cubicBezTo>
                      <a:pt x="858988" y="2268366"/>
                      <a:pt x="877061" y="2250293"/>
                      <a:pt x="877061" y="2227998"/>
                    </a:cubicBezTo>
                    <a:cubicBezTo>
                      <a:pt x="877061" y="2205703"/>
                      <a:pt x="858988" y="2187630"/>
                      <a:pt x="836693" y="2187630"/>
                    </a:cubicBezTo>
                    <a:close/>
                    <a:moveTo>
                      <a:pt x="752256" y="2187630"/>
                    </a:moveTo>
                    <a:cubicBezTo>
                      <a:pt x="729961" y="2187630"/>
                      <a:pt x="711888" y="2205703"/>
                      <a:pt x="711888" y="2227998"/>
                    </a:cubicBezTo>
                    <a:cubicBezTo>
                      <a:pt x="711888" y="2250293"/>
                      <a:pt x="729961" y="2268366"/>
                      <a:pt x="752256" y="2268366"/>
                    </a:cubicBezTo>
                    <a:cubicBezTo>
                      <a:pt x="774551" y="2268366"/>
                      <a:pt x="792624" y="2250293"/>
                      <a:pt x="792624" y="2227998"/>
                    </a:cubicBezTo>
                    <a:cubicBezTo>
                      <a:pt x="792624" y="2205703"/>
                      <a:pt x="774551" y="2187630"/>
                      <a:pt x="752256" y="2187630"/>
                    </a:cubicBezTo>
                    <a:close/>
                    <a:moveTo>
                      <a:pt x="667820" y="2187630"/>
                    </a:moveTo>
                    <a:cubicBezTo>
                      <a:pt x="645525" y="2187630"/>
                      <a:pt x="627452" y="2205703"/>
                      <a:pt x="627452" y="2227998"/>
                    </a:cubicBezTo>
                    <a:cubicBezTo>
                      <a:pt x="627452" y="2250293"/>
                      <a:pt x="645525" y="2268366"/>
                      <a:pt x="667820" y="2268366"/>
                    </a:cubicBezTo>
                    <a:cubicBezTo>
                      <a:pt x="690115" y="2268366"/>
                      <a:pt x="708188" y="2250293"/>
                      <a:pt x="708188" y="2227998"/>
                    </a:cubicBezTo>
                    <a:cubicBezTo>
                      <a:pt x="708188" y="2205703"/>
                      <a:pt x="690115" y="2187630"/>
                      <a:pt x="667820" y="2187630"/>
                    </a:cubicBezTo>
                    <a:close/>
                    <a:moveTo>
                      <a:pt x="583384" y="2187630"/>
                    </a:moveTo>
                    <a:cubicBezTo>
                      <a:pt x="561089" y="2187630"/>
                      <a:pt x="543016" y="2205703"/>
                      <a:pt x="543016" y="2227998"/>
                    </a:cubicBezTo>
                    <a:cubicBezTo>
                      <a:pt x="543016" y="2250293"/>
                      <a:pt x="561089" y="2268366"/>
                      <a:pt x="583384" y="2268366"/>
                    </a:cubicBezTo>
                    <a:cubicBezTo>
                      <a:pt x="605679" y="2268366"/>
                      <a:pt x="623752" y="2250293"/>
                      <a:pt x="623752" y="2227998"/>
                    </a:cubicBezTo>
                    <a:cubicBezTo>
                      <a:pt x="623752" y="2205703"/>
                      <a:pt x="605679" y="2187630"/>
                      <a:pt x="583384" y="2187630"/>
                    </a:cubicBezTo>
                    <a:close/>
                    <a:moveTo>
                      <a:pt x="498947" y="2187630"/>
                    </a:moveTo>
                    <a:cubicBezTo>
                      <a:pt x="476652" y="2187630"/>
                      <a:pt x="458579" y="2205703"/>
                      <a:pt x="458579" y="2227998"/>
                    </a:cubicBezTo>
                    <a:cubicBezTo>
                      <a:pt x="458579" y="2250293"/>
                      <a:pt x="476652" y="2268366"/>
                      <a:pt x="498947" y="2268366"/>
                    </a:cubicBezTo>
                    <a:cubicBezTo>
                      <a:pt x="521242" y="2268366"/>
                      <a:pt x="539315" y="2250293"/>
                      <a:pt x="539315" y="2227998"/>
                    </a:cubicBezTo>
                    <a:cubicBezTo>
                      <a:pt x="539315" y="2205703"/>
                      <a:pt x="521242" y="2187630"/>
                      <a:pt x="498947" y="2187630"/>
                    </a:cubicBezTo>
                    <a:close/>
                    <a:moveTo>
                      <a:pt x="414511" y="2187630"/>
                    </a:moveTo>
                    <a:cubicBezTo>
                      <a:pt x="392216" y="2187630"/>
                      <a:pt x="374143" y="2205703"/>
                      <a:pt x="374143" y="2227998"/>
                    </a:cubicBezTo>
                    <a:cubicBezTo>
                      <a:pt x="374143" y="2250293"/>
                      <a:pt x="392216" y="2268366"/>
                      <a:pt x="414511" y="2268366"/>
                    </a:cubicBezTo>
                    <a:cubicBezTo>
                      <a:pt x="436806" y="2268366"/>
                      <a:pt x="454879" y="2250293"/>
                      <a:pt x="454879" y="2227998"/>
                    </a:cubicBezTo>
                    <a:cubicBezTo>
                      <a:pt x="454879" y="2205703"/>
                      <a:pt x="436806" y="2187630"/>
                      <a:pt x="414511" y="2187630"/>
                    </a:cubicBezTo>
                    <a:close/>
                    <a:moveTo>
                      <a:pt x="330075" y="2187630"/>
                    </a:moveTo>
                    <a:cubicBezTo>
                      <a:pt x="307780" y="2187630"/>
                      <a:pt x="289707" y="2205703"/>
                      <a:pt x="289707" y="2227998"/>
                    </a:cubicBezTo>
                    <a:cubicBezTo>
                      <a:pt x="289707" y="2250293"/>
                      <a:pt x="307780" y="2268366"/>
                      <a:pt x="330075" y="2268366"/>
                    </a:cubicBezTo>
                    <a:cubicBezTo>
                      <a:pt x="352370" y="2268366"/>
                      <a:pt x="370443" y="2250293"/>
                      <a:pt x="370443" y="2227998"/>
                    </a:cubicBezTo>
                    <a:cubicBezTo>
                      <a:pt x="370443" y="2205703"/>
                      <a:pt x="352370" y="2187630"/>
                      <a:pt x="330075" y="2187630"/>
                    </a:cubicBezTo>
                    <a:close/>
                    <a:moveTo>
                      <a:pt x="245639" y="2187630"/>
                    </a:moveTo>
                    <a:cubicBezTo>
                      <a:pt x="223344" y="2187630"/>
                      <a:pt x="205271" y="2205703"/>
                      <a:pt x="205271" y="2227998"/>
                    </a:cubicBezTo>
                    <a:cubicBezTo>
                      <a:pt x="205271" y="2250293"/>
                      <a:pt x="223344" y="2268366"/>
                      <a:pt x="245639" y="2268366"/>
                    </a:cubicBezTo>
                    <a:cubicBezTo>
                      <a:pt x="267934" y="2268366"/>
                      <a:pt x="286007" y="2250293"/>
                      <a:pt x="286007" y="2227998"/>
                    </a:cubicBezTo>
                    <a:cubicBezTo>
                      <a:pt x="286007" y="2205703"/>
                      <a:pt x="267934" y="2187630"/>
                      <a:pt x="245639" y="2187630"/>
                    </a:cubicBezTo>
                    <a:close/>
                    <a:moveTo>
                      <a:pt x="161202" y="2187630"/>
                    </a:moveTo>
                    <a:cubicBezTo>
                      <a:pt x="138907" y="2187630"/>
                      <a:pt x="120834" y="2205703"/>
                      <a:pt x="120834" y="2227998"/>
                    </a:cubicBezTo>
                    <a:cubicBezTo>
                      <a:pt x="120834" y="2250293"/>
                      <a:pt x="138907" y="2268366"/>
                      <a:pt x="161202" y="2268366"/>
                    </a:cubicBezTo>
                    <a:cubicBezTo>
                      <a:pt x="183497" y="2268366"/>
                      <a:pt x="201570" y="2250293"/>
                      <a:pt x="201570" y="2227998"/>
                    </a:cubicBezTo>
                    <a:cubicBezTo>
                      <a:pt x="201570" y="2205703"/>
                      <a:pt x="183497" y="2187630"/>
                      <a:pt x="161202" y="2187630"/>
                    </a:cubicBezTo>
                    <a:close/>
                    <a:moveTo>
                      <a:pt x="76766" y="2187630"/>
                    </a:moveTo>
                    <a:cubicBezTo>
                      <a:pt x="54471" y="2187630"/>
                      <a:pt x="36398" y="2205703"/>
                      <a:pt x="36398" y="2227998"/>
                    </a:cubicBezTo>
                    <a:cubicBezTo>
                      <a:pt x="36398" y="2250293"/>
                      <a:pt x="54471" y="2268366"/>
                      <a:pt x="76766" y="2268366"/>
                    </a:cubicBezTo>
                    <a:cubicBezTo>
                      <a:pt x="99061" y="2268366"/>
                      <a:pt x="117134" y="2250293"/>
                      <a:pt x="117134" y="2227998"/>
                    </a:cubicBezTo>
                    <a:cubicBezTo>
                      <a:pt x="117134" y="2205703"/>
                      <a:pt x="99061" y="2187630"/>
                      <a:pt x="76766" y="2187630"/>
                    </a:cubicBezTo>
                    <a:close/>
                    <a:moveTo>
                      <a:pt x="1343312" y="2101580"/>
                    </a:moveTo>
                    <a:cubicBezTo>
                      <a:pt x="1321017" y="2101580"/>
                      <a:pt x="1302944" y="2119653"/>
                      <a:pt x="1302944" y="2141948"/>
                    </a:cubicBezTo>
                    <a:cubicBezTo>
                      <a:pt x="1302944" y="2164243"/>
                      <a:pt x="1321017" y="2182316"/>
                      <a:pt x="1343312" y="2182316"/>
                    </a:cubicBezTo>
                    <a:cubicBezTo>
                      <a:pt x="1365607" y="2182316"/>
                      <a:pt x="1383680" y="2164243"/>
                      <a:pt x="1383680" y="2141948"/>
                    </a:cubicBezTo>
                    <a:cubicBezTo>
                      <a:pt x="1383680" y="2119653"/>
                      <a:pt x="1365607" y="2101580"/>
                      <a:pt x="1343312" y="2101580"/>
                    </a:cubicBezTo>
                    <a:close/>
                    <a:moveTo>
                      <a:pt x="1258874" y="2101580"/>
                    </a:moveTo>
                    <a:cubicBezTo>
                      <a:pt x="1236579" y="2101580"/>
                      <a:pt x="1218506" y="2119653"/>
                      <a:pt x="1218506" y="2141948"/>
                    </a:cubicBezTo>
                    <a:cubicBezTo>
                      <a:pt x="1218506" y="2164243"/>
                      <a:pt x="1236579" y="2182316"/>
                      <a:pt x="1258874" y="2182316"/>
                    </a:cubicBezTo>
                    <a:cubicBezTo>
                      <a:pt x="1281169" y="2182316"/>
                      <a:pt x="1299242" y="2164243"/>
                      <a:pt x="1299242" y="2141948"/>
                    </a:cubicBezTo>
                    <a:cubicBezTo>
                      <a:pt x="1299242" y="2119653"/>
                      <a:pt x="1281169" y="2101580"/>
                      <a:pt x="1258874" y="2101580"/>
                    </a:cubicBezTo>
                    <a:close/>
                    <a:moveTo>
                      <a:pt x="1174438" y="2101580"/>
                    </a:moveTo>
                    <a:cubicBezTo>
                      <a:pt x="1152143" y="2101580"/>
                      <a:pt x="1134070" y="2119653"/>
                      <a:pt x="1134070" y="2141948"/>
                    </a:cubicBezTo>
                    <a:cubicBezTo>
                      <a:pt x="1134070" y="2164243"/>
                      <a:pt x="1152143" y="2182316"/>
                      <a:pt x="1174438" y="2182316"/>
                    </a:cubicBezTo>
                    <a:cubicBezTo>
                      <a:pt x="1196733" y="2182316"/>
                      <a:pt x="1214806" y="2164243"/>
                      <a:pt x="1214806" y="2141948"/>
                    </a:cubicBezTo>
                    <a:cubicBezTo>
                      <a:pt x="1214806" y="2119653"/>
                      <a:pt x="1196733" y="2101580"/>
                      <a:pt x="1174438" y="2101580"/>
                    </a:cubicBezTo>
                    <a:close/>
                    <a:moveTo>
                      <a:pt x="1090002" y="2101580"/>
                    </a:moveTo>
                    <a:cubicBezTo>
                      <a:pt x="1067707" y="2101580"/>
                      <a:pt x="1049634" y="2119653"/>
                      <a:pt x="1049634" y="2141948"/>
                    </a:cubicBezTo>
                    <a:cubicBezTo>
                      <a:pt x="1049634" y="2164243"/>
                      <a:pt x="1067707" y="2182316"/>
                      <a:pt x="1090002" y="2182316"/>
                    </a:cubicBezTo>
                    <a:cubicBezTo>
                      <a:pt x="1112297" y="2182316"/>
                      <a:pt x="1130370" y="2164243"/>
                      <a:pt x="1130370" y="2141948"/>
                    </a:cubicBezTo>
                    <a:cubicBezTo>
                      <a:pt x="1130370" y="2119653"/>
                      <a:pt x="1112297" y="2101580"/>
                      <a:pt x="1090002" y="2101580"/>
                    </a:cubicBezTo>
                    <a:close/>
                    <a:moveTo>
                      <a:pt x="1005565" y="2101580"/>
                    </a:moveTo>
                    <a:cubicBezTo>
                      <a:pt x="983270" y="2101580"/>
                      <a:pt x="965197" y="2119653"/>
                      <a:pt x="965197" y="2141948"/>
                    </a:cubicBezTo>
                    <a:cubicBezTo>
                      <a:pt x="965197" y="2164243"/>
                      <a:pt x="983270" y="2182316"/>
                      <a:pt x="1005565" y="2182316"/>
                    </a:cubicBezTo>
                    <a:cubicBezTo>
                      <a:pt x="1027860" y="2182316"/>
                      <a:pt x="1045933" y="2164243"/>
                      <a:pt x="1045933" y="2141948"/>
                    </a:cubicBezTo>
                    <a:cubicBezTo>
                      <a:pt x="1045933" y="2119653"/>
                      <a:pt x="1027860" y="2101580"/>
                      <a:pt x="1005565" y="2101580"/>
                    </a:cubicBezTo>
                    <a:close/>
                    <a:moveTo>
                      <a:pt x="921129" y="2101580"/>
                    </a:moveTo>
                    <a:cubicBezTo>
                      <a:pt x="898834" y="2101580"/>
                      <a:pt x="880761" y="2119653"/>
                      <a:pt x="880761" y="2141948"/>
                    </a:cubicBezTo>
                    <a:cubicBezTo>
                      <a:pt x="880761" y="2164243"/>
                      <a:pt x="898834" y="2182316"/>
                      <a:pt x="921129" y="2182316"/>
                    </a:cubicBezTo>
                    <a:cubicBezTo>
                      <a:pt x="943424" y="2182316"/>
                      <a:pt x="961497" y="2164243"/>
                      <a:pt x="961497" y="2141948"/>
                    </a:cubicBezTo>
                    <a:cubicBezTo>
                      <a:pt x="961497" y="2119653"/>
                      <a:pt x="943424" y="2101580"/>
                      <a:pt x="921129" y="2101580"/>
                    </a:cubicBezTo>
                    <a:close/>
                    <a:moveTo>
                      <a:pt x="836693" y="2101580"/>
                    </a:moveTo>
                    <a:cubicBezTo>
                      <a:pt x="814398" y="2101580"/>
                      <a:pt x="796325" y="2119653"/>
                      <a:pt x="796325" y="2141948"/>
                    </a:cubicBezTo>
                    <a:cubicBezTo>
                      <a:pt x="796325" y="2164243"/>
                      <a:pt x="814398" y="2182316"/>
                      <a:pt x="836693" y="2182316"/>
                    </a:cubicBezTo>
                    <a:cubicBezTo>
                      <a:pt x="858988" y="2182316"/>
                      <a:pt x="877061" y="2164243"/>
                      <a:pt x="877061" y="2141948"/>
                    </a:cubicBezTo>
                    <a:cubicBezTo>
                      <a:pt x="877061" y="2119653"/>
                      <a:pt x="858988" y="2101580"/>
                      <a:pt x="836693" y="2101580"/>
                    </a:cubicBezTo>
                    <a:close/>
                    <a:moveTo>
                      <a:pt x="752256" y="2101580"/>
                    </a:moveTo>
                    <a:cubicBezTo>
                      <a:pt x="729961" y="2101580"/>
                      <a:pt x="711888" y="2119653"/>
                      <a:pt x="711888" y="2141948"/>
                    </a:cubicBezTo>
                    <a:cubicBezTo>
                      <a:pt x="711888" y="2164243"/>
                      <a:pt x="729961" y="2182316"/>
                      <a:pt x="752256" y="2182316"/>
                    </a:cubicBezTo>
                    <a:cubicBezTo>
                      <a:pt x="774551" y="2182316"/>
                      <a:pt x="792624" y="2164243"/>
                      <a:pt x="792624" y="2141948"/>
                    </a:cubicBezTo>
                    <a:cubicBezTo>
                      <a:pt x="792624" y="2119653"/>
                      <a:pt x="774551" y="2101580"/>
                      <a:pt x="752256" y="2101580"/>
                    </a:cubicBezTo>
                    <a:close/>
                    <a:moveTo>
                      <a:pt x="667820" y="2101580"/>
                    </a:moveTo>
                    <a:cubicBezTo>
                      <a:pt x="645525" y="2101580"/>
                      <a:pt x="627452" y="2119653"/>
                      <a:pt x="627452" y="2141948"/>
                    </a:cubicBezTo>
                    <a:cubicBezTo>
                      <a:pt x="627452" y="2164243"/>
                      <a:pt x="645525" y="2182316"/>
                      <a:pt x="667820" y="2182316"/>
                    </a:cubicBezTo>
                    <a:cubicBezTo>
                      <a:pt x="690115" y="2182316"/>
                      <a:pt x="708188" y="2164243"/>
                      <a:pt x="708188" y="2141948"/>
                    </a:cubicBezTo>
                    <a:cubicBezTo>
                      <a:pt x="708188" y="2119653"/>
                      <a:pt x="690115" y="2101580"/>
                      <a:pt x="667820" y="2101580"/>
                    </a:cubicBezTo>
                    <a:close/>
                    <a:moveTo>
                      <a:pt x="583384" y="2101580"/>
                    </a:moveTo>
                    <a:cubicBezTo>
                      <a:pt x="561089" y="2101580"/>
                      <a:pt x="543016" y="2119653"/>
                      <a:pt x="543016" y="2141948"/>
                    </a:cubicBezTo>
                    <a:cubicBezTo>
                      <a:pt x="543016" y="2164243"/>
                      <a:pt x="561089" y="2182316"/>
                      <a:pt x="583384" y="2182316"/>
                    </a:cubicBezTo>
                    <a:cubicBezTo>
                      <a:pt x="605679" y="2182316"/>
                      <a:pt x="623752" y="2164243"/>
                      <a:pt x="623752" y="2141948"/>
                    </a:cubicBezTo>
                    <a:cubicBezTo>
                      <a:pt x="623752" y="2119653"/>
                      <a:pt x="605679" y="2101580"/>
                      <a:pt x="583384" y="2101580"/>
                    </a:cubicBezTo>
                    <a:close/>
                    <a:moveTo>
                      <a:pt x="498947" y="2101580"/>
                    </a:moveTo>
                    <a:cubicBezTo>
                      <a:pt x="476652" y="2101580"/>
                      <a:pt x="458579" y="2119653"/>
                      <a:pt x="458579" y="2141948"/>
                    </a:cubicBezTo>
                    <a:cubicBezTo>
                      <a:pt x="458579" y="2164243"/>
                      <a:pt x="476652" y="2182316"/>
                      <a:pt x="498947" y="2182316"/>
                    </a:cubicBezTo>
                    <a:cubicBezTo>
                      <a:pt x="521242" y="2182316"/>
                      <a:pt x="539315" y="2164243"/>
                      <a:pt x="539315" y="2141948"/>
                    </a:cubicBezTo>
                    <a:cubicBezTo>
                      <a:pt x="539315" y="2119653"/>
                      <a:pt x="521242" y="2101580"/>
                      <a:pt x="498947" y="2101580"/>
                    </a:cubicBezTo>
                    <a:close/>
                    <a:moveTo>
                      <a:pt x="414511" y="2101580"/>
                    </a:moveTo>
                    <a:cubicBezTo>
                      <a:pt x="392216" y="2101580"/>
                      <a:pt x="374143" y="2119653"/>
                      <a:pt x="374143" y="2141948"/>
                    </a:cubicBezTo>
                    <a:cubicBezTo>
                      <a:pt x="374143" y="2164243"/>
                      <a:pt x="392216" y="2182316"/>
                      <a:pt x="414511" y="2182316"/>
                    </a:cubicBezTo>
                    <a:cubicBezTo>
                      <a:pt x="436806" y="2182316"/>
                      <a:pt x="454879" y="2164243"/>
                      <a:pt x="454879" y="2141948"/>
                    </a:cubicBezTo>
                    <a:cubicBezTo>
                      <a:pt x="454879" y="2119653"/>
                      <a:pt x="436806" y="2101580"/>
                      <a:pt x="414511" y="2101580"/>
                    </a:cubicBezTo>
                    <a:close/>
                    <a:moveTo>
                      <a:pt x="330075" y="2101580"/>
                    </a:moveTo>
                    <a:cubicBezTo>
                      <a:pt x="307780" y="2101580"/>
                      <a:pt x="289707" y="2119653"/>
                      <a:pt x="289707" y="2141948"/>
                    </a:cubicBezTo>
                    <a:cubicBezTo>
                      <a:pt x="289707" y="2164243"/>
                      <a:pt x="307780" y="2182316"/>
                      <a:pt x="330075" y="2182316"/>
                    </a:cubicBezTo>
                    <a:cubicBezTo>
                      <a:pt x="352370" y="2182316"/>
                      <a:pt x="370443" y="2164243"/>
                      <a:pt x="370443" y="2141948"/>
                    </a:cubicBezTo>
                    <a:cubicBezTo>
                      <a:pt x="370443" y="2119653"/>
                      <a:pt x="352370" y="2101580"/>
                      <a:pt x="330075" y="2101580"/>
                    </a:cubicBezTo>
                    <a:close/>
                    <a:moveTo>
                      <a:pt x="245639" y="2101580"/>
                    </a:moveTo>
                    <a:cubicBezTo>
                      <a:pt x="223344" y="2101580"/>
                      <a:pt x="205271" y="2119653"/>
                      <a:pt x="205271" y="2141948"/>
                    </a:cubicBezTo>
                    <a:cubicBezTo>
                      <a:pt x="205271" y="2164243"/>
                      <a:pt x="223344" y="2182316"/>
                      <a:pt x="245639" y="2182316"/>
                    </a:cubicBezTo>
                    <a:cubicBezTo>
                      <a:pt x="267934" y="2182316"/>
                      <a:pt x="286007" y="2164243"/>
                      <a:pt x="286007" y="2141948"/>
                    </a:cubicBezTo>
                    <a:cubicBezTo>
                      <a:pt x="286007" y="2119653"/>
                      <a:pt x="267934" y="2101580"/>
                      <a:pt x="245639" y="2101580"/>
                    </a:cubicBezTo>
                    <a:close/>
                    <a:moveTo>
                      <a:pt x="161202" y="2101580"/>
                    </a:moveTo>
                    <a:cubicBezTo>
                      <a:pt x="138907" y="2101580"/>
                      <a:pt x="120834" y="2119653"/>
                      <a:pt x="120834" y="2141948"/>
                    </a:cubicBezTo>
                    <a:cubicBezTo>
                      <a:pt x="120834" y="2164243"/>
                      <a:pt x="138907" y="2182316"/>
                      <a:pt x="161202" y="2182316"/>
                    </a:cubicBezTo>
                    <a:cubicBezTo>
                      <a:pt x="183497" y="2182316"/>
                      <a:pt x="201570" y="2164243"/>
                      <a:pt x="201570" y="2141948"/>
                    </a:cubicBezTo>
                    <a:cubicBezTo>
                      <a:pt x="201570" y="2119653"/>
                      <a:pt x="183497" y="2101580"/>
                      <a:pt x="161202" y="2101580"/>
                    </a:cubicBezTo>
                    <a:close/>
                    <a:moveTo>
                      <a:pt x="76766" y="2101580"/>
                    </a:moveTo>
                    <a:cubicBezTo>
                      <a:pt x="54471" y="2101580"/>
                      <a:pt x="36398" y="2119653"/>
                      <a:pt x="36398" y="2141948"/>
                    </a:cubicBezTo>
                    <a:cubicBezTo>
                      <a:pt x="36398" y="2164243"/>
                      <a:pt x="54471" y="2182316"/>
                      <a:pt x="76766" y="2182316"/>
                    </a:cubicBezTo>
                    <a:cubicBezTo>
                      <a:pt x="99061" y="2182316"/>
                      <a:pt x="117134" y="2164243"/>
                      <a:pt x="117134" y="2141948"/>
                    </a:cubicBezTo>
                    <a:cubicBezTo>
                      <a:pt x="117134" y="2119653"/>
                      <a:pt x="99061" y="2101580"/>
                      <a:pt x="76766" y="2101580"/>
                    </a:cubicBezTo>
                    <a:close/>
                    <a:moveTo>
                      <a:pt x="1343312" y="2015531"/>
                    </a:moveTo>
                    <a:cubicBezTo>
                      <a:pt x="1321017" y="2015531"/>
                      <a:pt x="1302944" y="2033604"/>
                      <a:pt x="1302944" y="2055899"/>
                    </a:cubicBezTo>
                    <a:cubicBezTo>
                      <a:pt x="1302944" y="2078194"/>
                      <a:pt x="1321017" y="2096267"/>
                      <a:pt x="1343312" y="2096267"/>
                    </a:cubicBezTo>
                    <a:cubicBezTo>
                      <a:pt x="1365607" y="2096267"/>
                      <a:pt x="1383680" y="2078194"/>
                      <a:pt x="1383680" y="2055899"/>
                    </a:cubicBezTo>
                    <a:cubicBezTo>
                      <a:pt x="1383680" y="2033604"/>
                      <a:pt x="1365607" y="2015531"/>
                      <a:pt x="1343312" y="2015531"/>
                    </a:cubicBezTo>
                    <a:close/>
                    <a:moveTo>
                      <a:pt x="1258874" y="2015531"/>
                    </a:moveTo>
                    <a:cubicBezTo>
                      <a:pt x="1236579" y="2015531"/>
                      <a:pt x="1218506" y="2033604"/>
                      <a:pt x="1218506" y="2055899"/>
                    </a:cubicBezTo>
                    <a:cubicBezTo>
                      <a:pt x="1218506" y="2078194"/>
                      <a:pt x="1236579" y="2096267"/>
                      <a:pt x="1258874" y="2096267"/>
                    </a:cubicBezTo>
                    <a:cubicBezTo>
                      <a:pt x="1281169" y="2096267"/>
                      <a:pt x="1299242" y="2078194"/>
                      <a:pt x="1299242" y="2055899"/>
                    </a:cubicBezTo>
                    <a:cubicBezTo>
                      <a:pt x="1299242" y="2033604"/>
                      <a:pt x="1281169" y="2015531"/>
                      <a:pt x="1258874" y="2015531"/>
                    </a:cubicBezTo>
                    <a:close/>
                    <a:moveTo>
                      <a:pt x="1174438" y="2015531"/>
                    </a:moveTo>
                    <a:cubicBezTo>
                      <a:pt x="1152143" y="2015531"/>
                      <a:pt x="1134070" y="2033604"/>
                      <a:pt x="1134070" y="2055899"/>
                    </a:cubicBezTo>
                    <a:cubicBezTo>
                      <a:pt x="1134070" y="2078194"/>
                      <a:pt x="1152143" y="2096267"/>
                      <a:pt x="1174438" y="2096267"/>
                    </a:cubicBezTo>
                    <a:cubicBezTo>
                      <a:pt x="1196733" y="2096267"/>
                      <a:pt x="1214806" y="2078194"/>
                      <a:pt x="1214806" y="2055899"/>
                    </a:cubicBezTo>
                    <a:cubicBezTo>
                      <a:pt x="1214806" y="2033604"/>
                      <a:pt x="1196733" y="2015531"/>
                      <a:pt x="1174438" y="2015531"/>
                    </a:cubicBezTo>
                    <a:close/>
                    <a:moveTo>
                      <a:pt x="1090002" y="2015531"/>
                    </a:moveTo>
                    <a:cubicBezTo>
                      <a:pt x="1067707" y="2015531"/>
                      <a:pt x="1049634" y="2033604"/>
                      <a:pt x="1049634" y="2055899"/>
                    </a:cubicBezTo>
                    <a:cubicBezTo>
                      <a:pt x="1049634" y="2078194"/>
                      <a:pt x="1067707" y="2096267"/>
                      <a:pt x="1090002" y="2096267"/>
                    </a:cubicBezTo>
                    <a:cubicBezTo>
                      <a:pt x="1112297" y="2096267"/>
                      <a:pt x="1130370" y="2078194"/>
                      <a:pt x="1130370" y="2055899"/>
                    </a:cubicBezTo>
                    <a:cubicBezTo>
                      <a:pt x="1130370" y="2033604"/>
                      <a:pt x="1112297" y="2015531"/>
                      <a:pt x="1090002" y="2015531"/>
                    </a:cubicBezTo>
                    <a:close/>
                    <a:moveTo>
                      <a:pt x="1005565" y="2015531"/>
                    </a:moveTo>
                    <a:cubicBezTo>
                      <a:pt x="983270" y="2015531"/>
                      <a:pt x="965197" y="2033604"/>
                      <a:pt x="965197" y="2055899"/>
                    </a:cubicBezTo>
                    <a:cubicBezTo>
                      <a:pt x="965197" y="2078194"/>
                      <a:pt x="983270" y="2096267"/>
                      <a:pt x="1005565" y="2096267"/>
                    </a:cubicBezTo>
                    <a:cubicBezTo>
                      <a:pt x="1027860" y="2096267"/>
                      <a:pt x="1045933" y="2078194"/>
                      <a:pt x="1045933" y="2055899"/>
                    </a:cubicBezTo>
                    <a:cubicBezTo>
                      <a:pt x="1045933" y="2033604"/>
                      <a:pt x="1027860" y="2015531"/>
                      <a:pt x="1005565" y="2015531"/>
                    </a:cubicBezTo>
                    <a:close/>
                    <a:moveTo>
                      <a:pt x="921129" y="2015531"/>
                    </a:moveTo>
                    <a:cubicBezTo>
                      <a:pt x="898834" y="2015531"/>
                      <a:pt x="880761" y="2033604"/>
                      <a:pt x="880761" y="2055899"/>
                    </a:cubicBezTo>
                    <a:cubicBezTo>
                      <a:pt x="880761" y="2078194"/>
                      <a:pt x="898834" y="2096267"/>
                      <a:pt x="921129" y="2096267"/>
                    </a:cubicBezTo>
                    <a:cubicBezTo>
                      <a:pt x="943424" y="2096267"/>
                      <a:pt x="961497" y="2078194"/>
                      <a:pt x="961497" y="2055899"/>
                    </a:cubicBezTo>
                    <a:cubicBezTo>
                      <a:pt x="961497" y="2033604"/>
                      <a:pt x="943424" y="2015531"/>
                      <a:pt x="921129" y="2015531"/>
                    </a:cubicBezTo>
                    <a:close/>
                    <a:moveTo>
                      <a:pt x="836693" y="2015531"/>
                    </a:moveTo>
                    <a:cubicBezTo>
                      <a:pt x="814398" y="2015531"/>
                      <a:pt x="796325" y="2033604"/>
                      <a:pt x="796325" y="2055899"/>
                    </a:cubicBezTo>
                    <a:cubicBezTo>
                      <a:pt x="796325" y="2078194"/>
                      <a:pt x="814398" y="2096267"/>
                      <a:pt x="836693" y="2096267"/>
                    </a:cubicBezTo>
                    <a:cubicBezTo>
                      <a:pt x="858988" y="2096267"/>
                      <a:pt x="877061" y="2078194"/>
                      <a:pt x="877061" y="2055899"/>
                    </a:cubicBezTo>
                    <a:cubicBezTo>
                      <a:pt x="877061" y="2033604"/>
                      <a:pt x="858988" y="2015531"/>
                      <a:pt x="836693" y="2015531"/>
                    </a:cubicBezTo>
                    <a:close/>
                    <a:moveTo>
                      <a:pt x="752256" y="2015531"/>
                    </a:moveTo>
                    <a:cubicBezTo>
                      <a:pt x="729961" y="2015531"/>
                      <a:pt x="711888" y="2033604"/>
                      <a:pt x="711888" y="2055899"/>
                    </a:cubicBezTo>
                    <a:cubicBezTo>
                      <a:pt x="711888" y="2078194"/>
                      <a:pt x="729961" y="2096267"/>
                      <a:pt x="752256" y="2096267"/>
                    </a:cubicBezTo>
                    <a:cubicBezTo>
                      <a:pt x="774551" y="2096267"/>
                      <a:pt x="792624" y="2078194"/>
                      <a:pt x="792624" y="2055899"/>
                    </a:cubicBezTo>
                    <a:cubicBezTo>
                      <a:pt x="792624" y="2033604"/>
                      <a:pt x="774551" y="2015531"/>
                      <a:pt x="752256" y="2015531"/>
                    </a:cubicBezTo>
                    <a:close/>
                    <a:moveTo>
                      <a:pt x="667820" y="2015531"/>
                    </a:moveTo>
                    <a:cubicBezTo>
                      <a:pt x="645525" y="2015531"/>
                      <a:pt x="627452" y="2033604"/>
                      <a:pt x="627452" y="2055899"/>
                    </a:cubicBezTo>
                    <a:cubicBezTo>
                      <a:pt x="627452" y="2078194"/>
                      <a:pt x="645525" y="2096267"/>
                      <a:pt x="667820" y="2096267"/>
                    </a:cubicBezTo>
                    <a:cubicBezTo>
                      <a:pt x="690115" y="2096267"/>
                      <a:pt x="708188" y="2078194"/>
                      <a:pt x="708188" y="2055899"/>
                    </a:cubicBezTo>
                    <a:cubicBezTo>
                      <a:pt x="708188" y="2033604"/>
                      <a:pt x="690115" y="2015531"/>
                      <a:pt x="667820" y="2015531"/>
                    </a:cubicBezTo>
                    <a:close/>
                    <a:moveTo>
                      <a:pt x="583384" y="2015531"/>
                    </a:moveTo>
                    <a:cubicBezTo>
                      <a:pt x="561089" y="2015531"/>
                      <a:pt x="543016" y="2033604"/>
                      <a:pt x="543016" y="2055899"/>
                    </a:cubicBezTo>
                    <a:cubicBezTo>
                      <a:pt x="543016" y="2078194"/>
                      <a:pt x="561089" y="2096267"/>
                      <a:pt x="583384" y="2096267"/>
                    </a:cubicBezTo>
                    <a:cubicBezTo>
                      <a:pt x="605679" y="2096267"/>
                      <a:pt x="623752" y="2078194"/>
                      <a:pt x="623752" y="2055899"/>
                    </a:cubicBezTo>
                    <a:cubicBezTo>
                      <a:pt x="623752" y="2033604"/>
                      <a:pt x="605679" y="2015531"/>
                      <a:pt x="583384" y="2015531"/>
                    </a:cubicBezTo>
                    <a:close/>
                    <a:moveTo>
                      <a:pt x="498947" y="2015531"/>
                    </a:moveTo>
                    <a:cubicBezTo>
                      <a:pt x="476652" y="2015531"/>
                      <a:pt x="458579" y="2033604"/>
                      <a:pt x="458579" y="2055899"/>
                    </a:cubicBezTo>
                    <a:cubicBezTo>
                      <a:pt x="458579" y="2078194"/>
                      <a:pt x="476652" y="2096267"/>
                      <a:pt x="498947" y="2096267"/>
                    </a:cubicBezTo>
                    <a:cubicBezTo>
                      <a:pt x="521242" y="2096267"/>
                      <a:pt x="539315" y="2078194"/>
                      <a:pt x="539315" y="2055899"/>
                    </a:cubicBezTo>
                    <a:cubicBezTo>
                      <a:pt x="539315" y="2033604"/>
                      <a:pt x="521242" y="2015531"/>
                      <a:pt x="498947" y="2015531"/>
                    </a:cubicBezTo>
                    <a:close/>
                    <a:moveTo>
                      <a:pt x="414511" y="2015531"/>
                    </a:moveTo>
                    <a:cubicBezTo>
                      <a:pt x="392216" y="2015531"/>
                      <a:pt x="374143" y="2033604"/>
                      <a:pt x="374143" y="2055899"/>
                    </a:cubicBezTo>
                    <a:cubicBezTo>
                      <a:pt x="374143" y="2078194"/>
                      <a:pt x="392216" y="2096267"/>
                      <a:pt x="414511" y="2096267"/>
                    </a:cubicBezTo>
                    <a:cubicBezTo>
                      <a:pt x="436806" y="2096267"/>
                      <a:pt x="454879" y="2078194"/>
                      <a:pt x="454879" y="2055899"/>
                    </a:cubicBezTo>
                    <a:cubicBezTo>
                      <a:pt x="454879" y="2033604"/>
                      <a:pt x="436806" y="2015531"/>
                      <a:pt x="414511" y="2015531"/>
                    </a:cubicBezTo>
                    <a:close/>
                    <a:moveTo>
                      <a:pt x="330075" y="2015531"/>
                    </a:moveTo>
                    <a:cubicBezTo>
                      <a:pt x="307780" y="2015531"/>
                      <a:pt x="289707" y="2033604"/>
                      <a:pt x="289707" y="2055899"/>
                    </a:cubicBezTo>
                    <a:cubicBezTo>
                      <a:pt x="289707" y="2078194"/>
                      <a:pt x="307780" y="2096267"/>
                      <a:pt x="330075" y="2096267"/>
                    </a:cubicBezTo>
                    <a:cubicBezTo>
                      <a:pt x="352370" y="2096267"/>
                      <a:pt x="370443" y="2078194"/>
                      <a:pt x="370443" y="2055899"/>
                    </a:cubicBezTo>
                    <a:cubicBezTo>
                      <a:pt x="370443" y="2033604"/>
                      <a:pt x="352370" y="2015531"/>
                      <a:pt x="330075" y="2015531"/>
                    </a:cubicBezTo>
                    <a:close/>
                    <a:moveTo>
                      <a:pt x="245639" y="2015531"/>
                    </a:moveTo>
                    <a:cubicBezTo>
                      <a:pt x="223344" y="2015531"/>
                      <a:pt x="205271" y="2033604"/>
                      <a:pt x="205271" y="2055899"/>
                    </a:cubicBezTo>
                    <a:cubicBezTo>
                      <a:pt x="205271" y="2078194"/>
                      <a:pt x="223344" y="2096267"/>
                      <a:pt x="245639" y="2096267"/>
                    </a:cubicBezTo>
                    <a:cubicBezTo>
                      <a:pt x="267934" y="2096267"/>
                      <a:pt x="286007" y="2078194"/>
                      <a:pt x="286007" y="2055899"/>
                    </a:cubicBezTo>
                    <a:cubicBezTo>
                      <a:pt x="286007" y="2033604"/>
                      <a:pt x="267934" y="2015531"/>
                      <a:pt x="245639" y="2015531"/>
                    </a:cubicBezTo>
                    <a:close/>
                    <a:moveTo>
                      <a:pt x="161202" y="2015531"/>
                    </a:moveTo>
                    <a:cubicBezTo>
                      <a:pt x="138907" y="2015531"/>
                      <a:pt x="120834" y="2033604"/>
                      <a:pt x="120834" y="2055899"/>
                    </a:cubicBezTo>
                    <a:cubicBezTo>
                      <a:pt x="120834" y="2078194"/>
                      <a:pt x="138907" y="2096267"/>
                      <a:pt x="161202" y="2096267"/>
                    </a:cubicBezTo>
                    <a:cubicBezTo>
                      <a:pt x="183497" y="2096267"/>
                      <a:pt x="201570" y="2078194"/>
                      <a:pt x="201570" y="2055899"/>
                    </a:cubicBezTo>
                    <a:cubicBezTo>
                      <a:pt x="201570" y="2033604"/>
                      <a:pt x="183497" y="2015531"/>
                      <a:pt x="161202" y="2015531"/>
                    </a:cubicBezTo>
                    <a:close/>
                    <a:moveTo>
                      <a:pt x="76766" y="2015531"/>
                    </a:moveTo>
                    <a:cubicBezTo>
                      <a:pt x="54471" y="2015531"/>
                      <a:pt x="36398" y="2033604"/>
                      <a:pt x="36398" y="2055899"/>
                    </a:cubicBezTo>
                    <a:cubicBezTo>
                      <a:pt x="36398" y="2078194"/>
                      <a:pt x="54471" y="2096267"/>
                      <a:pt x="76766" y="2096267"/>
                    </a:cubicBezTo>
                    <a:cubicBezTo>
                      <a:pt x="99061" y="2096267"/>
                      <a:pt x="117134" y="2078194"/>
                      <a:pt x="117134" y="2055899"/>
                    </a:cubicBezTo>
                    <a:cubicBezTo>
                      <a:pt x="117134" y="2033604"/>
                      <a:pt x="99061" y="2015531"/>
                      <a:pt x="76766" y="2015531"/>
                    </a:cubicBezTo>
                    <a:close/>
                    <a:moveTo>
                      <a:pt x="1343312" y="1929482"/>
                    </a:moveTo>
                    <a:cubicBezTo>
                      <a:pt x="1321017" y="1929482"/>
                      <a:pt x="1302944" y="1947555"/>
                      <a:pt x="1302944" y="1969850"/>
                    </a:cubicBezTo>
                    <a:cubicBezTo>
                      <a:pt x="1302944" y="1992145"/>
                      <a:pt x="1321017" y="2010218"/>
                      <a:pt x="1343312" y="2010218"/>
                    </a:cubicBezTo>
                    <a:cubicBezTo>
                      <a:pt x="1365607" y="2010218"/>
                      <a:pt x="1383680" y="1992145"/>
                      <a:pt x="1383680" y="1969850"/>
                    </a:cubicBezTo>
                    <a:cubicBezTo>
                      <a:pt x="1383680" y="1947555"/>
                      <a:pt x="1365607" y="1929482"/>
                      <a:pt x="1343312" y="1929482"/>
                    </a:cubicBezTo>
                    <a:close/>
                    <a:moveTo>
                      <a:pt x="1258874" y="1929482"/>
                    </a:moveTo>
                    <a:cubicBezTo>
                      <a:pt x="1236579" y="1929482"/>
                      <a:pt x="1218506" y="1947555"/>
                      <a:pt x="1218506" y="1969850"/>
                    </a:cubicBezTo>
                    <a:cubicBezTo>
                      <a:pt x="1218506" y="1992145"/>
                      <a:pt x="1236579" y="2010218"/>
                      <a:pt x="1258874" y="2010218"/>
                    </a:cubicBezTo>
                    <a:cubicBezTo>
                      <a:pt x="1281169" y="2010218"/>
                      <a:pt x="1299242" y="1992145"/>
                      <a:pt x="1299242" y="1969850"/>
                    </a:cubicBezTo>
                    <a:cubicBezTo>
                      <a:pt x="1299242" y="1947555"/>
                      <a:pt x="1281169" y="1929482"/>
                      <a:pt x="1258874" y="1929482"/>
                    </a:cubicBezTo>
                    <a:close/>
                    <a:moveTo>
                      <a:pt x="1174438" y="1929482"/>
                    </a:moveTo>
                    <a:cubicBezTo>
                      <a:pt x="1152143" y="1929482"/>
                      <a:pt x="1134070" y="1947555"/>
                      <a:pt x="1134070" y="1969850"/>
                    </a:cubicBezTo>
                    <a:cubicBezTo>
                      <a:pt x="1134070" y="1992145"/>
                      <a:pt x="1152143" y="2010218"/>
                      <a:pt x="1174438" y="2010218"/>
                    </a:cubicBezTo>
                    <a:cubicBezTo>
                      <a:pt x="1196733" y="2010218"/>
                      <a:pt x="1214806" y="1992145"/>
                      <a:pt x="1214806" y="1969850"/>
                    </a:cubicBezTo>
                    <a:cubicBezTo>
                      <a:pt x="1214806" y="1947555"/>
                      <a:pt x="1196733" y="1929482"/>
                      <a:pt x="1174438" y="1929482"/>
                    </a:cubicBezTo>
                    <a:close/>
                    <a:moveTo>
                      <a:pt x="1090002" y="1929482"/>
                    </a:moveTo>
                    <a:cubicBezTo>
                      <a:pt x="1067707" y="1929482"/>
                      <a:pt x="1049634" y="1947555"/>
                      <a:pt x="1049634" y="1969850"/>
                    </a:cubicBezTo>
                    <a:cubicBezTo>
                      <a:pt x="1049634" y="1992145"/>
                      <a:pt x="1067707" y="2010218"/>
                      <a:pt x="1090002" y="2010218"/>
                    </a:cubicBezTo>
                    <a:cubicBezTo>
                      <a:pt x="1112297" y="2010218"/>
                      <a:pt x="1130370" y="1992145"/>
                      <a:pt x="1130370" y="1969850"/>
                    </a:cubicBezTo>
                    <a:cubicBezTo>
                      <a:pt x="1130370" y="1947555"/>
                      <a:pt x="1112297" y="1929482"/>
                      <a:pt x="1090002" y="1929482"/>
                    </a:cubicBezTo>
                    <a:close/>
                    <a:moveTo>
                      <a:pt x="1005565" y="1929482"/>
                    </a:moveTo>
                    <a:cubicBezTo>
                      <a:pt x="983270" y="1929482"/>
                      <a:pt x="965197" y="1947555"/>
                      <a:pt x="965197" y="1969850"/>
                    </a:cubicBezTo>
                    <a:cubicBezTo>
                      <a:pt x="965197" y="1992145"/>
                      <a:pt x="983270" y="2010218"/>
                      <a:pt x="1005565" y="2010218"/>
                    </a:cubicBezTo>
                    <a:cubicBezTo>
                      <a:pt x="1027860" y="2010218"/>
                      <a:pt x="1045933" y="1992145"/>
                      <a:pt x="1045933" y="1969850"/>
                    </a:cubicBezTo>
                    <a:cubicBezTo>
                      <a:pt x="1045933" y="1947555"/>
                      <a:pt x="1027860" y="1929482"/>
                      <a:pt x="1005565" y="1929482"/>
                    </a:cubicBezTo>
                    <a:close/>
                    <a:moveTo>
                      <a:pt x="921129" y="1929482"/>
                    </a:moveTo>
                    <a:cubicBezTo>
                      <a:pt x="898834" y="1929482"/>
                      <a:pt x="880761" y="1947555"/>
                      <a:pt x="880761" y="1969850"/>
                    </a:cubicBezTo>
                    <a:cubicBezTo>
                      <a:pt x="880761" y="1992145"/>
                      <a:pt x="898834" y="2010218"/>
                      <a:pt x="921129" y="2010218"/>
                    </a:cubicBezTo>
                    <a:cubicBezTo>
                      <a:pt x="943424" y="2010218"/>
                      <a:pt x="961497" y="1992145"/>
                      <a:pt x="961497" y="1969850"/>
                    </a:cubicBezTo>
                    <a:cubicBezTo>
                      <a:pt x="961497" y="1947555"/>
                      <a:pt x="943424" y="1929482"/>
                      <a:pt x="921129" y="1929482"/>
                    </a:cubicBezTo>
                    <a:close/>
                    <a:moveTo>
                      <a:pt x="836693" y="1929482"/>
                    </a:moveTo>
                    <a:cubicBezTo>
                      <a:pt x="814398" y="1929482"/>
                      <a:pt x="796325" y="1947555"/>
                      <a:pt x="796325" y="1969850"/>
                    </a:cubicBezTo>
                    <a:cubicBezTo>
                      <a:pt x="796325" y="1992145"/>
                      <a:pt x="814398" y="2010218"/>
                      <a:pt x="836693" y="2010218"/>
                    </a:cubicBezTo>
                    <a:cubicBezTo>
                      <a:pt x="858988" y="2010218"/>
                      <a:pt x="877061" y="1992145"/>
                      <a:pt x="877061" y="1969850"/>
                    </a:cubicBezTo>
                    <a:cubicBezTo>
                      <a:pt x="877061" y="1947555"/>
                      <a:pt x="858988" y="1929482"/>
                      <a:pt x="836693" y="1929482"/>
                    </a:cubicBezTo>
                    <a:close/>
                    <a:moveTo>
                      <a:pt x="752256" y="1929482"/>
                    </a:moveTo>
                    <a:cubicBezTo>
                      <a:pt x="729961" y="1929482"/>
                      <a:pt x="711888" y="1947555"/>
                      <a:pt x="711888" y="1969850"/>
                    </a:cubicBezTo>
                    <a:cubicBezTo>
                      <a:pt x="711888" y="1992145"/>
                      <a:pt x="729961" y="2010218"/>
                      <a:pt x="752256" y="2010218"/>
                    </a:cubicBezTo>
                    <a:cubicBezTo>
                      <a:pt x="774551" y="2010218"/>
                      <a:pt x="792624" y="1992145"/>
                      <a:pt x="792624" y="1969850"/>
                    </a:cubicBezTo>
                    <a:cubicBezTo>
                      <a:pt x="792624" y="1947555"/>
                      <a:pt x="774551" y="1929482"/>
                      <a:pt x="752256" y="1929482"/>
                    </a:cubicBezTo>
                    <a:close/>
                    <a:moveTo>
                      <a:pt x="667820" y="1929482"/>
                    </a:moveTo>
                    <a:cubicBezTo>
                      <a:pt x="645525" y="1929482"/>
                      <a:pt x="627452" y="1947555"/>
                      <a:pt x="627452" y="1969850"/>
                    </a:cubicBezTo>
                    <a:cubicBezTo>
                      <a:pt x="627452" y="1992145"/>
                      <a:pt x="645525" y="2010218"/>
                      <a:pt x="667820" y="2010218"/>
                    </a:cubicBezTo>
                    <a:cubicBezTo>
                      <a:pt x="690115" y="2010218"/>
                      <a:pt x="708188" y="1992145"/>
                      <a:pt x="708188" y="1969850"/>
                    </a:cubicBezTo>
                    <a:cubicBezTo>
                      <a:pt x="708188" y="1947555"/>
                      <a:pt x="690115" y="1929482"/>
                      <a:pt x="667820" y="1929482"/>
                    </a:cubicBezTo>
                    <a:close/>
                    <a:moveTo>
                      <a:pt x="583384" y="1929482"/>
                    </a:moveTo>
                    <a:cubicBezTo>
                      <a:pt x="561089" y="1929482"/>
                      <a:pt x="543016" y="1947555"/>
                      <a:pt x="543016" y="1969850"/>
                    </a:cubicBezTo>
                    <a:cubicBezTo>
                      <a:pt x="543016" y="1992145"/>
                      <a:pt x="561089" y="2010218"/>
                      <a:pt x="583384" y="2010218"/>
                    </a:cubicBezTo>
                    <a:cubicBezTo>
                      <a:pt x="605679" y="2010218"/>
                      <a:pt x="623752" y="1992145"/>
                      <a:pt x="623752" y="1969850"/>
                    </a:cubicBezTo>
                    <a:cubicBezTo>
                      <a:pt x="623752" y="1947555"/>
                      <a:pt x="605679" y="1929482"/>
                      <a:pt x="583384" y="1929482"/>
                    </a:cubicBezTo>
                    <a:close/>
                    <a:moveTo>
                      <a:pt x="498947" y="1929482"/>
                    </a:moveTo>
                    <a:cubicBezTo>
                      <a:pt x="476652" y="1929482"/>
                      <a:pt x="458579" y="1947555"/>
                      <a:pt x="458579" y="1969850"/>
                    </a:cubicBezTo>
                    <a:cubicBezTo>
                      <a:pt x="458579" y="1992145"/>
                      <a:pt x="476652" y="2010218"/>
                      <a:pt x="498947" y="2010218"/>
                    </a:cubicBezTo>
                    <a:cubicBezTo>
                      <a:pt x="521242" y="2010218"/>
                      <a:pt x="539315" y="1992145"/>
                      <a:pt x="539315" y="1969850"/>
                    </a:cubicBezTo>
                    <a:cubicBezTo>
                      <a:pt x="539315" y="1947555"/>
                      <a:pt x="521242" y="1929482"/>
                      <a:pt x="498947" y="1929482"/>
                    </a:cubicBezTo>
                    <a:close/>
                    <a:moveTo>
                      <a:pt x="414511" y="1929482"/>
                    </a:moveTo>
                    <a:cubicBezTo>
                      <a:pt x="392216" y="1929482"/>
                      <a:pt x="374143" y="1947555"/>
                      <a:pt x="374143" y="1969850"/>
                    </a:cubicBezTo>
                    <a:cubicBezTo>
                      <a:pt x="374143" y="1992145"/>
                      <a:pt x="392216" y="2010218"/>
                      <a:pt x="414511" y="2010218"/>
                    </a:cubicBezTo>
                    <a:cubicBezTo>
                      <a:pt x="436806" y="2010218"/>
                      <a:pt x="454879" y="1992145"/>
                      <a:pt x="454879" y="1969850"/>
                    </a:cubicBezTo>
                    <a:cubicBezTo>
                      <a:pt x="454879" y="1947555"/>
                      <a:pt x="436806" y="1929482"/>
                      <a:pt x="414511" y="1929482"/>
                    </a:cubicBezTo>
                    <a:close/>
                    <a:moveTo>
                      <a:pt x="330075" y="1929482"/>
                    </a:moveTo>
                    <a:cubicBezTo>
                      <a:pt x="307780" y="1929482"/>
                      <a:pt x="289707" y="1947555"/>
                      <a:pt x="289707" y="1969850"/>
                    </a:cubicBezTo>
                    <a:cubicBezTo>
                      <a:pt x="289707" y="1992145"/>
                      <a:pt x="307780" y="2010218"/>
                      <a:pt x="330075" y="2010218"/>
                    </a:cubicBezTo>
                    <a:cubicBezTo>
                      <a:pt x="352370" y="2010218"/>
                      <a:pt x="370443" y="1992145"/>
                      <a:pt x="370443" y="1969850"/>
                    </a:cubicBezTo>
                    <a:cubicBezTo>
                      <a:pt x="370443" y="1947555"/>
                      <a:pt x="352370" y="1929482"/>
                      <a:pt x="330075" y="1929482"/>
                    </a:cubicBezTo>
                    <a:close/>
                    <a:moveTo>
                      <a:pt x="245639" y="1929482"/>
                    </a:moveTo>
                    <a:cubicBezTo>
                      <a:pt x="223344" y="1929482"/>
                      <a:pt x="205271" y="1947555"/>
                      <a:pt x="205271" y="1969850"/>
                    </a:cubicBezTo>
                    <a:cubicBezTo>
                      <a:pt x="205271" y="1992145"/>
                      <a:pt x="223344" y="2010218"/>
                      <a:pt x="245639" y="2010218"/>
                    </a:cubicBezTo>
                    <a:cubicBezTo>
                      <a:pt x="267934" y="2010218"/>
                      <a:pt x="286007" y="1992145"/>
                      <a:pt x="286007" y="1969850"/>
                    </a:cubicBezTo>
                    <a:cubicBezTo>
                      <a:pt x="286007" y="1947555"/>
                      <a:pt x="267934" y="1929482"/>
                      <a:pt x="245639" y="1929482"/>
                    </a:cubicBezTo>
                    <a:close/>
                    <a:moveTo>
                      <a:pt x="161202" y="1929482"/>
                    </a:moveTo>
                    <a:cubicBezTo>
                      <a:pt x="138907" y="1929482"/>
                      <a:pt x="120834" y="1947555"/>
                      <a:pt x="120834" y="1969850"/>
                    </a:cubicBezTo>
                    <a:cubicBezTo>
                      <a:pt x="120834" y="1992145"/>
                      <a:pt x="138907" y="2010218"/>
                      <a:pt x="161202" y="2010218"/>
                    </a:cubicBezTo>
                    <a:cubicBezTo>
                      <a:pt x="183497" y="2010218"/>
                      <a:pt x="201570" y="1992145"/>
                      <a:pt x="201570" y="1969850"/>
                    </a:cubicBezTo>
                    <a:cubicBezTo>
                      <a:pt x="201570" y="1947555"/>
                      <a:pt x="183497" y="1929482"/>
                      <a:pt x="161202" y="1929482"/>
                    </a:cubicBezTo>
                    <a:close/>
                    <a:moveTo>
                      <a:pt x="76766" y="1929482"/>
                    </a:moveTo>
                    <a:cubicBezTo>
                      <a:pt x="54471" y="1929482"/>
                      <a:pt x="36398" y="1947555"/>
                      <a:pt x="36398" y="1969850"/>
                    </a:cubicBezTo>
                    <a:cubicBezTo>
                      <a:pt x="36398" y="1992145"/>
                      <a:pt x="54471" y="2010218"/>
                      <a:pt x="76766" y="2010218"/>
                    </a:cubicBezTo>
                    <a:cubicBezTo>
                      <a:pt x="99061" y="2010218"/>
                      <a:pt x="117134" y="1992145"/>
                      <a:pt x="117134" y="1969850"/>
                    </a:cubicBezTo>
                    <a:cubicBezTo>
                      <a:pt x="117134" y="1947555"/>
                      <a:pt x="99061" y="1929482"/>
                      <a:pt x="76766" y="1929482"/>
                    </a:cubicBezTo>
                    <a:close/>
                    <a:moveTo>
                      <a:pt x="1343312" y="1843433"/>
                    </a:moveTo>
                    <a:cubicBezTo>
                      <a:pt x="1321017" y="1843433"/>
                      <a:pt x="1302944" y="1861506"/>
                      <a:pt x="1302944" y="1883801"/>
                    </a:cubicBezTo>
                    <a:cubicBezTo>
                      <a:pt x="1302944" y="1906096"/>
                      <a:pt x="1321017" y="1924169"/>
                      <a:pt x="1343312" y="1924169"/>
                    </a:cubicBezTo>
                    <a:cubicBezTo>
                      <a:pt x="1365607" y="1924169"/>
                      <a:pt x="1383680" y="1906096"/>
                      <a:pt x="1383680" y="1883801"/>
                    </a:cubicBezTo>
                    <a:cubicBezTo>
                      <a:pt x="1383680" y="1861506"/>
                      <a:pt x="1365607" y="1843433"/>
                      <a:pt x="1343312" y="1843433"/>
                    </a:cubicBezTo>
                    <a:close/>
                    <a:moveTo>
                      <a:pt x="1258874" y="1843433"/>
                    </a:moveTo>
                    <a:cubicBezTo>
                      <a:pt x="1236579" y="1843433"/>
                      <a:pt x="1218506" y="1861506"/>
                      <a:pt x="1218506" y="1883801"/>
                    </a:cubicBezTo>
                    <a:cubicBezTo>
                      <a:pt x="1218506" y="1906096"/>
                      <a:pt x="1236579" y="1924169"/>
                      <a:pt x="1258874" y="1924169"/>
                    </a:cubicBezTo>
                    <a:cubicBezTo>
                      <a:pt x="1281169" y="1924169"/>
                      <a:pt x="1299242" y="1906096"/>
                      <a:pt x="1299242" y="1883801"/>
                    </a:cubicBezTo>
                    <a:cubicBezTo>
                      <a:pt x="1299242" y="1861506"/>
                      <a:pt x="1281169" y="1843433"/>
                      <a:pt x="1258874" y="1843433"/>
                    </a:cubicBezTo>
                    <a:close/>
                    <a:moveTo>
                      <a:pt x="1174438" y="1843433"/>
                    </a:moveTo>
                    <a:cubicBezTo>
                      <a:pt x="1152143" y="1843433"/>
                      <a:pt x="1134070" y="1861506"/>
                      <a:pt x="1134070" y="1883801"/>
                    </a:cubicBezTo>
                    <a:cubicBezTo>
                      <a:pt x="1134070" y="1906096"/>
                      <a:pt x="1152143" y="1924169"/>
                      <a:pt x="1174438" y="1924169"/>
                    </a:cubicBezTo>
                    <a:cubicBezTo>
                      <a:pt x="1196733" y="1924169"/>
                      <a:pt x="1214806" y="1906096"/>
                      <a:pt x="1214806" y="1883801"/>
                    </a:cubicBezTo>
                    <a:cubicBezTo>
                      <a:pt x="1214806" y="1861506"/>
                      <a:pt x="1196733" y="1843433"/>
                      <a:pt x="1174438" y="1843433"/>
                    </a:cubicBezTo>
                    <a:close/>
                    <a:moveTo>
                      <a:pt x="1090002" y="1843433"/>
                    </a:moveTo>
                    <a:cubicBezTo>
                      <a:pt x="1067707" y="1843433"/>
                      <a:pt x="1049634" y="1861506"/>
                      <a:pt x="1049634" y="1883801"/>
                    </a:cubicBezTo>
                    <a:cubicBezTo>
                      <a:pt x="1049634" y="1906096"/>
                      <a:pt x="1067707" y="1924169"/>
                      <a:pt x="1090002" y="1924169"/>
                    </a:cubicBezTo>
                    <a:cubicBezTo>
                      <a:pt x="1112297" y="1924169"/>
                      <a:pt x="1130370" y="1906096"/>
                      <a:pt x="1130370" y="1883801"/>
                    </a:cubicBezTo>
                    <a:cubicBezTo>
                      <a:pt x="1130370" y="1861506"/>
                      <a:pt x="1112297" y="1843433"/>
                      <a:pt x="1090002" y="1843433"/>
                    </a:cubicBezTo>
                    <a:close/>
                    <a:moveTo>
                      <a:pt x="1005565" y="1843433"/>
                    </a:moveTo>
                    <a:cubicBezTo>
                      <a:pt x="983270" y="1843433"/>
                      <a:pt x="965197" y="1861506"/>
                      <a:pt x="965197" y="1883801"/>
                    </a:cubicBezTo>
                    <a:cubicBezTo>
                      <a:pt x="965197" y="1906096"/>
                      <a:pt x="983270" y="1924169"/>
                      <a:pt x="1005565" y="1924169"/>
                    </a:cubicBezTo>
                    <a:cubicBezTo>
                      <a:pt x="1027860" y="1924169"/>
                      <a:pt x="1045933" y="1906096"/>
                      <a:pt x="1045933" y="1883801"/>
                    </a:cubicBezTo>
                    <a:cubicBezTo>
                      <a:pt x="1045933" y="1861506"/>
                      <a:pt x="1027860" y="1843433"/>
                      <a:pt x="1005565" y="1843433"/>
                    </a:cubicBezTo>
                    <a:close/>
                    <a:moveTo>
                      <a:pt x="921129" y="1843433"/>
                    </a:moveTo>
                    <a:cubicBezTo>
                      <a:pt x="898834" y="1843433"/>
                      <a:pt x="880761" y="1861506"/>
                      <a:pt x="880761" y="1883801"/>
                    </a:cubicBezTo>
                    <a:cubicBezTo>
                      <a:pt x="880761" y="1906096"/>
                      <a:pt x="898834" y="1924169"/>
                      <a:pt x="921129" y="1924169"/>
                    </a:cubicBezTo>
                    <a:cubicBezTo>
                      <a:pt x="943424" y="1924169"/>
                      <a:pt x="961497" y="1906096"/>
                      <a:pt x="961497" y="1883801"/>
                    </a:cubicBezTo>
                    <a:cubicBezTo>
                      <a:pt x="961497" y="1861506"/>
                      <a:pt x="943424" y="1843433"/>
                      <a:pt x="921129" y="1843433"/>
                    </a:cubicBezTo>
                    <a:close/>
                    <a:moveTo>
                      <a:pt x="836693" y="1843433"/>
                    </a:moveTo>
                    <a:cubicBezTo>
                      <a:pt x="814398" y="1843433"/>
                      <a:pt x="796325" y="1861506"/>
                      <a:pt x="796325" y="1883801"/>
                    </a:cubicBezTo>
                    <a:cubicBezTo>
                      <a:pt x="796325" y="1906096"/>
                      <a:pt x="814398" y="1924169"/>
                      <a:pt x="836693" y="1924169"/>
                    </a:cubicBezTo>
                    <a:cubicBezTo>
                      <a:pt x="858988" y="1924169"/>
                      <a:pt x="877061" y="1906096"/>
                      <a:pt x="877061" y="1883801"/>
                    </a:cubicBezTo>
                    <a:cubicBezTo>
                      <a:pt x="877061" y="1861506"/>
                      <a:pt x="858988" y="1843433"/>
                      <a:pt x="836693" y="1843433"/>
                    </a:cubicBezTo>
                    <a:close/>
                    <a:moveTo>
                      <a:pt x="752256" y="1843433"/>
                    </a:moveTo>
                    <a:cubicBezTo>
                      <a:pt x="729961" y="1843433"/>
                      <a:pt x="711888" y="1861506"/>
                      <a:pt x="711888" y="1883801"/>
                    </a:cubicBezTo>
                    <a:cubicBezTo>
                      <a:pt x="711888" y="1906096"/>
                      <a:pt x="729961" y="1924169"/>
                      <a:pt x="752256" y="1924169"/>
                    </a:cubicBezTo>
                    <a:cubicBezTo>
                      <a:pt x="774551" y="1924169"/>
                      <a:pt x="792624" y="1906096"/>
                      <a:pt x="792624" y="1883801"/>
                    </a:cubicBezTo>
                    <a:cubicBezTo>
                      <a:pt x="792624" y="1861506"/>
                      <a:pt x="774551" y="1843433"/>
                      <a:pt x="752256" y="1843433"/>
                    </a:cubicBezTo>
                    <a:close/>
                    <a:moveTo>
                      <a:pt x="667820" y="1843433"/>
                    </a:moveTo>
                    <a:cubicBezTo>
                      <a:pt x="645525" y="1843433"/>
                      <a:pt x="627452" y="1861506"/>
                      <a:pt x="627452" y="1883801"/>
                    </a:cubicBezTo>
                    <a:cubicBezTo>
                      <a:pt x="627452" y="1906096"/>
                      <a:pt x="645525" y="1924169"/>
                      <a:pt x="667820" y="1924169"/>
                    </a:cubicBezTo>
                    <a:cubicBezTo>
                      <a:pt x="690115" y="1924169"/>
                      <a:pt x="708188" y="1906096"/>
                      <a:pt x="708188" y="1883801"/>
                    </a:cubicBezTo>
                    <a:cubicBezTo>
                      <a:pt x="708188" y="1861506"/>
                      <a:pt x="690115" y="1843433"/>
                      <a:pt x="667820" y="1843433"/>
                    </a:cubicBezTo>
                    <a:close/>
                    <a:moveTo>
                      <a:pt x="583384" y="1843433"/>
                    </a:moveTo>
                    <a:cubicBezTo>
                      <a:pt x="561089" y="1843433"/>
                      <a:pt x="543016" y="1861506"/>
                      <a:pt x="543016" y="1883801"/>
                    </a:cubicBezTo>
                    <a:cubicBezTo>
                      <a:pt x="543016" y="1906096"/>
                      <a:pt x="561089" y="1924169"/>
                      <a:pt x="583384" y="1924169"/>
                    </a:cubicBezTo>
                    <a:cubicBezTo>
                      <a:pt x="605679" y="1924169"/>
                      <a:pt x="623752" y="1906096"/>
                      <a:pt x="623752" y="1883801"/>
                    </a:cubicBezTo>
                    <a:cubicBezTo>
                      <a:pt x="623752" y="1861506"/>
                      <a:pt x="605679" y="1843433"/>
                      <a:pt x="583384" y="1843433"/>
                    </a:cubicBezTo>
                    <a:close/>
                    <a:moveTo>
                      <a:pt x="498947" y="1843433"/>
                    </a:moveTo>
                    <a:cubicBezTo>
                      <a:pt x="476652" y="1843433"/>
                      <a:pt x="458579" y="1861506"/>
                      <a:pt x="458579" y="1883801"/>
                    </a:cubicBezTo>
                    <a:cubicBezTo>
                      <a:pt x="458579" y="1906096"/>
                      <a:pt x="476652" y="1924169"/>
                      <a:pt x="498947" y="1924169"/>
                    </a:cubicBezTo>
                    <a:cubicBezTo>
                      <a:pt x="521242" y="1924169"/>
                      <a:pt x="539315" y="1906096"/>
                      <a:pt x="539315" y="1883801"/>
                    </a:cubicBezTo>
                    <a:cubicBezTo>
                      <a:pt x="539315" y="1861506"/>
                      <a:pt x="521242" y="1843433"/>
                      <a:pt x="498947" y="1843433"/>
                    </a:cubicBezTo>
                    <a:close/>
                    <a:moveTo>
                      <a:pt x="414511" y="1843433"/>
                    </a:moveTo>
                    <a:cubicBezTo>
                      <a:pt x="392216" y="1843433"/>
                      <a:pt x="374143" y="1861506"/>
                      <a:pt x="374143" y="1883801"/>
                    </a:cubicBezTo>
                    <a:cubicBezTo>
                      <a:pt x="374143" y="1906096"/>
                      <a:pt x="392216" y="1924169"/>
                      <a:pt x="414511" y="1924169"/>
                    </a:cubicBezTo>
                    <a:cubicBezTo>
                      <a:pt x="436806" y="1924169"/>
                      <a:pt x="454879" y="1906096"/>
                      <a:pt x="454879" y="1883801"/>
                    </a:cubicBezTo>
                    <a:cubicBezTo>
                      <a:pt x="454879" y="1861506"/>
                      <a:pt x="436806" y="1843433"/>
                      <a:pt x="414511" y="1843433"/>
                    </a:cubicBezTo>
                    <a:close/>
                    <a:moveTo>
                      <a:pt x="330075" y="1843433"/>
                    </a:moveTo>
                    <a:cubicBezTo>
                      <a:pt x="307780" y="1843433"/>
                      <a:pt x="289707" y="1861506"/>
                      <a:pt x="289707" y="1883801"/>
                    </a:cubicBezTo>
                    <a:cubicBezTo>
                      <a:pt x="289707" y="1906096"/>
                      <a:pt x="307780" y="1924169"/>
                      <a:pt x="330075" y="1924169"/>
                    </a:cubicBezTo>
                    <a:cubicBezTo>
                      <a:pt x="352370" y="1924169"/>
                      <a:pt x="370443" y="1906096"/>
                      <a:pt x="370443" y="1883801"/>
                    </a:cubicBezTo>
                    <a:cubicBezTo>
                      <a:pt x="370443" y="1861506"/>
                      <a:pt x="352370" y="1843433"/>
                      <a:pt x="330075" y="1843433"/>
                    </a:cubicBezTo>
                    <a:close/>
                    <a:moveTo>
                      <a:pt x="245639" y="1843433"/>
                    </a:moveTo>
                    <a:cubicBezTo>
                      <a:pt x="223344" y="1843433"/>
                      <a:pt x="205271" y="1861506"/>
                      <a:pt x="205271" y="1883801"/>
                    </a:cubicBezTo>
                    <a:cubicBezTo>
                      <a:pt x="205271" y="1906096"/>
                      <a:pt x="223344" y="1924169"/>
                      <a:pt x="245639" y="1924169"/>
                    </a:cubicBezTo>
                    <a:cubicBezTo>
                      <a:pt x="267934" y="1924169"/>
                      <a:pt x="286007" y="1906096"/>
                      <a:pt x="286007" y="1883801"/>
                    </a:cubicBezTo>
                    <a:cubicBezTo>
                      <a:pt x="286007" y="1861506"/>
                      <a:pt x="267934" y="1843433"/>
                      <a:pt x="245639" y="1843433"/>
                    </a:cubicBezTo>
                    <a:close/>
                    <a:moveTo>
                      <a:pt x="161202" y="1843433"/>
                    </a:moveTo>
                    <a:cubicBezTo>
                      <a:pt x="138907" y="1843433"/>
                      <a:pt x="120834" y="1861506"/>
                      <a:pt x="120834" y="1883801"/>
                    </a:cubicBezTo>
                    <a:cubicBezTo>
                      <a:pt x="120834" y="1906096"/>
                      <a:pt x="138907" y="1924169"/>
                      <a:pt x="161202" y="1924169"/>
                    </a:cubicBezTo>
                    <a:cubicBezTo>
                      <a:pt x="183497" y="1924169"/>
                      <a:pt x="201570" y="1906096"/>
                      <a:pt x="201570" y="1883801"/>
                    </a:cubicBezTo>
                    <a:cubicBezTo>
                      <a:pt x="201570" y="1861506"/>
                      <a:pt x="183497" y="1843433"/>
                      <a:pt x="161202" y="1843433"/>
                    </a:cubicBezTo>
                    <a:close/>
                    <a:moveTo>
                      <a:pt x="76766" y="1843433"/>
                    </a:moveTo>
                    <a:cubicBezTo>
                      <a:pt x="54471" y="1843433"/>
                      <a:pt x="36398" y="1861506"/>
                      <a:pt x="36398" y="1883801"/>
                    </a:cubicBezTo>
                    <a:cubicBezTo>
                      <a:pt x="36398" y="1906096"/>
                      <a:pt x="54471" y="1924169"/>
                      <a:pt x="76766" y="1924169"/>
                    </a:cubicBezTo>
                    <a:cubicBezTo>
                      <a:pt x="99061" y="1924169"/>
                      <a:pt x="117134" y="1906096"/>
                      <a:pt x="117134" y="1883801"/>
                    </a:cubicBezTo>
                    <a:cubicBezTo>
                      <a:pt x="117134" y="1861506"/>
                      <a:pt x="99061" y="1843433"/>
                      <a:pt x="76766" y="1843433"/>
                    </a:cubicBezTo>
                    <a:close/>
                    <a:moveTo>
                      <a:pt x="1343312" y="1757383"/>
                    </a:moveTo>
                    <a:cubicBezTo>
                      <a:pt x="1321017" y="1757383"/>
                      <a:pt x="1302944" y="1775456"/>
                      <a:pt x="1302944" y="1797751"/>
                    </a:cubicBezTo>
                    <a:cubicBezTo>
                      <a:pt x="1302944" y="1820046"/>
                      <a:pt x="1321017" y="1838119"/>
                      <a:pt x="1343312" y="1838119"/>
                    </a:cubicBezTo>
                    <a:cubicBezTo>
                      <a:pt x="1365607" y="1838119"/>
                      <a:pt x="1383680" y="1820046"/>
                      <a:pt x="1383680" y="1797751"/>
                    </a:cubicBezTo>
                    <a:cubicBezTo>
                      <a:pt x="1383680" y="1775456"/>
                      <a:pt x="1365607" y="1757383"/>
                      <a:pt x="1343312" y="1757383"/>
                    </a:cubicBezTo>
                    <a:close/>
                    <a:moveTo>
                      <a:pt x="1258874" y="1757383"/>
                    </a:moveTo>
                    <a:cubicBezTo>
                      <a:pt x="1236579" y="1757383"/>
                      <a:pt x="1218506" y="1775456"/>
                      <a:pt x="1218506" y="1797751"/>
                    </a:cubicBezTo>
                    <a:cubicBezTo>
                      <a:pt x="1218506" y="1820046"/>
                      <a:pt x="1236579" y="1838119"/>
                      <a:pt x="1258874" y="1838119"/>
                    </a:cubicBezTo>
                    <a:cubicBezTo>
                      <a:pt x="1281169" y="1838119"/>
                      <a:pt x="1299242" y="1820046"/>
                      <a:pt x="1299242" y="1797751"/>
                    </a:cubicBezTo>
                    <a:cubicBezTo>
                      <a:pt x="1299242" y="1775456"/>
                      <a:pt x="1281169" y="1757383"/>
                      <a:pt x="1258874" y="1757383"/>
                    </a:cubicBezTo>
                    <a:close/>
                    <a:moveTo>
                      <a:pt x="1174438" y="1757383"/>
                    </a:moveTo>
                    <a:cubicBezTo>
                      <a:pt x="1152143" y="1757383"/>
                      <a:pt x="1134070" y="1775456"/>
                      <a:pt x="1134070" y="1797751"/>
                    </a:cubicBezTo>
                    <a:cubicBezTo>
                      <a:pt x="1134070" y="1820046"/>
                      <a:pt x="1152143" y="1838119"/>
                      <a:pt x="1174438" y="1838119"/>
                    </a:cubicBezTo>
                    <a:cubicBezTo>
                      <a:pt x="1196733" y="1838119"/>
                      <a:pt x="1214806" y="1820046"/>
                      <a:pt x="1214806" y="1797751"/>
                    </a:cubicBezTo>
                    <a:cubicBezTo>
                      <a:pt x="1214806" y="1775456"/>
                      <a:pt x="1196733" y="1757383"/>
                      <a:pt x="1174438" y="1757383"/>
                    </a:cubicBezTo>
                    <a:close/>
                    <a:moveTo>
                      <a:pt x="1090002" y="1757383"/>
                    </a:moveTo>
                    <a:cubicBezTo>
                      <a:pt x="1067707" y="1757383"/>
                      <a:pt x="1049634" y="1775456"/>
                      <a:pt x="1049634" y="1797751"/>
                    </a:cubicBezTo>
                    <a:cubicBezTo>
                      <a:pt x="1049634" y="1820046"/>
                      <a:pt x="1067707" y="1838119"/>
                      <a:pt x="1090002" y="1838119"/>
                    </a:cubicBezTo>
                    <a:cubicBezTo>
                      <a:pt x="1112297" y="1838119"/>
                      <a:pt x="1130370" y="1820046"/>
                      <a:pt x="1130370" y="1797751"/>
                    </a:cubicBezTo>
                    <a:cubicBezTo>
                      <a:pt x="1130370" y="1775456"/>
                      <a:pt x="1112297" y="1757383"/>
                      <a:pt x="1090002" y="1757383"/>
                    </a:cubicBezTo>
                    <a:close/>
                    <a:moveTo>
                      <a:pt x="1005565" y="1757383"/>
                    </a:moveTo>
                    <a:cubicBezTo>
                      <a:pt x="983270" y="1757383"/>
                      <a:pt x="965197" y="1775456"/>
                      <a:pt x="965197" y="1797751"/>
                    </a:cubicBezTo>
                    <a:cubicBezTo>
                      <a:pt x="965197" y="1820046"/>
                      <a:pt x="983270" y="1838119"/>
                      <a:pt x="1005565" y="1838119"/>
                    </a:cubicBezTo>
                    <a:cubicBezTo>
                      <a:pt x="1027860" y="1838119"/>
                      <a:pt x="1045933" y="1820046"/>
                      <a:pt x="1045933" y="1797751"/>
                    </a:cubicBezTo>
                    <a:cubicBezTo>
                      <a:pt x="1045933" y="1775456"/>
                      <a:pt x="1027860" y="1757383"/>
                      <a:pt x="1005565" y="1757383"/>
                    </a:cubicBezTo>
                    <a:close/>
                    <a:moveTo>
                      <a:pt x="921129" y="1757383"/>
                    </a:moveTo>
                    <a:cubicBezTo>
                      <a:pt x="898834" y="1757383"/>
                      <a:pt x="880761" y="1775456"/>
                      <a:pt x="880761" y="1797751"/>
                    </a:cubicBezTo>
                    <a:cubicBezTo>
                      <a:pt x="880761" y="1820046"/>
                      <a:pt x="898834" y="1838119"/>
                      <a:pt x="921129" y="1838119"/>
                    </a:cubicBezTo>
                    <a:cubicBezTo>
                      <a:pt x="943424" y="1838119"/>
                      <a:pt x="961497" y="1820046"/>
                      <a:pt x="961497" y="1797751"/>
                    </a:cubicBezTo>
                    <a:cubicBezTo>
                      <a:pt x="961497" y="1775456"/>
                      <a:pt x="943424" y="1757383"/>
                      <a:pt x="921129" y="1757383"/>
                    </a:cubicBezTo>
                    <a:close/>
                    <a:moveTo>
                      <a:pt x="836693" y="1757383"/>
                    </a:moveTo>
                    <a:cubicBezTo>
                      <a:pt x="814398" y="1757383"/>
                      <a:pt x="796325" y="1775456"/>
                      <a:pt x="796325" y="1797751"/>
                    </a:cubicBezTo>
                    <a:cubicBezTo>
                      <a:pt x="796325" y="1820046"/>
                      <a:pt x="814398" y="1838119"/>
                      <a:pt x="836693" y="1838119"/>
                    </a:cubicBezTo>
                    <a:cubicBezTo>
                      <a:pt x="858988" y="1838119"/>
                      <a:pt x="877061" y="1820046"/>
                      <a:pt x="877061" y="1797751"/>
                    </a:cubicBezTo>
                    <a:cubicBezTo>
                      <a:pt x="877061" y="1775456"/>
                      <a:pt x="858988" y="1757383"/>
                      <a:pt x="836693" y="1757383"/>
                    </a:cubicBezTo>
                    <a:close/>
                    <a:moveTo>
                      <a:pt x="752256" y="1757383"/>
                    </a:moveTo>
                    <a:cubicBezTo>
                      <a:pt x="729961" y="1757383"/>
                      <a:pt x="711888" y="1775456"/>
                      <a:pt x="711888" y="1797751"/>
                    </a:cubicBezTo>
                    <a:cubicBezTo>
                      <a:pt x="711888" y="1820046"/>
                      <a:pt x="729961" y="1838119"/>
                      <a:pt x="752256" y="1838119"/>
                    </a:cubicBezTo>
                    <a:cubicBezTo>
                      <a:pt x="774551" y="1838119"/>
                      <a:pt x="792624" y="1820046"/>
                      <a:pt x="792624" y="1797751"/>
                    </a:cubicBezTo>
                    <a:cubicBezTo>
                      <a:pt x="792624" y="1775456"/>
                      <a:pt x="774551" y="1757383"/>
                      <a:pt x="752256" y="1757383"/>
                    </a:cubicBezTo>
                    <a:close/>
                    <a:moveTo>
                      <a:pt x="667820" y="1757383"/>
                    </a:moveTo>
                    <a:cubicBezTo>
                      <a:pt x="645525" y="1757383"/>
                      <a:pt x="627452" y="1775456"/>
                      <a:pt x="627452" y="1797751"/>
                    </a:cubicBezTo>
                    <a:cubicBezTo>
                      <a:pt x="627452" y="1820046"/>
                      <a:pt x="645525" y="1838119"/>
                      <a:pt x="667820" y="1838119"/>
                    </a:cubicBezTo>
                    <a:cubicBezTo>
                      <a:pt x="690115" y="1838119"/>
                      <a:pt x="708188" y="1820046"/>
                      <a:pt x="708188" y="1797751"/>
                    </a:cubicBezTo>
                    <a:cubicBezTo>
                      <a:pt x="708188" y="1775456"/>
                      <a:pt x="690115" y="1757383"/>
                      <a:pt x="667820" y="1757383"/>
                    </a:cubicBezTo>
                    <a:close/>
                    <a:moveTo>
                      <a:pt x="583384" y="1757383"/>
                    </a:moveTo>
                    <a:cubicBezTo>
                      <a:pt x="561089" y="1757383"/>
                      <a:pt x="543016" y="1775456"/>
                      <a:pt x="543016" y="1797751"/>
                    </a:cubicBezTo>
                    <a:cubicBezTo>
                      <a:pt x="543016" y="1820046"/>
                      <a:pt x="561089" y="1838119"/>
                      <a:pt x="583384" y="1838119"/>
                    </a:cubicBezTo>
                    <a:cubicBezTo>
                      <a:pt x="605679" y="1838119"/>
                      <a:pt x="623752" y="1820046"/>
                      <a:pt x="623752" y="1797751"/>
                    </a:cubicBezTo>
                    <a:cubicBezTo>
                      <a:pt x="623752" y="1775456"/>
                      <a:pt x="605679" y="1757383"/>
                      <a:pt x="583384" y="1757383"/>
                    </a:cubicBezTo>
                    <a:close/>
                    <a:moveTo>
                      <a:pt x="498947" y="1757383"/>
                    </a:moveTo>
                    <a:cubicBezTo>
                      <a:pt x="476652" y="1757383"/>
                      <a:pt x="458579" y="1775456"/>
                      <a:pt x="458579" y="1797751"/>
                    </a:cubicBezTo>
                    <a:cubicBezTo>
                      <a:pt x="458579" y="1820046"/>
                      <a:pt x="476652" y="1838119"/>
                      <a:pt x="498947" y="1838119"/>
                    </a:cubicBezTo>
                    <a:cubicBezTo>
                      <a:pt x="521242" y="1838119"/>
                      <a:pt x="539315" y="1820046"/>
                      <a:pt x="539315" y="1797751"/>
                    </a:cubicBezTo>
                    <a:cubicBezTo>
                      <a:pt x="539315" y="1775456"/>
                      <a:pt x="521242" y="1757383"/>
                      <a:pt x="498947" y="1757383"/>
                    </a:cubicBezTo>
                    <a:close/>
                    <a:moveTo>
                      <a:pt x="414511" y="1757383"/>
                    </a:moveTo>
                    <a:cubicBezTo>
                      <a:pt x="392216" y="1757383"/>
                      <a:pt x="374143" y="1775456"/>
                      <a:pt x="374143" y="1797751"/>
                    </a:cubicBezTo>
                    <a:cubicBezTo>
                      <a:pt x="374143" y="1820046"/>
                      <a:pt x="392216" y="1838119"/>
                      <a:pt x="414511" y="1838119"/>
                    </a:cubicBezTo>
                    <a:cubicBezTo>
                      <a:pt x="436806" y="1838119"/>
                      <a:pt x="454879" y="1820046"/>
                      <a:pt x="454879" y="1797751"/>
                    </a:cubicBezTo>
                    <a:cubicBezTo>
                      <a:pt x="454879" y="1775456"/>
                      <a:pt x="436806" y="1757383"/>
                      <a:pt x="414511" y="1757383"/>
                    </a:cubicBezTo>
                    <a:close/>
                    <a:moveTo>
                      <a:pt x="330075" y="1757383"/>
                    </a:moveTo>
                    <a:cubicBezTo>
                      <a:pt x="307780" y="1757383"/>
                      <a:pt x="289707" y="1775456"/>
                      <a:pt x="289707" y="1797751"/>
                    </a:cubicBezTo>
                    <a:cubicBezTo>
                      <a:pt x="289707" y="1820046"/>
                      <a:pt x="307780" y="1838119"/>
                      <a:pt x="330075" y="1838119"/>
                    </a:cubicBezTo>
                    <a:cubicBezTo>
                      <a:pt x="352370" y="1838119"/>
                      <a:pt x="370443" y="1820046"/>
                      <a:pt x="370443" y="1797751"/>
                    </a:cubicBezTo>
                    <a:cubicBezTo>
                      <a:pt x="370443" y="1775456"/>
                      <a:pt x="352370" y="1757383"/>
                      <a:pt x="330075" y="1757383"/>
                    </a:cubicBezTo>
                    <a:close/>
                    <a:moveTo>
                      <a:pt x="245639" y="1757383"/>
                    </a:moveTo>
                    <a:cubicBezTo>
                      <a:pt x="223344" y="1757383"/>
                      <a:pt x="205271" y="1775456"/>
                      <a:pt x="205271" y="1797751"/>
                    </a:cubicBezTo>
                    <a:cubicBezTo>
                      <a:pt x="205271" y="1820046"/>
                      <a:pt x="223344" y="1838119"/>
                      <a:pt x="245639" y="1838119"/>
                    </a:cubicBezTo>
                    <a:cubicBezTo>
                      <a:pt x="267934" y="1838119"/>
                      <a:pt x="286007" y="1820046"/>
                      <a:pt x="286007" y="1797751"/>
                    </a:cubicBezTo>
                    <a:cubicBezTo>
                      <a:pt x="286007" y="1775456"/>
                      <a:pt x="267934" y="1757383"/>
                      <a:pt x="245639" y="1757383"/>
                    </a:cubicBezTo>
                    <a:close/>
                    <a:moveTo>
                      <a:pt x="161202" y="1757383"/>
                    </a:moveTo>
                    <a:cubicBezTo>
                      <a:pt x="138907" y="1757383"/>
                      <a:pt x="120834" y="1775456"/>
                      <a:pt x="120834" y="1797751"/>
                    </a:cubicBezTo>
                    <a:cubicBezTo>
                      <a:pt x="120834" y="1820046"/>
                      <a:pt x="138907" y="1838119"/>
                      <a:pt x="161202" y="1838119"/>
                    </a:cubicBezTo>
                    <a:cubicBezTo>
                      <a:pt x="183497" y="1838119"/>
                      <a:pt x="201570" y="1820046"/>
                      <a:pt x="201570" y="1797751"/>
                    </a:cubicBezTo>
                    <a:cubicBezTo>
                      <a:pt x="201570" y="1775456"/>
                      <a:pt x="183497" y="1757383"/>
                      <a:pt x="161202" y="1757383"/>
                    </a:cubicBezTo>
                    <a:close/>
                    <a:moveTo>
                      <a:pt x="76766" y="1757383"/>
                    </a:moveTo>
                    <a:cubicBezTo>
                      <a:pt x="54471" y="1757383"/>
                      <a:pt x="36398" y="1775456"/>
                      <a:pt x="36398" y="1797751"/>
                    </a:cubicBezTo>
                    <a:cubicBezTo>
                      <a:pt x="36398" y="1820046"/>
                      <a:pt x="54471" y="1838119"/>
                      <a:pt x="76766" y="1838119"/>
                    </a:cubicBezTo>
                    <a:cubicBezTo>
                      <a:pt x="99061" y="1838119"/>
                      <a:pt x="117134" y="1820046"/>
                      <a:pt x="117134" y="1797751"/>
                    </a:cubicBezTo>
                    <a:cubicBezTo>
                      <a:pt x="117134" y="1775456"/>
                      <a:pt x="99061" y="1757383"/>
                      <a:pt x="76766" y="1757383"/>
                    </a:cubicBezTo>
                    <a:close/>
                    <a:moveTo>
                      <a:pt x="1343312" y="1671334"/>
                    </a:moveTo>
                    <a:cubicBezTo>
                      <a:pt x="1321017" y="1671334"/>
                      <a:pt x="1302944" y="1689407"/>
                      <a:pt x="1302944" y="1711702"/>
                    </a:cubicBezTo>
                    <a:cubicBezTo>
                      <a:pt x="1302944" y="1733997"/>
                      <a:pt x="1321017" y="1752070"/>
                      <a:pt x="1343312" y="1752070"/>
                    </a:cubicBezTo>
                    <a:cubicBezTo>
                      <a:pt x="1365607" y="1752070"/>
                      <a:pt x="1383680" y="1733997"/>
                      <a:pt x="1383680" y="1711702"/>
                    </a:cubicBezTo>
                    <a:cubicBezTo>
                      <a:pt x="1383680" y="1689407"/>
                      <a:pt x="1365607" y="1671334"/>
                      <a:pt x="1343312" y="1671334"/>
                    </a:cubicBezTo>
                    <a:close/>
                    <a:moveTo>
                      <a:pt x="1258874" y="1671334"/>
                    </a:moveTo>
                    <a:cubicBezTo>
                      <a:pt x="1236579" y="1671334"/>
                      <a:pt x="1218506" y="1689407"/>
                      <a:pt x="1218506" y="1711702"/>
                    </a:cubicBezTo>
                    <a:cubicBezTo>
                      <a:pt x="1218506" y="1733997"/>
                      <a:pt x="1236579" y="1752070"/>
                      <a:pt x="1258874" y="1752070"/>
                    </a:cubicBezTo>
                    <a:cubicBezTo>
                      <a:pt x="1281169" y="1752070"/>
                      <a:pt x="1299242" y="1733997"/>
                      <a:pt x="1299242" y="1711702"/>
                    </a:cubicBezTo>
                    <a:cubicBezTo>
                      <a:pt x="1299242" y="1689407"/>
                      <a:pt x="1281169" y="1671334"/>
                      <a:pt x="1258874" y="1671334"/>
                    </a:cubicBezTo>
                    <a:close/>
                    <a:moveTo>
                      <a:pt x="1174438" y="1671334"/>
                    </a:moveTo>
                    <a:cubicBezTo>
                      <a:pt x="1152143" y="1671334"/>
                      <a:pt x="1134070" y="1689407"/>
                      <a:pt x="1134070" y="1711702"/>
                    </a:cubicBezTo>
                    <a:cubicBezTo>
                      <a:pt x="1134070" y="1733997"/>
                      <a:pt x="1152143" y="1752070"/>
                      <a:pt x="1174438" y="1752070"/>
                    </a:cubicBezTo>
                    <a:cubicBezTo>
                      <a:pt x="1196733" y="1752070"/>
                      <a:pt x="1214806" y="1733997"/>
                      <a:pt x="1214806" y="1711702"/>
                    </a:cubicBezTo>
                    <a:cubicBezTo>
                      <a:pt x="1214806" y="1689407"/>
                      <a:pt x="1196733" y="1671334"/>
                      <a:pt x="1174438" y="1671334"/>
                    </a:cubicBezTo>
                    <a:close/>
                    <a:moveTo>
                      <a:pt x="1090002" y="1671334"/>
                    </a:moveTo>
                    <a:cubicBezTo>
                      <a:pt x="1067707" y="1671334"/>
                      <a:pt x="1049634" y="1689407"/>
                      <a:pt x="1049634" y="1711702"/>
                    </a:cubicBezTo>
                    <a:cubicBezTo>
                      <a:pt x="1049634" y="1733997"/>
                      <a:pt x="1067707" y="1752070"/>
                      <a:pt x="1090002" y="1752070"/>
                    </a:cubicBezTo>
                    <a:cubicBezTo>
                      <a:pt x="1112297" y="1752070"/>
                      <a:pt x="1130370" y="1733997"/>
                      <a:pt x="1130370" y="1711702"/>
                    </a:cubicBezTo>
                    <a:cubicBezTo>
                      <a:pt x="1130370" y="1689407"/>
                      <a:pt x="1112297" y="1671334"/>
                      <a:pt x="1090002" y="1671334"/>
                    </a:cubicBezTo>
                    <a:close/>
                    <a:moveTo>
                      <a:pt x="1005565" y="1671334"/>
                    </a:moveTo>
                    <a:cubicBezTo>
                      <a:pt x="983270" y="1671334"/>
                      <a:pt x="965197" y="1689407"/>
                      <a:pt x="965197" y="1711702"/>
                    </a:cubicBezTo>
                    <a:cubicBezTo>
                      <a:pt x="965197" y="1733997"/>
                      <a:pt x="983270" y="1752070"/>
                      <a:pt x="1005565" y="1752070"/>
                    </a:cubicBezTo>
                    <a:cubicBezTo>
                      <a:pt x="1027860" y="1752070"/>
                      <a:pt x="1045933" y="1733997"/>
                      <a:pt x="1045933" y="1711702"/>
                    </a:cubicBezTo>
                    <a:cubicBezTo>
                      <a:pt x="1045933" y="1689407"/>
                      <a:pt x="1027860" y="1671334"/>
                      <a:pt x="1005565" y="1671334"/>
                    </a:cubicBezTo>
                    <a:close/>
                    <a:moveTo>
                      <a:pt x="921129" y="1671334"/>
                    </a:moveTo>
                    <a:cubicBezTo>
                      <a:pt x="898834" y="1671334"/>
                      <a:pt x="880761" y="1689407"/>
                      <a:pt x="880761" y="1711702"/>
                    </a:cubicBezTo>
                    <a:cubicBezTo>
                      <a:pt x="880761" y="1733997"/>
                      <a:pt x="898834" y="1752070"/>
                      <a:pt x="921129" y="1752070"/>
                    </a:cubicBezTo>
                    <a:cubicBezTo>
                      <a:pt x="943424" y="1752070"/>
                      <a:pt x="961497" y="1733997"/>
                      <a:pt x="961497" y="1711702"/>
                    </a:cubicBezTo>
                    <a:cubicBezTo>
                      <a:pt x="961497" y="1689407"/>
                      <a:pt x="943424" y="1671334"/>
                      <a:pt x="921129" y="1671334"/>
                    </a:cubicBezTo>
                    <a:close/>
                    <a:moveTo>
                      <a:pt x="836693" y="1671334"/>
                    </a:moveTo>
                    <a:cubicBezTo>
                      <a:pt x="814398" y="1671334"/>
                      <a:pt x="796325" y="1689407"/>
                      <a:pt x="796325" y="1711702"/>
                    </a:cubicBezTo>
                    <a:cubicBezTo>
                      <a:pt x="796325" y="1733997"/>
                      <a:pt x="814398" y="1752070"/>
                      <a:pt x="836693" y="1752070"/>
                    </a:cubicBezTo>
                    <a:cubicBezTo>
                      <a:pt x="858988" y="1752070"/>
                      <a:pt x="877061" y="1733997"/>
                      <a:pt x="877061" y="1711702"/>
                    </a:cubicBezTo>
                    <a:cubicBezTo>
                      <a:pt x="877061" y="1689407"/>
                      <a:pt x="858988" y="1671334"/>
                      <a:pt x="836693" y="1671334"/>
                    </a:cubicBezTo>
                    <a:close/>
                    <a:moveTo>
                      <a:pt x="752256" y="1671334"/>
                    </a:moveTo>
                    <a:cubicBezTo>
                      <a:pt x="729961" y="1671334"/>
                      <a:pt x="711888" y="1689407"/>
                      <a:pt x="711888" y="1711702"/>
                    </a:cubicBezTo>
                    <a:cubicBezTo>
                      <a:pt x="711888" y="1733997"/>
                      <a:pt x="729961" y="1752070"/>
                      <a:pt x="752256" y="1752070"/>
                    </a:cubicBezTo>
                    <a:cubicBezTo>
                      <a:pt x="774551" y="1752070"/>
                      <a:pt x="792624" y="1733997"/>
                      <a:pt x="792624" y="1711702"/>
                    </a:cubicBezTo>
                    <a:cubicBezTo>
                      <a:pt x="792624" y="1689407"/>
                      <a:pt x="774551" y="1671334"/>
                      <a:pt x="752256" y="1671334"/>
                    </a:cubicBezTo>
                    <a:close/>
                    <a:moveTo>
                      <a:pt x="667820" y="1671334"/>
                    </a:moveTo>
                    <a:cubicBezTo>
                      <a:pt x="645525" y="1671334"/>
                      <a:pt x="627452" y="1689407"/>
                      <a:pt x="627452" y="1711702"/>
                    </a:cubicBezTo>
                    <a:cubicBezTo>
                      <a:pt x="627452" y="1733997"/>
                      <a:pt x="645525" y="1752070"/>
                      <a:pt x="667820" y="1752070"/>
                    </a:cubicBezTo>
                    <a:cubicBezTo>
                      <a:pt x="690115" y="1752070"/>
                      <a:pt x="708188" y="1733997"/>
                      <a:pt x="708188" y="1711702"/>
                    </a:cubicBezTo>
                    <a:cubicBezTo>
                      <a:pt x="708188" y="1689407"/>
                      <a:pt x="690115" y="1671334"/>
                      <a:pt x="667820" y="1671334"/>
                    </a:cubicBezTo>
                    <a:close/>
                    <a:moveTo>
                      <a:pt x="583384" y="1671334"/>
                    </a:moveTo>
                    <a:cubicBezTo>
                      <a:pt x="561089" y="1671334"/>
                      <a:pt x="543016" y="1689407"/>
                      <a:pt x="543016" y="1711702"/>
                    </a:cubicBezTo>
                    <a:cubicBezTo>
                      <a:pt x="543016" y="1733997"/>
                      <a:pt x="561089" y="1752070"/>
                      <a:pt x="583384" y="1752070"/>
                    </a:cubicBezTo>
                    <a:cubicBezTo>
                      <a:pt x="605679" y="1752070"/>
                      <a:pt x="623752" y="1733997"/>
                      <a:pt x="623752" y="1711702"/>
                    </a:cubicBezTo>
                    <a:cubicBezTo>
                      <a:pt x="623752" y="1689407"/>
                      <a:pt x="605679" y="1671334"/>
                      <a:pt x="583384" y="1671334"/>
                    </a:cubicBezTo>
                    <a:close/>
                    <a:moveTo>
                      <a:pt x="498947" y="1671334"/>
                    </a:moveTo>
                    <a:cubicBezTo>
                      <a:pt x="476652" y="1671334"/>
                      <a:pt x="458579" y="1689407"/>
                      <a:pt x="458579" y="1711702"/>
                    </a:cubicBezTo>
                    <a:cubicBezTo>
                      <a:pt x="458579" y="1733997"/>
                      <a:pt x="476652" y="1752070"/>
                      <a:pt x="498947" y="1752070"/>
                    </a:cubicBezTo>
                    <a:cubicBezTo>
                      <a:pt x="521242" y="1752070"/>
                      <a:pt x="539315" y="1733997"/>
                      <a:pt x="539315" y="1711702"/>
                    </a:cubicBezTo>
                    <a:cubicBezTo>
                      <a:pt x="539315" y="1689407"/>
                      <a:pt x="521242" y="1671334"/>
                      <a:pt x="498947" y="1671334"/>
                    </a:cubicBezTo>
                    <a:close/>
                    <a:moveTo>
                      <a:pt x="414511" y="1671334"/>
                    </a:moveTo>
                    <a:cubicBezTo>
                      <a:pt x="392216" y="1671334"/>
                      <a:pt x="374143" y="1689407"/>
                      <a:pt x="374143" y="1711702"/>
                    </a:cubicBezTo>
                    <a:cubicBezTo>
                      <a:pt x="374143" y="1733997"/>
                      <a:pt x="392216" y="1752070"/>
                      <a:pt x="414511" y="1752070"/>
                    </a:cubicBezTo>
                    <a:cubicBezTo>
                      <a:pt x="436806" y="1752070"/>
                      <a:pt x="454879" y="1733997"/>
                      <a:pt x="454879" y="1711702"/>
                    </a:cubicBezTo>
                    <a:cubicBezTo>
                      <a:pt x="454879" y="1689407"/>
                      <a:pt x="436806" y="1671334"/>
                      <a:pt x="414511" y="1671334"/>
                    </a:cubicBezTo>
                    <a:close/>
                    <a:moveTo>
                      <a:pt x="330075" y="1671334"/>
                    </a:moveTo>
                    <a:cubicBezTo>
                      <a:pt x="307780" y="1671334"/>
                      <a:pt x="289707" y="1689407"/>
                      <a:pt x="289707" y="1711702"/>
                    </a:cubicBezTo>
                    <a:cubicBezTo>
                      <a:pt x="289707" y="1733997"/>
                      <a:pt x="307780" y="1752070"/>
                      <a:pt x="330075" y="1752070"/>
                    </a:cubicBezTo>
                    <a:cubicBezTo>
                      <a:pt x="352370" y="1752070"/>
                      <a:pt x="370443" y="1733997"/>
                      <a:pt x="370443" y="1711702"/>
                    </a:cubicBezTo>
                    <a:cubicBezTo>
                      <a:pt x="370443" y="1689407"/>
                      <a:pt x="352370" y="1671334"/>
                      <a:pt x="330075" y="1671334"/>
                    </a:cubicBezTo>
                    <a:close/>
                    <a:moveTo>
                      <a:pt x="245639" y="1671334"/>
                    </a:moveTo>
                    <a:cubicBezTo>
                      <a:pt x="223344" y="1671334"/>
                      <a:pt x="205271" y="1689407"/>
                      <a:pt x="205271" y="1711702"/>
                    </a:cubicBezTo>
                    <a:cubicBezTo>
                      <a:pt x="205271" y="1733997"/>
                      <a:pt x="223344" y="1752070"/>
                      <a:pt x="245639" y="1752070"/>
                    </a:cubicBezTo>
                    <a:cubicBezTo>
                      <a:pt x="267934" y="1752070"/>
                      <a:pt x="286007" y="1733997"/>
                      <a:pt x="286007" y="1711702"/>
                    </a:cubicBezTo>
                    <a:cubicBezTo>
                      <a:pt x="286007" y="1689407"/>
                      <a:pt x="267934" y="1671334"/>
                      <a:pt x="245639" y="1671334"/>
                    </a:cubicBezTo>
                    <a:close/>
                    <a:moveTo>
                      <a:pt x="161202" y="1671334"/>
                    </a:moveTo>
                    <a:cubicBezTo>
                      <a:pt x="138907" y="1671334"/>
                      <a:pt x="120834" y="1689407"/>
                      <a:pt x="120834" y="1711702"/>
                    </a:cubicBezTo>
                    <a:cubicBezTo>
                      <a:pt x="120834" y="1733997"/>
                      <a:pt x="138907" y="1752070"/>
                      <a:pt x="161202" y="1752070"/>
                    </a:cubicBezTo>
                    <a:cubicBezTo>
                      <a:pt x="183497" y="1752070"/>
                      <a:pt x="201570" y="1733997"/>
                      <a:pt x="201570" y="1711702"/>
                    </a:cubicBezTo>
                    <a:cubicBezTo>
                      <a:pt x="201570" y="1689407"/>
                      <a:pt x="183497" y="1671334"/>
                      <a:pt x="161202" y="1671334"/>
                    </a:cubicBezTo>
                    <a:close/>
                    <a:moveTo>
                      <a:pt x="76766" y="1671334"/>
                    </a:moveTo>
                    <a:cubicBezTo>
                      <a:pt x="54471" y="1671334"/>
                      <a:pt x="36398" y="1689407"/>
                      <a:pt x="36398" y="1711702"/>
                    </a:cubicBezTo>
                    <a:cubicBezTo>
                      <a:pt x="36398" y="1733997"/>
                      <a:pt x="54471" y="1752070"/>
                      <a:pt x="76766" y="1752070"/>
                    </a:cubicBezTo>
                    <a:cubicBezTo>
                      <a:pt x="99061" y="1752070"/>
                      <a:pt x="117134" y="1733997"/>
                      <a:pt x="117134" y="1711702"/>
                    </a:cubicBezTo>
                    <a:cubicBezTo>
                      <a:pt x="117134" y="1689407"/>
                      <a:pt x="99061" y="1671334"/>
                      <a:pt x="76766" y="1671334"/>
                    </a:cubicBezTo>
                    <a:close/>
                    <a:moveTo>
                      <a:pt x="1343312" y="1585285"/>
                    </a:moveTo>
                    <a:cubicBezTo>
                      <a:pt x="1321017" y="1585285"/>
                      <a:pt x="1302944" y="1603358"/>
                      <a:pt x="1302944" y="1625653"/>
                    </a:cubicBezTo>
                    <a:cubicBezTo>
                      <a:pt x="1302944" y="1647948"/>
                      <a:pt x="1321017" y="1666021"/>
                      <a:pt x="1343312" y="1666021"/>
                    </a:cubicBezTo>
                    <a:cubicBezTo>
                      <a:pt x="1365607" y="1666021"/>
                      <a:pt x="1383680" y="1647948"/>
                      <a:pt x="1383680" y="1625653"/>
                    </a:cubicBezTo>
                    <a:cubicBezTo>
                      <a:pt x="1383680" y="1603358"/>
                      <a:pt x="1365607" y="1585285"/>
                      <a:pt x="1343312" y="1585285"/>
                    </a:cubicBezTo>
                    <a:close/>
                    <a:moveTo>
                      <a:pt x="1258874" y="1585285"/>
                    </a:moveTo>
                    <a:cubicBezTo>
                      <a:pt x="1236579" y="1585285"/>
                      <a:pt x="1218506" y="1603358"/>
                      <a:pt x="1218506" y="1625653"/>
                    </a:cubicBezTo>
                    <a:cubicBezTo>
                      <a:pt x="1218506" y="1647948"/>
                      <a:pt x="1236579" y="1666021"/>
                      <a:pt x="1258874" y="1666021"/>
                    </a:cubicBezTo>
                    <a:cubicBezTo>
                      <a:pt x="1281169" y="1666021"/>
                      <a:pt x="1299242" y="1647948"/>
                      <a:pt x="1299242" y="1625653"/>
                    </a:cubicBezTo>
                    <a:cubicBezTo>
                      <a:pt x="1299242" y="1603358"/>
                      <a:pt x="1281169" y="1585285"/>
                      <a:pt x="1258874" y="1585285"/>
                    </a:cubicBezTo>
                    <a:close/>
                    <a:moveTo>
                      <a:pt x="1174438" y="1585285"/>
                    </a:moveTo>
                    <a:cubicBezTo>
                      <a:pt x="1152143" y="1585285"/>
                      <a:pt x="1134070" y="1603358"/>
                      <a:pt x="1134070" y="1625653"/>
                    </a:cubicBezTo>
                    <a:cubicBezTo>
                      <a:pt x="1134070" y="1647948"/>
                      <a:pt x="1152143" y="1666021"/>
                      <a:pt x="1174438" y="1666021"/>
                    </a:cubicBezTo>
                    <a:cubicBezTo>
                      <a:pt x="1196733" y="1666021"/>
                      <a:pt x="1214806" y="1647948"/>
                      <a:pt x="1214806" y="1625653"/>
                    </a:cubicBezTo>
                    <a:cubicBezTo>
                      <a:pt x="1214806" y="1603358"/>
                      <a:pt x="1196733" y="1585285"/>
                      <a:pt x="1174438" y="1585285"/>
                    </a:cubicBezTo>
                    <a:close/>
                    <a:moveTo>
                      <a:pt x="1090002" y="1585285"/>
                    </a:moveTo>
                    <a:cubicBezTo>
                      <a:pt x="1067707" y="1585285"/>
                      <a:pt x="1049634" y="1603358"/>
                      <a:pt x="1049634" y="1625653"/>
                    </a:cubicBezTo>
                    <a:cubicBezTo>
                      <a:pt x="1049634" y="1647948"/>
                      <a:pt x="1067707" y="1666021"/>
                      <a:pt x="1090002" y="1666021"/>
                    </a:cubicBezTo>
                    <a:cubicBezTo>
                      <a:pt x="1112297" y="1666021"/>
                      <a:pt x="1130370" y="1647948"/>
                      <a:pt x="1130370" y="1625653"/>
                    </a:cubicBezTo>
                    <a:cubicBezTo>
                      <a:pt x="1130370" y="1603358"/>
                      <a:pt x="1112297" y="1585285"/>
                      <a:pt x="1090002" y="1585285"/>
                    </a:cubicBezTo>
                    <a:close/>
                    <a:moveTo>
                      <a:pt x="1005565" y="1585285"/>
                    </a:moveTo>
                    <a:cubicBezTo>
                      <a:pt x="983270" y="1585285"/>
                      <a:pt x="965197" y="1603358"/>
                      <a:pt x="965197" y="1625653"/>
                    </a:cubicBezTo>
                    <a:cubicBezTo>
                      <a:pt x="965197" y="1647948"/>
                      <a:pt x="983270" y="1666021"/>
                      <a:pt x="1005565" y="1666021"/>
                    </a:cubicBezTo>
                    <a:cubicBezTo>
                      <a:pt x="1027860" y="1666021"/>
                      <a:pt x="1045933" y="1647948"/>
                      <a:pt x="1045933" y="1625653"/>
                    </a:cubicBezTo>
                    <a:cubicBezTo>
                      <a:pt x="1045933" y="1603358"/>
                      <a:pt x="1027860" y="1585285"/>
                      <a:pt x="1005565" y="1585285"/>
                    </a:cubicBezTo>
                    <a:close/>
                    <a:moveTo>
                      <a:pt x="921129" y="1585285"/>
                    </a:moveTo>
                    <a:cubicBezTo>
                      <a:pt x="898834" y="1585285"/>
                      <a:pt x="880761" y="1603358"/>
                      <a:pt x="880761" y="1625653"/>
                    </a:cubicBezTo>
                    <a:cubicBezTo>
                      <a:pt x="880761" y="1647948"/>
                      <a:pt x="898834" y="1666021"/>
                      <a:pt x="921129" y="1666021"/>
                    </a:cubicBezTo>
                    <a:cubicBezTo>
                      <a:pt x="943424" y="1666021"/>
                      <a:pt x="961497" y="1647948"/>
                      <a:pt x="961497" y="1625653"/>
                    </a:cubicBezTo>
                    <a:cubicBezTo>
                      <a:pt x="961497" y="1603358"/>
                      <a:pt x="943424" y="1585285"/>
                      <a:pt x="921129" y="1585285"/>
                    </a:cubicBezTo>
                    <a:close/>
                    <a:moveTo>
                      <a:pt x="836693" y="1585285"/>
                    </a:moveTo>
                    <a:cubicBezTo>
                      <a:pt x="814398" y="1585285"/>
                      <a:pt x="796325" y="1603358"/>
                      <a:pt x="796325" y="1625653"/>
                    </a:cubicBezTo>
                    <a:cubicBezTo>
                      <a:pt x="796325" y="1647948"/>
                      <a:pt x="814398" y="1666021"/>
                      <a:pt x="836693" y="1666021"/>
                    </a:cubicBezTo>
                    <a:cubicBezTo>
                      <a:pt x="858988" y="1666021"/>
                      <a:pt x="877061" y="1647948"/>
                      <a:pt x="877061" y="1625653"/>
                    </a:cubicBezTo>
                    <a:cubicBezTo>
                      <a:pt x="877061" y="1603358"/>
                      <a:pt x="858988" y="1585285"/>
                      <a:pt x="836693" y="1585285"/>
                    </a:cubicBezTo>
                    <a:close/>
                    <a:moveTo>
                      <a:pt x="752256" y="1585285"/>
                    </a:moveTo>
                    <a:cubicBezTo>
                      <a:pt x="729961" y="1585285"/>
                      <a:pt x="711888" y="1603358"/>
                      <a:pt x="711888" y="1625653"/>
                    </a:cubicBezTo>
                    <a:cubicBezTo>
                      <a:pt x="711888" y="1647948"/>
                      <a:pt x="729961" y="1666021"/>
                      <a:pt x="752256" y="1666021"/>
                    </a:cubicBezTo>
                    <a:cubicBezTo>
                      <a:pt x="774551" y="1666021"/>
                      <a:pt x="792624" y="1647948"/>
                      <a:pt x="792624" y="1625653"/>
                    </a:cubicBezTo>
                    <a:cubicBezTo>
                      <a:pt x="792624" y="1603358"/>
                      <a:pt x="774551" y="1585285"/>
                      <a:pt x="752256" y="1585285"/>
                    </a:cubicBezTo>
                    <a:close/>
                    <a:moveTo>
                      <a:pt x="667820" y="1585285"/>
                    </a:moveTo>
                    <a:cubicBezTo>
                      <a:pt x="645525" y="1585285"/>
                      <a:pt x="627452" y="1603358"/>
                      <a:pt x="627452" y="1625653"/>
                    </a:cubicBezTo>
                    <a:cubicBezTo>
                      <a:pt x="627452" y="1647948"/>
                      <a:pt x="645525" y="1666021"/>
                      <a:pt x="667820" y="1666021"/>
                    </a:cubicBezTo>
                    <a:cubicBezTo>
                      <a:pt x="690115" y="1666021"/>
                      <a:pt x="708188" y="1647948"/>
                      <a:pt x="708188" y="1625653"/>
                    </a:cubicBezTo>
                    <a:cubicBezTo>
                      <a:pt x="708188" y="1603358"/>
                      <a:pt x="690115" y="1585285"/>
                      <a:pt x="667820" y="1585285"/>
                    </a:cubicBezTo>
                    <a:close/>
                    <a:moveTo>
                      <a:pt x="583384" y="1585285"/>
                    </a:moveTo>
                    <a:cubicBezTo>
                      <a:pt x="561089" y="1585285"/>
                      <a:pt x="543016" y="1603358"/>
                      <a:pt x="543016" y="1625653"/>
                    </a:cubicBezTo>
                    <a:cubicBezTo>
                      <a:pt x="543016" y="1647948"/>
                      <a:pt x="561089" y="1666021"/>
                      <a:pt x="583384" y="1666021"/>
                    </a:cubicBezTo>
                    <a:cubicBezTo>
                      <a:pt x="605679" y="1666021"/>
                      <a:pt x="623752" y="1647948"/>
                      <a:pt x="623752" y="1625653"/>
                    </a:cubicBezTo>
                    <a:cubicBezTo>
                      <a:pt x="623752" y="1603358"/>
                      <a:pt x="605679" y="1585285"/>
                      <a:pt x="583384" y="1585285"/>
                    </a:cubicBezTo>
                    <a:close/>
                    <a:moveTo>
                      <a:pt x="498947" y="1585285"/>
                    </a:moveTo>
                    <a:cubicBezTo>
                      <a:pt x="476652" y="1585285"/>
                      <a:pt x="458579" y="1603358"/>
                      <a:pt x="458579" y="1625653"/>
                    </a:cubicBezTo>
                    <a:cubicBezTo>
                      <a:pt x="458579" y="1647948"/>
                      <a:pt x="476652" y="1666021"/>
                      <a:pt x="498947" y="1666021"/>
                    </a:cubicBezTo>
                    <a:cubicBezTo>
                      <a:pt x="521242" y="1666021"/>
                      <a:pt x="539315" y="1647948"/>
                      <a:pt x="539315" y="1625653"/>
                    </a:cubicBezTo>
                    <a:cubicBezTo>
                      <a:pt x="539315" y="1603358"/>
                      <a:pt x="521242" y="1585285"/>
                      <a:pt x="498947" y="1585285"/>
                    </a:cubicBezTo>
                    <a:close/>
                    <a:moveTo>
                      <a:pt x="414511" y="1585285"/>
                    </a:moveTo>
                    <a:cubicBezTo>
                      <a:pt x="392216" y="1585285"/>
                      <a:pt x="374143" y="1603358"/>
                      <a:pt x="374143" y="1625653"/>
                    </a:cubicBezTo>
                    <a:cubicBezTo>
                      <a:pt x="374143" y="1647948"/>
                      <a:pt x="392216" y="1666021"/>
                      <a:pt x="414511" y="1666021"/>
                    </a:cubicBezTo>
                    <a:cubicBezTo>
                      <a:pt x="436806" y="1666021"/>
                      <a:pt x="454879" y="1647948"/>
                      <a:pt x="454879" y="1625653"/>
                    </a:cubicBezTo>
                    <a:cubicBezTo>
                      <a:pt x="454879" y="1603358"/>
                      <a:pt x="436806" y="1585285"/>
                      <a:pt x="414511" y="1585285"/>
                    </a:cubicBezTo>
                    <a:close/>
                    <a:moveTo>
                      <a:pt x="330075" y="1585285"/>
                    </a:moveTo>
                    <a:cubicBezTo>
                      <a:pt x="307780" y="1585285"/>
                      <a:pt x="289707" y="1603358"/>
                      <a:pt x="289707" y="1625653"/>
                    </a:cubicBezTo>
                    <a:cubicBezTo>
                      <a:pt x="289707" y="1647948"/>
                      <a:pt x="307780" y="1666021"/>
                      <a:pt x="330075" y="1666021"/>
                    </a:cubicBezTo>
                    <a:cubicBezTo>
                      <a:pt x="352370" y="1666021"/>
                      <a:pt x="370443" y="1647948"/>
                      <a:pt x="370443" y="1625653"/>
                    </a:cubicBezTo>
                    <a:cubicBezTo>
                      <a:pt x="370443" y="1603358"/>
                      <a:pt x="352370" y="1585285"/>
                      <a:pt x="330075" y="1585285"/>
                    </a:cubicBezTo>
                    <a:close/>
                    <a:moveTo>
                      <a:pt x="245639" y="1585285"/>
                    </a:moveTo>
                    <a:cubicBezTo>
                      <a:pt x="223344" y="1585285"/>
                      <a:pt x="205271" y="1603358"/>
                      <a:pt x="205271" y="1625653"/>
                    </a:cubicBezTo>
                    <a:cubicBezTo>
                      <a:pt x="205271" y="1647948"/>
                      <a:pt x="223344" y="1666021"/>
                      <a:pt x="245639" y="1666021"/>
                    </a:cubicBezTo>
                    <a:cubicBezTo>
                      <a:pt x="267934" y="1666021"/>
                      <a:pt x="286007" y="1647948"/>
                      <a:pt x="286007" y="1625653"/>
                    </a:cubicBezTo>
                    <a:cubicBezTo>
                      <a:pt x="286007" y="1603358"/>
                      <a:pt x="267934" y="1585285"/>
                      <a:pt x="245639" y="1585285"/>
                    </a:cubicBezTo>
                    <a:close/>
                    <a:moveTo>
                      <a:pt x="161202" y="1585285"/>
                    </a:moveTo>
                    <a:cubicBezTo>
                      <a:pt x="138907" y="1585285"/>
                      <a:pt x="120834" y="1603358"/>
                      <a:pt x="120834" y="1625653"/>
                    </a:cubicBezTo>
                    <a:cubicBezTo>
                      <a:pt x="120834" y="1647948"/>
                      <a:pt x="138907" y="1666021"/>
                      <a:pt x="161202" y="1666021"/>
                    </a:cubicBezTo>
                    <a:cubicBezTo>
                      <a:pt x="183497" y="1666021"/>
                      <a:pt x="201570" y="1647948"/>
                      <a:pt x="201570" y="1625653"/>
                    </a:cubicBezTo>
                    <a:cubicBezTo>
                      <a:pt x="201570" y="1603358"/>
                      <a:pt x="183497" y="1585285"/>
                      <a:pt x="161202" y="1585285"/>
                    </a:cubicBezTo>
                    <a:close/>
                    <a:moveTo>
                      <a:pt x="76766" y="1585285"/>
                    </a:moveTo>
                    <a:cubicBezTo>
                      <a:pt x="54471" y="1585285"/>
                      <a:pt x="36398" y="1603358"/>
                      <a:pt x="36398" y="1625653"/>
                    </a:cubicBezTo>
                    <a:cubicBezTo>
                      <a:pt x="36398" y="1647948"/>
                      <a:pt x="54471" y="1666021"/>
                      <a:pt x="76766" y="1666021"/>
                    </a:cubicBezTo>
                    <a:cubicBezTo>
                      <a:pt x="99061" y="1666021"/>
                      <a:pt x="117134" y="1647948"/>
                      <a:pt x="117134" y="1625653"/>
                    </a:cubicBezTo>
                    <a:cubicBezTo>
                      <a:pt x="117134" y="1603358"/>
                      <a:pt x="99061" y="1585285"/>
                      <a:pt x="76766" y="1585285"/>
                    </a:cubicBezTo>
                    <a:close/>
                    <a:moveTo>
                      <a:pt x="1343312" y="1499236"/>
                    </a:moveTo>
                    <a:cubicBezTo>
                      <a:pt x="1321017" y="1499236"/>
                      <a:pt x="1302944" y="1517309"/>
                      <a:pt x="1302944" y="1539604"/>
                    </a:cubicBezTo>
                    <a:cubicBezTo>
                      <a:pt x="1302944" y="1561899"/>
                      <a:pt x="1321017" y="1579972"/>
                      <a:pt x="1343312" y="1579972"/>
                    </a:cubicBezTo>
                    <a:cubicBezTo>
                      <a:pt x="1365607" y="1579972"/>
                      <a:pt x="1383680" y="1561899"/>
                      <a:pt x="1383680" y="1539604"/>
                    </a:cubicBezTo>
                    <a:cubicBezTo>
                      <a:pt x="1383680" y="1517309"/>
                      <a:pt x="1365607" y="1499236"/>
                      <a:pt x="1343312" y="1499236"/>
                    </a:cubicBezTo>
                    <a:close/>
                    <a:moveTo>
                      <a:pt x="1258874" y="1499236"/>
                    </a:moveTo>
                    <a:cubicBezTo>
                      <a:pt x="1236579" y="1499236"/>
                      <a:pt x="1218506" y="1517309"/>
                      <a:pt x="1218506" y="1539604"/>
                    </a:cubicBezTo>
                    <a:cubicBezTo>
                      <a:pt x="1218506" y="1561899"/>
                      <a:pt x="1236579" y="1579972"/>
                      <a:pt x="1258874" y="1579972"/>
                    </a:cubicBezTo>
                    <a:cubicBezTo>
                      <a:pt x="1281169" y="1579972"/>
                      <a:pt x="1299242" y="1561899"/>
                      <a:pt x="1299242" y="1539604"/>
                    </a:cubicBezTo>
                    <a:cubicBezTo>
                      <a:pt x="1299242" y="1517309"/>
                      <a:pt x="1281169" y="1499236"/>
                      <a:pt x="1258874" y="1499236"/>
                    </a:cubicBezTo>
                    <a:close/>
                    <a:moveTo>
                      <a:pt x="1174438" y="1499236"/>
                    </a:moveTo>
                    <a:cubicBezTo>
                      <a:pt x="1152143" y="1499236"/>
                      <a:pt x="1134070" y="1517309"/>
                      <a:pt x="1134070" y="1539604"/>
                    </a:cubicBezTo>
                    <a:cubicBezTo>
                      <a:pt x="1134070" y="1561899"/>
                      <a:pt x="1152143" y="1579972"/>
                      <a:pt x="1174438" y="1579972"/>
                    </a:cubicBezTo>
                    <a:cubicBezTo>
                      <a:pt x="1196733" y="1579972"/>
                      <a:pt x="1214806" y="1561899"/>
                      <a:pt x="1214806" y="1539604"/>
                    </a:cubicBezTo>
                    <a:cubicBezTo>
                      <a:pt x="1214806" y="1517309"/>
                      <a:pt x="1196733" y="1499236"/>
                      <a:pt x="1174438" y="1499236"/>
                    </a:cubicBezTo>
                    <a:close/>
                    <a:moveTo>
                      <a:pt x="1090002" y="1499236"/>
                    </a:moveTo>
                    <a:cubicBezTo>
                      <a:pt x="1067707" y="1499236"/>
                      <a:pt x="1049634" y="1517309"/>
                      <a:pt x="1049634" y="1539604"/>
                    </a:cubicBezTo>
                    <a:cubicBezTo>
                      <a:pt x="1049634" y="1561899"/>
                      <a:pt x="1067707" y="1579972"/>
                      <a:pt x="1090002" y="1579972"/>
                    </a:cubicBezTo>
                    <a:cubicBezTo>
                      <a:pt x="1112297" y="1579972"/>
                      <a:pt x="1130370" y="1561899"/>
                      <a:pt x="1130370" y="1539604"/>
                    </a:cubicBezTo>
                    <a:cubicBezTo>
                      <a:pt x="1130370" y="1517309"/>
                      <a:pt x="1112297" y="1499236"/>
                      <a:pt x="1090002" y="1499236"/>
                    </a:cubicBezTo>
                    <a:close/>
                    <a:moveTo>
                      <a:pt x="1005565" y="1499236"/>
                    </a:moveTo>
                    <a:cubicBezTo>
                      <a:pt x="983270" y="1499236"/>
                      <a:pt x="965197" y="1517309"/>
                      <a:pt x="965197" y="1539604"/>
                    </a:cubicBezTo>
                    <a:cubicBezTo>
                      <a:pt x="965197" y="1561899"/>
                      <a:pt x="983270" y="1579972"/>
                      <a:pt x="1005565" y="1579972"/>
                    </a:cubicBezTo>
                    <a:cubicBezTo>
                      <a:pt x="1027860" y="1579972"/>
                      <a:pt x="1045933" y="1561899"/>
                      <a:pt x="1045933" y="1539604"/>
                    </a:cubicBezTo>
                    <a:cubicBezTo>
                      <a:pt x="1045933" y="1517309"/>
                      <a:pt x="1027860" y="1499236"/>
                      <a:pt x="1005565" y="1499236"/>
                    </a:cubicBezTo>
                    <a:close/>
                    <a:moveTo>
                      <a:pt x="921129" y="1499236"/>
                    </a:moveTo>
                    <a:cubicBezTo>
                      <a:pt x="898834" y="1499236"/>
                      <a:pt x="880761" y="1517309"/>
                      <a:pt x="880761" y="1539604"/>
                    </a:cubicBezTo>
                    <a:cubicBezTo>
                      <a:pt x="880761" y="1561899"/>
                      <a:pt x="898834" y="1579972"/>
                      <a:pt x="921129" y="1579972"/>
                    </a:cubicBezTo>
                    <a:cubicBezTo>
                      <a:pt x="943424" y="1579972"/>
                      <a:pt x="961497" y="1561899"/>
                      <a:pt x="961497" y="1539604"/>
                    </a:cubicBezTo>
                    <a:cubicBezTo>
                      <a:pt x="961497" y="1517309"/>
                      <a:pt x="943424" y="1499236"/>
                      <a:pt x="921129" y="1499236"/>
                    </a:cubicBezTo>
                    <a:close/>
                    <a:moveTo>
                      <a:pt x="836693" y="1499236"/>
                    </a:moveTo>
                    <a:cubicBezTo>
                      <a:pt x="814398" y="1499236"/>
                      <a:pt x="796325" y="1517309"/>
                      <a:pt x="796325" y="1539604"/>
                    </a:cubicBezTo>
                    <a:cubicBezTo>
                      <a:pt x="796325" y="1561899"/>
                      <a:pt x="814398" y="1579972"/>
                      <a:pt x="836693" y="1579972"/>
                    </a:cubicBezTo>
                    <a:cubicBezTo>
                      <a:pt x="858988" y="1579972"/>
                      <a:pt x="877061" y="1561899"/>
                      <a:pt x="877061" y="1539604"/>
                    </a:cubicBezTo>
                    <a:cubicBezTo>
                      <a:pt x="877061" y="1517309"/>
                      <a:pt x="858988" y="1499236"/>
                      <a:pt x="836693" y="1499236"/>
                    </a:cubicBezTo>
                    <a:close/>
                    <a:moveTo>
                      <a:pt x="752256" y="1499236"/>
                    </a:moveTo>
                    <a:cubicBezTo>
                      <a:pt x="729961" y="1499236"/>
                      <a:pt x="711888" y="1517309"/>
                      <a:pt x="711888" y="1539604"/>
                    </a:cubicBezTo>
                    <a:cubicBezTo>
                      <a:pt x="711888" y="1561899"/>
                      <a:pt x="729961" y="1579972"/>
                      <a:pt x="752256" y="1579972"/>
                    </a:cubicBezTo>
                    <a:cubicBezTo>
                      <a:pt x="774551" y="1579972"/>
                      <a:pt x="792624" y="1561899"/>
                      <a:pt x="792624" y="1539604"/>
                    </a:cubicBezTo>
                    <a:cubicBezTo>
                      <a:pt x="792624" y="1517309"/>
                      <a:pt x="774551" y="1499236"/>
                      <a:pt x="752256" y="1499236"/>
                    </a:cubicBezTo>
                    <a:close/>
                    <a:moveTo>
                      <a:pt x="667820" y="1499236"/>
                    </a:moveTo>
                    <a:cubicBezTo>
                      <a:pt x="645525" y="1499236"/>
                      <a:pt x="627452" y="1517309"/>
                      <a:pt x="627452" y="1539604"/>
                    </a:cubicBezTo>
                    <a:cubicBezTo>
                      <a:pt x="627452" y="1561899"/>
                      <a:pt x="645525" y="1579972"/>
                      <a:pt x="667820" y="1579972"/>
                    </a:cubicBezTo>
                    <a:cubicBezTo>
                      <a:pt x="690115" y="1579972"/>
                      <a:pt x="708188" y="1561899"/>
                      <a:pt x="708188" y="1539604"/>
                    </a:cubicBezTo>
                    <a:cubicBezTo>
                      <a:pt x="708188" y="1517309"/>
                      <a:pt x="690115" y="1499236"/>
                      <a:pt x="667820" y="1499236"/>
                    </a:cubicBezTo>
                    <a:close/>
                    <a:moveTo>
                      <a:pt x="583384" y="1499236"/>
                    </a:moveTo>
                    <a:cubicBezTo>
                      <a:pt x="561089" y="1499236"/>
                      <a:pt x="543016" y="1517309"/>
                      <a:pt x="543016" y="1539604"/>
                    </a:cubicBezTo>
                    <a:cubicBezTo>
                      <a:pt x="543016" y="1561899"/>
                      <a:pt x="561089" y="1579972"/>
                      <a:pt x="583384" y="1579972"/>
                    </a:cubicBezTo>
                    <a:cubicBezTo>
                      <a:pt x="605679" y="1579972"/>
                      <a:pt x="623752" y="1561899"/>
                      <a:pt x="623752" y="1539604"/>
                    </a:cubicBezTo>
                    <a:cubicBezTo>
                      <a:pt x="623752" y="1517309"/>
                      <a:pt x="605679" y="1499236"/>
                      <a:pt x="583384" y="1499236"/>
                    </a:cubicBezTo>
                    <a:close/>
                    <a:moveTo>
                      <a:pt x="498947" y="1499236"/>
                    </a:moveTo>
                    <a:cubicBezTo>
                      <a:pt x="476652" y="1499236"/>
                      <a:pt x="458579" y="1517309"/>
                      <a:pt x="458579" y="1539604"/>
                    </a:cubicBezTo>
                    <a:cubicBezTo>
                      <a:pt x="458579" y="1561899"/>
                      <a:pt x="476652" y="1579972"/>
                      <a:pt x="498947" y="1579972"/>
                    </a:cubicBezTo>
                    <a:cubicBezTo>
                      <a:pt x="521242" y="1579972"/>
                      <a:pt x="539315" y="1561899"/>
                      <a:pt x="539315" y="1539604"/>
                    </a:cubicBezTo>
                    <a:cubicBezTo>
                      <a:pt x="539315" y="1517309"/>
                      <a:pt x="521242" y="1499236"/>
                      <a:pt x="498947" y="1499236"/>
                    </a:cubicBezTo>
                    <a:close/>
                    <a:moveTo>
                      <a:pt x="414511" y="1499236"/>
                    </a:moveTo>
                    <a:cubicBezTo>
                      <a:pt x="392216" y="1499236"/>
                      <a:pt x="374143" y="1517309"/>
                      <a:pt x="374143" y="1539604"/>
                    </a:cubicBezTo>
                    <a:cubicBezTo>
                      <a:pt x="374143" y="1561899"/>
                      <a:pt x="392216" y="1579972"/>
                      <a:pt x="414511" y="1579972"/>
                    </a:cubicBezTo>
                    <a:cubicBezTo>
                      <a:pt x="436806" y="1579972"/>
                      <a:pt x="454879" y="1561899"/>
                      <a:pt x="454879" y="1539604"/>
                    </a:cubicBezTo>
                    <a:cubicBezTo>
                      <a:pt x="454879" y="1517309"/>
                      <a:pt x="436806" y="1499236"/>
                      <a:pt x="414511" y="1499236"/>
                    </a:cubicBezTo>
                    <a:close/>
                    <a:moveTo>
                      <a:pt x="330075" y="1499236"/>
                    </a:moveTo>
                    <a:cubicBezTo>
                      <a:pt x="307780" y="1499236"/>
                      <a:pt x="289707" y="1517309"/>
                      <a:pt x="289707" y="1539604"/>
                    </a:cubicBezTo>
                    <a:cubicBezTo>
                      <a:pt x="289707" y="1561899"/>
                      <a:pt x="307780" y="1579972"/>
                      <a:pt x="330075" y="1579972"/>
                    </a:cubicBezTo>
                    <a:cubicBezTo>
                      <a:pt x="352370" y="1579972"/>
                      <a:pt x="370443" y="1561899"/>
                      <a:pt x="370443" y="1539604"/>
                    </a:cubicBezTo>
                    <a:cubicBezTo>
                      <a:pt x="370443" y="1517309"/>
                      <a:pt x="352370" y="1499236"/>
                      <a:pt x="330075" y="1499236"/>
                    </a:cubicBezTo>
                    <a:close/>
                    <a:moveTo>
                      <a:pt x="245639" y="1499236"/>
                    </a:moveTo>
                    <a:cubicBezTo>
                      <a:pt x="223344" y="1499236"/>
                      <a:pt x="205271" y="1517309"/>
                      <a:pt x="205271" y="1539604"/>
                    </a:cubicBezTo>
                    <a:cubicBezTo>
                      <a:pt x="205271" y="1561899"/>
                      <a:pt x="223344" y="1579972"/>
                      <a:pt x="245639" y="1579972"/>
                    </a:cubicBezTo>
                    <a:cubicBezTo>
                      <a:pt x="267934" y="1579972"/>
                      <a:pt x="286007" y="1561899"/>
                      <a:pt x="286007" y="1539604"/>
                    </a:cubicBezTo>
                    <a:cubicBezTo>
                      <a:pt x="286007" y="1517309"/>
                      <a:pt x="267934" y="1499236"/>
                      <a:pt x="245639" y="1499236"/>
                    </a:cubicBezTo>
                    <a:close/>
                    <a:moveTo>
                      <a:pt x="161202" y="1499236"/>
                    </a:moveTo>
                    <a:cubicBezTo>
                      <a:pt x="138907" y="1499236"/>
                      <a:pt x="120834" y="1517309"/>
                      <a:pt x="120834" y="1539604"/>
                    </a:cubicBezTo>
                    <a:cubicBezTo>
                      <a:pt x="120834" y="1561899"/>
                      <a:pt x="138907" y="1579972"/>
                      <a:pt x="161202" y="1579972"/>
                    </a:cubicBezTo>
                    <a:cubicBezTo>
                      <a:pt x="183497" y="1579972"/>
                      <a:pt x="201570" y="1561899"/>
                      <a:pt x="201570" y="1539604"/>
                    </a:cubicBezTo>
                    <a:cubicBezTo>
                      <a:pt x="201570" y="1517309"/>
                      <a:pt x="183497" y="1499236"/>
                      <a:pt x="161202" y="1499236"/>
                    </a:cubicBezTo>
                    <a:close/>
                    <a:moveTo>
                      <a:pt x="76766" y="1499236"/>
                    </a:moveTo>
                    <a:cubicBezTo>
                      <a:pt x="54471" y="1499236"/>
                      <a:pt x="36398" y="1517309"/>
                      <a:pt x="36398" y="1539604"/>
                    </a:cubicBezTo>
                    <a:cubicBezTo>
                      <a:pt x="36398" y="1561899"/>
                      <a:pt x="54471" y="1579972"/>
                      <a:pt x="76766" y="1579972"/>
                    </a:cubicBezTo>
                    <a:cubicBezTo>
                      <a:pt x="99061" y="1579972"/>
                      <a:pt x="117134" y="1561899"/>
                      <a:pt x="117134" y="1539604"/>
                    </a:cubicBezTo>
                    <a:cubicBezTo>
                      <a:pt x="117134" y="1517309"/>
                      <a:pt x="99061" y="1499236"/>
                      <a:pt x="76766" y="1499236"/>
                    </a:cubicBezTo>
                    <a:close/>
                    <a:moveTo>
                      <a:pt x="1343312" y="1413186"/>
                    </a:moveTo>
                    <a:cubicBezTo>
                      <a:pt x="1321017" y="1413186"/>
                      <a:pt x="1302944" y="1431259"/>
                      <a:pt x="1302944" y="1453554"/>
                    </a:cubicBezTo>
                    <a:cubicBezTo>
                      <a:pt x="1302944" y="1475849"/>
                      <a:pt x="1321017" y="1493922"/>
                      <a:pt x="1343312" y="1493922"/>
                    </a:cubicBezTo>
                    <a:cubicBezTo>
                      <a:pt x="1365607" y="1493922"/>
                      <a:pt x="1383680" y="1475849"/>
                      <a:pt x="1383680" y="1453554"/>
                    </a:cubicBezTo>
                    <a:cubicBezTo>
                      <a:pt x="1383680" y="1431259"/>
                      <a:pt x="1365607" y="1413186"/>
                      <a:pt x="1343312" y="1413186"/>
                    </a:cubicBezTo>
                    <a:close/>
                    <a:moveTo>
                      <a:pt x="1258874" y="1413186"/>
                    </a:moveTo>
                    <a:cubicBezTo>
                      <a:pt x="1236579" y="1413186"/>
                      <a:pt x="1218506" y="1431259"/>
                      <a:pt x="1218506" y="1453554"/>
                    </a:cubicBezTo>
                    <a:cubicBezTo>
                      <a:pt x="1218506" y="1475849"/>
                      <a:pt x="1236579" y="1493922"/>
                      <a:pt x="1258874" y="1493922"/>
                    </a:cubicBezTo>
                    <a:cubicBezTo>
                      <a:pt x="1281169" y="1493922"/>
                      <a:pt x="1299242" y="1475849"/>
                      <a:pt x="1299242" y="1453554"/>
                    </a:cubicBezTo>
                    <a:cubicBezTo>
                      <a:pt x="1299242" y="1431259"/>
                      <a:pt x="1281169" y="1413186"/>
                      <a:pt x="1258874" y="1413186"/>
                    </a:cubicBezTo>
                    <a:close/>
                    <a:moveTo>
                      <a:pt x="1174438" y="1413186"/>
                    </a:moveTo>
                    <a:cubicBezTo>
                      <a:pt x="1152143" y="1413186"/>
                      <a:pt x="1134070" y="1431259"/>
                      <a:pt x="1134070" y="1453554"/>
                    </a:cubicBezTo>
                    <a:cubicBezTo>
                      <a:pt x="1134070" y="1475849"/>
                      <a:pt x="1152143" y="1493922"/>
                      <a:pt x="1174438" y="1493922"/>
                    </a:cubicBezTo>
                    <a:cubicBezTo>
                      <a:pt x="1196733" y="1493922"/>
                      <a:pt x="1214806" y="1475849"/>
                      <a:pt x="1214806" y="1453554"/>
                    </a:cubicBezTo>
                    <a:cubicBezTo>
                      <a:pt x="1214806" y="1431259"/>
                      <a:pt x="1196733" y="1413186"/>
                      <a:pt x="1174438" y="1413186"/>
                    </a:cubicBezTo>
                    <a:close/>
                    <a:moveTo>
                      <a:pt x="1090002" y="1413186"/>
                    </a:moveTo>
                    <a:cubicBezTo>
                      <a:pt x="1067707" y="1413186"/>
                      <a:pt x="1049634" y="1431259"/>
                      <a:pt x="1049634" y="1453554"/>
                    </a:cubicBezTo>
                    <a:cubicBezTo>
                      <a:pt x="1049634" y="1475849"/>
                      <a:pt x="1067707" y="1493922"/>
                      <a:pt x="1090002" y="1493922"/>
                    </a:cubicBezTo>
                    <a:cubicBezTo>
                      <a:pt x="1112297" y="1493922"/>
                      <a:pt x="1130370" y="1475849"/>
                      <a:pt x="1130370" y="1453554"/>
                    </a:cubicBezTo>
                    <a:cubicBezTo>
                      <a:pt x="1130370" y="1431259"/>
                      <a:pt x="1112297" y="1413186"/>
                      <a:pt x="1090002" y="1413186"/>
                    </a:cubicBezTo>
                    <a:close/>
                    <a:moveTo>
                      <a:pt x="1005565" y="1413186"/>
                    </a:moveTo>
                    <a:cubicBezTo>
                      <a:pt x="983270" y="1413186"/>
                      <a:pt x="965197" y="1431259"/>
                      <a:pt x="965197" y="1453554"/>
                    </a:cubicBezTo>
                    <a:cubicBezTo>
                      <a:pt x="965197" y="1475849"/>
                      <a:pt x="983270" y="1493922"/>
                      <a:pt x="1005565" y="1493922"/>
                    </a:cubicBezTo>
                    <a:cubicBezTo>
                      <a:pt x="1027860" y="1493922"/>
                      <a:pt x="1045933" y="1475849"/>
                      <a:pt x="1045933" y="1453554"/>
                    </a:cubicBezTo>
                    <a:cubicBezTo>
                      <a:pt x="1045933" y="1431259"/>
                      <a:pt x="1027860" y="1413186"/>
                      <a:pt x="1005565" y="1413186"/>
                    </a:cubicBezTo>
                    <a:close/>
                    <a:moveTo>
                      <a:pt x="921129" y="1413186"/>
                    </a:moveTo>
                    <a:cubicBezTo>
                      <a:pt x="898834" y="1413186"/>
                      <a:pt x="880761" y="1431259"/>
                      <a:pt x="880761" y="1453554"/>
                    </a:cubicBezTo>
                    <a:cubicBezTo>
                      <a:pt x="880761" y="1475849"/>
                      <a:pt x="898834" y="1493922"/>
                      <a:pt x="921129" y="1493922"/>
                    </a:cubicBezTo>
                    <a:cubicBezTo>
                      <a:pt x="943424" y="1493922"/>
                      <a:pt x="961497" y="1475849"/>
                      <a:pt x="961497" y="1453554"/>
                    </a:cubicBezTo>
                    <a:cubicBezTo>
                      <a:pt x="961497" y="1431259"/>
                      <a:pt x="943424" y="1413186"/>
                      <a:pt x="921129" y="1413186"/>
                    </a:cubicBezTo>
                    <a:close/>
                    <a:moveTo>
                      <a:pt x="836693" y="1413186"/>
                    </a:moveTo>
                    <a:cubicBezTo>
                      <a:pt x="814398" y="1413186"/>
                      <a:pt x="796325" y="1431259"/>
                      <a:pt x="796325" y="1453554"/>
                    </a:cubicBezTo>
                    <a:cubicBezTo>
                      <a:pt x="796325" y="1475849"/>
                      <a:pt x="814398" y="1493922"/>
                      <a:pt x="836693" y="1493922"/>
                    </a:cubicBezTo>
                    <a:cubicBezTo>
                      <a:pt x="858988" y="1493922"/>
                      <a:pt x="877061" y="1475849"/>
                      <a:pt x="877061" y="1453554"/>
                    </a:cubicBezTo>
                    <a:cubicBezTo>
                      <a:pt x="877061" y="1431259"/>
                      <a:pt x="858988" y="1413186"/>
                      <a:pt x="836693" y="1413186"/>
                    </a:cubicBezTo>
                    <a:close/>
                    <a:moveTo>
                      <a:pt x="752256" y="1413186"/>
                    </a:moveTo>
                    <a:cubicBezTo>
                      <a:pt x="729961" y="1413186"/>
                      <a:pt x="711888" y="1431259"/>
                      <a:pt x="711888" y="1453554"/>
                    </a:cubicBezTo>
                    <a:cubicBezTo>
                      <a:pt x="711888" y="1475849"/>
                      <a:pt x="729961" y="1493922"/>
                      <a:pt x="752256" y="1493922"/>
                    </a:cubicBezTo>
                    <a:cubicBezTo>
                      <a:pt x="774551" y="1493922"/>
                      <a:pt x="792624" y="1475849"/>
                      <a:pt x="792624" y="1453554"/>
                    </a:cubicBezTo>
                    <a:cubicBezTo>
                      <a:pt x="792624" y="1431259"/>
                      <a:pt x="774551" y="1413186"/>
                      <a:pt x="752256" y="1413186"/>
                    </a:cubicBezTo>
                    <a:close/>
                    <a:moveTo>
                      <a:pt x="667820" y="1413186"/>
                    </a:moveTo>
                    <a:cubicBezTo>
                      <a:pt x="645525" y="1413186"/>
                      <a:pt x="627452" y="1431259"/>
                      <a:pt x="627452" y="1453554"/>
                    </a:cubicBezTo>
                    <a:cubicBezTo>
                      <a:pt x="627452" y="1475849"/>
                      <a:pt x="645525" y="1493922"/>
                      <a:pt x="667820" y="1493922"/>
                    </a:cubicBezTo>
                    <a:cubicBezTo>
                      <a:pt x="690115" y="1493922"/>
                      <a:pt x="708188" y="1475849"/>
                      <a:pt x="708188" y="1453554"/>
                    </a:cubicBezTo>
                    <a:cubicBezTo>
                      <a:pt x="708188" y="1431259"/>
                      <a:pt x="690115" y="1413186"/>
                      <a:pt x="667820" y="1413186"/>
                    </a:cubicBezTo>
                    <a:close/>
                    <a:moveTo>
                      <a:pt x="583384" y="1413186"/>
                    </a:moveTo>
                    <a:cubicBezTo>
                      <a:pt x="561089" y="1413186"/>
                      <a:pt x="543016" y="1431259"/>
                      <a:pt x="543016" y="1453554"/>
                    </a:cubicBezTo>
                    <a:cubicBezTo>
                      <a:pt x="543016" y="1475849"/>
                      <a:pt x="561089" y="1493922"/>
                      <a:pt x="583384" y="1493922"/>
                    </a:cubicBezTo>
                    <a:cubicBezTo>
                      <a:pt x="605679" y="1493922"/>
                      <a:pt x="623752" y="1475849"/>
                      <a:pt x="623752" y="1453554"/>
                    </a:cubicBezTo>
                    <a:cubicBezTo>
                      <a:pt x="623752" y="1431259"/>
                      <a:pt x="605679" y="1413186"/>
                      <a:pt x="583384" y="1413186"/>
                    </a:cubicBezTo>
                    <a:close/>
                    <a:moveTo>
                      <a:pt x="498947" y="1413186"/>
                    </a:moveTo>
                    <a:cubicBezTo>
                      <a:pt x="476652" y="1413186"/>
                      <a:pt x="458579" y="1431259"/>
                      <a:pt x="458579" y="1453554"/>
                    </a:cubicBezTo>
                    <a:cubicBezTo>
                      <a:pt x="458579" y="1475849"/>
                      <a:pt x="476652" y="1493922"/>
                      <a:pt x="498947" y="1493922"/>
                    </a:cubicBezTo>
                    <a:cubicBezTo>
                      <a:pt x="521242" y="1493922"/>
                      <a:pt x="539315" y="1475849"/>
                      <a:pt x="539315" y="1453554"/>
                    </a:cubicBezTo>
                    <a:cubicBezTo>
                      <a:pt x="539315" y="1431259"/>
                      <a:pt x="521242" y="1413186"/>
                      <a:pt x="498947" y="1413186"/>
                    </a:cubicBezTo>
                    <a:close/>
                    <a:moveTo>
                      <a:pt x="414511" y="1413186"/>
                    </a:moveTo>
                    <a:cubicBezTo>
                      <a:pt x="392216" y="1413186"/>
                      <a:pt x="374143" y="1431259"/>
                      <a:pt x="374143" y="1453554"/>
                    </a:cubicBezTo>
                    <a:cubicBezTo>
                      <a:pt x="374143" y="1475849"/>
                      <a:pt x="392216" y="1493922"/>
                      <a:pt x="414511" y="1493922"/>
                    </a:cubicBezTo>
                    <a:cubicBezTo>
                      <a:pt x="436806" y="1493922"/>
                      <a:pt x="454879" y="1475849"/>
                      <a:pt x="454879" y="1453554"/>
                    </a:cubicBezTo>
                    <a:cubicBezTo>
                      <a:pt x="454879" y="1431259"/>
                      <a:pt x="436806" y="1413186"/>
                      <a:pt x="414511" y="1413186"/>
                    </a:cubicBezTo>
                    <a:close/>
                    <a:moveTo>
                      <a:pt x="330075" y="1413186"/>
                    </a:moveTo>
                    <a:cubicBezTo>
                      <a:pt x="307780" y="1413186"/>
                      <a:pt x="289707" y="1431259"/>
                      <a:pt x="289707" y="1453554"/>
                    </a:cubicBezTo>
                    <a:cubicBezTo>
                      <a:pt x="289707" y="1475849"/>
                      <a:pt x="307780" y="1493922"/>
                      <a:pt x="330075" y="1493922"/>
                    </a:cubicBezTo>
                    <a:cubicBezTo>
                      <a:pt x="352370" y="1493922"/>
                      <a:pt x="370443" y="1475849"/>
                      <a:pt x="370443" y="1453554"/>
                    </a:cubicBezTo>
                    <a:cubicBezTo>
                      <a:pt x="370443" y="1431259"/>
                      <a:pt x="352370" y="1413186"/>
                      <a:pt x="330075" y="1413186"/>
                    </a:cubicBezTo>
                    <a:close/>
                    <a:moveTo>
                      <a:pt x="245639" y="1413186"/>
                    </a:moveTo>
                    <a:cubicBezTo>
                      <a:pt x="223344" y="1413186"/>
                      <a:pt x="205271" y="1431259"/>
                      <a:pt x="205271" y="1453554"/>
                    </a:cubicBezTo>
                    <a:cubicBezTo>
                      <a:pt x="205271" y="1475849"/>
                      <a:pt x="223344" y="1493922"/>
                      <a:pt x="245639" y="1493922"/>
                    </a:cubicBezTo>
                    <a:cubicBezTo>
                      <a:pt x="267934" y="1493922"/>
                      <a:pt x="286007" y="1475849"/>
                      <a:pt x="286007" y="1453554"/>
                    </a:cubicBezTo>
                    <a:cubicBezTo>
                      <a:pt x="286007" y="1431259"/>
                      <a:pt x="267934" y="1413186"/>
                      <a:pt x="245639" y="1413186"/>
                    </a:cubicBezTo>
                    <a:close/>
                    <a:moveTo>
                      <a:pt x="161202" y="1413186"/>
                    </a:moveTo>
                    <a:cubicBezTo>
                      <a:pt x="138907" y="1413186"/>
                      <a:pt x="120834" y="1431259"/>
                      <a:pt x="120834" y="1453554"/>
                    </a:cubicBezTo>
                    <a:cubicBezTo>
                      <a:pt x="120834" y="1475849"/>
                      <a:pt x="138907" y="1493922"/>
                      <a:pt x="161202" y="1493922"/>
                    </a:cubicBezTo>
                    <a:cubicBezTo>
                      <a:pt x="183497" y="1493922"/>
                      <a:pt x="201570" y="1475849"/>
                      <a:pt x="201570" y="1453554"/>
                    </a:cubicBezTo>
                    <a:cubicBezTo>
                      <a:pt x="201570" y="1431259"/>
                      <a:pt x="183497" y="1413186"/>
                      <a:pt x="161202" y="1413186"/>
                    </a:cubicBezTo>
                    <a:close/>
                    <a:moveTo>
                      <a:pt x="76766" y="1413186"/>
                    </a:moveTo>
                    <a:cubicBezTo>
                      <a:pt x="54471" y="1413186"/>
                      <a:pt x="36398" y="1431259"/>
                      <a:pt x="36398" y="1453554"/>
                    </a:cubicBezTo>
                    <a:cubicBezTo>
                      <a:pt x="36398" y="1475849"/>
                      <a:pt x="54471" y="1493922"/>
                      <a:pt x="76766" y="1493922"/>
                    </a:cubicBezTo>
                    <a:cubicBezTo>
                      <a:pt x="99061" y="1493922"/>
                      <a:pt x="117134" y="1475849"/>
                      <a:pt x="117134" y="1453554"/>
                    </a:cubicBezTo>
                    <a:cubicBezTo>
                      <a:pt x="117134" y="1431259"/>
                      <a:pt x="99061" y="1413186"/>
                      <a:pt x="76766" y="1413186"/>
                    </a:cubicBezTo>
                    <a:close/>
                    <a:moveTo>
                      <a:pt x="1343312" y="1327137"/>
                    </a:moveTo>
                    <a:cubicBezTo>
                      <a:pt x="1321017" y="1327137"/>
                      <a:pt x="1302944" y="1345210"/>
                      <a:pt x="1302944" y="1367505"/>
                    </a:cubicBezTo>
                    <a:cubicBezTo>
                      <a:pt x="1302944" y="1389800"/>
                      <a:pt x="1321017" y="1407873"/>
                      <a:pt x="1343312" y="1407873"/>
                    </a:cubicBezTo>
                    <a:cubicBezTo>
                      <a:pt x="1365607" y="1407873"/>
                      <a:pt x="1383680" y="1389800"/>
                      <a:pt x="1383680" y="1367505"/>
                    </a:cubicBezTo>
                    <a:cubicBezTo>
                      <a:pt x="1383680" y="1345210"/>
                      <a:pt x="1365607" y="1327137"/>
                      <a:pt x="1343312" y="1327137"/>
                    </a:cubicBezTo>
                    <a:close/>
                    <a:moveTo>
                      <a:pt x="1258874" y="1327137"/>
                    </a:moveTo>
                    <a:cubicBezTo>
                      <a:pt x="1236579" y="1327137"/>
                      <a:pt x="1218506" y="1345210"/>
                      <a:pt x="1218506" y="1367505"/>
                    </a:cubicBezTo>
                    <a:cubicBezTo>
                      <a:pt x="1218506" y="1389800"/>
                      <a:pt x="1236579" y="1407873"/>
                      <a:pt x="1258874" y="1407873"/>
                    </a:cubicBezTo>
                    <a:cubicBezTo>
                      <a:pt x="1281169" y="1407873"/>
                      <a:pt x="1299242" y="1389800"/>
                      <a:pt x="1299242" y="1367505"/>
                    </a:cubicBezTo>
                    <a:cubicBezTo>
                      <a:pt x="1299242" y="1345210"/>
                      <a:pt x="1281169" y="1327137"/>
                      <a:pt x="1258874" y="1327137"/>
                    </a:cubicBezTo>
                    <a:close/>
                    <a:moveTo>
                      <a:pt x="1174438" y="1327137"/>
                    </a:moveTo>
                    <a:cubicBezTo>
                      <a:pt x="1152143" y="1327137"/>
                      <a:pt x="1134070" y="1345210"/>
                      <a:pt x="1134070" y="1367505"/>
                    </a:cubicBezTo>
                    <a:cubicBezTo>
                      <a:pt x="1134070" y="1389800"/>
                      <a:pt x="1152143" y="1407873"/>
                      <a:pt x="1174438" y="1407873"/>
                    </a:cubicBezTo>
                    <a:cubicBezTo>
                      <a:pt x="1196733" y="1407873"/>
                      <a:pt x="1214806" y="1389800"/>
                      <a:pt x="1214806" y="1367505"/>
                    </a:cubicBezTo>
                    <a:cubicBezTo>
                      <a:pt x="1214806" y="1345210"/>
                      <a:pt x="1196733" y="1327137"/>
                      <a:pt x="1174438" y="1327137"/>
                    </a:cubicBezTo>
                    <a:close/>
                    <a:moveTo>
                      <a:pt x="1090002" y="1327137"/>
                    </a:moveTo>
                    <a:cubicBezTo>
                      <a:pt x="1067707" y="1327137"/>
                      <a:pt x="1049634" y="1345210"/>
                      <a:pt x="1049634" y="1367505"/>
                    </a:cubicBezTo>
                    <a:cubicBezTo>
                      <a:pt x="1049634" y="1389800"/>
                      <a:pt x="1067707" y="1407873"/>
                      <a:pt x="1090002" y="1407873"/>
                    </a:cubicBezTo>
                    <a:cubicBezTo>
                      <a:pt x="1112297" y="1407873"/>
                      <a:pt x="1130370" y="1389800"/>
                      <a:pt x="1130370" y="1367505"/>
                    </a:cubicBezTo>
                    <a:cubicBezTo>
                      <a:pt x="1130370" y="1345210"/>
                      <a:pt x="1112297" y="1327137"/>
                      <a:pt x="1090002" y="1327137"/>
                    </a:cubicBezTo>
                    <a:close/>
                    <a:moveTo>
                      <a:pt x="1005565" y="1327137"/>
                    </a:moveTo>
                    <a:cubicBezTo>
                      <a:pt x="983270" y="1327137"/>
                      <a:pt x="965197" y="1345210"/>
                      <a:pt x="965197" y="1367505"/>
                    </a:cubicBezTo>
                    <a:cubicBezTo>
                      <a:pt x="965197" y="1389800"/>
                      <a:pt x="983270" y="1407873"/>
                      <a:pt x="1005565" y="1407873"/>
                    </a:cubicBezTo>
                    <a:cubicBezTo>
                      <a:pt x="1027860" y="1407873"/>
                      <a:pt x="1045933" y="1389800"/>
                      <a:pt x="1045933" y="1367505"/>
                    </a:cubicBezTo>
                    <a:cubicBezTo>
                      <a:pt x="1045933" y="1345210"/>
                      <a:pt x="1027860" y="1327137"/>
                      <a:pt x="1005565" y="1327137"/>
                    </a:cubicBezTo>
                    <a:close/>
                    <a:moveTo>
                      <a:pt x="921129" y="1327137"/>
                    </a:moveTo>
                    <a:cubicBezTo>
                      <a:pt x="898834" y="1327137"/>
                      <a:pt x="880761" y="1345210"/>
                      <a:pt x="880761" y="1367505"/>
                    </a:cubicBezTo>
                    <a:cubicBezTo>
                      <a:pt x="880761" y="1389800"/>
                      <a:pt x="898834" y="1407873"/>
                      <a:pt x="921129" y="1407873"/>
                    </a:cubicBezTo>
                    <a:cubicBezTo>
                      <a:pt x="943424" y="1407873"/>
                      <a:pt x="961497" y="1389800"/>
                      <a:pt x="961497" y="1367505"/>
                    </a:cubicBezTo>
                    <a:cubicBezTo>
                      <a:pt x="961497" y="1345210"/>
                      <a:pt x="943424" y="1327137"/>
                      <a:pt x="921129" y="1327137"/>
                    </a:cubicBezTo>
                    <a:close/>
                    <a:moveTo>
                      <a:pt x="836693" y="1327137"/>
                    </a:moveTo>
                    <a:cubicBezTo>
                      <a:pt x="814398" y="1327137"/>
                      <a:pt x="796325" y="1345210"/>
                      <a:pt x="796325" y="1367505"/>
                    </a:cubicBezTo>
                    <a:cubicBezTo>
                      <a:pt x="796325" y="1389800"/>
                      <a:pt x="814398" y="1407873"/>
                      <a:pt x="836693" y="1407873"/>
                    </a:cubicBezTo>
                    <a:cubicBezTo>
                      <a:pt x="858988" y="1407873"/>
                      <a:pt x="877061" y="1389800"/>
                      <a:pt x="877061" y="1367505"/>
                    </a:cubicBezTo>
                    <a:cubicBezTo>
                      <a:pt x="877061" y="1345210"/>
                      <a:pt x="858988" y="1327137"/>
                      <a:pt x="836693" y="1327137"/>
                    </a:cubicBezTo>
                    <a:close/>
                    <a:moveTo>
                      <a:pt x="752256" y="1327137"/>
                    </a:moveTo>
                    <a:cubicBezTo>
                      <a:pt x="729961" y="1327137"/>
                      <a:pt x="711888" y="1345210"/>
                      <a:pt x="711888" y="1367505"/>
                    </a:cubicBezTo>
                    <a:cubicBezTo>
                      <a:pt x="711888" y="1389800"/>
                      <a:pt x="729961" y="1407873"/>
                      <a:pt x="752256" y="1407873"/>
                    </a:cubicBezTo>
                    <a:cubicBezTo>
                      <a:pt x="774551" y="1407873"/>
                      <a:pt x="792624" y="1389800"/>
                      <a:pt x="792624" y="1367505"/>
                    </a:cubicBezTo>
                    <a:cubicBezTo>
                      <a:pt x="792624" y="1345210"/>
                      <a:pt x="774551" y="1327137"/>
                      <a:pt x="752256" y="1327137"/>
                    </a:cubicBezTo>
                    <a:close/>
                    <a:moveTo>
                      <a:pt x="667820" y="1327137"/>
                    </a:moveTo>
                    <a:cubicBezTo>
                      <a:pt x="645525" y="1327137"/>
                      <a:pt x="627452" y="1345210"/>
                      <a:pt x="627452" y="1367505"/>
                    </a:cubicBezTo>
                    <a:cubicBezTo>
                      <a:pt x="627452" y="1389800"/>
                      <a:pt x="645525" y="1407873"/>
                      <a:pt x="667820" y="1407873"/>
                    </a:cubicBezTo>
                    <a:cubicBezTo>
                      <a:pt x="690115" y="1407873"/>
                      <a:pt x="708188" y="1389800"/>
                      <a:pt x="708188" y="1367505"/>
                    </a:cubicBezTo>
                    <a:cubicBezTo>
                      <a:pt x="708188" y="1345210"/>
                      <a:pt x="690115" y="1327137"/>
                      <a:pt x="667820" y="1327137"/>
                    </a:cubicBezTo>
                    <a:close/>
                    <a:moveTo>
                      <a:pt x="583384" y="1327137"/>
                    </a:moveTo>
                    <a:cubicBezTo>
                      <a:pt x="561089" y="1327137"/>
                      <a:pt x="543016" y="1345210"/>
                      <a:pt x="543016" y="1367505"/>
                    </a:cubicBezTo>
                    <a:cubicBezTo>
                      <a:pt x="543016" y="1389800"/>
                      <a:pt x="561089" y="1407873"/>
                      <a:pt x="583384" y="1407873"/>
                    </a:cubicBezTo>
                    <a:cubicBezTo>
                      <a:pt x="605679" y="1407873"/>
                      <a:pt x="623752" y="1389800"/>
                      <a:pt x="623752" y="1367505"/>
                    </a:cubicBezTo>
                    <a:cubicBezTo>
                      <a:pt x="623752" y="1345210"/>
                      <a:pt x="605679" y="1327137"/>
                      <a:pt x="583384" y="1327137"/>
                    </a:cubicBezTo>
                    <a:close/>
                    <a:moveTo>
                      <a:pt x="498947" y="1327137"/>
                    </a:moveTo>
                    <a:cubicBezTo>
                      <a:pt x="476652" y="1327137"/>
                      <a:pt x="458579" y="1345210"/>
                      <a:pt x="458579" y="1367505"/>
                    </a:cubicBezTo>
                    <a:cubicBezTo>
                      <a:pt x="458579" y="1389800"/>
                      <a:pt x="476652" y="1407873"/>
                      <a:pt x="498947" y="1407873"/>
                    </a:cubicBezTo>
                    <a:cubicBezTo>
                      <a:pt x="521242" y="1407873"/>
                      <a:pt x="539315" y="1389800"/>
                      <a:pt x="539315" y="1367505"/>
                    </a:cubicBezTo>
                    <a:cubicBezTo>
                      <a:pt x="539315" y="1345210"/>
                      <a:pt x="521242" y="1327137"/>
                      <a:pt x="498947" y="1327137"/>
                    </a:cubicBezTo>
                    <a:close/>
                    <a:moveTo>
                      <a:pt x="414511" y="1327137"/>
                    </a:moveTo>
                    <a:cubicBezTo>
                      <a:pt x="392216" y="1327137"/>
                      <a:pt x="374143" y="1345210"/>
                      <a:pt x="374143" y="1367505"/>
                    </a:cubicBezTo>
                    <a:cubicBezTo>
                      <a:pt x="374143" y="1389800"/>
                      <a:pt x="392216" y="1407873"/>
                      <a:pt x="414511" y="1407873"/>
                    </a:cubicBezTo>
                    <a:cubicBezTo>
                      <a:pt x="436806" y="1407873"/>
                      <a:pt x="454879" y="1389800"/>
                      <a:pt x="454879" y="1367505"/>
                    </a:cubicBezTo>
                    <a:cubicBezTo>
                      <a:pt x="454879" y="1345210"/>
                      <a:pt x="436806" y="1327137"/>
                      <a:pt x="414511" y="1327137"/>
                    </a:cubicBezTo>
                    <a:close/>
                    <a:moveTo>
                      <a:pt x="330075" y="1327137"/>
                    </a:moveTo>
                    <a:cubicBezTo>
                      <a:pt x="307780" y="1327137"/>
                      <a:pt x="289707" y="1345210"/>
                      <a:pt x="289707" y="1367505"/>
                    </a:cubicBezTo>
                    <a:cubicBezTo>
                      <a:pt x="289707" y="1389800"/>
                      <a:pt x="307780" y="1407873"/>
                      <a:pt x="330075" y="1407873"/>
                    </a:cubicBezTo>
                    <a:cubicBezTo>
                      <a:pt x="352370" y="1407873"/>
                      <a:pt x="370443" y="1389800"/>
                      <a:pt x="370443" y="1367505"/>
                    </a:cubicBezTo>
                    <a:cubicBezTo>
                      <a:pt x="370443" y="1345210"/>
                      <a:pt x="352370" y="1327137"/>
                      <a:pt x="330075" y="1327137"/>
                    </a:cubicBezTo>
                    <a:close/>
                    <a:moveTo>
                      <a:pt x="245639" y="1327137"/>
                    </a:moveTo>
                    <a:cubicBezTo>
                      <a:pt x="223344" y="1327137"/>
                      <a:pt x="205271" y="1345210"/>
                      <a:pt x="205271" y="1367505"/>
                    </a:cubicBezTo>
                    <a:cubicBezTo>
                      <a:pt x="205271" y="1389800"/>
                      <a:pt x="223344" y="1407873"/>
                      <a:pt x="245639" y="1407873"/>
                    </a:cubicBezTo>
                    <a:cubicBezTo>
                      <a:pt x="267934" y="1407873"/>
                      <a:pt x="286007" y="1389800"/>
                      <a:pt x="286007" y="1367505"/>
                    </a:cubicBezTo>
                    <a:cubicBezTo>
                      <a:pt x="286007" y="1345210"/>
                      <a:pt x="267934" y="1327137"/>
                      <a:pt x="245639" y="1327137"/>
                    </a:cubicBezTo>
                    <a:close/>
                    <a:moveTo>
                      <a:pt x="161202" y="1327137"/>
                    </a:moveTo>
                    <a:cubicBezTo>
                      <a:pt x="138907" y="1327137"/>
                      <a:pt x="120834" y="1345210"/>
                      <a:pt x="120834" y="1367505"/>
                    </a:cubicBezTo>
                    <a:cubicBezTo>
                      <a:pt x="120834" y="1389800"/>
                      <a:pt x="138907" y="1407873"/>
                      <a:pt x="161202" y="1407873"/>
                    </a:cubicBezTo>
                    <a:cubicBezTo>
                      <a:pt x="183497" y="1407873"/>
                      <a:pt x="201570" y="1389800"/>
                      <a:pt x="201570" y="1367505"/>
                    </a:cubicBezTo>
                    <a:cubicBezTo>
                      <a:pt x="201570" y="1345210"/>
                      <a:pt x="183497" y="1327137"/>
                      <a:pt x="161202" y="1327137"/>
                    </a:cubicBezTo>
                    <a:close/>
                    <a:moveTo>
                      <a:pt x="76766" y="1327137"/>
                    </a:moveTo>
                    <a:cubicBezTo>
                      <a:pt x="54471" y="1327137"/>
                      <a:pt x="36398" y="1345210"/>
                      <a:pt x="36398" y="1367505"/>
                    </a:cubicBezTo>
                    <a:cubicBezTo>
                      <a:pt x="36398" y="1389800"/>
                      <a:pt x="54471" y="1407873"/>
                      <a:pt x="76766" y="1407873"/>
                    </a:cubicBezTo>
                    <a:cubicBezTo>
                      <a:pt x="99061" y="1407873"/>
                      <a:pt x="117134" y="1389800"/>
                      <a:pt x="117134" y="1367505"/>
                    </a:cubicBezTo>
                    <a:cubicBezTo>
                      <a:pt x="117134" y="1345210"/>
                      <a:pt x="99061" y="1327137"/>
                      <a:pt x="76766" y="1327137"/>
                    </a:cubicBezTo>
                    <a:close/>
                    <a:moveTo>
                      <a:pt x="1343312" y="1241088"/>
                    </a:moveTo>
                    <a:cubicBezTo>
                      <a:pt x="1321017" y="1241088"/>
                      <a:pt x="1302944" y="1259161"/>
                      <a:pt x="1302944" y="1281456"/>
                    </a:cubicBezTo>
                    <a:cubicBezTo>
                      <a:pt x="1302944" y="1303751"/>
                      <a:pt x="1321017" y="1321824"/>
                      <a:pt x="1343312" y="1321824"/>
                    </a:cubicBezTo>
                    <a:cubicBezTo>
                      <a:pt x="1365607" y="1321824"/>
                      <a:pt x="1383680" y="1303751"/>
                      <a:pt x="1383680" y="1281456"/>
                    </a:cubicBezTo>
                    <a:cubicBezTo>
                      <a:pt x="1383680" y="1259161"/>
                      <a:pt x="1365607" y="1241088"/>
                      <a:pt x="1343312" y="1241088"/>
                    </a:cubicBezTo>
                    <a:close/>
                    <a:moveTo>
                      <a:pt x="1258874" y="1241088"/>
                    </a:moveTo>
                    <a:cubicBezTo>
                      <a:pt x="1236579" y="1241088"/>
                      <a:pt x="1218506" y="1259161"/>
                      <a:pt x="1218506" y="1281456"/>
                    </a:cubicBezTo>
                    <a:cubicBezTo>
                      <a:pt x="1218506" y="1303751"/>
                      <a:pt x="1236579" y="1321824"/>
                      <a:pt x="1258874" y="1321824"/>
                    </a:cubicBezTo>
                    <a:cubicBezTo>
                      <a:pt x="1281169" y="1321824"/>
                      <a:pt x="1299242" y="1303751"/>
                      <a:pt x="1299242" y="1281456"/>
                    </a:cubicBezTo>
                    <a:cubicBezTo>
                      <a:pt x="1299242" y="1259161"/>
                      <a:pt x="1281169" y="1241088"/>
                      <a:pt x="1258874" y="1241088"/>
                    </a:cubicBezTo>
                    <a:close/>
                    <a:moveTo>
                      <a:pt x="1174438" y="1241088"/>
                    </a:moveTo>
                    <a:cubicBezTo>
                      <a:pt x="1152143" y="1241088"/>
                      <a:pt x="1134070" y="1259161"/>
                      <a:pt x="1134070" y="1281456"/>
                    </a:cubicBezTo>
                    <a:cubicBezTo>
                      <a:pt x="1134070" y="1303751"/>
                      <a:pt x="1152143" y="1321824"/>
                      <a:pt x="1174438" y="1321824"/>
                    </a:cubicBezTo>
                    <a:cubicBezTo>
                      <a:pt x="1196733" y="1321824"/>
                      <a:pt x="1214806" y="1303751"/>
                      <a:pt x="1214806" y="1281456"/>
                    </a:cubicBezTo>
                    <a:cubicBezTo>
                      <a:pt x="1214806" y="1259161"/>
                      <a:pt x="1196733" y="1241088"/>
                      <a:pt x="1174438" y="1241088"/>
                    </a:cubicBezTo>
                    <a:close/>
                    <a:moveTo>
                      <a:pt x="1090002" y="1241088"/>
                    </a:moveTo>
                    <a:cubicBezTo>
                      <a:pt x="1067707" y="1241088"/>
                      <a:pt x="1049634" y="1259161"/>
                      <a:pt x="1049634" y="1281456"/>
                    </a:cubicBezTo>
                    <a:cubicBezTo>
                      <a:pt x="1049634" y="1303751"/>
                      <a:pt x="1067707" y="1321824"/>
                      <a:pt x="1090002" y="1321824"/>
                    </a:cubicBezTo>
                    <a:cubicBezTo>
                      <a:pt x="1112297" y="1321824"/>
                      <a:pt x="1130370" y="1303751"/>
                      <a:pt x="1130370" y="1281456"/>
                    </a:cubicBezTo>
                    <a:cubicBezTo>
                      <a:pt x="1130370" y="1259161"/>
                      <a:pt x="1112297" y="1241088"/>
                      <a:pt x="1090002" y="1241088"/>
                    </a:cubicBezTo>
                    <a:close/>
                    <a:moveTo>
                      <a:pt x="1005565" y="1241088"/>
                    </a:moveTo>
                    <a:cubicBezTo>
                      <a:pt x="983270" y="1241088"/>
                      <a:pt x="965197" y="1259161"/>
                      <a:pt x="965197" y="1281456"/>
                    </a:cubicBezTo>
                    <a:cubicBezTo>
                      <a:pt x="965197" y="1303751"/>
                      <a:pt x="983270" y="1321824"/>
                      <a:pt x="1005565" y="1321824"/>
                    </a:cubicBezTo>
                    <a:cubicBezTo>
                      <a:pt x="1027860" y="1321824"/>
                      <a:pt x="1045933" y="1303751"/>
                      <a:pt x="1045933" y="1281456"/>
                    </a:cubicBezTo>
                    <a:cubicBezTo>
                      <a:pt x="1045933" y="1259161"/>
                      <a:pt x="1027860" y="1241088"/>
                      <a:pt x="1005565" y="1241088"/>
                    </a:cubicBezTo>
                    <a:close/>
                    <a:moveTo>
                      <a:pt x="921129" y="1241088"/>
                    </a:moveTo>
                    <a:cubicBezTo>
                      <a:pt x="898834" y="1241088"/>
                      <a:pt x="880761" y="1259161"/>
                      <a:pt x="880761" y="1281456"/>
                    </a:cubicBezTo>
                    <a:cubicBezTo>
                      <a:pt x="880761" y="1303751"/>
                      <a:pt x="898834" y="1321824"/>
                      <a:pt x="921129" y="1321824"/>
                    </a:cubicBezTo>
                    <a:cubicBezTo>
                      <a:pt x="943424" y="1321824"/>
                      <a:pt x="961497" y="1303751"/>
                      <a:pt x="961497" y="1281456"/>
                    </a:cubicBezTo>
                    <a:cubicBezTo>
                      <a:pt x="961497" y="1259161"/>
                      <a:pt x="943424" y="1241088"/>
                      <a:pt x="921129" y="1241088"/>
                    </a:cubicBezTo>
                    <a:close/>
                    <a:moveTo>
                      <a:pt x="836693" y="1241088"/>
                    </a:moveTo>
                    <a:cubicBezTo>
                      <a:pt x="814398" y="1241088"/>
                      <a:pt x="796325" y="1259161"/>
                      <a:pt x="796325" y="1281456"/>
                    </a:cubicBezTo>
                    <a:cubicBezTo>
                      <a:pt x="796325" y="1303751"/>
                      <a:pt x="814398" y="1321824"/>
                      <a:pt x="836693" y="1321824"/>
                    </a:cubicBezTo>
                    <a:cubicBezTo>
                      <a:pt x="858988" y="1321824"/>
                      <a:pt x="877061" y="1303751"/>
                      <a:pt x="877061" y="1281456"/>
                    </a:cubicBezTo>
                    <a:cubicBezTo>
                      <a:pt x="877061" y="1259161"/>
                      <a:pt x="858988" y="1241088"/>
                      <a:pt x="836693" y="1241088"/>
                    </a:cubicBezTo>
                    <a:close/>
                    <a:moveTo>
                      <a:pt x="752256" y="1241088"/>
                    </a:moveTo>
                    <a:cubicBezTo>
                      <a:pt x="729961" y="1241088"/>
                      <a:pt x="711888" y="1259161"/>
                      <a:pt x="711888" y="1281456"/>
                    </a:cubicBezTo>
                    <a:cubicBezTo>
                      <a:pt x="711888" y="1303751"/>
                      <a:pt x="729961" y="1321824"/>
                      <a:pt x="752256" y="1321824"/>
                    </a:cubicBezTo>
                    <a:cubicBezTo>
                      <a:pt x="774551" y="1321824"/>
                      <a:pt x="792624" y="1303751"/>
                      <a:pt x="792624" y="1281456"/>
                    </a:cubicBezTo>
                    <a:cubicBezTo>
                      <a:pt x="792624" y="1259161"/>
                      <a:pt x="774551" y="1241088"/>
                      <a:pt x="752256" y="1241088"/>
                    </a:cubicBezTo>
                    <a:close/>
                    <a:moveTo>
                      <a:pt x="667820" y="1241088"/>
                    </a:moveTo>
                    <a:cubicBezTo>
                      <a:pt x="645525" y="1241088"/>
                      <a:pt x="627452" y="1259161"/>
                      <a:pt x="627452" y="1281456"/>
                    </a:cubicBezTo>
                    <a:cubicBezTo>
                      <a:pt x="627452" y="1303751"/>
                      <a:pt x="645525" y="1321824"/>
                      <a:pt x="667820" y="1321824"/>
                    </a:cubicBezTo>
                    <a:cubicBezTo>
                      <a:pt x="690115" y="1321824"/>
                      <a:pt x="708188" y="1303751"/>
                      <a:pt x="708188" y="1281456"/>
                    </a:cubicBezTo>
                    <a:cubicBezTo>
                      <a:pt x="708188" y="1259161"/>
                      <a:pt x="690115" y="1241088"/>
                      <a:pt x="667820" y="1241088"/>
                    </a:cubicBezTo>
                    <a:close/>
                    <a:moveTo>
                      <a:pt x="583384" y="1241088"/>
                    </a:moveTo>
                    <a:cubicBezTo>
                      <a:pt x="561089" y="1241088"/>
                      <a:pt x="543016" y="1259161"/>
                      <a:pt x="543016" y="1281456"/>
                    </a:cubicBezTo>
                    <a:cubicBezTo>
                      <a:pt x="543016" y="1303751"/>
                      <a:pt x="561089" y="1321824"/>
                      <a:pt x="583384" y="1321824"/>
                    </a:cubicBezTo>
                    <a:cubicBezTo>
                      <a:pt x="605679" y="1321824"/>
                      <a:pt x="623752" y="1303751"/>
                      <a:pt x="623752" y="1281456"/>
                    </a:cubicBezTo>
                    <a:cubicBezTo>
                      <a:pt x="623752" y="1259161"/>
                      <a:pt x="605679" y="1241088"/>
                      <a:pt x="583384" y="1241088"/>
                    </a:cubicBezTo>
                    <a:close/>
                    <a:moveTo>
                      <a:pt x="498947" y="1241088"/>
                    </a:moveTo>
                    <a:cubicBezTo>
                      <a:pt x="476652" y="1241088"/>
                      <a:pt x="458579" y="1259161"/>
                      <a:pt x="458579" y="1281456"/>
                    </a:cubicBezTo>
                    <a:cubicBezTo>
                      <a:pt x="458579" y="1303751"/>
                      <a:pt x="476652" y="1321824"/>
                      <a:pt x="498947" y="1321824"/>
                    </a:cubicBezTo>
                    <a:cubicBezTo>
                      <a:pt x="521242" y="1321824"/>
                      <a:pt x="539315" y="1303751"/>
                      <a:pt x="539315" y="1281456"/>
                    </a:cubicBezTo>
                    <a:cubicBezTo>
                      <a:pt x="539315" y="1259161"/>
                      <a:pt x="521242" y="1241088"/>
                      <a:pt x="498947" y="1241088"/>
                    </a:cubicBezTo>
                    <a:close/>
                    <a:moveTo>
                      <a:pt x="414511" y="1241088"/>
                    </a:moveTo>
                    <a:cubicBezTo>
                      <a:pt x="392216" y="1241088"/>
                      <a:pt x="374143" y="1259161"/>
                      <a:pt x="374143" y="1281456"/>
                    </a:cubicBezTo>
                    <a:cubicBezTo>
                      <a:pt x="374143" y="1303751"/>
                      <a:pt x="392216" y="1321824"/>
                      <a:pt x="414511" y="1321824"/>
                    </a:cubicBezTo>
                    <a:cubicBezTo>
                      <a:pt x="436806" y="1321824"/>
                      <a:pt x="454879" y="1303751"/>
                      <a:pt x="454879" y="1281456"/>
                    </a:cubicBezTo>
                    <a:cubicBezTo>
                      <a:pt x="454879" y="1259161"/>
                      <a:pt x="436806" y="1241088"/>
                      <a:pt x="414511" y="1241088"/>
                    </a:cubicBezTo>
                    <a:close/>
                    <a:moveTo>
                      <a:pt x="330075" y="1241088"/>
                    </a:moveTo>
                    <a:cubicBezTo>
                      <a:pt x="307780" y="1241088"/>
                      <a:pt x="289707" y="1259161"/>
                      <a:pt x="289707" y="1281456"/>
                    </a:cubicBezTo>
                    <a:cubicBezTo>
                      <a:pt x="289707" y="1303751"/>
                      <a:pt x="307780" y="1321824"/>
                      <a:pt x="330075" y="1321824"/>
                    </a:cubicBezTo>
                    <a:cubicBezTo>
                      <a:pt x="352370" y="1321824"/>
                      <a:pt x="370443" y="1303751"/>
                      <a:pt x="370443" y="1281456"/>
                    </a:cubicBezTo>
                    <a:cubicBezTo>
                      <a:pt x="370443" y="1259161"/>
                      <a:pt x="352370" y="1241088"/>
                      <a:pt x="330075" y="1241088"/>
                    </a:cubicBezTo>
                    <a:close/>
                    <a:moveTo>
                      <a:pt x="245639" y="1241088"/>
                    </a:moveTo>
                    <a:cubicBezTo>
                      <a:pt x="223344" y="1241088"/>
                      <a:pt x="205271" y="1259161"/>
                      <a:pt x="205271" y="1281456"/>
                    </a:cubicBezTo>
                    <a:cubicBezTo>
                      <a:pt x="205271" y="1303751"/>
                      <a:pt x="223344" y="1321824"/>
                      <a:pt x="245639" y="1321824"/>
                    </a:cubicBezTo>
                    <a:cubicBezTo>
                      <a:pt x="267934" y="1321824"/>
                      <a:pt x="286007" y="1303751"/>
                      <a:pt x="286007" y="1281456"/>
                    </a:cubicBezTo>
                    <a:cubicBezTo>
                      <a:pt x="286007" y="1259161"/>
                      <a:pt x="267934" y="1241088"/>
                      <a:pt x="245639" y="1241088"/>
                    </a:cubicBezTo>
                    <a:close/>
                    <a:moveTo>
                      <a:pt x="161202" y="1241088"/>
                    </a:moveTo>
                    <a:cubicBezTo>
                      <a:pt x="138907" y="1241088"/>
                      <a:pt x="120834" y="1259161"/>
                      <a:pt x="120834" y="1281456"/>
                    </a:cubicBezTo>
                    <a:cubicBezTo>
                      <a:pt x="120834" y="1303751"/>
                      <a:pt x="138907" y="1321824"/>
                      <a:pt x="161202" y="1321824"/>
                    </a:cubicBezTo>
                    <a:cubicBezTo>
                      <a:pt x="183497" y="1321824"/>
                      <a:pt x="201570" y="1303751"/>
                      <a:pt x="201570" y="1281456"/>
                    </a:cubicBezTo>
                    <a:cubicBezTo>
                      <a:pt x="201570" y="1259161"/>
                      <a:pt x="183497" y="1241088"/>
                      <a:pt x="161202" y="1241088"/>
                    </a:cubicBezTo>
                    <a:close/>
                    <a:moveTo>
                      <a:pt x="76766" y="1241088"/>
                    </a:moveTo>
                    <a:cubicBezTo>
                      <a:pt x="54471" y="1241088"/>
                      <a:pt x="36398" y="1259161"/>
                      <a:pt x="36398" y="1281456"/>
                    </a:cubicBezTo>
                    <a:cubicBezTo>
                      <a:pt x="36398" y="1303751"/>
                      <a:pt x="54471" y="1321824"/>
                      <a:pt x="76766" y="1321824"/>
                    </a:cubicBezTo>
                    <a:cubicBezTo>
                      <a:pt x="99061" y="1321824"/>
                      <a:pt x="117134" y="1303751"/>
                      <a:pt x="117134" y="1281456"/>
                    </a:cubicBezTo>
                    <a:cubicBezTo>
                      <a:pt x="117134" y="1259161"/>
                      <a:pt x="99061" y="1241088"/>
                      <a:pt x="76766" y="1241088"/>
                    </a:cubicBezTo>
                    <a:close/>
                    <a:moveTo>
                      <a:pt x="1343312" y="1155038"/>
                    </a:moveTo>
                    <a:cubicBezTo>
                      <a:pt x="1321017" y="1155038"/>
                      <a:pt x="1302944" y="1173111"/>
                      <a:pt x="1302944" y="1195406"/>
                    </a:cubicBezTo>
                    <a:cubicBezTo>
                      <a:pt x="1302944" y="1217701"/>
                      <a:pt x="1321017" y="1235774"/>
                      <a:pt x="1343312" y="1235774"/>
                    </a:cubicBezTo>
                    <a:cubicBezTo>
                      <a:pt x="1365607" y="1235774"/>
                      <a:pt x="1383680" y="1217701"/>
                      <a:pt x="1383680" y="1195406"/>
                    </a:cubicBezTo>
                    <a:cubicBezTo>
                      <a:pt x="1383680" y="1173111"/>
                      <a:pt x="1365607" y="1155038"/>
                      <a:pt x="1343312" y="1155038"/>
                    </a:cubicBezTo>
                    <a:close/>
                    <a:moveTo>
                      <a:pt x="1258874" y="1155038"/>
                    </a:moveTo>
                    <a:cubicBezTo>
                      <a:pt x="1236579" y="1155038"/>
                      <a:pt x="1218506" y="1173111"/>
                      <a:pt x="1218506" y="1195406"/>
                    </a:cubicBezTo>
                    <a:cubicBezTo>
                      <a:pt x="1218506" y="1217701"/>
                      <a:pt x="1236579" y="1235774"/>
                      <a:pt x="1258874" y="1235774"/>
                    </a:cubicBezTo>
                    <a:cubicBezTo>
                      <a:pt x="1281169" y="1235774"/>
                      <a:pt x="1299242" y="1217701"/>
                      <a:pt x="1299242" y="1195406"/>
                    </a:cubicBezTo>
                    <a:cubicBezTo>
                      <a:pt x="1299242" y="1173111"/>
                      <a:pt x="1281169" y="1155038"/>
                      <a:pt x="1258874" y="1155038"/>
                    </a:cubicBezTo>
                    <a:close/>
                    <a:moveTo>
                      <a:pt x="1174438" y="1155038"/>
                    </a:moveTo>
                    <a:cubicBezTo>
                      <a:pt x="1152143" y="1155038"/>
                      <a:pt x="1134070" y="1173111"/>
                      <a:pt x="1134070" y="1195406"/>
                    </a:cubicBezTo>
                    <a:cubicBezTo>
                      <a:pt x="1134070" y="1217701"/>
                      <a:pt x="1152143" y="1235774"/>
                      <a:pt x="1174438" y="1235774"/>
                    </a:cubicBezTo>
                    <a:cubicBezTo>
                      <a:pt x="1196733" y="1235774"/>
                      <a:pt x="1214806" y="1217701"/>
                      <a:pt x="1214806" y="1195406"/>
                    </a:cubicBezTo>
                    <a:cubicBezTo>
                      <a:pt x="1214806" y="1173111"/>
                      <a:pt x="1196733" y="1155038"/>
                      <a:pt x="1174438" y="1155038"/>
                    </a:cubicBezTo>
                    <a:close/>
                    <a:moveTo>
                      <a:pt x="1090002" y="1155038"/>
                    </a:moveTo>
                    <a:cubicBezTo>
                      <a:pt x="1067707" y="1155038"/>
                      <a:pt x="1049634" y="1173111"/>
                      <a:pt x="1049634" y="1195406"/>
                    </a:cubicBezTo>
                    <a:cubicBezTo>
                      <a:pt x="1049634" y="1217701"/>
                      <a:pt x="1067707" y="1235774"/>
                      <a:pt x="1090002" y="1235774"/>
                    </a:cubicBezTo>
                    <a:cubicBezTo>
                      <a:pt x="1112297" y="1235774"/>
                      <a:pt x="1130370" y="1217701"/>
                      <a:pt x="1130370" y="1195406"/>
                    </a:cubicBezTo>
                    <a:cubicBezTo>
                      <a:pt x="1130370" y="1173111"/>
                      <a:pt x="1112297" y="1155038"/>
                      <a:pt x="1090002" y="1155038"/>
                    </a:cubicBezTo>
                    <a:close/>
                    <a:moveTo>
                      <a:pt x="1005565" y="1155038"/>
                    </a:moveTo>
                    <a:cubicBezTo>
                      <a:pt x="983270" y="1155038"/>
                      <a:pt x="965197" y="1173111"/>
                      <a:pt x="965197" y="1195406"/>
                    </a:cubicBezTo>
                    <a:cubicBezTo>
                      <a:pt x="965197" y="1217701"/>
                      <a:pt x="983270" y="1235774"/>
                      <a:pt x="1005565" y="1235774"/>
                    </a:cubicBezTo>
                    <a:cubicBezTo>
                      <a:pt x="1027860" y="1235774"/>
                      <a:pt x="1045933" y="1217701"/>
                      <a:pt x="1045933" y="1195406"/>
                    </a:cubicBezTo>
                    <a:cubicBezTo>
                      <a:pt x="1045933" y="1173111"/>
                      <a:pt x="1027860" y="1155038"/>
                      <a:pt x="1005565" y="1155038"/>
                    </a:cubicBezTo>
                    <a:close/>
                    <a:moveTo>
                      <a:pt x="921129" y="1155038"/>
                    </a:moveTo>
                    <a:cubicBezTo>
                      <a:pt x="898834" y="1155038"/>
                      <a:pt x="880761" y="1173111"/>
                      <a:pt x="880761" y="1195406"/>
                    </a:cubicBezTo>
                    <a:cubicBezTo>
                      <a:pt x="880761" y="1217701"/>
                      <a:pt x="898834" y="1235774"/>
                      <a:pt x="921129" y="1235774"/>
                    </a:cubicBezTo>
                    <a:cubicBezTo>
                      <a:pt x="943424" y="1235774"/>
                      <a:pt x="961497" y="1217701"/>
                      <a:pt x="961497" y="1195406"/>
                    </a:cubicBezTo>
                    <a:cubicBezTo>
                      <a:pt x="961497" y="1173111"/>
                      <a:pt x="943424" y="1155038"/>
                      <a:pt x="921129" y="1155038"/>
                    </a:cubicBezTo>
                    <a:close/>
                    <a:moveTo>
                      <a:pt x="836693" y="1155038"/>
                    </a:moveTo>
                    <a:cubicBezTo>
                      <a:pt x="814398" y="1155038"/>
                      <a:pt x="796325" y="1173111"/>
                      <a:pt x="796325" y="1195406"/>
                    </a:cubicBezTo>
                    <a:cubicBezTo>
                      <a:pt x="796325" y="1217701"/>
                      <a:pt x="814398" y="1235774"/>
                      <a:pt x="836693" y="1235774"/>
                    </a:cubicBezTo>
                    <a:cubicBezTo>
                      <a:pt x="858988" y="1235774"/>
                      <a:pt x="877061" y="1217701"/>
                      <a:pt x="877061" y="1195406"/>
                    </a:cubicBezTo>
                    <a:cubicBezTo>
                      <a:pt x="877061" y="1173111"/>
                      <a:pt x="858988" y="1155038"/>
                      <a:pt x="836693" y="1155038"/>
                    </a:cubicBezTo>
                    <a:close/>
                    <a:moveTo>
                      <a:pt x="752256" y="1155038"/>
                    </a:moveTo>
                    <a:cubicBezTo>
                      <a:pt x="729961" y="1155038"/>
                      <a:pt x="711888" y="1173111"/>
                      <a:pt x="711888" y="1195406"/>
                    </a:cubicBezTo>
                    <a:cubicBezTo>
                      <a:pt x="711888" y="1217701"/>
                      <a:pt x="729961" y="1235774"/>
                      <a:pt x="752256" y="1235774"/>
                    </a:cubicBezTo>
                    <a:cubicBezTo>
                      <a:pt x="774551" y="1235774"/>
                      <a:pt x="792624" y="1217701"/>
                      <a:pt x="792624" y="1195406"/>
                    </a:cubicBezTo>
                    <a:cubicBezTo>
                      <a:pt x="792624" y="1173111"/>
                      <a:pt x="774551" y="1155038"/>
                      <a:pt x="752256" y="1155038"/>
                    </a:cubicBezTo>
                    <a:close/>
                    <a:moveTo>
                      <a:pt x="667820" y="1155038"/>
                    </a:moveTo>
                    <a:cubicBezTo>
                      <a:pt x="645525" y="1155038"/>
                      <a:pt x="627452" y="1173111"/>
                      <a:pt x="627452" y="1195406"/>
                    </a:cubicBezTo>
                    <a:cubicBezTo>
                      <a:pt x="627452" y="1217701"/>
                      <a:pt x="645525" y="1235774"/>
                      <a:pt x="667820" y="1235774"/>
                    </a:cubicBezTo>
                    <a:cubicBezTo>
                      <a:pt x="690115" y="1235774"/>
                      <a:pt x="708188" y="1217701"/>
                      <a:pt x="708188" y="1195406"/>
                    </a:cubicBezTo>
                    <a:cubicBezTo>
                      <a:pt x="708188" y="1173111"/>
                      <a:pt x="690115" y="1155038"/>
                      <a:pt x="667820" y="1155038"/>
                    </a:cubicBezTo>
                    <a:close/>
                    <a:moveTo>
                      <a:pt x="583384" y="1155038"/>
                    </a:moveTo>
                    <a:cubicBezTo>
                      <a:pt x="561089" y="1155038"/>
                      <a:pt x="543016" y="1173111"/>
                      <a:pt x="543016" y="1195406"/>
                    </a:cubicBezTo>
                    <a:cubicBezTo>
                      <a:pt x="543016" y="1217701"/>
                      <a:pt x="561089" y="1235774"/>
                      <a:pt x="583384" y="1235774"/>
                    </a:cubicBezTo>
                    <a:cubicBezTo>
                      <a:pt x="605679" y="1235774"/>
                      <a:pt x="623752" y="1217701"/>
                      <a:pt x="623752" y="1195406"/>
                    </a:cubicBezTo>
                    <a:cubicBezTo>
                      <a:pt x="623752" y="1173111"/>
                      <a:pt x="605679" y="1155038"/>
                      <a:pt x="583384" y="1155038"/>
                    </a:cubicBezTo>
                    <a:close/>
                    <a:moveTo>
                      <a:pt x="498947" y="1155038"/>
                    </a:moveTo>
                    <a:cubicBezTo>
                      <a:pt x="476652" y="1155038"/>
                      <a:pt x="458579" y="1173111"/>
                      <a:pt x="458579" y="1195406"/>
                    </a:cubicBezTo>
                    <a:cubicBezTo>
                      <a:pt x="458579" y="1217701"/>
                      <a:pt x="476652" y="1235774"/>
                      <a:pt x="498947" y="1235774"/>
                    </a:cubicBezTo>
                    <a:cubicBezTo>
                      <a:pt x="521242" y="1235774"/>
                      <a:pt x="539315" y="1217701"/>
                      <a:pt x="539315" y="1195406"/>
                    </a:cubicBezTo>
                    <a:cubicBezTo>
                      <a:pt x="539315" y="1173111"/>
                      <a:pt x="521242" y="1155038"/>
                      <a:pt x="498947" y="1155038"/>
                    </a:cubicBezTo>
                    <a:close/>
                    <a:moveTo>
                      <a:pt x="414511" y="1155038"/>
                    </a:moveTo>
                    <a:cubicBezTo>
                      <a:pt x="392216" y="1155038"/>
                      <a:pt x="374143" y="1173111"/>
                      <a:pt x="374143" y="1195406"/>
                    </a:cubicBezTo>
                    <a:cubicBezTo>
                      <a:pt x="374143" y="1217701"/>
                      <a:pt x="392216" y="1235774"/>
                      <a:pt x="414511" y="1235774"/>
                    </a:cubicBezTo>
                    <a:cubicBezTo>
                      <a:pt x="436806" y="1235774"/>
                      <a:pt x="454879" y="1217701"/>
                      <a:pt x="454879" y="1195406"/>
                    </a:cubicBezTo>
                    <a:cubicBezTo>
                      <a:pt x="454879" y="1173111"/>
                      <a:pt x="436806" y="1155038"/>
                      <a:pt x="414511" y="1155038"/>
                    </a:cubicBezTo>
                    <a:close/>
                    <a:moveTo>
                      <a:pt x="330075" y="1155038"/>
                    </a:moveTo>
                    <a:cubicBezTo>
                      <a:pt x="307780" y="1155038"/>
                      <a:pt x="289707" y="1173111"/>
                      <a:pt x="289707" y="1195406"/>
                    </a:cubicBezTo>
                    <a:cubicBezTo>
                      <a:pt x="289707" y="1217701"/>
                      <a:pt x="307780" y="1235774"/>
                      <a:pt x="330075" y="1235774"/>
                    </a:cubicBezTo>
                    <a:cubicBezTo>
                      <a:pt x="352370" y="1235774"/>
                      <a:pt x="370443" y="1217701"/>
                      <a:pt x="370443" y="1195406"/>
                    </a:cubicBezTo>
                    <a:cubicBezTo>
                      <a:pt x="370443" y="1173111"/>
                      <a:pt x="352370" y="1155038"/>
                      <a:pt x="330075" y="1155038"/>
                    </a:cubicBezTo>
                    <a:close/>
                    <a:moveTo>
                      <a:pt x="245639" y="1155038"/>
                    </a:moveTo>
                    <a:cubicBezTo>
                      <a:pt x="223344" y="1155038"/>
                      <a:pt x="205271" y="1173111"/>
                      <a:pt x="205271" y="1195406"/>
                    </a:cubicBezTo>
                    <a:cubicBezTo>
                      <a:pt x="205271" y="1217701"/>
                      <a:pt x="223344" y="1235774"/>
                      <a:pt x="245639" y="1235774"/>
                    </a:cubicBezTo>
                    <a:cubicBezTo>
                      <a:pt x="267934" y="1235774"/>
                      <a:pt x="286007" y="1217701"/>
                      <a:pt x="286007" y="1195406"/>
                    </a:cubicBezTo>
                    <a:cubicBezTo>
                      <a:pt x="286007" y="1173111"/>
                      <a:pt x="267934" y="1155038"/>
                      <a:pt x="245639" y="1155038"/>
                    </a:cubicBezTo>
                    <a:close/>
                    <a:moveTo>
                      <a:pt x="161202" y="1155038"/>
                    </a:moveTo>
                    <a:cubicBezTo>
                      <a:pt x="138907" y="1155038"/>
                      <a:pt x="120834" y="1173111"/>
                      <a:pt x="120834" y="1195406"/>
                    </a:cubicBezTo>
                    <a:cubicBezTo>
                      <a:pt x="120834" y="1217701"/>
                      <a:pt x="138907" y="1235774"/>
                      <a:pt x="161202" y="1235774"/>
                    </a:cubicBezTo>
                    <a:cubicBezTo>
                      <a:pt x="183497" y="1235774"/>
                      <a:pt x="201570" y="1217701"/>
                      <a:pt x="201570" y="1195406"/>
                    </a:cubicBezTo>
                    <a:cubicBezTo>
                      <a:pt x="201570" y="1173111"/>
                      <a:pt x="183497" y="1155038"/>
                      <a:pt x="161202" y="1155038"/>
                    </a:cubicBezTo>
                    <a:close/>
                    <a:moveTo>
                      <a:pt x="76766" y="1155038"/>
                    </a:moveTo>
                    <a:cubicBezTo>
                      <a:pt x="54471" y="1155038"/>
                      <a:pt x="36398" y="1173111"/>
                      <a:pt x="36398" y="1195406"/>
                    </a:cubicBezTo>
                    <a:cubicBezTo>
                      <a:pt x="36398" y="1217701"/>
                      <a:pt x="54471" y="1235774"/>
                      <a:pt x="76766" y="1235774"/>
                    </a:cubicBezTo>
                    <a:cubicBezTo>
                      <a:pt x="99061" y="1235774"/>
                      <a:pt x="117134" y="1217701"/>
                      <a:pt x="117134" y="1195406"/>
                    </a:cubicBezTo>
                    <a:cubicBezTo>
                      <a:pt x="117134" y="1173111"/>
                      <a:pt x="99061" y="1155038"/>
                      <a:pt x="76766" y="1155038"/>
                    </a:cubicBezTo>
                    <a:close/>
                    <a:moveTo>
                      <a:pt x="1343312" y="1068989"/>
                    </a:moveTo>
                    <a:cubicBezTo>
                      <a:pt x="1321017" y="1068989"/>
                      <a:pt x="1302944" y="1087062"/>
                      <a:pt x="1302944" y="1109357"/>
                    </a:cubicBezTo>
                    <a:cubicBezTo>
                      <a:pt x="1302944" y="1131652"/>
                      <a:pt x="1321017" y="1149725"/>
                      <a:pt x="1343312" y="1149725"/>
                    </a:cubicBezTo>
                    <a:cubicBezTo>
                      <a:pt x="1365607" y="1149725"/>
                      <a:pt x="1383680" y="1131652"/>
                      <a:pt x="1383680" y="1109357"/>
                    </a:cubicBezTo>
                    <a:cubicBezTo>
                      <a:pt x="1383680" y="1087062"/>
                      <a:pt x="1365607" y="1068989"/>
                      <a:pt x="1343312" y="1068989"/>
                    </a:cubicBezTo>
                    <a:close/>
                    <a:moveTo>
                      <a:pt x="1258874" y="1068989"/>
                    </a:moveTo>
                    <a:cubicBezTo>
                      <a:pt x="1236579" y="1068989"/>
                      <a:pt x="1218506" y="1087062"/>
                      <a:pt x="1218506" y="1109357"/>
                    </a:cubicBezTo>
                    <a:cubicBezTo>
                      <a:pt x="1218506" y="1131652"/>
                      <a:pt x="1236579" y="1149725"/>
                      <a:pt x="1258874" y="1149725"/>
                    </a:cubicBezTo>
                    <a:cubicBezTo>
                      <a:pt x="1281169" y="1149725"/>
                      <a:pt x="1299242" y="1131652"/>
                      <a:pt x="1299242" y="1109357"/>
                    </a:cubicBezTo>
                    <a:cubicBezTo>
                      <a:pt x="1299242" y="1087062"/>
                      <a:pt x="1281169" y="1068989"/>
                      <a:pt x="1258874" y="1068989"/>
                    </a:cubicBezTo>
                    <a:close/>
                    <a:moveTo>
                      <a:pt x="1174438" y="1068989"/>
                    </a:moveTo>
                    <a:cubicBezTo>
                      <a:pt x="1152143" y="1068989"/>
                      <a:pt x="1134070" y="1087062"/>
                      <a:pt x="1134070" y="1109357"/>
                    </a:cubicBezTo>
                    <a:cubicBezTo>
                      <a:pt x="1134070" y="1131652"/>
                      <a:pt x="1152143" y="1149725"/>
                      <a:pt x="1174438" y="1149725"/>
                    </a:cubicBezTo>
                    <a:cubicBezTo>
                      <a:pt x="1196733" y="1149725"/>
                      <a:pt x="1214806" y="1131652"/>
                      <a:pt x="1214806" y="1109357"/>
                    </a:cubicBezTo>
                    <a:cubicBezTo>
                      <a:pt x="1214806" y="1087062"/>
                      <a:pt x="1196733" y="1068989"/>
                      <a:pt x="1174438" y="1068989"/>
                    </a:cubicBezTo>
                    <a:close/>
                    <a:moveTo>
                      <a:pt x="1090002" y="1068989"/>
                    </a:moveTo>
                    <a:cubicBezTo>
                      <a:pt x="1067707" y="1068989"/>
                      <a:pt x="1049634" y="1087062"/>
                      <a:pt x="1049634" y="1109357"/>
                    </a:cubicBezTo>
                    <a:cubicBezTo>
                      <a:pt x="1049634" y="1131652"/>
                      <a:pt x="1067707" y="1149725"/>
                      <a:pt x="1090002" y="1149725"/>
                    </a:cubicBezTo>
                    <a:cubicBezTo>
                      <a:pt x="1112297" y="1149725"/>
                      <a:pt x="1130370" y="1131652"/>
                      <a:pt x="1130370" y="1109357"/>
                    </a:cubicBezTo>
                    <a:cubicBezTo>
                      <a:pt x="1130370" y="1087062"/>
                      <a:pt x="1112297" y="1068989"/>
                      <a:pt x="1090002" y="1068989"/>
                    </a:cubicBezTo>
                    <a:close/>
                    <a:moveTo>
                      <a:pt x="1005565" y="1068989"/>
                    </a:moveTo>
                    <a:cubicBezTo>
                      <a:pt x="983270" y="1068989"/>
                      <a:pt x="965197" y="1087062"/>
                      <a:pt x="965197" y="1109357"/>
                    </a:cubicBezTo>
                    <a:cubicBezTo>
                      <a:pt x="965197" y="1131652"/>
                      <a:pt x="983270" y="1149725"/>
                      <a:pt x="1005565" y="1149725"/>
                    </a:cubicBezTo>
                    <a:cubicBezTo>
                      <a:pt x="1027860" y="1149725"/>
                      <a:pt x="1045933" y="1131652"/>
                      <a:pt x="1045933" y="1109357"/>
                    </a:cubicBezTo>
                    <a:cubicBezTo>
                      <a:pt x="1045933" y="1087062"/>
                      <a:pt x="1027860" y="1068989"/>
                      <a:pt x="1005565" y="1068989"/>
                    </a:cubicBezTo>
                    <a:close/>
                    <a:moveTo>
                      <a:pt x="921129" y="1068989"/>
                    </a:moveTo>
                    <a:cubicBezTo>
                      <a:pt x="898834" y="1068989"/>
                      <a:pt x="880761" y="1087062"/>
                      <a:pt x="880761" y="1109357"/>
                    </a:cubicBezTo>
                    <a:cubicBezTo>
                      <a:pt x="880761" y="1131652"/>
                      <a:pt x="898834" y="1149725"/>
                      <a:pt x="921129" y="1149725"/>
                    </a:cubicBezTo>
                    <a:cubicBezTo>
                      <a:pt x="943424" y="1149725"/>
                      <a:pt x="961497" y="1131652"/>
                      <a:pt x="961497" y="1109357"/>
                    </a:cubicBezTo>
                    <a:cubicBezTo>
                      <a:pt x="961497" y="1087062"/>
                      <a:pt x="943424" y="1068989"/>
                      <a:pt x="921129" y="1068989"/>
                    </a:cubicBezTo>
                    <a:close/>
                    <a:moveTo>
                      <a:pt x="836693" y="1068989"/>
                    </a:moveTo>
                    <a:cubicBezTo>
                      <a:pt x="814398" y="1068989"/>
                      <a:pt x="796325" y="1087062"/>
                      <a:pt x="796325" y="1109357"/>
                    </a:cubicBezTo>
                    <a:cubicBezTo>
                      <a:pt x="796325" y="1131652"/>
                      <a:pt x="814398" y="1149725"/>
                      <a:pt x="836693" y="1149725"/>
                    </a:cubicBezTo>
                    <a:cubicBezTo>
                      <a:pt x="858988" y="1149725"/>
                      <a:pt x="877061" y="1131652"/>
                      <a:pt x="877061" y="1109357"/>
                    </a:cubicBezTo>
                    <a:cubicBezTo>
                      <a:pt x="877061" y="1087062"/>
                      <a:pt x="858988" y="1068989"/>
                      <a:pt x="836693" y="1068989"/>
                    </a:cubicBezTo>
                    <a:close/>
                    <a:moveTo>
                      <a:pt x="752256" y="1068989"/>
                    </a:moveTo>
                    <a:cubicBezTo>
                      <a:pt x="729961" y="1068989"/>
                      <a:pt x="711888" y="1087062"/>
                      <a:pt x="711888" y="1109357"/>
                    </a:cubicBezTo>
                    <a:cubicBezTo>
                      <a:pt x="711888" y="1131652"/>
                      <a:pt x="729961" y="1149725"/>
                      <a:pt x="752256" y="1149725"/>
                    </a:cubicBezTo>
                    <a:cubicBezTo>
                      <a:pt x="774551" y="1149725"/>
                      <a:pt x="792624" y="1131652"/>
                      <a:pt x="792624" y="1109357"/>
                    </a:cubicBezTo>
                    <a:cubicBezTo>
                      <a:pt x="792624" y="1087062"/>
                      <a:pt x="774551" y="1068989"/>
                      <a:pt x="752256" y="1068989"/>
                    </a:cubicBezTo>
                    <a:close/>
                    <a:moveTo>
                      <a:pt x="667820" y="1068989"/>
                    </a:moveTo>
                    <a:cubicBezTo>
                      <a:pt x="645525" y="1068989"/>
                      <a:pt x="627452" y="1087062"/>
                      <a:pt x="627452" y="1109357"/>
                    </a:cubicBezTo>
                    <a:cubicBezTo>
                      <a:pt x="627452" y="1131652"/>
                      <a:pt x="645525" y="1149725"/>
                      <a:pt x="667820" y="1149725"/>
                    </a:cubicBezTo>
                    <a:cubicBezTo>
                      <a:pt x="690115" y="1149725"/>
                      <a:pt x="708188" y="1131652"/>
                      <a:pt x="708188" y="1109357"/>
                    </a:cubicBezTo>
                    <a:cubicBezTo>
                      <a:pt x="708188" y="1087062"/>
                      <a:pt x="690115" y="1068989"/>
                      <a:pt x="667820" y="1068989"/>
                    </a:cubicBezTo>
                    <a:close/>
                    <a:moveTo>
                      <a:pt x="583384" y="1068989"/>
                    </a:moveTo>
                    <a:cubicBezTo>
                      <a:pt x="561089" y="1068989"/>
                      <a:pt x="543016" y="1087062"/>
                      <a:pt x="543016" y="1109357"/>
                    </a:cubicBezTo>
                    <a:cubicBezTo>
                      <a:pt x="543016" y="1131652"/>
                      <a:pt x="561089" y="1149725"/>
                      <a:pt x="583384" y="1149725"/>
                    </a:cubicBezTo>
                    <a:cubicBezTo>
                      <a:pt x="605679" y="1149725"/>
                      <a:pt x="623752" y="1131652"/>
                      <a:pt x="623752" y="1109357"/>
                    </a:cubicBezTo>
                    <a:cubicBezTo>
                      <a:pt x="623752" y="1087062"/>
                      <a:pt x="605679" y="1068989"/>
                      <a:pt x="583384" y="1068989"/>
                    </a:cubicBezTo>
                    <a:close/>
                    <a:moveTo>
                      <a:pt x="498947" y="1068989"/>
                    </a:moveTo>
                    <a:cubicBezTo>
                      <a:pt x="476652" y="1068989"/>
                      <a:pt x="458579" y="1087062"/>
                      <a:pt x="458579" y="1109357"/>
                    </a:cubicBezTo>
                    <a:cubicBezTo>
                      <a:pt x="458579" y="1131652"/>
                      <a:pt x="476652" y="1149725"/>
                      <a:pt x="498947" y="1149725"/>
                    </a:cubicBezTo>
                    <a:cubicBezTo>
                      <a:pt x="521242" y="1149725"/>
                      <a:pt x="539315" y="1131652"/>
                      <a:pt x="539315" y="1109357"/>
                    </a:cubicBezTo>
                    <a:cubicBezTo>
                      <a:pt x="539315" y="1087062"/>
                      <a:pt x="521242" y="1068989"/>
                      <a:pt x="498947" y="1068989"/>
                    </a:cubicBezTo>
                    <a:close/>
                    <a:moveTo>
                      <a:pt x="414511" y="1068989"/>
                    </a:moveTo>
                    <a:cubicBezTo>
                      <a:pt x="392216" y="1068989"/>
                      <a:pt x="374143" y="1087062"/>
                      <a:pt x="374143" y="1109357"/>
                    </a:cubicBezTo>
                    <a:cubicBezTo>
                      <a:pt x="374143" y="1131652"/>
                      <a:pt x="392216" y="1149725"/>
                      <a:pt x="414511" y="1149725"/>
                    </a:cubicBezTo>
                    <a:cubicBezTo>
                      <a:pt x="436806" y="1149725"/>
                      <a:pt x="454879" y="1131652"/>
                      <a:pt x="454879" y="1109357"/>
                    </a:cubicBezTo>
                    <a:cubicBezTo>
                      <a:pt x="454879" y="1087062"/>
                      <a:pt x="436806" y="1068989"/>
                      <a:pt x="414511" y="1068989"/>
                    </a:cubicBezTo>
                    <a:close/>
                    <a:moveTo>
                      <a:pt x="330075" y="1068989"/>
                    </a:moveTo>
                    <a:cubicBezTo>
                      <a:pt x="307780" y="1068989"/>
                      <a:pt x="289707" y="1087062"/>
                      <a:pt x="289707" y="1109357"/>
                    </a:cubicBezTo>
                    <a:cubicBezTo>
                      <a:pt x="289707" y="1131652"/>
                      <a:pt x="307780" y="1149725"/>
                      <a:pt x="330075" y="1149725"/>
                    </a:cubicBezTo>
                    <a:cubicBezTo>
                      <a:pt x="352370" y="1149725"/>
                      <a:pt x="370443" y="1131652"/>
                      <a:pt x="370443" y="1109357"/>
                    </a:cubicBezTo>
                    <a:cubicBezTo>
                      <a:pt x="370443" y="1087062"/>
                      <a:pt x="352370" y="1068989"/>
                      <a:pt x="330075" y="1068989"/>
                    </a:cubicBezTo>
                    <a:close/>
                    <a:moveTo>
                      <a:pt x="245639" y="1068989"/>
                    </a:moveTo>
                    <a:cubicBezTo>
                      <a:pt x="223344" y="1068989"/>
                      <a:pt x="205271" y="1087062"/>
                      <a:pt x="205271" y="1109357"/>
                    </a:cubicBezTo>
                    <a:cubicBezTo>
                      <a:pt x="205271" y="1131652"/>
                      <a:pt x="223344" y="1149725"/>
                      <a:pt x="245639" y="1149725"/>
                    </a:cubicBezTo>
                    <a:cubicBezTo>
                      <a:pt x="267934" y="1149725"/>
                      <a:pt x="286007" y="1131652"/>
                      <a:pt x="286007" y="1109357"/>
                    </a:cubicBezTo>
                    <a:cubicBezTo>
                      <a:pt x="286007" y="1087062"/>
                      <a:pt x="267934" y="1068989"/>
                      <a:pt x="245639" y="1068989"/>
                    </a:cubicBezTo>
                    <a:close/>
                    <a:moveTo>
                      <a:pt x="161202" y="1068989"/>
                    </a:moveTo>
                    <a:cubicBezTo>
                      <a:pt x="138907" y="1068989"/>
                      <a:pt x="120834" y="1087062"/>
                      <a:pt x="120834" y="1109357"/>
                    </a:cubicBezTo>
                    <a:cubicBezTo>
                      <a:pt x="120834" y="1131652"/>
                      <a:pt x="138907" y="1149725"/>
                      <a:pt x="161202" y="1149725"/>
                    </a:cubicBezTo>
                    <a:cubicBezTo>
                      <a:pt x="183497" y="1149725"/>
                      <a:pt x="201570" y="1131652"/>
                      <a:pt x="201570" y="1109357"/>
                    </a:cubicBezTo>
                    <a:cubicBezTo>
                      <a:pt x="201570" y="1087062"/>
                      <a:pt x="183497" y="1068989"/>
                      <a:pt x="161202" y="1068989"/>
                    </a:cubicBezTo>
                    <a:close/>
                    <a:moveTo>
                      <a:pt x="76766" y="1068989"/>
                    </a:moveTo>
                    <a:cubicBezTo>
                      <a:pt x="54471" y="1068989"/>
                      <a:pt x="36398" y="1087062"/>
                      <a:pt x="36398" y="1109357"/>
                    </a:cubicBezTo>
                    <a:cubicBezTo>
                      <a:pt x="36398" y="1131652"/>
                      <a:pt x="54471" y="1149725"/>
                      <a:pt x="76766" y="1149725"/>
                    </a:cubicBezTo>
                    <a:cubicBezTo>
                      <a:pt x="99061" y="1149725"/>
                      <a:pt x="117134" y="1131652"/>
                      <a:pt x="117134" y="1109357"/>
                    </a:cubicBezTo>
                    <a:cubicBezTo>
                      <a:pt x="117134" y="1087062"/>
                      <a:pt x="99061" y="1068989"/>
                      <a:pt x="76766" y="1068989"/>
                    </a:cubicBezTo>
                    <a:close/>
                    <a:moveTo>
                      <a:pt x="1343312" y="982940"/>
                    </a:moveTo>
                    <a:cubicBezTo>
                      <a:pt x="1321017" y="982940"/>
                      <a:pt x="1302944" y="1001013"/>
                      <a:pt x="1302944" y="1023308"/>
                    </a:cubicBezTo>
                    <a:cubicBezTo>
                      <a:pt x="1302944" y="1045603"/>
                      <a:pt x="1321017" y="1063676"/>
                      <a:pt x="1343312" y="1063676"/>
                    </a:cubicBezTo>
                    <a:cubicBezTo>
                      <a:pt x="1365607" y="1063676"/>
                      <a:pt x="1383680" y="1045603"/>
                      <a:pt x="1383680" y="1023308"/>
                    </a:cubicBezTo>
                    <a:cubicBezTo>
                      <a:pt x="1383680" y="1001013"/>
                      <a:pt x="1365607" y="982940"/>
                      <a:pt x="1343312" y="982940"/>
                    </a:cubicBezTo>
                    <a:close/>
                    <a:moveTo>
                      <a:pt x="1258874" y="982940"/>
                    </a:moveTo>
                    <a:cubicBezTo>
                      <a:pt x="1236579" y="982940"/>
                      <a:pt x="1218506" y="1001013"/>
                      <a:pt x="1218506" y="1023308"/>
                    </a:cubicBezTo>
                    <a:cubicBezTo>
                      <a:pt x="1218506" y="1045603"/>
                      <a:pt x="1236579" y="1063676"/>
                      <a:pt x="1258874" y="1063676"/>
                    </a:cubicBezTo>
                    <a:cubicBezTo>
                      <a:pt x="1281169" y="1063676"/>
                      <a:pt x="1299242" y="1045603"/>
                      <a:pt x="1299242" y="1023308"/>
                    </a:cubicBezTo>
                    <a:cubicBezTo>
                      <a:pt x="1299242" y="1001013"/>
                      <a:pt x="1281169" y="982940"/>
                      <a:pt x="1258874" y="982940"/>
                    </a:cubicBezTo>
                    <a:close/>
                    <a:moveTo>
                      <a:pt x="1174438" y="982940"/>
                    </a:moveTo>
                    <a:cubicBezTo>
                      <a:pt x="1152143" y="982940"/>
                      <a:pt x="1134070" y="1001013"/>
                      <a:pt x="1134070" y="1023308"/>
                    </a:cubicBezTo>
                    <a:cubicBezTo>
                      <a:pt x="1134070" y="1045603"/>
                      <a:pt x="1152143" y="1063676"/>
                      <a:pt x="1174438" y="1063676"/>
                    </a:cubicBezTo>
                    <a:cubicBezTo>
                      <a:pt x="1196733" y="1063676"/>
                      <a:pt x="1214806" y="1045603"/>
                      <a:pt x="1214806" y="1023308"/>
                    </a:cubicBezTo>
                    <a:cubicBezTo>
                      <a:pt x="1214806" y="1001013"/>
                      <a:pt x="1196733" y="982940"/>
                      <a:pt x="1174438" y="982940"/>
                    </a:cubicBezTo>
                    <a:close/>
                    <a:moveTo>
                      <a:pt x="1090002" y="982940"/>
                    </a:moveTo>
                    <a:cubicBezTo>
                      <a:pt x="1067707" y="982940"/>
                      <a:pt x="1049634" y="1001013"/>
                      <a:pt x="1049634" y="1023308"/>
                    </a:cubicBezTo>
                    <a:cubicBezTo>
                      <a:pt x="1049634" y="1045603"/>
                      <a:pt x="1067707" y="1063676"/>
                      <a:pt x="1090002" y="1063676"/>
                    </a:cubicBezTo>
                    <a:cubicBezTo>
                      <a:pt x="1112297" y="1063676"/>
                      <a:pt x="1130370" y="1045603"/>
                      <a:pt x="1130370" y="1023308"/>
                    </a:cubicBezTo>
                    <a:cubicBezTo>
                      <a:pt x="1130370" y="1001013"/>
                      <a:pt x="1112297" y="982940"/>
                      <a:pt x="1090002" y="982940"/>
                    </a:cubicBezTo>
                    <a:close/>
                    <a:moveTo>
                      <a:pt x="1005565" y="982940"/>
                    </a:moveTo>
                    <a:cubicBezTo>
                      <a:pt x="983270" y="982940"/>
                      <a:pt x="965197" y="1001013"/>
                      <a:pt x="965197" y="1023308"/>
                    </a:cubicBezTo>
                    <a:cubicBezTo>
                      <a:pt x="965197" y="1045603"/>
                      <a:pt x="983270" y="1063676"/>
                      <a:pt x="1005565" y="1063676"/>
                    </a:cubicBezTo>
                    <a:cubicBezTo>
                      <a:pt x="1027860" y="1063676"/>
                      <a:pt x="1045933" y="1045603"/>
                      <a:pt x="1045933" y="1023308"/>
                    </a:cubicBezTo>
                    <a:cubicBezTo>
                      <a:pt x="1045933" y="1001013"/>
                      <a:pt x="1027860" y="982940"/>
                      <a:pt x="1005565" y="982940"/>
                    </a:cubicBezTo>
                    <a:close/>
                    <a:moveTo>
                      <a:pt x="921129" y="982940"/>
                    </a:moveTo>
                    <a:cubicBezTo>
                      <a:pt x="898834" y="982940"/>
                      <a:pt x="880761" y="1001013"/>
                      <a:pt x="880761" y="1023308"/>
                    </a:cubicBezTo>
                    <a:cubicBezTo>
                      <a:pt x="880761" y="1045603"/>
                      <a:pt x="898834" y="1063676"/>
                      <a:pt x="921129" y="1063676"/>
                    </a:cubicBezTo>
                    <a:cubicBezTo>
                      <a:pt x="943424" y="1063676"/>
                      <a:pt x="961497" y="1045603"/>
                      <a:pt x="961497" y="1023308"/>
                    </a:cubicBezTo>
                    <a:cubicBezTo>
                      <a:pt x="961497" y="1001013"/>
                      <a:pt x="943424" y="982940"/>
                      <a:pt x="921129" y="982940"/>
                    </a:cubicBezTo>
                    <a:close/>
                    <a:moveTo>
                      <a:pt x="836693" y="982940"/>
                    </a:moveTo>
                    <a:cubicBezTo>
                      <a:pt x="814398" y="982940"/>
                      <a:pt x="796325" y="1001013"/>
                      <a:pt x="796325" y="1023308"/>
                    </a:cubicBezTo>
                    <a:cubicBezTo>
                      <a:pt x="796325" y="1045603"/>
                      <a:pt x="814398" y="1063676"/>
                      <a:pt x="836693" y="1063676"/>
                    </a:cubicBezTo>
                    <a:cubicBezTo>
                      <a:pt x="858988" y="1063676"/>
                      <a:pt x="877061" y="1045603"/>
                      <a:pt x="877061" y="1023308"/>
                    </a:cubicBezTo>
                    <a:cubicBezTo>
                      <a:pt x="877061" y="1001013"/>
                      <a:pt x="858988" y="982940"/>
                      <a:pt x="836693" y="982940"/>
                    </a:cubicBezTo>
                    <a:close/>
                    <a:moveTo>
                      <a:pt x="752256" y="982940"/>
                    </a:moveTo>
                    <a:cubicBezTo>
                      <a:pt x="729961" y="982940"/>
                      <a:pt x="711888" y="1001013"/>
                      <a:pt x="711888" y="1023308"/>
                    </a:cubicBezTo>
                    <a:cubicBezTo>
                      <a:pt x="711888" y="1045603"/>
                      <a:pt x="729961" y="1063676"/>
                      <a:pt x="752256" y="1063676"/>
                    </a:cubicBezTo>
                    <a:cubicBezTo>
                      <a:pt x="774551" y="1063676"/>
                      <a:pt x="792624" y="1045603"/>
                      <a:pt x="792624" y="1023308"/>
                    </a:cubicBezTo>
                    <a:cubicBezTo>
                      <a:pt x="792624" y="1001013"/>
                      <a:pt x="774551" y="982940"/>
                      <a:pt x="752256" y="982940"/>
                    </a:cubicBezTo>
                    <a:close/>
                    <a:moveTo>
                      <a:pt x="667820" y="982940"/>
                    </a:moveTo>
                    <a:cubicBezTo>
                      <a:pt x="645525" y="982940"/>
                      <a:pt x="627452" y="1001013"/>
                      <a:pt x="627452" y="1023308"/>
                    </a:cubicBezTo>
                    <a:cubicBezTo>
                      <a:pt x="627452" y="1045603"/>
                      <a:pt x="645525" y="1063676"/>
                      <a:pt x="667820" y="1063676"/>
                    </a:cubicBezTo>
                    <a:cubicBezTo>
                      <a:pt x="690115" y="1063676"/>
                      <a:pt x="708188" y="1045603"/>
                      <a:pt x="708188" y="1023308"/>
                    </a:cubicBezTo>
                    <a:cubicBezTo>
                      <a:pt x="708188" y="1001013"/>
                      <a:pt x="690115" y="982940"/>
                      <a:pt x="667820" y="982940"/>
                    </a:cubicBezTo>
                    <a:close/>
                    <a:moveTo>
                      <a:pt x="583384" y="982940"/>
                    </a:moveTo>
                    <a:cubicBezTo>
                      <a:pt x="561089" y="982940"/>
                      <a:pt x="543016" y="1001013"/>
                      <a:pt x="543016" y="1023308"/>
                    </a:cubicBezTo>
                    <a:cubicBezTo>
                      <a:pt x="543016" y="1045603"/>
                      <a:pt x="561089" y="1063676"/>
                      <a:pt x="583384" y="1063676"/>
                    </a:cubicBezTo>
                    <a:cubicBezTo>
                      <a:pt x="605679" y="1063676"/>
                      <a:pt x="623752" y="1045603"/>
                      <a:pt x="623752" y="1023308"/>
                    </a:cubicBezTo>
                    <a:cubicBezTo>
                      <a:pt x="623752" y="1001013"/>
                      <a:pt x="605679" y="982940"/>
                      <a:pt x="583384" y="982940"/>
                    </a:cubicBezTo>
                    <a:close/>
                    <a:moveTo>
                      <a:pt x="498947" y="982940"/>
                    </a:moveTo>
                    <a:cubicBezTo>
                      <a:pt x="476652" y="982940"/>
                      <a:pt x="458579" y="1001013"/>
                      <a:pt x="458579" y="1023308"/>
                    </a:cubicBezTo>
                    <a:cubicBezTo>
                      <a:pt x="458579" y="1045603"/>
                      <a:pt x="476652" y="1063676"/>
                      <a:pt x="498947" y="1063676"/>
                    </a:cubicBezTo>
                    <a:cubicBezTo>
                      <a:pt x="521242" y="1063676"/>
                      <a:pt x="539315" y="1045603"/>
                      <a:pt x="539315" y="1023308"/>
                    </a:cubicBezTo>
                    <a:cubicBezTo>
                      <a:pt x="539315" y="1001013"/>
                      <a:pt x="521242" y="982940"/>
                      <a:pt x="498947" y="982940"/>
                    </a:cubicBezTo>
                    <a:close/>
                    <a:moveTo>
                      <a:pt x="414511" y="982940"/>
                    </a:moveTo>
                    <a:cubicBezTo>
                      <a:pt x="392216" y="982940"/>
                      <a:pt x="374143" y="1001013"/>
                      <a:pt x="374143" y="1023308"/>
                    </a:cubicBezTo>
                    <a:cubicBezTo>
                      <a:pt x="374143" y="1045603"/>
                      <a:pt x="392216" y="1063676"/>
                      <a:pt x="414511" y="1063676"/>
                    </a:cubicBezTo>
                    <a:cubicBezTo>
                      <a:pt x="436806" y="1063676"/>
                      <a:pt x="454879" y="1045603"/>
                      <a:pt x="454879" y="1023308"/>
                    </a:cubicBezTo>
                    <a:cubicBezTo>
                      <a:pt x="454879" y="1001013"/>
                      <a:pt x="436806" y="982940"/>
                      <a:pt x="414511" y="982940"/>
                    </a:cubicBezTo>
                    <a:close/>
                    <a:moveTo>
                      <a:pt x="330075" y="982940"/>
                    </a:moveTo>
                    <a:cubicBezTo>
                      <a:pt x="307780" y="982940"/>
                      <a:pt x="289707" y="1001013"/>
                      <a:pt x="289707" y="1023308"/>
                    </a:cubicBezTo>
                    <a:cubicBezTo>
                      <a:pt x="289707" y="1045603"/>
                      <a:pt x="307780" y="1063676"/>
                      <a:pt x="330075" y="1063676"/>
                    </a:cubicBezTo>
                    <a:cubicBezTo>
                      <a:pt x="352370" y="1063676"/>
                      <a:pt x="370443" y="1045603"/>
                      <a:pt x="370443" y="1023308"/>
                    </a:cubicBezTo>
                    <a:cubicBezTo>
                      <a:pt x="370443" y="1001013"/>
                      <a:pt x="352370" y="982940"/>
                      <a:pt x="330075" y="982940"/>
                    </a:cubicBezTo>
                    <a:close/>
                    <a:moveTo>
                      <a:pt x="245639" y="982940"/>
                    </a:moveTo>
                    <a:cubicBezTo>
                      <a:pt x="223344" y="982940"/>
                      <a:pt x="205271" y="1001013"/>
                      <a:pt x="205271" y="1023308"/>
                    </a:cubicBezTo>
                    <a:cubicBezTo>
                      <a:pt x="205271" y="1045603"/>
                      <a:pt x="223344" y="1063676"/>
                      <a:pt x="245639" y="1063676"/>
                    </a:cubicBezTo>
                    <a:cubicBezTo>
                      <a:pt x="267934" y="1063676"/>
                      <a:pt x="286007" y="1045603"/>
                      <a:pt x="286007" y="1023308"/>
                    </a:cubicBezTo>
                    <a:cubicBezTo>
                      <a:pt x="286007" y="1001013"/>
                      <a:pt x="267934" y="982940"/>
                      <a:pt x="245639" y="982940"/>
                    </a:cubicBezTo>
                    <a:close/>
                    <a:moveTo>
                      <a:pt x="161202" y="982940"/>
                    </a:moveTo>
                    <a:cubicBezTo>
                      <a:pt x="138907" y="982940"/>
                      <a:pt x="120834" y="1001013"/>
                      <a:pt x="120834" y="1023308"/>
                    </a:cubicBezTo>
                    <a:cubicBezTo>
                      <a:pt x="120834" y="1045603"/>
                      <a:pt x="138907" y="1063676"/>
                      <a:pt x="161202" y="1063676"/>
                    </a:cubicBezTo>
                    <a:cubicBezTo>
                      <a:pt x="183497" y="1063676"/>
                      <a:pt x="201570" y="1045603"/>
                      <a:pt x="201570" y="1023308"/>
                    </a:cubicBezTo>
                    <a:cubicBezTo>
                      <a:pt x="201570" y="1001013"/>
                      <a:pt x="183497" y="982940"/>
                      <a:pt x="161202" y="982940"/>
                    </a:cubicBezTo>
                    <a:close/>
                    <a:moveTo>
                      <a:pt x="76766" y="982940"/>
                    </a:moveTo>
                    <a:cubicBezTo>
                      <a:pt x="54471" y="982940"/>
                      <a:pt x="36398" y="1001013"/>
                      <a:pt x="36398" y="1023308"/>
                    </a:cubicBezTo>
                    <a:cubicBezTo>
                      <a:pt x="36398" y="1045603"/>
                      <a:pt x="54471" y="1063676"/>
                      <a:pt x="76766" y="1063676"/>
                    </a:cubicBezTo>
                    <a:cubicBezTo>
                      <a:pt x="99061" y="1063676"/>
                      <a:pt x="117134" y="1045603"/>
                      <a:pt x="117134" y="1023308"/>
                    </a:cubicBezTo>
                    <a:cubicBezTo>
                      <a:pt x="117134" y="1001013"/>
                      <a:pt x="99061" y="982940"/>
                      <a:pt x="76766" y="982940"/>
                    </a:cubicBezTo>
                    <a:close/>
                    <a:moveTo>
                      <a:pt x="1343312" y="896891"/>
                    </a:moveTo>
                    <a:cubicBezTo>
                      <a:pt x="1321017" y="896891"/>
                      <a:pt x="1302944" y="914964"/>
                      <a:pt x="1302944" y="937259"/>
                    </a:cubicBezTo>
                    <a:cubicBezTo>
                      <a:pt x="1302944" y="959554"/>
                      <a:pt x="1321017" y="977627"/>
                      <a:pt x="1343312" y="977627"/>
                    </a:cubicBezTo>
                    <a:cubicBezTo>
                      <a:pt x="1365607" y="977627"/>
                      <a:pt x="1383680" y="959554"/>
                      <a:pt x="1383680" y="937259"/>
                    </a:cubicBezTo>
                    <a:cubicBezTo>
                      <a:pt x="1383680" y="914964"/>
                      <a:pt x="1365607" y="896891"/>
                      <a:pt x="1343312" y="896891"/>
                    </a:cubicBezTo>
                    <a:close/>
                    <a:moveTo>
                      <a:pt x="1258874" y="896891"/>
                    </a:moveTo>
                    <a:cubicBezTo>
                      <a:pt x="1236579" y="896891"/>
                      <a:pt x="1218506" y="914964"/>
                      <a:pt x="1218506" y="937259"/>
                    </a:cubicBezTo>
                    <a:cubicBezTo>
                      <a:pt x="1218506" y="959554"/>
                      <a:pt x="1236579" y="977627"/>
                      <a:pt x="1258874" y="977627"/>
                    </a:cubicBezTo>
                    <a:cubicBezTo>
                      <a:pt x="1281169" y="977627"/>
                      <a:pt x="1299242" y="959554"/>
                      <a:pt x="1299242" y="937259"/>
                    </a:cubicBezTo>
                    <a:cubicBezTo>
                      <a:pt x="1299242" y="914964"/>
                      <a:pt x="1281169" y="896891"/>
                      <a:pt x="1258874" y="896891"/>
                    </a:cubicBezTo>
                    <a:close/>
                    <a:moveTo>
                      <a:pt x="1174438" y="896891"/>
                    </a:moveTo>
                    <a:cubicBezTo>
                      <a:pt x="1152143" y="896891"/>
                      <a:pt x="1134070" y="914964"/>
                      <a:pt x="1134070" y="937259"/>
                    </a:cubicBezTo>
                    <a:cubicBezTo>
                      <a:pt x="1134070" y="959554"/>
                      <a:pt x="1152143" y="977627"/>
                      <a:pt x="1174438" y="977627"/>
                    </a:cubicBezTo>
                    <a:cubicBezTo>
                      <a:pt x="1196733" y="977627"/>
                      <a:pt x="1214806" y="959554"/>
                      <a:pt x="1214806" y="937259"/>
                    </a:cubicBezTo>
                    <a:cubicBezTo>
                      <a:pt x="1214806" y="914964"/>
                      <a:pt x="1196733" y="896891"/>
                      <a:pt x="1174438" y="896891"/>
                    </a:cubicBezTo>
                    <a:close/>
                    <a:moveTo>
                      <a:pt x="1090002" y="896891"/>
                    </a:moveTo>
                    <a:cubicBezTo>
                      <a:pt x="1067707" y="896891"/>
                      <a:pt x="1049634" y="914964"/>
                      <a:pt x="1049634" y="937259"/>
                    </a:cubicBezTo>
                    <a:cubicBezTo>
                      <a:pt x="1049634" y="959554"/>
                      <a:pt x="1067707" y="977627"/>
                      <a:pt x="1090002" y="977627"/>
                    </a:cubicBezTo>
                    <a:cubicBezTo>
                      <a:pt x="1112297" y="977627"/>
                      <a:pt x="1130370" y="959554"/>
                      <a:pt x="1130370" y="937259"/>
                    </a:cubicBezTo>
                    <a:cubicBezTo>
                      <a:pt x="1130370" y="914964"/>
                      <a:pt x="1112297" y="896891"/>
                      <a:pt x="1090002" y="896891"/>
                    </a:cubicBezTo>
                    <a:close/>
                    <a:moveTo>
                      <a:pt x="1005565" y="896891"/>
                    </a:moveTo>
                    <a:cubicBezTo>
                      <a:pt x="983270" y="896891"/>
                      <a:pt x="965197" y="914964"/>
                      <a:pt x="965197" y="937259"/>
                    </a:cubicBezTo>
                    <a:cubicBezTo>
                      <a:pt x="965197" y="959554"/>
                      <a:pt x="983270" y="977627"/>
                      <a:pt x="1005565" y="977627"/>
                    </a:cubicBezTo>
                    <a:cubicBezTo>
                      <a:pt x="1027860" y="977627"/>
                      <a:pt x="1045933" y="959554"/>
                      <a:pt x="1045933" y="937259"/>
                    </a:cubicBezTo>
                    <a:cubicBezTo>
                      <a:pt x="1045933" y="914964"/>
                      <a:pt x="1027860" y="896891"/>
                      <a:pt x="1005565" y="896891"/>
                    </a:cubicBezTo>
                    <a:close/>
                    <a:moveTo>
                      <a:pt x="921129" y="896891"/>
                    </a:moveTo>
                    <a:cubicBezTo>
                      <a:pt x="898834" y="896891"/>
                      <a:pt x="880761" y="914964"/>
                      <a:pt x="880761" y="937259"/>
                    </a:cubicBezTo>
                    <a:cubicBezTo>
                      <a:pt x="880761" y="959554"/>
                      <a:pt x="898834" y="977627"/>
                      <a:pt x="921129" y="977627"/>
                    </a:cubicBezTo>
                    <a:cubicBezTo>
                      <a:pt x="943424" y="977627"/>
                      <a:pt x="961497" y="959554"/>
                      <a:pt x="961497" y="937259"/>
                    </a:cubicBezTo>
                    <a:cubicBezTo>
                      <a:pt x="961497" y="914964"/>
                      <a:pt x="943424" y="896891"/>
                      <a:pt x="921129" y="896891"/>
                    </a:cubicBezTo>
                    <a:close/>
                    <a:moveTo>
                      <a:pt x="836693" y="896891"/>
                    </a:moveTo>
                    <a:cubicBezTo>
                      <a:pt x="814398" y="896891"/>
                      <a:pt x="796325" y="914964"/>
                      <a:pt x="796325" y="937259"/>
                    </a:cubicBezTo>
                    <a:cubicBezTo>
                      <a:pt x="796325" y="959554"/>
                      <a:pt x="814398" y="977627"/>
                      <a:pt x="836693" y="977627"/>
                    </a:cubicBezTo>
                    <a:cubicBezTo>
                      <a:pt x="858988" y="977627"/>
                      <a:pt x="877061" y="959554"/>
                      <a:pt x="877061" y="937259"/>
                    </a:cubicBezTo>
                    <a:cubicBezTo>
                      <a:pt x="877061" y="914964"/>
                      <a:pt x="858988" y="896891"/>
                      <a:pt x="836693" y="896891"/>
                    </a:cubicBezTo>
                    <a:close/>
                    <a:moveTo>
                      <a:pt x="752256" y="896891"/>
                    </a:moveTo>
                    <a:cubicBezTo>
                      <a:pt x="729961" y="896891"/>
                      <a:pt x="711888" y="914964"/>
                      <a:pt x="711888" y="937259"/>
                    </a:cubicBezTo>
                    <a:cubicBezTo>
                      <a:pt x="711888" y="959554"/>
                      <a:pt x="729961" y="977627"/>
                      <a:pt x="752256" y="977627"/>
                    </a:cubicBezTo>
                    <a:cubicBezTo>
                      <a:pt x="774551" y="977627"/>
                      <a:pt x="792624" y="959554"/>
                      <a:pt x="792624" y="937259"/>
                    </a:cubicBezTo>
                    <a:cubicBezTo>
                      <a:pt x="792624" y="914964"/>
                      <a:pt x="774551" y="896891"/>
                      <a:pt x="752256" y="896891"/>
                    </a:cubicBezTo>
                    <a:close/>
                    <a:moveTo>
                      <a:pt x="667820" y="896891"/>
                    </a:moveTo>
                    <a:cubicBezTo>
                      <a:pt x="645525" y="896891"/>
                      <a:pt x="627452" y="914964"/>
                      <a:pt x="627452" y="937259"/>
                    </a:cubicBezTo>
                    <a:cubicBezTo>
                      <a:pt x="627452" y="959554"/>
                      <a:pt x="645525" y="977627"/>
                      <a:pt x="667820" y="977627"/>
                    </a:cubicBezTo>
                    <a:cubicBezTo>
                      <a:pt x="690115" y="977627"/>
                      <a:pt x="708188" y="959554"/>
                      <a:pt x="708188" y="937259"/>
                    </a:cubicBezTo>
                    <a:cubicBezTo>
                      <a:pt x="708188" y="914964"/>
                      <a:pt x="690115" y="896891"/>
                      <a:pt x="667820" y="896891"/>
                    </a:cubicBezTo>
                    <a:close/>
                    <a:moveTo>
                      <a:pt x="583384" y="896891"/>
                    </a:moveTo>
                    <a:cubicBezTo>
                      <a:pt x="561089" y="896891"/>
                      <a:pt x="543016" y="914964"/>
                      <a:pt x="543016" y="937259"/>
                    </a:cubicBezTo>
                    <a:cubicBezTo>
                      <a:pt x="543016" y="959554"/>
                      <a:pt x="561089" y="977627"/>
                      <a:pt x="583384" y="977627"/>
                    </a:cubicBezTo>
                    <a:cubicBezTo>
                      <a:pt x="605679" y="977627"/>
                      <a:pt x="623752" y="959554"/>
                      <a:pt x="623752" y="937259"/>
                    </a:cubicBezTo>
                    <a:cubicBezTo>
                      <a:pt x="623752" y="914964"/>
                      <a:pt x="605679" y="896891"/>
                      <a:pt x="583384" y="896891"/>
                    </a:cubicBezTo>
                    <a:close/>
                    <a:moveTo>
                      <a:pt x="498947" y="896891"/>
                    </a:moveTo>
                    <a:cubicBezTo>
                      <a:pt x="476652" y="896891"/>
                      <a:pt x="458579" y="914964"/>
                      <a:pt x="458579" y="937259"/>
                    </a:cubicBezTo>
                    <a:cubicBezTo>
                      <a:pt x="458579" y="959554"/>
                      <a:pt x="476652" y="977627"/>
                      <a:pt x="498947" y="977627"/>
                    </a:cubicBezTo>
                    <a:cubicBezTo>
                      <a:pt x="521242" y="977627"/>
                      <a:pt x="539315" y="959554"/>
                      <a:pt x="539315" y="937259"/>
                    </a:cubicBezTo>
                    <a:cubicBezTo>
                      <a:pt x="539315" y="914964"/>
                      <a:pt x="521242" y="896891"/>
                      <a:pt x="498947" y="896891"/>
                    </a:cubicBezTo>
                    <a:close/>
                    <a:moveTo>
                      <a:pt x="414511" y="896891"/>
                    </a:moveTo>
                    <a:cubicBezTo>
                      <a:pt x="392216" y="896891"/>
                      <a:pt x="374143" y="914964"/>
                      <a:pt x="374143" y="937259"/>
                    </a:cubicBezTo>
                    <a:cubicBezTo>
                      <a:pt x="374143" y="959554"/>
                      <a:pt x="392216" y="977627"/>
                      <a:pt x="414511" y="977627"/>
                    </a:cubicBezTo>
                    <a:cubicBezTo>
                      <a:pt x="436806" y="977627"/>
                      <a:pt x="454879" y="959554"/>
                      <a:pt x="454879" y="937259"/>
                    </a:cubicBezTo>
                    <a:cubicBezTo>
                      <a:pt x="454879" y="914964"/>
                      <a:pt x="436806" y="896891"/>
                      <a:pt x="414511" y="896891"/>
                    </a:cubicBezTo>
                    <a:close/>
                    <a:moveTo>
                      <a:pt x="330075" y="896891"/>
                    </a:moveTo>
                    <a:cubicBezTo>
                      <a:pt x="307780" y="896891"/>
                      <a:pt x="289707" y="914964"/>
                      <a:pt x="289707" y="937259"/>
                    </a:cubicBezTo>
                    <a:cubicBezTo>
                      <a:pt x="289707" y="959554"/>
                      <a:pt x="307780" y="977627"/>
                      <a:pt x="330075" y="977627"/>
                    </a:cubicBezTo>
                    <a:cubicBezTo>
                      <a:pt x="352370" y="977627"/>
                      <a:pt x="370443" y="959554"/>
                      <a:pt x="370443" y="937259"/>
                    </a:cubicBezTo>
                    <a:cubicBezTo>
                      <a:pt x="370443" y="914964"/>
                      <a:pt x="352370" y="896891"/>
                      <a:pt x="330075" y="896891"/>
                    </a:cubicBezTo>
                    <a:close/>
                    <a:moveTo>
                      <a:pt x="245639" y="896891"/>
                    </a:moveTo>
                    <a:cubicBezTo>
                      <a:pt x="223344" y="896891"/>
                      <a:pt x="205271" y="914964"/>
                      <a:pt x="205271" y="937259"/>
                    </a:cubicBezTo>
                    <a:cubicBezTo>
                      <a:pt x="205271" y="959554"/>
                      <a:pt x="223344" y="977627"/>
                      <a:pt x="245639" y="977627"/>
                    </a:cubicBezTo>
                    <a:cubicBezTo>
                      <a:pt x="267934" y="977627"/>
                      <a:pt x="286007" y="959554"/>
                      <a:pt x="286007" y="937259"/>
                    </a:cubicBezTo>
                    <a:cubicBezTo>
                      <a:pt x="286007" y="914964"/>
                      <a:pt x="267934" y="896891"/>
                      <a:pt x="245639" y="896891"/>
                    </a:cubicBezTo>
                    <a:close/>
                    <a:moveTo>
                      <a:pt x="161202" y="896891"/>
                    </a:moveTo>
                    <a:cubicBezTo>
                      <a:pt x="138907" y="896891"/>
                      <a:pt x="120834" y="914964"/>
                      <a:pt x="120834" y="937259"/>
                    </a:cubicBezTo>
                    <a:cubicBezTo>
                      <a:pt x="120834" y="959554"/>
                      <a:pt x="138907" y="977627"/>
                      <a:pt x="161202" y="977627"/>
                    </a:cubicBezTo>
                    <a:cubicBezTo>
                      <a:pt x="183497" y="977627"/>
                      <a:pt x="201570" y="959554"/>
                      <a:pt x="201570" y="937259"/>
                    </a:cubicBezTo>
                    <a:cubicBezTo>
                      <a:pt x="201570" y="914964"/>
                      <a:pt x="183497" y="896891"/>
                      <a:pt x="161202" y="896891"/>
                    </a:cubicBezTo>
                    <a:close/>
                    <a:moveTo>
                      <a:pt x="76766" y="896891"/>
                    </a:moveTo>
                    <a:cubicBezTo>
                      <a:pt x="54471" y="896891"/>
                      <a:pt x="36398" y="914964"/>
                      <a:pt x="36398" y="937259"/>
                    </a:cubicBezTo>
                    <a:cubicBezTo>
                      <a:pt x="36398" y="959554"/>
                      <a:pt x="54471" y="977627"/>
                      <a:pt x="76766" y="977627"/>
                    </a:cubicBezTo>
                    <a:cubicBezTo>
                      <a:pt x="99061" y="977627"/>
                      <a:pt x="117134" y="959554"/>
                      <a:pt x="117134" y="937259"/>
                    </a:cubicBezTo>
                    <a:cubicBezTo>
                      <a:pt x="117134" y="914964"/>
                      <a:pt x="99061" y="896891"/>
                      <a:pt x="76766" y="896891"/>
                    </a:cubicBezTo>
                    <a:close/>
                    <a:moveTo>
                      <a:pt x="1343312" y="810841"/>
                    </a:moveTo>
                    <a:cubicBezTo>
                      <a:pt x="1321017" y="810841"/>
                      <a:pt x="1302944" y="828914"/>
                      <a:pt x="1302944" y="851209"/>
                    </a:cubicBezTo>
                    <a:cubicBezTo>
                      <a:pt x="1302944" y="873504"/>
                      <a:pt x="1321017" y="891577"/>
                      <a:pt x="1343312" y="891577"/>
                    </a:cubicBezTo>
                    <a:cubicBezTo>
                      <a:pt x="1365607" y="891577"/>
                      <a:pt x="1383680" y="873504"/>
                      <a:pt x="1383680" y="851209"/>
                    </a:cubicBezTo>
                    <a:cubicBezTo>
                      <a:pt x="1383680" y="828914"/>
                      <a:pt x="1365607" y="810841"/>
                      <a:pt x="1343312" y="810841"/>
                    </a:cubicBezTo>
                    <a:close/>
                    <a:moveTo>
                      <a:pt x="1258874" y="810841"/>
                    </a:moveTo>
                    <a:cubicBezTo>
                      <a:pt x="1236579" y="810841"/>
                      <a:pt x="1218506" y="828914"/>
                      <a:pt x="1218506" y="851209"/>
                    </a:cubicBezTo>
                    <a:cubicBezTo>
                      <a:pt x="1218506" y="873504"/>
                      <a:pt x="1236579" y="891577"/>
                      <a:pt x="1258874" y="891577"/>
                    </a:cubicBezTo>
                    <a:cubicBezTo>
                      <a:pt x="1281169" y="891577"/>
                      <a:pt x="1299242" y="873504"/>
                      <a:pt x="1299242" y="851209"/>
                    </a:cubicBezTo>
                    <a:cubicBezTo>
                      <a:pt x="1299242" y="828914"/>
                      <a:pt x="1281169" y="810841"/>
                      <a:pt x="1258874" y="810841"/>
                    </a:cubicBezTo>
                    <a:close/>
                    <a:moveTo>
                      <a:pt x="1174438" y="810841"/>
                    </a:moveTo>
                    <a:cubicBezTo>
                      <a:pt x="1152143" y="810841"/>
                      <a:pt x="1134070" y="828914"/>
                      <a:pt x="1134070" y="851209"/>
                    </a:cubicBezTo>
                    <a:cubicBezTo>
                      <a:pt x="1134070" y="873504"/>
                      <a:pt x="1152143" y="891577"/>
                      <a:pt x="1174438" y="891577"/>
                    </a:cubicBezTo>
                    <a:cubicBezTo>
                      <a:pt x="1196733" y="891577"/>
                      <a:pt x="1214806" y="873504"/>
                      <a:pt x="1214806" y="851209"/>
                    </a:cubicBezTo>
                    <a:cubicBezTo>
                      <a:pt x="1214806" y="828914"/>
                      <a:pt x="1196733" y="810841"/>
                      <a:pt x="1174438" y="810841"/>
                    </a:cubicBezTo>
                    <a:close/>
                    <a:moveTo>
                      <a:pt x="1090002" y="810841"/>
                    </a:moveTo>
                    <a:cubicBezTo>
                      <a:pt x="1067707" y="810841"/>
                      <a:pt x="1049634" y="828914"/>
                      <a:pt x="1049634" y="851209"/>
                    </a:cubicBezTo>
                    <a:cubicBezTo>
                      <a:pt x="1049634" y="873504"/>
                      <a:pt x="1067707" y="891577"/>
                      <a:pt x="1090002" y="891577"/>
                    </a:cubicBezTo>
                    <a:cubicBezTo>
                      <a:pt x="1112297" y="891577"/>
                      <a:pt x="1130370" y="873504"/>
                      <a:pt x="1130370" y="851209"/>
                    </a:cubicBezTo>
                    <a:cubicBezTo>
                      <a:pt x="1130370" y="828914"/>
                      <a:pt x="1112297" y="810841"/>
                      <a:pt x="1090002" y="810841"/>
                    </a:cubicBezTo>
                    <a:close/>
                    <a:moveTo>
                      <a:pt x="1005565" y="810841"/>
                    </a:moveTo>
                    <a:cubicBezTo>
                      <a:pt x="983270" y="810841"/>
                      <a:pt x="965197" y="828914"/>
                      <a:pt x="965197" y="851209"/>
                    </a:cubicBezTo>
                    <a:cubicBezTo>
                      <a:pt x="965197" y="873504"/>
                      <a:pt x="983270" y="891577"/>
                      <a:pt x="1005565" y="891577"/>
                    </a:cubicBezTo>
                    <a:cubicBezTo>
                      <a:pt x="1027860" y="891577"/>
                      <a:pt x="1045933" y="873504"/>
                      <a:pt x="1045933" y="851209"/>
                    </a:cubicBezTo>
                    <a:cubicBezTo>
                      <a:pt x="1045933" y="828914"/>
                      <a:pt x="1027860" y="810841"/>
                      <a:pt x="1005565" y="810841"/>
                    </a:cubicBezTo>
                    <a:close/>
                    <a:moveTo>
                      <a:pt x="921129" y="810841"/>
                    </a:moveTo>
                    <a:cubicBezTo>
                      <a:pt x="898834" y="810841"/>
                      <a:pt x="880761" y="828914"/>
                      <a:pt x="880761" y="851209"/>
                    </a:cubicBezTo>
                    <a:cubicBezTo>
                      <a:pt x="880761" y="873504"/>
                      <a:pt x="898834" y="891577"/>
                      <a:pt x="921129" y="891577"/>
                    </a:cubicBezTo>
                    <a:cubicBezTo>
                      <a:pt x="943424" y="891577"/>
                      <a:pt x="961497" y="873504"/>
                      <a:pt x="961497" y="851209"/>
                    </a:cubicBezTo>
                    <a:cubicBezTo>
                      <a:pt x="961497" y="828914"/>
                      <a:pt x="943424" y="810841"/>
                      <a:pt x="921129" y="810841"/>
                    </a:cubicBezTo>
                    <a:close/>
                    <a:moveTo>
                      <a:pt x="836693" y="810841"/>
                    </a:moveTo>
                    <a:cubicBezTo>
                      <a:pt x="814398" y="810841"/>
                      <a:pt x="796325" y="828914"/>
                      <a:pt x="796325" y="851209"/>
                    </a:cubicBezTo>
                    <a:cubicBezTo>
                      <a:pt x="796325" y="873504"/>
                      <a:pt x="814398" y="891577"/>
                      <a:pt x="836693" y="891577"/>
                    </a:cubicBezTo>
                    <a:cubicBezTo>
                      <a:pt x="858988" y="891577"/>
                      <a:pt x="877061" y="873504"/>
                      <a:pt x="877061" y="851209"/>
                    </a:cubicBezTo>
                    <a:cubicBezTo>
                      <a:pt x="877061" y="828914"/>
                      <a:pt x="858988" y="810841"/>
                      <a:pt x="836693" y="810841"/>
                    </a:cubicBezTo>
                    <a:close/>
                    <a:moveTo>
                      <a:pt x="752256" y="810841"/>
                    </a:moveTo>
                    <a:cubicBezTo>
                      <a:pt x="729961" y="810841"/>
                      <a:pt x="711888" y="828914"/>
                      <a:pt x="711888" y="851209"/>
                    </a:cubicBezTo>
                    <a:cubicBezTo>
                      <a:pt x="711888" y="873504"/>
                      <a:pt x="729961" y="891577"/>
                      <a:pt x="752256" y="891577"/>
                    </a:cubicBezTo>
                    <a:cubicBezTo>
                      <a:pt x="774551" y="891577"/>
                      <a:pt x="792624" y="873504"/>
                      <a:pt x="792624" y="851209"/>
                    </a:cubicBezTo>
                    <a:cubicBezTo>
                      <a:pt x="792624" y="828914"/>
                      <a:pt x="774551" y="810841"/>
                      <a:pt x="752256" y="810841"/>
                    </a:cubicBezTo>
                    <a:close/>
                    <a:moveTo>
                      <a:pt x="667820" y="810841"/>
                    </a:moveTo>
                    <a:cubicBezTo>
                      <a:pt x="645525" y="810841"/>
                      <a:pt x="627452" y="828914"/>
                      <a:pt x="627452" y="851209"/>
                    </a:cubicBezTo>
                    <a:cubicBezTo>
                      <a:pt x="627452" y="873504"/>
                      <a:pt x="645525" y="891577"/>
                      <a:pt x="667820" y="891577"/>
                    </a:cubicBezTo>
                    <a:cubicBezTo>
                      <a:pt x="690115" y="891577"/>
                      <a:pt x="708188" y="873504"/>
                      <a:pt x="708188" y="851209"/>
                    </a:cubicBezTo>
                    <a:cubicBezTo>
                      <a:pt x="708188" y="828914"/>
                      <a:pt x="690115" y="810841"/>
                      <a:pt x="667820" y="810841"/>
                    </a:cubicBezTo>
                    <a:close/>
                    <a:moveTo>
                      <a:pt x="583384" y="810841"/>
                    </a:moveTo>
                    <a:cubicBezTo>
                      <a:pt x="561089" y="810841"/>
                      <a:pt x="543016" y="828914"/>
                      <a:pt x="543016" y="851209"/>
                    </a:cubicBezTo>
                    <a:cubicBezTo>
                      <a:pt x="543016" y="873504"/>
                      <a:pt x="561089" y="891577"/>
                      <a:pt x="583384" y="891577"/>
                    </a:cubicBezTo>
                    <a:cubicBezTo>
                      <a:pt x="605679" y="891577"/>
                      <a:pt x="623752" y="873504"/>
                      <a:pt x="623752" y="851209"/>
                    </a:cubicBezTo>
                    <a:cubicBezTo>
                      <a:pt x="623752" y="828914"/>
                      <a:pt x="605679" y="810841"/>
                      <a:pt x="583384" y="810841"/>
                    </a:cubicBezTo>
                    <a:close/>
                    <a:moveTo>
                      <a:pt x="498947" y="810841"/>
                    </a:moveTo>
                    <a:cubicBezTo>
                      <a:pt x="476652" y="810841"/>
                      <a:pt x="458579" y="828914"/>
                      <a:pt x="458579" y="851209"/>
                    </a:cubicBezTo>
                    <a:cubicBezTo>
                      <a:pt x="458579" y="873504"/>
                      <a:pt x="476652" y="891577"/>
                      <a:pt x="498947" y="891577"/>
                    </a:cubicBezTo>
                    <a:cubicBezTo>
                      <a:pt x="521242" y="891577"/>
                      <a:pt x="539315" y="873504"/>
                      <a:pt x="539315" y="851209"/>
                    </a:cubicBezTo>
                    <a:cubicBezTo>
                      <a:pt x="539315" y="828914"/>
                      <a:pt x="521242" y="810841"/>
                      <a:pt x="498947" y="810841"/>
                    </a:cubicBezTo>
                    <a:close/>
                    <a:moveTo>
                      <a:pt x="414511" y="810841"/>
                    </a:moveTo>
                    <a:cubicBezTo>
                      <a:pt x="392216" y="810841"/>
                      <a:pt x="374143" y="828914"/>
                      <a:pt x="374143" y="851209"/>
                    </a:cubicBezTo>
                    <a:cubicBezTo>
                      <a:pt x="374143" y="873504"/>
                      <a:pt x="392216" y="891577"/>
                      <a:pt x="414511" y="891577"/>
                    </a:cubicBezTo>
                    <a:cubicBezTo>
                      <a:pt x="436806" y="891577"/>
                      <a:pt x="454879" y="873504"/>
                      <a:pt x="454879" y="851209"/>
                    </a:cubicBezTo>
                    <a:cubicBezTo>
                      <a:pt x="454879" y="828914"/>
                      <a:pt x="436806" y="810841"/>
                      <a:pt x="414511" y="810841"/>
                    </a:cubicBezTo>
                    <a:close/>
                    <a:moveTo>
                      <a:pt x="330075" y="810841"/>
                    </a:moveTo>
                    <a:cubicBezTo>
                      <a:pt x="307780" y="810841"/>
                      <a:pt x="289707" y="828914"/>
                      <a:pt x="289707" y="851209"/>
                    </a:cubicBezTo>
                    <a:cubicBezTo>
                      <a:pt x="289707" y="873504"/>
                      <a:pt x="307780" y="891577"/>
                      <a:pt x="330075" y="891577"/>
                    </a:cubicBezTo>
                    <a:cubicBezTo>
                      <a:pt x="352370" y="891577"/>
                      <a:pt x="370443" y="873504"/>
                      <a:pt x="370443" y="851209"/>
                    </a:cubicBezTo>
                    <a:cubicBezTo>
                      <a:pt x="370443" y="828914"/>
                      <a:pt x="352370" y="810841"/>
                      <a:pt x="330075" y="810841"/>
                    </a:cubicBezTo>
                    <a:close/>
                    <a:moveTo>
                      <a:pt x="245639" y="810841"/>
                    </a:moveTo>
                    <a:cubicBezTo>
                      <a:pt x="223344" y="810841"/>
                      <a:pt x="205271" y="828914"/>
                      <a:pt x="205271" y="851209"/>
                    </a:cubicBezTo>
                    <a:cubicBezTo>
                      <a:pt x="205271" y="873504"/>
                      <a:pt x="223344" y="891577"/>
                      <a:pt x="245639" y="891577"/>
                    </a:cubicBezTo>
                    <a:cubicBezTo>
                      <a:pt x="267934" y="891577"/>
                      <a:pt x="286007" y="873504"/>
                      <a:pt x="286007" y="851209"/>
                    </a:cubicBezTo>
                    <a:cubicBezTo>
                      <a:pt x="286007" y="828914"/>
                      <a:pt x="267934" y="810841"/>
                      <a:pt x="245639" y="810841"/>
                    </a:cubicBezTo>
                    <a:close/>
                    <a:moveTo>
                      <a:pt x="161202" y="810841"/>
                    </a:moveTo>
                    <a:cubicBezTo>
                      <a:pt x="138907" y="810841"/>
                      <a:pt x="120834" y="828914"/>
                      <a:pt x="120834" y="851209"/>
                    </a:cubicBezTo>
                    <a:cubicBezTo>
                      <a:pt x="120834" y="873504"/>
                      <a:pt x="138907" y="891577"/>
                      <a:pt x="161202" y="891577"/>
                    </a:cubicBezTo>
                    <a:cubicBezTo>
                      <a:pt x="183497" y="891577"/>
                      <a:pt x="201570" y="873504"/>
                      <a:pt x="201570" y="851209"/>
                    </a:cubicBezTo>
                    <a:cubicBezTo>
                      <a:pt x="201570" y="828914"/>
                      <a:pt x="183497" y="810841"/>
                      <a:pt x="161202" y="810841"/>
                    </a:cubicBezTo>
                    <a:close/>
                    <a:moveTo>
                      <a:pt x="76766" y="810841"/>
                    </a:moveTo>
                    <a:cubicBezTo>
                      <a:pt x="54471" y="810841"/>
                      <a:pt x="36398" y="828914"/>
                      <a:pt x="36398" y="851209"/>
                    </a:cubicBezTo>
                    <a:cubicBezTo>
                      <a:pt x="36398" y="873504"/>
                      <a:pt x="54471" y="891577"/>
                      <a:pt x="76766" y="891577"/>
                    </a:cubicBezTo>
                    <a:cubicBezTo>
                      <a:pt x="99061" y="891577"/>
                      <a:pt x="117134" y="873504"/>
                      <a:pt x="117134" y="851209"/>
                    </a:cubicBezTo>
                    <a:cubicBezTo>
                      <a:pt x="117134" y="828914"/>
                      <a:pt x="99061" y="810841"/>
                      <a:pt x="76766" y="810841"/>
                    </a:cubicBezTo>
                    <a:close/>
                    <a:moveTo>
                      <a:pt x="1343312" y="724792"/>
                    </a:moveTo>
                    <a:cubicBezTo>
                      <a:pt x="1321017" y="724792"/>
                      <a:pt x="1302944" y="742865"/>
                      <a:pt x="1302944" y="765160"/>
                    </a:cubicBezTo>
                    <a:cubicBezTo>
                      <a:pt x="1302944" y="787455"/>
                      <a:pt x="1321017" y="805528"/>
                      <a:pt x="1343312" y="805528"/>
                    </a:cubicBezTo>
                    <a:cubicBezTo>
                      <a:pt x="1365607" y="805528"/>
                      <a:pt x="1383680" y="787455"/>
                      <a:pt x="1383680" y="765160"/>
                    </a:cubicBezTo>
                    <a:cubicBezTo>
                      <a:pt x="1383680" y="742865"/>
                      <a:pt x="1365607" y="724792"/>
                      <a:pt x="1343312" y="724792"/>
                    </a:cubicBezTo>
                    <a:close/>
                    <a:moveTo>
                      <a:pt x="1258874" y="724792"/>
                    </a:moveTo>
                    <a:cubicBezTo>
                      <a:pt x="1236579" y="724792"/>
                      <a:pt x="1218506" y="742865"/>
                      <a:pt x="1218506" y="765160"/>
                    </a:cubicBezTo>
                    <a:cubicBezTo>
                      <a:pt x="1218506" y="787455"/>
                      <a:pt x="1236579" y="805528"/>
                      <a:pt x="1258874" y="805528"/>
                    </a:cubicBezTo>
                    <a:cubicBezTo>
                      <a:pt x="1281169" y="805528"/>
                      <a:pt x="1299242" y="787455"/>
                      <a:pt x="1299242" y="765160"/>
                    </a:cubicBezTo>
                    <a:cubicBezTo>
                      <a:pt x="1299242" y="742865"/>
                      <a:pt x="1281169" y="724792"/>
                      <a:pt x="1258874" y="724792"/>
                    </a:cubicBezTo>
                    <a:close/>
                    <a:moveTo>
                      <a:pt x="1174438" y="724792"/>
                    </a:moveTo>
                    <a:cubicBezTo>
                      <a:pt x="1152143" y="724792"/>
                      <a:pt x="1134070" y="742865"/>
                      <a:pt x="1134070" y="765160"/>
                    </a:cubicBezTo>
                    <a:cubicBezTo>
                      <a:pt x="1134070" y="787455"/>
                      <a:pt x="1152143" y="805528"/>
                      <a:pt x="1174438" y="805528"/>
                    </a:cubicBezTo>
                    <a:cubicBezTo>
                      <a:pt x="1196733" y="805528"/>
                      <a:pt x="1214806" y="787455"/>
                      <a:pt x="1214806" y="765160"/>
                    </a:cubicBezTo>
                    <a:cubicBezTo>
                      <a:pt x="1214806" y="742865"/>
                      <a:pt x="1196733" y="724792"/>
                      <a:pt x="1174438" y="724792"/>
                    </a:cubicBezTo>
                    <a:close/>
                    <a:moveTo>
                      <a:pt x="1090002" y="724792"/>
                    </a:moveTo>
                    <a:cubicBezTo>
                      <a:pt x="1067707" y="724792"/>
                      <a:pt x="1049634" y="742865"/>
                      <a:pt x="1049634" y="765160"/>
                    </a:cubicBezTo>
                    <a:cubicBezTo>
                      <a:pt x="1049634" y="787455"/>
                      <a:pt x="1067707" y="805528"/>
                      <a:pt x="1090002" y="805528"/>
                    </a:cubicBezTo>
                    <a:cubicBezTo>
                      <a:pt x="1112297" y="805528"/>
                      <a:pt x="1130370" y="787455"/>
                      <a:pt x="1130370" y="765160"/>
                    </a:cubicBezTo>
                    <a:cubicBezTo>
                      <a:pt x="1130370" y="742865"/>
                      <a:pt x="1112297" y="724792"/>
                      <a:pt x="1090002" y="724792"/>
                    </a:cubicBezTo>
                    <a:close/>
                    <a:moveTo>
                      <a:pt x="1005565" y="724792"/>
                    </a:moveTo>
                    <a:cubicBezTo>
                      <a:pt x="983270" y="724792"/>
                      <a:pt x="965197" y="742865"/>
                      <a:pt x="965197" y="765160"/>
                    </a:cubicBezTo>
                    <a:cubicBezTo>
                      <a:pt x="965197" y="787455"/>
                      <a:pt x="983270" y="805528"/>
                      <a:pt x="1005565" y="805528"/>
                    </a:cubicBezTo>
                    <a:cubicBezTo>
                      <a:pt x="1027860" y="805528"/>
                      <a:pt x="1045933" y="787455"/>
                      <a:pt x="1045933" y="765160"/>
                    </a:cubicBezTo>
                    <a:cubicBezTo>
                      <a:pt x="1045933" y="742865"/>
                      <a:pt x="1027860" y="724792"/>
                      <a:pt x="1005565" y="724792"/>
                    </a:cubicBezTo>
                    <a:close/>
                    <a:moveTo>
                      <a:pt x="921129" y="724792"/>
                    </a:moveTo>
                    <a:cubicBezTo>
                      <a:pt x="898834" y="724792"/>
                      <a:pt x="880761" y="742865"/>
                      <a:pt x="880761" y="765160"/>
                    </a:cubicBezTo>
                    <a:cubicBezTo>
                      <a:pt x="880761" y="787455"/>
                      <a:pt x="898834" y="805528"/>
                      <a:pt x="921129" y="805528"/>
                    </a:cubicBezTo>
                    <a:cubicBezTo>
                      <a:pt x="943424" y="805528"/>
                      <a:pt x="961497" y="787455"/>
                      <a:pt x="961497" y="765160"/>
                    </a:cubicBezTo>
                    <a:cubicBezTo>
                      <a:pt x="961497" y="742865"/>
                      <a:pt x="943424" y="724792"/>
                      <a:pt x="921129" y="724792"/>
                    </a:cubicBezTo>
                    <a:close/>
                    <a:moveTo>
                      <a:pt x="836693" y="724792"/>
                    </a:moveTo>
                    <a:cubicBezTo>
                      <a:pt x="814398" y="724792"/>
                      <a:pt x="796325" y="742865"/>
                      <a:pt x="796325" y="765160"/>
                    </a:cubicBezTo>
                    <a:cubicBezTo>
                      <a:pt x="796325" y="787455"/>
                      <a:pt x="814398" y="805528"/>
                      <a:pt x="836693" y="805528"/>
                    </a:cubicBezTo>
                    <a:cubicBezTo>
                      <a:pt x="858988" y="805528"/>
                      <a:pt x="877061" y="787455"/>
                      <a:pt x="877061" y="765160"/>
                    </a:cubicBezTo>
                    <a:cubicBezTo>
                      <a:pt x="877061" y="742865"/>
                      <a:pt x="858988" y="724792"/>
                      <a:pt x="836693" y="724792"/>
                    </a:cubicBezTo>
                    <a:close/>
                    <a:moveTo>
                      <a:pt x="752256" y="724792"/>
                    </a:moveTo>
                    <a:cubicBezTo>
                      <a:pt x="729961" y="724792"/>
                      <a:pt x="711888" y="742865"/>
                      <a:pt x="711888" y="765160"/>
                    </a:cubicBezTo>
                    <a:cubicBezTo>
                      <a:pt x="711888" y="787455"/>
                      <a:pt x="729961" y="805528"/>
                      <a:pt x="752256" y="805528"/>
                    </a:cubicBezTo>
                    <a:cubicBezTo>
                      <a:pt x="774551" y="805528"/>
                      <a:pt x="792624" y="787455"/>
                      <a:pt x="792624" y="765160"/>
                    </a:cubicBezTo>
                    <a:cubicBezTo>
                      <a:pt x="792624" y="742865"/>
                      <a:pt x="774551" y="724792"/>
                      <a:pt x="752256" y="724792"/>
                    </a:cubicBezTo>
                    <a:close/>
                    <a:moveTo>
                      <a:pt x="667820" y="724792"/>
                    </a:moveTo>
                    <a:cubicBezTo>
                      <a:pt x="645525" y="724792"/>
                      <a:pt x="627452" y="742865"/>
                      <a:pt x="627452" y="765160"/>
                    </a:cubicBezTo>
                    <a:cubicBezTo>
                      <a:pt x="627452" y="787455"/>
                      <a:pt x="645525" y="805528"/>
                      <a:pt x="667820" y="805528"/>
                    </a:cubicBezTo>
                    <a:cubicBezTo>
                      <a:pt x="690115" y="805528"/>
                      <a:pt x="708188" y="787455"/>
                      <a:pt x="708188" y="765160"/>
                    </a:cubicBezTo>
                    <a:cubicBezTo>
                      <a:pt x="708188" y="742865"/>
                      <a:pt x="690115" y="724792"/>
                      <a:pt x="667820" y="724792"/>
                    </a:cubicBezTo>
                    <a:close/>
                    <a:moveTo>
                      <a:pt x="583384" y="724792"/>
                    </a:moveTo>
                    <a:cubicBezTo>
                      <a:pt x="561089" y="724792"/>
                      <a:pt x="543016" y="742865"/>
                      <a:pt x="543016" y="765160"/>
                    </a:cubicBezTo>
                    <a:cubicBezTo>
                      <a:pt x="543016" y="787455"/>
                      <a:pt x="561089" y="805528"/>
                      <a:pt x="583384" y="805528"/>
                    </a:cubicBezTo>
                    <a:cubicBezTo>
                      <a:pt x="605679" y="805528"/>
                      <a:pt x="623752" y="787455"/>
                      <a:pt x="623752" y="765160"/>
                    </a:cubicBezTo>
                    <a:cubicBezTo>
                      <a:pt x="623752" y="742865"/>
                      <a:pt x="605679" y="724792"/>
                      <a:pt x="583384" y="724792"/>
                    </a:cubicBezTo>
                    <a:close/>
                    <a:moveTo>
                      <a:pt x="498947" y="724792"/>
                    </a:moveTo>
                    <a:cubicBezTo>
                      <a:pt x="476652" y="724792"/>
                      <a:pt x="458579" y="742865"/>
                      <a:pt x="458579" y="765160"/>
                    </a:cubicBezTo>
                    <a:cubicBezTo>
                      <a:pt x="458579" y="787455"/>
                      <a:pt x="476652" y="805528"/>
                      <a:pt x="498947" y="805528"/>
                    </a:cubicBezTo>
                    <a:cubicBezTo>
                      <a:pt x="521242" y="805528"/>
                      <a:pt x="539315" y="787455"/>
                      <a:pt x="539315" y="765160"/>
                    </a:cubicBezTo>
                    <a:cubicBezTo>
                      <a:pt x="539315" y="742865"/>
                      <a:pt x="521242" y="724792"/>
                      <a:pt x="498947" y="724792"/>
                    </a:cubicBezTo>
                    <a:close/>
                    <a:moveTo>
                      <a:pt x="414511" y="724792"/>
                    </a:moveTo>
                    <a:cubicBezTo>
                      <a:pt x="392216" y="724792"/>
                      <a:pt x="374143" y="742865"/>
                      <a:pt x="374143" y="765160"/>
                    </a:cubicBezTo>
                    <a:cubicBezTo>
                      <a:pt x="374143" y="787455"/>
                      <a:pt x="392216" y="805528"/>
                      <a:pt x="414511" y="805528"/>
                    </a:cubicBezTo>
                    <a:cubicBezTo>
                      <a:pt x="436806" y="805528"/>
                      <a:pt x="454879" y="787455"/>
                      <a:pt x="454879" y="765160"/>
                    </a:cubicBezTo>
                    <a:cubicBezTo>
                      <a:pt x="454879" y="742865"/>
                      <a:pt x="436806" y="724792"/>
                      <a:pt x="414511" y="724792"/>
                    </a:cubicBezTo>
                    <a:close/>
                    <a:moveTo>
                      <a:pt x="330075" y="724792"/>
                    </a:moveTo>
                    <a:cubicBezTo>
                      <a:pt x="307780" y="724792"/>
                      <a:pt x="289707" y="742865"/>
                      <a:pt x="289707" y="765160"/>
                    </a:cubicBezTo>
                    <a:cubicBezTo>
                      <a:pt x="289707" y="787455"/>
                      <a:pt x="307780" y="805528"/>
                      <a:pt x="330075" y="805528"/>
                    </a:cubicBezTo>
                    <a:cubicBezTo>
                      <a:pt x="352370" y="805528"/>
                      <a:pt x="370443" y="787455"/>
                      <a:pt x="370443" y="765160"/>
                    </a:cubicBezTo>
                    <a:cubicBezTo>
                      <a:pt x="370443" y="742865"/>
                      <a:pt x="352370" y="724792"/>
                      <a:pt x="330075" y="724792"/>
                    </a:cubicBezTo>
                    <a:close/>
                    <a:moveTo>
                      <a:pt x="245639" y="724792"/>
                    </a:moveTo>
                    <a:cubicBezTo>
                      <a:pt x="223344" y="724792"/>
                      <a:pt x="205271" y="742865"/>
                      <a:pt x="205271" y="765160"/>
                    </a:cubicBezTo>
                    <a:cubicBezTo>
                      <a:pt x="205271" y="787455"/>
                      <a:pt x="223344" y="805528"/>
                      <a:pt x="245639" y="805528"/>
                    </a:cubicBezTo>
                    <a:cubicBezTo>
                      <a:pt x="267934" y="805528"/>
                      <a:pt x="286007" y="787455"/>
                      <a:pt x="286007" y="765160"/>
                    </a:cubicBezTo>
                    <a:cubicBezTo>
                      <a:pt x="286007" y="742865"/>
                      <a:pt x="267934" y="724792"/>
                      <a:pt x="245639" y="724792"/>
                    </a:cubicBezTo>
                    <a:close/>
                    <a:moveTo>
                      <a:pt x="161202" y="724792"/>
                    </a:moveTo>
                    <a:cubicBezTo>
                      <a:pt x="138907" y="724792"/>
                      <a:pt x="120834" y="742865"/>
                      <a:pt x="120834" y="765160"/>
                    </a:cubicBezTo>
                    <a:cubicBezTo>
                      <a:pt x="120834" y="787455"/>
                      <a:pt x="138907" y="805528"/>
                      <a:pt x="161202" y="805528"/>
                    </a:cubicBezTo>
                    <a:cubicBezTo>
                      <a:pt x="183497" y="805528"/>
                      <a:pt x="201570" y="787455"/>
                      <a:pt x="201570" y="765160"/>
                    </a:cubicBezTo>
                    <a:cubicBezTo>
                      <a:pt x="201570" y="742865"/>
                      <a:pt x="183497" y="724792"/>
                      <a:pt x="161202" y="724792"/>
                    </a:cubicBezTo>
                    <a:close/>
                    <a:moveTo>
                      <a:pt x="76766" y="724792"/>
                    </a:moveTo>
                    <a:cubicBezTo>
                      <a:pt x="54471" y="724792"/>
                      <a:pt x="36398" y="742865"/>
                      <a:pt x="36398" y="765160"/>
                    </a:cubicBezTo>
                    <a:cubicBezTo>
                      <a:pt x="36398" y="787455"/>
                      <a:pt x="54471" y="805528"/>
                      <a:pt x="76766" y="805528"/>
                    </a:cubicBezTo>
                    <a:cubicBezTo>
                      <a:pt x="99061" y="805528"/>
                      <a:pt x="117134" y="787455"/>
                      <a:pt x="117134" y="765160"/>
                    </a:cubicBezTo>
                    <a:cubicBezTo>
                      <a:pt x="117134" y="742865"/>
                      <a:pt x="99061" y="724792"/>
                      <a:pt x="76766" y="724792"/>
                    </a:cubicBezTo>
                    <a:close/>
                    <a:moveTo>
                      <a:pt x="1343312" y="638743"/>
                    </a:moveTo>
                    <a:cubicBezTo>
                      <a:pt x="1321017" y="638743"/>
                      <a:pt x="1302944" y="656816"/>
                      <a:pt x="1302944" y="679111"/>
                    </a:cubicBezTo>
                    <a:cubicBezTo>
                      <a:pt x="1302944" y="701406"/>
                      <a:pt x="1321017" y="719479"/>
                      <a:pt x="1343312" y="719479"/>
                    </a:cubicBezTo>
                    <a:cubicBezTo>
                      <a:pt x="1365607" y="719479"/>
                      <a:pt x="1383680" y="701406"/>
                      <a:pt x="1383680" y="679111"/>
                    </a:cubicBezTo>
                    <a:cubicBezTo>
                      <a:pt x="1383680" y="656816"/>
                      <a:pt x="1365607" y="638743"/>
                      <a:pt x="1343312" y="638743"/>
                    </a:cubicBezTo>
                    <a:close/>
                    <a:moveTo>
                      <a:pt x="1258874" y="638743"/>
                    </a:moveTo>
                    <a:cubicBezTo>
                      <a:pt x="1236579" y="638743"/>
                      <a:pt x="1218506" y="656816"/>
                      <a:pt x="1218506" y="679111"/>
                    </a:cubicBezTo>
                    <a:cubicBezTo>
                      <a:pt x="1218506" y="701406"/>
                      <a:pt x="1236579" y="719479"/>
                      <a:pt x="1258874" y="719479"/>
                    </a:cubicBezTo>
                    <a:cubicBezTo>
                      <a:pt x="1281169" y="719479"/>
                      <a:pt x="1299242" y="701406"/>
                      <a:pt x="1299242" y="679111"/>
                    </a:cubicBezTo>
                    <a:cubicBezTo>
                      <a:pt x="1299242" y="656816"/>
                      <a:pt x="1281169" y="638743"/>
                      <a:pt x="1258874" y="638743"/>
                    </a:cubicBezTo>
                    <a:close/>
                    <a:moveTo>
                      <a:pt x="1174438" y="638743"/>
                    </a:moveTo>
                    <a:cubicBezTo>
                      <a:pt x="1152143" y="638743"/>
                      <a:pt x="1134070" y="656816"/>
                      <a:pt x="1134070" y="679111"/>
                    </a:cubicBezTo>
                    <a:cubicBezTo>
                      <a:pt x="1134070" y="701406"/>
                      <a:pt x="1152143" y="719479"/>
                      <a:pt x="1174438" y="719479"/>
                    </a:cubicBezTo>
                    <a:cubicBezTo>
                      <a:pt x="1196733" y="719479"/>
                      <a:pt x="1214806" y="701406"/>
                      <a:pt x="1214806" y="679111"/>
                    </a:cubicBezTo>
                    <a:cubicBezTo>
                      <a:pt x="1214806" y="656816"/>
                      <a:pt x="1196733" y="638743"/>
                      <a:pt x="1174438" y="638743"/>
                    </a:cubicBezTo>
                    <a:close/>
                    <a:moveTo>
                      <a:pt x="1090002" y="638743"/>
                    </a:moveTo>
                    <a:cubicBezTo>
                      <a:pt x="1067707" y="638743"/>
                      <a:pt x="1049634" y="656816"/>
                      <a:pt x="1049634" y="679111"/>
                    </a:cubicBezTo>
                    <a:cubicBezTo>
                      <a:pt x="1049634" y="701406"/>
                      <a:pt x="1067707" y="719479"/>
                      <a:pt x="1090002" y="719479"/>
                    </a:cubicBezTo>
                    <a:cubicBezTo>
                      <a:pt x="1112297" y="719479"/>
                      <a:pt x="1130370" y="701406"/>
                      <a:pt x="1130370" y="679111"/>
                    </a:cubicBezTo>
                    <a:cubicBezTo>
                      <a:pt x="1130370" y="656816"/>
                      <a:pt x="1112297" y="638743"/>
                      <a:pt x="1090002" y="638743"/>
                    </a:cubicBezTo>
                    <a:close/>
                    <a:moveTo>
                      <a:pt x="1005565" y="638743"/>
                    </a:moveTo>
                    <a:cubicBezTo>
                      <a:pt x="983270" y="638743"/>
                      <a:pt x="965197" y="656816"/>
                      <a:pt x="965197" y="679111"/>
                    </a:cubicBezTo>
                    <a:cubicBezTo>
                      <a:pt x="965197" y="701406"/>
                      <a:pt x="983270" y="719479"/>
                      <a:pt x="1005565" y="719479"/>
                    </a:cubicBezTo>
                    <a:cubicBezTo>
                      <a:pt x="1027860" y="719479"/>
                      <a:pt x="1045933" y="701406"/>
                      <a:pt x="1045933" y="679111"/>
                    </a:cubicBezTo>
                    <a:cubicBezTo>
                      <a:pt x="1045933" y="656816"/>
                      <a:pt x="1027860" y="638743"/>
                      <a:pt x="1005565" y="638743"/>
                    </a:cubicBezTo>
                    <a:close/>
                    <a:moveTo>
                      <a:pt x="921129" y="638743"/>
                    </a:moveTo>
                    <a:cubicBezTo>
                      <a:pt x="898834" y="638743"/>
                      <a:pt x="880761" y="656816"/>
                      <a:pt x="880761" y="679111"/>
                    </a:cubicBezTo>
                    <a:cubicBezTo>
                      <a:pt x="880761" y="701406"/>
                      <a:pt x="898834" y="719479"/>
                      <a:pt x="921129" y="719479"/>
                    </a:cubicBezTo>
                    <a:cubicBezTo>
                      <a:pt x="943424" y="719479"/>
                      <a:pt x="961497" y="701406"/>
                      <a:pt x="961497" y="679111"/>
                    </a:cubicBezTo>
                    <a:cubicBezTo>
                      <a:pt x="961497" y="656816"/>
                      <a:pt x="943424" y="638743"/>
                      <a:pt x="921129" y="638743"/>
                    </a:cubicBezTo>
                    <a:close/>
                    <a:moveTo>
                      <a:pt x="836693" y="638743"/>
                    </a:moveTo>
                    <a:cubicBezTo>
                      <a:pt x="814398" y="638743"/>
                      <a:pt x="796325" y="656816"/>
                      <a:pt x="796325" y="679111"/>
                    </a:cubicBezTo>
                    <a:cubicBezTo>
                      <a:pt x="796325" y="701406"/>
                      <a:pt x="814398" y="719479"/>
                      <a:pt x="836693" y="719479"/>
                    </a:cubicBezTo>
                    <a:cubicBezTo>
                      <a:pt x="858988" y="719479"/>
                      <a:pt x="877061" y="701406"/>
                      <a:pt x="877061" y="679111"/>
                    </a:cubicBezTo>
                    <a:cubicBezTo>
                      <a:pt x="877061" y="656816"/>
                      <a:pt x="858988" y="638743"/>
                      <a:pt x="836693" y="638743"/>
                    </a:cubicBezTo>
                    <a:close/>
                    <a:moveTo>
                      <a:pt x="752256" y="638743"/>
                    </a:moveTo>
                    <a:cubicBezTo>
                      <a:pt x="729961" y="638743"/>
                      <a:pt x="711888" y="656816"/>
                      <a:pt x="711888" y="679111"/>
                    </a:cubicBezTo>
                    <a:cubicBezTo>
                      <a:pt x="711888" y="701406"/>
                      <a:pt x="729961" y="719479"/>
                      <a:pt x="752256" y="719479"/>
                    </a:cubicBezTo>
                    <a:cubicBezTo>
                      <a:pt x="774551" y="719479"/>
                      <a:pt x="792624" y="701406"/>
                      <a:pt x="792624" y="679111"/>
                    </a:cubicBezTo>
                    <a:cubicBezTo>
                      <a:pt x="792624" y="656816"/>
                      <a:pt x="774551" y="638743"/>
                      <a:pt x="752256" y="638743"/>
                    </a:cubicBezTo>
                    <a:close/>
                    <a:moveTo>
                      <a:pt x="667820" y="638743"/>
                    </a:moveTo>
                    <a:cubicBezTo>
                      <a:pt x="645525" y="638743"/>
                      <a:pt x="627452" y="656816"/>
                      <a:pt x="627452" y="679111"/>
                    </a:cubicBezTo>
                    <a:cubicBezTo>
                      <a:pt x="627452" y="701406"/>
                      <a:pt x="645525" y="719479"/>
                      <a:pt x="667820" y="719479"/>
                    </a:cubicBezTo>
                    <a:cubicBezTo>
                      <a:pt x="690115" y="719479"/>
                      <a:pt x="708188" y="701406"/>
                      <a:pt x="708188" y="679111"/>
                    </a:cubicBezTo>
                    <a:cubicBezTo>
                      <a:pt x="708188" y="656816"/>
                      <a:pt x="690115" y="638743"/>
                      <a:pt x="667820" y="638743"/>
                    </a:cubicBezTo>
                    <a:close/>
                    <a:moveTo>
                      <a:pt x="583384" y="638743"/>
                    </a:moveTo>
                    <a:cubicBezTo>
                      <a:pt x="561089" y="638743"/>
                      <a:pt x="543016" y="656816"/>
                      <a:pt x="543016" y="679111"/>
                    </a:cubicBezTo>
                    <a:cubicBezTo>
                      <a:pt x="543016" y="701406"/>
                      <a:pt x="561089" y="719479"/>
                      <a:pt x="583384" y="719479"/>
                    </a:cubicBezTo>
                    <a:cubicBezTo>
                      <a:pt x="605679" y="719479"/>
                      <a:pt x="623752" y="701406"/>
                      <a:pt x="623752" y="679111"/>
                    </a:cubicBezTo>
                    <a:cubicBezTo>
                      <a:pt x="623752" y="656816"/>
                      <a:pt x="605679" y="638743"/>
                      <a:pt x="583384" y="638743"/>
                    </a:cubicBezTo>
                    <a:close/>
                    <a:moveTo>
                      <a:pt x="498947" y="638743"/>
                    </a:moveTo>
                    <a:cubicBezTo>
                      <a:pt x="476652" y="638743"/>
                      <a:pt x="458579" y="656816"/>
                      <a:pt x="458579" y="679111"/>
                    </a:cubicBezTo>
                    <a:cubicBezTo>
                      <a:pt x="458579" y="701406"/>
                      <a:pt x="476652" y="719479"/>
                      <a:pt x="498947" y="719479"/>
                    </a:cubicBezTo>
                    <a:cubicBezTo>
                      <a:pt x="521242" y="719479"/>
                      <a:pt x="539315" y="701406"/>
                      <a:pt x="539315" y="679111"/>
                    </a:cubicBezTo>
                    <a:cubicBezTo>
                      <a:pt x="539315" y="656816"/>
                      <a:pt x="521242" y="638743"/>
                      <a:pt x="498947" y="638743"/>
                    </a:cubicBezTo>
                    <a:close/>
                    <a:moveTo>
                      <a:pt x="414511" y="638743"/>
                    </a:moveTo>
                    <a:cubicBezTo>
                      <a:pt x="392216" y="638743"/>
                      <a:pt x="374143" y="656816"/>
                      <a:pt x="374143" y="679111"/>
                    </a:cubicBezTo>
                    <a:cubicBezTo>
                      <a:pt x="374143" y="701406"/>
                      <a:pt x="392216" y="719479"/>
                      <a:pt x="414511" y="719479"/>
                    </a:cubicBezTo>
                    <a:cubicBezTo>
                      <a:pt x="436806" y="719479"/>
                      <a:pt x="454879" y="701406"/>
                      <a:pt x="454879" y="679111"/>
                    </a:cubicBezTo>
                    <a:cubicBezTo>
                      <a:pt x="454879" y="656816"/>
                      <a:pt x="436806" y="638743"/>
                      <a:pt x="414511" y="638743"/>
                    </a:cubicBezTo>
                    <a:close/>
                    <a:moveTo>
                      <a:pt x="330075" y="638743"/>
                    </a:moveTo>
                    <a:cubicBezTo>
                      <a:pt x="307780" y="638743"/>
                      <a:pt x="289707" y="656816"/>
                      <a:pt x="289707" y="679111"/>
                    </a:cubicBezTo>
                    <a:cubicBezTo>
                      <a:pt x="289707" y="701406"/>
                      <a:pt x="307780" y="719479"/>
                      <a:pt x="330075" y="719479"/>
                    </a:cubicBezTo>
                    <a:cubicBezTo>
                      <a:pt x="352370" y="719479"/>
                      <a:pt x="370443" y="701406"/>
                      <a:pt x="370443" y="679111"/>
                    </a:cubicBezTo>
                    <a:cubicBezTo>
                      <a:pt x="370443" y="656816"/>
                      <a:pt x="352370" y="638743"/>
                      <a:pt x="330075" y="638743"/>
                    </a:cubicBezTo>
                    <a:close/>
                    <a:moveTo>
                      <a:pt x="245639" y="638743"/>
                    </a:moveTo>
                    <a:cubicBezTo>
                      <a:pt x="223344" y="638743"/>
                      <a:pt x="205271" y="656816"/>
                      <a:pt x="205271" y="679111"/>
                    </a:cubicBezTo>
                    <a:cubicBezTo>
                      <a:pt x="205271" y="701406"/>
                      <a:pt x="223344" y="719479"/>
                      <a:pt x="245639" y="719479"/>
                    </a:cubicBezTo>
                    <a:cubicBezTo>
                      <a:pt x="267934" y="719479"/>
                      <a:pt x="286007" y="701406"/>
                      <a:pt x="286007" y="679111"/>
                    </a:cubicBezTo>
                    <a:cubicBezTo>
                      <a:pt x="286007" y="656816"/>
                      <a:pt x="267934" y="638743"/>
                      <a:pt x="245639" y="638743"/>
                    </a:cubicBezTo>
                    <a:close/>
                    <a:moveTo>
                      <a:pt x="161202" y="638743"/>
                    </a:moveTo>
                    <a:cubicBezTo>
                      <a:pt x="138907" y="638743"/>
                      <a:pt x="120834" y="656816"/>
                      <a:pt x="120834" y="679111"/>
                    </a:cubicBezTo>
                    <a:cubicBezTo>
                      <a:pt x="120834" y="701406"/>
                      <a:pt x="138907" y="719479"/>
                      <a:pt x="161202" y="719479"/>
                    </a:cubicBezTo>
                    <a:cubicBezTo>
                      <a:pt x="183497" y="719479"/>
                      <a:pt x="201570" y="701406"/>
                      <a:pt x="201570" y="679111"/>
                    </a:cubicBezTo>
                    <a:cubicBezTo>
                      <a:pt x="201570" y="656816"/>
                      <a:pt x="183497" y="638743"/>
                      <a:pt x="161202" y="638743"/>
                    </a:cubicBezTo>
                    <a:close/>
                    <a:moveTo>
                      <a:pt x="76766" y="638743"/>
                    </a:moveTo>
                    <a:cubicBezTo>
                      <a:pt x="54471" y="638743"/>
                      <a:pt x="36398" y="656816"/>
                      <a:pt x="36398" y="679111"/>
                    </a:cubicBezTo>
                    <a:cubicBezTo>
                      <a:pt x="36398" y="701406"/>
                      <a:pt x="54471" y="719479"/>
                      <a:pt x="76766" y="719479"/>
                    </a:cubicBezTo>
                    <a:cubicBezTo>
                      <a:pt x="99061" y="719479"/>
                      <a:pt x="117134" y="701406"/>
                      <a:pt x="117134" y="679111"/>
                    </a:cubicBezTo>
                    <a:cubicBezTo>
                      <a:pt x="117134" y="656816"/>
                      <a:pt x="99061" y="638743"/>
                      <a:pt x="76766" y="638743"/>
                    </a:cubicBezTo>
                    <a:close/>
                    <a:moveTo>
                      <a:pt x="1343312" y="552694"/>
                    </a:moveTo>
                    <a:cubicBezTo>
                      <a:pt x="1321017" y="552694"/>
                      <a:pt x="1302944" y="570767"/>
                      <a:pt x="1302944" y="593062"/>
                    </a:cubicBezTo>
                    <a:cubicBezTo>
                      <a:pt x="1302944" y="615357"/>
                      <a:pt x="1321017" y="633430"/>
                      <a:pt x="1343312" y="633430"/>
                    </a:cubicBezTo>
                    <a:cubicBezTo>
                      <a:pt x="1365607" y="633430"/>
                      <a:pt x="1383680" y="615357"/>
                      <a:pt x="1383680" y="593062"/>
                    </a:cubicBezTo>
                    <a:cubicBezTo>
                      <a:pt x="1383680" y="570767"/>
                      <a:pt x="1365607" y="552694"/>
                      <a:pt x="1343312" y="552694"/>
                    </a:cubicBezTo>
                    <a:close/>
                    <a:moveTo>
                      <a:pt x="1258874" y="552694"/>
                    </a:moveTo>
                    <a:cubicBezTo>
                      <a:pt x="1236579" y="552694"/>
                      <a:pt x="1218506" y="570767"/>
                      <a:pt x="1218506" y="593062"/>
                    </a:cubicBezTo>
                    <a:cubicBezTo>
                      <a:pt x="1218506" y="615357"/>
                      <a:pt x="1236579" y="633430"/>
                      <a:pt x="1258874" y="633430"/>
                    </a:cubicBezTo>
                    <a:cubicBezTo>
                      <a:pt x="1281169" y="633430"/>
                      <a:pt x="1299242" y="615357"/>
                      <a:pt x="1299242" y="593062"/>
                    </a:cubicBezTo>
                    <a:cubicBezTo>
                      <a:pt x="1299242" y="570767"/>
                      <a:pt x="1281169" y="552694"/>
                      <a:pt x="1258874" y="552694"/>
                    </a:cubicBezTo>
                    <a:close/>
                    <a:moveTo>
                      <a:pt x="1174438" y="552694"/>
                    </a:moveTo>
                    <a:cubicBezTo>
                      <a:pt x="1152143" y="552694"/>
                      <a:pt x="1134070" y="570767"/>
                      <a:pt x="1134070" y="593062"/>
                    </a:cubicBezTo>
                    <a:cubicBezTo>
                      <a:pt x="1134070" y="615357"/>
                      <a:pt x="1152143" y="633430"/>
                      <a:pt x="1174438" y="633430"/>
                    </a:cubicBezTo>
                    <a:cubicBezTo>
                      <a:pt x="1196733" y="633430"/>
                      <a:pt x="1214806" y="615357"/>
                      <a:pt x="1214806" y="593062"/>
                    </a:cubicBezTo>
                    <a:cubicBezTo>
                      <a:pt x="1214806" y="570767"/>
                      <a:pt x="1196733" y="552694"/>
                      <a:pt x="1174438" y="552694"/>
                    </a:cubicBezTo>
                    <a:close/>
                    <a:moveTo>
                      <a:pt x="1090002" y="552694"/>
                    </a:moveTo>
                    <a:cubicBezTo>
                      <a:pt x="1067707" y="552694"/>
                      <a:pt x="1049634" y="570767"/>
                      <a:pt x="1049634" y="593062"/>
                    </a:cubicBezTo>
                    <a:cubicBezTo>
                      <a:pt x="1049634" y="615357"/>
                      <a:pt x="1067707" y="633430"/>
                      <a:pt x="1090002" y="633430"/>
                    </a:cubicBezTo>
                    <a:cubicBezTo>
                      <a:pt x="1112297" y="633430"/>
                      <a:pt x="1130370" y="615357"/>
                      <a:pt x="1130370" y="593062"/>
                    </a:cubicBezTo>
                    <a:cubicBezTo>
                      <a:pt x="1130370" y="570767"/>
                      <a:pt x="1112297" y="552694"/>
                      <a:pt x="1090002" y="552694"/>
                    </a:cubicBezTo>
                    <a:close/>
                    <a:moveTo>
                      <a:pt x="1005565" y="552694"/>
                    </a:moveTo>
                    <a:cubicBezTo>
                      <a:pt x="983270" y="552694"/>
                      <a:pt x="965197" y="570767"/>
                      <a:pt x="965197" y="593062"/>
                    </a:cubicBezTo>
                    <a:cubicBezTo>
                      <a:pt x="965197" y="615357"/>
                      <a:pt x="983270" y="633430"/>
                      <a:pt x="1005565" y="633430"/>
                    </a:cubicBezTo>
                    <a:cubicBezTo>
                      <a:pt x="1027860" y="633430"/>
                      <a:pt x="1045933" y="615357"/>
                      <a:pt x="1045933" y="593062"/>
                    </a:cubicBezTo>
                    <a:cubicBezTo>
                      <a:pt x="1045933" y="570767"/>
                      <a:pt x="1027860" y="552694"/>
                      <a:pt x="1005565" y="552694"/>
                    </a:cubicBezTo>
                    <a:close/>
                    <a:moveTo>
                      <a:pt x="921129" y="552694"/>
                    </a:moveTo>
                    <a:cubicBezTo>
                      <a:pt x="898834" y="552694"/>
                      <a:pt x="880761" y="570767"/>
                      <a:pt x="880761" y="593062"/>
                    </a:cubicBezTo>
                    <a:cubicBezTo>
                      <a:pt x="880761" y="615357"/>
                      <a:pt x="898834" y="633430"/>
                      <a:pt x="921129" y="633430"/>
                    </a:cubicBezTo>
                    <a:cubicBezTo>
                      <a:pt x="943424" y="633430"/>
                      <a:pt x="961497" y="615357"/>
                      <a:pt x="961497" y="593062"/>
                    </a:cubicBezTo>
                    <a:cubicBezTo>
                      <a:pt x="961497" y="570767"/>
                      <a:pt x="943424" y="552694"/>
                      <a:pt x="921129" y="552694"/>
                    </a:cubicBezTo>
                    <a:close/>
                    <a:moveTo>
                      <a:pt x="836693" y="552694"/>
                    </a:moveTo>
                    <a:cubicBezTo>
                      <a:pt x="814398" y="552694"/>
                      <a:pt x="796325" y="570767"/>
                      <a:pt x="796325" y="593062"/>
                    </a:cubicBezTo>
                    <a:cubicBezTo>
                      <a:pt x="796325" y="615357"/>
                      <a:pt x="814398" y="633430"/>
                      <a:pt x="836693" y="633430"/>
                    </a:cubicBezTo>
                    <a:cubicBezTo>
                      <a:pt x="858988" y="633430"/>
                      <a:pt x="877061" y="615357"/>
                      <a:pt x="877061" y="593062"/>
                    </a:cubicBezTo>
                    <a:cubicBezTo>
                      <a:pt x="877061" y="570767"/>
                      <a:pt x="858988" y="552694"/>
                      <a:pt x="836693" y="552694"/>
                    </a:cubicBezTo>
                    <a:close/>
                    <a:moveTo>
                      <a:pt x="752256" y="552694"/>
                    </a:moveTo>
                    <a:cubicBezTo>
                      <a:pt x="729961" y="552694"/>
                      <a:pt x="711888" y="570767"/>
                      <a:pt x="711888" y="593062"/>
                    </a:cubicBezTo>
                    <a:cubicBezTo>
                      <a:pt x="711888" y="615357"/>
                      <a:pt x="729961" y="633430"/>
                      <a:pt x="752256" y="633430"/>
                    </a:cubicBezTo>
                    <a:cubicBezTo>
                      <a:pt x="774551" y="633430"/>
                      <a:pt x="792624" y="615357"/>
                      <a:pt x="792624" y="593062"/>
                    </a:cubicBezTo>
                    <a:cubicBezTo>
                      <a:pt x="792624" y="570767"/>
                      <a:pt x="774551" y="552694"/>
                      <a:pt x="752256" y="552694"/>
                    </a:cubicBezTo>
                    <a:close/>
                    <a:moveTo>
                      <a:pt x="667820" y="552694"/>
                    </a:moveTo>
                    <a:cubicBezTo>
                      <a:pt x="645525" y="552694"/>
                      <a:pt x="627452" y="570767"/>
                      <a:pt x="627452" y="593062"/>
                    </a:cubicBezTo>
                    <a:cubicBezTo>
                      <a:pt x="627452" y="615357"/>
                      <a:pt x="645525" y="633430"/>
                      <a:pt x="667820" y="633430"/>
                    </a:cubicBezTo>
                    <a:cubicBezTo>
                      <a:pt x="690115" y="633430"/>
                      <a:pt x="708188" y="615357"/>
                      <a:pt x="708188" y="593062"/>
                    </a:cubicBezTo>
                    <a:cubicBezTo>
                      <a:pt x="708188" y="570767"/>
                      <a:pt x="690115" y="552694"/>
                      <a:pt x="667820" y="552694"/>
                    </a:cubicBezTo>
                    <a:close/>
                    <a:moveTo>
                      <a:pt x="583384" y="552694"/>
                    </a:moveTo>
                    <a:cubicBezTo>
                      <a:pt x="561089" y="552694"/>
                      <a:pt x="543016" y="570767"/>
                      <a:pt x="543016" y="593062"/>
                    </a:cubicBezTo>
                    <a:cubicBezTo>
                      <a:pt x="543016" y="615357"/>
                      <a:pt x="561089" y="633430"/>
                      <a:pt x="583384" y="633430"/>
                    </a:cubicBezTo>
                    <a:cubicBezTo>
                      <a:pt x="605679" y="633430"/>
                      <a:pt x="623752" y="615357"/>
                      <a:pt x="623752" y="593062"/>
                    </a:cubicBezTo>
                    <a:cubicBezTo>
                      <a:pt x="623752" y="570767"/>
                      <a:pt x="605679" y="552694"/>
                      <a:pt x="583384" y="552694"/>
                    </a:cubicBezTo>
                    <a:close/>
                    <a:moveTo>
                      <a:pt x="498947" y="552694"/>
                    </a:moveTo>
                    <a:cubicBezTo>
                      <a:pt x="476652" y="552694"/>
                      <a:pt x="458579" y="570767"/>
                      <a:pt x="458579" y="593062"/>
                    </a:cubicBezTo>
                    <a:cubicBezTo>
                      <a:pt x="458579" y="615357"/>
                      <a:pt x="476652" y="633430"/>
                      <a:pt x="498947" y="633430"/>
                    </a:cubicBezTo>
                    <a:cubicBezTo>
                      <a:pt x="521242" y="633430"/>
                      <a:pt x="539315" y="615357"/>
                      <a:pt x="539315" y="593062"/>
                    </a:cubicBezTo>
                    <a:cubicBezTo>
                      <a:pt x="539315" y="570767"/>
                      <a:pt x="521242" y="552694"/>
                      <a:pt x="498947" y="552694"/>
                    </a:cubicBezTo>
                    <a:close/>
                    <a:moveTo>
                      <a:pt x="414511" y="552694"/>
                    </a:moveTo>
                    <a:cubicBezTo>
                      <a:pt x="392216" y="552694"/>
                      <a:pt x="374143" y="570767"/>
                      <a:pt x="374143" y="593062"/>
                    </a:cubicBezTo>
                    <a:cubicBezTo>
                      <a:pt x="374143" y="615357"/>
                      <a:pt x="392216" y="633430"/>
                      <a:pt x="414511" y="633430"/>
                    </a:cubicBezTo>
                    <a:cubicBezTo>
                      <a:pt x="436806" y="633430"/>
                      <a:pt x="454879" y="615357"/>
                      <a:pt x="454879" y="593062"/>
                    </a:cubicBezTo>
                    <a:cubicBezTo>
                      <a:pt x="454879" y="570767"/>
                      <a:pt x="436806" y="552694"/>
                      <a:pt x="414511" y="552694"/>
                    </a:cubicBezTo>
                    <a:close/>
                    <a:moveTo>
                      <a:pt x="330075" y="552694"/>
                    </a:moveTo>
                    <a:cubicBezTo>
                      <a:pt x="307780" y="552694"/>
                      <a:pt x="289707" y="570767"/>
                      <a:pt x="289707" y="593062"/>
                    </a:cubicBezTo>
                    <a:cubicBezTo>
                      <a:pt x="289707" y="615357"/>
                      <a:pt x="307780" y="633430"/>
                      <a:pt x="330075" y="633430"/>
                    </a:cubicBezTo>
                    <a:cubicBezTo>
                      <a:pt x="352370" y="633430"/>
                      <a:pt x="370443" y="615357"/>
                      <a:pt x="370443" y="593062"/>
                    </a:cubicBezTo>
                    <a:cubicBezTo>
                      <a:pt x="370443" y="570767"/>
                      <a:pt x="352370" y="552694"/>
                      <a:pt x="330075" y="552694"/>
                    </a:cubicBezTo>
                    <a:close/>
                    <a:moveTo>
                      <a:pt x="245639" y="552694"/>
                    </a:moveTo>
                    <a:cubicBezTo>
                      <a:pt x="223344" y="552694"/>
                      <a:pt x="205271" y="570767"/>
                      <a:pt x="205271" y="593062"/>
                    </a:cubicBezTo>
                    <a:cubicBezTo>
                      <a:pt x="205271" y="615357"/>
                      <a:pt x="223344" y="633430"/>
                      <a:pt x="245639" y="633430"/>
                    </a:cubicBezTo>
                    <a:cubicBezTo>
                      <a:pt x="267934" y="633430"/>
                      <a:pt x="286007" y="615357"/>
                      <a:pt x="286007" y="593062"/>
                    </a:cubicBezTo>
                    <a:cubicBezTo>
                      <a:pt x="286007" y="570767"/>
                      <a:pt x="267934" y="552694"/>
                      <a:pt x="245639" y="552694"/>
                    </a:cubicBezTo>
                    <a:close/>
                    <a:moveTo>
                      <a:pt x="161202" y="552694"/>
                    </a:moveTo>
                    <a:cubicBezTo>
                      <a:pt x="138907" y="552694"/>
                      <a:pt x="120834" y="570767"/>
                      <a:pt x="120834" y="593062"/>
                    </a:cubicBezTo>
                    <a:cubicBezTo>
                      <a:pt x="120834" y="615357"/>
                      <a:pt x="138907" y="633430"/>
                      <a:pt x="161202" y="633430"/>
                    </a:cubicBezTo>
                    <a:cubicBezTo>
                      <a:pt x="183497" y="633430"/>
                      <a:pt x="201570" y="615357"/>
                      <a:pt x="201570" y="593062"/>
                    </a:cubicBezTo>
                    <a:cubicBezTo>
                      <a:pt x="201570" y="570767"/>
                      <a:pt x="183497" y="552694"/>
                      <a:pt x="161202" y="552694"/>
                    </a:cubicBezTo>
                    <a:close/>
                    <a:moveTo>
                      <a:pt x="76766" y="552694"/>
                    </a:moveTo>
                    <a:cubicBezTo>
                      <a:pt x="54471" y="552694"/>
                      <a:pt x="36398" y="570767"/>
                      <a:pt x="36398" y="593062"/>
                    </a:cubicBezTo>
                    <a:cubicBezTo>
                      <a:pt x="36398" y="615357"/>
                      <a:pt x="54471" y="633430"/>
                      <a:pt x="76766" y="633430"/>
                    </a:cubicBezTo>
                    <a:cubicBezTo>
                      <a:pt x="99061" y="633430"/>
                      <a:pt x="117134" y="615357"/>
                      <a:pt x="117134" y="593062"/>
                    </a:cubicBezTo>
                    <a:cubicBezTo>
                      <a:pt x="117134" y="570767"/>
                      <a:pt x="99061" y="552694"/>
                      <a:pt x="76766" y="552694"/>
                    </a:cubicBezTo>
                    <a:close/>
                    <a:moveTo>
                      <a:pt x="1343312" y="466644"/>
                    </a:moveTo>
                    <a:cubicBezTo>
                      <a:pt x="1321017" y="466644"/>
                      <a:pt x="1302944" y="484717"/>
                      <a:pt x="1302944" y="507012"/>
                    </a:cubicBezTo>
                    <a:cubicBezTo>
                      <a:pt x="1302944" y="529307"/>
                      <a:pt x="1321017" y="547380"/>
                      <a:pt x="1343312" y="547380"/>
                    </a:cubicBezTo>
                    <a:cubicBezTo>
                      <a:pt x="1365607" y="547380"/>
                      <a:pt x="1383680" y="529307"/>
                      <a:pt x="1383680" y="507012"/>
                    </a:cubicBezTo>
                    <a:cubicBezTo>
                      <a:pt x="1383680" y="484717"/>
                      <a:pt x="1365607" y="466644"/>
                      <a:pt x="1343312" y="466644"/>
                    </a:cubicBezTo>
                    <a:close/>
                    <a:moveTo>
                      <a:pt x="1258874" y="466644"/>
                    </a:moveTo>
                    <a:cubicBezTo>
                      <a:pt x="1236579" y="466644"/>
                      <a:pt x="1218506" y="484717"/>
                      <a:pt x="1218506" y="507012"/>
                    </a:cubicBezTo>
                    <a:cubicBezTo>
                      <a:pt x="1218506" y="529307"/>
                      <a:pt x="1236579" y="547380"/>
                      <a:pt x="1258874" y="547380"/>
                    </a:cubicBezTo>
                    <a:cubicBezTo>
                      <a:pt x="1281169" y="547380"/>
                      <a:pt x="1299242" y="529307"/>
                      <a:pt x="1299242" y="507012"/>
                    </a:cubicBezTo>
                    <a:cubicBezTo>
                      <a:pt x="1299242" y="484717"/>
                      <a:pt x="1281169" y="466644"/>
                      <a:pt x="1258874" y="466644"/>
                    </a:cubicBezTo>
                    <a:close/>
                    <a:moveTo>
                      <a:pt x="1174438" y="466644"/>
                    </a:moveTo>
                    <a:cubicBezTo>
                      <a:pt x="1152143" y="466644"/>
                      <a:pt x="1134070" y="484717"/>
                      <a:pt x="1134070" y="507012"/>
                    </a:cubicBezTo>
                    <a:cubicBezTo>
                      <a:pt x="1134070" y="529307"/>
                      <a:pt x="1152143" y="547380"/>
                      <a:pt x="1174438" y="547380"/>
                    </a:cubicBezTo>
                    <a:cubicBezTo>
                      <a:pt x="1196733" y="547380"/>
                      <a:pt x="1214806" y="529307"/>
                      <a:pt x="1214806" y="507012"/>
                    </a:cubicBezTo>
                    <a:cubicBezTo>
                      <a:pt x="1214806" y="484717"/>
                      <a:pt x="1196733" y="466644"/>
                      <a:pt x="1174438" y="466644"/>
                    </a:cubicBezTo>
                    <a:close/>
                    <a:moveTo>
                      <a:pt x="1090002" y="466644"/>
                    </a:moveTo>
                    <a:cubicBezTo>
                      <a:pt x="1067707" y="466644"/>
                      <a:pt x="1049634" y="484717"/>
                      <a:pt x="1049634" y="507012"/>
                    </a:cubicBezTo>
                    <a:cubicBezTo>
                      <a:pt x="1049634" y="529307"/>
                      <a:pt x="1067707" y="547380"/>
                      <a:pt x="1090002" y="547380"/>
                    </a:cubicBezTo>
                    <a:cubicBezTo>
                      <a:pt x="1112297" y="547380"/>
                      <a:pt x="1130370" y="529307"/>
                      <a:pt x="1130370" y="507012"/>
                    </a:cubicBezTo>
                    <a:cubicBezTo>
                      <a:pt x="1130370" y="484717"/>
                      <a:pt x="1112297" y="466644"/>
                      <a:pt x="1090002" y="466644"/>
                    </a:cubicBezTo>
                    <a:close/>
                    <a:moveTo>
                      <a:pt x="1005565" y="466644"/>
                    </a:moveTo>
                    <a:cubicBezTo>
                      <a:pt x="983270" y="466644"/>
                      <a:pt x="965197" y="484717"/>
                      <a:pt x="965197" y="507012"/>
                    </a:cubicBezTo>
                    <a:cubicBezTo>
                      <a:pt x="965197" y="529307"/>
                      <a:pt x="983270" y="547380"/>
                      <a:pt x="1005565" y="547380"/>
                    </a:cubicBezTo>
                    <a:cubicBezTo>
                      <a:pt x="1027860" y="547380"/>
                      <a:pt x="1045933" y="529307"/>
                      <a:pt x="1045933" y="507012"/>
                    </a:cubicBezTo>
                    <a:cubicBezTo>
                      <a:pt x="1045933" y="484717"/>
                      <a:pt x="1027860" y="466644"/>
                      <a:pt x="1005565" y="466644"/>
                    </a:cubicBezTo>
                    <a:close/>
                    <a:moveTo>
                      <a:pt x="921129" y="466644"/>
                    </a:moveTo>
                    <a:cubicBezTo>
                      <a:pt x="898834" y="466644"/>
                      <a:pt x="880761" y="484717"/>
                      <a:pt x="880761" y="507012"/>
                    </a:cubicBezTo>
                    <a:cubicBezTo>
                      <a:pt x="880761" y="529307"/>
                      <a:pt x="898834" y="547380"/>
                      <a:pt x="921129" y="547380"/>
                    </a:cubicBezTo>
                    <a:cubicBezTo>
                      <a:pt x="943424" y="547380"/>
                      <a:pt x="961497" y="529307"/>
                      <a:pt x="961497" y="507012"/>
                    </a:cubicBezTo>
                    <a:cubicBezTo>
                      <a:pt x="961497" y="484717"/>
                      <a:pt x="943424" y="466644"/>
                      <a:pt x="921129" y="466644"/>
                    </a:cubicBezTo>
                    <a:close/>
                    <a:moveTo>
                      <a:pt x="836693" y="466644"/>
                    </a:moveTo>
                    <a:cubicBezTo>
                      <a:pt x="814398" y="466644"/>
                      <a:pt x="796325" y="484717"/>
                      <a:pt x="796325" y="507012"/>
                    </a:cubicBezTo>
                    <a:cubicBezTo>
                      <a:pt x="796325" y="529307"/>
                      <a:pt x="814398" y="547380"/>
                      <a:pt x="836693" y="547380"/>
                    </a:cubicBezTo>
                    <a:cubicBezTo>
                      <a:pt x="858988" y="547380"/>
                      <a:pt x="877061" y="529307"/>
                      <a:pt x="877061" y="507012"/>
                    </a:cubicBezTo>
                    <a:cubicBezTo>
                      <a:pt x="877061" y="484717"/>
                      <a:pt x="858988" y="466644"/>
                      <a:pt x="836693" y="466644"/>
                    </a:cubicBezTo>
                    <a:close/>
                    <a:moveTo>
                      <a:pt x="752256" y="466644"/>
                    </a:moveTo>
                    <a:cubicBezTo>
                      <a:pt x="729961" y="466644"/>
                      <a:pt x="711888" y="484717"/>
                      <a:pt x="711888" y="507012"/>
                    </a:cubicBezTo>
                    <a:cubicBezTo>
                      <a:pt x="711888" y="529307"/>
                      <a:pt x="729961" y="547380"/>
                      <a:pt x="752256" y="547380"/>
                    </a:cubicBezTo>
                    <a:cubicBezTo>
                      <a:pt x="774551" y="547380"/>
                      <a:pt x="792624" y="529307"/>
                      <a:pt x="792624" y="507012"/>
                    </a:cubicBezTo>
                    <a:cubicBezTo>
                      <a:pt x="792624" y="484717"/>
                      <a:pt x="774551" y="466644"/>
                      <a:pt x="752256" y="466644"/>
                    </a:cubicBezTo>
                    <a:close/>
                    <a:moveTo>
                      <a:pt x="667820" y="466644"/>
                    </a:moveTo>
                    <a:cubicBezTo>
                      <a:pt x="645525" y="466644"/>
                      <a:pt x="627452" y="484717"/>
                      <a:pt x="627452" y="507012"/>
                    </a:cubicBezTo>
                    <a:cubicBezTo>
                      <a:pt x="627452" y="529307"/>
                      <a:pt x="645525" y="547380"/>
                      <a:pt x="667820" y="547380"/>
                    </a:cubicBezTo>
                    <a:cubicBezTo>
                      <a:pt x="690115" y="547380"/>
                      <a:pt x="708188" y="529307"/>
                      <a:pt x="708188" y="507012"/>
                    </a:cubicBezTo>
                    <a:cubicBezTo>
                      <a:pt x="708188" y="484717"/>
                      <a:pt x="690115" y="466644"/>
                      <a:pt x="667820" y="466644"/>
                    </a:cubicBezTo>
                    <a:close/>
                    <a:moveTo>
                      <a:pt x="583384" y="466644"/>
                    </a:moveTo>
                    <a:cubicBezTo>
                      <a:pt x="561089" y="466644"/>
                      <a:pt x="543016" y="484717"/>
                      <a:pt x="543016" y="507012"/>
                    </a:cubicBezTo>
                    <a:cubicBezTo>
                      <a:pt x="543016" y="529307"/>
                      <a:pt x="561089" y="547380"/>
                      <a:pt x="583384" y="547380"/>
                    </a:cubicBezTo>
                    <a:cubicBezTo>
                      <a:pt x="605679" y="547380"/>
                      <a:pt x="623752" y="529307"/>
                      <a:pt x="623752" y="507012"/>
                    </a:cubicBezTo>
                    <a:cubicBezTo>
                      <a:pt x="623752" y="484717"/>
                      <a:pt x="605679" y="466644"/>
                      <a:pt x="583384" y="466644"/>
                    </a:cubicBezTo>
                    <a:close/>
                    <a:moveTo>
                      <a:pt x="498947" y="466644"/>
                    </a:moveTo>
                    <a:cubicBezTo>
                      <a:pt x="476652" y="466644"/>
                      <a:pt x="458579" y="484717"/>
                      <a:pt x="458579" y="507012"/>
                    </a:cubicBezTo>
                    <a:cubicBezTo>
                      <a:pt x="458579" y="529307"/>
                      <a:pt x="476652" y="547380"/>
                      <a:pt x="498947" y="547380"/>
                    </a:cubicBezTo>
                    <a:cubicBezTo>
                      <a:pt x="521242" y="547380"/>
                      <a:pt x="539315" y="529307"/>
                      <a:pt x="539315" y="507012"/>
                    </a:cubicBezTo>
                    <a:cubicBezTo>
                      <a:pt x="539315" y="484717"/>
                      <a:pt x="521242" y="466644"/>
                      <a:pt x="498947" y="466644"/>
                    </a:cubicBezTo>
                    <a:close/>
                    <a:moveTo>
                      <a:pt x="414511" y="466644"/>
                    </a:moveTo>
                    <a:cubicBezTo>
                      <a:pt x="392216" y="466644"/>
                      <a:pt x="374143" y="484717"/>
                      <a:pt x="374143" y="507012"/>
                    </a:cubicBezTo>
                    <a:cubicBezTo>
                      <a:pt x="374143" y="529307"/>
                      <a:pt x="392216" y="547380"/>
                      <a:pt x="414511" y="547380"/>
                    </a:cubicBezTo>
                    <a:cubicBezTo>
                      <a:pt x="436806" y="547380"/>
                      <a:pt x="454879" y="529307"/>
                      <a:pt x="454879" y="507012"/>
                    </a:cubicBezTo>
                    <a:cubicBezTo>
                      <a:pt x="454879" y="484717"/>
                      <a:pt x="436806" y="466644"/>
                      <a:pt x="414511" y="466644"/>
                    </a:cubicBezTo>
                    <a:close/>
                    <a:moveTo>
                      <a:pt x="330075" y="466644"/>
                    </a:moveTo>
                    <a:cubicBezTo>
                      <a:pt x="307780" y="466644"/>
                      <a:pt x="289707" y="484717"/>
                      <a:pt x="289707" y="507012"/>
                    </a:cubicBezTo>
                    <a:cubicBezTo>
                      <a:pt x="289707" y="529307"/>
                      <a:pt x="307780" y="547380"/>
                      <a:pt x="330075" y="547380"/>
                    </a:cubicBezTo>
                    <a:cubicBezTo>
                      <a:pt x="352370" y="547380"/>
                      <a:pt x="370443" y="529307"/>
                      <a:pt x="370443" y="507012"/>
                    </a:cubicBezTo>
                    <a:cubicBezTo>
                      <a:pt x="370443" y="484717"/>
                      <a:pt x="352370" y="466644"/>
                      <a:pt x="330075" y="466644"/>
                    </a:cubicBezTo>
                    <a:close/>
                    <a:moveTo>
                      <a:pt x="245639" y="466644"/>
                    </a:moveTo>
                    <a:cubicBezTo>
                      <a:pt x="223344" y="466644"/>
                      <a:pt x="205271" y="484717"/>
                      <a:pt x="205271" y="507012"/>
                    </a:cubicBezTo>
                    <a:cubicBezTo>
                      <a:pt x="205271" y="529307"/>
                      <a:pt x="223344" y="547380"/>
                      <a:pt x="245639" y="547380"/>
                    </a:cubicBezTo>
                    <a:cubicBezTo>
                      <a:pt x="267934" y="547380"/>
                      <a:pt x="286007" y="529307"/>
                      <a:pt x="286007" y="507012"/>
                    </a:cubicBezTo>
                    <a:cubicBezTo>
                      <a:pt x="286007" y="484717"/>
                      <a:pt x="267934" y="466644"/>
                      <a:pt x="245639" y="466644"/>
                    </a:cubicBezTo>
                    <a:close/>
                    <a:moveTo>
                      <a:pt x="161202" y="466644"/>
                    </a:moveTo>
                    <a:cubicBezTo>
                      <a:pt x="138907" y="466644"/>
                      <a:pt x="120834" y="484717"/>
                      <a:pt x="120834" y="507012"/>
                    </a:cubicBezTo>
                    <a:cubicBezTo>
                      <a:pt x="120834" y="529307"/>
                      <a:pt x="138907" y="547380"/>
                      <a:pt x="161202" y="547380"/>
                    </a:cubicBezTo>
                    <a:cubicBezTo>
                      <a:pt x="183497" y="547380"/>
                      <a:pt x="201570" y="529307"/>
                      <a:pt x="201570" y="507012"/>
                    </a:cubicBezTo>
                    <a:cubicBezTo>
                      <a:pt x="201570" y="484717"/>
                      <a:pt x="183497" y="466644"/>
                      <a:pt x="161202" y="466644"/>
                    </a:cubicBezTo>
                    <a:close/>
                    <a:moveTo>
                      <a:pt x="76766" y="466644"/>
                    </a:moveTo>
                    <a:cubicBezTo>
                      <a:pt x="54471" y="466644"/>
                      <a:pt x="36398" y="484717"/>
                      <a:pt x="36398" y="507012"/>
                    </a:cubicBezTo>
                    <a:cubicBezTo>
                      <a:pt x="36398" y="529307"/>
                      <a:pt x="54471" y="547380"/>
                      <a:pt x="76766" y="547380"/>
                    </a:cubicBezTo>
                    <a:cubicBezTo>
                      <a:pt x="99061" y="547380"/>
                      <a:pt x="117134" y="529307"/>
                      <a:pt x="117134" y="507012"/>
                    </a:cubicBezTo>
                    <a:cubicBezTo>
                      <a:pt x="117134" y="484717"/>
                      <a:pt x="99061" y="466644"/>
                      <a:pt x="76766" y="466644"/>
                    </a:cubicBezTo>
                    <a:close/>
                    <a:moveTo>
                      <a:pt x="1343312" y="380595"/>
                    </a:moveTo>
                    <a:cubicBezTo>
                      <a:pt x="1321017" y="380595"/>
                      <a:pt x="1302944" y="398668"/>
                      <a:pt x="1302944" y="420963"/>
                    </a:cubicBezTo>
                    <a:cubicBezTo>
                      <a:pt x="1302944" y="443258"/>
                      <a:pt x="1321017" y="461331"/>
                      <a:pt x="1343312" y="461331"/>
                    </a:cubicBezTo>
                    <a:cubicBezTo>
                      <a:pt x="1365607" y="461331"/>
                      <a:pt x="1383680" y="443258"/>
                      <a:pt x="1383680" y="420963"/>
                    </a:cubicBezTo>
                    <a:cubicBezTo>
                      <a:pt x="1383680" y="398668"/>
                      <a:pt x="1365607" y="380595"/>
                      <a:pt x="1343312" y="380595"/>
                    </a:cubicBezTo>
                    <a:close/>
                    <a:moveTo>
                      <a:pt x="1258874" y="380595"/>
                    </a:moveTo>
                    <a:cubicBezTo>
                      <a:pt x="1236579" y="380595"/>
                      <a:pt x="1218506" y="398668"/>
                      <a:pt x="1218506" y="420963"/>
                    </a:cubicBezTo>
                    <a:cubicBezTo>
                      <a:pt x="1218506" y="443258"/>
                      <a:pt x="1236579" y="461331"/>
                      <a:pt x="1258874" y="461331"/>
                    </a:cubicBezTo>
                    <a:cubicBezTo>
                      <a:pt x="1281169" y="461331"/>
                      <a:pt x="1299242" y="443258"/>
                      <a:pt x="1299242" y="420963"/>
                    </a:cubicBezTo>
                    <a:cubicBezTo>
                      <a:pt x="1299242" y="398668"/>
                      <a:pt x="1281169" y="380595"/>
                      <a:pt x="1258874" y="380595"/>
                    </a:cubicBezTo>
                    <a:close/>
                    <a:moveTo>
                      <a:pt x="1174438" y="380595"/>
                    </a:moveTo>
                    <a:cubicBezTo>
                      <a:pt x="1152143" y="380595"/>
                      <a:pt x="1134070" y="398668"/>
                      <a:pt x="1134070" y="420963"/>
                    </a:cubicBezTo>
                    <a:cubicBezTo>
                      <a:pt x="1134070" y="443258"/>
                      <a:pt x="1152143" y="461331"/>
                      <a:pt x="1174438" y="461331"/>
                    </a:cubicBezTo>
                    <a:cubicBezTo>
                      <a:pt x="1196733" y="461331"/>
                      <a:pt x="1214806" y="443258"/>
                      <a:pt x="1214806" y="420963"/>
                    </a:cubicBezTo>
                    <a:cubicBezTo>
                      <a:pt x="1214806" y="398668"/>
                      <a:pt x="1196733" y="380595"/>
                      <a:pt x="1174438" y="380595"/>
                    </a:cubicBezTo>
                    <a:close/>
                    <a:moveTo>
                      <a:pt x="1090002" y="380595"/>
                    </a:moveTo>
                    <a:cubicBezTo>
                      <a:pt x="1067707" y="380595"/>
                      <a:pt x="1049634" y="398668"/>
                      <a:pt x="1049634" y="420963"/>
                    </a:cubicBezTo>
                    <a:cubicBezTo>
                      <a:pt x="1049634" y="443258"/>
                      <a:pt x="1067707" y="461331"/>
                      <a:pt x="1090002" y="461331"/>
                    </a:cubicBezTo>
                    <a:cubicBezTo>
                      <a:pt x="1112297" y="461331"/>
                      <a:pt x="1130370" y="443258"/>
                      <a:pt x="1130370" y="420963"/>
                    </a:cubicBezTo>
                    <a:cubicBezTo>
                      <a:pt x="1130370" y="398668"/>
                      <a:pt x="1112297" y="380595"/>
                      <a:pt x="1090002" y="380595"/>
                    </a:cubicBezTo>
                    <a:close/>
                    <a:moveTo>
                      <a:pt x="1005565" y="380595"/>
                    </a:moveTo>
                    <a:cubicBezTo>
                      <a:pt x="983270" y="380595"/>
                      <a:pt x="965197" y="398668"/>
                      <a:pt x="965197" y="420963"/>
                    </a:cubicBezTo>
                    <a:cubicBezTo>
                      <a:pt x="965197" y="443258"/>
                      <a:pt x="983270" y="461331"/>
                      <a:pt x="1005565" y="461331"/>
                    </a:cubicBezTo>
                    <a:cubicBezTo>
                      <a:pt x="1027860" y="461331"/>
                      <a:pt x="1045933" y="443258"/>
                      <a:pt x="1045933" y="420963"/>
                    </a:cubicBezTo>
                    <a:cubicBezTo>
                      <a:pt x="1045933" y="398668"/>
                      <a:pt x="1027860" y="380595"/>
                      <a:pt x="1005565" y="380595"/>
                    </a:cubicBezTo>
                    <a:close/>
                    <a:moveTo>
                      <a:pt x="921129" y="380595"/>
                    </a:moveTo>
                    <a:cubicBezTo>
                      <a:pt x="898834" y="380595"/>
                      <a:pt x="880761" y="398668"/>
                      <a:pt x="880761" y="420963"/>
                    </a:cubicBezTo>
                    <a:cubicBezTo>
                      <a:pt x="880761" y="443258"/>
                      <a:pt x="898834" y="461331"/>
                      <a:pt x="921129" y="461331"/>
                    </a:cubicBezTo>
                    <a:cubicBezTo>
                      <a:pt x="943424" y="461331"/>
                      <a:pt x="961497" y="443258"/>
                      <a:pt x="961497" y="420963"/>
                    </a:cubicBezTo>
                    <a:cubicBezTo>
                      <a:pt x="961497" y="398668"/>
                      <a:pt x="943424" y="380595"/>
                      <a:pt x="921129" y="380595"/>
                    </a:cubicBezTo>
                    <a:close/>
                    <a:moveTo>
                      <a:pt x="836693" y="380595"/>
                    </a:moveTo>
                    <a:cubicBezTo>
                      <a:pt x="814398" y="380595"/>
                      <a:pt x="796325" y="398668"/>
                      <a:pt x="796325" y="420963"/>
                    </a:cubicBezTo>
                    <a:cubicBezTo>
                      <a:pt x="796325" y="443258"/>
                      <a:pt x="814398" y="461331"/>
                      <a:pt x="836693" y="461331"/>
                    </a:cubicBezTo>
                    <a:cubicBezTo>
                      <a:pt x="858988" y="461331"/>
                      <a:pt x="877061" y="443258"/>
                      <a:pt x="877061" y="420963"/>
                    </a:cubicBezTo>
                    <a:cubicBezTo>
                      <a:pt x="877061" y="398668"/>
                      <a:pt x="858988" y="380595"/>
                      <a:pt x="836693" y="380595"/>
                    </a:cubicBezTo>
                    <a:close/>
                    <a:moveTo>
                      <a:pt x="752256" y="380595"/>
                    </a:moveTo>
                    <a:cubicBezTo>
                      <a:pt x="729961" y="380595"/>
                      <a:pt x="711888" y="398668"/>
                      <a:pt x="711888" y="420963"/>
                    </a:cubicBezTo>
                    <a:cubicBezTo>
                      <a:pt x="711888" y="443258"/>
                      <a:pt x="729961" y="461331"/>
                      <a:pt x="752256" y="461331"/>
                    </a:cubicBezTo>
                    <a:cubicBezTo>
                      <a:pt x="774551" y="461331"/>
                      <a:pt x="792624" y="443258"/>
                      <a:pt x="792624" y="420963"/>
                    </a:cubicBezTo>
                    <a:cubicBezTo>
                      <a:pt x="792624" y="398668"/>
                      <a:pt x="774551" y="380595"/>
                      <a:pt x="752256" y="380595"/>
                    </a:cubicBezTo>
                    <a:close/>
                    <a:moveTo>
                      <a:pt x="667820" y="380595"/>
                    </a:moveTo>
                    <a:cubicBezTo>
                      <a:pt x="645525" y="380595"/>
                      <a:pt x="627452" y="398668"/>
                      <a:pt x="627452" y="420963"/>
                    </a:cubicBezTo>
                    <a:cubicBezTo>
                      <a:pt x="627452" y="443258"/>
                      <a:pt x="645525" y="461331"/>
                      <a:pt x="667820" y="461331"/>
                    </a:cubicBezTo>
                    <a:cubicBezTo>
                      <a:pt x="690115" y="461331"/>
                      <a:pt x="708188" y="443258"/>
                      <a:pt x="708188" y="420963"/>
                    </a:cubicBezTo>
                    <a:cubicBezTo>
                      <a:pt x="708188" y="398668"/>
                      <a:pt x="690115" y="380595"/>
                      <a:pt x="667820" y="380595"/>
                    </a:cubicBezTo>
                    <a:close/>
                    <a:moveTo>
                      <a:pt x="583384" y="380595"/>
                    </a:moveTo>
                    <a:cubicBezTo>
                      <a:pt x="561089" y="380595"/>
                      <a:pt x="543016" y="398668"/>
                      <a:pt x="543016" y="420963"/>
                    </a:cubicBezTo>
                    <a:cubicBezTo>
                      <a:pt x="543016" y="443258"/>
                      <a:pt x="561089" y="461331"/>
                      <a:pt x="583384" y="461331"/>
                    </a:cubicBezTo>
                    <a:cubicBezTo>
                      <a:pt x="605679" y="461331"/>
                      <a:pt x="623752" y="443258"/>
                      <a:pt x="623752" y="420963"/>
                    </a:cubicBezTo>
                    <a:cubicBezTo>
                      <a:pt x="623752" y="398668"/>
                      <a:pt x="605679" y="380595"/>
                      <a:pt x="583384" y="380595"/>
                    </a:cubicBezTo>
                    <a:close/>
                    <a:moveTo>
                      <a:pt x="498947" y="380595"/>
                    </a:moveTo>
                    <a:cubicBezTo>
                      <a:pt x="476652" y="380595"/>
                      <a:pt x="458579" y="398668"/>
                      <a:pt x="458579" y="420963"/>
                    </a:cubicBezTo>
                    <a:cubicBezTo>
                      <a:pt x="458579" y="443258"/>
                      <a:pt x="476652" y="461331"/>
                      <a:pt x="498947" y="461331"/>
                    </a:cubicBezTo>
                    <a:cubicBezTo>
                      <a:pt x="521242" y="461331"/>
                      <a:pt x="539315" y="443258"/>
                      <a:pt x="539315" y="420963"/>
                    </a:cubicBezTo>
                    <a:cubicBezTo>
                      <a:pt x="539315" y="398668"/>
                      <a:pt x="521242" y="380595"/>
                      <a:pt x="498947" y="380595"/>
                    </a:cubicBezTo>
                    <a:close/>
                    <a:moveTo>
                      <a:pt x="414511" y="380595"/>
                    </a:moveTo>
                    <a:cubicBezTo>
                      <a:pt x="392216" y="380595"/>
                      <a:pt x="374143" y="398668"/>
                      <a:pt x="374143" y="420963"/>
                    </a:cubicBezTo>
                    <a:cubicBezTo>
                      <a:pt x="374143" y="443258"/>
                      <a:pt x="392216" y="461331"/>
                      <a:pt x="414511" y="461331"/>
                    </a:cubicBezTo>
                    <a:cubicBezTo>
                      <a:pt x="436806" y="461331"/>
                      <a:pt x="454879" y="443258"/>
                      <a:pt x="454879" y="420963"/>
                    </a:cubicBezTo>
                    <a:cubicBezTo>
                      <a:pt x="454879" y="398668"/>
                      <a:pt x="436806" y="380595"/>
                      <a:pt x="414511" y="380595"/>
                    </a:cubicBezTo>
                    <a:close/>
                    <a:moveTo>
                      <a:pt x="330075" y="380595"/>
                    </a:moveTo>
                    <a:cubicBezTo>
                      <a:pt x="307780" y="380595"/>
                      <a:pt x="289707" y="398668"/>
                      <a:pt x="289707" y="420963"/>
                    </a:cubicBezTo>
                    <a:cubicBezTo>
                      <a:pt x="289707" y="443258"/>
                      <a:pt x="307780" y="461331"/>
                      <a:pt x="330075" y="461331"/>
                    </a:cubicBezTo>
                    <a:cubicBezTo>
                      <a:pt x="352370" y="461331"/>
                      <a:pt x="370443" y="443258"/>
                      <a:pt x="370443" y="420963"/>
                    </a:cubicBezTo>
                    <a:cubicBezTo>
                      <a:pt x="370443" y="398668"/>
                      <a:pt x="352370" y="380595"/>
                      <a:pt x="330075" y="380595"/>
                    </a:cubicBezTo>
                    <a:close/>
                    <a:moveTo>
                      <a:pt x="245639" y="380595"/>
                    </a:moveTo>
                    <a:cubicBezTo>
                      <a:pt x="223344" y="380595"/>
                      <a:pt x="205271" y="398668"/>
                      <a:pt x="205271" y="420963"/>
                    </a:cubicBezTo>
                    <a:cubicBezTo>
                      <a:pt x="205271" y="443258"/>
                      <a:pt x="223344" y="461331"/>
                      <a:pt x="245639" y="461331"/>
                    </a:cubicBezTo>
                    <a:cubicBezTo>
                      <a:pt x="267934" y="461331"/>
                      <a:pt x="286007" y="443258"/>
                      <a:pt x="286007" y="420963"/>
                    </a:cubicBezTo>
                    <a:cubicBezTo>
                      <a:pt x="286007" y="398668"/>
                      <a:pt x="267934" y="380595"/>
                      <a:pt x="245639" y="380595"/>
                    </a:cubicBezTo>
                    <a:close/>
                    <a:moveTo>
                      <a:pt x="161202" y="380595"/>
                    </a:moveTo>
                    <a:cubicBezTo>
                      <a:pt x="138907" y="380595"/>
                      <a:pt x="120834" y="398668"/>
                      <a:pt x="120834" y="420963"/>
                    </a:cubicBezTo>
                    <a:cubicBezTo>
                      <a:pt x="120834" y="443258"/>
                      <a:pt x="138907" y="461331"/>
                      <a:pt x="161202" y="461331"/>
                    </a:cubicBezTo>
                    <a:cubicBezTo>
                      <a:pt x="183497" y="461331"/>
                      <a:pt x="201570" y="443258"/>
                      <a:pt x="201570" y="420963"/>
                    </a:cubicBezTo>
                    <a:cubicBezTo>
                      <a:pt x="201570" y="398668"/>
                      <a:pt x="183497" y="380595"/>
                      <a:pt x="161202" y="380595"/>
                    </a:cubicBezTo>
                    <a:close/>
                    <a:moveTo>
                      <a:pt x="76766" y="380595"/>
                    </a:moveTo>
                    <a:cubicBezTo>
                      <a:pt x="54471" y="380595"/>
                      <a:pt x="36398" y="398668"/>
                      <a:pt x="36398" y="420963"/>
                    </a:cubicBezTo>
                    <a:cubicBezTo>
                      <a:pt x="36398" y="443258"/>
                      <a:pt x="54471" y="461331"/>
                      <a:pt x="76766" y="461331"/>
                    </a:cubicBezTo>
                    <a:cubicBezTo>
                      <a:pt x="99061" y="461331"/>
                      <a:pt x="117134" y="443258"/>
                      <a:pt x="117134" y="420963"/>
                    </a:cubicBezTo>
                    <a:cubicBezTo>
                      <a:pt x="117134" y="398668"/>
                      <a:pt x="99061" y="380595"/>
                      <a:pt x="76766" y="380595"/>
                    </a:cubicBezTo>
                    <a:close/>
                    <a:moveTo>
                      <a:pt x="1343312" y="294546"/>
                    </a:moveTo>
                    <a:cubicBezTo>
                      <a:pt x="1321017" y="294546"/>
                      <a:pt x="1302944" y="312619"/>
                      <a:pt x="1302944" y="334914"/>
                    </a:cubicBezTo>
                    <a:cubicBezTo>
                      <a:pt x="1302944" y="357209"/>
                      <a:pt x="1321017" y="375282"/>
                      <a:pt x="1343312" y="375282"/>
                    </a:cubicBezTo>
                    <a:cubicBezTo>
                      <a:pt x="1365607" y="375282"/>
                      <a:pt x="1383680" y="357209"/>
                      <a:pt x="1383680" y="334914"/>
                    </a:cubicBezTo>
                    <a:cubicBezTo>
                      <a:pt x="1383680" y="312619"/>
                      <a:pt x="1365607" y="294546"/>
                      <a:pt x="1343312" y="294546"/>
                    </a:cubicBezTo>
                    <a:close/>
                    <a:moveTo>
                      <a:pt x="1258874" y="294546"/>
                    </a:moveTo>
                    <a:cubicBezTo>
                      <a:pt x="1236579" y="294546"/>
                      <a:pt x="1218506" y="312619"/>
                      <a:pt x="1218506" y="334914"/>
                    </a:cubicBezTo>
                    <a:cubicBezTo>
                      <a:pt x="1218506" y="357209"/>
                      <a:pt x="1236579" y="375282"/>
                      <a:pt x="1258874" y="375282"/>
                    </a:cubicBezTo>
                    <a:cubicBezTo>
                      <a:pt x="1281169" y="375282"/>
                      <a:pt x="1299242" y="357209"/>
                      <a:pt x="1299242" y="334914"/>
                    </a:cubicBezTo>
                    <a:cubicBezTo>
                      <a:pt x="1299242" y="312619"/>
                      <a:pt x="1281169" y="294546"/>
                      <a:pt x="1258874" y="294546"/>
                    </a:cubicBezTo>
                    <a:close/>
                    <a:moveTo>
                      <a:pt x="1174438" y="294546"/>
                    </a:moveTo>
                    <a:cubicBezTo>
                      <a:pt x="1152143" y="294546"/>
                      <a:pt x="1134070" y="312619"/>
                      <a:pt x="1134070" y="334914"/>
                    </a:cubicBezTo>
                    <a:cubicBezTo>
                      <a:pt x="1134070" y="357209"/>
                      <a:pt x="1152143" y="375282"/>
                      <a:pt x="1174438" y="375282"/>
                    </a:cubicBezTo>
                    <a:cubicBezTo>
                      <a:pt x="1196733" y="375282"/>
                      <a:pt x="1214806" y="357209"/>
                      <a:pt x="1214806" y="334914"/>
                    </a:cubicBezTo>
                    <a:cubicBezTo>
                      <a:pt x="1214806" y="312619"/>
                      <a:pt x="1196733" y="294546"/>
                      <a:pt x="1174438" y="294546"/>
                    </a:cubicBezTo>
                    <a:close/>
                    <a:moveTo>
                      <a:pt x="1090002" y="294546"/>
                    </a:moveTo>
                    <a:cubicBezTo>
                      <a:pt x="1067707" y="294546"/>
                      <a:pt x="1049634" y="312619"/>
                      <a:pt x="1049634" y="334914"/>
                    </a:cubicBezTo>
                    <a:cubicBezTo>
                      <a:pt x="1049634" y="357209"/>
                      <a:pt x="1067707" y="375282"/>
                      <a:pt x="1090002" y="375282"/>
                    </a:cubicBezTo>
                    <a:cubicBezTo>
                      <a:pt x="1112297" y="375282"/>
                      <a:pt x="1130370" y="357209"/>
                      <a:pt x="1130370" y="334914"/>
                    </a:cubicBezTo>
                    <a:cubicBezTo>
                      <a:pt x="1130370" y="312619"/>
                      <a:pt x="1112297" y="294546"/>
                      <a:pt x="1090002" y="294546"/>
                    </a:cubicBezTo>
                    <a:close/>
                    <a:moveTo>
                      <a:pt x="1005565" y="294546"/>
                    </a:moveTo>
                    <a:cubicBezTo>
                      <a:pt x="983270" y="294546"/>
                      <a:pt x="965197" y="312619"/>
                      <a:pt x="965197" y="334914"/>
                    </a:cubicBezTo>
                    <a:cubicBezTo>
                      <a:pt x="965197" y="357209"/>
                      <a:pt x="983270" y="375282"/>
                      <a:pt x="1005565" y="375282"/>
                    </a:cubicBezTo>
                    <a:cubicBezTo>
                      <a:pt x="1027860" y="375282"/>
                      <a:pt x="1045933" y="357209"/>
                      <a:pt x="1045933" y="334914"/>
                    </a:cubicBezTo>
                    <a:cubicBezTo>
                      <a:pt x="1045933" y="312619"/>
                      <a:pt x="1027860" y="294546"/>
                      <a:pt x="1005565" y="294546"/>
                    </a:cubicBezTo>
                    <a:close/>
                    <a:moveTo>
                      <a:pt x="921129" y="294546"/>
                    </a:moveTo>
                    <a:cubicBezTo>
                      <a:pt x="898834" y="294546"/>
                      <a:pt x="880761" y="312619"/>
                      <a:pt x="880761" y="334914"/>
                    </a:cubicBezTo>
                    <a:cubicBezTo>
                      <a:pt x="880761" y="357209"/>
                      <a:pt x="898834" y="375282"/>
                      <a:pt x="921129" y="375282"/>
                    </a:cubicBezTo>
                    <a:cubicBezTo>
                      <a:pt x="943424" y="375282"/>
                      <a:pt x="961497" y="357209"/>
                      <a:pt x="961497" y="334914"/>
                    </a:cubicBezTo>
                    <a:cubicBezTo>
                      <a:pt x="961497" y="312619"/>
                      <a:pt x="943424" y="294546"/>
                      <a:pt x="921129" y="294546"/>
                    </a:cubicBezTo>
                    <a:close/>
                    <a:moveTo>
                      <a:pt x="836693" y="294546"/>
                    </a:moveTo>
                    <a:cubicBezTo>
                      <a:pt x="814398" y="294546"/>
                      <a:pt x="796325" y="312619"/>
                      <a:pt x="796325" y="334914"/>
                    </a:cubicBezTo>
                    <a:cubicBezTo>
                      <a:pt x="796325" y="357209"/>
                      <a:pt x="814398" y="375282"/>
                      <a:pt x="836693" y="375282"/>
                    </a:cubicBezTo>
                    <a:cubicBezTo>
                      <a:pt x="858988" y="375282"/>
                      <a:pt x="877061" y="357209"/>
                      <a:pt x="877061" y="334914"/>
                    </a:cubicBezTo>
                    <a:cubicBezTo>
                      <a:pt x="877061" y="312619"/>
                      <a:pt x="858988" y="294546"/>
                      <a:pt x="836693" y="294546"/>
                    </a:cubicBezTo>
                    <a:close/>
                    <a:moveTo>
                      <a:pt x="752256" y="294546"/>
                    </a:moveTo>
                    <a:cubicBezTo>
                      <a:pt x="729961" y="294546"/>
                      <a:pt x="711888" y="312619"/>
                      <a:pt x="711888" y="334914"/>
                    </a:cubicBezTo>
                    <a:cubicBezTo>
                      <a:pt x="711888" y="357209"/>
                      <a:pt x="729961" y="375282"/>
                      <a:pt x="752256" y="375282"/>
                    </a:cubicBezTo>
                    <a:cubicBezTo>
                      <a:pt x="774551" y="375282"/>
                      <a:pt x="792624" y="357209"/>
                      <a:pt x="792624" y="334914"/>
                    </a:cubicBezTo>
                    <a:cubicBezTo>
                      <a:pt x="792624" y="312619"/>
                      <a:pt x="774551" y="294546"/>
                      <a:pt x="752256" y="294546"/>
                    </a:cubicBezTo>
                    <a:close/>
                    <a:moveTo>
                      <a:pt x="667820" y="294546"/>
                    </a:moveTo>
                    <a:cubicBezTo>
                      <a:pt x="645525" y="294546"/>
                      <a:pt x="627452" y="312619"/>
                      <a:pt x="627452" y="334914"/>
                    </a:cubicBezTo>
                    <a:cubicBezTo>
                      <a:pt x="627452" y="357209"/>
                      <a:pt x="645525" y="375282"/>
                      <a:pt x="667820" y="375282"/>
                    </a:cubicBezTo>
                    <a:cubicBezTo>
                      <a:pt x="690115" y="375282"/>
                      <a:pt x="708188" y="357209"/>
                      <a:pt x="708188" y="334914"/>
                    </a:cubicBezTo>
                    <a:cubicBezTo>
                      <a:pt x="708188" y="312619"/>
                      <a:pt x="690115" y="294546"/>
                      <a:pt x="667820" y="294546"/>
                    </a:cubicBezTo>
                    <a:close/>
                    <a:moveTo>
                      <a:pt x="583384" y="294546"/>
                    </a:moveTo>
                    <a:cubicBezTo>
                      <a:pt x="561089" y="294546"/>
                      <a:pt x="543016" y="312619"/>
                      <a:pt x="543016" y="334914"/>
                    </a:cubicBezTo>
                    <a:cubicBezTo>
                      <a:pt x="543016" y="357209"/>
                      <a:pt x="561089" y="375282"/>
                      <a:pt x="583384" y="375282"/>
                    </a:cubicBezTo>
                    <a:cubicBezTo>
                      <a:pt x="605679" y="375282"/>
                      <a:pt x="623752" y="357209"/>
                      <a:pt x="623752" y="334914"/>
                    </a:cubicBezTo>
                    <a:cubicBezTo>
                      <a:pt x="623752" y="312619"/>
                      <a:pt x="605679" y="294546"/>
                      <a:pt x="583384" y="294546"/>
                    </a:cubicBezTo>
                    <a:close/>
                    <a:moveTo>
                      <a:pt x="498947" y="294546"/>
                    </a:moveTo>
                    <a:cubicBezTo>
                      <a:pt x="476652" y="294546"/>
                      <a:pt x="458579" y="312619"/>
                      <a:pt x="458579" y="334914"/>
                    </a:cubicBezTo>
                    <a:cubicBezTo>
                      <a:pt x="458579" y="357209"/>
                      <a:pt x="476652" y="375282"/>
                      <a:pt x="498947" y="375282"/>
                    </a:cubicBezTo>
                    <a:cubicBezTo>
                      <a:pt x="521242" y="375282"/>
                      <a:pt x="539315" y="357209"/>
                      <a:pt x="539315" y="334914"/>
                    </a:cubicBezTo>
                    <a:cubicBezTo>
                      <a:pt x="539315" y="312619"/>
                      <a:pt x="521242" y="294546"/>
                      <a:pt x="498947" y="294546"/>
                    </a:cubicBezTo>
                    <a:close/>
                    <a:moveTo>
                      <a:pt x="414511" y="294546"/>
                    </a:moveTo>
                    <a:cubicBezTo>
                      <a:pt x="392216" y="294546"/>
                      <a:pt x="374143" y="312619"/>
                      <a:pt x="374143" y="334914"/>
                    </a:cubicBezTo>
                    <a:cubicBezTo>
                      <a:pt x="374143" y="357209"/>
                      <a:pt x="392216" y="375282"/>
                      <a:pt x="414511" y="375282"/>
                    </a:cubicBezTo>
                    <a:cubicBezTo>
                      <a:pt x="436806" y="375282"/>
                      <a:pt x="454879" y="357209"/>
                      <a:pt x="454879" y="334914"/>
                    </a:cubicBezTo>
                    <a:cubicBezTo>
                      <a:pt x="454879" y="312619"/>
                      <a:pt x="436806" y="294546"/>
                      <a:pt x="414511" y="294546"/>
                    </a:cubicBezTo>
                    <a:close/>
                    <a:moveTo>
                      <a:pt x="330075" y="294546"/>
                    </a:moveTo>
                    <a:cubicBezTo>
                      <a:pt x="307780" y="294546"/>
                      <a:pt x="289707" y="312619"/>
                      <a:pt x="289707" y="334914"/>
                    </a:cubicBezTo>
                    <a:cubicBezTo>
                      <a:pt x="289707" y="357209"/>
                      <a:pt x="307780" y="375282"/>
                      <a:pt x="330075" y="375282"/>
                    </a:cubicBezTo>
                    <a:cubicBezTo>
                      <a:pt x="352370" y="375282"/>
                      <a:pt x="370443" y="357209"/>
                      <a:pt x="370443" y="334914"/>
                    </a:cubicBezTo>
                    <a:cubicBezTo>
                      <a:pt x="370443" y="312619"/>
                      <a:pt x="352370" y="294546"/>
                      <a:pt x="330075" y="294546"/>
                    </a:cubicBezTo>
                    <a:close/>
                    <a:moveTo>
                      <a:pt x="245639" y="294546"/>
                    </a:moveTo>
                    <a:cubicBezTo>
                      <a:pt x="223344" y="294546"/>
                      <a:pt x="205271" y="312619"/>
                      <a:pt x="205271" y="334914"/>
                    </a:cubicBezTo>
                    <a:cubicBezTo>
                      <a:pt x="205271" y="357209"/>
                      <a:pt x="223344" y="375282"/>
                      <a:pt x="245639" y="375282"/>
                    </a:cubicBezTo>
                    <a:cubicBezTo>
                      <a:pt x="267934" y="375282"/>
                      <a:pt x="286007" y="357209"/>
                      <a:pt x="286007" y="334914"/>
                    </a:cubicBezTo>
                    <a:cubicBezTo>
                      <a:pt x="286007" y="312619"/>
                      <a:pt x="267934" y="294546"/>
                      <a:pt x="245639" y="294546"/>
                    </a:cubicBezTo>
                    <a:close/>
                    <a:moveTo>
                      <a:pt x="161202" y="294546"/>
                    </a:moveTo>
                    <a:cubicBezTo>
                      <a:pt x="138907" y="294546"/>
                      <a:pt x="120834" y="312619"/>
                      <a:pt x="120834" y="334914"/>
                    </a:cubicBezTo>
                    <a:cubicBezTo>
                      <a:pt x="120834" y="357209"/>
                      <a:pt x="138907" y="375282"/>
                      <a:pt x="161202" y="375282"/>
                    </a:cubicBezTo>
                    <a:cubicBezTo>
                      <a:pt x="183497" y="375282"/>
                      <a:pt x="201570" y="357209"/>
                      <a:pt x="201570" y="334914"/>
                    </a:cubicBezTo>
                    <a:cubicBezTo>
                      <a:pt x="201570" y="312619"/>
                      <a:pt x="183497" y="294546"/>
                      <a:pt x="161202" y="294546"/>
                    </a:cubicBezTo>
                    <a:close/>
                    <a:moveTo>
                      <a:pt x="76766" y="294546"/>
                    </a:moveTo>
                    <a:cubicBezTo>
                      <a:pt x="54471" y="294546"/>
                      <a:pt x="36398" y="312619"/>
                      <a:pt x="36398" y="334914"/>
                    </a:cubicBezTo>
                    <a:cubicBezTo>
                      <a:pt x="36398" y="357209"/>
                      <a:pt x="54471" y="375282"/>
                      <a:pt x="76766" y="375282"/>
                    </a:cubicBezTo>
                    <a:cubicBezTo>
                      <a:pt x="99061" y="375282"/>
                      <a:pt x="117134" y="357209"/>
                      <a:pt x="117134" y="334914"/>
                    </a:cubicBezTo>
                    <a:cubicBezTo>
                      <a:pt x="117134" y="312619"/>
                      <a:pt x="99061" y="294546"/>
                      <a:pt x="76766" y="294546"/>
                    </a:cubicBezTo>
                    <a:close/>
                    <a:moveTo>
                      <a:pt x="1343312" y="208497"/>
                    </a:moveTo>
                    <a:cubicBezTo>
                      <a:pt x="1321017" y="208497"/>
                      <a:pt x="1302944" y="226570"/>
                      <a:pt x="1302944" y="248865"/>
                    </a:cubicBezTo>
                    <a:cubicBezTo>
                      <a:pt x="1302944" y="271160"/>
                      <a:pt x="1321017" y="289233"/>
                      <a:pt x="1343312" y="289233"/>
                    </a:cubicBezTo>
                    <a:cubicBezTo>
                      <a:pt x="1365607" y="289233"/>
                      <a:pt x="1383680" y="271160"/>
                      <a:pt x="1383680" y="248865"/>
                    </a:cubicBezTo>
                    <a:cubicBezTo>
                      <a:pt x="1383680" y="226570"/>
                      <a:pt x="1365607" y="208497"/>
                      <a:pt x="1343312" y="208497"/>
                    </a:cubicBezTo>
                    <a:close/>
                    <a:moveTo>
                      <a:pt x="1258874" y="208497"/>
                    </a:moveTo>
                    <a:cubicBezTo>
                      <a:pt x="1236579" y="208497"/>
                      <a:pt x="1218506" y="226570"/>
                      <a:pt x="1218506" y="248865"/>
                    </a:cubicBezTo>
                    <a:cubicBezTo>
                      <a:pt x="1218506" y="271160"/>
                      <a:pt x="1236579" y="289233"/>
                      <a:pt x="1258874" y="289233"/>
                    </a:cubicBezTo>
                    <a:cubicBezTo>
                      <a:pt x="1281169" y="289233"/>
                      <a:pt x="1299242" y="271160"/>
                      <a:pt x="1299242" y="248865"/>
                    </a:cubicBezTo>
                    <a:cubicBezTo>
                      <a:pt x="1299242" y="226570"/>
                      <a:pt x="1281169" y="208497"/>
                      <a:pt x="1258874" y="208497"/>
                    </a:cubicBezTo>
                    <a:close/>
                    <a:moveTo>
                      <a:pt x="1174438" y="208497"/>
                    </a:moveTo>
                    <a:cubicBezTo>
                      <a:pt x="1152143" y="208497"/>
                      <a:pt x="1134070" y="226570"/>
                      <a:pt x="1134070" y="248865"/>
                    </a:cubicBezTo>
                    <a:cubicBezTo>
                      <a:pt x="1134070" y="271160"/>
                      <a:pt x="1152143" y="289233"/>
                      <a:pt x="1174438" y="289233"/>
                    </a:cubicBezTo>
                    <a:cubicBezTo>
                      <a:pt x="1196733" y="289233"/>
                      <a:pt x="1214806" y="271160"/>
                      <a:pt x="1214806" y="248865"/>
                    </a:cubicBezTo>
                    <a:cubicBezTo>
                      <a:pt x="1214806" y="226570"/>
                      <a:pt x="1196733" y="208497"/>
                      <a:pt x="1174438" y="208497"/>
                    </a:cubicBezTo>
                    <a:close/>
                    <a:moveTo>
                      <a:pt x="1090002" y="208497"/>
                    </a:moveTo>
                    <a:cubicBezTo>
                      <a:pt x="1067707" y="208497"/>
                      <a:pt x="1049634" y="226570"/>
                      <a:pt x="1049634" y="248865"/>
                    </a:cubicBezTo>
                    <a:cubicBezTo>
                      <a:pt x="1049634" y="271160"/>
                      <a:pt x="1067707" y="289233"/>
                      <a:pt x="1090002" y="289233"/>
                    </a:cubicBezTo>
                    <a:cubicBezTo>
                      <a:pt x="1112297" y="289233"/>
                      <a:pt x="1130370" y="271160"/>
                      <a:pt x="1130370" y="248865"/>
                    </a:cubicBezTo>
                    <a:cubicBezTo>
                      <a:pt x="1130370" y="226570"/>
                      <a:pt x="1112297" y="208497"/>
                      <a:pt x="1090002" y="208497"/>
                    </a:cubicBezTo>
                    <a:close/>
                    <a:moveTo>
                      <a:pt x="1005565" y="208497"/>
                    </a:moveTo>
                    <a:cubicBezTo>
                      <a:pt x="983270" y="208497"/>
                      <a:pt x="965197" y="226570"/>
                      <a:pt x="965197" y="248865"/>
                    </a:cubicBezTo>
                    <a:cubicBezTo>
                      <a:pt x="965197" y="271160"/>
                      <a:pt x="983270" y="289233"/>
                      <a:pt x="1005565" y="289233"/>
                    </a:cubicBezTo>
                    <a:cubicBezTo>
                      <a:pt x="1027860" y="289233"/>
                      <a:pt x="1045933" y="271160"/>
                      <a:pt x="1045933" y="248865"/>
                    </a:cubicBezTo>
                    <a:cubicBezTo>
                      <a:pt x="1045933" y="226570"/>
                      <a:pt x="1027860" y="208497"/>
                      <a:pt x="1005565" y="208497"/>
                    </a:cubicBezTo>
                    <a:close/>
                    <a:moveTo>
                      <a:pt x="921129" y="208497"/>
                    </a:moveTo>
                    <a:cubicBezTo>
                      <a:pt x="898834" y="208497"/>
                      <a:pt x="880761" y="226570"/>
                      <a:pt x="880761" y="248865"/>
                    </a:cubicBezTo>
                    <a:cubicBezTo>
                      <a:pt x="880761" y="271160"/>
                      <a:pt x="898834" y="289233"/>
                      <a:pt x="921129" y="289233"/>
                    </a:cubicBezTo>
                    <a:cubicBezTo>
                      <a:pt x="943424" y="289233"/>
                      <a:pt x="961497" y="271160"/>
                      <a:pt x="961497" y="248865"/>
                    </a:cubicBezTo>
                    <a:cubicBezTo>
                      <a:pt x="961497" y="226570"/>
                      <a:pt x="943424" y="208497"/>
                      <a:pt x="921129" y="208497"/>
                    </a:cubicBezTo>
                    <a:close/>
                    <a:moveTo>
                      <a:pt x="836693" y="208497"/>
                    </a:moveTo>
                    <a:cubicBezTo>
                      <a:pt x="814398" y="208497"/>
                      <a:pt x="796325" y="226570"/>
                      <a:pt x="796325" y="248865"/>
                    </a:cubicBezTo>
                    <a:cubicBezTo>
                      <a:pt x="796325" y="271160"/>
                      <a:pt x="814398" y="289233"/>
                      <a:pt x="836693" y="289233"/>
                    </a:cubicBezTo>
                    <a:cubicBezTo>
                      <a:pt x="858988" y="289233"/>
                      <a:pt x="877061" y="271160"/>
                      <a:pt x="877061" y="248865"/>
                    </a:cubicBezTo>
                    <a:cubicBezTo>
                      <a:pt x="877061" y="226570"/>
                      <a:pt x="858988" y="208497"/>
                      <a:pt x="836693" y="208497"/>
                    </a:cubicBezTo>
                    <a:close/>
                    <a:moveTo>
                      <a:pt x="752256" y="208497"/>
                    </a:moveTo>
                    <a:cubicBezTo>
                      <a:pt x="729961" y="208497"/>
                      <a:pt x="711888" y="226570"/>
                      <a:pt x="711888" y="248865"/>
                    </a:cubicBezTo>
                    <a:cubicBezTo>
                      <a:pt x="711888" y="271160"/>
                      <a:pt x="729961" y="289233"/>
                      <a:pt x="752256" y="289233"/>
                    </a:cubicBezTo>
                    <a:cubicBezTo>
                      <a:pt x="774551" y="289233"/>
                      <a:pt x="792624" y="271160"/>
                      <a:pt x="792624" y="248865"/>
                    </a:cubicBezTo>
                    <a:cubicBezTo>
                      <a:pt x="792624" y="226570"/>
                      <a:pt x="774551" y="208497"/>
                      <a:pt x="752256" y="208497"/>
                    </a:cubicBezTo>
                    <a:close/>
                    <a:moveTo>
                      <a:pt x="667820" y="208497"/>
                    </a:moveTo>
                    <a:cubicBezTo>
                      <a:pt x="645525" y="208497"/>
                      <a:pt x="627452" y="226570"/>
                      <a:pt x="627452" y="248865"/>
                    </a:cubicBezTo>
                    <a:cubicBezTo>
                      <a:pt x="627452" y="271160"/>
                      <a:pt x="645525" y="289233"/>
                      <a:pt x="667820" y="289233"/>
                    </a:cubicBezTo>
                    <a:cubicBezTo>
                      <a:pt x="690115" y="289233"/>
                      <a:pt x="708188" y="271160"/>
                      <a:pt x="708188" y="248865"/>
                    </a:cubicBezTo>
                    <a:cubicBezTo>
                      <a:pt x="708188" y="226570"/>
                      <a:pt x="690115" y="208497"/>
                      <a:pt x="667820" y="208497"/>
                    </a:cubicBezTo>
                    <a:close/>
                    <a:moveTo>
                      <a:pt x="583384" y="208497"/>
                    </a:moveTo>
                    <a:cubicBezTo>
                      <a:pt x="561089" y="208497"/>
                      <a:pt x="543016" y="226570"/>
                      <a:pt x="543016" y="248865"/>
                    </a:cubicBezTo>
                    <a:cubicBezTo>
                      <a:pt x="543016" y="271160"/>
                      <a:pt x="561089" y="289233"/>
                      <a:pt x="583384" y="289233"/>
                    </a:cubicBezTo>
                    <a:cubicBezTo>
                      <a:pt x="605679" y="289233"/>
                      <a:pt x="623752" y="271160"/>
                      <a:pt x="623752" y="248865"/>
                    </a:cubicBezTo>
                    <a:cubicBezTo>
                      <a:pt x="623752" y="226570"/>
                      <a:pt x="605679" y="208497"/>
                      <a:pt x="583384" y="208497"/>
                    </a:cubicBezTo>
                    <a:close/>
                    <a:moveTo>
                      <a:pt x="498947" y="208497"/>
                    </a:moveTo>
                    <a:cubicBezTo>
                      <a:pt x="476652" y="208497"/>
                      <a:pt x="458579" y="226570"/>
                      <a:pt x="458579" y="248865"/>
                    </a:cubicBezTo>
                    <a:cubicBezTo>
                      <a:pt x="458579" y="271160"/>
                      <a:pt x="476652" y="289233"/>
                      <a:pt x="498947" y="289233"/>
                    </a:cubicBezTo>
                    <a:cubicBezTo>
                      <a:pt x="521242" y="289233"/>
                      <a:pt x="539315" y="271160"/>
                      <a:pt x="539315" y="248865"/>
                    </a:cubicBezTo>
                    <a:cubicBezTo>
                      <a:pt x="539315" y="226570"/>
                      <a:pt x="521242" y="208497"/>
                      <a:pt x="498947" y="208497"/>
                    </a:cubicBezTo>
                    <a:close/>
                    <a:moveTo>
                      <a:pt x="414511" y="208497"/>
                    </a:moveTo>
                    <a:cubicBezTo>
                      <a:pt x="392216" y="208497"/>
                      <a:pt x="374143" y="226570"/>
                      <a:pt x="374143" y="248865"/>
                    </a:cubicBezTo>
                    <a:cubicBezTo>
                      <a:pt x="374143" y="271160"/>
                      <a:pt x="392216" y="289233"/>
                      <a:pt x="414511" y="289233"/>
                    </a:cubicBezTo>
                    <a:cubicBezTo>
                      <a:pt x="436806" y="289233"/>
                      <a:pt x="454879" y="271160"/>
                      <a:pt x="454879" y="248865"/>
                    </a:cubicBezTo>
                    <a:cubicBezTo>
                      <a:pt x="454879" y="226570"/>
                      <a:pt x="436806" y="208497"/>
                      <a:pt x="414511" y="208497"/>
                    </a:cubicBezTo>
                    <a:close/>
                    <a:moveTo>
                      <a:pt x="330075" y="208497"/>
                    </a:moveTo>
                    <a:cubicBezTo>
                      <a:pt x="307780" y="208497"/>
                      <a:pt x="289707" y="226570"/>
                      <a:pt x="289707" y="248865"/>
                    </a:cubicBezTo>
                    <a:cubicBezTo>
                      <a:pt x="289707" y="271160"/>
                      <a:pt x="307780" y="289233"/>
                      <a:pt x="330075" y="289233"/>
                    </a:cubicBezTo>
                    <a:cubicBezTo>
                      <a:pt x="352370" y="289233"/>
                      <a:pt x="370443" y="271160"/>
                      <a:pt x="370443" y="248865"/>
                    </a:cubicBezTo>
                    <a:cubicBezTo>
                      <a:pt x="370443" y="226570"/>
                      <a:pt x="352370" y="208497"/>
                      <a:pt x="330075" y="208497"/>
                    </a:cubicBezTo>
                    <a:close/>
                    <a:moveTo>
                      <a:pt x="245639" y="208497"/>
                    </a:moveTo>
                    <a:cubicBezTo>
                      <a:pt x="223344" y="208497"/>
                      <a:pt x="205271" y="226570"/>
                      <a:pt x="205271" y="248865"/>
                    </a:cubicBezTo>
                    <a:cubicBezTo>
                      <a:pt x="205271" y="271160"/>
                      <a:pt x="223344" y="289233"/>
                      <a:pt x="245639" y="289233"/>
                    </a:cubicBezTo>
                    <a:cubicBezTo>
                      <a:pt x="267934" y="289233"/>
                      <a:pt x="286007" y="271160"/>
                      <a:pt x="286007" y="248865"/>
                    </a:cubicBezTo>
                    <a:cubicBezTo>
                      <a:pt x="286007" y="226570"/>
                      <a:pt x="267934" y="208497"/>
                      <a:pt x="245639" y="208497"/>
                    </a:cubicBezTo>
                    <a:close/>
                    <a:moveTo>
                      <a:pt x="161202" y="208497"/>
                    </a:moveTo>
                    <a:cubicBezTo>
                      <a:pt x="138907" y="208497"/>
                      <a:pt x="120834" y="226570"/>
                      <a:pt x="120834" y="248865"/>
                    </a:cubicBezTo>
                    <a:cubicBezTo>
                      <a:pt x="120834" y="271160"/>
                      <a:pt x="138907" y="289233"/>
                      <a:pt x="161202" y="289233"/>
                    </a:cubicBezTo>
                    <a:cubicBezTo>
                      <a:pt x="183497" y="289233"/>
                      <a:pt x="201570" y="271160"/>
                      <a:pt x="201570" y="248865"/>
                    </a:cubicBezTo>
                    <a:cubicBezTo>
                      <a:pt x="201570" y="226570"/>
                      <a:pt x="183497" y="208497"/>
                      <a:pt x="161202" y="208497"/>
                    </a:cubicBezTo>
                    <a:close/>
                    <a:moveTo>
                      <a:pt x="76766" y="208497"/>
                    </a:moveTo>
                    <a:cubicBezTo>
                      <a:pt x="54471" y="208497"/>
                      <a:pt x="36398" y="226570"/>
                      <a:pt x="36398" y="248865"/>
                    </a:cubicBezTo>
                    <a:cubicBezTo>
                      <a:pt x="36398" y="271160"/>
                      <a:pt x="54471" y="289233"/>
                      <a:pt x="76766" y="289233"/>
                    </a:cubicBezTo>
                    <a:cubicBezTo>
                      <a:pt x="99061" y="289233"/>
                      <a:pt x="117134" y="271160"/>
                      <a:pt x="117134" y="248865"/>
                    </a:cubicBezTo>
                    <a:cubicBezTo>
                      <a:pt x="117134" y="226570"/>
                      <a:pt x="99061" y="208497"/>
                      <a:pt x="76766" y="208497"/>
                    </a:cubicBezTo>
                    <a:close/>
                    <a:moveTo>
                      <a:pt x="1343312" y="122448"/>
                    </a:moveTo>
                    <a:cubicBezTo>
                      <a:pt x="1321017" y="122448"/>
                      <a:pt x="1302944" y="140521"/>
                      <a:pt x="1302944" y="162815"/>
                    </a:cubicBezTo>
                    <a:cubicBezTo>
                      <a:pt x="1302944" y="185110"/>
                      <a:pt x="1321017" y="203183"/>
                      <a:pt x="1343312" y="203183"/>
                    </a:cubicBezTo>
                    <a:cubicBezTo>
                      <a:pt x="1365607" y="203183"/>
                      <a:pt x="1383680" y="185110"/>
                      <a:pt x="1383680" y="162815"/>
                    </a:cubicBezTo>
                    <a:cubicBezTo>
                      <a:pt x="1383680" y="140521"/>
                      <a:pt x="1365607" y="122448"/>
                      <a:pt x="1343312" y="122448"/>
                    </a:cubicBezTo>
                    <a:close/>
                    <a:moveTo>
                      <a:pt x="1258874" y="122448"/>
                    </a:moveTo>
                    <a:cubicBezTo>
                      <a:pt x="1236579" y="122448"/>
                      <a:pt x="1218506" y="140521"/>
                      <a:pt x="1218506" y="162816"/>
                    </a:cubicBezTo>
                    <a:cubicBezTo>
                      <a:pt x="1218506" y="185110"/>
                      <a:pt x="1236579" y="203183"/>
                      <a:pt x="1258874" y="203183"/>
                    </a:cubicBezTo>
                    <a:cubicBezTo>
                      <a:pt x="1281169" y="203183"/>
                      <a:pt x="1299242" y="185110"/>
                      <a:pt x="1299242" y="162816"/>
                    </a:cubicBezTo>
                    <a:cubicBezTo>
                      <a:pt x="1299242" y="140521"/>
                      <a:pt x="1281169" y="122448"/>
                      <a:pt x="1258874" y="122448"/>
                    </a:cubicBezTo>
                    <a:close/>
                    <a:moveTo>
                      <a:pt x="1174438" y="122448"/>
                    </a:moveTo>
                    <a:cubicBezTo>
                      <a:pt x="1152143" y="122448"/>
                      <a:pt x="1134070" y="140521"/>
                      <a:pt x="1134070" y="162816"/>
                    </a:cubicBezTo>
                    <a:cubicBezTo>
                      <a:pt x="1134070" y="185110"/>
                      <a:pt x="1152143" y="203183"/>
                      <a:pt x="1174438" y="203183"/>
                    </a:cubicBezTo>
                    <a:cubicBezTo>
                      <a:pt x="1196733" y="203183"/>
                      <a:pt x="1214806" y="185110"/>
                      <a:pt x="1214806" y="162816"/>
                    </a:cubicBezTo>
                    <a:cubicBezTo>
                      <a:pt x="1214806" y="140521"/>
                      <a:pt x="1196733" y="122448"/>
                      <a:pt x="1174438" y="122448"/>
                    </a:cubicBezTo>
                    <a:close/>
                    <a:moveTo>
                      <a:pt x="1090002" y="122448"/>
                    </a:moveTo>
                    <a:cubicBezTo>
                      <a:pt x="1067707" y="122448"/>
                      <a:pt x="1049634" y="140521"/>
                      <a:pt x="1049634" y="162816"/>
                    </a:cubicBezTo>
                    <a:cubicBezTo>
                      <a:pt x="1049634" y="185110"/>
                      <a:pt x="1067707" y="203183"/>
                      <a:pt x="1090002" y="203183"/>
                    </a:cubicBezTo>
                    <a:cubicBezTo>
                      <a:pt x="1112297" y="203183"/>
                      <a:pt x="1130370" y="185110"/>
                      <a:pt x="1130370" y="162816"/>
                    </a:cubicBezTo>
                    <a:cubicBezTo>
                      <a:pt x="1130370" y="140521"/>
                      <a:pt x="1112297" y="122448"/>
                      <a:pt x="1090002" y="122448"/>
                    </a:cubicBezTo>
                    <a:close/>
                    <a:moveTo>
                      <a:pt x="1005565" y="122448"/>
                    </a:moveTo>
                    <a:cubicBezTo>
                      <a:pt x="983270" y="122448"/>
                      <a:pt x="965197" y="140521"/>
                      <a:pt x="965197" y="162816"/>
                    </a:cubicBezTo>
                    <a:cubicBezTo>
                      <a:pt x="965197" y="185110"/>
                      <a:pt x="983270" y="203183"/>
                      <a:pt x="1005565" y="203183"/>
                    </a:cubicBezTo>
                    <a:cubicBezTo>
                      <a:pt x="1027860" y="203183"/>
                      <a:pt x="1045933" y="185110"/>
                      <a:pt x="1045933" y="162816"/>
                    </a:cubicBezTo>
                    <a:cubicBezTo>
                      <a:pt x="1045933" y="140521"/>
                      <a:pt x="1027860" y="122448"/>
                      <a:pt x="1005565" y="122448"/>
                    </a:cubicBezTo>
                    <a:close/>
                    <a:moveTo>
                      <a:pt x="921129" y="122448"/>
                    </a:moveTo>
                    <a:cubicBezTo>
                      <a:pt x="898834" y="122448"/>
                      <a:pt x="880761" y="140521"/>
                      <a:pt x="880761" y="162816"/>
                    </a:cubicBezTo>
                    <a:cubicBezTo>
                      <a:pt x="880761" y="185110"/>
                      <a:pt x="898834" y="203183"/>
                      <a:pt x="921129" y="203183"/>
                    </a:cubicBezTo>
                    <a:cubicBezTo>
                      <a:pt x="943424" y="203183"/>
                      <a:pt x="961497" y="185110"/>
                      <a:pt x="961497" y="162816"/>
                    </a:cubicBezTo>
                    <a:cubicBezTo>
                      <a:pt x="961497" y="140521"/>
                      <a:pt x="943424" y="122448"/>
                      <a:pt x="921129" y="122448"/>
                    </a:cubicBezTo>
                    <a:close/>
                    <a:moveTo>
                      <a:pt x="836693" y="122448"/>
                    </a:moveTo>
                    <a:cubicBezTo>
                      <a:pt x="814398" y="122448"/>
                      <a:pt x="796325" y="140521"/>
                      <a:pt x="796325" y="162816"/>
                    </a:cubicBezTo>
                    <a:cubicBezTo>
                      <a:pt x="796325" y="185110"/>
                      <a:pt x="814398" y="203183"/>
                      <a:pt x="836693" y="203183"/>
                    </a:cubicBezTo>
                    <a:cubicBezTo>
                      <a:pt x="858988" y="203183"/>
                      <a:pt x="877061" y="185110"/>
                      <a:pt x="877061" y="162816"/>
                    </a:cubicBezTo>
                    <a:cubicBezTo>
                      <a:pt x="877061" y="140521"/>
                      <a:pt x="858988" y="122448"/>
                      <a:pt x="836693" y="122448"/>
                    </a:cubicBezTo>
                    <a:close/>
                    <a:moveTo>
                      <a:pt x="752256" y="122448"/>
                    </a:moveTo>
                    <a:cubicBezTo>
                      <a:pt x="729961" y="122448"/>
                      <a:pt x="711888" y="140521"/>
                      <a:pt x="711888" y="162816"/>
                    </a:cubicBezTo>
                    <a:cubicBezTo>
                      <a:pt x="711888" y="185110"/>
                      <a:pt x="729961" y="203183"/>
                      <a:pt x="752256" y="203183"/>
                    </a:cubicBezTo>
                    <a:cubicBezTo>
                      <a:pt x="774551" y="203183"/>
                      <a:pt x="792624" y="185110"/>
                      <a:pt x="792624" y="162816"/>
                    </a:cubicBezTo>
                    <a:cubicBezTo>
                      <a:pt x="792624" y="140521"/>
                      <a:pt x="774551" y="122448"/>
                      <a:pt x="752256" y="122448"/>
                    </a:cubicBezTo>
                    <a:close/>
                    <a:moveTo>
                      <a:pt x="667820" y="122448"/>
                    </a:moveTo>
                    <a:cubicBezTo>
                      <a:pt x="645525" y="122448"/>
                      <a:pt x="627452" y="140521"/>
                      <a:pt x="627452" y="162816"/>
                    </a:cubicBezTo>
                    <a:cubicBezTo>
                      <a:pt x="627452" y="185110"/>
                      <a:pt x="645525" y="203183"/>
                      <a:pt x="667820" y="203183"/>
                    </a:cubicBezTo>
                    <a:cubicBezTo>
                      <a:pt x="690115" y="203183"/>
                      <a:pt x="708188" y="185110"/>
                      <a:pt x="708188" y="162816"/>
                    </a:cubicBezTo>
                    <a:cubicBezTo>
                      <a:pt x="708188" y="140521"/>
                      <a:pt x="690115" y="122448"/>
                      <a:pt x="667820" y="122448"/>
                    </a:cubicBezTo>
                    <a:close/>
                    <a:moveTo>
                      <a:pt x="583384" y="122448"/>
                    </a:moveTo>
                    <a:cubicBezTo>
                      <a:pt x="561089" y="122448"/>
                      <a:pt x="543016" y="140521"/>
                      <a:pt x="543016" y="162816"/>
                    </a:cubicBezTo>
                    <a:cubicBezTo>
                      <a:pt x="543016" y="185110"/>
                      <a:pt x="561089" y="203183"/>
                      <a:pt x="583384" y="203183"/>
                    </a:cubicBezTo>
                    <a:cubicBezTo>
                      <a:pt x="605679" y="203183"/>
                      <a:pt x="623752" y="185110"/>
                      <a:pt x="623752" y="162816"/>
                    </a:cubicBezTo>
                    <a:cubicBezTo>
                      <a:pt x="623752" y="140521"/>
                      <a:pt x="605679" y="122448"/>
                      <a:pt x="583384" y="122448"/>
                    </a:cubicBezTo>
                    <a:close/>
                    <a:moveTo>
                      <a:pt x="498947" y="122448"/>
                    </a:moveTo>
                    <a:cubicBezTo>
                      <a:pt x="476652" y="122448"/>
                      <a:pt x="458579" y="140521"/>
                      <a:pt x="458579" y="162816"/>
                    </a:cubicBezTo>
                    <a:cubicBezTo>
                      <a:pt x="458579" y="185110"/>
                      <a:pt x="476652" y="203183"/>
                      <a:pt x="498947" y="203183"/>
                    </a:cubicBezTo>
                    <a:cubicBezTo>
                      <a:pt x="521242" y="203183"/>
                      <a:pt x="539315" y="185110"/>
                      <a:pt x="539315" y="162816"/>
                    </a:cubicBezTo>
                    <a:cubicBezTo>
                      <a:pt x="539315" y="140521"/>
                      <a:pt x="521242" y="122448"/>
                      <a:pt x="498947" y="122448"/>
                    </a:cubicBezTo>
                    <a:close/>
                    <a:moveTo>
                      <a:pt x="414511" y="122448"/>
                    </a:moveTo>
                    <a:cubicBezTo>
                      <a:pt x="392216" y="122448"/>
                      <a:pt x="374143" y="140521"/>
                      <a:pt x="374143" y="162816"/>
                    </a:cubicBezTo>
                    <a:cubicBezTo>
                      <a:pt x="374143" y="185110"/>
                      <a:pt x="392216" y="203183"/>
                      <a:pt x="414511" y="203183"/>
                    </a:cubicBezTo>
                    <a:cubicBezTo>
                      <a:pt x="436806" y="203183"/>
                      <a:pt x="454879" y="185110"/>
                      <a:pt x="454879" y="162816"/>
                    </a:cubicBezTo>
                    <a:cubicBezTo>
                      <a:pt x="454879" y="140521"/>
                      <a:pt x="436806" y="122448"/>
                      <a:pt x="414511" y="122448"/>
                    </a:cubicBezTo>
                    <a:close/>
                    <a:moveTo>
                      <a:pt x="330075" y="122448"/>
                    </a:moveTo>
                    <a:cubicBezTo>
                      <a:pt x="307780" y="122448"/>
                      <a:pt x="289707" y="140521"/>
                      <a:pt x="289707" y="162816"/>
                    </a:cubicBezTo>
                    <a:cubicBezTo>
                      <a:pt x="289707" y="185110"/>
                      <a:pt x="307780" y="203183"/>
                      <a:pt x="330075" y="203183"/>
                    </a:cubicBezTo>
                    <a:cubicBezTo>
                      <a:pt x="352370" y="203183"/>
                      <a:pt x="370443" y="185110"/>
                      <a:pt x="370443" y="162816"/>
                    </a:cubicBezTo>
                    <a:cubicBezTo>
                      <a:pt x="370443" y="140521"/>
                      <a:pt x="352370" y="122448"/>
                      <a:pt x="330075" y="122448"/>
                    </a:cubicBezTo>
                    <a:close/>
                    <a:moveTo>
                      <a:pt x="245639" y="122448"/>
                    </a:moveTo>
                    <a:cubicBezTo>
                      <a:pt x="223344" y="122448"/>
                      <a:pt x="205271" y="140521"/>
                      <a:pt x="205271" y="162816"/>
                    </a:cubicBezTo>
                    <a:cubicBezTo>
                      <a:pt x="205271" y="185110"/>
                      <a:pt x="223344" y="203183"/>
                      <a:pt x="245639" y="203183"/>
                    </a:cubicBezTo>
                    <a:cubicBezTo>
                      <a:pt x="267934" y="203183"/>
                      <a:pt x="286007" y="185110"/>
                      <a:pt x="286007" y="162816"/>
                    </a:cubicBezTo>
                    <a:cubicBezTo>
                      <a:pt x="286007" y="140521"/>
                      <a:pt x="267934" y="122448"/>
                      <a:pt x="245639" y="122448"/>
                    </a:cubicBezTo>
                    <a:close/>
                    <a:moveTo>
                      <a:pt x="161202" y="122448"/>
                    </a:moveTo>
                    <a:cubicBezTo>
                      <a:pt x="138907" y="122448"/>
                      <a:pt x="120834" y="140521"/>
                      <a:pt x="120834" y="162816"/>
                    </a:cubicBezTo>
                    <a:cubicBezTo>
                      <a:pt x="120834" y="185110"/>
                      <a:pt x="138907" y="203183"/>
                      <a:pt x="161202" y="203183"/>
                    </a:cubicBezTo>
                    <a:cubicBezTo>
                      <a:pt x="183497" y="203183"/>
                      <a:pt x="201570" y="185110"/>
                      <a:pt x="201570" y="162816"/>
                    </a:cubicBezTo>
                    <a:cubicBezTo>
                      <a:pt x="201570" y="140521"/>
                      <a:pt x="183497" y="122448"/>
                      <a:pt x="161202" y="122448"/>
                    </a:cubicBezTo>
                    <a:close/>
                    <a:moveTo>
                      <a:pt x="76766" y="122448"/>
                    </a:moveTo>
                    <a:cubicBezTo>
                      <a:pt x="54471" y="122448"/>
                      <a:pt x="36398" y="140521"/>
                      <a:pt x="36398" y="162816"/>
                    </a:cubicBezTo>
                    <a:cubicBezTo>
                      <a:pt x="36398" y="185110"/>
                      <a:pt x="54471" y="203183"/>
                      <a:pt x="76766" y="203183"/>
                    </a:cubicBezTo>
                    <a:cubicBezTo>
                      <a:pt x="99061" y="203183"/>
                      <a:pt x="117134" y="185110"/>
                      <a:pt x="117134" y="162816"/>
                    </a:cubicBezTo>
                    <a:cubicBezTo>
                      <a:pt x="117134" y="140521"/>
                      <a:pt x="99061" y="122448"/>
                      <a:pt x="76766" y="122448"/>
                    </a:cubicBezTo>
                    <a:close/>
                    <a:moveTo>
                      <a:pt x="1343312" y="36400"/>
                    </a:moveTo>
                    <a:cubicBezTo>
                      <a:pt x="1321017" y="36400"/>
                      <a:pt x="1302944" y="54473"/>
                      <a:pt x="1302944" y="76768"/>
                    </a:cubicBezTo>
                    <a:cubicBezTo>
                      <a:pt x="1302944" y="99062"/>
                      <a:pt x="1321017" y="117135"/>
                      <a:pt x="1343312" y="117135"/>
                    </a:cubicBezTo>
                    <a:cubicBezTo>
                      <a:pt x="1365607" y="117135"/>
                      <a:pt x="1383680" y="99062"/>
                      <a:pt x="1383680" y="76768"/>
                    </a:cubicBezTo>
                    <a:cubicBezTo>
                      <a:pt x="1383680" y="54473"/>
                      <a:pt x="1365607" y="36400"/>
                      <a:pt x="1343312" y="36400"/>
                    </a:cubicBezTo>
                    <a:close/>
                    <a:moveTo>
                      <a:pt x="1258874" y="36400"/>
                    </a:moveTo>
                    <a:cubicBezTo>
                      <a:pt x="1236579" y="36400"/>
                      <a:pt x="1218506" y="54473"/>
                      <a:pt x="1218506" y="76768"/>
                    </a:cubicBezTo>
                    <a:cubicBezTo>
                      <a:pt x="1218506" y="99062"/>
                      <a:pt x="1236579" y="117135"/>
                      <a:pt x="1258874" y="117135"/>
                    </a:cubicBezTo>
                    <a:cubicBezTo>
                      <a:pt x="1281169" y="117135"/>
                      <a:pt x="1299242" y="99062"/>
                      <a:pt x="1299242" y="76768"/>
                    </a:cubicBezTo>
                    <a:cubicBezTo>
                      <a:pt x="1299242" y="54473"/>
                      <a:pt x="1281169" y="36400"/>
                      <a:pt x="1258874" y="36400"/>
                    </a:cubicBezTo>
                    <a:close/>
                    <a:moveTo>
                      <a:pt x="1174438" y="36400"/>
                    </a:moveTo>
                    <a:cubicBezTo>
                      <a:pt x="1152143" y="36400"/>
                      <a:pt x="1134070" y="54473"/>
                      <a:pt x="1134070" y="76768"/>
                    </a:cubicBezTo>
                    <a:cubicBezTo>
                      <a:pt x="1134070" y="99062"/>
                      <a:pt x="1152143" y="117135"/>
                      <a:pt x="1174438" y="117135"/>
                    </a:cubicBezTo>
                    <a:cubicBezTo>
                      <a:pt x="1196733" y="117135"/>
                      <a:pt x="1214806" y="99062"/>
                      <a:pt x="1214806" y="76768"/>
                    </a:cubicBezTo>
                    <a:cubicBezTo>
                      <a:pt x="1214806" y="54473"/>
                      <a:pt x="1196733" y="36400"/>
                      <a:pt x="1174438" y="36400"/>
                    </a:cubicBezTo>
                    <a:close/>
                    <a:moveTo>
                      <a:pt x="1090002" y="36400"/>
                    </a:moveTo>
                    <a:cubicBezTo>
                      <a:pt x="1067707" y="36400"/>
                      <a:pt x="1049634" y="54473"/>
                      <a:pt x="1049634" y="76768"/>
                    </a:cubicBezTo>
                    <a:cubicBezTo>
                      <a:pt x="1049634" y="99062"/>
                      <a:pt x="1067707" y="117136"/>
                      <a:pt x="1090002" y="117136"/>
                    </a:cubicBezTo>
                    <a:cubicBezTo>
                      <a:pt x="1112297" y="117136"/>
                      <a:pt x="1130370" y="99062"/>
                      <a:pt x="1130370" y="76768"/>
                    </a:cubicBezTo>
                    <a:cubicBezTo>
                      <a:pt x="1130370" y="54473"/>
                      <a:pt x="1112297" y="36400"/>
                      <a:pt x="1090002" y="36400"/>
                    </a:cubicBezTo>
                    <a:close/>
                    <a:moveTo>
                      <a:pt x="1005565" y="36400"/>
                    </a:moveTo>
                    <a:cubicBezTo>
                      <a:pt x="983270" y="36400"/>
                      <a:pt x="965197" y="54473"/>
                      <a:pt x="965197" y="76768"/>
                    </a:cubicBezTo>
                    <a:cubicBezTo>
                      <a:pt x="965197" y="99062"/>
                      <a:pt x="983270" y="117136"/>
                      <a:pt x="1005565" y="117136"/>
                    </a:cubicBezTo>
                    <a:cubicBezTo>
                      <a:pt x="1027860" y="117136"/>
                      <a:pt x="1045933" y="99062"/>
                      <a:pt x="1045933" y="76768"/>
                    </a:cubicBezTo>
                    <a:cubicBezTo>
                      <a:pt x="1045933" y="54473"/>
                      <a:pt x="1027860" y="36400"/>
                      <a:pt x="1005565" y="36400"/>
                    </a:cubicBezTo>
                    <a:close/>
                    <a:moveTo>
                      <a:pt x="921129" y="36400"/>
                    </a:moveTo>
                    <a:cubicBezTo>
                      <a:pt x="898834" y="36400"/>
                      <a:pt x="880761" y="54473"/>
                      <a:pt x="880761" y="76768"/>
                    </a:cubicBezTo>
                    <a:cubicBezTo>
                      <a:pt x="880761" y="99062"/>
                      <a:pt x="898834" y="117136"/>
                      <a:pt x="921129" y="117136"/>
                    </a:cubicBezTo>
                    <a:cubicBezTo>
                      <a:pt x="943424" y="117136"/>
                      <a:pt x="961497" y="99062"/>
                      <a:pt x="961497" y="76768"/>
                    </a:cubicBezTo>
                    <a:cubicBezTo>
                      <a:pt x="961497" y="54473"/>
                      <a:pt x="943424" y="36400"/>
                      <a:pt x="921129" y="36400"/>
                    </a:cubicBezTo>
                    <a:close/>
                    <a:moveTo>
                      <a:pt x="836693" y="36400"/>
                    </a:moveTo>
                    <a:cubicBezTo>
                      <a:pt x="814398" y="36400"/>
                      <a:pt x="796325" y="54473"/>
                      <a:pt x="796325" y="76768"/>
                    </a:cubicBezTo>
                    <a:cubicBezTo>
                      <a:pt x="796325" y="99062"/>
                      <a:pt x="814398" y="117136"/>
                      <a:pt x="836693" y="117136"/>
                    </a:cubicBezTo>
                    <a:cubicBezTo>
                      <a:pt x="858988" y="117136"/>
                      <a:pt x="877061" y="99062"/>
                      <a:pt x="877061" y="76768"/>
                    </a:cubicBezTo>
                    <a:cubicBezTo>
                      <a:pt x="877061" y="54473"/>
                      <a:pt x="858988" y="36400"/>
                      <a:pt x="836693" y="36400"/>
                    </a:cubicBezTo>
                    <a:close/>
                    <a:moveTo>
                      <a:pt x="752256" y="36400"/>
                    </a:moveTo>
                    <a:cubicBezTo>
                      <a:pt x="729961" y="36400"/>
                      <a:pt x="711888" y="54473"/>
                      <a:pt x="711888" y="76768"/>
                    </a:cubicBezTo>
                    <a:cubicBezTo>
                      <a:pt x="711888" y="99062"/>
                      <a:pt x="729961" y="117136"/>
                      <a:pt x="752256" y="117136"/>
                    </a:cubicBezTo>
                    <a:cubicBezTo>
                      <a:pt x="774551" y="117136"/>
                      <a:pt x="792624" y="99062"/>
                      <a:pt x="792624" y="76768"/>
                    </a:cubicBezTo>
                    <a:cubicBezTo>
                      <a:pt x="792624" y="54473"/>
                      <a:pt x="774551" y="36400"/>
                      <a:pt x="752256" y="36400"/>
                    </a:cubicBezTo>
                    <a:close/>
                    <a:moveTo>
                      <a:pt x="667820" y="36400"/>
                    </a:moveTo>
                    <a:cubicBezTo>
                      <a:pt x="645525" y="36400"/>
                      <a:pt x="627452" y="54473"/>
                      <a:pt x="627452" y="76768"/>
                    </a:cubicBezTo>
                    <a:cubicBezTo>
                      <a:pt x="627452" y="99062"/>
                      <a:pt x="645525" y="117136"/>
                      <a:pt x="667820" y="117136"/>
                    </a:cubicBezTo>
                    <a:cubicBezTo>
                      <a:pt x="690115" y="117136"/>
                      <a:pt x="708188" y="99062"/>
                      <a:pt x="708188" y="76768"/>
                    </a:cubicBezTo>
                    <a:cubicBezTo>
                      <a:pt x="708188" y="54473"/>
                      <a:pt x="690115" y="36400"/>
                      <a:pt x="667820" y="36400"/>
                    </a:cubicBezTo>
                    <a:close/>
                    <a:moveTo>
                      <a:pt x="583384" y="36400"/>
                    </a:moveTo>
                    <a:cubicBezTo>
                      <a:pt x="561089" y="36400"/>
                      <a:pt x="543016" y="54473"/>
                      <a:pt x="543016" y="76768"/>
                    </a:cubicBezTo>
                    <a:cubicBezTo>
                      <a:pt x="543016" y="99062"/>
                      <a:pt x="561089" y="117136"/>
                      <a:pt x="583384" y="117136"/>
                    </a:cubicBezTo>
                    <a:cubicBezTo>
                      <a:pt x="605679" y="117136"/>
                      <a:pt x="623752" y="99062"/>
                      <a:pt x="623752" y="76768"/>
                    </a:cubicBezTo>
                    <a:cubicBezTo>
                      <a:pt x="623752" y="54473"/>
                      <a:pt x="605679" y="36400"/>
                      <a:pt x="583384" y="36400"/>
                    </a:cubicBezTo>
                    <a:close/>
                    <a:moveTo>
                      <a:pt x="498947" y="36400"/>
                    </a:moveTo>
                    <a:cubicBezTo>
                      <a:pt x="476652" y="36400"/>
                      <a:pt x="458579" y="54473"/>
                      <a:pt x="458579" y="76768"/>
                    </a:cubicBezTo>
                    <a:cubicBezTo>
                      <a:pt x="458579" y="99062"/>
                      <a:pt x="476652" y="117136"/>
                      <a:pt x="498947" y="117136"/>
                    </a:cubicBezTo>
                    <a:cubicBezTo>
                      <a:pt x="521242" y="117136"/>
                      <a:pt x="539315" y="99062"/>
                      <a:pt x="539315" y="76768"/>
                    </a:cubicBezTo>
                    <a:cubicBezTo>
                      <a:pt x="539315" y="54473"/>
                      <a:pt x="521242" y="36400"/>
                      <a:pt x="498947" y="36400"/>
                    </a:cubicBezTo>
                    <a:close/>
                    <a:moveTo>
                      <a:pt x="414511" y="36400"/>
                    </a:moveTo>
                    <a:cubicBezTo>
                      <a:pt x="392216" y="36400"/>
                      <a:pt x="374143" y="54473"/>
                      <a:pt x="374143" y="76768"/>
                    </a:cubicBezTo>
                    <a:cubicBezTo>
                      <a:pt x="374143" y="99062"/>
                      <a:pt x="392216" y="117136"/>
                      <a:pt x="414511" y="117136"/>
                    </a:cubicBezTo>
                    <a:cubicBezTo>
                      <a:pt x="436806" y="117136"/>
                      <a:pt x="454879" y="99062"/>
                      <a:pt x="454879" y="76768"/>
                    </a:cubicBezTo>
                    <a:cubicBezTo>
                      <a:pt x="454879" y="54473"/>
                      <a:pt x="436806" y="36400"/>
                      <a:pt x="414511" y="36400"/>
                    </a:cubicBezTo>
                    <a:close/>
                    <a:moveTo>
                      <a:pt x="330075" y="36400"/>
                    </a:moveTo>
                    <a:cubicBezTo>
                      <a:pt x="307780" y="36400"/>
                      <a:pt x="289707" y="54473"/>
                      <a:pt x="289707" y="76768"/>
                    </a:cubicBezTo>
                    <a:cubicBezTo>
                      <a:pt x="289707" y="99062"/>
                      <a:pt x="307780" y="117136"/>
                      <a:pt x="330075" y="117136"/>
                    </a:cubicBezTo>
                    <a:cubicBezTo>
                      <a:pt x="352370" y="117136"/>
                      <a:pt x="370443" y="99062"/>
                      <a:pt x="370443" y="76768"/>
                    </a:cubicBezTo>
                    <a:cubicBezTo>
                      <a:pt x="370443" y="54473"/>
                      <a:pt x="352370" y="36400"/>
                      <a:pt x="330075" y="36400"/>
                    </a:cubicBezTo>
                    <a:close/>
                    <a:moveTo>
                      <a:pt x="245639" y="36400"/>
                    </a:moveTo>
                    <a:cubicBezTo>
                      <a:pt x="223344" y="36400"/>
                      <a:pt x="205271" y="54473"/>
                      <a:pt x="205271" y="76768"/>
                    </a:cubicBezTo>
                    <a:cubicBezTo>
                      <a:pt x="205271" y="99062"/>
                      <a:pt x="223344" y="117136"/>
                      <a:pt x="245639" y="117136"/>
                    </a:cubicBezTo>
                    <a:cubicBezTo>
                      <a:pt x="267934" y="117136"/>
                      <a:pt x="286007" y="99062"/>
                      <a:pt x="286007" y="76768"/>
                    </a:cubicBezTo>
                    <a:cubicBezTo>
                      <a:pt x="286007" y="54473"/>
                      <a:pt x="267934" y="36400"/>
                      <a:pt x="245639" y="36400"/>
                    </a:cubicBezTo>
                    <a:close/>
                    <a:moveTo>
                      <a:pt x="161202" y="36400"/>
                    </a:moveTo>
                    <a:cubicBezTo>
                      <a:pt x="138907" y="36400"/>
                      <a:pt x="120834" y="54473"/>
                      <a:pt x="120834" y="76768"/>
                    </a:cubicBezTo>
                    <a:cubicBezTo>
                      <a:pt x="120834" y="99062"/>
                      <a:pt x="138907" y="117136"/>
                      <a:pt x="161202" y="117136"/>
                    </a:cubicBezTo>
                    <a:cubicBezTo>
                      <a:pt x="183497" y="117136"/>
                      <a:pt x="201570" y="99062"/>
                      <a:pt x="201570" y="76768"/>
                    </a:cubicBezTo>
                    <a:cubicBezTo>
                      <a:pt x="201570" y="54473"/>
                      <a:pt x="183497" y="36400"/>
                      <a:pt x="161202" y="36400"/>
                    </a:cubicBezTo>
                    <a:close/>
                    <a:moveTo>
                      <a:pt x="76766" y="36400"/>
                    </a:moveTo>
                    <a:cubicBezTo>
                      <a:pt x="54471" y="36400"/>
                      <a:pt x="36398" y="54473"/>
                      <a:pt x="36398" y="76768"/>
                    </a:cubicBezTo>
                    <a:cubicBezTo>
                      <a:pt x="36398" y="99062"/>
                      <a:pt x="54471" y="117136"/>
                      <a:pt x="76766" y="117136"/>
                    </a:cubicBezTo>
                    <a:cubicBezTo>
                      <a:pt x="99061" y="117136"/>
                      <a:pt x="117134" y="99062"/>
                      <a:pt x="117134" y="76768"/>
                    </a:cubicBezTo>
                    <a:cubicBezTo>
                      <a:pt x="117134" y="54473"/>
                      <a:pt x="99061" y="36400"/>
                      <a:pt x="76766" y="36400"/>
                    </a:cubicBezTo>
                    <a:close/>
                    <a:moveTo>
                      <a:pt x="0" y="0"/>
                    </a:moveTo>
                    <a:lnTo>
                      <a:pt x="1404720" y="0"/>
                    </a:lnTo>
                    <a:lnTo>
                      <a:pt x="1404720" y="2812935"/>
                    </a:lnTo>
                    <a:lnTo>
                      <a:pt x="0" y="28129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23BA6E76-2331-AB42-FB96-EE76695B23BE}"/>
                </a:ext>
              </a:extLst>
            </p:cNvPr>
            <p:cNvGrpSpPr/>
            <p:nvPr/>
          </p:nvGrpSpPr>
          <p:grpSpPr>
            <a:xfrm>
              <a:off x="9513507" y="2478550"/>
              <a:ext cx="1665185" cy="1111504"/>
              <a:chOff x="9513507" y="2453150"/>
              <a:chExt cx="1665185" cy="1111504"/>
            </a:xfrm>
          </p:grpSpPr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B9BC59A0-74C3-39C2-B169-C4D66EF84D35}"/>
                  </a:ext>
                </a:extLst>
              </p:cNvPr>
              <p:cNvSpPr/>
              <p:nvPr/>
            </p:nvSpPr>
            <p:spPr bwMode="auto">
              <a:xfrm>
                <a:off x="9513507" y="2453150"/>
                <a:ext cx="1665185" cy="111150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E4ED4BD3-1DC5-48EF-396F-B50896D24716}"/>
                  </a:ext>
                </a:extLst>
              </p:cNvPr>
              <p:cNvSpPr txBox="1"/>
              <p:nvPr/>
            </p:nvSpPr>
            <p:spPr>
              <a:xfrm>
                <a:off x="9564202" y="2501608"/>
                <a:ext cx="463689" cy="101458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1</a:t>
                </a: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10C01074-9F01-43BC-EE5A-03D50C52B66C}"/>
                  </a:ext>
                </a:extLst>
              </p:cNvPr>
              <p:cNvSpPr txBox="1"/>
              <p:nvPr/>
            </p:nvSpPr>
            <p:spPr>
              <a:xfrm>
                <a:off x="10121231" y="2501608"/>
                <a:ext cx="463689" cy="101458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8</a:t>
                </a: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A1FB65A8-FDCD-7C88-CD2A-D17AB82C985A}"/>
                  </a:ext>
                </a:extLst>
              </p:cNvPr>
              <p:cNvSpPr txBox="1"/>
              <p:nvPr/>
            </p:nvSpPr>
            <p:spPr>
              <a:xfrm>
                <a:off x="10675250" y="2501608"/>
                <a:ext cx="463689" cy="101458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2</a:t>
                </a: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9D92206C-0B80-F9CA-782D-9D3EC645BA04}"/>
                  </a:ext>
                </a:extLst>
              </p:cNvPr>
              <p:cNvSpPr/>
              <p:nvPr/>
            </p:nvSpPr>
            <p:spPr bwMode="auto">
              <a:xfrm>
                <a:off x="9513507" y="2453150"/>
                <a:ext cx="555062" cy="1111504"/>
              </a:xfrm>
              <a:custGeom>
                <a:avLst/>
                <a:gdLst>
                  <a:gd name="connsiteX0" fmla="*/ 1343312 w 1404720"/>
                  <a:gd name="connsiteY0" fmla="*/ 2703931 h 2812935"/>
                  <a:gd name="connsiteX1" fmla="*/ 1302944 w 1404720"/>
                  <a:gd name="connsiteY1" fmla="*/ 2744299 h 2812935"/>
                  <a:gd name="connsiteX2" fmla="*/ 1343312 w 1404720"/>
                  <a:gd name="connsiteY2" fmla="*/ 2784667 h 2812935"/>
                  <a:gd name="connsiteX3" fmla="*/ 1383680 w 1404720"/>
                  <a:gd name="connsiteY3" fmla="*/ 2744299 h 2812935"/>
                  <a:gd name="connsiteX4" fmla="*/ 1343312 w 1404720"/>
                  <a:gd name="connsiteY4" fmla="*/ 2703931 h 2812935"/>
                  <a:gd name="connsiteX5" fmla="*/ 1258874 w 1404720"/>
                  <a:gd name="connsiteY5" fmla="*/ 2703931 h 2812935"/>
                  <a:gd name="connsiteX6" fmla="*/ 1218506 w 1404720"/>
                  <a:gd name="connsiteY6" fmla="*/ 2744299 h 2812935"/>
                  <a:gd name="connsiteX7" fmla="*/ 1258874 w 1404720"/>
                  <a:gd name="connsiteY7" fmla="*/ 2784667 h 2812935"/>
                  <a:gd name="connsiteX8" fmla="*/ 1299242 w 1404720"/>
                  <a:gd name="connsiteY8" fmla="*/ 2744299 h 2812935"/>
                  <a:gd name="connsiteX9" fmla="*/ 1258874 w 1404720"/>
                  <a:gd name="connsiteY9" fmla="*/ 2703931 h 2812935"/>
                  <a:gd name="connsiteX10" fmla="*/ 1174438 w 1404720"/>
                  <a:gd name="connsiteY10" fmla="*/ 2703931 h 2812935"/>
                  <a:gd name="connsiteX11" fmla="*/ 1134070 w 1404720"/>
                  <a:gd name="connsiteY11" fmla="*/ 2744299 h 2812935"/>
                  <a:gd name="connsiteX12" fmla="*/ 1174438 w 1404720"/>
                  <a:gd name="connsiteY12" fmla="*/ 2784667 h 2812935"/>
                  <a:gd name="connsiteX13" fmla="*/ 1214806 w 1404720"/>
                  <a:gd name="connsiteY13" fmla="*/ 2744299 h 2812935"/>
                  <a:gd name="connsiteX14" fmla="*/ 1174438 w 1404720"/>
                  <a:gd name="connsiteY14" fmla="*/ 2703931 h 2812935"/>
                  <a:gd name="connsiteX15" fmla="*/ 1090002 w 1404720"/>
                  <a:gd name="connsiteY15" fmla="*/ 2703931 h 2812935"/>
                  <a:gd name="connsiteX16" fmla="*/ 1049634 w 1404720"/>
                  <a:gd name="connsiteY16" fmla="*/ 2744299 h 2812935"/>
                  <a:gd name="connsiteX17" fmla="*/ 1090002 w 1404720"/>
                  <a:gd name="connsiteY17" fmla="*/ 2784667 h 2812935"/>
                  <a:gd name="connsiteX18" fmla="*/ 1130370 w 1404720"/>
                  <a:gd name="connsiteY18" fmla="*/ 2744299 h 2812935"/>
                  <a:gd name="connsiteX19" fmla="*/ 1090002 w 1404720"/>
                  <a:gd name="connsiteY19" fmla="*/ 2703931 h 2812935"/>
                  <a:gd name="connsiteX20" fmla="*/ 1005565 w 1404720"/>
                  <a:gd name="connsiteY20" fmla="*/ 2703931 h 2812935"/>
                  <a:gd name="connsiteX21" fmla="*/ 965197 w 1404720"/>
                  <a:gd name="connsiteY21" fmla="*/ 2744299 h 2812935"/>
                  <a:gd name="connsiteX22" fmla="*/ 1005565 w 1404720"/>
                  <a:gd name="connsiteY22" fmla="*/ 2784667 h 2812935"/>
                  <a:gd name="connsiteX23" fmla="*/ 1045933 w 1404720"/>
                  <a:gd name="connsiteY23" fmla="*/ 2744299 h 2812935"/>
                  <a:gd name="connsiteX24" fmla="*/ 1005565 w 1404720"/>
                  <a:gd name="connsiteY24" fmla="*/ 2703931 h 2812935"/>
                  <a:gd name="connsiteX25" fmla="*/ 921129 w 1404720"/>
                  <a:gd name="connsiteY25" fmla="*/ 2703931 h 2812935"/>
                  <a:gd name="connsiteX26" fmla="*/ 880761 w 1404720"/>
                  <a:gd name="connsiteY26" fmla="*/ 2744299 h 2812935"/>
                  <a:gd name="connsiteX27" fmla="*/ 921129 w 1404720"/>
                  <a:gd name="connsiteY27" fmla="*/ 2784667 h 2812935"/>
                  <a:gd name="connsiteX28" fmla="*/ 961497 w 1404720"/>
                  <a:gd name="connsiteY28" fmla="*/ 2744299 h 2812935"/>
                  <a:gd name="connsiteX29" fmla="*/ 921129 w 1404720"/>
                  <a:gd name="connsiteY29" fmla="*/ 2703931 h 2812935"/>
                  <a:gd name="connsiteX30" fmla="*/ 836693 w 1404720"/>
                  <a:gd name="connsiteY30" fmla="*/ 2703931 h 2812935"/>
                  <a:gd name="connsiteX31" fmla="*/ 796325 w 1404720"/>
                  <a:gd name="connsiteY31" fmla="*/ 2744299 h 2812935"/>
                  <a:gd name="connsiteX32" fmla="*/ 836693 w 1404720"/>
                  <a:gd name="connsiteY32" fmla="*/ 2784667 h 2812935"/>
                  <a:gd name="connsiteX33" fmla="*/ 877061 w 1404720"/>
                  <a:gd name="connsiteY33" fmla="*/ 2744299 h 2812935"/>
                  <a:gd name="connsiteX34" fmla="*/ 836693 w 1404720"/>
                  <a:gd name="connsiteY34" fmla="*/ 2703931 h 2812935"/>
                  <a:gd name="connsiteX35" fmla="*/ 752256 w 1404720"/>
                  <a:gd name="connsiteY35" fmla="*/ 2703931 h 2812935"/>
                  <a:gd name="connsiteX36" fmla="*/ 711888 w 1404720"/>
                  <a:gd name="connsiteY36" fmla="*/ 2744299 h 2812935"/>
                  <a:gd name="connsiteX37" fmla="*/ 752256 w 1404720"/>
                  <a:gd name="connsiteY37" fmla="*/ 2784667 h 2812935"/>
                  <a:gd name="connsiteX38" fmla="*/ 792624 w 1404720"/>
                  <a:gd name="connsiteY38" fmla="*/ 2744299 h 2812935"/>
                  <a:gd name="connsiteX39" fmla="*/ 752256 w 1404720"/>
                  <a:gd name="connsiteY39" fmla="*/ 2703931 h 2812935"/>
                  <a:gd name="connsiteX40" fmla="*/ 667820 w 1404720"/>
                  <a:gd name="connsiteY40" fmla="*/ 2703931 h 2812935"/>
                  <a:gd name="connsiteX41" fmla="*/ 627452 w 1404720"/>
                  <a:gd name="connsiteY41" fmla="*/ 2744299 h 2812935"/>
                  <a:gd name="connsiteX42" fmla="*/ 667820 w 1404720"/>
                  <a:gd name="connsiteY42" fmla="*/ 2784667 h 2812935"/>
                  <a:gd name="connsiteX43" fmla="*/ 708188 w 1404720"/>
                  <a:gd name="connsiteY43" fmla="*/ 2744299 h 2812935"/>
                  <a:gd name="connsiteX44" fmla="*/ 667820 w 1404720"/>
                  <a:gd name="connsiteY44" fmla="*/ 2703931 h 2812935"/>
                  <a:gd name="connsiteX45" fmla="*/ 583384 w 1404720"/>
                  <a:gd name="connsiteY45" fmla="*/ 2703931 h 2812935"/>
                  <a:gd name="connsiteX46" fmla="*/ 543016 w 1404720"/>
                  <a:gd name="connsiteY46" fmla="*/ 2744299 h 2812935"/>
                  <a:gd name="connsiteX47" fmla="*/ 583384 w 1404720"/>
                  <a:gd name="connsiteY47" fmla="*/ 2784667 h 2812935"/>
                  <a:gd name="connsiteX48" fmla="*/ 623752 w 1404720"/>
                  <a:gd name="connsiteY48" fmla="*/ 2744299 h 2812935"/>
                  <a:gd name="connsiteX49" fmla="*/ 583384 w 1404720"/>
                  <a:gd name="connsiteY49" fmla="*/ 2703931 h 2812935"/>
                  <a:gd name="connsiteX50" fmla="*/ 498947 w 1404720"/>
                  <a:gd name="connsiteY50" fmla="*/ 2703931 h 2812935"/>
                  <a:gd name="connsiteX51" fmla="*/ 458579 w 1404720"/>
                  <a:gd name="connsiteY51" fmla="*/ 2744299 h 2812935"/>
                  <a:gd name="connsiteX52" fmla="*/ 498947 w 1404720"/>
                  <a:gd name="connsiteY52" fmla="*/ 2784667 h 2812935"/>
                  <a:gd name="connsiteX53" fmla="*/ 539315 w 1404720"/>
                  <a:gd name="connsiteY53" fmla="*/ 2744299 h 2812935"/>
                  <a:gd name="connsiteX54" fmla="*/ 498947 w 1404720"/>
                  <a:gd name="connsiteY54" fmla="*/ 2703931 h 2812935"/>
                  <a:gd name="connsiteX55" fmla="*/ 414511 w 1404720"/>
                  <a:gd name="connsiteY55" fmla="*/ 2703931 h 2812935"/>
                  <a:gd name="connsiteX56" fmla="*/ 374143 w 1404720"/>
                  <a:gd name="connsiteY56" fmla="*/ 2744299 h 2812935"/>
                  <a:gd name="connsiteX57" fmla="*/ 414511 w 1404720"/>
                  <a:gd name="connsiteY57" fmla="*/ 2784667 h 2812935"/>
                  <a:gd name="connsiteX58" fmla="*/ 454879 w 1404720"/>
                  <a:gd name="connsiteY58" fmla="*/ 2744299 h 2812935"/>
                  <a:gd name="connsiteX59" fmla="*/ 414511 w 1404720"/>
                  <a:gd name="connsiteY59" fmla="*/ 2703931 h 2812935"/>
                  <a:gd name="connsiteX60" fmla="*/ 330075 w 1404720"/>
                  <a:gd name="connsiteY60" fmla="*/ 2703931 h 2812935"/>
                  <a:gd name="connsiteX61" fmla="*/ 289707 w 1404720"/>
                  <a:gd name="connsiteY61" fmla="*/ 2744299 h 2812935"/>
                  <a:gd name="connsiteX62" fmla="*/ 330075 w 1404720"/>
                  <a:gd name="connsiteY62" fmla="*/ 2784667 h 2812935"/>
                  <a:gd name="connsiteX63" fmla="*/ 370443 w 1404720"/>
                  <a:gd name="connsiteY63" fmla="*/ 2744299 h 2812935"/>
                  <a:gd name="connsiteX64" fmla="*/ 330075 w 1404720"/>
                  <a:gd name="connsiteY64" fmla="*/ 2703931 h 2812935"/>
                  <a:gd name="connsiteX65" fmla="*/ 245639 w 1404720"/>
                  <a:gd name="connsiteY65" fmla="*/ 2703931 h 2812935"/>
                  <a:gd name="connsiteX66" fmla="*/ 205271 w 1404720"/>
                  <a:gd name="connsiteY66" fmla="*/ 2744299 h 2812935"/>
                  <a:gd name="connsiteX67" fmla="*/ 245639 w 1404720"/>
                  <a:gd name="connsiteY67" fmla="*/ 2784667 h 2812935"/>
                  <a:gd name="connsiteX68" fmla="*/ 286007 w 1404720"/>
                  <a:gd name="connsiteY68" fmla="*/ 2744299 h 2812935"/>
                  <a:gd name="connsiteX69" fmla="*/ 245639 w 1404720"/>
                  <a:gd name="connsiteY69" fmla="*/ 2703931 h 2812935"/>
                  <a:gd name="connsiteX70" fmla="*/ 161202 w 1404720"/>
                  <a:gd name="connsiteY70" fmla="*/ 2703931 h 2812935"/>
                  <a:gd name="connsiteX71" fmla="*/ 120834 w 1404720"/>
                  <a:gd name="connsiteY71" fmla="*/ 2744299 h 2812935"/>
                  <a:gd name="connsiteX72" fmla="*/ 161202 w 1404720"/>
                  <a:gd name="connsiteY72" fmla="*/ 2784667 h 2812935"/>
                  <a:gd name="connsiteX73" fmla="*/ 201570 w 1404720"/>
                  <a:gd name="connsiteY73" fmla="*/ 2744299 h 2812935"/>
                  <a:gd name="connsiteX74" fmla="*/ 161202 w 1404720"/>
                  <a:gd name="connsiteY74" fmla="*/ 2703931 h 2812935"/>
                  <a:gd name="connsiteX75" fmla="*/ 76766 w 1404720"/>
                  <a:gd name="connsiteY75" fmla="*/ 2703931 h 2812935"/>
                  <a:gd name="connsiteX76" fmla="*/ 36398 w 1404720"/>
                  <a:gd name="connsiteY76" fmla="*/ 2744299 h 2812935"/>
                  <a:gd name="connsiteX77" fmla="*/ 76766 w 1404720"/>
                  <a:gd name="connsiteY77" fmla="*/ 2784667 h 2812935"/>
                  <a:gd name="connsiteX78" fmla="*/ 117134 w 1404720"/>
                  <a:gd name="connsiteY78" fmla="*/ 2744299 h 2812935"/>
                  <a:gd name="connsiteX79" fmla="*/ 76766 w 1404720"/>
                  <a:gd name="connsiteY79" fmla="*/ 2703931 h 2812935"/>
                  <a:gd name="connsiteX80" fmla="*/ 1343312 w 1404720"/>
                  <a:gd name="connsiteY80" fmla="*/ 2617876 h 2812935"/>
                  <a:gd name="connsiteX81" fmla="*/ 1302944 w 1404720"/>
                  <a:gd name="connsiteY81" fmla="*/ 2658244 h 2812935"/>
                  <a:gd name="connsiteX82" fmla="*/ 1343312 w 1404720"/>
                  <a:gd name="connsiteY82" fmla="*/ 2698612 h 2812935"/>
                  <a:gd name="connsiteX83" fmla="*/ 1383680 w 1404720"/>
                  <a:gd name="connsiteY83" fmla="*/ 2658244 h 2812935"/>
                  <a:gd name="connsiteX84" fmla="*/ 1343312 w 1404720"/>
                  <a:gd name="connsiteY84" fmla="*/ 2617876 h 2812935"/>
                  <a:gd name="connsiteX85" fmla="*/ 1258874 w 1404720"/>
                  <a:gd name="connsiteY85" fmla="*/ 2617876 h 2812935"/>
                  <a:gd name="connsiteX86" fmla="*/ 1218506 w 1404720"/>
                  <a:gd name="connsiteY86" fmla="*/ 2658244 h 2812935"/>
                  <a:gd name="connsiteX87" fmla="*/ 1258874 w 1404720"/>
                  <a:gd name="connsiteY87" fmla="*/ 2698612 h 2812935"/>
                  <a:gd name="connsiteX88" fmla="*/ 1299242 w 1404720"/>
                  <a:gd name="connsiteY88" fmla="*/ 2658244 h 2812935"/>
                  <a:gd name="connsiteX89" fmla="*/ 1258874 w 1404720"/>
                  <a:gd name="connsiteY89" fmla="*/ 2617876 h 2812935"/>
                  <a:gd name="connsiteX90" fmla="*/ 1174438 w 1404720"/>
                  <a:gd name="connsiteY90" fmla="*/ 2617876 h 2812935"/>
                  <a:gd name="connsiteX91" fmla="*/ 1134070 w 1404720"/>
                  <a:gd name="connsiteY91" fmla="*/ 2658244 h 2812935"/>
                  <a:gd name="connsiteX92" fmla="*/ 1174438 w 1404720"/>
                  <a:gd name="connsiteY92" fmla="*/ 2698612 h 2812935"/>
                  <a:gd name="connsiteX93" fmla="*/ 1214806 w 1404720"/>
                  <a:gd name="connsiteY93" fmla="*/ 2658244 h 2812935"/>
                  <a:gd name="connsiteX94" fmla="*/ 1174438 w 1404720"/>
                  <a:gd name="connsiteY94" fmla="*/ 2617876 h 2812935"/>
                  <a:gd name="connsiteX95" fmla="*/ 1090002 w 1404720"/>
                  <a:gd name="connsiteY95" fmla="*/ 2617876 h 2812935"/>
                  <a:gd name="connsiteX96" fmla="*/ 1049634 w 1404720"/>
                  <a:gd name="connsiteY96" fmla="*/ 2658244 h 2812935"/>
                  <a:gd name="connsiteX97" fmla="*/ 1090002 w 1404720"/>
                  <a:gd name="connsiteY97" fmla="*/ 2698612 h 2812935"/>
                  <a:gd name="connsiteX98" fmla="*/ 1130370 w 1404720"/>
                  <a:gd name="connsiteY98" fmla="*/ 2658244 h 2812935"/>
                  <a:gd name="connsiteX99" fmla="*/ 1090002 w 1404720"/>
                  <a:gd name="connsiteY99" fmla="*/ 2617876 h 2812935"/>
                  <a:gd name="connsiteX100" fmla="*/ 1005565 w 1404720"/>
                  <a:gd name="connsiteY100" fmla="*/ 2617876 h 2812935"/>
                  <a:gd name="connsiteX101" fmla="*/ 965197 w 1404720"/>
                  <a:gd name="connsiteY101" fmla="*/ 2658244 h 2812935"/>
                  <a:gd name="connsiteX102" fmla="*/ 1005565 w 1404720"/>
                  <a:gd name="connsiteY102" fmla="*/ 2698612 h 2812935"/>
                  <a:gd name="connsiteX103" fmla="*/ 1045933 w 1404720"/>
                  <a:gd name="connsiteY103" fmla="*/ 2658244 h 2812935"/>
                  <a:gd name="connsiteX104" fmla="*/ 1005565 w 1404720"/>
                  <a:gd name="connsiteY104" fmla="*/ 2617876 h 2812935"/>
                  <a:gd name="connsiteX105" fmla="*/ 921129 w 1404720"/>
                  <a:gd name="connsiteY105" fmla="*/ 2617876 h 2812935"/>
                  <a:gd name="connsiteX106" fmla="*/ 880761 w 1404720"/>
                  <a:gd name="connsiteY106" fmla="*/ 2658244 h 2812935"/>
                  <a:gd name="connsiteX107" fmla="*/ 921129 w 1404720"/>
                  <a:gd name="connsiteY107" fmla="*/ 2698612 h 2812935"/>
                  <a:gd name="connsiteX108" fmla="*/ 961497 w 1404720"/>
                  <a:gd name="connsiteY108" fmla="*/ 2658244 h 2812935"/>
                  <a:gd name="connsiteX109" fmla="*/ 921129 w 1404720"/>
                  <a:gd name="connsiteY109" fmla="*/ 2617876 h 2812935"/>
                  <a:gd name="connsiteX110" fmla="*/ 836693 w 1404720"/>
                  <a:gd name="connsiteY110" fmla="*/ 2617876 h 2812935"/>
                  <a:gd name="connsiteX111" fmla="*/ 796325 w 1404720"/>
                  <a:gd name="connsiteY111" fmla="*/ 2658244 h 2812935"/>
                  <a:gd name="connsiteX112" fmla="*/ 836693 w 1404720"/>
                  <a:gd name="connsiteY112" fmla="*/ 2698612 h 2812935"/>
                  <a:gd name="connsiteX113" fmla="*/ 877061 w 1404720"/>
                  <a:gd name="connsiteY113" fmla="*/ 2658244 h 2812935"/>
                  <a:gd name="connsiteX114" fmla="*/ 836693 w 1404720"/>
                  <a:gd name="connsiteY114" fmla="*/ 2617876 h 2812935"/>
                  <a:gd name="connsiteX115" fmla="*/ 752256 w 1404720"/>
                  <a:gd name="connsiteY115" fmla="*/ 2617876 h 2812935"/>
                  <a:gd name="connsiteX116" fmla="*/ 711888 w 1404720"/>
                  <a:gd name="connsiteY116" fmla="*/ 2658244 h 2812935"/>
                  <a:gd name="connsiteX117" fmla="*/ 752256 w 1404720"/>
                  <a:gd name="connsiteY117" fmla="*/ 2698612 h 2812935"/>
                  <a:gd name="connsiteX118" fmla="*/ 792624 w 1404720"/>
                  <a:gd name="connsiteY118" fmla="*/ 2658244 h 2812935"/>
                  <a:gd name="connsiteX119" fmla="*/ 752256 w 1404720"/>
                  <a:gd name="connsiteY119" fmla="*/ 2617876 h 2812935"/>
                  <a:gd name="connsiteX120" fmla="*/ 667820 w 1404720"/>
                  <a:gd name="connsiteY120" fmla="*/ 2617876 h 2812935"/>
                  <a:gd name="connsiteX121" fmla="*/ 627452 w 1404720"/>
                  <a:gd name="connsiteY121" fmla="*/ 2658244 h 2812935"/>
                  <a:gd name="connsiteX122" fmla="*/ 667820 w 1404720"/>
                  <a:gd name="connsiteY122" fmla="*/ 2698612 h 2812935"/>
                  <a:gd name="connsiteX123" fmla="*/ 708188 w 1404720"/>
                  <a:gd name="connsiteY123" fmla="*/ 2658244 h 2812935"/>
                  <a:gd name="connsiteX124" fmla="*/ 667820 w 1404720"/>
                  <a:gd name="connsiteY124" fmla="*/ 2617876 h 2812935"/>
                  <a:gd name="connsiteX125" fmla="*/ 583384 w 1404720"/>
                  <a:gd name="connsiteY125" fmla="*/ 2617876 h 2812935"/>
                  <a:gd name="connsiteX126" fmla="*/ 543016 w 1404720"/>
                  <a:gd name="connsiteY126" fmla="*/ 2658244 h 2812935"/>
                  <a:gd name="connsiteX127" fmla="*/ 583384 w 1404720"/>
                  <a:gd name="connsiteY127" fmla="*/ 2698612 h 2812935"/>
                  <a:gd name="connsiteX128" fmla="*/ 623752 w 1404720"/>
                  <a:gd name="connsiteY128" fmla="*/ 2658244 h 2812935"/>
                  <a:gd name="connsiteX129" fmla="*/ 583384 w 1404720"/>
                  <a:gd name="connsiteY129" fmla="*/ 2617876 h 2812935"/>
                  <a:gd name="connsiteX130" fmla="*/ 498947 w 1404720"/>
                  <a:gd name="connsiteY130" fmla="*/ 2617876 h 2812935"/>
                  <a:gd name="connsiteX131" fmla="*/ 458579 w 1404720"/>
                  <a:gd name="connsiteY131" fmla="*/ 2658244 h 2812935"/>
                  <a:gd name="connsiteX132" fmla="*/ 498947 w 1404720"/>
                  <a:gd name="connsiteY132" fmla="*/ 2698612 h 2812935"/>
                  <a:gd name="connsiteX133" fmla="*/ 539315 w 1404720"/>
                  <a:gd name="connsiteY133" fmla="*/ 2658244 h 2812935"/>
                  <a:gd name="connsiteX134" fmla="*/ 498947 w 1404720"/>
                  <a:gd name="connsiteY134" fmla="*/ 2617876 h 2812935"/>
                  <a:gd name="connsiteX135" fmla="*/ 414511 w 1404720"/>
                  <a:gd name="connsiteY135" fmla="*/ 2617876 h 2812935"/>
                  <a:gd name="connsiteX136" fmla="*/ 374143 w 1404720"/>
                  <a:gd name="connsiteY136" fmla="*/ 2658244 h 2812935"/>
                  <a:gd name="connsiteX137" fmla="*/ 414511 w 1404720"/>
                  <a:gd name="connsiteY137" fmla="*/ 2698612 h 2812935"/>
                  <a:gd name="connsiteX138" fmla="*/ 454879 w 1404720"/>
                  <a:gd name="connsiteY138" fmla="*/ 2658244 h 2812935"/>
                  <a:gd name="connsiteX139" fmla="*/ 414511 w 1404720"/>
                  <a:gd name="connsiteY139" fmla="*/ 2617876 h 2812935"/>
                  <a:gd name="connsiteX140" fmla="*/ 330075 w 1404720"/>
                  <a:gd name="connsiteY140" fmla="*/ 2617876 h 2812935"/>
                  <a:gd name="connsiteX141" fmla="*/ 289707 w 1404720"/>
                  <a:gd name="connsiteY141" fmla="*/ 2658244 h 2812935"/>
                  <a:gd name="connsiteX142" fmla="*/ 330075 w 1404720"/>
                  <a:gd name="connsiteY142" fmla="*/ 2698612 h 2812935"/>
                  <a:gd name="connsiteX143" fmla="*/ 370443 w 1404720"/>
                  <a:gd name="connsiteY143" fmla="*/ 2658244 h 2812935"/>
                  <a:gd name="connsiteX144" fmla="*/ 330075 w 1404720"/>
                  <a:gd name="connsiteY144" fmla="*/ 2617876 h 2812935"/>
                  <a:gd name="connsiteX145" fmla="*/ 245639 w 1404720"/>
                  <a:gd name="connsiteY145" fmla="*/ 2617876 h 2812935"/>
                  <a:gd name="connsiteX146" fmla="*/ 205271 w 1404720"/>
                  <a:gd name="connsiteY146" fmla="*/ 2658244 h 2812935"/>
                  <a:gd name="connsiteX147" fmla="*/ 245639 w 1404720"/>
                  <a:gd name="connsiteY147" fmla="*/ 2698612 h 2812935"/>
                  <a:gd name="connsiteX148" fmla="*/ 286007 w 1404720"/>
                  <a:gd name="connsiteY148" fmla="*/ 2658244 h 2812935"/>
                  <a:gd name="connsiteX149" fmla="*/ 245639 w 1404720"/>
                  <a:gd name="connsiteY149" fmla="*/ 2617876 h 2812935"/>
                  <a:gd name="connsiteX150" fmla="*/ 161202 w 1404720"/>
                  <a:gd name="connsiteY150" fmla="*/ 2617876 h 2812935"/>
                  <a:gd name="connsiteX151" fmla="*/ 120834 w 1404720"/>
                  <a:gd name="connsiteY151" fmla="*/ 2658244 h 2812935"/>
                  <a:gd name="connsiteX152" fmla="*/ 161202 w 1404720"/>
                  <a:gd name="connsiteY152" fmla="*/ 2698612 h 2812935"/>
                  <a:gd name="connsiteX153" fmla="*/ 201570 w 1404720"/>
                  <a:gd name="connsiteY153" fmla="*/ 2658244 h 2812935"/>
                  <a:gd name="connsiteX154" fmla="*/ 161202 w 1404720"/>
                  <a:gd name="connsiteY154" fmla="*/ 2617876 h 2812935"/>
                  <a:gd name="connsiteX155" fmla="*/ 76766 w 1404720"/>
                  <a:gd name="connsiteY155" fmla="*/ 2617876 h 2812935"/>
                  <a:gd name="connsiteX156" fmla="*/ 36398 w 1404720"/>
                  <a:gd name="connsiteY156" fmla="*/ 2658244 h 2812935"/>
                  <a:gd name="connsiteX157" fmla="*/ 76766 w 1404720"/>
                  <a:gd name="connsiteY157" fmla="*/ 2698612 h 2812935"/>
                  <a:gd name="connsiteX158" fmla="*/ 117134 w 1404720"/>
                  <a:gd name="connsiteY158" fmla="*/ 2658244 h 2812935"/>
                  <a:gd name="connsiteX159" fmla="*/ 76766 w 1404720"/>
                  <a:gd name="connsiteY159" fmla="*/ 2617876 h 2812935"/>
                  <a:gd name="connsiteX160" fmla="*/ 1343312 w 1404720"/>
                  <a:gd name="connsiteY160" fmla="*/ 2531827 h 2812935"/>
                  <a:gd name="connsiteX161" fmla="*/ 1302944 w 1404720"/>
                  <a:gd name="connsiteY161" fmla="*/ 2572195 h 2812935"/>
                  <a:gd name="connsiteX162" fmla="*/ 1343312 w 1404720"/>
                  <a:gd name="connsiteY162" fmla="*/ 2612563 h 2812935"/>
                  <a:gd name="connsiteX163" fmla="*/ 1383680 w 1404720"/>
                  <a:gd name="connsiteY163" fmla="*/ 2572195 h 2812935"/>
                  <a:gd name="connsiteX164" fmla="*/ 1343312 w 1404720"/>
                  <a:gd name="connsiteY164" fmla="*/ 2531827 h 2812935"/>
                  <a:gd name="connsiteX165" fmla="*/ 1258874 w 1404720"/>
                  <a:gd name="connsiteY165" fmla="*/ 2531827 h 2812935"/>
                  <a:gd name="connsiteX166" fmla="*/ 1218506 w 1404720"/>
                  <a:gd name="connsiteY166" fmla="*/ 2572195 h 2812935"/>
                  <a:gd name="connsiteX167" fmla="*/ 1258874 w 1404720"/>
                  <a:gd name="connsiteY167" fmla="*/ 2612563 h 2812935"/>
                  <a:gd name="connsiteX168" fmla="*/ 1299242 w 1404720"/>
                  <a:gd name="connsiteY168" fmla="*/ 2572195 h 2812935"/>
                  <a:gd name="connsiteX169" fmla="*/ 1258874 w 1404720"/>
                  <a:gd name="connsiteY169" fmla="*/ 2531827 h 2812935"/>
                  <a:gd name="connsiteX170" fmla="*/ 1174438 w 1404720"/>
                  <a:gd name="connsiteY170" fmla="*/ 2531827 h 2812935"/>
                  <a:gd name="connsiteX171" fmla="*/ 1134070 w 1404720"/>
                  <a:gd name="connsiteY171" fmla="*/ 2572195 h 2812935"/>
                  <a:gd name="connsiteX172" fmla="*/ 1174438 w 1404720"/>
                  <a:gd name="connsiteY172" fmla="*/ 2612563 h 2812935"/>
                  <a:gd name="connsiteX173" fmla="*/ 1214806 w 1404720"/>
                  <a:gd name="connsiteY173" fmla="*/ 2572195 h 2812935"/>
                  <a:gd name="connsiteX174" fmla="*/ 1174438 w 1404720"/>
                  <a:gd name="connsiteY174" fmla="*/ 2531827 h 2812935"/>
                  <a:gd name="connsiteX175" fmla="*/ 1090002 w 1404720"/>
                  <a:gd name="connsiteY175" fmla="*/ 2531827 h 2812935"/>
                  <a:gd name="connsiteX176" fmla="*/ 1049634 w 1404720"/>
                  <a:gd name="connsiteY176" fmla="*/ 2572195 h 2812935"/>
                  <a:gd name="connsiteX177" fmla="*/ 1090002 w 1404720"/>
                  <a:gd name="connsiteY177" fmla="*/ 2612563 h 2812935"/>
                  <a:gd name="connsiteX178" fmla="*/ 1130370 w 1404720"/>
                  <a:gd name="connsiteY178" fmla="*/ 2572195 h 2812935"/>
                  <a:gd name="connsiteX179" fmla="*/ 1090002 w 1404720"/>
                  <a:gd name="connsiteY179" fmla="*/ 2531827 h 2812935"/>
                  <a:gd name="connsiteX180" fmla="*/ 1005565 w 1404720"/>
                  <a:gd name="connsiteY180" fmla="*/ 2531827 h 2812935"/>
                  <a:gd name="connsiteX181" fmla="*/ 965197 w 1404720"/>
                  <a:gd name="connsiteY181" fmla="*/ 2572195 h 2812935"/>
                  <a:gd name="connsiteX182" fmla="*/ 1005565 w 1404720"/>
                  <a:gd name="connsiteY182" fmla="*/ 2612563 h 2812935"/>
                  <a:gd name="connsiteX183" fmla="*/ 1045933 w 1404720"/>
                  <a:gd name="connsiteY183" fmla="*/ 2572195 h 2812935"/>
                  <a:gd name="connsiteX184" fmla="*/ 1005565 w 1404720"/>
                  <a:gd name="connsiteY184" fmla="*/ 2531827 h 2812935"/>
                  <a:gd name="connsiteX185" fmla="*/ 921129 w 1404720"/>
                  <a:gd name="connsiteY185" fmla="*/ 2531827 h 2812935"/>
                  <a:gd name="connsiteX186" fmla="*/ 880761 w 1404720"/>
                  <a:gd name="connsiteY186" fmla="*/ 2572195 h 2812935"/>
                  <a:gd name="connsiteX187" fmla="*/ 921129 w 1404720"/>
                  <a:gd name="connsiteY187" fmla="*/ 2612563 h 2812935"/>
                  <a:gd name="connsiteX188" fmla="*/ 961497 w 1404720"/>
                  <a:gd name="connsiteY188" fmla="*/ 2572195 h 2812935"/>
                  <a:gd name="connsiteX189" fmla="*/ 921129 w 1404720"/>
                  <a:gd name="connsiteY189" fmla="*/ 2531827 h 2812935"/>
                  <a:gd name="connsiteX190" fmla="*/ 836693 w 1404720"/>
                  <a:gd name="connsiteY190" fmla="*/ 2531827 h 2812935"/>
                  <a:gd name="connsiteX191" fmla="*/ 796325 w 1404720"/>
                  <a:gd name="connsiteY191" fmla="*/ 2572195 h 2812935"/>
                  <a:gd name="connsiteX192" fmla="*/ 836693 w 1404720"/>
                  <a:gd name="connsiteY192" fmla="*/ 2612563 h 2812935"/>
                  <a:gd name="connsiteX193" fmla="*/ 877061 w 1404720"/>
                  <a:gd name="connsiteY193" fmla="*/ 2572195 h 2812935"/>
                  <a:gd name="connsiteX194" fmla="*/ 836693 w 1404720"/>
                  <a:gd name="connsiteY194" fmla="*/ 2531827 h 2812935"/>
                  <a:gd name="connsiteX195" fmla="*/ 752256 w 1404720"/>
                  <a:gd name="connsiteY195" fmla="*/ 2531827 h 2812935"/>
                  <a:gd name="connsiteX196" fmla="*/ 711888 w 1404720"/>
                  <a:gd name="connsiteY196" fmla="*/ 2572195 h 2812935"/>
                  <a:gd name="connsiteX197" fmla="*/ 752256 w 1404720"/>
                  <a:gd name="connsiteY197" fmla="*/ 2612563 h 2812935"/>
                  <a:gd name="connsiteX198" fmla="*/ 792624 w 1404720"/>
                  <a:gd name="connsiteY198" fmla="*/ 2572195 h 2812935"/>
                  <a:gd name="connsiteX199" fmla="*/ 752256 w 1404720"/>
                  <a:gd name="connsiteY199" fmla="*/ 2531827 h 2812935"/>
                  <a:gd name="connsiteX200" fmla="*/ 667820 w 1404720"/>
                  <a:gd name="connsiteY200" fmla="*/ 2531827 h 2812935"/>
                  <a:gd name="connsiteX201" fmla="*/ 627452 w 1404720"/>
                  <a:gd name="connsiteY201" fmla="*/ 2572195 h 2812935"/>
                  <a:gd name="connsiteX202" fmla="*/ 667820 w 1404720"/>
                  <a:gd name="connsiteY202" fmla="*/ 2612563 h 2812935"/>
                  <a:gd name="connsiteX203" fmla="*/ 708188 w 1404720"/>
                  <a:gd name="connsiteY203" fmla="*/ 2572195 h 2812935"/>
                  <a:gd name="connsiteX204" fmla="*/ 667820 w 1404720"/>
                  <a:gd name="connsiteY204" fmla="*/ 2531827 h 2812935"/>
                  <a:gd name="connsiteX205" fmla="*/ 583384 w 1404720"/>
                  <a:gd name="connsiteY205" fmla="*/ 2531827 h 2812935"/>
                  <a:gd name="connsiteX206" fmla="*/ 543016 w 1404720"/>
                  <a:gd name="connsiteY206" fmla="*/ 2572195 h 2812935"/>
                  <a:gd name="connsiteX207" fmla="*/ 583384 w 1404720"/>
                  <a:gd name="connsiteY207" fmla="*/ 2612563 h 2812935"/>
                  <a:gd name="connsiteX208" fmla="*/ 623752 w 1404720"/>
                  <a:gd name="connsiteY208" fmla="*/ 2572195 h 2812935"/>
                  <a:gd name="connsiteX209" fmla="*/ 583384 w 1404720"/>
                  <a:gd name="connsiteY209" fmla="*/ 2531827 h 2812935"/>
                  <a:gd name="connsiteX210" fmla="*/ 498947 w 1404720"/>
                  <a:gd name="connsiteY210" fmla="*/ 2531827 h 2812935"/>
                  <a:gd name="connsiteX211" fmla="*/ 458579 w 1404720"/>
                  <a:gd name="connsiteY211" fmla="*/ 2572195 h 2812935"/>
                  <a:gd name="connsiteX212" fmla="*/ 498947 w 1404720"/>
                  <a:gd name="connsiteY212" fmla="*/ 2612563 h 2812935"/>
                  <a:gd name="connsiteX213" fmla="*/ 539315 w 1404720"/>
                  <a:gd name="connsiteY213" fmla="*/ 2572195 h 2812935"/>
                  <a:gd name="connsiteX214" fmla="*/ 498947 w 1404720"/>
                  <a:gd name="connsiteY214" fmla="*/ 2531827 h 2812935"/>
                  <a:gd name="connsiteX215" fmla="*/ 414511 w 1404720"/>
                  <a:gd name="connsiteY215" fmla="*/ 2531827 h 2812935"/>
                  <a:gd name="connsiteX216" fmla="*/ 374143 w 1404720"/>
                  <a:gd name="connsiteY216" fmla="*/ 2572195 h 2812935"/>
                  <a:gd name="connsiteX217" fmla="*/ 414511 w 1404720"/>
                  <a:gd name="connsiteY217" fmla="*/ 2612563 h 2812935"/>
                  <a:gd name="connsiteX218" fmla="*/ 454879 w 1404720"/>
                  <a:gd name="connsiteY218" fmla="*/ 2572195 h 2812935"/>
                  <a:gd name="connsiteX219" fmla="*/ 414511 w 1404720"/>
                  <a:gd name="connsiteY219" fmla="*/ 2531827 h 2812935"/>
                  <a:gd name="connsiteX220" fmla="*/ 330075 w 1404720"/>
                  <a:gd name="connsiteY220" fmla="*/ 2531827 h 2812935"/>
                  <a:gd name="connsiteX221" fmla="*/ 289707 w 1404720"/>
                  <a:gd name="connsiteY221" fmla="*/ 2572195 h 2812935"/>
                  <a:gd name="connsiteX222" fmla="*/ 330075 w 1404720"/>
                  <a:gd name="connsiteY222" fmla="*/ 2612563 h 2812935"/>
                  <a:gd name="connsiteX223" fmla="*/ 370443 w 1404720"/>
                  <a:gd name="connsiteY223" fmla="*/ 2572195 h 2812935"/>
                  <a:gd name="connsiteX224" fmla="*/ 330075 w 1404720"/>
                  <a:gd name="connsiteY224" fmla="*/ 2531827 h 2812935"/>
                  <a:gd name="connsiteX225" fmla="*/ 245639 w 1404720"/>
                  <a:gd name="connsiteY225" fmla="*/ 2531827 h 2812935"/>
                  <a:gd name="connsiteX226" fmla="*/ 205271 w 1404720"/>
                  <a:gd name="connsiteY226" fmla="*/ 2572195 h 2812935"/>
                  <a:gd name="connsiteX227" fmla="*/ 245639 w 1404720"/>
                  <a:gd name="connsiteY227" fmla="*/ 2612563 h 2812935"/>
                  <a:gd name="connsiteX228" fmla="*/ 286007 w 1404720"/>
                  <a:gd name="connsiteY228" fmla="*/ 2572195 h 2812935"/>
                  <a:gd name="connsiteX229" fmla="*/ 245639 w 1404720"/>
                  <a:gd name="connsiteY229" fmla="*/ 2531827 h 2812935"/>
                  <a:gd name="connsiteX230" fmla="*/ 161202 w 1404720"/>
                  <a:gd name="connsiteY230" fmla="*/ 2531827 h 2812935"/>
                  <a:gd name="connsiteX231" fmla="*/ 120834 w 1404720"/>
                  <a:gd name="connsiteY231" fmla="*/ 2572195 h 2812935"/>
                  <a:gd name="connsiteX232" fmla="*/ 161202 w 1404720"/>
                  <a:gd name="connsiteY232" fmla="*/ 2612563 h 2812935"/>
                  <a:gd name="connsiteX233" fmla="*/ 201570 w 1404720"/>
                  <a:gd name="connsiteY233" fmla="*/ 2572195 h 2812935"/>
                  <a:gd name="connsiteX234" fmla="*/ 161202 w 1404720"/>
                  <a:gd name="connsiteY234" fmla="*/ 2531827 h 2812935"/>
                  <a:gd name="connsiteX235" fmla="*/ 76766 w 1404720"/>
                  <a:gd name="connsiteY235" fmla="*/ 2531827 h 2812935"/>
                  <a:gd name="connsiteX236" fmla="*/ 36398 w 1404720"/>
                  <a:gd name="connsiteY236" fmla="*/ 2572195 h 2812935"/>
                  <a:gd name="connsiteX237" fmla="*/ 76766 w 1404720"/>
                  <a:gd name="connsiteY237" fmla="*/ 2612563 h 2812935"/>
                  <a:gd name="connsiteX238" fmla="*/ 117134 w 1404720"/>
                  <a:gd name="connsiteY238" fmla="*/ 2572195 h 2812935"/>
                  <a:gd name="connsiteX239" fmla="*/ 76766 w 1404720"/>
                  <a:gd name="connsiteY239" fmla="*/ 2531827 h 2812935"/>
                  <a:gd name="connsiteX240" fmla="*/ 1343312 w 1404720"/>
                  <a:gd name="connsiteY240" fmla="*/ 2445777 h 2812935"/>
                  <a:gd name="connsiteX241" fmla="*/ 1302944 w 1404720"/>
                  <a:gd name="connsiteY241" fmla="*/ 2486145 h 2812935"/>
                  <a:gd name="connsiteX242" fmla="*/ 1343312 w 1404720"/>
                  <a:gd name="connsiteY242" fmla="*/ 2526513 h 2812935"/>
                  <a:gd name="connsiteX243" fmla="*/ 1383680 w 1404720"/>
                  <a:gd name="connsiteY243" fmla="*/ 2486145 h 2812935"/>
                  <a:gd name="connsiteX244" fmla="*/ 1343312 w 1404720"/>
                  <a:gd name="connsiteY244" fmla="*/ 2445777 h 2812935"/>
                  <a:gd name="connsiteX245" fmla="*/ 1258874 w 1404720"/>
                  <a:gd name="connsiteY245" fmla="*/ 2445777 h 2812935"/>
                  <a:gd name="connsiteX246" fmla="*/ 1218506 w 1404720"/>
                  <a:gd name="connsiteY246" fmla="*/ 2486145 h 2812935"/>
                  <a:gd name="connsiteX247" fmla="*/ 1258874 w 1404720"/>
                  <a:gd name="connsiteY247" fmla="*/ 2526513 h 2812935"/>
                  <a:gd name="connsiteX248" fmla="*/ 1299242 w 1404720"/>
                  <a:gd name="connsiteY248" fmla="*/ 2486145 h 2812935"/>
                  <a:gd name="connsiteX249" fmla="*/ 1258874 w 1404720"/>
                  <a:gd name="connsiteY249" fmla="*/ 2445777 h 2812935"/>
                  <a:gd name="connsiteX250" fmla="*/ 1174438 w 1404720"/>
                  <a:gd name="connsiteY250" fmla="*/ 2445777 h 2812935"/>
                  <a:gd name="connsiteX251" fmla="*/ 1134070 w 1404720"/>
                  <a:gd name="connsiteY251" fmla="*/ 2486145 h 2812935"/>
                  <a:gd name="connsiteX252" fmla="*/ 1174438 w 1404720"/>
                  <a:gd name="connsiteY252" fmla="*/ 2526513 h 2812935"/>
                  <a:gd name="connsiteX253" fmla="*/ 1214806 w 1404720"/>
                  <a:gd name="connsiteY253" fmla="*/ 2486145 h 2812935"/>
                  <a:gd name="connsiteX254" fmla="*/ 1174438 w 1404720"/>
                  <a:gd name="connsiteY254" fmla="*/ 2445777 h 2812935"/>
                  <a:gd name="connsiteX255" fmla="*/ 1090002 w 1404720"/>
                  <a:gd name="connsiteY255" fmla="*/ 2445777 h 2812935"/>
                  <a:gd name="connsiteX256" fmla="*/ 1049634 w 1404720"/>
                  <a:gd name="connsiteY256" fmla="*/ 2486145 h 2812935"/>
                  <a:gd name="connsiteX257" fmla="*/ 1090002 w 1404720"/>
                  <a:gd name="connsiteY257" fmla="*/ 2526513 h 2812935"/>
                  <a:gd name="connsiteX258" fmla="*/ 1130370 w 1404720"/>
                  <a:gd name="connsiteY258" fmla="*/ 2486145 h 2812935"/>
                  <a:gd name="connsiteX259" fmla="*/ 1090002 w 1404720"/>
                  <a:gd name="connsiteY259" fmla="*/ 2445777 h 2812935"/>
                  <a:gd name="connsiteX260" fmla="*/ 1005565 w 1404720"/>
                  <a:gd name="connsiteY260" fmla="*/ 2445777 h 2812935"/>
                  <a:gd name="connsiteX261" fmla="*/ 965197 w 1404720"/>
                  <a:gd name="connsiteY261" fmla="*/ 2486145 h 2812935"/>
                  <a:gd name="connsiteX262" fmla="*/ 1005565 w 1404720"/>
                  <a:gd name="connsiteY262" fmla="*/ 2526513 h 2812935"/>
                  <a:gd name="connsiteX263" fmla="*/ 1045933 w 1404720"/>
                  <a:gd name="connsiteY263" fmla="*/ 2486145 h 2812935"/>
                  <a:gd name="connsiteX264" fmla="*/ 1005565 w 1404720"/>
                  <a:gd name="connsiteY264" fmla="*/ 2445777 h 2812935"/>
                  <a:gd name="connsiteX265" fmla="*/ 921129 w 1404720"/>
                  <a:gd name="connsiteY265" fmla="*/ 2445777 h 2812935"/>
                  <a:gd name="connsiteX266" fmla="*/ 880761 w 1404720"/>
                  <a:gd name="connsiteY266" fmla="*/ 2486145 h 2812935"/>
                  <a:gd name="connsiteX267" fmla="*/ 921129 w 1404720"/>
                  <a:gd name="connsiteY267" fmla="*/ 2526513 h 2812935"/>
                  <a:gd name="connsiteX268" fmla="*/ 961497 w 1404720"/>
                  <a:gd name="connsiteY268" fmla="*/ 2486145 h 2812935"/>
                  <a:gd name="connsiteX269" fmla="*/ 921129 w 1404720"/>
                  <a:gd name="connsiteY269" fmla="*/ 2445777 h 2812935"/>
                  <a:gd name="connsiteX270" fmla="*/ 836693 w 1404720"/>
                  <a:gd name="connsiteY270" fmla="*/ 2445777 h 2812935"/>
                  <a:gd name="connsiteX271" fmla="*/ 796325 w 1404720"/>
                  <a:gd name="connsiteY271" fmla="*/ 2486145 h 2812935"/>
                  <a:gd name="connsiteX272" fmla="*/ 836693 w 1404720"/>
                  <a:gd name="connsiteY272" fmla="*/ 2526513 h 2812935"/>
                  <a:gd name="connsiteX273" fmla="*/ 877061 w 1404720"/>
                  <a:gd name="connsiteY273" fmla="*/ 2486145 h 2812935"/>
                  <a:gd name="connsiteX274" fmla="*/ 836693 w 1404720"/>
                  <a:gd name="connsiteY274" fmla="*/ 2445777 h 2812935"/>
                  <a:gd name="connsiteX275" fmla="*/ 752256 w 1404720"/>
                  <a:gd name="connsiteY275" fmla="*/ 2445777 h 2812935"/>
                  <a:gd name="connsiteX276" fmla="*/ 711888 w 1404720"/>
                  <a:gd name="connsiteY276" fmla="*/ 2486145 h 2812935"/>
                  <a:gd name="connsiteX277" fmla="*/ 752256 w 1404720"/>
                  <a:gd name="connsiteY277" fmla="*/ 2526513 h 2812935"/>
                  <a:gd name="connsiteX278" fmla="*/ 792624 w 1404720"/>
                  <a:gd name="connsiteY278" fmla="*/ 2486145 h 2812935"/>
                  <a:gd name="connsiteX279" fmla="*/ 752256 w 1404720"/>
                  <a:gd name="connsiteY279" fmla="*/ 2445777 h 2812935"/>
                  <a:gd name="connsiteX280" fmla="*/ 667820 w 1404720"/>
                  <a:gd name="connsiteY280" fmla="*/ 2445777 h 2812935"/>
                  <a:gd name="connsiteX281" fmla="*/ 627452 w 1404720"/>
                  <a:gd name="connsiteY281" fmla="*/ 2486145 h 2812935"/>
                  <a:gd name="connsiteX282" fmla="*/ 667820 w 1404720"/>
                  <a:gd name="connsiteY282" fmla="*/ 2526513 h 2812935"/>
                  <a:gd name="connsiteX283" fmla="*/ 708188 w 1404720"/>
                  <a:gd name="connsiteY283" fmla="*/ 2486145 h 2812935"/>
                  <a:gd name="connsiteX284" fmla="*/ 667820 w 1404720"/>
                  <a:gd name="connsiteY284" fmla="*/ 2445777 h 2812935"/>
                  <a:gd name="connsiteX285" fmla="*/ 583384 w 1404720"/>
                  <a:gd name="connsiteY285" fmla="*/ 2445777 h 2812935"/>
                  <a:gd name="connsiteX286" fmla="*/ 543016 w 1404720"/>
                  <a:gd name="connsiteY286" fmla="*/ 2486145 h 2812935"/>
                  <a:gd name="connsiteX287" fmla="*/ 583384 w 1404720"/>
                  <a:gd name="connsiteY287" fmla="*/ 2526513 h 2812935"/>
                  <a:gd name="connsiteX288" fmla="*/ 623752 w 1404720"/>
                  <a:gd name="connsiteY288" fmla="*/ 2486145 h 2812935"/>
                  <a:gd name="connsiteX289" fmla="*/ 583384 w 1404720"/>
                  <a:gd name="connsiteY289" fmla="*/ 2445777 h 2812935"/>
                  <a:gd name="connsiteX290" fmla="*/ 498947 w 1404720"/>
                  <a:gd name="connsiteY290" fmla="*/ 2445777 h 2812935"/>
                  <a:gd name="connsiteX291" fmla="*/ 458579 w 1404720"/>
                  <a:gd name="connsiteY291" fmla="*/ 2486145 h 2812935"/>
                  <a:gd name="connsiteX292" fmla="*/ 498947 w 1404720"/>
                  <a:gd name="connsiteY292" fmla="*/ 2526513 h 2812935"/>
                  <a:gd name="connsiteX293" fmla="*/ 539315 w 1404720"/>
                  <a:gd name="connsiteY293" fmla="*/ 2486145 h 2812935"/>
                  <a:gd name="connsiteX294" fmla="*/ 498947 w 1404720"/>
                  <a:gd name="connsiteY294" fmla="*/ 2445777 h 2812935"/>
                  <a:gd name="connsiteX295" fmla="*/ 414511 w 1404720"/>
                  <a:gd name="connsiteY295" fmla="*/ 2445777 h 2812935"/>
                  <a:gd name="connsiteX296" fmla="*/ 374143 w 1404720"/>
                  <a:gd name="connsiteY296" fmla="*/ 2486145 h 2812935"/>
                  <a:gd name="connsiteX297" fmla="*/ 414511 w 1404720"/>
                  <a:gd name="connsiteY297" fmla="*/ 2526513 h 2812935"/>
                  <a:gd name="connsiteX298" fmla="*/ 454879 w 1404720"/>
                  <a:gd name="connsiteY298" fmla="*/ 2486145 h 2812935"/>
                  <a:gd name="connsiteX299" fmla="*/ 414511 w 1404720"/>
                  <a:gd name="connsiteY299" fmla="*/ 2445777 h 2812935"/>
                  <a:gd name="connsiteX300" fmla="*/ 330075 w 1404720"/>
                  <a:gd name="connsiteY300" fmla="*/ 2445777 h 2812935"/>
                  <a:gd name="connsiteX301" fmla="*/ 289707 w 1404720"/>
                  <a:gd name="connsiteY301" fmla="*/ 2486145 h 2812935"/>
                  <a:gd name="connsiteX302" fmla="*/ 330075 w 1404720"/>
                  <a:gd name="connsiteY302" fmla="*/ 2526513 h 2812935"/>
                  <a:gd name="connsiteX303" fmla="*/ 370443 w 1404720"/>
                  <a:gd name="connsiteY303" fmla="*/ 2486145 h 2812935"/>
                  <a:gd name="connsiteX304" fmla="*/ 330075 w 1404720"/>
                  <a:gd name="connsiteY304" fmla="*/ 2445777 h 2812935"/>
                  <a:gd name="connsiteX305" fmla="*/ 245639 w 1404720"/>
                  <a:gd name="connsiteY305" fmla="*/ 2445777 h 2812935"/>
                  <a:gd name="connsiteX306" fmla="*/ 205271 w 1404720"/>
                  <a:gd name="connsiteY306" fmla="*/ 2486145 h 2812935"/>
                  <a:gd name="connsiteX307" fmla="*/ 245639 w 1404720"/>
                  <a:gd name="connsiteY307" fmla="*/ 2526513 h 2812935"/>
                  <a:gd name="connsiteX308" fmla="*/ 286007 w 1404720"/>
                  <a:gd name="connsiteY308" fmla="*/ 2486145 h 2812935"/>
                  <a:gd name="connsiteX309" fmla="*/ 245639 w 1404720"/>
                  <a:gd name="connsiteY309" fmla="*/ 2445777 h 2812935"/>
                  <a:gd name="connsiteX310" fmla="*/ 161202 w 1404720"/>
                  <a:gd name="connsiteY310" fmla="*/ 2445777 h 2812935"/>
                  <a:gd name="connsiteX311" fmla="*/ 120834 w 1404720"/>
                  <a:gd name="connsiteY311" fmla="*/ 2486145 h 2812935"/>
                  <a:gd name="connsiteX312" fmla="*/ 161202 w 1404720"/>
                  <a:gd name="connsiteY312" fmla="*/ 2526513 h 2812935"/>
                  <a:gd name="connsiteX313" fmla="*/ 201570 w 1404720"/>
                  <a:gd name="connsiteY313" fmla="*/ 2486145 h 2812935"/>
                  <a:gd name="connsiteX314" fmla="*/ 161202 w 1404720"/>
                  <a:gd name="connsiteY314" fmla="*/ 2445777 h 2812935"/>
                  <a:gd name="connsiteX315" fmla="*/ 76766 w 1404720"/>
                  <a:gd name="connsiteY315" fmla="*/ 2445777 h 2812935"/>
                  <a:gd name="connsiteX316" fmla="*/ 36398 w 1404720"/>
                  <a:gd name="connsiteY316" fmla="*/ 2486145 h 2812935"/>
                  <a:gd name="connsiteX317" fmla="*/ 76766 w 1404720"/>
                  <a:gd name="connsiteY317" fmla="*/ 2526513 h 2812935"/>
                  <a:gd name="connsiteX318" fmla="*/ 117134 w 1404720"/>
                  <a:gd name="connsiteY318" fmla="*/ 2486145 h 2812935"/>
                  <a:gd name="connsiteX319" fmla="*/ 76766 w 1404720"/>
                  <a:gd name="connsiteY319" fmla="*/ 2445777 h 2812935"/>
                  <a:gd name="connsiteX320" fmla="*/ 1343312 w 1404720"/>
                  <a:gd name="connsiteY320" fmla="*/ 2359728 h 2812935"/>
                  <a:gd name="connsiteX321" fmla="*/ 1302944 w 1404720"/>
                  <a:gd name="connsiteY321" fmla="*/ 2400096 h 2812935"/>
                  <a:gd name="connsiteX322" fmla="*/ 1343312 w 1404720"/>
                  <a:gd name="connsiteY322" fmla="*/ 2440464 h 2812935"/>
                  <a:gd name="connsiteX323" fmla="*/ 1383680 w 1404720"/>
                  <a:gd name="connsiteY323" fmla="*/ 2400096 h 2812935"/>
                  <a:gd name="connsiteX324" fmla="*/ 1343312 w 1404720"/>
                  <a:gd name="connsiteY324" fmla="*/ 2359728 h 2812935"/>
                  <a:gd name="connsiteX325" fmla="*/ 1258874 w 1404720"/>
                  <a:gd name="connsiteY325" fmla="*/ 2359728 h 2812935"/>
                  <a:gd name="connsiteX326" fmla="*/ 1218506 w 1404720"/>
                  <a:gd name="connsiteY326" fmla="*/ 2400096 h 2812935"/>
                  <a:gd name="connsiteX327" fmla="*/ 1258874 w 1404720"/>
                  <a:gd name="connsiteY327" fmla="*/ 2440464 h 2812935"/>
                  <a:gd name="connsiteX328" fmla="*/ 1299242 w 1404720"/>
                  <a:gd name="connsiteY328" fmla="*/ 2400096 h 2812935"/>
                  <a:gd name="connsiteX329" fmla="*/ 1258874 w 1404720"/>
                  <a:gd name="connsiteY329" fmla="*/ 2359728 h 2812935"/>
                  <a:gd name="connsiteX330" fmla="*/ 1174438 w 1404720"/>
                  <a:gd name="connsiteY330" fmla="*/ 2359728 h 2812935"/>
                  <a:gd name="connsiteX331" fmla="*/ 1134070 w 1404720"/>
                  <a:gd name="connsiteY331" fmla="*/ 2400096 h 2812935"/>
                  <a:gd name="connsiteX332" fmla="*/ 1174438 w 1404720"/>
                  <a:gd name="connsiteY332" fmla="*/ 2440464 h 2812935"/>
                  <a:gd name="connsiteX333" fmla="*/ 1214806 w 1404720"/>
                  <a:gd name="connsiteY333" fmla="*/ 2400096 h 2812935"/>
                  <a:gd name="connsiteX334" fmla="*/ 1174438 w 1404720"/>
                  <a:gd name="connsiteY334" fmla="*/ 2359728 h 2812935"/>
                  <a:gd name="connsiteX335" fmla="*/ 1090002 w 1404720"/>
                  <a:gd name="connsiteY335" fmla="*/ 2359728 h 2812935"/>
                  <a:gd name="connsiteX336" fmla="*/ 1049634 w 1404720"/>
                  <a:gd name="connsiteY336" fmla="*/ 2400096 h 2812935"/>
                  <a:gd name="connsiteX337" fmla="*/ 1090002 w 1404720"/>
                  <a:gd name="connsiteY337" fmla="*/ 2440464 h 2812935"/>
                  <a:gd name="connsiteX338" fmla="*/ 1130370 w 1404720"/>
                  <a:gd name="connsiteY338" fmla="*/ 2400096 h 2812935"/>
                  <a:gd name="connsiteX339" fmla="*/ 1090002 w 1404720"/>
                  <a:gd name="connsiteY339" fmla="*/ 2359728 h 2812935"/>
                  <a:gd name="connsiteX340" fmla="*/ 1005565 w 1404720"/>
                  <a:gd name="connsiteY340" fmla="*/ 2359728 h 2812935"/>
                  <a:gd name="connsiteX341" fmla="*/ 965197 w 1404720"/>
                  <a:gd name="connsiteY341" fmla="*/ 2400096 h 2812935"/>
                  <a:gd name="connsiteX342" fmla="*/ 1005565 w 1404720"/>
                  <a:gd name="connsiteY342" fmla="*/ 2440464 h 2812935"/>
                  <a:gd name="connsiteX343" fmla="*/ 1045933 w 1404720"/>
                  <a:gd name="connsiteY343" fmla="*/ 2400096 h 2812935"/>
                  <a:gd name="connsiteX344" fmla="*/ 1005565 w 1404720"/>
                  <a:gd name="connsiteY344" fmla="*/ 2359728 h 2812935"/>
                  <a:gd name="connsiteX345" fmla="*/ 921129 w 1404720"/>
                  <a:gd name="connsiteY345" fmla="*/ 2359728 h 2812935"/>
                  <a:gd name="connsiteX346" fmla="*/ 880761 w 1404720"/>
                  <a:gd name="connsiteY346" fmla="*/ 2400096 h 2812935"/>
                  <a:gd name="connsiteX347" fmla="*/ 921129 w 1404720"/>
                  <a:gd name="connsiteY347" fmla="*/ 2440464 h 2812935"/>
                  <a:gd name="connsiteX348" fmla="*/ 961497 w 1404720"/>
                  <a:gd name="connsiteY348" fmla="*/ 2400096 h 2812935"/>
                  <a:gd name="connsiteX349" fmla="*/ 921129 w 1404720"/>
                  <a:gd name="connsiteY349" fmla="*/ 2359728 h 2812935"/>
                  <a:gd name="connsiteX350" fmla="*/ 836693 w 1404720"/>
                  <a:gd name="connsiteY350" fmla="*/ 2359728 h 2812935"/>
                  <a:gd name="connsiteX351" fmla="*/ 796325 w 1404720"/>
                  <a:gd name="connsiteY351" fmla="*/ 2400096 h 2812935"/>
                  <a:gd name="connsiteX352" fmla="*/ 836693 w 1404720"/>
                  <a:gd name="connsiteY352" fmla="*/ 2440464 h 2812935"/>
                  <a:gd name="connsiteX353" fmla="*/ 877061 w 1404720"/>
                  <a:gd name="connsiteY353" fmla="*/ 2400096 h 2812935"/>
                  <a:gd name="connsiteX354" fmla="*/ 836693 w 1404720"/>
                  <a:gd name="connsiteY354" fmla="*/ 2359728 h 2812935"/>
                  <a:gd name="connsiteX355" fmla="*/ 752256 w 1404720"/>
                  <a:gd name="connsiteY355" fmla="*/ 2359728 h 2812935"/>
                  <a:gd name="connsiteX356" fmla="*/ 711888 w 1404720"/>
                  <a:gd name="connsiteY356" fmla="*/ 2400096 h 2812935"/>
                  <a:gd name="connsiteX357" fmla="*/ 752256 w 1404720"/>
                  <a:gd name="connsiteY357" fmla="*/ 2440464 h 2812935"/>
                  <a:gd name="connsiteX358" fmla="*/ 792624 w 1404720"/>
                  <a:gd name="connsiteY358" fmla="*/ 2400096 h 2812935"/>
                  <a:gd name="connsiteX359" fmla="*/ 752256 w 1404720"/>
                  <a:gd name="connsiteY359" fmla="*/ 2359728 h 2812935"/>
                  <a:gd name="connsiteX360" fmla="*/ 667820 w 1404720"/>
                  <a:gd name="connsiteY360" fmla="*/ 2359728 h 2812935"/>
                  <a:gd name="connsiteX361" fmla="*/ 627452 w 1404720"/>
                  <a:gd name="connsiteY361" fmla="*/ 2400096 h 2812935"/>
                  <a:gd name="connsiteX362" fmla="*/ 667820 w 1404720"/>
                  <a:gd name="connsiteY362" fmla="*/ 2440464 h 2812935"/>
                  <a:gd name="connsiteX363" fmla="*/ 708188 w 1404720"/>
                  <a:gd name="connsiteY363" fmla="*/ 2400096 h 2812935"/>
                  <a:gd name="connsiteX364" fmla="*/ 667820 w 1404720"/>
                  <a:gd name="connsiteY364" fmla="*/ 2359728 h 2812935"/>
                  <a:gd name="connsiteX365" fmla="*/ 583384 w 1404720"/>
                  <a:gd name="connsiteY365" fmla="*/ 2359728 h 2812935"/>
                  <a:gd name="connsiteX366" fmla="*/ 543016 w 1404720"/>
                  <a:gd name="connsiteY366" fmla="*/ 2400096 h 2812935"/>
                  <a:gd name="connsiteX367" fmla="*/ 583384 w 1404720"/>
                  <a:gd name="connsiteY367" fmla="*/ 2440464 h 2812935"/>
                  <a:gd name="connsiteX368" fmla="*/ 623752 w 1404720"/>
                  <a:gd name="connsiteY368" fmla="*/ 2400096 h 2812935"/>
                  <a:gd name="connsiteX369" fmla="*/ 583384 w 1404720"/>
                  <a:gd name="connsiteY369" fmla="*/ 2359728 h 2812935"/>
                  <a:gd name="connsiteX370" fmla="*/ 498947 w 1404720"/>
                  <a:gd name="connsiteY370" fmla="*/ 2359728 h 2812935"/>
                  <a:gd name="connsiteX371" fmla="*/ 458579 w 1404720"/>
                  <a:gd name="connsiteY371" fmla="*/ 2400096 h 2812935"/>
                  <a:gd name="connsiteX372" fmla="*/ 498947 w 1404720"/>
                  <a:gd name="connsiteY372" fmla="*/ 2440464 h 2812935"/>
                  <a:gd name="connsiteX373" fmla="*/ 539315 w 1404720"/>
                  <a:gd name="connsiteY373" fmla="*/ 2400096 h 2812935"/>
                  <a:gd name="connsiteX374" fmla="*/ 498947 w 1404720"/>
                  <a:gd name="connsiteY374" fmla="*/ 2359728 h 2812935"/>
                  <a:gd name="connsiteX375" fmla="*/ 414511 w 1404720"/>
                  <a:gd name="connsiteY375" fmla="*/ 2359728 h 2812935"/>
                  <a:gd name="connsiteX376" fmla="*/ 374143 w 1404720"/>
                  <a:gd name="connsiteY376" fmla="*/ 2400096 h 2812935"/>
                  <a:gd name="connsiteX377" fmla="*/ 414511 w 1404720"/>
                  <a:gd name="connsiteY377" fmla="*/ 2440464 h 2812935"/>
                  <a:gd name="connsiteX378" fmla="*/ 454879 w 1404720"/>
                  <a:gd name="connsiteY378" fmla="*/ 2400096 h 2812935"/>
                  <a:gd name="connsiteX379" fmla="*/ 414511 w 1404720"/>
                  <a:gd name="connsiteY379" fmla="*/ 2359728 h 2812935"/>
                  <a:gd name="connsiteX380" fmla="*/ 330075 w 1404720"/>
                  <a:gd name="connsiteY380" fmla="*/ 2359728 h 2812935"/>
                  <a:gd name="connsiteX381" fmla="*/ 289707 w 1404720"/>
                  <a:gd name="connsiteY381" fmla="*/ 2400096 h 2812935"/>
                  <a:gd name="connsiteX382" fmla="*/ 330075 w 1404720"/>
                  <a:gd name="connsiteY382" fmla="*/ 2440464 h 2812935"/>
                  <a:gd name="connsiteX383" fmla="*/ 370443 w 1404720"/>
                  <a:gd name="connsiteY383" fmla="*/ 2400096 h 2812935"/>
                  <a:gd name="connsiteX384" fmla="*/ 330075 w 1404720"/>
                  <a:gd name="connsiteY384" fmla="*/ 2359728 h 2812935"/>
                  <a:gd name="connsiteX385" fmla="*/ 245639 w 1404720"/>
                  <a:gd name="connsiteY385" fmla="*/ 2359728 h 2812935"/>
                  <a:gd name="connsiteX386" fmla="*/ 205271 w 1404720"/>
                  <a:gd name="connsiteY386" fmla="*/ 2400096 h 2812935"/>
                  <a:gd name="connsiteX387" fmla="*/ 245639 w 1404720"/>
                  <a:gd name="connsiteY387" fmla="*/ 2440464 h 2812935"/>
                  <a:gd name="connsiteX388" fmla="*/ 286007 w 1404720"/>
                  <a:gd name="connsiteY388" fmla="*/ 2400096 h 2812935"/>
                  <a:gd name="connsiteX389" fmla="*/ 245639 w 1404720"/>
                  <a:gd name="connsiteY389" fmla="*/ 2359728 h 2812935"/>
                  <a:gd name="connsiteX390" fmla="*/ 161202 w 1404720"/>
                  <a:gd name="connsiteY390" fmla="*/ 2359728 h 2812935"/>
                  <a:gd name="connsiteX391" fmla="*/ 120834 w 1404720"/>
                  <a:gd name="connsiteY391" fmla="*/ 2400096 h 2812935"/>
                  <a:gd name="connsiteX392" fmla="*/ 161202 w 1404720"/>
                  <a:gd name="connsiteY392" fmla="*/ 2440464 h 2812935"/>
                  <a:gd name="connsiteX393" fmla="*/ 201570 w 1404720"/>
                  <a:gd name="connsiteY393" fmla="*/ 2400096 h 2812935"/>
                  <a:gd name="connsiteX394" fmla="*/ 161202 w 1404720"/>
                  <a:gd name="connsiteY394" fmla="*/ 2359728 h 2812935"/>
                  <a:gd name="connsiteX395" fmla="*/ 76766 w 1404720"/>
                  <a:gd name="connsiteY395" fmla="*/ 2359728 h 2812935"/>
                  <a:gd name="connsiteX396" fmla="*/ 36398 w 1404720"/>
                  <a:gd name="connsiteY396" fmla="*/ 2400096 h 2812935"/>
                  <a:gd name="connsiteX397" fmla="*/ 76766 w 1404720"/>
                  <a:gd name="connsiteY397" fmla="*/ 2440464 h 2812935"/>
                  <a:gd name="connsiteX398" fmla="*/ 117134 w 1404720"/>
                  <a:gd name="connsiteY398" fmla="*/ 2400096 h 2812935"/>
                  <a:gd name="connsiteX399" fmla="*/ 76766 w 1404720"/>
                  <a:gd name="connsiteY399" fmla="*/ 2359728 h 2812935"/>
                  <a:gd name="connsiteX400" fmla="*/ 1343312 w 1404720"/>
                  <a:gd name="connsiteY400" fmla="*/ 2273679 h 2812935"/>
                  <a:gd name="connsiteX401" fmla="*/ 1302944 w 1404720"/>
                  <a:gd name="connsiteY401" fmla="*/ 2314047 h 2812935"/>
                  <a:gd name="connsiteX402" fmla="*/ 1343312 w 1404720"/>
                  <a:gd name="connsiteY402" fmla="*/ 2354415 h 2812935"/>
                  <a:gd name="connsiteX403" fmla="*/ 1383680 w 1404720"/>
                  <a:gd name="connsiteY403" fmla="*/ 2314047 h 2812935"/>
                  <a:gd name="connsiteX404" fmla="*/ 1343312 w 1404720"/>
                  <a:gd name="connsiteY404" fmla="*/ 2273679 h 2812935"/>
                  <a:gd name="connsiteX405" fmla="*/ 1258874 w 1404720"/>
                  <a:gd name="connsiteY405" fmla="*/ 2273679 h 2812935"/>
                  <a:gd name="connsiteX406" fmla="*/ 1218506 w 1404720"/>
                  <a:gd name="connsiteY406" fmla="*/ 2314047 h 2812935"/>
                  <a:gd name="connsiteX407" fmla="*/ 1258874 w 1404720"/>
                  <a:gd name="connsiteY407" fmla="*/ 2354415 h 2812935"/>
                  <a:gd name="connsiteX408" fmla="*/ 1299242 w 1404720"/>
                  <a:gd name="connsiteY408" fmla="*/ 2314047 h 2812935"/>
                  <a:gd name="connsiteX409" fmla="*/ 1258874 w 1404720"/>
                  <a:gd name="connsiteY409" fmla="*/ 2273679 h 2812935"/>
                  <a:gd name="connsiteX410" fmla="*/ 1174438 w 1404720"/>
                  <a:gd name="connsiteY410" fmla="*/ 2273679 h 2812935"/>
                  <a:gd name="connsiteX411" fmla="*/ 1134070 w 1404720"/>
                  <a:gd name="connsiteY411" fmla="*/ 2314047 h 2812935"/>
                  <a:gd name="connsiteX412" fmla="*/ 1174438 w 1404720"/>
                  <a:gd name="connsiteY412" fmla="*/ 2354415 h 2812935"/>
                  <a:gd name="connsiteX413" fmla="*/ 1214806 w 1404720"/>
                  <a:gd name="connsiteY413" fmla="*/ 2314047 h 2812935"/>
                  <a:gd name="connsiteX414" fmla="*/ 1174438 w 1404720"/>
                  <a:gd name="connsiteY414" fmla="*/ 2273679 h 2812935"/>
                  <a:gd name="connsiteX415" fmla="*/ 1090002 w 1404720"/>
                  <a:gd name="connsiteY415" fmla="*/ 2273679 h 2812935"/>
                  <a:gd name="connsiteX416" fmla="*/ 1049634 w 1404720"/>
                  <a:gd name="connsiteY416" fmla="*/ 2314047 h 2812935"/>
                  <a:gd name="connsiteX417" fmla="*/ 1090002 w 1404720"/>
                  <a:gd name="connsiteY417" fmla="*/ 2354415 h 2812935"/>
                  <a:gd name="connsiteX418" fmla="*/ 1130370 w 1404720"/>
                  <a:gd name="connsiteY418" fmla="*/ 2314047 h 2812935"/>
                  <a:gd name="connsiteX419" fmla="*/ 1090002 w 1404720"/>
                  <a:gd name="connsiteY419" fmla="*/ 2273679 h 2812935"/>
                  <a:gd name="connsiteX420" fmla="*/ 1005565 w 1404720"/>
                  <a:gd name="connsiteY420" fmla="*/ 2273679 h 2812935"/>
                  <a:gd name="connsiteX421" fmla="*/ 965197 w 1404720"/>
                  <a:gd name="connsiteY421" fmla="*/ 2314047 h 2812935"/>
                  <a:gd name="connsiteX422" fmla="*/ 1005565 w 1404720"/>
                  <a:gd name="connsiteY422" fmla="*/ 2354415 h 2812935"/>
                  <a:gd name="connsiteX423" fmla="*/ 1045933 w 1404720"/>
                  <a:gd name="connsiteY423" fmla="*/ 2314047 h 2812935"/>
                  <a:gd name="connsiteX424" fmla="*/ 1005565 w 1404720"/>
                  <a:gd name="connsiteY424" fmla="*/ 2273679 h 2812935"/>
                  <a:gd name="connsiteX425" fmla="*/ 921129 w 1404720"/>
                  <a:gd name="connsiteY425" fmla="*/ 2273679 h 2812935"/>
                  <a:gd name="connsiteX426" fmla="*/ 880761 w 1404720"/>
                  <a:gd name="connsiteY426" fmla="*/ 2314047 h 2812935"/>
                  <a:gd name="connsiteX427" fmla="*/ 921129 w 1404720"/>
                  <a:gd name="connsiteY427" fmla="*/ 2354415 h 2812935"/>
                  <a:gd name="connsiteX428" fmla="*/ 961497 w 1404720"/>
                  <a:gd name="connsiteY428" fmla="*/ 2314047 h 2812935"/>
                  <a:gd name="connsiteX429" fmla="*/ 921129 w 1404720"/>
                  <a:gd name="connsiteY429" fmla="*/ 2273679 h 2812935"/>
                  <a:gd name="connsiteX430" fmla="*/ 836693 w 1404720"/>
                  <a:gd name="connsiteY430" fmla="*/ 2273679 h 2812935"/>
                  <a:gd name="connsiteX431" fmla="*/ 796325 w 1404720"/>
                  <a:gd name="connsiteY431" fmla="*/ 2314047 h 2812935"/>
                  <a:gd name="connsiteX432" fmla="*/ 836693 w 1404720"/>
                  <a:gd name="connsiteY432" fmla="*/ 2354415 h 2812935"/>
                  <a:gd name="connsiteX433" fmla="*/ 877061 w 1404720"/>
                  <a:gd name="connsiteY433" fmla="*/ 2314047 h 2812935"/>
                  <a:gd name="connsiteX434" fmla="*/ 836693 w 1404720"/>
                  <a:gd name="connsiteY434" fmla="*/ 2273679 h 2812935"/>
                  <a:gd name="connsiteX435" fmla="*/ 752256 w 1404720"/>
                  <a:gd name="connsiteY435" fmla="*/ 2273679 h 2812935"/>
                  <a:gd name="connsiteX436" fmla="*/ 711888 w 1404720"/>
                  <a:gd name="connsiteY436" fmla="*/ 2314047 h 2812935"/>
                  <a:gd name="connsiteX437" fmla="*/ 752256 w 1404720"/>
                  <a:gd name="connsiteY437" fmla="*/ 2354415 h 2812935"/>
                  <a:gd name="connsiteX438" fmla="*/ 792624 w 1404720"/>
                  <a:gd name="connsiteY438" fmla="*/ 2314047 h 2812935"/>
                  <a:gd name="connsiteX439" fmla="*/ 752256 w 1404720"/>
                  <a:gd name="connsiteY439" fmla="*/ 2273679 h 2812935"/>
                  <a:gd name="connsiteX440" fmla="*/ 667820 w 1404720"/>
                  <a:gd name="connsiteY440" fmla="*/ 2273679 h 2812935"/>
                  <a:gd name="connsiteX441" fmla="*/ 627452 w 1404720"/>
                  <a:gd name="connsiteY441" fmla="*/ 2314047 h 2812935"/>
                  <a:gd name="connsiteX442" fmla="*/ 667820 w 1404720"/>
                  <a:gd name="connsiteY442" fmla="*/ 2354415 h 2812935"/>
                  <a:gd name="connsiteX443" fmla="*/ 708188 w 1404720"/>
                  <a:gd name="connsiteY443" fmla="*/ 2314047 h 2812935"/>
                  <a:gd name="connsiteX444" fmla="*/ 667820 w 1404720"/>
                  <a:gd name="connsiteY444" fmla="*/ 2273679 h 2812935"/>
                  <a:gd name="connsiteX445" fmla="*/ 583384 w 1404720"/>
                  <a:gd name="connsiteY445" fmla="*/ 2273679 h 2812935"/>
                  <a:gd name="connsiteX446" fmla="*/ 543016 w 1404720"/>
                  <a:gd name="connsiteY446" fmla="*/ 2314047 h 2812935"/>
                  <a:gd name="connsiteX447" fmla="*/ 583384 w 1404720"/>
                  <a:gd name="connsiteY447" fmla="*/ 2354415 h 2812935"/>
                  <a:gd name="connsiteX448" fmla="*/ 623752 w 1404720"/>
                  <a:gd name="connsiteY448" fmla="*/ 2314047 h 2812935"/>
                  <a:gd name="connsiteX449" fmla="*/ 583384 w 1404720"/>
                  <a:gd name="connsiteY449" fmla="*/ 2273679 h 2812935"/>
                  <a:gd name="connsiteX450" fmla="*/ 498947 w 1404720"/>
                  <a:gd name="connsiteY450" fmla="*/ 2273679 h 2812935"/>
                  <a:gd name="connsiteX451" fmla="*/ 458579 w 1404720"/>
                  <a:gd name="connsiteY451" fmla="*/ 2314047 h 2812935"/>
                  <a:gd name="connsiteX452" fmla="*/ 498947 w 1404720"/>
                  <a:gd name="connsiteY452" fmla="*/ 2354415 h 2812935"/>
                  <a:gd name="connsiteX453" fmla="*/ 539315 w 1404720"/>
                  <a:gd name="connsiteY453" fmla="*/ 2314047 h 2812935"/>
                  <a:gd name="connsiteX454" fmla="*/ 498947 w 1404720"/>
                  <a:gd name="connsiteY454" fmla="*/ 2273679 h 2812935"/>
                  <a:gd name="connsiteX455" fmla="*/ 414511 w 1404720"/>
                  <a:gd name="connsiteY455" fmla="*/ 2273679 h 2812935"/>
                  <a:gd name="connsiteX456" fmla="*/ 374143 w 1404720"/>
                  <a:gd name="connsiteY456" fmla="*/ 2314047 h 2812935"/>
                  <a:gd name="connsiteX457" fmla="*/ 414511 w 1404720"/>
                  <a:gd name="connsiteY457" fmla="*/ 2354415 h 2812935"/>
                  <a:gd name="connsiteX458" fmla="*/ 454879 w 1404720"/>
                  <a:gd name="connsiteY458" fmla="*/ 2314047 h 2812935"/>
                  <a:gd name="connsiteX459" fmla="*/ 414511 w 1404720"/>
                  <a:gd name="connsiteY459" fmla="*/ 2273679 h 2812935"/>
                  <a:gd name="connsiteX460" fmla="*/ 330075 w 1404720"/>
                  <a:gd name="connsiteY460" fmla="*/ 2273679 h 2812935"/>
                  <a:gd name="connsiteX461" fmla="*/ 289707 w 1404720"/>
                  <a:gd name="connsiteY461" fmla="*/ 2314047 h 2812935"/>
                  <a:gd name="connsiteX462" fmla="*/ 330075 w 1404720"/>
                  <a:gd name="connsiteY462" fmla="*/ 2354415 h 2812935"/>
                  <a:gd name="connsiteX463" fmla="*/ 370443 w 1404720"/>
                  <a:gd name="connsiteY463" fmla="*/ 2314047 h 2812935"/>
                  <a:gd name="connsiteX464" fmla="*/ 330075 w 1404720"/>
                  <a:gd name="connsiteY464" fmla="*/ 2273679 h 2812935"/>
                  <a:gd name="connsiteX465" fmla="*/ 245639 w 1404720"/>
                  <a:gd name="connsiteY465" fmla="*/ 2273679 h 2812935"/>
                  <a:gd name="connsiteX466" fmla="*/ 205271 w 1404720"/>
                  <a:gd name="connsiteY466" fmla="*/ 2314047 h 2812935"/>
                  <a:gd name="connsiteX467" fmla="*/ 245639 w 1404720"/>
                  <a:gd name="connsiteY467" fmla="*/ 2354415 h 2812935"/>
                  <a:gd name="connsiteX468" fmla="*/ 286007 w 1404720"/>
                  <a:gd name="connsiteY468" fmla="*/ 2314047 h 2812935"/>
                  <a:gd name="connsiteX469" fmla="*/ 245639 w 1404720"/>
                  <a:gd name="connsiteY469" fmla="*/ 2273679 h 2812935"/>
                  <a:gd name="connsiteX470" fmla="*/ 161202 w 1404720"/>
                  <a:gd name="connsiteY470" fmla="*/ 2273679 h 2812935"/>
                  <a:gd name="connsiteX471" fmla="*/ 120834 w 1404720"/>
                  <a:gd name="connsiteY471" fmla="*/ 2314047 h 2812935"/>
                  <a:gd name="connsiteX472" fmla="*/ 161202 w 1404720"/>
                  <a:gd name="connsiteY472" fmla="*/ 2354415 h 2812935"/>
                  <a:gd name="connsiteX473" fmla="*/ 201570 w 1404720"/>
                  <a:gd name="connsiteY473" fmla="*/ 2314047 h 2812935"/>
                  <a:gd name="connsiteX474" fmla="*/ 161202 w 1404720"/>
                  <a:gd name="connsiteY474" fmla="*/ 2273679 h 2812935"/>
                  <a:gd name="connsiteX475" fmla="*/ 76766 w 1404720"/>
                  <a:gd name="connsiteY475" fmla="*/ 2273679 h 2812935"/>
                  <a:gd name="connsiteX476" fmla="*/ 36398 w 1404720"/>
                  <a:gd name="connsiteY476" fmla="*/ 2314047 h 2812935"/>
                  <a:gd name="connsiteX477" fmla="*/ 76766 w 1404720"/>
                  <a:gd name="connsiteY477" fmla="*/ 2354415 h 2812935"/>
                  <a:gd name="connsiteX478" fmla="*/ 117134 w 1404720"/>
                  <a:gd name="connsiteY478" fmla="*/ 2314047 h 2812935"/>
                  <a:gd name="connsiteX479" fmla="*/ 76766 w 1404720"/>
                  <a:gd name="connsiteY479" fmla="*/ 2273679 h 2812935"/>
                  <a:gd name="connsiteX480" fmla="*/ 1343312 w 1404720"/>
                  <a:gd name="connsiteY480" fmla="*/ 2187630 h 2812935"/>
                  <a:gd name="connsiteX481" fmla="*/ 1302944 w 1404720"/>
                  <a:gd name="connsiteY481" fmla="*/ 2227998 h 2812935"/>
                  <a:gd name="connsiteX482" fmla="*/ 1343312 w 1404720"/>
                  <a:gd name="connsiteY482" fmla="*/ 2268366 h 2812935"/>
                  <a:gd name="connsiteX483" fmla="*/ 1383680 w 1404720"/>
                  <a:gd name="connsiteY483" fmla="*/ 2227998 h 2812935"/>
                  <a:gd name="connsiteX484" fmla="*/ 1343312 w 1404720"/>
                  <a:gd name="connsiteY484" fmla="*/ 2187630 h 2812935"/>
                  <a:gd name="connsiteX485" fmla="*/ 1258874 w 1404720"/>
                  <a:gd name="connsiteY485" fmla="*/ 2187630 h 2812935"/>
                  <a:gd name="connsiteX486" fmla="*/ 1218506 w 1404720"/>
                  <a:gd name="connsiteY486" fmla="*/ 2227998 h 2812935"/>
                  <a:gd name="connsiteX487" fmla="*/ 1258874 w 1404720"/>
                  <a:gd name="connsiteY487" fmla="*/ 2268366 h 2812935"/>
                  <a:gd name="connsiteX488" fmla="*/ 1299242 w 1404720"/>
                  <a:gd name="connsiteY488" fmla="*/ 2227998 h 2812935"/>
                  <a:gd name="connsiteX489" fmla="*/ 1258874 w 1404720"/>
                  <a:gd name="connsiteY489" fmla="*/ 2187630 h 2812935"/>
                  <a:gd name="connsiteX490" fmla="*/ 1174438 w 1404720"/>
                  <a:gd name="connsiteY490" fmla="*/ 2187630 h 2812935"/>
                  <a:gd name="connsiteX491" fmla="*/ 1134070 w 1404720"/>
                  <a:gd name="connsiteY491" fmla="*/ 2227998 h 2812935"/>
                  <a:gd name="connsiteX492" fmla="*/ 1174438 w 1404720"/>
                  <a:gd name="connsiteY492" fmla="*/ 2268366 h 2812935"/>
                  <a:gd name="connsiteX493" fmla="*/ 1214806 w 1404720"/>
                  <a:gd name="connsiteY493" fmla="*/ 2227998 h 2812935"/>
                  <a:gd name="connsiteX494" fmla="*/ 1174438 w 1404720"/>
                  <a:gd name="connsiteY494" fmla="*/ 2187630 h 2812935"/>
                  <a:gd name="connsiteX495" fmla="*/ 1090002 w 1404720"/>
                  <a:gd name="connsiteY495" fmla="*/ 2187630 h 2812935"/>
                  <a:gd name="connsiteX496" fmla="*/ 1049634 w 1404720"/>
                  <a:gd name="connsiteY496" fmla="*/ 2227998 h 2812935"/>
                  <a:gd name="connsiteX497" fmla="*/ 1090002 w 1404720"/>
                  <a:gd name="connsiteY497" fmla="*/ 2268366 h 2812935"/>
                  <a:gd name="connsiteX498" fmla="*/ 1130370 w 1404720"/>
                  <a:gd name="connsiteY498" fmla="*/ 2227998 h 2812935"/>
                  <a:gd name="connsiteX499" fmla="*/ 1090002 w 1404720"/>
                  <a:gd name="connsiteY499" fmla="*/ 2187630 h 2812935"/>
                  <a:gd name="connsiteX500" fmla="*/ 1005565 w 1404720"/>
                  <a:gd name="connsiteY500" fmla="*/ 2187630 h 2812935"/>
                  <a:gd name="connsiteX501" fmla="*/ 965197 w 1404720"/>
                  <a:gd name="connsiteY501" fmla="*/ 2227998 h 2812935"/>
                  <a:gd name="connsiteX502" fmla="*/ 1005565 w 1404720"/>
                  <a:gd name="connsiteY502" fmla="*/ 2268366 h 2812935"/>
                  <a:gd name="connsiteX503" fmla="*/ 1045933 w 1404720"/>
                  <a:gd name="connsiteY503" fmla="*/ 2227998 h 2812935"/>
                  <a:gd name="connsiteX504" fmla="*/ 1005565 w 1404720"/>
                  <a:gd name="connsiteY504" fmla="*/ 2187630 h 2812935"/>
                  <a:gd name="connsiteX505" fmla="*/ 921129 w 1404720"/>
                  <a:gd name="connsiteY505" fmla="*/ 2187630 h 2812935"/>
                  <a:gd name="connsiteX506" fmla="*/ 880761 w 1404720"/>
                  <a:gd name="connsiteY506" fmla="*/ 2227998 h 2812935"/>
                  <a:gd name="connsiteX507" fmla="*/ 921129 w 1404720"/>
                  <a:gd name="connsiteY507" fmla="*/ 2268366 h 2812935"/>
                  <a:gd name="connsiteX508" fmla="*/ 961497 w 1404720"/>
                  <a:gd name="connsiteY508" fmla="*/ 2227998 h 2812935"/>
                  <a:gd name="connsiteX509" fmla="*/ 921129 w 1404720"/>
                  <a:gd name="connsiteY509" fmla="*/ 2187630 h 2812935"/>
                  <a:gd name="connsiteX510" fmla="*/ 836693 w 1404720"/>
                  <a:gd name="connsiteY510" fmla="*/ 2187630 h 2812935"/>
                  <a:gd name="connsiteX511" fmla="*/ 796325 w 1404720"/>
                  <a:gd name="connsiteY511" fmla="*/ 2227998 h 2812935"/>
                  <a:gd name="connsiteX512" fmla="*/ 836693 w 1404720"/>
                  <a:gd name="connsiteY512" fmla="*/ 2268366 h 2812935"/>
                  <a:gd name="connsiteX513" fmla="*/ 877061 w 1404720"/>
                  <a:gd name="connsiteY513" fmla="*/ 2227998 h 2812935"/>
                  <a:gd name="connsiteX514" fmla="*/ 836693 w 1404720"/>
                  <a:gd name="connsiteY514" fmla="*/ 2187630 h 2812935"/>
                  <a:gd name="connsiteX515" fmla="*/ 752256 w 1404720"/>
                  <a:gd name="connsiteY515" fmla="*/ 2187630 h 2812935"/>
                  <a:gd name="connsiteX516" fmla="*/ 711888 w 1404720"/>
                  <a:gd name="connsiteY516" fmla="*/ 2227998 h 2812935"/>
                  <a:gd name="connsiteX517" fmla="*/ 752256 w 1404720"/>
                  <a:gd name="connsiteY517" fmla="*/ 2268366 h 2812935"/>
                  <a:gd name="connsiteX518" fmla="*/ 792624 w 1404720"/>
                  <a:gd name="connsiteY518" fmla="*/ 2227998 h 2812935"/>
                  <a:gd name="connsiteX519" fmla="*/ 752256 w 1404720"/>
                  <a:gd name="connsiteY519" fmla="*/ 2187630 h 2812935"/>
                  <a:gd name="connsiteX520" fmla="*/ 667820 w 1404720"/>
                  <a:gd name="connsiteY520" fmla="*/ 2187630 h 2812935"/>
                  <a:gd name="connsiteX521" fmla="*/ 627452 w 1404720"/>
                  <a:gd name="connsiteY521" fmla="*/ 2227998 h 2812935"/>
                  <a:gd name="connsiteX522" fmla="*/ 667820 w 1404720"/>
                  <a:gd name="connsiteY522" fmla="*/ 2268366 h 2812935"/>
                  <a:gd name="connsiteX523" fmla="*/ 708188 w 1404720"/>
                  <a:gd name="connsiteY523" fmla="*/ 2227998 h 2812935"/>
                  <a:gd name="connsiteX524" fmla="*/ 667820 w 1404720"/>
                  <a:gd name="connsiteY524" fmla="*/ 2187630 h 2812935"/>
                  <a:gd name="connsiteX525" fmla="*/ 583384 w 1404720"/>
                  <a:gd name="connsiteY525" fmla="*/ 2187630 h 2812935"/>
                  <a:gd name="connsiteX526" fmla="*/ 543016 w 1404720"/>
                  <a:gd name="connsiteY526" fmla="*/ 2227998 h 2812935"/>
                  <a:gd name="connsiteX527" fmla="*/ 583384 w 1404720"/>
                  <a:gd name="connsiteY527" fmla="*/ 2268366 h 2812935"/>
                  <a:gd name="connsiteX528" fmla="*/ 623752 w 1404720"/>
                  <a:gd name="connsiteY528" fmla="*/ 2227998 h 2812935"/>
                  <a:gd name="connsiteX529" fmla="*/ 583384 w 1404720"/>
                  <a:gd name="connsiteY529" fmla="*/ 2187630 h 2812935"/>
                  <a:gd name="connsiteX530" fmla="*/ 498947 w 1404720"/>
                  <a:gd name="connsiteY530" fmla="*/ 2187630 h 2812935"/>
                  <a:gd name="connsiteX531" fmla="*/ 458579 w 1404720"/>
                  <a:gd name="connsiteY531" fmla="*/ 2227998 h 2812935"/>
                  <a:gd name="connsiteX532" fmla="*/ 498947 w 1404720"/>
                  <a:gd name="connsiteY532" fmla="*/ 2268366 h 2812935"/>
                  <a:gd name="connsiteX533" fmla="*/ 539315 w 1404720"/>
                  <a:gd name="connsiteY533" fmla="*/ 2227998 h 2812935"/>
                  <a:gd name="connsiteX534" fmla="*/ 498947 w 1404720"/>
                  <a:gd name="connsiteY534" fmla="*/ 2187630 h 2812935"/>
                  <a:gd name="connsiteX535" fmla="*/ 414511 w 1404720"/>
                  <a:gd name="connsiteY535" fmla="*/ 2187630 h 2812935"/>
                  <a:gd name="connsiteX536" fmla="*/ 374143 w 1404720"/>
                  <a:gd name="connsiteY536" fmla="*/ 2227998 h 2812935"/>
                  <a:gd name="connsiteX537" fmla="*/ 414511 w 1404720"/>
                  <a:gd name="connsiteY537" fmla="*/ 2268366 h 2812935"/>
                  <a:gd name="connsiteX538" fmla="*/ 454879 w 1404720"/>
                  <a:gd name="connsiteY538" fmla="*/ 2227998 h 2812935"/>
                  <a:gd name="connsiteX539" fmla="*/ 414511 w 1404720"/>
                  <a:gd name="connsiteY539" fmla="*/ 2187630 h 2812935"/>
                  <a:gd name="connsiteX540" fmla="*/ 330075 w 1404720"/>
                  <a:gd name="connsiteY540" fmla="*/ 2187630 h 2812935"/>
                  <a:gd name="connsiteX541" fmla="*/ 289707 w 1404720"/>
                  <a:gd name="connsiteY541" fmla="*/ 2227998 h 2812935"/>
                  <a:gd name="connsiteX542" fmla="*/ 330075 w 1404720"/>
                  <a:gd name="connsiteY542" fmla="*/ 2268366 h 2812935"/>
                  <a:gd name="connsiteX543" fmla="*/ 370443 w 1404720"/>
                  <a:gd name="connsiteY543" fmla="*/ 2227998 h 2812935"/>
                  <a:gd name="connsiteX544" fmla="*/ 330075 w 1404720"/>
                  <a:gd name="connsiteY544" fmla="*/ 2187630 h 2812935"/>
                  <a:gd name="connsiteX545" fmla="*/ 245639 w 1404720"/>
                  <a:gd name="connsiteY545" fmla="*/ 2187630 h 2812935"/>
                  <a:gd name="connsiteX546" fmla="*/ 205271 w 1404720"/>
                  <a:gd name="connsiteY546" fmla="*/ 2227998 h 2812935"/>
                  <a:gd name="connsiteX547" fmla="*/ 245639 w 1404720"/>
                  <a:gd name="connsiteY547" fmla="*/ 2268366 h 2812935"/>
                  <a:gd name="connsiteX548" fmla="*/ 286007 w 1404720"/>
                  <a:gd name="connsiteY548" fmla="*/ 2227998 h 2812935"/>
                  <a:gd name="connsiteX549" fmla="*/ 245639 w 1404720"/>
                  <a:gd name="connsiteY549" fmla="*/ 2187630 h 2812935"/>
                  <a:gd name="connsiteX550" fmla="*/ 161202 w 1404720"/>
                  <a:gd name="connsiteY550" fmla="*/ 2187630 h 2812935"/>
                  <a:gd name="connsiteX551" fmla="*/ 120834 w 1404720"/>
                  <a:gd name="connsiteY551" fmla="*/ 2227998 h 2812935"/>
                  <a:gd name="connsiteX552" fmla="*/ 161202 w 1404720"/>
                  <a:gd name="connsiteY552" fmla="*/ 2268366 h 2812935"/>
                  <a:gd name="connsiteX553" fmla="*/ 201570 w 1404720"/>
                  <a:gd name="connsiteY553" fmla="*/ 2227998 h 2812935"/>
                  <a:gd name="connsiteX554" fmla="*/ 161202 w 1404720"/>
                  <a:gd name="connsiteY554" fmla="*/ 2187630 h 2812935"/>
                  <a:gd name="connsiteX555" fmla="*/ 76766 w 1404720"/>
                  <a:gd name="connsiteY555" fmla="*/ 2187630 h 2812935"/>
                  <a:gd name="connsiteX556" fmla="*/ 36398 w 1404720"/>
                  <a:gd name="connsiteY556" fmla="*/ 2227998 h 2812935"/>
                  <a:gd name="connsiteX557" fmla="*/ 76766 w 1404720"/>
                  <a:gd name="connsiteY557" fmla="*/ 2268366 h 2812935"/>
                  <a:gd name="connsiteX558" fmla="*/ 117134 w 1404720"/>
                  <a:gd name="connsiteY558" fmla="*/ 2227998 h 2812935"/>
                  <a:gd name="connsiteX559" fmla="*/ 76766 w 1404720"/>
                  <a:gd name="connsiteY559" fmla="*/ 2187630 h 2812935"/>
                  <a:gd name="connsiteX560" fmla="*/ 1343312 w 1404720"/>
                  <a:gd name="connsiteY560" fmla="*/ 2101580 h 2812935"/>
                  <a:gd name="connsiteX561" fmla="*/ 1302944 w 1404720"/>
                  <a:gd name="connsiteY561" fmla="*/ 2141948 h 2812935"/>
                  <a:gd name="connsiteX562" fmla="*/ 1343312 w 1404720"/>
                  <a:gd name="connsiteY562" fmla="*/ 2182316 h 2812935"/>
                  <a:gd name="connsiteX563" fmla="*/ 1383680 w 1404720"/>
                  <a:gd name="connsiteY563" fmla="*/ 2141948 h 2812935"/>
                  <a:gd name="connsiteX564" fmla="*/ 1343312 w 1404720"/>
                  <a:gd name="connsiteY564" fmla="*/ 2101580 h 2812935"/>
                  <a:gd name="connsiteX565" fmla="*/ 1258874 w 1404720"/>
                  <a:gd name="connsiteY565" fmla="*/ 2101580 h 2812935"/>
                  <a:gd name="connsiteX566" fmla="*/ 1218506 w 1404720"/>
                  <a:gd name="connsiteY566" fmla="*/ 2141948 h 2812935"/>
                  <a:gd name="connsiteX567" fmla="*/ 1258874 w 1404720"/>
                  <a:gd name="connsiteY567" fmla="*/ 2182316 h 2812935"/>
                  <a:gd name="connsiteX568" fmla="*/ 1299242 w 1404720"/>
                  <a:gd name="connsiteY568" fmla="*/ 2141948 h 2812935"/>
                  <a:gd name="connsiteX569" fmla="*/ 1258874 w 1404720"/>
                  <a:gd name="connsiteY569" fmla="*/ 2101580 h 2812935"/>
                  <a:gd name="connsiteX570" fmla="*/ 1174438 w 1404720"/>
                  <a:gd name="connsiteY570" fmla="*/ 2101580 h 2812935"/>
                  <a:gd name="connsiteX571" fmla="*/ 1134070 w 1404720"/>
                  <a:gd name="connsiteY571" fmla="*/ 2141948 h 2812935"/>
                  <a:gd name="connsiteX572" fmla="*/ 1174438 w 1404720"/>
                  <a:gd name="connsiteY572" fmla="*/ 2182316 h 2812935"/>
                  <a:gd name="connsiteX573" fmla="*/ 1214806 w 1404720"/>
                  <a:gd name="connsiteY573" fmla="*/ 2141948 h 2812935"/>
                  <a:gd name="connsiteX574" fmla="*/ 1174438 w 1404720"/>
                  <a:gd name="connsiteY574" fmla="*/ 2101580 h 2812935"/>
                  <a:gd name="connsiteX575" fmla="*/ 1090002 w 1404720"/>
                  <a:gd name="connsiteY575" fmla="*/ 2101580 h 2812935"/>
                  <a:gd name="connsiteX576" fmla="*/ 1049634 w 1404720"/>
                  <a:gd name="connsiteY576" fmla="*/ 2141948 h 2812935"/>
                  <a:gd name="connsiteX577" fmla="*/ 1090002 w 1404720"/>
                  <a:gd name="connsiteY577" fmla="*/ 2182316 h 2812935"/>
                  <a:gd name="connsiteX578" fmla="*/ 1130370 w 1404720"/>
                  <a:gd name="connsiteY578" fmla="*/ 2141948 h 2812935"/>
                  <a:gd name="connsiteX579" fmla="*/ 1090002 w 1404720"/>
                  <a:gd name="connsiteY579" fmla="*/ 2101580 h 2812935"/>
                  <a:gd name="connsiteX580" fmla="*/ 1005565 w 1404720"/>
                  <a:gd name="connsiteY580" fmla="*/ 2101580 h 2812935"/>
                  <a:gd name="connsiteX581" fmla="*/ 965197 w 1404720"/>
                  <a:gd name="connsiteY581" fmla="*/ 2141948 h 2812935"/>
                  <a:gd name="connsiteX582" fmla="*/ 1005565 w 1404720"/>
                  <a:gd name="connsiteY582" fmla="*/ 2182316 h 2812935"/>
                  <a:gd name="connsiteX583" fmla="*/ 1045933 w 1404720"/>
                  <a:gd name="connsiteY583" fmla="*/ 2141948 h 2812935"/>
                  <a:gd name="connsiteX584" fmla="*/ 1005565 w 1404720"/>
                  <a:gd name="connsiteY584" fmla="*/ 2101580 h 2812935"/>
                  <a:gd name="connsiteX585" fmla="*/ 921129 w 1404720"/>
                  <a:gd name="connsiteY585" fmla="*/ 2101580 h 2812935"/>
                  <a:gd name="connsiteX586" fmla="*/ 880761 w 1404720"/>
                  <a:gd name="connsiteY586" fmla="*/ 2141948 h 2812935"/>
                  <a:gd name="connsiteX587" fmla="*/ 921129 w 1404720"/>
                  <a:gd name="connsiteY587" fmla="*/ 2182316 h 2812935"/>
                  <a:gd name="connsiteX588" fmla="*/ 961497 w 1404720"/>
                  <a:gd name="connsiteY588" fmla="*/ 2141948 h 2812935"/>
                  <a:gd name="connsiteX589" fmla="*/ 921129 w 1404720"/>
                  <a:gd name="connsiteY589" fmla="*/ 2101580 h 2812935"/>
                  <a:gd name="connsiteX590" fmla="*/ 836693 w 1404720"/>
                  <a:gd name="connsiteY590" fmla="*/ 2101580 h 2812935"/>
                  <a:gd name="connsiteX591" fmla="*/ 796325 w 1404720"/>
                  <a:gd name="connsiteY591" fmla="*/ 2141948 h 2812935"/>
                  <a:gd name="connsiteX592" fmla="*/ 836693 w 1404720"/>
                  <a:gd name="connsiteY592" fmla="*/ 2182316 h 2812935"/>
                  <a:gd name="connsiteX593" fmla="*/ 877061 w 1404720"/>
                  <a:gd name="connsiteY593" fmla="*/ 2141948 h 2812935"/>
                  <a:gd name="connsiteX594" fmla="*/ 836693 w 1404720"/>
                  <a:gd name="connsiteY594" fmla="*/ 2101580 h 2812935"/>
                  <a:gd name="connsiteX595" fmla="*/ 752256 w 1404720"/>
                  <a:gd name="connsiteY595" fmla="*/ 2101580 h 2812935"/>
                  <a:gd name="connsiteX596" fmla="*/ 711888 w 1404720"/>
                  <a:gd name="connsiteY596" fmla="*/ 2141948 h 2812935"/>
                  <a:gd name="connsiteX597" fmla="*/ 752256 w 1404720"/>
                  <a:gd name="connsiteY597" fmla="*/ 2182316 h 2812935"/>
                  <a:gd name="connsiteX598" fmla="*/ 792624 w 1404720"/>
                  <a:gd name="connsiteY598" fmla="*/ 2141948 h 2812935"/>
                  <a:gd name="connsiteX599" fmla="*/ 752256 w 1404720"/>
                  <a:gd name="connsiteY599" fmla="*/ 2101580 h 2812935"/>
                  <a:gd name="connsiteX600" fmla="*/ 667820 w 1404720"/>
                  <a:gd name="connsiteY600" fmla="*/ 2101580 h 2812935"/>
                  <a:gd name="connsiteX601" fmla="*/ 627452 w 1404720"/>
                  <a:gd name="connsiteY601" fmla="*/ 2141948 h 2812935"/>
                  <a:gd name="connsiteX602" fmla="*/ 667820 w 1404720"/>
                  <a:gd name="connsiteY602" fmla="*/ 2182316 h 2812935"/>
                  <a:gd name="connsiteX603" fmla="*/ 708188 w 1404720"/>
                  <a:gd name="connsiteY603" fmla="*/ 2141948 h 2812935"/>
                  <a:gd name="connsiteX604" fmla="*/ 667820 w 1404720"/>
                  <a:gd name="connsiteY604" fmla="*/ 2101580 h 2812935"/>
                  <a:gd name="connsiteX605" fmla="*/ 583384 w 1404720"/>
                  <a:gd name="connsiteY605" fmla="*/ 2101580 h 2812935"/>
                  <a:gd name="connsiteX606" fmla="*/ 543016 w 1404720"/>
                  <a:gd name="connsiteY606" fmla="*/ 2141948 h 2812935"/>
                  <a:gd name="connsiteX607" fmla="*/ 583384 w 1404720"/>
                  <a:gd name="connsiteY607" fmla="*/ 2182316 h 2812935"/>
                  <a:gd name="connsiteX608" fmla="*/ 623752 w 1404720"/>
                  <a:gd name="connsiteY608" fmla="*/ 2141948 h 2812935"/>
                  <a:gd name="connsiteX609" fmla="*/ 583384 w 1404720"/>
                  <a:gd name="connsiteY609" fmla="*/ 2101580 h 2812935"/>
                  <a:gd name="connsiteX610" fmla="*/ 498947 w 1404720"/>
                  <a:gd name="connsiteY610" fmla="*/ 2101580 h 2812935"/>
                  <a:gd name="connsiteX611" fmla="*/ 458579 w 1404720"/>
                  <a:gd name="connsiteY611" fmla="*/ 2141948 h 2812935"/>
                  <a:gd name="connsiteX612" fmla="*/ 498947 w 1404720"/>
                  <a:gd name="connsiteY612" fmla="*/ 2182316 h 2812935"/>
                  <a:gd name="connsiteX613" fmla="*/ 539315 w 1404720"/>
                  <a:gd name="connsiteY613" fmla="*/ 2141948 h 2812935"/>
                  <a:gd name="connsiteX614" fmla="*/ 498947 w 1404720"/>
                  <a:gd name="connsiteY614" fmla="*/ 2101580 h 2812935"/>
                  <a:gd name="connsiteX615" fmla="*/ 414511 w 1404720"/>
                  <a:gd name="connsiteY615" fmla="*/ 2101580 h 2812935"/>
                  <a:gd name="connsiteX616" fmla="*/ 374143 w 1404720"/>
                  <a:gd name="connsiteY616" fmla="*/ 2141948 h 2812935"/>
                  <a:gd name="connsiteX617" fmla="*/ 414511 w 1404720"/>
                  <a:gd name="connsiteY617" fmla="*/ 2182316 h 2812935"/>
                  <a:gd name="connsiteX618" fmla="*/ 454879 w 1404720"/>
                  <a:gd name="connsiteY618" fmla="*/ 2141948 h 2812935"/>
                  <a:gd name="connsiteX619" fmla="*/ 414511 w 1404720"/>
                  <a:gd name="connsiteY619" fmla="*/ 2101580 h 2812935"/>
                  <a:gd name="connsiteX620" fmla="*/ 330075 w 1404720"/>
                  <a:gd name="connsiteY620" fmla="*/ 2101580 h 2812935"/>
                  <a:gd name="connsiteX621" fmla="*/ 289707 w 1404720"/>
                  <a:gd name="connsiteY621" fmla="*/ 2141948 h 2812935"/>
                  <a:gd name="connsiteX622" fmla="*/ 330075 w 1404720"/>
                  <a:gd name="connsiteY622" fmla="*/ 2182316 h 2812935"/>
                  <a:gd name="connsiteX623" fmla="*/ 370443 w 1404720"/>
                  <a:gd name="connsiteY623" fmla="*/ 2141948 h 2812935"/>
                  <a:gd name="connsiteX624" fmla="*/ 330075 w 1404720"/>
                  <a:gd name="connsiteY624" fmla="*/ 2101580 h 2812935"/>
                  <a:gd name="connsiteX625" fmla="*/ 245639 w 1404720"/>
                  <a:gd name="connsiteY625" fmla="*/ 2101580 h 2812935"/>
                  <a:gd name="connsiteX626" fmla="*/ 205271 w 1404720"/>
                  <a:gd name="connsiteY626" fmla="*/ 2141948 h 2812935"/>
                  <a:gd name="connsiteX627" fmla="*/ 245639 w 1404720"/>
                  <a:gd name="connsiteY627" fmla="*/ 2182316 h 2812935"/>
                  <a:gd name="connsiteX628" fmla="*/ 286007 w 1404720"/>
                  <a:gd name="connsiteY628" fmla="*/ 2141948 h 2812935"/>
                  <a:gd name="connsiteX629" fmla="*/ 245639 w 1404720"/>
                  <a:gd name="connsiteY629" fmla="*/ 2101580 h 2812935"/>
                  <a:gd name="connsiteX630" fmla="*/ 161202 w 1404720"/>
                  <a:gd name="connsiteY630" fmla="*/ 2101580 h 2812935"/>
                  <a:gd name="connsiteX631" fmla="*/ 120834 w 1404720"/>
                  <a:gd name="connsiteY631" fmla="*/ 2141948 h 2812935"/>
                  <a:gd name="connsiteX632" fmla="*/ 161202 w 1404720"/>
                  <a:gd name="connsiteY632" fmla="*/ 2182316 h 2812935"/>
                  <a:gd name="connsiteX633" fmla="*/ 201570 w 1404720"/>
                  <a:gd name="connsiteY633" fmla="*/ 2141948 h 2812935"/>
                  <a:gd name="connsiteX634" fmla="*/ 161202 w 1404720"/>
                  <a:gd name="connsiteY634" fmla="*/ 2101580 h 2812935"/>
                  <a:gd name="connsiteX635" fmla="*/ 76766 w 1404720"/>
                  <a:gd name="connsiteY635" fmla="*/ 2101580 h 2812935"/>
                  <a:gd name="connsiteX636" fmla="*/ 36398 w 1404720"/>
                  <a:gd name="connsiteY636" fmla="*/ 2141948 h 2812935"/>
                  <a:gd name="connsiteX637" fmla="*/ 76766 w 1404720"/>
                  <a:gd name="connsiteY637" fmla="*/ 2182316 h 2812935"/>
                  <a:gd name="connsiteX638" fmla="*/ 117134 w 1404720"/>
                  <a:gd name="connsiteY638" fmla="*/ 2141948 h 2812935"/>
                  <a:gd name="connsiteX639" fmla="*/ 76766 w 1404720"/>
                  <a:gd name="connsiteY639" fmla="*/ 2101580 h 2812935"/>
                  <a:gd name="connsiteX640" fmla="*/ 1343312 w 1404720"/>
                  <a:gd name="connsiteY640" fmla="*/ 2015531 h 2812935"/>
                  <a:gd name="connsiteX641" fmla="*/ 1302944 w 1404720"/>
                  <a:gd name="connsiteY641" fmla="*/ 2055899 h 2812935"/>
                  <a:gd name="connsiteX642" fmla="*/ 1343312 w 1404720"/>
                  <a:gd name="connsiteY642" fmla="*/ 2096267 h 2812935"/>
                  <a:gd name="connsiteX643" fmla="*/ 1383680 w 1404720"/>
                  <a:gd name="connsiteY643" fmla="*/ 2055899 h 2812935"/>
                  <a:gd name="connsiteX644" fmla="*/ 1343312 w 1404720"/>
                  <a:gd name="connsiteY644" fmla="*/ 2015531 h 2812935"/>
                  <a:gd name="connsiteX645" fmla="*/ 1258874 w 1404720"/>
                  <a:gd name="connsiteY645" fmla="*/ 2015531 h 2812935"/>
                  <a:gd name="connsiteX646" fmla="*/ 1218506 w 1404720"/>
                  <a:gd name="connsiteY646" fmla="*/ 2055899 h 2812935"/>
                  <a:gd name="connsiteX647" fmla="*/ 1258874 w 1404720"/>
                  <a:gd name="connsiteY647" fmla="*/ 2096267 h 2812935"/>
                  <a:gd name="connsiteX648" fmla="*/ 1299242 w 1404720"/>
                  <a:gd name="connsiteY648" fmla="*/ 2055899 h 2812935"/>
                  <a:gd name="connsiteX649" fmla="*/ 1258874 w 1404720"/>
                  <a:gd name="connsiteY649" fmla="*/ 2015531 h 2812935"/>
                  <a:gd name="connsiteX650" fmla="*/ 1174438 w 1404720"/>
                  <a:gd name="connsiteY650" fmla="*/ 2015531 h 2812935"/>
                  <a:gd name="connsiteX651" fmla="*/ 1134070 w 1404720"/>
                  <a:gd name="connsiteY651" fmla="*/ 2055899 h 2812935"/>
                  <a:gd name="connsiteX652" fmla="*/ 1174438 w 1404720"/>
                  <a:gd name="connsiteY652" fmla="*/ 2096267 h 2812935"/>
                  <a:gd name="connsiteX653" fmla="*/ 1214806 w 1404720"/>
                  <a:gd name="connsiteY653" fmla="*/ 2055899 h 2812935"/>
                  <a:gd name="connsiteX654" fmla="*/ 1174438 w 1404720"/>
                  <a:gd name="connsiteY654" fmla="*/ 2015531 h 2812935"/>
                  <a:gd name="connsiteX655" fmla="*/ 1090002 w 1404720"/>
                  <a:gd name="connsiteY655" fmla="*/ 2015531 h 2812935"/>
                  <a:gd name="connsiteX656" fmla="*/ 1049634 w 1404720"/>
                  <a:gd name="connsiteY656" fmla="*/ 2055899 h 2812935"/>
                  <a:gd name="connsiteX657" fmla="*/ 1090002 w 1404720"/>
                  <a:gd name="connsiteY657" fmla="*/ 2096267 h 2812935"/>
                  <a:gd name="connsiteX658" fmla="*/ 1130370 w 1404720"/>
                  <a:gd name="connsiteY658" fmla="*/ 2055899 h 2812935"/>
                  <a:gd name="connsiteX659" fmla="*/ 1090002 w 1404720"/>
                  <a:gd name="connsiteY659" fmla="*/ 2015531 h 2812935"/>
                  <a:gd name="connsiteX660" fmla="*/ 1005565 w 1404720"/>
                  <a:gd name="connsiteY660" fmla="*/ 2015531 h 2812935"/>
                  <a:gd name="connsiteX661" fmla="*/ 965197 w 1404720"/>
                  <a:gd name="connsiteY661" fmla="*/ 2055899 h 2812935"/>
                  <a:gd name="connsiteX662" fmla="*/ 1005565 w 1404720"/>
                  <a:gd name="connsiteY662" fmla="*/ 2096267 h 2812935"/>
                  <a:gd name="connsiteX663" fmla="*/ 1045933 w 1404720"/>
                  <a:gd name="connsiteY663" fmla="*/ 2055899 h 2812935"/>
                  <a:gd name="connsiteX664" fmla="*/ 1005565 w 1404720"/>
                  <a:gd name="connsiteY664" fmla="*/ 2015531 h 2812935"/>
                  <a:gd name="connsiteX665" fmla="*/ 921129 w 1404720"/>
                  <a:gd name="connsiteY665" fmla="*/ 2015531 h 2812935"/>
                  <a:gd name="connsiteX666" fmla="*/ 880761 w 1404720"/>
                  <a:gd name="connsiteY666" fmla="*/ 2055899 h 2812935"/>
                  <a:gd name="connsiteX667" fmla="*/ 921129 w 1404720"/>
                  <a:gd name="connsiteY667" fmla="*/ 2096267 h 2812935"/>
                  <a:gd name="connsiteX668" fmla="*/ 961497 w 1404720"/>
                  <a:gd name="connsiteY668" fmla="*/ 2055899 h 2812935"/>
                  <a:gd name="connsiteX669" fmla="*/ 921129 w 1404720"/>
                  <a:gd name="connsiteY669" fmla="*/ 2015531 h 2812935"/>
                  <a:gd name="connsiteX670" fmla="*/ 836693 w 1404720"/>
                  <a:gd name="connsiteY670" fmla="*/ 2015531 h 2812935"/>
                  <a:gd name="connsiteX671" fmla="*/ 796325 w 1404720"/>
                  <a:gd name="connsiteY671" fmla="*/ 2055899 h 2812935"/>
                  <a:gd name="connsiteX672" fmla="*/ 836693 w 1404720"/>
                  <a:gd name="connsiteY672" fmla="*/ 2096267 h 2812935"/>
                  <a:gd name="connsiteX673" fmla="*/ 877061 w 1404720"/>
                  <a:gd name="connsiteY673" fmla="*/ 2055899 h 2812935"/>
                  <a:gd name="connsiteX674" fmla="*/ 836693 w 1404720"/>
                  <a:gd name="connsiteY674" fmla="*/ 2015531 h 2812935"/>
                  <a:gd name="connsiteX675" fmla="*/ 752256 w 1404720"/>
                  <a:gd name="connsiteY675" fmla="*/ 2015531 h 2812935"/>
                  <a:gd name="connsiteX676" fmla="*/ 711888 w 1404720"/>
                  <a:gd name="connsiteY676" fmla="*/ 2055899 h 2812935"/>
                  <a:gd name="connsiteX677" fmla="*/ 752256 w 1404720"/>
                  <a:gd name="connsiteY677" fmla="*/ 2096267 h 2812935"/>
                  <a:gd name="connsiteX678" fmla="*/ 792624 w 1404720"/>
                  <a:gd name="connsiteY678" fmla="*/ 2055899 h 2812935"/>
                  <a:gd name="connsiteX679" fmla="*/ 752256 w 1404720"/>
                  <a:gd name="connsiteY679" fmla="*/ 2015531 h 2812935"/>
                  <a:gd name="connsiteX680" fmla="*/ 667820 w 1404720"/>
                  <a:gd name="connsiteY680" fmla="*/ 2015531 h 2812935"/>
                  <a:gd name="connsiteX681" fmla="*/ 627452 w 1404720"/>
                  <a:gd name="connsiteY681" fmla="*/ 2055899 h 2812935"/>
                  <a:gd name="connsiteX682" fmla="*/ 667820 w 1404720"/>
                  <a:gd name="connsiteY682" fmla="*/ 2096267 h 2812935"/>
                  <a:gd name="connsiteX683" fmla="*/ 708188 w 1404720"/>
                  <a:gd name="connsiteY683" fmla="*/ 2055899 h 2812935"/>
                  <a:gd name="connsiteX684" fmla="*/ 667820 w 1404720"/>
                  <a:gd name="connsiteY684" fmla="*/ 2015531 h 2812935"/>
                  <a:gd name="connsiteX685" fmla="*/ 583384 w 1404720"/>
                  <a:gd name="connsiteY685" fmla="*/ 2015531 h 2812935"/>
                  <a:gd name="connsiteX686" fmla="*/ 543016 w 1404720"/>
                  <a:gd name="connsiteY686" fmla="*/ 2055899 h 2812935"/>
                  <a:gd name="connsiteX687" fmla="*/ 583384 w 1404720"/>
                  <a:gd name="connsiteY687" fmla="*/ 2096267 h 2812935"/>
                  <a:gd name="connsiteX688" fmla="*/ 623752 w 1404720"/>
                  <a:gd name="connsiteY688" fmla="*/ 2055899 h 2812935"/>
                  <a:gd name="connsiteX689" fmla="*/ 583384 w 1404720"/>
                  <a:gd name="connsiteY689" fmla="*/ 2015531 h 2812935"/>
                  <a:gd name="connsiteX690" fmla="*/ 498947 w 1404720"/>
                  <a:gd name="connsiteY690" fmla="*/ 2015531 h 2812935"/>
                  <a:gd name="connsiteX691" fmla="*/ 458579 w 1404720"/>
                  <a:gd name="connsiteY691" fmla="*/ 2055899 h 2812935"/>
                  <a:gd name="connsiteX692" fmla="*/ 498947 w 1404720"/>
                  <a:gd name="connsiteY692" fmla="*/ 2096267 h 2812935"/>
                  <a:gd name="connsiteX693" fmla="*/ 539315 w 1404720"/>
                  <a:gd name="connsiteY693" fmla="*/ 2055899 h 2812935"/>
                  <a:gd name="connsiteX694" fmla="*/ 498947 w 1404720"/>
                  <a:gd name="connsiteY694" fmla="*/ 2015531 h 2812935"/>
                  <a:gd name="connsiteX695" fmla="*/ 414511 w 1404720"/>
                  <a:gd name="connsiteY695" fmla="*/ 2015531 h 2812935"/>
                  <a:gd name="connsiteX696" fmla="*/ 374143 w 1404720"/>
                  <a:gd name="connsiteY696" fmla="*/ 2055899 h 2812935"/>
                  <a:gd name="connsiteX697" fmla="*/ 414511 w 1404720"/>
                  <a:gd name="connsiteY697" fmla="*/ 2096267 h 2812935"/>
                  <a:gd name="connsiteX698" fmla="*/ 454879 w 1404720"/>
                  <a:gd name="connsiteY698" fmla="*/ 2055899 h 2812935"/>
                  <a:gd name="connsiteX699" fmla="*/ 414511 w 1404720"/>
                  <a:gd name="connsiteY699" fmla="*/ 2015531 h 2812935"/>
                  <a:gd name="connsiteX700" fmla="*/ 330075 w 1404720"/>
                  <a:gd name="connsiteY700" fmla="*/ 2015531 h 2812935"/>
                  <a:gd name="connsiteX701" fmla="*/ 289707 w 1404720"/>
                  <a:gd name="connsiteY701" fmla="*/ 2055899 h 2812935"/>
                  <a:gd name="connsiteX702" fmla="*/ 330075 w 1404720"/>
                  <a:gd name="connsiteY702" fmla="*/ 2096267 h 2812935"/>
                  <a:gd name="connsiteX703" fmla="*/ 370443 w 1404720"/>
                  <a:gd name="connsiteY703" fmla="*/ 2055899 h 2812935"/>
                  <a:gd name="connsiteX704" fmla="*/ 330075 w 1404720"/>
                  <a:gd name="connsiteY704" fmla="*/ 2015531 h 2812935"/>
                  <a:gd name="connsiteX705" fmla="*/ 245639 w 1404720"/>
                  <a:gd name="connsiteY705" fmla="*/ 2015531 h 2812935"/>
                  <a:gd name="connsiteX706" fmla="*/ 205271 w 1404720"/>
                  <a:gd name="connsiteY706" fmla="*/ 2055899 h 2812935"/>
                  <a:gd name="connsiteX707" fmla="*/ 245639 w 1404720"/>
                  <a:gd name="connsiteY707" fmla="*/ 2096267 h 2812935"/>
                  <a:gd name="connsiteX708" fmla="*/ 286007 w 1404720"/>
                  <a:gd name="connsiteY708" fmla="*/ 2055899 h 2812935"/>
                  <a:gd name="connsiteX709" fmla="*/ 245639 w 1404720"/>
                  <a:gd name="connsiteY709" fmla="*/ 2015531 h 2812935"/>
                  <a:gd name="connsiteX710" fmla="*/ 161202 w 1404720"/>
                  <a:gd name="connsiteY710" fmla="*/ 2015531 h 2812935"/>
                  <a:gd name="connsiteX711" fmla="*/ 120834 w 1404720"/>
                  <a:gd name="connsiteY711" fmla="*/ 2055899 h 2812935"/>
                  <a:gd name="connsiteX712" fmla="*/ 161202 w 1404720"/>
                  <a:gd name="connsiteY712" fmla="*/ 2096267 h 2812935"/>
                  <a:gd name="connsiteX713" fmla="*/ 201570 w 1404720"/>
                  <a:gd name="connsiteY713" fmla="*/ 2055899 h 2812935"/>
                  <a:gd name="connsiteX714" fmla="*/ 161202 w 1404720"/>
                  <a:gd name="connsiteY714" fmla="*/ 2015531 h 2812935"/>
                  <a:gd name="connsiteX715" fmla="*/ 76766 w 1404720"/>
                  <a:gd name="connsiteY715" fmla="*/ 2015531 h 2812935"/>
                  <a:gd name="connsiteX716" fmla="*/ 36398 w 1404720"/>
                  <a:gd name="connsiteY716" fmla="*/ 2055899 h 2812935"/>
                  <a:gd name="connsiteX717" fmla="*/ 76766 w 1404720"/>
                  <a:gd name="connsiteY717" fmla="*/ 2096267 h 2812935"/>
                  <a:gd name="connsiteX718" fmla="*/ 117134 w 1404720"/>
                  <a:gd name="connsiteY718" fmla="*/ 2055899 h 2812935"/>
                  <a:gd name="connsiteX719" fmla="*/ 76766 w 1404720"/>
                  <a:gd name="connsiteY719" fmla="*/ 2015531 h 2812935"/>
                  <a:gd name="connsiteX720" fmla="*/ 1343312 w 1404720"/>
                  <a:gd name="connsiteY720" fmla="*/ 1929482 h 2812935"/>
                  <a:gd name="connsiteX721" fmla="*/ 1302944 w 1404720"/>
                  <a:gd name="connsiteY721" fmla="*/ 1969850 h 2812935"/>
                  <a:gd name="connsiteX722" fmla="*/ 1343312 w 1404720"/>
                  <a:gd name="connsiteY722" fmla="*/ 2010218 h 2812935"/>
                  <a:gd name="connsiteX723" fmla="*/ 1383680 w 1404720"/>
                  <a:gd name="connsiteY723" fmla="*/ 1969850 h 2812935"/>
                  <a:gd name="connsiteX724" fmla="*/ 1343312 w 1404720"/>
                  <a:gd name="connsiteY724" fmla="*/ 1929482 h 2812935"/>
                  <a:gd name="connsiteX725" fmla="*/ 1258874 w 1404720"/>
                  <a:gd name="connsiteY725" fmla="*/ 1929482 h 2812935"/>
                  <a:gd name="connsiteX726" fmla="*/ 1218506 w 1404720"/>
                  <a:gd name="connsiteY726" fmla="*/ 1969850 h 2812935"/>
                  <a:gd name="connsiteX727" fmla="*/ 1258874 w 1404720"/>
                  <a:gd name="connsiteY727" fmla="*/ 2010218 h 2812935"/>
                  <a:gd name="connsiteX728" fmla="*/ 1299242 w 1404720"/>
                  <a:gd name="connsiteY728" fmla="*/ 1969850 h 2812935"/>
                  <a:gd name="connsiteX729" fmla="*/ 1258874 w 1404720"/>
                  <a:gd name="connsiteY729" fmla="*/ 1929482 h 2812935"/>
                  <a:gd name="connsiteX730" fmla="*/ 1174438 w 1404720"/>
                  <a:gd name="connsiteY730" fmla="*/ 1929482 h 2812935"/>
                  <a:gd name="connsiteX731" fmla="*/ 1134070 w 1404720"/>
                  <a:gd name="connsiteY731" fmla="*/ 1969850 h 2812935"/>
                  <a:gd name="connsiteX732" fmla="*/ 1174438 w 1404720"/>
                  <a:gd name="connsiteY732" fmla="*/ 2010218 h 2812935"/>
                  <a:gd name="connsiteX733" fmla="*/ 1214806 w 1404720"/>
                  <a:gd name="connsiteY733" fmla="*/ 1969850 h 2812935"/>
                  <a:gd name="connsiteX734" fmla="*/ 1174438 w 1404720"/>
                  <a:gd name="connsiteY734" fmla="*/ 1929482 h 2812935"/>
                  <a:gd name="connsiteX735" fmla="*/ 1090002 w 1404720"/>
                  <a:gd name="connsiteY735" fmla="*/ 1929482 h 2812935"/>
                  <a:gd name="connsiteX736" fmla="*/ 1049634 w 1404720"/>
                  <a:gd name="connsiteY736" fmla="*/ 1969850 h 2812935"/>
                  <a:gd name="connsiteX737" fmla="*/ 1090002 w 1404720"/>
                  <a:gd name="connsiteY737" fmla="*/ 2010218 h 2812935"/>
                  <a:gd name="connsiteX738" fmla="*/ 1130370 w 1404720"/>
                  <a:gd name="connsiteY738" fmla="*/ 1969850 h 2812935"/>
                  <a:gd name="connsiteX739" fmla="*/ 1090002 w 1404720"/>
                  <a:gd name="connsiteY739" fmla="*/ 1929482 h 2812935"/>
                  <a:gd name="connsiteX740" fmla="*/ 1005565 w 1404720"/>
                  <a:gd name="connsiteY740" fmla="*/ 1929482 h 2812935"/>
                  <a:gd name="connsiteX741" fmla="*/ 965197 w 1404720"/>
                  <a:gd name="connsiteY741" fmla="*/ 1969850 h 2812935"/>
                  <a:gd name="connsiteX742" fmla="*/ 1005565 w 1404720"/>
                  <a:gd name="connsiteY742" fmla="*/ 2010218 h 2812935"/>
                  <a:gd name="connsiteX743" fmla="*/ 1045933 w 1404720"/>
                  <a:gd name="connsiteY743" fmla="*/ 1969850 h 2812935"/>
                  <a:gd name="connsiteX744" fmla="*/ 1005565 w 1404720"/>
                  <a:gd name="connsiteY744" fmla="*/ 1929482 h 2812935"/>
                  <a:gd name="connsiteX745" fmla="*/ 921129 w 1404720"/>
                  <a:gd name="connsiteY745" fmla="*/ 1929482 h 2812935"/>
                  <a:gd name="connsiteX746" fmla="*/ 880761 w 1404720"/>
                  <a:gd name="connsiteY746" fmla="*/ 1969850 h 2812935"/>
                  <a:gd name="connsiteX747" fmla="*/ 921129 w 1404720"/>
                  <a:gd name="connsiteY747" fmla="*/ 2010218 h 2812935"/>
                  <a:gd name="connsiteX748" fmla="*/ 961497 w 1404720"/>
                  <a:gd name="connsiteY748" fmla="*/ 1969850 h 2812935"/>
                  <a:gd name="connsiteX749" fmla="*/ 921129 w 1404720"/>
                  <a:gd name="connsiteY749" fmla="*/ 1929482 h 2812935"/>
                  <a:gd name="connsiteX750" fmla="*/ 836693 w 1404720"/>
                  <a:gd name="connsiteY750" fmla="*/ 1929482 h 2812935"/>
                  <a:gd name="connsiteX751" fmla="*/ 796325 w 1404720"/>
                  <a:gd name="connsiteY751" fmla="*/ 1969850 h 2812935"/>
                  <a:gd name="connsiteX752" fmla="*/ 836693 w 1404720"/>
                  <a:gd name="connsiteY752" fmla="*/ 2010218 h 2812935"/>
                  <a:gd name="connsiteX753" fmla="*/ 877061 w 1404720"/>
                  <a:gd name="connsiteY753" fmla="*/ 1969850 h 2812935"/>
                  <a:gd name="connsiteX754" fmla="*/ 836693 w 1404720"/>
                  <a:gd name="connsiteY754" fmla="*/ 1929482 h 2812935"/>
                  <a:gd name="connsiteX755" fmla="*/ 752256 w 1404720"/>
                  <a:gd name="connsiteY755" fmla="*/ 1929482 h 2812935"/>
                  <a:gd name="connsiteX756" fmla="*/ 711888 w 1404720"/>
                  <a:gd name="connsiteY756" fmla="*/ 1969850 h 2812935"/>
                  <a:gd name="connsiteX757" fmla="*/ 752256 w 1404720"/>
                  <a:gd name="connsiteY757" fmla="*/ 2010218 h 2812935"/>
                  <a:gd name="connsiteX758" fmla="*/ 792624 w 1404720"/>
                  <a:gd name="connsiteY758" fmla="*/ 1969850 h 2812935"/>
                  <a:gd name="connsiteX759" fmla="*/ 752256 w 1404720"/>
                  <a:gd name="connsiteY759" fmla="*/ 1929482 h 2812935"/>
                  <a:gd name="connsiteX760" fmla="*/ 667820 w 1404720"/>
                  <a:gd name="connsiteY760" fmla="*/ 1929482 h 2812935"/>
                  <a:gd name="connsiteX761" fmla="*/ 627452 w 1404720"/>
                  <a:gd name="connsiteY761" fmla="*/ 1969850 h 2812935"/>
                  <a:gd name="connsiteX762" fmla="*/ 667820 w 1404720"/>
                  <a:gd name="connsiteY762" fmla="*/ 2010218 h 2812935"/>
                  <a:gd name="connsiteX763" fmla="*/ 708188 w 1404720"/>
                  <a:gd name="connsiteY763" fmla="*/ 1969850 h 2812935"/>
                  <a:gd name="connsiteX764" fmla="*/ 667820 w 1404720"/>
                  <a:gd name="connsiteY764" fmla="*/ 1929482 h 2812935"/>
                  <a:gd name="connsiteX765" fmla="*/ 583384 w 1404720"/>
                  <a:gd name="connsiteY765" fmla="*/ 1929482 h 2812935"/>
                  <a:gd name="connsiteX766" fmla="*/ 543016 w 1404720"/>
                  <a:gd name="connsiteY766" fmla="*/ 1969850 h 2812935"/>
                  <a:gd name="connsiteX767" fmla="*/ 583384 w 1404720"/>
                  <a:gd name="connsiteY767" fmla="*/ 2010218 h 2812935"/>
                  <a:gd name="connsiteX768" fmla="*/ 623752 w 1404720"/>
                  <a:gd name="connsiteY768" fmla="*/ 1969850 h 2812935"/>
                  <a:gd name="connsiteX769" fmla="*/ 583384 w 1404720"/>
                  <a:gd name="connsiteY769" fmla="*/ 1929482 h 2812935"/>
                  <a:gd name="connsiteX770" fmla="*/ 498947 w 1404720"/>
                  <a:gd name="connsiteY770" fmla="*/ 1929482 h 2812935"/>
                  <a:gd name="connsiteX771" fmla="*/ 458579 w 1404720"/>
                  <a:gd name="connsiteY771" fmla="*/ 1969850 h 2812935"/>
                  <a:gd name="connsiteX772" fmla="*/ 498947 w 1404720"/>
                  <a:gd name="connsiteY772" fmla="*/ 2010218 h 2812935"/>
                  <a:gd name="connsiteX773" fmla="*/ 539315 w 1404720"/>
                  <a:gd name="connsiteY773" fmla="*/ 1969850 h 2812935"/>
                  <a:gd name="connsiteX774" fmla="*/ 498947 w 1404720"/>
                  <a:gd name="connsiteY774" fmla="*/ 1929482 h 2812935"/>
                  <a:gd name="connsiteX775" fmla="*/ 414511 w 1404720"/>
                  <a:gd name="connsiteY775" fmla="*/ 1929482 h 2812935"/>
                  <a:gd name="connsiteX776" fmla="*/ 374143 w 1404720"/>
                  <a:gd name="connsiteY776" fmla="*/ 1969850 h 2812935"/>
                  <a:gd name="connsiteX777" fmla="*/ 414511 w 1404720"/>
                  <a:gd name="connsiteY777" fmla="*/ 2010218 h 2812935"/>
                  <a:gd name="connsiteX778" fmla="*/ 454879 w 1404720"/>
                  <a:gd name="connsiteY778" fmla="*/ 1969850 h 2812935"/>
                  <a:gd name="connsiteX779" fmla="*/ 414511 w 1404720"/>
                  <a:gd name="connsiteY779" fmla="*/ 1929482 h 2812935"/>
                  <a:gd name="connsiteX780" fmla="*/ 330075 w 1404720"/>
                  <a:gd name="connsiteY780" fmla="*/ 1929482 h 2812935"/>
                  <a:gd name="connsiteX781" fmla="*/ 289707 w 1404720"/>
                  <a:gd name="connsiteY781" fmla="*/ 1969850 h 2812935"/>
                  <a:gd name="connsiteX782" fmla="*/ 330075 w 1404720"/>
                  <a:gd name="connsiteY782" fmla="*/ 2010218 h 2812935"/>
                  <a:gd name="connsiteX783" fmla="*/ 370443 w 1404720"/>
                  <a:gd name="connsiteY783" fmla="*/ 1969850 h 2812935"/>
                  <a:gd name="connsiteX784" fmla="*/ 330075 w 1404720"/>
                  <a:gd name="connsiteY784" fmla="*/ 1929482 h 2812935"/>
                  <a:gd name="connsiteX785" fmla="*/ 245639 w 1404720"/>
                  <a:gd name="connsiteY785" fmla="*/ 1929482 h 2812935"/>
                  <a:gd name="connsiteX786" fmla="*/ 205271 w 1404720"/>
                  <a:gd name="connsiteY786" fmla="*/ 1969850 h 2812935"/>
                  <a:gd name="connsiteX787" fmla="*/ 245639 w 1404720"/>
                  <a:gd name="connsiteY787" fmla="*/ 2010218 h 2812935"/>
                  <a:gd name="connsiteX788" fmla="*/ 286007 w 1404720"/>
                  <a:gd name="connsiteY788" fmla="*/ 1969850 h 2812935"/>
                  <a:gd name="connsiteX789" fmla="*/ 245639 w 1404720"/>
                  <a:gd name="connsiteY789" fmla="*/ 1929482 h 2812935"/>
                  <a:gd name="connsiteX790" fmla="*/ 161202 w 1404720"/>
                  <a:gd name="connsiteY790" fmla="*/ 1929482 h 2812935"/>
                  <a:gd name="connsiteX791" fmla="*/ 120834 w 1404720"/>
                  <a:gd name="connsiteY791" fmla="*/ 1969850 h 2812935"/>
                  <a:gd name="connsiteX792" fmla="*/ 161202 w 1404720"/>
                  <a:gd name="connsiteY792" fmla="*/ 2010218 h 2812935"/>
                  <a:gd name="connsiteX793" fmla="*/ 201570 w 1404720"/>
                  <a:gd name="connsiteY793" fmla="*/ 1969850 h 2812935"/>
                  <a:gd name="connsiteX794" fmla="*/ 161202 w 1404720"/>
                  <a:gd name="connsiteY794" fmla="*/ 1929482 h 2812935"/>
                  <a:gd name="connsiteX795" fmla="*/ 76766 w 1404720"/>
                  <a:gd name="connsiteY795" fmla="*/ 1929482 h 2812935"/>
                  <a:gd name="connsiteX796" fmla="*/ 36398 w 1404720"/>
                  <a:gd name="connsiteY796" fmla="*/ 1969850 h 2812935"/>
                  <a:gd name="connsiteX797" fmla="*/ 76766 w 1404720"/>
                  <a:gd name="connsiteY797" fmla="*/ 2010218 h 2812935"/>
                  <a:gd name="connsiteX798" fmla="*/ 117134 w 1404720"/>
                  <a:gd name="connsiteY798" fmla="*/ 1969850 h 2812935"/>
                  <a:gd name="connsiteX799" fmla="*/ 76766 w 1404720"/>
                  <a:gd name="connsiteY799" fmla="*/ 1929482 h 2812935"/>
                  <a:gd name="connsiteX800" fmla="*/ 1343312 w 1404720"/>
                  <a:gd name="connsiteY800" fmla="*/ 1843433 h 2812935"/>
                  <a:gd name="connsiteX801" fmla="*/ 1302944 w 1404720"/>
                  <a:gd name="connsiteY801" fmla="*/ 1883801 h 2812935"/>
                  <a:gd name="connsiteX802" fmla="*/ 1343312 w 1404720"/>
                  <a:gd name="connsiteY802" fmla="*/ 1924169 h 2812935"/>
                  <a:gd name="connsiteX803" fmla="*/ 1383680 w 1404720"/>
                  <a:gd name="connsiteY803" fmla="*/ 1883801 h 2812935"/>
                  <a:gd name="connsiteX804" fmla="*/ 1343312 w 1404720"/>
                  <a:gd name="connsiteY804" fmla="*/ 1843433 h 2812935"/>
                  <a:gd name="connsiteX805" fmla="*/ 1258874 w 1404720"/>
                  <a:gd name="connsiteY805" fmla="*/ 1843433 h 2812935"/>
                  <a:gd name="connsiteX806" fmla="*/ 1218506 w 1404720"/>
                  <a:gd name="connsiteY806" fmla="*/ 1883801 h 2812935"/>
                  <a:gd name="connsiteX807" fmla="*/ 1258874 w 1404720"/>
                  <a:gd name="connsiteY807" fmla="*/ 1924169 h 2812935"/>
                  <a:gd name="connsiteX808" fmla="*/ 1299242 w 1404720"/>
                  <a:gd name="connsiteY808" fmla="*/ 1883801 h 2812935"/>
                  <a:gd name="connsiteX809" fmla="*/ 1258874 w 1404720"/>
                  <a:gd name="connsiteY809" fmla="*/ 1843433 h 2812935"/>
                  <a:gd name="connsiteX810" fmla="*/ 1174438 w 1404720"/>
                  <a:gd name="connsiteY810" fmla="*/ 1843433 h 2812935"/>
                  <a:gd name="connsiteX811" fmla="*/ 1134070 w 1404720"/>
                  <a:gd name="connsiteY811" fmla="*/ 1883801 h 2812935"/>
                  <a:gd name="connsiteX812" fmla="*/ 1174438 w 1404720"/>
                  <a:gd name="connsiteY812" fmla="*/ 1924169 h 2812935"/>
                  <a:gd name="connsiteX813" fmla="*/ 1214806 w 1404720"/>
                  <a:gd name="connsiteY813" fmla="*/ 1883801 h 2812935"/>
                  <a:gd name="connsiteX814" fmla="*/ 1174438 w 1404720"/>
                  <a:gd name="connsiteY814" fmla="*/ 1843433 h 2812935"/>
                  <a:gd name="connsiteX815" fmla="*/ 1090002 w 1404720"/>
                  <a:gd name="connsiteY815" fmla="*/ 1843433 h 2812935"/>
                  <a:gd name="connsiteX816" fmla="*/ 1049634 w 1404720"/>
                  <a:gd name="connsiteY816" fmla="*/ 1883801 h 2812935"/>
                  <a:gd name="connsiteX817" fmla="*/ 1090002 w 1404720"/>
                  <a:gd name="connsiteY817" fmla="*/ 1924169 h 2812935"/>
                  <a:gd name="connsiteX818" fmla="*/ 1130370 w 1404720"/>
                  <a:gd name="connsiteY818" fmla="*/ 1883801 h 2812935"/>
                  <a:gd name="connsiteX819" fmla="*/ 1090002 w 1404720"/>
                  <a:gd name="connsiteY819" fmla="*/ 1843433 h 2812935"/>
                  <a:gd name="connsiteX820" fmla="*/ 1005565 w 1404720"/>
                  <a:gd name="connsiteY820" fmla="*/ 1843433 h 2812935"/>
                  <a:gd name="connsiteX821" fmla="*/ 965197 w 1404720"/>
                  <a:gd name="connsiteY821" fmla="*/ 1883801 h 2812935"/>
                  <a:gd name="connsiteX822" fmla="*/ 1005565 w 1404720"/>
                  <a:gd name="connsiteY822" fmla="*/ 1924169 h 2812935"/>
                  <a:gd name="connsiteX823" fmla="*/ 1045933 w 1404720"/>
                  <a:gd name="connsiteY823" fmla="*/ 1883801 h 2812935"/>
                  <a:gd name="connsiteX824" fmla="*/ 1005565 w 1404720"/>
                  <a:gd name="connsiteY824" fmla="*/ 1843433 h 2812935"/>
                  <a:gd name="connsiteX825" fmla="*/ 921129 w 1404720"/>
                  <a:gd name="connsiteY825" fmla="*/ 1843433 h 2812935"/>
                  <a:gd name="connsiteX826" fmla="*/ 880761 w 1404720"/>
                  <a:gd name="connsiteY826" fmla="*/ 1883801 h 2812935"/>
                  <a:gd name="connsiteX827" fmla="*/ 921129 w 1404720"/>
                  <a:gd name="connsiteY827" fmla="*/ 1924169 h 2812935"/>
                  <a:gd name="connsiteX828" fmla="*/ 961497 w 1404720"/>
                  <a:gd name="connsiteY828" fmla="*/ 1883801 h 2812935"/>
                  <a:gd name="connsiteX829" fmla="*/ 921129 w 1404720"/>
                  <a:gd name="connsiteY829" fmla="*/ 1843433 h 2812935"/>
                  <a:gd name="connsiteX830" fmla="*/ 836693 w 1404720"/>
                  <a:gd name="connsiteY830" fmla="*/ 1843433 h 2812935"/>
                  <a:gd name="connsiteX831" fmla="*/ 796325 w 1404720"/>
                  <a:gd name="connsiteY831" fmla="*/ 1883801 h 2812935"/>
                  <a:gd name="connsiteX832" fmla="*/ 836693 w 1404720"/>
                  <a:gd name="connsiteY832" fmla="*/ 1924169 h 2812935"/>
                  <a:gd name="connsiteX833" fmla="*/ 877061 w 1404720"/>
                  <a:gd name="connsiteY833" fmla="*/ 1883801 h 2812935"/>
                  <a:gd name="connsiteX834" fmla="*/ 836693 w 1404720"/>
                  <a:gd name="connsiteY834" fmla="*/ 1843433 h 2812935"/>
                  <a:gd name="connsiteX835" fmla="*/ 752256 w 1404720"/>
                  <a:gd name="connsiteY835" fmla="*/ 1843433 h 2812935"/>
                  <a:gd name="connsiteX836" fmla="*/ 711888 w 1404720"/>
                  <a:gd name="connsiteY836" fmla="*/ 1883801 h 2812935"/>
                  <a:gd name="connsiteX837" fmla="*/ 752256 w 1404720"/>
                  <a:gd name="connsiteY837" fmla="*/ 1924169 h 2812935"/>
                  <a:gd name="connsiteX838" fmla="*/ 792624 w 1404720"/>
                  <a:gd name="connsiteY838" fmla="*/ 1883801 h 2812935"/>
                  <a:gd name="connsiteX839" fmla="*/ 752256 w 1404720"/>
                  <a:gd name="connsiteY839" fmla="*/ 1843433 h 2812935"/>
                  <a:gd name="connsiteX840" fmla="*/ 667820 w 1404720"/>
                  <a:gd name="connsiteY840" fmla="*/ 1843433 h 2812935"/>
                  <a:gd name="connsiteX841" fmla="*/ 627452 w 1404720"/>
                  <a:gd name="connsiteY841" fmla="*/ 1883801 h 2812935"/>
                  <a:gd name="connsiteX842" fmla="*/ 667820 w 1404720"/>
                  <a:gd name="connsiteY842" fmla="*/ 1924169 h 2812935"/>
                  <a:gd name="connsiteX843" fmla="*/ 708188 w 1404720"/>
                  <a:gd name="connsiteY843" fmla="*/ 1883801 h 2812935"/>
                  <a:gd name="connsiteX844" fmla="*/ 667820 w 1404720"/>
                  <a:gd name="connsiteY844" fmla="*/ 1843433 h 2812935"/>
                  <a:gd name="connsiteX845" fmla="*/ 583384 w 1404720"/>
                  <a:gd name="connsiteY845" fmla="*/ 1843433 h 2812935"/>
                  <a:gd name="connsiteX846" fmla="*/ 543016 w 1404720"/>
                  <a:gd name="connsiteY846" fmla="*/ 1883801 h 2812935"/>
                  <a:gd name="connsiteX847" fmla="*/ 583384 w 1404720"/>
                  <a:gd name="connsiteY847" fmla="*/ 1924169 h 2812935"/>
                  <a:gd name="connsiteX848" fmla="*/ 623752 w 1404720"/>
                  <a:gd name="connsiteY848" fmla="*/ 1883801 h 2812935"/>
                  <a:gd name="connsiteX849" fmla="*/ 583384 w 1404720"/>
                  <a:gd name="connsiteY849" fmla="*/ 1843433 h 2812935"/>
                  <a:gd name="connsiteX850" fmla="*/ 498947 w 1404720"/>
                  <a:gd name="connsiteY850" fmla="*/ 1843433 h 2812935"/>
                  <a:gd name="connsiteX851" fmla="*/ 458579 w 1404720"/>
                  <a:gd name="connsiteY851" fmla="*/ 1883801 h 2812935"/>
                  <a:gd name="connsiteX852" fmla="*/ 498947 w 1404720"/>
                  <a:gd name="connsiteY852" fmla="*/ 1924169 h 2812935"/>
                  <a:gd name="connsiteX853" fmla="*/ 539315 w 1404720"/>
                  <a:gd name="connsiteY853" fmla="*/ 1883801 h 2812935"/>
                  <a:gd name="connsiteX854" fmla="*/ 498947 w 1404720"/>
                  <a:gd name="connsiteY854" fmla="*/ 1843433 h 2812935"/>
                  <a:gd name="connsiteX855" fmla="*/ 414511 w 1404720"/>
                  <a:gd name="connsiteY855" fmla="*/ 1843433 h 2812935"/>
                  <a:gd name="connsiteX856" fmla="*/ 374143 w 1404720"/>
                  <a:gd name="connsiteY856" fmla="*/ 1883801 h 2812935"/>
                  <a:gd name="connsiteX857" fmla="*/ 414511 w 1404720"/>
                  <a:gd name="connsiteY857" fmla="*/ 1924169 h 2812935"/>
                  <a:gd name="connsiteX858" fmla="*/ 454879 w 1404720"/>
                  <a:gd name="connsiteY858" fmla="*/ 1883801 h 2812935"/>
                  <a:gd name="connsiteX859" fmla="*/ 414511 w 1404720"/>
                  <a:gd name="connsiteY859" fmla="*/ 1843433 h 2812935"/>
                  <a:gd name="connsiteX860" fmla="*/ 330075 w 1404720"/>
                  <a:gd name="connsiteY860" fmla="*/ 1843433 h 2812935"/>
                  <a:gd name="connsiteX861" fmla="*/ 289707 w 1404720"/>
                  <a:gd name="connsiteY861" fmla="*/ 1883801 h 2812935"/>
                  <a:gd name="connsiteX862" fmla="*/ 330075 w 1404720"/>
                  <a:gd name="connsiteY862" fmla="*/ 1924169 h 2812935"/>
                  <a:gd name="connsiteX863" fmla="*/ 370443 w 1404720"/>
                  <a:gd name="connsiteY863" fmla="*/ 1883801 h 2812935"/>
                  <a:gd name="connsiteX864" fmla="*/ 330075 w 1404720"/>
                  <a:gd name="connsiteY864" fmla="*/ 1843433 h 2812935"/>
                  <a:gd name="connsiteX865" fmla="*/ 245639 w 1404720"/>
                  <a:gd name="connsiteY865" fmla="*/ 1843433 h 2812935"/>
                  <a:gd name="connsiteX866" fmla="*/ 205271 w 1404720"/>
                  <a:gd name="connsiteY866" fmla="*/ 1883801 h 2812935"/>
                  <a:gd name="connsiteX867" fmla="*/ 245639 w 1404720"/>
                  <a:gd name="connsiteY867" fmla="*/ 1924169 h 2812935"/>
                  <a:gd name="connsiteX868" fmla="*/ 286007 w 1404720"/>
                  <a:gd name="connsiteY868" fmla="*/ 1883801 h 2812935"/>
                  <a:gd name="connsiteX869" fmla="*/ 245639 w 1404720"/>
                  <a:gd name="connsiteY869" fmla="*/ 1843433 h 2812935"/>
                  <a:gd name="connsiteX870" fmla="*/ 161202 w 1404720"/>
                  <a:gd name="connsiteY870" fmla="*/ 1843433 h 2812935"/>
                  <a:gd name="connsiteX871" fmla="*/ 120834 w 1404720"/>
                  <a:gd name="connsiteY871" fmla="*/ 1883801 h 2812935"/>
                  <a:gd name="connsiteX872" fmla="*/ 161202 w 1404720"/>
                  <a:gd name="connsiteY872" fmla="*/ 1924169 h 2812935"/>
                  <a:gd name="connsiteX873" fmla="*/ 201570 w 1404720"/>
                  <a:gd name="connsiteY873" fmla="*/ 1883801 h 2812935"/>
                  <a:gd name="connsiteX874" fmla="*/ 161202 w 1404720"/>
                  <a:gd name="connsiteY874" fmla="*/ 1843433 h 2812935"/>
                  <a:gd name="connsiteX875" fmla="*/ 76766 w 1404720"/>
                  <a:gd name="connsiteY875" fmla="*/ 1843433 h 2812935"/>
                  <a:gd name="connsiteX876" fmla="*/ 36398 w 1404720"/>
                  <a:gd name="connsiteY876" fmla="*/ 1883801 h 2812935"/>
                  <a:gd name="connsiteX877" fmla="*/ 76766 w 1404720"/>
                  <a:gd name="connsiteY877" fmla="*/ 1924169 h 2812935"/>
                  <a:gd name="connsiteX878" fmla="*/ 117134 w 1404720"/>
                  <a:gd name="connsiteY878" fmla="*/ 1883801 h 2812935"/>
                  <a:gd name="connsiteX879" fmla="*/ 76766 w 1404720"/>
                  <a:gd name="connsiteY879" fmla="*/ 1843433 h 2812935"/>
                  <a:gd name="connsiteX880" fmla="*/ 1343312 w 1404720"/>
                  <a:gd name="connsiteY880" fmla="*/ 1757383 h 2812935"/>
                  <a:gd name="connsiteX881" fmla="*/ 1302944 w 1404720"/>
                  <a:gd name="connsiteY881" fmla="*/ 1797751 h 2812935"/>
                  <a:gd name="connsiteX882" fmla="*/ 1343312 w 1404720"/>
                  <a:gd name="connsiteY882" fmla="*/ 1838119 h 2812935"/>
                  <a:gd name="connsiteX883" fmla="*/ 1383680 w 1404720"/>
                  <a:gd name="connsiteY883" fmla="*/ 1797751 h 2812935"/>
                  <a:gd name="connsiteX884" fmla="*/ 1343312 w 1404720"/>
                  <a:gd name="connsiteY884" fmla="*/ 1757383 h 2812935"/>
                  <a:gd name="connsiteX885" fmla="*/ 1258874 w 1404720"/>
                  <a:gd name="connsiteY885" fmla="*/ 1757383 h 2812935"/>
                  <a:gd name="connsiteX886" fmla="*/ 1218506 w 1404720"/>
                  <a:gd name="connsiteY886" fmla="*/ 1797751 h 2812935"/>
                  <a:gd name="connsiteX887" fmla="*/ 1258874 w 1404720"/>
                  <a:gd name="connsiteY887" fmla="*/ 1838119 h 2812935"/>
                  <a:gd name="connsiteX888" fmla="*/ 1299242 w 1404720"/>
                  <a:gd name="connsiteY888" fmla="*/ 1797751 h 2812935"/>
                  <a:gd name="connsiteX889" fmla="*/ 1258874 w 1404720"/>
                  <a:gd name="connsiteY889" fmla="*/ 1757383 h 2812935"/>
                  <a:gd name="connsiteX890" fmla="*/ 1174438 w 1404720"/>
                  <a:gd name="connsiteY890" fmla="*/ 1757383 h 2812935"/>
                  <a:gd name="connsiteX891" fmla="*/ 1134070 w 1404720"/>
                  <a:gd name="connsiteY891" fmla="*/ 1797751 h 2812935"/>
                  <a:gd name="connsiteX892" fmla="*/ 1174438 w 1404720"/>
                  <a:gd name="connsiteY892" fmla="*/ 1838119 h 2812935"/>
                  <a:gd name="connsiteX893" fmla="*/ 1214806 w 1404720"/>
                  <a:gd name="connsiteY893" fmla="*/ 1797751 h 2812935"/>
                  <a:gd name="connsiteX894" fmla="*/ 1174438 w 1404720"/>
                  <a:gd name="connsiteY894" fmla="*/ 1757383 h 2812935"/>
                  <a:gd name="connsiteX895" fmla="*/ 1090002 w 1404720"/>
                  <a:gd name="connsiteY895" fmla="*/ 1757383 h 2812935"/>
                  <a:gd name="connsiteX896" fmla="*/ 1049634 w 1404720"/>
                  <a:gd name="connsiteY896" fmla="*/ 1797751 h 2812935"/>
                  <a:gd name="connsiteX897" fmla="*/ 1090002 w 1404720"/>
                  <a:gd name="connsiteY897" fmla="*/ 1838119 h 2812935"/>
                  <a:gd name="connsiteX898" fmla="*/ 1130370 w 1404720"/>
                  <a:gd name="connsiteY898" fmla="*/ 1797751 h 2812935"/>
                  <a:gd name="connsiteX899" fmla="*/ 1090002 w 1404720"/>
                  <a:gd name="connsiteY899" fmla="*/ 1757383 h 2812935"/>
                  <a:gd name="connsiteX900" fmla="*/ 1005565 w 1404720"/>
                  <a:gd name="connsiteY900" fmla="*/ 1757383 h 2812935"/>
                  <a:gd name="connsiteX901" fmla="*/ 965197 w 1404720"/>
                  <a:gd name="connsiteY901" fmla="*/ 1797751 h 2812935"/>
                  <a:gd name="connsiteX902" fmla="*/ 1005565 w 1404720"/>
                  <a:gd name="connsiteY902" fmla="*/ 1838119 h 2812935"/>
                  <a:gd name="connsiteX903" fmla="*/ 1045933 w 1404720"/>
                  <a:gd name="connsiteY903" fmla="*/ 1797751 h 2812935"/>
                  <a:gd name="connsiteX904" fmla="*/ 1005565 w 1404720"/>
                  <a:gd name="connsiteY904" fmla="*/ 1757383 h 2812935"/>
                  <a:gd name="connsiteX905" fmla="*/ 921129 w 1404720"/>
                  <a:gd name="connsiteY905" fmla="*/ 1757383 h 2812935"/>
                  <a:gd name="connsiteX906" fmla="*/ 880761 w 1404720"/>
                  <a:gd name="connsiteY906" fmla="*/ 1797751 h 2812935"/>
                  <a:gd name="connsiteX907" fmla="*/ 921129 w 1404720"/>
                  <a:gd name="connsiteY907" fmla="*/ 1838119 h 2812935"/>
                  <a:gd name="connsiteX908" fmla="*/ 961497 w 1404720"/>
                  <a:gd name="connsiteY908" fmla="*/ 1797751 h 2812935"/>
                  <a:gd name="connsiteX909" fmla="*/ 921129 w 1404720"/>
                  <a:gd name="connsiteY909" fmla="*/ 1757383 h 2812935"/>
                  <a:gd name="connsiteX910" fmla="*/ 836693 w 1404720"/>
                  <a:gd name="connsiteY910" fmla="*/ 1757383 h 2812935"/>
                  <a:gd name="connsiteX911" fmla="*/ 796325 w 1404720"/>
                  <a:gd name="connsiteY911" fmla="*/ 1797751 h 2812935"/>
                  <a:gd name="connsiteX912" fmla="*/ 836693 w 1404720"/>
                  <a:gd name="connsiteY912" fmla="*/ 1838119 h 2812935"/>
                  <a:gd name="connsiteX913" fmla="*/ 877061 w 1404720"/>
                  <a:gd name="connsiteY913" fmla="*/ 1797751 h 2812935"/>
                  <a:gd name="connsiteX914" fmla="*/ 836693 w 1404720"/>
                  <a:gd name="connsiteY914" fmla="*/ 1757383 h 2812935"/>
                  <a:gd name="connsiteX915" fmla="*/ 752256 w 1404720"/>
                  <a:gd name="connsiteY915" fmla="*/ 1757383 h 2812935"/>
                  <a:gd name="connsiteX916" fmla="*/ 711888 w 1404720"/>
                  <a:gd name="connsiteY916" fmla="*/ 1797751 h 2812935"/>
                  <a:gd name="connsiteX917" fmla="*/ 752256 w 1404720"/>
                  <a:gd name="connsiteY917" fmla="*/ 1838119 h 2812935"/>
                  <a:gd name="connsiteX918" fmla="*/ 792624 w 1404720"/>
                  <a:gd name="connsiteY918" fmla="*/ 1797751 h 2812935"/>
                  <a:gd name="connsiteX919" fmla="*/ 752256 w 1404720"/>
                  <a:gd name="connsiteY919" fmla="*/ 1757383 h 2812935"/>
                  <a:gd name="connsiteX920" fmla="*/ 667820 w 1404720"/>
                  <a:gd name="connsiteY920" fmla="*/ 1757383 h 2812935"/>
                  <a:gd name="connsiteX921" fmla="*/ 627452 w 1404720"/>
                  <a:gd name="connsiteY921" fmla="*/ 1797751 h 2812935"/>
                  <a:gd name="connsiteX922" fmla="*/ 667820 w 1404720"/>
                  <a:gd name="connsiteY922" fmla="*/ 1838119 h 2812935"/>
                  <a:gd name="connsiteX923" fmla="*/ 708188 w 1404720"/>
                  <a:gd name="connsiteY923" fmla="*/ 1797751 h 2812935"/>
                  <a:gd name="connsiteX924" fmla="*/ 667820 w 1404720"/>
                  <a:gd name="connsiteY924" fmla="*/ 1757383 h 2812935"/>
                  <a:gd name="connsiteX925" fmla="*/ 583384 w 1404720"/>
                  <a:gd name="connsiteY925" fmla="*/ 1757383 h 2812935"/>
                  <a:gd name="connsiteX926" fmla="*/ 543016 w 1404720"/>
                  <a:gd name="connsiteY926" fmla="*/ 1797751 h 2812935"/>
                  <a:gd name="connsiteX927" fmla="*/ 583384 w 1404720"/>
                  <a:gd name="connsiteY927" fmla="*/ 1838119 h 2812935"/>
                  <a:gd name="connsiteX928" fmla="*/ 623752 w 1404720"/>
                  <a:gd name="connsiteY928" fmla="*/ 1797751 h 2812935"/>
                  <a:gd name="connsiteX929" fmla="*/ 583384 w 1404720"/>
                  <a:gd name="connsiteY929" fmla="*/ 1757383 h 2812935"/>
                  <a:gd name="connsiteX930" fmla="*/ 498947 w 1404720"/>
                  <a:gd name="connsiteY930" fmla="*/ 1757383 h 2812935"/>
                  <a:gd name="connsiteX931" fmla="*/ 458579 w 1404720"/>
                  <a:gd name="connsiteY931" fmla="*/ 1797751 h 2812935"/>
                  <a:gd name="connsiteX932" fmla="*/ 498947 w 1404720"/>
                  <a:gd name="connsiteY932" fmla="*/ 1838119 h 2812935"/>
                  <a:gd name="connsiteX933" fmla="*/ 539315 w 1404720"/>
                  <a:gd name="connsiteY933" fmla="*/ 1797751 h 2812935"/>
                  <a:gd name="connsiteX934" fmla="*/ 498947 w 1404720"/>
                  <a:gd name="connsiteY934" fmla="*/ 1757383 h 2812935"/>
                  <a:gd name="connsiteX935" fmla="*/ 414511 w 1404720"/>
                  <a:gd name="connsiteY935" fmla="*/ 1757383 h 2812935"/>
                  <a:gd name="connsiteX936" fmla="*/ 374143 w 1404720"/>
                  <a:gd name="connsiteY936" fmla="*/ 1797751 h 2812935"/>
                  <a:gd name="connsiteX937" fmla="*/ 414511 w 1404720"/>
                  <a:gd name="connsiteY937" fmla="*/ 1838119 h 2812935"/>
                  <a:gd name="connsiteX938" fmla="*/ 454879 w 1404720"/>
                  <a:gd name="connsiteY938" fmla="*/ 1797751 h 2812935"/>
                  <a:gd name="connsiteX939" fmla="*/ 414511 w 1404720"/>
                  <a:gd name="connsiteY939" fmla="*/ 1757383 h 2812935"/>
                  <a:gd name="connsiteX940" fmla="*/ 330075 w 1404720"/>
                  <a:gd name="connsiteY940" fmla="*/ 1757383 h 2812935"/>
                  <a:gd name="connsiteX941" fmla="*/ 289707 w 1404720"/>
                  <a:gd name="connsiteY941" fmla="*/ 1797751 h 2812935"/>
                  <a:gd name="connsiteX942" fmla="*/ 330075 w 1404720"/>
                  <a:gd name="connsiteY942" fmla="*/ 1838119 h 2812935"/>
                  <a:gd name="connsiteX943" fmla="*/ 370443 w 1404720"/>
                  <a:gd name="connsiteY943" fmla="*/ 1797751 h 2812935"/>
                  <a:gd name="connsiteX944" fmla="*/ 330075 w 1404720"/>
                  <a:gd name="connsiteY944" fmla="*/ 1757383 h 2812935"/>
                  <a:gd name="connsiteX945" fmla="*/ 245639 w 1404720"/>
                  <a:gd name="connsiteY945" fmla="*/ 1757383 h 2812935"/>
                  <a:gd name="connsiteX946" fmla="*/ 205271 w 1404720"/>
                  <a:gd name="connsiteY946" fmla="*/ 1797751 h 2812935"/>
                  <a:gd name="connsiteX947" fmla="*/ 245639 w 1404720"/>
                  <a:gd name="connsiteY947" fmla="*/ 1838119 h 2812935"/>
                  <a:gd name="connsiteX948" fmla="*/ 286007 w 1404720"/>
                  <a:gd name="connsiteY948" fmla="*/ 1797751 h 2812935"/>
                  <a:gd name="connsiteX949" fmla="*/ 245639 w 1404720"/>
                  <a:gd name="connsiteY949" fmla="*/ 1757383 h 2812935"/>
                  <a:gd name="connsiteX950" fmla="*/ 161202 w 1404720"/>
                  <a:gd name="connsiteY950" fmla="*/ 1757383 h 2812935"/>
                  <a:gd name="connsiteX951" fmla="*/ 120834 w 1404720"/>
                  <a:gd name="connsiteY951" fmla="*/ 1797751 h 2812935"/>
                  <a:gd name="connsiteX952" fmla="*/ 161202 w 1404720"/>
                  <a:gd name="connsiteY952" fmla="*/ 1838119 h 2812935"/>
                  <a:gd name="connsiteX953" fmla="*/ 201570 w 1404720"/>
                  <a:gd name="connsiteY953" fmla="*/ 1797751 h 2812935"/>
                  <a:gd name="connsiteX954" fmla="*/ 161202 w 1404720"/>
                  <a:gd name="connsiteY954" fmla="*/ 1757383 h 2812935"/>
                  <a:gd name="connsiteX955" fmla="*/ 76766 w 1404720"/>
                  <a:gd name="connsiteY955" fmla="*/ 1757383 h 2812935"/>
                  <a:gd name="connsiteX956" fmla="*/ 36398 w 1404720"/>
                  <a:gd name="connsiteY956" fmla="*/ 1797751 h 2812935"/>
                  <a:gd name="connsiteX957" fmla="*/ 76766 w 1404720"/>
                  <a:gd name="connsiteY957" fmla="*/ 1838119 h 2812935"/>
                  <a:gd name="connsiteX958" fmla="*/ 117134 w 1404720"/>
                  <a:gd name="connsiteY958" fmla="*/ 1797751 h 2812935"/>
                  <a:gd name="connsiteX959" fmla="*/ 76766 w 1404720"/>
                  <a:gd name="connsiteY959" fmla="*/ 1757383 h 2812935"/>
                  <a:gd name="connsiteX960" fmla="*/ 1343312 w 1404720"/>
                  <a:gd name="connsiteY960" fmla="*/ 1671334 h 2812935"/>
                  <a:gd name="connsiteX961" fmla="*/ 1302944 w 1404720"/>
                  <a:gd name="connsiteY961" fmla="*/ 1711702 h 2812935"/>
                  <a:gd name="connsiteX962" fmla="*/ 1343312 w 1404720"/>
                  <a:gd name="connsiteY962" fmla="*/ 1752070 h 2812935"/>
                  <a:gd name="connsiteX963" fmla="*/ 1383680 w 1404720"/>
                  <a:gd name="connsiteY963" fmla="*/ 1711702 h 2812935"/>
                  <a:gd name="connsiteX964" fmla="*/ 1343312 w 1404720"/>
                  <a:gd name="connsiteY964" fmla="*/ 1671334 h 2812935"/>
                  <a:gd name="connsiteX965" fmla="*/ 1258874 w 1404720"/>
                  <a:gd name="connsiteY965" fmla="*/ 1671334 h 2812935"/>
                  <a:gd name="connsiteX966" fmla="*/ 1218506 w 1404720"/>
                  <a:gd name="connsiteY966" fmla="*/ 1711702 h 2812935"/>
                  <a:gd name="connsiteX967" fmla="*/ 1258874 w 1404720"/>
                  <a:gd name="connsiteY967" fmla="*/ 1752070 h 2812935"/>
                  <a:gd name="connsiteX968" fmla="*/ 1299242 w 1404720"/>
                  <a:gd name="connsiteY968" fmla="*/ 1711702 h 2812935"/>
                  <a:gd name="connsiteX969" fmla="*/ 1258874 w 1404720"/>
                  <a:gd name="connsiteY969" fmla="*/ 1671334 h 2812935"/>
                  <a:gd name="connsiteX970" fmla="*/ 1174438 w 1404720"/>
                  <a:gd name="connsiteY970" fmla="*/ 1671334 h 2812935"/>
                  <a:gd name="connsiteX971" fmla="*/ 1134070 w 1404720"/>
                  <a:gd name="connsiteY971" fmla="*/ 1711702 h 2812935"/>
                  <a:gd name="connsiteX972" fmla="*/ 1174438 w 1404720"/>
                  <a:gd name="connsiteY972" fmla="*/ 1752070 h 2812935"/>
                  <a:gd name="connsiteX973" fmla="*/ 1214806 w 1404720"/>
                  <a:gd name="connsiteY973" fmla="*/ 1711702 h 2812935"/>
                  <a:gd name="connsiteX974" fmla="*/ 1174438 w 1404720"/>
                  <a:gd name="connsiteY974" fmla="*/ 1671334 h 2812935"/>
                  <a:gd name="connsiteX975" fmla="*/ 1090002 w 1404720"/>
                  <a:gd name="connsiteY975" fmla="*/ 1671334 h 2812935"/>
                  <a:gd name="connsiteX976" fmla="*/ 1049634 w 1404720"/>
                  <a:gd name="connsiteY976" fmla="*/ 1711702 h 2812935"/>
                  <a:gd name="connsiteX977" fmla="*/ 1090002 w 1404720"/>
                  <a:gd name="connsiteY977" fmla="*/ 1752070 h 2812935"/>
                  <a:gd name="connsiteX978" fmla="*/ 1130370 w 1404720"/>
                  <a:gd name="connsiteY978" fmla="*/ 1711702 h 2812935"/>
                  <a:gd name="connsiteX979" fmla="*/ 1090002 w 1404720"/>
                  <a:gd name="connsiteY979" fmla="*/ 1671334 h 2812935"/>
                  <a:gd name="connsiteX980" fmla="*/ 1005565 w 1404720"/>
                  <a:gd name="connsiteY980" fmla="*/ 1671334 h 2812935"/>
                  <a:gd name="connsiteX981" fmla="*/ 965197 w 1404720"/>
                  <a:gd name="connsiteY981" fmla="*/ 1711702 h 2812935"/>
                  <a:gd name="connsiteX982" fmla="*/ 1005565 w 1404720"/>
                  <a:gd name="connsiteY982" fmla="*/ 1752070 h 2812935"/>
                  <a:gd name="connsiteX983" fmla="*/ 1045933 w 1404720"/>
                  <a:gd name="connsiteY983" fmla="*/ 1711702 h 2812935"/>
                  <a:gd name="connsiteX984" fmla="*/ 1005565 w 1404720"/>
                  <a:gd name="connsiteY984" fmla="*/ 1671334 h 2812935"/>
                  <a:gd name="connsiteX985" fmla="*/ 921129 w 1404720"/>
                  <a:gd name="connsiteY985" fmla="*/ 1671334 h 2812935"/>
                  <a:gd name="connsiteX986" fmla="*/ 880761 w 1404720"/>
                  <a:gd name="connsiteY986" fmla="*/ 1711702 h 2812935"/>
                  <a:gd name="connsiteX987" fmla="*/ 921129 w 1404720"/>
                  <a:gd name="connsiteY987" fmla="*/ 1752070 h 2812935"/>
                  <a:gd name="connsiteX988" fmla="*/ 961497 w 1404720"/>
                  <a:gd name="connsiteY988" fmla="*/ 1711702 h 2812935"/>
                  <a:gd name="connsiteX989" fmla="*/ 921129 w 1404720"/>
                  <a:gd name="connsiteY989" fmla="*/ 1671334 h 2812935"/>
                  <a:gd name="connsiteX990" fmla="*/ 836693 w 1404720"/>
                  <a:gd name="connsiteY990" fmla="*/ 1671334 h 2812935"/>
                  <a:gd name="connsiteX991" fmla="*/ 796325 w 1404720"/>
                  <a:gd name="connsiteY991" fmla="*/ 1711702 h 2812935"/>
                  <a:gd name="connsiteX992" fmla="*/ 836693 w 1404720"/>
                  <a:gd name="connsiteY992" fmla="*/ 1752070 h 2812935"/>
                  <a:gd name="connsiteX993" fmla="*/ 877061 w 1404720"/>
                  <a:gd name="connsiteY993" fmla="*/ 1711702 h 2812935"/>
                  <a:gd name="connsiteX994" fmla="*/ 836693 w 1404720"/>
                  <a:gd name="connsiteY994" fmla="*/ 1671334 h 2812935"/>
                  <a:gd name="connsiteX995" fmla="*/ 752256 w 1404720"/>
                  <a:gd name="connsiteY995" fmla="*/ 1671334 h 2812935"/>
                  <a:gd name="connsiteX996" fmla="*/ 711888 w 1404720"/>
                  <a:gd name="connsiteY996" fmla="*/ 1711702 h 2812935"/>
                  <a:gd name="connsiteX997" fmla="*/ 752256 w 1404720"/>
                  <a:gd name="connsiteY997" fmla="*/ 1752070 h 2812935"/>
                  <a:gd name="connsiteX998" fmla="*/ 792624 w 1404720"/>
                  <a:gd name="connsiteY998" fmla="*/ 1711702 h 2812935"/>
                  <a:gd name="connsiteX999" fmla="*/ 752256 w 1404720"/>
                  <a:gd name="connsiteY999" fmla="*/ 1671334 h 2812935"/>
                  <a:gd name="connsiteX1000" fmla="*/ 667820 w 1404720"/>
                  <a:gd name="connsiteY1000" fmla="*/ 1671334 h 2812935"/>
                  <a:gd name="connsiteX1001" fmla="*/ 627452 w 1404720"/>
                  <a:gd name="connsiteY1001" fmla="*/ 1711702 h 2812935"/>
                  <a:gd name="connsiteX1002" fmla="*/ 667820 w 1404720"/>
                  <a:gd name="connsiteY1002" fmla="*/ 1752070 h 2812935"/>
                  <a:gd name="connsiteX1003" fmla="*/ 708188 w 1404720"/>
                  <a:gd name="connsiteY1003" fmla="*/ 1711702 h 2812935"/>
                  <a:gd name="connsiteX1004" fmla="*/ 667820 w 1404720"/>
                  <a:gd name="connsiteY1004" fmla="*/ 1671334 h 2812935"/>
                  <a:gd name="connsiteX1005" fmla="*/ 583384 w 1404720"/>
                  <a:gd name="connsiteY1005" fmla="*/ 1671334 h 2812935"/>
                  <a:gd name="connsiteX1006" fmla="*/ 543016 w 1404720"/>
                  <a:gd name="connsiteY1006" fmla="*/ 1711702 h 2812935"/>
                  <a:gd name="connsiteX1007" fmla="*/ 583384 w 1404720"/>
                  <a:gd name="connsiteY1007" fmla="*/ 1752070 h 2812935"/>
                  <a:gd name="connsiteX1008" fmla="*/ 623752 w 1404720"/>
                  <a:gd name="connsiteY1008" fmla="*/ 1711702 h 2812935"/>
                  <a:gd name="connsiteX1009" fmla="*/ 583384 w 1404720"/>
                  <a:gd name="connsiteY1009" fmla="*/ 1671334 h 2812935"/>
                  <a:gd name="connsiteX1010" fmla="*/ 498947 w 1404720"/>
                  <a:gd name="connsiteY1010" fmla="*/ 1671334 h 2812935"/>
                  <a:gd name="connsiteX1011" fmla="*/ 458579 w 1404720"/>
                  <a:gd name="connsiteY1011" fmla="*/ 1711702 h 2812935"/>
                  <a:gd name="connsiteX1012" fmla="*/ 498947 w 1404720"/>
                  <a:gd name="connsiteY1012" fmla="*/ 1752070 h 2812935"/>
                  <a:gd name="connsiteX1013" fmla="*/ 539315 w 1404720"/>
                  <a:gd name="connsiteY1013" fmla="*/ 1711702 h 2812935"/>
                  <a:gd name="connsiteX1014" fmla="*/ 498947 w 1404720"/>
                  <a:gd name="connsiteY1014" fmla="*/ 1671334 h 2812935"/>
                  <a:gd name="connsiteX1015" fmla="*/ 414511 w 1404720"/>
                  <a:gd name="connsiteY1015" fmla="*/ 1671334 h 2812935"/>
                  <a:gd name="connsiteX1016" fmla="*/ 374143 w 1404720"/>
                  <a:gd name="connsiteY1016" fmla="*/ 1711702 h 2812935"/>
                  <a:gd name="connsiteX1017" fmla="*/ 414511 w 1404720"/>
                  <a:gd name="connsiteY1017" fmla="*/ 1752070 h 2812935"/>
                  <a:gd name="connsiteX1018" fmla="*/ 454879 w 1404720"/>
                  <a:gd name="connsiteY1018" fmla="*/ 1711702 h 2812935"/>
                  <a:gd name="connsiteX1019" fmla="*/ 414511 w 1404720"/>
                  <a:gd name="connsiteY1019" fmla="*/ 1671334 h 2812935"/>
                  <a:gd name="connsiteX1020" fmla="*/ 330075 w 1404720"/>
                  <a:gd name="connsiteY1020" fmla="*/ 1671334 h 2812935"/>
                  <a:gd name="connsiteX1021" fmla="*/ 289707 w 1404720"/>
                  <a:gd name="connsiteY1021" fmla="*/ 1711702 h 2812935"/>
                  <a:gd name="connsiteX1022" fmla="*/ 330075 w 1404720"/>
                  <a:gd name="connsiteY1022" fmla="*/ 1752070 h 2812935"/>
                  <a:gd name="connsiteX1023" fmla="*/ 370443 w 1404720"/>
                  <a:gd name="connsiteY1023" fmla="*/ 1711702 h 2812935"/>
                  <a:gd name="connsiteX1024" fmla="*/ 330075 w 1404720"/>
                  <a:gd name="connsiteY1024" fmla="*/ 1671334 h 2812935"/>
                  <a:gd name="connsiteX1025" fmla="*/ 245639 w 1404720"/>
                  <a:gd name="connsiteY1025" fmla="*/ 1671334 h 2812935"/>
                  <a:gd name="connsiteX1026" fmla="*/ 205271 w 1404720"/>
                  <a:gd name="connsiteY1026" fmla="*/ 1711702 h 2812935"/>
                  <a:gd name="connsiteX1027" fmla="*/ 245639 w 1404720"/>
                  <a:gd name="connsiteY1027" fmla="*/ 1752070 h 2812935"/>
                  <a:gd name="connsiteX1028" fmla="*/ 286007 w 1404720"/>
                  <a:gd name="connsiteY1028" fmla="*/ 1711702 h 2812935"/>
                  <a:gd name="connsiteX1029" fmla="*/ 245639 w 1404720"/>
                  <a:gd name="connsiteY1029" fmla="*/ 1671334 h 2812935"/>
                  <a:gd name="connsiteX1030" fmla="*/ 161202 w 1404720"/>
                  <a:gd name="connsiteY1030" fmla="*/ 1671334 h 2812935"/>
                  <a:gd name="connsiteX1031" fmla="*/ 120834 w 1404720"/>
                  <a:gd name="connsiteY1031" fmla="*/ 1711702 h 2812935"/>
                  <a:gd name="connsiteX1032" fmla="*/ 161202 w 1404720"/>
                  <a:gd name="connsiteY1032" fmla="*/ 1752070 h 2812935"/>
                  <a:gd name="connsiteX1033" fmla="*/ 201570 w 1404720"/>
                  <a:gd name="connsiteY1033" fmla="*/ 1711702 h 2812935"/>
                  <a:gd name="connsiteX1034" fmla="*/ 161202 w 1404720"/>
                  <a:gd name="connsiteY1034" fmla="*/ 1671334 h 2812935"/>
                  <a:gd name="connsiteX1035" fmla="*/ 76766 w 1404720"/>
                  <a:gd name="connsiteY1035" fmla="*/ 1671334 h 2812935"/>
                  <a:gd name="connsiteX1036" fmla="*/ 36398 w 1404720"/>
                  <a:gd name="connsiteY1036" fmla="*/ 1711702 h 2812935"/>
                  <a:gd name="connsiteX1037" fmla="*/ 76766 w 1404720"/>
                  <a:gd name="connsiteY1037" fmla="*/ 1752070 h 2812935"/>
                  <a:gd name="connsiteX1038" fmla="*/ 117134 w 1404720"/>
                  <a:gd name="connsiteY1038" fmla="*/ 1711702 h 2812935"/>
                  <a:gd name="connsiteX1039" fmla="*/ 76766 w 1404720"/>
                  <a:gd name="connsiteY1039" fmla="*/ 1671334 h 2812935"/>
                  <a:gd name="connsiteX1040" fmla="*/ 1343312 w 1404720"/>
                  <a:gd name="connsiteY1040" fmla="*/ 1585285 h 2812935"/>
                  <a:gd name="connsiteX1041" fmla="*/ 1302944 w 1404720"/>
                  <a:gd name="connsiteY1041" fmla="*/ 1625653 h 2812935"/>
                  <a:gd name="connsiteX1042" fmla="*/ 1343312 w 1404720"/>
                  <a:gd name="connsiteY1042" fmla="*/ 1666021 h 2812935"/>
                  <a:gd name="connsiteX1043" fmla="*/ 1383680 w 1404720"/>
                  <a:gd name="connsiteY1043" fmla="*/ 1625653 h 2812935"/>
                  <a:gd name="connsiteX1044" fmla="*/ 1343312 w 1404720"/>
                  <a:gd name="connsiteY1044" fmla="*/ 1585285 h 2812935"/>
                  <a:gd name="connsiteX1045" fmla="*/ 1258874 w 1404720"/>
                  <a:gd name="connsiteY1045" fmla="*/ 1585285 h 2812935"/>
                  <a:gd name="connsiteX1046" fmla="*/ 1218506 w 1404720"/>
                  <a:gd name="connsiteY1046" fmla="*/ 1625653 h 2812935"/>
                  <a:gd name="connsiteX1047" fmla="*/ 1258874 w 1404720"/>
                  <a:gd name="connsiteY1047" fmla="*/ 1666021 h 2812935"/>
                  <a:gd name="connsiteX1048" fmla="*/ 1299242 w 1404720"/>
                  <a:gd name="connsiteY1048" fmla="*/ 1625653 h 2812935"/>
                  <a:gd name="connsiteX1049" fmla="*/ 1258874 w 1404720"/>
                  <a:gd name="connsiteY1049" fmla="*/ 1585285 h 2812935"/>
                  <a:gd name="connsiteX1050" fmla="*/ 1174438 w 1404720"/>
                  <a:gd name="connsiteY1050" fmla="*/ 1585285 h 2812935"/>
                  <a:gd name="connsiteX1051" fmla="*/ 1134070 w 1404720"/>
                  <a:gd name="connsiteY1051" fmla="*/ 1625653 h 2812935"/>
                  <a:gd name="connsiteX1052" fmla="*/ 1174438 w 1404720"/>
                  <a:gd name="connsiteY1052" fmla="*/ 1666021 h 2812935"/>
                  <a:gd name="connsiteX1053" fmla="*/ 1214806 w 1404720"/>
                  <a:gd name="connsiteY1053" fmla="*/ 1625653 h 2812935"/>
                  <a:gd name="connsiteX1054" fmla="*/ 1174438 w 1404720"/>
                  <a:gd name="connsiteY1054" fmla="*/ 1585285 h 2812935"/>
                  <a:gd name="connsiteX1055" fmla="*/ 1090002 w 1404720"/>
                  <a:gd name="connsiteY1055" fmla="*/ 1585285 h 2812935"/>
                  <a:gd name="connsiteX1056" fmla="*/ 1049634 w 1404720"/>
                  <a:gd name="connsiteY1056" fmla="*/ 1625653 h 2812935"/>
                  <a:gd name="connsiteX1057" fmla="*/ 1090002 w 1404720"/>
                  <a:gd name="connsiteY1057" fmla="*/ 1666021 h 2812935"/>
                  <a:gd name="connsiteX1058" fmla="*/ 1130370 w 1404720"/>
                  <a:gd name="connsiteY1058" fmla="*/ 1625653 h 2812935"/>
                  <a:gd name="connsiteX1059" fmla="*/ 1090002 w 1404720"/>
                  <a:gd name="connsiteY1059" fmla="*/ 1585285 h 2812935"/>
                  <a:gd name="connsiteX1060" fmla="*/ 1005565 w 1404720"/>
                  <a:gd name="connsiteY1060" fmla="*/ 1585285 h 2812935"/>
                  <a:gd name="connsiteX1061" fmla="*/ 965197 w 1404720"/>
                  <a:gd name="connsiteY1061" fmla="*/ 1625653 h 2812935"/>
                  <a:gd name="connsiteX1062" fmla="*/ 1005565 w 1404720"/>
                  <a:gd name="connsiteY1062" fmla="*/ 1666021 h 2812935"/>
                  <a:gd name="connsiteX1063" fmla="*/ 1045933 w 1404720"/>
                  <a:gd name="connsiteY1063" fmla="*/ 1625653 h 2812935"/>
                  <a:gd name="connsiteX1064" fmla="*/ 1005565 w 1404720"/>
                  <a:gd name="connsiteY1064" fmla="*/ 1585285 h 2812935"/>
                  <a:gd name="connsiteX1065" fmla="*/ 921129 w 1404720"/>
                  <a:gd name="connsiteY1065" fmla="*/ 1585285 h 2812935"/>
                  <a:gd name="connsiteX1066" fmla="*/ 880761 w 1404720"/>
                  <a:gd name="connsiteY1066" fmla="*/ 1625653 h 2812935"/>
                  <a:gd name="connsiteX1067" fmla="*/ 921129 w 1404720"/>
                  <a:gd name="connsiteY1067" fmla="*/ 1666021 h 2812935"/>
                  <a:gd name="connsiteX1068" fmla="*/ 961497 w 1404720"/>
                  <a:gd name="connsiteY1068" fmla="*/ 1625653 h 2812935"/>
                  <a:gd name="connsiteX1069" fmla="*/ 921129 w 1404720"/>
                  <a:gd name="connsiteY1069" fmla="*/ 1585285 h 2812935"/>
                  <a:gd name="connsiteX1070" fmla="*/ 836693 w 1404720"/>
                  <a:gd name="connsiteY1070" fmla="*/ 1585285 h 2812935"/>
                  <a:gd name="connsiteX1071" fmla="*/ 796325 w 1404720"/>
                  <a:gd name="connsiteY1071" fmla="*/ 1625653 h 2812935"/>
                  <a:gd name="connsiteX1072" fmla="*/ 836693 w 1404720"/>
                  <a:gd name="connsiteY1072" fmla="*/ 1666021 h 2812935"/>
                  <a:gd name="connsiteX1073" fmla="*/ 877061 w 1404720"/>
                  <a:gd name="connsiteY1073" fmla="*/ 1625653 h 2812935"/>
                  <a:gd name="connsiteX1074" fmla="*/ 836693 w 1404720"/>
                  <a:gd name="connsiteY1074" fmla="*/ 1585285 h 2812935"/>
                  <a:gd name="connsiteX1075" fmla="*/ 752256 w 1404720"/>
                  <a:gd name="connsiteY1075" fmla="*/ 1585285 h 2812935"/>
                  <a:gd name="connsiteX1076" fmla="*/ 711888 w 1404720"/>
                  <a:gd name="connsiteY1076" fmla="*/ 1625653 h 2812935"/>
                  <a:gd name="connsiteX1077" fmla="*/ 752256 w 1404720"/>
                  <a:gd name="connsiteY1077" fmla="*/ 1666021 h 2812935"/>
                  <a:gd name="connsiteX1078" fmla="*/ 792624 w 1404720"/>
                  <a:gd name="connsiteY1078" fmla="*/ 1625653 h 2812935"/>
                  <a:gd name="connsiteX1079" fmla="*/ 752256 w 1404720"/>
                  <a:gd name="connsiteY1079" fmla="*/ 1585285 h 2812935"/>
                  <a:gd name="connsiteX1080" fmla="*/ 667820 w 1404720"/>
                  <a:gd name="connsiteY1080" fmla="*/ 1585285 h 2812935"/>
                  <a:gd name="connsiteX1081" fmla="*/ 627452 w 1404720"/>
                  <a:gd name="connsiteY1081" fmla="*/ 1625653 h 2812935"/>
                  <a:gd name="connsiteX1082" fmla="*/ 667820 w 1404720"/>
                  <a:gd name="connsiteY1082" fmla="*/ 1666021 h 2812935"/>
                  <a:gd name="connsiteX1083" fmla="*/ 708188 w 1404720"/>
                  <a:gd name="connsiteY1083" fmla="*/ 1625653 h 2812935"/>
                  <a:gd name="connsiteX1084" fmla="*/ 667820 w 1404720"/>
                  <a:gd name="connsiteY1084" fmla="*/ 1585285 h 2812935"/>
                  <a:gd name="connsiteX1085" fmla="*/ 583384 w 1404720"/>
                  <a:gd name="connsiteY1085" fmla="*/ 1585285 h 2812935"/>
                  <a:gd name="connsiteX1086" fmla="*/ 543016 w 1404720"/>
                  <a:gd name="connsiteY1086" fmla="*/ 1625653 h 2812935"/>
                  <a:gd name="connsiteX1087" fmla="*/ 583384 w 1404720"/>
                  <a:gd name="connsiteY1087" fmla="*/ 1666021 h 2812935"/>
                  <a:gd name="connsiteX1088" fmla="*/ 623752 w 1404720"/>
                  <a:gd name="connsiteY1088" fmla="*/ 1625653 h 2812935"/>
                  <a:gd name="connsiteX1089" fmla="*/ 583384 w 1404720"/>
                  <a:gd name="connsiteY1089" fmla="*/ 1585285 h 2812935"/>
                  <a:gd name="connsiteX1090" fmla="*/ 498947 w 1404720"/>
                  <a:gd name="connsiteY1090" fmla="*/ 1585285 h 2812935"/>
                  <a:gd name="connsiteX1091" fmla="*/ 458579 w 1404720"/>
                  <a:gd name="connsiteY1091" fmla="*/ 1625653 h 2812935"/>
                  <a:gd name="connsiteX1092" fmla="*/ 498947 w 1404720"/>
                  <a:gd name="connsiteY1092" fmla="*/ 1666021 h 2812935"/>
                  <a:gd name="connsiteX1093" fmla="*/ 539315 w 1404720"/>
                  <a:gd name="connsiteY1093" fmla="*/ 1625653 h 2812935"/>
                  <a:gd name="connsiteX1094" fmla="*/ 498947 w 1404720"/>
                  <a:gd name="connsiteY1094" fmla="*/ 1585285 h 2812935"/>
                  <a:gd name="connsiteX1095" fmla="*/ 414511 w 1404720"/>
                  <a:gd name="connsiteY1095" fmla="*/ 1585285 h 2812935"/>
                  <a:gd name="connsiteX1096" fmla="*/ 374143 w 1404720"/>
                  <a:gd name="connsiteY1096" fmla="*/ 1625653 h 2812935"/>
                  <a:gd name="connsiteX1097" fmla="*/ 414511 w 1404720"/>
                  <a:gd name="connsiteY1097" fmla="*/ 1666021 h 2812935"/>
                  <a:gd name="connsiteX1098" fmla="*/ 454879 w 1404720"/>
                  <a:gd name="connsiteY1098" fmla="*/ 1625653 h 2812935"/>
                  <a:gd name="connsiteX1099" fmla="*/ 414511 w 1404720"/>
                  <a:gd name="connsiteY1099" fmla="*/ 1585285 h 2812935"/>
                  <a:gd name="connsiteX1100" fmla="*/ 330075 w 1404720"/>
                  <a:gd name="connsiteY1100" fmla="*/ 1585285 h 2812935"/>
                  <a:gd name="connsiteX1101" fmla="*/ 289707 w 1404720"/>
                  <a:gd name="connsiteY1101" fmla="*/ 1625653 h 2812935"/>
                  <a:gd name="connsiteX1102" fmla="*/ 330075 w 1404720"/>
                  <a:gd name="connsiteY1102" fmla="*/ 1666021 h 2812935"/>
                  <a:gd name="connsiteX1103" fmla="*/ 370443 w 1404720"/>
                  <a:gd name="connsiteY1103" fmla="*/ 1625653 h 2812935"/>
                  <a:gd name="connsiteX1104" fmla="*/ 330075 w 1404720"/>
                  <a:gd name="connsiteY1104" fmla="*/ 1585285 h 2812935"/>
                  <a:gd name="connsiteX1105" fmla="*/ 245639 w 1404720"/>
                  <a:gd name="connsiteY1105" fmla="*/ 1585285 h 2812935"/>
                  <a:gd name="connsiteX1106" fmla="*/ 205271 w 1404720"/>
                  <a:gd name="connsiteY1106" fmla="*/ 1625653 h 2812935"/>
                  <a:gd name="connsiteX1107" fmla="*/ 245639 w 1404720"/>
                  <a:gd name="connsiteY1107" fmla="*/ 1666021 h 2812935"/>
                  <a:gd name="connsiteX1108" fmla="*/ 286007 w 1404720"/>
                  <a:gd name="connsiteY1108" fmla="*/ 1625653 h 2812935"/>
                  <a:gd name="connsiteX1109" fmla="*/ 245639 w 1404720"/>
                  <a:gd name="connsiteY1109" fmla="*/ 1585285 h 2812935"/>
                  <a:gd name="connsiteX1110" fmla="*/ 161202 w 1404720"/>
                  <a:gd name="connsiteY1110" fmla="*/ 1585285 h 2812935"/>
                  <a:gd name="connsiteX1111" fmla="*/ 120834 w 1404720"/>
                  <a:gd name="connsiteY1111" fmla="*/ 1625653 h 2812935"/>
                  <a:gd name="connsiteX1112" fmla="*/ 161202 w 1404720"/>
                  <a:gd name="connsiteY1112" fmla="*/ 1666021 h 2812935"/>
                  <a:gd name="connsiteX1113" fmla="*/ 201570 w 1404720"/>
                  <a:gd name="connsiteY1113" fmla="*/ 1625653 h 2812935"/>
                  <a:gd name="connsiteX1114" fmla="*/ 161202 w 1404720"/>
                  <a:gd name="connsiteY1114" fmla="*/ 1585285 h 2812935"/>
                  <a:gd name="connsiteX1115" fmla="*/ 76766 w 1404720"/>
                  <a:gd name="connsiteY1115" fmla="*/ 1585285 h 2812935"/>
                  <a:gd name="connsiteX1116" fmla="*/ 36398 w 1404720"/>
                  <a:gd name="connsiteY1116" fmla="*/ 1625653 h 2812935"/>
                  <a:gd name="connsiteX1117" fmla="*/ 76766 w 1404720"/>
                  <a:gd name="connsiteY1117" fmla="*/ 1666021 h 2812935"/>
                  <a:gd name="connsiteX1118" fmla="*/ 117134 w 1404720"/>
                  <a:gd name="connsiteY1118" fmla="*/ 1625653 h 2812935"/>
                  <a:gd name="connsiteX1119" fmla="*/ 76766 w 1404720"/>
                  <a:gd name="connsiteY1119" fmla="*/ 1585285 h 2812935"/>
                  <a:gd name="connsiteX1120" fmla="*/ 1343312 w 1404720"/>
                  <a:gd name="connsiteY1120" fmla="*/ 1499236 h 2812935"/>
                  <a:gd name="connsiteX1121" fmla="*/ 1302944 w 1404720"/>
                  <a:gd name="connsiteY1121" fmla="*/ 1539604 h 2812935"/>
                  <a:gd name="connsiteX1122" fmla="*/ 1343312 w 1404720"/>
                  <a:gd name="connsiteY1122" fmla="*/ 1579972 h 2812935"/>
                  <a:gd name="connsiteX1123" fmla="*/ 1383680 w 1404720"/>
                  <a:gd name="connsiteY1123" fmla="*/ 1539604 h 2812935"/>
                  <a:gd name="connsiteX1124" fmla="*/ 1343312 w 1404720"/>
                  <a:gd name="connsiteY1124" fmla="*/ 1499236 h 2812935"/>
                  <a:gd name="connsiteX1125" fmla="*/ 1258874 w 1404720"/>
                  <a:gd name="connsiteY1125" fmla="*/ 1499236 h 2812935"/>
                  <a:gd name="connsiteX1126" fmla="*/ 1218506 w 1404720"/>
                  <a:gd name="connsiteY1126" fmla="*/ 1539604 h 2812935"/>
                  <a:gd name="connsiteX1127" fmla="*/ 1258874 w 1404720"/>
                  <a:gd name="connsiteY1127" fmla="*/ 1579972 h 2812935"/>
                  <a:gd name="connsiteX1128" fmla="*/ 1299242 w 1404720"/>
                  <a:gd name="connsiteY1128" fmla="*/ 1539604 h 2812935"/>
                  <a:gd name="connsiteX1129" fmla="*/ 1258874 w 1404720"/>
                  <a:gd name="connsiteY1129" fmla="*/ 1499236 h 2812935"/>
                  <a:gd name="connsiteX1130" fmla="*/ 1174438 w 1404720"/>
                  <a:gd name="connsiteY1130" fmla="*/ 1499236 h 2812935"/>
                  <a:gd name="connsiteX1131" fmla="*/ 1134070 w 1404720"/>
                  <a:gd name="connsiteY1131" fmla="*/ 1539604 h 2812935"/>
                  <a:gd name="connsiteX1132" fmla="*/ 1174438 w 1404720"/>
                  <a:gd name="connsiteY1132" fmla="*/ 1579972 h 2812935"/>
                  <a:gd name="connsiteX1133" fmla="*/ 1214806 w 1404720"/>
                  <a:gd name="connsiteY1133" fmla="*/ 1539604 h 2812935"/>
                  <a:gd name="connsiteX1134" fmla="*/ 1174438 w 1404720"/>
                  <a:gd name="connsiteY1134" fmla="*/ 1499236 h 2812935"/>
                  <a:gd name="connsiteX1135" fmla="*/ 1090002 w 1404720"/>
                  <a:gd name="connsiteY1135" fmla="*/ 1499236 h 2812935"/>
                  <a:gd name="connsiteX1136" fmla="*/ 1049634 w 1404720"/>
                  <a:gd name="connsiteY1136" fmla="*/ 1539604 h 2812935"/>
                  <a:gd name="connsiteX1137" fmla="*/ 1090002 w 1404720"/>
                  <a:gd name="connsiteY1137" fmla="*/ 1579972 h 2812935"/>
                  <a:gd name="connsiteX1138" fmla="*/ 1130370 w 1404720"/>
                  <a:gd name="connsiteY1138" fmla="*/ 1539604 h 2812935"/>
                  <a:gd name="connsiteX1139" fmla="*/ 1090002 w 1404720"/>
                  <a:gd name="connsiteY1139" fmla="*/ 1499236 h 2812935"/>
                  <a:gd name="connsiteX1140" fmla="*/ 1005565 w 1404720"/>
                  <a:gd name="connsiteY1140" fmla="*/ 1499236 h 2812935"/>
                  <a:gd name="connsiteX1141" fmla="*/ 965197 w 1404720"/>
                  <a:gd name="connsiteY1141" fmla="*/ 1539604 h 2812935"/>
                  <a:gd name="connsiteX1142" fmla="*/ 1005565 w 1404720"/>
                  <a:gd name="connsiteY1142" fmla="*/ 1579972 h 2812935"/>
                  <a:gd name="connsiteX1143" fmla="*/ 1045933 w 1404720"/>
                  <a:gd name="connsiteY1143" fmla="*/ 1539604 h 2812935"/>
                  <a:gd name="connsiteX1144" fmla="*/ 1005565 w 1404720"/>
                  <a:gd name="connsiteY1144" fmla="*/ 1499236 h 2812935"/>
                  <a:gd name="connsiteX1145" fmla="*/ 921129 w 1404720"/>
                  <a:gd name="connsiteY1145" fmla="*/ 1499236 h 2812935"/>
                  <a:gd name="connsiteX1146" fmla="*/ 880761 w 1404720"/>
                  <a:gd name="connsiteY1146" fmla="*/ 1539604 h 2812935"/>
                  <a:gd name="connsiteX1147" fmla="*/ 921129 w 1404720"/>
                  <a:gd name="connsiteY1147" fmla="*/ 1579972 h 2812935"/>
                  <a:gd name="connsiteX1148" fmla="*/ 961497 w 1404720"/>
                  <a:gd name="connsiteY1148" fmla="*/ 1539604 h 2812935"/>
                  <a:gd name="connsiteX1149" fmla="*/ 921129 w 1404720"/>
                  <a:gd name="connsiteY1149" fmla="*/ 1499236 h 2812935"/>
                  <a:gd name="connsiteX1150" fmla="*/ 836693 w 1404720"/>
                  <a:gd name="connsiteY1150" fmla="*/ 1499236 h 2812935"/>
                  <a:gd name="connsiteX1151" fmla="*/ 796325 w 1404720"/>
                  <a:gd name="connsiteY1151" fmla="*/ 1539604 h 2812935"/>
                  <a:gd name="connsiteX1152" fmla="*/ 836693 w 1404720"/>
                  <a:gd name="connsiteY1152" fmla="*/ 1579972 h 2812935"/>
                  <a:gd name="connsiteX1153" fmla="*/ 877061 w 1404720"/>
                  <a:gd name="connsiteY1153" fmla="*/ 1539604 h 2812935"/>
                  <a:gd name="connsiteX1154" fmla="*/ 836693 w 1404720"/>
                  <a:gd name="connsiteY1154" fmla="*/ 1499236 h 2812935"/>
                  <a:gd name="connsiteX1155" fmla="*/ 752256 w 1404720"/>
                  <a:gd name="connsiteY1155" fmla="*/ 1499236 h 2812935"/>
                  <a:gd name="connsiteX1156" fmla="*/ 711888 w 1404720"/>
                  <a:gd name="connsiteY1156" fmla="*/ 1539604 h 2812935"/>
                  <a:gd name="connsiteX1157" fmla="*/ 752256 w 1404720"/>
                  <a:gd name="connsiteY1157" fmla="*/ 1579972 h 2812935"/>
                  <a:gd name="connsiteX1158" fmla="*/ 792624 w 1404720"/>
                  <a:gd name="connsiteY1158" fmla="*/ 1539604 h 2812935"/>
                  <a:gd name="connsiteX1159" fmla="*/ 752256 w 1404720"/>
                  <a:gd name="connsiteY1159" fmla="*/ 1499236 h 2812935"/>
                  <a:gd name="connsiteX1160" fmla="*/ 667820 w 1404720"/>
                  <a:gd name="connsiteY1160" fmla="*/ 1499236 h 2812935"/>
                  <a:gd name="connsiteX1161" fmla="*/ 627452 w 1404720"/>
                  <a:gd name="connsiteY1161" fmla="*/ 1539604 h 2812935"/>
                  <a:gd name="connsiteX1162" fmla="*/ 667820 w 1404720"/>
                  <a:gd name="connsiteY1162" fmla="*/ 1579972 h 2812935"/>
                  <a:gd name="connsiteX1163" fmla="*/ 708188 w 1404720"/>
                  <a:gd name="connsiteY1163" fmla="*/ 1539604 h 2812935"/>
                  <a:gd name="connsiteX1164" fmla="*/ 667820 w 1404720"/>
                  <a:gd name="connsiteY1164" fmla="*/ 1499236 h 2812935"/>
                  <a:gd name="connsiteX1165" fmla="*/ 583384 w 1404720"/>
                  <a:gd name="connsiteY1165" fmla="*/ 1499236 h 2812935"/>
                  <a:gd name="connsiteX1166" fmla="*/ 543016 w 1404720"/>
                  <a:gd name="connsiteY1166" fmla="*/ 1539604 h 2812935"/>
                  <a:gd name="connsiteX1167" fmla="*/ 583384 w 1404720"/>
                  <a:gd name="connsiteY1167" fmla="*/ 1579972 h 2812935"/>
                  <a:gd name="connsiteX1168" fmla="*/ 623752 w 1404720"/>
                  <a:gd name="connsiteY1168" fmla="*/ 1539604 h 2812935"/>
                  <a:gd name="connsiteX1169" fmla="*/ 583384 w 1404720"/>
                  <a:gd name="connsiteY1169" fmla="*/ 1499236 h 2812935"/>
                  <a:gd name="connsiteX1170" fmla="*/ 498947 w 1404720"/>
                  <a:gd name="connsiteY1170" fmla="*/ 1499236 h 2812935"/>
                  <a:gd name="connsiteX1171" fmla="*/ 458579 w 1404720"/>
                  <a:gd name="connsiteY1171" fmla="*/ 1539604 h 2812935"/>
                  <a:gd name="connsiteX1172" fmla="*/ 498947 w 1404720"/>
                  <a:gd name="connsiteY1172" fmla="*/ 1579972 h 2812935"/>
                  <a:gd name="connsiteX1173" fmla="*/ 539315 w 1404720"/>
                  <a:gd name="connsiteY1173" fmla="*/ 1539604 h 2812935"/>
                  <a:gd name="connsiteX1174" fmla="*/ 498947 w 1404720"/>
                  <a:gd name="connsiteY1174" fmla="*/ 1499236 h 2812935"/>
                  <a:gd name="connsiteX1175" fmla="*/ 414511 w 1404720"/>
                  <a:gd name="connsiteY1175" fmla="*/ 1499236 h 2812935"/>
                  <a:gd name="connsiteX1176" fmla="*/ 374143 w 1404720"/>
                  <a:gd name="connsiteY1176" fmla="*/ 1539604 h 2812935"/>
                  <a:gd name="connsiteX1177" fmla="*/ 414511 w 1404720"/>
                  <a:gd name="connsiteY1177" fmla="*/ 1579972 h 2812935"/>
                  <a:gd name="connsiteX1178" fmla="*/ 454879 w 1404720"/>
                  <a:gd name="connsiteY1178" fmla="*/ 1539604 h 2812935"/>
                  <a:gd name="connsiteX1179" fmla="*/ 414511 w 1404720"/>
                  <a:gd name="connsiteY1179" fmla="*/ 1499236 h 2812935"/>
                  <a:gd name="connsiteX1180" fmla="*/ 330075 w 1404720"/>
                  <a:gd name="connsiteY1180" fmla="*/ 1499236 h 2812935"/>
                  <a:gd name="connsiteX1181" fmla="*/ 289707 w 1404720"/>
                  <a:gd name="connsiteY1181" fmla="*/ 1539604 h 2812935"/>
                  <a:gd name="connsiteX1182" fmla="*/ 330075 w 1404720"/>
                  <a:gd name="connsiteY1182" fmla="*/ 1579972 h 2812935"/>
                  <a:gd name="connsiteX1183" fmla="*/ 370443 w 1404720"/>
                  <a:gd name="connsiteY1183" fmla="*/ 1539604 h 2812935"/>
                  <a:gd name="connsiteX1184" fmla="*/ 330075 w 1404720"/>
                  <a:gd name="connsiteY1184" fmla="*/ 1499236 h 2812935"/>
                  <a:gd name="connsiteX1185" fmla="*/ 245639 w 1404720"/>
                  <a:gd name="connsiteY1185" fmla="*/ 1499236 h 2812935"/>
                  <a:gd name="connsiteX1186" fmla="*/ 205271 w 1404720"/>
                  <a:gd name="connsiteY1186" fmla="*/ 1539604 h 2812935"/>
                  <a:gd name="connsiteX1187" fmla="*/ 245639 w 1404720"/>
                  <a:gd name="connsiteY1187" fmla="*/ 1579972 h 2812935"/>
                  <a:gd name="connsiteX1188" fmla="*/ 286007 w 1404720"/>
                  <a:gd name="connsiteY1188" fmla="*/ 1539604 h 2812935"/>
                  <a:gd name="connsiteX1189" fmla="*/ 245639 w 1404720"/>
                  <a:gd name="connsiteY1189" fmla="*/ 1499236 h 2812935"/>
                  <a:gd name="connsiteX1190" fmla="*/ 161202 w 1404720"/>
                  <a:gd name="connsiteY1190" fmla="*/ 1499236 h 2812935"/>
                  <a:gd name="connsiteX1191" fmla="*/ 120834 w 1404720"/>
                  <a:gd name="connsiteY1191" fmla="*/ 1539604 h 2812935"/>
                  <a:gd name="connsiteX1192" fmla="*/ 161202 w 1404720"/>
                  <a:gd name="connsiteY1192" fmla="*/ 1579972 h 2812935"/>
                  <a:gd name="connsiteX1193" fmla="*/ 201570 w 1404720"/>
                  <a:gd name="connsiteY1193" fmla="*/ 1539604 h 2812935"/>
                  <a:gd name="connsiteX1194" fmla="*/ 161202 w 1404720"/>
                  <a:gd name="connsiteY1194" fmla="*/ 1499236 h 2812935"/>
                  <a:gd name="connsiteX1195" fmla="*/ 76766 w 1404720"/>
                  <a:gd name="connsiteY1195" fmla="*/ 1499236 h 2812935"/>
                  <a:gd name="connsiteX1196" fmla="*/ 36398 w 1404720"/>
                  <a:gd name="connsiteY1196" fmla="*/ 1539604 h 2812935"/>
                  <a:gd name="connsiteX1197" fmla="*/ 76766 w 1404720"/>
                  <a:gd name="connsiteY1197" fmla="*/ 1579972 h 2812935"/>
                  <a:gd name="connsiteX1198" fmla="*/ 117134 w 1404720"/>
                  <a:gd name="connsiteY1198" fmla="*/ 1539604 h 2812935"/>
                  <a:gd name="connsiteX1199" fmla="*/ 76766 w 1404720"/>
                  <a:gd name="connsiteY1199" fmla="*/ 1499236 h 2812935"/>
                  <a:gd name="connsiteX1200" fmla="*/ 1343312 w 1404720"/>
                  <a:gd name="connsiteY1200" fmla="*/ 1413186 h 2812935"/>
                  <a:gd name="connsiteX1201" fmla="*/ 1302944 w 1404720"/>
                  <a:gd name="connsiteY1201" fmla="*/ 1453554 h 2812935"/>
                  <a:gd name="connsiteX1202" fmla="*/ 1343312 w 1404720"/>
                  <a:gd name="connsiteY1202" fmla="*/ 1493922 h 2812935"/>
                  <a:gd name="connsiteX1203" fmla="*/ 1383680 w 1404720"/>
                  <a:gd name="connsiteY1203" fmla="*/ 1453554 h 2812935"/>
                  <a:gd name="connsiteX1204" fmla="*/ 1343312 w 1404720"/>
                  <a:gd name="connsiteY1204" fmla="*/ 1413186 h 2812935"/>
                  <a:gd name="connsiteX1205" fmla="*/ 1258874 w 1404720"/>
                  <a:gd name="connsiteY1205" fmla="*/ 1413186 h 2812935"/>
                  <a:gd name="connsiteX1206" fmla="*/ 1218506 w 1404720"/>
                  <a:gd name="connsiteY1206" fmla="*/ 1453554 h 2812935"/>
                  <a:gd name="connsiteX1207" fmla="*/ 1258874 w 1404720"/>
                  <a:gd name="connsiteY1207" fmla="*/ 1493922 h 2812935"/>
                  <a:gd name="connsiteX1208" fmla="*/ 1299242 w 1404720"/>
                  <a:gd name="connsiteY1208" fmla="*/ 1453554 h 2812935"/>
                  <a:gd name="connsiteX1209" fmla="*/ 1258874 w 1404720"/>
                  <a:gd name="connsiteY1209" fmla="*/ 1413186 h 2812935"/>
                  <a:gd name="connsiteX1210" fmla="*/ 1174438 w 1404720"/>
                  <a:gd name="connsiteY1210" fmla="*/ 1413186 h 2812935"/>
                  <a:gd name="connsiteX1211" fmla="*/ 1134070 w 1404720"/>
                  <a:gd name="connsiteY1211" fmla="*/ 1453554 h 2812935"/>
                  <a:gd name="connsiteX1212" fmla="*/ 1174438 w 1404720"/>
                  <a:gd name="connsiteY1212" fmla="*/ 1493922 h 2812935"/>
                  <a:gd name="connsiteX1213" fmla="*/ 1214806 w 1404720"/>
                  <a:gd name="connsiteY1213" fmla="*/ 1453554 h 2812935"/>
                  <a:gd name="connsiteX1214" fmla="*/ 1174438 w 1404720"/>
                  <a:gd name="connsiteY1214" fmla="*/ 1413186 h 2812935"/>
                  <a:gd name="connsiteX1215" fmla="*/ 1090002 w 1404720"/>
                  <a:gd name="connsiteY1215" fmla="*/ 1413186 h 2812935"/>
                  <a:gd name="connsiteX1216" fmla="*/ 1049634 w 1404720"/>
                  <a:gd name="connsiteY1216" fmla="*/ 1453554 h 2812935"/>
                  <a:gd name="connsiteX1217" fmla="*/ 1090002 w 1404720"/>
                  <a:gd name="connsiteY1217" fmla="*/ 1493922 h 2812935"/>
                  <a:gd name="connsiteX1218" fmla="*/ 1130370 w 1404720"/>
                  <a:gd name="connsiteY1218" fmla="*/ 1453554 h 2812935"/>
                  <a:gd name="connsiteX1219" fmla="*/ 1090002 w 1404720"/>
                  <a:gd name="connsiteY1219" fmla="*/ 1413186 h 2812935"/>
                  <a:gd name="connsiteX1220" fmla="*/ 1005565 w 1404720"/>
                  <a:gd name="connsiteY1220" fmla="*/ 1413186 h 2812935"/>
                  <a:gd name="connsiteX1221" fmla="*/ 965197 w 1404720"/>
                  <a:gd name="connsiteY1221" fmla="*/ 1453554 h 2812935"/>
                  <a:gd name="connsiteX1222" fmla="*/ 1005565 w 1404720"/>
                  <a:gd name="connsiteY1222" fmla="*/ 1493922 h 2812935"/>
                  <a:gd name="connsiteX1223" fmla="*/ 1045933 w 1404720"/>
                  <a:gd name="connsiteY1223" fmla="*/ 1453554 h 2812935"/>
                  <a:gd name="connsiteX1224" fmla="*/ 1005565 w 1404720"/>
                  <a:gd name="connsiteY1224" fmla="*/ 1413186 h 2812935"/>
                  <a:gd name="connsiteX1225" fmla="*/ 921129 w 1404720"/>
                  <a:gd name="connsiteY1225" fmla="*/ 1413186 h 2812935"/>
                  <a:gd name="connsiteX1226" fmla="*/ 880761 w 1404720"/>
                  <a:gd name="connsiteY1226" fmla="*/ 1453554 h 2812935"/>
                  <a:gd name="connsiteX1227" fmla="*/ 921129 w 1404720"/>
                  <a:gd name="connsiteY1227" fmla="*/ 1493922 h 2812935"/>
                  <a:gd name="connsiteX1228" fmla="*/ 961497 w 1404720"/>
                  <a:gd name="connsiteY1228" fmla="*/ 1453554 h 2812935"/>
                  <a:gd name="connsiteX1229" fmla="*/ 921129 w 1404720"/>
                  <a:gd name="connsiteY1229" fmla="*/ 1413186 h 2812935"/>
                  <a:gd name="connsiteX1230" fmla="*/ 836693 w 1404720"/>
                  <a:gd name="connsiteY1230" fmla="*/ 1413186 h 2812935"/>
                  <a:gd name="connsiteX1231" fmla="*/ 796325 w 1404720"/>
                  <a:gd name="connsiteY1231" fmla="*/ 1453554 h 2812935"/>
                  <a:gd name="connsiteX1232" fmla="*/ 836693 w 1404720"/>
                  <a:gd name="connsiteY1232" fmla="*/ 1493922 h 2812935"/>
                  <a:gd name="connsiteX1233" fmla="*/ 877061 w 1404720"/>
                  <a:gd name="connsiteY1233" fmla="*/ 1453554 h 2812935"/>
                  <a:gd name="connsiteX1234" fmla="*/ 836693 w 1404720"/>
                  <a:gd name="connsiteY1234" fmla="*/ 1413186 h 2812935"/>
                  <a:gd name="connsiteX1235" fmla="*/ 752256 w 1404720"/>
                  <a:gd name="connsiteY1235" fmla="*/ 1413186 h 2812935"/>
                  <a:gd name="connsiteX1236" fmla="*/ 711888 w 1404720"/>
                  <a:gd name="connsiteY1236" fmla="*/ 1453554 h 2812935"/>
                  <a:gd name="connsiteX1237" fmla="*/ 752256 w 1404720"/>
                  <a:gd name="connsiteY1237" fmla="*/ 1493922 h 2812935"/>
                  <a:gd name="connsiteX1238" fmla="*/ 792624 w 1404720"/>
                  <a:gd name="connsiteY1238" fmla="*/ 1453554 h 2812935"/>
                  <a:gd name="connsiteX1239" fmla="*/ 752256 w 1404720"/>
                  <a:gd name="connsiteY1239" fmla="*/ 1413186 h 2812935"/>
                  <a:gd name="connsiteX1240" fmla="*/ 667820 w 1404720"/>
                  <a:gd name="connsiteY1240" fmla="*/ 1413186 h 2812935"/>
                  <a:gd name="connsiteX1241" fmla="*/ 627452 w 1404720"/>
                  <a:gd name="connsiteY1241" fmla="*/ 1453554 h 2812935"/>
                  <a:gd name="connsiteX1242" fmla="*/ 667820 w 1404720"/>
                  <a:gd name="connsiteY1242" fmla="*/ 1493922 h 2812935"/>
                  <a:gd name="connsiteX1243" fmla="*/ 708188 w 1404720"/>
                  <a:gd name="connsiteY1243" fmla="*/ 1453554 h 2812935"/>
                  <a:gd name="connsiteX1244" fmla="*/ 667820 w 1404720"/>
                  <a:gd name="connsiteY1244" fmla="*/ 1413186 h 2812935"/>
                  <a:gd name="connsiteX1245" fmla="*/ 583384 w 1404720"/>
                  <a:gd name="connsiteY1245" fmla="*/ 1413186 h 2812935"/>
                  <a:gd name="connsiteX1246" fmla="*/ 543016 w 1404720"/>
                  <a:gd name="connsiteY1246" fmla="*/ 1453554 h 2812935"/>
                  <a:gd name="connsiteX1247" fmla="*/ 583384 w 1404720"/>
                  <a:gd name="connsiteY1247" fmla="*/ 1493922 h 2812935"/>
                  <a:gd name="connsiteX1248" fmla="*/ 623752 w 1404720"/>
                  <a:gd name="connsiteY1248" fmla="*/ 1453554 h 2812935"/>
                  <a:gd name="connsiteX1249" fmla="*/ 583384 w 1404720"/>
                  <a:gd name="connsiteY1249" fmla="*/ 1413186 h 2812935"/>
                  <a:gd name="connsiteX1250" fmla="*/ 498947 w 1404720"/>
                  <a:gd name="connsiteY1250" fmla="*/ 1413186 h 2812935"/>
                  <a:gd name="connsiteX1251" fmla="*/ 458579 w 1404720"/>
                  <a:gd name="connsiteY1251" fmla="*/ 1453554 h 2812935"/>
                  <a:gd name="connsiteX1252" fmla="*/ 498947 w 1404720"/>
                  <a:gd name="connsiteY1252" fmla="*/ 1493922 h 2812935"/>
                  <a:gd name="connsiteX1253" fmla="*/ 539315 w 1404720"/>
                  <a:gd name="connsiteY1253" fmla="*/ 1453554 h 2812935"/>
                  <a:gd name="connsiteX1254" fmla="*/ 498947 w 1404720"/>
                  <a:gd name="connsiteY1254" fmla="*/ 1413186 h 2812935"/>
                  <a:gd name="connsiteX1255" fmla="*/ 414511 w 1404720"/>
                  <a:gd name="connsiteY1255" fmla="*/ 1413186 h 2812935"/>
                  <a:gd name="connsiteX1256" fmla="*/ 374143 w 1404720"/>
                  <a:gd name="connsiteY1256" fmla="*/ 1453554 h 2812935"/>
                  <a:gd name="connsiteX1257" fmla="*/ 414511 w 1404720"/>
                  <a:gd name="connsiteY1257" fmla="*/ 1493922 h 2812935"/>
                  <a:gd name="connsiteX1258" fmla="*/ 454879 w 1404720"/>
                  <a:gd name="connsiteY1258" fmla="*/ 1453554 h 2812935"/>
                  <a:gd name="connsiteX1259" fmla="*/ 414511 w 1404720"/>
                  <a:gd name="connsiteY1259" fmla="*/ 1413186 h 2812935"/>
                  <a:gd name="connsiteX1260" fmla="*/ 330075 w 1404720"/>
                  <a:gd name="connsiteY1260" fmla="*/ 1413186 h 2812935"/>
                  <a:gd name="connsiteX1261" fmla="*/ 289707 w 1404720"/>
                  <a:gd name="connsiteY1261" fmla="*/ 1453554 h 2812935"/>
                  <a:gd name="connsiteX1262" fmla="*/ 330075 w 1404720"/>
                  <a:gd name="connsiteY1262" fmla="*/ 1493922 h 2812935"/>
                  <a:gd name="connsiteX1263" fmla="*/ 370443 w 1404720"/>
                  <a:gd name="connsiteY1263" fmla="*/ 1453554 h 2812935"/>
                  <a:gd name="connsiteX1264" fmla="*/ 330075 w 1404720"/>
                  <a:gd name="connsiteY1264" fmla="*/ 1413186 h 2812935"/>
                  <a:gd name="connsiteX1265" fmla="*/ 245639 w 1404720"/>
                  <a:gd name="connsiteY1265" fmla="*/ 1413186 h 2812935"/>
                  <a:gd name="connsiteX1266" fmla="*/ 205271 w 1404720"/>
                  <a:gd name="connsiteY1266" fmla="*/ 1453554 h 2812935"/>
                  <a:gd name="connsiteX1267" fmla="*/ 245639 w 1404720"/>
                  <a:gd name="connsiteY1267" fmla="*/ 1493922 h 2812935"/>
                  <a:gd name="connsiteX1268" fmla="*/ 286007 w 1404720"/>
                  <a:gd name="connsiteY1268" fmla="*/ 1453554 h 2812935"/>
                  <a:gd name="connsiteX1269" fmla="*/ 245639 w 1404720"/>
                  <a:gd name="connsiteY1269" fmla="*/ 1413186 h 2812935"/>
                  <a:gd name="connsiteX1270" fmla="*/ 161202 w 1404720"/>
                  <a:gd name="connsiteY1270" fmla="*/ 1413186 h 2812935"/>
                  <a:gd name="connsiteX1271" fmla="*/ 120834 w 1404720"/>
                  <a:gd name="connsiteY1271" fmla="*/ 1453554 h 2812935"/>
                  <a:gd name="connsiteX1272" fmla="*/ 161202 w 1404720"/>
                  <a:gd name="connsiteY1272" fmla="*/ 1493922 h 2812935"/>
                  <a:gd name="connsiteX1273" fmla="*/ 201570 w 1404720"/>
                  <a:gd name="connsiteY1273" fmla="*/ 1453554 h 2812935"/>
                  <a:gd name="connsiteX1274" fmla="*/ 161202 w 1404720"/>
                  <a:gd name="connsiteY1274" fmla="*/ 1413186 h 2812935"/>
                  <a:gd name="connsiteX1275" fmla="*/ 76766 w 1404720"/>
                  <a:gd name="connsiteY1275" fmla="*/ 1413186 h 2812935"/>
                  <a:gd name="connsiteX1276" fmla="*/ 36398 w 1404720"/>
                  <a:gd name="connsiteY1276" fmla="*/ 1453554 h 2812935"/>
                  <a:gd name="connsiteX1277" fmla="*/ 76766 w 1404720"/>
                  <a:gd name="connsiteY1277" fmla="*/ 1493922 h 2812935"/>
                  <a:gd name="connsiteX1278" fmla="*/ 117134 w 1404720"/>
                  <a:gd name="connsiteY1278" fmla="*/ 1453554 h 2812935"/>
                  <a:gd name="connsiteX1279" fmla="*/ 76766 w 1404720"/>
                  <a:gd name="connsiteY1279" fmla="*/ 1413186 h 2812935"/>
                  <a:gd name="connsiteX1280" fmla="*/ 1343312 w 1404720"/>
                  <a:gd name="connsiteY1280" fmla="*/ 1327137 h 2812935"/>
                  <a:gd name="connsiteX1281" fmla="*/ 1302944 w 1404720"/>
                  <a:gd name="connsiteY1281" fmla="*/ 1367505 h 2812935"/>
                  <a:gd name="connsiteX1282" fmla="*/ 1343312 w 1404720"/>
                  <a:gd name="connsiteY1282" fmla="*/ 1407873 h 2812935"/>
                  <a:gd name="connsiteX1283" fmla="*/ 1383680 w 1404720"/>
                  <a:gd name="connsiteY1283" fmla="*/ 1367505 h 2812935"/>
                  <a:gd name="connsiteX1284" fmla="*/ 1343312 w 1404720"/>
                  <a:gd name="connsiteY1284" fmla="*/ 1327137 h 2812935"/>
                  <a:gd name="connsiteX1285" fmla="*/ 1258874 w 1404720"/>
                  <a:gd name="connsiteY1285" fmla="*/ 1327137 h 2812935"/>
                  <a:gd name="connsiteX1286" fmla="*/ 1218506 w 1404720"/>
                  <a:gd name="connsiteY1286" fmla="*/ 1367505 h 2812935"/>
                  <a:gd name="connsiteX1287" fmla="*/ 1258874 w 1404720"/>
                  <a:gd name="connsiteY1287" fmla="*/ 1407873 h 2812935"/>
                  <a:gd name="connsiteX1288" fmla="*/ 1299242 w 1404720"/>
                  <a:gd name="connsiteY1288" fmla="*/ 1367505 h 2812935"/>
                  <a:gd name="connsiteX1289" fmla="*/ 1258874 w 1404720"/>
                  <a:gd name="connsiteY1289" fmla="*/ 1327137 h 2812935"/>
                  <a:gd name="connsiteX1290" fmla="*/ 1174438 w 1404720"/>
                  <a:gd name="connsiteY1290" fmla="*/ 1327137 h 2812935"/>
                  <a:gd name="connsiteX1291" fmla="*/ 1134070 w 1404720"/>
                  <a:gd name="connsiteY1291" fmla="*/ 1367505 h 2812935"/>
                  <a:gd name="connsiteX1292" fmla="*/ 1174438 w 1404720"/>
                  <a:gd name="connsiteY1292" fmla="*/ 1407873 h 2812935"/>
                  <a:gd name="connsiteX1293" fmla="*/ 1214806 w 1404720"/>
                  <a:gd name="connsiteY1293" fmla="*/ 1367505 h 2812935"/>
                  <a:gd name="connsiteX1294" fmla="*/ 1174438 w 1404720"/>
                  <a:gd name="connsiteY1294" fmla="*/ 1327137 h 2812935"/>
                  <a:gd name="connsiteX1295" fmla="*/ 1090002 w 1404720"/>
                  <a:gd name="connsiteY1295" fmla="*/ 1327137 h 2812935"/>
                  <a:gd name="connsiteX1296" fmla="*/ 1049634 w 1404720"/>
                  <a:gd name="connsiteY1296" fmla="*/ 1367505 h 2812935"/>
                  <a:gd name="connsiteX1297" fmla="*/ 1090002 w 1404720"/>
                  <a:gd name="connsiteY1297" fmla="*/ 1407873 h 2812935"/>
                  <a:gd name="connsiteX1298" fmla="*/ 1130370 w 1404720"/>
                  <a:gd name="connsiteY1298" fmla="*/ 1367505 h 2812935"/>
                  <a:gd name="connsiteX1299" fmla="*/ 1090002 w 1404720"/>
                  <a:gd name="connsiteY1299" fmla="*/ 1327137 h 2812935"/>
                  <a:gd name="connsiteX1300" fmla="*/ 1005565 w 1404720"/>
                  <a:gd name="connsiteY1300" fmla="*/ 1327137 h 2812935"/>
                  <a:gd name="connsiteX1301" fmla="*/ 965197 w 1404720"/>
                  <a:gd name="connsiteY1301" fmla="*/ 1367505 h 2812935"/>
                  <a:gd name="connsiteX1302" fmla="*/ 1005565 w 1404720"/>
                  <a:gd name="connsiteY1302" fmla="*/ 1407873 h 2812935"/>
                  <a:gd name="connsiteX1303" fmla="*/ 1045933 w 1404720"/>
                  <a:gd name="connsiteY1303" fmla="*/ 1367505 h 2812935"/>
                  <a:gd name="connsiteX1304" fmla="*/ 1005565 w 1404720"/>
                  <a:gd name="connsiteY1304" fmla="*/ 1327137 h 2812935"/>
                  <a:gd name="connsiteX1305" fmla="*/ 921129 w 1404720"/>
                  <a:gd name="connsiteY1305" fmla="*/ 1327137 h 2812935"/>
                  <a:gd name="connsiteX1306" fmla="*/ 880761 w 1404720"/>
                  <a:gd name="connsiteY1306" fmla="*/ 1367505 h 2812935"/>
                  <a:gd name="connsiteX1307" fmla="*/ 921129 w 1404720"/>
                  <a:gd name="connsiteY1307" fmla="*/ 1407873 h 2812935"/>
                  <a:gd name="connsiteX1308" fmla="*/ 961497 w 1404720"/>
                  <a:gd name="connsiteY1308" fmla="*/ 1367505 h 2812935"/>
                  <a:gd name="connsiteX1309" fmla="*/ 921129 w 1404720"/>
                  <a:gd name="connsiteY1309" fmla="*/ 1327137 h 2812935"/>
                  <a:gd name="connsiteX1310" fmla="*/ 836693 w 1404720"/>
                  <a:gd name="connsiteY1310" fmla="*/ 1327137 h 2812935"/>
                  <a:gd name="connsiteX1311" fmla="*/ 796325 w 1404720"/>
                  <a:gd name="connsiteY1311" fmla="*/ 1367505 h 2812935"/>
                  <a:gd name="connsiteX1312" fmla="*/ 836693 w 1404720"/>
                  <a:gd name="connsiteY1312" fmla="*/ 1407873 h 2812935"/>
                  <a:gd name="connsiteX1313" fmla="*/ 877061 w 1404720"/>
                  <a:gd name="connsiteY1313" fmla="*/ 1367505 h 2812935"/>
                  <a:gd name="connsiteX1314" fmla="*/ 836693 w 1404720"/>
                  <a:gd name="connsiteY1314" fmla="*/ 1327137 h 2812935"/>
                  <a:gd name="connsiteX1315" fmla="*/ 752256 w 1404720"/>
                  <a:gd name="connsiteY1315" fmla="*/ 1327137 h 2812935"/>
                  <a:gd name="connsiteX1316" fmla="*/ 711888 w 1404720"/>
                  <a:gd name="connsiteY1316" fmla="*/ 1367505 h 2812935"/>
                  <a:gd name="connsiteX1317" fmla="*/ 752256 w 1404720"/>
                  <a:gd name="connsiteY1317" fmla="*/ 1407873 h 2812935"/>
                  <a:gd name="connsiteX1318" fmla="*/ 792624 w 1404720"/>
                  <a:gd name="connsiteY1318" fmla="*/ 1367505 h 2812935"/>
                  <a:gd name="connsiteX1319" fmla="*/ 752256 w 1404720"/>
                  <a:gd name="connsiteY1319" fmla="*/ 1327137 h 2812935"/>
                  <a:gd name="connsiteX1320" fmla="*/ 667820 w 1404720"/>
                  <a:gd name="connsiteY1320" fmla="*/ 1327137 h 2812935"/>
                  <a:gd name="connsiteX1321" fmla="*/ 627452 w 1404720"/>
                  <a:gd name="connsiteY1321" fmla="*/ 1367505 h 2812935"/>
                  <a:gd name="connsiteX1322" fmla="*/ 667820 w 1404720"/>
                  <a:gd name="connsiteY1322" fmla="*/ 1407873 h 2812935"/>
                  <a:gd name="connsiteX1323" fmla="*/ 708188 w 1404720"/>
                  <a:gd name="connsiteY1323" fmla="*/ 1367505 h 2812935"/>
                  <a:gd name="connsiteX1324" fmla="*/ 667820 w 1404720"/>
                  <a:gd name="connsiteY1324" fmla="*/ 1327137 h 2812935"/>
                  <a:gd name="connsiteX1325" fmla="*/ 583384 w 1404720"/>
                  <a:gd name="connsiteY1325" fmla="*/ 1327137 h 2812935"/>
                  <a:gd name="connsiteX1326" fmla="*/ 543016 w 1404720"/>
                  <a:gd name="connsiteY1326" fmla="*/ 1367505 h 2812935"/>
                  <a:gd name="connsiteX1327" fmla="*/ 583384 w 1404720"/>
                  <a:gd name="connsiteY1327" fmla="*/ 1407873 h 2812935"/>
                  <a:gd name="connsiteX1328" fmla="*/ 623752 w 1404720"/>
                  <a:gd name="connsiteY1328" fmla="*/ 1367505 h 2812935"/>
                  <a:gd name="connsiteX1329" fmla="*/ 583384 w 1404720"/>
                  <a:gd name="connsiteY1329" fmla="*/ 1327137 h 2812935"/>
                  <a:gd name="connsiteX1330" fmla="*/ 498947 w 1404720"/>
                  <a:gd name="connsiteY1330" fmla="*/ 1327137 h 2812935"/>
                  <a:gd name="connsiteX1331" fmla="*/ 458579 w 1404720"/>
                  <a:gd name="connsiteY1331" fmla="*/ 1367505 h 2812935"/>
                  <a:gd name="connsiteX1332" fmla="*/ 498947 w 1404720"/>
                  <a:gd name="connsiteY1332" fmla="*/ 1407873 h 2812935"/>
                  <a:gd name="connsiteX1333" fmla="*/ 539315 w 1404720"/>
                  <a:gd name="connsiteY1333" fmla="*/ 1367505 h 2812935"/>
                  <a:gd name="connsiteX1334" fmla="*/ 498947 w 1404720"/>
                  <a:gd name="connsiteY1334" fmla="*/ 1327137 h 2812935"/>
                  <a:gd name="connsiteX1335" fmla="*/ 414511 w 1404720"/>
                  <a:gd name="connsiteY1335" fmla="*/ 1327137 h 2812935"/>
                  <a:gd name="connsiteX1336" fmla="*/ 374143 w 1404720"/>
                  <a:gd name="connsiteY1336" fmla="*/ 1367505 h 2812935"/>
                  <a:gd name="connsiteX1337" fmla="*/ 414511 w 1404720"/>
                  <a:gd name="connsiteY1337" fmla="*/ 1407873 h 2812935"/>
                  <a:gd name="connsiteX1338" fmla="*/ 454879 w 1404720"/>
                  <a:gd name="connsiteY1338" fmla="*/ 1367505 h 2812935"/>
                  <a:gd name="connsiteX1339" fmla="*/ 414511 w 1404720"/>
                  <a:gd name="connsiteY1339" fmla="*/ 1327137 h 2812935"/>
                  <a:gd name="connsiteX1340" fmla="*/ 330075 w 1404720"/>
                  <a:gd name="connsiteY1340" fmla="*/ 1327137 h 2812935"/>
                  <a:gd name="connsiteX1341" fmla="*/ 289707 w 1404720"/>
                  <a:gd name="connsiteY1341" fmla="*/ 1367505 h 2812935"/>
                  <a:gd name="connsiteX1342" fmla="*/ 330075 w 1404720"/>
                  <a:gd name="connsiteY1342" fmla="*/ 1407873 h 2812935"/>
                  <a:gd name="connsiteX1343" fmla="*/ 370443 w 1404720"/>
                  <a:gd name="connsiteY1343" fmla="*/ 1367505 h 2812935"/>
                  <a:gd name="connsiteX1344" fmla="*/ 330075 w 1404720"/>
                  <a:gd name="connsiteY1344" fmla="*/ 1327137 h 2812935"/>
                  <a:gd name="connsiteX1345" fmla="*/ 245639 w 1404720"/>
                  <a:gd name="connsiteY1345" fmla="*/ 1327137 h 2812935"/>
                  <a:gd name="connsiteX1346" fmla="*/ 205271 w 1404720"/>
                  <a:gd name="connsiteY1346" fmla="*/ 1367505 h 2812935"/>
                  <a:gd name="connsiteX1347" fmla="*/ 245639 w 1404720"/>
                  <a:gd name="connsiteY1347" fmla="*/ 1407873 h 2812935"/>
                  <a:gd name="connsiteX1348" fmla="*/ 286007 w 1404720"/>
                  <a:gd name="connsiteY1348" fmla="*/ 1367505 h 2812935"/>
                  <a:gd name="connsiteX1349" fmla="*/ 245639 w 1404720"/>
                  <a:gd name="connsiteY1349" fmla="*/ 1327137 h 2812935"/>
                  <a:gd name="connsiteX1350" fmla="*/ 161202 w 1404720"/>
                  <a:gd name="connsiteY1350" fmla="*/ 1327137 h 2812935"/>
                  <a:gd name="connsiteX1351" fmla="*/ 120834 w 1404720"/>
                  <a:gd name="connsiteY1351" fmla="*/ 1367505 h 2812935"/>
                  <a:gd name="connsiteX1352" fmla="*/ 161202 w 1404720"/>
                  <a:gd name="connsiteY1352" fmla="*/ 1407873 h 2812935"/>
                  <a:gd name="connsiteX1353" fmla="*/ 201570 w 1404720"/>
                  <a:gd name="connsiteY1353" fmla="*/ 1367505 h 2812935"/>
                  <a:gd name="connsiteX1354" fmla="*/ 161202 w 1404720"/>
                  <a:gd name="connsiteY1354" fmla="*/ 1327137 h 2812935"/>
                  <a:gd name="connsiteX1355" fmla="*/ 76766 w 1404720"/>
                  <a:gd name="connsiteY1355" fmla="*/ 1327137 h 2812935"/>
                  <a:gd name="connsiteX1356" fmla="*/ 36398 w 1404720"/>
                  <a:gd name="connsiteY1356" fmla="*/ 1367505 h 2812935"/>
                  <a:gd name="connsiteX1357" fmla="*/ 76766 w 1404720"/>
                  <a:gd name="connsiteY1357" fmla="*/ 1407873 h 2812935"/>
                  <a:gd name="connsiteX1358" fmla="*/ 117134 w 1404720"/>
                  <a:gd name="connsiteY1358" fmla="*/ 1367505 h 2812935"/>
                  <a:gd name="connsiteX1359" fmla="*/ 76766 w 1404720"/>
                  <a:gd name="connsiteY1359" fmla="*/ 1327137 h 2812935"/>
                  <a:gd name="connsiteX1360" fmla="*/ 1343312 w 1404720"/>
                  <a:gd name="connsiteY1360" fmla="*/ 1241088 h 2812935"/>
                  <a:gd name="connsiteX1361" fmla="*/ 1302944 w 1404720"/>
                  <a:gd name="connsiteY1361" fmla="*/ 1281456 h 2812935"/>
                  <a:gd name="connsiteX1362" fmla="*/ 1343312 w 1404720"/>
                  <a:gd name="connsiteY1362" fmla="*/ 1321824 h 2812935"/>
                  <a:gd name="connsiteX1363" fmla="*/ 1383680 w 1404720"/>
                  <a:gd name="connsiteY1363" fmla="*/ 1281456 h 2812935"/>
                  <a:gd name="connsiteX1364" fmla="*/ 1343312 w 1404720"/>
                  <a:gd name="connsiteY1364" fmla="*/ 1241088 h 2812935"/>
                  <a:gd name="connsiteX1365" fmla="*/ 1258874 w 1404720"/>
                  <a:gd name="connsiteY1365" fmla="*/ 1241088 h 2812935"/>
                  <a:gd name="connsiteX1366" fmla="*/ 1218506 w 1404720"/>
                  <a:gd name="connsiteY1366" fmla="*/ 1281456 h 2812935"/>
                  <a:gd name="connsiteX1367" fmla="*/ 1258874 w 1404720"/>
                  <a:gd name="connsiteY1367" fmla="*/ 1321824 h 2812935"/>
                  <a:gd name="connsiteX1368" fmla="*/ 1299242 w 1404720"/>
                  <a:gd name="connsiteY1368" fmla="*/ 1281456 h 2812935"/>
                  <a:gd name="connsiteX1369" fmla="*/ 1258874 w 1404720"/>
                  <a:gd name="connsiteY1369" fmla="*/ 1241088 h 2812935"/>
                  <a:gd name="connsiteX1370" fmla="*/ 1174438 w 1404720"/>
                  <a:gd name="connsiteY1370" fmla="*/ 1241088 h 2812935"/>
                  <a:gd name="connsiteX1371" fmla="*/ 1134070 w 1404720"/>
                  <a:gd name="connsiteY1371" fmla="*/ 1281456 h 2812935"/>
                  <a:gd name="connsiteX1372" fmla="*/ 1174438 w 1404720"/>
                  <a:gd name="connsiteY1372" fmla="*/ 1321824 h 2812935"/>
                  <a:gd name="connsiteX1373" fmla="*/ 1214806 w 1404720"/>
                  <a:gd name="connsiteY1373" fmla="*/ 1281456 h 2812935"/>
                  <a:gd name="connsiteX1374" fmla="*/ 1174438 w 1404720"/>
                  <a:gd name="connsiteY1374" fmla="*/ 1241088 h 2812935"/>
                  <a:gd name="connsiteX1375" fmla="*/ 1090002 w 1404720"/>
                  <a:gd name="connsiteY1375" fmla="*/ 1241088 h 2812935"/>
                  <a:gd name="connsiteX1376" fmla="*/ 1049634 w 1404720"/>
                  <a:gd name="connsiteY1376" fmla="*/ 1281456 h 2812935"/>
                  <a:gd name="connsiteX1377" fmla="*/ 1090002 w 1404720"/>
                  <a:gd name="connsiteY1377" fmla="*/ 1321824 h 2812935"/>
                  <a:gd name="connsiteX1378" fmla="*/ 1130370 w 1404720"/>
                  <a:gd name="connsiteY1378" fmla="*/ 1281456 h 2812935"/>
                  <a:gd name="connsiteX1379" fmla="*/ 1090002 w 1404720"/>
                  <a:gd name="connsiteY1379" fmla="*/ 1241088 h 2812935"/>
                  <a:gd name="connsiteX1380" fmla="*/ 1005565 w 1404720"/>
                  <a:gd name="connsiteY1380" fmla="*/ 1241088 h 2812935"/>
                  <a:gd name="connsiteX1381" fmla="*/ 965197 w 1404720"/>
                  <a:gd name="connsiteY1381" fmla="*/ 1281456 h 2812935"/>
                  <a:gd name="connsiteX1382" fmla="*/ 1005565 w 1404720"/>
                  <a:gd name="connsiteY1382" fmla="*/ 1321824 h 2812935"/>
                  <a:gd name="connsiteX1383" fmla="*/ 1045933 w 1404720"/>
                  <a:gd name="connsiteY1383" fmla="*/ 1281456 h 2812935"/>
                  <a:gd name="connsiteX1384" fmla="*/ 1005565 w 1404720"/>
                  <a:gd name="connsiteY1384" fmla="*/ 1241088 h 2812935"/>
                  <a:gd name="connsiteX1385" fmla="*/ 921129 w 1404720"/>
                  <a:gd name="connsiteY1385" fmla="*/ 1241088 h 2812935"/>
                  <a:gd name="connsiteX1386" fmla="*/ 880761 w 1404720"/>
                  <a:gd name="connsiteY1386" fmla="*/ 1281456 h 2812935"/>
                  <a:gd name="connsiteX1387" fmla="*/ 921129 w 1404720"/>
                  <a:gd name="connsiteY1387" fmla="*/ 1321824 h 2812935"/>
                  <a:gd name="connsiteX1388" fmla="*/ 961497 w 1404720"/>
                  <a:gd name="connsiteY1388" fmla="*/ 1281456 h 2812935"/>
                  <a:gd name="connsiteX1389" fmla="*/ 921129 w 1404720"/>
                  <a:gd name="connsiteY1389" fmla="*/ 1241088 h 2812935"/>
                  <a:gd name="connsiteX1390" fmla="*/ 836693 w 1404720"/>
                  <a:gd name="connsiteY1390" fmla="*/ 1241088 h 2812935"/>
                  <a:gd name="connsiteX1391" fmla="*/ 796325 w 1404720"/>
                  <a:gd name="connsiteY1391" fmla="*/ 1281456 h 2812935"/>
                  <a:gd name="connsiteX1392" fmla="*/ 836693 w 1404720"/>
                  <a:gd name="connsiteY1392" fmla="*/ 1321824 h 2812935"/>
                  <a:gd name="connsiteX1393" fmla="*/ 877061 w 1404720"/>
                  <a:gd name="connsiteY1393" fmla="*/ 1281456 h 2812935"/>
                  <a:gd name="connsiteX1394" fmla="*/ 836693 w 1404720"/>
                  <a:gd name="connsiteY1394" fmla="*/ 1241088 h 2812935"/>
                  <a:gd name="connsiteX1395" fmla="*/ 752256 w 1404720"/>
                  <a:gd name="connsiteY1395" fmla="*/ 1241088 h 2812935"/>
                  <a:gd name="connsiteX1396" fmla="*/ 711888 w 1404720"/>
                  <a:gd name="connsiteY1396" fmla="*/ 1281456 h 2812935"/>
                  <a:gd name="connsiteX1397" fmla="*/ 752256 w 1404720"/>
                  <a:gd name="connsiteY1397" fmla="*/ 1321824 h 2812935"/>
                  <a:gd name="connsiteX1398" fmla="*/ 792624 w 1404720"/>
                  <a:gd name="connsiteY1398" fmla="*/ 1281456 h 2812935"/>
                  <a:gd name="connsiteX1399" fmla="*/ 752256 w 1404720"/>
                  <a:gd name="connsiteY1399" fmla="*/ 1241088 h 2812935"/>
                  <a:gd name="connsiteX1400" fmla="*/ 667820 w 1404720"/>
                  <a:gd name="connsiteY1400" fmla="*/ 1241088 h 2812935"/>
                  <a:gd name="connsiteX1401" fmla="*/ 627452 w 1404720"/>
                  <a:gd name="connsiteY1401" fmla="*/ 1281456 h 2812935"/>
                  <a:gd name="connsiteX1402" fmla="*/ 667820 w 1404720"/>
                  <a:gd name="connsiteY1402" fmla="*/ 1321824 h 2812935"/>
                  <a:gd name="connsiteX1403" fmla="*/ 708188 w 1404720"/>
                  <a:gd name="connsiteY1403" fmla="*/ 1281456 h 2812935"/>
                  <a:gd name="connsiteX1404" fmla="*/ 667820 w 1404720"/>
                  <a:gd name="connsiteY1404" fmla="*/ 1241088 h 2812935"/>
                  <a:gd name="connsiteX1405" fmla="*/ 583384 w 1404720"/>
                  <a:gd name="connsiteY1405" fmla="*/ 1241088 h 2812935"/>
                  <a:gd name="connsiteX1406" fmla="*/ 543016 w 1404720"/>
                  <a:gd name="connsiteY1406" fmla="*/ 1281456 h 2812935"/>
                  <a:gd name="connsiteX1407" fmla="*/ 583384 w 1404720"/>
                  <a:gd name="connsiteY1407" fmla="*/ 1321824 h 2812935"/>
                  <a:gd name="connsiteX1408" fmla="*/ 623752 w 1404720"/>
                  <a:gd name="connsiteY1408" fmla="*/ 1281456 h 2812935"/>
                  <a:gd name="connsiteX1409" fmla="*/ 583384 w 1404720"/>
                  <a:gd name="connsiteY1409" fmla="*/ 1241088 h 2812935"/>
                  <a:gd name="connsiteX1410" fmla="*/ 498947 w 1404720"/>
                  <a:gd name="connsiteY1410" fmla="*/ 1241088 h 2812935"/>
                  <a:gd name="connsiteX1411" fmla="*/ 458579 w 1404720"/>
                  <a:gd name="connsiteY1411" fmla="*/ 1281456 h 2812935"/>
                  <a:gd name="connsiteX1412" fmla="*/ 498947 w 1404720"/>
                  <a:gd name="connsiteY1412" fmla="*/ 1321824 h 2812935"/>
                  <a:gd name="connsiteX1413" fmla="*/ 539315 w 1404720"/>
                  <a:gd name="connsiteY1413" fmla="*/ 1281456 h 2812935"/>
                  <a:gd name="connsiteX1414" fmla="*/ 498947 w 1404720"/>
                  <a:gd name="connsiteY1414" fmla="*/ 1241088 h 2812935"/>
                  <a:gd name="connsiteX1415" fmla="*/ 414511 w 1404720"/>
                  <a:gd name="connsiteY1415" fmla="*/ 1241088 h 2812935"/>
                  <a:gd name="connsiteX1416" fmla="*/ 374143 w 1404720"/>
                  <a:gd name="connsiteY1416" fmla="*/ 1281456 h 2812935"/>
                  <a:gd name="connsiteX1417" fmla="*/ 414511 w 1404720"/>
                  <a:gd name="connsiteY1417" fmla="*/ 1321824 h 2812935"/>
                  <a:gd name="connsiteX1418" fmla="*/ 454879 w 1404720"/>
                  <a:gd name="connsiteY1418" fmla="*/ 1281456 h 2812935"/>
                  <a:gd name="connsiteX1419" fmla="*/ 414511 w 1404720"/>
                  <a:gd name="connsiteY1419" fmla="*/ 1241088 h 2812935"/>
                  <a:gd name="connsiteX1420" fmla="*/ 330075 w 1404720"/>
                  <a:gd name="connsiteY1420" fmla="*/ 1241088 h 2812935"/>
                  <a:gd name="connsiteX1421" fmla="*/ 289707 w 1404720"/>
                  <a:gd name="connsiteY1421" fmla="*/ 1281456 h 2812935"/>
                  <a:gd name="connsiteX1422" fmla="*/ 330075 w 1404720"/>
                  <a:gd name="connsiteY1422" fmla="*/ 1321824 h 2812935"/>
                  <a:gd name="connsiteX1423" fmla="*/ 370443 w 1404720"/>
                  <a:gd name="connsiteY1423" fmla="*/ 1281456 h 2812935"/>
                  <a:gd name="connsiteX1424" fmla="*/ 330075 w 1404720"/>
                  <a:gd name="connsiteY1424" fmla="*/ 1241088 h 2812935"/>
                  <a:gd name="connsiteX1425" fmla="*/ 245639 w 1404720"/>
                  <a:gd name="connsiteY1425" fmla="*/ 1241088 h 2812935"/>
                  <a:gd name="connsiteX1426" fmla="*/ 205271 w 1404720"/>
                  <a:gd name="connsiteY1426" fmla="*/ 1281456 h 2812935"/>
                  <a:gd name="connsiteX1427" fmla="*/ 245639 w 1404720"/>
                  <a:gd name="connsiteY1427" fmla="*/ 1321824 h 2812935"/>
                  <a:gd name="connsiteX1428" fmla="*/ 286007 w 1404720"/>
                  <a:gd name="connsiteY1428" fmla="*/ 1281456 h 2812935"/>
                  <a:gd name="connsiteX1429" fmla="*/ 245639 w 1404720"/>
                  <a:gd name="connsiteY1429" fmla="*/ 1241088 h 2812935"/>
                  <a:gd name="connsiteX1430" fmla="*/ 161202 w 1404720"/>
                  <a:gd name="connsiteY1430" fmla="*/ 1241088 h 2812935"/>
                  <a:gd name="connsiteX1431" fmla="*/ 120834 w 1404720"/>
                  <a:gd name="connsiteY1431" fmla="*/ 1281456 h 2812935"/>
                  <a:gd name="connsiteX1432" fmla="*/ 161202 w 1404720"/>
                  <a:gd name="connsiteY1432" fmla="*/ 1321824 h 2812935"/>
                  <a:gd name="connsiteX1433" fmla="*/ 201570 w 1404720"/>
                  <a:gd name="connsiteY1433" fmla="*/ 1281456 h 2812935"/>
                  <a:gd name="connsiteX1434" fmla="*/ 161202 w 1404720"/>
                  <a:gd name="connsiteY1434" fmla="*/ 1241088 h 2812935"/>
                  <a:gd name="connsiteX1435" fmla="*/ 76766 w 1404720"/>
                  <a:gd name="connsiteY1435" fmla="*/ 1241088 h 2812935"/>
                  <a:gd name="connsiteX1436" fmla="*/ 36398 w 1404720"/>
                  <a:gd name="connsiteY1436" fmla="*/ 1281456 h 2812935"/>
                  <a:gd name="connsiteX1437" fmla="*/ 76766 w 1404720"/>
                  <a:gd name="connsiteY1437" fmla="*/ 1321824 h 2812935"/>
                  <a:gd name="connsiteX1438" fmla="*/ 117134 w 1404720"/>
                  <a:gd name="connsiteY1438" fmla="*/ 1281456 h 2812935"/>
                  <a:gd name="connsiteX1439" fmla="*/ 76766 w 1404720"/>
                  <a:gd name="connsiteY1439" fmla="*/ 1241088 h 2812935"/>
                  <a:gd name="connsiteX1440" fmla="*/ 1343312 w 1404720"/>
                  <a:gd name="connsiteY1440" fmla="*/ 1155038 h 2812935"/>
                  <a:gd name="connsiteX1441" fmla="*/ 1302944 w 1404720"/>
                  <a:gd name="connsiteY1441" fmla="*/ 1195406 h 2812935"/>
                  <a:gd name="connsiteX1442" fmla="*/ 1343312 w 1404720"/>
                  <a:gd name="connsiteY1442" fmla="*/ 1235774 h 2812935"/>
                  <a:gd name="connsiteX1443" fmla="*/ 1383680 w 1404720"/>
                  <a:gd name="connsiteY1443" fmla="*/ 1195406 h 2812935"/>
                  <a:gd name="connsiteX1444" fmla="*/ 1343312 w 1404720"/>
                  <a:gd name="connsiteY1444" fmla="*/ 1155038 h 2812935"/>
                  <a:gd name="connsiteX1445" fmla="*/ 1258874 w 1404720"/>
                  <a:gd name="connsiteY1445" fmla="*/ 1155038 h 2812935"/>
                  <a:gd name="connsiteX1446" fmla="*/ 1218506 w 1404720"/>
                  <a:gd name="connsiteY1446" fmla="*/ 1195406 h 2812935"/>
                  <a:gd name="connsiteX1447" fmla="*/ 1258874 w 1404720"/>
                  <a:gd name="connsiteY1447" fmla="*/ 1235774 h 2812935"/>
                  <a:gd name="connsiteX1448" fmla="*/ 1299242 w 1404720"/>
                  <a:gd name="connsiteY1448" fmla="*/ 1195406 h 2812935"/>
                  <a:gd name="connsiteX1449" fmla="*/ 1258874 w 1404720"/>
                  <a:gd name="connsiteY1449" fmla="*/ 1155038 h 2812935"/>
                  <a:gd name="connsiteX1450" fmla="*/ 1174438 w 1404720"/>
                  <a:gd name="connsiteY1450" fmla="*/ 1155038 h 2812935"/>
                  <a:gd name="connsiteX1451" fmla="*/ 1134070 w 1404720"/>
                  <a:gd name="connsiteY1451" fmla="*/ 1195406 h 2812935"/>
                  <a:gd name="connsiteX1452" fmla="*/ 1174438 w 1404720"/>
                  <a:gd name="connsiteY1452" fmla="*/ 1235774 h 2812935"/>
                  <a:gd name="connsiteX1453" fmla="*/ 1214806 w 1404720"/>
                  <a:gd name="connsiteY1453" fmla="*/ 1195406 h 2812935"/>
                  <a:gd name="connsiteX1454" fmla="*/ 1174438 w 1404720"/>
                  <a:gd name="connsiteY1454" fmla="*/ 1155038 h 2812935"/>
                  <a:gd name="connsiteX1455" fmla="*/ 1090002 w 1404720"/>
                  <a:gd name="connsiteY1455" fmla="*/ 1155038 h 2812935"/>
                  <a:gd name="connsiteX1456" fmla="*/ 1049634 w 1404720"/>
                  <a:gd name="connsiteY1456" fmla="*/ 1195406 h 2812935"/>
                  <a:gd name="connsiteX1457" fmla="*/ 1090002 w 1404720"/>
                  <a:gd name="connsiteY1457" fmla="*/ 1235774 h 2812935"/>
                  <a:gd name="connsiteX1458" fmla="*/ 1130370 w 1404720"/>
                  <a:gd name="connsiteY1458" fmla="*/ 1195406 h 2812935"/>
                  <a:gd name="connsiteX1459" fmla="*/ 1090002 w 1404720"/>
                  <a:gd name="connsiteY1459" fmla="*/ 1155038 h 2812935"/>
                  <a:gd name="connsiteX1460" fmla="*/ 1005565 w 1404720"/>
                  <a:gd name="connsiteY1460" fmla="*/ 1155038 h 2812935"/>
                  <a:gd name="connsiteX1461" fmla="*/ 965197 w 1404720"/>
                  <a:gd name="connsiteY1461" fmla="*/ 1195406 h 2812935"/>
                  <a:gd name="connsiteX1462" fmla="*/ 1005565 w 1404720"/>
                  <a:gd name="connsiteY1462" fmla="*/ 1235774 h 2812935"/>
                  <a:gd name="connsiteX1463" fmla="*/ 1045933 w 1404720"/>
                  <a:gd name="connsiteY1463" fmla="*/ 1195406 h 2812935"/>
                  <a:gd name="connsiteX1464" fmla="*/ 1005565 w 1404720"/>
                  <a:gd name="connsiteY1464" fmla="*/ 1155038 h 2812935"/>
                  <a:gd name="connsiteX1465" fmla="*/ 921129 w 1404720"/>
                  <a:gd name="connsiteY1465" fmla="*/ 1155038 h 2812935"/>
                  <a:gd name="connsiteX1466" fmla="*/ 880761 w 1404720"/>
                  <a:gd name="connsiteY1466" fmla="*/ 1195406 h 2812935"/>
                  <a:gd name="connsiteX1467" fmla="*/ 921129 w 1404720"/>
                  <a:gd name="connsiteY1467" fmla="*/ 1235774 h 2812935"/>
                  <a:gd name="connsiteX1468" fmla="*/ 961497 w 1404720"/>
                  <a:gd name="connsiteY1468" fmla="*/ 1195406 h 2812935"/>
                  <a:gd name="connsiteX1469" fmla="*/ 921129 w 1404720"/>
                  <a:gd name="connsiteY1469" fmla="*/ 1155038 h 2812935"/>
                  <a:gd name="connsiteX1470" fmla="*/ 836693 w 1404720"/>
                  <a:gd name="connsiteY1470" fmla="*/ 1155038 h 2812935"/>
                  <a:gd name="connsiteX1471" fmla="*/ 796325 w 1404720"/>
                  <a:gd name="connsiteY1471" fmla="*/ 1195406 h 2812935"/>
                  <a:gd name="connsiteX1472" fmla="*/ 836693 w 1404720"/>
                  <a:gd name="connsiteY1472" fmla="*/ 1235774 h 2812935"/>
                  <a:gd name="connsiteX1473" fmla="*/ 877061 w 1404720"/>
                  <a:gd name="connsiteY1473" fmla="*/ 1195406 h 2812935"/>
                  <a:gd name="connsiteX1474" fmla="*/ 836693 w 1404720"/>
                  <a:gd name="connsiteY1474" fmla="*/ 1155038 h 2812935"/>
                  <a:gd name="connsiteX1475" fmla="*/ 752256 w 1404720"/>
                  <a:gd name="connsiteY1475" fmla="*/ 1155038 h 2812935"/>
                  <a:gd name="connsiteX1476" fmla="*/ 711888 w 1404720"/>
                  <a:gd name="connsiteY1476" fmla="*/ 1195406 h 2812935"/>
                  <a:gd name="connsiteX1477" fmla="*/ 752256 w 1404720"/>
                  <a:gd name="connsiteY1477" fmla="*/ 1235774 h 2812935"/>
                  <a:gd name="connsiteX1478" fmla="*/ 792624 w 1404720"/>
                  <a:gd name="connsiteY1478" fmla="*/ 1195406 h 2812935"/>
                  <a:gd name="connsiteX1479" fmla="*/ 752256 w 1404720"/>
                  <a:gd name="connsiteY1479" fmla="*/ 1155038 h 2812935"/>
                  <a:gd name="connsiteX1480" fmla="*/ 667820 w 1404720"/>
                  <a:gd name="connsiteY1480" fmla="*/ 1155038 h 2812935"/>
                  <a:gd name="connsiteX1481" fmla="*/ 627452 w 1404720"/>
                  <a:gd name="connsiteY1481" fmla="*/ 1195406 h 2812935"/>
                  <a:gd name="connsiteX1482" fmla="*/ 667820 w 1404720"/>
                  <a:gd name="connsiteY1482" fmla="*/ 1235774 h 2812935"/>
                  <a:gd name="connsiteX1483" fmla="*/ 708188 w 1404720"/>
                  <a:gd name="connsiteY1483" fmla="*/ 1195406 h 2812935"/>
                  <a:gd name="connsiteX1484" fmla="*/ 667820 w 1404720"/>
                  <a:gd name="connsiteY1484" fmla="*/ 1155038 h 2812935"/>
                  <a:gd name="connsiteX1485" fmla="*/ 583384 w 1404720"/>
                  <a:gd name="connsiteY1485" fmla="*/ 1155038 h 2812935"/>
                  <a:gd name="connsiteX1486" fmla="*/ 543016 w 1404720"/>
                  <a:gd name="connsiteY1486" fmla="*/ 1195406 h 2812935"/>
                  <a:gd name="connsiteX1487" fmla="*/ 583384 w 1404720"/>
                  <a:gd name="connsiteY1487" fmla="*/ 1235774 h 2812935"/>
                  <a:gd name="connsiteX1488" fmla="*/ 623752 w 1404720"/>
                  <a:gd name="connsiteY1488" fmla="*/ 1195406 h 2812935"/>
                  <a:gd name="connsiteX1489" fmla="*/ 583384 w 1404720"/>
                  <a:gd name="connsiteY1489" fmla="*/ 1155038 h 2812935"/>
                  <a:gd name="connsiteX1490" fmla="*/ 498947 w 1404720"/>
                  <a:gd name="connsiteY1490" fmla="*/ 1155038 h 2812935"/>
                  <a:gd name="connsiteX1491" fmla="*/ 458579 w 1404720"/>
                  <a:gd name="connsiteY1491" fmla="*/ 1195406 h 2812935"/>
                  <a:gd name="connsiteX1492" fmla="*/ 498947 w 1404720"/>
                  <a:gd name="connsiteY1492" fmla="*/ 1235774 h 2812935"/>
                  <a:gd name="connsiteX1493" fmla="*/ 539315 w 1404720"/>
                  <a:gd name="connsiteY1493" fmla="*/ 1195406 h 2812935"/>
                  <a:gd name="connsiteX1494" fmla="*/ 498947 w 1404720"/>
                  <a:gd name="connsiteY1494" fmla="*/ 1155038 h 2812935"/>
                  <a:gd name="connsiteX1495" fmla="*/ 414511 w 1404720"/>
                  <a:gd name="connsiteY1495" fmla="*/ 1155038 h 2812935"/>
                  <a:gd name="connsiteX1496" fmla="*/ 374143 w 1404720"/>
                  <a:gd name="connsiteY1496" fmla="*/ 1195406 h 2812935"/>
                  <a:gd name="connsiteX1497" fmla="*/ 414511 w 1404720"/>
                  <a:gd name="connsiteY1497" fmla="*/ 1235774 h 2812935"/>
                  <a:gd name="connsiteX1498" fmla="*/ 454879 w 1404720"/>
                  <a:gd name="connsiteY1498" fmla="*/ 1195406 h 2812935"/>
                  <a:gd name="connsiteX1499" fmla="*/ 414511 w 1404720"/>
                  <a:gd name="connsiteY1499" fmla="*/ 1155038 h 2812935"/>
                  <a:gd name="connsiteX1500" fmla="*/ 330075 w 1404720"/>
                  <a:gd name="connsiteY1500" fmla="*/ 1155038 h 2812935"/>
                  <a:gd name="connsiteX1501" fmla="*/ 289707 w 1404720"/>
                  <a:gd name="connsiteY1501" fmla="*/ 1195406 h 2812935"/>
                  <a:gd name="connsiteX1502" fmla="*/ 330075 w 1404720"/>
                  <a:gd name="connsiteY1502" fmla="*/ 1235774 h 2812935"/>
                  <a:gd name="connsiteX1503" fmla="*/ 370443 w 1404720"/>
                  <a:gd name="connsiteY1503" fmla="*/ 1195406 h 2812935"/>
                  <a:gd name="connsiteX1504" fmla="*/ 330075 w 1404720"/>
                  <a:gd name="connsiteY1504" fmla="*/ 1155038 h 2812935"/>
                  <a:gd name="connsiteX1505" fmla="*/ 245639 w 1404720"/>
                  <a:gd name="connsiteY1505" fmla="*/ 1155038 h 2812935"/>
                  <a:gd name="connsiteX1506" fmla="*/ 205271 w 1404720"/>
                  <a:gd name="connsiteY1506" fmla="*/ 1195406 h 2812935"/>
                  <a:gd name="connsiteX1507" fmla="*/ 245639 w 1404720"/>
                  <a:gd name="connsiteY1507" fmla="*/ 1235774 h 2812935"/>
                  <a:gd name="connsiteX1508" fmla="*/ 286007 w 1404720"/>
                  <a:gd name="connsiteY1508" fmla="*/ 1195406 h 2812935"/>
                  <a:gd name="connsiteX1509" fmla="*/ 245639 w 1404720"/>
                  <a:gd name="connsiteY1509" fmla="*/ 1155038 h 2812935"/>
                  <a:gd name="connsiteX1510" fmla="*/ 161202 w 1404720"/>
                  <a:gd name="connsiteY1510" fmla="*/ 1155038 h 2812935"/>
                  <a:gd name="connsiteX1511" fmla="*/ 120834 w 1404720"/>
                  <a:gd name="connsiteY1511" fmla="*/ 1195406 h 2812935"/>
                  <a:gd name="connsiteX1512" fmla="*/ 161202 w 1404720"/>
                  <a:gd name="connsiteY1512" fmla="*/ 1235774 h 2812935"/>
                  <a:gd name="connsiteX1513" fmla="*/ 201570 w 1404720"/>
                  <a:gd name="connsiteY1513" fmla="*/ 1195406 h 2812935"/>
                  <a:gd name="connsiteX1514" fmla="*/ 161202 w 1404720"/>
                  <a:gd name="connsiteY1514" fmla="*/ 1155038 h 2812935"/>
                  <a:gd name="connsiteX1515" fmla="*/ 76766 w 1404720"/>
                  <a:gd name="connsiteY1515" fmla="*/ 1155038 h 2812935"/>
                  <a:gd name="connsiteX1516" fmla="*/ 36398 w 1404720"/>
                  <a:gd name="connsiteY1516" fmla="*/ 1195406 h 2812935"/>
                  <a:gd name="connsiteX1517" fmla="*/ 76766 w 1404720"/>
                  <a:gd name="connsiteY1517" fmla="*/ 1235774 h 2812935"/>
                  <a:gd name="connsiteX1518" fmla="*/ 117134 w 1404720"/>
                  <a:gd name="connsiteY1518" fmla="*/ 1195406 h 2812935"/>
                  <a:gd name="connsiteX1519" fmla="*/ 76766 w 1404720"/>
                  <a:gd name="connsiteY1519" fmla="*/ 1155038 h 2812935"/>
                  <a:gd name="connsiteX1520" fmla="*/ 1343312 w 1404720"/>
                  <a:gd name="connsiteY1520" fmla="*/ 1068989 h 2812935"/>
                  <a:gd name="connsiteX1521" fmla="*/ 1302944 w 1404720"/>
                  <a:gd name="connsiteY1521" fmla="*/ 1109357 h 2812935"/>
                  <a:gd name="connsiteX1522" fmla="*/ 1343312 w 1404720"/>
                  <a:gd name="connsiteY1522" fmla="*/ 1149725 h 2812935"/>
                  <a:gd name="connsiteX1523" fmla="*/ 1383680 w 1404720"/>
                  <a:gd name="connsiteY1523" fmla="*/ 1109357 h 2812935"/>
                  <a:gd name="connsiteX1524" fmla="*/ 1343312 w 1404720"/>
                  <a:gd name="connsiteY1524" fmla="*/ 1068989 h 2812935"/>
                  <a:gd name="connsiteX1525" fmla="*/ 1258874 w 1404720"/>
                  <a:gd name="connsiteY1525" fmla="*/ 1068989 h 2812935"/>
                  <a:gd name="connsiteX1526" fmla="*/ 1218506 w 1404720"/>
                  <a:gd name="connsiteY1526" fmla="*/ 1109357 h 2812935"/>
                  <a:gd name="connsiteX1527" fmla="*/ 1258874 w 1404720"/>
                  <a:gd name="connsiteY1527" fmla="*/ 1149725 h 2812935"/>
                  <a:gd name="connsiteX1528" fmla="*/ 1299242 w 1404720"/>
                  <a:gd name="connsiteY1528" fmla="*/ 1109357 h 2812935"/>
                  <a:gd name="connsiteX1529" fmla="*/ 1258874 w 1404720"/>
                  <a:gd name="connsiteY1529" fmla="*/ 1068989 h 2812935"/>
                  <a:gd name="connsiteX1530" fmla="*/ 1174438 w 1404720"/>
                  <a:gd name="connsiteY1530" fmla="*/ 1068989 h 2812935"/>
                  <a:gd name="connsiteX1531" fmla="*/ 1134070 w 1404720"/>
                  <a:gd name="connsiteY1531" fmla="*/ 1109357 h 2812935"/>
                  <a:gd name="connsiteX1532" fmla="*/ 1174438 w 1404720"/>
                  <a:gd name="connsiteY1532" fmla="*/ 1149725 h 2812935"/>
                  <a:gd name="connsiteX1533" fmla="*/ 1214806 w 1404720"/>
                  <a:gd name="connsiteY1533" fmla="*/ 1109357 h 2812935"/>
                  <a:gd name="connsiteX1534" fmla="*/ 1174438 w 1404720"/>
                  <a:gd name="connsiteY1534" fmla="*/ 1068989 h 2812935"/>
                  <a:gd name="connsiteX1535" fmla="*/ 1090002 w 1404720"/>
                  <a:gd name="connsiteY1535" fmla="*/ 1068989 h 2812935"/>
                  <a:gd name="connsiteX1536" fmla="*/ 1049634 w 1404720"/>
                  <a:gd name="connsiteY1536" fmla="*/ 1109357 h 2812935"/>
                  <a:gd name="connsiteX1537" fmla="*/ 1090002 w 1404720"/>
                  <a:gd name="connsiteY1537" fmla="*/ 1149725 h 2812935"/>
                  <a:gd name="connsiteX1538" fmla="*/ 1130370 w 1404720"/>
                  <a:gd name="connsiteY1538" fmla="*/ 1109357 h 2812935"/>
                  <a:gd name="connsiteX1539" fmla="*/ 1090002 w 1404720"/>
                  <a:gd name="connsiteY1539" fmla="*/ 1068989 h 2812935"/>
                  <a:gd name="connsiteX1540" fmla="*/ 1005565 w 1404720"/>
                  <a:gd name="connsiteY1540" fmla="*/ 1068989 h 2812935"/>
                  <a:gd name="connsiteX1541" fmla="*/ 965197 w 1404720"/>
                  <a:gd name="connsiteY1541" fmla="*/ 1109357 h 2812935"/>
                  <a:gd name="connsiteX1542" fmla="*/ 1005565 w 1404720"/>
                  <a:gd name="connsiteY1542" fmla="*/ 1149725 h 2812935"/>
                  <a:gd name="connsiteX1543" fmla="*/ 1045933 w 1404720"/>
                  <a:gd name="connsiteY1543" fmla="*/ 1109357 h 2812935"/>
                  <a:gd name="connsiteX1544" fmla="*/ 1005565 w 1404720"/>
                  <a:gd name="connsiteY1544" fmla="*/ 1068989 h 2812935"/>
                  <a:gd name="connsiteX1545" fmla="*/ 921129 w 1404720"/>
                  <a:gd name="connsiteY1545" fmla="*/ 1068989 h 2812935"/>
                  <a:gd name="connsiteX1546" fmla="*/ 880761 w 1404720"/>
                  <a:gd name="connsiteY1546" fmla="*/ 1109357 h 2812935"/>
                  <a:gd name="connsiteX1547" fmla="*/ 921129 w 1404720"/>
                  <a:gd name="connsiteY1547" fmla="*/ 1149725 h 2812935"/>
                  <a:gd name="connsiteX1548" fmla="*/ 961497 w 1404720"/>
                  <a:gd name="connsiteY1548" fmla="*/ 1109357 h 2812935"/>
                  <a:gd name="connsiteX1549" fmla="*/ 921129 w 1404720"/>
                  <a:gd name="connsiteY1549" fmla="*/ 1068989 h 2812935"/>
                  <a:gd name="connsiteX1550" fmla="*/ 836693 w 1404720"/>
                  <a:gd name="connsiteY1550" fmla="*/ 1068989 h 2812935"/>
                  <a:gd name="connsiteX1551" fmla="*/ 796325 w 1404720"/>
                  <a:gd name="connsiteY1551" fmla="*/ 1109357 h 2812935"/>
                  <a:gd name="connsiteX1552" fmla="*/ 836693 w 1404720"/>
                  <a:gd name="connsiteY1552" fmla="*/ 1149725 h 2812935"/>
                  <a:gd name="connsiteX1553" fmla="*/ 877061 w 1404720"/>
                  <a:gd name="connsiteY1553" fmla="*/ 1109357 h 2812935"/>
                  <a:gd name="connsiteX1554" fmla="*/ 836693 w 1404720"/>
                  <a:gd name="connsiteY1554" fmla="*/ 1068989 h 2812935"/>
                  <a:gd name="connsiteX1555" fmla="*/ 752256 w 1404720"/>
                  <a:gd name="connsiteY1555" fmla="*/ 1068989 h 2812935"/>
                  <a:gd name="connsiteX1556" fmla="*/ 711888 w 1404720"/>
                  <a:gd name="connsiteY1556" fmla="*/ 1109357 h 2812935"/>
                  <a:gd name="connsiteX1557" fmla="*/ 752256 w 1404720"/>
                  <a:gd name="connsiteY1557" fmla="*/ 1149725 h 2812935"/>
                  <a:gd name="connsiteX1558" fmla="*/ 792624 w 1404720"/>
                  <a:gd name="connsiteY1558" fmla="*/ 1109357 h 2812935"/>
                  <a:gd name="connsiteX1559" fmla="*/ 752256 w 1404720"/>
                  <a:gd name="connsiteY1559" fmla="*/ 1068989 h 2812935"/>
                  <a:gd name="connsiteX1560" fmla="*/ 667820 w 1404720"/>
                  <a:gd name="connsiteY1560" fmla="*/ 1068989 h 2812935"/>
                  <a:gd name="connsiteX1561" fmla="*/ 627452 w 1404720"/>
                  <a:gd name="connsiteY1561" fmla="*/ 1109357 h 2812935"/>
                  <a:gd name="connsiteX1562" fmla="*/ 667820 w 1404720"/>
                  <a:gd name="connsiteY1562" fmla="*/ 1149725 h 2812935"/>
                  <a:gd name="connsiteX1563" fmla="*/ 708188 w 1404720"/>
                  <a:gd name="connsiteY1563" fmla="*/ 1109357 h 2812935"/>
                  <a:gd name="connsiteX1564" fmla="*/ 667820 w 1404720"/>
                  <a:gd name="connsiteY1564" fmla="*/ 1068989 h 2812935"/>
                  <a:gd name="connsiteX1565" fmla="*/ 583384 w 1404720"/>
                  <a:gd name="connsiteY1565" fmla="*/ 1068989 h 2812935"/>
                  <a:gd name="connsiteX1566" fmla="*/ 543016 w 1404720"/>
                  <a:gd name="connsiteY1566" fmla="*/ 1109357 h 2812935"/>
                  <a:gd name="connsiteX1567" fmla="*/ 583384 w 1404720"/>
                  <a:gd name="connsiteY1567" fmla="*/ 1149725 h 2812935"/>
                  <a:gd name="connsiteX1568" fmla="*/ 623752 w 1404720"/>
                  <a:gd name="connsiteY1568" fmla="*/ 1109357 h 2812935"/>
                  <a:gd name="connsiteX1569" fmla="*/ 583384 w 1404720"/>
                  <a:gd name="connsiteY1569" fmla="*/ 1068989 h 2812935"/>
                  <a:gd name="connsiteX1570" fmla="*/ 498947 w 1404720"/>
                  <a:gd name="connsiteY1570" fmla="*/ 1068989 h 2812935"/>
                  <a:gd name="connsiteX1571" fmla="*/ 458579 w 1404720"/>
                  <a:gd name="connsiteY1571" fmla="*/ 1109357 h 2812935"/>
                  <a:gd name="connsiteX1572" fmla="*/ 498947 w 1404720"/>
                  <a:gd name="connsiteY1572" fmla="*/ 1149725 h 2812935"/>
                  <a:gd name="connsiteX1573" fmla="*/ 539315 w 1404720"/>
                  <a:gd name="connsiteY1573" fmla="*/ 1109357 h 2812935"/>
                  <a:gd name="connsiteX1574" fmla="*/ 498947 w 1404720"/>
                  <a:gd name="connsiteY1574" fmla="*/ 1068989 h 2812935"/>
                  <a:gd name="connsiteX1575" fmla="*/ 414511 w 1404720"/>
                  <a:gd name="connsiteY1575" fmla="*/ 1068989 h 2812935"/>
                  <a:gd name="connsiteX1576" fmla="*/ 374143 w 1404720"/>
                  <a:gd name="connsiteY1576" fmla="*/ 1109357 h 2812935"/>
                  <a:gd name="connsiteX1577" fmla="*/ 414511 w 1404720"/>
                  <a:gd name="connsiteY1577" fmla="*/ 1149725 h 2812935"/>
                  <a:gd name="connsiteX1578" fmla="*/ 454879 w 1404720"/>
                  <a:gd name="connsiteY1578" fmla="*/ 1109357 h 2812935"/>
                  <a:gd name="connsiteX1579" fmla="*/ 414511 w 1404720"/>
                  <a:gd name="connsiteY1579" fmla="*/ 1068989 h 2812935"/>
                  <a:gd name="connsiteX1580" fmla="*/ 330075 w 1404720"/>
                  <a:gd name="connsiteY1580" fmla="*/ 1068989 h 2812935"/>
                  <a:gd name="connsiteX1581" fmla="*/ 289707 w 1404720"/>
                  <a:gd name="connsiteY1581" fmla="*/ 1109357 h 2812935"/>
                  <a:gd name="connsiteX1582" fmla="*/ 330075 w 1404720"/>
                  <a:gd name="connsiteY1582" fmla="*/ 1149725 h 2812935"/>
                  <a:gd name="connsiteX1583" fmla="*/ 370443 w 1404720"/>
                  <a:gd name="connsiteY1583" fmla="*/ 1109357 h 2812935"/>
                  <a:gd name="connsiteX1584" fmla="*/ 330075 w 1404720"/>
                  <a:gd name="connsiteY1584" fmla="*/ 1068989 h 2812935"/>
                  <a:gd name="connsiteX1585" fmla="*/ 245639 w 1404720"/>
                  <a:gd name="connsiteY1585" fmla="*/ 1068989 h 2812935"/>
                  <a:gd name="connsiteX1586" fmla="*/ 205271 w 1404720"/>
                  <a:gd name="connsiteY1586" fmla="*/ 1109357 h 2812935"/>
                  <a:gd name="connsiteX1587" fmla="*/ 245639 w 1404720"/>
                  <a:gd name="connsiteY1587" fmla="*/ 1149725 h 2812935"/>
                  <a:gd name="connsiteX1588" fmla="*/ 286007 w 1404720"/>
                  <a:gd name="connsiteY1588" fmla="*/ 1109357 h 2812935"/>
                  <a:gd name="connsiteX1589" fmla="*/ 245639 w 1404720"/>
                  <a:gd name="connsiteY1589" fmla="*/ 1068989 h 2812935"/>
                  <a:gd name="connsiteX1590" fmla="*/ 161202 w 1404720"/>
                  <a:gd name="connsiteY1590" fmla="*/ 1068989 h 2812935"/>
                  <a:gd name="connsiteX1591" fmla="*/ 120834 w 1404720"/>
                  <a:gd name="connsiteY1591" fmla="*/ 1109357 h 2812935"/>
                  <a:gd name="connsiteX1592" fmla="*/ 161202 w 1404720"/>
                  <a:gd name="connsiteY1592" fmla="*/ 1149725 h 2812935"/>
                  <a:gd name="connsiteX1593" fmla="*/ 201570 w 1404720"/>
                  <a:gd name="connsiteY1593" fmla="*/ 1109357 h 2812935"/>
                  <a:gd name="connsiteX1594" fmla="*/ 161202 w 1404720"/>
                  <a:gd name="connsiteY1594" fmla="*/ 1068989 h 2812935"/>
                  <a:gd name="connsiteX1595" fmla="*/ 76766 w 1404720"/>
                  <a:gd name="connsiteY1595" fmla="*/ 1068989 h 2812935"/>
                  <a:gd name="connsiteX1596" fmla="*/ 36398 w 1404720"/>
                  <a:gd name="connsiteY1596" fmla="*/ 1109357 h 2812935"/>
                  <a:gd name="connsiteX1597" fmla="*/ 76766 w 1404720"/>
                  <a:gd name="connsiteY1597" fmla="*/ 1149725 h 2812935"/>
                  <a:gd name="connsiteX1598" fmla="*/ 117134 w 1404720"/>
                  <a:gd name="connsiteY1598" fmla="*/ 1109357 h 2812935"/>
                  <a:gd name="connsiteX1599" fmla="*/ 76766 w 1404720"/>
                  <a:gd name="connsiteY1599" fmla="*/ 1068989 h 2812935"/>
                  <a:gd name="connsiteX1600" fmla="*/ 1343312 w 1404720"/>
                  <a:gd name="connsiteY1600" fmla="*/ 982940 h 2812935"/>
                  <a:gd name="connsiteX1601" fmla="*/ 1302944 w 1404720"/>
                  <a:gd name="connsiteY1601" fmla="*/ 1023308 h 2812935"/>
                  <a:gd name="connsiteX1602" fmla="*/ 1343312 w 1404720"/>
                  <a:gd name="connsiteY1602" fmla="*/ 1063676 h 2812935"/>
                  <a:gd name="connsiteX1603" fmla="*/ 1383680 w 1404720"/>
                  <a:gd name="connsiteY1603" fmla="*/ 1023308 h 2812935"/>
                  <a:gd name="connsiteX1604" fmla="*/ 1343312 w 1404720"/>
                  <a:gd name="connsiteY1604" fmla="*/ 982940 h 2812935"/>
                  <a:gd name="connsiteX1605" fmla="*/ 1258874 w 1404720"/>
                  <a:gd name="connsiteY1605" fmla="*/ 982940 h 2812935"/>
                  <a:gd name="connsiteX1606" fmla="*/ 1218506 w 1404720"/>
                  <a:gd name="connsiteY1606" fmla="*/ 1023308 h 2812935"/>
                  <a:gd name="connsiteX1607" fmla="*/ 1258874 w 1404720"/>
                  <a:gd name="connsiteY1607" fmla="*/ 1063676 h 2812935"/>
                  <a:gd name="connsiteX1608" fmla="*/ 1299242 w 1404720"/>
                  <a:gd name="connsiteY1608" fmla="*/ 1023308 h 2812935"/>
                  <a:gd name="connsiteX1609" fmla="*/ 1258874 w 1404720"/>
                  <a:gd name="connsiteY1609" fmla="*/ 982940 h 2812935"/>
                  <a:gd name="connsiteX1610" fmla="*/ 1174438 w 1404720"/>
                  <a:gd name="connsiteY1610" fmla="*/ 982940 h 2812935"/>
                  <a:gd name="connsiteX1611" fmla="*/ 1134070 w 1404720"/>
                  <a:gd name="connsiteY1611" fmla="*/ 1023308 h 2812935"/>
                  <a:gd name="connsiteX1612" fmla="*/ 1174438 w 1404720"/>
                  <a:gd name="connsiteY1612" fmla="*/ 1063676 h 2812935"/>
                  <a:gd name="connsiteX1613" fmla="*/ 1214806 w 1404720"/>
                  <a:gd name="connsiteY1613" fmla="*/ 1023308 h 2812935"/>
                  <a:gd name="connsiteX1614" fmla="*/ 1174438 w 1404720"/>
                  <a:gd name="connsiteY1614" fmla="*/ 982940 h 2812935"/>
                  <a:gd name="connsiteX1615" fmla="*/ 1090002 w 1404720"/>
                  <a:gd name="connsiteY1615" fmla="*/ 982940 h 2812935"/>
                  <a:gd name="connsiteX1616" fmla="*/ 1049634 w 1404720"/>
                  <a:gd name="connsiteY1616" fmla="*/ 1023308 h 2812935"/>
                  <a:gd name="connsiteX1617" fmla="*/ 1090002 w 1404720"/>
                  <a:gd name="connsiteY1617" fmla="*/ 1063676 h 2812935"/>
                  <a:gd name="connsiteX1618" fmla="*/ 1130370 w 1404720"/>
                  <a:gd name="connsiteY1618" fmla="*/ 1023308 h 2812935"/>
                  <a:gd name="connsiteX1619" fmla="*/ 1090002 w 1404720"/>
                  <a:gd name="connsiteY1619" fmla="*/ 982940 h 2812935"/>
                  <a:gd name="connsiteX1620" fmla="*/ 1005565 w 1404720"/>
                  <a:gd name="connsiteY1620" fmla="*/ 982940 h 2812935"/>
                  <a:gd name="connsiteX1621" fmla="*/ 965197 w 1404720"/>
                  <a:gd name="connsiteY1621" fmla="*/ 1023308 h 2812935"/>
                  <a:gd name="connsiteX1622" fmla="*/ 1005565 w 1404720"/>
                  <a:gd name="connsiteY1622" fmla="*/ 1063676 h 2812935"/>
                  <a:gd name="connsiteX1623" fmla="*/ 1045933 w 1404720"/>
                  <a:gd name="connsiteY1623" fmla="*/ 1023308 h 2812935"/>
                  <a:gd name="connsiteX1624" fmla="*/ 1005565 w 1404720"/>
                  <a:gd name="connsiteY1624" fmla="*/ 982940 h 2812935"/>
                  <a:gd name="connsiteX1625" fmla="*/ 921129 w 1404720"/>
                  <a:gd name="connsiteY1625" fmla="*/ 982940 h 2812935"/>
                  <a:gd name="connsiteX1626" fmla="*/ 880761 w 1404720"/>
                  <a:gd name="connsiteY1626" fmla="*/ 1023308 h 2812935"/>
                  <a:gd name="connsiteX1627" fmla="*/ 921129 w 1404720"/>
                  <a:gd name="connsiteY1627" fmla="*/ 1063676 h 2812935"/>
                  <a:gd name="connsiteX1628" fmla="*/ 961497 w 1404720"/>
                  <a:gd name="connsiteY1628" fmla="*/ 1023308 h 2812935"/>
                  <a:gd name="connsiteX1629" fmla="*/ 921129 w 1404720"/>
                  <a:gd name="connsiteY1629" fmla="*/ 982940 h 2812935"/>
                  <a:gd name="connsiteX1630" fmla="*/ 836693 w 1404720"/>
                  <a:gd name="connsiteY1630" fmla="*/ 982940 h 2812935"/>
                  <a:gd name="connsiteX1631" fmla="*/ 796325 w 1404720"/>
                  <a:gd name="connsiteY1631" fmla="*/ 1023308 h 2812935"/>
                  <a:gd name="connsiteX1632" fmla="*/ 836693 w 1404720"/>
                  <a:gd name="connsiteY1632" fmla="*/ 1063676 h 2812935"/>
                  <a:gd name="connsiteX1633" fmla="*/ 877061 w 1404720"/>
                  <a:gd name="connsiteY1633" fmla="*/ 1023308 h 2812935"/>
                  <a:gd name="connsiteX1634" fmla="*/ 836693 w 1404720"/>
                  <a:gd name="connsiteY1634" fmla="*/ 982940 h 2812935"/>
                  <a:gd name="connsiteX1635" fmla="*/ 752256 w 1404720"/>
                  <a:gd name="connsiteY1635" fmla="*/ 982940 h 2812935"/>
                  <a:gd name="connsiteX1636" fmla="*/ 711888 w 1404720"/>
                  <a:gd name="connsiteY1636" fmla="*/ 1023308 h 2812935"/>
                  <a:gd name="connsiteX1637" fmla="*/ 752256 w 1404720"/>
                  <a:gd name="connsiteY1637" fmla="*/ 1063676 h 2812935"/>
                  <a:gd name="connsiteX1638" fmla="*/ 792624 w 1404720"/>
                  <a:gd name="connsiteY1638" fmla="*/ 1023308 h 2812935"/>
                  <a:gd name="connsiteX1639" fmla="*/ 752256 w 1404720"/>
                  <a:gd name="connsiteY1639" fmla="*/ 982940 h 2812935"/>
                  <a:gd name="connsiteX1640" fmla="*/ 667820 w 1404720"/>
                  <a:gd name="connsiteY1640" fmla="*/ 982940 h 2812935"/>
                  <a:gd name="connsiteX1641" fmla="*/ 627452 w 1404720"/>
                  <a:gd name="connsiteY1641" fmla="*/ 1023308 h 2812935"/>
                  <a:gd name="connsiteX1642" fmla="*/ 667820 w 1404720"/>
                  <a:gd name="connsiteY1642" fmla="*/ 1063676 h 2812935"/>
                  <a:gd name="connsiteX1643" fmla="*/ 708188 w 1404720"/>
                  <a:gd name="connsiteY1643" fmla="*/ 1023308 h 2812935"/>
                  <a:gd name="connsiteX1644" fmla="*/ 667820 w 1404720"/>
                  <a:gd name="connsiteY1644" fmla="*/ 982940 h 2812935"/>
                  <a:gd name="connsiteX1645" fmla="*/ 583384 w 1404720"/>
                  <a:gd name="connsiteY1645" fmla="*/ 982940 h 2812935"/>
                  <a:gd name="connsiteX1646" fmla="*/ 543016 w 1404720"/>
                  <a:gd name="connsiteY1646" fmla="*/ 1023308 h 2812935"/>
                  <a:gd name="connsiteX1647" fmla="*/ 583384 w 1404720"/>
                  <a:gd name="connsiteY1647" fmla="*/ 1063676 h 2812935"/>
                  <a:gd name="connsiteX1648" fmla="*/ 623752 w 1404720"/>
                  <a:gd name="connsiteY1648" fmla="*/ 1023308 h 2812935"/>
                  <a:gd name="connsiteX1649" fmla="*/ 583384 w 1404720"/>
                  <a:gd name="connsiteY1649" fmla="*/ 982940 h 2812935"/>
                  <a:gd name="connsiteX1650" fmla="*/ 498947 w 1404720"/>
                  <a:gd name="connsiteY1650" fmla="*/ 982940 h 2812935"/>
                  <a:gd name="connsiteX1651" fmla="*/ 458579 w 1404720"/>
                  <a:gd name="connsiteY1651" fmla="*/ 1023308 h 2812935"/>
                  <a:gd name="connsiteX1652" fmla="*/ 498947 w 1404720"/>
                  <a:gd name="connsiteY1652" fmla="*/ 1063676 h 2812935"/>
                  <a:gd name="connsiteX1653" fmla="*/ 539315 w 1404720"/>
                  <a:gd name="connsiteY1653" fmla="*/ 1023308 h 2812935"/>
                  <a:gd name="connsiteX1654" fmla="*/ 498947 w 1404720"/>
                  <a:gd name="connsiteY1654" fmla="*/ 982940 h 2812935"/>
                  <a:gd name="connsiteX1655" fmla="*/ 414511 w 1404720"/>
                  <a:gd name="connsiteY1655" fmla="*/ 982940 h 2812935"/>
                  <a:gd name="connsiteX1656" fmla="*/ 374143 w 1404720"/>
                  <a:gd name="connsiteY1656" fmla="*/ 1023308 h 2812935"/>
                  <a:gd name="connsiteX1657" fmla="*/ 414511 w 1404720"/>
                  <a:gd name="connsiteY1657" fmla="*/ 1063676 h 2812935"/>
                  <a:gd name="connsiteX1658" fmla="*/ 454879 w 1404720"/>
                  <a:gd name="connsiteY1658" fmla="*/ 1023308 h 2812935"/>
                  <a:gd name="connsiteX1659" fmla="*/ 414511 w 1404720"/>
                  <a:gd name="connsiteY1659" fmla="*/ 982940 h 2812935"/>
                  <a:gd name="connsiteX1660" fmla="*/ 330075 w 1404720"/>
                  <a:gd name="connsiteY1660" fmla="*/ 982940 h 2812935"/>
                  <a:gd name="connsiteX1661" fmla="*/ 289707 w 1404720"/>
                  <a:gd name="connsiteY1661" fmla="*/ 1023308 h 2812935"/>
                  <a:gd name="connsiteX1662" fmla="*/ 330075 w 1404720"/>
                  <a:gd name="connsiteY1662" fmla="*/ 1063676 h 2812935"/>
                  <a:gd name="connsiteX1663" fmla="*/ 370443 w 1404720"/>
                  <a:gd name="connsiteY1663" fmla="*/ 1023308 h 2812935"/>
                  <a:gd name="connsiteX1664" fmla="*/ 330075 w 1404720"/>
                  <a:gd name="connsiteY1664" fmla="*/ 982940 h 2812935"/>
                  <a:gd name="connsiteX1665" fmla="*/ 245639 w 1404720"/>
                  <a:gd name="connsiteY1665" fmla="*/ 982940 h 2812935"/>
                  <a:gd name="connsiteX1666" fmla="*/ 205271 w 1404720"/>
                  <a:gd name="connsiteY1666" fmla="*/ 1023308 h 2812935"/>
                  <a:gd name="connsiteX1667" fmla="*/ 245639 w 1404720"/>
                  <a:gd name="connsiteY1667" fmla="*/ 1063676 h 2812935"/>
                  <a:gd name="connsiteX1668" fmla="*/ 286007 w 1404720"/>
                  <a:gd name="connsiteY1668" fmla="*/ 1023308 h 2812935"/>
                  <a:gd name="connsiteX1669" fmla="*/ 245639 w 1404720"/>
                  <a:gd name="connsiteY1669" fmla="*/ 982940 h 2812935"/>
                  <a:gd name="connsiteX1670" fmla="*/ 161202 w 1404720"/>
                  <a:gd name="connsiteY1670" fmla="*/ 982940 h 2812935"/>
                  <a:gd name="connsiteX1671" fmla="*/ 120834 w 1404720"/>
                  <a:gd name="connsiteY1671" fmla="*/ 1023308 h 2812935"/>
                  <a:gd name="connsiteX1672" fmla="*/ 161202 w 1404720"/>
                  <a:gd name="connsiteY1672" fmla="*/ 1063676 h 2812935"/>
                  <a:gd name="connsiteX1673" fmla="*/ 201570 w 1404720"/>
                  <a:gd name="connsiteY1673" fmla="*/ 1023308 h 2812935"/>
                  <a:gd name="connsiteX1674" fmla="*/ 161202 w 1404720"/>
                  <a:gd name="connsiteY1674" fmla="*/ 982940 h 2812935"/>
                  <a:gd name="connsiteX1675" fmla="*/ 76766 w 1404720"/>
                  <a:gd name="connsiteY1675" fmla="*/ 982940 h 2812935"/>
                  <a:gd name="connsiteX1676" fmla="*/ 36398 w 1404720"/>
                  <a:gd name="connsiteY1676" fmla="*/ 1023308 h 2812935"/>
                  <a:gd name="connsiteX1677" fmla="*/ 76766 w 1404720"/>
                  <a:gd name="connsiteY1677" fmla="*/ 1063676 h 2812935"/>
                  <a:gd name="connsiteX1678" fmla="*/ 117134 w 1404720"/>
                  <a:gd name="connsiteY1678" fmla="*/ 1023308 h 2812935"/>
                  <a:gd name="connsiteX1679" fmla="*/ 76766 w 1404720"/>
                  <a:gd name="connsiteY1679" fmla="*/ 982940 h 2812935"/>
                  <a:gd name="connsiteX1680" fmla="*/ 1343312 w 1404720"/>
                  <a:gd name="connsiteY1680" fmla="*/ 896891 h 2812935"/>
                  <a:gd name="connsiteX1681" fmla="*/ 1302944 w 1404720"/>
                  <a:gd name="connsiteY1681" fmla="*/ 937259 h 2812935"/>
                  <a:gd name="connsiteX1682" fmla="*/ 1343312 w 1404720"/>
                  <a:gd name="connsiteY1682" fmla="*/ 977627 h 2812935"/>
                  <a:gd name="connsiteX1683" fmla="*/ 1383680 w 1404720"/>
                  <a:gd name="connsiteY1683" fmla="*/ 937259 h 2812935"/>
                  <a:gd name="connsiteX1684" fmla="*/ 1343312 w 1404720"/>
                  <a:gd name="connsiteY1684" fmla="*/ 896891 h 2812935"/>
                  <a:gd name="connsiteX1685" fmla="*/ 1258874 w 1404720"/>
                  <a:gd name="connsiteY1685" fmla="*/ 896891 h 2812935"/>
                  <a:gd name="connsiteX1686" fmla="*/ 1218506 w 1404720"/>
                  <a:gd name="connsiteY1686" fmla="*/ 937259 h 2812935"/>
                  <a:gd name="connsiteX1687" fmla="*/ 1258874 w 1404720"/>
                  <a:gd name="connsiteY1687" fmla="*/ 977627 h 2812935"/>
                  <a:gd name="connsiteX1688" fmla="*/ 1299242 w 1404720"/>
                  <a:gd name="connsiteY1688" fmla="*/ 937259 h 2812935"/>
                  <a:gd name="connsiteX1689" fmla="*/ 1258874 w 1404720"/>
                  <a:gd name="connsiteY1689" fmla="*/ 896891 h 2812935"/>
                  <a:gd name="connsiteX1690" fmla="*/ 1174438 w 1404720"/>
                  <a:gd name="connsiteY1690" fmla="*/ 896891 h 2812935"/>
                  <a:gd name="connsiteX1691" fmla="*/ 1134070 w 1404720"/>
                  <a:gd name="connsiteY1691" fmla="*/ 937259 h 2812935"/>
                  <a:gd name="connsiteX1692" fmla="*/ 1174438 w 1404720"/>
                  <a:gd name="connsiteY1692" fmla="*/ 977627 h 2812935"/>
                  <a:gd name="connsiteX1693" fmla="*/ 1214806 w 1404720"/>
                  <a:gd name="connsiteY1693" fmla="*/ 937259 h 2812935"/>
                  <a:gd name="connsiteX1694" fmla="*/ 1174438 w 1404720"/>
                  <a:gd name="connsiteY1694" fmla="*/ 896891 h 2812935"/>
                  <a:gd name="connsiteX1695" fmla="*/ 1090002 w 1404720"/>
                  <a:gd name="connsiteY1695" fmla="*/ 896891 h 2812935"/>
                  <a:gd name="connsiteX1696" fmla="*/ 1049634 w 1404720"/>
                  <a:gd name="connsiteY1696" fmla="*/ 937259 h 2812935"/>
                  <a:gd name="connsiteX1697" fmla="*/ 1090002 w 1404720"/>
                  <a:gd name="connsiteY1697" fmla="*/ 977627 h 2812935"/>
                  <a:gd name="connsiteX1698" fmla="*/ 1130370 w 1404720"/>
                  <a:gd name="connsiteY1698" fmla="*/ 937259 h 2812935"/>
                  <a:gd name="connsiteX1699" fmla="*/ 1090002 w 1404720"/>
                  <a:gd name="connsiteY1699" fmla="*/ 896891 h 2812935"/>
                  <a:gd name="connsiteX1700" fmla="*/ 1005565 w 1404720"/>
                  <a:gd name="connsiteY1700" fmla="*/ 896891 h 2812935"/>
                  <a:gd name="connsiteX1701" fmla="*/ 965197 w 1404720"/>
                  <a:gd name="connsiteY1701" fmla="*/ 937259 h 2812935"/>
                  <a:gd name="connsiteX1702" fmla="*/ 1005565 w 1404720"/>
                  <a:gd name="connsiteY1702" fmla="*/ 977627 h 2812935"/>
                  <a:gd name="connsiteX1703" fmla="*/ 1045933 w 1404720"/>
                  <a:gd name="connsiteY1703" fmla="*/ 937259 h 2812935"/>
                  <a:gd name="connsiteX1704" fmla="*/ 1005565 w 1404720"/>
                  <a:gd name="connsiteY1704" fmla="*/ 896891 h 2812935"/>
                  <a:gd name="connsiteX1705" fmla="*/ 921129 w 1404720"/>
                  <a:gd name="connsiteY1705" fmla="*/ 896891 h 2812935"/>
                  <a:gd name="connsiteX1706" fmla="*/ 880761 w 1404720"/>
                  <a:gd name="connsiteY1706" fmla="*/ 937259 h 2812935"/>
                  <a:gd name="connsiteX1707" fmla="*/ 921129 w 1404720"/>
                  <a:gd name="connsiteY1707" fmla="*/ 977627 h 2812935"/>
                  <a:gd name="connsiteX1708" fmla="*/ 961497 w 1404720"/>
                  <a:gd name="connsiteY1708" fmla="*/ 937259 h 2812935"/>
                  <a:gd name="connsiteX1709" fmla="*/ 921129 w 1404720"/>
                  <a:gd name="connsiteY1709" fmla="*/ 896891 h 2812935"/>
                  <a:gd name="connsiteX1710" fmla="*/ 836693 w 1404720"/>
                  <a:gd name="connsiteY1710" fmla="*/ 896891 h 2812935"/>
                  <a:gd name="connsiteX1711" fmla="*/ 796325 w 1404720"/>
                  <a:gd name="connsiteY1711" fmla="*/ 937259 h 2812935"/>
                  <a:gd name="connsiteX1712" fmla="*/ 836693 w 1404720"/>
                  <a:gd name="connsiteY1712" fmla="*/ 977627 h 2812935"/>
                  <a:gd name="connsiteX1713" fmla="*/ 877061 w 1404720"/>
                  <a:gd name="connsiteY1713" fmla="*/ 937259 h 2812935"/>
                  <a:gd name="connsiteX1714" fmla="*/ 836693 w 1404720"/>
                  <a:gd name="connsiteY1714" fmla="*/ 896891 h 2812935"/>
                  <a:gd name="connsiteX1715" fmla="*/ 752256 w 1404720"/>
                  <a:gd name="connsiteY1715" fmla="*/ 896891 h 2812935"/>
                  <a:gd name="connsiteX1716" fmla="*/ 711888 w 1404720"/>
                  <a:gd name="connsiteY1716" fmla="*/ 937259 h 2812935"/>
                  <a:gd name="connsiteX1717" fmla="*/ 752256 w 1404720"/>
                  <a:gd name="connsiteY1717" fmla="*/ 977627 h 2812935"/>
                  <a:gd name="connsiteX1718" fmla="*/ 792624 w 1404720"/>
                  <a:gd name="connsiteY1718" fmla="*/ 937259 h 2812935"/>
                  <a:gd name="connsiteX1719" fmla="*/ 752256 w 1404720"/>
                  <a:gd name="connsiteY1719" fmla="*/ 896891 h 2812935"/>
                  <a:gd name="connsiteX1720" fmla="*/ 667820 w 1404720"/>
                  <a:gd name="connsiteY1720" fmla="*/ 896891 h 2812935"/>
                  <a:gd name="connsiteX1721" fmla="*/ 627452 w 1404720"/>
                  <a:gd name="connsiteY1721" fmla="*/ 937259 h 2812935"/>
                  <a:gd name="connsiteX1722" fmla="*/ 667820 w 1404720"/>
                  <a:gd name="connsiteY1722" fmla="*/ 977627 h 2812935"/>
                  <a:gd name="connsiteX1723" fmla="*/ 708188 w 1404720"/>
                  <a:gd name="connsiteY1723" fmla="*/ 937259 h 2812935"/>
                  <a:gd name="connsiteX1724" fmla="*/ 667820 w 1404720"/>
                  <a:gd name="connsiteY1724" fmla="*/ 896891 h 2812935"/>
                  <a:gd name="connsiteX1725" fmla="*/ 583384 w 1404720"/>
                  <a:gd name="connsiteY1725" fmla="*/ 896891 h 2812935"/>
                  <a:gd name="connsiteX1726" fmla="*/ 543016 w 1404720"/>
                  <a:gd name="connsiteY1726" fmla="*/ 937259 h 2812935"/>
                  <a:gd name="connsiteX1727" fmla="*/ 583384 w 1404720"/>
                  <a:gd name="connsiteY1727" fmla="*/ 977627 h 2812935"/>
                  <a:gd name="connsiteX1728" fmla="*/ 623752 w 1404720"/>
                  <a:gd name="connsiteY1728" fmla="*/ 937259 h 2812935"/>
                  <a:gd name="connsiteX1729" fmla="*/ 583384 w 1404720"/>
                  <a:gd name="connsiteY1729" fmla="*/ 896891 h 2812935"/>
                  <a:gd name="connsiteX1730" fmla="*/ 498947 w 1404720"/>
                  <a:gd name="connsiteY1730" fmla="*/ 896891 h 2812935"/>
                  <a:gd name="connsiteX1731" fmla="*/ 458579 w 1404720"/>
                  <a:gd name="connsiteY1731" fmla="*/ 937259 h 2812935"/>
                  <a:gd name="connsiteX1732" fmla="*/ 498947 w 1404720"/>
                  <a:gd name="connsiteY1732" fmla="*/ 977627 h 2812935"/>
                  <a:gd name="connsiteX1733" fmla="*/ 539315 w 1404720"/>
                  <a:gd name="connsiteY1733" fmla="*/ 937259 h 2812935"/>
                  <a:gd name="connsiteX1734" fmla="*/ 498947 w 1404720"/>
                  <a:gd name="connsiteY1734" fmla="*/ 896891 h 2812935"/>
                  <a:gd name="connsiteX1735" fmla="*/ 414511 w 1404720"/>
                  <a:gd name="connsiteY1735" fmla="*/ 896891 h 2812935"/>
                  <a:gd name="connsiteX1736" fmla="*/ 374143 w 1404720"/>
                  <a:gd name="connsiteY1736" fmla="*/ 937259 h 2812935"/>
                  <a:gd name="connsiteX1737" fmla="*/ 414511 w 1404720"/>
                  <a:gd name="connsiteY1737" fmla="*/ 977627 h 2812935"/>
                  <a:gd name="connsiteX1738" fmla="*/ 454879 w 1404720"/>
                  <a:gd name="connsiteY1738" fmla="*/ 937259 h 2812935"/>
                  <a:gd name="connsiteX1739" fmla="*/ 414511 w 1404720"/>
                  <a:gd name="connsiteY1739" fmla="*/ 896891 h 2812935"/>
                  <a:gd name="connsiteX1740" fmla="*/ 330075 w 1404720"/>
                  <a:gd name="connsiteY1740" fmla="*/ 896891 h 2812935"/>
                  <a:gd name="connsiteX1741" fmla="*/ 289707 w 1404720"/>
                  <a:gd name="connsiteY1741" fmla="*/ 937259 h 2812935"/>
                  <a:gd name="connsiteX1742" fmla="*/ 330075 w 1404720"/>
                  <a:gd name="connsiteY1742" fmla="*/ 977627 h 2812935"/>
                  <a:gd name="connsiteX1743" fmla="*/ 370443 w 1404720"/>
                  <a:gd name="connsiteY1743" fmla="*/ 937259 h 2812935"/>
                  <a:gd name="connsiteX1744" fmla="*/ 330075 w 1404720"/>
                  <a:gd name="connsiteY1744" fmla="*/ 896891 h 2812935"/>
                  <a:gd name="connsiteX1745" fmla="*/ 245639 w 1404720"/>
                  <a:gd name="connsiteY1745" fmla="*/ 896891 h 2812935"/>
                  <a:gd name="connsiteX1746" fmla="*/ 205271 w 1404720"/>
                  <a:gd name="connsiteY1746" fmla="*/ 937259 h 2812935"/>
                  <a:gd name="connsiteX1747" fmla="*/ 245639 w 1404720"/>
                  <a:gd name="connsiteY1747" fmla="*/ 977627 h 2812935"/>
                  <a:gd name="connsiteX1748" fmla="*/ 286007 w 1404720"/>
                  <a:gd name="connsiteY1748" fmla="*/ 937259 h 2812935"/>
                  <a:gd name="connsiteX1749" fmla="*/ 245639 w 1404720"/>
                  <a:gd name="connsiteY1749" fmla="*/ 896891 h 2812935"/>
                  <a:gd name="connsiteX1750" fmla="*/ 161202 w 1404720"/>
                  <a:gd name="connsiteY1750" fmla="*/ 896891 h 2812935"/>
                  <a:gd name="connsiteX1751" fmla="*/ 120834 w 1404720"/>
                  <a:gd name="connsiteY1751" fmla="*/ 937259 h 2812935"/>
                  <a:gd name="connsiteX1752" fmla="*/ 161202 w 1404720"/>
                  <a:gd name="connsiteY1752" fmla="*/ 977627 h 2812935"/>
                  <a:gd name="connsiteX1753" fmla="*/ 201570 w 1404720"/>
                  <a:gd name="connsiteY1753" fmla="*/ 937259 h 2812935"/>
                  <a:gd name="connsiteX1754" fmla="*/ 161202 w 1404720"/>
                  <a:gd name="connsiteY1754" fmla="*/ 896891 h 2812935"/>
                  <a:gd name="connsiteX1755" fmla="*/ 76766 w 1404720"/>
                  <a:gd name="connsiteY1755" fmla="*/ 896891 h 2812935"/>
                  <a:gd name="connsiteX1756" fmla="*/ 36398 w 1404720"/>
                  <a:gd name="connsiteY1756" fmla="*/ 937259 h 2812935"/>
                  <a:gd name="connsiteX1757" fmla="*/ 76766 w 1404720"/>
                  <a:gd name="connsiteY1757" fmla="*/ 977627 h 2812935"/>
                  <a:gd name="connsiteX1758" fmla="*/ 117134 w 1404720"/>
                  <a:gd name="connsiteY1758" fmla="*/ 937259 h 2812935"/>
                  <a:gd name="connsiteX1759" fmla="*/ 76766 w 1404720"/>
                  <a:gd name="connsiteY1759" fmla="*/ 896891 h 2812935"/>
                  <a:gd name="connsiteX1760" fmla="*/ 1343312 w 1404720"/>
                  <a:gd name="connsiteY1760" fmla="*/ 810841 h 2812935"/>
                  <a:gd name="connsiteX1761" fmla="*/ 1302944 w 1404720"/>
                  <a:gd name="connsiteY1761" fmla="*/ 851209 h 2812935"/>
                  <a:gd name="connsiteX1762" fmla="*/ 1343312 w 1404720"/>
                  <a:gd name="connsiteY1762" fmla="*/ 891577 h 2812935"/>
                  <a:gd name="connsiteX1763" fmla="*/ 1383680 w 1404720"/>
                  <a:gd name="connsiteY1763" fmla="*/ 851209 h 2812935"/>
                  <a:gd name="connsiteX1764" fmla="*/ 1343312 w 1404720"/>
                  <a:gd name="connsiteY1764" fmla="*/ 810841 h 2812935"/>
                  <a:gd name="connsiteX1765" fmla="*/ 1258874 w 1404720"/>
                  <a:gd name="connsiteY1765" fmla="*/ 810841 h 2812935"/>
                  <a:gd name="connsiteX1766" fmla="*/ 1218506 w 1404720"/>
                  <a:gd name="connsiteY1766" fmla="*/ 851209 h 2812935"/>
                  <a:gd name="connsiteX1767" fmla="*/ 1258874 w 1404720"/>
                  <a:gd name="connsiteY1767" fmla="*/ 891577 h 2812935"/>
                  <a:gd name="connsiteX1768" fmla="*/ 1299242 w 1404720"/>
                  <a:gd name="connsiteY1768" fmla="*/ 851209 h 2812935"/>
                  <a:gd name="connsiteX1769" fmla="*/ 1258874 w 1404720"/>
                  <a:gd name="connsiteY1769" fmla="*/ 810841 h 2812935"/>
                  <a:gd name="connsiteX1770" fmla="*/ 1174438 w 1404720"/>
                  <a:gd name="connsiteY1770" fmla="*/ 810841 h 2812935"/>
                  <a:gd name="connsiteX1771" fmla="*/ 1134070 w 1404720"/>
                  <a:gd name="connsiteY1771" fmla="*/ 851209 h 2812935"/>
                  <a:gd name="connsiteX1772" fmla="*/ 1174438 w 1404720"/>
                  <a:gd name="connsiteY1772" fmla="*/ 891577 h 2812935"/>
                  <a:gd name="connsiteX1773" fmla="*/ 1214806 w 1404720"/>
                  <a:gd name="connsiteY1773" fmla="*/ 851209 h 2812935"/>
                  <a:gd name="connsiteX1774" fmla="*/ 1174438 w 1404720"/>
                  <a:gd name="connsiteY1774" fmla="*/ 810841 h 2812935"/>
                  <a:gd name="connsiteX1775" fmla="*/ 1090002 w 1404720"/>
                  <a:gd name="connsiteY1775" fmla="*/ 810841 h 2812935"/>
                  <a:gd name="connsiteX1776" fmla="*/ 1049634 w 1404720"/>
                  <a:gd name="connsiteY1776" fmla="*/ 851209 h 2812935"/>
                  <a:gd name="connsiteX1777" fmla="*/ 1090002 w 1404720"/>
                  <a:gd name="connsiteY1777" fmla="*/ 891577 h 2812935"/>
                  <a:gd name="connsiteX1778" fmla="*/ 1130370 w 1404720"/>
                  <a:gd name="connsiteY1778" fmla="*/ 851209 h 2812935"/>
                  <a:gd name="connsiteX1779" fmla="*/ 1090002 w 1404720"/>
                  <a:gd name="connsiteY1779" fmla="*/ 810841 h 2812935"/>
                  <a:gd name="connsiteX1780" fmla="*/ 1005565 w 1404720"/>
                  <a:gd name="connsiteY1780" fmla="*/ 810841 h 2812935"/>
                  <a:gd name="connsiteX1781" fmla="*/ 965197 w 1404720"/>
                  <a:gd name="connsiteY1781" fmla="*/ 851209 h 2812935"/>
                  <a:gd name="connsiteX1782" fmla="*/ 1005565 w 1404720"/>
                  <a:gd name="connsiteY1782" fmla="*/ 891577 h 2812935"/>
                  <a:gd name="connsiteX1783" fmla="*/ 1045933 w 1404720"/>
                  <a:gd name="connsiteY1783" fmla="*/ 851209 h 2812935"/>
                  <a:gd name="connsiteX1784" fmla="*/ 1005565 w 1404720"/>
                  <a:gd name="connsiteY1784" fmla="*/ 810841 h 2812935"/>
                  <a:gd name="connsiteX1785" fmla="*/ 921129 w 1404720"/>
                  <a:gd name="connsiteY1785" fmla="*/ 810841 h 2812935"/>
                  <a:gd name="connsiteX1786" fmla="*/ 880761 w 1404720"/>
                  <a:gd name="connsiteY1786" fmla="*/ 851209 h 2812935"/>
                  <a:gd name="connsiteX1787" fmla="*/ 921129 w 1404720"/>
                  <a:gd name="connsiteY1787" fmla="*/ 891577 h 2812935"/>
                  <a:gd name="connsiteX1788" fmla="*/ 961497 w 1404720"/>
                  <a:gd name="connsiteY1788" fmla="*/ 851209 h 2812935"/>
                  <a:gd name="connsiteX1789" fmla="*/ 921129 w 1404720"/>
                  <a:gd name="connsiteY1789" fmla="*/ 810841 h 2812935"/>
                  <a:gd name="connsiteX1790" fmla="*/ 836693 w 1404720"/>
                  <a:gd name="connsiteY1790" fmla="*/ 810841 h 2812935"/>
                  <a:gd name="connsiteX1791" fmla="*/ 796325 w 1404720"/>
                  <a:gd name="connsiteY1791" fmla="*/ 851209 h 2812935"/>
                  <a:gd name="connsiteX1792" fmla="*/ 836693 w 1404720"/>
                  <a:gd name="connsiteY1792" fmla="*/ 891577 h 2812935"/>
                  <a:gd name="connsiteX1793" fmla="*/ 877061 w 1404720"/>
                  <a:gd name="connsiteY1793" fmla="*/ 851209 h 2812935"/>
                  <a:gd name="connsiteX1794" fmla="*/ 836693 w 1404720"/>
                  <a:gd name="connsiteY1794" fmla="*/ 810841 h 2812935"/>
                  <a:gd name="connsiteX1795" fmla="*/ 752256 w 1404720"/>
                  <a:gd name="connsiteY1795" fmla="*/ 810841 h 2812935"/>
                  <a:gd name="connsiteX1796" fmla="*/ 711888 w 1404720"/>
                  <a:gd name="connsiteY1796" fmla="*/ 851209 h 2812935"/>
                  <a:gd name="connsiteX1797" fmla="*/ 752256 w 1404720"/>
                  <a:gd name="connsiteY1797" fmla="*/ 891577 h 2812935"/>
                  <a:gd name="connsiteX1798" fmla="*/ 792624 w 1404720"/>
                  <a:gd name="connsiteY1798" fmla="*/ 851209 h 2812935"/>
                  <a:gd name="connsiteX1799" fmla="*/ 752256 w 1404720"/>
                  <a:gd name="connsiteY1799" fmla="*/ 810841 h 2812935"/>
                  <a:gd name="connsiteX1800" fmla="*/ 667820 w 1404720"/>
                  <a:gd name="connsiteY1800" fmla="*/ 810841 h 2812935"/>
                  <a:gd name="connsiteX1801" fmla="*/ 627452 w 1404720"/>
                  <a:gd name="connsiteY1801" fmla="*/ 851209 h 2812935"/>
                  <a:gd name="connsiteX1802" fmla="*/ 667820 w 1404720"/>
                  <a:gd name="connsiteY1802" fmla="*/ 891577 h 2812935"/>
                  <a:gd name="connsiteX1803" fmla="*/ 708188 w 1404720"/>
                  <a:gd name="connsiteY1803" fmla="*/ 851209 h 2812935"/>
                  <a:gd name="connsiteX1804" fmla="*/ 667820 w 1404720"/>
                  <a:gd name="connsiteY1804" fmla="*/ 810841 h 2812935"/>
                  <a:gd name="connsiteX1805" fmla="*/ 583384 w 1404720"/>
                  <a:gd name="connsiteY1805" fmla="*/ 810841 h 2812935"/>
                  <a:gd name="connsiteX1806" fmla="*/ 543016 w 1404720"/>
                  <a:gd name="connsiteY1806" fmla="*/ 851209 h 2812935"/>
                  <a:gd name="connsiteX1807" fmla="*/ 583384 w 1404720"/>
                  <a:gd name="connsiteY1807" fmla="*/ 891577 h 2812935"/>
                  <a:gd name="connsiteX1808" fmla="*/ 623752 w 1404720"/>
                  <a:gd name="connsiteY1808" fmla="*/ 851209 h 2812935"/>
                  <a:gd name="connsiteX1809" fmla="*/ 583384 w 1404720"/>
                  <a:gd name="connsiteY1809" fmla="*/ 810841 h 2812935"/>
                  <a:gd name="connsiteX1810" fmla="*/ 498947 w 1404720"/>
                  <a:gd name="connsiteY1810" fmla="*/ 810841 h 2812935"/>
                  <a:gd name="connsiteX1811" fmla="*/ 458579 w 1404720"/>
                  <a:gd name="connsiteY1811" fmla="*/ 851209 h 2812935"/>
                  <a:gd name="connsiteX1812" fmla="*/ 498947 w 1404720"/>
                  <a:gd name="connsiteY1812" fmla="*/ 891577 h 2812935"/>
                  <a:gd name="connsiteX1813" fmla="*/ 539315 w 1404720"/>
                  <a:gd name="connsiteY1813" fmla="*/ 851209 h 2812935"/>
                  <a:gd name="connsiteX1814" fmla="*/ 498947 w 1404720"/>
                  <a:gd name="connsiteY1814" fmla="*/ 810841 h 2812935"/>
                  <a:gd name="connsiteX1815" fmla="*/ 414511 w 1404720"/>
                  <a:gd name="connsiteY1815" fmla="*/ 810841 h 2812935"/>
                  <a:gd name="connsiteX1816" fmla="*/ 374143 w 1404720"/>
                  <a:gd name="connsiteY1816" fmla="*/ 851209 h 2812935"/>
                  <a:gd name="connsiteX1817" fmla="*/ 414511 w 1404720"/>
                  <a:gd name="connsiteY1817" fmla="*/ 891577 h 2812935"/>
                  <a:gd name="connsiteX1818" fmla="*/ 454879 w 1404720"/>
                  <a:gd name="connsiteY1818" fmla="*/ 851209 h 2812935"/>
                  <a:gd name="connsiteX1819" fmla="*/ 414511 w 1404720"/>
                  <a:gd name="connsiteY1819" fmla="*/ 810841 h 2812935"/>
                  <a:gd name="connsiteX1820" fmla="*/ 330075 w 1404720"/>
                  <a:gd name="connsiteY1820" fmla="*/ 810841 h 2812935"/>
                  <a:gd name="connsiteX1821" fmla="*/ 289707 w 1404720"/>
                  <a:gd name="connsiteY1821" fmla="*/ 851209 h 2812935"/>
                  <a:gd name="connsiteX1822" fmla="*/ 330075 w 1404720"/>
                  <a:gd name="connsiteY1822" fmla="*/ 891577 h 2812935"/>
                  <a:gd name="connsiteX1823" fmla="*/ 370443 w 1404720"/>
                  <a:gd name="connsiteY1823" fmla="*/ 851209 h 2812935"/>
                  <a:gd name="connsiteX1824" fmla="*/ 330075 w 1404720"/>
                  <a:gd name="connsiteY1824" fmla="*/ 810841 h 2812935"/>
                  <a:gd name="connsiteX1825" fmla="*/ 245639 w 1404720"/>
                  <a:gd name="connsiteY1825" fmla="*/ 810841 h 2812935"/>
                  <a:gd name="connsiteX1826" fmla="*/ 205271 w 1404720"/>
                  <a:gd name="connsiteY1826" fmla="*/ 851209 h 2812935"/>
                  <a:gd name="connsiteX1827" fmla="*/ 245639 w 1404720"/>
                  <a:gd name="connsiteY1827" fmla="*/ 891577 h 2812935"/>
                  <a:gd name="connsiteX1828" fmla="*/ 286007 w 1404720"/>
                  <a:gd name="connsiteY1828" fmla="*/ 851209 h 2812935"/>
                  <a:gd name="connsiteX1829" fmla="*/ 245639 w 1404720"/>
                  <a:gd name="connsiteY1829" fmla="*/ 810841 h 2812935"/>
                  <a:gd name="connsiteX1830" fmla="*/ 161202 w 1404720"/>
                  <a:gd name="connsiteY1830" fmla="*/ 810841 h 2812935"/>
                  <a:gd name="connsiteX1831" fmla="*/ 120834 w 1404720"/>
                  <a:gd name="connsiteY1831" fmla="*/ 851209 h 2812935"/>
                  <a:gd name="connsiteX1832" fmla="*/ 161202 w 1404720"/>
                  <a:gd name="connsiteY1832" fmla="*/ 891577 h 2812935"/>
                  <a:gd name="connsiteX1833" fmla="*/ 201570 w 1404720"/>
                  <a:gd name="connsiteY1833" fmla="*/ 851209 h 2812935"/>
                  <a:gd name="connsiteX1834" fmla="*/ 161202 w 1404720"/>
                  <a:gd name="connsiteY1834" fmla="*/ 810841 h 2812935"/>
                  <a:gd name="connsiteX1835" fmla="*/ 76766 w 1404720"/>
                  <a:gd name="connsiteY1835" fmla="*/ 810841 h 2812935"/>
                  <a:gd name="connsiteX1836" fmla="*/ 36398 w 1404720"/>
                  <a:gd name="connsiteY1836" fmla="*/ 851209 h 2812935"/>
                  <a:gd name="connsiteX1837" fmla="*/ 76766 w 1404720"/>
                  <a:gd name="connsiteY1837" fmla="*/ 891577 h 2812935"/>
                  <a:gd name="connsiteX1838" fmla="*/ 117134 w 1404720"/>
                  <a:gd name="connsiteY1838" fmla="*/ 851209 h 2812935"/>
                  <a:gd name="connsiteX1839" fmla="*/ 76766 w 1404720"/>
                  <a:gd name="connsiteY1839" fmla="*/ 810841 h 2812935"/>
                  <a:gd name="connsiteX1840" fmla="*/ 1343312 w 1404720"/>
                  <a:gd name="connsiteY1840" fmla="*/ 724792 h 2812935"/>
                  <a:gd name="connsiteX1841" fmla="*/ 1302944 w 1404720"/>
                  <a:gd name="connsiteY1841" fmla="*/ 765160 h 2812935"/>
                  <a:gd name="connsiteX1842" fmla="*/ 1343312 w 1404720"/>
                  <a:gd name="connsiteY1842" fmla="*/ 805528 h 2812935"/>
                  <a:gd name="connsiteX1843" fmla="*/ 1383680 w 1404720"/>
                  <a:gd name="connsiteY1843" fmla="*/ 765160 h 2812935"/>
                  <a:gd name="connsiteX1844" fmla="*/ 1343312 w 1404720"/>
                  <a:gd name="connsiteY1844" fmla="*/ 724792 h 2812935"/>
                  <a:gd name="connsiteX1845" fmla="*/ 1258874 w 1404720"/>
                  <a:gd name="connsiteY1845" fmla="*/ 724792 h 2812935"/>
                  <a:gd name="connsiteX1846" fmla="*/ 1218506 w 1404720"/>
                  <a:gd name="connsiteY1846" fmla="*/ 765160 h 2812935"/>
                  <a:gd name="connsiteX1847" fmla="*/ 1258874 w 1404720"/>
                  <a:gd name="connsiteY1847" fmla="*/ 805528 h 2812935"/>
                  <a:gd name="connsiteX1848" fmla="*/ 1299242 w 1404720"/>
                  <a:gd name="connsiteY1848" fmla="*/ 765160 h 2812935"/>
                  <a:gd name="connsiteX1849" fmla="*/ 1258874 w 1404720"/>
                  <a:gd name="connsiteY1849" fmla="*/ 724792 h 2812935"/>
                  <a:gd name="connsiteX1850" fmla="*/ 1174438 w 1404720"/>
                  <a:gd name="connsiteY1850" fmla="*/ 724792 h 2812935"/>
                  <a:gd name="connsiteX1851" fmla="*/ 1134070 w 1404720"/>
                  <a:gd name="connsiteY1851" fmla="*/ 765160 h 2812935"/>
                  <a:gd name="connsiteX1852" fmla="*/ 1174438 w 1404720"/>
                  <a:gd name="connsiteY1852" fmla="*/ 805528 h 2812935"/>
                  <a:gd name="connsiteX1853" fmla="*/ 1214806 w 1404720"/>
                  <a:gd name="connsiteY1853" fmla="*/ 765160 h 2812935"/>
                  <a:gd name="connsiteX1854" fmla="*/ 1174438 w 1404720"/>
                  <a:gd name="connsiteY1854" fmla="*/ 724792 h 2812935"/>
                  <a:gd name="connsiteX1855" fmla="*/ 1090002 w 1404720"/>
                  <a:gd name="connsiteY1855" fmla="*/ 724792 h 2812935"/>
                  <a:gd name="connsiteX1856" fmla="*/ 1049634 w 1404720"/>
                  <a:gd name="connsiteY1856" fmla="*/ 765160 h 2812935"/>
                  <a:gd name="connsiteX1857" fmla="*/ 1090002 w 1404720"/>
                  <a:gd name="connsiteY1857" fmla="*/ 805528 h 2812935"/>
                  <a:gd name="connsiteX1858" fmla="*/ 1130370 w 1404720"/>
                  <a:gd name="connsiteY1858" fmla="*/ 765160 h 2812935"/>
                  <a:gd name="connsiteX1859" fmla="*/ 1090002 w 1404720"/>
                  <a:gd name="connsiteY1859" fmla="*/ 724792 h 2812935"/>
                  <a:gd name="connsiteX1860" fmla="*/ 1005565 w 1404720"/>
                  <a:gd name="connsiteY1860" fmla="*/ 724792 h 2812935"/>
                  <a:gd name="connsiteX1861" fmla="*/ 965197 w 1404720"/>
                  <a:gd name="connsiteY1861" fmla="*/ 765160 h 2812935"/>
                  <a:gd name="connsiteX1862" fmla="*/ 1005565 w 1404720"/>
                  <a:gd name="connsiteY1862" fmla="*/ 805528 h 2812935"/>
                  <a:gd name="connsiteX1863" fmla="*/ 1045933 w 1404720"/>
                  <a:gd name="connsiteY1863" fmla="*/ 765160 h 2812935"/>
                  <a:gd name="connsiteX1864" fmla="*/ 1005565 w 1404720"/>
                  <a:gd name="connsiteY1864" fmla="*/ 724792 h 2812935"/>
                  <a:gd name="connsiteX1865" fmla="*/ 921129 w 1404720"/>
                  <a:gd name="connsiteY1865" fmla="*/ 724792 h 2812935"/>
                  <a:gd name="connsiteX1866" fmla="*/ 880761 w 1404720"/>
                  <a:gd name="connsiteY1866" fmla="*/ 765160 h 2812935"/>
                  <a:gd name="connsiteX1867" fmla="*/ 921129 w 1404720"/>
                  <a:gd name="connsiteY1867" fmla="*/ 805528 h 2812935"/>
                  <a:gd name="connsiteX1868" fmla="*/ 961497 w 1404720"/>
                  <a:gd name="connsiteY1868" fmla="*/ 765160 h 2812935"/>
                  <a:gd name="connsiteX1869" fmla="*/ 921129 w 1404720"/>
                  <a:gd name="connsiteY1869" fmla="*/ 724792 h 2812935"/>
                  <a:gd name="connsiteX1870" fmla="*/ 836693 w 1404720"/>
                  <a:gd name="connsiteY1870" fmla="*/ 724792 h 2812935"/>
                  <a:gd name="connsiteX1871" fmla="*/ 796325 w 1404720"/>
                  <a:gd name="connsiteY1871" fmla="*/ 765160 h 2812935"/>
                  <a:gd name="connsiteX1872" fmla="*/ 836693 w 1404720"/>
                  <a:gd name="connsiteY1872" fmla="*/ 805528 h 2812935"/>
                  <a:gd name="connsiteX1873" fmla="*/ 877061 w 1404720"/>
                  <a:gd name="connsiteY1873" fmla="*/ 765160 h 2812935"/>
                  <a:gd name="connsiteX1874" fmla="*/ 836693 w 1404720"/>
                  <a:gd name="connsiteY1874" fmla="*/ 724792 h 2812935"/>
                  <a:gd name="connsiteX1875" fmla="*/ 752256 w 1404720"/>
                  <a:gd name="connsiteY1875" fmla="*/ 724792 h 2812935"/>
                  <a:gd name="connsiteX1876" fmla="*/ 711888 w 1404720"/>
                  <a:gd name="connsiteY1876" fmla="*/ 765160 h 2812935"/>
                  <a:gd name="connsiteX1877" fmla="*/ 752256 w 1404720"/>
                  <a:gd name="connsiteY1877" fmla="*/ 805528 h 2812935"/>
                  <a:gd name="connsiteX1878" fmla="*/ 792624 w 1404720"/>
                  <a:gd name="connsiteY1878" fmla="*/ 765160 h 2812935"/>
                  <a:gd name="connsiteX1879" fmla="*/ 752256 w 1404720"/>
                  <a:gd name="connsiteY1879" fmla="*/ 724792 h 2812935"/>
                  <a:gd name="connsiteX1880" fmla="*/ 667820 w 1404720"/>
                  <a:gd name="connsiteY1880" fmla="*/ 724792 h 2812935"/>
                  <a:gd name="connsiteX1881" fmla="*/ 627452 w 1404720"/>
                  <a:gd name="connsiteY1881" fmla="*/ 765160 h 2812935"/>
                  <a:gd name="connsiteX1882" fmla="*/ 667820 w 1404720"/>
                  <a:gd name="connsiteY1882" fmla="*/ 805528 h 2812935"/>
                  <a:gd name="connsiteX1883" fmla="*/ 708188 w 1404720"/>
                  <a:gd name="connsiteY1883" fmla="*/ 765160 h 2812935"/>
                  <a:gd name="connsiteX1884" fmla="*/ 667820 w 1404720"/>
                  <a:gd name="connsiteY1884" fmla="*/ 724792 h 2812935"/>
                  <a:gd name="connsiteX1885" fmla="*/ 583384 w 1404720"/>
                  <a:gd name="connsiteY1885" fmla="*/ 724792 h 2812935"/>
                  <a:gd name="connsiteX1886" fmla="*/ 543016 w 1404720"/>
                  <a:gd name="connsiteY1886" fmla="*/ 765160 h 2812935"/>
                  <a:gd name="connsiteX1887" fmla="*/ 583384 w 1404720"/>
                  <a:gd name="connsiteY1887" fmla="*/ 805528 h 2812935"/>
                  <a:gd name="connsiteX1888" fmla="*/ 623752 w 1404720"/>
                  <a:gd name="connsiteY1888" fmla="*/ 765160 h 2812935"/>
                  <a:gd name="connsiteX1889" fmla="*/ 583384 w 1404720"/>
                  <a:gd name="connsiteY1889" fmla="*/ 724792 h 2812935"/>
                  <a:gd name="connsiteX1890" fmla="*/ 498947 w 1404720"/>
                  <a:gd name="connsiteY1890" fmla="*/ 724792 h 2812935"/>
                  <a:gd name="connsiteX1891" fmla="*/ 458579 w 1404720"/>
                  <a:gd name="connsiteY1891" fmla="*/ 765160 h 2812935"/>
                  <a:gd name="connsiteX1892" fmla="*/ 498947 w 1404720"/>
                  <a:gd name="connsiteY1892" fmla="*/ 805528 h 2812935"/>
                  <a:gd name="connsiteX1893" fmla="*/ 539315 w 1404720"/>
                  <a:gd name="connsiteY1893" fmla="*/ 765160 h 2812935"/>
                  <a:gd name="connsiteX1894" fmla="*/ 498947 w 1404720"/>
                  <a:gd name="connsiteY1894" fmla="*/ 724792 h 2812935"/>
                  <a:gd name="connsiteX1895" fmla="*/ 414511 w 1404720"/>
                  <a:gd name="connsiteY1895" fmla="*/ 724792 h 2812935"/>
                  <a:gd name="connsiteX1896" fmla="*/ 374143 w 1404720"/>
                  <a:gd name="connsiteY1896" fmla="*/ 765160 h 2812935"/>
                  <a:gd name="connsiteX1897" fmla="*/ 414511 w 1404720"/>
                  <a:gd name="connsiteY1897" fmla="*/ 805528 h 2812935"/>
                  <a:gd name="connsiteX1898" fmla="*/ 454879 w 1404720"/>
                  <a:gd name="connsiteY1898" fmla="*/ 765160 h 2812935"/>
                  <a:gd name="connsiteX1899" fmla="*/ 414511 w 1404720"/>
                  <a:gd name="connsiteY1899" fmla="*/ 724792 h 2812935"/>
                  <a:gd name="connsiteX1900" fmla="*/ 330075 w 1404720"/>
                  <a:gd name="connsiteY1900" fmla="*/ 724792 h 2812935"/>
                  <a:gd name="connsiteX1901" fmla="*/ 289707 w 1404720"/>
                  <a:gd name="connsiteY1901" fmla="*/ 765160 h 2812935"/>
                  <a:gd name="connsiteX1902" fmla="*/ 330075 w 1404720"/>
                  <a:gd name="connsiteY1902" fmla="*/ 805528 h 2812935"/>
                  <a:gd name="connsiteX1903" fmla="*/ 370443 w 1404720"/>
                  <a:gd name="connsiteY1903" fmla="*/ 765160 h 2812935"/>
                  <a:gd name="connsiteX1904" fmla="*/ 330075 w 1404720"/>
                  <a:gd name="connsiteY1904" fmla="*/ 724792 h 2812935"/>
                  <a:gd name="connsiteX1905" fmla="*/ 245639 w 1404720"/>
                  <a:gd name="connsiteY1905" fmla="*/ 724792 h 2812935"/>
                  <a:gd name="connsiteX1906" fmla="*/ 205271 w 1404720"/>
                  <a:gd name="connsiteY1906" fmla="*/ 765160 h 2812935"/>
                  <a:gd name="connsiteX1907" fmla="*/ 245639 w 1404720"/>
                  <a:gd name="connsiteY1907" fmla="*/ 805528 h 2812935"/>
                  <a:gd name="connsiteX1908" fmla="*/ 286007 w 1404720"/>
                  <a:gd name="connsiteY1908" fmla="*/ 765160 h 2812935"/>
                  <a:gd name="connsiteX1909" fmla="*/ 245639 w 1404720"/>
                  <a:gd name="connsiteY1909" fmla="*/ 724792 h 2812935"/>
                  <a:gd name="connsiteX1910" fmla="*/ 161202 w 1404720"/>
                  <a:gd name="connsiteY1910" fmla="*/ 724792 h 2812935"/>
                  <a:gd name="connsiteX1911" fmla="*/ 120834 w 1404720"/>
                  <a:gd name="connsiteY1911" fmla="*/ 765160 h 2812935"/>
                  <a:gd name="connsiteX1912" fmla="*/ 161202 w 1404720"/>
                  <a:gd name="connsiteY1912" fmla="*/ 805528 h 2812935"/>
                  <a:gd name="connsiteX1913" fmla="*/ 201570 w 1404720"/>
                  <a:gd name="connsiteY1913" fmla="*/ 765160 h 2812935"/>
                  <a:gd name="connsiteX1914" fmla="*/ 161202 w 1404720"/>
                  <a:gd name="connsiteY1914" fmla="*/ 724792 h 2812935"/>
                  <a:gd name="connsiteX1915" fmla="*/ 76766 w 1404720"/>
                  <a:gd name="connsiteY1915" fmla="*/ 724792 h 2812935"/>
                  <a:gd name="connsiteX1916" fmla="*/ 36398 w 1404720"/>
                  <a:gd name="connsiteY1916" fmla="*/ 765160 h 2812935"/>
                  <a:gd name="connsiteX1917" fmla="*/ 76766 w 1404720"/>
                  <a:gd name="connsiteY1917" fmla="*/ 805528 h 2812935"/>
                  <a:gd name="connsiteX1918" fmla="*/ 117134 w 1404720"/>
                  <a:gd name="connsiteY1918" fmla="*/ 765160 h 2812935"/>
                  <a:gd name="connsiteX1919" fmla="*/ 76766 w 1404720"/>
                  <a:gd name="connsiteY1919" fmla="*/ 724792 h 2812935"/>
                  <a:gd name="connsiteX1920" fmla="*/ 1343312 w 1404720"/>
                  <a:gd name="connsiteY1920" fmla="*/ 638743 h 2812935"/>
                  <a:gd name="connsiteX1921" fmla="*/ 1302944 w 1404720"/>
                  <a:gd name="connsiteY1921" fmla="*/ 679111 h 2812935"/>
                  <a:gd name="connsiteX1922" fmla="*/ 1343312 w 1404720"/>
                  <a:gd name="connsiteY1922" fmla="*/ 719479 h 2812935"/>
                  <a:gd name="connsiteX1923" fmla="*/ 1383680 w 1404720"/>
                  <a:gd name="connsiteY1923" fmla="*/ 679111 h 2812935"/>
                  <a:gd name="connsiteX1924" fmla="*/ 1343312 w 1404720"/>
                  <a:gd name="connsiteY1924" fmla="*/ 638743 h 2812935"/>
                  <a:gd name="connsiteX1925" fmla="*/ 1258874 w 1404720"/>
                  <a:gd name="connsiteY1925" fmla="*/ 638743 h 2812935"/>
                  <a:gd name="connsiteX1926" fmla="*/ 1218506 w 1404720"/>
                  <a:gd name="connsiteY1926" fmla="*/ 679111 h 2812935"/>
                  <a:gd name="connsiteX1927" fmla="*/ 1258874 w 1404720"/>
                  <a:gd name="connsiteY1927" fmla="*/ 719479 h 2812935"/>
                  <a:gd name="connsiteX1928" fmla="*/ 1299242 w 1404720"/>
                  <a:gd name="connsiteY1928" fmla="*/ 679111 h 2812935"/>
                  <a:gd name="connsiteX1929" fmla="*/ 1258874 w 1404720"/>
                  <a:gd name="connsiteY1929" fmla="*/ 638743 h 2812935"/>
                  <a:gd name="connsiteX1930" fmla="*/ 1174438 w 1404720"/>
                  <a:gd name="connsiteY1930" fmla="*/ 638743 h 2812935"/>
                  <a:gd name="connsiteX1931" fmla="*/ 1134070 w 1404720"/>
                  <a:gd name="connsiteY1931" fmla="*/ 679111 h 2812935"/>
                  <a:gd name="connsiteX1932" fmla="*/ 1174438 w 1404720"/>
                  <a:gd name="connsiteY1932" fmla="*/ 719479 h 2812935"/>
                  <a:gd name="connsiteX1933" fmla="*/ 1214806 w 1404720"/>
                  <a:gd name="connsiteY1933" fmla="*/ 679111 h 2812935"/>
                  <a:gd name="connsiteX1934" fmla="*/ 1174438 w 1404720"/>
                  <a:gd name="connsiteY1934" fmla="*/ 638743 h 2812935"/>
                  <a:gd name="connsiteX1935" fmla="*/ 1090002 w 1404720"/>
                  <a:gd name="connsiteY1935" fmla="*/ 638743 h 2812935"/>
                  <a:gd name="connsiteX1936" fmla="*/ 1049634 w 1404720"/>
                  <a:gd name="connsiteY1936" fmla="*/ 679111 h 2812935"/>
                  <a:gd name="connsiteX1937" fmla="*/ 1090002 w 1404720"/>
                  <a:gd name="connsiteY1937" fmla="*/ 719479 h 2812935"/>
                  <a:gd name="connsiteX1938" fmla="*/ 1130370 w 1404720"/>
                  <a:gd name="connsiteY1938" fmla="*/ 679111 h 2812935"/>
                  <a:gd name="connsiteX1939" fmla="*/ 1090002 w 1404720"/>
                  <a:gd name="connsiteY1939" fmla="*/ 638743 h 2812935"/>
                  <a:gd name="connsiteX1940" fmla="*/ 1005565 w 1404720"/>
                  <a:gd name="connsiteY1940" fmla="*/ 638743 h 2812935"/>
                  <a:gd name="connsiteX1941" fmla="*/ 965197 w 1404720"/>
                  <a:gd name="connsiteY1941" fmla="*/ 679111 h 2812935"/>
                  <a:gd name="connsiteX1942" fmla="*/ 1005565 w 1404720"/>
                  <a:gd name="connsiteY1942" fmla="*/ 719479 h 2812935"/>
                  <a:gd name="connsiteX1943" fmla="*/ 1045933 w 1404720"/>
                  <a:gd name="connsiteY1943" fmla="*/ 679111 h 2812935"/>
                  <a:gd name="connsiteX1944" fmla="*/ 1005565 w 1404720"/>
                  <a:gd name="connsiteY1944" fmla="*/ 638743 h 2812935"/>
                  <a:gd name="connsiteX1945" fmla="*/ 921129 w 1404720"/>
                  <a:gd name="connsiteY1945" fmla="*/ 638743 h 2812935"/>
                  <a:gd name="connsiteX1946" fmla="*/ 880761 w 1404720"/>
                  <a:gd name="connsiteY1946" fmla="*/ 679111 h 2812935"/>
                  <a:gd name="connsiteX1947" fmla="*/ 921129 w 1404720"/>
                  <a:gd name="connsiteY1947" fmla="*/ 719479 h 2812935"/>
                  <a:gd name="connsiteX1948" fmla="*/ 961497 w 1404720"/>
                  <a:gd name="connsiteY1948" fmla="*/ 679111 h 2812935"/>
                  <a:gd name="connsiteX1949" fmla="*/ 921129 w 1404720"/>
                  <a:gd name="connsiteY1949" fmla="*/ 638743 h 2812935"/>
                  <a:gd name="connsiteX1950" fmla="*/ 836693 w 1404720"/>
                  <a:gd name="connsiteY1950" fmla="*/ 638743 h 2812935"/>
                  <a:gd name="connsiteX1951" fmla="*/ 796325 w 1404720"/>
                  <a:gd name="connsiteY1951" fmla="*/ 679111 h 2812935"/>
                  <a:gd name="connsiteX1952" fmla="*/ 836693 w 1404720"/>
                  <a:gd name="connsiteY1952" fmla="*/ 719479 h 2812935"/>
                  <a:gd name="connsiteX1953" fmla="*/ 877061 w 1404720"/>
                  <a:gd name="connsiteY1953" fmla="*/ 679111 h 2812935"/>
                  <a:gd name="connsiteX1954" fmla="*/ 836693 w 1404720"/>
                  <a:gd name="connsiteY1954" fmla="*/ 638743 h 2812935"/>
                  <a:gd name="connsiteX1955" fmla="*/ 752256 w 1404720"/>
                  <a:gd name="connsiteY1955" fmla="*/ 638743 h 2812935"/>
                  <a:gd name="connsiteX1956" fmla="*/ 711888 w 1404720"/>
                  <a:gd name="connsiteY1956" fmla="*/ 679111 h 2812935"/>
                  <a:gd name="connsiteX1957" fmla="*/ 752256 w 1404720"/>
                  <a:gd name="connsiteY1957" fmla="*/ 719479 h 2812935"/>
                  <a:gd name="connsiteX1958" fmla="*/ 792624 w 1404720"/>
                  <a:gd name="connsiteY1958" fmla="*/ 679111 h 2812935"/>
                  <a:gd name="connsiteX1959" fmla="*/ 752256 w 1404720"/>
                  <a:gd name="connsiteY1959" fmla="*/ 638743 h 2812935"/>
                  <a:gd name="connsiteX1960" fmla="*/ 667820 w 1404720"/>
                  <a:gd name="connsiteY1960" fmla="*/ 638743 h 2812935"/>
                  <a:gd name="connsiteX1961" fmla="*/ 627452 w 1404720"/>
                  <a:gd name="connsiteY1961" fmla="*/ 679111 h 2812935"/>
                  <a:gd name="connsiteX1962" fmla="*/ 667820 w 1404720"/>
                  <a:gd name="connsiteY1962" fmla="*/ 719479 h 2812935"/>
                  <a:gd name="connsiteX1963" fmla="*/ 708188 w 1404720"/>
                  <a:gd name="connsiteY1963" fmla="*/ 679111 h 2812935"/>
                  <a:gd name="connsiteX1964" fmla="*/ 667820 w 1404720"/>
                  <a:gd name="connsiteY1964" fmla="*/ 638743 h 2812935"/>
                  <a:gd name="connsiteX1965" fmla="*/ 583384 w 1404720"/>
                  <a:gd name="connsiteY1965" fmla="*/ 638743 h 2812935"/>
                  <a:gd name="connsiteX1966" fmla="*/ 543016 w 1404720"/>
                  <a:gd name="connsiteY1966" fmla="*/ 679111 h 2812935"/>
                  <a:gd name="connsiteX1967" fmla="*/ 583384 w 1404720"/>
                  <a:gd name="connsiteY1967" fmla="*/ 719479 h 2812935"/>
                  <a:gd name="connsiteX1968" fmla="*/ 623752 w 1404720"/>
                  <a:gd name="connsiteY1968" fmla="*/ 679111 h 2812935"/>
                  <a:gd name="connsiteX1969" fmla="*/ 583384 w 1404720"/>
                  <a:gd name="connsiteY1969" fmla="*/ 638743 h 2812935"/>
                  <a:gd name="connsiteX1970" fmla="*/ 498947 w 1404720"/>
                  <a:gd name="connsiteY1970" fmla="*/ 638743 h 2812935"/>
                  <a:gd name="connsiteX1971" fmla="*/ 458579 w 1404720"/>
                  <a:gd name="connsiteY1971" fmla="*/ 679111 h 2812935"/>
                  <a:gd name="connsiteX1972" fmla="*/ 498947 w 1404720"/>
                  <a:gd name="connsiteY1972" fmla="*/ 719479 h 2812935"/>
                  <a:gd name="connsiteX1973" fmla="*/ 539315 w 1404720"/>
                  <a:gd name="connsiteY1973" fmla="*/ 679111 h 2812935"/>
                  <a:gd name="connsiteX1974" fmla="*/ 498947 w 1404720"/>
                  <a:gd name="connsiteY1974" fmla="*/ 638743 h 2812935"/>
                  <a:gd name="connsiteX1975" fmla="*/ 414511 w 1404720"/>
                  <a:gd name="connsiteY1975" fmla="*/ 638743 h 2812935"/>
                  <a:gd name="connsiteX1976" fmla="*/ 374143 w 1404720"/>
                  <a:gd name="connsiteY1976" fmla="*/ 679111 h 2812935"/>
                  <a:gd name="connsiteX1977" fmla="*/ 414511 w 1404720"/>
                  <a:gd name="connsiteY1977" fmla="*/ 719479 h 2812935"/>
                  <a:gd name="connsiteX1978" fmla="*/ 454879 w 1404720"/>
                  <a:gd name="connsiteY1978" fmla="*/ 679111 h 2812935"/>
                  <a:gd name="connsiteX1979" fmla="*/ 414511 w 1404720"/>
                  <a:gd name="connsiteY1979" fmla="*/ 638743 h 2812935"/>
                  <a:gd name="connsiteX1980" fmla="*/ 330075 w 1404720"/>
                  <a:gd name="connsiteY1980" fmla="*/ 638743 h 2812935"/>
                  <a:gd name="connsiteX1981" fmla="*/ 289707 w 1404720"/>
                  <a:gd name="connsiteY1981" fmla="*/ 679111 h 2812935"/>
                  <a:gd name="connsiteX1982" fmla="*/ 330075 w 1404720"/>
                  <a:gd name="connsiteY1982" fmla="*/ 719479 h 2812935"/>
                  <a:gd name="connsiteX1983" fmla="*/ 370443 w 1404720"/>
                  <a:gd name="connsiteY1983" fmla="*/ 679111 h 2812935"/>
                  <a:gd name="connsiteX1984" fmla="*/ 330075 w 1404720"/>
                  <a:gd name="connsiteY1984" fmla="*/ 638743 h 2812935"/>
                  <a:gd name="connsiteX1985" fmla="*/ 245639 w 1404720"/>
                  <a:gd name="connsiteY1985" fmla="*/ 638743 h 2812935"/>
                  <a:gd name="connsiteX1986" fmla="*/ 205271 w 1404720"/>
                  <a:gd name="connsiteY1986" fmla="*/ 679111 h 2812935"/>
                  <a:gd name="connsiteX1987" fmla="*/ 245639 w 1404720"/>
                  <a:gd name="connsiteY1987" fmla="*/ 719479 h 2812935"/>
                  <a:gd name="connsiteX1988" fmla="*/ 286007 w 1404720"/>
                  <a:gd name="connsiteY1988" fmla="*/ 679111 h 2812935"/>
                  <a:gd name="connsiteX1989" fmla="*/ 245639 w 1404720"/>
                  <a:gd name="connsiteY1989" fmla="*/ 638743 h 2812935"/>
                  <a:gd name="connsiteX1990" fmla="*/ 161202 w 1404720"/>
                  <a:gd name="connsiteY1990" fmla="*/ 638743 h 2812935"/>
                  <a:gd name="connsiteX1991" fmla="*/ 120834 w 1404720"/>
                  <a:gd name="connsiteY1991" fmla="*/ 679111 h 2812935"/>
                  <a:gd name="connsiteX1992" fmla="*/ 161202 w 1404720"/>
                  <a:gd name="connsiteY1992" fmla="*/ 719479 h 2812935"/>
                  <a:gd name="connsiteX1993" fmla="*/ 201570 w 1404720"/>
                  <a:gd name="connsiteY1993" fmla="*/ 679111 h 2812935"/>
                  <a:gd name="connsiteX1994" fmla="*/ 161202 w 1404720"/>
                  <a:gd name="connsiteY1994" fmla="*/ 638743 h 2812935"/>
                  <a:gd name="connsiteX1995" fmla="*/ 76766 w 1404720"/>
                  <a:gd name="connsiteY1995" fmla="*/ 638743 h 2812935"/>
                  <a:gd name="connsiteX1996" fmla="*/ 36398 w 1404720"/>
                  <a:gd name="connsiteY1996" fmla="*/ 679111 h 2812935"/>
                  <a:gd name="connsiteX1997" fmla="*/ 76766 w 1404720"/>
                  <a:gd name="connsiteY1997" fmla="*/ 719479 h 2812935"/>
                  <a:gd name="connsiteX1998" fmla="*/ 117134 w 1404720"/>
                  <a:gd name="connsiteY1998" fmla="*/ 679111 h 2812935"/>
                  <a:gd name="connsiteX1999" fmla="*/ 76766 w 1404720"/>
                  <a:gd name="connsiteY1999" fmla="*/ 638743 h 2812935"/>
                  <a:gd name="connsiteX2000" fmla="*/ 1343312 w 1404720"/>
                  <a:gd name="connsiteY2000" fmla="*/ 552694 h 2812935"/>
                  <a:gd name="connsiteX2001" fmla="*/ 1302944 w 1404720"/>
                  <a:gd name="connsiteY2001" fmla="*/ 593062 h 2812935"/>
                  <a:gd name="connsiteX2002" fmla="*/ 1343312 w 1404720"/>
                  <a:gd name="connsiteY2002" fmla="*/ 633430 h 2812935"/>
                  <a:gd name="connsiteX2003" fmla="*/ 1383680 w 1404720"/>
                  <a:gd name="connsiteY2003" fmla="*/ 593062 h 2812935"/>
                  <a:gd name="connsiteX2004" fmla="*/ 1343312 w 1404720"/>
                  <a:gd name="connsiteY2004" fmla="*/ 552694 h 2812935"/>
                  <a:gd name="connsiteX2005" fmla="*/ 1258874 w 1404720"/>
                  <a:gd name="connsiteY2005" fmla="*/ 552694 h 2812935"/>
                  <a:gd name="connsiteX2006" fmla="*/ 1218506 w 1404720"/>
                  <a:gd name="connsiteY2006" fmla="*/ 593062 h 2812935"/>
                  <a:gd name="connsiteX2007" fmla="*/ 1258874 w 1404720"/>
                  <a:gd name="connsiteY2007" fmla="*/ 633430 h 2812935"/>
                  <a:gd name="connsiteX2008" fmla="*/ 1299242 w 1404720"/>
                  <a:gd name="connsiteY2008" fmla="*/ 593062 h 2812935"/>
                  <a:gd name="connsiteX2009" fmla="*/ 1258874 w 1404720"/>
                  <a:gd name="connsiteY2009" fmla="*/ 552694 h 2812935"/>
                  <a:gd name="connsiteX2010" fmla="*/ 1174438 w 1404720"/>
                  <a:gd name="connsiteY2010" fmla="*/ 552694 h 2812935"/>
                  <a:gd name="connsiteX2011" fmla="*/ 1134070 w 1404720"/>
                  <a:gd name="connsiteY2011" fmla="*/ 593062 h 2812935"/>
                  <a:gd name="connsiteX2012" fmla="*/ 1174438 w 1404720"/>
                  <a:gd name="connsiteY2012" fmla="*/ 633430 h 2812935"/>
                  <a:gd name="connsiteX2013" fmla="*/ 1214806 w 1404720"/>
                  <a:gd name="connsiteY2013" fmla="*/ 593062 h 2812935"/>
                  <a:gd name="connsiteX2014" fmla="*/ 1174438 w 1404720"/>
                  <a:gd name="connsiteY2014" fmla="*/ 552694 h 2812935"/>
                  <a:gd name="connsiteX2015" fmla="*/ 1090002 w 1404720"/>
                  <a:gd name="connsiteY2015" fmla="*/ 552694 h 2812935"/>
                  <a:gd name="connsiteX2016" fmla="*/ 1049634 w 1404720"/>
                  <a:gd name="connsiteY2016" fmla="*/ 593062 h 2812935"/>
                  <a:gd name="connsiteX2017" fmla="*/ 1090002 w 1404720"/>
                  <a:gd name="connsiteY2017" fmla="*/ 633430 h 2812935"/>
                  <a:gd name="connsiteX2018" fmla="*/ 1130370 w 1404720"/>
                  <a:gd name="connsiteY2018" fmla="*/ 593062 h 2812935"/>
                  <a:gd name="connsiteX2019" fmla="*/ 1090002 w 1404720"/>
                  <a:gd name="connsiteY2019" fmla="*/ 552694 h 2812935"/>
                  <a:gd name="connsiteX2020" fmla="*/ 1005565 w 1404720"/>
                  <a:gd name="connsiteY2020" fmla="*/ 552694 h 2812935"/>
                  <a:gd name="connsiteX2021" fmla="*/ 965197 w 1404720"/>
                  <a:gd name="connsiteY2021" fmla="*/ 593062 h 2812935"/>
                  <a:gd name="connsiteX2022" fmla="*/ 1005565 w 1404720"/>
                  <a:gd name="connsiteY2022" fmla="*/ 633430 h 2812935"/>
                  <a:gd name="connsiteX2023" fmla="*/ 1045933 w 1404720"/>
                  <a:gd name="connsiteY2023" fmla="*/ 593062 h 2812935"/>
                  <a:gd name="connsiteX2024" fmla="*/ 1005565 w 1404720"/>
                  <a:gd name="connsiteY2024" fmla="*/ 552694 h 2812935"/>
                  <a:gd name="connsiteX2025" fmla="*/ 921129 w 1404720"/>
                  <a:gd name="connsiteY2025" fmla="*/ 552694 h 2812935"/>
                  <a:gd name="connsiteX2026" fmla="*/ 880761 w 1404720"/>
                  <a:gd name="connsiteY2026" fmla="*/ 593062 h 2812935"/>
                  <a:gd name="connsiteX2027" fmla="*/ 921129 w 1404720"/>
                  <a:gd name="connsiteY2027" fmla="*/ 633430 h 2812935"/>
                  <a:gd name="connsiteX2028" fmla="*/ 961497 w 1404720"/>
                  <a:gd name="connsiteY2028" fmla="*/ 593062 h 2812935"/>
                  <a:gd name="connsiteX2029" fmla="*/ 921129 w 1404720"/>
                  <a:gd name="connsiteY2029" fmla="*/ 552694 h 2812935"/>
                  <a:gd name="connsiteX2030" fmla="*/ 836693 w 1404720"/>
                  <a:gd name="connsiteY2030" fmla="*/ 552694 h 2812935"/>
                  <a:gd name="connsiteX2031" fmla="*/ 796325 w 1404720"/>
                  <a:gd name="connsiteY2031" fmla="*/ 593062 h 2812935"/>
                  <a:gd name="connsiteX2032" fmla="*/ 836693 w 1404720"/>
                  <a:gd name="connsiteY2032" fmla="*/ 633430 h 2812935"/>
                  <a:gd name="connsiteX2033" fmla="*/ 877061 w 1404720"/>
                  <a:gd name="connsiteY2033" fmla="*/ 593062 h 2812935"/>
                  <a:gd name="connsiteX2034" fmla="*/ 836693 w 1404720"/>
                  <a:gd name="connsiteY2034" fmla="*/ 552694 h 2812935"/>
                  <a:gd name="connsiteX2035" fmla="*/ 752256 w 1404720"/>
                  <a:gd name="connsiteY2035" fmla="*/ 552694 h 2812935"/>
                  <a:gd name="connsiteX2036" fmla="*/ 711888 w 1404720"/>
                  <a:gd name="connsiteY2036" fmla="*/ 593062 h 2812935"/>
                  <a:gd name="connsiteX2037" fmla="*/ 752256 w 1404720"/>
                  <a:gd name="connsiteY2037" fmla="*/ 633430 h 2812935"/>
                  <a:gd name="connsiteX2038" fmla="*/ 792624 w 1404720"/>
                  <a:gd name="connsiteY2038" fmla="*/ 593062 h 2812935"/>
                  <a:gd name="connsiteX2039" fmla="*/ 752256 w 1404720"/>
                  <a:gd name="connsiteY2039" fmla="*/ 552694 h 2812935"/>
                  <a:gd name="connsiteX2040" fmla="*/ 667820 w 1404720"/>
                  <a:gd name="connsiteY2040" fmla="*/ 552694 h 2812935"/>
                  <a:gd name="connsiteX2041" fmla="*/ 627452 w 1404720"/>
                  <a:gd name="connsiteY2041" fmla="*/ 593062 h 2812935"/>
                  <a:gd name="connsiteX2042" fmla="*/ 667820 w 1404720"/>
                  <a:gd name="connsiteY2042" fmla="*/ 633430 h 2812935"/>
                  <a:gd name="connsiteX2043" fmla="*/ 708188 w 1404720"/>
                  <a:gd name="connsiteY2043" fmla="*/ 593062 h 2812935"/>
                  <a:gd name="connsiteX2044" fmla="*/ 667820 w 1404720"/>
                  <a:gd name="connsiteY2044" fmla="*/ 552694 h 2812935"/>
                  <a:gd name="connsiteX2045" fmla="*/ 583384 w 1404720"/>
                  <a:gd name="connsiteY2045" fmla="*/ 552694 h 2812935"/>
                  <a:gd name="connsiteX2046" fmla="*/ 543016 w 1404720"/>
                  <a:gd name="connsiteY2046" fmla="*/ 593062 h 2812935"/>
                  <a:gd name="connsiteX2047" fmla="*/ 583384 w 1404720"/>
                  <a:gd name="connsiteY2047" fmla="*/ 633430 h 2812935"/>
                  <a:gd name="connsiteX2048" fmla="*/ 623752 w 1404720"/>
                  <a:gd name="connsiteY2048" fmla="*/ 593062 h 2812935"/>
                  <a:gd name="connsiteX2049" fmla="*/ 583384 w 1404720"/>
                  <a:gd name="connsiteY2049" fmla="*/ 552694 h 2812935"/>
                  <a:gd name="connsiteX2050" fmla="*/ 498947 w 1404720"/>
                  <a:gd name="connsiteY2050" fmla="*/ 552694 h 2812935"/>
                  <a:gd name="connsiteX2051" fmla="*/ 458579 w 1404720"/>
                  <a:gd name="connsiteY2051" fmla="*/ 593062 h 2812935"/>
                  <a:gd name="connsiteX2052" fmla="*/ 498947 w 1404720"/>
                  <a:gd name="connsiteY2052" fmla="*/ 633430 h 2812935"/>
                  <a:gd name="connsiteX2053" fmla="*/ 539315 w 1404720"/>
                  <a:gd name="connsiteY2053" fmla="*/ 593062 h 2812935"/>
                  <a:gd name="connsiteX2054" fmla="*/ 498947 w 1404720"/>
                  <a:gd name="connsiteY2054" fmla="*/ 552694 h 2812935"/>
                  <a:gd name="connsiteX2055" fmla="*/ 414511 w 1404720"/>
                  <a:gd name="connsiteY2055" fmla="*/ 552694 h 2812935"/>
                  <a:gd name="connsiteX2056" fmla="*/ 374143 w 1404720"/>
                  <a:gd name="connsiteY2056" fmla="*/ 593062 h 2812935"/>
                  <a:gd name="connsiteX2057" fmla="*/ 414511 w 1404720"/>
                  <a:gd name="connsiteY2057" fmla="*/ 633430 h 2812935"/>
                  <a:gd name="connsiteX2058" fmla="*/ 454879 w 1404720"/>
                  <a:gd name="connsiteY2058" fmla="*/ 593062 h 2812935"/>
                  <a:gd name="connsiteX2059" fmla="*/ 414511 w 1404720"/>
                  <a:gd name="connsiteY2059" fmla="*/ 552694 h 2812935"/>
                  <a:gd name="connsiteX2060" fmla="*/ 330075 w 1404720"/>
                  <a:gd name="connsiteY2060" fmla="*/ 552694 h 2812935"/>
                  <a:gd name="connsiteX2061" fmla="*/ 289707 w 1404720"/>
                  <a:gd name="connsiteY2061" fmla="*/ 593062 h 2812935"/>
                  <a:gd name="connsiteX2062" fmla="*/ 330075 w 1404720"/>
                  <a:gd name="connsiteY2062" fmla="*/ 633430 h 2812935"/>
                  <a:gd name="connsiteX2063" fmla="*/ 370443 w 1404720"/>
                  <a:gd name="connsiteY2063" fmla="*/ 593062 h 2812935"/>
                  <a:gd name="connsiteX2064" fmla="*/ 330075 w 1404720"/>
                  <a:gd name="connsiteY2064" fmla="*/ 552694 h 2812935"/>
                  <a:gd name="connsiteX2065" fmla="*/ 245639 w 1404720"/>
                  <a:gd name="connsiteY2065" fmla="*/ 552694 h 2812935"/>
                  <a:gd name="connsiteX2066" fmla="*/ 205271 w 1404720"/>
                  <a:gd name="connsiteY2066" fmla="*/ 593062 h 2812935"/>
                  <a:gd name="connsiteX2067" fmla="*/ 245639 w 1404720"/>
                  <a:gd name="connsiteY2067" fmla="*/ 633430 h 2812935"/>
                  <a:gd name="connsiteX2068" fmla="*/ 286007 w 1404720"/>
                  <a:gd name="connsiteY2068" fmla="*/ 593062 h 2812935"/>
                  <a:gd name="connsiteX2069" fmla="*/ 245639 w 1404720"/>
                  <a:gd name="connsiteY2069" fmla="*/ 552694 h 2812935"/>
                  <a:gd name="connsiteX2070" fmla="*/ 161202 w 1404720"/>
                  <a:gd name="connsiteY2070" fmla="*/ 552694 h 2812935"/>
                  <a:gd name="connsiteX2071" fmla="*/ 120834 w 1404720"/>
                  <a:gd name="connsiteY2071" fmla="*/ 593062 h 2812935"/>
                  <a:gd name="connsiteX2072" fmla="*/ 161202 w 1404720"/>
                  <a:gd name="connsiteY2072" fmla="*/ 633430 h 2812935"/>
                  <a:gd name="connsiteX2073" fmla="*/ 201570 w 1404720"/>
                  <a:gd name="connsiteY2073" fmla="*/ 593062 h 2812935"/>
                  <a:gd name="connsiteX2074" fmla="*/ 161202 w 1404720"/>
                  <a:gd name="connsiteY2074" fmla="*/ 552694 h 2812935"/>
                  <a:gd name="connsiteX2075" fmla="*/ 76766 w 1404720"/>
                  <a:gd name="connsiteY2075" fmla="*/ 552694 h 2812935"/>
                  <a:gd name="connsiteX2076" fmla="*/ 36398 w 1404720"/>
                  <a:gd name="connsiteY2076" fmla="*/ 593062 h 2812935"/>
                  <a:gd name="connsiteX2077" fmla="*/ 76766 w 1404720"/>
                  <a:gd name="connsiteY2077" fmla="*/ 633430 h 2812935"/>
                  <a:gd name="connsiteX2078" fmla="*/ 117134 w 1404720"/>
                  <a:gd name="connsiteY2078" fmla="*/ 593062 h 2812935"/>
                  <a:gd name="connsiteX2079" fmla="*/ 76766 w 1404720"/>
                  <a:gd name="connsiteY2079" fmla="*/ 552694 h 2812935"/>
                  <a:gd name="connsiteX2080" fmla="*/ 1343312 w 1404720"/>
                  <a:gd name="connsiteY2080" fmla="*/ 466644 h 2812935"/>
                  <a:gd name="connsiteX2081" fmla="*/ 1302944 w 1404720"/>
                  <a:gd name="connsiteY2081" fmla="*/ 507012 h 2812935"/>
                  <a:gd name="connsiteX2082" fmla="*/ 1343312 w 1404720"/>
                  <a:gd name="connsiteY2082" fmla="*/ 547380 h 2812935"/>
                  <a:gd name="connsiteX2083" fmla="*/ 1383680 w 1404720"/>
                  <a:gd name="connsiteY2083" fmla="*/ 507012 h 2812935"/>
                  <a:gd name="connsiteX2084" fmla="*/ 1343312 w 1404720"/>
                  <a:gd name="connsiteY2084" fmla="*/ 466644 h 2812935"/>
                  <a:gd name="connsiteX2085" fmla="*/ 1258874 w 1404720"/>
                  <a:gd name="connsiteY2085" fmla="*/ 466644 h 2812935"/>
                  <a:gd name="connsiteX2086" fmla="*/ 1218506 w 1404720"/>
                  <a:gd name="connsiteY2086" fmla="*/ 507012 h 2812935"/>
                  <a:gd name="connsiteX2087" fmla="*/ 1258874 w 1404720"/>
                  <a:gd name="connsiteY2087" fmla="*/ 547380 h 2812935"/>
                  <a:gd name="connsiteX2088" fmla="*/ 1299242 w 1404720"/>
                  <a:gd name="connsiteY2088" fmla="*/ 507012 h 2812935"/>
                  <a:gd name="connsiteX2089" fmla="*/ 1258874 w 1404720"/>
                  <a:gd name="connsiteY2089" fmla="*/ 466644 h 2812935"/>
                  <a:gd name="connsiteX2090" fmla="*/ 1174438 w 1404720"/>
                  <a:gd name="connsiteY2090" fmla="*/ 466644 h 2812935"/>
                  <a:gd name="connsiteX2091" fmla="*/ 1134070 w 1404720"/>
                  <a:gd name="connsiteY2091" fmla="*/ 507012 h 2812935"/>
                  <a:gd name="connsiteX2092" fmla="*/ 1174438 w 1404720"/>
                  <a:gd name="connsiteY2092" fmla="*/ 547380 h 2812935"/>
                  <a:gd name="connsiteX2093" fmla="*/ 1214806 w 1404720"/>
                  <a:gd name="connsiteY2093" fmla="*/ 507012 h 2812935"/>
                  <a:gd name="connsiteX2094" fmla="*/ 1174438 w 1404720"/>
                  <a:gd name="connsiteY2094" fmla="*/ 466644 h 2812935"/>
                  <a:gd name="connsiteX2095" fmla="*/ 1090002 w 1404720"/>
                  <a:gd name="connsiteY2095" fmla="*/ 466644 h 2812935"/>
                  <a:gd name="connsiteX2096" fmla="*/ 1049634 w 1404720"/>
                  <a:gd name="connsiteY2096" fmla="*/ 507012 h 2812935"/>
                  <a:gd name="connsiteX2097" fmla="*/ 1090002 w 1404720"/>
                  <a:gd name="connsiteY2097" fmla="*/ 547380 h 2812935"/>
                  <a:gd name="connsiteX2098" fmla="*/ 1130370 w 1404720"/>
                  <a:gd name="connsiteY2098" fmla="*/ 507012 h 2812935"/>
                  <a:gd name="connsiteX2099" fmla="*/ 1090002 w 1404720"/>
                  <a:gd name="connsiteY2099" fmla="*/ 466644 h 2812935"/>
                  <a:gd name="connsiteX2100" fmla="*/ 1005565 w 1404720"/>
                  <a:gd name="connsiteY2100" fmla="*/ 466644 h 2812935"/>
                  <a:gd name="connsiteX2101" fmla="*/ 965197 w 1404720"/>
                  <a:gd name="connsiteY2101" fmla="*/ 507012 h 2812935"/>
                  <a:gd name="connsiteX2102" fmla="*/ 1005565 w 1404720"/>
                  <a:gd name="connsiteY2102" fmla="*/ 547380 h 2812935"/>
                  <a:gd name="connsiteX2103" fmla="*/ 1045933 w 1404720"/>
                  <a:gd name="connsiteY2103" fmla="*/ 507012 h 2812935"/>
                  <a:gd name="connsiteX2104" fmla="*/ 1005565 w 1404720"/>
                  <a:gd name="connsiteY2104" fmla="*/ 466644 h 2812935"/>
                  <a:gd name="connsiteX2105" fmla="*/ 921129 w 1404720"/>
                  <a:gd name="connsiteY2105" fmla="*/ 466644 h 2812935"/>
                  <a:gd name="connsiteX2106" fmla="*/ 880761 w 1404720"/>
                  <a:gd name="connsiteY2106" fmla="*/ 507012 h 2812935"/>
                  <a:gd name="connsiteX2107" fmla="*/ 921129 w 1404720"/>
                  <a:gd name="connsiteY2107" fmla="*/ 547380 h 2812935"/>
                  <a:gd name="connsiteX2108" fmla="*/ 961497 w 1404720"/>
                  <a:gd name="connsiteY2108" fmla="*/ 507012 h 2812935"/>
                  <a:gd name="connsiteX2109" fmla="*/ 921129 w 1404720"/>
                  <a:gd name="connsiteY2109" fmla="*/ 466644 h 2812935"/>
                  <a:gd name="connsiteX2110" fmla="*/ 836693 w 1404720"/>
                  <a:gd name="connsiteY2110" fmla="*/ 466644 h 2812935"/>
                  <a:gd name="connsiteX2111" fmla="*/ 796325 w 1404720"/>
                  <a:gd name="connsiteY2111" fmla="*/ 507012 h 2812935"/>
                  <a:gd name="connsiteX2112" fmla="*/ 836693 w 1404720"/>
                  <a:gd name="connsiteY2112" fmla="*/ 547380 h 2812935"/>
                  <a:gd name="connsiteX2113" fmla="*/ 877061 w 1404720"/>
                  <a:gd name="connsiteY2113" fmla="*/ 507012 h 2812935"/>
                  <a:gd name="connsiteX2114" fmla="*/ 836693 w 1404720"/>
                  <a:gd name="connsiteY2114" fmla="*/ 466644 h 2812935"/>
                  <a:gd name="connsiteX2115" fmla="*/ 752256 w 1404720"/>
                  <a:gd name="connsiteY2115" fmla="*/ 466644 h 2812935"/>
                  <a:gd name="connsiteX2116" fmla="*/ 711888 w 1404720"/>
                  <a:gd name="connsiteY2116" fmla="*/ 507012 h 2812935"/>
                  <a:gd name="connsiteX2117" fmla="*/ 752256 w 1404720"/>
                  <a:gd name="connsiteY2117" fmla="*/ 547380 h 2812935"/>
                  <a:gd name="connsiteX2118" fmla="*/ 792624 w 1404720"/>
                  <a:gd name="connsiteY2118" fmla="*/ 507012 h 2812935"/>
                  <a:gd name="connsiteX2119" fmla="*/ 752256 w 1404720"/>
                  <a:gd name="connsiteY2119" fmla="*/ 466644 h 2812935"/>
                  <a:gd name="connsiteX2120" fmla="*/ 667820 w 1404720"/>
                  <a:gd name="connsiteY2120" fmla="*/ 466644 h 2812935"/>
                  <a:gd name="connsiteX2121" fmla="*/ 627452 w 1404720"/>
                  <a:gd name="connsiteY2121" fmla="*/ 507012 h 2812935"/>
                  <a:gd name="connsiteX2122" fmla="*/ 667820 w 1404720"/>
                  <a:gd name="connsiteY2122" fmla="*/ 547380 h 2812935"/>
                  <a:gd name="connsiteX2123" fmla="*/ 708188 w 1404720"/>
                  <a:gd name="connsiteY2123" fmla="*/ 507012 h 2812935"/>
                  <a:gd name="connsiteX2124" fmla="*/ 667820 w 1404720"/>
                  <a:gd name="connsiteY2124" fmla="*/ 466644 h 2812935"/>
                  <a:gd name="connsiteX2125" fmla="*/ 583384 w 1404720"/>
                  <a:gd name="connsiteY2125" fmla="*/ 466644 h 2812935"/>
                  <a:gd name="connsiteX2126" fmla="*/ 543016 w 1404720"/>
                  <a:gd name="connsiteY2126" fmla="*/ 507012 h 2812935"/>
                  <a:gd name="connsiteX2127" fmla="*/ 583384 w 1404720"/>
                  <a:gd name="connsiteY2127" fmla="*/ 547380 h 2812935"/>
                  <a:gd name="connsiteX2128" fmla="*/ 623752 w 1404720"/>
                  <a:gd name="connsiteY2128" fmla="*/ 507012 h 2812935"/>
                  <a:gd name="connsiteX2129" fmla="*/ 583384 w 1404720"/>
                  <a:gd name="connsiteY2129" fmla="*/ 466644 h 2812935"/>
                  <a:gd name="connsiteX2130" fmla="*/ 498947 w 1404720"/>
                  <a:gd name="connsiteY2130" fmla="*/ 466644 h 2812935"/>
                  <a:gd name="connsiteX2131" fmla="*/ 458579 w 1404720"/>
                  <a:gd name="connsiteY2131" fmla="*/ 507012 h 2812935"/>
                  <a:gd name="connsiteX2132" fmla="*/ 498947 w 1404720"/>
                  <a:gd name="connsiteY2132" fmla="*/ 547380 h 2812935"/>
                  <a:gd name="connsiteX2133" fmla="*/ 539315 w 1404720"/>
                  <a:gd name="connsiteY2133" fmla="*/ 507012 h 2812935"/>
                  <a:gd name="connsiteX2134" fmla="*/ 498947 w 1404720"/>
                  <a:gd name="connsiteY2134" fmla="*/ 466644 h 2812935"/>
                  <a:gd name="connsiteX2135" fmla="*/ 414511 w 1404720"/>
                  <a:gd name="connsiteY2135" fmla="*/ 466644 h 2812935"/>
                  <a:gd name="connsiteX2136" fmla="*/ 374143 w 1404720"/>
                  <a:gd name="connsiteY2136" fmla="*/ 507012 h 2812935"/>
                  <a:gd name="connsiteX2137" fmla="*/ 414511 w 1404720"/>
                  <a:gd name="connsiteY2137" fmla="*/ 547380 h 2812935"/>
                  <a:gd name="connsiteX2138" fmla="*/ 454879 w 1404720"/>
                  <a:gd name="connsiteY2138" fmla="*/ 507012 h 2812935"/>
                  <a:gd name="connsiteX2139" fmla="*/ 414511 w 1404720"/>
                  <a:gd name="connsiteY2139" fmla="*/ 466644 h 2812935"/>
                  <a:gd name="connsiteX2140" fmla="*/ 330075 w 1404720"/>
                  <a:gd name="connsiteY2140" fmla="*/ 466644 h 2812935"/>
                  <a:gd name="connsiteX2141" fmla="*/ 289707 w 1404720"/>
                  <a:gd name="connsiteY2141" fmla="*/ 507012 h 2812935"/>
                  <a:gd name="connsiteX2142" fmla="*/ 330075 w 1404720"/>
                  <a:gd name="connsiteY2142" fmla="*/ 547380 h 2812935"/>
                  <a:gd name="connsiteX2143" fmla="*/ 370443 w 1404720"/>
                  <a:gd name="connsiteY2143" fmla="*/ 507012 h 2812935"/>
                  <a:gd name="connsiteX2144" fmla="*/ 330075 w 1404720"/>
                  <a:gd name="connsiteY2144" fmla="*/ 466644 h 2812935"/>
                  <a:gd name="connsiteX2145" fmla="*/ 245639 w 1404720"/>
                  <a:gd name="connsiteY2145" fmla="*/ 466644 h 2812935"/>
                  <a:gd name="connsiteX2146" fmla="*/ 205271 w 1404720"/>
                  <a:gd name="connsiteY2146" fmla="*/ 507012 h 2812935"/>
                  <a:gd name="connsiteX2147" fmla="*/ 245639 w 1404720"/>
                  <a:gd name="connsiteY2147" fmla="*/ 547380 h 2812935"/>
                  <a:gd name="connsiteX2148" fmla="*/ 286007 w 1404720"/>
                  <a:gd name="connsiteY2148" fmla="*/ 507012 h 2812935"/>
                  <a:gd name="connsiteX2149" fmla="*/ 245639 w 1404720"/>
                  <a:gd name="connsiteY2149" fmla="*/ 466644 h 2812935"/>
                  <a:gd name="connsiteX2150" fmla="*/ 161202 w 1404720"/>
                  <a:gd name="connsiteY2150" fmla="*/ 466644 h 2812935"/>
                  <a:gd name="connsiteX2151" fmla="*/ 120834 w 1404720"/>
                  <a:gd name="connsiteY2151" fmla="*/ 507012 h 2812935"/>
                  <a:gd name="connsiteX2152" fmla="*/ 161202 w 1404720"/>
                  <a:gd name="connsiteY2152" fmla="*/ 547380 h 2812935"/>
                  <a:gd name="connsiteX2153" fmla="*/ 201570 w 1404720"/>
                  <a:gd name="connsiteY2153" fmla="*/ 507012 h 2812935"/>
                  <a:gd name="connsiteX2154" fmla="*/ 161202 w 1404720"/>
                  <a:gd name="connsiteY2154" fmla="*/ 466644 h 2812935"/>
                  <a:gd name="connsiteX2155" fmla="*/ 76766 w 1404720"/>
                  <a:gd name="connsiteY2155" fmla="*/ 466644 h 2812935"/>
                  <a:gd name="connsiteX2156" fmla="*/ 36398 w 1404720"/>
                  <a:gd name="connsiteY2156" fmla="*/ 507012 h 2812935"/>
                  <a:gd name="connsiteX2157" fmla="*/ 76766 w 1404720"/>
                  <a:gd name="connsiteY2157" fmla="*/ 547380 h 2812935"/>
                  <a:gd name="connsiteX2158" fmla="*/ 117134 w 1404720"/>
                  <a:gd name="connsiteY2158" fmla="*/ 507012 h 2812935"/>
                  <a:gd name="connsiteX2159" fmla="*/ 76766 w 1404720"/>
                  <a:gd name="connsiteY2159" fmla="*/ 466644 h 2812935"/>
                  <a:gd name="connsiteX2160" fmla="*/ 1343312 w 1404720"/>
                  <a:gd name="connsiteY2160" fmla="*/ 380595 h 2812935"/>
                  <a:gd name="connsiteX2161" fmla="*/ 1302944 w 1404720"/>
                  <a:gd name="connsiteY2161" fmla="*/ 420963 h 2812935"/>
                  <a:gd name="connsiteX2162" fmla="*/ 1343312 w 1404720"/>
                  <a:gd name="connsiteY2162" fmla="*/ 461331 h 2812935"/>
                  <a:gd name="connsiteX2163" fmla="*/ 1383680 w 1404720"/>
                  <a:gd name="connsiteY2163" fmla="*/ 420963 h 2812935"/>
                  <a:gd name="connsiteX2164" fmla="*/ 1343312 w 1404720"/>
                  <a:gd name="connsiteY2164" fmla="*/ 380595 h 2812935"/>
                  <a:gd name="connsiteX2165" fmla="*/ 1258874 w 1404720"/>
                  <a:gd name="connsiteY2165" fmla="*/ 380595 h 2812935"/>
                  <a:gd name="connsiteX2166" fmla="*/ 1218506 w 1404720"/>
                  <a:gd name="connsiteY2166" fmla="*/ 420963 h 2812935"/>
                  <a:gd name="connsiteX2167" fmla="*/ 1258874 w 1404720"/>
                  <a:gd name="connsiteY2167" fmla="*/ 461331 h 2812935"/>
                  <a:gd name="connsiteX2168" fmla="*/ 1299242 w 1404720"/>
                  <a:gd name="connsiteY2168" fmla="*/ 420963 h 2812935"/>
                  <a:gd name="connsiteX2169" fmla="*/ 1258874 w 1404720"/>
                  <a:gd name="connsiteY2169" fmla="*/ 380595 h 2812935"/>
                  <a:gd name="connsiteX2170" fmla="*/ 1174438 w 1404720"/>
                  <a:gd name="connsiteY2170" fmla="*/ 380595 h 2812935"/>
                  <a:gd name="connsiteX2171" fmla="*/ 1134070 w 1404720"/>
                  <a:gd name="connsiteY2171" fmla="*/ 420963 h 2812935"/>
                  <a:gd name="connsiteX2172" fmla="*/ 1174438 w 1404720"/>
                  <a:gd name="connsiteY2172" fmla="*/ 461331 h 2812935"/>
                  <a:gd name="connsiteX2173" fmla="*/ 1214806 w 1404720"/>
                  <a:gd name="connsiteY2173" fmla="*/ 420963 h 2812935"/>
                  <a:gd name="connsiteX2174" fmla="*/ 1174438 w 1404720"/>
                  <a:gd name="connsiteY2174" fmla="*/ 380595 h 2812935"/>
                  <a:gd name="connsiteX2175" fmla="*/ 1090002 w 1404720"/>
                  <a:gd name="connsiteY2175" fmla="*/ 380595 h 2812935"/>
                  <a:gd name="connsiteX2176" fmla="*/ 1049634 w 1404720"/>
                  <a:gd name="connsiteY2176" fmla="*/ 420963 h 2812935"/>
                  <a:gd name="connsiteX2177" fmla="*/ 1090002 w 1404720"/>
                  <a:gd name="connsiteY2177" fmla="*/ 461331 h 2812935"/>
                  <a:gd name="connsiteX2178" fmla="*/ 1130370 w 1404720"/>
                  <a:gd name="connsiteY2178" fmla="*/ 420963 h 2812935"/>
                  <a:gd name="connsiteX2179" fmla="*/ 1090002 w 1404720"/>
                  <a:gd name="connsiteY2179" fmla="*/ 380595 h 2812935"/>
                  <a:gd name="connsiteX2180" fmla="*/ 1005565 w 1404720"/>
                  <a:gd name="connsiteY2180" fmla="*/ 380595 h 2812935"/>
                  <a:gd name="connsiteX2181" fmla="*/ 965197 w 1404720"/>
                  <a:gd name="connsiteY2181" fmla="*/ 420963 h 2812935"/>
                  <a:gd name="connsiteX2182" fmla="*/ 1005565 w 1404720"/>
                  <a:gd name="connsiteY2182" fmla="*/ 461331 h 2812935"/>
                  <a:gd name="connsiteX2183" fmla="*/ 1045933 w 1404720"/>
                  <a:gd name="connsiteY2183" fmla="*/ 420963 h 2812935"/>
                  <a:gd name="connsiteX2184" fmla="*/ 1005565 w 1404720"/>
                  <a:gd name="connsiteY2184" fmla="*/ 380595 h 2812935"/>
                  <a:gd name="connsiteX2185" fmla="*/ 921129 w 1404720"/>
                  <a:gd name="connsiteY2185" fmla="*/ 380595 h 2812935"/>
                  <a:gd name="connsiteX2186" fmla="*/ 880761 w 1404720"/>
                  <a:gd name="connsiteY2186" fmla="*/ 420963 h 2812935"/>
                  <a:gd name="connsiteX2187" fmla="*/ 921129 w 1404720"/>
                  <a:gd name="connsiteY2187" fmla="*/ 461331 h 2812935"/>
                  <a:gd name="connsiteX2188" fmla="*/ 961497 w 1404720"/>
                  <a:gd name="connsiteY2188" fmla="*/ 420963 h 2812935"/>
                  <a:gd name="connsiteX2189" fmla="*/ 921129 w 1404720"/>
                  <a:gd name="connsiteY2189" fmla="*/ 380595 h 2812935"/>
                  <a:gd name="connsiteX2190" fmla="*/ 836693 w 1404720"/>
                  <a:gd name="connsiteY2190" fmla="*/ 380595 h 2812935"/>
                  <a:gd name="connsiteX2191" fmla="*/ 796325 w 1404720"/>
                  <a:gd name="connsiteY2191" fmla="*/ 420963 h 2812935"/>
                  <a:gd name="connsiteX2192" fmla="*/ 836693 w 1404720"/>
                  <a:gd name="connsiteY2192" fmla="*/ 461331 h 2812935"/>
                  <a:gd name="connsiteX2193" fmla="*/ 877061 w 1404720"/>
                  <a:gd name="connsiteY2193" fmla="*/ 420963 h 2812935"/>
                  <a:gd name="connsiteX2194" fmla="*/ 836693 w 1404720"/>
                  <a:gd name="connsiteY2194" fmla="*/ 380595 h 2812935"/>
                  <a:gd name="connsiteX2195" fmla="*/ 752256 w 1404720"/>
                  <a:gd name="connsiteY2195" fmla="*/ 380595 h 2812935"/>
                  <a:gd name="connsiteX2196" fmla="*/ 711888 w 1404720"/>
                  <a:gd name="connsiteY2196" fmla="*/ 420963 h 2812935"/>
                  <a:gd name="connsiteX2197" fmla="*/ 752256 w 1404720"/>
                  <a:gd name="connsiteY2197" fmla="*/ 461331 h 2812935"/>
                  <a:gd name="connsiteX2198" fmla="*/ 792624 w 1404720"/>
                  <a:gd name="connsiteY2198" fmla="*/ 420963 h 2812935"/>
                  <a:gd name="connsiteX2199" fmla="*/ 752256 w 1404720"/>
                  <a:gd name="connsiteY2199" fmla="*/ 380595 h 2812935"/>
                  <a:gd name="connsiteX2200" fmla="*/ 667820 w 1404720"/>
                  <a:gd name="connsiteY2200" fmla="*/ 380595 h 2812935"/>
                  <a:gd name="connsiteX2201" fmla="*/ 627452 w 1404720"/>
                  <a:gd name="connsiteY2201" fmla="*/ 420963 h 2812935"/>
                  <a:gd name="connsiteX2202" fmla="*/ 667820 w 1404720"/>
                  <a:gd name="connsiteY2202" fmla="*/ 461331 h 2812935"/>
                  <a:gd name="connsiteX2203" fmla="*/ 708188 w 1404720"/>
                  <a:gd name="connsiteY2203" fmla="*/ 420963 h 2812935"/>
                  <a:gd name="connsiteX2204" fmla="*/ 667820 w 1404720"/>
                  <a:gd name="connsiteY2204" fmla="*/ 380595 h 2812935"/>
                  <a:gd name="connsiteX2205" fmla="*/ 583384 w 1404720"/>
                  <a:gd name="connsiteY2205" fmla="*/ 380595 h 2812935"/>
                  <a:gd name="connsiteX2206" fmla="*/ 543016 w 1404720"/>
                  <a:gd name="connsiteY2206" fmla="*/ 420963 h 2812935"/>
                  <a:gd name="connsiteX2207" fmla="*/ 583384 w 1404720"/>
                  <a:gd name="connsiteY2207" fmla="*/ 461331 h 2812935"/>
                  <a:gd name="connsiteX2208" fmla="*/ 623752 w 1404720"/>
                  <a:gd name="connsiteY2208" fmla="*/ 420963 h 2812935"/>
                  <a:gd name="connsiteX2209" fmla="*/ 583384 w 1404720"/>
                  <a:gd name="connsiteY2209" fmla="*/ 380595 h 2812935"/>
                  <a:gd name="connsiteX2210" fmla="*/ 498947 w 1404720"/>
                  <a:gd name="connsiteY2210" fmla="*/ 380595 h 2812935"/>
                  <a:gd name="connsiteX2211" fmla="*/ 458579 w 1404720"/>
                  <a:gd name="connsiteY2211" fmla="*/ 420963 h 2812935"/>
                  <a:gd name="connsiteX2212" fmla="*/ 498947 w 1404720"/>
                  <a:gd name="connsiteY2212" fmla="*/ 461331 h 2812935"/>
                  <a:gd name="connsiteX2213" fmla="*/ 539315 w 1404720"/>
                  <a:gd name="connsiteY2213" fmla="*/ 420963 h 2812935"/>
                  <a:gd name="connsiteX2214" fmla="*/ 498947 w 1404720"/>
                  <a:gd name="connsiteY2214" fmla="*/ 380595 h 2812935"/>
                  <a:gd name="connsiteX2215" fmla="*/ 414511 w 1404720"/>
                  <a:gd name="connsiteY2215" fmla="*/ 380595 h 2812935"/>
                  <a:gd name="connsiteX2216" fmla="*/ 374143 w 1404720"/>
                  <a:gd name="connsiteY2216" fmla="*/ 420963 h 2812935"/>
                  <a:gd name="connsiteX2217" fmla="*/ 414511 w 1404720"/>
                  <a:gd name="connsiteY2217" fmla="*/ 461331 h 2812935"/>
                  <a:gd name="connsiteX2218" fmla="*/ 454879 w 1404720"/>
                  <a:gd name="connsiteY2218" fmla="*/ 420963 h 2812935"/>
                  <a:gd name="connsiteX2219" fmla="*/ 414511 w 1404720"/>
                  <a:gd name="connsiteY2219" fmla="*/ 380595 h 2812935"/>
                  <a:gd name="connsiteX2220" fmla="*/ 330075 w 1404720"/>
                  <a:gd name="connsiteY2220" fmla="*/ 380595 h 2812935"/>
                  <a:gd name="connsiteX2221" fmla="*/ 289707 w 1404720"/>
                  <a:gd name="connsiteY2221" fmla="*/ 420963 h 2812935"/>
                  <a:gd name="connsiteX2222" fmla="*/ 330075 w 1404720"/>
                  <a:gd name="connsiteY2222" fmla="*/ 461331 h 2812935"/>
                  <a:gd name="connsiteX2223" fmla="*/ 370443 w 1404720"/>
                  <a:gd name="connsiteY2223" fmla="*/ 420963 h 2812935"/>
                  <a:gd name="connsiteX2224" fmla="*/ 330075 w 1404720"/>
                  <a:gd name="connsiteY2224" fmla="*/ 380595 h 2812935"/>
                  <a:gd name="connsiteX2225" fmla="*/ 245639 w 1404720"/>
                  <a:gd name="connsiteY2225" fmla="*/ 380595 h 2812935"/>
                  <a:gd name="connsiteX2226" fmla="*/ 205271 w 1404720"/>
                  <a:gd name="connsiteY2226" fmla="*/ 420963 h 2812935"/>
                  <a:gd name="connsiteX2227" fmla="*/ 245639 w 1404720"/>
                  <a:gd name="connsiteY2227" fmla="*/ 461331 h 2812935"/>
                  <a:gd name="connsiteX2228" fmla="*/ 286007 w 1404720"/>
                  <a:gd name="connsiteY2228" fmla="*/ 420963 h 2812935"/>
                  <a:gd name="connsiteX2229" fmla="*/ 245639 w 1404720"/>
                  <a:gd name="connsiteY2229" fmla="*/ 380595 h 2812935"/>
                  <a:gd name="connsiteX2230" fmla="*/ 161202 w 1404720"/>
                  <a:gd name="connsiteY2230" fmla="*/ 380595 h 2812935"/>
                  <a:gd name="connsiteX2231" fmla="*/ 120834 w 1404720"/>
                  <a:gd name="connsiteY2231" fmla="*/ 420963 h 2812935"/>
                  <a:gd name="connsiteX2232" fmla="*/ 161202 w 1404720"/>
                  <a:gd name="connsiteY2232" fmla="*/ 461331 h 2812935"/>
                  <a:gd name="connsiteX2233" fmla="*/ 201570 w 1404720"/>
                  <a:gd name="connsiteY2233" fmla="*/ 420963 h 2812935"/>
                  <a:gd name="connsiteX2234" fmla="*/ 161202 w 1404720"/>
                  <a:gd name="connsiteY2234" fmla="*/ 380595 h 2812935"/>
                  <a:gd name="connsiteX2235" fmla="*/ 76766 w 1404720"/>
                  <a:gd name="connsiteY2235" fmla="*/ 380595 h 2812935"/>
                  <a:gd name="connsiteX2236" fmla="*/ 36398 w 1404720"/>
                  <a:gd name="connsiteY2236" fmla="*/ 420963 h 2812935"/>
                  <a:gd name="connsiteX2237" fmla="*/ 76766 w 1404720"/>
                  <a:gd name="connsiteY2237" fmla="*/ 461331 h 2812935"/>
                  <a:gd name="connsiteX2238" fmla="*/ 117134 w 1404720"/>
                  <a:gd name="connsiteY2238" fmla="*/ 420963 h 2812935"/>
                  <a:gd name="connsiteX2239" fmla="*/ 76766 w 1404720"/>
                  <a:gd name="connsiteY2239" fmla="*/ 380595 h 2812935"/>
                  <a:gd name="connsiteX2240" fmla="*/ 1343312 w 1404720"/>
                  <a:gd name="connsiteY2240" fmla="*/ 294546 h 2812935"/>
                  <a:gd name="connsiteX2241" fmla="*/ 1302944 w 1404720"/>
                  <a:gd name="connsiteY2241" fmla="*/ 334914 h 2812935"/>
                  <a:gd name="connsiteX2242" fmla="*/ 1343312 w 1404720"/>
                  <a:gd name="connsiteY2242" fmla="*/ 375282 h 2812935"/>
                  <a:gd name="connsiteX2243" fmla="*/ 1383680 w 1404720"/>
                  <a:gd name="connsiteY2243" fmla="*/ 334914 h 2812935"/>
                  <a:gd name="connsiteX2244" fmla="*/ 1343312 w 1404720"/>
                  <a:gd name="connsiteY2244" fmla="*/ 294546 h 2812935"/>
                  <a:gd name="connsiteX2245" fmla="*/ 1258874 w 1404720"/>
                  <a:gd name="connsiteY2245" fmla="*/ 294546 h 2812935"/>
                  <a:gd name="connsiteX2246" fmla="*/ 1218506 w 1404720"/>
                  <a:gd name="connsiteY2246" fmla="*/ 334914 h 2812935"/>
                  <a:gd name="connsiteX2247" fmla="*/ 1258874 w 1404720"/>
                  <a:gd name="connsiteY2247" fmla="*/ 375282 h 2812935"/>
                  <a:gd name="connsiteX2248" fmla="*/ 1299242 w 1404720"/>
                  <a:gd name="connsiteY2248" fmla="*/ 334914 h 2812935"/>
                  <a:gd name="connsiteX2249" fmla="*/ 1258874 w 1404720"/>
                  <a:gd name="connsiteY2249" fmla="*/ 294546 h 2812935"/>
                  <a:gd name="connsiteX2250" fmla="*/ 1174438 w 1404720"/>
                  <a:gd name="connsiteY2250" fmla="*/ 294546 h 2812935"/>
                  <a:gd name="connsiteX2251" fmla="*/ 1134070 w 1404720"/>
                  <a:gd name="connsiteY2251" fmla="*/ 334914 h 2812935"/>
                  <a:gd name="connsiteX2252" fmla="*/ 1174438 w 1404720"/>
                  <a:gd name="connsiteY2252" fmla="*/ 375282 h 2812935"/>
                  <a:gd name="connsiteX2253" fmla="*/ 1214806 w 1404720"/>
                  <a:gd name="connsiteY2253" fmla="*/ 334914 h 2812935"/>
                  <a:gd name="connsiteX2254" fmla="*/ 1174438 w 1404720"/>
                  <a:gd name="connsiteY2254" fmla="*/ 294546 h 2812935"/>
                  <a:gd name="connsiteX2255" fmla="*/ 1090002 w 1404720"/>
                  <a:gd name="connsiteY2255" fmla="*/ 294546 h 2812935"/>
                  <a:gd name="connsiteX2256" fmla="*/ 1049634 w 1404720"/>
                  <a:gd name="connsiteY2256" fmla="*/ 334914 h 2812935"/>
                  <a:gd name="connsiteX2257" fmla="*/ 1090002 w 1404720"/>
                  <a:gd name="connsiteY2257" fmla="*/ 375282 h 2812935"/>
                  <a:gd name="connsiteX2258" fmla="*/ 1130370 w 1404720"/>
                  <a:gd name="connsiteY2258" fmla="*/ 334914 h 2812935"/>
                  <a:gd name="connsiteX2259" fmla="*/ 1090002 w 1404720"/>
                  <a:gd name="connsiteY2259" fmla="*/ 294546 h 2812935"/>
                  <a:gd name="connsiteX2260" fmla="*/ 1005565 w 1404720"/>
                  <a:gd name="connsiteY2260" fmla="*/ 294546 h 2812935"/>
                  <a:gd name="connsiteX2261" fmla="*/ 965197 w 1404720"/>
                  <a:gd name="connsiteY2261" fmla="*/ 334914 h 2812935"/>
                  <a:gd name="connsiteX2262" fmla="*/ 1005565 w 1404720"/>
                  <a:gd name="connsiteY2262" fmla="*/ 375282 h 2812935"/>
                  <a:gd name="connsiteX2263" fmla="*/ 1045933 w 1404720"/>
                  <a:gd name="connsiteY2263" fmla="*/ 334914 h 2812935"/>
                  <a:gd name="connsiteX2264" fmla="*/ 1005565 w 1404720"/>
                  <a:gd name="connsiteY2264" fmla="*/ 294546 h 2812935"/>
                  <a:gd name="connsiteX2265" fmla="*/ 921129 w 1404720"/>
                  <a:gd name="connsiteY2265" fmla="*/ 294546 h 2812935"/>
                  <a:gd name="connsiteX2266" fmla="*/ 880761 w 1404720"/>
                  <a:gd name="connsiteY2266" fmla="*/ 334914 h 2812935"/>
                  <a:gd name="connsiteX2267" fmla="*/ 921129 w 1404720"/>
                  <a:gd name="connsiteY2267" fmla="*/ 375282 h 2812935"/>
                  <a:gd name="connsiteX2268" fmla="*/ 961497 w 1404720"/>
                  <a:gd name="connsiteY2268" fmla="*/ 334914 h 2812935"/>
                  <a:gd name="connsiteX2269" fmla="*/ 921129 w 1404720"/>
                  <a:gd name="connsiteY2269" fmla="*/ 294546 h 2812935"/>
                  <a:gd name="connsiteX2270" fmla="*/ 836693 w 1404720"/>
                  <a:gd name="connsiteY2270" fmla="*/ 294546 h 2812935"/>
                  <a:gd name="connsiteX2271" fmla="*/ 796325 w 1404720"/>
                  <a:gd name="connsiteY2271" fmla="*/ 334914 h 2812935"/>
                  <a:gd name="connsiteX2272" fmla="*/ 836693 w 1404720"/>
                  <a:gd name="connsiteY2272" fmla="*/ 375282 h 2812935"/>
                  <a:gd name="connsiteX2273" fmla="*/ 877061 w 1404720"/>
                  <a:gd name="connsiteY2273" fmla="*/ 334914 h 2812935"/>
                  <a:gd name="connsiteX2274" fmla="*/ 836693 w 1404720"/>
                  <a:gd name="connsiteY2274" fmla="*/ 294546 h 2812935"/>
                  <a:gd name="connsiteX2275" fmla="*/ 752256 w 1404720"/>
                  <a:gd name="connsiteY2275" fmla="*/ 294546 h 2812935"/>
                  <a:gd name="connsiteX2276" fmla="*/ 711888 w 1404720"/>
                  <a:gd name="connsiteY2276" fmla="*/ 334914 h 2812935"/>
                  <a:gd name="connsiteX2277" fmla="*/ 752256 w 1404720"/>
                  <a:gd name="connsiteY2277" fmla="*/ 375282 h 2812935"/>
                  <a:gd name="connsiteX2278" fmla="*/ 792624 w 1404720"/>
                  <a:gd name="connsiteY2278" fmla="*/ 334914 h 2812935"/>
                  <a:gd name="connsiteX2279" fmla="*/ 752256 w 1404720"/>
                  <a:gd name="connsiteY2279" fmla="*/ 294546 h 2812935"/>
                  <a:gd name="connsiteX2280" fmla="*/ 667820 w 1404720"/>
                  <a:gd name="connsiteY2280" fmla="*/ 294546 h 2812935"/>
                  <a:gd name="connsiteX2281" fmla="*/ 627452 w 1404720"/>
                  <a:gd name="connsiteY2281" fmla="*/ 334914 h 2812935"/>
                  <a:gd name="connsiteX2282" fmla="*/ 667820 w 1404720"/>
                  <a:gd name="connsiteY2282" fmla="*/ 375282 h 2812935"/>
                  <a:gd name="connsiteX2283" fmla="*/ 708188 w 1404720"/>
                  <a:gd name="connsiteY2283" fmla="*/ 334914 h 2812935"/>
                  <a:gd name="connsiteX2284" fmla="*/ 667820 w 1404720"/>
                  <a:gd name="connsiteY2284" fmla="*/ 294546 h 2812935"/>
                  <a:gd name="connsiteX2285" fmla="*/ 583384 w 1404720"/>
                  <a:gd name="connsiteY2285" fmla="*/ 294546 h 2812935"/>
                  <a:gd name="connsiteX2286" fmla="*/ 543016 w 1404720"/>
                  <a:gd name="connsiteY2286" fmla="*/ 334914 h 2812935"/>
                  <a:gd name="connsiteX2287" fmla="*/ 583384 w 1404720"/>
                  <a:gd name="connsiteY2287" fmla="*/ 375282 h 2812935"/>
                  <a:gd name="connsiteX2288" fmla="*/ 623752 w 1404720"/>
                  <a:gd name="connsiteY2288" fmla="*/ 334914 h 2812935"/>
                  <a:gd name="connsiteX2289" fmla="*/ 583384 w 1404720"/>
                  <a:gd name="connsiteY2289" fmla="*/ 294546 h 2812935"/>
                  <a:gd name="connsiteX2290" fmla="*/ 498947 w 1404720"/>
                  <a:gd name="connsiteY2290" fmla="*/ 294546 h 2812935"/>
                  <a:gd name="connsiteX2291" fmla="*/ 458579 w 1404720"/>
                  <a:gd name="connsiteY2291" fmla="*/ 334914 h 2812935"/>
                  <a:gd name="connsiteX2292" fmla="*/ 498947 w 1404720"/>
                  <a:gd name="connsiteY2292" fmla="*/ 375282 h 2812935"/>
                  <a:gd name="connsiteX2293" fmla="*/ 539315 w 1404720"/>
                  <a:gd name="connsiteY2293" fmla="*/ 334914 h 2812935"/>
                  <a:gd name="connsiteX2294" fmla="*/ 498947 w 1404720"/>
                  <a:gd name="connsiteY2294" fmla="*/ 294546 h 2812935"/>
                  <a:gd name="connsiteX2295" fmla="*/ 414511 w 1404720"/>
                  <a:gd name="connsiteY2295" fmla="*/ 294546 h 2812935"/>
                  <a:gd name="connsiteX2296" fmla="*/ 374143 w 1404720"/>
                  <a:gd name="connsiteY2296" fmla="*/ 334914 h 2812935"/>
                  <a:gd name="connsiteX2297" fmla="*/ 414511 w 1404720"/>
                  <a:gd name="connsiteY2297" fmla="*/ 375282 h 2812935"/>
                  <a:gd name="connsiteX2298" fmla="*/ 454879 w 1404720"/>
                  <a:gd name="connsiteY2298" fmla="*/ 334914 h 2812935"/>
                  <a:gd name="connsiteX2299" fmla="*/ 414511 w 1404720"/>
                  <a:gd name="connsiteY2299" fmla="*/ 294546 h 2812935"/>
                  <a:gd name="connsiteX2300" fmla="*/ 330075 w 1404720"/>
                  <a:gd name="connsiteY2300" fmla="*/ 294546 h 2812935"/>
                  <a:gd name="connsiteX2301" fmla="*/ 289707 w 1404720"/>
                  <a:gd name="connsiteY2301" fmla="*/ 334914 h 2812935"/>
                  <a:gd name="connsiteX2302" fmla="*/ 330075 w 1404720"/>
                  <a:gd name="connsiteY2302" fmla="*/ 375282 h 2812935"/>
                  <a:gd name="connsiteX2303" fmla="*/ 370443 w 1404720"/>
                  <a:gd name="connsiteY2303" fmla="*/ 334914 h 2812935"/>
                  <a:gd name="connsiteX2304" fmla="*/ 330075 w 1404720"/>
                  <a:gd name="connsiteY2304" fmla="*/ 294546 h 2812935"/>
                  <a:gd name="connsiteX2305" fmla="*/ 245639 w 1404720"/>
                  <a:gd name="connsiteY2305" fmla="*/ 294546 h 2812935"/>
                  <a:gd name="connsiteX2306" fmla="*/ 205271 w 1404720"/>
                  <a:gd name="connsiteY2306" fmla="*/ 334914 h 2812935"/>
                  <a:gd name="connsiteX2307" fmla="*/ 245639 w 1404720"/>
                  <a:gd name="connsiteY2307" fmla="*/ 375282 h 2812935"/>
                  <a:gd name="connsiteX2308" fmla="*/ 286007 w 1404720"/>
                  <a:gd name="connsiteY2308" fmla="*/ 334914 h 2812935"/>
                  <a:gd name="connsiteX2309" fmla="*/ 245639 w 1404720"/>
                  <a:gd name="connsiteY2309" fmla="*/ 294546 h 2812935"/>
                  <a:gd name="connsiteX2310" fmla="*/ 161202 w 1404720"/>
                  <a:gd name="connsiteY2310" fmla="*/ 294546 h 2812935"/>
                  <a:gd name="connsiteX2311" fmla="*/ 120834 w 1404720"/>
                  <a:gd name="connsiteY2311" fmla="*/ 334914 h 2812935"/>
                  <a:gd name="connsiteX2312" fmla="*/ 161202 w 1404720"/>
                  <a:gd name="connsiteY2312" fmla="*/ 375282 h 2812935"/>
                  <a:gd name="connsiteX2313" fmla="*/ 201570 w 1404720"/>
                  <a:gd name="connsiteY2313" fmla="*/ 334914 h 2812935"/>
                  <a:gd name="connsiteX2314" fmla="*/ 161202 w 1404720"/>
                  <a:gd name="connsiteY2314" fmla="*/ 294546 h 2812935"/>
                  <a:gd name="connsiteX2315" fmla="*/ 76766 w 1404720"/>
                  <a:gd name="connsiteY2315" fmla="*/ 294546 h 2812935"/>
                  <a:gd name="connsiteX2316" fmla="*/ 36398 w 1404720"/>
                  <a:gd name="connsiteY2316" fmla="*/ 334914 h 2812935"/>
                  <a:gd name="connsiteX2317" fmla="*/ 76766 w 1404720"/>
                  <a:gd name="connsiteY2317" fmla="*/ 375282 h 2812935"/>
                  <a:gd name="connsiteX2318" fmla="*/ 117134 w 1404720"/>
                  <a:gd name="connsiteY2318" fmla="*/ 334914 h 2812935"/>
                  <a:gd name="connsiteX2319" fmla="*/ 76766 w 1404720"/>
                  <a:gd name="connsiteY2319" fmla="*/ 294546 h 2812935"/>
                  <a:gd name="connsiteX2320" fmla="*/ 1343312 w 1404720"/>
                  <a:gd name="connsiteY2320" fmla="*/ 208497 h 2812935"/>
                  <a:gd name="connsiteX2321" fmla="*/ 1302944 w 1404720"/>
                  <a:gd name="connsiteY2321" fmla="*/ 248865 h 2812935"/>
                  <a:gd name="connsiteX2322" fmla="*/ 1343312 w 1404720"/>
                  <a:gd name="connsiteY2322" fmla="*/ 289233 h 2812935"/>
                  <a:gd name="connsiteX2323" fmla="*/ 1383680 w 1404720"/>
                  <a:gd name="connsiteY2323" fmla="*/ 248865 h 2812935"/>
                  <a:gd name="connsiteX2324" fmla="*/ 1343312 w 1404720"/>
                  <a:gd name="connsiteY2324" fmla="*/ 208497 h 2812935"/>
                  <a:gd name="connsiteX2325" fmla="*/ 1258874 w 1404720"/>
                  <a:gd name="connsiteY2325" fmla="*/ 208497 h 2812935"/>
                  <a:gd name="connsiteX2326" fmla="*/ 1218506 w 1404720"/>
                  <a:gd name="connsiteY2326" fmla="*/ 248865 h 2812935"/>
                  <a:gd name="connsiteX2327" fmla="*/ 1258874 w 1404720"/>
                  <a:gd name="connsiteY2327" fmla="*/ 289233 h 2812935"/>
                  <a:gd name="connsiteX2328" fmla="*/ 1299242 w 1404720"/>
                  <a:gd name="connsiteY2328" fmla="*/ 248865 h 2812935"/>
                  <a:gd name="connsiteX2329" fmla="*/ 1258874 w 1404720"/>
                  <a:gd name="connsiteY2329" fmla="*/ 208497 h 2812935"/>
                  <a:gd name="connsiteX2330" fmla="*/ 1174438 w 1404720"/>
                  <a:gd name="connsiteY2330" fmla="*/ 208497 h 2812935"/>
                  <a:gd name="connsiteX2331" fmla="*/ 1134070 w 1404720"/>
                  <a:gd name="connsiteY2331" fmla="*/ 248865 h 2812935"/>
                  <a:gd name="connsiteX2332" fmla="*/ 1174438 w 1404720"/>
                  <a:gd name="connsiteY2332" fmla="*/ 289233 h 2812935"/>
                  <a:gd name="connsiteX2333" fmla="*/ 1214806 w 1404720"/>
                  <a:gd name="connsiteY2333" fmla="*/ 248865 h 2812935"/>
                  <a:gd name="connsiteX2334" fmla="*/ 1174438 w 1404720"/>
                  <a:gd name="connsiteY2334" fmla="*/ 208497 h 2812935"/>
                  <a:gd name="connsiteX2335" fmla="*/ 1090002 w 1404720"/>
                  <a:gd name="connsiteY2335" fmla="*/ 208497 h 2812935"/>
                  <a:gd name="connsiteX2336" fmla="*/ 1049634 w 1404720"/>
                  <a:gd name="connsiteY2336" fmla="*/ 248865 h 2812935"/>
                  <a:gd name="connsiteX2337" fmla="*/ 1090002 w 1404720"/>
                  <a:gd name="connsiteY2337" fmla="*/ 289233 h 2812935"/>
                  <a:gd name="connsiteX2338" fmla="*/ 1130370 w 1404720"/>
                  <a:gd name="connsiteY2338" fmla="*/ 248865 h 2812935"/>
                  <a:gd name="connsiteX2339" fmla="*/ 1090002 w 1404720"/>
                  <a:gd name="connsiteY2339" fmla="*/ 208497 h 2812935"/>
                  <a:gd name="connsiteX2340" fmla="*/ 1005565 w 1404720"/>
                  <a:gd name="connsiteY2340" fmla="*/ 208497 h 2812935"/>
                  <a:gd name="connsiteX2341" fmla="*/ 965197 w 1404720"/>
                  <a:gd name="connsiteY2341" fmla="*/ 248865 h 2812935"/>
                  <a:gd name="connsiteX2342" fmla="*/ 1005565 w 1404720"/>
                  <a:gd name="connsiteY2342" fmla="*/ 289233 h 2812935"/>
                  <a:gd name="connsiteX2343" fmla="*/ 1045933 w 1404720"/>
                  <a:gd name="connsiteY2343" fmla="*/ 248865 h 2812935"/>
                  <a:gd name="connsiteX2344" fmla="*/ 1005565 w 1404720"/>
                  <a:gd name="connsiteY2344" fmla="*/ 208497 h 2812935"/>
                  <a:gd name="connsiteX2345" fmla="*/ 921129 w 1404720"/>
                  <a:gd name="connsiteY2345" fmla="*/ 208497 h 2812935"/>
                  <a:gd name="connsiteX2346" fmla="*/ 880761 w 1404720"/>
                  <a:gd name="connsiteY2346" fmla="*/ 248865 h 2812935"/>
                  <a:gd name="connsiteX2347" fmla="*/ 921129 w 1404720"/>
                  <a:gd name="connsiteY2347" fmla="*/ 289233 h 2812935"/>
                  <a:gd name="connsiteX2348" fmla="*/ 961497 w 1404720"/>
                  <a:gd name="connsiteY2348" fmla="*/ 248865 h 2812935"/>
                  <a:gd name="connsiteX2349" fmla="*/ 921129 w 1404720"/>
                  <a:gd name="connsiteY2349" fmla="*/ 208497 h 2812935"/>
                  <a:gd name="connsiteX2350" fmla="*/ 836693 w 1404720"/>
                  <a:gd name="connsiteY2350" fmla="*/ 208497 h 2812935"/>
                  <a:gd name="connsiteX2351" fmla="*/ 796325 w 1404720"/>
                  <a:gd name="connsiteY2351" fmla="*/ 248865 h 2812935"/>
                  <a:gd name="connsiteX2352" fmla="*/ 836693 w 1404720"/>
                  <a:gd name="connsiteY2352" fmla="*/ 289233 h 2812935"/>
                  <a:gd name="connsiteX2353" fmla="*/ 877061 w 1404720"/>
                  <a:gd name="connsiteY2353" fmla="*/ 248865 h 2812935"/>
                  <a:gd name="connsiteX2354" fmla="*/ 836693 w 1404720"/>
                  <a:gd name="connsiteY2354" fmla="*/ 208497 h 2812935"/>
                  <a:gd name="connsiteX2355" fmla="*/ 752256 w 1404720"/>
                  <a:gd name="connsiteY2355" fmla="*/ 208497 h 2812935"/>
                  <a:gd name="connsiteX2356" fmla="*/ 711888 w 1404720"/>
                  <a:gd name="connsiteY2356" fmla="*/ 248865 h 2812935"/>
                  <a:gd name="connsiteX2357" fmla="*/ 752256 w 1404720"/>
                  <a:gd name="connsiteY2357" fmla="*/ 289233 h 2812935"/>
                  <a:gd name="connsiteX2358" fmla="*/ 792624 w 1404720"/>
                  <a:gd name="connsiteY2358" fmla="*/ 248865 h 2812935"/>
                  <a:gd name="connsiteX2359" fmla="*/ 752256 w 1404720"/>
                  <a:gd name="connsiteY2359" fmla="*/ 208497 h 2812935"/>
                  <a:gd name="connsiteX2360" fmla="*/ 667820 w 1404720"/>
                  <a:gd name="connsiteY2360" fmla="*/ 208497 h 2812935"/>
                  <a:gd name="connsiteX2361" fmla="*/ 627452 w 1404720"/>
                  <a:gd name="connsiteY2361" fmla="*/ 248865 h 2812935"/>
                  <a:gd name="connsiteX2362" fmla="*/ 667820 w 1404720"/>
                  <a:gd name="connsiteY2362" fmla="*/ 289233 h 2812935"/>
                  <a:gd name="connsiteX2363" fmla="*/ 708188 w 1404720"/>
                  <a:gd name="connsiteY2363" fmla="*/ 248865 h 2812935"/>
                  <a:gd name="connsiteX2364" fmla="*/ 667820 w 1404720"/>
                  <a:gd name="connsiteY2364" fmla="*/ 208497 h 2812935"/>
                  <a:gd name="connsiteX2365" fmla="*/ 583384 w 1404720"/>
                  <a:gd name="connsiteY2365" fmla="*/ 208497 h 2812935"/>
                  <a:gd name="connsiteX2366" fmla="*/ 543016 w 1404720"/>
                  <a:gd name="connsiteY2366" fmla="*/ 248865 h 2812935"/>
                  <a:gd name="connsiteX2367" fmla="*/ 583384 w 1404720"/>
                  <a:gd name="connsiteY2367" fmla="*/ 289233 h 2812935"/>
                  <a:gd name="connsiteX2368" fmla="*/ 623752 w 1404720"/>
                  <a:gd name="connsiteY2368" fmla="*/ 248865 h 2812935"/>
                  <a:gd name="connsiteX2369" fmla="*/ 583384 w 1404720"/>
                  <a:gd name="connsiteY2369" fmla="*/ 208497 h 2812935"/>
                  <a:gd name="connsiteX2370" fmla="*/ 498947 w 1404720"/>
                  <a:gd name="connsiteY2370" fmla="*/ 208497 h 2812935"/>
                  <a:gd name="connsiteX2371" fmla="*/ 458579 w 1404720"/>
                  <a:gd name="connsiteY2371" fmla="*/ 248865 h 2812935"/>
                  <a:gd name="connsiteX2372" fmla="*/ 498947 w 1404720"/>
                  <a:gd name="connsiteY2372" fmla="*/ 289233 h 2812935"/>
                  <a:gd name="connsiteX2373" fmla="*/ 539315 w 1404720"/>
                  <a:gd name="connsiteY2373" fmla="*/ 248865 h 2812935"/>
                  <a:gd name="connsiteX2374" fmla="*/ 498947 w 1404720"/>
                  <a:gd name="connsiteY2374" fmla="*/ 208497 h 2812935"/>
                  <a:gd name="connsiteX2375" fmla="*/ 414511 w 1404720"/>
                  <a:gd name="connsiteY2375" fmla="*/ 208497 h 2812935"/>
                  <a:gd name="connsiteX2376" fmla="*/ 374143 w 1404720"/>
                  <a:gd name="connsiteY2376" fmla="*/ 248865 h 2812935"/>
                  <a:gd name="connsiteX2377" fmla="*/ 414511 w 1404720"/>
                  <a:gd name="connsiteY2377" fmla="*/ 289233 h 2812935"/>
                  <a:gd name="connsiteX2378" fmla="*/ 454879 w 1404720"/>
                  <a:gd name="connsiteY2378" fmla="*/ 248865 h 2812935"/>
                  <a:gd name="connsiteX2379" fmla="*/ 414511 w 1404720"/>
                  <a:gd name="connsiteY2379" fmla="*/ 208497 h 2812935"/>
                  <a:gd name="connsiteX2380" fmla="*/ 330075 w 1404720"/>
                  <a:gd name="connsiteY2380" fmla="*/ 208497 h 2812935"/>
                  <a:gd name="connsiteX2381" fmla="*/ 289707 w 1404720"/>
                  <a:gd name="connsiteY2381" fmla="*/ 248865 h 2812935"/>
                  <a:gd name="connsiteX2382" fmla="*/ 330075 w 1404720"/>
                  <a:gd name="connsiteY2382" fmla="*/ 289233 h 2812935"/>
                  <a:gd name="connsiteX2383" fmla="*/ 370443 w 1404720"/>
                  <a:gd name="connsiteY2383" fmla="*/ 248865 h 2812935"/>
                  <a:gd name="connsiteX2384" fmla="*/ 330075 w 1404720"/>
                  <a:gd name="connsiteY2384" fmla="*/ 208497 h 2812935"/>
                  <a:gd name="connsiteX2385" fmla="*/ 245639 w 1404720"/>
                  <a:gd name="connsiteY2385" fmla="*/ 208497 h 2812935"/>
                  <a:gd name="connsiteX2386" fmla="*/ 205271 w 1404720"/>
                  <a:gd name="connsiteY2386" fmla="*/ 248865 h 2812935"/>
                  <a:gd name="connsiteX2387" fmla="*/ 245639 w 1404720"/>
                  <a:gd name="connsiteY2387" fmla="*/ 289233 h 2812935"/>
                  <a:gd name="connsiteX2388" fmla="*/ 286007 w 1404720"/>
                  <a:gd name="connsiteY2388" fmla="*/ 248865 h 2812935"/>
                  <a:gd name="connsiteX2389" fmla="*/ 245639 w 1404720"/>
                  <a:gd name="connsiteY2389" fmla="*/ 208497 h 2812935"/>
                  <a:gd name="connsiteX2390" fmla="*/ 161202 w 1404720"/>
                  <a:gd name="connsiteY2390" fmla="*/ 208497 h 2812935"/>
                  <a:gd name="connsiteX2391" fmla="*/ 120834 w 1404720"/>
                  <a:gd name="connsiteY2391" fmla="*/ 248865 h 2812935"/>
                  <a:gd name="connsiteX2392" fmla="*/ 161202 w 1404720"/>
                  <a:gd name="connsiteY2392" fmla="*/ 289233 h 2812935"/>
                  <a:gd name="connsiteX2393" fmla="*/ 201570 w 1404720"/>
                  <a:gd name="connsiteY2393" fmla="*/ 248865 h 2812935"/>
                  <a:gd name="connsiteX2394" fmla="*/ 161202 w 1404720"/>
                  <a:gd name="connsiteY2394" fmla="*/ 208497 h 2812935"/>
                  <a:gd name="connsiteX2395" fmla="*/ 76766 w 1404720"/>
                  <a:gd name="connsiteY2395" fmla="*/ 208497 h 2812935"/>
                  <a:gd name="connsiteX2396" fmla="*/ 36398 w 1404720"/>
                  <a:gd name="connsiteY2396" fmla="*/ 248865 h 2812935"/>
                  <a:gd name="connsiteX2397" fmla="*/ 76766 w 1404720"/>
                  <a:gd name="connsiteY2397" fmla="*/ 289233 h 2812935"/>
                  <a:gd name="connsiteX2398" fmla="*/ 117134 w 1404720"/>
                  <a:gd name="connsiteY2398" fmla="*/ 248865 h 2812935"/>
                  <a:gd name="connsiteX2399" fmla="*/ 76766 w 1404720"/>
                  <a:gd name="connsiteY2399" fmla="*/ 208497 h 2812935"/>
                  <a:gd name="connsiteX2400" fmla="*/ 1343312 w 1404720"/>
                  <a:gd name="connsiteY2400" fmla="*/ 122448 h 2812935"/>
                  <a:gd name="connsiteX2401" fmla="*/ 1302944 w 1404720"/>
                  <a:gd name="connsiteY2401" fmla="*/ 162815 h 2812935"/>
                  <a:gd name="connsiteX2402" fmla="*/ 1343312 w 1404720"/>
                  <a:gd name="connsiteY2402" fmla="*/ 203183 h 2812935"/>
                  <a:gd name="connsiteX2403" fmla="*/ 1383680 w 1404720"/>
                  <a:gd name="connsiteY2403" fmla="*/ 162815 h 2812935"/>
                  <a:gd name="connsiteX2404" fmla="*/ 1343312 w 1404720"/>
                  <a:gd name="connsiteY2404" fmla="*/ 122448 h 2812935"/>
                  <a:gd name="connsiteX2405" fmla="*/ 1258874 w 1404720"/>
                  <a:gd name="connsiteY2405" fmla="*/ 122448 h 2812935"/>
                  <a:gd name="connsiteX2406" fmla="*/ 1218506 w 1404720"/>
                  <a:gd name="connsiteY2406" fmla="*/ 162816 h 2812935"/>
                  <a:gd name="connsiteX2407" fmla="*/ 1258874 w 1404720"/>
                  <a:gd name="connsiteY2407" fmla="*/ 203183 h 2812935"/>
                  <a:gd name="connsiteX2408" fmla="*/ 1299242 w 1404720"/>
                  <a:gd name="connsiteY2408" fmla="*/ 162816 h 2812935"/>
                  <a:gd name="connsiteX2409" fmla="*/ 1258874 w 1404720"/>
                  <a:gd name="connsiteY2409" fmla="*/ 122448 h 2812935"/>
                  <a:gd name="connsiteX2410" fmla="*/ 1174438 w 1404720"/>
                  <a:gd name="connsiteY2410" fmla="*/ 122448 h 2812935"/>
                  <a:gd name="connsiteX2411" fmla="*/ 1134070 w 1404720"/>
                  <a:gd name="connsiteY2411" fmla="*/ 162816 h 2812935"/>
                  <a:gd name="connsiteX2412" fmla="*/ 1174438 w 1404720"/>
                  <a:gd name="connsiteY2412" fmla="*/ 203183 h 2812935"/>
                  <a:gd name="connsiteX2413" fmla="*/ 1214806 w 1404720"/>
                  <a:gd name="connsiteY2413" fmla="*/ 162816 h 2812935"/>
                  <a:gd name="connsiteX2414" fmla="*/ 1174438 w 1404720"/>
                  <a:gd name="connsiteY2414" fmla="*/ 122448 h 2812935"/>
                  <a:gd name="connsiteX2415" fmla="*/ 1090002 w 1404720"/>
                  <a:gd name="connsiteY2415" fmla="*/ 122448 h 2812935"/>
                  <a:gd name="connsiteX2416" fmla="*/ 1049634 w 1404720"/>
                  <a:gd name="connsiteY2416" fmla="*/ 162816 h 2812935"/>
                  <a:gd name="connsiteX2417" fmla="*/ 1090002 w 1404720"/>
                  <a:gd name="connsiteY2417" fmla="*/ 203183 h 2812935"/>
                  <a:gd name="connsiteX2418" fmla="*/ 1130370 w 1404720"/>
                  <a:gd name="connsiteY2418" fmla="*/ 162816 h 2812935"/>
                  <a:gd name="connsiteX2419" fmla="*/ 1090002 w 1404720"/>
                  <a:gd name="connsiteY2419" fmla="*/ 122448 h 2812935"/>
                  <a:gd name="connsiteX2420" fmla="*/ 1005565 w 1404720"/>
                  <a:gd name="connsiteY2420" fmla="*/ 122448 h 2812935"/>
                  <a:gd name="connsiteX2421" fmla="*/ 965197 w 1404720"/>
                  <a:gd name="connsiteY2421" fmla="*/ 162816 h 2812935"/>
                  <a:gd name="connsiteX2422" fmla="*/ 1005565 w 1404720"/>
                  <a:gd name="connsiteY2422" fmla="*/ 203183 h 2812935"/>
                  <a:gd name="connsiteX2423" fmla="*/ 1045933 w 1404720"/>
                  <a:gd name="connsiteY2423" fmla="*/ 162816 h 2812935"/>
                  <a:gd name="connsiteX2424" fmla="*/ 1005565 w 1404720"/>
                  <a:gd name="connsiteY2424" fmla="*/ 122448 h 2812935"/>
                  <a:gd name="connsiteX2425" fmla="*/ 921129 w 1404720"/>
                  <a:gd name="connsiteY2425" fmla="*/ 122448 h 2812935"/>
                  <a:gd name="connsiteX2426" fmla="*/ 880761 w 1404720"/>
                  <a:gd name="connsiteY2426" fmla="*/ 162816 h 2812935"/>
                  <a:gd name="connsiteX2427" fmla="*/ 921129 w 1404720"/>
                  <a:gd name="connsiteY2427" fmla="*/ 203183 h 2812935"/>
                  <a:gd name="connsiteX2428" fmla="*/ 961497 w 1404720"/>
                  <a:gd name="connsiteY2428" fmla="*/ 162816 h 2812935"/>
                  <a:gd name="connsiteX2429" fmla="*/ 921129 w 1404720"/>
                  <a:gd name="connsiteY2429" fmla="*/ 122448 h 2812935"/>
                  <a:gd name="connsiteX2430" fmla="*/ 836693 w 1404720"/>
                  <a:gd name="connsiteY2430" fmla="*/ 122448 h 2812935"/>
                  <a:gd name="connsiteX2431" fmla="*/ 796325 w 1404720"/>
                  <a:gd name="connsiteY2431" fmla="*/ 162816 h 2812935"/>
                  <a:gd name="connsiteX2432" fmla="*/ 836693 w 1404720"/>
                  <a:gd name="connsiteY2432" fmla="*/ 203183 h 2812935"/>
                  <a:gd name="connsiteX2433" fmla="*/ 877061 w 1404720"/>
                  <a:gd name="connsiteY2433" fmla="*/ 162816 h 2812935"/>
                  <a:gd name="connsiteX2434" fmla="*/ 836693 w 1404720"/>
                  <a:gd name="connsiteY2434" fmla="*/ 122448 h 2812935"/>
                  <a:gd name="connsiteX2435" fmla="*/ 752256 w 1404720"/>
                  <a:gd name="connsiteY2435" fmla="*/ 122448 h 2812935"/>
                  <a:gd name="connsiteX2436" fmla="*/ 711888 w 1404720"/>
                  <a:gd name="connsiteY2436" fmla="*/ 162816 h 2812935"/>
                  <a:gd name="connsiteX2437" fmla="*/ 752256 w 1404720"/>
                  <a:gd name="connsiteY2437" fmla="*/ 203183 h 2812935"/>
                  <a:gd name="connsiteX2438" fmla="*/ 792624 w 1404720"/>
                  <a:gd name="connsiteY2438" fmla="*/ 162816 h 2812935"/>
                  <a:gd name="connsiteX2439" fmla="*/ 752256 w 1404720"/>
                  <a:gd name="connsiteY2439" fmla="*/ 122448 h 2812935"/>
                  <a:gd name="connsiteX2440" fmla="*/ 667820 w 1404720"/>
                  <a:gd name="connsiteY2440" fmla="*/ 122448 h 2812935"/>
                  <a:gd name="connsiteX2441" fmla="*/ 627452 w 1404720"/>
                  <a:gd name="connsiteY2441" fmla="*/ 162816 h 2812935"/>
                  <a:gd name="connsiteX2442" fmla="*/ 667820 w 1404720"/>
                  <a:gd name="connsiteY2442" fmla="*/ 203183 h 2812935"/>
                  <a:gd name="connsiteX2443" fmla="*/ 708188 w 1404720"/>
                  <a:gd name="connsiteY2443" fmla="*/ 162816 h 2812935"/>
                  <a:gd name="connsiteX2444" fmla="*/ 667820 w 1404720"/>
                  <a:gd name="connsiteY2444" fmla="*/ 122448 h 2812935"/>
                  <a:gd name="connsiteX2445" fmla="*/ 583384 w 1404720"/>
                  <a:gd name="connsiteY2445" fmla="*/ 122448 h 2812935"/>
                  <a:gd name="connsiteX2446" fmla="*/ 543016 w 1404720"/>
                  <a:gd name="connsiteY2446" fmla="*/ 162816 h 2812935"/>
                  <a:gd name="connsiteX2447" fmla="*/ 583384 w 1404720"/>
                  <a:gd name="connsiteY2447" fmla="*/ 203183 h 2812935"/>
                  <a:gd name="connsiteX2448" fmla="*/ 623752 w 1404720"/>
                  <a:gd name="connsiteY2448" fmla="*/ 162816 h 2812935"/>
                  <a:gd name="connsiteX2449" fmla="*/ 583384 w 1404720"/>
                  <a:gd name="connsiteY2449" fmla="*/ 122448 h 2812935"/>
                  <a:gd name="connsiteX2450" fmla="*/ 498947 w 1404720"/>
                  <a:gd name="connsiteY2450" fmla="*/ 122448 h 2812935"/>
                  <a:gd name="connsiteX2451" fmla="*/ 458579 w 1404720"/>
                  <a:gd name="connsiteY2451" fmla="*/ 162816 h 2812935"/>
                  <a:gd name="connsiteX2452" fmla="*/ 498947 w 1404720"/>
                  <a:gd name="connsiteY2452" fmla="*/ 203183 h 2812935"/>
                  <a:gd name="connsiteX2453" fmla="*/ 539315 w 1404720"/>
                  <a:gd name="connsiteY2453" fmla="*/ 162816 h 2812935"/>
                  <a:gd name="connsiteX2454" fmla="*/ 498947 w 1404720"/>
                  <a:gd name="connsiteY2454" fmla="*/ 122448 h 2812935"/>
                  <a:gd name="connsiteX2455" fmla="*/ 414511 w 1404720"/>
                  <a:gd name="connsiteY2455" fmla="*/ 122448 h 2812935"/>
                  <a:gd name="connsiteX2456" fmla="*/ 374143 w 1404720"/>
                  <a:gd name="connsiteY2456" fmla="*/ 162816 h 2812935"/>
                  <a:gd name="connsiteX2457" fmla="*/ 414511 w 1404720"/>
                  <a:gd name="connsiteY2457" fmla="*/ 203183 h 2812935"/>
                  <a:gd name="connsiteX2458" fmla="*/ 454879 w 1404720"/>
                  <a:gd name="connsiteY2458" fmla="*/ 162816 h 2812935"/>
                  <a:gd name="connsiteX2459" fmla="*/ 414511 w 1404720"/>
                  <a:gd name="connsiteY2459" fmla="*/ 122448 h 2812935"/>
                  <a:gd name="connsiteX2460" fmla="*/ 330075 w 1404720"/>
                  <a:gd name="connsiteY2460" fmla="*/ 122448 h 2812935"/>
                  <a:gd name="connsiteX2461" fmla="*/ 289707 w 1404720"/>
                  <a:gd name="connsiteY2461" fmla="*/ 162816 h 2812935"/>
                  <a:gd name="connsiteX2462" fmla="*/ 330075 w 1404720"/>
                  <a:gd name="connsiteY2462" fmla="*/ 203183 h 2812935"/>
                  <a:gd name="connsiteX2463" fmla="*/ 370443 w 1404720"/>
                  <a:gd name="connsiteY2463" fmla="*/ 162816 h 2812935"/>
                  <a:gd name="connsiteX2464" fmla="*/ 330075 w 1404720"/>
                  <a:gd name="connsiteY2464" fmla="*/ 122448 h 2812935"/>
                  <a:gd name="connsiteX2465" fmla="*/ 245639 w 1404720"/>
                  <a:gd name="connsiteY2465" fmla="*/ 122448 h 2812935"/>
                  <a:gd name="connsiteX2466" fmla="*/ 205271 w 1404720"/>
                  <a:gd name="connsiteY2466" fmla="*/ 162816 h 2812935"/>
                  <a:gd name="connsiteX2467" fmla="*/ 245639 w 1404720"/>
                  <a:gd name="connsiteY2467" fmla="*/ 203183 h 2812935"/>
                  <a:gd name="connsiteX2468" fmla="*/ 286007 w 1404720"/>
                  <a:gd name="connsiteY2468" fmla="*/ 162816 h 2812935"/>
                  <a:gd name="connsiteX2469" fmla="*/ 245639 w 1404720"/>
                  <a:gd name="connsiteY2469" fmla="*/ 122448 h 2812935"/>
                  <a:gd name="connsiteX2470" fmla="*/ 161202 w 1404720"/>
                  <a:gd name="connsiteY2470" fmla="*/ 122448 h 2812935"/>
                  <a:gd name="connsiteX2471" fmla="*/ 120834 w 1404720"/>
                  <a:gd name="connsiteY2471" fmla="*/ 162816 h 2812935"/>
                  <a:gd name="connsiteX2472" fmla="*/ 161202 w 1404720"/>
                  <a:gd name="connsiteY2472" fmla="*/ 203183 h 2812935"/>
                  <a:gd name="connsiteX2473" fmla="*/ 201570 w 1404720"/>
                  <a:gd name="connsiteY2473" fmla="*/ 162816 h 2812935"/>
                  <a:gd name="connsiteX2474" fmla="*/ 161202 w 1404720"/>
                  <a:gd name="connsiteY2474" fmla="*/ 122448 h 2812935"/>
                  <a:gd name="connsiteX2475" fmla="*/ 76766 w 1404720"/>
                  <a:gd name="connsiteY2475" fmla="*/ 122448 h 2812935"/>
                  <a:gd name="connsiteX2476" fmla="*/ 36398 w 1404720"/>
                  <a:gd name="connsiteY2476" fmla="*/ 162816 h 2812935"/>
                  <a:gd name="connsiteX2477" fmla="*/ 76766 w 1404720"/>
                  <a:gd name="connsiteY2477" fmla="*/ 203183 h 2812935"/>
                  <a:gd name="connsiteX2478" fmla="*/ 117134 w 1404720"/>
                  <a:gd name="connsiteY2478" fmla="*/ 162816 h 2812935"/>
                  <a:gd name="connsiteX2479" fmla="*/ 76766 w 1404720"/>
                  <a:gd name="connsiteY2479" fmla="*/ 122448 h 2812935"/>
                  <a:gd name="connsiteX2480" fmla="*/ 1343312 w 1404720"/>
                  <a:gd name="connsiteY2480" fmla="*/ 36400 h 2812935"/>
                  <a:gd name="connsiteX2481" fmla="*/ 1302944 w 1404720"/>
                  <a:gd name="connsiteY2481" fmla="*/ 76768 h 2812935"/>
                  <a:gd name="connsiteX2482" fmla="*/ 1343312 w 1404720"/>
                  <a:gd name="connsiteY2482" fmla="*/ 117135 h 2812935"/>
                  <a:gd name="connsiteX2483" fmla="*/ 1383680 w 1404720"/>
                  <a:gd name="connsiteY2483" fmla="*/ 76768 h 2812935"/>
                  <a:gd name="connsiteX2484" fmla="*/ 1343312 w 1404720"/>
                  <a:gd name="connsiteY2484" fmla="*/ 36400 h 2812935"/>
                  <a:gd name="connsiteX2485" fmla="*/ 1258874 w 1404720"/>
                  <a:gd name="connsiteY2485" fmla="*/ 36400 h 2812935"/>
                  <a:gd name="connsiteX2486" fmla="*/ 1218506 w 1404720"/>
                  <a:gd name="connsiteY2486" fmla="*/ 76768 h 2812935"/>
                  <a:gd name="connsiteX2487" fmla="*/ 1258874 w 1404720"/>
                  <a:gd name="connsiteY2487" fmla="*/ 117135 h 2812935"/>
                  <a:gd name="connsiteX2488" fmla="*/ 1299242 w 1404720"/>
                  <a:gd name="connsiteY2488" fmla="*/ 76768 h 2812935"/>
                  <a:gd name="connsiteX2489" fmla="*/ 1258874 w 1404720"/>
                  <a:gd name="connsiteY2489" fmla="*/ 36400 h 2812935"/>
                  <a:gd name="connsiteX2490" fmla="*/ 1174438 w 1404720"/>
                  <a:gd name="connsiteY2490" fmla="*/ 36400 h 2812935"/>
                  <a:gd name="connsiteX2491" fmla="*/ 1134070 w 1404720"/>
                  <a:gd name="connsiteY2491" fmla="*/ 76768 h 2812935"/>
                  <a:gd name="connsiteX2492" fmla="*/ 1174438 w 1404720"/>
                  <a:gd name="connsiteY2492" fmla="*/ 117135 h 2812935"/>
                  <a:gd name="connsiteX2493" fmla="*/ 1214806 w 1404720"/>
                  <a:gd name="connsiteY2493" fmla="*/ 76768 h 2812935"/>
                  <a:gd name="connsiteX2494" fmla="*/ 1174438 w 1404720"/>
                  <a:gd name="connsiteY2494" fmla="*/ 36400 h 2812935"/>
                  <a:gd name="connsiteX2495" fmla="*/ 1090002 w 1404720"/>
                  <a:gd name="connsiteY2495" fmla="*/ 36400 h 2812935"/>
                  <a:gd name="connsiteX2496" fmla="*/ 1049634 w 1404720"/>
                  <a:gd name="connsiteY2496" fmla="*/ 76768 h 2812935"/>
                  <a:gd name="connsiteX2497" fmla="*/ 1090002 w 1404720"/>
                  <a:gd name="connsiteY2497" fmla="*/ 117136 h 2812935"/>
                  <a:gd name="connsiteX2498" fmla="*/ 1130370 w 1404720"/>
                  <a:gd name="connsiteY2498" fmla="*/ 76768 h 2812935"/>
                  <a:gd name="connsiteX2499" fmla="*/ 1090002 w 1404720"/>
                  <a:gd name="connsiteY2499" fmla="*/ 36400 h 2812935"/>
                  <a:gd name="connsiteX2500" fmla="*/ 1005565 w 1404720"/>
                  <a:gd name="connsiteY2500" fmla="*/ 36400 h 2812935"/>
                  <a:gd name="connsiteX2501" fmla="*/ 965197 w 1404720"/>
                  <a:gd name="connsiteY2501" fmla="*/ 76768 h 2812935"/>
                  <a:gd name="connsiteX2502" fmla="*/ 1005565 w 1404720"/>
                  <a:gd name="connsiteY2502" fmla="*/ 117136 h 2812935"/>
                  <a:gd name="connsiteX2503" fmla="*/ 1045933 w 1404720"/>
                  <a:gd name="connsiteY2503" fmla="*/ 76768 h 2812935"/>
                  <a:gd name="connsiteX2504" fmla="*/ 1005565 w 1404720"/>
                  <a:gd name="connsiteY2504" fmla="*/ 36400 h 2812935"/>
                  <a:gd name="connsiteX2505" fmla="*/ 921129 w 1404720"/>
                  <a:gd name="connsiteY2505" fmla="*/ 36400 h 2812935"/>
                  <a:gd name="connsiteX2506" fmla="*/ 880761 w 1404720"/>
                  <a:gd name="connsiteY2506" fmla="*/ 76768 h 2812935"/>
                  <a:gd name="connsiteX2507" fmla="*/ 921129 w 1404720"/>
                  <a:gd name="connsiteY2507" fmla="*/ 117136 h 2812935"/>
                  <a:gd name="connsiteX2508" fmla="*/ 961497 w 1404720"/>
                  <a:gd name="connsiteY2508" fmla="*/ 76768 h 2812935"/>
                  <a:gd name="connsiteX2509" fmla="*/ 921129 w 1404720"/>
                  <a:gd name="connsiteY2509" fmla="*/ 36400 h 2812935"/>
                  <a:gd name="connsiteX2510" fmla="*/ 836693 w 1404720"/>
                  <a:gd name="connsiteY2510" fmla="*/ 36400 h 2812935"/>
                  <a:gd name="connsiteX2511" fmla="*/ 796325 w 1404720"/>
                  <a:gd name="connsiteY2511" fmla="*/ 76768 h 2812935"/>
                  <a:gd name="connsiteX2512" fmla="*/ 836693 w 1404720"/>
                  <a:gd name="connsiteY2512" fmla="*/ 117136 h 2812935"/>
                  <a:gd name="connsiteX2513" fmla="*/ 877061 w 1404720"/>
                  <a:gd name="connsiteY2513" fmla="*/ 76768 h 2812935"/>
                  <a:gd name="connsiteX2514" fmla="*/ 836693 w 1404720"/>
                  <a:gd name="connsiteY2514" fmla="*/ 36400 h 2812935"/>
                  <a:gd name="connsiteX2515" fmla="*/ 752256 w 1404720"/>
                  <a:gd name="connsiteY2515" fmla="*/ 36400 h 2812935"/>
                  <a:gd name="connsiteX2516" fmla="*/ 711888 w 1404720"/>
                  <a:gd name="connsiteY2516" fmla="*/ 76768 h 2812935"/>
                  <a:gd name="connsiteX2517" fmla="*/ 752256 w 1404720"/>
                  <a:gd name="connsiteY2517" fmla="*/ 117136 h 2812935"/>
                  <a:gd name="connsiteX2518" fmla="*/ 792624 w 1404720"/>
                  <a:gd name="connsiteY2518" fmla="*/ 76768 h 2812935"/>
                  <a:gd name="connsiteX2519" fmla="*/ 752256 w 1404720"/>
                  <a:gd name="connsiteY2519" fmla="*/ 36400 h 2812935"/>
                  <a:gd name="connsiteX2520" fmla="*/ 667820 w 1404720"/>
                  <a:gd name="connsiteY2520" fmla="*/ 36400 h 2812935"/>
                  <a:gd name="connsiteX2521" fmla="*/ 627452 w 1404720"/>
                  <a:gd name="connsiteY2521" fmla="*/ 76768 h 2812935"/>
                  <a:gd name="connsiteX2522" fmla="*/ 667820 w 1404720"/>
                  <a:gd name="connsiteY2522" fmla="*/ 117136 h 2812935"/>
                  <a:gd name="connsiteX2523" fmla="*/ 708188 w 1404720"/>
                  <a:gd name="connsiteY2523" fmla="*/ 76768 h 2812935"/>
                  <a:gd name="connsiteX2524" fmla="*/ 667820 w 1404720"/>
                  <a:gd name="connsiteY2524" fmla="*/ 36400 h 2812935"/>
                  <a:gd name="connsiteX2525" fmla="*/ 583384 w 1404720"/>
                  <a:gd name="connsiteY2525" fmla="*/ 36400 h 2812935"/>
                  <a:gd name="connsiteX2526" fmla="*/ 543016 w 1404720"/>
                  <a:gd name="connsiteY2526" fmla="*/ 76768 h 2812935"/>
                  <a:gd name="connsiteX2527" fmla="*/ 583384 w 1404720"/>
                  <a:gd name="connsiteY2527" fmla="*/ 117136 h 2812935"/>
                  <a:gd name="connsiteX2528" fmla="*/ 623752 w 1404720"/>
                  <a:gd name="connsiteY2528" fmla="*/ 76768 h 2812935"/>
                  <a:gd name="connsiteX2529" fmla="*/ 583384 w 1404720"/>
                  <a:gd name="connsiteY2529" fmla="*/ 36400 h 2812935"/>
                  <a:gd name="connsiteX2530" fmla="*/ 498947 w 1404720"/>
                  <a:gd name="connsiteY2530" fmla="*/ 36400 h 2812935"/>
                  <a:gd name="connsiteX2531" fmla="*/ 458579 w 1404720"/>
                  <a:gd name="connsiteY2531" fmla="*/ 76768 h 2812935"/>
                  <a:gd name="connsiteX2532" fmla="*/ 498947 w 1404720"/>
                  <a:gd name="connsiteY2532" fmla="*/ 117136 h 2812935"/>
                  <a:gd name="connsiteX2533" fmla="*/ 539315 w 1404720"/>
                  <a:gd name="connsiteY2533" fmla="*/ 76768 h 2812935"/>
                  <a:gd name="connsiteX2534" fmla="*/ 498947 w 1404720"/>
                  <a:gd name="connsiteY2534" fmla="*/ 36400 h 2812935"/>
                  <a:gd name="connsiteX2535" fmla="*/ 414511 w 1404720"/>
                  <a:gd name="connsiteY2535" fmla="*/ 36400 h 2812935"/>
                  <a:gd name="connsiteX2536" fmla="*/ 374143 w 1404720"/>
                  <a:gd name="connsiteY2536" fmla="*/ 76768 h 2812935"/>
                  <a:gd name="connsiteX2537" fmla="*/ 414511 w 1404720"/>
                  <a:gd name="connsiteY2537" fmla="*/ 117136 h 2812935"/>
                  <a:gd name="connsiteX2538" fmla="*/ 454879 w 1404720"/>
                  <a:gd name="connsiteY2538" fmla="*/ 76768 h 2812935"/>
                  <a:gd name="connsiteX2539" fmla="*/ 414511 w 1404720"/>
                  <a:gd name="connsiteY2539" fmla="*/ 36400 h 2812935"/>
                  <a:gd name="connsiteX2540" fmla="*/ 330075 w 1404720"/>
                  <a:gd name="connsiteY2540" fmla="*/ 36400 h 2812935"/>
                  <a:gd name="connsiteX2541" fmla="*/ 289707 w 1404720"/>
                  <a:gd name="connsiteY2541" fmla="*/ 76768 h 2812935"/>
                  <a:gd name="connsiteX2542" fmla="*/ 330075 w 1404720"/>
                  <a:gd name="connsiteY2542" fmla="*/ 117136 h 2812935"/>
                  <a:gd name="connsiteX2543" fmla="*/ 370443 w 1404720"/>
                  <a:gd name="connsiteY2543" fmla="*/ 76768 h 2812935"/>
                  <a:gd name="connsiteX2544" fmla="*/ 330075 w 1404720"/>
                  <a:gd name="connsiteY2544" fmla="*/ 36400 h 2812935"/>
                  <a:gd name="connsiteX2545" fmla="*/ 245639 w 1404720"/>
                  <a:gd name="connsiteY2545" fmla="*/ 36400 h 2812935"/>
                  <a:gd name="connsiteX2546" fmla="*/ 205271 w 1404720"/>
                  <a:gd name="connsiteY2546" fmla="*/ 76768 h 2812935"/>
                  <a:gd name="connsiteX2547" fmla="*/ 245639 w 1404720"/>
                  <a:gd name="connsiteY2547" fmla="*/ 117136 h 2812935"/>
                  <a:gd name="connsiteX2548" fmla="*/ 286007 w 1404720"/>
                  <a:gd name="connsiteY2548" fmla="*/ 76768 h 2812935"/>
                  <a:gd name="connsiteX2549" fmla="*/ 245639 w 1404720"/>
                  <a:gd name="connsiteY2549" fmla="*/ 36400 h 2812935"/>
                  <a:gd name="connsiteX2550" fmla="*/ 161202 w 1404720"/>
                  <a:gd name="connsiteY2550" fmla="*/ 36400 h 2812935"/>
                  <a:gd name="connsiteX2551" fmla="*/ 120834 w 1404720"/>
                  <a:gd name="connsiteY2551" fmla="*/ 76768 h 2812935"/>
                  <a:gd name="connsiteX2552" fmla="*/ 161202 w 1404720"/>
                  <a:gd name="connsiteY2552" fmla="*/ 117136 h 2812935"/>
                  <a:gd name="connsiteX2553" fmla="*/ 201570 w 1404720"/>
                  <a:gd name="connsiteY2553" fmla="*/ 76768 h 2812935"/>
                  <a:gd name="connsiteX2554" fmla="*/ 161202 w 1404720"/>
                  <a:gd name="connsiteY2554" fmla="*/ 36400 h 2812935"/>
                  <a:gd name="connsiteX2555" fmla="*/ 76766 w 1404720"/>
                  <a:gd name="connsiteY2555" fmla="*/ 36400 h 2812935"/>
                  <a:gd name="connsiteX2556" fmla="*/ 36398 w 1404720"/>
                  <a:gd name="connsiteY2556" fmla="*/ 76768 h 2812935"/>
                  <a:gd name="connsiteX2557" fmla="*/ 76766 w 1404720"/>
                  <a:gd name="connsiteY2557" fmla="*/ 117136 h 2812935"/>
                  <a:gd name="connsiteX2558" fmla="*/ 117134 w 1404720"/>
                  <a:gd name="connsiteY2558" fmla="*/ 76768 h 2812935"/>
                  <a:gd name="connsiteX2559" fmla="*/ 76766 w 1404720"/>
                  <a:gd name="connsiteY2559" fmla="*/ 36400 h 2812935"/>
                  <a:gd name="connsiteX2560" fmla="*/ 0 w 1404720"/>
                  <a:gd name="connsiteY2560" fmla="*/ 0 h 2812935"/>
                  <a:gd name="connsiteX2561" fmla="*/ 1404720 w 1404720"/>
                  <a:gd name="connsiteY2561" fmla="*/ 0 h 2812935"/>
                  <a:gd name="connsiteX2562" fmla="*/ 1404720 w 1404720"/>
                  <a:gd name="connsiteY2562" fmla="*/ 2812935 h 2812935"/>
                  <a:gd name="connsiteX2563" fmla="*/ 0 w 1404720"/>
                  <a:gd name="connsiteY2563" fmla="*/ 2812935 h 2812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</a:cxnLst>
                <a:rect l="l" t="t" r="r" b="b"/>
                <a:pathLst>
                  <a:path w="1404720" h="2812935">
                    <a:moveTo>
                      <a:pt x="1343312" y="2703931"/>
                    </a:moveTo>
                    <a:cubicBezTo>
                      <a:pt x="1321017" y="2703931"/>
                      <a:pt x="1302944" y="2722004"/>
                      <a:pt x="1302944" y="2744299"/>
                    </a:cubicBezTo>
                    <a:cubicBezTo>
                      <a:pt x="1302944" y="2766594"/>
                      <a:pt x="1321017" y="2784667"/>
                      <a:pt x="1343312" y="2784667"/>
                    </a:cubicBezTo>
                    <a:cubicBezTo>
                      <a:pt x="1365607" y="2784667"/>
                      <a:pt x="1383680" y="2766594"/>
                      <a:pt x="1383680" y="2744299"/>
                    </a:cubicBezTo>
                    <a:cubicBezTo>
                      <a:pt x="1383680" y="2722004"/>
                      <a:pt x="1365607" y="2703931"/>
                      <a:pt x="1343312" y="2703931"/>
                    </a:cubicBezTo>
                    <a:close/>
                    <a:moveTo>
                      <a:pt x="1258874" y="2703931"/>
                    </a:moveTo>
                    <a:cubicBezTo>
                      <a:pt x="1236579" y="2703931"/>
                      <a:pt x="1218506" y="2722004"/>
                      <a:pt x="1218506" y="2744299"/>
                    </a:cubicBezTo>
                    <a:cubicBezTo>
                      <a:pt x="1218506" y="2766594"/>
                      <a:pt x="1236579" y="2784667"/>
                      <a:pt x="1258874" y="2784667"/>
                    </a:cubicBezTo>
                    <a:cubicBezTo>
                      <a:pt x="1281169" y="2784667"/>
                      <a:pt x="1299242" y="2766594"/>
                      <a:pt x="1299242" y="2744299"/>
                    </a:cubicBezTo>
                    <a:cubicBezTo>
                      <a:pt x="1299242" y="2722004"/>
                      <a:pt x="1281169" y="2703931"/>
                      <a:pt x="1258874" y="2703931"/>
                    </a:cubicBezTo>
                    <a:close/>
                    <a:moveTo>
                      <a:pt x="1174438" y="2703931"/>
                    </a:moveTo>
                    <a:cubicBezTo>
                      <a:pt x="1152143" y="2703931"/>
                      <a:pt x="1134070" y="2722004"/>
                      <a:pt x="1134070" y="2744299"/>
                    </a:cubicBezTo>
                    <a:cubicBezTo>
                      <a:pt x="1134070" y="2766594"/>
                      <a:pt x="1152143" y="2784667"/>
                      <a:pt x="1174438" y="2784667"/>
                    </a:cubicBezTo>
                    <a:cubicBezTo>
                      <a:pt x="1196733" y="2784667"/>
                      <a:pt x="1214806" y="2766594"/>
                      <a:pt x="1214806" y="2744299"/>
                    </a:cubicBezTo>
                    <a:cubicBezTo>
                      <a:pt x="1214806" y="2722004"/>
                      <a:pt x="1196733" y="2703931"/>
                      <a:pt x="1174438" y="2703931"/>
                    </a:cubicBezTo>
                    <a:close/>
                    <a:moveTo>
                      <a:pt x="1090002" y="2703931"/>
                    </a:moveTo>
                    <a:cubicBezTo>
                      <a:pt x="1067707" y="2703931"/>
                      <a:pt x="1049634" y="2722004"/>
                      <a:pt x="1049634" y="2744299"/>
                    </a:cubicBezTo>
                    <a:cubicBezTo>
                      <a:pt x="1049634" y="2766594"/>
                      <a:pt x="1067707" y="2784667"/>
                      <a:pt x="1090002" y="2784667"/>
                    </a:cubicBezTo>
                    <a:cubicBezTo>
                      <a:pt x="1112297" y="2784667"/>
                      <a:pt x="1130370" y="2766594"/>
                      <a:pt x="1130370" y="2744299"/>
                    </a:cubicBezTo>
                    <a:cubicBezTo>
                      <a:pt x="1130370" y="2722004"/>
                      <a:pt x="1112297" y="2703931"/>
                      <a:pt x="1090002" y="2703931"/>
                    </a:cubicBezTo>
                    <a:close/>
                    <a:moveTo>
                      <a:pt x="1005565" y="2703931"/>
                    </a:moveTo>
                    <a:cubicBezTo>
                      <a:pt x="983270" y="2703931"/>
                      <a:pt x="965197" y="2722004"/>
                      <a:pt x="965197" y="2744299"/>
                    </a:cubicBezTo>
                    <a:cubicBezTo>
                      <a:pt x="965197" y="2766594"/>
                      <a:pt x="983270" y="2784667"/>
                      <a:pt x="1005565" y="2784667"/>
                    </a:cubicBezTo>
                    <a:cubicBezTo>
                      <a:pt x="1027860" y="2784667"/>
                      <a:pt x="1045933" y="2766594"/>
                      <a:pt x="1045933" y="2744299"/>
                    </a:cubicBezTo>
                    <a:cubicBezTo>
                      <a:pt x="1045933" y="2722004"/>
                      <a:pt x="1027860" y="2703931"/>
                      <a:pt x="1005565" y="2703931"/>
                    </a:cubicBezTo>
                    <a:close/>
                    <a:moveTo>
                      <a:pt x="921129" y="2703931"/>
                    </a:moveTo>
                    <a:cubicBezTo>
                      <a:pt x="898834" y="2703931"/>
                      <a:pt x="880761" y="2722004"/>
                      <a:pt x="880761" y="2744299"/>
                    </a:cubicBezTo>
                    <a:cubicBezTo>
                      <a:pt x="880761" y="2766594"/>
                      <a:pt x="898834" y="2784667"/>
                      <a:pt x="921129" y="2784667"/>
                    </a:cubicBezTo>
                    <a:cubicBezTo>
                      <a:pt x="943424" y="2784667"/>
                      <a:pt x="961497" y="2766594"/>
                      <a:pt x="961497" y="2744299"/>
                    </a:cubicBezTo>
                    <a:cubicBezTo>
                      <a:pt x="961497" y="2722004"/>
                      <a:pt x="943424" y="2703931"/>
                      <a:pt x="921129" y="2703931"/>
                    </a:cubicBezTo>
                    <a:close/>
                    <a:moveTo>
                      <a:pt x="836693" y="2703931"/>
                    </a:moveTo>
                    <a:cubicBezTo>
                      <a:pt x="814398" y="2703931"/>
                      <a:pt x="796325" y="2722004"/>
                      <a:pt x="796325" y="2744299"/>
                    </a:cubicBezTo>
                    <a:cubicBezTo>
                      <a:pt x="796325" y="2766594"/>
                      <a:pt x="814398" y="2784667"/>
                      <a:pt x="836693" y="2784667"/>
                    </a:cubicBezTo>
                    <a:cubicBezTo>
                      <a:pt x="858988" y="2784667"/>
                      <a:pt x="877061" y="2766594"/>
                      <a:pt x="877061" y="2744299"/>
                    </a:cubicBezTo>
                    <a:cubicBezTo>
                      <a:pt x="877061" y="2722004"/>
                      <a:pt x="858988" y="2703931"/>
                      <a:pt x="836693" y="2703931"/>
                    </a:cubicBezTo>
                    <a:close/>
                    <a:moveTo>
                      <a:pt x="752256" y="2703931"/>
                    </a:moveTo>
                    <a:cubicBezTo>
                      <a:pt x="729961" y="2703931"/>
                      <a:pt x="711888" y="2722004"/>
                      <a:pt x="711888" y="2744299"/>
                    </a:cubicBezTo>
                    <a:cubicBezTo>
                      <a:pt x="711888" y="2766594"/>
                      <a:pt x="729961" y="2784667"/>
                      <a:pt x="752256" y="2784667"/>
                    </a:cubicBezTo>
                    <a:cubicBezTo>
                      <a:pt x="774551" y="2784667"/>
                      <a:pt x="792624" y="2766594"/>
                      <a:pt x="792624" y="2744299"/>
                    </a:cubicBezTo>
                    <a:cubicBezTo>
                      <a:pt x="792624" y="2722004"/>
                      <a:pt x="774551" y="2703931"/>
                      <a:pt x="752256" y="2703931"/>
                    </a:cubicBezTo>
                    <a:close/>
                    <a:moveTo>
                      <a:pt x="667820" y="2703931"/>
                    </a:moveTo>
                    <a:cubicBezTo>
                      <a:pt x="645525" y="2703931"/>
                      <a:pt x="627452" y="2722004"/>
                      <a:pt x="627452" y="2744299"/>
                    </a:cubicBezTo>
                    <a:cubicBezTo>
                      <a:pt x="627452" y="2766594"/>
                      <a:pt x="645525" y="2784667"/>
                      <a:pt x="667820" y="2784667"/>
                    </a:cubicBezTo>
                    <a:cubicBezTo>
                      <a:pt x="690115" y="2784667"/>
                      <a:pt x="708188" y="2766594"/>
                      <a:pt x="708188" y="2744299"/>
                    </a:cubicBezTo>
                    <a:cubicBezTo>
                      <a:pt x="708188" y="2722004"/>
                      <a:pt x="690115" y="2703931"/>
                      <a:pt x="667820" y="2703931"/>
                    </a:cubicBezTo>
                    <a:close/>
                    <a:moveTo>
                      <a:pt x="583384" y="2703931"/>
                    </a:moveTo>
                    <a:cubicBezTo>
                      <a:pt x="561089" y="2703931"/>
                      <a:pt x="543016" y="2722004"/>
                      <a:pt x="543016" y="2744299"/>
                    </a:cubicBezTo>
                    <a:cubicBezTo>
                      <a:pt x="543016" y="2766594"/>
                      <a:pt x="561089" y="2784667"/>
                      <a:pt x="583384" y="2784667"/>
                    </a:cubicBezTo>
                    <a:cubicBezTo>
                      <a:pt x="605679" y="2784667"/>
                      <a:pt x="623752" y="2766594"/>
                      <a:pt x="623752" y="2744299"/>
                    </a:cubicBezTo>
                    <a:cubicBezTo>
                      <a:pt x="623752" y="2722004"/>
                      <a:pt x="605679" y="2703931"/>
                      <a:pt x="583384" y="2703931"/>
                    </a:cubicBezTo>
                    <a:close/>
                    <a:moveTo>
                      <a:pt x="498947" y="2703931"/>
                    </a:moveTo>
                    <a:cubicBezTo>
                      <a:pt x="476652" y="2703931"/>
                      <a:pt x="458579" y="2722004"/>
                      <a:pt x="458579" y="2744299"/>
                    </a:cubicBezTo>
                    <a:cubicBezTo>
                      <a:pt x="458579" y="2766594"/>
                      <a:pt x="476652" y="2784667"/>
                      <a:pt x="498947" y="2784667"/>
                    </a:cubicBezTo>
                    <a:cubicBezTo>
                      <a:pt x="521242" y="2784667"/>
                      <a:pt x="539315" y="2766594"/>
                      <a:pt x="539315" y="2744299"/>
                    </a:cubicBezTo>
                    <a:cubicBezTo>
                      <a:pt x="539315" y="2722004"/>
                      <a:pt x="521242" y="2703931"/>
                      <a:pt x="498947" y="2703931"/>
                    </a:cubicBezTo>
                    <a:close/>
                    <a:moveTo>
                      <a:pt x="414511" y="2703931"/>
                    </a:moveTo>
                    <a:cubicBezTo>
                      <a:pt x="392216" y="2703931"/>
                      <a:pt x="374143" y="2722004"/>
                      <a:pt x="374143" y="2744299"/>
                    </a:cubicBezTo>
                    <a:cubicBezTo>
                      <a:pt x="374143" y="2766594"/>
                      <a:pt x="392216" y="2784667"/>
                      <a:pt x="414511" y="2784667"/>
                    </a:cubicBezTo>
                    <a:cubicBezTo>
                      <a:pt x="436806" y="2784667"/>
                      <a:pt x="454879" y="2766594"/>
                      <a:pt x="454879" y="2744299"/>
                    </a:cubicBezTo>
                    <a:cubicBezTo>
                      <a:pt x="454879" y="2722004"/>
                      <a:pt x="436806" y="2703931"/>
                      <a:pt x="414511" y="2703931"/>
                    </a:cubicBezTo>
                    <a:close/>
                    <a:moveTo>
                      <a:pt x="330075" y="2703931"/>
                    </a:moveTo>
                    <a:cubicBezTo>
                      <a:pt x="307780" y="2703931"/>
                      <a:pt x="289707" y="2722004"/>
                      <a:pt x="289707" y="2744299"/>
                    </a:cubicBezTo>
                    <a:cubicBezTo>
                      <a:pt x="289707" y="2766594"/>
                      <a:pt x="307780" y="2784667"/>
                      <a:pt x="330075" y="2784667"/>
                    </a:cubicBezTo>
                    <a:cubicBezTo>
                      <a:pt x="352370" y="2784667"/>
                      <a:pt x="370443" y="2766594"/>
                      <a:pt x="370443" y="2744299"/>
                    </a:cubicBezTo>
                    <a:cubicBezTo>
                      <a:pt x="370443" y="2722004"/>
                      <a:pt x="352370" y="2703931"/>
                      <a:pt x="330075" y="2703931"/>
                    </a:cubicBezTo>
                    <a:close/>
                    <a:moveTo>
                      <a:pt x="245639" y="2703931"/>
                    </a:moveTo>
                    <a:cubicBezTo>
                      <a:pt x="223344" y="2703931"/>
                      <a:pt x="205271" y="2722004"/>
                      <a:pt x="205271" y="2744299"/>
                    </a:cubicBezTo>
                    <a:cubicBezTo>
                      <a:pt x="205271" y="2766594"/>
                      <a:pt x="223344" y="2784667"/>
                      <a:pt x="245639" y="2784667"/>
                    </a:cubicBezTo>
                    <a:cubicBezTo>
                      <a:pt x="267934" y="2784667"/>
                      <a:pt x="286007" y="2766594"/>
                      <a:pt x="286007" y="2744299"/>
                    </a:cubicBezTo>
                    <a:cubicBezTo>
                      <a:pt x="286007" y="2722004"/>
                      <a:pt x="267934" y="2703931"/>
                      <a:pt x="245639" y="2703931"/>
                    </a:cubicBezTo>
                    <a:close/>
                    <a:moveTo>
                      <a:pt x="161202" y="2703931"/>
                    </a:moveTo>
                    <a:cubicBezTo>
                      <a:pt x="138907" y="2703931"/>
                      <a:pt x="120834" y="2722004"/>
                      <a:pt x="120834" y="2744299"/>
                    </a:cubicBezTo>
                    <a:cubicBezTo>
                      <a:pt x="120834" y="2766594"/>
                      <a:pt x="138907" y="2784667"/>
                      <a:pt x="161202" y="2784667"/>
                    </a:cubicBezTo>
                    <a:cubicBezTo>
                      <a:pt x="183497" y="2784667"/>
                      <a:pt x="201570" y="2766594"/>
                      <a:pt x="201570" y="2744299"/>
                    </a:cubicBezTo>
                    <a:cubicBezTo>
                      <a:pt x="201570" y="2722004"/>
                      <a:pt x="183497" y="2703931"/>
                      <a:pt x="161202" y="2703931"/>
                    </a:cubicBezTo>
                    <a:close/>
                    <a:moveTo>
                      <a:pt x="76766" y="2703931"/>
                    </a:moveTo>
                    <a:cubicBezTo>
                      <a:pt x="54471" y="2703931"/>
                      <a:pt x="36398" y="2722004"/>
                      <a:pt x="36398" y="2744299"/>
                    </a:cubicBezTo>
                    <a:cubicBezTo>
                      <a:pt x="36398" y="2766594"/>
                      <a:pt x="54471" y="2784667"/>
                      <a:pt x="76766" y="2784667"/>
                    </a:cubicBezTo>
                    <a:cubicBezTo>
                      <a:pt x="99061" y="2784667"/>
                      <a:pt x="117134" y="2766594"/>
                      <a:pt x="117134" y="2744299"/>
                    </a:cubicBezTo>
                    <a:cubicBezTo>
                      <a:pt x="117134" y="2722004"/>
                      <a:pt x="99061" y="2703931"/>
                      <a:pt x="76766" y="2703931"/>
                    </a:cubicBezTo>
                    <a:close/>
                    <a:moveTo>
                      <a:pt x="1343312" y="2617876"/>
                    </a:moveTo>
                    <a:cubicBezTo>
                      <a:pt x="1321017" y="2617876"/>
                      <a:pt x="1302944" y="2635949"/>
                      <a:pt x="1302944" y="2658244"/>
                    </a:cubicBezTo>
                    <a:cubicBezTo>
                      <a:pt x="1302944" y="2680539"/>
                      <a:pt x="1321017" y="2698612"/>
                      <a:pt x="1343312" y="2698612"/>
                    </a:cubicBezTo>
                    <a:cubicBezTo>
                      <a:pt x="1365607" y="2698612"/>
                      <a:pt x="1383680" y="2680539"/>
                      <a:pt x="1383680" y="2658244"/>
                    </a:cubicBezTo>
                    <a:cubicBezTo>
                      <a:pt x="1383680" y="2635949"/>
                      <a:pt x="1365607" y="2617876"/>
                      <a:pt x="1343312" y="2617876"/>
                    </a:cubicBezTo>
                    <a:close/>
                    <a:moveTo>
                      <a:pt x="1258874" y="2617876"/>
                    </a:moveTo>
                    <a:cubicBezTo>
                      <a:pt x="1236579" y="2617876"/>
                      <a:pt x="1218506" y="2635949"/>
                      <a:pt x="1218506" y="2658244"/>
                    </a:cubicBezTo>
                    <a:cubicBezTo>
                      <a:pt x="1218506" y="2680539"/>
                      <a:pt x="1236579" y="2698612"/>
                      <a:pt x="1258874" y="2698612"/>
                    </a:cubicBezTo>
                    <a:cubicBezTo>
                      <a:pt x="1281169" y="2698612"/>
                      <a:pt x="1299242" y="2680539"/>
                      <a:pt x="1299242" y="2658244"/>
                    </a:cubicBezTo>
                    <a:cubicBezTo>
                      <a:pt x="1299242" y="2635949"/>
                      <a:pt x="1281169" y="2617876"/>
                      <a:pt x="1258874" y="2617876"/>
                    </a:cubicBezTo>
                    <a:close/>
                    <a:moveTo>
                      <a:pt x="1174438" y="2617876"/>
                    </a:moveTo>
                    <a:cubicBezTo>
                      <a:pt x="1152143" y="2617876"/>
                      <a:pt x="1134070" y="2635949"/>
                      <a:pt x="1134070" y="2658244"/>
                    </a:cubicBezTo>
                    <a:cubicBezTo>
                      <a:pt x="1134070" y="2680539"/>
                      <a:pt x="1152143" y="2698612"/>
                      <a:pt x="1174438" y="2698612"/>
                    </a:cubicBezTo>
                    <a:cubicBezTo>
                      <a:pt x="1196733" y="2698612"/>
                      <a:pt x="1214806" y="2680539"/>
                      <a:pt x="1214806" y="2658244"/>
                    </a:cubicBezTo>
                    <a:cubicBezTo>
                      <a:pt x="1214806" y="2635949"/>
                      <a:pt x="1196733" y="2617876"/>
                      <a:pt x="1174438" y="2617876"/>
                    </a:cubicBezTo>
                    <a:close/>
                    <a:moveTo>
                      <a:pt x="1090002" y="2617876"/>
                    </a:moveTo>
                    <a:cubicBezTo>
                      <a:pt x="1067707" y="2617876"/>
                      <a:pt x="1049634" y="2635949"/>
                      <a:pt x="1049634" y="2658244"/>
                    </a:cubicBezTo>
                    <a:cubicBezTo>
                      <a:pt x="1049634" y="2680539"/>
                      <a:pt x="1067707" y="2698612"/>
                      <a:pt x="1090002" y="2698612"/>
                    </a:cubicBezTo>
                    <a:cubicBezTo>
                      <a:pt x="1112297" y="2698612"/>
                      <a:pt x="1130370" y="2680539"/>
                      <a:pt x="1130370" y="2658244"/>
                    </a:cubicBezTo>
                    <a:cubicBezTo>
                      <a:pt x="1130370" y="2635949"/>
                      <a:pt x="1112297" y="2617876"/>
                      <a:pt x="1090002" y="2617876"/>
                    </a:cubicBezTo>
                    <a:close/>
                    <a:moveTo>
                      <a:pt x="1005565" y="2617876"/>
                    </a:moveTo>
                    <a:cubicBezTo>
                      <a:pt x="983270" y="2617876"/>
                      <a:pt x="965197" y="2635949"/>
                      <a:pt x="965197" y="2658244"/>
                    </a:cubicBezTo>
                    <a:cubicBezTo>
                      <a:pt x="965197" y="2680539"/>
                      <a:pt x="983270" y="2698612"/>
                      <a:pt x="1005565" y="2698612"/>
                    </a:cubicBezTo>
                    <a:cubicBezTo>
                      <a:pt x="1027860" y="2698612"/>
                      <a:pt x="1045933" y="2680539"/>
                      <a:pt x="1045933" y="2658244"/>
                    </a:cubicBezTo>
                    <a:cubicBezTo>
                      <a:pt x="1045933" y="2635949"/>
                      <a:pt x="1027860" y="2617876"/>
                      <a:pt x="1005565" y="2617876"/>
                    </a:cubicBezTo>
                    <a:close/>
                    <a:moveTo>
                      <a:pt x="921129" y="2617876"/>
                    </a:moveTo>
                    <a:cubicBezTo>
                      <a:pt x="898834" y="2617876"/>
                      <a:pt x="880761" y="2635949"/>
                      <a:pt x="880761" y="2658244"/>
                    </a:cubicBezTo>
                    <a:cubicBezTo>
                      <a:pt x="880761" y="2680539"/>
                      <a:pt x="898834" y="2698612"/>
                      <a:pt x="921129" y="2698612"/>
                    </a:cubicBezTo>
                    <a:cubicBezTo>
                      <a:pt x="943424" y="2698612"/>
                      <a:pt x="961497" y="2680539"/>
                      <a:pt x="961497" y="2658244"/>
                    </a:cubicBezTo>
                    <a:cubicBezTo>
                      <a:pt x="961497" y="2635949"/>
                      <a:pt x="943424" y="2617876"/>
                      <a:pt x="921129" y="2617876"/>
                    </a:cubicBezTo>
                    <a:close/>
                    <a:moveTo>
                      <a:pt x="836693" y="2617876"/>
                    </a:moveTo>
                    <a:cubicBezTo>
                      <a:pt x="814398" y="2617876"/>
                      <a:pt x="796325" y="2635949"/>
                      <a:pt x="796325" y="2658244"/>
                    </a:cubicBezTo>
                    <a:cubicBezTo>
                      <a:pt x="796325" y="2680539"/>
                      <a:pt x="814398" y="2698612"/>
                      <a:pt x="836693" y="2698612"/>
                    </a:cubicBezTo>
                    <a:cubicBezTo>
                      <a:pt x="858988" y="2698612"/>
                      <a:pt x="877061" y="2680539"/>
                      <a:pt x="877061" y="2658244"/>
                    </a:cubicBezTo>
                    <a:cubicBezTo>
                      <a:pt x="877061" y="2635949"/>
                      <a:pt x="858988" y="2617876"/>
                      <a:pt x="836693" y="2617876"/>
                    </a:cubicBezTo>
                    <a:close/>
                    <a:moveTo>
                      <a:pt x="752256" y="2617876"/>
                    </a:moveTo>
                    <a:cubicBezTo>
                      <a:pt x="729961" y="2617876"/>
                      <a:pt x="711888" y="2635949"/>
                      <a:pt x="711888" y="2658244"/>
                    </a:cubicBezTo>
                    <a:cubicBezTo>
                      <a:pt x="711888" y="2680539"/>
                      <a:pt x="729961" y="2698612"/>
                      <a:pt x="752256" y="2698612"/>
                    </a:cubicBezTo>
                    <a:cubicBezTo>
                      <a:pt x="774551" y="2698612"/>
                      <a:pt x="792624" y="2680539"/>
                      <a:pt x="792624" y="2658244"/>
                    </a:cubicBezTo>
                    <a:cubicBezTo>
                      <a:pt x="792624" y="2635949"/>
                      <a:pt x="774551" y="2617876"/>
                      <a:pt x="752256" y="2617876"/>
                    </a:cubicBezTo>
                    <a:close/>
                    <a:moveTo>
                      <a:pt x="667820" y="2617876"/>
                    </a:moveTo>
                    <a:cubicBezTo>
                      <a:pt x="645525" y="2617876"/>
                      <a:pt x="627452" y="2635949"/>
                      <a:pt x="627452" y="2658244"/>
                    </a:cubicBezTo>
                    <a:cubicBezTo>
                      <a:pt x="627452" y="2680539"/>
                      <a:pt x="645525" y="2698612"/>
                      <a:pt x="667820" y="2698612"/>
                    </a:cubicBezTo>
                    <a:cubicBezTo>
                      <a:pt x="690115" y="2698612"/>
                      <a:pt x="708188" y="2680539"/>
                      <a:pt x="708188" y="2658244"/>
                    </a:cubicBezTo>
                    <a:cubicBezTo>
                      <a:pt x="708188" y="2635949"/>
                      <a:pt x="690115" y="2617876"/>
                      <a:pt x="667820" y="2617876"/>
                    </a:cubicBezTo>
                    <a:close/>
                    <a:moveTo>
                      <a:pt x="583384" y="2617876"/>
                    </a:moveTo>
                    <a:cubicBezTo>
                      <a:pt x="561089" y="2617876"/>
                      <a:pt x="543016" y="2635949"/>
                      <a:pt x="543016" y="2658244"/>
                    </a:cubicBezTo>
                    <a:cubicBezTo>
                      <a:pt x="543016" y="2680539"/>
                      <a:pt x="561089" y="2698612"/>
                      <a:pt x="583384" y="2698612"/>
                    </a:cubicBezTo>
                    <a:cubicBezTo>
                      <a:pt x="605679" y="2698612"/>
                      <a:pt x="623752" y="2680539"/>
                      <a:pt x="623752" y="2658244"/>
                    </a:cubicBezTo>
                    <a:cubicBezTo>
                      <a:pt x="623752" y="2635949"/>
                      <a:pt x="605679" y="2617876"/>
                      <a:pt x="583384" y="2617876"/>
                    </a:cubicBezTo>
                    <a:close/>
                    <a:moveTo>
                      <a:pt x="498947" y="2617876"/>
                    </a:moveTo>
                    <a:cubicBezTo>
                      <a:pt x="476652" y="2617876"/>
                      <a:pt x="458579" y="2635949"/>
                      <a:pt x="458579" y="2658244"/>
                    </a:cubicBezTo>
                    <a:cubicBezTo>
                      <a:pt x="458579" y="2680539"/>
                      <a:pt x="476652" y="2698612"/>
                      <a:pt x="498947" y="2698612"/>
                    </a:cubicBezTo>
                    <a:cubicBezTo>
                      <a:pt x="521242" y="2698612"/>
                      <a:pt x="539315" y="2680539"/>
                      <a:pt x="539315" y="2658244"/>
                    </a:cubicBezTo>
                    <a:cubicBezTo>
                      <a:pt x="539315" y="2635949"/>
                      <a:pt x="521242" y="2617876"/>
                      <a:pt x="498947" y="2617876"/>
                    </a:cubicBezTo>
                    <a:close/>
                    <a:moveTo>
                      <a:pt x="414511" y="2617876"/>
                    </a:moveTo>
                    <a:cubicBezTo>
                      <a:pt x="392216" y="2617876"/>
                      <a:pt x="374143" y="2635949"/>
                      <a:pt x="374143" y="2658244"/>
                    </a:cubicBezTo>
                    <a:cubicBezTo>
                      <a:pt x="374143" y="2680539"/>
                      <a:pt x="392216" y="2698612"/>
                      <a:pt x="414511" y="2698612"/>
                    </a:cubicBezTo>
                    <a:cubicBezTo>
                      <a:pt x="436806" y="2698612"/>
                      <a:pt x="454879" y="2680539"/>
                      <a:pt x="454879" y="2658244"/>
                    </a:cubicBezTo>
                    <a:cubicBezTo>
                      <a:pt x="454879" y="2635949"/>
                      <a:pt x="436806" y="2617876"/>
                      <a:pt x="414511" y="2617876"/>
                    </a:cubicBezTo>
                    <a:close/>
                    <a:moveTo>
                      <a:pt x="330075" y="2617876"/>
                    </a:moveTo>
                    <a:cubicBezTo>
                      <a:pt x="307780" y="2617876"/>
                      <a:pt x="289707" y="2635949"/>
                      <a:pt x="289707" y="2658244"/>
                    </a:cubicBezTo>
                    <a:cubicBezTo>
                      <a:pt x="289707" y="2680539"/>
                      <a:pt x="307780" y="2698612"/>
                      <a:pt x="330075" y="2698612"/>
                    </a:cubicBezTo>
                    <a:cubicBezTo>
                      <a:pt x="352370" y="2698612"/>
                      <a:pt x="370443" y="2680539"/>
                      <a:pt x="370443" y="2658244"/>
                    </a:cubicBezTo>
                    <a:cubicBezTo>
                      <a:pt x="370443" y="2635949"/>
                      <a:pt x="352370" y="2617876"/>
                      <a:pt x="330075" y="2617876"/>
                    </a:cubicBezTo>
                    <a:close/>
                    <a:moveTo>
                      <a:pt x="245639" y="2617876"/>
                    </a:moveTo>
                    <a:cubicBezTo>
                      <a:pt x="223344" y="2617876"/>
                      <a:pt x="205271" y="2635949"/>
                      <a:pt x="205271" y="2658244"/>
                    </a:cubicBezTo>
                    <a:cubicBezTo>
                      <a:pt x="205271" y="2680539"/>
                      <a:pt x="223344" y="2698612"/>
                      <a:pt x="245639" y="2698612"/>
                    </a:cubicBezTo>
                    <a:cubicBezTo>
                      <a:pt x="267934" y="2698612"/>
                      <a:pt x="286007" y="2680539"/>
                      <a:pt x="286007" y="2658244"/>
                    </a:cubicBezTo>
                    <a:cubicBezTo>
                      <a:pt x="286007" y="2635949"/>
                      <a:pt x="267934" y="2617876"/>
                      <a:pt x="245639" y="2617876"/>
                    </a:cubicBezTo>
                    <a:close/>
                    <a:moveTo>
                      <a:pt x="161202" y="2617876"/>
                    </a:moveTo>
                    <a:cubicBezTo>
                      <a:pt x="138907" y="2617876"/>
                      <a:pt x="120834" y="2635949"/>
                      <a:pt x="120834" y="2658244"/>
                    </a:cubicBezTo>
                    <a:cubicBezTo>
                      <a:pt x="120834" y="2680539"/>
                      <a:pt x="138907" y="2698612"/>
                      <a:pt x="161202" y="2698612"/>
                    </a:cubicBezTo>
                    <a:cubicBezTo>
                      <a:pt x="183497" y="2698612"/>
                      <a:pt x="201570" y="2680539"/>
                      <a:pt x="201570" y="2658244"/>
                    </a:cubicBezTo>
                    <a:cubicBezTo>
                      <a:pt x="201570" y="2635949"/>
                      <a:pt x="183497" y="2617876"/>
                      <a:pt x="161202" y="2617876"/>
                    </a:cubicBezTo>
                    <a:close/>
                    <a:moveTo>
                      <a:pt x="76766" y="2617876"/>
                    </a:moveTo>
                    <a:cubicBezTo>
                      <a:pt x="54471" y="2617876"/>
                      <a:pt x="36398" y="2635949"/>
                      <a:pt x="36398" y="2658244"/>
                    </a:cubicBezTo>
                    <a:cubicBezTo>
                      <a:pt x="36398" y="2680539"/>
                      <a:pt x="54471" y="2698612"/>
                      <a:pt x="76766" y="2698612"/>
                    </a:cubicBezTo>
                    <a:cubicBezTo>
                      <a:pt x="99061" y="2698612"/>
                      <a:pt x="117134" y="2680539"/>
                      <a:pt x="117134" y="2658244"/>
                    </a:cubicBezTo>
                    <a:cubicBezTo>
                      <a:pt x="117134" y="2635949"/>
                      <a:pt x="99061" y="2617876"/>
                      <a:pt x="76766" y="2617876"/>
                    </a:cubicBezTo>
                    <a:close/>
                    <a:moveTo>
                      <a:pt x="1343312" y="2531827"/>
                    </a:moveTo>
                    <a:cubicBezTo>
                      <a:pt x="1321017" y="2531827"/>
                      <a:pt x="1302944" y="2549900"/>
                      <a:pt x="1302944" y="2572195"/>
                    </a:cubicBezTo>
                    <a:cubicBezTo>
                      <a:pt x="1302944" y="2594490"/>
                      <a:pt x="1321017" y="2612563"/>
                      <a:pt x="1343312" y="2612563"/>
                    </a:cubicBezTo>
                    <a:cubicBezTo>
                      <a:pt x="1365607" y="2612563"/>
                      <a:pt x="1383680" y="2594490"/>
                      <a:pt x="1383680" y="2572195"/>
                    </a:cubicBezTo>
                    <a:cubicBezTo>
                      <a:pt x="1383680" y="2549900"/>
                      <a:pt x="1365607" y="2531827"/>
                      <a:pt x="1343312" y="2531827"/>
                    </a:cubicBezTo>
                    <a:close/>
                    <a:moveTo>
                      <a:pt x="1258874" y="2531827"/>
                    </a:moveTo>
                    <a:cubicBezTo>
                      <a:pt x="1236579" y="2531827"/>
                      <a:pt x="1218506" y="2549900"/>
                      <a:pt x="1218506" y="2572195"/>
                    </a:cubicBezTo>
                    <a:cubicBezTo>
                      <a:pt x="1218506" y="2594490"/>
                      <a:pt x="1236579" y="2612563"/>
                      <a:pt x="1258874" y="2612563"/>
                    </a:cubicBezTo>
                    <a:cubicBezTo>
                      <a:pt x="1281169" y="2612563"/>
                      <a:pt x="1299242" y="2594490"/>
                      <a:pt x="1299242" y="2572195"/>
                    </a:cubicBezTo>
                    <a:cubicBezTo>
                      <a:pt x="1299242" y="2549900"/>
                      <a:pt x="1281169" y="2531827"/>
                      <a:pt x="1258874" y="2531827"/>
                    </a:cubicBezTo>
                    <a:close/>
                    <a:moveTo>
                      <a:pt x="1174438" y="2531827"/>
                    </a:moveTo>
                    <a:cubicBezTo>
                      <a:pt x="1152143" y="2531827"/>
                      <a:pt x="1134070" y="2549900"/>
                      <a:pt x="1134070" y="2572195"/>
                    </a:cubicBezTo>
                    <a:cubicBezTo>
                      <a:pt x="1134070" y="2594490"/>
                      <a:pt x="1152143" y="2612563"/>
                      <a:pt x="1174438" y="2612563"/>
                    </a:cubicBezTo>
                    <a:cubicBezTo>
                      <a:pt x="1196733" y="2612563"/>
                      <a:pt x="1214806" y="2594490"/>
                      <a:pt x="1214806" y="2572195"/>
                    </a:cubicBezTo>
                    <a:cubicBezTo>
                      <a:pt x="1214806" y="2549900"/>
                      <a:pt x="1196733" y="2531827"/>
                      <a:pt x="1174438" y="2531827"/>
                    </a:cubicBezTo>
                    <a:close/>
                    <a:moveTo>
                      <a:pt x="1090002" y="2531827"/>
                    </a:moveTo>
                    <a:cubicBezTo>
                      <a:pt x="1067707" y="2531827"/>
                      <a:pt x="1049634" y="2549900"/>
                      <a:pt x="1049634" y="2572195"/>
                    </a:cubicBezTo>
                    <a:cubicBezTo>
                      <a:pt x="1049634" y="2594490"/>
                      <a:pt x="1067707" y="2612563"/>
                      <a:pt x="1090002" y="2612563"/>
                    </a:cubicBezTo>
                    <a:cubicBezTo>
                      <a:pt x="1112297" y="2612563"/>
                      <a:pt x="1130370" y="2594490"/>
                      <a:pt x="1130370" y="2572195"/>
                    </a:cubicBezTo>
                    <a:cubicBezTo>
                      <a:pt x="1130370" y="2549900"/>
                      <a:pt x="1112297" y="2531827"/>
                      <a:pt x="1090002" y="2531827"/>
                    </a:cubicBezTo>
                    <a:close/>
                    <a:moveTo>
                      <a:pt x="1005565" y="2531827"/>
                    </a:moveTo>
                    <a:cubicBezTo>
                      <a:pt x="983270" y="2531827"/>
                      <a:pt x="965197" y="2549900"/>
                      <a:pt x="965197" y="2572195"/>
                    </a:cubicBezTo>
                    <a:cubicBezTo>
                      <a:pt x="965197" y="2594490"/>
                      <a:pt x="983270" y="2612563"/>
                      <a:pt x="1005565" y="2612563"/>
                    </a:cubicBezTo>
                    <a:cubicBezTo>
                      <a:pt x="1027860" y="2612563"/>
                      <a:pt x="1045933" y="2594490"/>
                      <a:pt x="1045933" y="2572195"/>
                    </a:cubicBezTo>
                    <a:cubicBezTo>
                      <a:pt x="1045933" y="2549900"/>
                      <a:pt x="1027860" y="2531827"/>
                      <a:pt x="1005565" y="2531827"/>
                    </a:cubicBezTo>
                    <a:close/>
                    <a:moveTo>
                      <a:pt x="921129" y="2531827"/>
                    </a:moveTo>
                    <a:cubicBezTo>
                      <a:pt x="898834" y="2531827"/>
                      <a:pt x="880761" y="2549900"/>
                      <a:pt x="880761" y="2572195"/>
                    </a:cubicBezTo>
                    <a:cubicBezTo>
                      <a:pt x="880761" y="2594490"/>
                      <a:pt x="898834" y="2612563"/>
                      <a:pt x="921129" y="2612563"/>
                    </a:cubicBezTo>
                    <a:cubicBezTo>
                      <a:pt x="943424" y="2612563"/>
                      <a:pt x="961497" y="2594490"/>
                      <a:pt x="961497" y="2572195"/>
                    </a:cubicBezTo>
                    <a:cubicBezTo>
                      <a:pt x="961497" y="2549900"/>
                      <a:pt x="943424" y="2531827"/>
                      <a:pt x="921129" y="2531827"/>
                    </a:cubicBezTo>
                    <a:close/>
                    <a:moveTo>
                      <a:pt x="836693" y="2531827"/>
                    </a:moveTo>
                    <a:cubicBezTo>
                      <a:pt x="814398" y="2531827"/>
                      <a:pt x="796325" y="2549900"/>
                      <a:pt x="796325" y="2572195"/>
                    </a:cubicBezTo>
                    <a:cubicBezTo>
                      <a:pt x="796325" y="2594490"/>
                      <a:pt x="814398" y="2612563"/>
                      <a:pt x="836693" y="2612563"/>
                    </a:cubicBezTo>
                    <a:cubicBezTo>
                      <a:pt x="858988" y="2612563"/>
                      <a:pt x="877061" y="2594490"/>
                      <a:pt x="877061" y="2572195"/>
                    </a:cubicBezTo>
                    <a:cubicBezTo>
                      <a:pt x="877061" y="2549900"/>
                      <a:pt x="858988" y="2531827"/>
                      <a:pt x="836693" y="2531827"/>
                    </a:cubicBezTo>
                    <a:close/>
                    <a:moveTo>
                      <a:pt x="752256" y="2531827"/>
                    </a:moveTo>
                    <a:cubicBezTo>
                      <a:pt x="729961" y="2531827"/>
                      <a:pt x="711888" y="2549900"/>
                      <a:pt x="711888" y="2572195"/>
                    </a:cubicBezTo>
                    <a:cubicBezTo>
                      <a:pt x="711888" y="2594490"/>
                      <a:pt x="729961" y="2612563"/>
                      <a:pt x="752256" y="2612563"/>
                    </a:cubicBezTo>
                    <a:cubicBezTo>
                      <a:pt x="774551" y="2612563"/>
                      <a:pt x="792624" y="2594490"/>
                      <a:pt x="792624" y="2572195"/>
                    </a:cubicBezTo>
                    <a:cubicBezTo>
                      <a:pt x="792624" y="2549900"/>
                      <a:pt x="774551" y="2531827"/>
                      <a:pt x="752256" y="2531827"/>
                    </a:cubicBezTo>
                    <a:close/>
                    <a:moveTo>
                      <a:pt x="667820" y="2531827"/>
                    </a:moveTo>
                    <a:cubicBezTo>
                      <a:pt x="645525" y="2531827"/>
                      <a:pt x="627452" y="2549900"/>
                      <a:pt x="627452" y="2572195"/>
                    </a:cubicBezTo>
                    <a:cubicBezTo>
                      <a:pt x="627452" y="2594490"/>
                      <a:pt x="645525" y="2612563"/>
                      <a:pt x="667820" y="2612563"/>
                    </a:cubicBezTo>
                    <a:cubicBezTo>
                      <a:pt x="690115" y="2612563"/>
                      <a:pt x="708188" y="2594490"/>
                      <a:pt x="708188" y="2572195"/>
                    </a:cubicBezTo>
                    <a:cubicBezTo>
                      <a:pt x="708188" y="2549900"/>
                      <a:pt x="690115" y="2531827"/>
                      <a:pt x="667820" y="2531827"/>
                    </a:cubicBezTo>
                    <a:close/>
                    <a:moveTo>
                      <a:pt x="583384" y="2531827"/>
                    </a:moveTo>
                    <a:cubicBezTo>
                      <a:pt x="561089" y="2531827"/>
                      <a:pt x="543016" y="2549900"/>
                      <a:pt x="543016" y="2572195"/>
                    </a:cubicBezTo>
                    <a:cubicBezTo>
                      <a:pt x="543016" y="2594490"/>
                      <a:pt x="561089" y="2612563"/>
                      <a:pt x="583384" y="2612563"/>
                    </a:cubicBezTo>
                    <a:cubicBezTo>
                      <a:pt x="605679" y="2612563"/>
                      <a:pt x="623752" y="2594490"/>
                      <a:pt x="623752" y="2572195"/>
                    </a:cubicBezTo>
                    <a:cubicBezTo>
                      <a:pt x="623752" y="2549900"/>
                      <a:pt x="605679" y="2531827"/>
                      <a:pt x="583384" y="2531827"/>
                    </a:cubicBezTo>
                    <a:close/>
                    <a:moveTo>
                      <a:pt x="498947" y="2531827"/>
                    </a:moveTo>
                    <a:cubicBezTo>
                      <a:pt x="476652" y="2531827"/>
                      <a:pt x="458579" y="2549900"/>
                      <a:pt x="458579" y="2572195"/>
                    </a:cubicBezTo>
                    <a:cubicBezTo>
                      <a:pt x="458579" y="2594490"/>
                      <a:pt x="476652" y="2612563"/>
                      <a:pt x="498947" y="2612563"/>
                    </a:cubicBezTo>
                    <a:cubicBezTo>
                      <a:pt x="521242" y="2612563"/>
                      <a:pt x="539315" y="2594490"/>
                      <a:pt x="539315" y="2572195"/>
                    </a:cubicBezTo>
                    <a:cubicBezTo>
                      <a:pt x="539315" y="2549900"/>
                      <a:pt x="521242" y="2531827"/>
                      <a:pt x="498947" y="2531827"/>
                    </a:cubicBezTo>
                    <a:close/>
                    <a:moveTo>
                      <a:pt x="414511" y="2531827"/>
                    </a:moveTo>
                    <a:cubicBezTo>
                      <a:pt x="392216" y="2531827"/>
                      <a:pt x="374143" y="2549900"/>
                      <a:pt x="374143" y="2572195"/>
                    </a:cubicBezTo>
                    <a:cubicBezTo>
                      <a:pt x="374143" y="2594490"/>
                      <a:pt x="392216" y="2612563"/>
                      <a:pt x="414511" y="2612563"/>
                    </a:cubicBezTo>
                    <a:cubicBezTo>
                      <a:pt x="436806" y="2612563"/>
                      <a:pt x="454879" y="2594490"/>
                      <a:pt x="454879" y="2572195"/>
                    </a:cubicBezTo>
                    <a:cubicBezTo>
                      <a:pt x="454879" y="2549900"/>
                      <a:pt x="436806" y="2531827"/>
                      <a:pt x="414511" y="2531827"/>
                    </a:cubicBezTo>
                    <a:close/>
                    <a:moveTo>
                      <a:pt x="330075" y="2531827"/>
                    </a:moveTo>
                    <a:cubicBezTo>
                      <a:pt x="307780" y="2531827"/>
                      <a:pt x="289707" y="2549900"/>
                      <a:pt x="289707" y="2572195"/>
                    </a:cubicBezTo>
                    <a:cubicBezTo>
                      <a:pt x="289707" y="2594490"/>
                      <a:pt x="307780" y="2612563"/>
                      <a:pt x="330075" y="2612563"/>
                    </a:cubicBezTo>
                    <a:cubicBezTo>
                      <a:pt x="352370" y="2612563"/>
                      <a:pt x="370443" y="2594490"/>
                      <a:pt x="370443" y="2572195"/>
                    </a:cubicBezTo>
                    <a:cubicBezTo>
                      <a:pt x="370443" y="2549900"/>
                      <a:pt x="352370" y="2531827"/>
                      <a:pt x="330075" y="2531827"/>
                    </a:cubicBezTo>
                    <a:close/>
                    <a:moveTo>
                      <a:pt x="245639" y="2531827"/>
                    </a:moveTo>
                    <a:cubicBezTo>
                      <a:pt x="223344" y="2531827"/>
                      <a:pt x="205271" y="2549900"/>
                      <a:pt x="205271" y="2572195"/>
                    </a:cubicBezTo>
                    <a:cubicBezTo>
                      <a:pt x="205271" y="2594490"/>
                      <a:pt x="223344" y="2612563"/>
                      <a:pt x="245639" y="2612563"/>
                    </a:cubicBezTo>
                    <a:cubicBezTo>
                      <a:pt x="267934" y="2612563"/>
                      <a:pt x="286007" y="2594490"/>
                      <a:pt x="286007" y="2572195"/>
                    </a:cubicBezTo>
                    <a:cubicBezTo>
                      <a:pt x="286007" y="2549900"/>
                      <a:pt x="267934" y="2531827"/>
                      <a:pt x="245639" y="2531827"/>
                    </a:cubicBezTo>
                    <a:close/>
                    <a:moveTo>
                      <a:pt x="161202" y="2531827"/>
                    </a:moveTo>
                    <a:cubicBezTo>
                      <a:pt x="138907" y="2531827"/>
                      <a:pt x="120834" y="2549900"/>
                      <a:pt x="120834" y="2572195"/>
                    </a:cubicBezTo>
                    <a:cubicBezTo>
                      <a:pt x="120834" y="2594490"/>
                      <a:pt x="138907" y="2612563"/>
                      <a:pt x="161202" y="2612563"/>
                    </a:cubicBezTo>
                    <a:cubicBezTo>
                      <a:pt x="183497" y="2612563"/>
                      <a:pt x="201570" y="2594490"/>
                      <a:pt x="201570" y="2572195"/>
                    </a:cubicBezTo>
                    <a:cubicBezTo>
                      <a:pt x="201570" y="2549900"/>
                      <a:pt x="183497" y="2531827"/>
                      <a:pt x="161202" y="2531827"/>
                    </a:cubicBezTo>
                    <a:close/>
                    <a:moveTo>
                      <a:pt x="76766" y="2531827"/>
                    </a:moveTo>
                    <a:cubicBezTo>
                      <a:pt x="54471" y="2531827"/>
                      <a:pt x="36398" y="2549900"/>
                      <a:pt x="36398" y="2572195"/>
                    </a:cubicBezTo>
                    <a:cubicBezTo>
                      <a:pt x="36398" y="2594490"/>
                      <a:pt x="54471" y="2612563"/>
                      <a:pt x="76766" y="2612563"/>
                    </a:cubicBezTo>
                    <a:cubicBezTo>
                      <a:pt x="99061" y="2612563"/>
                      <a:pt x="117134" y="2594490"/>
                      <a:pt x="117134" y="2572195"/>
                    </a:cubicBezTo>
                    <a:cubicBezTo>
                      <a:pt x="117134" y="2549900"/>
                      <a:pt x="99061" y="2531827"/>
                      <a:pt x="76766" y="2531827"/>
                    </a:cubicBezTo>
                    <a:close/>
                    <a:moveTo>
                      <a:pt x="1343312" y="2445777"/>
                    </a:moveTo>
                    <a:cubicBezTo>
                      <a:pt x="1321017" y="2445777"/>
                      <a:pt x="1302944" y="2463850"/>
                      <a:pt x="1302944" y="2486145"/>
                    </a:cubicBezTo>
                    <a:cubicBezTo>
                      <a:pt x="1302944" y="2508440"/>
                      <a:pt x="1321017" y="2526513"/>
                      <a:pt x="1343312" y="2526513"/>
                    </a:cubicBezTo>
                    <a:cubicBezTo>
                      <a:pt x="1365607" y="2526513"/>
                      <a:pt x="1383680" y="2508440"/>
                      <a:pt x="1383680" y="2486145"/>
                    </a:cubicBezTo>
                    <a:cubicBezTo>
                      <a:pt x="1383680" y="2463850"/>
                      <a:pt x="1365607" y="2445777"/>
                      <a:pt x="1343312" y="2445777"/>
                    </a:cubicBezTo>
                    <a:close/>
                    <a:moveTo>
                      <a:pt x="1258874" y="2445777"/>
                    </a:moveTo>
                    <a:cubicBezTo>
                      <a:pt x="1236579" y="2445777"/>
                      <a:pt x="1218506" y="2463850"/>
                      <a:pt x="1218506" y="2486145"/>
                    </a:cubicBezTo>
                    <a:cubicBezTo>
                      <a:pt x="1218506" y="2508440"/>
                      <a:pt x="1236579" y="2526513"/>
                      <a:pt x="1258874" y="2526513"/>
                    </a:cubicBezTo>
                    <a:cubicBezTo>
                      <a:pt x="1281169" y="2526513"/>
                      <a:pt x="1299242" y="2508440"/>
                      <a:pt x="1299242" y="2486145"/>
                    </a:cubicBezTo>
                    <a:cubicBezTo>
                      <a:pt x="1299242" y="2463850"/>
                      <a:pt x="1281169" y="2445777"/>
                      <a:pt x="1258874" y="2445777"/>
                    </a:cubicBezTo>
                    <a:close/>
                    <a:moveTo>
                      <a:pt x="1174438" y="2445777"/>
                    </a:moveTo>
                    <a:cubicBezTo>
                      <a:pt x="1152143" y="2445777"/>
                      <a:pt x="1134070" y="2463850"/>
                      <a:pt x="1134070" y="2486145"/>
                    </a:cubicBezTo>
                    <a:cubicBezTo>
                      <a:pt x="1134070" y="2508440"/>
                      <a:pt x="1152143" y="2526513"/>
                      <a:pt x="1174438" y="2526513"/>
                    </a:cubicBezTo>
                    <a:cubicBezTo>
                      <a:pt x="1196733" y="2526513"/>
                      <a:pt x="1214806" y="2508440"/>
                      <a:pt x="1214806" y="2486145"/>
                    </a:cubicBezTo>
                    <a:cubicBezTo>
                      <a:pt x="1214806" y="2463850"/>
                      <a:pt x="1196733" y="2445777"/>
                      <a:pt x="1174438" y="2445777"/>
                    </a:cubicBezTo>
                    <a:close/>
                    <a:moveTo>
                      <a:pt x="1090002" y="2445777"/>
                    </a:moveTo>
                    <a:cubicBezTo>
                      <a:pt x="1067707" y="2445777"/>
                      <a:pt x="1049634" y="2463850"/>
                      <a:pt x="1049634" y="2486145"/>
                    </a:cubicBezTo>
                    <a:cubicBezTo>
                      <a:pt x="1049634" y="2508440"/>
                      <a:pt x="1067707" y="2526513"/>
                      <a:pt x="1090002" y="2526513"/>
                    </a:cubicBezTo>
                    <a:cubicBezTo>
                      <a:pt x="1112297" y="2526513"/>
                      <a:pt x="1130370" y="2508440"/>
                      <a:pt x="1130370" y="2486145"/>
                    </a:cubicBezTo>
                    <a:cubicBezTo>
                      <a:pt x="1130370" y="2463850"/>
                      <a:pt x="1112297" y="2445777"/>
                      <a:pt x="1090002" y="2445777"/>
                    </a:cubicBezTo>
                    <a:close/>
                    <a:moveTo>
                      <a:pt x="1005565" y="2445777"/>
                    </a:moveTo>
                    <a:cubicBezTo>
                      <a:pt x="983270" y="2445777"/>
                      <a:pt x="965197" y="2463850"/>
                      <a:pt x="965197" y="2486145"/>
                    </a:cubicBezTo>
                    <a:cubicBezTo>
                      <a:pt x="965197" y="2508440"/>
                      <a:pt x="983270" y="2526513"/>
                      <a:pt x="1005565" y="2526513"/>
                    </a:cubicBezTo>
                    <a:cubicBezTo>
                      <a:pt x="1027860" y="2526513"/>
                      <a:pt x="1045933" y="2508440"/>
                      <a:pt x="1045933" y="2486145"/>
                    </a:cubicBezTo>
                    <a:cubicBezTo>
                      <a:pt x="1045933" y="2463850"/>
                      <a:pt x="1027860" y="2445777"/>
                      <a:pt x="1005565" y="2445777"/>
                    </a:cubicBezTo>
                    <a:close/>
                    <a:moveTo>
                      <a:pt x="921129" y="2445777"/>
                    </a:moveTo>
                    <a:cubicBezTo>
                      <a:pt x="898834" y="2445777"/>
                      <a:pt x="880761" y="2463850"/>
                      <a:pt x="880761" y="2486145"/>
                    </a:cubicBezTo>
                    <a:cubicBezTo>
                      <a:pt x="880761" y="2508440"/>
                      <a:pt x="898834" y="2526513"/>
                      <a:pt x="921129" y="2526513"/>
                    </a:cubicBezTo>
                    <a:cubicBezTo>
                      <a:pt x="943424" y="2526513"/>
                      <a:pt x="961497" y="2508440"/>
                      <a:pt x="961497" y="2486145"/>
                    </a:cubicBezTo>
                    <a:cubicBezTo>
                      <a:pt x="961497" y="2463850"/>
                      <a:pt x="943424" y="2445777"/>
                      <a:pt x="921129" y="2445777"/>
                    </a:cubicBezTo>
                    <a:close/>
                    <a:moveTo>
                      <a:pt x="836693" y="2445777"/>
                    </a:moveTo>
                    <a:cubicBezTo>
                      <a:pt x="814398" y="2445777"/>
                      <a:pt x="796325" y="2463850"/>
                      <a:pt x="796325" y="2486145"/>
                    </a:cubicBezTo>
                    <a:cubicBezTo>
                      <a:pt x="796325" y="2508440"/>
                      <a:pt x="814398" y="2526513"/>
                      <a:pt x="836693" y="2526513"/>
                    </a:cubicBezTo>
                    <a:cubicBezTo>
                      <a:pt x="858988" y="2526513"/>
                      <a:pt x="877061" y="2508440"/>
                      <a:pt x="877061" y="2486145"/>
                    </a:cubicBezTo>
                    <a:cubicBezTo>
                      <a:pt x="877061" y="2463850"/>
                      <a:pt x="858988" y="2445777"/>
                      <a:pt x="836693" y="2445777"/>
                    </a:cubicBezTo>
                    <a:close/>
                    <a:moveTo>
                      <a:pt x="752256" y="2445777"/>
                    </a:moveTo>
                    <a:cubicBezTo>
                      <a:pt x="729961" y="2445777"/>
                      <a:pt x="711888" y="2463850"/>
                      <a:pt x="711888" y="2486145"/>
                    </a:cubicBezTo>
                    <a:cubicBezTo>
                      <a:pt x="711888" y="2508440"/>
                      <a:pt x="729961" y="2526513"/>
                      <a:pt x="752256" y="2526513"/>
                    </a:cubicBezTo>
                    <a:cubicBezTo>
                      <a:pt x="774551" y="2526513"/>
                      <a:pt x="792624" y="2508440"/>
                      <a:pt x="792624" y="2486145"/>
                    </a:cubicBezTo>
                    <a:cubicBezTo>
                      <a:pt x="792624" y="2463850"/>
                      <a:pt x="774551" y="2445777"/>
                      <a:pt x="752256" y="2445777"/>
                    </a:cubicBezTo>
                    <a:close/>
                    <a:moveTo>
                      <a:pt x="667820" y="2445777"/>
                    </a:moveTo>
                    <a:cubicBezTo>
                      <a:pt x="645525" y="2445777"/>
                      <a:pt x="627452" y="2463850"/>
                      <a:pt x="627452" y="2486145"/>
                    </a:cubicBezTo>
                    <a:cubicBezTo>
                      <a:pt x="627452" y="2508440"/>
                      <a:pt x="645525" y="2526513"/>
                      <a:pt x="667820" y="2526513"/>
                    </a:cubicBezTo>
                    <a:cubicBezTo>
                      <a:pt x="690115" y="2526513"/>
                      <a:pt x="708188" y="2508440"/>
                      <a:pt x="708188" y="2486145"/>
                    </a:cubicBezTo>
                    <a:cubicBezTo>
                      <a:pt x="708188" y="2463850"/>
                      <a:pt x="690115" y="2445777"/>
                      <a:pt x="667820" y="2445777"/>
                    </a:cubicBezTo>
                    <a:close/>
                    <a:moveTo>
                      <a:pt x="583384" y="2445777"/>
                    </a:moveTo>
                    <a:cubicBezTo>
                      <a:pt x="561089" y="2445777"/>
                      <a:pt x="543016" y="2463850"/>
                      <a:pt x="543016" y="2486145"/>
                    </a:cubicBezTo>
                    <a:cubicBezTo>
                      <a:pt x="543016" y="2508440"/>
                      <a:pt x="561089" y="2526513"/>
                      <a:pt x="583384" y="2526513"/>
                    </a:cubicBezTo>
                    <a:cubicBezTo>
                      <a:pt x="605679" y="2526513"/>
                      <a:pt x="623752" y="2508440"/>
                      <a:pt x="623752" y="2486145"/>
                    </a:cubicBezTo>
                    <a:cubicBezTo>
                      <a:pt x="623752" y="2463850"/>
                      <a:pt x="605679" y="2445777"/>
                      <a:pt x="583384" y="2445777"/>
                    </a:cubicBezTo>
                    <a:close/>
                    <a:moveTo>
                      <a:pt x="498947" y="2445777"/>
                    </a:moveTo>
                    <a:cubicBezTo>
                      <a:pt x="476652" y="2445777"/>
                      <a:pt x="458579" y="2463850"/>
                      <a:pt x="458579" y="2486145"/>
                    </a:cubicBezTo>
                    <a:cubicBezTo>
                      <a:pt x="458579" y="2508440"/>
                      <a:pt x="476652" y="2526513"/>
                      <a:pt x="498947" y="2526513"/>
                    </a:cubicBezTo>
                    <a:cubicBezTo>
                      <a:pt x="521242" y="2526513"/>
                      <a:pt x="539315" y="2508440"/>
                      <a:pt x="539315" y="2486145"/>
                    </a:cubicBezTo>
                    <a:cubicBezTo>
                      <a:pt x="539315" y="2463850"/>
                      <a:pt x="521242" y="2445777"/>
                      <a:pt x="498947" y="2445777"/>
                    </a:cubicBezTo>
                    <a:close/>
                    <a:moveTo>
                      <a:pt x="414511" y="2445777"/>
                    </a:moveTo>
                    <a:cubicBezTo>
                      <a:pt x="392216" y="2445777"/>
                      <a:pt x="374143" y="2463850"/>
                      <a:pt x="374143" y="2486145"/>
                    </a:cubicBezTo>
                    <a:cubicBezTo>
                      <a:pt x="374143" y="2508440"/>
                      <a:pt x="392216" y="2526513"/>
                      <a:pt x="414511" y="2526513"/>
                    </a:cubicBezTo>
                    <a:cubicBezTo>
                      <a:pt x="436806" y="2526513"/>
                      <a:pt x="454879" y="2508440"/>
                      <a:pt x="454879" y="2486145"/>
                    </a:cubicBezTo>
                    <a:cubicBezTo>
                      <a:pt x="454879" y="2463850"/>
                      <a:pt x="436806" y="2445777"/>
                      <a:pt x="414511" y="2445777"/>
                    </a:cubicBezTo>
                    <a:close/>
                    <a:moveTo>
                      <a:pt x="330075" y="2445777"/>
                    </a:moveTo>
                    <a:cubicBezTo>
                      <a:pt x="307780" y="2445777"/>
                      <a:pt x="289707" y="2463850"/>
                      <a:pt x="289707" y="2486145"/>
                    </a:cubicBezTo>
                    <a:cubicBezTo>
                      <a:pt x="289707" y="2508440"/>
                      <a:pt x="307780" y="2526513"/>
                      <a:pt x="330075" y="2526513"/>
                    </a:cubicBezTo>
                    <a:cubicBezTo>
                      <a:pt x="352370" y="2526513"/>
                      <a:pt x="370443" y="2508440"/>
                      <a:pt x="370443" y="2486145"/>
                    </a:cubicBezTo>
                    <a:cubicBezTo>
                      <a:pt x="370443" y="2463850"/>
                      <a:pt x="352370" y="2445777"/>
                      <a:pt x="330075" y="2445777"/>
                    </a:cubicBezTo>
                    <a:close/>
                    <a:moveTo>
                      <a:pt x="245639" y="2445777"/>
                    </a:moveTo>
                    <a:cubicBezTo>
                      <a:pt x="223344" y="2445777"/>
                      <a:pt x="205271" y="2463850"/>
                      <a:pt x="205271" y="2486145"/>
                    </a:cubicBezTo>
                    <a:cubicBezTo>
                      <a:pt x="205271" y="2508440"/>
                      <a:pt x="223344" y="2526513"/>
                      <a:pt x="245639" y="2526513"/>
                    </a:cubicBezTo>
                    <a:cubicBezTo>
                      <a:pt x="267934" y="2526513"/>
                      <a:pt x="286007" y="2508440"/>
                      <a:pt x="286007" y="2486145"/>
                    </a:cubicBezTo>
                    <a:cubicBezTo>
                      <a:pt x="286007" y="2463850"/>
                      <a:pt x="267934" y="2445777"/>
                      <a:pt x="245639" y="2445777"/>
                    </a:cubicBezTo>
                    <a:close/>
                    <a:moveTo>
                      <a:pt x="161202" y="2445777"/>
                    </a:moveTo>
                    <a:cubicBezTo>
                      <a:pt x="138907" y="2445777"/>
                      <a:pt x="120834" y="2463850"/>
                      <a:pt x="120834" y="2486145"/>
                    </a:cubicBezTo>
                    <a:cubicBezTo>
                      <a:pt x="120834" y="2508440"/>
                      <a:pt x="138907" y="2526513"/>
                      <a:pt x="161202" y="2526513"/>
                    </a:cubicBezTo>
                    <a:cubicBezTo>
                      <a:pt x="183497" y="2526513"/>
                      <a:pt x="201570" y="2508440"/>
                      <a:pt x="201570" y="2486145"/>
                    </a:cubicBezTo>
                    <a:cubicBezTo>
                      <a:pt x="201570" y="2463850"/>
                      <a:pt x="183497" y="2445777"/>
                      <a:pt x="161202" y="2445777"/>
                    </a:cubicBezTo>
                    <a:close/>
                    <a:moveTo>
                      <a:pt x="76766" y="2445777"/>
                    </a:moveTo>
                    <a:cubicBezTo>
                      <a:pt x="54471" y="2445777"/>
                      <a:pt x="36398" y="2463850"/>
                      <a:pt x="36398" y="2486145"/>
                    </a:cubicBezTo>
                    <a:cubicBezTo>
                      <a:pt x="36398" y="2508440"/>
                      <a:pt x="54471" y="2526513"/>
                      <a:pt x="76766" y="2526513"/>
                    </a:cubicBezTo>
                    <a:cubicBezTo>
                      <a:pt x="99061" y="2526513"/>
                      <a:pt x="117134" y="2508440"/>
                      <a:pt x="117134" y="2486145"/>
                    </a:cubicBezTo>
                    <a:cubicBezTo>
                      <a:pt x="117134" y="2463850"/>
                      <a:pt x="99061" y="2445777"/>
                      <a:pt x="76766" y="2445777"/>
                    </a:cubicBezTo>
                    <a:close/>
                    <a:moveTo>
                      <a:pt x="1343312" y="2359728"/>
                    </a:moveTo>
                    <a:cubicBezTo>
                      <a:pt x="1321017" y="2359728"/>
                      <a:pt x="1302944" y="2377801"/>
                      <a:pt x="1302944" y="2400096"/>
                    </a:cubicBezTo>
                    <a:cubicBezTo>
                      <a:pt x="1302944" y="2422391"/>
                      <a:pt x="1321017" y="2440464"/>
                      <a:pt x="1343312" y="2440464"/>
                    </a:cubicBezTo>
                    <a:cubicBezTo>
                      <a:pt x="1365607" y="2440464"/>
                      <a:pt x="1383680" y="2422391"/>
                      <a:pt x="1383680" y="2400096"/>
                    </a:cubicBezTo>
                    <a:cubicBezTo>
                      <a:pt x="1383680" y="2377801"/>
                      <a:pt x="1365607" y="2359728"/>
                      <a:pt x="1343312" y="2359728"/>
                    </a:cubicBezTo>
                    <a:close/>
                    <a:moveTo>
                      <a:pt x="1258874" y="2359728"/>
                    </a:moveTo>
                    <a:cubicBezTo>
                      <a:pt x="1236579" y="2359728"/>
                      <a:pt x="1218506" y="2377801"/>
                      <a:pt x="1218506" y="2400096"/>
                    </a:cubicBezTo>
                    <a:cubicBezTo>
                      <a:pt x="1218506" y="2422391"/>
                      <a:pt x="1236579" y="2440464"/>
                      <a:pt x="1258874" y="2440464"/>
                    </a:cubicBezTo>
                    <a:cubicBezTo>
                      <a:pt x="1281169" y="2440464"/>
                      <a:pt x="1299242" y="2422391"/>
                      <a:pt x="1299242" y="2400096"/>
                    </a:cubicBezTo>
                    <a:cubicBezTo>
                      <a:pt x="1299242" y="2377801"/>
                      <a:pt x="1281169" y="2359728"/>
                      <a:pt x="1258874" y="2359728"/>
                    </a:cubicBezTo>
                    <a:close/>
                    <a:moveTo>
                      <a:pt x="1174438" y="2359728"/>
                    </a:moveTo>
                    <a:cubicBezTo>
                      <a:pt x="1152143" y="2359728"/>
                      <a:pt x="1134070" y="2377801"/>
                      <a:pt x="1134070" y="2400096"/>
                    </a:cubicBezTo>
                    <a:cubicBezTo>
                      <a:pt x="1134070" y="2422391"/>
                      <a:pt x="1152143" y="2440464"/>
                      <a:pt x="1174438" y="2440464"/>
                    </a:cubicBezTo>
                    <a:cubicBezTo>
                      <a:pt x="1196733" y="2440464"/>
                      <a:pt x="1214806" y="2422391"/>
                      <a:pt x="1214806" y="2400096"/>
                    </a:cubicBezTo>
                    <a:cubicBezTo>
                      <a:pt x="1214806" y="2377801"/>
                      <a:pt x="1196733" y="2359728"/>
                      <a:pt x="1174438" y="2359728"/>
                    </a:cubicBezTo>
                    <a:close/>
                    <a:moveTo>
                      <a:pt x="1090002" y="2359728"/>
                    </a:moveTo>
                    <a:cubicBezTo>
                      <a:pt x="1067707" y="2359728"/>
                      <a:pt x="1049634" y="2377801"/>
                      <a:pt x="1049634" y="2400096"/>
                    </a:cubicBezTo>
                    <a:cubicBezTo>
                      <a:pt x="1049634" y="2422391"/>
                      <a:pt x="1067707" y="2440464"/>
                      <a:pt x="1090002" y="2440464"/>
                    </a:cubicBezTo>
                    <a:cubicBezTo>
                      <a:pt x="1112297" y="2440464"/>
                      <a:pt x="1130370" y="2422391"/>
                      <a:pt x="1130370" y="2400096"/>
                    </a:cubicBezTo>
                    <a:cubicBezTo>
                      <a:pt x="1130370" y="2377801"/>
                      <a:pt x="1112297" y="2359728"/>
                      <a:pt x="1090002" y="2359728"/>
                    </a:cubicBezTo>
                    <a:close/>
                    <a:moveTo>
                      <a:pt x="1005565" y="2359728"/>
                    </a:moveTo>
                    <a:cubicBezTo>
                      <a:pt x="983270" y="2359728"/>
                      <a:pt x="965197" y="2377801"/>
                      <a:pt x="965197" y="2400096"/>
                    </a:cubicBezTo>
                    <a:cubicBezTo>
                      <a:pt x="965197" y="2422391"/>
                      <a:pt x="983270" y="2440464"/>
                      <a:pt x="1005565" y="2440464"/>
                    </a:cubicBezTo>
                    <a:cubicBezTo>
                      <a:pt x="1027860" y="2440464"/>
                      <a:pt x="1045933" y="2422391"/>
                      <a:pt x="1045933" y="2400096"/>
                    </a:cubicBezTo>
                    <a:cubicBezTo>
                      <a:pt x="1045933" y="2377801"/>
                      <a:pt x="1027860" y="2359728"/>
                      <a:pt x="1005565" y="2359728"/>
                    </a:cubicBezTo>
                    <a:close/>
                    <a:moveTo>
                      <a:pt x="921129" y="2359728"/>
                    </a:moveTo>
                    <a:cubicBezTo>
                      <a:pt x="898834" y="2359728"/>
                      <a:pt x="880761" y="2377801"/>
                      <a:pt x="880761" y="2400096"/>
                    </a:cubicBezTo>
                    <a:cubicBezTo>
                      <a:pt x="880761" y="2422391"/>
                      <a:pt x="898834" y="2440464"/>
                      <a:pt x="921129" y="2440464"/>
                    </a:cubicBezTo>
                    <a:cubicBezTo>
                      <a:pt x="943424" y="2440464"/>
                      <a:pt x="961497" y="2422391"/>
                      <a:pt x="961497" y="2400096"/>
                    </a:cubicBezTo>
                    <a:cubicBezTo>
                      <a:pt x="961497" y="2377801"/>
                      <a:pt x="943424" y="2359728"/>
                      <a:pt x="921129" y="2359728"/>
                    </a:cubicBezTo>
                    <a:close/>
                    <a:moveTo>
                      <a:pt x="836693" y="2359728"/>
                    </a:moveTo>
                    <a:cubicBezTo>
                      <a:pt x="814398" y="2359728"/>
                      <a:pt x="796325" y="2377801"/>
                      <a:pt x="796325" y="2400096"/>
                    </a:cubicBezTo>
                    <a:cubicBezTo>
                      <a:pt x="796325" y="2422391"/>
                      <a:pt x="814398" y="2440464"/>
                      <a:pt x="836693" y="2440464"/>
                    </a:cubicBezTo>
                    <a:cubicBezTo>
                      <a:pt x="858988" y="2440464"/>
                      <a:pt x="877061" y="2422391"/>
                      <a:pt x="877061" y="2400096"/>
                    </a:cubicBezTo>
                    <a:cubicBezTo>
                      <a:pt x="877061" y="2377801"/>
                      <a:pt x="858988" y="2359728"/>
                      <a:pt x="836693" y="2359728"/>
                    </a:cubicBezTo>
                    <a:close/>
                    <a:moveTo>
                      <a:pt x="752256" y="2359728"/>
                    </a:moveTo>
                    <a:cubicBezTo>
                      <a:pt x="729961" y="2359728"/>
                      <a:pt x="711888" y="2377801"/>
                      <a:pt x="711888" y="2400096"/>
                    </a:cubicBezTo>
                    <a:cubicBezTo>
                      <a:pt x="711888" y="2422391"/>
                      <a:pt x="729961" y="2440464"/>
                      <a:pt x="752256" y="2440464"/>
                    </a:cubicBezTo>
                    <a:cubicBezTo>
                      <a:pt x="774551" y="2440464"/>
                      <a:pt x="792624" y="2422391"/>
                      <a:pt x="792624" y="2400096"/>
                    </a:cubicBezTo>
                    <a:cubicBezTo>
                      <a:pt x="792624" y="2377801"/>
                      <a:pt x="774551" y="2359728"/>
                      <a:pt x="752256" y="2359728"/>
                    </a:cubicBezTo>
                    <a:close/>
                    <a:moveTo>
                      <a:pt x="667820" y="2359728"/>
                    </a:moveTo>
                    <a:cubicBezTo>
                      <a:pt x="645525" y="2359728"/>
                      <a:pt x="627452" y="2377801"/>
                      <a:pt x="627452" y="2400096"/>
                    </a:cubicBezTo>
                    <a:cubicBezTo>
                      <a:pt x="627452" y="2422391"/>
                      <a:pt x="645525" y="2440464"/>
                      <a:pt x="667820" y="2440464"/>
                    </a:cubicBezTo>
                    <a:cubicBezTo>
                      <a:pt x="690115" y="2440464"/>
                      <a:pt x="708188" y="2422391"/>
                      <a:pt x="708188" y="2400096"/>
                    </a:cubicBezTo>
                    <a:cubicBezTo>
                      <a:pt x="708188" y="2377801"/>
                      <a:pt x="690115" y="2359728"/>
                      <a:pt x="667820" y="2359728"/>
                    </a:cubicBezTo>
                    <a:close/>
                    <a:moveTo>
                      <a:pt x="583384" y="2359728"/>
                    </a:moveTo>
                    <a:cubicBezTo>
                      <a:pt x="561089" y="2359728"/>
                      <a:pt x="543016" y="2377801"/>
                      <a:pt x="543016" y="2400096"/>
                    </a:cubicBezTo>
                    <a:cubicBezTo>
                      <a:pt x="543016" y="2422391"/>
                      <a:pt x="561089" y="2440464"/>
                      <a:pt x="583384" y="2440464"/>
                    </a:cubicBezTo>
                    <a:cubicBezTo>
                      <a:pt x="605679" y="2440464"/>
                      <a:pt x="623752" y="2422391"/>
                      <a:pt x="623752" y="2400096"/>
                    </a:cubicBezTo>
                    <a:cubicBezTo>
                      <a:pt x="623752" y="2377801"/>
                      <a:pt x="605679" y="2359728"/>
                      <a:pt x="583384" y="2359728"/>
                    </a:cubicBezTo>
                    <a:close/>
                    <a:moveTo>
                      <a:pt x="498947" y="2359728"/>
                    </a:moveTo>
                    <a:cubicBezTo>
                      <a:pt x="476652" y="2359728"/>
                      <a:pt x="458579" y="2377801"/>
                      <a:pt x="458579" y="2400096"/>
                    </a:cubicBezTo>
                    <a:cubicBezTo>
                      <a:pt x="458579" y="2422391"/>
                      <a:pt x="476652" y="2440464"/>
                      <a:pt x="498947" y="2440464"/>
                    </a:cubicBezTo>
                    <a:cubicBezTo>
                      <a:pt x="521242" y="2440464"/>
                      <a:pt x="539315" y="2422391"/>
                      <a:pt x="539315" y="2400096"/>
                    </a:cubicBezTo>
                    <a:cubicBezTo>
                      <a:pt x="539315" y="2377801"/>
                      <a:pt x="521242" y="2359728"/>
                      <a:pt x="498947" y="2359728"/>
                    </a:cubicBezTo>
                    <a:close/>
                    <a:moveTo>
                      <a:pt x="414511" y="2359728"/>
                    </a:moveTo>
                    <a:cubicBezTo>
                      <a:pt x="392216" y="2359728"/>
                      <a:pt x="374143" y="2377801"/>
                      <a:pt x="374143" y="2400096"/>
                    </a:cubicBezTo>
                    <a:cubicBezTo>
                      <a:pt x="374143" y="2422391"/>
                      <a:pt x="392216" y="2440464"/>
                      <a:pt x="414511" y="2440464"/>
                    </a:cubicBezTo>
                    <a:cubicBezTo>
                      <a:pt x="436806" y="2440464"/>
                      <a:pt x="454879" y="2422391"/>
                      <a:pt x="454879" y="2400096"/>
                    </a:cubicBezTo>
                    <a:cubicBezTo>
                      <a:pt x="454879" y="2377801"/>
                      <a:pt x="436806" y="2359728"/>
                      <a:pt x="414511" y="2359728"/>
                    </a:cubicBezTo>
                    <a:close/>
                    <a:moveTo>
                      <a:pt x="330075" y="2359728"/>
                    </a:moveTo>
                    <a:cubicBezTo>
                      <a:pt x="307780" y="2359728"/>
                      <a:pt x="289707" y="2377801"/>
                      <a:pt x="289707" y="2400096"/>
                    </a:cubicBezTo>
                    <a:cubicBezTo>
                      <a:pt x="289707" y="2422391"/>
                      <a:pt x="307780" y="2440464"/>
                      <a:pt x="330075" y="2440464"/>
                    </a:cubicBezTo>
                    <a:cubicBezTo>
                      <a:pt x="352370" y="2440464"/>
                      <a:pt x="370443" y="2422391"/>
                      <a:pt x="370443" y="2400096"/>
                    </a:cubicBezTo>
                    <a:cubicBezTo>
                      <a:pt x="370443" y="2377801"/>
                      <a:pt x="352370" y="2359728"/>
                      <a:pt x="330075" y="2359728"/>
                    </a:cubicBezTo>
                    <a:close/>
                    <a:moveTo>
                      <a:pt x="245639" y="2359728"/>
                    </a:moveTo>
                    <a:cubicBezTo>
                      <a:pt x="223344" y="2359728"/>
                      <a:pt x="205271" y="2377801"/>
                      <a:pt x="205271" y="2400096"/>
                    </a:cubicBezTo>
                    <a:cubicBezTo>
                      <a:pt x="205271" y="2422391"/>
                      <a:pt x="223344" y="2440464"/>
                      <a:pt x="245639" y="2440464"/>
                    </a:cubicBezTo>
                    <a:cubicBezTo>
                      <a:pt x="267934" y="2440464"/>
                      <a:pt x="286007" y="2422391"/>
                      <a:pt x="286007" y="2400096"/>
                    </a:cubicBezTo>
                    <a:cubicBezTo>
                      <a:pt x="286007" y="2377801"/>
                      <a:pt x="267934" y="2359728"/>
                      <a:pt x="245639" y="2359728"/>
                    </a:cubicBezTo>
                    <a:close/>
                    <a:moveTo>
                      <a:pt x="161202" y="2359728"/>
                    </a:moveTo>
                    <a:cubicBezTo>
                      <a:pt x="138907" y="2359728"/>
                      <a:pt x="120834" y="2377801"/>
                      <a:pt x="120834" y="2400096"/>
                    </a:cubicBezTo>
                    <a:cubicBezTo>
                      <a:pt x="120834" y="2422391"/>
                      <a:pt x="138907" y="2440464"/>
                      <a:pt x="161202" y="2440464"/>
                    </a:cubicBezTo>
                    <a:cubicBezTo>
                      <a:pt x="183497" y="2440464"/>
                      <a:pt x="201570" y="2422391"/>
                      <a:pt x="201570" y="2400096"/>
                    </a:cubicBezTo>
                    <a:cubicBezTo>
                      <a:pt x="201570" y="2377801"/>
                      <a:pt x="183497" y="2359728"/>
                      <a:pt x="161202" y="2359728"/>
                    </a:cubicBezTo>
                    <a:close/>
                    <a:moveTo>
                      <a:pt x="76766" y="2359728"/>
                    </a:moveTo>
                    <a:cubicBezTo>
                      <a:pt x="54471" y="2359728"/>
                      <a:pt x="36398" y="2377801"/>
                      <a:pt x="36398" y="2400096"/>
                    </a:cubicBezTo>
                    <a:cubicBezTo>
                      <a:pt x="36398" y="2422391"/>
                      <a:pt x="54471" y="2440464"/>
                      <a:pt x="76766" y="2440464"/>
                    </a:cubicBezTo>
                    <a:cubicBezTo>
                      <a:pt x="99061" y="2440464"/>
                      <a:pt x="117134" y="2422391"/>
                      <a:pt x="117134" y="2400096"/>
                    </a:cubicBezTo>
                    <a:cubicBezTo>
                      <a:pt x="117134" y="2377801"/>
                      <a:pt x="99061" y="2359728"/>
                      <a:pt x="76766" y="2359728"/>
                    </a:cubicBezTo>
                    <a:close/>
                    <a:moveTo>
                      <a:pt x="1343312" y="2273679"/>
                    </a:moveTo>
                    <a:cubicBezTo>
                      <a:pt x="1321017" y="2273679"/>
                      <a:pt x="1302944" y="2291752"/>
                      <a:pt x="1302944" y="2314047"/>
                    </a:cubicBezTo>
                    <a:cubicBezTo>
                      <a:pt x="1302944" y="2336342"/>
                      <a:pt x="1321017" y="2354415"/>
                      <a:pt x="1343312" y="2354415"/>
                    </a:cubicBezTo>
                    <a:cubicBezTo>
                      <a:pt x="1365607" y="2354415"/>
                      <a:pt x="1383680" y="2336342"/>
                      <a:pt x="1383680" y="2314047"/>
                    </a:cubicBezTo>
                    <a:cubicBezTo>
                      <a:pt x="1383680" y="2291752"/>
                      <a:pt x="1365607" y="2273679"/>
                      <a:pt x="1343312" y="2273679"/>
                    </a:cubicBezTo>
                    <a:close/>
                    <a:moveTo>
                      <a:pt x="1258874" y="2273679"/>
                    </a:moveTo>
                    <a:cubicBezTo>
                      <a:pt x="1236579" y="2273679"/>
                      <a:pt x="1218506" y="2291752"/>
                      <a:pt x="1218506" y="2314047"/>
                    </a:cubicBezTo>
                    <a:cubicBezTo>
                      <a:pt x="1218506" y="2336342"/>
                      <a:pt x="1236579" y="2354415"/>
                      <a:pt x="1258874" y="2354415"/>
                    </a:cubicBezTo>
                    <a:cubicBezTo>
                      <a:pt x="1281169" y="2354415"/>
                      <a:pt x="1299242" y="2336342"/>
                      <a:pt x="1299242" y="2314047"/>
                    </a:cubicBezTo>
                    <a:cubicBezTo>
                      <a:pt x="1299242" y="2291752"/>
                      <a:pt x="1281169" y="2273679"/>
                      <a:pt x="1258874" y="2273679"/>
                    </a:cubicBezTo>
                    <a:close/>
                    <a:moveTo>
                      <a:pt x="1174438" y="2273679"/>
                    </a:moveTo>
                    <a:cubicBezTo>
                      <a:pt x="1152143" y="2273679"/>
                      <a:pt x="1134070" y="2291752"/>
                      <a:pt x="1134070" y="2314047"/>
                    </a:cubicBezTo>
                    <a:cubicBezTo>
                      <a:pt x="1134070" y="2336342"/>
                      <a:pt x="1152143" y="2354415"/>
                      <a:pt x="1174438" y="2354415"/>
                    </a:cubicBezTo>
                    <a:cubicBezTo>
                      <a:pt x="1196733" y="2354415"/>
                      <a:pt x="1214806" y="2336342"/>
                      <a:pt x="1214806" y="2314047"/>
                    </a:cubicBezTo>
                    <a:cubicBezTo>
                      <a:pt x="1214806" y="2291752"/>
                      <a:pt x="1196733" y="2273679"/>
                      <a:pt x="1174438" y="2273679"/>
                    </a:cubicBezTo>
                    <a:close/>
                    <a:moveTo>
                      <a:pt x="1090002" y="2273679"/>
                    </a:moveTo>
                    <a:cubicBezTo>
                      <a:pt x="1067707" y="2273679"/>
                      <a:pt x="1049634" y="2291752"/>
                      <a:pt x="1049634" y="2314047"/>
                    </a:cubicBezTo>
                    <a:cubicBezTo>
                      <a:pt x="1049634" y="2336342"/>
                      <a:pt x="1067707" y="2354415"/>
                      <a:pt x="1090002" y="2354415"/>
                    </a:cubicBezTo>
                    <a:cubicBezTo>
                      <a:pt x="1112297" y="2354415"/>
                      <a:pt x="1130370" y="2336342"/>
                      <a:pt x="1130370" y="2314047"/>
                    </a:cubicBezTo>
                    <a:cubicBezTo>
                      <a:pt x="1130370" y="2291752"/>
                      <a:pt x="1112297" y="2273679"/>
                      <a:pt x="1090002" y="2273679"/>
                    </a:cubicBezTo>
                    <a:close/>
                    <a:moveTo>
                      <a:pt x="1005565" y="2273679"/>
                    </a:moveTo>
                    <a:cubicBezTo>
                      <a:pt x="983270" y="2273679"/>
                      <a:pt x="965197" y="2291752"/>
                      <a:pt x="965197" y="2314047"/>
                    </a:cubicBezTo>
                    <a:cubicBezTo>
                      <a:pt x="965197" y="2336342"/>
                      <a:pt x="983270" y="2354415"/>
                      <a:pt x="1005565" y="2354415"/>
                    </a:cubicBezTo>
                    <a:cubicBezTo>
                      <a:pt x="1027860" y="2354415"/>
                      <a:pt x="1045933" y="2336342"/>
                      <a:pt x="1045933" y="2314047"/>
                    </a:cubicBezTo>
                    <a:cubicBezTo>
                      <a:pt x="1045933" y="2291752"/>
                      <a:pt x="1027860" y="2273679"/>
                      <a:pt x="1005565" y="2273679"/>
                    </a:cubicBezTo>
                    <a:close/>
                    <a:moveTo>
                      <a:pt x="921129" y="2273679"/>
                    </a:moveTo>
                    <a:cubicBezTo>
                      <a:pt x="898834" y="2273679"/>
                      <a:pt x="880761" y="2291752"/>
                      <a:pt x="880761" y="2314047"/>
                    </a:cubicBezTo>
                    <a:cubicBezTo>
                      <a:pt x="880761" y="2336342"/>
                      <a:pt x="898834" y="2354415"/>
                      <a:pt x="921129" y="2354415"/>
                    </a:cubicBezTo>
                    <a:cubicBezTo>
                      <a:pt x="943424" y="2354415"/>
                      <a:pt x="961497" y="2336342"/>
                      <a:pt x="961497" y="2314047"/>
                    </a:cubicBezTo>
                    <a:cubicBezTo>
                      <a:pt x="961497" y="2291752"/>
                      <a:pt x="943424" y="2273679"/>
                      <a:pt x="921129" y="2273679"/>
                    </a:cubicBezTo>
                    <a:close/>
                    <a:moveTo>
                      <a:pt x="836693" y="2273679"/>
                    </a:moveTo>
                    <a:cubicBezTo>
                      <a:pt x="814398" y="2273679"/>
                      <a:pt x="796325" y="2291752"/>
                      <a:pt x="796325" y="2314047"/>
                    </a:cubicBezTo>
                    <a:cubicBezTo>
                      <a:pt x="796325" y="2336342"/>
                      <a:pt x="814398" y="2354415"/>
                      <a:pt x="836693" y="2354415"/>
                    </a:cubicBezTo>
                    <a:cubicBezTo>
                      <a:pt x="858988" y="2354415"/>
                      <a:pt x="877061" y="2336342"/>
                      <a:pt x="877061" y="2314047"/>
                    </a:cubicBezTo>
                    <a:cubicBezTo>
                      <a:pt x="877061" y="2291752"/>
                      <a:pt x="858988" y="2273679"/>
                      <a:pt x="836693" y="2273679"/>
                    </a:cubicBezTo>
                    <a:close/>
                    <a:moveTo>
                      <a:pt x="752256" y="2273679"/>
                    </a:moveTo>
                    <a:cubicBezTo>
                      <a:pt x="729961" y="2273679"/>
                      <a:pt x="711888" y="2291752"/>
                      <a:pt x="711888" y="2314047"/>
                    </a:cubicBezTo>
                    <a:cubicBezTo>
                      <a:pt x="711888" y="2336342"/>
                      <a:pt x="729961" y="2354415"/>
                      <a:pt x="752256" y="2354415"/>
                    </a:cubicBezTo>
                    <a:cubicBezTo>
                      <a:pt x="774551" y="2354415"/>
                      <a:pt x="792624" y="2336342"/>
                      <a:pt x="792624" y="2314047"/>
                    </a:cubicBezTo>
                    <a:cubicBezTo>
                      <a:pt x="792624" y="2291752"/>
                      <a:pt x="774551" y="2273679"/>
                      <a:pt x="752256" y="2273679"/>
                    </a:cubicBezTo>
                    <a:close/>
                    <a:moveTo>
                      <a:pt x="667820" y="2273679"/>
                    </a:moveTo>
                    <a:cubicBezTo>
                      <a:pt x="645525" y="2273679"/>
                      <a:pt x="627452" y="2291752"/>
                      <a:pt x="627452" y="2314047"/>
                    </a:cubicBezTo>
                    <a:cubicBezTo>
                      <a:pt x="627452" y="2336342"/>
                      <a:pt x="645525" y="2354415"/>
                      <a:pt x="667820" y="2354415"/>
                    </a:cubicBezTo>
                    <a:cubicBezTo>
                      <a:pt x="690115" y="2354415"/>
                      <a:pt x="708188" y="2336342"/>
                      <a:pt x="708188" y="2314047"/>
                    </a:cubicBezTo>
                    <a:cubicBezTo>
                      <a:pt x="708188" y="2291752"/>
                      <a:pt x="690115" y="2273679"/>
                      <a:pt x="667820" y="2273679"/>
                    </a:cubicBezTo>
                    <a:close/>
                    <a:moveTo>
                      <a:pt x="583384" y="2273679"/>
                    </a:moveTo>
                    <a:cubicBezTo>
                      <a:pt x="561089" y="2273679"/>
                      <a:pt x="543016" y="2291752"/>
                      <a:pt x="543016" y="2314047"/>
                    </a:cubicBezTo>
                    <a:cubicBezTo>
                      <a:pt x="543016" y="2336342"/>
                      <a:pt x="561089" y="2354415"/>
                      <a:pt x="583384" y="2354415"/>
                    </a:cubicBezTo>
                    <a:cubicBezTo>
                      <a:pt x="605679" y="2354415"/>
                      <a:pt x="623752" y="2336342"/>
                      <a:pt x="623752" y="2314047"/>
                    </a:cubicBezTo>
                    <a:cubicBezTo>
                      <a:pt x="623752" y="2291752"/>
                      <a:pt x="605679" y="2273679"/>
                      <a:pt x="583384" y="2273679"/>
                    </a:cubicBezTo>
                    <a:close/>
                    <a:moveTo>
                      <a:pt x="498947" y="2273679"/>
                    </a:moveTo>
                    <a:cubicBezTo>
                      <a:pt x="476652" y="2273679"/>
                      <a:pt x="458579" y="2291752"/>
                      <a:pt x="458579" y="2314047"/>
                    </a:cubicBezTo>
                    <a:cubicBezTo>
                      <a:pt x="458579" y="2336342"/>
                      <a:pt x="476652" y="2354415"/>
                      <a:pt x="498947" y="2354415"/>
                    </a:cubicBezTo>
                    <a:cubicBezTo>
                      <a:pt x="521242" y="2354415"/>
                      <a:pt x="539315" y="2336342"/>
                      <a:pt x="539315" y="2314047"/>
                    </a:cubicBezTo>
                    <a:cubicBezTo>
                      <a:pt x="539315" y="2291752"/>
                      <a:pt x="521242" y="2273679"/>
                      <a:pt x="498947" y="2273679"/>
                    </a:cubicBezTo>
                    <a:close/>
                    <a:moveTo>
                      <a:pt x="414511" y="2273679"/>
                    </a:moveTo>
                    <a:cubicBezTo>
                      <a:pt x="392216" y="2273679"/>
                      <a:pt x="374143" y="2291752"/>
                      <a:pt x="374143" y="2314047"/>
                    </a:cubicBezTo>
                    <a:cubicBezTo>
                      <a:pt x="374143" y="2336342"/>
                      <a:pt x="392216" y="2354415"/>
                      <a:pt x="414511" y="2354415"/>
                    </a:cubicBezTo>
                    <a:cubicBezTo>
                      <a:pt x="436806" y="2354415"/>
                      <a:pt x="454879" y="2336342"/>
                      <a:pt x="454879" y="2314047"/>
                    </a:cubicBezTo>
                    <a:cubicBezTo>
                      <a:pt x="454879" y="2291752"/>
                      <a:pt x="436806" y="2273679"/>
                      <a:pt x="414511" y="2273679"/>
                    </a:cubicBezTo>
                    <a:close/>
                    <a:moveTo>
                      <a:pt x="330075" y="2273679"/>
                    </a:moveTo>
                    <a:cubicBezTo>
                      <a:pt x="307780" y="2273679"/>
                      <a:pt x="289707" y="2291752"/>
                      <a:pt x="289707" y="2314047"/>
                    </a:cubicBezTo>
                    <a:cubicBezTo>
                      <a:pt x="289707" y="2336342"/>
                      <a:pt x="307780" y="2354415"/>
                      <a:pt x="330075" y="2354415"/>
                    </a:cubicBezTo>
                    <a:cubicBezTo>
                      <a:pt x="352370" y="2354415"/>
                      <a:pt x="370443" y="2336342"/>
                      <a:pt x="370443" y="2314047"/>
                    </a:cubicBezTo>
                    <a:cubicBezTo>
                      <a:pt x="370443" y="2291752"/>
                      <a:pt x="352370" y="2273679"/>
                      <a:pt x="330075" y="2273679"/>
                    </a:cubicBezTo>
                    <a:close/>
                    <a:moveTo>
                      <a:pt x="245639" y="2273679"/>
                    </a:moveTo>
                    <a:cubicBezTo>
                      <a:pt x="223344" y="2273679"/>
                      <a:pt x="205271" y="2291752"/>
                      <a:pt x="205271" y="2314047"/>
                    </a:cubicBezTo>
                    <a:cubicBezTo>
                      <a:pt x="205271" y="2336342"/>
                      <a:pt x="223344" y="2354415"/>
                      <a:pt x="245639" y="2354415"/>
                    </a:cubicBezTo>
                    <a:cubicBezTo>
                      <a:pt x="267934" y="2354415"/>
                      <a:pt x="286007" y="2336342"/>
                      <a:pt x="286007" y="2314047"/>
                    </a:cubicBezTo>
                    <a:cubicBezTo>
                      <a:pt x="286007" y="2291752"/>
                      <a:pt x="267934" y="2273679"/>
                      <a:pt x="245639" y="2273679"/>
                    </a:cubicBezTo>
                    <a:close/>
                    <a:moveTo>
                      <a:pt x="161202" y="2273679"/>
                    </a:moveTo>
                    <a:cubicBezTo>
                      <a:pt x="138907" y="2273679"/>
                      <a:pt x="120834" y="2291752"/>
                      <a:pt x="120834" y="2314047"/>
                    </a:cubicBezTo>
                    <a:cubicBezTo>
                      <a:pt x="120834" y="2336342"/>
                      <a:pt x="138907" y="2354415"/>
                      <a:pt x="161202" y="2354415"/>
                    </a:cubicBezTo>
                    <a:cubicBezTo>
                      <a:pt x="183497" y="2354415"/>
                      <a:pt x="201570" y="2336342"/>
                      <a:pt x="201570" y="2314047"/>
                    </a:cubicBezTo>
                    <a:cubicBezTo>
                      <a:pt x="201570" y="2291752"/>
                      <a:pt x="183497" y="2273679"/>
                      <a:pt x="161202" y="2273679"/>
                    </a:cubicBezTo>
                    <a:close/>
                    <a:moveTo>
                      <a:pt x="76766" y="2273679"/>
                    </a:moveTo>
                    <a:cubicBezTo>
                      <a:pt x="54471" y="2273679"/>
                      <a:pt x="36398" y="2291752"/>
                      <a:pt x="36398" y="2314047"/>
                    </a:cubicBezTo>
                    <a:cubicBezTo>
                      <a:pt x="36398" y="2336342"/>
                      <a:pt x="54471" y="2354415"/>
                      <a:pt x="76766" y="2354415"/>
                    </a:cubicBezTo>
                    <a:cubicBezTo>
                      <a:pt x="99061" y="2354415"/>
                      <a:pt x="117134" y="2336342"/>
                      <a:pt x="117134" y="2314047"/>
                    </a:cubicBezTo>
                    <a:cubicBezTo>
                      <a:pt x="117134" y="2291752"/>
                      <a:pt x="99061" y="2273679"/>
                      <a:pt x="76766" y="2273679"/>
                    </a:cubicBezTo>
                    <a:close/>
                    <a:moveTo>
                      <a:pt x="1343312" y="2187630"/>
                    </a:moveTo>
                    <a:cubicBezTo>
                      <a:pt x="1321017" y="2187630"/>
                      <a:pt x="1302944" y="2205703"/>
                      <a:pt x="1302944" y="2227998"/>
                    </a:cubicBezTo>
                    <a:cubicBezTo>
                      <a:pt x="1302944" y="2250293"/>
                      <a:pt x="1321017" y="2268366"/>
                      <a:pt x="1343312" y="2268366"/>
                    </a:cubicBezTo>
                    <a:cubicBezTo>
                      <a:pt x="1365607" y="2268366"/>
                      <a:pt x="1383680" y="2250293"/>
                      <a:pt x="1383680" y="2227998"/>
                    </a:cubicBezTo>
                    <a:cubicBezTo>
                      <a:pt x="1383680" y="2205703"/>
                      <a:pt x="1365607" y="2187630"/>
                      <a:pt x="1343312" y="2187630"/>
                    </a:cubicBezTo>
                    <a:close/>
                    <a:moveTo>
                      <a:pt x="1258874" y="2187630"/>
                    </a:moveTo>
                    <a:cubicBezTo>
                      <a:pt x="1236579" y="2187630"/>
                      <a:pt x="1218506" y="2205703"/>
                      <a:pt x="1218506" y="2227998"/>
                    </a:cubicBezTo>
                    <a:cubicBezTo>
                      <a:pt x="1218506" y="2250293"/>
                      <a:pt x="1236579" y="2268366"/>
                      <a:pt x="1258874" y="2268366"/>
                    </a:cubicBezTo>
                    <a:cubicBezTo>
                      <a:pt x="1281169" y="2268366"/>
                      <a:pt x="1299242" y="2250293"/>
                      <a:pt x="1299242" y="2227998"/>
                    </a:cubicBezTo>
                    <a:cubicBezTo>
                      <a:pt x="1299242" y="2205703"/>
                      <a:pt x="1281169" y="2187630"/>
                      <a:pt x="1258874" y="2187630"/>
                    </a:cubicBezTo>
                    <a:close/>
                    <a:moveTo>
                      <a:pt x="1174438" y="2187630"/>
                    </a:moveTo>
                    <a:cubicBezTo>
                      <a:pt x="1152143" y="2187630"/>
                      <a:pt x="1134070" y="2205703"/>
                      <a:pt x="1134070" y="2227998"/>
                    </a:cubicBezTo>
                    <a:cubicBezTo>
                      <a:pt x="1134070" y="2250293"/>
                      <a:pt x="1152143" y="2268366"/>
                      <a:pt x="1174438" y="2268366"/>
                    </a:cubicBezTo>
                    <a:cubicBezTo>
                      <a:pt x="1196733" y="2268366"/>
                      <a:pt x="1214806" y="2250293"/>
                      <a:pt x="1214806" y="2227998"/>
                    </a:cubicBezTo>
                    <a:cubicBezTo>
                      <a:pt x="1214806" y="2205703"/>
                      <a:pt x="1196733" y="2187630"/>
                      <a:pt x="1174438" y="2187630"/>
                    </a:cubicBezTo>
                    <a:close/>
                    <a:moveTo>
                      <a:pt x="1090002" y="2187630"/>
                    </a:moveTo>
                    <a:cubicBezTo>
                      <a:pt x="1067707" y="2187630"/>
                      <a:pt x="1049634" y="2205703"/>
                      <a:pt x="1049634" y="2227998"/>
                    </a:cubicBezTo>
                    <a:cubicBezTo>
                      <a:pt x="1049634" y="2250293"/>
                      <a:pt x="1067707" y="2268366"/>
                      <a:pt x="1090002" y="2268366"/>
                    </a:cubicBezTo>
                    <a:cubicBezTo>
                      <a:pt x="1112297" y="2268366"/>
                      <a:pt x="1130370" y="2250293"/>
                      <a:pt x="1130370" y="2227998"/>
                    </a:cubicBezTo>
                    <a:cubicBezTo>
                      <a:pt x="1130370" y="2205703"/>
                      <a:pt x="1112297" y="2187630"/>
                      <a:pt x="1090002" y="2187630"/>
                    </a:cubicBezTo>
                    <a:close/>
                    <a:moveTo>
                      <a:pt x="1005565" y="2187630"/>
                    </a:moveTo>
                    <a:cubicBezTo>
                      <a:pt x="983270" y="2187630"/>
                      <a:pt x="965197" y="2205703"/>
                      <a:pt x="965197" y="2227998"/>
                    </a:cubicBezTo>
                    <a:cubicBezTo>
                      <a:pt x="965197" y="2250293"/>
                      <a:pt x="983270" y="2268366"/>
                      <a:pt x="1005565" y="2268366"/>
                    </a:cubicBezTo>
                    <a:cubicBezTo>
                      <a:pt x="1027860" y="2268366"/>
                      <a:pt x="1045933" y="2250293"/>
                      <a:pt x="1045933" y="2227998"/>
                    </a:cubicBezTo>
                    <a:cubicBezTo>
                      <a:pt x="1045933" y="2205703"/>
                      <a:pt x="1027860" y="2187630"/>
                      <a:pt x="1005565" y="2187630"/>
                    </a:cubicBezTo>
                    <a:close/>
                    <a:moveTo>
                      <a:pt x="921129" y="2187630"/>
                    </a:moveTo>
                    <a:cubicBezTo>
                      <a:pt x="898834" y="2187630"/>
                      <a:pt x="880761" y="2205703"/>
                      <a:pt x="880761" y="2227998"/>
                    </a:cubicBezTo>
                    <a:cubicBezTo>
                      <a:pt x="880761" y="2250293"/>
                      <a:pt x="898834" y="2268366"/>
                      <a:pt x="921129" y="2268366"/>
                    </a:cubicBezTo>
                    <a:cubicBezTo>
                      <a:pt x="943424" y="2268366"/>
                      <a:pt x="961497" y="2250293"/>
                      <a:pt x="961497" y="2227998"/>
                    </a:cubicBezTo>
                    <a:cubicBezTo>
                      <a:pt x="961497" y="2205703"/>
                      <a:pt x="943424" y="2187630"/>
                      <a:pt x="921129" y="2187630"/>
                    </a:cubicBezTo>
                    <a:close/>
                    <a:moveTo>
                      <a:pt x="836693" y="2187630"/>
                    </a:moveTo>
                    <a:cubicBezTo>
                      <a:pt x="814398" y="2187630"/>
                      <a:pt x="796325" y="2205703"/>
                      <a:pt x="796325" y="2227998"/>
                    </a:cubicBezTo>
                    <a:cubicBezTo>
                      <a:pt x="796325" y="2250293"/>
                      <a:pt x="814398" y="2268366"/>
                      <a:pt x="836693" y="2268366"/>
                    </a:cubicBezTo>
                    <a:cubicBezTo>
                      <a:pt x="858988" y="2268366"/>
                      <a:pt x="877061" y="2250293"/>
                      <a:pt x="877061" y="2227998"/>
                    </a:cubicBezTo>
                    <a:cubicBezTo>
                      <a:pt x="877061" y="2205703"/>
                      <a:pt x="858988" y="2187630"/>
                      <a:pt x="836693" y="2187630"/>
                    </a:cubicBezTo>
                    <a:close/>
                    <a:moveTo>
                      <a:pt x="752256" y="2187630"/>
                    </a:moveTo>
                    <a:cubicBezTo>
                      <a:pt x="729961" y="2187630"/>
                      <a:pt x="711888" y="2205703"/>
                      <a:pt x="711888" y="2227998"/>
                    </a:cubicBezTo>
                    <a:cubicBezTo>
                      <a:pt x="711888" y="2250293"/>
                      <a:pt x="729961" y="2268366"/>
                      <a:pt x="752256" y="2268366"/>
                    </a:cubicBezTo>
                    <a:cubicBezTo>
                      <a:pt x="774551" y="2268366"/>
                      <a:pt x="792624" y="2250293"/>
                      <a:pt x="792624" y="2227998"/>
                    </a:cubicBezTo>
                    <a:cubicBezTo>
                      <a:pt x="792624" y="2205703"/>
                      <a:pt x="774551" y="2187630"/>
                      <a:pt x="752256" y="2187630"/>
                    </a:cubicBezTo>
                    <a:close/>
                    <a:moveTo>
                      <a:pt x="667820" y="2187630"/>
                    </a:moveTo>
                    <a:cubicBezTo>
                      <a:pt x="645525" y="2187630"/>
                      <a:pt x="627452" y="2205703"/>
                      <a:pt x="627452" y="2227998"/>
                    </a:cubicBezTo>
                    <a:cubicBezTo>
                      <a:pt x="627452" y="2250293"/>
                      <a:pt x="645525" y="2268366"/>
                      <a:pt x="667820" y="2268366"/>
                    </a:cubicBezTo>
                    <a:cubicBezTo>
                      <a:pt x="690115" y="2268366"/>
                      <a:pt x="708188" y="2250293"/>
                      <a:pt x="708188" y="2227998"/>
                    </a:cubicBezTo>
                    <a:cubicBezTo>
                      <a:pt x="708188" y="2205703"/>
                      <a:pt x="690115" y="2187630"/>
                      <a:pt x="667820" y="2187630"/>
                    </a:cubicBezTo>
                    <a:close/>
                    <a:moveTo>
                      <a:pt x="583384" y="2187630"/>
                    </a:moveTo>
                    <a:cubicBezTo>
                      <a:pt x="561089" y="2187630"/>
                      <a:pt x="543016" y="2205703"/>
                      <a:pt x="543016" y="2227998"/>
                    </a:cubicBezTo>
                    <a:cubicBezTo>
                      <a:pt x="543016" y="2250293"/>
                      <a:pt x="561089" y="2268366"/>
                      <a:pt x="583384" y="2268366"/>
                    </a:cubicBezTo>
                    <a:cubicBezTo>
                      <a:pt x="605679" y="2268366"/>
                      <a:pt x="623752" y="2250293"/>
                      <a:pt x="623752" y="2227998"/>
                    </a:cubicBezTo>
                    <a:cubicBezTo>
                      <a:pt x="623752" y="2205703"/>
                      <a:pt x="605679" y="2187630"/>
                      <a:pt x="583384" y="2187630"/>
                    </a:cubicBezTo>
                    <a:close/>
                    <a:moveTo>
                      <a:pt x="498947" y="2187630"/>
                    </a:moveTo>
                    <a:cubicBezTo>
                      <a:pt x="476652" y="2187630"/>
                      <a:pt x="458579" y="2205703"/>
                      <a:pt x="458579" y="2227998"/>
                    </a:cubicBezTo>
                    <a:cubicBezTo>
                      <a:pt x="458579" y="2250293"/>
                      <a:pt x="476652" y="2268366"/>
                      <a:pt x="498947" y="2268366"/>
                    </a:cubicBezTo>
                    <a:cubicBezTo>
                      <a:pt x="521242" y="2268366"/>
                      <a:pt x="539315" y="2250293"/>
                      <a:pt x="539315" y="2227998"/>
                    </a:cubicBezTo>
                    <a:cubicBezTo>
                      <a:pt x="539315" y="2205703"/>
                      <a:pt x="521242" y="2187630"/>
                      <a:pt x="498947" y="2187630"/>
                    </a:cubicBezTo>
                    <a:close/>
                    <a:moveTo>
                      <a:pt x="414511" y="2187630"/>
                    </a:moveTo>
                    <a:cubicBezTo>
                      <a:pt x="392216" y="2187630"/>
                      <a:pt x="374143" y="2205703"/>
                      <a:pt x="374143" y="2227998"/>
                    </a:cubicBezTo>
                    <a:cubicBezTo>
                      <a:pt x="374143" y="2250293"/>
                      <a:pt x="392216" y="2268366"/>
                      <a:pt x="414511" y="2268366"/>
                    </a:cubicBezTo>
                    <a:cubicBezTo>
                      <a:pt x="436806" y="2268366"/>
                      <a:pt x="454879" y="2250293"/>
                      <a:pt x="454879" y="2227998"/>
                    </a:cubicBezTo>
                    <a:cubicBezTo>
                      <a:pt x="454879" y="2205703"/>
                      <a:pt x="436806" y="2187630"/>
                      <a:pt x="414511" y="2187630"/>
                    </a:cubicBezTo>
                    <a:close/>
                    <a:moveTo>
                      <a:pt x="330075" y="2187630"/>
                    </a:moveTo>
                    <a:cubicBezTo>
                      <a:pt x="307780" y="2187630"/>
                      <a:pt x="289707" y="2205703"/>
                      <a:pt x="289707" y="2227998"/>
                    </a:cubicBezTo>
                    <a:cubicBezTo>
                      <a:pt x="289707" y="2250293"/>
                      <a:pt x="307780" y="2268366"/>
                      <a:pt x="330075" y="2268366"/>
                    </a:cubicBezTo>
                    <a:cubicBezTo>
                      <a:pt x="352370" y="2268366"/>
                      <a:pt x="370443" y="2250293"/>
                      <a:pt x="370443" y="2227998"/>
                    </a:cubicBezTo>
                    <a:cubicBezTo>
                      <a:pt x="370443" y="2205703"/>
                      <a:pt x="352370" y="2187630"/>
                      <a:pt x="330075" y="2187630"/>
                    </a:cubicBezTo>
                    <a:close/>
                    <a:moveTo>
                      <a:pt x="245639" y="2187630"/>
                    </a:moveTo>
                    <a:cubicBezTo>
                      <a:pt x="223344" y="2187630"/>
                      <a:pt x="205271" y="2205703"/>
                      <a:pt x="205271" y="2227998"/>
                    </a:cubicBezTo>
                    <a:cubicBezTo>
                      <a:pt x="205271" y="2250293"/>
                      <a:pt x="223344" y="2268366"/>
                      <a:pt x="245639" y="2268366"/>
                    </a:cubicBezTo>
                    <a:cubicBezTo>
                      <a:pt x="267934" y="2268366"/>
                      <a:pt x="286007" y="2250293"/>
                      <a:pt x="286007" y="2227998"/>
                    </a:cubicBezTo>
                    <a:cubicBezTo>
                      <a:pt x="286007" y="2205703"/>
                      <a:pt x="267934" y="2187630"/>
                      <a:pt x="245639" y="2187630"/>
                    </a:cubicBezTo>
                    <a:close/>
                    <a:moveTo>
                      <a:pt x="161202" y="2187630"/>
                    </a:moveTo>
                    <a:cubicBezTo>
                      <a:pt x="138907" y="2187630"/>
                      <a:pt x="120834" y="2205703"/>
                      <a:pt x="120834" y="2227998"/>
                    </a:cubicBezTo>
                    <a:cubicBezTo>
                      <a:pt x="120834" y="2250293"/>
                      <a:pt x="138907" y="2268366"/>
                      <a:pt x="161202" y="2268366"/>
                    </a:cubicBezTo>
                    <a:cubicBezTo>
                      <a:pt x="183497" y="2268366"/>
                      <a:pt x="201570" y="2250293"/>
                      <a:pt x="201570" y="2227998"/>
                    </a:cubicBezTo>
                    <a:cubicBezTo>
                      <a:pt x="201570" y="2205703"/>
                      <a:pt x="183497" y="2187630"/>
                      <a:pt x="161202" y="2187630"/>
                    </a:cubicBezTo>
                    <a:close/>
                    <a:moveTo>
                      <a:pt x="76766" y="2187630"/>
                    </a:moveTo>
                    <a:cubicBezTo>
                      <a:pt x="54471" y="2187630"/>
                      <a:pt x="36398" y="2205703"/>
                      <a:pt x="36398" y="2227998"/>
                    </a:cubicBezTo>
                    <a:cubicBezTo>
                      <a:pt x="36398" y="2250293"/>
                      <a:pt x="54471" y="2268366"/>
                      <a:pt x="76766" y="2268366"/>
                    </a:cubicBezTo>
                    <a:cubicBezTo>
                      <a:pt x="99061" y="2268366"/>
                      <a:pt x="117134" y="2250293"/>
                      <a:pt x="117134" y="2227998"/>
                    </a:cubicBezTo>
                    <a:cubicBezTo>
                      <a:pt x="117134" y="2205703"/>
                      <a:pt x="99061" y="2187630"/>
                      <a:pt x="76766" y="2187630"/>
                    </a:cubicBezTo>
                    <a:close/>
                    <a:moveTo>
                      <a:pt x="1343312" y="2101580"/>
                    </a:moveTo>
                    <a:cubicBezTo>
                      <a:pt x="1321017" y="2101580"/>
                      <a:pt x="1302944" y="2119653"/>
                      <a:pt x="1302944" y="2141948"/>
                    </a:cubicBezTo>
                    <a:cubicBezTo>
                      <a:pt x="1302944" y="2164243"/>
                      <a:pt x="1321017" y="2182316"/>
                      <a:pt x="1343312" y="2182316"/>
                    </a:cubicBezTo>
                    <a:cubicBezTo>
                      <a:pt x="1365607" y="2182316"/>
                      <a:pt x="1383680" y="2164243"/>
                      <a:pt x="1383680" y="2141948"/>
                    </a:cubicBezTo>
                    <a:cubicBezTo>
                      <a:pt x="1383680" y="2119653"/>
                      <a:pt x="1365607" y="2101580"/>
                      <a:pt x="1343312" y="2101580"/>
                    </a:cubicBezTo>
                    <a:close/>
                    <a:moveTo>
                      <a:pt x="1258874" y="2101580"/>
                    </a:moveTo>
                    <a:cubicBezTo>
                      <a:pt x="1236579" y="2101580"/>
                      <a:pt x="1218506" y="2119653"/>
                      <a:pt x="1218506" y="2141948"/>
                    </a:cubicBezTo>
                    <a:cubicBezTo>
                      <a:pt x="1218506" y="2164243"/>
                      <a:pt x="1236579" y="2182316"/>
                      <a:pt x="1258874" y="2182316"/>
                    </a:cubicBezTo>
                    <a:cubicBezTo>
                      <a:pt x="1281169" y="2182316"/>
                      <a:pt x="1299242" y="2164243"/>
                      <a:pt x="1299242" y="2141948"/>
                    </a:cubicBezTo>
                    <a:cubicBezTo>
                      <a:pt x="1299242" y="2119653"/>
                      <a:pt x="1281169" y="2101580"/>
                      <a:pt x="1258874" y="2101580"/>
                    </a:cubicBezTo>
                    <a:close/>
                    <a:moveTo>
                      <a:pt x="1174438" y="2101580"/>
                    </a:moveTo>
                    <a:cubicBezTo>
                      <a:pt x="1152143" y="2101580"/>
                      <a:pt x="1134070" y="2119653"/>
                      <a:pt x="1134070" y="2141948"/>
                    </a:cubicBezTo>
                    <a:cubicBezTo>
                      <a:pt x="1134070" y="2164243"/>
                      <a:pt x="1152143" y="2182316"/>
                      <a:pt x="1174438" y="2182316"/>
                    </a:cubicBezTo>
                    <a:cubicBezTo>
                      <a:pt x="1196733" y="2182316"/>
                      <a:pt x="1214806" y="2164243"/>
                      <a:pt x="1214806" y="2141948"/>
                    </a:cubicBezTo>
                    <a:cubicBezTo>
                      <a:pt x="1214806" y="2119653"/>
                      <a:pt x="1196733" y="2101580"/>
                      <a:pt x="1174438" y="2101580"/>
                    </a:cubicBezTo>
                    <a:close/>
                    <a:moveTo>
                      <a:pt x="1090002" y="2101580"/>
                    </a:moveTo>
                    <a:cubicBezTo>
                      <a:pt x="1067707" y="2101580"/>
                      <a:pt x="1049634" y="2119653"/>
                      <a:pt x="1049634" y="2141948"/>
                    </a:cubicBezTo>
                    <a:cubicBezTo>
                      <a:pt x="1049634" y="2164243"/>
                      <a:pt x="1067707" y="2182316"/>
                      <a:pt x="1090002" y="2182316"/>
                    </a:cubicBezTo>
                    <a:cubicBezTo>
                      <a:pt x="1112297" y="2182316"/>
                      <a:pt x="1130370" y="2164243"/>
                      <a:pt x="1130370" y="2141948"/>
                    </a:cubicBezTo>
                    <a:cubicBezTo>
                      <a:pt x="1130370" y="2119653"/>
                      <a:pt x="1112297" y="2101580"/>
                      <a:pt x="1090002" y="2101580"/>
                    </a:cubicBezTo>
                    <a:close/>
                    <a:moveTo>
                      <a:pt x="1005565" y="2101580"/>
                    </a:moveTo>
                    <a:cubicBezTo>
                      <a:pt x="983270" y="2101580"/>
                      <a:pt x="965197" y="2119653"/>
                      <a:pt x="965197" y="2141948"/>
                    </a:cubicBezTo>
                    <a:cubicBezTo>
                      <a:pt x="965197" y="2164243"/>
                      <a:pt x="983270" y="2182316"/>
                      <a:pt x="1005565" y="2182316"/>
                    </a:cubicBezTo>
                    <a:cubicBezTo>
                      <a:pt x="1027860" y="2182316"/>
                      <a:pt x="1045933" y="2164243"/>
                      <a:pt x="1045933" y="2141948"/>
                    </a:cubicBezTo>
                    <a:cubicBezTo>
                      <a:pt x="1045933" y="2119653"/>
                      <a:pt x="1027860" y="2101580"/>
                      <a:pt x="1005565" y="2101580"/>
                    </a:cubicBezTo>
                    <a:close/>
                    <a:moveTo>
                      <a:pt x="921129" y="2101580"/>
                    </a:moveTo>
                    <a:cubicBezTo>
                      <a:pt x="898834" y="2101580"/>
                      <a:pt x="880761" y="2119653"/>
                      <a:pt x="880761" y="2141948"/>
                    </a:cubicBezTo>
                    <a:cubicBezTo>
                      <a:pt x="880761" y="2164243"/>
                      <a:pt x="898834" y="2182316"/>
                      <a:pt x="921129" y="2182316"/>
                    </a:cubicBezTo>
                    <a:cubicBezTo>
                      <a:pt x="943424" y="2182316"/>
                      <a:pt x="961497" y="2164243"/>
                      <a:pt x="961497" y="2141948"/>
                    </a:cubicBezTo>
                    <a:cubicBezTo>
                      <a:pt x="961497" y="2119653"/>
                      <a:pt x="943424" y="2101580"/>
                      <a:pt x="921129" y="2101580"/>
                    </a:cubicBezTo>
                    <a:close/>
                    <a:moveTo>
                      <a:pt x="836693" y="2101580"/>
                    </a:moveTo>
                    <a:cubicBezTo>
                      <a:pt x="814398" y="2101580"/>
                      <a:pt x="796325" y="2119653"/>
                      <a:pt x="796325" y="2141948"/>
                    </a:cubicBezTo>
                    <a:cubicBezTo>
                      <a:pt x="796325" y="2164243"/>
                      <a:pt x="814398" y="2182316"/>
                      <a:pt x="836693" y="2182316"/>
                    </a:cubicBezTo>
                    <a:cubicBezTo>
                      <a:pt x="858988" y="2182316"/>
                      <a:pt x="877061" y="2164243"/>
                      <a:pt x="877061" y="2141948"/>
                    </a:cubicBezTo>
                    <a:cubicBezTo>
                      <a:pt x="877061" y="2119653"/>
                      <a:pt x="858988" y="2101580"/>
                      <a:pt x="836693" y="2101580"/>
                    </a:cubicBezTo>
                    <a:close/>
                    <a:moveTo>
                      <a:pt x="752256" y="2101580"/>
                    </a:moveTo>
                    <a:cubicBezTo>
                      <a:pt x="729961" y="2101580"/>
                      <a:pt x="711888" y="2119653"/>
                      <a:pt x="711888" y="2141948"/>
                    </a:cubicBezTo>
                    <a:cubicBezTo>
                      <a:pt x="711888" y="2164243"/>
                      <a:pt x="729961" y="2182316"/>
                      <a:pt x="752256" y="2182316"/>
                    </a:cubicBezTo>
                    <a:cubicBezTo>
                      <a:pt x="774551" y="2182316"/>
                      <a:pt x="792624" y="2164243"/>
                      <a:pt x="792624" y="2141948"/>
                    </a:cubicBezTo>
                    <a:cubicBezTo>
                      <a:pt x="792624" y="2119653"/>
                      <a:pt x="774551" y="2101580"/>
                      <a:pt x="752256" y="2101580"/>
                    </a:cubicBezTo>
                    <a:close/>
                    <a:moveTo>
                      <a:pt x="667820" y="2101580"/>
                    </a:moveTo>
                    <a:cubicBezTo>
                      <a:pt x="645525" y="2101580"/>
                      <a:pt x="627452" y="2119653"/>
                      <a:pt x="627452" y="2141948"/>
                    </a:cubicBezTo>
                    <a:cubicBezTo>
                      <a:pt x="627452" y="2164243"/>
                      <a:pt x="645525" y="2182316"/>
                      <a:pt x="667820" y="2182316"/>
                    </a:cubicBezTo>
                    <a:cubicBezTo>
                      <a:pt x="690115" y="2182316"/>
                      <a:pt x="708188" y="2164243"/>
                      <a:pt x="708188" y="2141948"/>
                    </a:cubicBezTo>
                    <a:cubicBezTo>
                      <a:pt x="708188" y="2119653"/>
                      <a:pt x="690115" y="2101580"/>
                      <a:pt x="667820" y="2101580"/>
                    </a:cubicBezTo>
                    <a:close/>
                    <a:moveTo>
                      <a:pt x="583384" y="2101580"/>
                    </a:moveTo>
                    <a:cubicBezTo>
                      <a:pt x="561089" y="2101580"/>
                      <a:pt x="543016" y="2119653"/>
                      <a:pt x="543016" y="2141948"/>
                    </a:cubicBezTo>
                    <a:cubicBezTo>
                      <a:pt x="543016" y="2164243"/>
                      <a:pt x="561089" y="2182316"/>
                      <a:pt x="583384" y="2182316"/>
                    </a:cubicBezTo>
                    <a:cubicBezTo>
                      <a:pt x="605679" y="2182316"/>
                      <a:pt x="623752" y="2164243"/>
                      <a:pt x="623752" y="2141948"/>
                    </a:cubicBezTo>
                    <a:cubicBezTo>
                      <a:pt x="623752" y="2119653"/>
                      <a:pt x="605679" y="2101580"/>
                      <a:pt x="583384" y="2101580"/>
                    </a:cubicBezTo>
                    <a:close/>
                    <a:moveTo>
                      <a:pt x="498947" y="2101580"/>
                    </a:moveTo>
                    <a:cubicBezTo>
                      <a:pt x="476652" y="2101580"/>
                      <a:pt x="458579" y="2119653"/>
                      <a:pt x="458579" y="2141948"/>
                    </a:cubicBezTo>
                    <a:cubicBezTo>
                      <a:pt x="458579" y="2164243"/>
                      <a:pt x="476652" y="2182316"/>
                      <a:pt x="498947" y="2182316"/>
                    </a:cubicBezTo>
                    <a:cubicBezTo>
                      <a:pt x="521242" y="2182316"/>
                      <a:pt x="539315" y="2164243"/>
                      <a:pt x="539315" y="2141948"/>
                    </a:cubicBezTo>
                    <a:cubicBezTo>
                      <a:pt x="539315" y="2119653"/>
                      <a:pt x="521242" y="2101580"/>
                      <a:pt x="498947" y="2101580"/>
                    </a:cubicBezTo>
                    <a:close/>
                    <a:moveTo>
                      <a:pt x="414511" y="2101580"/>
                    </a:moveTo>
                    <a:cubicBezTo>
                      <a:pt x="392216" y="2101580"/>
                      <a:pt x="374143" y="2119653"/>
                      <a:pt x="374143" y="2141948"/>
                    </a:cubicBezTo>
                    <a:cubicBezTo>
                      <a:pt x="374143" y="2164243"/>
                      <a:pt x="392216" y="2182316"/>
                      <a:pt x="414511" y="2182316"/>
                    </a:cubicBezTo>
                    <a:cubicBezTo>
                      <a:pt x="436806" y="2182316"/>
                      <a:pt x="454879" y="2164243"/>
                      <a:pt x="454879" y="2141948"/>
                    </a:cubicBezTo>
                    <a:cubicBezTo>
                      <a:pt x="454879" y="2119653"/>
                      <a:pt x="436806" y="2101580"/>
                      <a:pt x="414511" y="2101580"/>
                    </a:cubicBezTo>
                    <a:close/>
                    <a:moveTo>
                      <a:pt x="330075" y="2101580"/>
                    </a:moveTo>
                    <a:cubicBezTo>
                      <a:pt x="307780" y="2101580"/>
                      <a:pt x="289707" y="2119653"/>
                      <a:pt x="289707" y="2141948"/>
                    </a:cubicBezTo>
                    <a:cubicBezTo>
                      <a:pt x="289707" y="2164243"/>
                      <a:pt x="307780" y="2182316"/>
                      <a:pt x="330075" y="2182316"/>
                    </a:cubicBezTo>
                    <a:cubicBezTo>
                      <a:pt x="352370" y="2182316"/>
                      <a:pt x="370443" y="2164243"/>
                      <a:pt x="370443" y="2141948"/>
                    </a:cubicBezTo>
                    <a:cubicBezTo>
                      <a:pt x="370443" y="2119653"/>
                      <a:pt x="352370" y="2101580"/>
                      <a:pt x="330075" y="2101580"/>
                    </a:cubicBezTo>
                    <a:close/>
                    <a:moveTo>
                      <a:pt x="245639" y="2101580"/>
                    </a:moveTo>
                    <a:cubicBezTo>
                      <a:pt x="223344" y="2101580"/>
                      <a:pt x="205271" y="2119653"/>
                      <a:pt x="205271" y="2141948"/>
                    </a:cubicBezTo>
                    <a:cubicBezTo>
                      <a:pt x="205271" y="2164243"/>
                      <a:pt x="223344" y="2182316"/>
                      <a:pt x="245639" y="2182316"/>
                    </a:cubicBezTo>
                    <a:cubicBezTo>
                      <a:pt x="267934" y="2182316"/>
                      <a:pt x="286007" y="2164243"/>
                      <a:pt x="286007" y="2141948"/>
                    </a:cubicBezTo>
                    <a:cubicBezTo>
                      <a:pt x="286007" y="2119653"/>
                      <a:pt x="267934" y="2101580"/>
                      <a:pt x="245639" y="2101580"/>
                    </a:cubicBezTo>
                    <a:close/>
                    <a:moveTo>
                      <a:pt x="161202" y="2101580"/>
                    </a:moveTo>
                    <a:cubicBezTo>
                      <a:pt x="138907" y="2101580"/>
                      <a:pt x="120834" y="2119653"/>
                      <a:pt x="120834" y="2141948"/>
                    </a:cubicBezTo>
                    <a:cubicBezTo>
                      <a:pt x="120834" y="2164243"/>
                      <a:pt x="138907" y="2182316"/>
                      <a:pt x="161202" y="2182316"/>
                    </a:cubicBezTo>
                    <a:cubicBezTo>
                      <a:pt x="183497" y="2182316"/>
                      <a:pt x="201570" y="2164243"/>
                      <a:pt x="201570" y="2141948"/>
                    </a:cubicBezTo>
                    <a:cubicBezTo>
                      <a:pt x="201570" y="2119653"/>
                      <a:pt x="183497" y="2101580"/>
                      <a:pt x="161202" y="2101580"/>
                    </a:cubicBezTo>
                    <a:close/>
                    <a:moveTo>
                      <a:pt x="76766" y="2101580"/>
                    </a:moveTo>
                    <a:cubicBezTo>
                      <a:pt x="54471" y="2101580"/>
                      <a:pt x="36398" y="2119653"/>
                      <a:pt x="36398" y="2141948"/>
                    </a:cubicBezTo>
                    <a:cubicBezTo>
                      <a:pt x="36398" y="2164243"/>
                      <a:pt x="54471" y="2182316"/>
                      <a:pt x="76766" y="2182316"/>
                    </a:cubicBezTo>
                    <a:cubicBezTo>
                      <a:pt x="99061" y="2182316"/>
                      <a:pt x="117134" y="2164243"/>
                      <a:pt x="117134" y="2141948"/>
                    </a:cubicBezTo>
                    <a:cubicBezTo>
                      <a:pt x="117134" y="2119653"/>
                      <a:pt x="99061" y="2101580"/>
                      <a:pt x="76766" y="2101580"/>
                    </a:cubicBezTo>
                    <a:close/>
                    <a:moveTo>
                      <a:pt x="1343312" y="2015531"/>
                    </a:moveTo>
                    <a:cubicBezTo>
                      <a:pt x="1321017" y="2015531"/>
                      <a:pt x="1302944" y="2033604"/>
                      <a:pt x="1302944" y="2055899"/>
                    </a:cubicBezTo>
                    <a:cubicBezTo>
                      <a:pt x="1302944" y="2078194"/>
                      <a:pt x="1321017" y="2096267"/>
                      <a:pt x="1343312" y="2096267"/>
                    </a:cubicBezTo>
                    <a:cubicBezTo>
                      <a:pt x="1365607" y="2096267"/>
                      <a:pt x="1383680" y="2078194"/>
                      <a:pt x="1383680" y="2055899"/>
                    </a:cubicBezTo>
                    <a:cubicBezTo>
                      <a:pt x="1383680" y="2033604"/>
                      <a:pt x="1365607" y="2015531"/>
                      <a:pt x="1343312" y="2015531"/>
                    </a:cubicBezTo>
                    <a:close/>
                    <a:moveTo>
                      <a:pt x="1258874" y="2015531"/>
                    </a:moveTo>
                    <a:cubicBezTo>
                      <a:pt x="1236579" y="2015531"/>
                      <a:pt x="1218506" y="2033604"/>
                      <a:pt x="1218506" y="2055899"/>
                    </a:cubicBezTo>
                    <a:cubicBezTo>
                      <a:pt x="1218506" y="2078194"/>
                      <a:pt x="1236579" y="2096267"/>
                      <a:pt x="1258874" y="2096267"/>
                    </a:cubicBezTo>
                    <a:cubicBezTo>
                      <a:pt x="1281169" y="2096267"/>
                      <a:pt x="1299242" y="2078194"/>
                      <a:pt x="1299242" y="2055899"/>
                    </a:cubicBezTo>
                    <a:cubicBezTo>
                      <a:pt x="1299242" y="2033604"/>
                      <a:pt x="1281169" y="2015531"/>
                      <a:pt x="1258874" y="2015531"/>
                    </a:cubicBezTo>
                    <a:close/>
                    <a:moveTo>
                      <a:pt x="1174438" y="2015531"/>
                    </a:moveTo>
                    <a:cubicBezTo>
                      <a:pt x="1152143" y="2015531"/>
                      <a:pt x="1134070" y="2033604"/>
                      <a:pt x="1134070" y="2055899"/>
                    </a:cubicBezTo>
                    <a:cubicBezTo>
                      <a:pt x="1134070" y="2078194"/>
                      <a:pt x="1152143" y="2096267"/>
                      <a:pt x="1174438" y="2096267"/>
                    </a:cubicBezTo>
                    <a:cubicBezTo>
                      <a:pt x="1196733" y="2096267"/>
                      <a:pt x="1214806" y="2078194"/>
                      <a:pt x="1214806" y="2055899"/>
                    </a:cubicBezTo>
                    <a:cubicBezTo>
                      <a:pt x="1214806" y="2033604"/>
                      <a:pt x="1196733" y="2015531"/>
                      <a:pt x="1174438" y="2015531"/>
                    </a:cubicBezTo>
                    <a:close/>
                    <a:moveTo>
                      <a:pt x="1090002" y="2015531"/>
                    </a:moveTo>
                    <a:cubicBezTo>
                      <a:pt x="1067707" y="2015531"/>
                      <a:pt x="1049634" y="2033604"/>
                      <a:pt x="1049634" y="2055899"/>
                    </a:cubicBezTo>
                    <a:cubicBezTo>
                      <a:pt x="1049634" y="2078194"/>
                      <a:pt x="1067707" y="2096267"/>
                      <a:pt x="1090002" y="2096267"/>
                    </a:cubicBezTo>
                    <a:cubicBezTo>
                      <a:pt x="1112297" y="2096267"/>
                      <a:pt x="1130370" y="2078194"/>
                      <a:pt x="1130370" y="2055899"/>
                    </a:cubicBezTo>
                    <a:cubicBezTo>
                      <a:pt x="1130370" y="2033604"/>
                      <a:pt x="1112297" y="2015531"/>
                      <a:pt x="1090002" y="2015531"/>
                    </a:cubicBezTo>
                    <a:close/>
                    <a:moveTo>
                      <a:pt x="1005565" y="2015531"/>
                    </a:moveTo>
                    <a:cubicBezTo>
                      <a:pt x="983270" y="2015531"/>
                      <a:pt x="965197" y="2033604"/>
                      <a:pt x="965197" y="2055899"/>
                    </a:cubicBezTo>
                    <a:cubicBezTo>
                      <a:pt x="965197" y="2078194"/>
                      <a:pt x="983270" y="2096267"/>
                      <a:pt x="1005565" y="2096267"/>
                    </a:cubicBezTo>
                    <a:cubicBezTo>
                      <a:pt x="1027860" y="2096267"/>
                      <a:pt x="1045933" y="2078194"/>
                      <a:pt x="1045933" y="2055899"/>
                    </a:cubicBezTo>
                    <a:cubicBezTo>
                      <a:pt x="1045933" y="2033604"/>
                      <a:pt x="1027860" y="2015531"/>
                      <a:pt x="1005565" y="2015531"/>
                    </a:cubicBezTo>
                    <a:close/>
                    <a:moveTo>
                      <a:pt x="921129" y="2015531"/>
                    </a:moveTo>
                    <a:cubicBezTo>
                      <a:pt x="898834" y="2015531"/>
                      <a:pt x="880761" y="2033604"/>
                      <a:pt x="880761" y="2055899"/>
                    </a:cubicBezTo>
                    <a:cubicBezTo>
                      <a:pt x="880761" y="2078194"/>
                      <a:pt x="898834" y="2096267"/>
                      <a:pt x="921129" y="2096267"/>
                    </a:cubicBezTo>
                    <a:cubicBezTo>
                      <a:pt x="943424" y="2096267"/>
                      <a:pt x="961497" y="2078194"/>
                      <a:pt x="961497" y="2055899"/>
                    </a:cubicBezTo>
                    <a:cubicBezTo>
                      <a:pt x="961497" y="2033604"/>
                      <a:pt x="943424" y="2015531"/>
                      <a:pt x="921129" y="2015531"/>
                    </a:cubicBezTo>
                    <a:close/>
                    <a:moveTo>
                      <a:pt x="836693" y="2015531"/>
                    </a:moveTo>
                    <a:cubicBezTo>
                      <a:pt x="814398" y="2015531"/>
                      <a:pt x="796325" y="2033604"/>
                      <a:pt x="796325" y="2055899"/>
                    </a:cubicBezTo>
                    <a:cubicBezTo>
                      <a:pt x="796325" y="2078194"/>
                      <a:pt x="814398" y="2096267"/>
                      <a:pt x="836693" y="2096267"/>
                    </a:cubicBezTo>
                    <a:cubicBezTo>
                      <a:pt x="858988" y="2096267"/>
                      <a:pt x="877061" y="2078194"/>
                      <a:pt x="877061" y="2055899"/>
                    </a:cubicBezTo>
                    <a:cubicBezTo>
                      <a:pt x="877061" y="2033604"/>
                      <a:pt x="858988" y="2015531"/>
                      <a:pt x="836693" y="2015531"/>
                    </a:cubicBezTo>
                    <a:close/>
                    <a:moveTo>
                      <a:pt x="752256" y="2015531"/>
                    </a:moveTo>
                    <a:cubicBezTo>
                      <a:pt x="729961" y="2015531"/>
                      <a:pt x="711888" y="2033604"/>
                      <a:pt x="711888" y="2055899"/>
                    </a:cubicBezTo>
                    <a:cubicBezTo>
                      <a:pt x="711888" y="2078194"/>
                      <a:pt x="729961" y="2096267"/>
                      <a:pt x="752256" y="2096267"/>
                    </a:cubicBezTo>
                    <a:cubicBezTo>
                      <a:pt x="774551" y="2096267"/>
                      <a:pt x="792624" y="2078194"/>
                      <a:pt x="792624" y="2055899"/>
                    </a:cubicBezTo>
                    <a:cubicBezTo>
                      <a:pt x="792624" y="2033604"/>
                      <a:pt x="774551" y="2015531"/>
                      <a:pt x="752256" y="2015531"/>
                    </a:cubicBezTo>
                    <a:close/>
                    <a:moveTo>
                      <a:pt x="667820" y="2015531"/>
                    </a:moveTo>
                    <a:cubicBezTo>
                      <a:pt x="645525" y="2015531"/>
                      <a:pt x="627452" y="2033604"/>
                      <a:pt x="627452" y="2055899"/>
                    </a:cubicBezTo>
                    <a:cubicBezTo>
                      <a:pt x="627452" y="2078194"/>
                      <a:pt x="645525" y="2096267"/>
                      <a:pt x="667820" y="2096267"/>
                    </a:cubicBezTo>
                    <a:cubicBezTo>
                      <a:pt x="690115" y="2096267"/>
                      <a:pt x="708188" y="2078194"/>
                      <a:pt x="708188" y="2055899"/>
                    </a:cubicBezTo>
                    <a:cubicBezTo>
                      <a:pt x="708188" y="2033604"/>
                      <a:pt x="690115" y="2015531"/>
                      <a:pt x="667820" y="2015531"/>
                    </a:cubicBezTo>
                    <a:close/>
                    <a:moveTo>
                      <a:pt x="583384" y="2015531"/>
                    </a:moveTo>
                    <a:cubicBezTo>
                      <a:pt x="561089" y="2015531"/>
                      <a:pt x="543016" y="2033604"/>
                      <a:pt x="543016" y="2055899"/>
                    </a:cubicBezTo>
                    <a:cubicBezTo>
                      <a:pt x="543016" y="2078194"/>
                      <a:pt x="561089" y="2096267"/>
                      <a:pt x="583384" y="2096267"/>
                    </a:cubicBezTo>
                    <a:cubicBezTo>
                      <a:pt x="605679" y="2096267"/>
                      <a:pt x="623752" y="2078194"/>
                      <a:pt x="623752" y="2055899"/>
                    </a:cubicBezTo>
                    <a:cubicBezTo>
                      <a:pt x="623752" y="2033604"/>
                      <a:pt x="605679" y="2015531"/>
                      <a:pt x="583384" y="2015531"/>
                    </a:cubicBezTo>
                    <a:close/>
                    <a:moveTo>
                      <a:pt x="498947" y="2015531"/>
                    </a:moveTo>
                    <a:cubicBezTo>
                      <a:pt x="476652" y="2015531"/>
                      <a:pt x="458579" y="2033604"/>
                      <a:pt x="458579" y="2055899"/>
                    </a:cubicBezTo>
                    <a:cubicBezTo>
                      <a:pt x="458579" y="2078194"/>
                      <a:pt x="476652" y="2096267"/>
                      <a:pt x="498947" y="2096267"/>
                    </a:cubicBezTo>
                    <a:cubicBezTo>
                      <a:pt x="521242" y="2096267"/>
                      <a:pt x="539315" y="2078194"/>
                      <a:pt x="539315" y="2055899"/>
                    </a:cubicBezTo>
                    <a:cubicBezTo>
                      <a:pt x="539315" y="2033604"/>
                      <a:pt x="521242" y="2015531"/>
                      <a:pt x="498947" y="2015531"/>
                    </a:cubicBezTo>
                    <a:close/>
                    <a:moveTo>
                      <a:pt x="414511" y="2015531"/>
                    </a:moveTo>
                    <a:cubicBezTo>
                      <a:pt x="392216" y="2015531"/>
                      <a:pt x="374143" y="2033604"/>
                      <a:pt x="374143" y="2055899"/>
                    </a:cubicBezTo>
                    <a:cubicBezTo>
                      <a:pt x="374143" y="2078194"/>
                      <a:pt x="392216" y="2096267"/>
                      <a:pt x="414511" y="2096267"/>
                    </a:cubicBezTo>
                    <a:cubicBezTo>
                      <a:pt x="436806" y="2096267"/>
                      <a:pt x="454879" y="2078194"/>
                      <a:pt x="454879" y="2055899"/>
                    </a:cubicBezTo>
                    <a:cubicBezTo>
                      <a:pt x="454879" y="2033604"/>
                      <a:pt x="436806" y="2015531"/>
                      <a:pt x="414511" y="2015531"/>
                    </a:cubicBezTo>
                    <a:close/>
                    <a:moveTo>
                      <a:pt x="330075" y="2015531"/>
                    </a:moveTo>
                    <a:cubicBezTo>
                      <a:pt x="307780" y="2015531"/>
                      <a:pt x="289707" y="2033604"/>
                      <a:pt x="289707" y="2055899"/>
                    </a:cubicBezTo>
                    <a:cubicBezTo>
                      <a:pt x="289707" y="2078194"/>
                      <a:pt x="307780" y="2096267"/>
                      <a:pt x="330075" y="2096267"/>
                    </a:cubicBezTo>
                    <a:cubicBezTo>
                      <a:pt x="352370" y="2096267"/>
                      <a:pt x="370443" y="2078194"/>
                      <a:pt x="370443" y="2055899"/>
                    </a:cubicBezTo>
                    <a:cubicBezTo>
                      <a:pt x="370443" y="2033604"/>
                      <a:pt x="352370" y="2015531"/>
                      <a:pt x="330075" y="2015531"/>
                    </a:cubicBezTo>
                    <a:close/>
                    <a:moveTo>
                      <a:pt x="245639" y="2015531"/>
                    </a:moveTo>
                    <a:cubicBezTo>
                      <a:pt x="223344" y="2015531"/>
                      <a:pt x="205271" y="2033604"/>
                      <a:pt x="205271" y="2055899"/>
                    </a:cubicBezTo>
                    <a:cubicBezTo>
                      <a:pt x="205271" y="2078194"/>
                      <a:pt x="223344" y="2096267"/>
                      <a:pt x="245639" y="2096267"/>
                    </a:cubicBezTo>
                    <a:cubicBezTo>
                      <a:pt x="267934" y="2096267"/>
                      <a:pt x="286007" y="2078194"/>
                      <a:pt x="286007" y="2055899"/>
                    </a:cubicBezTo>
                    <a:cubicBezTo>
                      <a:pt x="286007" y="2033604"/>
                      <a:pt x="267934" y="2015531"/>
                      <a:pt x="245639" y="2015531"/>
                    </a:cubicBezTo>
                    <a:close/>
                    <a:moveTo>
                      <a:pt x="161202" y="2015531"/>
                    </a:moveTo>
                    <a:cubicBezTo>
                      <a:pt x="138907" y="2015531"/>
                      <a:pt x="120834" y="2033604"/>
                      <a:pt x="120834" y="2055899"/>
                    </a:cubicBezTo>
                    <a:cubicBezTo>
                      <a:pt x="120834" y="2078194"/>
                      <a:pt x="138907" y="2096267"/>
                      <a:pt x="161202" y="2096267"/>
                    </a:cubicBezTo>
                    <a:cubicBezTo>
                      <a:pt x="183497" y="2096267"/>
                      <a:pt x="201570" y="2078194"/>
                      <a:pt x="201570" y="2055899"/>
                    </a:cubicBezTo>
                    <a:cubicBezTo>
                      <a:pt x="201570" y="2033604"/>
                      <a:pt x="183497" y="2015531"/>
                      <a:pt x="161202" y="2015531"/>
                    </a:cubicBezTo>
                    <a:close/>
                    <a:moveTo>
                      <a:pt x="76766" y="2015531"/>
                    </a:moveTo>
                    <a:cubicBezTo>
                      <a:pt x="54471" y="2015531"/>
                      <a:pt x="36398" y="2033604"/>
                      <a:pt x="36398" y="2055899"/>
                    </a:cubicBezTo>
                    <a:cubicBezTo>
                      <a:pt x="36398" y="2078194"/>
                      <a:pt x="54471" y="2096267"/>
                      <a:pt x="76766" y="2096267"/>
                    </a:cubicBezTo>
                    <a:cubicBezTo>
                      <a:pt x="99061" y="2096267"/>
                      <a:pt x="117134" y="2078194"/>
                      <a:pt x="117134" y="2055899"/>
                    </a:cubicBezTo>
                    <a:cubicBezTo>
                      <a:pt x="117134" y="2033604"/>
                      <a:pt x="99061" y="2015531"/>
                      <a:pt x="76766" y="2015531"/>
                    </a:cubicBezTo>
                    <a:close/>
                    <a:moveTo>
                      <a:pt x="1343312" y="1929482"/>
                    </a:moveTo>
                    <a:cubicBezTo>
                      <a:pt x="1321017" y="1929482"/>
                      <a:pt x="1302944" y="1947555"/>
                      <a:pt x="1302944" y="1969850"/>
                    </a:cubicBezTo>
                    <a:cubicBezTo>
                      <a:pt x="1302944" y="1992145"/>
                      <a:pt x="1321017" y="2010218"/>
                      <a:pt x="1343312" y="2010218"/>
                    </a:cubicBezTo>
                    <a:cubicBezTo>
                      <a:pt x="1365607" y="2010218"/>
                      <a:pt x="1383680" y="1992145"/>
                      <a:pt x="1383680" y="1969850"/>
                    </a:cubicBezTo>
                    <a:cubicBezTo>
                      <a:pt x="1383680" y="1947555"/>
                      <a:pt x="1365607" y="1929482"/>
                      <a:pt x="1343312" y="1929482"/>
                    </a:cubicBezTo>
                    <a:close/>
                    <a:moveTo>
                      <a:pt x="1258874" y="1929482"/>
                    </a:moveTo>
                    <a:cubicBezTo>
                      <a:pt x="1236579" y="1929482"/>
                      <a:pt x="1218506" y="1947555"/>
                      <a:pt x="1218506" y="1969850"/>
                    </a:cubicBezTo>
                    <a:cubicBezTo>
                      <a:pt x="1218506" y="1992145"/>
                      <a:pt x="1236579" y="2010218"/>
                      <a:pt x="1258874" y="2010218"/>
                    </a:cubicBezTo>
                    <a:cubicBezTo>
                      <a:pt x="1281169" y="2010218"/>
                      <a:pt x="1299242" y="1992145"/>
                      <a:pt x="1299242" y="1969850"/>
                    </a:cubicBezTo>
                    <a:cubicBezTo>
                      <a:pt x="1299242" y="1947555"/>
                      <a:pt x="1281169" y="1929482"/>
                      <a:pt x="1258874" y="1929482"/>
                    </a:cubicBezTo>
                    <a:close/>
                    <a:moveTo>
                      <a:pt x="1174438" y="1929482"/>
                    </a:moveTo>
                    <a:cubicBezTo>
                      <a:pt x="1152143" y="1929482"/>
                      <a:pt x="1134070" y="1947555"/>
                      <a:pt x="1134070" y="1969850"/>
                    </a:cubicBezTo>
                    <a:cubicBezTo>
                      <a:pt x="1134070" y="1992145"/>
                      <a:pt x="1152143" y="2010218"/>
                      <a:pt x="1174438" y="2010218"/>
                    </a:cubicBezTo>
                    <a:cubicBezTo>
                      <a:pt x="1196733" y="2010218"/>
                      <a:pt x="1214806" y="1992145"/>
                      <a:pt x="1214806" y="1969850"/>
                    </a:cubicBezTo>
                    <a:cubicBezTo>
                      <a:pt x="1214806" y="1947555"/>
                      <a:pt x="1196733" y="1929482"/>
                      <a:pt x="1174438" y="1929482"/>
                    </a:cubicBezTo>
                    <a:close/>
                    <a:moveTo>
                      <a:pt x="1090002" y="1929482"/>
                    </a:moveTo>
                    <a:cubicBezTo>
                      <a:pt x="1067707" y="1929482"/>
                      <a:pt x="1049634" y="1947555"/>
                      <a:pt x="1049634" y="1969850"/>
                    </a:cubicBezTo>
                    <a:cubicBezTo>
                      <a:pt x="1049634" y="1992145"/>
                      <a:pt x="1067707" y="2010218"/>
                      <a:pt x="1090002" y="2010218"/>
                    </a:cubicBezTo>
                    <a:cubicBezTo>
                      <a:pt x="1112297" y="2010218"/>
                      <a:pt x="1130370" y="1992145"/>
                      <a:pt x="1130370" y="1969850"/>
                    </a:cubicBezTo>
                    <a:cubicBezTo>
                      <a:pt x="1130370" y="1947555"/>
                      <a:pt x="1112297" y="1929482"/>
                      <a:pt x="1090002" y="1929482"/>
                    </a:cubicBezTo>
                    <a:close/>
                    <a:moveTo>
                      <a:pt x="1005565" y="1929482"/>
                    </a:moveTo>
                    <a:cubicBezTo>
                      <a:pt x="983270" y="1929482"/>
                      <a:pt x="965197" y="1947555"/>
                      <a:pt x="965197" y="1969850"/>
                    </a:cubicBezTo>
                    <a:cubicBezTo>
                      <a:pt x="965197" y="1992145"/>
                      <a:pt x="983270" y="2010218"/>
                      <a:pt x="1005565" y="2010218"/>
                    </a:cubicBezTo>
                    <a:cubicBezTo>
                      <a:pt x="1027860" y="2010218"/>
                      <a:pt x="1045933" y="1992145"/>
                      <a:pt x="1045933" y="1969850"/>
                    </a:cubicBezTo>
                    <a:cubicBezTo>
                      <a:pt x="1045933" y="1947555"/>
                      <a:pt x="1027860" y="1929482"/>
                      <a:pt x="1005565" y="1929482"/>
                    </a:cubicBezTo>
                    <a:close/>
                    <a:moveTo>
                      <a:pt x="921129" y="1929482"/>
                    </a:moveTo>
                    <a:cubicBezTo>
                      <a:pt x="898834" y="1929482"/>
                      <a:pt x="880761" y="1947555"/>
                      <a:pt x="880761" y="1969850"/>
                    </a:cubicBezTo>
                    <a:cubicBezTo>
                      <a:pt x="880761" y="1992145"/>
                      <a:pt x="898834" y="2010218"/>
                      <a:pt x="921129" y="2010218"/>
                    </a:cubicBezTo>
                    <a:cubicBezTo>
                      <a:pt x="943424" y="2010218"/>
                      <a:pt x="961497" y="1992145"/>
                      <a:pt x="961497" y="1969850"/>
                    </a:cubicBezTo>
                    <a:cubicBezTo>
                      <a:pt x="961497" y="1947555"/>
                      <a:pt x="943424" y="1929482"/>
                      <a:pt x="921129" y="1929482"/>
                    </a:cubicBezTo>
                    <a:close/>
                    <a:moveTo>
                      <a:pt x="836693" y="1929482"/>
                    </a:moveTo>
                    <a:cubicBezTo>
                      <a:pt x="814398" y="1929482"/>
                      <a:pt x="796325" y="1947555"/>
                      <a:pt x="796325" y="1969850"/>
                    </a:cubicBezTo>
                    <a:cubicBezTo>
                      <a:pt x="796325" y="1992145"/>
                      <a:pt x="814398" y="2010218"/>
                      <a:pt x="836693" y="2010218"/>
                    </a:cubicBezTo>
                    <a:cubicBezTo>
                      <a:pt x="858988" y="2010218"/>
                      <a:pt x="877061" y="1992145"/>
                      <a:pt x="877061" y="1969850"/>
                    </a:cubicBezTo>
                    <a:cubicBezTo>
                      <a:pt x="877061" y="1947555"/>
                      <a:pt x="858988" y="1929482"/>
                      <a:pt x="836693" y="1929482"/>
                    </a:cubicBezTo>
                    <a:close/>
                    <a:moveTo>
                      <a:pt x="752256" y="1929482"/>
                    </a:moveTo>
                    <a:cubicBezTo>
                      <a:pt x="729961" y="1929482"/>
                      <a:pt x="711888" y="1947555"/>
                      <a:pt x="711888" y="1969850"/>
                    </a:cubicBezTo>
                    <a:cubicBezTo>
                      <a:pt x="711888" y="1992145"/>
                      <a:pt x="729961" y="2010218"/>
                      <a:pt x="752256" y="2010218"/>
                    </a:cubicBezTo>
                    <a:cubicBezTo>
                      <a:pt x="774551" y="2010218"/>
                      <a:pt x="792624" y="1992145"/>
                      <a:pt x="792624" y="1969850"/>
                    </a:cubicBezTo>
                    <a:cubicBezTo>
                      <a:pt x="792624" y="1947555"/>
                      <a:pt x="774551" y="1929482"/>
                      <a:pt x="752256" y="1929482"/>
                    </a:cubicBezTo>
                    <a:close/>
                    <a:moveTo>
                      <a:pt x="667820" y="1929482"/>
                    </a:moveTo>
                    <a:cubicBezTo>
                      <a:pt x="645525" y="1929482"/>
                      <a:pt x="627452" y="1947555"/>
                      <a:pt x="627452" y="1969850"/>
                    </a:cubicBezTo>
                    <a:cubicBezTo>
                      <a:pt x="627452" y="1992145"/>
                      <a:pt x="645525" y="2010218"/>
                      <a:pt x="667820" y="2010218"/>
                    </a:cubicBezTo>
                    <a:cubicBezTo>
                      <a:pt x="690115" y="2010218"/>
                      <a:pt x="708188" y="1992145"/>
                      <a:pt x="708188" y="1969850"/>
                    </a:cubicBezTo>
                    <a:cubicBezTo>
                      <a:pt x="708188" y="1947555"/>
                      <a:pt x="690115" y="1929482"/>
                      <a:pt x="667820" y="1929482"/>
                    </a:cubicBezTo>
                    <a:close/>
                    <a:moveTo>
                      <a:pt x="583384" y="1929482"/>
                    </a:moveTo>
                    <a:cubicBezTo>
                      <a:pt x="561089" y="1929482"/>
                      <a:pt x="543016" y="1947555"/>
                      <a:pt x="543016" y="1969850"/>
                    </a:cubicBezTo>
                    <a:cubicBezTo>
                      <a:pt x="543016" y="1992145"/>
                      <a:pt x="561089" y="2010218"/>
                      <a:pt x="583384" y="2010218"/>
                    </a:cubicBezTo>
                    <a:cubicBezTo>
                      <a:pt x="605679" y="2010218"/>
                      <a:pt x="623752" y="1992145"/>
                      <a:pt x="623752" y="1969850"/>
                    </a:cubicBezTo>
                    <a:cubicBezTo>
                      <a:pt x="623752" y="1947555"/>
                      <a:pt x="605679" y="1929482"/>
                      <a:pt x="583384" y="1929482"/>
                    </a:cubicBezTo>
                    <a:close/>
                    <a:moveTo>
                      <a:pt x="498947" y="1929482"/>
                    </a:moveTo>
                    <a:cubicBezTo>
                      <a:pt x="476652" y="1929482"/>
                      <a:pt x="458579" y="1947555"/>
                      <a:pt x="458579" y="1969850"/>
                    </a:cubicBezTo>
                    <a:cubicBezTo>
                      <a:pt x="458579" y="1992145"/>
                      <a:pt x="476652" y="2010218"/>
                      <a:pt x="498947" y="2010218"/>
                    </a:cubicBezTo>
                    <a:cubicBezTo>
                      <a:pt x="521242" y="2010218"/>
                      <a:pt x="539315" y="1992145"/>
                      <a:pt x="539315" y="1969850"/>
                    </a:cubicBezTo>
                    <a:cubicBezTo>
                      <a:pt x="539315" y="1947555"/>
                      <a:pt x="521242" y="1929482"/>
                      <a:pt x="498947" y="1929482"/>
                    </a:cubicBezTo>
                    <a:close/>
                    <a:moveTo>
                      <a:pt x="414511" y="1929482"/>
                    </a:moveTo>
                    <a:cubicBezTo>
                      <a:pt x="392216" y="1929482"/>
                      <a:pt x="374143" y="1947555"/>
                      <a:pt x="374143" y="1969850"/>
                    </a:cubicBezTo>
                    <a:cubicBezTo>
                      <a:pt x="374143" y="1992145"/>
                      <a:pt x="392216" y="2010218"/>
                      <a:pt x="414511" y="2010218"/>
                    </a:cubicBezTo>
                    <a:cubicBezTo>
                      <a:pt x="436806" y="2010218"/>
                      <a:pt x="454879" y="1992145"/>
                      <a:pt x="454879" y="1969850"/>
                    </a:cubicBezTo>
                    <a:cubicBezTo>
                      <a:pt x="454879" y="1947555"/>
                      <a:pt x="436806" y="1929482"/>
                      <a:pt x="414511" y="1929482"/>
                    </a:cubicBezTo>
                    <a:close/>
                    <a:moveTo>
                      <a:pt x="330075" y="1929482"/>
                    </a:moveTo>
                    <a:cubicBezTo>
                      <a:pt x="307780" y="1929482"/>
                      <a:pt x="289707" y="1947555"/>
                      <a:pt x="289707" y="1969850"/>
                    </a:cubicBezTo>
                    <a:cubicBezTo>
                      <a:pt x="289707" y="1992145"/>
                      <a:pt x="307780" y="2010218"/>
                      <a:pt x="330075" y="2010218"/>
                    </a:cubicBezTo>
                    <a:cubicBezTo>
                      <a:pt x="352370" y="2010218"/>
                      <a:pt x="370443" y="1992145"/>
                      <a:pt x="370443" y="1969850"/>
                    </a:cubicBezTo>
                    <a:cubicBezTo>
                      <a:pt x="370443" y="1947555"/>
                      <a:pt x="352370" y="1929482"/>
                      <a:pt x="330075" y="1929482"/>
                    </a:cubicBezTo>
                    <a:close/>
                    <a:moveTo>
                      <a:pt x="245639" y="1929482"/>
                    </a:moveTo>
                    <a:cubicBezTo>
                      <a:pt x="223344" y="1929482"/>
                      <a:pt x="205271" y="1947555"/>
                      <a:pt x="205271" y="1969850"/>
                    </a:cubicBezTo>
                    <a:cubicBezTo>
                      <a:pt x="205271" y="1992145"/>
                      <a:pt x="223344" y="2010218"/>
                      <a:pt x="245639" y="2010218"/>
                    </a:cubicBezTo>
                    <a:cubicBezTo>
                      <a:pt x="267934" y="2010218"/>
                      <a:pt x="286007" y="1992145"/>
                      <a:pt x="286007" y="1969850"/>
                    </a:cubicBezTo>
                    <a:cubicBezTo>
                      <a:pt x="286007" y="1947555"/>
                      <a:pt x="267934" y="1929482"/>
                      <a:pt x="245639" y="1929482"/>
                    </a:cubicBezTo>
                    <a:close/>
                    <a:moveTo>
                      <a:pt x="161202" y="1929482"/>
                    </a:moveTo>
                    <a:cubicBezTo>
                      <a:pt x="138907" y="1929482"/>
                      <a:pt x="120834" y="1947555"/>
                      <a:pt x="120834" y="1969850"/>
                    </a:cubicBezTo>
                    <a:cubicBezTo>
                      <a:pt x="120834" y="1992145"/>
                      <a:pt x="138907" y="2010218"/>
                      <a:pt x="161202" y="2010218"/>
                    </a:cubicBezTo>
                    <a:cubicBezTo>
                      <a:pt x="183497" y="2010218"/>
                      <a:pt x="201570" y="1992145"/>
                      <a:pt x="201570" y="1969850"/>
                    </a:cubicBezTo>
                    <a:cubicBezTo>
                      <a:pt x="201570" y="1947555"/>
                      <a:pt x="183497" y="1929482"/>
                      <a:pt x="161202" y="1929482"/>
                    </a:cubicBezTo>
                    <a:close/>
                    <a:moveTo>
                      <a:pt x="76766" y="1929482"/>
                    </a:moveTo>
                    <a:cubicBezTo>
                      <a:pt x="54471" y="1929482"/>
                      <a:pt x="36398" y="1947555"/>
                      <a:pt x="36398" y="1969850"/>
                    </a:cubicBezTo>
                    <a:cubicBezTo>
                      <a:pt x="36398" y="1992145"/>
                      <a:pt x="54471" y="2010218"/>
                      <a:pt x="76766" y="2010218"/>
                    </a:cubicBezTo>
                    <a:cubicBezTo>
                      <a:pt x="99061" y="2010218"/>
                      <a:pt x="117134" y="1992145"/>
                      <a:pt x="117134" y="1969850"/>
                    </a:cubicBezTo>
                    <a:cubicBezTo>
                      <a:pt x="117134" y="1947555"/>
                      <a:pt x="99061" y="1929482"/>
                      <a:pt x="76766" y="1929482"/>
                    </a:cubicBezTo>
                    <a:close/>
                    <a:moveTo>
                      <a:pt x="1343312" y="1843433"/>
                    </a:moveTo>
                    <a:cubicBezTo>
                      <a:pt x="1321017" y="1843433"/>
                      <a:pt x="1302944" y="1861506"/>
                      <a:pt x="1302944" y="1883801"/>
                    </a:cubicBezTo>
                    <a:cubicBezTo>
                      <a:pt x="1302944" y="1906096"/>
                      <a:pt x="1321017" y="1924169"/>
                      <a:pt x="1343312" y="1924169"/>
                    </a:cubicBezTo>
                    <a:cubicBezTo>
                      <a:pt x="1365607" y="1924169"/>
                      <a:pt x="1383680" y="1906096"/>
                      <a:pt x="1383680" y="1883801"/>
                    </a:cubicBezTo>
                    <a:cubicBezTo>
                      <a:pt x="1383680" y="1861506"/>
                      <a:pt x="1365607" y="1843433"/>
                      <a:pt x="1343312" y="1843433"/>
                    </a:cubicBezTo>
                    <a:close/>
                    <a:moveTo>
                      <a:pt x="1258874" y="1843433"/>
                    </a:moveTo>
                    <a:cubicBezTo>
                      <a:pt x="1236579" y="1843433"/>
                      <a:pt x="1218506" y="1861506"/>
                      <a:pt x="1218506" y="1883801"/>
                    </a:cubicBezTo>
                    <a:cubicBezTo>
                      <a:pt x="1218506" y="1906096"/>
                      <a:pt x="1236579" y="1924169"/>
                      <a:pt x="1258874" y="1924169"/>
                    </a:cubicBezTo>
                    <a:cubicBezTo>
                      <a:pt x="1281169" y="1924169"/>
                      <a:pt x="1299242" y="1906096"/>
                      <a:pt x="1299242" y="1883801"/>
                    </a:cubicBezTo>
                    <a:cubicBezTo>
                      <a:pt x="1299242" y="1861506"/>
                      <a:pt x="1281169" y="1843433"/>
                      <a:pt x="1258874" y="1843433"/>
                    </a:cubicBezTo>
                    <a:close/>
                    <a:moveTo>
                      <a:pt x="1174438" y="1843433"/>
                    </a:moveTo>
                    <a:cubicBezTo>
                      <a:pt x="1152143" y="1843433"/>
                      <a:pt x="1134070" y="1861506"/>
                      <a:pt x="1134070" y="1883801"/>
                    </a:cubicBezTo>
                    <a:cubicBezTo>
                      <a:pt x="1134070" y="1906096"/>
                      <a:pt x="1152143" y="1924169"/>
                      <a:pt x="1174438" y="1924169"/>
                    </a:cubicBezTo>
                    <a:cubicBezTo>
                      <a:pt x="1196733" y="1924169"/>
                      <a:pt x="1214806" y="1906096"/>
                      <a:pt x="1214806" y="1883801"/>
                    </a:cubicBezTo>
                    <a:cubicBezTo>
                      <a:pt x="1214806" y="1861506"/>
                      <a:pt x="1196733" y="1843433"/>
                      <a:pt x="1174438" y="1843433"/>
                    </a:cubicBezTo>
                    <a:close/>
                    <a:moveTo>
                      <a:pt x="1090002" y="1843433"/>
                    </a:moveTo>
                    <a:cubicBezTo>
                      <a:pt x="1067707" y="1843433"/>
                      <a:pt x="1049634" y="1861506"/>
                      <a:pt x="1049634" y="1883801"/>
                    </a:cubicBezTo>
                    <a:cubicBezTo>
                      <a:pt x="1049634" y="1906096"/>
                      <a:pt x="1067707" y="1924169"/>
                      <a:pt x="1090002" y="1924169"/>
                    </a:cubicBezTo>
                    <a:cubicBezTo>
                      <a:pt x="1112297" y="1924169"/>
                      <a:pt x="1130370" y="1906096"/>
                      <a:pt x="1130370" y="1883801"/>
                    </a:cubicBezTo>
                    <a:cubicBezTo>
                      <a:pt x="1130370" y="1861506"/>
                      <a:pt x="1112297" y="1843433"/>
                      <a:pt x="1090002" y="1843433"/>
                    </a:cubicBezTo>
                    <a:close/>
                    <a:moveTo>
                      <a:pt x="1005565" y="1843433"/>
                    </a:moveTo>
                    <a:cubicBezTo>
                      <a:pt x="983270" y="1843433"/>
                      <a:pt x="965197" y="1861506"/>
                      <a:pt x="965197" y="1883801"/>
                    </a:cubicBezTo>
                    <a:cubicBezTo>
                      <a:pt x="965197" y="1906096"/>
                      <a:pt x="983270" y="1924169"/>
                      <a:pt x="1005565" y="1924169"/>
                    </a:cubicBezTo>
                    <a:cubicBezTo>
                      <a:pt x="1027860" y="1924169"/>
                      <a:pt x="1045933" y="1906096"/>
                      <a:pt x="1045933" y="1883801"/>
                    </a:cubicBezTo>
                    <a:cubicBezTo>
                      <a:pt x="1045933" y="1861506"/>
                      <a:pt x="1027860" y="1843433"/>
                      <a:pt x="1005565" y="1843433"/>
                    </a:cubicBezTo>
                    <a:close/>
                    <a:moveTo>
                      <a:pt x="921129" y="1843433"/>
                    </a:moveTo>
                    <a:cubicBezTo>
                      <a:pt x="898834" y="1843433"/>
                      <a:pt x="880761" y="1861506"/>
                      <a:pt x="880761" y="1883801"/>
                    </a:cubicBezTo>
                    <a:cubicBezTo>
                      <a:pt x="880761" y="1906096"/>
                      <a:pt x="898834" y="1924169"/>
                      <a:pt x="921129" y="1924169"/>
                    </a:cubicBezTo>
                    <a:cubicBezTo>
                      <a:pt x="943424" y="1924169"/>
                      <a:pt x="961497" y="1906096"/>
                      <a:pt x="961497" y="1883801"/>
                    </a:cubicBezTo>
                    <a:cubicBezTo>
                      <a:pt x="961497" y="1861506"/>
                      <a:pt x="943424" y="1843433"/>
                      <a:pt x="921129" y="1843433"/>
                    </a:cubicBezTo>
                    <a:close/>
                    <a:moveTo>
                      <a:pt x="836693" y="1843433"/>
                    </a:moveTo>
                    <a:cubicBezTo>
                      <a:pt x="814398" y="1843433"/>
                      <a:pt x="796325" y="1861506"/>
                      <a:pt x="796325" y="1883801"/>
                    </a:cubicBezTo>
                    <a:cubicBezTo>
                      <a:pt x="796325" y="1906096"/>
                      <a:pt x="814398" y="1924169"/>
                      <a:pt x="836693" y="1924169"/>
                    </a:cubicBezTo>
                    <a:cubicBezTo>
                      <a:pt x="858988" y="1924169"/>
                      <a:pt x="877061" y="1906096"/>
                      <a:pt x="877061" y="1883801"/>
                    </a:cubicBezTo>
                    <a:cubicBezTo>
                      <a:pt x="877061" y="1861506"/>
                      <a:pt x="858988" y="1843433"/>
                      <a:pt x="836693" y="1843433"/>
                    </a:cubicBezTo>
                    <a:close/>
                    <a:moveTo>
                      <a:pt x="752256" y="1843433"/>
                    </a:moveTo>
                    <a:cubicBezTo>
                      <a:pt x="729961" y="1843433"/>
                      <a:pt x="711888" y="1861506"/>
                      <a:pt x="711888" y="1883801"/>
                    </a:cubicBezTo>
                    <a:cubicBezTo>
                      <a:pt x="711888" y="1906096"/>
                      <a:pt x="729961" y="1924169"/>
                      <a:pt x="752256" y="1924169"/>
                    </a:cubicBezTo>
                    <a:cubicBezTo>
                      <a:pt x="774551" y="1924169"/>
                      <a:pt x="792624" y="1906096"/>
                      <a:pt x="792624" y="1883801"/>
                    </a:cubicBezTo>
                    <a:cubicBezTo>
                      <a:pt x="792624" y="1861506"/>
                      <a:pt x="774551" y="1843433"/>
                      <a:pt x="752256" y="1843433"/>
                    </a:cubicBezTo>
                    <a:close/>
                    <a:moveTo>
                      <a:pt x="667820" y="1843433"/>
                    </a:moveTo>
                    <a:cubicBezTo>
                      <a:pt x="645525" y="1843433"/>
                      <a:pt x="627452" y="1861506"/>
                      <a:pt x="627452" y="1883801"/>
                    </a:cubicBezTo>
                    <a:cubicBezTo>
                      <a:pt x="627452" y="1906096"/>
                      <a:pt x="645525" y="1924169"/>
                      <a:pt x="667820" y="1924169"/>
                    </a:cubicBezTo>
                    <a:cubicBezTo>
                      <a:pt x="690115" y="1924169"/>
                      <a:pt x="708188" y="1906096"/>
                      <a:pt x="708188" y="1883801"/>
                    </a:cubicBezTo>
                    <a:cubicBezTo>
                      <a:pt x="708188" y="1861506"/>
                      <a:pt x="690115" y="1843433"/>
                      <a:pt x="667820" y="1843433"/>
                    </a:cubicBezTo>
                    <a:close/>
                    <a:moveTo>
                      <a:pt x="583384" y="1843433"/>
                    </a:moveTo>
                    <a:cubicBezTo>
                      <a:pt x="561089" y="1843433"/>
                      <a:pt x="543016" y="1861506"/>
                      <a:pt x="543016" y="1883801"/>
                    </a:cubicBezTo>
                    <a:cubicBezTo>
                      <a:pt x="543016" y="1906096"/>
                      <a:pt x="561089" y="1924169"/>
                      <a:pt x="583384" y="1924169"/>
                    </a:cubicBezTo>
                    <a:cubicBezTo>
                      <a:pt x="605679" y="1924169"/>
                      <a:pt x="623752" y="1906096"/>
                      <a:pt x="623752" y="1883801"/>
                    </a:cubicBezTo>
                    <a:cubicBezTo>
                      <a:pt x="623752" y="1861506"/>
                      <a:pt x="605679" y="1843433"/>
                      <a:pt x="583384" y="1843433"/>
                    </a:cubicBezTo>
                    <a:close/>
                    <a:moveTo>
                      <a:pt x="498947" y="1843433"/>
                    </a:moveTo>
                    <a:cubicBezTo>
                      <a:pt x="476652" y="1843433"/>
                      <a:pt x="458579" y="1861506"/>
                      <a:pt x="458579" y="1883801"/>
                    </a:cubicBezTo>
                    <a:cubicBezTo>
                      <a:pt x="458579" y="1906096"/>
                      <a:pt x="476652" y="1924169"/>
                      <a:pt x="498947" y="1924169"/>
                    </a:cubicBezTo>
                    <a:cubicBezTo>
                      <a:pt x="521242" y="1924169"/>
                      <a:pt x="539315" y="1906096"/>
                      <a:pt x="539315" y="1883801"/>
                    </a:cubicBezTo>
                    <a:cubicBezTo>
                      <a:pt x="539315" y="1861506"/>
                      <a:pt x="521242" y="1843433"/>
                      <a:pt x="498947" y="1843433"/>
                    </a:cubicBezTo>
                    <a:close/>
                    <a:moveTo>
                      <a:pt x="414511" y="1843433"/>
                    </a:moveTo>
                    <a:cubicBezTo>
                      <a:pt x="392216" y="1843433"/>
                      <a:pt x="374143" y="1861506"/>
                      <a:pt x="374143" y="1883801"/>
                    </a:cubicBezTo>
                    <a:cubicBezTo>
                      <a:pt x="374143" y="1906096"/>
                      <a:pt x="392216" y="1924169"/>
                      <a:pt x="414511" y="1924169"/>
                    </a:cubicBezTo>
                    <a:cubicBezTo>
                      <a:pt x="436806" y="1924169"/>
                      <a:pt x="454879" y="1906096"/>
                      <a:pt x="454879" y="1883801"/>
                    </a:cubicBezTo>
                    <a:cubicBezTo>
                      <a:pt x="454879" y="1861506"/>
                      <a:pt x="436806" y="1843433"/>
                      <a:pt x="414511" y="1843433"/>
                    </a:cubicBezTo>
                    <a:close/>
                    <a:moveTo>
                      <a:pt x="330075" y="1843433"/>
                    </a:moveTo>
                    <a:cubicBezTo>
                      <a:pt x="307780" y="1843433"/>
                      <a:pt x="289707" y="1861506"/>
                      <a:pt x="289707" y="1883801"/>
                    </a:cubicBezTo>
                    <a:cubicBezTo>
                      <a:pt x="289707" y="1906096"/>
                      <a:pt x="307780" y="1924169"/>
                      <a:pt x="330075" y="1924169"/>
                    </a:cubicBezTo>
                    <a:cubicBezTo>
                      <a:pt x="352370" y="1924169"/>
                      <a:pt x="370443" y="1906096"/>
                      <a:pt x="370443" y="1883801"/>
                    </a:cubicBezTo>
                    <a:cubicBezTo>
                      <a:pt x="370443" y="1861506"/>
                      <a:pt x="352370" y="1843433"/>
                      <a:pt x="330075" y="1843433"/>
                    </a:cubicBezTo>
                    <a:close/>
                    <a:moveTo>
                      <a:pt x="245639" y="1843433"/>
                    </a:moveTo>
                    <a:cubicBezTo>
                      <a:pt x="223344" y="1843433"/>
                      <a:pt x="205271" y="1861506"/>
                      <a:pt x="205271" y="1883801"/>
                    </a:cubicBezTo>
                    <a:cubicBezTo>
                      <a:pt x="205271" y="1906096"/>
                      <a:pt x="223344" y="1924169"/>
                      <a:pt x="245639" y="1924169"/>
                    </a:cubicBezTo>
                    <a:cubicBezTo>
                      <a:pt x="267934" y="1924169"/>
                      <a:pt x="286007" y="1906096"/>
                      <a:pt x="286007" y="1883801"/>
                    </a:cubicBezTo>
                    <a:cubicBezTo>
                      <a:pt x="286007" y="1861506"/>
                      <a:pt x="267934" y="1843433"/>
                      <a:pt x="245639" y="1843433"/>
                    </a:cubicBezTo>
                    <a:close/>
                    <a:moveTo>
                      <a:pt x="161202" y="1843433"/>
                    </a:moveTo>
                    <a:cubicBezTo>
                      <a:pt x="138907" y="1843433"/>
                      <a:pt x="120834" y="1861506"/>
                      <a:pt x="120834" y="1883801"/>
                    </a:cubicBezTo>
                    <a:cubicBezTo>
                      <a:pt x="120834" y="1906096"/>
                      <a:pt x="138907" y="1924169"/>
                      <a:pt x="161202" y="1924169"/>
                    </a:cubicBezTo>
                    <a:cubicBezTo>
                      <a:pt x="183497" y="1924169"/>
                      <a:pt x="201570" y="1906096"/>
                      <a:pt x="201570" y="1883801"/>
                    </a:cubicBezTo>
                    <a:cubicBezTo>
                      <a:pt x="201570" y="1861506"/>
                      <a:pt x="183497" y="1843433"/>
                      <a:pt x="161202" y="1843433"/>
                    </a:cubicBezTo>
                    <a:close/>
                    <a:moveTo>
                      <a:pt x="76766" y="1843433"/>
                    </a:moveTo>
                    <a:cubicBezTo>
                      <a:pt x="54471" y="1843433"/>
                      <a:pt x="36398" y="1861506"/>
                      <a:pt x="36398" y="1883801"/>
                    </a:cubicBezTo>
                    <a:cubicBezTo>
                      <a:pt x="36398" y="1906096"/>
                      <a:pt x="54471" y="1924169"/>
                      <a:pt x="76766" y="1924169"/>
                    </a:cubicBezTo>
                    <a:cubicBezTo>
                      <a:pt x="99061" y="1924169"/>
                      <a:pt x="117134" y="1906096"/>
                      <a:pt x="117134" y="1883801"/>
                    </a:cubicBezTo>
                    <a:cubicBezTo>
                      <a:pt x="117134" y="1861506"/>
                      <a:pt x="99061" y="1843433"/>
                      <a:pt x="76766" y="1843433"/>
                    </a:cubicBezTo>
                    <a:close/>
                    <a:moveTo>
                      <a:pt x="1343312" y="1757383"/>
                    </a:moveTo>
                    <a:cubicBezTo>
                      <a:pt x="1321017" y="1757383"/>
                      <a:pt x="1302944" y="1775456"/>
                      <a:pt x="1302944" y="1797751"/>
                    </a:cubicBezTo>
                    <a:cubicBezTo>
                      <a:pt x="1302944" y="1820046"/>
                      <a:pt x="1321017" y="1838119"/>
                      <a:pt x="1343312" y="1838119"/>
                    </a:cubicBezTo>
                    <a:cubicBezTo>
                      <a:pt x="1365607" y="1838119"/>
                      <a:pt x="1383680" y="1820046"/>
                      <a:pt x="1383680" y="1797751"/>
                    </a:cubicBezTo>
                    <a:cubicBezTo>
                      <a:pt x="1383680" y="1775456"/>
                      <a:pt x="1365607" y="1757383"/>
                      <a:pt x="1343312" y="1757383"/>
                    </a:cubicBezTo>
                    <a:close/>
                    <a:moveTo>
                      <a:pt x="1258874" y="1757383"/>
                    </a:moveTo>
                    <a:cubicBezTo>
                      <a:pt x="1236579" y="1757383"/>
                      <a:pt x="1218506" y="1775456"/>
                      <a:pt x="1218506" y="1797751"/>
                    </a:cubicBezTo>
                    <a:cubicBezTo>
                      <a:pt x="1218506" y="1820046"/>
                      <a:pt x="1236579" y="1838119"/>
                      <a:pt x="1258874" y="1838119"/>
                    </a:cubicBezTo>
                    <a:cubicBezTo>
                      <a:pt x="1281169" y="1838119"/>
                      <a:pt x="1299242" y="1820046"/>
                      <a:pt x="1299242" y="1797751"/>
                    </a:cubicBezTo>
                    <a:cubicBezTo>
                      <a:pt x="1299242" y="1775456"/>
                      <a:pt x="1281169" y="1757383"/>
                      <a:pt x="1258874" y="1757383"/>
                    </a:cubicBezTo>
                    <a:close/>
                    <a:moveTo>
                      <a:pt x="1174438" y="1757383"/>
                    </a:moveTo>
                    <a:cubicBezTo>
                      <a:pt x="1152143" y="1757383"/>
                      <a:pt x="1134070" y="1775456"/>
                      <a:pt x="1134070" y="1797751"/>
                    </a:cubicBezTo>
                    <a:cubicBezTo>
                      <a:pt x="1134070" y="1820046"/>
                      <a:pt x="1152143" y="1838119"/>
                      <a:pt x="1174438" y="1838119"/>
                    </a:cubicBezTo>
                    <a:cubicBezTo>
                      <a:pt x="1196733" y="1838119"/>
                      <a:pt x="1214806" y="1820046"/>
                      <a:pt x="1214806" y="1797751"/>
                    </a:cubicBezTo>
                    <a:cubicBezTo>
                      <a:pt x="1214806" y="1775456"/>
                      <a:pt x="1196733" y="1757383"/>
                      <a:pt x="1174438" y="1757383"/>
                    </a:cubicBezTo>
                    <a:close/>
                    <a:moveTo>
                      <a:pt x="1090002" y="1757383"/>
                    </a:moveTo>
                    <a:cubicBezTo>
                      <a:pt x="1067707" y="1757383"/>
                      <a:pt x="1049634" y="1775456"/>
                      <a:pt x="1049634" y="1797751"/>
                    </a:cubicBezTo>
                    <a:cubicBezTo>
                      <a:pt x="1049634" y="1820046"/>
                      <a:pt x="1067707" y="1838119"/>
                      <a:pt x="1090002" y="1838119"/>
                    </a:cubicBezTo>
                    <a:cubicBezTo>
                      <a:pt x="1112297" y="1838119"/>
                      <a:pt x="1130370" y="1820046"/>
                      <a:pt x="1130370" y="1797751"/>
                    </a:cubicBezTo>
                    <a:cubicBezTo>
                      <a:pt x="1130370" y="1775456"/>
                      <a:pt x="1112297" y="1757383"/>
                      <a:pt x="1090002" y="1757383"/>
                    </a:cubicBezTo>
                    <a:close/>
                    <a:moveTo>
                      <a:pt x="1005565" y="1757383"/>
                    </a:moveTo>
                    <a:cubicBezTo>
                      <a:pt x="983270" y="1757383"/>
                      <a:pt x="965197" y="1775456"/>
                      <a:pt x="965197" y="1797751"/>
                    </a:cubicBezTo>
                    <a:cubicBezTo>
                      <a:pt x="965197" y="1820046"/>
                      <a:pt x="983270" y="1838119"/>
                      <a:pt x="1005565" y="1838119"/>
                    </a:cubicBezTo>
                    <a:cubicBezTo>
                      <a:pt x="1027860" y="1838119"/>
                      <a:pt x="1045933" y="1820046"/>
                      <a:pt x="1045933" y="1797751"/>
                    </a:cubicBezTo>
                    <a:cubicBezTo>
                      <a:pt x="1045933" y="1775456"/>
                      <a:pt x="1027860" y="1757383"/>
                      <a:pt x="1005565" y="1757383"/>
                    </a:cubicBezTo>
                    <a:close/>
                    <a:moveTo>
                      <a:pt x="921129" y="1757383"/>
                    </a:moveTo>
                    <a:cubicBezTo>
                      <a:pt x="898834" y="1757383"/>
                      <a:pt x="880761" y="1775456"/>
                      <a:pt x="880761" y="1797751"/>
                    </a:cubicBezTo>
                    <a:cubicBezTo>
                      <a:pt x="880761" y="1820046"/>
                      <a:pt x="898834" y="1838119"/>
                      <a:pt x="921129" y="1838119"/>
                    </a:cubicBezTo>
                    <a:cubicBezTo>
                      <a:pt x="943424" y="1838119"/>
                      <a:pt x="961497" y="1820046"/>
                      <a:pt x="961497" y="1797751"/>
                    </a:cubicBezTo>
                    <a:cubicBezTo>
                      <a:pt x="961497" y="1775456"/>
                      <a:pt x="943424" y="1757383"/>
                      <a:pt x="921129" y="1757383"/>
                    </a:cubicBezTo>
                    <a:close/>
                    <a:moveTo>
                      <a:pt x="836693" y="1757383"/>
                    </a:moveTo>
                    <a:cubicBezTo>
                      <a:pt x="814398" y="1757383"/>
                      <a:pt x="796325" y="1775456"/>
                      <a:pt x="796325" y="1797751"/>
                    </a:cubicBezTo>
                    <a:cubicBezTo>
                      <a:pt x="796325" y="1820046"/>
                      <a:pt x="814398" y="1838119"/>
                      <a:pt x="836693" y="1838119"/>
                    </a:cubicBezTo>
                    <a:cubicBezTo>
                      <a:pt x="858988" y="1838119"/>
                      <a:pt x="877061" y="1820046"/>
                      <a:pt x="877061" y="1797751"/>
                    </a:cubicBezTo>
                    <a:cubicBezTo>
                      <a:pt x="877061" y="1775456"/>
                      <a:pt x="858988" y="1757383"/>
                      <a:pt x="836693" y="1757383"/>
                    </a:cubicBezTo>
                    <a:close/>
                    <a:moveTo>
                      <a:pt x="752256" y="1757383"/>
                    </a:moveTo>
                    <a:cubicBezTo>
                      <a:pt x="729961" y="1757383"/>
                      <a:pt x="711888" y="1775456"/>
                      <a:pt x="711888" y="1797751"/>
                    </a:cubicBezTo>
                    <a:cubicBezTo>
                      <a:pt x="711888" y="1820046"/>
                      <a:pt x="729961" y="1838119"/>
                      <a:pt x="752256" y="1838119"/>
                    </a:cubicBezTo>
                    <a:cubicBezTo>
                      <a:pt x="774551" y="1838119"/>
                      <a:pt x="792624" y="1820046"/>
                      <a:pt x="792624" y="1797751"/>
                    </a:cubicBezTo>
                    <a:cubicBezTo>
                      <a:pt x="792624" y="1775456"/>
                      <a:pt x="774551" y="1757383"/>
                      <a:pt x="752256" y="1757383"/>
                    </a:cubicBezTo>
                    <a:close/>
                    <a:moveTo>
                      <a:pt x="667820" y="1757383"/>
                    </a:moveTo>
                    <a:cubicBezTo>
                      <a:pt x="645525" y="1757383"/>
                      <a:pt x="627452" y="1775456"/>
                      <a:pt x="627452" y="1797751"/>
                    </a:cubicBezTo>
                    <a:cubicBezTo>
                      <a:pt x="627452" y="1820046"/>
                      <a:pt x="645525" y="1838119"/>
                      <a:pt x="667820" y="1838119"/>
                    </a:cubicBezTo>
                    <a:cubicBezTo>
                      <a:pt x="690115" y="1838119"/>
                      <a:pt x="708188" y="1820046"/>
                      <a:pt x="708188" y="1797751"/>
                    </a:cubicBezTo>
                    <a:cubicBezTo>
                      <a:pt x="708188" y="1775456"/>
                      <a:pt x="690115" y="1757383"/>
                      <a:pt x="667820" y="1757383"/>
                    </a:cubicBezTo>
                    <a:close/>
                    <a:moveTo>
                      <a:pt x="583384" y="1757383"/>
                    </a:moveTo>
                    <a:cubicBezTo>
                      <a:pt x="561089" y="1757383"/>
                      <a:pt x="543016" y="1775456"/>
                      <a:pt x="543016" y="1797751"/>
                    </a:cubicBezTo>
                    <a:cubicBezTo>
                      <a:pt x="543016" y="1820046"/>
                      <a:pt x="561089" y="1838119"/>
                      <a:pt x="583384" y="1838119"/>
                    </a:cubicBezTo>
                    <a:cubicBezTo>
                      <a:pt x="605679" y="1838119"/>
                      <a:pt x="623752" y="1820046"/>
                      <a:pt x="623752" y="1797751"/>
                    </a:cubicBezTo>
                    <a:cubicBezTo>
                      <a:pt x="623752" y="1775456"/>
                      <a:pt x="605679" y="1757383"/>
                      <a:pt x="583384" y="1757383"/>
                    </a:cubicBezTo>
                    <a:close/>
                    <a:moveTo>
                      <a:pt x="498947" y="1757383"/>
                    </a:moveTo>
                    <a:cubicBezTo>
                      <a:pt x="476652" y="1757383"/>
                      <a:pt x="458579" y="1775456"/>
                      <a:pt x="458579" y="1797751"/>
                    </a:cubicBezTo>
                    <a:cubicBezTo>
                      <a:pt x="458579" y="1820046"/>
                      <a:pt x="476652" y="1838119"/>
                      <a:pt x="498947" y="1838119"/>
                    </a:cubicBezTo>
                    <a:cubicBezTo>
                      <a:pt x="521242" y="1838119"/>
                      <a:pt x="539315" y="1820046"/>
                      <a:pt x="539315" y="1797751"/>
                    </a:cubicBezTo>
                    <a:cubicBezTo>
                      <a:pt x="539315" y="1775456"/>
                      <a:pt x="521242" y="1757383"/>
                      <a:pt x="498947" y="1757383"/>
                    </a:cubicBezTo>
                    <a:close/>
                    <a:moveTo>
                      <a:pt x="414511" y="1757383"/>
                    </a:moveTo>
                    <a:cubicBezTo>
                      <a:pt x="392216" y="1757383"/>
                      <a:pt x="374143" y="1775456"/>
                      <a:pt x="374143" y="1797751"/>
                    </a:cubicBezTo>
                    <a:cubicBezTo>
                      <a:pt x="374143" y="1820046"/>
                      <a:pt x="392216" y="1838119"/>
                      <a:pt x="414511" y="1838119"/>
                    </a:cubicBezTo>
                    <a:cubicBezTo>
                      <a:pt x="436806" y="1838119"/>
                      <a:pt x="454879" y="1820046"/>
                      <a:pt x="454879" y="1797751"/>
                    </a:cubicBezTo>
                    <a:cubicBezTo>
                      <a:pt x="454879" y="1775456"/>
                      <a:pt x="436806" y="1757383"/>
                      <a:pt x="414511" y="1757383"/>
                    </a:cubicBezTo>
                    <a:close/>
                    <a:moveTo>
                      <a:pt x="330075" y="1757383"/>
                    </a:moveTo>
                    <a:cubicBezTo>
                      <a:pt x="307780" y="1757383"/>
                      <a:pt x="289707" y="1775456"/>
                      <a:pt x="289707" y="1797751"/>
                    </a:cubicBezTo>
                    <a:cubicBezTo>
                      <a:pt x="289707" y="1820046"/>
                      <a:pt x="307780" y="1838119"/>
                      <a:pt x="330075" y="1838119"/>
                    </a:cubicBezTo>
                    <a:cubicBezTo>
                      <a:pt x="352370" y="1838119"/>
                      <a:pt x="370443" y="1820046"/>
                      <a:pt x="370443" y="1797751"/>
                    </a:cubicBezTo>
                    <a:cubicBezTo>
                      <a:pt x="370443" y="1775456"/>
                      <a:pt x="352370" y="1757383"/>
                      <a:pt x="330075" y="1757383"/>
                    </a:cubicBezTo>
                    <a:close/>
                    <a:moveTo>
                      <a:pt x="245639" y="1757383"/>
                    </a:moveTo>
                    <a:cubicBezTo>
                      <a:pt x="223344" y="1757383"/>
                      <a:pt x="205271" y="1775456"/>
                      <a:pt x="205271" y="1797751"/>
                    </a:cubicBezTo>
                    <a:cubicBezTo>
                      <a:pt x="205271" y="1820046"/>
                      <a:pt x="223344" y="1838119"/>
                      <a:pt x="245639" y="1838119"/>
                    </a:cubicBezTo>
                    <a:cubicBezTo>
                      <a:pt x="267934" y="1838119"/>
                      <a:pt x="286007" y="1820046"/>
                      <a:pt x="286007" y="1797751"/>
                    </a:cubicBezTo>
                    <a:cubicBezTo>
                      <a:pt x="286007" y="1775456"/>
                      <a:pt x="267934" y="1757383"/>
                      <a:pt x="245639" y="1757383"/>
                    </a:cubicBezTo>
                    <a:close/>
                    <a:moveTo>
                      <a:pt x="161202" y="1757383"/>
                    </a:moveTo>
                    <a:cubicBezTo>
                      <a:pt x="138907" y="1757383"/>
                      <a:pt x="120834" y="1775456"/>
                      <a:pt x="120834" y="1797751"/>
                    </a:cubicBezTo>
                    <a:cubicBezTo>
                      <a:pt x="120834" y="1820046"/>
                      <a:pt x="138907" y="1838119"/>
                      <a:pt x="161202" y="1838119"/>
                    </a:cubicBezTo>
                    <a:cubicBezTo>
                      <a:pt x="183497" y="1838119"/>
                      <a:pt x="201570" y="1820046"/>
                      <a:pt x="201570" y="1797751"/>
                    </a:cubicBezTo>
                    <a:cubicBezTo>
                      <a:pt x="201570" y="1775456"/>
                      <a:pt x="183497" y="1757383"/>
                      <a:pt x="161202" y="1757383"/>
                    </a:cubicBezTo>
                    <a:close/>
                    <a:moveTo>
                      <a:pt x="76766" y="1757383"/>
                    </a:moveTo>
                    <a:cubicBezTo>
                      <a:pt x="54471" y="1757383"/>
                      <a:pt x="36398" y="1775456"/>
                      <a:pt x="36398" y="1797751"/>
                    </a:cubicBezTo>
                    <a:cubicBezTo>
                      <a:pt x="36398" y="1820046"/>
                      <a:pt x="54471" y="1838119"/>
                      <a:pt x="76766" y="1838119"/>
                    </a:cubicBezTo>
                    <a:cubicBezTo>
                      <a:pt x="99061" y="1838119"/>
                      <a:pt x="117134" y="1820046"/>
                      <a:pt x="117134" y="1797751"/>
                    </a:cubicBezTo>
                    <a:cubicBezTo>
                      <a:pt x="117134" y="1775456"/>
                      <a:pt x="99061" y="1757383"/>
                      <a:pt x="76766" y="1757383"/>
                    </a:cubicBezTo>
                    <a:close/>
                    <a:moveTo>
                      <a:pt x="1343312" y="1671334"/>
                    </a:moveTo>
                    <a:cubicBezTo>
                      <a:pt x="1321017" y="1671334"/>
                      <a:pt x="1302944" y="1689407"/>
                      <a:pt x="1302944" y="1711702"/>
                    </a:cubicBezTo>
                    <a:cubicBezTo>
                      <a:pt x="1302944" y="1733997"/>
                      <a:pt x="1321017" y="1752070"/>
                      <a:pt x="1343312" y="1752070"/>
                    </a:cubicBezTo>
                    <a:cubicBezTo>
                      <a:pt x="1365607" y="1752070"/>
                      <a:pt x="1383680" y="1733997"/>
                      <a:pt x="1383680" y="1711702"/>
                    </a:cubicBezTo>
                    <a:cubicBezTo>
                      <a:pt x="1383680" y="1689407"/>
                      <a:pt x="1365607" y="1671334"/>
                      <a:pt x="1343312" y="1671334"/>
                    </a:cubicBezTo>
                    <a:close/>
                    <a:moveTo>
                      <a:pt x="1258874" y="1671334"/>
                    </a:moveTo>
                    <a:cubicBezTo>
                      <a:pt x="1236579" y="1671334"/>
                      <a:pt x="1218506" y="1689407"/>
                      <a:pt x="1218506" y="1711702"/>
                    </a:cubicBezTo>
                    <a:cubicBezTo>
                      <a:pt x="1218506" y="1733997"/>
                      <a:pt x="1236579" y="1752070"/>
                      <a:pt x="1258874" y="1752070"/>
                    </a:cubicBezTo>
                    <a:cubicBezTo>
                      <a:pt x="1281169" y="1752070"/>
                      <a:pt x="1299242" y="1733997"/>
                      <a:pt x="1299242" y="1711702"/>
                    </a:cubicBezTo>
                    <a:cubicBezTo>
                      <a:pt x="1299242" y="1689407"/>
                      <a:pt x="1281169" y="1671334"/>
                      <a:pt x="1258874" y="1671334"/>
                    </a:cubicBezTo>
                    <a:close/>
                    <a:moveTo>
                      <a:pt x="1174438" y="1671334"/>
                    </a:moveTo>
                    <a:cubicBezTo>
                      <a:pt x="1152143" y="1671334"/>
                      <a:pt x="1134070" y="1689407"/>
                      <a:pt x="1134070" y="1711702"/>
                    </a:cubicBezTo>
                    <a:cubicBezTo>
                      <a:pt x="1134070" y="1733997"/>
                      <a:pt x="1152143" y="1752070"/>
                      <a:pt x="1174438" y="1752070"/>
                    </a:cubicBezTo>
                    <a:cubicBezTo>
                      <a:pt x="1196733" y="1752070"/>
                      <a:pt x="1214806" y="1733997"/>
                      <a:pt x="1214806" y="1711702"/>
                    </a:cubicBezTo>
                    <a:cubicBezTo>
                      <a:pt x="1214806" y="1689407"/>
                      <a:pt x="1196733" y="1671334"/>
                      <a:pt x="1174438" y="1671334"/>
                    </a:cubicBezTo>
                    <a:close/>
                    <a:moveTo>
                      <a:pt x="1090002" y="1671334"/>
                    </a:moveTo>
                    <a:cubicBezTo>
                      <a:pt x="1067707" y="1671334"/>
                      <a:pt x="1049634" y="1689407"/>
                      <a:pt x="1049634" y="1711702"/>
                    </a:cubicBezTo>
                    <a:cubicBezTo>
                      <a:pt x="1049634" y="1733997"/>
                      <a:pt x="1067707" y="1752070"/>
                      <a:pt x="1090002" y="1752070"/>
                    </a:cubicBezTo>
                    <a:cubicBezTo>
                      <a:pt x="1112297" y="1752070"/>
                      <a:pt x="1130370" y="1733997"/>
                      <a:pt x="1130370" y="1711702"/>
                    </a:cubicBezTo>
                    <a:cubicBezTo>
                      <a:pt x="1130370" y="1689407"/>
                      <a:pt x="1112297" y="1671334"/>
                      <a:pt x="1090002" y="1671334"/>
                    </a:cubicBezTo>
                    <a:close/>
                    <a:moveTo>
                      <a:pt x="1005565" y="1671334"/>
                    </a:moveTo>
                    <a:cubicBezTo>
                      <a:pt x="983270" y="1671334"/>
                      <a:pt x="965197" y="1689407"/>
                      <a:pt x="965197" y="1711702"/>
                    </a:cubicBezTo>
                    <a:cubicBezTo>
                      <a:pt x="965197" y="1733997"/>
                      <a:pt x="983270" y="1752070"/>
                      <a:pt x="1005565" y="1752070"/>
                    </a:cubicBezTo>
                    <a:cubicBezTo>
                      <a:pt x="1027860" y="1752070"/>
                      <a:pt x="1045933" y="1733997"/>
                      <a:pt x="1045933" y="1711702"/>
                    </a:cubicBezTo>
                    <a:cubicBezTo>
                      <a:pt x="1045933" y="1689407"/>
                      <a:pt x="1027860" y="1671334"/>
                      <a:pt x="1005565" y="1671334"/>
                    </a:cubicBezTo>
                    <a:close/>
                    <a:moveTo>
                      <a:pt x="921129" y="1671334"/>
                    </a:moveTo>
                    <a:cubicBezTo>
                      <a:pt x="898834" y="1671334"/>
                      <a:pt x="880761" y="1689407"/>
                      <a:pt x="880761" y="1711702"/>
                    </a:cubicBezTo>
                    <a:cubicBezTo>
                      <a:pt x="880761" y="1733997"/>
                      <a:pt x="898834" y="1752070"/>
                      <a:pt x="921129" y="1752070"/>
                    </a:cubicBezTo>
                    <a:cubicBezTo>
                      <a:pt x="943424" y="1752070"/>
                      <a:pt x="961497" y="1733997"/>
                      <a:pt x="961497" y="1711702"/>
                    </a:cubicBezTo>
                    <a:cubicBezTo>
                      <a:pt x="961497" y="1689407"/>
                      <a:pt x="943424" y="1671334"/>
                      <a:pt x="921129" y="1671334"/>
                    </a:cubicBezTo>
                    <a:close/>
                    <a:moveTo>
                      <a:pt x="836693" y="1671334"/>
                    </a:moveTo>
                    <a:cubicBezTo>
                      <a:pt x="814398" y="1671334"/>
                      <a:pt x="796325" y="1689407"/>
                      <a:pt x="796325" y="1711702"/>
                    </a:cubicBezTo>
                    <a:cubicBezTo>
                      <a:pt x="796325" y="1733997"/>
                      <a:pt x="814398" y="1752070"/>
                      <a:pt x="836693" y="1752070"/>
                    </a:cubicBezTo>
                    <a:cubicBezTo>
                      <a:pt x="858988" y="1752070"/>
                      <a:pt x="877061" y="1733997"/>
                      <a:pt x="877061" y="1711702"/>
                    </a:cubicBezTo>
                    <a:cubicBezTo>
                      <a:pt x="877061" y="1689407"/>
                      <a:pt x="858988" y="1671334"/>
                      <a:pt x="836693" y="1671334"/>
                    </a:cubicBezTo>
                    <a:close/>
                    <a:moveTo>
                      <a:pt x="752256" y="1671334"/>
                    </a:moveTo>
                    <a:cubicBezTo>
                      <a:pt x="729961" y="1671334"/>
                      <a:pt x="711888" y="1689407"/>
                      <a:pt x="711888" y="1711702"/>
                    </a:cubicBezTo>
                    <a:cubicBezTo>
                      <a:pt x="711888" y="1733997"/>
                      <a:pt x="729961" y="1752070"/>
                      <a:pt x="752256" y="1752070"/>
                    </a:cubicBezTo>
                    <a:cubicBezTo>
                      <a:pt x="774551" y="1752070"/>
                      <a:pt x="792624" y="1733997"/>
                      <a:pt x="792624" y="1711702"/>
                    </a:cubicBezTo>
                    <a:cubicBezTo>
                      <a:pt x="792624" y="1689407"/>
                      <a:pt x="774551" y="1671334"/>
                      <a:pt x="752256" y="1671334"/>
                    </a:cubicBezTo>
                    <a:close/>
                    <a:moveTo>
                      <a:pt x="667820" y="1671334"/>
                    </a:moveTo>
                    <a:cubicBezTo>
                      <a:pt x="645525" y="1671334"/>
                      <a:pt x="627452" y="1689407"/>
                      <a:pt x="627452" y="1711702"/>
                    </a:cubicBezTo>
                    <a:cubicBezTo>
                      <a:pt x="627452" y="1733997"/>
                      <a:pt x="645525" y="1752070"/>
                      <a:pt x="667820" y="1752070"/>
                    </a:cubicBezTo>
                    <a:cubicBezTo>
                      <a:pt x="690115" y="1752070"/>
                      <a:pt x="708188" y="1733997"/>
                      <a:pt x="708188" y="1711702"/>
                    </a:cubicBezTo>
                    <a:cubicBezTo>
                      <a:pt x="708188" y="1689407"/>
                      <a:pt x="690115" y="1671334"/>
                      <a:pt x="667820" y="1671334"/>
                    </a:cubicBezTo>
                    <a:close/>
                    <a:moveTo>
                      <a:pt x="583384" y="1671334"/>
                    </a:moveTo>
                    <a:cubicBezTo>
                      <a:pt x="561089" y="1671334"/>
                      <a:pt x="543016" y="1689407"/>
                      <a:pt x="543016" y="1711702"/>
                    </a:cubicBezTo>
                    <a:cubicBezTo>
                      <a:pt x="543016" y="1733997"/>
                      <a:pt x="561089" y="1752070"/>
                      <a:pt x="583384" y="1752070"/>
                    </a:cubicBezTo>
                    <a:cubicBezTo>
                      <a:pt x="605679" y="1752070"/>
                      <a:pt x="623752" y="1733997"/>
                      <a:pt x="623752" y="1711702"/>
                    </a:cubicBezTo>
                    <a:cubicBezTo>
                      <a:pt x="623752" y="1689407"/>
                      <a:pt x="605679" y="1671334"/>
                      <a:pt x="583384" y="1671334"/>
                    </a:cubicBezTo>
                    <a:close/>
                    <a:moveTo>
                      <a:pt x="498947" y="1671334"/>
                    </a:moveTo>
                    <a:cubicBezTo>
                      <a:pt x="476652" y="1671334"/>
                      <a:pt x="458579" y="1689407"/>
                      <a:pt x="458579" y="1711702"/>
                    </a:cubicBezTo>
                    <a:cubicBezTo>
                      <a:pt x="458579" y="1733997"/>
                      <a:pt x="476652" y="1752070"/>
                      <a:pt x="498947" y="1752070"/>
                    </a:cubicBezTo>
                    <a:cubicBezTo>
                      <a:pt x="521242" y="1752070"/>
                      <a:pt x="539315" y="1733997"/>
                      <a:pt x="539315" y="1711702"/>
                    </a:cubicBezTo>
                    <a:cubicBezTo>
                      <a:pt x="539315" y="1689407"/>
                      <a:pt x="521242" y="1671334"/>
                      <a:pt x="498947" y="1671334"/>
                    </a:cubicBezTo>
                    <a:close/>
                    <a:moveTo>
                      <a:pt x="414511" y="1671334"/>
                    </a:moveTo>
                    <a:cubicBezTo>
                      <a:pt x="392216" y="1671334"/>
                      <a:pt x="374143" y="1689407"/>
                      <a:pt x="374143" y="1711702"/>
                    </a:cubicBezTo>
                    <a:cubicBezTo>
                      <a:pt x="374143" y="1733997"/>
                      <a:pt x="392216" y="1752070"/>
                      <a:pt x="414511" y="1752070"/>
                    </a:cubicBezTo>
                    <a:cubicBezTo>
                      <a:pt x="436806" y="1752070"/>
                      <a:pt x="454879" y="1733997"/>
                      <a:pt x="454879" y="1711702"/>
                    </a:cubicBezTo>
                    <a:cubicBezTo>
                      <a:pt x="454879" y="1689407"/>
                      <a:pt x="436806" y="1671334"/>
                      <a:pt x="414511" y="1671334"/>
                    </a:cubicBezTo>
                    <a:close/>
                    <a:moveTo>
                      <a:pt x="330075" y="1671334"/>
                    </a:moveTo>
                    <a:cubicBezTo>
                      <a:pt x="307780" y="1671334"/>
                      <a:pt x="289707" y="1689407"/>
                      <a:pt x="289707" y="1711702"/>
                    </a:cubicBezTo>
                    <a:cubicBezTo>
                      <a:pt x="289707" y="1733997"/>
                      <a:pt x="307780" y="1752070"/>
                      <a:pt x="330075" y="1752070"/>
                    </a:cubicBezTo>
                    <a:cubicBezTo>
                      <a:pt x="352370" y="1752070"/>
                      <a:pt x="370443" y="1733997"/>
                      <a:pt x="370443" y="1711702"/>
                    </a:cubicBezTo>
                    <a:cubicBezTo>
                      <a:pt x="370443" y="1689407"/>
                      <a:pt x="352370" y="1671334"/>
                      <a:pt x="330075" y="1671334"/>
                    </a:cubicBezTo>
                    <a:close/>
                    <a:moveTo>
                      <a:pt x="245639" y="1671334"/>
                    </a:moveTo>
                    <a:cubicBezTo>
                      <a:pt x="223344" y="1671334"/>
                      <a:pt x="205271" y="1689407"/>
                      <a:pt x="205271" y="1711702"/>
                    </a:cubicBezTo>
                    <a:cubicBezTo>
                      <a:pt x="205271" y="1733997"/>
                      <a:pt x="223344" y="1752070"/>
                      <a:pt x="245639" y="1752070"/>
                    </a:cubicBezTo>
                    <a:cubicBezTo>
                      <a:pt x="267934" y="1752070"/>
                      <a:pt x="286007" y="1733997"/>
                      <a:pt x="286007" y="1711702"/>
                    </a:cubicBezTo>
                    <a:cubicBezTo>
                      <a:pt x="286007" y="1689407"/>
                      <a:pt x="267934" y="1671334"/>
                      <a:pt x="245639" y="1671334"/>
                    </a:cubicBezTo>
                    <a:close/>
                    <a:moveTo>
                      <a:pt x="161202" y="1671334"/>
                    </a:moveTo>
                    <a:cubicBezTo>
                      <a:pt x="138907" y="1671334"/>
                      <a:pt x="120834" y="1689407"/>
                      <a:pt x="120834" y="1711702"/>
                    </a:cubicBezTo>
                    <a:cubicBezTo>
                      <a:pt x="120834" y="1733997"/>
                      <a:pt x="138907" y="1752070"/>
                      <a:pt x="161202" y="1752070"/>
                    </a:cubicBezTo>
                    <a:cubicBezTo>
                      <a:pt x="183497" y="1752070"/>
                      <a:pt x="201570" y="1733997"/>
                      <a:pt x="201570" y="1711702"/>
                    </a:cubicBezTo>
                    <a:cubicBezTo>
                      <a:pt x="201570" y="1689407"/>
                      <a:pt x="183497" y="1671334"/>
                      <a:pt x="161202" y="1671334"/>
                    </a:cubicBezTo>
                    <a:close/>
                    <a:moveTo>
                      <a:pt x="76766" y="1671334"/>
                    </a:moveTo>
                    <a:cubicBezTo>
                      <a:pt x="54471" y="1671334"/>
                      <a:pt x="36398" y="1689407"/>
                      <a:pt x="36398" y="1711702"/>
                    </a:cubicBezTo>
                    <a:cubicBezTo>
                      <a:pt x="36398" y="1733997"/>
                      <a:pt x="54471" y="1752070"/>
                      <a:pt x="76766" y="1752070"/>
                    </a:cubicBezTo>
                    <a:cubicBezTo>
                      <a:pt x="99061" y="1752070"/>
                      <a:pt x="117134" y="1733997"/>
                      <a:pt x="117134" y="1711702"/>
                    </a:cubicBezTo>
                    <a:cubicBezTo>
                      <a:pt x="117134" y="1689407"/>
                      <a:pt x="99061" y="1671334"/>
                      <a:pt x="76766" y="1671334"/>
                    </a:cubicBezTo>
                    <a:close/>
                    <a:moveTo>
                      <a:pt x="1343312" y="1585285"/>
                    </a:moveTo>
                    <a:cubicBezTo>
                      <a:pt x="1321017" y="1585285"/>
                      <a:pt x="1302944" y="1603358"/>
                      <a:pt x="1302944" y="1625653"/>
                    </a:cubicBezTo>
                    <a:cubicBezTo>
                      <a:pt x="1302944" y="1647948"/>
                      <a:pt x="1321017" y="1666021"/>
                      <a:pt x="1343312" y="1666021"/>
                    </a:cubicBezTo>
                    <a:cubicBezTo>
                      <a:pt x="1365607" y="1666021"/>
                      <a:pt x="1383680" y="1647948"/>
                      <a:pt x="1383680" y="1625653"/>
                    </a:cubicBezTo>
                    <a:cubicBezTo>
                      <a:pt x="1383680" y="1603358"/>
                      <a:pt x="1365607" y="1585285"/>
                      <a:pt x="1343312" y="1585285"/>
                    </a:cubicBezTo>
                    <a:close/>
                    <a:moveTo>
                      <a:pt x="1258874" y="1585285"/>
                    </a:moveTo>
                    <a:cubicBezTo>
                      <a:pt x="1236579" y="1585285"/>
                      <a:pt x="1218506" y="1603358"/>
                      <a:pt x="1218506" y="1625653"/>
                    </a:cubicBezTo>
                    <a:cubicBezTo>
                      <a:pt x="1218506" y="1647948"/>
                      <a:pt x="1236579" y="1666021"/>
                      <a:pt x="1258874" y="1666021"/>
                    </a:cubicBezTo>
                    <a:cubicBezTo>
                      <a:pt x="1281169" y="1666021"/>
                      <a:pt x="1299242" y="1647948"/>
                      <a:pt x="1299242" y="1625653"/>
                    </a:cubicBezTo>
                    <a:cubicBezTo>
                      <a:pt x="1299242" y="1603358"/>
                      <a:pt x="1281169" y="1585285"/>
                      <a:pt x="1258874" y="1585285"/>
                    </a:cubicBezTo>
                    <a:close/>
                    <a:moveTo>
                      <a:pt x="1174438" y="1585285"/>
                    </a:moveTo>
                    <a:cubicBezTo>
                      <a:pt x="1152143" y="1585285"/>
                      <a:pt x="1134070" y="1603358"/>
                      <a:pt x="1134070" y="1625653"/>
                    </a:cubicBezTo>
                    <a:cubicBezTo>
                      <a:pt x="1134070" y="1647948"/>
                      <a:pt x="1152143" y="1666021"/>
                      <a:pt x="1174438" y="1666021"/>
                    </a:cubicBezTo>
                    <a:cubicBezTo>
                      <a:pt x="1196733" y="1666021"/>
                      <a:pt x="1214806" y="1647948"/>
                      <a:pt x="1214806" y="1625653"/>
                    </a:cubicBezTo>
                    <a:cubicBezTo>
                      <a:pt x="1214806" y="1603358"/>
                      <a:pt x="1196733" y="1585285"/>
                      <a:pt x="1174438" y="1585285"/>
                    </a:cubicBezTo>
                    <a:close/>
                    <a:moveTo>
                      <a:pt x="1090002" y="1585285"/>
                    </a:moveTo>
                    <a:cubicBezTo>
                      <a:pt x="1067707" y="1585285"/>
                      <a:pt x="1049634" y="1603358"/>
                      <a:pt x="1049634" y="1625653"/>
                    </a:cubicBezTo>
                    <a:cubicBezTo>
                      <a:pt x="1049634" y="1647948"/>
                      <a:pt x="1067707" y="1666021"/>
                      <a:pt x="1090002" y="1666021"/>
                    </a:cubicBezTo>
                    <a:cubicBezTo>
                      <a:pt x="1112297" y="1666021"/>
                      <a:pt x="1130370" y="1647948"/>
                      <a:pt x="1130370" y="1625653"/>
                    </a:cubicBezTo>
                    <a:cubicBezTo>
                      <a:pt x="1130370" y="1603358"/>
                      <a:pt x="1112297" y="1585285"/>
                      <a:pt x="1090002" y="1585285"/>
                    </a:cubicBezTo>
                    <a:close/>
                    <a:moveTo>
                      <a:pt x="1005565" y="1585285"/>
                    </a:moveTo>
                    <a:cubicBezTo>
                      <a:pt x="983270" y="1585285"/>
                      <a:pt x="965197" y="1603358"/>
                      <a:pt x="965197" y="1625653"/>
                    </a:cubicBezTo>
                    <a:cubicBezTo>
                      <a:pt x="965197" y="1647948"/>
                      <a:pt x="983270" y="1666021"/>
                      <a:pt x="1005565" y="1666021"/>
                    </a:cubicBezTo>
                    <a:cubicBezTo>
                      <a:pt x="1027860" y="1666021"/>
                      <a:pt x="1045933" y="1647948"/>
                      <a:pt x="1045933" y="1625653"/>
                    </a:cubicBezTo>
                    <a:cubicBezTo>
                      <a:pt x="1045933" y="1603358"/>
                      <a:pt x="1027860" y="1585285"/>
                      <a:pt x="1005565" y="1585285"/>
                    </a:cubicBezTo>
                    <a:close/>
                    <a:moveTo>
                      <a:pt x="921129" y="1585285"/>
                    </a:moveTo>
                    <a:cubicBezTo>
                      <a:pt x="898834" y="1585285"/>
                      <a:pt x="880761" y="1603358"/>
                      <a:pt x="880761" y="1625653"/>
                    </a:cubicBezTo>
                    <a:cubicBezTo>
                      <a:pt x="880761" y="1647948"/>
                      <a:pt x="898834" y="1666021"/>
                      <a:pt x="921129" y="1666021"/>
                    </a:cubicBezTo>
                    <a:cubicBezTo>
                      <a:pt x="943424" y="1666021"/>
                      <a:pt x="961497" y="1647948"/>
                      <a:pt x="961497" y="1625653"/>
                    </a:cubicBezTo>
                    <a:cubicBezTo>
                      <a:pt x="961497" y="1603358"/>
                      <a:pt x="943424" y="1585285"/>
                      <a:pt x="921129" y="1585285"/>
                    </a:cubicBezTo>
                    <a:close/>
                    <a:moveTo>
                      <a:pt x="836693" y="1585285"/>
                    </a:moveTo>
                    <a:cubicBezTo>
                      <a:pt x="814398" y="1585285"/>
                      <a:pt x="796325" y="1603358"/>
                      <a:pt x="796325" y="1625653"/>
                    </a:cubicBezTo>
                    <a:cubicBezTo>
                      <a:pt x="796325" y="1647948"/>
                      <a:pt x="814398" y="1666021"/>
                      <a:pt x="836693" y="1666021"/>
                    </a:cubicBezTo>
                    <a:cubicBezTo>
                      <a:pt x="858988" y="1666021"/>
                      <a:pt x="877061" y="1647948"/>
                      <a:pt x="877061" y="1625653"/>
                    </a:cubicBezTo>
                    <a:cubicBezTo>
                      <a:pt x="877061" y="1603358"/>
                      <a:pt x="858988" y="1585285"/>
                      <a:pt x="836693" y="1585285"/>
                    </a:cubicBezTo>
                    <a:close/>
                    <a:moveTo>
                      <a:pt x="752256" y="1585285"/>
                    </a:moveTo>
                    <a:cubicBezTo>
                      <a:pt x="729961" y="1585285"/>
                      <a:pt x="711888" y="1603358"/>
                      <a:pt x="711888" y="1625653"/>
                    </a:cubicBezTo>
                    <a:cubicBezTo>
                      <a:pt x="711888" y="1647948"/>
                      <a:pt x="729961" y="1666021"/>
                      <a:pt x="752256" y="1666021"/>
                    </a:cubicBezTo>
                    <a:cubicBezTo>
                      <a:pt x="774551" y="1666021"/>
                      <a:pt x="792624" y="1647948"/>
                      <a:pt x="792624" y="1625653"/>
                    </a:cubicBezTo>
                    <a:cubicBezTo>
                      <a:pt x="792624" y="1603358"/>
                      <a:pt x="774551" y="1585285"/>
                      <a:pt x="752256" y="1585285"/>
                    </a:cubicBezTo>
                    <a:close/>
                    <a:moveTo>
                      <a:pt x="667820" y="1585285"/>
                    </a:moveTo>
                    <a:cubicBezTo>
                      <a:pt x="645525" y="1585285"/>
                      <a:pt x="627452" y="1603358"/>
                      <a:pt x="627452" y="1625653"/>
                    </a:cubicBezTo>
                    <a:cubicBezTo>
                      <a:pt x="627452" y="1647948"/>
                      <a:pt x="645525" y="1666021"/>
                      <a:pt x="667820" y="1666021"/>
                    </a:cubicBezTo>
                    <a:cubicBezTo>
                      <a:pt x="690115" y="1666021"/>
                      <a:pt x="708188" y="1647948"/>
                      <a:pt x="708188" y="1625653"/>
                    </a:cubicBezTo>
                    <a:cubicBezTo>
                      <a:pt x="708188" y="1603358"/>
                      <a:pt x="690115" y="1585285"/>
                      <a:pt x="667820" y="1585285"/>
                    </a:cubicBezTo>
                    <a:close/>
                    <a:moveTo>
                      <a:pt x="583384" y="1585285"/>
                    </a:moveTo>
                    <a:cubicBezTo>
                      <a:pt x="561089" y="1585285"/>
                      <a:pt x="543016" y="1603358"/>
                      <a:pt x="543016" y="1625653"/>
                    </a:cubicBezTo>
                    <a:cubicBezTo>
                      <a:pt x="543016" y="1647948"/>
                      <a:pt x="561089" y="1666021"/>
                      <a:pt x="583384" y="1666021"/>
                    </a:cubicBezTo>
                    <a:cubicBezTo>
                      <a:pt x="605679" y="1666021"/>
                      <a:pt x="623752" y="1647948"/>
                      <a:pt x="623752" y="1625653"/>
                    </a:cubicBezTo>
                    <a:cubicBezTo>
                      <a:pt x="623752" y="1603358"/>
                      <a:pt x="605679" y="1585285"/>
                      <a:pt x="583384" y="1585285"/>
                    </a:cubicBezTo>
                    <a:close/>
                    <a:moveTo>
                      <a:pt x="498947" y="1585285"/>
                    </a:moveTo>
                    <a:cubicBezTo>
                      <a:pt x="476652" y="1585285"/>
                      <a:pt x="458579" y="1603358"/>
                      <a:pt x="458579" y="1625653"/>
                    </a:cubicBezTo>
                    <a:cubicBezTo>
                      <a:pt x="458579" y="1647948"/>
                      <a:pt x="476652" y="1666021"/>
                      <a:pt x="498947" y="1666021"/>
                    </a:cubicBezTo>
                    <a:cubicBezTo>
                      <a:pt x="521242" y="1666021"/>
                      <a:pt x="539315" y="1647948"/>
                      <a:pt x="539315" y="1625653"/>
                    </a:cubicBezTo>
                    <a:cubicBezTo>
                      <a:pt x="539315" y="1603358"/>
                      <a:pt x="521242" y="1585285"/>
                      <a:pt x="498947" y="1585285"/>
                    </a:cubicBezTo>
                    <a:close/>
                    <a:moveTo>
                      <a:pt x="414511" y="1585285"/>
                    </a:moveTo>
                    <a:cubicBezTo>
                      <a:pt x="392216" y="1585285"/>
                      <a:pt x="374143" y="1603358"/>
                      <a:pt x="374143" y="1625653"/>
                    </a:cubicBezTo>
                    <a:cubicBezTo>
                      <a:pt x="374143" y="1647948"/>
                      <a:pt x="392216" y="1666021"/>
                      <a:pt x="414511" y="1666021"/>
                    </a:cubicBezTo>
                    <a:cubicBezTo>
                      <a:pt x="436806" y="1666021"/>
                      <a:pt x="454879" y="1647948"/>
                      <a:pt x="454879" y="1625653"/>
                    </a:cubicBezTo>
                    <a:cubicBezTo>
                      <a:pt x="454879" y="1603358"/>
                      <a:pt x="436806" y="1585285"/>
                      <a:pt x="414511" y="1585285"/>
                    </a:cubicBezTo>
                    <a:close/>
                    <a:moveTo>
                      <a:pt x="330075" y="1585285"/>
                    </a:moveTo>
                    <a:cubicBezTo>
                      <a:pt x="307780" y="1585285"/>
                      <a:pt x="289707" y="1603358"/>
                      <a:pt x="289707" y="1625653"/>
                    </a:cubicBezTo>
                    <a:cubicBezTo>
                      <a:pt x="289707" y="1647948"/>
                      <a:pt x="307780" y="1666021"/>
                      <a:pt x="330075" y="1666021"/>
                    </a:cubicBezTo>
                    <a:cubicBezTo>
                      <a:pt x="352370" y="1666021"/>
                      <a:pt x="370443" y="1647948"/>
                      <a:pt x="370443" y="1625653"/>
                    </a:cubicBezTo>
                    <a:cubicBezTo>
                      <a:pt x="370443" y="1603358"/>
                      <a:pt x="352370" y="1585285"/>
                      <a:pt x="330075" y="1585285"/>
                    </a:cubicBezTo>
                    <a:close/>
                    <a:moveTo>
                      <a:pt x="245639" y="1585285"/>
                    </a:moveTo>
                    <a:cubicBezTo>
                      <a:pt x="223344" y="1585285"/>
                      <a:pt x="205271" y="1603358"/>
                      <a:pt x="205271" y="1625653"/>
                    </a:cubicBezTo>
                    <a:cubicBezTo>
                      <a:pt x="205271" y="1647948"/>
                      <a:pt x="223344" y="1666021"/>
                      <a:pt x="245639" y="1666021"/>
                    </a:cubicBezTo>
                    <a:cubicBezTo>
                      <a:pt x="267934" y="1666021"/>
                      <a:pt x="286007" y="1647948"/>
                      <a:pt x="286007" y="1625653"/>
                    </a:cubicBezTo>
                    <a:cubicBezTo>
                      <a:pt x="286007" y="1603358"/>
                      <a:pt x="267934" y="1585285"/>
                      <a:pt x="245639" y="1585285"/>
                    </a:cubicBezTo>
                    <a:close/>
                    <a:moveTo>
                      <a:pt x="161202" y="1585285"/>
                    </a:moveTo>
                    <a:cubicBezTo>
                      <a:pt x="138907" y="1585285"/>
                      <a:pt x="120834" y="1603358"/>
                      <a:pt x="120834" y="1625653"/>
                    </a:cubicBezTo>
                    <a:cubicBezTo>
                      <a:pt x="120834" y="1647948"/>
                      <a:pt x="138907" y="1666021"/>
                      <a:pt x="161202" y="1666021"/>
                    </a:cubicBezTo>
                    <a:cubicBezTo>
                      <a:pt x="183497" y="1666021"/>
                      <a:pt x="201570" y="1647948"/>
                      <a:pt x="201570" y="1625653"/>
                    </a:cubicBezTo>
                    <a:cubicBezTo>
                      <a:pt x="201570" y="1603358"/>
                      <a:pt x="183497" y="1585285"/>
                      <a:pt x="161202" y="1585285"/>
                    </a:cubicBezTo>
                    <a:close/>
                    <a:moveTo>
                      <a:pt x="76766" y="1585285"/>
                    </a:moveTo>
                    <a:cubicBezTo>
                      <a:pt x="54471" y="1585285"/>
                      <a:pt x="36398" y="1603358"/>
                      <a:pt x="36398" y="1625653"/>
                    </a:cubicBezTo>
                    <a:cubicBezTo>
                      <a:pt x="36398" y="1647948"/>
                      <a:pt x="54471" y="1666021"/>
                      <a:pt x="76766" y="1666021"/>
                    </a:cubicBezTo>
                    <a:cubicBezTo>
                      <a:pt x="99061" y="1666021"/>
                      <a:pt x="117134" y="1647948"/>
                      <a:pt x="117134" y="1625653"/>
                    </a:cubicBezTo>
                    <a:cubicBezTo>
                      <a:pt x="117134" y="1603358"/>
                      <a:pt x="99061" y="1585285"/>
                      <a:pt x="76766" y="1585285"/>
                    </a:cubicBezTo>
                    <a:close/>
                    <a:moveTo>
                      <a:pt x="1343312" y="1499236"/>
                    </a:moveTo>
                    <a:cubicBezTo>
                      <a:pt x="1321017" y="1499236"/>
                      <a:pt x="1302944" y="1517309"/>
                      <a:pt x="1302944" y="1539604"/>
                    </a:cubicBezTo>
                    <a:cubicBezTo>
                      <a:pt x="1302944" y="1561899"/>
                      <a:pt x="1321017" y="1579972"/>
                      <a:pt x="1343312" y="1579972"/>
                    </a:cubicBezTo>
                    <a:cubicBezTo>
                      <a:pt x="1365607" y="1579972"/>
                      <a:pt x="1383680" y="1561899"/>
                      <a:pt x="1383680" y="1539604"/>
                    </a:cubicBezTo>
                    <a:cubicBezTo>
                      <a:pt x="1383680" y="1517309"/>
                      <a:pt x="1365607" y="1499236"/>
                      <a:pt x="1343312" y="1499236"/>
                    </a:cubicBezTo>
                    <a:close/>
                    <a:moveTo>
                      <a:pt x="1258874" y="1499236"/>
                    </a:moveTo>
                    <a:cubicBezTo>
                      <a:pt x="1236579" y="1499236"/>
                      <a:pt x="1218506" y="1517309"/>
                      <a:pt x="1218506" y="1539604"/>
                    </a:cubicBezTo>
                    <a:cubicBezTo>
                      <a:pt x="1218506" y="1561899"/>
                      <a:pt x="1236579" y="1579972"/>
                      <a:pt x="1258874" y="1579972"/>
                    </a:cubicBezTo>
                    <a:cubicBezTo>
                      <a:pt x="1281169" y="1579972"/>
                      <a:pt x="1299242" y="1561899"/>
                      <a:pt x="1299242" y="1539604"/>
                    </a:cubicBezTo>
                    <a:cubicBezTo>
                      <a:pt x="1299242" y="1517309"/>
                      <a:pt x="1281169" y="1499236"/>
                      <a:pt x="1258874" y="1499236"/>
                    </a:cubicBezTo>
                    <a:close/>
                    <a:moveTo>
                      <a:pt x="1174438" y="1499236"/>
                    </a:moveTo>
                    <a:cubicBezTo>
                      <a:pt x="1152143" y="1499236"/>
                      <a:pt x="1134070" y="1517309"/>
                      <a:pt x="1134070" y="1539604"/>
                    </a:cubicBezTo>
                    <a:cubicBezTo>
                      <a:pt x="1134070" y="1561899"/>
                      <a:pt x="1152143" y="1579972"/>
                      <a:pt x="1174438" y="1579972"/>
                    </a:cubicBezTo>
                    <a:cubicBezTo>
                      <a:pt x="1196733" y="1579972"/>
                      <a:pt x="1214806" y="1561899"/>
                      <a:pt x="1214806" y="1539604"/>
                    </a:cubicBezTo>
                    <a:cubicBezTo>
                      <a:pt x="1214806" y="1517309"/>
                      <a:pt x="1196733" y="1499236"/>
                      <a:pt x="1174438" y="1499236"/>
                    </a:cubicBezTo>
                    <a:close/>
                    <a:moveTo>
                      <a:pt x="1090002" y="1499236"/>
                    </a:moveTo>
                    <a:cubicBezTo>
                      <a:pt x="1067707" y="1499236"/>
                      <a:pt x="1049634" y="1517309"/>
                      <a:pt x="1049634" y="1539604"/>
                    </a:cubicBezTo>
                    <a:cubicBezTo>
                      <a:pt x="1049634" y="1561899"/>
                      <a:pt x="1067707" y="1579972"/>
                      <a:pt x="1090002" y="1579972"/>
                    </a:cubicBezTo>
                    <a:cubicBezTo>
                      <a:pt x="1112297" y="1579972"/>
                      <a:pt x="1130370" y="1561899"/>
                      <a:pt x="1130370" y="1539604"/>
                    </a:cubicBezTo>
                    <a:cubicBezTo>
                      <a:pt x="1130370" y="1517309"/>
                      <a:pt x="1112297" y="1499236"/>
                      <a:pt x="1090002" y="1499236"/>
                    </a:cubicBezTo>
                    <a:close/>
                    <a:moveTo>
                      <a:pt x="1005565" y="1499236"/>
                    </a:moveTo>
                    <a:cubicBezTo>
                      <a:pt x="983270" y="1499236"/>
                      <a:pt x="965197" y="1517309"/>
                      <a:pt x="965197" y="1539604"/>
                    </a:cubicBezTo>
                    <a:cubicBezTo>
                      <a:pt x="965197" y="1561899"/>
                      <a:pt x="983270" y="1579972"/>
                      <a:pt x="1005565" y="1579972"/>
                    </a:cubicBezTo>
                    <a:cubicBezTo>
                      <a:pt x="1027860" y="1579972"/>
                      <a:pt x="1045933" y="1561899"/>
                      <a:pt x="1045933" y="1539604"/>
                    </a:cubicBezTo>
                    <a:cubicBezTo>
                      <a:pt x="1045933" y="1517309"/>
                      <a:pt x="1027860" y="1499236"/>
                      <a:pt x="1005565" y="1499236"/>
                    </a:cubicBezTo>
                    <a:close/>
                    <a:moveTo>
                      <a:pt x="921129" y="1499236"/>
                    </a:moveTo>
                    <a:cubicBezTo>
                      <a:pt x="898834" y="1499236"/>
                      <a:pt x="880761" y="1517309"/>
                      <a:pt x="880761" y="1539604"/>
                    </a:cubicBezTo>
                    <a:cubicBezTo>
                      <a:pt x="880761" y="1561899"/>
                      <a:pt x="898834" y="1579972"/>
                      <a:pt x="921129" y="1579972"/>
                    </a:cubicBezTo>
                    <a:cubicBezTo>
                      <a:pt x="943424" y="1579972"/>
                      <a:pt x="961497" y="1561899"/>
                      <a:pt x="961497" y="1539604"/>
                    </a:cubicBezTo>
                    <a:cubicBezTo>
                      <a:pt x="961497" y="1517309"/>
                      <a:pt x="943424" y="1499236"/>
                      <a:pt x="921129" y="1499236"/>
                    </a:cubicBezTo>
                    <a:close/>
                    <a:moveTo>
                      <a:pt x="836693" y="1499236"/>
                    </a:moveTo>
                    <a:cubicBezTo>
                      <a:pt x="814398" y="1499236"/>
                      <a:pt x="796325" y="1517309"/>
                      <a:pt x="796325" y="1539604"/>
                    </a:cubicBezTo>
                    <a:cubicBezTo>
                      <a:pt x="796325" y="1561899"/>
                      <a:pt x="814398" y="1579972"/>
                      <a:pt x="836693" y="1579972"/>
                    </a:cubicBezTo>
                    <a:cubicBezTo>
                      <a:pt x="858988" y="1579972"/>
                      <a:pt x="877061" y="1561899"/>
                      <a:pt x="877061" y="1539604"/>
                    </a:cubicBezTo>
                    <a:cubicBezTo>
                      <a:pt x="877061" y="1517309"/>
                      <a:pt x="858988" y="1499236"/>
                      <a:pt x="836693" y="1499236"/>
                    </a:cubicBezTo>
                    <a:close/>
                    <a:moveTo>
                      <a:pt x="752256" y="1499236"/>
                    </a:moveTo>
                    <a:cubicBezTo>
                      <a:pt x="729961" y="1499236"/>
                      <a:pt x="711888" y="1517309"/>
                      <a:pt x="711888" y="1539604"/>
                    </a:cubicBezTo>
                    <a:cubicBezTo>
                      <a:pt x="711888" y="1561899"/>
                      <a:pt x="729961" y="1579972"/>
                      <a:pt x="752256" y="1579972"/>
                    </a:cubicBezTo>
                    <a:cubicBezTo>
                      <a:pt x="774551" y="1579972"/>
                      <a:pt x="792624" y="1561899"/>
                      <a:pt x="792624" y="1539604"/>
                    </a:cubicBezTo>
                    <a:cubicBezTo>
                      <a:pt x="792624" y="1517309"/>
                      <a:pt x="774551" y="1499236"/>
                      <a:pt x="752256" y="1499236"/>
                    </a:cubicBezTo>
                    <a:close/>
                    <a:moveTo>
                      <a:pt x="667820" y="1499236"/>
                    </a:moveTo>
                    <a:cubicBezTo>
                      <a:pt x="645525" y="1499236"/>
                      <a:pt x="627452" y="1517309"/>
                      <a:pt x="627452" y="1539604"/>
                    </a:cubicBezTo>
                    <a:cubicBezTo>
                      <a:pt x="627452" y="1561899"/>
                      <a:pt x="645525" y="1579972"/>
                      <a:pt x="667820" y="1579972"/>
                    </a:cubicBezTo>
                    <a:cubicBezTo>
                      <a:pt x="690115" y="1579972"/>
                      <a:pt x="708188" y="1561899"/>
                      <a:pt x="708188" y="1539604"/>
                    </a:cubicBezTo>
                    <a:cubicBezTo>
                      <a:pt x="708188" y="1517309"/>
                      <a:pt x="690115" y="1499236"/>
                      <a:pt x="667820" y="1499236"/>
                    </a:cubicBezTo>
                    <a:close/>
                    <a:moveTo>
                      <a:pt x="583384" y="1499236"/>
                    </a:moveTo>
                    <a:cubicBezTo>
                      <a:pt x="561089" y="1499236"/>
                      <a:pt x="543016" y="1517309"/>
                      <a:pt x="543016" y="1539604"/>
                    </a:cubicBezTo>
                    <a:cubicBezTo>
                      <a:pt x="543016" y="1561899"/>
                      <a:pt x="561089" y="1579972"/>
                      <a:pt x="583384" y="1579972"/>
                    </a:cubicBezTo>
                    <a:cubicBezTo>
                      <a:pt x="605679" y="1579972"/>
                      <a:pt x="623752" y="1561899"/>
                      <a:pt x="623752" y="1539604"/>
                    </a:cubicBezTo>
                    <a:cubicBezTo>
                      <a:pt x="623752" y="1517309"/>
                      <a:pt x="605679" y="1499236"/>
                      <a:pt x="583384" y="1499236"/>
                    </a:cubicBezTo>
                    <a:close/>
                    <a:moveTo>
                      <a:pt x="498947" y="1499236"/>
                    </a:moveTo>
                    <a:cubicBezTo>
                      <a:pt x="476652" y="1499236"/>
                      <a:pt x="458579" y="1517309"/>
                      <a:pt x="458579" y="1539604"/>
                    </a:cubicBezTo>
                    <a:cubicBezTo>
                      <a:pt x="458579" y="1561899"/>
                      <a:pt x="476652" y="1579972"/>
                      <a:pt x="498947" y="1579972"/>
                    </a:cubicBezTo>
                    <a:cubicBezTo>
                      <a:pt x="521242" y="1579972"/>
                      <a:pt x="539315" y="1561899"/>
                      <a:pt x="539315" y="1539604"/>
                    </a:cubicBezTo>
                    <a:cubicBezTo>
                      <a:pt x="539315" y="1517309"/>
                      <a:pt x="521242" y="1499236"/>
                      <a:pt x="498947" y="1499236"/>
                    </a:cubicBezTo>
                    <a:close/>
                    <a:moveTo>
                      <a:pt x="414511" y="1499236"/>
                    </a:moveTo>
                    <a:cubicBezTo>
                      <a:pt x="392216" y="1499236"/>
                      <a:pt x="374143" y="1517309"/>
                      <a:pt x="374143" y="1539604"/>
                    </a:cubicBezTo>
                    <a:cubicBezTo>
                      <a:pt x="374143" y="1561899"/>
                      <a:pt x="392216" y="1579972"/>
                      <a:pt x="414511" y="1579972"/>
                    </a:cubicBezTo>
                    <a:cubicBezTo>
                      <a:pt x="436806" y="1579972"/>
                      <a:pt x="454879" y="1561899"/>
                      <a:pt x="454879" y="1539604"/>
                    </a:cubicBezTo>
                    <a:cubicBezTo>
                      <a:pt x="454879" y="1517309"/>
                      <a:pt x="436806" y="1499236"/>
                      <a:pt x="414511" y="1499236"/>
                    </a:cubicBezTo>
                    <a:close/>
                    <a:moveTo>
                      <a:pt x="330075" y="1499236"/>
                    </a:moveTo>
                    <a:cubicBezTo>
                      <a:pt x="307780" y="1499236"/>
                      <a:pt x="289707" y="1517309"/>
                      <a:pt x="289707" y="1539604"/>
                    </a:cubicBezTo>
                    <a:cubicBezTo>
                      <a:pt x="289707" y="1561899"/>
                      <a:pt x="307780" y="1579972"/>
                      <a:pt x="330075" y="1579972"/>
                    </a:cubicBezTo>
                    <a:cubicBezTo>
                      <a:pt x="352370" y="1579972"/>
                      <a:pt x="370443" y="1561899"/>
                      <a:pt x="370443" y="1539604"/>
                    </a:cubicBezTo>
                    <a:cubicBezTo>
                      <a:pt x="370443" y="1517309"/>
                      <a:pt x="352370" y="1499236"/>
                      <a:pt x="330075" y="1499236"/>
                    </a:cubicBezTo>
                    <a:close/>
                    <a:moveTo>
                      <a:pt x="245639" y="1499236"/>
                    </a:moveTo>
                    <a:cubicBezTo>
                      <a:pt x="223344" y="1499236"/>
                      <a:pt x="205271" y="1517309"/>
                      <a:pt x="205271" y="1539604"/>
                    </a:cubicBezTo>
                    <a:cubicBezTo>
                      <a:pt x="205271" y="1561899"/>
                      <a:pt x="223344" y="1579972"/>
                      <a:pt x="245639" y="1579972"/>
                    </a:cubicBezTo>
                    <a:cubicBezTo>
                      <a:pt x="267934" y="1579972"/>
                      <a:pt x="286007" y="1561899"/>
                      <a:pt x="286007" y="1539604"/>
                    </a:cubicBezTo>
                    <a:cubicBezTo>
                      <a:pt x="286007" y="1517309"/>
                      <a:pt x="267934" y="1499236"/>
                      <a:pt x="245639" y="1499236"/>
                    </a:cubicBezTo>
                    <a:close/>
                    <a:moveTo>
                      <a:pt x="161202" y="1499236"/>
                    </a:moveTo>
                    <a:cubicBezTo>
                      <a:pt x="138907" y="1499236"/>
                      <a:pt x="120834" y="1517309"/>
                      <a:pt x="120834" y="1539604"/>
                    </a:cubicBezTo>
                    <a:cubicBezTo>
                      <a:pt x="120834" y="1561899"/>
                      <a:pt x="138907" y="1579972"/>
                      <a:pt x="161202" y="1579972"/>
                    </a:cubicBezTo>
                    <a:cubicBezTo>
                      <a:pt x="183497" y="1579972"/>
                      <a:pt x="201570" y="1561899"/>
                      <a:pt x="201570" y="1539604"/>
                    </a:cubicBezTo>
                    <a:cubicBezTo>
                      <a:pt x="201570" y="1517309"/>
                      <a:pt x="183497" y="1499236"/>
                      <a:pt x="161202" y="1499236"/>
                    </a:cubicBezTo>
                    <a:close/>
                    <a:moveTo>
                      <a:pt x="76766" y="1499236"/>
                    </a:moveTo>
                    <a:cubicBezTo>
                      <a:pt x="54471" y="1499236"/>
                      <a:pt x="36398" y="1517309"/>
                      <a:pt x="36398" y="1539604"/>
                    </a:cubicBezTo>
                    <a:cubicBezTo>
                      <a:pt x="36398" y="1561899"/>
                      <a:pt x="54471" y="1579972"/>
                      <a:pt x="76766" y="1579972"/>
                    </a:cubicBezTo>
                    <a:cubicBezTo>
                      <a:pt x="99061" y="1579972"/>
                      <a:pt x="117134" y="1561899"/>
                      <a:pt x="117134" y="1539604"/>
                    </a:cubicBezTo>
                    <a:cubicBezTo>
                      <a:pt x="117134" y="1517309"/>
                      <a:pt x="99061" y="1499236"/>
                      <a:pt x="76766" y="1499236"/>
                    </a:cubicBezTo>
                    <a:close/>
                    <a:moveTo>
                      <a:pt x="1343312" y="1413186"/>
                    </a:moveTo>
                    <a:cubicBezTo>
                      <a:pt x="1321017" y="1413186"/>
                      <a:pt x="1302944" y="1431259"/>
                      <a:pt x="1302944" y="1453554"/>
                    </a:cubicBezTo>
                    <a:cubicBezTo>
                      <a:pt x="1302944" y="1475849"/>
                      <a:pt x="1321017" y="1493922"/>
                      <a:pt x="1343312" y="1493922"/>
                    </a:cubicBezTo>
                    <a:cubicBezTo>
                      <a:pt x="1365607" y="1493922"/>
                      <a:pt x="1383680" y="1475849"/>
                      <a:pt x="1383680" y="1453554"/>
                    </a:cubicBezTo>
                    <a:cubicBezTo>
                      <a:pt x="1383680" y="1431259"/>
                      <a:pt x="1365607" y="1413186"/>
                      <a:pt x="1343312" y="1413186"/>
                    </a:cubicBezTo>
                    <a:close/>
                    <a:moveTo>
                      <a:pt x="1258874" y="1413186"/>
                    </a:moveTo>
                    <a:cubicBezTo>
                      <a:pt x="1236579" y="1413186"/>
                      <a:pt x="1218506" y="1431259"/>
                      <a:pt x="1218506" y="1453554"/>
                    </a:cubicBezTo>
                    <a:cubicBezTo>
                      <a:pt x="1218506" y="1475849"/>
                      <a:pt x="1236579" y="1493922"/>
                      <a:pt x="1258874" y="1493922"/>
                    </a:cubicBezTo>
                    <a:cubicBezTo>
                      <a:pt x="1281169" y="1493922"/>
                      <a:pt x="1299242" y="1475849"/>
                      <a:pt x="1299242" y="1453554"/>
                    </a:cubicBezTo>
                    <a:cubicBezTo>
                      <a:pt x="1299242" y="1431259"/>
                      <a:pt x="1281169" y="1413186"/>
                      <a:pt x="1258874" y="1413186"/>
                    </a:cubicBezTo>
                    <a:close/>
                    <a:moveTo>
                      <a:pt x="1174438" y="1413186"/>
                    </a:moveTo>
                    <a:cubicBezTo>
                      <a:pt x="1152143" y="1413186"/>
                      <a:pt x="1134070" y="1431259"/>
                      <a:pt x="1134070" y="1453554"/>
                    </a:cubicBezTo>
                    <a:cubicBezTo>
                      <a:pt x="1134070" y="1475849"/>
                      <a:pt x="1152143" y="1493922"/>
                      <a:pt x="1174438" y="1493922"/>
                    </a:cubicBezTo>
                    <a:cubicBezTo>
                      <a:pt x="1196733" y="1493922"/>
                      <a:pt x="1214806" y="1475849"/>
                      <a:pt x="1214806" y="1453554"/>
                    </a:cubicBezTo>
                    <a:cubicBezTo>
                      <a:pt x="1214806" y="1431259"/>
                      <a:pt x="1196733" y="1413186"/>
                      <a:pt x="1174438" y="1413186"/>
                    </a:cubicBezTo>
                    <a:close/>
                    <a:moveTo>
                      <a:pt x="1090002" y="1413186"/>
                    </a:moveTo>
                    <a:cubicBezTo>
                      <a:pt x="1067707" y="1413186"/>
                      <a:pt x="1049634" y="1431259"/>
                      <a:pt x="1049634" y="1453554"/>
                    </a:cubicBezTo>
                    <a:cubicBezTo>
                      <a:pt x="1049634" y="1475849"/>
                      <a:pt x="1067707" y="1493922"/>
                      <a:pt x="1090002" y="1493922"/>
                    </a:cubicBezTo>
                    <a:cubicBezTo>
                      <a:pt x="1112297" y="1493922"/>
                      <a:pt x="1130370" y="1475849"/>
                      <a:pt x="1130370" y="1453554"/>
                    </a:cubicBezTo>
                    <a:cubicBezTo>
                      <a:pt x="1130370" y="1431259"/>
                      <a:pt x="1112297" y="1413186"/>
                      <a:pt x="1090002" y="1413186"/>
                    </a:cubicBezTo>
                    <a:close/>
                    <a:moveTo>
                      <a:pt x="1005565" y="1413186"/>
                    </a:moveTo>
                    <a:cubicBezTo>
                      <a:pt x="983270" y="1413186"/>
                      <a:pt x="965197" y="1431259"/>
                      <a:pt x="965197" y="1453554"/>
                    </a:cubicBezTo>
                    <a:cubicBezTo>
                      <a:pt x="965197" y="1475849"/>
                      <a:pt x="983270" y="1493922"/>
                      <a:pt x="1005565" y="1493922"/>
                    </a:cubicBezTo>
                    <a:cubicBezTo>
                      <a:pt x="1027860" y="1493922"/>
                      <a:pt x="1045933" y="1475849"/>
                      <a:pt x="1045933" y="1453554"/>
                    </a:cubicBezTo>
                    <a:cubicBezTo>
                      <a:pt x="1045933" y="1431259"/>
                      <a:pt x="1027860" y="1413186"/>
                      <a:pt x="1005565" y="1413186"/>
                    </a:cubicBezTo>
                    <a:close/>
                    <a:moveTo>
                      <a:pt x="921129" y="1413186"/>
                    </a:moveTo>
                    <a:cubicBezTo>
                      <a:pt x="898834" y="1413186"/>
                      <a:pt x="880761" y="1431259"/>
                      <a:pt x="880761" y="1453554"/>
                    </a:cubicBezTo>
                    <a:cubicBezTo>
                      <a:pt x="880761" y="1475849"/>
                      <a:pt x="898834" y="1493922"/>
                      <a:pt x="921129" y="1493922"/>
                    </a:cubicBezTo>
                    <a:cubicBezTo>
                      <a:pt x="943424" y="1493922"/>
                      <a:pt x="961497" y="1475849"/>
                      <a:pt x="961497" y="1453554"/>
                    </a:cubicBezTo>
                    <a:cubicBezTo>
                      <a:pt x="961497" y="1431259"/>
                      <a:pt x="943424" y="1413186"/>
                      <a:pt x="921129" y="1413186"/>
                    </a:cubicBezTo>
                    <a:close/>
                    <a:moveTo>
                      <a:pt x="836693" y="1413186"/>
                    </a:moveTo>
                    <a:cubicBezTo>
                      <a:pt x="814398" y="1413186"/>
                      <a:pt x="796325" y="1431259"/>
                      <a:pt x="796325" y="1453554"/>
                    </a:cubicBezTo>
                    <a:cubicBezTo>
                      <a:pt x="796325" y="1475849"/>
                      <a:pt x="814398" y="1493922"/>
                      <a:pt x="836693" y="1493922"/>
                    </a:cubicBezTo>
                    <a:cubicBezTo>
                      <a:pt x="858988" y="1493922"/>
                      <a:pt x="877061" y="1475849"/>
                      <a:pt x="877061" y="1453554"/>
                    </a:cubicBezTo>
                    <a:cubicBezTo>
                      <a:pt x="877061" y="1431259"/>
                      <a:pt x="858988" y="1413186"/>
                      <a:pt x="836693" y="1413186"/>
                    </a:cubicBezTo>
                    <a:close/>
                    <a:moveTo>
                      <a:pt x="752256" y="1413186"/>
                    </a:moveTo>
                    <a:cubicBezTo>
                      <a:pt x="729961" y="1413186"/>
                      <a:pt x="711888" y="1431259"/>
                      <a:pt x="711888" y="1453554"/>
                    </a:cubicBezTo>
                    <a:cubicBezTo>
                      <a:pt x="711888" y="1475849"/>
                      <a:pt x="729961" y="1493922"/>
                      <a:pt x="752256" y="1493922"/>
                    </a:cubicBezTo>
                    <a:cubicBezTo>
                      <a:pt x="774551" y="1493922"/>
                      <a:pt x="792624" y="1475849"/>
                      <a:pt x="792624" y="1453554"/>
                    </a:cubicBezTo>
                    <a:cubicBezTo>
                      <a:pt x="792624" y="1431259"/>
                      <a:pt x="774551" y="1413186"/>
                      <a:pt x="752256" y="1413186"/>
                    </a:cubicBezTo>
                    <a:close/>
                    <a:moveTo>
                      <a:pt x="667820" y="1413186"/>
                    </a:moveTo>
                    <a:cubicBezTo>
                      <a:pt x="645525" y="1413186"/>
                      <a:pt x="627452" y="1431259"/>
                      <a:pt x="627452" y="1453554"/>
                    </a:cubicBezTo>
                    <a:cubicBezTo>
                      <a:pt x="627452" y="1475849"/>
                      <a:pt x="645525" y="1493922"/>
                      <a:pt x="667820" y="1493922"/>
                    </a:cubicBezTo>
                    <a:cubicBezTo>
                      <a:pt x="690115" y="1493922"/>
                      <a:pt x="708188" y="1475849"/>
                      <a:pt x="708188" y="1453554"/>
                    </a:cubicBezTo>
                    <a:cubicBezTo>
                      <a:pt x="708188" y="1431259"/>
                      <a:pt x="690115" y="1413186"/>
                      <a:pt x="667820" y="1413186"/>
                    </a:cubicBezTo>
                    <a:close/>
                    <a:moveTo>
                      <a:pt x="583384" y="1413186"/>
                    </a:moveTo>
                    <a:cubicBezTo>
                      <a:pt x="561089" y="1413186"/>
                      <a:pt x="543016" y="1431259"/>
                      <a:pt x="543016" y="1453554"/>
                    </a:cubicBezTo>
                    <a:cubicBezTo>
                      <a:pt x="543016" y="1475849"/>
                      <a:pt x="561089" y="1493922"/>
                      <a:pt x="583384" y="1493922"/>
                    </a:cubicBezTo>
                    <a:cubicBezTo>
                      <a:pt x="605679" y="1493922"/>
                      <a:pt x="623752" y="1475849"/>
                      <a:pt x="623752" y="1453554"/>
                    </a:cubicBezTo>
                    <a:cubicBezTo>
                      <a:pt x="623752" y="1431259"/>
                      <a:pt x="605679" y="1413186"/>
                      <a:pt x="583384" y="1413186"/>
                    </a:cubicBezTo>
                    <a:close/>
                    <a:moveTo>
                      <a:pt x="498947" y="1413186"/>
                    </a:moveTo>
                    <a:cubicBezTo>
                      <a:pt x="476652" y="1413186"/>
                      <a:pt x="458579" y="1431259"/>
                      <a:pt x="458579" y="1453554"/>
                    </a:cubicBezTo>
                    <a:cubicBezTo>
                      <a:pt x="458579" y="1475849"/>
                      <a:pt x="476652" y="1493922"/>
                      <a:pt x="498947" y="1493922"/>
                    </a:cubicBezTo>
                    <a:cubicBezTo>
                      <a:pt x="521242" y="1493922"/>
                      <a:pt x="539315" y="1475849"/>
                      <a:pt x="539315" y="1453554"/>
                    </a:cubicBezTo>
                    <a:cubicBezTo>
                      <a:pt x="539315" y="1431259"/>
                      <a:pt x="521242" y="1413186"/>
                      <a:pt x="498947" y="1413186"/>
                    </a:cubicBezTo>
                    <a:close/>
                    <a:moveTo>
                      <a:pt x="414511" y="1413186"/>
                    </a:moveTo>
                    <a:cubicBezTo>
                      <a:pt x="392216" y="1413186"/>
                      <a:pt x="374143" y="1431259"/>
                      <a:pt x="374143" y="1453554"/>
                    </a:cubicBezTo>
                    <a:cubicBezTo>
                      <a:pt x="374143" y="1475849"/>
                      <a:pt x="392216" y="1493922"/>
                      <a:pt x="414511" y="1493922"/>
                    </a:cubicBezTo>
                    <a:cubicBezTo>
                      <a:pt x="436806" y="1493922"/>
                      <a:pt x="454879" y="1475849"/>
                      <a:pt x="454879" y="1453554"/>
                    </a:cubicBezTo>
                    <a:cubicBezTo>
                      <a:pt x="454879" y="1431259"/>
                      <a:pt x="436806" y="1413186"/>
                      <a:pt x="414511" y="1413186"/>
                    </a:cubicBezTo>
                    <a:close/>
                    <a:moveTo>
                      <a:pt x="330075" y="1413186"/>
                    </a:moveTo>
                    <a:cubicBezTo>
                      <a:pt x="307780" y="1413186"/>
                      <a:pt x="289707" y="1431259"/>
                      <a:pt x="289707" y="1453554"/>
                    </a:cubicBezTo>
                    <a:cubicBezTo>
                      <a:pt x="289707" y="1475849"/>
                      <a:pt x="307780" y="1493922"/>
                      <a:pt x="330075" y="1493922"/>
                    </a:cubicBezTo>
                    <a:cubicBezTo>
                      <a:pt x="352370" y="1493922"/>
                      <a:pt x="370443" y="1475849"/>
                      <a:pt x="370443" y="1453554"/>
                    </a:cubicBezTo>
                    <a:cubicBezTo>
                      <a:pt x="370443" y="1431259"/>
                      <a:pt x="352370" y="1413186"/>
                      <a:pt x="330075" y="1413186"/>
                    </a:cubicBezTo>
                    <a:close/>
                    <a:moveTo>
                      <a:pt x="245639" y="1413186"/>
                    </a:moveTo>
                    <a:cubicBezTo>
                      <a:pt x="223344" y="1413186"/>
                      <a:pt x="205271" y="1431259"/>
                      <a:pt x="205271" y="1453554"/>
                    </a:cubicBezTo>
                    <a:cubicBezTo>
                      <a:pt x="205271" y="1475849"/>
                      <a:pt x="223344" y="1493922"/>
                      <a:pt x="245639" y="1493922"/>
                    </a:cubicBezTo>
                    <a:cubicBezTo>
                      <a:pt x="267934" y="1493922"/>
                      <a:pt x="286007" y="1475849"/>
                      <a:pt x="286007" y="1453554"/>
                    </a:cubicBezTo>
                    <a:cubicBezTo>
                      <a:pt x="286007" y="1431259"/>
                      <a:pt x="267934" y="1413186"/>
                      <a:pt x="245639" y="1413186"/>
                    </a:cubicBezTo>
                    <a:close/>
                    <a:moveTo>
                      <a:pt x="161202" y="1413186"/>
                    </a:moveTo>
                    <a:cubicBezTo>
                      <a:pt x="138907" y="1413186"/>
                      <a:pt x="120834" y="1431259"/>
                      <a:pt x="120834" y="1453554"/>
                    </a:cubicBezTo>
                    <a:cubicBezTo>
                      <a:pt x="120834" y="1475849"/>
                      <a:pt x="138907" y="1493922"/>
                      <a:pt x="161202" y="1493922"/>
                    </a:cubicBezTo>
                    <a:cubicBezTo>
                      <a:pt x="183497" y="1493922"/>
                      <a:pt x="201570" y="1475849"/>
                      <a:pt x="201570" y="1453554"/>
                    </a:cubicBezTo>
                    <a:cubicBezTo>
                      <a:pt x="201570" y="1431259"/>
                      <a:pt x="183497" y="1413186"/>
                      <a:pt x="161202" y="1413186"/>
                    </a:cubicBezTo>
                    <a:close/>
                    <a:moveTo>
                      <a:pt x="76766" y="1413186"/>
                    </a:moveTo>
                    <a:cubicBezTo>
                      <a:pt x="54471" y="1413186"/>
                      <a:pt x="36398" y="1431259"/>
                      <a:pt x="36398" y="1453554"/>
                    </a:cubicBezTo>
                    <a:cubicBezTo>
                      <a:pt x="36398" y="1475849"/>
                      <a:pt x="54471" y="1493922"/>
                      <a:pt x="76766" y="1493922"/>
                    </a:cubicBezTo>
                    <a:cubicBezTo>
                      <a:pt x="99061" y="1493922"/>
                      <a:pt x="117134" y="1475849"/>
                      <a:pt x="117134" y="1453554"/>
                    </a:cubicBezTo>
                    <a:cubicBezTo>
                      <a:pt x="117134" y="1431259"/>
                      <a:pt x="99061" y="1413186"/>
                      <a:pt x="76766" y="1413186"/>
                    </a:cubicBezTo>
                    <a:close/>
                    <a:moveTo>
                      <a:pt x="1343312" y="1327137"/>
                    </a:moveTo>
                    <a:cubicBezTo>
                      <a:pt x="1321017" y="1327137"/>
                      <a:pt x="1302944" y="1345210"/>
                      <a:pt x="1302944" y="1367505"/>
                    </a:cubicBezTo>
                    <a:cubicBezTo>
                      <a:pt x="1302944" y="1389800"/>
                      <a:pt x="1321017" y="1407873"/>
                      <a:pt x="1343312" y="1407873"/>
                    </a:cubicBezTo>
                    <a:cubicBezTo>
                      <a:pt x="1365607" y="1407873"/>
                      <a:pt x="1383680" y="1389800"/>
                      <a:pt x="1383680" y="1367505"/>
                    </a:cubicBezTo>
                    <a:cubicBezTo>
                      <a:pt x="1383680" y="1345210"/>
                      <a:pt x="1365607" y="1327137"/>
                      <a:pt x="1343312" y="1327137"/>
                    </a:cubicBezTo>
                    <a:close/>
                    <a:moveTo>
                      <a:pt x="1258874" y="1327137"/>
                    </a:moveTo>
                    <a:cubicBezTo>
                      <a:pt x="1236579" y="1327137"/>
                      <a:pt x="1218506" y="1345210"/>
                      <a:pt x="1218506" y="1367505"/>
                    </a:cubicBezTo>
                    <a:cubicBezTo>
                      <a:pt x="1218506" y="1389800"/>
                      <a:pt x="1236579" y="1407873"/>
                      <a:pt x="1258874" y="1407873"/>
                    </a:cubicBezTo>
                    <a:cubicBezTo>
                      <a:pt x="1281169" y="1407873"/>
                      <a:pt x="1299242" y="1389800"/>
                      <a:pt x="1299242" y="1367505"/>
                    </a:cubicBezTo>
                    <a:cubicBezTo>
                      <a:pt x="1299242" y="1345210"/>
                      <a:pt x="1281169" y="1327137"/>
                      <a:pt x="1258874" y="1327137"/>
                    </a:cubicBezTo>
                    <a:close/>
                    <a:moveTo>
                      <a:pt x="1174438" y="1327137"/>
                    </a:moveTo>
                    <a:cubicBezTo>
                      <a:pt x="1152143" y="1327137"/>
                      <a:pt x="1134070" y="1345210"/>
                      <a:pt x="1134070" y="1367505"/>
                    </a:cubicBezTo>
                    <a:cubicBezTo>
                      <a:pt x="1134070" y="1389800"/>
                      <a:pt x="1152143" y="1407873"/>
                      <a:pt x="1174438" y="1407873"/>
                    </a:cubicBezTo>
                    <a:cubicBezTo>
                      <a:pt x="1196733" y="1407873"/>
                      <a:pt x="1214806" y="1389800"/>
                      <a:pt x="1214806" y="1367505"/>
                    </a:cubicBezTo>
                    <a:cubicBezTo>
                      <a:pt x="1214806" y="1345210"/>
                      <a:pt x="1196733" y="1327137"/>
                      <a:pt x="1174438" y="1327137"/>
                    </a:cubicBezTo>
                    <a:close/>
                    <a:moveTo>
                      <a:pt x="1090002" y="1327137"/>
                    </a:moveTo>
                    <a:cubicBezTo>
                      <a:pt x="1067707" y="1327137"/>
                      <a:pt x="1049634" y="1345210"/>
                      <a:pt x="1049634" y="1367505"/>
                    </a:cubicBezTo>
                    <a:cubicBezTo>
                      <a:pt x="1049634" y="1389800"/>
                      <a:pt x="1067707" y="1407873"/>
                      <a:pt x="1090002" y="1407873"/>
                    </a:cubicBezTo>
                    <a:cubicBezTo>
                      <a:pt x="1112297" y="1407873"/>
                      <a:pt x="1130370" y="1389800"/>
                      <a:pt x="1130370" y="1367505"/>
                    </a:cubicBezTo>
                    <a:cubicBezTo>
                      <a:pt x="1130370" y="1345210"/>
                      <a:pt x="1112297" y="1327137"/>
                      <a:pt x="1090002" y="1327137"/>
                    </a:cubicBezTo>
                    <a:close/>
                    <a:moveTo>
                      <a:pt x="1005565" y="1327137"/>
                    </a:moveTo>
                    <a:cubicBezTo>
                      <a:pt x="983270" y="1327137"/>
                      <a:pt x="965197" y="1345210"/>
                      <a:pt x="965197" y="1367505"/>
                    </a:cubicBezTo>
                    <a:cubicBezTo>
                      <a:pt x="965197" y="1389800"/>
                      <a:pt x="983270" y="1407873"/>
                      <a:pt x="1005565" y="1407873"/>
                    </a:cubicBezTo>
                    <a:cubicBezTo>
                      <a:pt x="1027860" y="1407873"/>
                      <a:pt x="1045933" y="1389800"/>
                      <a:pt x="1045933" y="1367505"/>
                    </a:cubicBezTo>
                    <a:cubicBezTo>
                      <a:pt x="1045933" y="1345210"/>
                      <a:pt x="1027860" y="1327137"/>
                      <a:pt x="1005565" y="1327137"/>
                    </a:cubicBezTo>
                    <a:close/>
                    <a:moveTo>
                      <a:pt x="921129" y="1327137"/>
                    </a:moveTo>
                    <a:cubicBezTo>
                      <a:pt x="898834" y="1327137"/>
                      <a:pt x="880761" y="1345210"/>
                      <a:pt x="880761" y="1367505"/>
                    </a:cubicBezTo>
                    <a:cubicBezTo>
                      <a:pt x="880761" y="1389800"/>
                      <a:pt x="898834" y="1407873"/>
                      <a:pt x="921129" y="1407873"/>
                    </a:cubicBezTo>
                    <a:cubicBezTo>
                      <a:pt x="943424" y="1407873"/>
                      <a:pt x="961497" y="1389800"/>
                      <a:pt x="961497" y="1367505"/>
                    </a:cubicBezTo>
                    <a:cubicBezTo>
                      <a:pt x="961497" y="1345210"/>
                      <a:pt x="943424" y="1327137"/>
                      <a:pt x="921129" y="1327137"/>
                    </a:cubicBezTo>
                    <a:close/>
                    <a:moveTo>
                      <a:pt x="836693" y="1327137"/>
                    </a:moveTo>
                    <a:cubicBezTo>
                      <a:pt x="814398" y="1327137"/>
                      <a:pt x="796325" y="1345210"/>
                      <a:pt x="796325" y="1367505"/>
                    </a:cubicBezTo>
                    <a:cubicBezTo>
                      <a:pt x="796325" y="1389800"/>
                      <a:pt x="814398" y="1407873"/>
                      <a:pt x="836693" y="1407873"/>
                    </a:cubicBezTo>
                    <a:cubicBezTo>
                      <a:pt x="858988" y="1407873"/>
                      <a:pt x="877061" y="1389800"/>
                      <a:pt x="877061" y="1367505"/>
                    </a:cubicBezTo>
                    <a:cubicBezTo>
                      <a:pt x="877061" y="1345210"/>
                      <a:pt x="858988" y="1327137"/>
                      <a:pt x="836693" y="1327137"/>
                    </a:cubicBezTo>
                    <a:close/>
                    <a:moveTo>
                      <a:pt x="752256" y="1327137"/>
                    </a:moveTo>
                    <a:cubicBezTo>
                      <a:pt x="729961" y="1327137"/>
                      <a:pt x="711888" y="1345210"/>
                      <a:pt x="711888" y="1367505"/>
                    </a:cubicBezTo>
                    <a:cubicBezTo>
                      <a:pt x="711888" y="1389800"/>
                      <a:pt x="729961" y="1407873"/>
                      <a:pt x="752256" y="1407873"/>
                    </a:cubicBezTo>
                    <a:cubicBezTo>
                      <a:pt x="774551" y="1407873"/>
                      <a:pt x="792624" y="1389800"/>
                      <a:pt x="792624" y="1367505"/>
                    </a:cubicBezTo>
                    <a:cubicBezTo>
                      <a:pt x="792624" y="1345210"/>
                      <a:pt x="774551" y="1327137"/>
                      <a:pt x="752256" y="1327137"/>
                    </a:cubicBezTo>
                    <a:close/>
                    <a:moveTo>
                      <a:pt x="667820" y="1327137"/>
                    </a:moveTo>
                    <a:cubicBezTo>
                      <a:pt x="645525" y="1327137"/>
                      <a:pt x="627452" y="1345210"/>
                      <a:pt x="627452" y="1367505"/>
                    </a:cubicBezTo>
                    <a:cubicBezTo>
                      <a:pt x="627452" y="1389800"/>
                      <a:pt x="645525" y="1407873"/>
                      <a:pt x="667820" y="1407873"/>
                    </a:cubicBezTo>
                    <a:cubicBezTo>
                      <a:pt x="690115" y="1407873"/>
                      <a:pt x="708188" y="1389800"/>
                      <a:pt x="708188" y="1367505"/>
                    </a:cubicBezTo>
                    <a:cubicBezTo>
                      <a:pt x="708188" y="1345210"/>
                      <a:pt x="690115" y="1327137"/>
                      <a:pt x="667820" y="1327137"/>
                    </a:cubicBezTo>
                    <a:close/>
                    <a:moveTo>
                      <a:pt x="583384" y="1327137"/>
                    </a:moveTo>
                    <a:cubicBezTo>
                      <a:pt x="561089" y="1327137"/>
                      <a:pt x="543016" y="1345210"/>
                      <a:pt x="543016" y="1367505"/>
                    </a:cubicBezTo>
                    <a:cubicBezTo>
                      <a:pt x="543016" y="1389800"/>
                      <a:pt x="561089" y="1407873"/>
                      <a:pt x="583384" y="1407873"/>
                    </a:cubicBezTo>
                    <a:cubicBezTo>
                      <a:pt x="605679" y="1407873"/>
                      <a:pt x="623752" y="1389800"/>
                      <a:pt x="623752" y="1367505"/>
                    </a:cubicBezTo>
                    <a:cubicBezTo>
                      <a:pt x="623752" y="1345210"/>
                      <a:pt x="605679" y="1327137"/>
                      <a:pt x="583384" y="1327137"/>
                    </a:cubicBezTo>
                    <a:close/>
                    <a:moveTo>
                      <a:pt x="498947" y="1327137"/>
                    </a:moveTo>
                    <a:cubicBezTo>
                      <a:pt x="476652" y="1327137"/>
                      <a:pt x="458579" y="1345210"/>
                      <a:pt x="458579" y="1367505"/>
                    </a:cubicBezTo>
                    <a:cubicBezTo>
                      <a:pt x="458579" y="1389800"/>
                      <a:pt x="476652" y="1407873"/>
                      <a:pt x="498947" y="1407873"/>
                    </a:cubicBezTo>
                    <a:cubicBezTo>
                      <a:pt x="521242" y="1407873"/>
                      <a:pt x="539315" y="1389800"/>
                      <a:pt x="539315" y="1367505"/>
                    </a:cubicBezTo>
                    <a:cubicBezTo>
                      <a:pt x="539315" y="1345210"/>
                      <a:pt x="521242" y="1327137"/>
                      <a:pt x="498947" y="1327137"/>
                    </a:cubicBezTo>
                    <a:close/>
                    <a:moveTo>
                      <a:pt x="414511" y="1327137"/>
                    </a:moveTo>
                    <a:cubicBezTo>
                      <a:pt x="392216" y="1327137"/>
                      <a:pt x="374143" y="1345210"/>
                      <a:pt x="374143" y="1367505"/>
                    </a:cubicBezTo>
                    <a:cubicBezTo>
                      <a:pt x="374143" y="1389800"/>
                      <a:pt x="392216" y="1407873"/>
                      <a:pt x="414511" y="1407873"/>
                    </a:cubicBezTo>
                    <a:cubicBezTo>
                      <a:pt x="436806" y="1407873"/>
                      <a:pt x="454879" y="1389800"/>
                      <a:pt x="454879" y="1367505"/>
                    </a:cubicBezTo>
                    <a:cubicBezTo>
                      <a:pt x="454879" y="1345210"/>
                      <a:pt x="436806" y="1327137"/>
                      <a:pt x="414511" y="1327137"/>
                    </a:cubicBezTo>
                    <a:close/>
                    <a:moveTo>
                      <a:pt x="330075" y="1327137"/>
                    </a:moveTo>
                    <a:cubicBezTo>
                      <a:pt x="307780" y="1327137"/>
                      <a:pt x="289707" y="1345210"/>
                      <a:pt x="289707" y="1367505"/>
                    </a:cubicBezTo>
                    <a:cubicBezTo>
                      <a:pt x="289707" y="1389800"/>
                      <a:pt x="307780" y="1407873"/>
                      <a:pt x="330075" y="1407873"/>
                    </a:cubicBezTo>
                    <a:cubicBezTo>
                      <a:pt x="352370" y="1407873"/>
                      <a:pt x="370443" y="1389800"/>
                      <a:pt x="370443" y="1367505"/>
                    </a:cubicBezTo>
                    <a:cubicBezTo>
                      <a:pt x="370443" y="1345210"/>
                      <a:pt x="352370" y="1327137"/>
                      <a:pt x="330075" y="1327137"/>
                    </a:cubicBezTo>
                    <a:close/>
                    <a:moveTo>
                      <a:pt x="245639" y="1327137"/>
                    </a:moveTo>
                    <a:cubicBezTo>
                      <a:pt x="223344" y="1327137"/>
                      <a:pt x="205271" y="1345210"/>
                      <a:pt x="205271" y="1367505"/>
                    </a:cubicBezTo>
                    <a:cubicBezTo>
                      <a:pt x="205271" y="1389800"/>
                      <a:pt x="223344" y="1407873"/>
                      <a:pt x="245639" y="1407873"/>
                    </a:cubicBezTo>
                    <a:cubicBezTo>
                      <a:pt x="267934" y="1407873"/>
                      <a:pt x="286007" y="1389800"/>
                      <a:pt x="286007" y="1367505"/>
                    </a:cubicBezTo>
                    <a:cubicBezTo>
                      <a:pt x="286007" y="1345210"/>
                      <a:pt x="267934" y="1327137"/>
                      <a:pt x="245639" y="1327137"/>
                    </a:cubicBezTo>
                    <a:close/>
                    <a:moveTo>
                      <a:pt x="161202" y="1327137"/>
                    </a:moveTo>
                    <a:cubicBezTo>
                      <a:pt x="138907" y="1327137"/>
                      <a:pt x="120834" y="1345210"/>
                      <a:pt x="120834" y="1367505"/>
                    </a:cubicBezTo>
                    <a:cubicBezTo>
                      <a:pt x="120834" y="1389800"/>
                      <a:pt x="138907" y="1407873"/>
                      <a:pt x="161202" y="1407873"/>
                    </a:cubicBezTo>
                    <a:cubicBezTo>
                      <a:pt x="183497" y="1407873"/>
                      <a:pt x="201570" y="1389800"/>
                      <a:pt x="201570" y="1367505"/>
                    </a:cubicBezTo>
                    <a:cubicBezTo>
                      <a:pt x="201570" y="1345210"/>
                      <a:pt x="183497" y="1327137"/>
                      <a:pt x="161202" y="1327137"/>
                    </a:cubicBezTo>
                    <a:close/>
                    <a:moveTo>
                      <a:pt x="76766" y="1327137"/>
                    </a:moveTo>
                    <a:cubicBezTo>
                      <a:pt x="54471" y="1327137"/>
                      <a:pt x="36398" y="1345210"/>
                      <a:pt x="36398" y="1367505"/>
                    </a:cubicBezTo>
                    <a:cubicBezTo>
                      <a:pt x="36398" y="1389800"/>
                      <a:pt x="54471" y="1407873"/>
                      <a:pt x="76766" y="1407873"/>
                    </a:cubicBezTo>
                    <a:cubicBezTo>
                      <a:pt x="99061" y="1407873"/>
                      <a:pt x="117134" y="1389800"/>
                      <a:pt x="117134" y="1367505"/>
                    </a:cubicBezTo>
                    <a:cubicBezTo>
                      <a:pt x="117134" y="1345210"/>
                      <a:pt x="99061" y="1327137"/>
                      <a:pt x="76766" y="1327137"/>
                    </a:cubicBezTo>
                    <a:close/>
                    <a:moveTo>
                      <a:pt x="1343312" y="1241088"/>
                    </a:moveTo>
                    <a:cubicBezTo>
                      <a:pt x="1321017" y="1241088"/>
                      <a:pt x="1302944" y="1259161"/>
                      <a:pt x="1302944" y="1281456"/>
                    </a:cubicBezTo>
                    <a:cubicBezTo>
                      <a:pt x="1302944" y="1303751"/>
                      <a:pt x="1321017" y="1321824"/>
                      <a:pt x="1343312" y="1321824"/>
                    </a:cubicBezTo>
                    <a:cubicBezTo>
                      <a:pt x="1365607" y="1321824"/>
                      <a:pt x="1383680" y="1303751"/>
                      <a:pt x="1383680" y="1281456"/>
                    </a:cubicBezTo>
                    <a:cubicBezTo>
                      <a:pt x="1383680" y="1259161"/>
                      <a:pt x="1365607" y="1241088"/>
                      <a:pt x="1343312" y="1241088"/>
                    </a:cubicBezTo>
                    <a:close/>
                    <a:moveTo>
                      <a:pt x="1258874" y="1241088"/>
                    </a:moveTo>
                    <a:cubicBezTo>
                      <a:pt x="1236579" y="1241088"/>
                      <a:pt x="1218506" y="1259161"/>
                      <a:pt x="1218506" y="1281456"/>
                    </a:cubicBezTo>
                    <a:cubicBezTo>
                      <a:pt x="1218506" y="1303751"/>
                      <a:pt x="1236579" y="1321824"/>
                      <a:pt x="1258874" y="1321824"/>
                    </a:cubicBezTo>
                    <a:cubicBezTo>
                      <a:pt x="1281169" y="1321824"/>
                      <a:pt x="1299242" y="1303751"/>
                      <a:pt x="1299242" y="1281456"/>
                    </a:cubicBezTo>
                    <a:cubicBezTo>
                      <a:pt x="1299242" y="1259161"/>
                      <a:pt x="1281169" y="1241088"/>
                      <a:pt x="1258874" y="1241088"/>
                    </a:cubicBezTo>
                    <a:close/>
                    <a:moveTo>
                      <a:pt x="1174438" y="1241088"/>
                    </a:moveTo>
                    <a:cubicBezTo>
                      <a:pt x="1152143" y="1241088"/>
                      <a:pt x="1134070" y="1259161"/>
                      <a:pt x="1134070" y="1281456"/>
                    </a:cubicBezTo>
                    <a:cubicBezTo>
                      <a:pt x="1134070" y="1303751"/>
                      <a:pt x="1152143" y="1321824"/>
                      <a:pt x="1174438" y="1321824"/>
                    </a:cubicBezTo>
                    <a:cubicBezTo>
                      <a:pt x="1196733" y="1321824"/>
                      <a:pt x="1214806" y="1303751"/>
                      <a:pt x="1214806" y="1281456"/>
                    </a:cubicBezTo>
                    <a:cubicBezTo>
                      <a:pt x="1214806" y="1259161"/>
                      <a:pt x="1196733" y="1241088"/>
                      <a:pt x="1174438" y="1241088"/>
                    </a:cubicBezTo>
                    <a:close/>
                    <a:moveTo>
                      <a:pt x="1090002" y="1241088"/>
                    </a:moveTo>
                    <a:cubicBezTo>
                      <a:pt x="1067707" y="1241088"/>
                      <a:pt x="1049634" y="1259161"/>
                      <a:pt x="1049634" y="1281456"/>
                    </a:cubicBezTo>
                    <a:cubicBezTo>
                      <a:pt x="1049634" y="1303751"/>
                      <a:pt x="1067707" y="1321824"/>
                      <a:pt x="1090002" y="1321824"/>
                    </a:cubicBezTo>
                    <a:cubicBezTo>
                      <a:pt x="1112297" y="1321824"/>
                      <a:pt x="1130370" y="1303751"/>
                      <a:pt x="1130370" y="1281456"/>
                    </a:cubicBezTo>
                    <a:cubicBezTo>
                      <a:pt x="1130370" y="1259161"/>
                      <a:pt x="1112297" y="1241088"/>
                      <a:pt x="1090002" y="1241088"/>
                    </a:cubicBezTo>
                    <a:close/>
                    <a:moveTo>
                      <a:pt x="1005565" y="1241088"/>
                    </a:moveTo>
                    <a:cubicBezTo>
                      <a:pt x="983270" y="1241088"/>
                      <a:pt x="965197" y="1259161"/>
                      <a:pt x="965197" y="1281456"/>
                    </a:cubicBezTo>
                    <a:cubicBezTo>
                      <a:pt x="965197" y="1303751"/>
                      <a:pt x="983270" y="1321824"/>
                      <a:pt x="1005565" y="1321824"/>
                    </a:cubicBezTo>
                    <a:cubicBezTo>
                      <a:pt x="1027860" y="1321824"/>
                      <a:pt x="1045933" y="1303751"/>
                      <a:pt x="1045933" y="1281456"/>
                    </a:cubicBezTo>
                    <a:cubicBezTo>
                      <a:pt x="1045933" y="1259161"/>
                      <a:pt x="1027860" y="1241088"/>
                      <a:pt x="1005565" y="1241088"/>
                    </a:cubicBezTo>
                    <a:close/>
                    <a:moveTo>
                      <a:pt x="921129" y="1241088"/>
                    </a:moveTo>
                    <a:cubicBezTo>
                      <a:pt x="898834" y="1241088"/>
                      <a:pt x="880761" y="1259161"/>
                      <a:pt x="880761" y="1281456"/>
                    </a:cubicBezTo>
                    <a:cubicBezTo>
                      <a:pt x="880761" y="1303751"/>
                      <a:pt x="898834" y="1321824"/>
                      <a:pt x="921129" y="1321824"/>
                    </a:cubicBezTo>
                    <a:cubicBezTo>
                      <a:pt x="943424" y="1321824"/>
                      <a:pt x="961497" y="1303751"/>
                      <a:pt x="961497" y="1281456"/>
                    </a:cubicBezTo>
                    <a:cubicBezTo>
                      <a:pt x="961497" y="1259161"/>
                      <a:pt x="943424" y="1241088"/>
                      <a:pt x="921129" y="1241088"/>
                    </a:cubicBezTo>
                    <a:close/>
                    <a:moveTo>
                      <a:pt x="836693" y="1241088"/>
                    </a:moveTo>
                    <a:cubicBezTo>
                      <a:pt x="814398" y="1241088"/>
                      <a:pt x="796325" y="1259161"/>
                      <a:pt x="796325" y="1281456"/>
                    </a:cubicBezTo>
                    <a:cubicBezTo>
                      <a:pt x="796325" y="1303751"/>
                      <a:pt x="814398" y="1321824"/>
                      <a:pt x="836693" y="1321824"/>
                    </a:cubicBezTo>
                    <a:cubicBezTo>
                      <a:pt x="858988" y="1321824"/>
                      <a:pt x="877061" y="1303751"/>
                      <a:pt x="877061" y="1281456"/>
                    </a:cubicBezTo>
                    <a:cubicBezTo>
                      <a:pt x="877061" y="1259161"/>
                      <a:pt x="858988" y="1241088"/>
                      <a:pt x="836693" y="1241088"/>
                    </a:cubicBezTo>
                    <a:close/>
                    <a:moveTo>
                      <a:pt x="752256" y="1241088"/>
                    </a:moveTo>
                    <a:cubicBezTo>
                      <a:pt x="729961" y="1241088"/>
                      <a:pt x="711888" y="1259161"/>
                      <a:pt x="711888" y="1281456"/>
                    </a:cubicBezTo>
                    <a:cubicBezTo>
                      <a:pt x="711888" y="1303751"/>
                      <a:pt x="729961" y="1321824"/>
                      <a:pt x="752256" y="1321824"/>
                    </a:cubicBezTo>
                    <a:cubicBezTo>
                      <a:pt x="774551" y="1321824"/>
                      <a:pt x="792624" y="1303751"/>
                      <a:pt x="792624" y="1281456"/>
                    </a:cubicBezTo>
                    <a:cubicBezTo>
                      <a:pt x="792624" y="1259161"/>
                      <a:pt x="774551" y="1241088"/>
                      <a:pt x="752256" y="1241088"/>
                    </a:cubicBezTo>
                    <a:close/>
                    <a:moveTo>
                      <a:pt x="667820" y="1241088"/>
                    </a:moveTo>
                    <a:cubicBezTo>
                      <a:pt x="645525" y="1241088"/>
                      <a:pt x="627452" y="1259161"/>
                      <a:pt x="627452" y="1281456"/>
                    </a:cubicBezTo>
                    <a:cubicBezTo>
                      <a:pt x="627452" y="1303751"/>
                      <a:pt x="645525" y="1321824"/>
                      <a:pt x="667820" y="1321824"/>
                    </a:cubicBezTo>
                    <a:cubicBezTo>
                      <a:pt x="690115" y="1321824"/>
                      <a:pt x="708188" y="1303751"/>
                      <a:pt x="708188" y="1281456"/>
                    </a:cubicBezTo>
                    <a:cubicBezTo>
                      <a:pt x="708188" y="1259161"/>
                      <a:pt x="690115" y="1241088"/>
                      <a:pt x="667820" y="1241088"/>
                    </a:cubicBezTo>
                    <a:close/>
                    <a:moveTo>
                      <a:pt x="583384" y="1241088"/>
                    </a:moveTo>
                    <a:cubicBezTo>
                      <a:pt x="561089" y="1241088"/>
                      <a:pt x="543016" y="1259161"/>
                      <a:pt x="543016" y="1281456"/>
                    </a:cubicBezTo>
                    <a:cubicBezTo>
                      <a:pt x="543016" y="1303751"/>
                      <a:pt x="561089" y="1321824"/>
                      <a:pt x="583384" y="1321824"/>
                    </a:cubicBezTo>
                    <a:cubicBezTo>
                      <a:pt x="605679" y="1321824"/>
                      <a:pt x="623752" y="1303751"/>
                      <a:pt x="623752" y="1281456"/>
                    </a:cubicBezTo>
                    <a:cubicBezTo>
                      <a:pt x="623752" y="1259161"/>
                      <a:pt x="605679" y="1241088"/>
                      <a:pt x="583384" y="1241088"/>
                    </a:cubicBezTo>
                    <a:close/>
                    <a:moveTo>
                      <a:pt x="498947" y="1241088"/>
                    </a:moveTo>
                    <a:cubicBezTo>
                      <a:pt x="476652" y="1241088"/>
                      <a:pt x="458579" y="1259161"/>
                      <a:pt x="458579" y="1281456"/>
                    </a:cubicBezTo>
                    <a:cubicBezTo>
                      <a:pt x="458579" y="1303751"/>
                      <a:pt x="476652" y="1321824"/>
                      <a:pt x="498947" y="1321824"/>
                    </a:cubicBezTo>
                    <a:cubicBezTo>
                      <a:pt x="521242" y="1321824"/>
                      <a:pt x="539315" y="1303751"/>
                      <a:pt x="539315" y="1281456"/>
                    </a:cubicBezTo>
                    <a:cubicBezTo>
                      <a:pt x="539315" y="1259161"/>
                      <a:pt x="521242" y="1241088"/>
                      <a:pt x="498947" y="1241088"/>
                    </a:cubicBezTo>
                    <a:close/>
                    <a:moveTo>
                      <a:pt x="414511" y="1241088"/>
                    </a:moveTo>
                    <a:cubicBezTo>
                      <a:pt x="392216" y="1241088"/>
                      <a:pt x="374143" y="1259161"/>
                      <a:pt x="374143" y="1281456"/>
                    </a:cubicBezTo>
                    <a:cubicBezTo>
                      <a:pt x="374143" y="1303751"/>
                      <a:pt x="392216" y="1321824"/>
                      <a:pt x="414511" y="1321824"/>
                    </a:cubicBezTo>
                    <a:cubicBezTo>
                      <a:pt x="436806" y="1321824"/>
                      <a:pt x="454879" y="1303751"/>
                      <a:pt x="454879" y="1281456"/>
                    </a:cubicBezTo>
                    <a:cubicBezTo>
                      <a:pt x="454879" y="1259161"/>
                      <a:pt x="436806" y="1241088"/>
                      <a:pt x="414511" y="1241088"/>
                    </a:cubicBezTo>
                    <a:close/>
                    <a:moveTo>
                      <a:pt x="330075" y="1241088"/>
                    </a:moveTo>
                    <a:cubicBezTo>
                      <a:pt x="307780" y="1241088"/>
                      <a:pt x="289707" y="1259161"/>
                      <a:pt x="289707" y="1281456"/>
                    </a:cubicBezTo>
                    <a:cubicBezTo>
                      <a:pt x="289707" y="1303751"/>
                      <a:pt x="307780" y="1321824"/>
                      <a:pt x="330075" y="1321824"/>
                    </a:cubicBezTo>
                    <a:cubicBezTo>
                      <a:pt x="352370" y="1321824"/>
                      <a:pt x="370443" y="1303751"/>
                      <a:pt x="370443" y="1281456"/>
                    </a:cubicBezTo>
                    <a:cubicBezTo>
                      <a:pt x="370443" y="1259161"/>
                      <a:pt x="352370" y="1241088"/>
                      <a:pt x="330075" y="1241088"/>
                    </a:cubicBezTo>
                    <a:close/>
                    <a:moveTo>
                      <a:pt x="245639" y="1241088"/>
                    </a:moveTo>
                    <a:cubicBezTo>
                      <a:pt x="223344" y="1241088"/>
                      <a:pt x="205271" y="1259161"/>
                      <a:pt x="205271" y="1281456"/>
                    </a:cubicBezTo>
                    <a:cubicBezTo>
                      <a:pt x="205271" y="1303751"/>
                      <a:pt x="223344" y="1321824"/>
                      <a:pt x="245639" y="1321824"/>
                    </a:cubicBezTo>
                    <a:cubicBezTo>
                      <a:pt x="267934" y="1321824"/>
                      <a:pt x="286007" y="1303751"/>
                      <a:pt x="286007" y="1281456"/>
                    </a:cubicBezTo>
                    <a:cubicBezTo>
                      <a:pt x="286007" y="1259161"/>
                      <a:pt x="267934" y="1241088"/>
                      <a:pt x="245639" y="1241088"/>
                    </a:cubicBezTo>
                    <a:close/>
                    <a:moveTo>
                      <a:pt x="161202" y="1241088"/>
                    </a:moveTo>
                    <a:cubicBezTo>
                      <a:pt x="138907" y="1241088"/>
                      <a:pt x="120834" y="1259161"/>
                      <a:pt x="120834" y="1281456"/>
                    </a:cubicBezTo>
                    <a:cubicBezTo>
                      <a:pt x="120834" y="1303751"/>
                      <a:pt x="138907" y="1321824"/>
                      <a:pt x="161202" y="1321824"/>
                    </a:cubicBezTo>
                    <a:cubicBezTo>
                      <a:pt x="183497" y="1321824"/>
                      <a:pt x="201570" y="1303751"/>
                      <a:pt x="201570" y="1281456"/>
                    </a:cubicBezTo>
                    <a:cubicBezTo>
                      <a:pt x="201570" y="1259161"/>
                      <a:pt x="183497" y="1241088"/>
                      <a:pt x="161202" y="1241088"/>
                    </a:cubicBezTo>
                    <a:close/>
                    <a:moveTo>
                      <a:pt x="76766" y="1241088"/>
                    </a:moveTo>
                    <a:cubicBezTo>
                      <a:pt x="54471" y="1241088"/>
                      <a:pt x="36398" y="1259161"/>
                      <a:pt x="36398" y="1281456"/>
                    </a:cubicBezTo>
                    <a:cubicBezTo>
                      <a:pt x="36398" y="1303751"/>
                      <a:pt x="54471" y="1321824"/>
                      <a:pt x="76766" y="1321824"/>
                    </a:cubicBezTo>
                    <a:cubicBezTo>
                      <a:pt x="99061" y="1321824"/>
                      <a:pt x="117134" y="1303751"/>
                      <a:pt x="117134" y="1281456"/>
                    </a:cubicBezTo>
                    <a:cubicBezTo>
                      <a:pt x="117134" y="1259161"/>
                      <a:pt x="99061" y="1241088"/>
                      <a:pt x="76766" y="1241088"/>
                    </a:cubicBezTo>
                    <a:close/>
                    <a:moveTo>
                      <a:pt x="1343312" y="1155038"/>
                    </a:moveTo>
                    <a:cubicBezTo>
                      <a:pt x="1321017" y="1155038"/>
                      <a:pt x="1302944" y="1173111"/>
                      <a:pt x="1302944" y="1195406"/>
                    </a:cubicBezTo>
                    <a:cubicBezTo>
                      <a:pt x="1302944" y="1217701"/>
                      <a:pt x="1321017" y="1235774"/>
                      <a:pt x="1343312" y="1235774"/>
                    </a:cubicBezTo>
                    <a:cubicBezTo>
                      <a:pt x="1365607" y="1235774"/>
                      <a:pt x="1383680" y="1217701"/>
                      <a:pt x="1383680" y="1195406"/>
                    </a:cubicBezTo>
                    <a:cubicBezTo>
                      <a:pt x="1383680" y="1173111"/>
                      <a:pt x="1365607" y="1155038"/>
                      <a:pt x="1343312" y="1155038"/>
                    </a:cubicBezTo>
                    <a:close/>
                    <a:moveTo>
                      <a:pt x="1258874" y="1155038"/>
                    </a:moveTo>
                    <a:cubicBezTo>
                      <a:pt x="1236579" y="1155038"/>
                      <a:pt x="1218506" y="1173111"/>
                      <a:pt x="1218506" y="1195406"/>
                    </a:cubicBezTo>
                    <a:cubicBezTo>
                      <a:pt x="1218506" y="1217701"/>
                      <a:pt x="1236579" y="1235774"/>
                      <a:pt x="1258874" y="1235774"/>
                    </a:cubicBezTo>
                    <a:cubicBezTo>
                      <a:pt x="1281169" y="1235774"/>
                      <a:pt x="1299242" y="1217701"/>
                      <a:pt x="1299242" y="1195406"/>
                    </a:cubicBezTo>
                    <a:cubicBezTo>
                      <a:pt x="1299242" y="1173111"/>
                      <a:pt x="1281169" y="1155038"/>
                      <a:pt x="1258874" y="1155038"/>
                    </a:cubicBezTo>
                    <a:close/>
                    <a:moveTo>
                      <a:pt x="1174438" y="1155038"/>
                    </a:moveTo>
                    <a:cubicBezTo>
                      <a:pt x="1152143" y="1155038"/>
                      <a:pt x="1134070" y="1173111"/>
                      <a:pt x="1134070" y="1195406"/>
                    </a:cubicBezTo>
                    <a:cubicBezTo>
                      <a:pt x="1134070" y="1217701"/>
                      <a:pt x="1152143" y="1235774"/>
                      <a:pt x="1174438" y="1235774"/>
                    </a:cubicBezTo>
                    <a:cubicBezTo>
                      <a:pt x="1196733" y="1235774"/>
                      <a:pt x="1214806" y="1217701"/>
                      <a:pt x="1214806" y="1195406"/>
                    </a:cubicBezTo>
                    <a:cubicBezTo>
                      <a:pt x="1214806" y="1173111"/>
                      <a:pt x="1196733" y="1155038"/>
                      <a:pt x="1174438" y="1155038"/>
                    </a:cubicBezTo>
                    <a:close/>
                    <a:moveTo>
                      <a:pt x="1090002" y="1155038"/>
                    </a:moveTo>
                    <a:cubicBezTo>
                      <a:pt x="1067707" y="1155038"/>
                      <a:pt x="1049634" y="1173111"/>
                      <a:pt x="1049634" y="1195406"/>
                    </a:cubicBezTo>
                    <a:cubicBezTo>
                      <a:pt x="1049634" y="1217701"/>
                      <a:pt x="1067707" y="1235774"/>
                      <a:pt x="1090002" y="1235774"/>
                    </a:cubicBezTo>
                    <a:cubicBezTo>
                      <a:pt x="1112297" y="1235774"/>
                      <a:pt x="1130370" y="1217701"/>
                      <a:pt x="1130370" y="1195406"/>
                    </a:cubicBezTo>
                    <a:cubicBezTo>
                      <a:pt x="1130370" y="1173111"/>
                      <a:pt x="1112297" y="1155038"/>
                      <a:pt x="1090002" y="1155038"/>
                    </a:cubicBezTo>
                    <a:close/>
                    <a:moveTo>
                      <a:pt x="1005565" y="1155038"/>
                    </a:moveTo>
                    <a:cubicBezTo>
                      <a:pt x="983270" y="1155038"/>
                      <a:pt x="965197" y="1173111"/>
                      <a:pt x="965197" y="1195406"/>
                    </a:cubicBezTo>
                    <a:cubicBezTo>
                      <a:pt x="965197" y="1217701"/>
                      <a:pt x="983270" y="1235774"/>
                      <a:pt x="1005565" y="1235774"/>
                    </a:cubicBezTo>
                    <a:cubicBezTo>
                      <a:pt x="1027860" y="1235774"/>
                      <a:pt x="1045933" y="1217701"/>
                      <a:pt x="1045933" y="1195406"/>
                    </a:cubicBezTo>
                    <a:cubicBezTo>
                      <a:pt x="1045933" y="1173111"/>
                      <a:pt x="1027860" y="1155038"/>
                      <a:pt x="1005565" y="1155038"/>
                    </a:cubicBezTo>
                    <a:close/>
                    <a:moveTo>
                      <a:pt x="921129" y="1155038"/>
                    </a:moveTo>
                    <a:cubicBezTo>
                      <a:pt x="898834" y="1155038"/>
                      <a:pt x="880761" y="1173111"/>
                      <a:pt x="880761" y="1195406"/>
                    </a:cubicBezTo>
                    <a:cubicBezTo>
                      <a:pt x="880761" y="1217701"/>
                      <a:pt x="898834" y="1235774"/>
                      <a:pt x="921129" y="1235774"/>
                    </a:cubicBezTo>
                    <a:cubicBezTo>
                      <a:pt x="943424" y="1235774"/>
                      <a:pt x="961497" y="1217701"/>
                      <a:pt x="961497" y="1195406"/>
                    </a:cubicBezTo>
                    <a:cubicBezTo>
                      <a:pt x="961497" y="1173111"/>
                      <a:pt x="943424" y="1155038"/>
                      <a:pt x="921129" y="1155038"/>
                    </a:cubicBezTo>
                    <a:close/>
                    <a:moveTo>
                      <a:pt x="836693" y="1155038"/>
                    </a:moveTo>
                    <a:cubicBezTo>
                      <a:pt x="814398" y="1155038"/>
                      <a:pt x="796325" y="1173111"/>
                      <a:pt x="796325" y="1195406"/>
                    </a:cubicBezTo>
                    <a:cubicBezTo>
                      <a:pt x="796325" y="1217701"/>
                      <a:pt x="814398" y="1235774"/>
                      <a:pt x="836693" y="1235774"/>
                    </a:cubicBezTo>
                    <a:cubicBezTo>
                      <a:pt x="858988" y="1235774"/>
                      <a:pt x="877061" y="1217701"/>
                      <a:pt x="877061" y="1195406"/>
                    </a:cubicBezTo>
                    <a:cubicBezTo>
                      <a:pt x="877061" y="1173111"/>
                      <a:pt x="858988" y="1155038"/>
                      <a:pt x="836693" y="1155038"/>
                    </a:cubicBezTo>
                    <a:close/>
                    <a:moveTo>
                      <a:pt x="752256" y="1155038"/>
                    </a:moveTo>
                    <a:cubicBezTo>
                      <a:pt x="729961" y="1155038"/>
                      <a:pt x="711888" y="1173111"/>
                      <a:pt x="711888" y="1195406"/>
                    </a:cubicBezTo>
                    <a:cubicBezTo>
                      <a:pt x="711888" y="1217701"/>
                      <a:pt x="729961" y="1235774"/>
                      <a:pt x="752256" y="1235774"/>
                    </a:cubicBezTo>
                    <a:cubicBezTo>
                      <a:pt x="774551" y="1235774"/>
                      <a:pt x="792624" y="1217701"/>
                      <a:pt x="792624" y="1195406"/>
                    </a:cubicBezTo>
                    <a:cubicBezTo>
                      <a:pt x="792624" y="1173111"/>
                      <a:pt x="774551" y="1155038"/>
                      <a:pt x="752256" y="1155038"/>
                    </a:cubicBezTo>
                    <a:close/>
                    <a:moveTo>
                      <a:pt x="667820" y="1155038"/>
                    </a:moveTo>
                    <a:cubicBezTo>
                      <a:pt x="645525" y="1155038"/>
                      <a:pt x="627452" y="1173111"/>
                      <a:pt x="627452" y="1195406"/>
                    </a:cubicBezTo>
                    <a:cubicBezTo>
                      <a:pt x="627452" y="1217701"/>
                      <a:pt x="645525" y="1235774"/>
                      <a:pt x="667820" y="1235774"/>
                    </a:cubicBezTo>
                    <a:cubicBezTo>
                      <a:pt x="690115" y="1235774"/>
                      <a:pt x="708188" y="1217701"/>
                      <a:pt x="708188" y="1195406"/>
                    </a:cubicBezTo>
                    <a:cubicBezTo>
                      <a:pt x="708188" y="1173111"/>
                      <a:pt x="690115" y="1155038"/>
                      <a:pt x="667820" y="1155038"/>
                    </a:cubicBezTo>
                    <a:close/>
                    <a:moveTo>
                      <a:pt x="583384" y="1155038"/>
                    </a:moveTo>
                    <a:cubicBezTo>
                      <a:pt x="561089" y="1155038"/>
                      <a:pt x="543016" y="1173111"/>
                      <a:pt x="543016" y="1195406"/>
                    </a:cubicBezTo>
                    <a:cubicBezTo>
                      <a:pt x="543016" y="1217701"/>
                      <a:pt x="561089" y="1235774"/>
                      <a:pt x="583384" y="1235774"/>
                    </a:cubicBezTo>
                    <a:cubicBezTo>
                      <a:pt x="605679" y="1235774"/>
                      <a:pt x="623752" y="1217701"/>
                      <a:pt x="623752" y="1195406"/>
                    </a:cubicBezTo>
                    <a:cubicBezTo>
                      <a:pt x="623752" y="1173111"/>
                      <a:pt x="605679" y="1155038"/>
                      <a:pt x="583384" y="1155038"/>
                    </a:cubicBezTo>
                    <a:close/>
                    <a:moveTo>
                      <a:pt x="498947" y="1155038"/>
                    </a:moveTo>
                    <a:cubicBezTo>
                      <a:pt x="476652" y="1155038"/>
                      <a:pt x="458579" y="1173111"/>
                      <a:pt x="458579" y="1195406"/>
                    </a:cubicBezTo>
                    <a:cubicBezTo>
                      <a:pt x="458579" y="1217701"/>
                      <a:pt x="476652" y="1235774"/>
                      <a:pt x="498947" y="1235774"/>
                    </a:cubicBezTo>
                    <a:cubicBezTo>
                      <a:pt x="521242" y="1235774"/>
                      <a:pt x="539315" y="1217701"/>
                      <a:pt x="539315" y="1195406"/>
                    </a:cubicBezTo>
                    <a:cubicBezTo>
                      <a:pt x="539315" y="1173111"/>
                      <a:pt x="521242" y="1155038"/>
                      <a:pt x="498947" y="1155038"/>
                    </a:cubicBezTo>
                    <a:close/>
                    <a:moveTo>
                      <a:pt x="414511" y="1155038"/>
                    </a:moveTo>
                    <a:cubicBezTo>
                      <a:pt x="392216" y="1155038"/>
                      <a:pt x="374143" y="1173111"/>
                      <a:pt x="374143" y="1195406"/>
                    </a:cubicBezTo>
                    <a:cubicBezTo>
                      <a:pt x="374143" y="1217701"/>
                      <a:pt x="392216" y="1235774"/>
                      <a:pt x="414511" y="1235774"/>
                    </a:cubicBezTo>
                    <a:cubicBezTo>
                      <a:pt x="436806" y="1235774"/>
                      <a:pt x="454879" y="1217701"/>
                      <a:pt x="454879" y="1195406"/>
                    </a:cubicBezTo>
                    <a:cubicBezTo>
                      <a:pt x="454879" y="1173111"/>
                      <a:pt x="436806" y="1155038"/>
                      <a:pt x="414511" y="1155038"/>
                    </a:cubicBezTo>
                    <a:close/>
                    <a:moveTo>
                      <a:pt x="330075" y="1155038"/>
                    </a:moveTo>
                    <a:cubicBezTo>
                      <a:pt x="307780" y="1155038"/>
                      <a:pt x="289707" y="1173111"/>
                      <a:pt x="289707" y="1195406"/>
                    </a:cubicBezTo>
                    <a:cubicBezTo>
                      <a:pt x="289707" y="1217701"/>
                      <a:pt x="307780" y="1235774"/>
                      <a:pt x="330075" y="1235774"/>
                    </a:cubicBezTo>
                    <a:cubicBezTo>
                      <a:pt x="352370" y="1235774"/>
                      <a:pt x="370443" y="1217701"/>
                      <a:pt x="370443" y="1195406"/>
                    </a:cubicBezTo>
                    <a:cubicBezTo>
                      <a:pt x="370443" y="1173111"/>
                      <a:pt x="352370" y="1155038"/>
                      <a:pt x="330075" y="1155038"/>
                    </a:cubicBezTo>
                    <a:close/>
                    <a:moveTo>
                      <a:pt x="245639" y="1155038"/>
                    </a:moveTo>
                    <a:cubicBezTo>
                      <a:pt x="223344" y="1155038"/>
                      <a:pt x="205271" y="1173111"/>
                      <a:pt x="205271" y="1195406"/>
                    </a:cubicBezTo>
                    <a:cubicBezTo>
                      <a:pt x="205271" y="1217701"/>
                      <a:pt x="223344" y="1235774"/>
                      <a:pt x="245639" y="1235774"/>
                    </a:cubicBezTo>
                    <a:cubicBezTo>
                      <a:pt x="267934" y="1235774"/>
                      <a:pt x="286007" y="1217701"/>
                      <a:pt x="286007" y="1195406"/>
                    </a:cubicBezTo>
                    <a:cubicBezTo>
                      <a:pt x="286007" y="1173111"/>
                      <a:pt x="267934" y="1155038"/>
                      <a:pt x="245639" y="1155038"/>
                    </a:cubicBezTo>
                    <a:close/>
                    <a:moveTo>
                      <a:pt x="161202" y="1155038"/>
                    </a:moveTo>
                    <a:cubicBezTo>
                      <a:pt x="138907" y="1155038"/>
                      <a:pt x="120834" y="1173111"/>
                      <a:pt x="120834" y="1195406"/>
                    </a:cubicBezTo>
                    <a:cubicBezTo>
                      <a:pt x="120834" y="1217701"/>
                      <a:pt x="138907" y="1235774"/>
                      <a:pt x="161202" y="1235774"/>
                    </a:cubicBezTo>
                    <a:cubicBezTo>
                      <a:pt x="183497" y="1235774"/>
                      <a:pt x="201570" y="1217701"/>
                      <a:pt x="201570" y="1195406"/>
                    </a:cubicBezTo>
                    <a:cubicBezTo>
                      <a:pt x="201570" y="1173111"/>
                      <a:pt x="183497" y="1155038"/>
                      <a:pt x="161202" y="1155038"/>
                    </a:cubicBezTo>
                    <a:close/>
                    <a:moveTo>
                      <a:pt x="76766" y="1155038"/>
                    </a:moveTo>
                    <a:cubicBezTo>
                      <a:pt x="54471" y="1155038"/>
                      <a:pt x="36398" y="1173111"/>
                      <a:pt x="36398" y="1195406"/>
                    </a:cubicBezTo>
                    <a:cubicBezTo>
                      <a:pt x="36398" y="1217701"/>
                      <a:pt x="54471" y="1235774"/>
                      <a:pt x="76766" y="1235774"/>
                    </a:cubicBezTo>
                    <a:cubicBezTo>
                      <a:pt x="99061" y="1235774"/>
                      <a:pt x="117134" y="1217701"/>
                      <a:pt x="117134" y="1195406"/>
                    </a:cubicBezTo>
                    <a:cubicBezTo>
                      <a:pt x="117134" y="1173111"/>
                      <a:pt x="99061" y="1155038"/>
                      <a:pt x="76766" y="1155038"/>
                    </a:cubicBezTo>
                    <a:close/>
                    <a:moveTo>
                      <a:pt x="1343312" y="1068989"/>
                    </a:moveTo>
                    <a:cubicBezTo>
                      <a:pt x="1321017" y="1068989"/>
                      <a:pt x="1302944" y="1087062"/>
                      <a:pt x="1302944" y="1109357"/>
                    </a:cubicBezTo>
                    <a:cubicBezTo>
                      <a:pt x="1302944" y="1131652"/>
                      <a:pt x="1321017" y="1149725"/>
                      <a:pt x="1343312" y="1149725"/>
                    </a:cubicBezTo>
                    <a:cubicBezTo>
                      <a:pt x="1365607" y="1149725"/>
                      <a:pt x="1383680" y="1131652"/>
                      <a:pt x="1383680" y="1109357"/>
                    </a:cubicBezTo>
                    <a:cubicBezTo>
                      <a:pt x="1383680" y="1087062"/>
                      <a:pt x="1365607" y="1068989"/>
                      <a:pt x="1343312" y="1068989"/>
                    </a:cubicBezTo>
                    <a:close/>
                    <a:moveTo>
                      <a:pt x="1258874" y="1068989"/>
                    </a:moveTo>
                    <a:cubicBezTo>
                      <a:pt x="1236579" y="1068989"/>
                      <a:pt x="1218506" y="1087062"/>
                      <a:pt x="1218506" y="1109357"/>
                    </a:cubicBezTo>
                    <a:cubicBezTo>
                      <a:pt x="1218506" y="1131652"/>
                      <a:pt x="1236579" y="1149725"/>
                      <a:pt x="1258874" y="1149725"/>
                    </a:cubicBezTo>
                    <a:cubicBezTo>
                      <a:pt x="1281169" y="1149725"/>
                      <a:pt x="1299242" y="1131652"/>
                      <a:pt x="1299242" y="1109357"/>
                    </a:cubicBezTo>
                    <a:cubicBezTo>
                      <a:pt x="1299242" y="1087062"/>
                      <a:pt x="1281169" y="1068989"/>
                      <a:pt x="1258874" y="1068989"/>
                    </a:cubicBezTo>
                    <a:close/>
                    <a:moveTo>
                      <a:pt x="1174438" y="1068989"/>
                    </a:moveTo>
                    <a:cubicBezTo>
                      <a:pt x="1152143" y="1068989"/>
                      <a:pt x="1134070" y="1087062"/>
                      <a:pt x="1134070" y="1109357"/>
                    </a:cubicBezTo>
                    <a:cubicBezTo>
                      <a:pt x="1134070" y="1131652"/>
                      <a:pt x="1152143" y="1149725"/>
                      <a:pt x="1174438" y="1149725"/>
                    </a:cubicBezTo>
                    <a:cubicBezTo>
                      <a:pt x="1196733" y="1149725"/>
                      <a:pt x="1214806" y="1131652"/>
                      <a:pt x="1214806" y="1109357"/>
                    </a:cubicBezTo>
                    <a:cubicBezTo>
                      <a:pt x="1214806" y="1087062"/>
                      <a:pt x="1196733" y="1068989"/>
                      <a:pt x="1174438" y="1068989"/>
                    </a:cubicBezTo>
                    <a:close/>
                    <a:moveTo>
                      <a:pt x="1090002" y="1068989"/>
                    </a:moveTo>
                    <a:cubicBezTo>
                      <a:pt x="1067707" y="1068989"/>
                      <a:pt x="1049634" y="1087062"/>
                      <a:pt x="1049634" y="1109357"/>
                    </a:cubicBezTo>
                    <a:cubicBezTo>
                      <a:pt x="1049634" y="1131652"/>
                      <a:pt x="1067707" y="1149725"/>
                      <a:pt x="1090002" y="1149725"/>
                    </a:cubicBezTo>
                    <a:cubicBezTo>
                      <a:pt x="1112297" y="1149725"/>
                      <a:pt x="1130370" y="1131652"/>
                      <a:pt x="1130370" y="1109357"/>
                    </a:cubicBezTo>
                    <a:cubicBezTo>
                      <a:pt x="1130370" y="1087062"/>
                      <a:pt x="1112297" y="1068989"/>
                      <a:pt x="1090002" y="1068989"/>
                    </a:cubicBezTo>
                    <a:close/>
                    <a:moveTo>
                      <a:pt x="1005565" y="1068989"/>
                    </a:moveTo>
                    <a:cubicBezTo>
                      <a:pt x="983270" y="1068989"/>
                      <a:pt x="965197" y="1087062"/>
                      <a:pt x="965197" y="1109357"/>
                    </a:cubicBezTo>
                    <a:cubicBezTo>
                      <a:pt x="965197" y="1131652"/>
                      <a:pt x="983270" y="1149725"/>
                      <a:pt x="1005565" y="1149725"/>
                    </a:cubicBezTo>
                    <a:cubicBezTo>
                      <a:pt x="1027860" y="1149725"/>
                      <a:pt x="1045933" y="1131652"/>
                      <a:pt x="1045933" y="1109357"/>
                    </a:cubicBezTo>
                    <a:cubicBezTo>
                      <a:pt x="1045933" y="1087062"/>
                      <a:pt x="1027860" y="1068989"/>
                      <a:pt x="1005565" y="1068989"/>
                    </a:cubicBezTo>
                    <a:close/>
                    <a:moveTo>
                      <a:pt x="921129" y="1068989"/>
                    </a:moveTo>
                    <a:cubicBezTo>
                      <a:pt x="898834" y="1068989"/>
                      <a:pt x="880761" y="1087062"/>
                      <a:pt x="880761" y="1109357"/>
                    </a:cubicBezTo>
                    <a:cubicBezTo>
                      <a:pt x="880761" y="1131652"/>
                      <a:pt x="898834" y="1149725"/>
                      <a:pt x="921129" y="1149725"/>
                    </a:cubicBezTo>
                    <a:cubicBezTo>
                      <a:pt x="943424" y="1149725"/>
                      <a:pt x="961497" y="1131652"/>
                      <a:pt x="961497" y="1109357"/>
                    </a:cubicBezTo>
                    <a:cubicBezTo>
                      <a:pt x="961497" y="1087062"/>
                      <a:pt x="943424" y="1068989"/>
                      <a:pt x="921129" y="1068989"/>
                    </a:cubicBezTo>
                    <a:close/>
                    <a:moveTo>
                      <a:pt x="836693" y="1068989"/>
                    </a:moveTo>
                    <a:cubicBezTo>
                      <a:pt x="814398" y="1068989"/>
                      <a:pt x="796325" y="1087062"/>
                      <a:pt x="796325" y="1109357"/>
                    </a:cubicBezTo>
                    <a:cubicBezTo>
                      <a:pt x="796325" y="1131652"/>
                      <a:pt x="814398" y="1149725"/>
                      <a:pt x="836693" y="1149725"/>
                    </a:cubicBezTo>
                    <a:cubicBezTo>
                      <a:pt x="858988" y="1149725"/>
                      <a:pt x="877061" y="1131652"/>
                      <a:pt x="877061" y="1109357"/>
                    </a:cubicBezTo>
                    <a:cubicBezTo>
                      <a:pt x="877061" y="1087062"/>
                      <a:pt x="858988" y="1068989"/>
                      <a:pt x="836693" y="1068989"/>
                    </a:cubicBezTo>
                    <a:close/>
                    <a:moveTo>
                      <a:pt x="752256" y="1068989"/>
                    </a:moveTo>
                    <a:cubicBezTo>
                      <a:pt x="729961" y="1068989"/>
                      <a:pt x="711888" y="1087062"/>
                      <a:pt x="711888" y="1109357"/>
                    </a:cubicBezTo>
                    <a:cubicBezTo>
                      <a:pt x="711888" y="1131652"/>
                      <a:pt x="729961" y="1149725"/>
                      <a:pt x="752256" y="1149725"/>
                    </a:cubicBezTo>
                    <a:cubicBezTo>
                      <a:pt x="774551" y="1149725"/>
                      <a:pt x="792624" y="1131652"/>
                      <a:pt x="792624" y="1109357"/>
                    </a:cubicBezTo>
                    <a:cubicBezTo>
                      <a:pt x="792624" y="1087062"/>
                      <a:pt x="774551" y="1068989"/>
                      <a:pt x="752256" y="1068989"/>
                    </a:cubicBezTo>
                    <a:close/>
                    <a:moveTo>
                      <a:pt x="667820" y="1068989"/>
                    </a:moveTo>
                    <a:cubicBezTo>
                      <a:pt x="645525" y="1068989"/>
                      <a:pt x="627452" y="1087062"/>
                      <a:pt x="627452" y="1109357"/>
                    </a:cubicBezTo>
                    <a:cubicBezTo>
                      <a:pt x="627452" y="1131652"/>
                      <a:pt x="645525" y="1149725"/>
                      <a:pt x="667820" y="1149725"/>
                    </a:cubicBezTo>
                    <a:cubicBezTo>
                      <a:pt x="690115" y="1149725"/>
                      <a:pt x="708188" y="1131652"/>
                      <a:pt x="708188" y="1109357"/>
                    </a:cubicBezTo>
                    <a:cubicBezTo>
                      <a:pt x="708188" y="1087062"/>
                      <a:pt x="690115" y="1068989"/>
                      <a:pt x="667820" y="1068989"/>
                    </a:cubicBezTo>
                    <a:close/>
                    <a:moveTo>
                      <a:pt x="583384" y="1068989"/>
                    </a:moveTo>
                    <a:cubicBezTo>
                      <a:pt x="561089" y="1068989"/>
                      <a:pt x="543016" y="1087062"/>
                      <a:pt x="543016" y="1109357"/>
                    </a:cubicBezTo>
                    <a:cubicBezTo>
                      <a:pt x="543016" y="1131652"/>
                      <a:pt x="561089" y="1149725"/>
                      <a:pt x="583384" y="1149725"/>
                    </a:cubicBezTo>
                    <a:cubicBezTo>
                      <a:pt x="605679" y="1149725"/>
                      <a:pt x="623752" y="1131652"/>
                      <a:pt x="623752" y="1109357"/>
                    </a:cubicBezTo>
                    <a:cubicBezTo>
                      <a:pt x="623752" y="1087062"/>
                      <a:pt x="605679" y="1068989"/>
                      <a:pt x="583384" y="1068989"/>
                    </a:cubicBezTo>
                    <a:close/>
                    <a:moveTo>
                      <a:pt x="498947" y="1068989"/>
                    </a:moveTo>
                    <a:cubicBezTo>
                      <a:pt x="476652" y="1068989"/>
                      <a:pt x="458579" y="1087062"/>
                      <a:pt x="458579" y="1109357"/>
                    </a:cubicBezTo>
                    <a:cubicBezTo>
                      <a:pt x="458579" y="1131652"/>
                      <a:pt x="476652" y="1149725"/>
                      <a:pt x="498947" y="1149725"/>
                    </a:cubicBezTo>
                    <a:cubicBezTo>
                      <a:pt x="521242" y="1149725"/>
                      <a:pt x="539315" y="1131652"/>
                      <a:pt x="539315" y="1109357"/>
                    </a:cubicBezTo>
                    <a:cubicBezTo>
                      <a:pt x="539315" y="1087062"/>
                      <a:pt x="521242" y="1068989"/>
                      <a:pt x="498947" y="1068989"/>
                    </a:cubicBezTo>
                    <a:close/>
                    <a:moveTo>
                      <a:pt x="414511" y="1068989"/>
                    </a:moveTo>
                    <a:cubicBezTo>
                      <a:pt x="392216" y="1068989"/>
                      <a:pt x="374143" y="1087062"/>
                      <a:pt x="374143" y="1109357"/>
                    </a:cubicBezTo>
                    <a:cubicBezTo>
                      <a:pt x="374143" y="1131652"/>
                      <a:pt x="392216" y="1149725"/>
                      <a:pt x="414511" y="1149725"/>
                    </a:cubicBezTo>
                    <a:cubicBezTo>
                      <a:pt x="436806" y="1149725"/>
                      <a:pt x="454879" y="1131652"/>
                      <a:pt x="454879" y="1109357"/>
                    </a:cubicBezTo>
                    <a:cubicBezTo>
                      <a:pt x="454879" y="1087062"/>
                      <a:pt x="436806" y="1068989"/>
                      <a:pt x="414511" y="1068989"/>
                    </a:cubicBezTo>
                    <a:close/>
                    <a:moveTo>
                      <a:pt x="330075" y="1068989"/>
                    </a:moveTo>
                    <a:cubicBezTo>
                      <a:pt x="307780" y="1068989"/>
                      <a:pt x="289707" y="1087062"/>
                      <a:pt x="289707" y="1109357"/>
                    </a:cubicBezTo>
                    <a:cubicBezTo>
                      <a:pt x="289707" y="1131652"/>
                      <a:pt x="307780" y="1149725"/>
                      <a:pt x="330075" y="1149725"/>
                    </a:cubicBezTo>
                    <a:cubicBezTo>
                      <a:pt x="352370" y="1149725"/>
                      <a:pt x="370443" y="1131652"/>
                      <a:pt x="370443" y="1109357"/>
                    </a:cubicBezTo>
                    <a:cubicBezTo>
                      <a:pt x="370443" y="1087062"/>
                      <a:pt x="352370" y="1068989"/>
                      <a:pt x="330075" y="1068989"/>
                    </a:cubicBezTo>
                    <a:close/>
                    <a:moveTo>
                      <a:pt x="245639" y="1068989"/>
                    </a:moveTo>
                    <a:cubicBezTo>
                      <a:pt x="223344" y="1068989"/>
                      <a:pt x="205271" y="1087062"/>
                      <a:pt x="205271" y="1109357"/>
                    </a:cubicBezTo>
                    <a:cubicBezTo>
                      <a:pt x="205271" y="1131652"/>
                      <a:pt x="223344" y="1149725"/>
                      <a:pt x="245639" y="1149725"/>
                    </a:cubicBezTo>
                    <a:cubicBezTo>
                      <a:pt x="267934" y="1149725"/>
                      <a:pt x="286007" y="1131652"/>
                      <a:pt x="286007" y="1109357"/>
                    </a:cubicBezTo>
                    <a:cubicBezTo>
                      <a:pt x="286007" y="1087062"/>
                      <a:pt x="267934" y="1068989"/>
                      <a:pt x="245639" y="1068989"/>
                    </a:cubicBezTo>
                    <a:close/>
                    <a:moveTo>
                      <a:pt x="161202" y="1068989"/>
                    </a:moveTo>
                    <a:cubicBezTo>
                      <a:pt x="138907" y="1068989"/>
                      <a:pt x="120834" y="1087062"/>
                      <a:pt x="120834" y="1109357"/>
                    </a:cubicBezTo>
                    <a:cubicBezTo>
                      <a:pt x="120834" y="1131652"/>
                      <a:pt x="138907" y="1149725"/>
                      <a:pt x="161202" y="1149725"/>
                    </a:cubicBezTo>
                    <a:cubicBezTo>
                      <a:pt x="183497" y="1149725"/>
                      <a:pt x="201570" y="1131652"/>
                      <a:pt x="201570" y="1109357"/>
                    </a:cubicBezTo>
                    <a:cubicBezTo>
                      <a:pt x="201570" y="1087062"/>
                      <a:pt x="183497" y="1068989"/>
                      <a:pt x="161202" y="1068989"/>
                    </a:cubicBezTo>
                    <a:close/>
                    <a:moveTo>
                      <a:pt x="76766" y="1068989"/>
                    </a:moveTo>
                    <a:cubicBezTo>
                      <a:pt x="54471" y="1068989"/>
                      <a:pt x="36398" y="1087062"/>
                      <a:pt x="36398" y="1109357"/>
                    </a:cubicBezTo>
                    <a:cubicBezTo>
                      <a:pt x="36398" y="1131652"/>
                      <a:pt x="54471" y="1149725"/>
                      <a:pt x="76766" y="1149725"/>
                    </a:cubicBezTo>
                    <a:cubicBezTo>
                      <a:pt x="99061" y="1149725"/>
                      <a:pt x="117134" y="1131652"/>
                      <a:pt x="117134" y="1109357"/>
                    </a:cubicBezTo>
                    <a:cubicBezTo>
                      <a:pt x="117134" y="1087062"/>
                      <a:pt x="99061" y="1068989"/>
                      <a:pt x="76766" y="1068989"/>
                    </a:cubicBezTo>
                    <a:close/>
                    <a:moveTo>
                      <a:pt x="1343312" y="982940"/>
                    </a:moveTo>
                    <a:cubicBezTo>
                      <a:pt x="1321017" y="982940"/>
                      <a:pt x="1302944" y="1001013"/>
                      <a:pt x="1302944" y="1023308"/>
                    </a:cubicBezTo>
                    <a:cubicBezTo>
                      <a:pt x="1302944" y="1045603"/>
                      <a:pt x="1321017" y="1063676"/>
                      <a:pt x="1343312" y="1063676"/>
                    </a:cubicBezTo>
                    <a:cubicBezTo>
                      <a:pt x="1365607" y="1063676"/>
                      <a:pt x="1383680" y="1045603"/>
                      <a:pt x="1383680" y="1023308"/>
                    </a:cubicBezTo>
                    <a:cubicBezTo>
                      <a:pt x="1383680" y="1001013"/>
                      <a:pt x="1365607" y="982940"/>
                      <a:pt x="1343312" y="982940"/>
                    </a:cubicBezTo>
                    <a:close/>
                    <a:moveTo>
                      <a:pt x="1258874" y="982940"/>
                    </a:moveTo>
                    <a:cubicBezTo>
                      <a:pt x="1236579" y="982940"/>
                      <a:pt x="1218506" y="1001013"/>
                      <a:pt x="1218506" y="1023308"/>
                    </a:cubicBezTo>
                    <a:cubicBezTo>
                      <a:pt x="1218506" y="1045603"/>
                      <a:pt x="1236579" y="1063676"/>
                      <a:pt x="1258874" y="1063676"/>
                    </a:cubicBezTo>
                    <a:cubicBezTo>
                      <a:pt x="1281169" y="1063676"/>
                      <a:pt x="1299242" y="1045603"/>
                      <a:pt x="1299242" y="1023308"/>
                    </a:cubicBezTo>
                    <a:cubicBezTo>
                      <a:pt x="1299242" y="1001013"/>
                      <a:pt x="1281169" y="982940"/>
                      <a:pt x="1258874" y="982940"/>
                    </a:cubicBezTo>
                    <a:close/>
                    <a:moveTo>
                      <a:pt x="1174438" y="982940"/>
                    </a:moveTo>
                    <a:cubicBezTo>
                      <a:pt x="1152143" y="982940"/>
                      <a:pt x="1134070" y="1001013"/>
                      <a:pt x="1134070" y="1023308"/>
                    </a:cubicBezTo>
                    <a:cubicBezTo>
                      <a:pt x="1134070" y="1045603"/>
                      <a:pt x="1152143" y="1063676"/>
                      <a:pt x="1174438" y="1063676"/>
                    </a:cubicBezTo>
                    <a:cubicBezTo>
                      <a:pt x="1196733" y="1063676"/>
                      <a:pt x="1214806" y="1045603"/>
                      <a:pt x="1214806" y="1023308"/>
                    </a:cubicBezTo>
                    <a:cubicBezTo>
                      <a:pt x="1214806" y="1001013"/>
                      <a:pt x="1196733" y="982940"/>
                      <a:pt x="1174438" y="982940"/>
                    </a:cubicBezTo>
                    <a:close/>
                    <a:moveTo>
                      <a:pt x="1090002" y="982940"/>
                    </a:moveTo>
                    <a:cubicBezTo>
                      <a:pt x="1067707" y="982940"/>
                      <a:pt x="1049634" y="1001013"/>
                      <a:pt x="1049634" y="1023308"/>
                    </a:cubicBezTo>
                    <a:cubicBezTo>
                      <a:pt x="1049634" y="1045603"/>
                      <a:pt x="1067707" y="1063676"/>
                      <a:pt x="1090002" y="1063676"/>
                    </a:cubicBezTo>
                    <a:cubicBezTo>
                      <a:pt x="1112297" y="1063676"/>
                      <a:pt x="1130370" y="1045603"/>
                      <a:pt x="1130370" y="1023308"/>
                    </a:cubicBezTo>
                    <a:cubicBezTo>
                      <a:pt x="1130370" y="1001013"/>
                      <a:pt x="1112297" y="982940"/>
                      <a:pt x="1090002" y="982940"/>
                    </a:cubicBezTo>
                    <a:close/>
                    <a:moveTo>
                      <a:pt x="1005565" y="982940"/>
                    </a:moveTo>
                    <a:cubicBezTo>
                      <a:pt x="983270" y="982940"/>
                      <a:pt x="965197" y="1001013"/>
                      <a:pt x="965197" y="1023308"/>
                    </a:cubicBezTo>
                    <a:cubicBezTo>
                      <a:pt x="965197" y="1045603"/>
                      <a:pt x="983270" y="1063676"/>
                      <a:pt x="1005565" y="1063676"/>
                    </a:cubicBezTo>
                    <a:cubicBezTo>
                      <a:pt x="1027860" y="1063676"/>
                      <a:pt x="1045933" y="1045603"/>
                      <a:pt x="1045933" y="1023308"/>
                    </a:cubicBezTo>
                    <a:cubicBezTo>
                      <a:pt x="1045933" y="1001013"/>
                      <a:pt x="1027860" y="982940"/>
                      <a:pt x="1005565" y="982940"/>
                    </a:cubicBezTo>
                    <a:close/>
                    <a:moveTo>
                      <a:pt x="921129" y="982940"/>
                    </a:moveTo>
                    <a:cubicBezTo>
                      <a:pt x="898834" y="982940"/>
                      <a:pt x="880761" y="1001013"/>
                      <a:pt x="880761" y="1023308"/>
                    </a:cubicBezTo>
                    <a:cubicBezTo>
                      <a:pt x="880761" y="1045603"/>
                      <a:pt x="898834" y="1063676"/>
                      <a:pt x="921129" y="1063676"/>
                    </a:cubicBezTo>
                    <a:cubicBezTo>
                      <a:pt x="943424" y="1063676"/>
                      <a:pt x="961497" y="1045603"/>
                      <a:pt x="961497" y="1023308"/>
                    </a:cubicBezTo>
                    <a:cubicBezTo>
                      <a:pt x="961497" y="1001013"/>
                      <a:pt x="943424" y="982940"/>
                      <a:pt x="921129" y="982940"/>
                    </a:cubicBezTo>
                    <a:close/>
                    <a:moveTo>
                      <a:pt x="836693" y="982940"/>
                    </a:moveTo>
                    <a:cubicBezTo>
                      <a:pt x="814398" y="982940"/>
                      <a:pt x="796325" y="1001013"/>
                      <a:pt x="796325" y="1023308"/>
                    </a:cubicBezTo>
                    <a:cubicBezTo>
                      <a:pt x="796325" y="1045603"/>
                      <a:pt x="814398" y="1063676"/>
                      <a:pt x="836693" y="1063676"/>
                    </a:cubicBezTo>
                    <a:cubicBezTo>
                      <a:pt x="858988" y="1063676"/>
                      <a:pt x="877061" y="1045603"/>
                      <a:pt x="877061" y="1023308"/>
                    </a:cubicBezTo>
                    <a:cubicBezTo>
                      <a:pt x="877061" y="1001013"/>
                      <a:pt x="858988" y="982940"/>
                      <a:pt x="836693" y="982940"/>
                    </a:cubicBezTo>
                    <a:close/>
                    <a:moveTo>
                      <a:pt x="752256" y="982940"/>
                    </a:moveTo>
                    <a:cubicBezTo>
                      <a:pt x="729961" y="982940"/>
                      <a:pt x="711888" y="1001013"/>
                      <a:pt x="711888" y="1023308"/>
                    </a:cubicBezTo>
                    <a:cubicBezTo>
                      <a:pt x="711888" y="1045603"/>
                      <a:pt x="729961" y="1063676"/>
                      <a:pt x="752256" y="1063676"/>
                    </a:cubicBezTo>
                    <a:cubicBezTo>
                      <a:pt x="774551" y="1063676"/>
                      <a:pt x="792624" y="1045603"/>
                      <a:pt x="792624" y="1023308"/>
                    </a:cubicBezTo>
                    <a:cubicBezTo>
                      <a:pt x="792624" y="1001013"/>
                      <a:pt x="774551" y="982940"/>
                      <a:pt x="752256" y="982940"/>
                    </a:cubicBezTo>
                    <a:close/>
                    <a:moveTo>
                      <a:pt x="667820" y="982940"/>
                    </a:moveTo>
                    <a:cubicBezTo>
                      <a:pt x="645525" y="982940"/>
                      <a:pt x="627452" y="1001013"/>
                      <a:pt x="627452" y="1023308"/>
                    </a:cubicBezTo>
                    <a:cubicBezTo>
                      <a:pt x="627452" y="1045603"/>
                      <a:pt x="645525" y="1063676"/>
                      <a:pt x="667820" y="1063676"/>
                    </a:cubicBezTo>
                    <a:cubicBezTo>
                      <a:pt x="690115" y="1063676"/>
                      <a:pt x="708188" y="1045603"/>
                      <a:pt x="708188" y="1023308"/>
                    </a:cubicBezTo>
                    <a:cubicBezTo>
                      <a:pt x="708188" y="1001013"/>
                      <a:pt x="690115" y="982940"/>
                      <a:pt x="667820" y="982940"/>
                    </a:cubicBezTo>
                    <a:close/>
                    <a:moveTo>
                      <a:pt x="583384" y="982940"/>
                    </a:moveTo>
                    <a:cubicBezTo>
                      <a:pt x="561089" y="982940"/>
                      <a:pt x="543016" y="1001013"/>
                      <a:pt x="543016" y="1023308"/>
                    </a:cubicBezTo>
                    <a:cubicBezTo>
                      <a:pt x="543016" y="1045603"/>
                      <a:pt x="561089" y="1063676"/>
                      <a:pt x="583384" y="1063676"/>
                    </a:cubicBezTo>
                    <a:cubicBezTo>
                      <a:pt x="605679" y="1063676"/>
                      <a:pt x="623752" y="1045603"/>
                      <a:pt x="623752" y="1023308"/>
                    </a:cubicBezTo>
                    <a:cubicBezTo>
                      <a:pt x="623752" y="1001013"/>
                      <a:pt x="605679" y="982940"/>
                      <a:pt x="583384" y="982940"/>
                    </a:cubicBezTo>
                    <a:close/>
                    <a:moveTo>
                      <a:pt x="498947" y="982940"/>
                    </a:moveTo>
                    <a:cubicBezTo>
                      <a:pt x="476652" y="982940"/>
                      <a:pt x="458579" y="1001013"/>
                      <a:pt x="458579" y="1023308"/>
                    </a:cubicBezTo>
                    <a:cubicBezTo>
                      <a:pt x="458579" y="1045603"/>
                      <a:pt x="476652" y="1063676"/>
                      <a:pt x="498947" y="1063676"/>
                    </a:cubicBezTo>
                    <a:cubicBezTo>
                      <a:pt x="521242" y="1063676"/>
                      <a:pt x="539315" y="1045603"/>
                      <a:pt x="539315" y="1023308"/>
                    </a:cubicBezTo>
                    <a:cubicBezTo>
                      <a:pt x="539315" y="1001013"/>
                      <a:pt x="521242" y="982940"/>
                      <a:pt x="498947" y="982940"/>
                    </a:cubicBezTo>
                    <a:close/>
                    <a:moveTo>
                      <a:pt x="414511" y="982940"/>
                    </a:moveTo>
                    <a:cubicBezTo>
                      <a:pt x="392216" y="982940"/>
                      <a:pt x="374143" y="1001013"/>
                      <a:pt x="374143" y="1023308"/>
                    </a:cubicBezTo>
                    <a:cubicBezTo>
                      <a:pt x="374143" y="1045603"/>
                      <a:pt x="392216" y="1063676"/>
                      <a:pt x="414511" y="1063676"/>
                    </a:cubicBezTo>
                    <a:cubicBezTo>
                      <a:pt x="436806" y="1063676"/>
                      <a:pt x="454879" y="1045603"/>
                      <a:pt x="454879" y="1023308"/>
                    </a:cubicBezTo>
                    <a:cubicBezTo>
                      <a:pt x="454879" y="1001013"/>
                      <a:pt x="436806" y="982940"/>
                      <a:pt x="414511" y="982940"/>
                    </a:cubicBezTo>
                    <a:close/>
                    <a:moveTo>
                      <a:pt x="330075" y="982940"/>
                    </a:moveTo>
                    <a:cubicBezTo>
                      <a:pt x="307780" y="982940"/>
                      <a:pt x="289707" y="1001013"/>
                      <a:pt x="289707" y="1023308"/>
                    </a:cubicBezTo>
                    <a:cubicBezTo>
                      <a:pt x="289707" y="1045603"/>
                      <a:pt x="307780" y="1063676"/>
                      <a:pt x="330075" y="1063676"/>
                    </a:cubicBezTo>
                    <a:cubicBezTo>
                      <a:pt x="352370" y="1063676"/>
                      <a:pt x="370443" y="1045603"/>
                      <a:pt x="370443" y="1023308"/>
                    </a:cubicBezTo>
                    <a:cubicBezTo>
                      <a:pt x="370443" y="1001013"/>
                      <a:pt x="352370" y="982940"/>
                      <a:pt x="330075" y="982940"/>
                    </a:cubicBezTo>
                    <a:close/>
                    <a:moveTo>
                      <a:pt x="245639" y="982940"/>
                    </a:moveTo>
                    <a:cubicBezTo>
                      <a:pt x="223344" y="982940"/>
                      <a:pt x="205271" y="1001013"/>
                      <a:pt x="205271" y="1023308"/>
                    </a:cubicBezTo>
                    <a:cubicBezTo>
                      <a:pt x="205271" y="1045603"/>
                      <a:pt x="223344" y="1063676"/>
                      <a:pt x="245639" y="1063676"/>
                    </a:cubicBezTo>
                    <a:cubicBezTo>
                      <a:pt x="267934" y="1063676"/>
                      <a:pt x="286007" y="1045603"/>
                      <a:pt x="286007" y="1023308"/>
                    </a:cubicBezTo>
                    <a:cubicBezTo>
                      <a:pt x="286007" y="1001013"/>
                      <a:pt x="267934" y="982940"/>
                      <a:pt x="245639" y="982940"/>
                    </a:cubicBezTo>
                    <a:close/>
                    <a:moveTo>
                      <a:pt x="161202" y="982940"/>
                    </a:moveTo>
                    <a:cubicBezTo>
                      <a:pt x="138907" y="982940"/>
                      <a:pt x="120834" y="1001013"/>
                      <a:pt x="120834" y="1023308"/>
                    </a:cubicBezTo>
                    <a:cubicBezTo>
                      <a:pt x="120834" y="1045603"/>
                      <a:pt x="138907" y="1063676"/>
                      <a:pt x="161202" y="1063676"/>
                    </a:cubicBezTo>
                    <a:cubicBezTo>
                      <a:pt x="183497" y="1063676"/>
                      <a:pt x="201570" y="1045603"/>
                      <a:pt x="201570" y="1023308"/>
                    </a:cubicBezTo>
                    <a:cubicBezTo>
                      <a:pt x="201570" y="1001013"/>
                      <a:pt x="183497" y="982940"/>
                      <a:pt x="161202" y="982940"/>
                    </a:cubicBezTo>
                    <a:close/>
                    <a:moveTo>
                      <a:pt x="76766" y="982940"/>
                    </a:moveTo>
                    <a:cubicBezTo>
                      <a:pt x="54471" y="982940"/>
                      <a:pt x="36398" y="1001013"/>
                      <a:pt x="36398" y="1023308"/>
                    </a:cubicBezTo>
                    <a:cubicBezTo>
                      <a:pt x="36398" y="1045603"/>
                      <a:pt x="54471" y="1063676"/>
                      <a:pt x="76766" y="1063676"/>
                    </a:cubicBezTo>
                    <a:cubicBezTo>
                      <a:pt x="99061" y="1063676"/>
                      <a:pt x="117134" y="1045603"/>
                      <a:pt x="117134" y="1023308"/>
                    </a:cubicBezTo>
                    <a:cubicBezTo>
                      <a:pt x="117134" y="1001013"/>
                      <a:pt x="99061" y="982940"/>
                      <a:pt x="76766" y="982940"/>
                    </a:cubicBezTo>
                    <a:close/>
                    <a:moveTo>
                      <a:pt x="1343312" y="896891"/>
                    </a:moveTo>
                    <a:cubicBezTo>
                      <a:pt x="1321017" y="896891"/>
                      <a:pt x="1302944" y="914964"/>
                      <a:pt x="1302944" y="937259"/>
                    </a:cubicBezTo>
                    <a:cubicBezTo>
                      <a:pt x="1302944" y="959554"/>
                      <a:pt x="1321017" y="977627"/>
                      <a:pt x="1343312" y="977627"/>
                    </a:cubicBezTo>
                    <a:cubicBezTo>
                      <a:pt x="1365607" y="977627"/>
                      <a:pt x="1383680" y="959554"/>
                      <a:pt x="1383680" y="937259"/>
                    </a:cubicBezTo>
                    <a:cubicBezTo>
                      <a:pt x="1383680" y="914964"/>
                      <a:pt x="1365607" y="896891"/>
                      <a:pt x="1343312" y="896891"/>
                    </a:cubicBezTo>
                    <a:close/>
                    <a:moveTo>
                      <a:pt x="1258874" y="896891"/>
                    </a:moveTo>
                    <a:cubicBezTo>
                      <a:pt x="1236579" y="896891"/>
                      <a:pt x="1218506" y="914964"/>
                      <a:pt x="1218506" y="937259"/>
                    </a:cubicBezTo>
                    <a:cubicBezTo>
                      <a:pt x="1218506" y="959554"/>
                      <a:pt x="1236579" y="977627"/>
                      <a:pt x="1258874" y="977627"/>
                    </a:cubicBezTo>
                    <a:cubicBezTo>
                      <a:pt x="1281169" y="977627"/>
                      <a:pt x="1299242" y="959554"/>
                      <a:pt x="1299242" y="937259"/>
                    </a:cubicBezTo>
                    <a:cubicBezTo>
                      <a:pt x="1299242" y="914964"/>
                      <a:pt x="1281169" y="896891"/>
                      <a:pt x="1258874" y="896891"/>
                    </a:cubicBezTo>
                    <a:close/>
                    <a:moveTo>
                      <a:pt x="1174438" y="896891"/>
                    </a:moveTo>
                    <a:cubicBezTo>
                      <a:pt x="1152143" y="896891"/>
                      <a:pt x="1134070" y="914964"/>
                      <a:pt x="1134070" y="937259"/>
                    </a:cubicBezTo>
                    <a:cubicBezTo>
                      <a:pt x="1134070" y="959554"/>
                      <a:pt x="1152143" y="977627"/>
                      <a:pt x="1174438" y="977627"/>
                    </a:cubicBezTo>
                    <a:cubicBezTo>
                      <a:pt x="1196733" y="977627"/>
                      <a:pt x="1214806" y="959554"/>
                      <a:pt x="1214806" y="937259"/>
                    </a:cubicBezTo>
                    <a:cubicBezTo>
                      <a:pt x="1214806" y="914964"/>
                      <a:pt x="1196733" y="896891"/>
                      <a:pt x="1174438" y="896891"/>
                    </a:cubicBezTo>
                    <a:close/>
                    <a:moveTo>
                      <a:pt x="1090002" y="896891"/>
                    </a:moveTo>
                    <a:cubicBezTo>
                      <a:pt x="1067707" y="896891"/>
                      <a:pt x="1049634" y="914964"/>
                      <a:pt x="1049634" y="937259"/>
                    </a:cubicBezTo>
                    <a:cubicBezTo>
                      <a:pt x="1049634" y="959554"/>
                      <a:pt x="1067707" y="977627"/>
                      <a:pt x="1090002" y="977627"/>
                    </a:cubicBezTo>
                    <a:cubicBezTo>
                      <a:pt x="1112297" y="977627"/>
                      <a:pt x="1130370" y="959554"/>
                      <a:pt x="1130370" y="937259"/>
                    </a:cubicBezTo>
                    <a:cubicBezTo>
                      <a:pt x="1130370" y="914964"/>
                      <a:pt x="1112297" y="896891"/>
                      <a:pt x="1090002" y="896891"/>
                    </a:cubicBezTo>
                    <a:close/>
                    <a:moveTo>
                      <a:pt x="1005565" y="896891"/>
                    </a:moveTo>
                    <a:cubicBezTo>
                      <a:pt x="983270" y="896891"/>
                      <a:pt x="965197" y="914964"/>
                      <a:pt x="965197" y="937259"/>
                    </a:cubicBezTo>
                    <a:cubicBezTo>
                      <a:pt x="965197" y="959554"/>
                      <a:pt x="983270" y="977627"/>
                      <a:pt x="1005565" y="977627"/>
                    </a:cubicBezTo>
                    <a:cubicBezTo>
                      <a:pt x="1027860" y="977627"/>
                      <a:pt x="1045933" y="959554"/>
                      <a:pt x="1045933" y="937259"/>
                    </a:cubicBezTo>
                    <a:cubicBezTo>
                      <a:pt x="1045933" y="914964"/>
                      <a:pt x="1027860" y="896891"/>
                      <a:pt x="1005565" y="896891"/>
                    </a:cubicBezTo>
                    <a:close/>
                    <a:moveTo>
                      <a:pt x="921129" y="896891"/>
                    </a:moveTo>
                    <a:cubicBezTo>
                      <a:pt x="898834" y="896891"/>
                      <a:pt x="880761" y="914964"/>
                      <a:pt x="880761" y="937259"/>
                    </a:cubicBezTo>
                    <a:cubicBezTo>
                      <a:pt x="880761" y="959554"/>
                      <a:pt x="898834" y="977627"/>
                      <a:pt x="921129" y="977627"/>
                    </a:cubicBezTo>
                    <a:cubicBezTo>
                      <a:pt x="943424" y="977627"/>
                      <a:pt x="961497" y="959554"/>
                      <a:pt x="961497" y="937259"/>
                    </a:cubicBezTo>
                    <a:cubicBezTo>
                      <a:pt x="961497" y="914964"/>
                      <a:pt x="943424" y="896891"/>
                      <a:pt x="921129" y="896891"/>
                    </a:cubicBezTo>
                    <a:close/>
                    <a:moveTo>
                      <a:pt x="836693" y="896891"/>
                    </a:moveTo>
                    <a:cubicBezTo>
                      <a:pt x="814398" y="896891"/>
                      <a:pt x="796325" y="914964"/>
                      <a:pt x="796325" y="937259"/>
                    </a:cubicBezTo>
                    <a:cubicBezTo>
                      <a:pt x="796325" y="959554"/>
                      <a:pt x="814398" y="977627"/>
                      <a:pt x="836693" y="977627"/>
                    </a:cubicBezTo>
                    <a:cubicBezTo>
                      <a:pt x="858988" y="977627"/>
                      <a:pt x="877061" y="959554"/>
                      <a:pt x="877061" y="937259"/>
                    </a:cubicBezTo>
                    <a:cubicBezTo>
                      <a:pt x="877061" y="914964"/>
                      <a:pt x="858988" y="896891"/>
                      <a:pt x="836693" y="896891"/>
                    </a:cubicBezTo>
                    <a:close/>
                    <a:moveTo>
                      <a:pt x="752256" y="896891"/>
                    </a:moveTo>
                    <a:cubicBezTo>
                      <a:pt x="729961" y="896891"/>
                      <a:pt x="711888" y="914964"/>
                      <a:pt x="711888" y="937259"/>
                    </a:cubicBezTo>
                    <a:cubicBezTo>
                      <a:pt x="711888" y="959554"/>
                      <a:pt x="729961" y="977627"/>
                      <a:pt x="752256" y="977627"/>
                    </a:cubicBezTo>
                    <a:cubicBezTo>
                      <a:pt x="774551" y="977627"/>
                      <a:pt x="792624" y="959554"/>
                      <a:pt x="792624" y="937259"/>
                    </a:cubicBezTo>
                    <a:cubicBezTo>
                      <a:pt x="792624" y="914964"/>
                      <a:pt x="774551" y="896891"/>
                      <a:pt x="752256" y="896891"/>
                    </a:cubicBezTo>
                    <a:close/>
                    <a:moveTo>
                      <a:pt x="667820" y="896891"/>
                    </a:moveTo>
                    <a:cubicBezTo>
                      <a:pt x="645525" y="896891"/>
                      <a:pt x="627452" y="914964"/>
                      <a:pt x="627452" y="937259"/>
                    </a:cubicBezTo>
                    <a:cubicBezTo>
                      <a:pt x="627452" y="959554"/>
                      <a:pt x="645525" y="977627"/>
                      <a:pt x="667820" y="977627"/>
                    </a:cubicBezTo>
                    <a:cubicBezTo>
                      <a:pt x="690115" y="977627"/>
                      <a:pt x="708188" y="959554"/>
                      <a:pt x="708188" y="937259"/>
                    </a:cubicBezTo>
                    <a:cubicBezTo>
                      <a:pt x="708188" y="914964"/>
                      <a:pt x="690115" y="896891"/>
                      <a:pt x="667820" y="896891"/>
                    </a:cubicBezTo>
                    <a:close/>
                    <a:moveTo>
                      <a:pt x="583384" y="896891"/>
                    </a:moveTo>
                    <a:cubicBezTo>
                      <a:pt x="561089" y="896891"/>
                      <a:pt x="543016" y="914964"/>
                      <a:pt x="543016" y="937259"/>
                    </a:cubicBezTo>
                    <a:cubicBezTo>
                      <a:pt x="543016" y="959554"/>
                      <a:pt x="561089" y="977627"/>
                      <a:pt x="583384" y="977627"/>
                    </a:cubicBezTo>
                    <a:cubicBezTo>
                      <a:pt x="605679" y="977627"/>
                      <a:pt x="623752" y="959554"/>
                      <a:pt x="623752" y="937259"/>
                    </a:cubicBezTo>
                    <a:cubicBezTo>
                      <a:pt x="623752" y="914964"/>
                      <a:pt x="605679" y="896891"/>
                      <a:pt x="583384" y="896891"/>
                    </a:cubicBezTo>
                    <a:close/>
                    <a:moveTo>
                      <a:pt x="498947" y="896891"/>
                    </a:moveTo>
                    <a:cubicBezTo>
                      <a:pt x="476652" y="896891"/>
                      <a:pt x="458579" y="914964"/>
                      <a:pt x="458579" y="937259"/>
                    </a:cubicBezTo>
                    <a:cubicBezTo>
                      <a:pt x="458579" y="959554"/>
                      <a:pt x="476652" y="977627"/>
                      <a:pt x="498947" y="977627"/>
                    </a:cubicBezTo>
                    <a:cubicBezTo>
                      <a:pt x="521242" y="977627"/>
                      <a:pt x="539315" y="959554"/>
                      <a:pt x="539315" y="937259"/>
                    </a:cubicBezTo>
                    <a:cubicBezTo>
                      <a:pt x="539315" y="914964"/>
                      <a:pt x="521242" y="896891"/>
                      <a:pt x="498947" y="896891"/>
                    </a:cubicBezTo>
                    <a:close/>
                    <a:moveTo>
                      <a:pt x="414511" y="896891"/>
                    </a:moveTo>
                    <a:cubicBezTo>
                      <a:pt x="392216" y="896891"/>
                      <a:pt x="374143" y="914964"/>
                      <a:pt x="374143" y="937259"/>
                    </a:cubicBezTo>
                    <a:cubicBezTo>
                      <a:pt x="374143" y="959554"/>
                      <a:pt x="392216" y="977627"/>
                      <a:pt x="414511" y="977627"/>
                    </a:cubicBezTo>
                    <a:cubicBezTo>
                      <a:pt x="436806" y="977627"/>
                      <a:pt x="454879" y="959554"/>
                      <a:pt x="454879" y="937259"/>
                    </a:cubicBezTo>
                    <a:cubicBezTo>
                      <a:pt x="454879" y="914964"/>
                      <a:pt x="436806" y="896891"/>
                      <a:pt x="414511" y="896891"/>
                    </a:cubicBezTo>
                    <a:close/>
                    <a:moveTo>
                      <a:pt x="330075" y="896891"/>
                    </a:moveTo>
                    <a:cubicBezTo>
                      <a:pt x="307780" y="896891"/>
                      <a:pt x="289707" y="914964"/>
                      <a:pt x="289707" y="937259"/>
                    </a:cubicBezTo>
                    <a:cubicBezTo>
                      <a:pt x="289707" y="959554"/>
                      <a:pt x="307780" y="977627"/>
                      <a:pt x="330075" y="977627"/>
                    </a:cubicBezTo>
                    <a:cubicBezTo>
                      <a:pt x="352370" y="977627"/>
                      <a:pt x="370443" y="959554"/>
                      <a:pt x="370443" y="937259"/>
                    </a:cubicBezTo>
                    <a:cubicBezTo>
                      <a:pt x="370443" y="914964"/>
                      <a:pt x="352370" y="896891"/>
                      <a:pt x="330075" y="896891"/>
                    </a:cubicBezTo>
                    <a:close/>
                    <a:moveTo>
                      <a:pt x="245639" y="896891"/>
                    </a:moveTo>
                    <a:cubicBezTo>
                      <a:pt x="223344" y="896891"/>
                      <a:pt x="205271" y="914964"/>
                      <a:pt x="205271" y="937259"/>
                    </a:cubicBezTo>
                    <a:cubicBezTo>
                      <a:pt x="205271" y="959554"/>
                      <a:pt x="223344" y="977627"/>
                      <a:pt x="245639" y="977627"/>
                    </a:cubicBezTo>
                    <a:cubicBezTo>
                      <a:pt x="267934" y="977627"/>
                      <a:pt x="286007" y="959554"/>
                      <a:pt x="286007" y="937259"/>
                    </a:cubicBezTo>
                    <a:cubicBezTo>
                      <a:pt x="286007" y="914964"/>
                      <a:pt x="267934" y="896891"/>
                      <a:pt x="245639" y="896891"/>
                    </a:cubicBezTo>
                    <a:close/>
                    <a:moveTo>
                      <a:pt x="161202" y="896891"/>
                    </a:moveTo>
                    <a:cubicBezTo>
                      <a:pt x="138907" y="896891"/>
                      <a:pt x="120834" y="914964"/>
                      <a:pt x="120834" y="937259"/>
                    </a:cubicBezTo>
                    <a:cubicBezTo>
                      <a:pt x="120834" y="959554"/>
                      <a:pt x="138907" y="977627"/>
                      <a:pt x="161202" y="977627"/>
                    </a:cubicBezTo>
                    <a:cubicBezTo>
                      <a:pt x="183497" y="977627"/>
                      <a:pt x="201570" y="959554"/>
                      <a:pt x="201570" y="937259"/>
                    </a:cubicBezTo>
                    <a:cubicBezTo>
                      <a:pt x="201570" y="914964"/>
                      <a:pt x="183497" y="896891"/>
                      <a:pt x="161202" y="896891"/>
                    </a:cubicBezTo>
                    <a:close/>
                    <a:moveTo>
                      <a:pt x="76766" y="896891"/>
                    </a:moveTo>
                    <a:cubicBezTo>
                      <a:pt x="54471" y="896891"/>
                      <a:pt x="36398" y="914964"/>
                      <a:pt x="36398" y="937259"/>
                    </a:cubicBezTo>
                    <a:cubicBezTo>
                      <a:pt x="36398" y="959554"/>
                      <a:pt x="54471" y="977627"/>
                      <a:pt x="76766" y="977627"/>
                    </a:cubicBezTo>
                    <a:cubicBezTo>
                      <a:pt x="99061" y="977627"/>
                      <a:pt x="117134" y="959554"/>
                      <a:pt x="117134" y="937259"/>
                    </a:cubicBezTo>
                    <a:cubicBezTo>
                      <a:pt x="117134" y="914964"/>
                      <a:pt x="99061" y="896891"/>
                      <a:pt x="76766" y="896891"/>
                    </a:cubicBezTo>
                    <a:close/>
                    <a:moveTo>
                      <a:pt x="1343312" y="810841"/>
                    </a:moveTo>
                    <a:cubicBezTo>
                      <a:pt x="1321017" y="810841"/>
                      <a:pt x="1302944" y="828914"/>
                      <a:pt x="1302944" y="851209"/>
                    </a:cubicBezTo>
                    <a:cubicBezTo>
                      <a:pt x="1302944" y="873504"/>
                      <a:pt x="1321017" y="891577"/>
                      <a:pt x="1343312" y="891577"/>
                    </a:cubicBezTo>
                    <a:cubicBezTo>
                      <a:pt x="1365607" y="891577"/>
                      <a:pt x="1383680" y="873504"/>
                      <a:pt x="1383680" y="851209"/>
                    </a:cubicBezTo>
                    <a:cubicBezTo>
                      <a:pt x="1383680" y="828914"/>
                      <a:pt x="1365607" y="810841"/>
                      <a:pt x="1343312" y="810841"/>
                    </a:cubicBezTo>
                    <a:close/>
                    <a:moveTo>
                      <a:pt x="1258874" y="810841"/>
                    </a:moveTo>
                    <a:cubicBezTo>
                      <a:pt x="1236579" y="810841"/>
                      <a:pt x="1218506" y="828914"/>
                      <a:pt x="1218506" y="851209"/>
                    </a:cubicBezTo>
                    <a:cubicBezTo>
                      <a:pt x="1218506" y="873504"/>
                      <a:pt x="1236579" y="891577"/>
                      <a:pt x="1258874" y="891577"/>
                    </a:cubicBezTo>
                    <a:cubicBezTo>
                      <a:pt x="1281169" y="891577"/>
                      <a:pt x="1299242" y="873504"/>
                      <a:pt x="1299242" y="851209"/>
                    </a:cubicBezTo>
                    <a:cubicBezTo>
                      <a:pt x="1299242" y="828914"/>
                      <a:pt x="1281169" y="810841"/>
                      <a:pt x="1258874" y="810841"/>
                    </a:cubicBezTo>
                    <a:close/>
                    <a:moveTo>
                      <a:pt x="1174438" y="810841"/>
                    </a:moveTo>
                    <a:cubicBezTo>
                      <a:pt x="1152143" y="810841"/>
                      <a:pt x="1134070" y="828914"/>
                      <a:pt x="1134070" y="851209"/>
                    </a:cubicBezTo>
                    <a:cubicBezTo>
                      <a:pt x="1134070" y="873504"/>
                      <a:pt x="1152143" y="891577"/>
                      <a:pt x="1174438" y="891577"/>
                    </a:cubicBezTo>
                    <a:cubicBezTo>
                      <a:pt x="1196733" y="891577"/>
                      <a:pt x="1214806" y="873504"/>
                      <a:pt x="1214806" y="851209"/>
                    </a:cubicBezTo>
                    <a:cubicBezTo>
                      <a:pt x="1214806" y="828914"/>
                      <a:pt x="1196733" y="810841"/>
                      <a:pt x="1174438" y="810841"/>
                    </a:cubicBezTo>
                    <a:close/>
                    <a:moveTo>
                      <a:pt x="1090002" y="810841"/>
                    </a:moveTo>
                    <a:cubicBezTo>
                      <a:pt x="1067707" y="810841"/>
                      <a:pt x="1049634" y="828914"/>
                      <a:pt x="1049634" y="851209"/>
                    </a:cubicBezTo>
                    <a:cubicBezTo>
                      <a:pt x="1049634" y="873504"/>
                      <a:pt x="1067707" y="891577"/>
                      <a:pt x="1090002" y="891577"/>
                    </a:cubicBezTo>
                    <a:cubicBezTo>
                      <a:pt x="1112297" y="891577"/>
                      <a:pt x="1130370" y="873504"/>
                      <a:pt x="1130370" y="851209"/>
                    </a:cubicBezTo>
                    <a:cubicBezTo>
                      <a:pt x="1130370" y="828914"/>
                      <a:pt x="1112297" y="810841"/>
                      <a:pt x="1090002" y="810841"/>
                    </a:cubicBezTo>
                    <a:close/>
                    <a:moveTo>
                      <a:pt x="1005565" y="810841"/>
                    </a:moveTo>
                    <a:cubicBezTo>
                      <a:pt x="983270" y="810841"/>
                      <a:pt x="965197" y="828914"/>
                      <a:pt x="965197" y="851209"/>
                    </a:cubicBezTo>
                    <a:cubicBezTo>
                      <a:pt x="965197" y="873504"/>
                      <a:pt x="983270" y="891577"/>
                      <a:pt x="1005565" y="891577"/>
                    </a:cubicBezTo>
                    <a:cubicBezTo>
                      <a:pt x="1027860" y="891577"/>
                      <a:pt x="1045933" y="873504"/>
                      <a:pt x="1045933" y="851209"/>
                    </a:cubicBezTo>
                    <a:cubicBezTo>
                      <a:pt x="1045933" y="828914"/>
                      <a:pt x="1027860" y="810841"/>
                      <a:pt x="1005565" y="810841"/>
                    </a:cubicBezTo>
                    <a:close/>
                    <a:moveTo>
                      <a:pt x="921129" y="810841"/>
                    </a:moveTo>
                    <a:cubicBezTo>
                      <a:pt x="898834" y="810841"/>
                      <a:pt x="880761" y="828914"/>
                      <a:pt x="880761" y="851209"/>
                    </a:cubicBezTo>
                    <a:cubicBezTo>
                      <a:pt x="880761" y="873504"/>
                      <a:pt x="898834" y="891577"/>
                      <a:pt x="921129" y="891577"/>
                    </a:cubicBezTo>
                    <a:cubicBezTo>
                      <a:pt x="943424" y="891577"/>
                      <a:pt x="961497" y="873504"/>
                      <a:pt x="961497" y="851209"/>
                    </a:cubicBezTo>
                    <a:cubicBezTo>
                      <a:pt x="961497" y="828914"/>
                      <a:pt x="943424" y="810841"/>
                      <a:pt x="921129" y="810841"/>
                    </a:cubicBezTo>
                    <a:close/>
                    <a:moveTo>
                      <a:pt x="836693" y="810841"/>
                    </a:moveTo>
                    <a:cubicBezTo>
                      <a:pt x="814398" y="810841"/>
                      <a:pt x="796325" y="828914"/>
                      <a:pt x="796325" y="851209"/>
                    </a:cubicBezTo>
                    <a:cubicBezTo>
                      <a:pt x="796325" y="873504"/>
                      <a:pt x="814398" y="891577"/>
                      <a:pt x="836693" y="891577"/>
                    </a:cubicBezTo>
                    <a:cubicBezTo>
                      <a:pt x="858988" y="891577"/>
                      <a:pt x="877061" y="873504"/>
                      <a:pt x="877061" y="851209"/>
                    </a:cubicBezTo>
                    <a:cubicBezTo>
                      <a:pt x="877061" y="828914"/>
                      <a:pt x="858988" y="810841"/>
                      <a:pt x="836693" y="810841"/>
                    </a:cubicBezTo>
                    <a:close/>
                    <a:moveTo>
                      <a:pt x="752256" y="810841"/>
                    </a:moveTo>
                    <a:cubicBezTo>
                      <a:pt x="729961" y="810841"/>
                      <a:pt x="711888" y="828914"/>
                      <a:pt x="711888" y="851209"/>
                    </a:cubicBezTo>
                    <a:cubicBezTo>
                      <a:pt x="711888" y="873504"/>
                      <a:pt x="729961" y="891577"/>
                      <a:pt x="752256" y="891577"/>
                    </a:cubicBezTo>
                    <a:cubicBezTo>
                      <a:pt x="774551" y="891577"/>
                      <a:pt x="792624" y="873504"/>
                      <a:pt x="792624" y="851209"/>
                    </a:cubicBezTo>
                    <a:cubicBezTo>
                      <a:pt x="792624" y="828914"/>
                      <a:pt x="774551" y="810841"/>
                      <a:pt x="752256" y="810841"/>
                    </a:cubicBezTo>
                    <a:close/>
                    <a:moveTo>
                      <a:pt x="667820" y="810841"/>
                    </a:moveTo>
                    <a:cubicBezTo>
                      <a:pt x="645525" y="810841"/>
                      <a:pt x="627452" y="828914"/>
                      <a:pt x="627452" y="851209"/>
                    </a:cubicBezTo>
                    <a:cubicBezTo>
                      <a:pt x="627452" y="873504"/>
                      <a:pt x="645525" y="891577"/>
                      <a:pt x="667820" y="891577"/>
                    </a:cubicBezTo>
                    <a:cubicBezTo>
                      <a:pt x="690115" y="891577"/>
                      <a:pt x="708188" y="873504"/>
                      <a:pt x="708188" y="851209"/>
                    </a:cubicBezTo>
                    <a:cubicBezTo>
                      <a:pt x="708188" y="828914"/>
                      <a:pt x="690115" y="810841"/>
                      <a:pt x="667820" y="810841"/>
                    </a:cubicBezTo>
                    <a:close/>
                    <a:moveTo>
                      <a:pt x="583384" y="810841"/>
                    </a:moveTo>
                    <a:cubicBezTo>
                      <a:pt x="561089" y="810841"/>
                      <a:pt x="543016" y="828914"/>
                      <a:pt x="543016" y="851209"/>
                    </a:cubicBezTo>
                    <a:cubicBezTo>
                      <a:pt x="543016" y="873504"/>
                      <a:pt x="561089" y="891577"/>
                      <a:pt x="583384" y="891577"/>
                    </a:cubicBezTo>
                    <a:cubicBezTo>
                      <a:pt x="605679" y="891577"/>
                      <a:pt x="623752" y="873504"/>
                      <a:pt x="623752" y="851209"/>
                    </a:cubicBezTo>
                    <a:cubicBezTo>
                      <a:pt x="623752" y="828914"/>
                      <a:pt x="605679" y="810841"/>
                      <a:pt x="583384" y="810841"/>
                    </a:cubicBezTo>
                    <a:close/>
                    <a:moveTo>
                      <a:pt x="498947" y="810841"/>
                    </a:moveTo>
                    <a:cubicBezTo>
                      <a:pt x="476652" y="810841"/>
                      <a:pt x="458579" y="828914"/>
                      <a:pt x="458579" y="851209"/>
                    </a:cubicBezTo>
                    <a:cubicBezTo>
                      <a:pt x="458579" y="873504"/>
                      <a:pt x="476652" y="891577"/>
                      <a:pt x="498947" y="891577"/>
                    </a:cubicBezTo>
                    <a:cubicBezTo>
                      <a:pt x="521242" y="891577"/>
                      <a:pt x="539315" y="873504"/>
                      <a:pt x="539315" y="851209"/>
                    </a:cubicBezTo>
                    <a:cubicBezTo>
                      <a:pt x="539315" y="828914"/>
                      <a:pt x="521242" y="810841"/>
                      <a:pt x="498947" y="810841"/>
                    </a:cubicBezTo>
                    <a:close/>
                    <a:moveTo>
                      <a:pt x="414511" y="810841"/>
                    </a:moveTo>
                    <a:cubicBezTo>
                      <a:pt x="392216" y="810841"/>
                      <a:pt x="374143" y="828914"/>
                      <a:pt x="374143" y="851209"/>
                    </a:cubicBezTo>
                    <a:cubicBezTo>
                      <a:pt x="374143" y="873504"/>
                      <a:pt x="392216" y="891577"/>
                      <a:pt x="414511" y="891577"/>
                    </a:cubicBezTo>
                    <a:cubicBezTo>
                      <a:pt x="436806" y="891577"/>
                      <a:pt x="454879" y="873504"/>
                      <a:pt x="454879" y="851209"/>
                    </a:cubicBezTo>
                    <a:cubicBezTo>
                      <a:pt x="454879" y="828914"/>
                      <a:pt x="436806" y="810841"/>
                      <a:pt x="414511" y="810841"/>
                    </a:cubicBezTo>
                    <a:close/>
                    <a:moveTo>
                      <a:pt x="330075" y="810841"/>
                    </a:moveTo>
                    <a:cubicBezTo>
                      <a:pt x="307780" y="810841"/>
                      <a:pt x="289707" y="828914"/>
                      <a:pt x="289707" y="851209"/>
                    </a:cubicBezTo>
                    <a:cubicBezTo>
                      <a:pt x="289707" y="873504"/>
                      <a:pt x="307780" y="891577"/>
                      <a:pt x="330075" y="891577"/>
                    </a:cubicBezTo>
                    <a:cubicBezTo>
                      <a:pt x="352370" y="891577"/>
                      <a:pt x="370443" y="873504"/>
                      <a:pt x="370443" y="851209"/>
                    </a:cubicBezTo>
                    <a:cubicBezTo>
                      <a:pt x="370443" y="828914"/>
                      <a:pt x="352370" y="810841"/>
                      <a:pt x="330075" y="810841"/>
                    </a:cubicBezTo>
                    <a:close/>
                    <a:moveTo>
                      <a:pt x="245639" y="810841"/>
                    </a:moveTo>
                    <a:cubicBezTo>
                      <a:pt x="223344" y="810841"/>
                      <a:pt x="205271" y="828914"/>
                      <a:pt x="205271" y="851209"/>
                    </a:cubicBezTo>
                    <a:cubicBezTo>
                      <a:pt x="205271" y="873504"/>
                      <a:pt x="223344" y="891577"/>
                      <a:pt x="245639" y="891577"/>
                    </a:cubicBezTo>
                    <a:cubicBezTo>
                      <a:pt x="267934" y="891577"/>
                      <a:pt x="286007" y="873504"/>
                      <a:pt x="286007" y="851209"/>
                    </a:cubicBezTo>
                    <a:cubicBezTo>
                      <a:pt x="286007" y="828914"/>
                      <a:pt x="267934" y="810841"/>
                      <a:pt x="245639" y="810841"/>
                    </a:cubicBezTo>
                    <a:close/>
                    <a:moveTo>
                      <a:pt x="161202" y="810841"/>
                    </a:moveTo>
                    <a:cubicBezTo>
                      <a:pt x="138907" y="810841"/>
                      <a:pt x="120834" y="828914"/>
                      <a:pt x="120834" y="851209"/>
                    </a:cubicBezTo>
                    <a:cubicBezTo>
                      <a:pt x="120834" y="873504"/>
                      <a:pt x="138907" y="891577"/>
                      <a:pt x="161202" y="891577"/>
                    </a:cubicBezTo>
                    <a:cubicBezTo>
                      <a:pt x="183497" y="891577"/>
                      <a:pt x="201570" y="873504"/>
                      <a:pt x="201570" y="851209"/>
                    </a:cubicBezTo>
                    <a:cubicBezTo>
                      <a:pt x="201570" y="828914"/>
                      <a:pt x="183497" y="810841"/>
                      <a:pt x="161202" y="810841"/>
                    </a:cubicBezTo>
                    <a:close/>
                    <a:moveTo>
                      <a:pt x="76766" y="810841"/>
                    </a:moveTo>
                    <a:cubicBezTo>
                      <a:pt x="54471" y="810841"/>
                      <a:pt x="36398" y="828914"/>
                      <a:pt x="36398" y="851209"/>
                    </a:cubicBezTo>
                    <a:cubicBezTo>
                      <a:pt x="36398" y="873504"/>
                      <a:pt x="54471" y="891577"/>
                      <a:pt x="76766" y="891577"/>
                    </a:cubicBezTo>
                    <a:cubicBezTo>
                      <a:pt x="99061" y="891577"/>
                      <a:pt x="117134" y="873504"/>
                      <a:pt x="117134" y="851209"/>
                    </a:cubicBezTo>
                    <a:cubicBezTo>
                      <a:pt x="117134" y="828914"/>
                      <a:pt x="99061" y="810841"/>
                      <a:pt x="76766" y="810841"/>
                    </a:cubicBezTo>
                    <a:close/>
                    <a:moveTo>
                      <a:pt x="1343312" y="724792"/>
                    </a:moveTo>
                    <a:cubicBezTo>
                      <a:pt x="1321017" y="724792"/>
                      <a:pt x="1302944" y="742865"/>
                      <a:pt x="1302944" y="765160"/>
                    </a:cubicBezTo>
                    <a:cubicBezTo>
                      <a:pt x="1302944" y="787455"/>
                      <a:pt x="1321017" y="805528"/>
                      <a:pt x="1343312" y="805528"/>
                    </a:cubicBezTo>
                    <a:cubicBezTo>
                      <a:pt x="1365607" y="805528"/>
                      <a:pt x="1383680" y="787455"/>
                      <a:pt x="1383680" y="765160"/>
                    </a:cubicBezTo>
                    <a:cubicBezTo>
                      <a:pt x="1383680" y="742865"/>
                      <a:pt x="1365607" y="724792"/>
                      <a:pt x="1343312" y="724792"/>
                    </a:cubicBezTo>
                    <a:close/>
                    <a:moveTo>
                      <a:pt x="1258874" y="724792"/>
                    </a:moveTo>
                    <a:cubicBezTo>
                      <a:pt x="1236579" y="724792"/>
                      <a:pt x="1218506" y="742865"/>
                      <a:pt x="1218506" y="765160"/>
                    </a:cubicBezTo>
                    <a:cubicBezTo>
                      <a:pt x="1218506" y="787455"/>
                      <a:pt x="1236579" y="805528"/>
                      <a:pt x="1258874" y="805528"/>
                    </a:cubicBezTo>
                    <a:cubicBezTo>
                      <a:pt x="1281169" y="805528"/>
                      <a:pt x="1299242" y="787455"/>
                      <a:pt x="1299242" y="765160"/>
                    </a:cubicBezTo>
                    <a:cubicBezTo>
                      <a:pt x="1299242" y="742865"/>
                      <a:pt x="1281169" y="724792"/>
                      <a:pt x="1258874" y="724792"/>
                    </a:cubicBezTo>
                    <a:close/>
                    <a:moveTo>
                      <a:pt x="1174438" y="724792"/>
                    </a:moveTo>
                    <a:cubicBezTo>
                      <a:pt x="1152143" y="724792"/>
                      <a:pt x="1134070" y="742865"/>
                      <a:pt x="1134070" y="765160"/>
                    </a:cubicBezTo>
                    <a:cubicBezTo>
                      <a:pt x="1134070" y="787455"/>
                      <a:pt x="1152143" y="805528"/>
                      <a:pt x="1174438" y="805528"/>
                    </a:cubicBezTo>
                    <a:cubicBezTo>
                      <a:pt x="1196733" y="805528"/>
                      <a:pt x="1214806" y="787455"/>
                      <a:pt x="1214806" y="765160"/>
                    </a:cubicBezTo>
                    <a:cubicBezTo>
                      <a:pt x="1214806" y="742865"/>
                      <a:pt x="1196733" y="724792"/>
                      <a:pt x="1174438" y="724792"/>
                    </a:cubicBezTo>
                    <a:close/>
                    <a:moveTo>
                      <a:pt x="1090002" y="724792"/>
                    </a:moveTo>
                    <a:cubicBezTo>
                      <a:pt x="1067707" y="724792"/>
                      <a:pt x="1049634" y="742865"/>
                      <a:pt x="1049634" y="765160"/>
                    </a:cubicBezTo>
                    <a:cubicBezTo>
                      <a:pt x="1049634" y="787455"/>
                      <a:pt x="1067707" y="805528"/>
                      <a:pt x="1090002" y="805528"/>
                    </a:cubicBezTo>
                    <a:cubicBezTo>
                      <a:pt x="1112297" y="805528"/>
                      <a:pt x="1130370" y="787455"/>
                      <a:pt x="1130370" y="765160"/>
                    </a:cubicBezTo>
                    <a:cubicBezTo>
                      <a:pt x="1130370" y="742865"/>
                      <a:pt x="1112297" y="724792"/>
                      <a:pt x="1090002" y="724792"/>
                    </a:cubicBezTo>
                    <a:close/>
                    <a:moveTo>
                      <a:pt x="1005565" y="724792"/>
                    </a:moveTo>
                    <a:cubicBezTo>
                      <a:pt x="983270" y="724792"/>
                      <a:pt x="965197" y="742865"/>
                      <a:pt x="965197" y="765160"/>
                    </a:cubicBezTo>
                    <a:cubicBezTo>
                      <a:pt x="965197" y="787455"/>
                      <a:pt x="983270" y="805528"/>
                      <a:pt x="1005565" y="805528"/>
                    </a:cubicBezTo>
                    <a:cubicBezTo>
                      <a:pt x="1027860" y="805528"/>
                      <a:pt x="1045933" y="787455"/>
                      <a:pt x="1045933" y="765160"/>
                    </a:cubicBezTo>
                    <a:cubicBezTo>
                      <a:pt x="1045933" y="742865"/>
                      <a:pt x="1027860" y="724792"/>
                      <a:pt x="1005565" y="724792"/>
                    </a:cubicBezTo>
                    <a:close/>
                    <a:moveTo>
                      <a:pt x="921129" y="724792"/>
                    </a:moveTo>
                    <a:cubicBezTo>
                      <a:pt x="898834" y="724792"/>
                      <a:pt x="880761" y="742865"/>
                      <a:pt x="880761" y="765160"/>
                    </a:cubicBezTo>
                    <a:cubicBezTo>
                      <a:pt x="880761" y="787455"/>
                      <a:pt x="898834" y="805528"/>
                      <a:pt x="921129" y="805528"/>
                    </a:cubicBezTo>
                    <a:cubicBezTo>
                      <a:pt x="943424" y="805528"/>
                      <a:pt x="961497" y="787455"/>
                      <a:pt x="961497" y="765160"/>
                    </a:cubicBezTo>
                    <a:cubicBezTo>
                      <a:pt x="961497" y="742865"/>
                      <a:pt x="943424" y="724792"/>
                      <a:pt x="921129" y="724792"/>
                    </a:cubicBezTo>
                    <a:close/>
                    <a:moveTo>
                      <a:pt x="836693" y="724792"/>
                    </a:moveTo>
                    <a:cubicBezTo>
                      <a:pt x="814398" y="724792"/>
                      <a:pt x="796325" y="742865"/>
                      <a:pt x="796325" y="765160"/>
                    </a:cubicBezTo>
                    <a:cubicBezTo>
                      <a:pt x="796325" y="787455"/>
                      <a:pt x="814398" y="805528"/>
                      <a:pt x="836693" y="805528"/>
                    </a:cubicBezTo>
                    <a:cubicBezTo>
                      <a:pt x="858988" y="805528"/>
                      <a:pt x="877061" y="787455"/>
                      <a:pt x="877061" y="765160"/>
                    </a:cubicBezTo>
                    <a:cubicBezTo>
                      <a:pt x="877061" y="742865"/>
                      <a:pt x="858988" y="724792"/>
                      <a:pt x="836693" y="724792"/>
                    </a:cubicBezTo>
                    <a:close/>
                    <a:moveTo>
                      <a:pt x="752256" y="724792"/>
                    </a:moveTo>
                    <a:cubicBezTo>
                      <a:pt x="729961" y="724792"/>
                      <a:pt x="711888" y="742865"/>
                      <a:pt x="711888" y="765160"/>
                    </a:cubicBezTo>
                    <a:cubicBezTo>
                      <a:pt x="711888" y="787455"/>
                      <a:pt x="729961" y="805528"/>
                      <a:pt x="752256" y="805528"/>
                    </a:cubicBezTo>
                    <a:cubicBezTo>
                      <a:pt x="774551" y="805528"/>
                      <a:pt x="792624" y="787455"/>
                      <a:pt x="792624" y="765160"/>
                    </a:cubicBezTo>
                    <a:cubicBezTo>
                      <a:pt x="792624" y="742865"/>
                      <a:pt x="774551" y="724792"/>
                      <a:pt x="752256" y="724792"/>
                    </a:cubicBezTo>
                    <a:close/>
                    <a:moveTo>
                      <a:pt x="667820" y="724792"/>
                    </a:moveTo>
                    <a:cubicBezTo>
                      <a:pt x="645525" y="724792"/>
                      <a:pt x="627452" y="742865"/>
                      <a:pt x="627452" y="765160"/>
                    </a:cubicBezTo>
                    <a:cubicBezTo>
                      <a:pt x="627452" y="787455"/>
                      <a:pt x="645525" y="805528"/>
                      <a:pt x="667820" y="805528"/>
                    </a:cubicBezTo>
                    <a:cubicBezTo>
                      <a:pt x="690115" y="805528"/>
                      <a:pt x="708188" y="787455"/>
                      <a:pt x="708188" y="765160"/>
                    </a:cubicBezTo>
                    <a:cubicBezTo>
                      <a:pt x="708188" y="742865"/>
                      <a:pt x="690115" y="724792"/>
                      <a:pt x="667820" y="724792"/>
                    </a:cubicBezTo>
                    <a:close/>
                    <a:moveTo>
                      <a:pt x="583384" y="724792"/>
                    </a:moveTo>
                    <a:cubicBezTo>
                      <a:pt x="561089" y="724792"/>
                      <a:pt x="543016" y="742865"/>
                      <a:pt x="543016" y="765160"/>
                    </a:cubicBezTo>
                    <a:cubicBezTo>
                      <a:pt x="543016" y="787455"/>
                      <a:pt x="561089" y="805528"/>
                      <a:pt x="583384" y="805528"/>
                    </a:cubicBezTo>
                    <a:cubicBezTo>
                      <a:pt x="605679" y="805528"/>
                      <a:pt x="623752" y="787455"/>
                      <a:pt x="623752" y="765160"/>
                    </a:cubicBezTo>
                    <a:cubicBezTo>
                      <a:pt x="623752" y="742865"/>
                      <a:pt x="605679" y="724792"/>
                      <a:pt x="583384" y="724792"/>
                    </a:cubicBezTo>
                    <a:close/>
                    <a:moveTo>
                      <a:pt x="498947" y="724792"/>
                    </a:moveTo>
                    <a:cubicBezTo>
                      <a:pt x="476652" y="724792"/>
                      <a:pt x="458579" y="742865"/>
                      <a:pt x="458579" y="765160"/>
                    </a:cubicBezTo>
                    <a:cubicBezTo>
                      <a:pt x="458579" y="787455"/>
                      <a:pt x="476652" y="805528"/>
                      <a:pt x="498947" y="805528"/>
                    </a:cubicBezTo>
                    <a:cubicBezTo>
                      <a:pt x="521242" y="805528"/>
                      <a:pt x="539315" y="787455"/>
                      <a:pt x="539315" y="765160"/>
                    </a:cubicBezTo>
                    <a:cubicBezTo>
                      <a:pt x="539315" y="742865"/>
                      <a:pt x="521242" y="724792"/>
                      <a:pt x="498947" y="724792"/>
                    </a:cubicBezTo>
                    <a:close/>
                    <a:moveTo>
                      <a:pt x="414511" y="724792"/>
                    </a:moveTo>
                    <a:cubicBezTo>
                      <a:pt x="392216" y="724792"/>
                      <a:pt x="374143" y="742865"/>
                      <a:pt x="374143" y="765160"/>
                    </a:cubicBezTo>
                    <a:cubicBezTo>
                      <a:pt x="374143" y="787455"/>
                      <a:pt x="392216" y="805528"/>
                      <a:pt x="414511" y="805528"/>
                    </a:cubicBezTo>
                    <a:cubicBezTo>
                      <a:pt x="436806" y="805528"/>
                      <a:pt x="454879" y="787455"/>
                      <a:pt x="454879" y="765160"/>
                    </a:cubicBezTo>
                    <a:cubicBezTo>
                      <a:pt x="454879" y="742865"/>
                      <a:pt x="436806" y="724792"/>
                      <a:pt x="414511" y="724792"/>
                    </a:cubicBezTo>
                    <a:close/>
                    <a:moveTo>
                      <a:pt x="330075" y="724792"/>
                    </a:moveTo>
                    <a:cubicBezTo>
                      <a:pt x="307780" y="724792"/>
                      <a:pt x="289707" y="742865"/>
                      <a:pt x="289707" y="765160"/>
                    </a:cubicBezTo>
                    <a:cubicBezTo>
                      <a:pt x="289707" y="787455"/>
                      <a:pt x="307780" y="805528"/>
                      <a:pt x="330075" y="805528"/>
                    </a:cubicBezTo>
                    <a:cubicBezTo>
                      <a:pt x="352370" y="805528"/>
                      <a:pt x="370443" y="787455"/>
                      <a:pt x="370443" y="765160"/>
                    </a:cubicBezTo>
                    <a:cubicBezTo>
                      <a:pt x="370443" y="742865"/>
                      <a:pt x="352370" y="724792"/>
                      <a:pt x="330075" y="724792"/>
                    </a:cubicBezTo>
                    <a:close/>
                    <a:moveTo>
                      <a:pt x="245639" y="724792"/>
                    </a:moveTo>
                    <a:cubicBezTo>
                      <a:pt x="223344" y="724792"/>
                      <a:pt x="205271" y="742865"/>
                      <a:pt x="205271" y="765160"/>
                    </a:cubicBezTo>
                    <a:cubicBezTo>
                      <a:pt x="205271" y="787455"/>
                      <a:pt x="223344" y="805528"/>
                      <a:pt x="245639" y="805528"/>
                    </a:cubicBezTo>
                    <a:cubicBezTo>
                      <a:pt x="267934" y="805528"/>
                      <a:pt x="286007" y="787455"/>
                      <a:pt x="286007" y="765160"/>
                    </a:cubicBezTo>
                    <a:cubicBezTo>
                      <a:pt x="286007" y="742865"/>
                      <a:pt x="267934" y="724792"/>
                      <a:pt x="245639" y="724792"/>
                    </a:cubicBezTo>
                    <a:close/>
                    <a:moveTo>
                      <a:pt x="161202" y="724792"/>
                    </a:moveTo>
                    <a:cubicBezTo>
                      <a:pt x="138907" y="724792"/>
                      <a:pt x="120834" y="742865"/>
                      <a:pt x="120834" y="765160"/>
                    </a:cubicBezTo>
                    <a:cubicBezTo>
                      <a:pt x="120834" y="787455"/>
                      <a:pt x="138907" y="805528"/>
                      <a:pt x="161202" y="805528"/>
                    </a:cubicBezTo>
                    <a:cubicBezTo>
                      <a:pt x="183497" y="805528"/>
                      <a:pt x="201570" y="787455"/>
                      <a:pt x="201570" y="765160"/>
                    </a:cubicBezTo>
                    <a:cubicBezTo>
                      <a:pt x="201570" y="742865"/>
                      <a:pt x="183497" y="724792"/>
                      <a:pt x="161202" y="724792"/>
                    </a:cubicBezTo>
                    <a:close/>
                    <a:moveTo>
                      <a:pt x="76766" y="724792"/>
                    </a:moveTo>
                    <a:cubicBezTo>
                      <a:pt x="54471" y="724792"/>
                      <a:pt x="36398" y="742865"/>
                      <a:pt x="36398" y="765160"/>
                    </a:cubicBezTo>
                    <a:cubicBezTo>
                      <a:pt x="36398" y="787455"/>
                      <a:pt x="54471" y="805528"/>
                      <a:pt x="76766" y="805528"/>
                    </a:cubicBezTo>
                    <a:cubicBezTo>
                      <a:pt x="99061" y="805528"/>
                      <a:pt x="117134" y="787455"/>
                      <a:pt x="117134" y="765160"/>
                    </a:cubicBezTo>
                    <a:cubicBezTo>
                      <a:pt x="117134" y="742865"/>
                      <a:pt x="99061" y="724792"/>
                      <a:pt x="76766" y="724792"/>
                    </a:cubicBezTo>
                    <a:close/>
                    <a:moveTo>
                      <a:pt x="1343312" y="638743"/>
                    </a:moveTo>
                    <a:cubicBezTo>
                      <a:pt x="1321017" y="638743"/>
                      <a:pt x="1302944" y="656816"/>
                      <a:pt x="1302944" y="679111"/>
                    </a:cubicBezTo>
                    <a:cubicBezTo>
                      <a:pt x="1302944" y="701406"/>
                      <a:pt x="1321017" y="719479"/>
                      <a:pt x="1343312" y="719479"/>
                    </a:cubicBezTo>
                    <a:cubicBezTo>
                      <a:pt x="1365607" y="719479"/>
                      <a:pt x="1383680" y="701406"/>
                      <a:pt x="1383680" y="679111"/>
                    </a:cubicBezTo>
                    <a:cubicBezTo>
                      <a:pt x="1383680" y="656816"/>
                      <a:pt x="1365607" y="638743"/>
                      <a:pt x="1343312" y="638743"/>
                    </a:cubicBezTo>
                    <a:close/>
                    <a:moveTo>
                      <a:pt x="1258874" y="638743"/>
                    </a:moveTo>
                    <a:cubicBezTo>
                      <a:pt x="1236579" y="638743"/>
                      <a:pt x="1218506" y="656816"/>
                      <a:pt x="1218506" y="679111"/>
                    </a:cubicBezTo>
                    <a:cubicBezTo>
                      <a:pt x="1218506" y="701406"/>
                      <a:pt x="1236579" y="719479"/>
                      <a:pt x="1258874" y="719479"/>
                    </a:cubicBezTo>
                    <a:cubicBezTo>
                      <a:pt x="1281169" y="719479"/>
                      <a:pt x="1299242" y="701406"/>
                      <a:pt x="1299242" y="679111"/>
                    </a:cubicBezTo>
                    <a:cubicBezTo>
                      <a:pt x="1299242" y="656816"/>
                      <a:pt x="1281169" y="638743"/>
                      <a:pt x="1258874" y="638743"/>
                    </a:cubicBezTo>
                    <a:close/>
                    <a:moveTo>
                      <a:pt x="1174438" y="638743"/>
                    </a:moveTo>
                    <a:cubicBezTo>
                      <a:pt x="1152143" y="638743"/>
                      <a:pt x="1134070" y="656816"/>
                      <a:pt x="1134070" y="679111"/>
                    </a:cubicBezTo>
                    <a:cubicBezTo>
                      <a:pt x="1134070" y="701406"/>
                      <a:pt x="1152143" y="719479"/>
                      <a:pt x="1174438" y="719479"/>
                    </a:cubicBezTo>
                    <a:cubicBezTo>
                      <a:pt x="1196733" y="719479"/>
                      <a:pt x="1214806" y="701406"/>
                      <a:pt x="1214806" y="679111"/>
                    </a:cubicBezTo>
                    <a:cubicBezTo>
                      <a:pt x="1214806" y="656816"/>
                      <a:pt x="1196733" y="638743"/>
                      <a:pt x="1174438" y="638743"/>
                    </a:cubicBezTo>
                    <a:close/>
                    <a:moveTo>
                      <a:pt x="1090002" y="638743"/>
                    </a:moveTo>
                    <a:cubicBezTo>
                      <a:pt x="1067707" y="638743"/>
                      <a:pt x="1049634" y="656816"/>
                      <a:pt x="1049634" y="679111"/>
                    </a:cubicBezTo>
                    <a:cubicBezTo>
                      <a:pt x="1049634" y="701406"/>
                      <a:pt x="1067707" y="719479"/>
                      <a:pt x="1090002" y="719479"/>
                    </a:cubicBezTo>
                    <a:cubicBezTo>
                      <a:pt x="1112297" y="719479"/>
                      <a:pt x="1130370" y="701406"/>
                      <a:pt x="1130370" y="679111"/>
                    </a:cubicBezTo>
                    <a:cubicBezTo>
                      <a:pt x="1130370" y="656816"/>
                      <a:pt x="1112297" y="638743"/>
                      <a:pt x="1090002" y="638743"/>
                    </a:cubicBezTo>
                    <a:close/>
                    <a:moveTo>
                      <a:pt x="1005565" y="638743"/>
                    </a:moveTo>
                    <a:cubicBezTo>
                      <a:pt x="983270" y="638743"/>
                      <a:pt x="965197" y="656816"/>
                      <a:pt x="965197" y="679111"/>
                    </a:cubicBezTo>
                    <a:cubicBezTo>
                      <a:pt x="965197" y="701406"/>
                      <a:pt x="983270" y="719479"/>
                      <a:pt x="1005565" y="719479"/>
                    </a:cubicBezTo>
                    <a:cubicBezTo>
                      <a:pt x="1027860" y="719479"/>
                      <a:pt x="1045933" y="701406"/>
                      <a:pt x="1045933" y="679111"/>
                    </a:cubicBezTo>
                    <a:cubicBezTo>
                      <a:pt x="1045933" y="656816"/>
                      <a:pt x="1027860" y="638743"/>
                      <a:pt x="1005565" y="638743"/>
                    </a:cubicBezTo>
                    <a:close/>
                    <a:moveTo>
                      <a:pt x="921129" y="638743"/>
                    </a:moveTo>
                    <a:cubicBezTo>
                      <a:pt x="898834" y="638743"/>
                      <a:pt x="880761" y="656816"/>
                      <a:pt x="880761" y="679111"/>
                    </a:cubicBezTo>
                    <a:cubicBezTo>
                      <a:pt x="880761" y="701406"/>
                      <a:pt x="898834" y="719479"/>
                      <a:pt x="921129" y="719479"/>
                    </a:cubicBezTo>
                    <a:cubicBezTo>
                      <a:pt x="943424" y="719479"/>
                      <a:pt x="961497" y="701406"/>
                      <a:pt x="961497" y="679111"/>
                    </a:cubicBezTo>
                    <a:cubicBezTo>
                      <a:pt x="961497" y="656816"/>
                      <a:pt x="943424" y="638743"/>
                      <a:pt x="921129" y="638743"/>
                    </a:cubicBezTo>
                    <a:close/>
                    <a:moveTo>
                      <a:pt x="836693" y="638743"/>
                    </a:moveTo>
                    <a:cubicBezTo>
                      <a:pt x="814398" y="638743"/>
                      <a:pt x="796325" y="656816"/>
                      <a:pt x="796325" y="679111"/>
                    </a:cubicBezTo>
                    <a:cubicBezTo>
                      <a:pt x="796325" y="701406"/>
                      <a:pt x="814398" y="719479"/>
                      <a:pt x="836693" y="719479"/>
                    </a:cubicBezTo>
                    <a:cubicBezTo>
                      <a:pt x="858988" y="719479"/>
                      <a:pt x="877061" y="701406"/>
                      <a:pt x="877061" y="679111"/>
                    </a:cubicBezTo>
                    <a:cubicBezTo>
                      <a:pt x="877061" y="656816"/>
                      <a:pt x="858988" y="638743"/>
                      <a:pt x="836693" y="638743"/>
                    </a:cubicBezTo>
                    <a:close/>
                    <a:moveTo>
                      <a:pt x="752256" y="638743"/>
                    </a:moveTo>
                    <a:cubicBezTo>
                      <a:pt x="729961" y="638743"/>
                      <a:pt x="711888" y="656816"/>
                      <a:pt x="711888" y="679111"/>
                    </a:cubicBezTo>
                    <a:cubicBezTo>
                      <a:pt x="711888" y="701406"/>
                      <a:pt x="729961" y="719479"/>
                      <a:pt x="752256" y="719479"/>
                    </a:cubicBezTo>
                    <a:cubicBezTo>
                      <a:pt x="774551" y="719479"/>
                      <a:pt x="792624" y="701406"/>
                      <a:pt x="792624" y="679111"/>
                    </a:cubicBezTo>
                    <a:cubicBezTo>
                      <a:pt x="792624" y="656816"/>
                      <a:pt x="774551" y="638743"/>
                      <a:pt x="752256" y="638743"/>
                    </a:cubicBezTo>
                    <a:close/>
                    <a:moveTo>
                      <a:pt x="667820" y="638743"/>
                    </a:moveTo>
                    <a:cubicBezTo>
                      <a:pt x="645525" y="638743"/>
                      <a:pt x="627452" y="656816"/>
                      <a:pt x="627452" y="679111"/>
                    </a:cubicBezTo>
                    <a:cubicBezTo>
                      <a:pt x="627452" y="701406"/>
                      <a:pt x="645525" y="719479"/>
                      <a:pt x="667820" y="719479"/>
                    </a:cubicBezTo>
                    <a:cubicBezTo>
                      <a:pt x="690115" y="719479"/>
                      <a:pt x="708188" y="701406"/>
                      <a:pt x="708188" y="679111"/>
                    </a:cubicBezTo>
                    <a:cubicBezTo>
                      <a:pt x="708188" y="656816"/>
                      <a:pt x="690115" y="638743"/>
                      <a:pt x="667820" y="638743"/>
                    </a:cubicBezTo>
                    <a:close/>
                    <a:moveTo>
                      <a:pt x="583384" y="638743"/>
                    </a:moveTo>
                    <a:cubicBezTo>
                      <a:pt x="561089" y="638743"/>
                      <a:pt x="543016" y="656816"/>
                      <a:pt x="543016" y="679111"/>
                    </a:cubicBezTo>
                    <a:cubicBezTo>
                      <a:pt x="543016" y="701406"/>
                      <a:pt x="561089" y="719479"/>
                      <a:pt x="583384" y="719479"/>
                    </a:cubicBezTo>
                    <a:cubicBezTo>
                      <a:pt x="605679" y="719479"/>
                      <a:pt x="623752" y="701406"/>
                      <a:pt x="623752" y="679111"/>
                    </a:cubicBezTo>
                    <a:cubicBezTo>
                      <a:pt x="623752" y="656816"/>
                      <a:pt x="605679" y="638743"/>
                      <a:pt x="583384" y="638743"/>
                    </a:cubicBezTo>
                    <a:close/>
                    <a:moveTo>
                      <a:pt x="498947" y="638743"/>
                    </a:moveTo>
                    <a:cubicBezTo>
                      <a:pt x="476652" y="638743"/>
                      <a:pt x="458579" y="656816"/>
                      <a:pt x="458579" y="679111"/>
                    </a:cubicBezTo>
                    <a:cubicBezTo>
                      <a:pt x="458579" y="701406"/>
                      <a:pt x="476652" y="719479"/>
                      <a:pt x="498947" y="719479"/>
                    </a:cubicBezTo>
                    <a:cubicBezTo>
                      <a:pt x="521242" y="719479"/>
                      <a:pt x="539315" y="701406"/>
                      <a:pt x="539315" y="679111"/>
                    </a:cubicBezTo>
                    <a:cubicBezTo>
                      <a:pt x="539315" y="656816"/>
                      <a:pt x="521242" y="638743"/>
                      <a:pt x="498947" y="638743"/>
                    </a:cubicBezTo>
                    <a:close/>
                    <a:moveTo>
                      <a:pt x="414511" y="638743"/>
                    </a:moveTo>
                    <a:cubicBezTo>
                      <a:pt x="392216" y="638743"/>
                      <a:pt x="374143" y="656816"/>
                      <a:pt x="374143" y="679111"/>
                    </a:cubicBezTo>
                    <a:cubicBezTo>
                      <a:pt x="374143" y="701406"/>
                      <a:pt x="392216" y="719479"/>
                      <a:pt x="414511" y="719479"/>
                    </a:cubicBezTo>
                    <a:cubicBezTo>
                      <a:pt x="436806" y="719479"/>
                      <a:pt x="454879" y="701406"/>
                      <a:pt x="454879" y="679111"/>
                    </a:cubicBezTo>
                    <a:cubicBezTo>
                      <a:pt x="454879" y="656816"/>
                      <a:pt x="436806" y="638743"/>
                      <a:pt x="414511" y="638743"/>
                    </a:cubicBezTo>
                    <a:close/>
                    <a:moveTo>
                      <a:pt x="330075" y="638743"/>
                    </a:moveTo>
                    <a:cubicBezTo>
                      <a:pt x="307780" y="638743"/>
                      <a:pt x="289707" y="656816"/>
                      <a:pt x="289707" y="679111"/>
                    </a:cubicBezTo>
                    <a:cubicBezTo>
                      <a:pt x="289707" y="701406"/>
                      <a:pt x="307780" y="719479"/>
                      <a:pt x="330075" y="719479"/>
                    </a:cubicBezTo>
                    <a:cubicBezTo>
                      <a:pt x="352370" y="719479"/>
                      <a:pt x="370443" y="701406"/>
                      <a:pt x="370443" y="679111"/>
                    </a:cubicBezTo>
                    <a:cubicBezTo>
                      <a:pt x="370443" y="656816"/>
                      <a:pt x="352370" y="638743"/>
                      <a:pt x="330075" y="638743"/>
                    </a:cubicBezTo>
                    <a:close/>
                    <a:moveTo>
                      <a:pt x="245639" y="638743"/>
                    </a:moveTo>
                    <a:cubicBezTo>
                      <a:pt x="223344" y="638743"/>
                      <a:pt x="205271" y="656816"/>
                      <a:pt x="205271" y="679111"/>
                    </a:cubicBezTo>
                    <a:cubicBezTo>
                      <a:pt x="205271" y="701406"/>
                      <a:pt x="223344" y="719479"/>
                      <a:pt x="245639" y="719479"/>
                    </a:cubicBezTo>
                    <a:cubicBezTo>
                      <a:pt x="267934" y="719479"/>
                      <a:pt x="286007" y="701406"/>
                      <a:pt x="286007" y="679111"/>
                    </a:cubicBezTo>
                    <a:cubicBezTo>
                      <a:pt x="286007" y="656816"/>
                      <a:pt x="267934" y="638743"/>
                      <a:pt x="245639" y="638743"/>
                    </a:cubicBezTo>
                    <a:close/>
                    <a:moveTo>
                      <a:pt x="161202" y="638743"/>
                    </a:moveTo>
                    <a:cubicBezTo>
                      <a:pt x="138907" y="638743"/>
                      <a:pt x="120834" y="656816"/>
                      <a:pt x="120834" y="679111"/>
                    </a:cubicBezTo>
                    <a:cubicBezTo>
                      <a:pt x="120834" y="701406"/>
                      <a:pt x="138907" y="719479"/>
                      <a:pt x="161202" y="719479"/>
                    </a:cubicBezTo>
                    <a:cubicBezTo>
                      <a:pt x="183497" y="719479"/>
                      <a:pt x="201570" y="701406"/>
                      <a:pt x="201570" y="679111"/>
                    </a:cubicBezTo>
                    <a:cubicBezTo>
                      <a:pt x="201570" y="656816"/>
                      <a:pt x="183497" y="638743"/>
                      <a:pt x="161202" y="638743"/>
                    </a:cubicBezTo>
                    <a:close/>
                    <a:moveTo>
                      <a:pt x="76766" y="638743"/>
                    </a:moveTo>
                    <a:cubicBezTo>
                      <a:pt x="54471" y="638743"/>
                      <a:pt x="36398" y="656816"/>
                      <a:pt x="36398" y="679111"/>
                    </a:cubicBezTo>
                    <a:cubicBezTo>
                      <a:pt x="36398" y="701406"/>
                      <a:pt x="54471" y="719479"/>
                      <a:pt x="76766" y="719479"/>
                    </a:cubicBezTo>
                    <a:cubicBezTo>
                      <a:pt x="99061" y="719479"/>
                      <a:pt x="117134" y="701406"/>
                      <a:pt x="117134" y="679111"/>
                    </a:cubicBezTo>
                    <a:cubicBezTo>
                      <a:pt x="117134" y="656816"/>
                      <a:pt x="99061" y="638743"/>
                      <a:pt x="76766" y="638743"/>
                    </a:cubicBezTo>
                    <a:close/>
                    <a:moveTo>
                      <a:pt x="1343312" y="552694"/>
                    </a:moveTo>
                    <a:cubicBezTo>
                      <a:pt x="1321017" y="552694"/>
                      <a:pt x="1302944" y="570767"/>
                      <a:pt x="1302944" y="593062"/>
                    </a:cubicBezTo>
                    <a:cubicBezTo>
                      <a:pt x="1302944" y="615357"/>
                      <a:pt x="1321017" y="633430"/>
                      <a:pt x="1343312" y="633430"/>
                    </a:cubicBezTo>
                    <a:cubicBezTo>
                      <a:pt x="1365607" y="633430"/>
                      <a:pt x="1383680" y="615357"/>
                      <a:pt x="1383680" y="593062"/>
                    </a:cubicBezTo>
                    <a:cubicBezTo>
                      <a:pt x="1383680" y="570767"/>
                      <a:pt x="1365607" y="552694"/>
                      <a:pt x="1343312" y="552694"/>
                    </a:cubicBezTo>
                    <a:close/>
                    <a:moveTo>
                      <a:pt x="1258874" y="552694"/>
                    </a:moveTo>
                    <a:cubicBezTo>
                      <a:pt x="1236579" y="552694"/>
                      <a:pt x="1218506" y="570767"/>
                      <a:pt x="1218506" y="593062"/>
                    </a:cubicBezTo>
                    <a:cubicBezTo>
                      <a:pt x="1218506" y="615357"/>
                      <a:pt x="1236579" y="633430"/>
                      <a:pt x="1258874" y="633430"/>
                    </a:cubicBezTo>
                    <a:cubicBezTo>
                      <a:pt x="1281169" y="633430"/>
                      <a:pt x="1299242" y="615357"/>
                      <a:pt x="1299242" y="593062"/>
                    </a:cubicBezTo>
                    <a:cubicBezTo>
                      <a:pt x="1299242" y="570767"/>
                      <a:pt x="1281169" y="552694"/>
                      <a:pt x="1258874" y="552694"/>
                    </a:cubicBezTo>
                    <a:close/>
                    <a:moveTo>
                      <a:pt x="1174438" y="552694"/>
                    </a:moveTo>
                    <a:cubicBezTo>
                      <a:pt x="1152143" y="552694"/>
                      <a:pt x="1134070" y="570767"/>
                      <a:pt x="1134070" y="593062"/>
                    </a:cubicBezTo>
                    <a:cubicBezTo>
                      <a:pt x="1134070" y="615357"/>
                      <a:pt x="1152143" y="633430"/>
                      <a:pt x="1174438" y="633430"/>
                    </a:cubicBezTo>
                    <a:cubicBezTo>
                      <a:pt x="1196733" y="633430"/>
                      <a:pt x="1214806" y="615357"/>
                      <a:pt x="1214806" y="593062"/>
                    </a:cubicBezTo>
                    <a:cubicBezTo>
                      <a:pt x="1214806" y="570767"/>
                      <a:pt x="1196733" y="552694"/>
                      <a:pt x="1174438" y="552694"/>
                    </a:cubicBezTo>
                    <a:close/>
                    <a:moveTo>
                      <a:pt x="1090002" y="552694"/>
                    </a:moveTo>
                    <a:cubicBezTo>
                      <a:pt x="1067707" y="552694"/>
                      <a:pt x="1049634" y="570767"/>
                      <a:pt x="1049634" y="593062"/>
                    </a:cubicBezTo>
                    <a:cubicBezTo>
                      <a:pt x="1049634" y="615357"/>
                      <a:pt x="1067707" y="633430"/>
                      <a:pt x="1090002" y="633430"/>
                    </a:cubicBezTo>
                    <a:cubicBezTo>
                      <a:pt x="1112297" y="633430"/>
                      <a:pt x="1130370" y="615357"/>
                      <a:pt x="1130370" y="593062"/>
                    </a:cubicBezTo>
                    <a:cubicBezTo>
                      <a:pt x="1130370" y="570767"/>
                      <a:pt x="1112297" y="552694"/>
                      <a:pt x="1090002" y="552694"/>
                    </a:cubicBezTo>
                    <a:close/>
                    <a:moveTo>
                      <a:pt x="1005565" y="552694"/>
                    </a:moveTo>
                    <a:cubicBezTo>
                      <a:pt x="983270" y="552694"/>
                      <a:pt x="965197" y="570767"/>
                      <a:pt x="965197" y="593062"/>
                    </a:cubicBezTo>
                    <a:cubicBezTo>
                      <a:pt x="965197" y="615357"/>
                      <a:pt x="983270" y="633430"/>
                      <a:pt x="1005565" y="633430"/>
                    </a:cubicBezTo>
                    <a:cubicBezTo>
                      <a:pt x="1027860" y="633430"/>
                      <a:pt x="1045933" y="615357"/>
                      <a:pt x="1045933" y="593062"/>
                    </a:cubicBezTo>
                    <a:cubicBezTo>
                      <a:pt x="1045933" y="570767"/>
                      <a:pt x="1027860" y="552694"/>
                      <a:pt x="1005565" y="552694"/>
                    </a:cubicBezTo>
                    <a:close/>
                    <a:moveTo>
                      <a:pt x="921129" y="552694"/>
                    </a:moveTo>
                    <a:cubicBezTo>
                      <a:pt x="898834" y="552694"/>
                      <a:pt x="880761" y="570767"/>
                      <a:pt x="880761" y="593062"/>
                    </a:cubicBezTo>
                    <a:cubicBezTo>
                      <a:pt x="880761" y="615357"/>
                      <a:pt x="898834" y="633430"/>
                      <a:pt x="921129" y="633430"/>
                    </a:cubicBezTo>
                    <a:cubicBezTo>
                      <a:pt x="943424" y="633430"/>
                      <a:pt x="961497" y="615357"/>
                      <a:pt x="961497" y="593062"/>
                    </a:cubicBezTo>
                    <a:cubicBezTo>
                      <a:pt x="961497" y="570767"/>
                      <a:pt x="943424" y="552694"/>
                      <a:pt x="921129" y="552694"/>
                    </a:cubicBezTo>
                    <a:close/>
                    <a:moveTo>
                      <a:pt x="836693" y="552694"/>
                    </a:moveTo>
                    <a:cubicBezTo>
                      <a:pt x="814398" y="552694"/>
                      <a:pt x="796325" y="570767"/>
                      <a:pt x="796325" y="593062"/>
                    </a:cubicBezTo>
                    <a:cubicBezTo>
                      <a:pt x="796325" y="615357"/>
                      <a:pt x="814398" y="633430"/>
                      <a:pt x="836693" y="633430"/>
                    </a:cubicBezTo>
                    <a:cubicBezTo>
                      <a:pt x="858988" y="633430"/>
                      <a:pt x="877061" y="615357"/>
                      <a:pt x="877061" y="593062"/>
                    </a:cubicBezTo>
                    <a:cubicBezTo>
                      <a:pt x="877061" y="570767"/>
                      <a:pt x="858988" y="552694"/>
                      <a:pt x="836693" y="552694"/>
                    </a:cubicBezTo>
                    <a:close/>
                    <a:moveTo>
                      <a:pt x="752256" y="552694"/>
                    </a:moveTo>
                    <a:cubicBezTo>
                      <a:pt x="729961" y="552694"/>
                      <a:pt x="711888" y="570767"/>
                      <a:pt x="711888" y="593062"/>
                    </a:cubicBezTo>
                    <a:cubicBezTo>
                      <a:pt x="711888" y="615357"/>
                      <a:pt x="729961" y="633430"/>
                      <a:pt x="752256" y="633430"/>
                    </a:cubicBezTo>
                    <a:cubicBezTo>
                      <a:pt x="774551" y="633430"/>
                      <a:pt x="792624" y="615357"/>
                      <a:pt x="792624" y="593062"/>
                    </a:cubicBezTo>
                    <a:cubicBezTo>
                      <a:pt x="792624" y="570767"/>
                      <a:pt x="774551" y="552694"/>
                      <a:pt x="752256" y="552694"/>
                    </a:cubicBezTo>
                    <a:close/>
                    <a:moveTo>
                      <a:pt x="667820" y="552694"/>
                    </a:moveTo>
                    <a:cubicBezTo>
                      <a:pt x="645525" y="552694"/>
                      <a:pt x="627452" y="570767"/>
                      <a:pt x="627452" y="593062"/>
                    </a:cubicBezTo>
                    <a:cubicBezTo>
                      <a:pt x="627452" y="615357"/>
                      <a:pt x="645525" y="633430"/>
                      <a:pt x="667820" y="633430"/>
                    </a:cubicBezTo>
                    <a:cubicBezTo>
                      <a:pt x="690115" y="633430"/>
                      <a:pt x="708188" y="615357"/>
                      <a:pt x="708188" y="593062"/>
                    </a:cubicBezTo>
                    <a:cubicBezTo>
                      <a:pt x="708188" y="570767"/>
                      <a:pt x="690115" y="552694"/>
                      <a:pt x="667820" y="552694"/>
                    </a:cubicBezTo>
                    <a:close/>
                    <a:moveTo>
                      <a:pt x="583384" y="552694"/>
                    </a:moveTo>
                    <a:cubicBezTo>
                      <a:pt x="561089" y="552694"/>
                      <a:pt x="543016" y="570767"/>
                      <a:pt x="543016" y="593062"/>
                    </a:cubicBezTo>
                    <a:cubicBezTo>
                      <a:pt x="543016" y="615357"/>
                      <a:pt x="561089" y="633430"/>
                      <a:pt x="583384" y="633430"/>
                    </a:cubicBezTo>
                    <a:cubicBezTo>
                      <a:pt x="605679" y="633430"/>
                      <a:pt x="623752" y="615357"/>
                      <a:pt x="623752" y="593062"/>
                    </a:cubicBezTo>
                    <a:cubicBezTo>
                      <a:pt x="623752" y="570767"/>
                      <a:pt x="605679" y="552694"/>
                      <a:pt x="583384" y="552694"/>
                    </a:cubicBezTo>
                    <a:close/>
                    <a:moveTo>
                      <a:pt x="498947" y="552694"/>
                    </a:moveTo>
                    <a:cubicBezTo>
                      <a:pt x="476652" y="552694"/>
                      <a:pt x="458579" y="570767"/>
                      <a:pt x="458579" y="593062"/>
                    </a:cubicBezTo>
                    <a:cubicBezTo>
                      <a:pt x="458579" y="615357"/>
                      <a:pt x="476652" y="633430"/>
                      <a:pt x="498947" y="633430"/>
                    </a:cubicBezTo>
                    <a:cubicBezTo>
                      <a:pt x="521242" y="633430"/>
                      <a:pt x="539315" y="615357"/>
                      <a:pt x="539315" y="593062"/>
                    </a:cubicBezTo>
                    <a:cubicBezTo>
                      <a:pt x="539315" y="570767"/>
                      <a:pt x="521242" y="552694"/>
                      <a:pt x="498947" y="552694"/>
                    </a:cubicBezTo>
                    <a:close/>
                    <a:moveTo>
                      <a:pt x="414511" y="552694"/>
                    </a:moveTo>
                    <a:cubicBezTo>
                      <a:pt x="392216" y="552694"/>
                      <a:pt x="374143" y="570767"/>
                      <a:pt x="374143" y="593062"/>
                    </a:cubicBezTo>
                    <a:cubicBezTo>
                      <a:pt x="374143" y="615357"/>
                      <a:pt x="392216" y="633430"/>
                      <a:pt x="414511" y="633430"/>
                    </a:cubicBezTo>
                    <a:cubicBezTo>
                      <a:pt x="436806" y="633430"/>
                      <a:pt x="454879" y="615357"/>
                      <a:pt x="454879" y="593062"/>
                    </a:cubicBezTo>
                    <a:cubicBezTo>
                      <a:pt x="454879" y="570767"/>
                      <a:pt x="436806" y="552694"/>
                      <a:pt x="414511" y="552694"/>
                    </a:cubicBezTo>
                    <a:close/>
                    <a:moveTo>
                      <a:pt x="330075" y="552694"/>
                    </a:moveTo>
                    <a:cubicBezTo>
                      <a:pt x="307780" y="552694"/>
                      <a:pt x="289707" y="570767"/>
                      <a:pt x="289707" y="593062"/>
                    </a:cubicBezTo>
                    <a:cubicBezTo>
                      <a:pt x="289707" y="615357"/>
                      <a:pt x="307780" y="633430"/>
                      <a:pt x="330075" y="633430"/>
                    </a:cubicBezTo>
                    <a:cubicBezTo>
                      <a:pt x="352370" y="633430"/>
                      <a:pt x="370443" y="615357"/>
                      <a:pt x="370443" y="593062"/>
                    </a:cubicBezTo>
                    <a:cubicBezTo>
                      <a:pt x="370443" y="570767"/>
                      <a:pt x="352370" y="552694"/>
                      <a:pt x="330075" y="552694"/>
                    </a:cubicBezTo>
                    <a:close/>
                    <a:moveTo>
                      <a:pt x="245639" y="552694"/>
                    </a:moveTo>
                    <a:cubicBezTo>
                      <a:pt x="223344" y="552694"/>
                      <a:pt x="205271" y="570767"/>
                      <a:pt x="205271" y="593062"/>
                    </a:cubicBezTo>
                    <a:cubicBezTo>
                      <a:pt x="205271" y="615357"/>
                      <a:pt x="223344" y="633430"/>
                      <a:pt x="245639" y="633430"/>
                    </a:cubicBezTo>
                    <a:cubicBezTo>
                      <a:pt x="267934" y="633430"/>
                      <a:pt x="286007" y="615357"/>
                      <a:pt x="286007" y="593062"/>
                    </a:cubicBezTo>
                    <a:cubicBezTo>
                      <a:pt x="286007" y="570767"/>
                      <a:pt x="267934" y="552694"/>
                      <a:pt x="245639" y="552694"/>
                    </a:cubicBezTo>
                    <a:close/>
                    <a:moveTo>
                      <a:pt x="161202" y="552694"/>
                    </a:moveTo>
                    <a:cubicBezTo>
                      <a:pt x="138907" y="552694"/>
                      <a:pt x="120834" y="570767"/>
                      <a:pt x="120834" y="593062"/>
                    </a:cubicBezTo>
                    <a:cubicBezTo>
                      <a:pt x="120834" y="615357"/>
                      <a:pt x="138907" y="633430"/>
                      <a:pt x="161202" y="633430"/>
                    </a:cubicBezTo>
                    <a:cubicBezTo>
                      <a:pt x="183497" y="633430"/>
                      <a:pt x="201570" y="615357"/>
                      <a:pt x="201570" y="593062"/>
                    </a:cubicBezTo>
                    <a:cubicBezTo>
                      <a:pt x="201570" y="570767"/>
                      <a:pt x="183497" y="552694"/>
                      <a:pt x="161202" y="552694"/>
                    </a:cubicBezTo>
                    <a:close/>
                    <a:moveTo>
                      <a:pt x="76766" y="552694"/>
                    </a:moveTo>
                    <a:cubicBezTo>
                      <a:pt x="54471" y="552694"/>
                      <a:pt x="36398" y="570767"/>
                      <a:pt x="36398" y="593062"/>
                    </a:cubicBezTo>
                    <a:cubicBezTo>
                      <a:pt x="36398" y="615357"/>
                      <a:pt x="54471" y="633430"/>
                      <a:pt x="76766" y="633430"/>
                    </a:cubicBezTo>
                    <a:cubicBezTo>
                      <a:pt x="99061" y="633430"/>
                      <a:pt x="117134" y="615357"/>
                      <a:pt x="117134" y="593062"/>
                    </a:cubicBezTo>
                    <a:cubicBezTo>
                      <a:pt x="117134" y="570767"/>
                      <a:pt x="99061" y="552694"/>
                      <a:pt x="76766" y="552694"/>
                    </a:cubicBezTo>
                    <a:close/>
                    <a:moveTo>
                      <a:pt x="1343312" y="466644"/>
                    </a:moveTo>
                    <a:cubicBezTo>
                      <a:pt x="1321017" y="466644"/>
                      <a:pt x="1302944" y="484717"/>
                      <a:pt x="1302944" y="507012"/>
                    </a:cubicBezTo>
                    <a:cubicBezTo>
                      <a:pt x="1302944" y="529307"/>
                      <a:pt x="1321017" y="547380"/>
                      <a:pt x="1343312" y="547380"/>
                    </a:cubicBezTo>
                    <a:cubicBezTo>
                      <a:pt x="1365607" y="547380"/>
                      <a:pt x="1383680" y="529307"/>
                      <a:pt x="1383680" y="507012"/>
                    </a:cubicBezTo>
                    <a:cubicBezTo>
                      <a:pt x="1383680" y="484717"/>
                      <a:pt x="1365607" y="466644"/>
                      <a:pt x="1343312" y="466644"/>
                    </a:cubicBezTo>
                    <a:close/>
                    <a:moveTo>
                      <a:pt x="1258874" y="466644"/>
                    </a:moveTo>
                    <a:cubicBezTo>
                      <a:pt x="1236579" y="466644"/>
                      <a:pt x="1218506" y="484717"/>
                      <a:pt x="1218506" y="507012"/>
                    </a:cubicBezTo>
                    <a:cubicBezTo>
                      <a:pt x="1218506" y="529307"/>
                      <a:pt x="1236579" y="547380"/>
                      <a:pt x="1258874" y="547380"/>
                    </a:cubicBezTo>
                    <a:cubicBezTo>
                      <a:pt x="1281169" y="547380"/>
                      <a:pt x="1299242" y="529307"/>
                      <a:pt x="1299242" y="507012"/>
                    </a:cubicBezTo>
                    <a:cubicBezTo>
                      <a:pt x="1299242" y="484717"/>
                      <a:pt x="1281169" y="466644"/>
                      <a:pt x="1258874" y="466644"/>
                    </a:cubicBezTo>
                    <a:close/>
                    <a:moveTo>
                      <a:pt x="1174438" y="466644"/>
                    </a:moveTo>
                    <a:cubicBezTo>
                      <a:pt x="1152143" y="466644"/>
                      <a:pt x="1134070" y="484717"/>
                      <a:pt x="1134070" y="507012"/>
                    </a:cubicBezTo>
                    <a:cubicBezTo>
                      <a:pt x="1134070" y="529307"/>
                      <a:pt x="1152143" y="547380"/>
                      <a:pt x="1174438" y="547380"/>
                    </a:cubicBezTo>
                    <a:cubicBezTo>
                      <a:pt x="1196733" y="547380"/>
                      <a:pt x="1214806" y="529307"/>
                      <a:pt x="1214806" y="507012"/>
                    </a:cubicBezTo>
                    <a:cubicBezTo>
                      <a:pt x="1214806" y="484717"/>
                      <a:pt x="1196733" y="466644"/>
                      <a:pt x="1174438" y="466644"/>
                    </a:cubicBezTo>
                    <a:close/>
                    <a:moveTo>
                      <a:pt x="1090002" y="466644"/>
                    </a:moveTo>
                    <a:cubicBezTo>
                      <a:pt x="1067707" y="466644"/>
                      <a:pt x="1049634" y="484717"/>
                      <a:pt x="1049634" y="507012"/>
                    </a:cubicBezTo>
                    <a:cubicBezTo>
                      <a:pt x="1049634" y="529307"/>
                      <a:pt x="1067707" y="547380"/>
                      <a:pt x="1090002" y="547380"/>
                    </a:cubicBezTo>
                    <a:cubicBezTo>
                      <a:pt x="1112297" y="547380"/>
                      <a:pt x="1130370" y="529307"/>
                      <a:pt x="1130370" y="507012"/>
                    </a:cubicBezTo>
                    <a:cubicBezTo>
                      <a:pt x="1130370" y="484717"/>
                      <a:pt x="1112297" y="466644"/>
                      <a:pt x="1090002" y="466644"/>
                    </a:cubicBezTo>
                    <a:close/>
                    <a:moveTo>
                      <a:pt x="1005565" y="466644"/>
                    </a:moveTo>
                    <a:cubicBezTo>
                      <a:pt x="983270" y="466644"/>
                      <a:pt x="965197" y="484717"/>
                      <a:pt x="965197" y="507012"/>
                    </a:cubicBezTo>
                    <a:cubicBezTo>
                      <a:pt x="965197" y="529307"/>
                      <a:pt x="983270" y="547380"/>
                      <a:pt x="1005565" y="547380"/>
                    </a:cubicBezTo>
                    <a:cubicBezTo>
                      <a:pt x="1027860" y="547380"/>
                      <a:pt x="1045933" y="529307"/>
                      <a:pt x="1045933" y="507012"/>
                    </a:cubicBezTo>
                    <a:cubicBezTo>
                      <a:pt x="1045933" y="484717"/>
                      <a:pt x="1027860" y="466644"/>
                      <a:pt x="1005565" y="466644"/>
                    </a:cubicBezTo>
                    <a:close/>
                    <a:moveTo>
                      <a:pt x="921129" y="466644"/>
                    </a:moveTo>
                    <a:cubicBezTo>
                      <a:pt x="898834" y="466644"/>
                      <a:pt x="880761" y="484717"/>
                      <a:pt x="880761" y="507012"/>
                    </a:cubicBezTo>
                    <a:cubicBezTo>
                      <a:pt x="880761" y="529307"/>
                      <a:pt x="898834" y="547380"/>
                      <a:pt x="921129" y="547380"/>
                    </a:cubicBezTo>
                    <a:cubicBezTo>
                      <a:pt x="943424" y="547380"/>
                      <a:pt x="961497" y="529307"/>
                      <a:pt x="961497" y="507012"/>
                    </a:cubicBezTo>
                    <a:cubicBezTo>
                      <a:pt x="961497" y="484717"/>
                      <a:pt x="943424" y="466644"/>
                      <a:pt x="921129" y="466644"/>
                    </a:cubicBezTo>
                    <a:close/>
                    <a:moveTo>
                      <a:pt x="836693" y="466644"/>
                    </a:moveTo>
                    <a:cubicBezTo>
                      <a:pt x="814398" y="466644"/>
                      <a:pt x="796325" y="484717"/>
                      <a:pt x="796325" y="507012"/>
                    </a:cubicBezTo>
                    <a:cubicBezTo>
                      <a:pt x="796325" y="529307"/>
                      <a:pt x="814398" y="547380"/>
                      <a:pt x="836693" y="547380"/>
                    </a:cubicBezTo>
                    <a:cubicBezTo>
                      <a:pt x="858988" y="547380"/>
                      <a:pt x="877061" y="529307"/>
                      <a:pt x="877061" y="507012"/>
                    </a:cubicBezTo>
                    <a:cubicBezTo>
                      <a:pt x="877061" y="484717"/>
                      <a:pt x="858988" y="466644"/>
                      <a:pt x="836693" y="466644"/>
                    </a:cubicBezTo>
                    <a:close/>
                    <a:moveTo>
                      <a:pt x="752256" y="466644"/>
                    </a:moveTo>
                    <a:cubicBezTo>
                      <a:pt x="729961" y="466644"/>
                      <a:pt x="711888" y="484717"/>
                      <a:pt x="711888" y="507012"/>
                    </a:cubicBezTo>
                    <a:cubicBezTo>
                      <a:pt x="711888" y="529307"/>
                      <a:pt x="729961" y="547380"/>
                      <a:pt x="752256" y="547380"/>
                    </a:cubicBezTo>
                    <a:cubicBezTo>
                      <a:pt x="774551" y="547380"/>
                      <a:pt x="792624" y="529307"/>
                      <a:pt x="792624" y="507012"/>
                    </a:cubicBezTo>
                    <a:cubicBezTo>
                      <a:pt x="792624" y="484717"/>
                      <a:pt x="774551" y="466644"/>
                      <a:pt x="752256" y="466644"/>
                    </a:cubicBezTo>
                    <a:close/>
                    <a:moveTo>
                      <a:pt x="667820" y="466644"/>
                    </a:moveTo>
                    <a:cubicBezTo>
                      <a:pt x="645525" y="466644"/>
                      <a:pt x="627452" y="484717"/>
                      <a:pt x="627452" y="507012"/>
                    </a:cubicBezTo>
                    <a:cubicBezTo>
                      <a:pt x="627452" y="529307"/>
                      <a:pt x="645525" y="547380"/>
                      <a:pt x="667820" y="547380"/>
                    </a:cubicBezTo>
                    <a:cubicBezTo>
                      <a:pt x="690115" y="547380"/>
                      <a:pt x="708188" y="529307"/>
                      <a:pt x="708188" y="507012"/>
                    </a:cubicBezTo>
                    <a:cubicBezTo>
                      <a:pt x="708188" y="484717"/>
                      <a:pt x="690115" y="466644"/>
                      <a:pt x="667820" y="466644"/>
                    </a:cubicBezTo>
                    <a:close/>
                    <a:moveTo>
                      <a:pt x="583384" y="466644"/>
                    </a:moveTo>
                    <a:cubicBezTo>
                      <a:pt x="561089" y="466644"/>
                      <a:pt x="543016" y="484717"/>
                      <a:pt x="543016" y="507012"/>
                    </a:cubicBezTo>
                    <a:cubicBezTo>
                      <a:pt x="543016" y="529307"/>
                      <a:pt x="561089" y="547380"/>
                      <a:pt x="583384" y="547380"/>
                    </a:cubicBezTo>
                    <a:cubicBezTo>
                      <a:pt x="605679" y="547380"/>
                      <a:pt x="623752" y="529307"/>
                      <a:pt x="623752" y="507012"/>
                    </a:cubicBezTo>
                    <a:cubicBezTo>
                      <a:pt x="623752" y="484717"/>
                      <a:pt x="605679" y="466644"/>
                      <a:pt x="583384" y="466644"/>
                    </a:cubicBezTo>
                    <a:close/>
                    <a:moveTo>
                      <a:pt x="498947" y="466644"/>
                    </a:moveTo>
                    <a:cubicBezTo>
                      <a:pt x="476652" y="466644"/>
                      <a:pt x="458579" y="484717"/>
                      <a:pt x="458579" y="507012"/>
                    </a:cubicBezTo>
                    <a:cubicBezTo>
                      <a:pt x="458579" y="529307"/>
                      <a:pt x="476652" y="547380"/>
                      <a:pt x="498947" y="547380"/>
                    </a:cubicBezTo>
                    <a:cubicBezTo>
                      <a:pt x="521242" y="547380"/>
                      <a:pt x="539315" y="529307"/>
                      <a:pt x="539315" y="507012"/>
                    </a:cubicBezTo>
                    <a:cubicBezTo>
                      <a:pt x="539315" y="484717"/>
                      <a:pt x="521242" y="466644"/>
                      <a:pt x="498947" y="466644"/>
                    </a:cubicBezTo>
                    <a:close/>
                    <a:moveTo>
                      <a:pt x="414511" y="466644"/>
                    </a:moveTo>
                    <a:cubicBezTo>
                      <a:pt x="392216" y="466644"/>
                      <a:pt x="374143" y="484717"/>
                      <a:pt x="374143" y="507012"/>
                    </a:cubicBezTo>
                    <a:cubicBezTo>
                      <a:pt x="374143" y="529307"/>
                      <a:pt x="392216" y="547380"/>
                      <a:pt x="414511" y="547380"/>
                    </a:cubicBezTo>
                    <a:cubicBezTo>
                      <a:pt x="436806" y="547380"/>
                      <a:pt x="454879" y="529307"/>
                      <a:pt x="454879" y="507012"/>
                    </a:cubicBezTo>
                    <a:cubicBezTo>
                      <a:pt x="454879" y="484717"/>
                      <a:pt x="436806" y="466644"/>
                      <a:pt x="414511" y="466644"/>
                    </a:cubicBezTo>
                    <a:close/>
                    <a:moveTo>
                      <a:pt x="330075" y="466644"/>
                    </a:moveTo>
                    <a:cubicBezTo>
                      <a:pt x="307780" y="466644"/>
                      <a:pt x="289707" y="484717"/>
                      <a:pt x="289707" y="507012"/>
                    </a:cubicBezTo>
                    <a:cubicBezTo>
                      <a:pt x="289707" y="529307"/>
                      <a:pt x="307780" y="547380"/>
                      <a:pt x="330075" y="547380"/>
                    </a:cubicBezTo>
                    <a:cubicBezTo>
                      <a:pt x="352370" y="547380"/>
                      <a:pt x="370443" y="529307"/>
                      <a:pt x="370443" y="507012"/>
                    </a:cubicBezTo>
                    <a:cubicBezTo>
                      <a:pt x="370443" y="484717"/>
                      <a:pt x="352370" y="466644"/>
                      <a:pt x="330075" y="466644"/>
                    </a:cubicBezTo>
                    <a:close/>
                    <a:moveTo>
                      <a:pt x="245639" y="466644"/>
                    </a:moveTo>
                    <a:cubicBezTo>
                      <a:pt x="223344" y="466644"/>
                      <a:pt x="205271" y="484717"/>
                      <a:pt x="205271" y="507012"/>
                    </a:cubicBezTo>
                    <a:cubicBezTo>
                      <a:pt x="205271" y="529307"/>
                      <a:pt x="223344" y="547380"/>
                      <a:pt x="245639" y="547380"/>
                    </a:cubicBezTo>
                    <a:cubicBezTo>
                      <a:pt x="267934" y="547380"/>
                      <a:pt x="286007" y="529307"/>
                      <a:pt x="286007" y="507012"/>
                    </a:cubicBezTo>
                    <a:cubicBezTo>
                      <a:pt x="286007" y="484717"/>
                      <a:pt x="267934" y="466644"/>
                      <a:pt x="245639" y="466644"/>
                    </a:cubicBezTo>
                    <a:close/>
                    <a:moveTo>
                      <a:pt x="161202" y="466644"/>
                    </a:moveTo>
                    <a:cubicBezTo>
                      <a:pt x="138907" y="466644"/>
                      <a:pt x="120834" y="484717"/>
                      <a:pt x="120834" y="507012"/>
                    </a:cubicBezTo>
                    <a:cubicBezTo>
                      <a:pt x="120834" y="529307"/>
                      <a:pt x="138907" y="547380"/>
                      <a:pt x="161202" y="547380"/>
                    </a:cubicBezTo>
                    <a:cubicBezTo>
                      <a:pt x="183497" y="547380"/>
                      <a:pt x="201570" y="529307"/>
                      <a:pt x="201570" y="507012"/>
                    </a:cubicBezTo>
                    <a:cubicBezTo>
                      <a:pt x="201570" y="484717"/>
                      <a:pt x="183497" y="466644"/>
                      <a:pt x="161202" y="466644"/>
                    </a:cubicBezTo>
                    <a:close/>
                    <a:moveTo>
                      <a:pt x="76766" y="466644"/>
                    </a:moveTo>
                    <a:cubicBezTo>
                      <a:pt x="54471" y="466644"/>
                      <a:pt x="36398" y="484717"/>
                      <a:pt x="36398" y="507012"/>
                    </a:cubicBezTo>
                    <a:cubicBezTo>
                      <a:pt x="36398" y="529307"/>
                      <a:pt x="54471" y="547380"/>
                      <a:pt x="76766" y="547380"/>
                    </a:cubicBezTo>
                    <a:cubicBezTo>
                      <a:pt x="99061" y="547380"/>
                      <a:pt x="117134" y="529307"/>
                      <a:pt x="117134" y="507012"/>
                    </a:cubicBezTo>
                    <a:cubicBezTo>
                      <a:pt x="117134" y="484717"/>
                      <a:pt x="99061" y="466644"/>
                      <a:pt x="76766" y="466644"/>
                    </a:cubicBezTo>
                    <a:close/>
                    <a:moveTo>
                      <a:pt x="1343312" y="380595"/>
                    </a:moveTo>
                    <a:cubicBezTo>
                      <a:pt x="1321017" y="380595"/>
                      <a:pt x="1302944" y="398668"/>
                      <a:pt x="1302944" y="420963"/>
                    </a:cubicBezTo>
                    <a:cubicBezTo>
                      <a:pt x="1302944" y="443258"/>
                      <a:pt x="1321017" y="461331"/>
                      <a:pt x="1343312" y="461331"/>
                    </a:cubicBezTo>
                    <a:cubicBezTo>
                      <a:pt x="1365607" y="461331"/>
                      <a:pt x="1383680" y="443258"/>
                      <a:pt x="1383680" y="420963"/>
                    </a:cubicBezTo>
                    <a:cubicBezTo>
                      <a:pt x="1383680" y="398668"/>
                      <a:pt x="1365607" y="380595"/>
                      <a:pt x="1343312" y="380595"/>
                    </a:cubicBezTo>
                    <a:close/>
                    <a:moveTo>
                      <a:pt x="1258874" y="380595"/>
                    </a:moveTo>
                    <a:cubicBezTo>
                      <a:pt x="1236579" y="380595"/>
                      <a:pt x="1218506" y="398668"/>
                      <a:pt x="1218506" y="420963"/>
                    </a:cubicBezTo>
                    <a:cubicBezTo>
                      <a:pt x="1218506" y="443258"/>
                      <a:pt x="1236579" y="461331"/>
                      <a:pt x="1258874" y="461331"/>
                    </a:cubicBezTo>
                    <a:cubicBezTo>
                      <a:pt x="1281169" y="461331"/>
                      <a:pt x="1299242" y="443258"/>
                      <a:pt x="1299242" y="420963"/>
                    </a:cubicBezTo>
                    <a:cubicBezTo>
                      <a:pt x="1299242" y="398668"/>
                      <a:pt x="1281169" y="380595"/>
                      <a:pt x="1258874" y="380595"/>
                    </a:cubicBezTo>
                    <a:close/>
                    <a:moveTo>
                      <a:pt x="1174438" y="380595"/>
                    </a:moveTo>
                    <a:cubicBezTo>
                      <a:pt x="1152143" y="380595"/>
                      <a:pt x="1134070" y="398668"/>
                      <a:pt x="1134070" y="420963"/>
                    </a:cubicBezTo>
                    <a:cubicBezTo>
                      <a:pt x="1134070" y="443258"/>
                      <a:pt x="1152143" y="461331"/>
                      <a:pt x="1174438" y="461331"/>
                    </a:cubicBezTo>
                    <a:cubicBezTo>
                      <a:pt x="1196733" y="461331"/>
                      <a:pt x="1214806" y="443258"/>
                      <a:pt x="1214806" y="420963"/>
                    </a:cubicBezTo>
                    <a:cubicBezTo>
                      <a:pt x="1214806" y="398668"/>
                      <a:pt x="1196733" y="380595"/>
                      <a:pt x="1174438" y="380595"/>
                    </a:cubicBezTo>
                    <a:close/>
                    <a:moveTo>
                      <a:pt x="1090002" y="380595"/>
                    </a:moveTo>
                    <a:cubicBezTo>
                      <a:pt x="1067707" y="380595"/>
                      <a:pt x="1049634" y="398668"/>
                      <a:pt x="1049634" y="420963"/>
                    </a:cubicBezTo>
                    <a:cubicBezTo>
                      <a:pt x="1049634" y="443258"/>
                      <a:pt x="1067707" y="461331"/>
                      <a:pt x="1090002" y="461331"/>
                    </a:cubicBezTo>
                    <a:cubicBezTo>
                      <a:pt x="1112297" y="461331"/>
                      <a:pt x="1130370" y="443258"/>
                      <a:pt x="1130370" y="420963"/>
                    </a:cubicBezTo>
                    <a:cubicBezTo>
                      <a:pt x="1130370" y="398668"/>
                      <a:pt x="1112297" y="380595"/>
                      <a:pt x="1090002" y="380595"/>
                    </a:cubicBezTo>
                    <a:close/>
                    <a:moveTo>
                      <a:pt x="1005565" y="380595"/>
                    </a:moveTo>
                    <a:cubicBezTo>
                      <a:pt x="983270" y="380595"/>
                      <a:pt x="965197" y="398668"/>
                      <a:pt x="965197" y="420963"/>
                    </a:cubicBezTo>
                    <a:cubicBezTo>
                      <a:pt x="965197" y="443258"/>
                      <a:pt x="983270" y="461331"/>
                      <a:pt x="1005565" y="461331"/>
                    </a:cubicBezTo>
                    <a:cubicBezTo>
                      <a:pt x="1027860" y="461331"/>
                      <a:pt x="1045933" y="443258"/>
                      <a:pt x="1045933" y="420963"/>
                    </a:cubicBezTo>
                    <a:cubicBezTo>
                      <a:pt x="1045933" y="398668"/>
                      <a:pt x="1027860" y="380595"/>
                      <a:pt x="1005565" y="380595"/>
                    </a:cubicBezTo>
                    <a:close/>
                    <a:moveTo>
                      <a:pt x="921129" y="380595"/>
                    </a:moveTo>
                    <a:cubicBezTo>
                      <a:pt x="898834" y="380595"/>
                      <a:pt x="880761" y="398668"/>
                      <a:pt x="880761" y="420963"/>
                    </a:cubicBezTo>
                    <a:cubicBezTo>
                      <a:pt x="880761" y="443258"/>
                      <a:pt x="898834" y="461331"/>
                      <a:pt x="921129" y="461331"/>
                    </a:cubicBezTo>
                    <a:cubicBezTo>
                      <a:pt x="943424" y="461331"/>
                      <a:pt x="961497" y="443258"/>
                      <a:pt x="961497" y="420963"/>
                    </a:cubicBezTo>
                    <a:cubicBezTo>
                      <a:pt x="961497" y="398668"/>
                      <a:pt x="943424" y="380595"/>
                      <a:pt x="921129" y="380595"/>
                    </a:cubicBezTo>
                    <a:close/>
                    <a:moveTo>
                      <a:pt x="836693" y="380595"/>
                    </a:moveTo>
                    <a:cubicBezTo>
                      <a:pt x="814398" y="380595"/>
                      <a:pt x="796325" y="398668"/>
                      <a:pt x="796325" y="420963"/>
                    </a:cubicBezTo>
                    <a:cubicBezTo>
                      <a:pt x="796325" y="443258"/>
                      <a:pt x="814398" y="461331"/>
                      <a:pt x="836693" y="461331"/>
                    </a:cubicBezTo>
                    <a:cubicBezTo>
                      <a:pt x="858988" y="461331"/>
                      <a:pt x="877061" y="443258"/>
                      <a:pt x="877061" y="420963"/>
                    </a:cubicBezTo>
                    <a:cubicBezTo>
                      <a:pt x="877061" y="398668"/>
                      <a:pt x="858988" y="380595"/>
                      <a:pt x="836693" y="380595"/>
                    </a:cubicBezTo>
                    <a:close/>
                    <a:moveTo>
                      <a:pt x="752256" y="380595"/>
                    </a:moveTo>
                    <a:cubicBezTo>
                      <a:pt x="729961" y="380595"/>
                      <a:pt x="711888" y="398668"/>
                      <a:pt x="711888" y="420963"/>
                    </a:cubicBezTo>
                    <a:cubicBezTo>
                      <a:pt x="711888" y="443258"/>
                      <a:pt x="729961" y="461331"/>
                      <a:pt x="752256" y="461331"/>
                    </a:cubicBezTo>
                    <a:cubicBezTo>
                      <a:pt x="774551" y="461331"/>
                      <a:pt x="792624" y="443258"/>
                      <a:pt x="792624" y="420963"/>
                    </a:cubicBezTo>
                    <a:cubicBezTo>
                      <a:pt x="792624" y="398668"/>
                      <a:pt x="774551" y="380595"/>
                      <a:pt x="752256" y="380595"/>
                    </a:cubicBezTo>
                    <a:close/>
                    <a:moveTo>
                      <a:pt x="667820" y="380595"/>
                    </a:moveTo>
                    <a:cubicBezTo>
                      <a:pt x="645525" y="380595"/>
                      <a:pt x="627452" y="398668"/>
                      <a:pt x="627452" y="420963"/>
                    </a:cubicBezTo>
                    <a:cubicBezTo>
                      <a:pt x="627452" y="443258"/>
                      <a:pt x="645525" y="461331"/>
                      <a:pt x="667820" y="461331"/>
                    </a:cubicBezTo>
                    <a:cubicBezTo>
                      <a:pt x="690115" y="461331"/>
                      <a:pt x="708188" y="443258"/>
                      <a:pt x="708188" y="420963"/>
                    </a:cubicBezTo>
                    <a:cubicBezTo>
                      <a:pt x="708188" y="398668"/>
                      <a:pt x="690115" y="380595"/>
                      <a:pt x="667820" y="380595"/>
                    </a:cubicBezTo>
                    <a:close/>
                    <a:moveTo>
                      <a:pt x="583384" y="380595"/>
                    </a:moveTo>
                    <a:cubicBezTo>
                      <a:pt x="561089" y="380595"/>
                      <a:pt x="543016" y="398668"/>
                      <a:pt x="543016" y="420963"/>
                    </a:cubicBezTo>
                    <a:cubicBezTo>
                      <a:pt x="543016" y="443258"/>
                      <a:pt x="561089" y="461331"/>
                      <a:pt x="583384" y="461331"/>
                    </a:cubicBezTo>
                    <a:cubicBezTo>
                      <a:pt x="605679" y="461331"/>
                      <a:pt x="623752" y="443258"/>
                      <a:pt x="623752" y="420963"/>
                    </a:cubicBezTo>
                    <a:cubicBezTo>
                      <a:pt x="623752" y="398668"/>
                      <a:pt x="605679" y="380595"/>
                      <a:pt x="583384" y="380595"/>
                    </a:cubicBezTo>
                    <a:close/>
                    <a:moveTo>
                      <a:pt x="498947" y="380595"/>
                    </a:moveTo>
                    <a:cubicBezTo>
                      <a:pt x="476652" y="380595"/>
                      <a:pt x="458579" y="398668"/>
                      <a:pt x="458579" y="420963"/>
                    </a:cubicBezTo>
                    <a:cubicBezTo>
                      <a:pt x="458579" y="443258"/>
                      <a:pt x="476652" y="461331"/>
                      <a:pt x="498947" y="461331"/>
                    </a:cubicBezTo>
                    <a:cubicBezTo>
                      <a:pt x="521242" y="461331"/>
                      <a:pt x="539315" y="443258"/>
                      <a:pt x="539315" y="420963"/>
                    </a:cubicBezTo>
                    <a:cubicBezTo>
                      <a:pt x="539315" y="398668"/>
                      <a:pt x="521242" y="380595"/>
                      <a:pt x="498947" y="380595"/>
                    </a:cubicBezTo>
                    <a:close/>
                    <a:moveTo>
                      <a:pt x="414511" y="380595"/>
                    </a:moveTo>
                    <a:cubicBezTo>
                      <a:pt x="392216" y="380595"/>
                      <a:pt x="374143" y="398668"/>
                      <a:pt x="374143" y="420963"/>
                    </a:cubicBezTo>
                    <a:cubicBezTo>
                      <a:pt x="374143" y="443258"/>
                      <a:pt x="392216" y="461331"/>
                      <a:pt x="414511" y="461331"/>
                    </a:cubicBezTo>
                    <a:cubicBezTo>
                      <a:pt x="436806" y="461331"/>
                      <a:pt x="454879" y="443258"/>
                      <a:pt x="454879" y="420963"/>
                    </a:cubicBezTo>
                    <a:cubicBezTo>
                      <a:pt x="454879" y="398668"/>
                      <a:pt x="436806" y="380595"/>
                      <a:pt x="414511" y="380595"/>
                    </a:cubicBezTo>
                    <a:close/>
                    <a:moveTo>
                      <a:pt x="330075" y="380595"/>
                    </a:moveTo>
                    <a:cubicBezTo>
                      <a:pt x="307780" y="380595"/>
                      <a:pt x="289707" y="398668"/>
                      <a:pt x="289707" y="420963"/>
                    </a:cubicBezTo>
                    <a:cubicBezTo>
                      <a:pt x="289707" y="443258"/>
                      <a:pt x="307780" y="461331"/>
                      <a:pt x="330075" y="461331"/>
                    </a:cubicBezTo>
                    <a:cubicBezTo>
                      <a:pt x="352370" y="461331"/>
                      <a:pt x="370443" y="443258"/>
                      <a:pt x="370443" y="420963"/>
                    </a:cubicBezTo>
                    <a:cubicBezTo>
                      <a:pt x="370443" y="398668"/>
                      <a:pt x="352370" y="380595"/>
                      <a:pt x="330075" y="380595"/>
                    </a:cubicBezTo>
                    <a:close/>
                    <a:moveTo>
                      <a:pt x="245639" y="380595"/>
                    </a:moveTo>
                    <a:cubicBezTo>
                      <a:pt x="223344" y="380595"/>
                      <a:pt x="205271" y="398668"/>
                      <a:pt x="205271" y="420963"/>
                    </a:cubicBezTo>
                    <a:cubicBezTo>
                      <a:pt x="205271" y="443258"/>
                      <a:pt x="223344" y="461331"/>
                      <a:pt x="245639" y="461331"/>
                    </a:cubicBezTo>
                    <a:cubicBezTo>
                      <a:pt x="267934" y="461331"/>
                      <a:pt x="286007" y="443258"/>
                      <a:pt x="286007" y="420963"/>
                    </a:cubicBezTo>
                    <a:cubicBezTo>
                      <a:pt x="286007" y="398668"/>
                      <a:pt x="267934" y="380595"/>
                      <a:pt x="245639" y="380595"/>
                    </a:cubicBezTo>
                    <a:close/>
                    <a:moveTo>
                      <a:pt x="161202" y="380595"/>
                    </a:moveTo>
                    <a:cubicBezTo>
                      <a:pt x="138907" y="380595"/>
                      <a:pt x="120834" y="398668"/>
                      <a:pt x="120834" y="420963"/>
                    </a:cubicBezTo>
                    <a:cubicBezTo>
                      <a:pt x="120834" y="443258"/>
                      <a:pt x="138907" y="461331"/>
                      <a:pt x="161202" y="461331"/>
                    </a:cubicBezTo>
                    <a:cubicBezTo>
                      <a:pt x="183497" y="461331"/>
                      <a:pt x="201570" y="443258"/>
                      <a:pt x="201570" y="420963"/>
                    </a:cubicBezTo>
                    <a:cubicBezTo>
                      <a:pt x="201570" y="398668"/>
                      <a:pt x="183497" y="380595"/>
                      <a:pt x="161202" y="380595"/>
                    </a:cubicBezTo>
                    <a:close/>
                    <a:moveTo>
                      <a:pt x="76766" y="380595"/>
                    </a:moveTo>
                    <a:cubicBezTo>
                      <a:pt x="54471" y="380595"/>
                      <a:pt x="36398" y="398668"/>
                      <a:pt x="36398" y="420963"/>
                    </a:cubicBezTo>
                    <a:cubicBezTo>
                      <a:pt x="36398" y="443258"/>
                      <a:pt x="54471" y="461331"/>
                      <a:pt x="76766" y="461331"/>
                    </a:cubicBezTo>
                    <a:cubicBezTo>
                      <a:pt x="99061" y="461331"/>
                      <a:pt x="117134" y="443258"/>
                      <a:pt x="117134" y="420963"/>
                    </a:cubicBezTo>
                    <a:cubicBezTo>
                      <a:pt x="117134" y="398668"/>
                      <a:pt x="99061" y="380595"/>
                      <a:pt x="76766" y="380595"/>
                    </a:cubicBezTo>
                    <a:close/>
                    <a:moveTo>
                      <a:pt x="1343312" y="294546"/>
                    </a:moveTo>
                    <a:cubicBezTo>
                      <a:pt x="1321017" y="294546"/>
                      <a:pt x="1302944" y="312619"/>
                      <a:pt x="1302944" y="334914"/>
                    </a:cubicBezTo>
                    <a:cubicBezTo>
                      <a:pt x="1302944" y="357209"/>
                      <a:pt x="1321017" y="375282"/>
                      <a:pt x="1343312" y="375282"/>
                    </a:cubicBezTo>
                    <a:cubicBezTo>
                      <a:pt x="1365607" y="375282"/>
                      <a:pt x="1383680" y="357209"/>
                      <a:pt x="1383680" y="334914"/>
                    </a:cubicBezTo>
                    <a:cubicBezTo>
                      <a:pt x="1383680" y="312619"/>
                      <a:pt x="1365607" y="294546"/>
                      <a:pt x="1343312" y="294546"/>
                    </a:cubicBezTo>
                    <a:close/>
                    <a:moveTo>
                      <a:pt x="1258874" y="294546"/>
                    </a:moveTo>
                    <a:cubicBezTo>
                      <a:pt x="1236579" y="294546"/>
                      <a:pt x="1218506" y="312619"/>
                      <a:pt x="1218506" y="334914"/>
                    </a:cubicBezTo>
                    <a:cubicBezTo>
                      <a:pt x="1218506" y="357209"/>
                      <a:pt x="1236579" y="375282"/>
                      <a:pt x="1258874" y="375282"/>
                    </a:cubicBezTo>
                    <a:cubicBezTo>
                      <a:pt x="1281169" y="375282"/>
                      <a:pt x="1299242" y="357209"/>
                      <a:pt x="1299242" y="334914"/>
                    </a:cubicBezTo>
                    <a:cubicBezTo>
                      <a:pt x="1299242" y="312619"/>
                      <a:pt x="1281169" y="294546"/>
                      <a:pt x="1258874" y="294546"/>
                    </a:cubicBezTo>
                    <a:close/>
                    <a:moveTo>
                      <a:pt x="1174438" y="294546"/>
                    </a:moveTo>
                    <a:cubicBezTo>
                      <a:pt x="1152143" y="294546"/>
                      <a:pt x="1134070" y="312619"/>
                      <a:pt x="1134070" y="334914"/>
                    </a:cubicBezTo>
                    <a:cubicBezTo>
                      <a:pt x="1134070" y="357209"/>
                      <a:pt x="1152143" y="375282"/>
                      <a:pt x="1174438" y="375282"/>
                    </a:cubicBezTo>
                    <a:cubicBezTo>
                      <a:pt x="1196733" y="375282"/>
                      <a:pt x="1214806" y="357209"/>
                      <a:pt x="1214806" y="334914"/>
                    </a:cubicBezTo>
                    <a:cubicBezTo>
                      <a:pt x="1214806" y="312619"/>
                      <a:pt x="1196733" y="294546"/>
                      <a:pt x="1174438" y="294546"/>
                    </a:cubicBezTo>
                    <a:close/>
                    <a:moveTo>
                      <a:pt x="1090002" y="294546"/>
                    </a:moveTo>
                    <a:cubicBezTo>
                      <a:pt x="1067707" y="294546"/>
                      <a:pt x="1049634" y="312619"/>
                      <a:pt x="1049634" y="334914"/>
                    </a:cubicBezTo>
                    <a:cubicBezTo>
                      <a:pt x="1049634" y="357209"/>
                      <a:pt x="1067707" y="375282"/>
                      <a:pt x="1090002" y="375282"/>
                    </a:cubicBezTo>
                    <a:cubicBezTo>
                      <a:pt x="1112297" y="375282"/>
                      <a:pt x="1130370" y="357209"/>
                      <a:pt x="1130370" y="334914"/>
                    </a:cubicBezTo>
                    <a:cubicBezTo>
                      <a:pt x="1130370" y="312619"/>
                      <a:pt x="1112297" y="294546"/>
                      <a:pt x="1090002" y="294546"/>
                    </a:cubicBezTo>
                    <a:close/>
                    <a:moveTo>
                      <a:pt x="1005565" y="294546"/>
                    </a:moveTo>
                    <a:cubicBezTo>
                      <a:pt x="983270" y="294546"/>
                      <a:pt x="965197" y="312619"/>
                      <a:pt x="965197" y="334914"/>
                    </a:cubicBezTo>
                    <a:cubicBezTo>
                      <a:pt x="965197" y="357209"/>
                      <a:pt x="983270" y="375282"/>
                      <a:pt x="1005565" y="375282"/>
                    </a:cubicBezTo>
                    <a:cubicBezTo>
                      <a:pt x="1027860" y="375282"/>
                      <a:pt x="1045933" y="357209"/>
                      <a:pt x="1045933" y="334914"/>
                    </a:cubicBezTo>
                    <a:cubicBezTo>
                      <a:pt x="1045933" y="312619"/>
                      <a:pt x="1027860" y="294546"/>
                      <a:pt x="1005565" y="294546"/>
                    </a:cubicBezTo>
                    <a:close/>
                    <a:moveTo>
                      <a:pt x="921129" y="294546"/>
                    </a:moveTo>
                    <a:cubicBezTo>
                      <a:pt x="898834" y="294546"/>
                      <a:pt x="880761" y="312619"/>
                      <a:pt x="880761" y="334914"/>
                    </a:cubicBezTo>
                    <a:cubicBezTo>
                      <a:pt x="880761" y="357209"/>
                      <a:pt x="898834" y="375282"/>
                      <a:pt x="921129" y="375282"/>
                    </a:cubicBezTo>
                    <a:cubicBezTo>
                      <a:pt x="943424" y="375282"/>
                      <a:pt x="961497" y="357209"/>
                      <a:pt x="961497" y="334914"/>
                    </a:cubicBezTo>
                    <a:cubicBezTo>
                      <a:pt x="961497" y="312619"/>
                      <a:pt x="943424" y="294546"/>
                      <a:pt x="921129" y="294546"/>
                    </a:cubicBezTo>
                    <a:close/>
                    <a:moveTo>
                      <a:pt x="836693" y="294546"/>
                    </a:moveTo>
                    <a:cubicBezTo>
                      <a:pt x="814398" y="294546"/>
                      <a:pt x="796325" y="312619"/>
                      <a:pt x="796325" y="334914"/>
                    </a:cubicBezTo>
                    <a:cubicBezTo>
                      <a:pt x="796325" y="357209"/>
                      <a:pt x="814398" y="375282"/>
                      <a:pt x="836693" y="375282"/>
                    </a:cubicBezTo>
                    <a:cubicBezTo>
                      <a:pt x="858988" y="375282"/>
                      <a:pt x="877061" y="357209"/>
                      <a:pt x="877061" y="334914"/>
                    </a:cubicBezTo>
                    <a:cubicBezTo>
                      <a:pt x="877061" y="312619"/>
                      <a:pt x="858988" y="294546"/>
                      <a:pt x="836693" y="294546"/>
                    </a:cubicBezTo>
                    <a:close/>
                    <a:moveTo>
                      <a:pt x="752256" y="294546"/>
                    </a:moveTo>
                    <a:cubicBezTo>
                      <a:pt x="729961" y="294546"/>
                      <a:pt x="711888" y="312619"/>
                      <a:pt x="711888" y="334914"/>
                    </a:cubicBezTo>
                    <a:cubicBezTo>
                      <a:pt x="711888" y="357209"/>
                      <a:pt x="729961" y="375282"/>
                      <a:pt x="752256" y="375282"/>
                    </a:cubicBezTo>
                    <a:cubicBezTo>
                      <a:pt x="774551" y="375282"/>
                      <a:pt x="792624" y="357209"/>
                      <a:pt x="792624" y="334914"/>
                    </a:cubicBezTo>
                    <a:cubicBezTo>
                      <a:pt x="792624" y="312619"/>
                      <a:pt x="774551" y="294546"/>
                      <a:pt x="752256" y="294546"/>
                    </a:cubicBezTo>
                    <a:close/>
                    <a:moveTo>
                      <a:pt x="667820" y="294546"/>
                    </a:moveTo>
                    <a:cubicBezTo>
                      <a:pt x="645525" y="294546"/>
                      <a:pt x="627452" y="312619"/>
                      <a:pt x="627452" y="334914"/>
                    </a:cubicBezTo>
                    <a:cubicBezTo>
                      <a:pt x="627452" y="357209"/>
                      <a:pt x="645525" y="375282"/>
                      <a:pt x="667820" y="375282"/>
                    </a:cubicBezTo>
                    <a:cubicBezTo>
                      <a:pt x="690115" y="375282"/>
                      <a:pt x="708188" y="357209"/>
                      <a:pt x="708188" y="334914"/>
                    </a:cubicBezTo>
                    <a:cubicBezTo>
                      <a:pt x="708188" y="312619"/>
                      <a:pt x="690115" y="294546"/>
                      <a:pt x="667820" y="294546"/>
                    </a:cubicBezTo>
                    <a:close/>
                    <a:moveTo>
                      <a:pt x="583384" y="294546"/>
                    </a:moveTo>
                    <a:cubicBezTo>
                      <a:pt x="561089" y="294546"/>
                      <a:pt x="543016" y="312619"/>
                      <a:pt x="543016" y="334914"/>
                    </a:cubicBezTo>
                    <a:cubicBezTo>
                      <a:pt x="543016" y="357209"/>
                      <a:pt x="561089" y="375282"/>
                      <a:pt x="583384" y="375282"/>
                    </a:cubicBezTo>
                    <a:cubicBezTo>
                      <a:pt x="605679" y="375282"/>
                      <a:pt x="623752" y="357209"/>
                      <a:pt x="623752" y="334914"/>
                    </a:cubicBezTo>
                    <a:cubicBezTo>
                      <a:pt x="623752" y="312619"/>
                      <a:pt x="605679" y="294546"/>
                      <a:pt x="583384" y="294546"/>
                    </a:cubicBezTo>
                    <a:close/>
                    <a:moveTo>
                      <a:pt x="498947" y="294546"/>
                    </a:moveTo>
                    <a:cubicBezTo>
                      <a:pt x="476652" y="294546"/>
                      <a:pt x="458579" y="312619"/>
                      <a:pt x="458579" y="334914"/>
                    </a:cubicBezTo>
                    <a:cubicBezTo>
                      <a:pt x="458579" y="357209"/>
                      <a:pt x="476652" y="375282"/>
                      <a:pt x="498947" y="375282"/>
                    </a:cubicBezTo>
                    <a:cubicBezTo>
                      <a:pt x="521242" y="375282"/>
                      <a:pt x="539315" y="357209"/>
                      <a:pt x="539315" y="334914"/>
                    </a:cubicBezTo>
                    <a:cubicBezTo>
                      <a:pt x="539315" y="312619"/>
                      <a:pt x="521242" y="294546"/>
                      <a:pt x="498947" y="294546"/>
                    </a:cubicBezTo>
                    <a:close/>
                    <a:moveTo>
                      <a:pt x="414511" y="294546"/>
                    </a:moveTo>
                    <a:cubicBezTo>
                      <a:pt x="392216" y="294546"/>
                      <a:pt x="374143" y="312619"/>
                      <a:pt x="374143" y="334914"/>
                    </a:cubicBezTo>
                    <a:cubicBezTo>
                      <a:pt x="374143" y="357209"/>
                      <a:pt x="392216" y="375282"/>
                      <a:pt x="414511" y="375282"/>
                    </a:cubicBezTo>
                    <a:cubicBezTo>
                      <a:pt x="436806" y="375282"/>
                      <a:pt x="454879" y="357209"/>
                      <a:pt x="454879" y="334914"/>
                    </a:cubicBezTo>
                    <a:cubicBezTo>
                      <a:pt x="454879" y="312619"/>
                      <a:pt x="436806" y="294546"/>
                      <a:pt x="414511" y="294546"/>
                    </a:cubicBezTo>
                    <a:close/>
                    <a:moveTo>
                      <a:pt x="330075" y="294546"/>
                    </a:moveTo>
                    <a:cubicBezTo>
                      <a:pt x="307780" y="294546"/>
                      <a:pt x="289707" y="312619"/>
                      <a:pt x="289707" y="334914"/>
                    </a:cubicBezTo>
                    <a:cubicBezTo>
                      <a:pt x="289707" y="357209"/>
                      <a:pt x="307780" y="375282"/>
                      <a:pt x="330075" y="375282"/>
                    </a:cubicBezTo>
                    <a:cubicBezTo>
                      <a:pt x="352370" y="375282"/>
                      <a:pt x="370443" y="357209"/>
                      <a:pt x="370443" y="334914"/>
                    </a:cubicBezTo>
                    <a:cubicBezTo>
                      <a:pt x="370443" y="312619"/>
                      <a:pt x="352370" y="294546"/>
                      <a:pt x="330075" y="294546"/>
                    </a:cubicBezTo>
                    <a:close/>
                    <a:moveTo>
                      <a:pt x="245639" y="294546"/>
                    </a:moveTo>
                    <a:cubicBezTo>
                      <a:pt x="223344" y="294546"/>
                      <a:pt x="205271" y="312619"/>
                      <a:pt x="205271" y="334914"/>
                    </a:cubicBezTo>
                    <a:cubicBezTo>
                      <a:pt x="205271" y="357209"/>
                      <a:pt x="223344" y="375282"/>
                      <a:pt x="245639" y="375282"/>
                    </a:cubicBezTo>
                    <a:cubicBezTo>
                      <a:pt x="267934" y="375282"/>
                      <a:pt x="286007" y="357209"/>
                      <a:pt x="286007" y="334914"/>
                    </a:cubicBezTo>
                    <a:cubicBezTo>
                      <a:pt x="286007" y="312619"/>
                      <a:pt x="267934" y="294546"/>
                      <a:pt x="245639" y="294546"/>
                    </a:cubicBezTo>
                    <a:close/>
                    <a:moveTo>
                      <a:pt x="161202" y="294546"/>
                    </a:moveTo>
                    <a:cubicBezTo>
                      <a:pt x="138907" y="294546"/>
                      <a:pt x="120834" y="312619"/>
                      <a:pt x="120834" y="334914"/>
                    </a:cubicBezTo>
                    <a:cubicBezTo>
                      <a:pt x="120834" y="357209"/>
                      <a:pt x="138907" y="375282"/>
                      <a:pt x="161202" y="375282"/>
                    </a:cubicBezTo>
                    <a:cubicBezTo>
                      <a:pt x="183497" y="375282"/>
                      <a:pt x="201570" y="357209"/>
                      <a:pt x="201570" y="334914"/>
                    </a:cubicBezTo>
                    <a:cubicBezTo>
                      <a:pt x="201570" y="312619"/>
                      <a:pt x="183497" y="294546"/>
                      <a:pt x="161202" y="294546"/>
                    </a:cubicBezTo>
                    <a:close/>
                    <a:moveTo>
                      <a:pt x="76766" y="294546"/>
                    </a:moveTo>
                    <a:cubicBezTo>
                      <a:pt x="54471" y="294546"/>
                      <a:pt x="36398" y="312619"/>
                      <a:pt x="36398" y="334914"/>
                    </a:cubicBezTo>
                    <a:cubicBezTo>
                      <a:pt x="36398" y="357209"/>
                      <a:pt x="54471" y="375282"/>
                      <a:pt x="76766" y="375282"/>
                    </a:cubicBezTo>
                    <a:cubicBezTo>
                      <a:pt x="99061" y="375282"/>
                      <a:pt x="117134" y="357209"/>
                      <a:pt x="117134" y="334914"/>
                    </a:cubicBezTo>
                    <a:cubicBezTo>
                      <a:pt x="117134" y="312619"/>
                      <a:pt x="99061" y="294546"/>
                      <a:pt x="76766" y="294546"/>
                    </a:cubicBezTo>
                    <a:close/>
                    <a:moveTo>
                      <a:pt x="1343312" y="208497"/>
                    </a:moveTo>
                    <a:cubicBezTo>
                      <a:pt x="1321017" y="208497"/>
                      <a:pt x="1302944" y="226570"/>
                      <a:pt x="1302944" y="248865"/>
                    </a:cubicBezTo>
                    <a:cubicBezTo>
                      <a:pt x="1302944" y="271160"/>
                      <a:pt x="1321017" y="289233"/>
                      <a:pt x="1343312" y="289233"/>
                    </a:cubicBezTo>
                    <a:cubicBezTo>
                      <a:pt x="1365607" y="289233"/>
                      <a:pt x="1383680" y="271160"/>
                      <a:pt x="1383680" y="248865"/>
                    </a:cubicBezTo>
                    <a:cubicBezTo>
                      <a:pt x="1383680" y="226570"/>
                      <a:pt x="1365607" y="208497"/>
                      <a:pt x="1343312" y="208497"/>
                    </a:cubicBezTo>
                    <a:close/>
                    <a:moveTo>
                      <a:pt x="1258874" y="208497"/>
                    </a:moveTo>
                    <a:cubicBezTo>
                      <a:pt x="1236579" y="208497"/>
                      <a:pt x="1218506" y="226570"/>
                      <a:pt x="1218506" y="248865"/>
                    </a:cubicBezTo>
                    <a:cubicBezTo>
                      <a:pt x="1218506" y="271160"/>
                      <a:pt x="1236579" y="289233"/>
                      <a:pt x="1258874" y="289233"/>
                    </a:cubicBezTo>
                    <a:cubicBezTo>
                      <a:pt x="1281169" y="289233"/>
                      <a:pt x="1299242" y="271160"/>
                      <a:pt x="1299242" y="248865"/>
                    </a:cubicBezTo>
                    <a:cubicBezTo>
                      <a:pt x="1299242" y="226570"/>
                      <a:pt x="1281169" y="208497"/>
                      <a:pt x="1258874" y="208497"/>
                    </a:cubicBezTo>
                    <a:close/>
                    <a:moveTo>
                      <a:pt x="1174438" y="208497"/>
                    </a:moveTo>
                    <a:cubicBezTo>
                      <a:pt x="1152143" y="208497"/>
                      <a:pt x="1134070" y="226570"/>
                      <a:pt x="1134070" y="248865"/>
                    </a:cubicBezTo>
                    <a:cubicBezTo>
                      <a:pt x="1134070" y="271160"/>
                      <a:pt x="1152143" y="289233"/>
                      <a:pt x="1174438" y="289233"/>
                    </a:cubicBezTo>
                    <a:cubicBezTo>
                      <a:pt x="1196733" y="289233"/>
                      <a:pt x="1214806" y="271160"/>
                      <a:pt x="1214806" y="248865"/>
                    </a:cubicBezTo>
                    <a:cubicBezTo>
                      <a:pt x="1214806" y="226570"/>
                      <a:pt x="1196733" y="208497"/>
                      <a:pt x="1174438" y="208497"/>
                    </a:cubicBezTo>
                    <a:close/>
                    <a:moveTo>
                      <a:pt x="1090002" y="208497"/>
                    </a:moveTo>
                    <a:cubicBezTo>
                      <a:pt x="1067707" y="208497"/>
                      <a:pt x="1049634" y="226570"/>
                      <a:pt x="1049634" y="248865"/>
                    </a:cubicBezTo>
                    <a:cubicBezTo>
                      <a:pt x="1049634" y="271160"/>
                      <a:pt x="1067707" y="289233"/>
                      <a:pt x="1090002" y="289233"/>
                    </a:cubicBezTo>
                    <a:cubicBezTo>
                      <a:pt x="1112297" y="289233"/>
                      <a:pt x="1130370" y="271160"/>
                      <a:pt x="1130370" y="248865"/>
                    </a:cubicBezTo>
                    <a:cubicBezTo>
                      <a:pt x="1130370" y="226570"/>
                      <a:pt x="1112297" y="208497"/>
                      <a:pt x="1090002" y="208497"/>
                    </a:cubicBezTo>
                    <a:close/>
                    <a:moveTo>
                      <a:pt x="1005565" y="208497"/>
                    </a:moveTo>
                    <a:cubicBezTo>
                      <a:pt x="983270" y="208497"/>
                      <a:pt x="965197" y="226570"/>
                      <a:pt x="965197" y="248865"/>
                    </a:cubicBezTo>
                    <a:cubicBezTo>
                      <a:pt x="965197" y="271160"/>
                      <a:pt x="983270" y="289233"/>
                      <a:pt x="1005565" y="289233"/>
                    </a:cubicBezTo>
                    <a:cubicBezTo>
                      <a:pt x="1027860" y="289233"/>
                      <a:pt x="1045933" y="271160"/>
                      <a:pt x="1045933" y="248865"/>
                    </a:cubicBezTo>
                    <a:cubicBezTo>
                      <a:pt x="1045933" y="226570"/>
                      <a:pt x="1027860" y="208497"/>
                      <a:pt x="1005565" y="208497"/>
                    </a:cubicBezTo>
                    <a:close/>
                    <a:moveTo>
                      <a:pt x="921129" y="208497"/>
                    </a:moveTo>
                    <a:cubicBezTo>
                      <a:pt x="898834" y="208497"/>
                      <a:pt x="880761" y="226570"/>
                      <a:pt x="880761" y="248865"/>
                    </a:cubicBezTo>
                    <a:cubicBezTo>
                      <a:pt x="880761" y="271160"/>
                      <a:pt x="898834" y="289233"/>
                      <a:pt x="921129" y="289233"/>
                    </a:cubicBezTo>
                    <a:cubicBezTo>
                      <a:pt x="943424" y="289233"/>
                      <a:pt x="961497" y="271160"/>
                      <a:pt x="961497" y="248865"/>
                    </a:cubicBezTo>
                    <a:cubicBezTo>
                      <a:pt x="961497" y="226570"/>
                      <a:pt x="943424" y="208497"/>
                      <a:pt x="921129" y="208497"/>
                    </a:cubicBezTo>
                    <a:close/>
                    <a:moveTo>
                      <a:pt x="836693" y="208497"/>
                    </a:moveTo>
                    <a:cubicBezTo>
                      <a:pt x="814398" y="208497"/>
                      <a:pt x="796325" y="226570"/>
                      <a:pt x="796325" y="248865"/>
                    </a:cubicBezTo>
                    <a:cubicBezTo>
                      <a:pt x="796325" y="271160"/>
                      <a:pt x="814398" y="289233"/>
                      <a:pt x="836693" y="289233"/>
                    </a:cubicBezTo>
                    <a:cubicBezTo>
                      <a:pt x="858988" y="289233"/>
                      <a:pt x="877061" y="271160"/>
                      <a:pt x="877061" y="248865"/>
                    </a:cubicBezTo>
                    <a:cubicBezTo>
                      <a:pt x="877061" y="226570"/>
                      <a:pt x="858988" y="208497"/>
                      <a:pt x="836693" y="208497"/>
                    </a:cubicBezTo>
                    <a:close/>
                    <a:moveTo>
                      <a:pt x="752256" y="208497"/>
                    </a:moveTo>
                    <a:cubicBezTo>
                      <a:pt x="729961" y="208497"/>
                      <a:pt x="711888" y="226570"/>
                      <a:pt x="711888" y="248865"/>
                    </a:cubicBezTo>
                    <a:cubicBezTo>
                      <a:pt x="711888" y="271160"/>
                      <a:pt x="729961" y="289233"/>
                      <a:pt x="752256" y="289233"/>
                    </a:cubicBezTo>
                    <a:cubicBezTo>
                      <a:pt x="774551" y="289233"/>
                      <a:pt x="792624" y="271160"/>
                      <a:pt x="792624" y="248865"/>
                    </a:cubicBezTo>
                    <a:cubicBezTo>
                      <a:pt x="792624" y="226570"/>
                      <a:pt x="774551" y="208497"/>
                      <a:pt x="752256" y="208497"/>
                    </a:cubicBezTo>
                    <a:close/>
                    <a:moveTo>
                      <a:pt x="667820" y="208497"/>
                    </a:moveTo>
                    <a:cubicBezTo>
                      <a:pt x="645525" y="208497"/>
                      <a:pt x="627452" y="226570"/>
                      <a:pt x="627452" y="248865"/>
                    </a:cubicBezTo>
                    <a:cubicBezTo>
                      <a:pt x="627452" y="271160"/>
                      <a:pt x="645525" y="289233"/>
                      <a:pt x="667820" y="289233"/>
                    </a:cubicBezTo>
                    <a:cubicBezTo>
                      <a:pt x="690115" y="289233"/>
                      <a:pt x="708188" y="271160"/>
                      <a:pt x="708188" y="248865"/>
                    </a:cubicBezTo>
                    <a:cubicBezTo>
                      <a:pt x="708188" y="226570"/>
                      <a:pt x="690115" y="208497"/>
                      <a:pt x="667820" y="208497"/>
                    </a:cubicBezTo>
                    <a:close/>
                    <a:moveTo>
                      <a:pt x="583384" y="208497"/>
                    </a:moveTo>
                    <a:cubicBezTo>
                      <a:pt x="561089" y="208497"/>
                      <a:pt x="543016" y="226570"/>
                      <a:pt x="543016" y="248865"/>
                    </a:cubicBezTo>
                    <a:cubicBezTo>
                      <a:pt x="543016" y="271160"/>
                      <a:pt x="561089" y="289233"/>
                      <a:pt x="583384" y="289233"/>
                    </a:cubicBezTo>
                    <a:cubicBezTo>
                      <a:pt x="605679" y="289233"/>
                      <a:pt x="623752" y="271160"/>
                      <a:pt x="623752" y="248865"/>
                    </a:cubicBezTo>
                    <a:cubicBezTo>
                      <a:pt x="623752" y="226570"/>
                      <a:pt x="605679" y="208497"/>
                      <a:pt x="583384" y="208497"/>
                    </a:cubicBezTo>
                    <a:close/>
                    <a:moveTo>
                      <a:pt x="498947" y="208497"/>
                    </a:moveTo>
                    <a:cubicBezTo>
                      <a:pt x="476652" y="208497"/>
                      <a:pt x="458579" y="226570"/>
                      <a:pt x="458579" y="248865"/>
                    </a:cubicBezTo>
                    <a:cubicBezTo>
                      <a:pt x="458579" y="271160"/>
                      <a:pt x="476652" y="289233"/>
                      <a:pt x="498947" y="289233"/>
                    </a:cubicBezTo>
                    <a:cubicBezTo>
                      <a:pt x="521242" y="289233"/>
                      <a:pt x="539315" y="271160"/>
                      <a:pt x="539315" y="248865"/>
                    </a:cubicBezTo>
                    <a:cubicBezTo>
                      <a:pt x="539315" y="226570"/>
                      <a:pt x="521242" y="208497"/>
                      <a:pt x="498947" y="208497"/>
                    </a:cubicBezTo>
                    <a:close/>
                    <a:moveTo>
                      <a:pt x="414511" y="208497"/>
                    </a:moveTo>
                    <a:cubicBezTo>
                      <a:pt x="392216" y="208497"/>
                      <a:pt x="374143" y="226570"/>
                      <a:pt x="374143" y="248865"/>
                    </a:cubicBezTo>
                    <a:cubicBezTo>
                      <a:pt x="374143" y="271160"/>
                      <a:pt x="392216" y="289233"/>
                      <a:pt x="414511" y="289233"/>
                    </a:cubicBezTo>
                    <a:cubicBezTo>
                      <a:pt x="436806" y="289233"/>
                      <a:pt x="454879" y="271160"/>
                      <a:pt x="454879" y="248865"/>
                    </a:cubicBezTo>
                    <a:cubicBezTo>
                      <a:pt x="454879" y="226570"/>
                      <a:pt x="436806" y="208497"/>
                      <a:pt x="414511" y="208497"/>
                    </a:cubicBezTo>
                    <a:close/>
                    <a:moveTo>
                      <a:pt x="330075" y="208497"/>
                    </a:moveTo>
                    <a:cubicBezTo>
                      <a:pt x="307780" y="208497"/>
                      <a:pt x="289707" y="226570"/>
                      <a:pt x="289707" y="248865"/>
                    </a:cubicBezTo>
                    <a:cubicBezTo>
                      <a:pt x="289707" y="271160"/>
                      <a:pt x="307780" y="289233"/>
                      <a:pt x="330075" y="289233"/>
                    </a:cubicBezTo>
                    <a:cubicBezTo>
                      <a:pt x="352370" y="289233"/>
                      <a:pt x="370443" y="271160"/>
                      <a:pt x="370443" y="248865"/>
                    </a:cubicBezTo>
                    <a:cubicBezTo>
                      <a:pt x="370443" y="226570"/>
                      <a:pt x="352370" y="208497"/>
                      <a:pt x="330075" y="208497"/>
                    </a:cubicBezTo>
                    <a:close/>
                    <a:moveTo>
                      <a:pt x="245639" y="208497"/>
                    </a:moveTo>
                    <a:cubicBezTo>
                      <a:pt x="223344" y="208497"/>
                      <a:pt x="205271" y="226570"/>
                      <a:pt x="205271" y="248865"/>
                    </a:cubicBezTo>
                    <a:cubicBezTo>
                      <a:pt x="205271" y="271160"/>
                      <a:pt x="223344" y="289233"/>
                      <a:pt x="245639" y="289233"/>
                    </a:cubicBezTo>
                    <a:cubicBezTo>
                      <a:pt x="267934" y="289233"/>
                      <a:pt x="286007" y="271160"/>
                      <a:pt x="286007" y="248865"/>
                    </a:cubicBezTo>
                    <a:cubicBezTo>
                      <a:pt x="286007" y="226570"/>
                      <a:pt x="267934" y="208497"/>
                      <a:pt x="245639" y="208497"/>
                    </a:cubicBezTo>
                    <a:close/>
                    <a:moveTo>
                      <a:pt x="161202" y="208497"/>
                    </a:moveTo>
                    <a:cubicBezTo>
                      <a:pt x="138907" y="208497"/>
                      <a:pt x="120834" y="226570"/>
                      <a:pt x="120834" y="248865"/>
                    </a:cubicBezTo>
                    <a:cubicBezTo>
                      <a:pt x="120834" y="271160"/>
                      <a:pt x="138907" y="289233"/>
                      <a:pt x="161202" y="289233"/>
                    </a:cubicBezTo>
                    <a:cubicBezTo>
                      <a:pt x="183497" y="289233"/>
                      <a:pt x="201570" y="271160"/>
                      <a:pt x="201570" y="248865"/>
                    </a:cubicBezTo>
                    <a:cubicBezTo>
                      <a:pt x="201570" y="226570"/>
                      <a:pt x="183497" y="208497"/>
                      <a:pt x="161202" y="208497"/>
                    </a:cubicBezTo>
                    <a:close/>
                    <a:moveTo>
                      <a:pt x="76766" y="208497"/>
                    </a:moveTo>
                    <a:cubicBezTo>
                      <a:pt x="54471" y="208497"/>
                      <a:pt x="36398" y="226570"/>
                      <a:pt x="36398" y="248865"/>
                    </a:cubicBezTo>
                    <a:cubicBezTo>
                      <a:pt x="36398" y="271160"/>
                      <a:pt x="54471" y="289233"/>
                      <a:pt x="76766" y="289233"/>
                    </a:cubicBezTo>
                    <a:cubicBezTo>
                      <a:pt x="99061" y="289233"/>
                      <a:pt x="117134" y="271160"/>
                      <a:pt x="117134" y="248865"/>
                    </a:cubicBezTo>
                    <a:cubicBezTo>
                      <a:pt x="117134" y="226570"/>
                      <a:pt x="99061" y="208497"/>
                      <a:pt x="76766" y="208497"/>
                    </a:cubicBezTo>
                    <a:close/>
                    <a:moveTo>
                      <a:pt x="1343312" y="122448"/>
                    </a:moveTo>
                    <a:cubicBezTo>
                      <a:pt x="1321017" y="122448"/>
                      <a:pt x="1302944" y="140521"/>
                      <a:pt x="1302944" y="162815"/>
                    </a:cubicBezTo>
                    <a:cubicBezTo>
                      <a:pt x="1302944" y="185110"/>
                      <a:pt x="1321017" y="203183"/>
                      <a:pt x="1343312" y="203183"/>
                    </a:cubicBezTo>
                    <a:cubicBezTo>
                      <a:pt x="1365607" y="203183"/>
                      <a:pt x="1383680" y="185110"/>
                      <a:pt x="1383680" y="162815"/>
                    </a:cubicBezTo>
                    <a:cubicBezTo>
                      <a:pt x="1383680" y="140521"/>
                      <a:pt x="1365607" y="122448"/>
                      <a:pt x="1343312" y="122448"/>
                    </a:cubicBezTo>
                    <a:close/>
                    <a:moveTo>
                      <a:pt x="1258874" y="122448"/>
                    </a:moveTo>
                    <a:cubicBezTo>
                      <a:pt x="1236579" y="122448"/>
                      <a:pt x="1218506" y="140521"/>
                      <a:pt x="1218506" y="162816"/>
                    </a:cubicBezTo>
                    <a:cubicBezTo>
                      <a:pt x="1218506" y="185110"/>
                      <a:pt x="1236579" y="203183"/>
                      <a:pt x="1258874" y="203183"/>
                    </a:cubicBezTo>
                    <a:cubicBezTo>
                      <a:pt x="1281169" y="203183"/>
                      <a:pt x="1299242" y="185110"/>
                      <a:pt x="1299242" y="162816"/>
                    </a:cubicBezTo>
                    <a:cubicBezTo>
                      <a:pt x="1299242" y="140521"/>
                      <a:pt x="1281169" y="122448"/>
                      <a:pt x="1258874" y="122448"/>
                    </a:cubicBezTo>
                    <a:close/>
                    <a:moveTo>
                      <a:pt x="1174438" y="122448"/>
                    </a:moveTo>
                    <a:cubicBezTo>
                      <a:pt x="1152143" y="122448"/>
                      <a:pt x="1134070" y="140521"/>
                      <a:pt x="1134070" y="162816"/>
                    </a:cubicBezTo>
                    <a:cubicBezTo>
                      <a:pt x="1134070" y="185110"/>
                      <a:pt x="1152143" y="203183"/>
                      <a:pt x="1174438" y="203183"/>
                    </a:cubicBezTo>
                    <a:cubicBezTo>
                      <a:pt x="1196733" y="203183"/>
                      <a:pt x="1214806" y="185110"/>
                      <a:pt x="1214806" y="162816"/>
                    </a:cubicBezTo>
                    <a:cubicBezTo>
                      <a:pt x="1214806" y="140521"/>
                      <a:pt x="1196733" y="122448"/>
                      <a:pt x="1174438" y="122448"/>
                    </a:cubicBezTo>
                    <a:close/>
                    <a:moveTo>
                      <a:pt x="1090002" y="122448"/>
                    </a:moveTo>
                    <a:cubicBezTo>
                      <a:pt x="1067707" y="122448"/>
                      <a:pt x="1049634" y="140521"/>
                      <a:pt x="1049634" y="162816"/>
                    </a:cubicBezTo>
                    <a:cubicBezTo>
                      <a:pt x="1049634" y="185110"/>
                      <a:pt x="1067707" y="203183"/>
                      <a:pt x="1090002" y="203183"/>
                    </a:cubicBezTo>
                    <a:cubicBezTo>
                      <a:pt x="1112297" y="203183"/>
                      <a:pt x="1130370" y="185110"/>
                      <a:pt x="1130370" y="162816"/>
                    </a:cubicBezTo>
                    <a:cubicBezTo>
                      <a:pt x="1130370" y="140521"/>
                      <a:pt x="1112297" y="122448"/>
                      <a:pt x="1090002" y="122448"/>
                    </a:cubicBezTo>
                    <a:close/>
                    <a:moveTo>
                      <a:pt x="1005565" y="122448"/>
                    </a:moveTo>
                    <a:cubicBezTo>
                      <a:pt x="983270" y="122448"/>
                      <a:pt x="965197" y="140521"/>
                      <a:pt x="965197" y="162816"/>
                    </a:cubicBezTo>
                    <a:cubicBezTo>
                      <a:pt x="965197" y="185110"/>
                      <a:pt x="983270" y="203183"/>
                      <a:pt x="1005565" y="203183"/>
                    </a:cubicBezTo>
                    <a:cubicBezTo>
                      <a:pt x="1027860" y="203183"/>
                      <a:pt x="1045933" y="185110"/>
                      <a:pt x="1045933" y="162816"/>
                    </a:cubicBezTo>
                    <a:cubicBezTo>
                      <a:pt x="1045933" y="140521"/>
                      <a:pt x="1027860" y="122448"/>
                      <a:pt x="1005565" y="122448"/>
                    </a:cubicBezTo>
                    <a:close/>
                    <a:moveTo>
                      <a:pt x="921129" y="122448"/>
                    </a:moveTo>
                    <a:cubicBezTo>
                      <a:pt x="898834" y="122448"/>
                      <a:pt x="880761" y="140521"/>
                      <a:pt x="880761" y="162816"/>
                    </a:cubicBezTo>
                    <a:cubicBezTo>
                      <a:pt x="880761" y="185110"/>
                      <a:pt x="898834" y="203183"/>
                      <a:pt x="921129" y="203183"/>
                    </a:cubicBezTo>
                    <a:cubicBezTo>
                      <a:pt x="943424" y="203183"/>
                      <a:pt x="961497" y="185110"/>
                      <a:pt x="961497" y="162816"/>
                    </a:cubicBezTo>
                    <a:cubicBezTo>
                      <a:pt x="961497" y="140521"/>
                      <a:pt x="943424" y="122448"/>
                      <a:pt x="921129" y="122448"/>
                    </a:cubicBezTo>
                    <a:close/>
                    <a:moveTo>
                      <a:pt x="836693" y="122448"/>
                    </a:moveTo>
                    <a:cubicBezTo>
                      <a:pt x="814398" y="122448"/>
                      <a:pt x="796325" y="140521"/>
                      <a:pt x="796325" y="162816"/>
                    </a:cubicBezTo>
                    <a:cubicBezTo>
                      <a:pt x="796325" y="185110"/>
                      <a:pt x="814398" y="203183"/>
                      <a:pt x="836693" y="203183"/>
                    </a:cubicBezTo>
                    <a:cubicBezTo>
                      <a:pt x="858988" y="203183"/>
                      <a:pt x="877061" y="185110"/>
                      <a:pt x="877061" y="162816"/>
                    </a:cubicBezTo>
                    <a:cubicBezTo>
                      <a:pt x="877061" y="140521"/>
                      <a:pt x="858988" y="122448"/>
                      <a:pt x="836693" y="122448"/>
                    </a:cubicBezTo>
                    <a:close/>
                    <a:moveTo>
                      <a:pt x="752256" y="122448"/>
                    </a:moveTo>
                    <a:cubicBezTo>
                      <a:pt x="729961" y="122448"/>
                      <a:pt x="711888" y="140521"/>
                      <a:pt x="711888" y="162816"/>
                    </a:cubicBezTo>
                    <a:cubicBezTo>
                      <a:pt x="711888" y="185110"/>
                      <a:pt x="729961" y="203183"/>
                      <a:pt x="752256" y="203183"/>
                    </a:cubicBezTo>
                    <a:cubicBezTo>
                      <a:pt x="774551" y="203183"/>
                      <a:pt x="792624" y="185110"/>
                      <a:pt x="792624" y="162816"/>
                    </a:cubicBezTo>
                    <a:cubicBezTo>
                      <a:pt x="792624" y="140521"/>
                      <a:pt x="774551" y="122448"/>
                      <a:pt x="752256" y="122448"/>
                    </a:cubicBezTo>
                    <a:close/>
                    <a:moveTo>
                      <a:pt x="667820" y="122448"/>
                    </a:moveTo>
                    <a:cubicBezTo>
                      <a:pt x="645525" y="122448"/>
                      <a:pt x="627452" y="140521"/>
                      <a:pt x="627452" y="162816"/>
                    </a:cubicBezTo>
                    <a:cubicBezTo>
                      <a:pt x="627452" y="185110"/>
                      <a:pt x="645525" y="203183"/>
                      <a:pt x="667820" y="203183"/>
                    </a:cubicBezTo>
                    <a:cubicBezTo>
                      <a:pt x="690115" y="203183"/>
                      <a:pt x="708188" y="185110"/>
                      <a:pt x="708188" y="162816"/>
                    </a:cubicBezTo>
                    <a:cubicBezTo>
                      <a:pt x="708188" y="140521"/>
                      <a:pt x="690115" y="122448"/>
                      <a:pt x="667820" y="122448"/>
                    </a:cubicBezTo>
                    <a:close/>
                    <a:moveTo>
                      <a:pt x="583384" y="122448"/>
                    </a:moveTo>
                    <a:cubicBezTo>
                      <a:pt x="561089" y="122448"/>
                      <a:pt x="543016" y="140521"/>
                      <a:pt x="543016" y="162816"/>
                    </a:cubicBezTo>
                    <a:cubicBezTo>
                      <a:pt x="543016" y="185110"/>
                      <a:pt x="561089" y="203183"/>
                      <a:pt x="583384" y="203183"/>
                    </a:cubicBezTo>
                    <a:cubicBezTo>
                      <a:pt x="605679" y="203183"/>
                      <a:pt x="623752" y="185110"/>
                      <a:pt x="623752" y="162816"/>
                    </a:cubicBezTo>
                    <a:cubicBezTo>
                      <a:pt x="623752" y="140521"/>
                      <a:pt x="605679" y="122448"/>
                      <a:pt x="583384" y="122448"/>
                    </a:cubicBezTo>
                    <a:close/>
                    <a:moveTo>
                      <a:pt x="498947" y="122448"/>
                    </a:moveTo>
                    <a:cubicBezTo>
                      <a:pt x="476652" y="122448"/>
                      <a:pt x="458579" y="140521"/>
                      <a:pt x="458579" y="162816"/>
                    </a:cubicBezTo>
                    <a:cubicBezTo>
                      <a:pt x="458579" y="185110"/>
                      <a:pt x="476652" y="203183"/>
                      <a:pt x="498947" y="203183"/>
                    </a:cubicBezTo>
                    <a:cubicBezTo>
                      <a:pt x="521242" y="203183"/>
                      <a:pt x="539315" y="185110"/>
                      <a:pt x="539315" y="162816"/>
                    </a:cubicBezTo>
                    <a:cubicBezTo>
                      <a:pt x="539315" y="140521"/>
                      <a:pt x="521242" y="122448"/>
                      <a:pt x="498947" y="122448"/>
                    </a:cubicBezTo>
                    <a:close/>
                    <a:moveTo>
                      <a:pt x="414511" y="122448"/>
                    </a:moveTo>
                    <a:cubicBezTo>
                      <a:pt x="392216" y="122448"/>
                      <a:pt x="374143" y="140521"/>
                      <a:pt x="374143" y="162816"/>
                    </a:cubicBezTo>
                    <a:cubicBezTo>
                      <a:pt x="374143" y="185110"/>
                      <a:pt x="392216" y="203183"/>
                      <a:pt x="414511" y="203183"/>
                    </a:cubicBezTo>
                    <a:cubicBezTo>
                      <a:pt x="436806" y="203183"/>
                      <a:pt x="454879" y="185110"/>
                      <a:pt x="454879" y="162816"/>
                    </a:cubicBezTo>
                    <a:cubicBezTo>
                      <a:pt x="454879" y="140521"/>
                      <a:pt x="436806" y="122448"/>
                      <a:pt x="414511" y="122448"/>
                    </a:cubicBezTo>
                    <a:close/>
                    <a:moveTo>
                      <a:pt x="330075" y="122448"/>
                    </a:moveTo>
                    <a:cubicBezTo>
                      <a:pt x="307780" y="122448"/>
                      <a:pt x="289707" y="140521"/>
                      <a:pt x="289707" y="162816"/>
                    </a:cubicBezTo>
                    <a:cubicBezTo>
                      <a:pt x="289707" y="185110"/>
                      <a:pt x="307780" y="203183"/>
                      <a:pt x="330075" y="203183"/>
                    </a:cubicBezTo>
                    <a:cubicBezTo>
                      <a:pt x="352370" y="203183"/>
                      <a:pt x="370443" y="185110"/>
                      <a:pt x="370443" y="162816"/>
                    </a:cubicBezTo>
                    <a:cubicBezTo>
                      <a:pt x="370443" y="140521"/>
                      <a:pt x="352370" y="122448"/>
                      <a:pt x="330075" y="122448"/>
                    </a:cubicBezTo>
                    <a:close/>
                    <a:moveTo>
                      <a:pt x="245639" y="122448"/>
                    </a:moveTo>
                    <a:cubicBezTo>
                      <a:pt x="223344" y="122448"/>
                      <a:pt x="205271" y="140521"/>
                      <a:pt x="205271" y="162816"/>
                    </a:cubicBezTo>
                    <a:cubicBezTo>
                      <a:pt x="205271" y="185110"/>
                      <a:pt x="223344" y="203183"/>
                      <a:pt x="245639" y="203183"/>
                    </a:cubicBezTo>
                    <a:cubicBezTo>
                      <a:pt x="267934" y="203183"/>
                      <a:pt x="286007" y="185110"/>
                      <a:pt x="286007" y="162816"/>
                    </a:cubicBezTo>
                    <a:cubicBezTo>
                      <a:pt x="286007" y="140521"/>
                      <a:pt x="267934" y="122448"/>
                      <a:pt x="245639" y="122448"/>
                    </a:cubicBezTo>
                    <a:close/>
                    <a:moveTo>
                      <a:pt x="161202" y="122448"/>
                    </a:moveTo>
                    <a:cubicBezTo>
                      <a:pt x="138907" y="122448"/>
                      <a:pt x="120834" y="140521"/>
                      <a:pt x="120834" y="162816"/>
                    </a:cubicBezTo>
                    <a:cubicBezTo>
                      <a:pt x="120834" y="185110"/>
                      <a:pt x="138907" y="203183"/>
                      <a:pt x="161202" y="203183"/>
                    </a:cubicBezTo>
                    <a:cubicBezTo>
                      <a:pt x="183497" y="203183"/>
                      <a:pt x="201570" y="185110"/>
                      <a:pt x="201570" y="162816"/>
                    </a:cubicBezTo>
                    <a:cubicBezTo>
                      <a:pt x="201570" y="140521"/>
                      <a:pt x="183497" y="122448"/>
                      <a:pt x="161202" y="122448"/>
                    </a:cubicBezTo>
                    <a:close/>
                    <a:moveTo>
                      <a:pt x="76766" y="122448"/>
                    </a:moveTo>
                    <a:cubicBezTo>
                      <a:pt x="54471" y="122448"/>
                      <a:pt x="36398" y="140521"/>
                      <a:pt x="36398" y="162816"/>
                    </a:cubicBezTo>
                    <a:cubicBezTo>
                      <a:pt x="36398" y="185110"/>
                      <a:pt x="54471" y="203183"/>
                      <a:pt x="76766" y="203183"/>
                    </a:cubicBezTo>
                    <a:cubicBezTo>
                      <a:pt x="99061" y="203183"/>
                      <a:pt x="117134" y="185110"/>
                      <a:pt x="117134" y="162816"/>
                    </a:cubicBezTo>
                    <a:cubicBezTo>
                      <a:pt x="117134" y="140521"/>
                      <a:pt x="99061" y="122448"/>
                      <a:pt x="76766" y="122448"/>
                    </a:cubicBezTo>
                    <a:close/>
                    <a:moveTo>
                      <a:pt x="1343312" y="36400"/>
                    </a:moveTo>
                    <a:cubicBezTo>
                      <a:pt x="1321017" y="36400"/>
                      <a:pt x="1302944" y="54473"/>
                      <a:pt x="1302944" y="76768"/>
                    </a:cubicBezTo>
                    <a:cubicBezTo>
                      <a:pt x="1302944" y="99062"/>
                      <a:pt x="1321017" y="117135"/>
                      <a:pt x="1343312" y="117135"/>
                    </a:cubicBezTo>
                    <a:cubicBezTo>
                      <a:pt x="1365607" y="117135"/>
                      <a:pt x="1383680" y="99062"/>
                      <a:pt x="1383680" y="76768"/>
                    </a:cubicBezTo>
                    <a:cubicBezTo>
                      <a:pt x="1383680" y="54473"/>
                      <a:pt x="1365607" y="36400"/>
                      <a:pt x="1343312" y="36400"/>
                    </a:cubicBezTo>
                    <a:close/>
                    <a:moveTo>
                      <a:pt x="1258874" y="36400"/>
                    </a:moveTo>
                    <a:cubicBezTo>
                      <a:pt x="1236579" y="36400"/>
                      <a:pt x="1218506" y="54473"/>
                      <a:pt x="1218506" y="76768"/>
                    </a:cubicBezTo>
                    <a:cubicBezTo>
                      <a:pt x="1218506" y="99062"/>
                      <a:pt x="1236579" y="117135"/>
                      <a:pt x="1258874" y="117135"/>
                    </a:cubicBezTo>
                    <a:cubicBezTo>
                      <a:pt x="1281169" y="117135"/>
                      <a:pt x="1299242" y="99062"/>
                      <a:pt x="1299242" y="76768"/>
                    </a:cubicBezTo>
                    <a:cubicBezTo>
                      <a:pt x="1299242" y="54473"/>
                      <a:pt x="1281169" y="36400"/>
                      <a:pt x="1258874" y="36400"/>
                    </a:cubicBezTo>
                    <a:close/>
                    <a:moveTo>
                      <a:pt x="1174438" y="36400"/>
                    </a:moveTo>
                    <a:cubicBezTo>
                      <a:pt x="1152143" y="36400"/>
                      <a:pt x="1134070" y="54473"/>
                      <a:pt x="1134070" y="76768"/>
                    </a:cubicBezTo>
                    <a:cubicBezTo>
                      <a:pt x="1134070" y="99062"/>
                      <a:pt x="1152143" y="117135"/>
                      <a:pt x="1174438" y="117135"/>
                    </a:cubicBezTo>
                    <a:cubicBezTo>
                      <a:pt x="1196733" y="117135"/>
                      <a:pt x="1214806" y="99062"/>
                      <a:pt x="1214806" y="76768"/>
                    </a:cubicBezTo>
                    <a:cubicBezTo>
                      <a:pt x="1214806" y="54473"/>
                      <a:pt x="1196733" y="36400"/>
                      <a:pt x="1174438" y="36400"/>
                    </a:cubicBezTo>
                    <a:close/>
                    <a:moveTo>
                      <a:pt x="1090002" y="36400"/>
                    </a:moveTo>
                    <a:cubicBezTo>
                      <a:pt x="1067707" y="36400"/>
                      <a:pt x="1049634" y="54473"/>
                      <a:pt x="1049634" y="76768"/>
                    </a:cubicBezTo>
                    <a:cubicBezTo>
                      <a:pt x="1049634" y="99062"/>
                      <a:pt x="1067707" y="117136"/>
                      <a:pt x="1090002" y="117136"/>
                    </a:cubicBezTo>
                    <a:cubicBezTo>
                      <a:pt x="1112297" y="117136"/>
                      <a:pt x="1130370" y="99062"/>
                      <a:pt x="1130370" y="76768"/>
                    </a:cubicBezTo>
                    <a:cubicBezTo>
                      <a:pt x="1130370" y="54473"/>
                      <a:pt x="1112297" y="36400"/>
                      <a:pt x="1090002" y="36400"/>
                    </a:cubicBezTo>
                    <a:close/>
                    <a:moveTo>
                      <a:pt x="1005565" y="36400"/>
                    </a:moveTo>
                    <a:cubicBezTo>
                      <a:pt x="983270" y="36400"/>
                      <a:pt x="965197" y="54473"/>
                      <a:pt x="965197" y="76768"/>
                    </a:cubicBezTo>
                    <a:cubicBezTo>
                      <a:pt x="965197" y="99062"/>
                      <a:pt x="983270" y="117136"/>
                      <a:pt x="1005565" y="117136"/>
                    </a:cubicBezTo>
                    <a:cubicBezTo>
                      <a:pt x="1027860" y="117136"/>
                      <a:pt x="1045933" y="99062"/>
                      <a:pt x="1045933" y="76768"/>
                    </a:cubicBezTo>
                    <a:cubicBezTo>
                      <a:pt x="1045933" y="54473"/>
                      <a:pt x="1027860" y="36400"/>
                      <a:pt x="1005565" y="36400"/>
                    </a:cubicBezTo>
                    <a:close/>
                    <a:moveTo>
                      <a:pt x="921129" y="36400"/>
                    </a:moveTo>
                    <a:cubicBezTo>
                      <a:pt x="898834" y="36400"/>
                      <a:pt x="880761" y="54473"/>
                      <a:pt x="880761" y="76768"/>
                    </a:cubicBezTo>
                    <a:cubicBezTo>
                      <a:pt x="880761" y="99062"/>
                      <a:pt x="898834" y="117136"/>
                      <a:pt x="921129" y="117136"/>
                    </a:cubicBezTo>
                    <a:cubicBezTo>
                      <a:pt x="943424" y="117136"/>
                      <a:pt x="961497" y="99062"/>
                      <a:pt x="961497" y="76768"/>
                    </a:cubicBezTo>
                    <a:cubicBezTo>
                      <a:pt x="961497" y="54473"/>
                      <a:pt x="943424" y="36400"/>
                      <a:pt x="921129" y="36400"/>
                    </a:cubicBezTo>
                    <a:close/>
                    <a:moveTo>
                      <a:pt x="836693" y="36400"/>
                    </a:moveTo>
                    <a:cubicBezTo>
                      <a:pt x="814398" y="36400"/>
                      <a:pt x="796325" y="54473"/>
                      <a:pt x="796325" y="76768"/>
                    </a:cubicBezTo>
                    <a:cubicBezTo>
                      <a:pt x="796325" y="99062"/>
                      <a:pt x="814398" y="117136"/>
                      <a:pt x="836693" y="117136"/>
                    </a:cubicBezTo>
                    <a:cubicBezTo>
                      <a:pt x="858988" y="117136"/>
                      <a:pt x="877061" y="99062"/>
                      <a:pt x="877061" y="76768"/>
                    </a:cubicBezTo>
                    <a:cubicBezTo>
                      <a:pt x="877061" y="54473"/>
                      <a:pt x="858988" y="36400"/>
                      <a:pt x="836693" y="36400"/>
                    </a:cubicBezTo>
                    <a:close/>
                    <a:moveTo>
                      <a:pt x="752256" y="36400"/>
                    </a:moveTo>
                    <a:cubicBezTo>
                      <a:pt x="729961" y="36400"/>
                      <a:pt x="711888" y="54473"/>
                      <a:pt x="711888" y="76768"/>
                    </a:cubicBezTo>
                    <a:cubicBezTo>
                      <a:pt x="711888" y="99062"/>
                      <a:pt x="729961" y="117136"/>
                      <a:pt x="752256" y="117136"/>
                    </a:cubicBezTo>
                    <a:cubicBezTo>
                      <a:pt x="774551" y="117136"/>
                      <a:pt x="792624" y="99062"/>
                      <a:pt x="792624" y="76768"/>
                    </a:cubicBezTo>
                    <a:cubicBezTo>
                      <a:pt x="792624" y="54473"/>
                      <a:pt x="774551" y="36400"/>
                      <a:pt x="752256" y="36400"/>
                    </a:cubicBezTo>
                    <a:close/>
                    <a:moveTo>
                      <a:pt x="667820" y="36400"/>
                    </a:moveTo>
                    <a:cubicBezTo>
                      <a:pt x="645525" y="36400"/>
                      <a:pt x="627452" y="54473"/>
                      <a:pt x="627452" y="76768"/>
                    </a:cubicBezTo>
                    <a:cubicBezTo>
                      <a:pt x="627452" y="99062"/>
                      <a:pt x="645525" y="117136"/>
                      <a:pt x="667820" y="117136"/>
                    </a:cubicBezTo>
                    <a:cubicBezTo>
                      <a:pt x="690115" y="117136"/>
                      <a:pt x="708188" y="99062"/>
                      <a:pt x="708188" y="76768"/>
                    </a:cubicBezTo>
                    <a:cubicBezTo>
                      <a:pt x="708188" y="54473"/>
                      <a:pt x="690115" y="36400"/>
                      <a:pt x="667820" y="36400"/>
                    </a:cubicBezTo>
                    <a:close/>
                    <a:moveTo>
                      <a:pt x="583384" y="36400"/>
                    </a:moveTo>
                    <a:cubicBezTo>
                      <a:pt x="561089" y="36400"/>
                      <a:pt x="543016" y="54473"/>
                      <a:pt x="543016" y="76768"/>
                    </a:cubicBezTo>
                    <a:cubicBezTo>
                      <a:pt x="543016" y="99062"/>
                      <a:pt x="561089" y="117136"/>
                      <a:pt x="583384" y="117136"/>
                    </a:cubicBezTo>
                    <a:cubicBezTo>
                      <a:pt x="605679" y="117136"/>
                      <a:pt x="623752" y="99062"/>
                      <a:pt x="623752" y="76768"/>
                    </a:cubicBezTo>
                    <a:cubicBezTo>
                      <a:pt x="623752" y="54473"/>
                      <a:pt x="605679" y="36400"/>
                      <a:pt x="583384" y="36400"/>
                    </a:cubicBezTo>
                    <a:close/>
                    <a:moveTo>
                      <a:pt x="498947" y="36400"/>
                    </a:moveTo>
                    <a:cubicBezTo>
                      <a:pt x="476652" y="36400"/>
                      <a:pt x="458579" y="54473"/>
                      <a:pt x="458579" y="76768"/>
                    </a:cubicBezTo>
                    <a:cubicBezTo>
                      <a:pt x="458579" y="99062"/>
                      <a:pt x="476652" y="117136"/>
                      <a:pt x="498947" y="117136"/>
                    </a:cubicBezTo>
                    <a:cubicBezTo>
                      <a:pt x="521242" y="117136"/>
                      <a:pt x="539315" y="99062"/>
                      <a:pt x="539315" y="76768"/>
                    </a:cubicBezTo>
                    <a:cubicBezTo>
                      <a:pt x="539315" y="54473"/>
                      <a:pt x="521242" y="36400"/>
                      <a:pt x="498947" y="36400"/>
                    </a:cubicBezTo>
                    <a:close/>
                    <a:moveTo>
                      <a:pt x="414511" y="36400"/>
                    </a:moveTo>
                    <a:cubicBezTo>
                      <a:pt x="392216" y="36400"/>
                      <a:pt x="374143" y="54473"/>
                      <a:pt x="374143" y="76768"/>
                    </a:cubicBezTo>
                    <a:cubicBezTo>
                      <a:pt x="374143" y="99062"/>
                      <a:pt x="392216" y="117136"/>
                      <a:pt x="414511" y="117136"/>
                    </a:cubicBezTo>
                    <a:cubicBezTo>
                      <a:pt x="436806" y="117136"/>
                      <a:pt x="454879" y="99062"/>
                      <a:pt x="454879" y="76768"/>
                    </a:cubicBezTo>
                    <a:cubicBezTo>
                      <a:pt x="454879" y="54473"/>
                      <a:pt x="436806" y="36400"/>
                      <a:pt x="414511" y="36400"/>
                    </a:cubicBezTo>
                    <a:close/>
                    <a:moveTo>
                      <a:pt x="330075" y="36400"/>
                    </a:moveTo>
                    <a:cubicBezTo>
                      <a:pt x="307780" y="36400"/>
                      <a:pt x="289707" y="54473"/>
                      <a:pt x="289707" y="76768"/>
                    </a:cubicBezTo>
                    <a:cubicBezTo>
                      <a:pt x="289707" y="99062"/>
                      <a:pt x="307780" y="117136"/>
                      <a:pt x="330075" y="117136"/>
                    </a:cubicBezTo>
                    <a:cubicBezTo>
                      <a:pt x="352370" y="117136"/>
                      <a:pt x="370443" y="99062"/>
                      <a:pt x="370443" y="76768"/>
                    </a:cubicBezTo>
                    <a:cubicBezTo>
                      <a:pt x="370443" y="54473"/>
                      <a:pt x="352370" y="36400"/>
                      <a:pt x="330075" y="36400"/>
                    </a:cubicBezTo>
                    <a:close/>
                    <a:moveTo>
                      <a:pt x="245639" y="36400"/>
                    </a:moveTo>
                    <a:cubicBezTo>
                      <a:pt x="223344" y="36400"/>
                      <a:pt x="205271" y="54473"/>
                      <a:pt x="205271" y="76768"/>
                    </a:cubicBezTo>
                    <a:cubicBezTo>
                      <a:pt x="205271" y="99062"/>
                      <a:pt x="223344" y="117136"/>
                      <a:pt x="245639" y="117136"/>
                    </a:cubicBezTo>
                    <a:cubicBezTo>
                      <a:pt x="267934" y="117136"/>
                      <a:pt x="286007" y="99062"/>
                      <a:pt x="286007" y="76768"/>
                    </a:cubicBezTo>
                    <a:cubicBezTo>
                      <a:pt x="286007" y="54473"/>
                      <a:pt x="267934" y="36400"/>
                      <a:pt x="245639" y="36400"/>
                    </a:cubicBezTo>
                    <a:close/>
                    <a:moveTo>
                      <a:pt x="161202" y="36400"/>
                    </a:moveTo>
                    <a:cubicBezTo>
                      <a:pt x="138907" y="36400"/>
                      <a:pt x="120834" y="54473"/>
                      <a:pt x="120834" y="76768"/>
                    </a:cubicBezTo>
                    <a:cubicBezTo>
                      <a:pt x="120834" y="99062"/>
                      <a:pt x="138907" y="117136"/>
                      <a:pt x="161202" y="117136"/>
                    </a:cubicBezTo>
                    <a:cubicBezTo>
                      <a:pt x="183497" y="117136"/>
                      <a:pt x="201570" y="99062"/>
                      <a:pt x="201570" y="76768"/>
                    </a:cubicBezTo>
                    <a:cubicBezTo>
                      <a:pt x="201570" y="54473"/>
                      <a:pt x="183497" y="36400"/>
                      <a:pt x="161202" y="36400"/>
                    </a:cubicBezTo>
                    <a:close/>
                    <a:moveTo>
                      <a:pt x="76766" y="36400"/>
                    </a:moveTo>
                    <a:cubicBezTo>
                      <a:pt x="54471" y="36400"/>
                      <a:pt x="36398" y="54473"/>
                      <a:pt x="36398" y="76768"/>
                    </a:cubicBezTo>
                    <a:cubicBezTo>
                      <a:pt x="36398" y="99062"/>
                      <a:pt x="54471" y="117136"/>
                      <a:pt x="76766" y="117136"/>
                    </a:cubicBezTo>
                    <a:cubicBezTo>
                      <a:pt x="99061" y="117136"/>
                      <a:pt x="117134" y="99062"/>
                      <a:pt x="117134" y="76768"/>
                    </a:cubicBezTo>
                    <a:cubicBezTo>
                      <a:pt x="117134" y="54473"/>
                      <a:pt x="99061" y="36400"/>
                      <a:pt x="76766" y="36400"/>
                    </a:cubicBezTo>
                    <a:close/>
                    <a:moveTo>
                      <a:pt x="0" y="0"/>
                    </a:moveTo>
                    <a:lnTo>
                      <a:pt x="1404720" y="0"/>
                    </a:lnTo>
                    <a:lnTo>
                      <a:pt x="1404720" y="2812935"/>
                    </a:lnTo>
                    <a:lnTo>
                      <a:pt x="0" y="28129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371C0FB8-C116-BBAA-714D-D70FD5B592EC}"/>
                  </a:ext>
                </a:extLst>
              </p:cNvPr>
              <p:cNvSpPr/>
              <p:nvPr/>
            </p:nvSpPr>
            <p:spPr bwMode="auto">
              <a:xfrm>
                <a:off x="10068569" y="2453150"/>
                <a:ext cx="555062" cy="1111504"/>
              </a:xfrm>
              <a:custGeom>
                <a:avLst/>
                <a:gdLst>
                  <a:gd name="connsiteX0" fmla="*/ 1343312 w 1404720"/>
                  <a:gd name="connsiteY0" fmla="*/ 2703931 h 2812935"/>
                  <a:gd name="connsiteX1" fmla="*/ 1302944 w 1404720"/>
                  <a:gd name="connsiteY1" fmla="*/ 2744299 h 2812935"/>
                  <a:gd name="connsiteX2" fmla="*/ 1343312 w 1404720"/>
                  <a:gd name="connsiteY2" fmla="*/ 2784667 h 2812935"/>
                  <a:gd name="connsiteX3" fmla="*/ 1383680 w 1404720"/>
                  <a:gd name="connsiteY3" fmla="*/ 2744299 h 2812935"/>
                  <a:gd name="connsiteX4" fmla="*/ 1343312 w 1404720"/>
                  <a:gd name="connsiteY4" fmla="*/ 2703931 h 2812935"/>
                  <a:gd name="connsiteX5" fmla="*/ 1258874 w 1404720"/>
                  <a:gd name="connsiteY5" fmla="*/ 2703931 h 2812935"/>
                  <a:gd name="connsiteX6" fmla="*/ 1218506 w 1404720"/>
                  <a:gd name="connsiteY6" fmla="*/ 2744299 h 2812935"/>
                  <a:gd name="connsiteX7" fmla="*/ 1258874 w 1404720"/>
                  <a:gd name="connsiteY7" fmla="*/ 2784667 h 2812935"/>
                  <a:gd name="connsiteX8" fmla="*/ 1299242 w 1404720"/>
                  <a:gd name="connsiteY8" fmla="*/ 2744299 h 2812935"/>
                  <a:gd name="connsiteX9" fmla="*/ 1258874 w 1404720"/>
                  <a:gd name="connsiteY9" fmla="*/ 2703931 h 2812935"/>
                  <a:gd name="connsiteX10" fmla="*/ 1174438 w 1404720"/>
                  <a:gd name="connsiteY10" fmla="*/ 2703931 h 2812935"/>
                  <a:gd name="connsiteX11" fmla="*/ 1134070 w 1404720"/>
                  <a:gd name="connsiteY11" fmla="*/ 2744299 h 2812935"/>
                  <a:gd name="connsiteX12" fmla="*/ 1174438 w 1404720"/>
                  <a:gd name="connsiteY12" fmla="*/ 2784667 h 2812935"/>
                  <a:gd name="connsiteX13" fmla="*/ 1214806 w 1404720"/>
                  <a:gd name="connsiteY13" fmla="*/ 2744299 h 2812935"/>
                  <a:gd name="connsiteX14" fmla="*/ 1174438 w 1404720"/>
                  <a:gd name="connsiteY14" fmla="*/ 2703931 h 2812935"/>
                  <a:gd name="connsiteX15" fmla="*/ 1090002 w 1404720"/>
                  <a:gd name="connsiteY15" fmla="*/ 2703931 h 2812935"/>
                  <a:gd name="connsiteX16" fmla="*/ 1049634 w 1404720"/>
                  <a:gd name="connsiteY16" fmla="*/ 2744299 h 2812935"/>
                  <a:gd name="connsiteX17" fmla="*/ 1090002 w 1404720"/>
                  <a:gd name="connsiteY17" fmla="*/ 2784667 h 2812935"/>
                  <a:gd name="connsiteX18" fmla="*/ 1130370 w 1404720"/>
                  <a:gd name="connsiteY18" fmla="*/ 2744299 h 2812935"/>
                  <a:gd name="connsiteX19" fmla="*/ 1090002 w 1404720"/>
                  <a:gd name="connsiteY19" fmla="*/ 2703931 h 2812935"/>
                  <a:gd name="connsiteX20" fmla="*/ 1005565 w 1404720"/>
                  <a:gd name="connsiteY20" fmla="*/ 2703931 h 2812935"/>
                  <a:gd name="connsiteX21" fmla="*/ 965197 w 1404720"/>
                  <a:gd name="connsiteY21" fmla="*/ 2744299 h 2812935"/>
                  <a:gd name="connsiteX22" fmla="*/ 1005565 w 1404720"/>
                  <a:gd name="connsiteY22" fmla="*/ 2784667 h 2812935"/>
                  <a:gd name="connsiteX23" fmla="*/ 1045933 w 1404720"/>
                  <a:gd name="connsiteY23" fmla="*/ 2744299 h 2812935"/>
                  <a:gd name="connsiteX24" fmla="*/ 1005565 w 1404720"/>
                  <a:gd name="connsiteY24" fmla="*/ 2703931 h 2812935"/>
                  <a:gd name="connsiteX25" fmla="*/ 921129 w 1404720"/>
                  <a:gd name="connsiteY25" fmla="*/ 2703931 h 2812935"/>
                  <a:gd name="connsiteX26" fmla="*/ 880761 w 1404720"/>
                  <a:gd name="connsiteY26" fmla="*/ 2744299 h 2812935"/>
                  <a:gd name="connsiteX27" fmla="*/ 921129 w 1404720"/>
                  <a:gd name="connsiteY27" fmla="*/ 2784667 h 2812935"/>
                  <a:gd name="connsiteX28" fmla="*/ 961497 w 1404720"/>
                  <a:gd name="connsiteY28" fmla="*/ 2744299 h 2812935"/>
                  <a:gd name="connsiteX29" fmla="*/ 921129 w 1404720"/>
                  <a:gd name="connsiteY29" fmla="*/ 2703931 h 2812935"/>
                  <a:gd name="connsiteX30" fmla="*/ 836693 w 1404720"/>
                  <a:gd name="connsiteY30" fmla="*/ 2703931 h 2812935"/>
                  <a:gd name="connsiteX31" fmla="*/ 796325 w 1404720"/>
                  <a:gd name="connsiteY31" fmla="*/ 2744299 h 2812935"/>
                  <a:gd name="connsiteX32" fmla="*/ 836693 w 1404720"/>
                  <a:gd name="connsiteY32" fmla="*/ 2784667 h 2812935"/>
                  <a:gd name="connsiteX33" fmla="*/ 877061 w 1404720"/>
                  <a:gd name="connsiteY33" fmla="*/ 2744299 h 2812935"/>
                  <a:gd name="connsiteX34" fmla="*/ 836693 w 1404720"/>
                  <a:gd name="connsiteY34" fmla="*/ 2703931 h 2812935"/>
                  <a:gd name="connsiteX35" fmla="*/ 752256 w 1404720"/>
                  <a:gd name="connsiteY35" fmla="*/ 2703931 h 2812935"/>
                  <a:gd name="connsiteX36" fmla="*/ 711888 w 1404720"/>
                  <a:gd name="connsiteY36" fmla="*/ 2744299 h 2812935"/>
                  <a:gd name="connsiteX37" fmla="*/ 752256 w 1404720"/>
                  <a:gd name="connsiteY37" fmla="*/ 2784667 h 2812935"/>
                  <a:gd name="connsiteX38" fmla="*/ 792624 w 1404720"/>
                  <a:gd name="connsiteY38" fmla="*/ 2744299 h 2812935"/>
                  <a:gd name="connsiteX39" fmla="*/ 752256 w 1404720"/>
                  <a:gd name="connsiteY39" fmla="*/ 2703931 h 2812935"/>
                  <a:gd name="connsiteX40" fmla="*/ 667820 w 1404720"/>
                  <a:gd name="connsiteY40" fmla="*/ 2703931 h 2812935"/>
                  <a:gd name="connsiteX41" fmla="*/ 627452 w 1404720"/>
                  <a:gd name="connsiteY41" fmla="*/ 2744299 h 2812935"/>
                  <a:gd name="connsiteX42" fmla="*/ 667820 w 1404720"/>
                  <a:gd name="connsiteY42" fmla="*/ 2784667 h 2812935"/>
                  <a:gd name="connsiteX43" fmla="*/ 708188 w 1404720"/>
                  <a:gd name="connsiteY43" fmla="*/ 2744299 h 2812935"/>
                  <a:gd name="connsiteX44" fmla="*/ 667820 w 1404720"/>
                  <a:gd name="connsiteY44" fmla="*/ 2703931 h 2812935"/>
                  <a:gd name="connsiteX45" fmla="*/ 583384 w 1404720"/>
                  <a:gd name="connsiteY45" fmla="*/ 2703931 h 2812935"/>
                  <a:gd name="connsiteX46" fmla="*/ 543016 w 1404720"/>
                  <a:gd name="connsiteY46" fmla="*/ 2744299 h 2812935"/>
                  <a:gd name="connsiteX47" fmla="*/ 583384 w 1404720"/>
                  <a:gd name="connsiteY47" fmla="*/ 2784667 h 2812935"/>
                  <a:gd name="connsiteX48" fmla="*/ 623752 w 1404720"/>
                  <a:gd name="connsiteY48" fmla="*/ 2744299 h 2812935"/>
                  <a:gd name="connsiteX49" fmla="*/ 583384 w 1404720"/>
                  <a:gd name="connsiteY49" fmla="*/ 2703931 h 2812935"/>
                  <a:gd name="connsiteX50" fmla="*/ 498947 w 1404720"/>
                  <a:gd name="connsiteY50" fmla="*/ 2703931 h 2812935"/>
                  <a:gd name="connsiteX51" fmla="*/ 458579 w 1404720"/>
                  <a:gd name="connsiteY51" fmla="*/ 2744299 h 2812935"/>
                  <a:gd name="connsiteX52" fmla="*/ 498947 w 1404720"/>
                  <a:gd name="connsiteY52" fmla="*/ 2784667 h 2812935"/>
                  <a:gd name="connsiteX53" fmla="*/ 539315 w 1404720"/>
                  <a:gd name="connsiteY53" fmla="*/ 2744299 h 2812935"/>
                  <a:gd name="connsiteX54" fmla="*/ 498947 w 1404720"/>
                  <a:gd name="connsiteY54" fmla="*/ 2703931 h 2812935"/>
                  <a:gd name="connsiteX55" fmla="*/ 414511 w 1404720"/>
                  <a:gd name="connsiteY55" fmla="*/ 2703931 h 2812935"/>
                  <a:gd name="connsiteX56" fmla="*/ 374143 w 1404720"/>
                  <a:gd name="connsiteY56" fmla="*/ 2744299 h 2812935"/>
                  <a:gd name="connsiteX57" fmla="*/ 414511 w 1404720"/>
                  <a:gd name="connsiteY57" fmla="*/ 2784667 h 2812935"/>
                  <a:gd name="connsiteX58" fmla="*/ 454879 w 1404720"/>
                  <a:gd name="connsiteY58" fmla="*/ 2744299 h 2812935"/>
                  <a:gd name="connsiteX59" fmla="*/ 414511 w 1404720"/>
                  <a:gd name="connsiteY59" fmla="*/ 2703931 h 2812935"/>
                  <a:gd name="connsiteX60" fmla="*/ 330075 w 1404720"/>
                  <a:gd name="connsiteY60" fmla="*/ 2703931 h 2812935"/>
                  <a:gd name="connsiteX61" fmla="*/ 289707 w 1404720"/>
                  <a:gd name="connsiteY61" fmla="*/ 2744299 h 2812935"/>
                  <a:gd name="connsiteX62" fmla="*/ 330075 w 1404720"/>
                  <a:gd name="connsiteY62" fmla="*/ 2784667 h 2812935"/>
                  <a:gd name="connsiteX63" fmla="*/ 370443 w 1404720"/>
                  <a:gd name="connsiteY63" fmla="*/ 2744299 h 2812935"/>
                  <a:gd name="connsiteX64" fmla="*/ 330075 w 1404720"/>
                  <a:gd name="connsiteY64" fmla="*/ 2703931 h 2812935"/>
                  <a:gd name="connsiteX65" fmla="*/ 245639 w 1404720"/>
                  <a:gd name="connsiteY65" fmla="*/ 2703931 h 2812935"/>
                  <a:gd name="connsiteX66" fmla="*/ 205271 w 1404720"/>
                  <a:gd name="connsiteY66" fmla="*/ 2744299 h 2812935"/>
                  <a:gd name="connsiteX67" fmla="*/ 245639 w 1404720"/>
                  <a:gd name="connsiteY67" fmla="*/ 2784667 h 2812935"/>
                  <a:gd name="connsiteX68" fmla="*/ 286007 w 1404720"/>
                  <a:gd name="connsiteY68" fmla="*/ 2744299 h 2812935"/>
                  <a:gd name="connsiteX69" fmla="*/ 245639 w 1404720"/>
                  <a:gd name="connsiteY69" fmla="*/ 2703931 h 2812935"/>
                  <a:gd name="connsiteX70" fmla="*/ 161202 w 1404720"/>
                  <a:gd name="connsiteY70" fmla="*/ 2703931 h 2812935"/>
                  <a:gd name="connsiteX71" fmla="*/ 120834 w 1404720"/>
                  <a:gd name="connsiteY71" fmla="*/ 2744299 h 2812935"/>
                  <a:gd name="connsiteX72" fmla="*/ 161202 w 1404720"/>
                  <a:gd name="connsiteY72" fmla="*/ 2784667 h 2812935"/>
                  <a:gd name="connsiteX73" fmla="*/ 201570 w 1404720"/>
                  <a:gd name="connsiteY73" fmla="*/ 2744299 h 2812935"/>
                  <a:gd name="connsiteX74" fmla="*/ 161202 w 1404720"/>
                  <a:gd name="connsiteY74" fmla="*/ 2703931 h 2812935"/>
                  <a:gd name="connsiteX75" fmla="*/ 76766 w 1404720"/>
                  <a:gd name="connsiteY75" fmla="*/ 2703931 h 2812935"/>
                  <a:gd name="connsiteX76" fmla="*/ 36398 w 1404720"/>
                  <a:gd name="connsiteY76" fmla="*/ 2744299 h 2812935"/>
                  <a:gd name="connsiteX77" fmla="*/ 76766 w 1404720"/>
                  <a:gd name="connsiteY77" fmla="*/ 2784667 h 2812935"/>
                  <a:gd name="connsiteX78" fmla="*/ 117134 w 1404720"/>
                  <a:gd name="connsiteY78" fmla="*/ 2744299 h 2812935"/>
                  <a:gd name="connsiteX79" fmla="*/ 76766 w 1404720"/>
                  <a:gd name="connsiteY79" fmla="*/ 2703931 h 2812935"/>
                  <a:gd name="connsiteX80" fmla="*/ 1343312 w 1404720"/>
                  <a:gd name="connsiteY80" fmla="*/ 2617876 h 2812935"/>
                  <a:gd name="connsiteX81" fmla="*/ 1302944 w 1404720"/>
                  <a:gd name="connsiteY81" fmla="*/ 2658244 h 2812935"/>
                  <a:gd name="connsiteX82" fmla="*/ 1343312 w 1404720"/>
                  <a:gd name="connsiteY82" fmla="*/ 2698612 h 2812935"/>
                  <a:gd name="connsiteX83" fmla="*/ 1383680 w 1404720"/>
                  <a:gd name="connsiteY83" fmla="*/ 2658244 h 2812935"/>
                  <a:gd name="connsiteX84" fmla="*/ 1343312 w 1404720"/>
                  <a:gd name="connsiteY84" fmla="*/ 2617876 h 2812935"/>
                  <a:gd name="connsiteX85" fmla="*/ 1258874 w 1404720"/>
                  <a:gd name="connsiteY85" fmla="*/ 2617876 h 2812935"/>
                  <a:gd name="connsiteX86" fmla="*/ 1218506 w 1404720"/>
                  <a:gd name="connsiteY86" fmla="*/ 2658244 h 2812935"/>
                  <a:gd name="connsiteX87" fmla="*/ 1258874 w 1404720"/>
                  <a:gd name="connsiteY87" fmla="*/ 2698612 h 2812935"/>
                  <a:gd name="connsiteX88" fmla="*/ 1299242 w 1404720"/>
                  <a:gd name="connsiteY88" fmla="*/ 2658244 h 2812935"/>
                  <a:gd name="connsiteX89" fmla="*/ 1258874 w 1404720"/>
                  <a:gd name="connsiteY89" fmla="*/ 2617876 h 2812935"/>
                  <a:gd name="connsiteX90" fmla="*/ 1174438 w 1404720"/>
                  <a:gd name="connsiteY90" fmla="*/ 2617876 h 2812935"/>
                  <a:gd name="connsiteX91" fmla="*/ 1134070 w 1404720"/>
                  <a:gd name="connsiteY91" fmla="*/ 2658244 h 2812935"/>
                  <a:gd name="connsiteX92" fmla="*/ 1174438 w 1404720"/>
                  <a:gd name="connsiteY92" fmla="*/ 2698612 h 2812935"/>
                  <a:gd name="connsiteX93" fmla="*/ 1214806 w 1404720"/>
                  <a:gd name="connsiteY93" fmla="*/ 2658244 h 2812935"/>
                  <a:gd name="connsiteX94" fmla="*/ 1174438 w 1404720"/>
                  <a:gd name="connsiteY94" fmla="*/ 2617876 h 2812935"/>
                  <a:gd name="connsiteX95" fmla="*/ 1090002 w 1404720"/>
                  <a:gd name="connsiteY95" fmla="*/ 2617876 h 2812935"/>
                  <a:gd name="connsiteX96" fmla="*/ 1049634 w 1404720"/>
                  <a:gd name="connsiteY96" fmla="*/ 2658244 h 2812935"/>
                  <a:gd name="connsiteX97" fmla="*/ 1090002 w 1404720"/>
                  <a:gd name="connsiteY97" fmla="*/ 2698612 h 2812935"/>
                  <a:gd name="connsiteX98" fmla="*/ 1130370 w 1404720"/>
                  <a:gd name="connsiteY98" fmla="*/ 2658244 h 2812935"/>
                  <a:gd name="connsiteX99" fmla="*/ 1090002 w 1404720"/>
                  <a:gd name="connsiteY99" fmla="*/ 2617876 h 2812935"/>
                  <a:gd name="connsiteX100" fmla="*/ 1005565 w 1404720"/>
                  <a:gd name="connsiteY100" fmla="*/ 2617876 h 2812935"/>
                  <a:gd name="connsiteX101" fmla="*/ 965197 w 1404720"/>
                  <a:gd name="connsiteY101" fmla="*/ 2658244 h 2812935"/>
                  <a:gd name="connsiteX102" fmla="*/ 1005565 w 1404720"/>
                  <a:gd name="connsiteY102" fmla="*/ 2698612 h 2812935"/>
                  <a:gd name="connsiteX103" fmla="*/ 1045933 w 1404720"/>
                  <a:gd name="connsiteY103" fmla="*/ 2658244 h 2812935"/>
                  <a:gd name="connsiteX104" fmla="*/ 1005565 w 1404720"/>
                  <a:gd name="connsiteY104" fmla="*/ 2617876 h 2812935"/>
                  <a:gd name="connsiteX105" fmla="*/ 921129 w 1404720"/>
                  <a:gd name="connsiteY105" fmla="*/ 2617876 h 2812935"/>
                  <a:gd name="connsiteX106" fmla="*/ 880761 w 1404720"/>
                  <a:gd name="connsiteY106" fmla="*/ 2658244 h 2812935"/>
                  <a:gd name="connsiteX107" fmla="*/ 921129 w 1404720"/>
                  <a:gd name="connsiteY107" fmla="*/ 2698612 h 2812935"/>
                  <a:gd name="connsiteX108" fmla="*/ 961497 w 1404720"/>
                  <a:gd name="connsiteY108" fmla="*/ 2658244 h 2812935"/>
                  <a:gd name="connsiteX109" fmla="*/ 921129 w 1404720"/>
                  <a:gd name="connsiteY109" fmla="*/ 2617876 h 2812935"/>
                  <a:gd name="connsiteX110" fmla="*/ 836693 w 1404720"/>
                  <a:gd name="connsiteY110" fmla="*/ 2617876 h 2812935"/>
                  <a:gd name="connsiteX111" fmla="*/ 796325 w 1404720"/>
                  <a:gd name="connsiteY111" fmla="*/ 2658244 h 2812935"/>
                  <a:gd name="connsiteX112" fmla="*/ 836693 w 1404720"/>
                  <a:gd name="connsiteY112" fmla="*/ 2698612 h 2812935"/>
                  <a:gd name="connsiteX113" fmla="*/ 877061 w 1404720"/>
                  <a:gd name="connsiteY113" fmla="*/ 2658244 h 2812935"/>
                  <a:gd name="connsiteX114" fmla="*/ 836693 w 1404720"/>
                  <a:gd name="connsiteY114" fmla="*/ 2617876 h 2812935"/>
                  <a:gd name="connsiteX115" fmla="*/ 752256 w 1404720"/>
                  <a:gd name="connsiteY115" fmla="*/ 2617876 h 2812935"/>
                  <a:gd name="connsiteX116" fmla="*/ 711888 w 1404720"/>
                  <a:gd name="connsiteY116" fmla="*/ 2658244 h 2812935"/>
                  <a:gd name="connsiteX117" fmla="*/ 752256 w 1404720"/>
                  <a:gd name="connsiteY117" fmla="*/ 2698612 h 2812935"/>
                  <a:gd name="connsiteX118" fmla="*/ 792624 w 1404720"/>
                  <a:gd name="connsiteY118" fmla="*/ 2658244 h 2812935"/>
                  <a:gd name="connsiteX119" fmla="*/ 752256 w 1404720"/>
                  <a:gd name="connsiteY119" fmla="*/ 2617876 h 2812935"/>
                  <a:gd name="connsiteX120" fmla="*/ 667820 w 1404720"/>
                  <a:gd name="connsiteY120" fmla="*/ 2617876 h 2812935"/>
                  <a:gd name="connsiteX121" fmla="*/ 627452 w 1404720"/>
                  <a:gd name="connsiteY121" fmla="*/ 2658244 h 2812935"/>
                  <a:gd name="connsiteX122" fmla="*/ 667820 w 1404720"/>
                  <a:gd name="connsiteY122" fmla="*/ 2698612 h 2812935"/>
                  <a:gd name="connsiteX123" fmla="*/ 708188 w 1404720"/>
                  <a:gd name="connsiteY123" fmla="*/ 2658244 h 2812935"/>
                  <a:gd name="connsiteX124" fmla="*/ 667820 w 1404720"/>
                  <a:gd name="connsiteY124" fmla="*/ 2617876 h 2812935"/>
                  <a:gd name="connsiteX125" fmla="*/ 583384 w 1404720"/>
                  <a:gd name="connsiteY125" fmla="*/ 2617876 h 2812935"/>
                  <a:gd name="connsiteX126" fmla="*/ 543016 w 1404720"/>
                  <a:gd name="connsiteY126" fmla="*/ 2658244 h 2812935"/>
                  <a:gd name="connsiteX127" fmla="*/ 583384 w 1404720"/>
                  <a:gd name="connsiteY127" fmla="*/ 2698612 h 2812935"/>
                  <a:gd name="connsiteX128" fmla="*/ 623752 w 1404720"/>
                  <a:gd name="connsiteY128" fmla="*/ 2658244 h 2812935"/>
                  <a:gd name="connsiteX129" fmla="*/ 583384 w 1404720"/>
                  <a:gd name="connsiteY129" fmla="*/ 2617876 h 2812935"/>
                  <a:gd name="connsiteX130" fmla="*/ 498947 w 1404720"/>
                  <a:gd name="connsiteY130" fmla="*/ 2617876 h 2812935"/>
                  <a:gd name="connsiteX131" fmla="*/ 458579 w 1404720"/>
                  <a:gd name="connsiteY131" fmla="*/ 2658244 h 2812935"/>
                  <a:gd name="connsiteX132" fmla="*/ 498947 w 1404720"/>
                  <a:gd name="connsiteY132" fmla="*/ 2698612 h 2812935"/>
                  <a:gd name="connsiteX133" fmla="*/ 539315 w 1404720"/>
                  <a:gd name="connsiteY133" fmla="*/ 2658244 h 2812935"/>
                  <a:gd name="connsiteX134" fmla="*/ 498947 w 1404720"/>
                  <a:gd name="connsiteY134" fmla="*/ 2617876 h 2812935"/>
                  <a:gd name="connsiteX135" fmla="*/ 414511 w 1404720"/>
                  <a:gd name="connsiteY135" fmla="*/ 2617876 h 2812935"/>
                  <a:gd name="connsiteX136" fmla="*/ 374143 w 1404720"/>
                  <a:gd name="connsiteY136" fmla="*/ 2658244 h 2812935"/>
                  <a:gd name="connsiteX137" fmla="*/ 414511 w 1404720"/>
                  <a:gd name="connsiteY137" fmla="*/ 2698612 h 2812935"/>
                  <a:gd name="connsiteX138" fmla="*/ 454879 w 1404720"/>
                  <a:gd name="connsiteY138" fmla="*/ 2658244 h 2812935"/>
                  <a:gd name="connsiteX139" fmla="*/ 414511 w 1404720"/>
                  <a:gd name="connsiteY139" fmla="*/ 2617876 h 2812935"/>
                  <a:gd name="connsiteX140" fmla="*/ 330075 w 1404720"/>
                  <a:gd name="connsiteY140" fmla="*/ 2617876 h 2812935"/>
                  <a:gd name="connsiteX141" fmla="*/ 289707 w 1404720"/>
                  <a:gd name="connsiteY141" fmla="*/ 2658244 h 2812935"/>
                  <a:gd name="connsiteX142" fmla="*/ 330075 w 1404720"/>
                  <a:gd name="connsiteY142" fmla="*/ 2698612 h 2812935"/>
                  <a:gd name="connsiteX143" fmla="*/ 370443 w 1404720"/>
                  <a:gd name="connsiteY143" fmla="*/ 2658244 h 2812935"/>
                  <a:gd name="connsiteX144" fmla="*/ 330075 w 1404720"/>
                  <a:gd name="connsiteY144" fmla="*/ 2617876 h 2812935"/>
                  <a:gd name="connsiteX145" fmla="*/ 245639 w 1404720"/>
                  <a:gd name="connsiteY145" fmla="*/ 2617876 h 2812935"/>
                  <a:gd name="connsiteX146" fmla="*/ 205271 w 1404720"/>
                  <a:gd name="connsiteY146" fmla="*/ 2658244 h 2812935"/>
                  <a:gd name="connsiteX147" fmla="*/ 245639 w 1404720"/>
                  <a:gd name="connsiteY147" fmla="*/ 2698612 h 2812935"/>
                  <a:gd name="connsiteX148" fmla="*/ 286007 w 1404720"/>
                  <a:gd name="connsiteY148" fmla="*/ 2658244 h 2812935"/>
                  <a:gd name="connsiteX149" fmla="*/ 245639 w 1404720"/>
                  <a:gd name="connsiteY149" fmla="*/ 2617876 h 2812935"/>
                  <a:gd name="connsiteX150" fmla="*/ 161202 w 1404720"/>
                  <a:gd name="connsiteY150" fmla="*/ 2617876 h 2812935"/>
                  <a:gd name="connsiteX151" fmla="*/ 120834 w 1404720"/>
                  <a:gd name="connsiteY151" fmla="*/ 2658244 h 2812935"/>
                  <a:gd name="connsiteX152" fmla="*/ 161202 w 1404720"/>
                  <a:gd name="connsiteY152" fmla="*/ 2698612 h 2812935"/>
                  <a:gd name="connsiteX153" fmla="*/ 201570 w 1404720"/>
                  <a:gd name="connsiteY153" fmla="*/ 2658244 h 2812935"/>
                  <a:gd name="connsiteX154" fmla="*/ 161202 w 1404720"/>
                  <a:gd name="connsiteY154" fmla="*/ 2617876 h 2812935"/>
                  <a:gd name="connsiteX155" fmla="*/ 76766 w 1404720"/>
                  <a:gd name="connsiteY155" fmla="*/ 2617876 h 2812935"/>
                  <a:gd name="connsiteX156" fmla="*/ 36398 w 1404720"/>
                  <a:gd name="connsiteY156" fmla="*/ 2658244 h 2812935"/>
                  <a:gd name="connsiteX157" fmla="*/ 76766 w 1404720"/>
                  <a:gd name="connsiteY157" fmla="*/ 2698612 h 2812935"/>
                  <a:gd name="connsiteX158" fmla="*/ 117134 w 1404720"/>
                  <a:gd name="connsiteY158" fmla="*/ 2658244 h 2812935"/>
                  <a:gd name="connsiteX159" fmla="*/ 76766 w 1404720"/>
                  <a:gd name="connsiteY159" fmla="*/ 2617876 h 2812935"/>
                  <a:gd name="connsiteX160" fmla="*/ 1343312 w 1404720"/>
                  <a:gd name="connsiteY160" fmla="*/ 2531827 h 2812935"/>
                  <a:gd name="connsiteX161" fmla="*/ 1302944 w 1404720"/>
                  <a:gd name="connsiteY161" fmla="*/ 2572195 h 2812935"/>
                  <a:gd name="connsiteX162" fmla="*/ 1343312 w 1404720"/>
                  <a:gd name="connsiteY162" fmla="*/ 2612563 h 2812935"/>
                  <a:gd name="connsiteX163" fmla="*/ 1383680 w 1404720"/>
                  <a:gd name="connsiteY163" fmla="*/ 2572195 h 2812935"/>
                  <a:gd name="connsiteX164" fmla="*/ 1343312 w 1404720"/>
                  <a:gd name="connsiteY164" fmla="*/ 2531827 h 2812935"/>
                  <a:gd name="connsiteX165" fmla="*/ 1258874 w 1404720"/>
                  <a:gd name="connsiteY165" fmla="*/ 2531827 h 2812935"/>
                  <a:gd name="connsiteX166" fmla="*/ 1218506 w 1404720"/>
                  <a:gd name="connsiteY166" fmla="*/ 2572195 h 2812935"/>
                  <a:gd name="connsiteX167" fmla="*/ 1258874 w 1404720"/>
                  <a:gd name="connsiteY167" fmla="*/ 2612563 h 2812935"/>
                  <a:gd name="connsiteX168" fmla="*/ 1299242 w 1404720"/>
                  <a:gd name="connsiteY168" fmla="*/ 2572195 h 2812935"/>
                  <a:gd name="connsiteX169" fmla="*/ 1258874 w 1404720"/>
                  <a:gd name="connsiteY169" fmla="*/ 2531827 h 2812935"/>
                  <a:gd name="connsiteX170" fmla="*/ 1174438 w 1404720"/>
                  <a:gd name="connsiteY170" fmla="*/ 2531827 h 2812935"/>
                  <a:gd name="connsiteX171" fmla="*/ 1134070 w 1404720"/>
                  <a:gd name="connsiteY171" fmla="*/ 2572195 h 2812935"/>
                  <a:gd name="connsiteX172" fmla="*/ 1174438 w 1404720"/>
                  <a:gd name="connsiteY172" fmla="*/ 2612563 h 2812935"/>
                  <a:gd name="connsiteX173" fmla="*/ 1214806 w 1404720"/>
                  <a:gd name="connsiteY173" fmla="*/ 2572195 h 2812935"/>
                  <a:gd name="connsiteX174" fmla="*/ 1174438 w 1404720"/>
                  <a:gd name="connsiteY174" fmla="*/ 2531827 h 2812935"/>
                  <a:gd name="connsiteX175" fmla="*/ 1090002 w 1404720"/>
                  <a:gd name="connsiteY175" fmla="*/ 2531827 h 2812935"/>
                  <a:gd name="connsiteX176" fmla="*/ 1049634 w 1404720"/>
                  <a:gd name="connsiteY176" fmla="*/ 2572195 h 2812935"/>
                  <a:gd name="connsiteX177" fmla="*/ 1090002 w 1404720"/>
                  <a:gd name="connsiteY177" fmla="*/ 2612563 h 2812935"/>
                  <a:gd name="connsiteX178" fmla="*/ 1130370 w 1404720"/>
                  <a:gd name="connsiteY178" fmla="*/ 2572195 h 2812935"/>
                  <a:gd name="connsiteX179" fmla="*/ 1090002 w 1404720"/>
                  <a:gd name="connsiteY179" fmla="*/ 2531827 h 2812935"/>
                  <a:gd name="connsiteX180" fmla="*/ 1005565 w 1404720"/>
                  <a:gd name="connsiteY180" fmla="*/ 2531827 h 2812935"/>
                  <a:gd name="connsiteX181" fmla="*/ 965197 w 1404720"/>
                  <a:gd name="connsiteY181" fmla="*/ 2572195 h 2812935"/>
                  <a:gd name="connsiteX182" fmla="*/ 1005565 w 1404720"/>
                  <a:gd name="connsiteY182" fmla="*/ 2612563 h 2812935"/>
                  <a:gd name="connsiteX183" fmla="*/ 1045933 w 1404720"/>
                  <a:gd name="connsiteY183" fmla="*/ 2572195 h 2812935"/>
                  <a:gd name="connsiteX184" fmla="*/ 1005565 w 1404720"/>
                  <a:gd name="connsiteY184" fmla="*/ 2531827 h 2812935"/>
                  <a:gd name="connsiteX185" fmla="*/ 921129 w 1404720"/>
                  <a:gd name="connsiteY185" fmla="*/ 2531827 h 2812935"/>
                  <a:gd name="connsiteX186" fmla="*/ 880761 w 1404720"/>
                  <a:gd name="connsiteY186" fmla="*/ 2572195 h 2812935"/>
                  <a:gd name="connsiteX187" fmla="*/ 921129 w 1404720"/>
                  <a:gd name="connsiteY187" fmla="*/ 2612563 h 2812935"/>
                  <a:gd name="connsiteX188" fmla="*/ 961497 w 1404720"/>
                  <a:gd name="connsiteY188" fmla="*/ 2572195 h 2812935"/>
                  <a:gd name="connsiteX189" fmla="*/ 921129 w 1404720"/>
                  <a:gd name="connsiteY189" fmla="*/ 2531827 h 2812935"/>
                  <a:gd name="connsiteX190" fmla="*/ 836693 w 1404720"/>
                  <a:gd name="connsiteY190" fmla="*/ 2531827 h 2812935"/>
                  <a:gd name="connsiteX191" fmla="*/ 796325 w 1404720"/>
                  <a:gd name="connsiteY191" fmla="*/ 2572195 h 2812935"/>
                  <a:gd name="connsiteX192" fmla="*/ 836693 w 1404720"/>
                  <a:gd name="connsiteY192" fmla="*/ 2612563 h 2812935"/>
                  <a:gd name="connsiteX193" fmla="*/ 877061 w 1404720"/>
                  <a:gd name="connsiteY193" fmla="*/ 2572195 h 2812935"/>
                  <a:gd name="connsiteX194" fmla="*/ 836693 w 1404720"/>
                  <a:gd name="connsiteY194" fmla="*/ 2531827 h 2812935"/>
                  <a:gd name="connsiteX195" fmla="*/ 752256 w 1404720"/>
                  <a:gd name="connsiteY195" fmla="*/ 2531827 h 2812935"/>
                  <a:gd name="connsiteX196" fmla="*/ 711888 w 1404720"/>
                  <a:gd name="connsiteY196" fmla="*/ 2572195 h 2812935"/>
                  <a:gd name="connsiteX197" fmla="*/ 752256 w 1404720"/>
                  <a:gd name="connsiteY197" fmla="*/ 2612563 h 2812935"/>
                  <a:gd name="connsiteX198" fmla="*/ 792624 w 1404720"/>
                  <a:gd name="connsiteY198" fmla="*/ 2572195 h 2812935"/>
                  <a:gd name="connsiteX199" fmla="*/ 752256 w 1404720"/>
                  <a:gd name="connsiteY199" fmla="*/ 2531827 h 2812935"/>
                  <a:gd name="connsiteX200" fmla="*/ 667820 w 1404720"/>
                  <a:gd name="connsiteY200" fmla="*/ 2531827 h 2812935"/>
                  <a:gd name="connsiteX201" fmla="*/ 627452 w 1404720"/>
                  <a:gd name="connsiteY201" fmla="*/ 2572195 h 2812935"/>
                  <a:gd name="connsiteX202" fmla="*/ 667820 w 1404720"/>
                  <a:gd name="connsiteY202" fmla="*/ 2612563 h 2812935"/>
                  <a:gd name="connsiteX203" fmla="*/ 708188 w 1404720"/>
                  <a:gd name="connsiteY203" fmla="*/ 2572195 h 2812935"/>
                  <a:gd name="connsiteX204" fmla="*/ 667820 w 1404720"/>
                  <a:gd name="connsiteY204" fmla="*/ 2531827 h 2812935"/>
                  <a:gd name="connsiteX205" fmla="*/ 583384 w 1404720"/>
                  <a:gd name="connsiteY205" fmla="*/ 2531827 h 2812935"/>
                  <a:gd name="connsiteX206" fmla="*/ 543016 w 1404720"/>
                  <a:gd name="connsiteY206" fmla="*/ 2572195 h 2812935"/>
                  <a:gd name="connsiteX207" fmla="*/ 583384 w 1404720"/>
                  <a:gd name="connsiteY207" fmla="*/ 2612563 h 2812935"/>
                  <a:gd name="connsiteX208" fmla="*/ 623752 w 1404720"/>
                  <a:gd name="connsiteY208" fmla="*/ 2572195 h 2812935"/>
                  <a:gd name="connsiteX209" fmla="*/ 583384 w 1404720"/>
                  <a:gd name="connsiteY209" fmla="*/ 2531827 h 2812935"/>
                  <a:gd name="connsiteX210" fmla="*/ 498947 w 1404720"/>
                  <a:gd name="connsiteY210" fmla="*/ 2531827 h 2812935"/>
                  <a:gd name="connsiteX211" fmla="*/ 458579 w 1404720"/>
                  <a:gd name="connsiteY211" fmla="*/ 2572195 h 2812935"/>
                  <a:gd name="connsiteX212" fmla="*/ 498947 w 1404720"/>
                  <a:gd name="connsiteY212" fmla="*/ 2612563 h 2812935"/>
                  <a:gd name="connsiteX213" fmla="*/ 539315 w 1404720"/>
                  <a:gd name="connsiteY213" fmla="*/ 2572195 h 2812935"/>
                  <a:gd name="connsiteX214" fmla="*/ 498947 w 1404720"/>
                  <a:gd name="connsiteY214" fmla="*/ 2531827 h 2812935"/>
                  <a:gd name="connsiteX215" fmla="*/ 414511 w 1404720"/>
                  <a:gd name="connsiteY215" fmla="*/ 2531827 h 2812935"/>
                  <a:gd name="connsiteX216" fmla="*/ 374143 w 1404720"/>
                  <a:gd name="connsiteY216" fmla="*/ 2572195 h 2812935"/>
                  <a:gd name="connsiteX217" fmla="*/ 414511 w 1404720"/>
                  <a:gd name="connsiteY217" fmla="*/ 2612563 h 2812935"/>
                  <a:gd name="connsiteX218" fmla="*/ 454879 w 1404720"/>
                  <a:gd name="connsiteY218" fmla="*/ 2572195 h 2812935"/>
                  <a:gd name="connsiteX219" fmla="*/ 414511 w 1404720"/>
                  <a:gd name="connsiteY219" fmla="*/ 2531827 h 2812935"/>
                  <a:gd name="connsiteX220" fmla="*/ 330075 w 1404720"/>
                  <a:gd name="connsiteY220" fmla="*/ 2531827 h 2812935"/>
                  <a:gd name="connsiteX221" fmla="*/ 289707 w 1404720"/>
                  <a:gd name="connsiteY221" fmla="*/ 2572195 h 2812935"/>
                  <a:gd name="connsiteX222" fmla="*/ 330075 w 1404720"/>
                  <a:gd name="connsiteY222" fmla="*/ 2612563 h 2812935"/>
                  <a:gd name="connsiteX223" fmla="*/ 370443 w 1404720"/>
                  <a:gd name="connsiteY223" fmla="*/ 2572195 h 2812935"/>
                  <a:gd name="connsiteX224" fmla="*/ 330075 w 1404720"/>
                  <a:gd name="connsiteY224" fmla="*/ 2531827 h 2812935"/>
                  <a:gd name="connsiteX225" fmla="*/ 245639 w 1404720"/>
                  <a:gd name="connsiteY225" fmla="*/ 2531827 h 2812935"/>
                  <a:gd name="connsiteX226" fmla="*/ 205271 w 1404720"/>
                  <a:gd name="connsiteY226" fmla="*/ 2572195 h 2812935"/>
                  <a:gd name="connsiteX227" fmla="*/ 245639 w 1404720"/>
                  <a:gd name="connsiteY227" fmla="*/ 2612563 h 2812935"/>
                  <a:gd name="connsiteX228" fmla="*/ 286007 w 1404720"/>
                  <a:gd name="connsiteY228" fmla="*/ 2572195 h 2812935"/>
                  <a:gd name="connsiteX229" fmla="*/ 245639 w 1404720"/>
                  <a:gd name="connsiteY229" fmla="*/ 2531827 h 2812935"/>
                  <a:gd name="connsiteX230" fmla="*/ 161202 w 1404720"/>
                  <a:gd name="connsiteY230" fmla="*/ 2531827 h 2812935"/>
                  <a:gd name="connsiteX231" fmla="*/ 120834 w 1404720"/>
                  <a:gd name="connsiteY231" fmla="*/ 2572195 h 2812935"/>
                  <a:gd name="connsiteX232" fmla="*/ 161202 w 1404720"/>
                  <a:gd name="connsiteY232" fmla="*/ 2612563 h 2812935"/>
                  <a:gd name="connsiteX233" fmla="*/ 201570 w 1404720"/>
                  <a:gd name="connsiteY233" fmla="*/ 2572195 h 2812935"/>
                  <a:gd name="connsiteX234" fmla="*/ 161202 w 1404720"/>
                  <a:gd name="connsiteY234" fmla="*/ 2531827 h 2812935"/>
                  <a:gd name="connsiteX235" fmla="*/ 76766 w 1404720"/>
                  <a:gd name="connsiteY235" fmla="*/ 2531827 h 2812935"/>
                  <a:gd name="connsiteX236" fmla="*/ 36398 w 1404720"/>
                  <a:gd name="connsiteY236" fmla="*/ 2572195 h 2812935"/>
                  <a:gd name="connsiteX237" fmla="*/ 76766 w 1404720"/>
                  <a:gd name="connsiteY237" fmla="*/ 2612563 h 2812935"/>
                  <a:gd name="connsiteX238" fmla="*/ 117134 w 1404720"/>
                  <a:gd name="connsiteY238" fmla="*/ 2572195 h 2812935"/>
                  <a:gd name="connsiteX239" fmla="*/ 76766 w 1404720"/>
                  <a:gd name="connsiteY239" fmla="*/ 2531827 h 2812935"/>
                  <a:gd name="connsiteX240" fmla="*/ 1343312 w 1404720"/>
                  <a:gd name="connsiteY240" fmla="*/ 2445777 h 2812935"/>
                  <a:gd name="connsiteX241" fmla="*/ 1302944 w 1404720"/>
                  <a:gd name="connsiteY241" fmla="*/ 2486145 h 2812935"/>
                  <a:gd name="connsiteX242" fmla="*/ 1343312 w 1404720"/>
                  <a:gd name="connsiteY242" fmla="*/ 2526513 h 2812935"/>
                  <a:gd name="connsiteX243" fmla="*/ 1383680 w 1404720"/>
                  <a:gd name="connsiteY243" fmla="*/ 2486145 h 2812935"/>
                  <a:gd name="connsiteX244" fmla="*/ 1343312 w 1404720"/>
                  <a:gd name="connsiteY244" fmla="*/ 2445777 h 2812935"/>
                  <a:gd name="connsiteX245" fmla="*/ 1258874 w 1404720"/>
                  <a:gd name="connsiteY245" fmla="*/ 2445777 h 2812935"/>
                  <a:gd name="connsiteX246" fmla="*/ 1218506 w 1404720"/>
                  <a:gd name="connsiteY246" fmla="*/ 2486145 h 2812935"/>
                  <a:gd name="connsiteX247" fmla="*/ 1258874 w 1404720"/>
                  <a:gd name="connsiteY247" fmla="*/ 2526513 h 2812935"/>
                  <a:gd name="connsiteX248" fmla="*/ 1299242 w 1404720"/>
                  <a:gd name="connsiteY248" fmla="*/ 2486145 h 2812935"/>
                  <a:gd name="connsiteX249" fmla="*/ 1258874 w 1404720"/>
                  <a:gd name="connsiteY249" fmla="*/ 2445777 h 2812935"/>
                  <a:gd name="connsiteX250" fmla="*/ 1174438 w 1404720"/>
                  <a:gd name="connsiteY250" fmla="*/ 2445777 h 2812935"/>
                  <a:gd name="connsiteX251" fmla="*/ 1134070 w 1404720"/>
                  <a:gd name="connsiteY251" fmla="*/ 2486145 h 2812935"/>
                  <a:gd name="connsiteX252" fmla="*/ 1174438 w 1404720"/>
                  <a:gd name="connsiteY252" fmla="*/ 2526513 h 2812935"/>
                  <a:gd name="connsiteX253" fmla="*/ 1214806 w 1404720"/>
                  <a:gd name="connsiteY253" fmla="*/ 2486145 h 2812935"/>
                  <a:gd name="connsiteX254" fmla="*/ 1174438 w 1404720"/>
                  <a:gd name="connsiteY254" fmla="*/ 2445777 h 2812935"/>
                  <a:gd name="connsiteX255" fmla="*/ 1090002 w 1404720"/>
                  <a:gd name="connsiteY255" fmla="*/ 2445777 h 2812935"/>
                  <a:gd name="connsiteX256" fmla="*/ 1049634 w 1404720"/>
                  <a:gd name="connsiteY256" fmla="*/ 2486145 h 2812935"/>
                  <a:gd name="connsiteX257" fmla="*/ 1090002 w 1404720"/>
                  <a:gd name="connsiteY257" fmla="*/ 2526513 h 2812935"/>
                  <a:gd name="connsiteX258" fmla="*/ 1130370 w 1404720"/>
                  <a:gd name="connsiteY258" fmla="*/ 2486145 h 2812935"/>
                  <a:gd name="connsiteX259" fmla="*/ 1090002 w 1404720"/>
                  <a:gd name="connsiteY259" fmla="*/ 2445777 h 2812935"/>
                  <a:gd name="connsiteX260" fmla="*/ 1005565 w 1404720"/>
                  <a:gd name="connsiteY260" fmla="*/ 2445777 h 2812935"/>
                  <a:gd name="connsiteX261" fmla="*/ 965197 w 1404720"/>
                  <a:gd name="connsiteY261" fmla="*/ 2486145 h 2812935"/>
                  <a:gd name="connsiteX262" fmla="*/ 1005565 w 1404720"/>
                  <a:gd name="connsiteY262" fmla="*/ 2526513 h 2812935"/>
                  <a:gd name="connsiteX263" fmla="*/ 1045933 w 1404720"/>
                  <a:gd name="connsiteY263" fmla="*/ 2486145 h 2812935"/>
                  <a:gd name="connsiteX264" fmla="*/ 1005565 w 1404720"/>
                  <a:gd name="connsiteY264" fmla="*/ 2445777 h 2812935"/>
                  <a:gd name="connsiteX265" fmla="*/ 921129 w 1404720"/>
                  <a:gd name="connsiteY265" fmla="*/ 2445777 h 2812935"/>
                  <a:gd name="connsiteX266" fmla="*/ 880761 w 1404720"/>
                  <a:gd name="connsiteY266" fmla="*/ 2486145 h 2812935"/>
                  <a:gd name="connsiteX267" fmla="*/ 921129 w 1404720"/>
                  <a:gd name="connsiteY267" fmla="*/ 2526513 h 2812935"/>
                  <a:gd name="connsiteX268" fmla="*/ 961497 w 1404720"/>
                  <a:gd name="connsiteY268" fmla="*/ 2486145 h 2812935"/>
                  <a:gd name="connsiteX269" fmla="*/ 921129 w 1404720"/>
                  <a:gd name="connsiteY269" fmla="*/ 2445777 h 2812935"/>
                  <a:gd name="connsiteX270" fmla="*/ 836693 w 1404720"/>
                  <a:gd name="connsiteY270" fmla="*/ 2445777 h 2812935"/>
                  <a:gd name="connsiteX271" fmla="*/ 796325 w 1404720"/>
                  <a:gd name="connsiteY271" fmla="*/ 2486145 h 2812935"/>
                  <a:gd name="connsiteX272" fmla="*/ 836693 w 1404720"/>
                  <a:gd name="connsiteY272" fmla="*/ 2526513 h 2812935"/>
                  <a:gd name="connsiteX273" fmla="*/ 877061 w 1404720"/>
                  <a:gd name="connsiteY273" fmla="*/ 2486145 h 2812935"/>
                  <a:gd name="connsiteX274" fmla="*/ 836693 w 1404720"/>
                  <a:gd name="connsiteY274" fmla="*/ 2445777 h 2812935"/>
                  <a:gd name="connsiteX275" fmla="*/ 752256 w 1404720"/>
                  <a:gd name="connsiteY275" fmla="*/ 2445777 h 2812935"/>
                  <a:gd name="connsiteX276" fmla="*/ 711888 w 1404720"/>
                  <a:gd name="connsiteY276" fmla="*/ 2486145 h 2812935"/>
                  <a:gd name="connsiteX277" fmla="*/ 752256 w 1404720"/>
                  <a:gd name="connsiteY277" fmla="*/ 2526513 h 2812935"/>
                  <a:gd name="connsiteX278" fmla="*/ 792624 w 1404720"/>
                  <a:gd name="connsiteY278" fmla="*/ 2486145 h 2812935"/>
                  <a:gd name="connsiteX279" fmla="*/ 752256 w 1404720"/>
                  <a:gd name="connsiteY279" fmla="*/ 2445777 h 2812935"/>
                  <a:gd name="connsiteX280" fmla="*/ 667820 w 1404720"/>
                  <a:gd name="connsiteY280" fmla="*/ 2445777 h 2812935"/>
                  <a:gd name="connsiteX281" fmla="*/ 627452 w 1404720"/>
                  <a:gd name="connsiteY281" fmla="*/ 2486145 h 2812935"/>
                  <a:gd name="connsiteX282" fmla="*/ 667820 w 1404720"/>
                  <a:gd name="connsiteY282" fmla="*/ 2526513 h 2812935"/>
                  <a:gd name="connsiteX283" fmla="*/ 708188 w 1404720"/>
                  <a:gd name="connsiteY283" fmla="*/ 2486145 h 2812935"/>
                  <a:gd name="connsiteX284" fmla="*/ 667820 w 1404720"/>
                  <a:gd name="connsiteY284" fmla="*/ 2445777 h 2812935"/>
                  <a:gd name="connsiteX285" fmla="*/ 583384 w 1404720"/>
                  <a:gd name="connsiteY285" fmla="*/ 2445777 h 2812935"/>
                  <a:gd name="connsiteX286" fmla="*/ 543016 w 1404720"/>
                  <a:gd name="connsiteY286" fmla="*/ 2486145 h 2812935"/>
                  <a:gd name="connsiteX287" fmla="*/ 583384 w 1404720"/>
                  <a:gd name="connsiteY287" fmla="*/ 2526513 h 2812935"/>
                  <a:gd name="connsiteX288" fmla="*/ 623752 w 1404720"/>
                  <a:gd name="connsiteY288" fmla="*/ 2486145 h 2812935"/>
                  <a:gd name="connsiteX289" fmla="*/ 583384 w 1404720"/>
                  <a:gd name="connsiteY289" fmla="*/ 2445777 h 2812935"/>
                  <a:gd name="connsiteX290" fmla="*/ 498947 w 1404720"/>
                  <a:gd name="connsiteY290" fmla="*/ 2445777 h 2812935"/>
                  <a:gd name="connsiteX291" fmla="*/ 458579 w 1404720"/>
                  <a:gd name="connsiteY291" fmla="*/ 2486145 h 2812935"/>
                  <a:gd name="connsiteX292" fmla="*/ 498947 w 1404720"/>
                  <a:gd name="connsiteY292" fmla="*/ 2526513 h 2812935"/>
                  <a:gd name="connsiteX293" fmla="*/ 539315 w 1404720"/>
                  <a:gd name="connsiteY293" fmla="*/ 2486145 h 2812935"/>
                  <a:gd name="connsiteX294" fmla="*/ 498947 w 1404720"/>
                  <a:gd name="connsiteY294" fmla="*/ 2445777 h 2812935"/>
                  <a:gd name="connsiteX295" fmla="*/ 414511 w 1404720"/>
                  <a:gd name="connsiteY295" fmla="*/ 2445777 h 2812935"/>
                  <a:gd name="connsiteX296" fmla="*/ 374143 w 1404720"/>
                  <a:gd name="connsiteY296" fmla="*/ 2486145 h 2812935"/>
                  <a:gd name="connsiteX297" fmla="*/ 414511 w 1404720"/>
                  <a:gd name="connsiteY297" fmla="*/ 2526513 h 2812935"/>
                  <a:gd name="connsiteX298" fmla="*/ 454879 w 1404720"/>
                  <a:gd name="connsiteY298" fmla="*/ 2486145 h 2812935"/>
                  <a:gd name="connsiteX299" fmla="*/ 414511 w 1404720"/>
                  <a:gd name="connsiteY299" fmla="*/ 2445777 h 2812935"/>
                  <a:gd name="connsiteX300" fmla="*/ 330075 w 1404720"/>
                  <a:gd name="connsiteY300" fmla="*/ 2445777 h 2812935"/>
                  <a:gd name="connsiteX301" fmla="*/ 289707 w 1404720"/>
                  <a:gd name="connsiteY301" fmla="*/ 2486145 h 2812935"/>
                  <a:gd name="connsiteX302" fmla="*/ 330075 w 1404720"/>
                  <a:gd name="connsiteY302" fmla="*/ 2526513 h 2812935"/>
                  <a:gd name="connsiteX303" fmla="*/ 370443 w 1404720"/>
                  <a:gd name="connsiteY303" fmla="*/ 2486145 h 2812935"/>
                  <a:gd name="connsiteX304" fmla="*/ 330075 w 1404720"/>
                  <a:gd name="connsiteY304" fmla="*/ 2445777 h 2812935"/>
                  <a:gd name="connsiteX305" fmla="*/ 245639 w 1404720"/>
                  <a:gd name="connsiteY305" fmla="*/ 2445777 h 2812935"/>
                  <a:gd name="connsiteX306" fmla="*/ 205271 w 1404720"/>
                  <a:gd name="connsiteY306" fmla="*/ 2486145 h 2812935"/>
                  <a:gd name="connsiteX307" fmla="*/ 245639 w 1404720"/>
                  <a:gd name="connsiteY307" fmla="*/ 2526513 h 2812935"/>
                  <a:gd name="connsiteX308" fmla="*/ 286007 w 1404720"/>
                  <a:gd name="connsiteY308" fmla="*/ 2486145 h 2812935"/>
                  <a:gd name="connsiteX309" fmla="*/ 245639 w 1404720"/>
                  <a:gd name="connsiteY309" fmla="*/ 2445777 h 2812935"/>
                  <a:gd name="connsiteX310" fmla="*/ 161202 w 1404720"/>
                  <a:gd name="connsiteY310" fmla="*/ 2445777 h 2812935"/>
                  <a:gd name="connsiteX311" fmla="*/ 120834 w 1404720"/>
                  <a:gd name="connsiteY311" fmla="*/ 2486145 h 2812935"/>
                  <a:gd name="connsiteX312" fmla="*/ 161202 w 1404720"/>
                  <a:gd name="connsiteY312" fmla="*/ 2526513 h 2812935"/>
                  <a:gd name="connsiteX313" fmla="*/ 201570 w 1404720"/>
                  <a:gd name="connsiteY313" fmla="*/ 2486145 h 2812935"/>
                  <a:gd name="connsiteX314" fmla="*/ 161202 w 1404720"/>
                  <a:gd name="connsiteY314" fmla="*/ 2445777 h 2812935"/>
                  <a:gd name="connsiteX315" fmla="*/ 76766 w 1404720"/>
                  <a:gd name="connsiteY315" fmla="*/ 2445777 h 2812935"/>
                  <a:gd name="connsiteX316" fmla="*/ 36398 w 1404720"/>
                  <a:gd name="connsiteY316" fmla="*/ 2486145 h 2812935"/>
                  <a:gd name="connsiteX317" fmla="*/ 76766 w 1404720"/>
                  <a:gd name="connsiteY317" fmla="*/ 2526513 h 2812935"/>
                  <a:gd name="connsiteX318" fmla="*/ 117134 w 1404720"/>
                  <a:gd name="connsiteY318" fmla="*/ 2486145 h 2812935"/>
                  <a:gd name="connsiteX319" fmla="*/ 76766 w 1404720"/>
                  <a:gd name="connsiteY319" fmla="*/ 2445777 h 2812935"/>
                  <a:gd name="connsiteX320" fmla="*/ 1343312 w 1404720"/>
                  <a:gd name="connsiteY320" fmla="*/ 2359728 h 2812935"/>
                  <a:gd name="connsiteX321" fmla="*/ 1302944 w 1404720"/>
                  <a:gd name="connsiteY321" fmla="*/ 2400096 h 2812935"/>
                  <a:gd name="connsiteX322" fmla="*/ 1343312 w 1404720"/>
                  <a:gd name="connsiteY322" fmla="*/ 2440464 h 2812935"/>
                  <a:gd name="connsiteX323" fmla="*/ 1383680 w 1404720"/>
                  <a:gd name="connsiteY323" fmla="*/ 2400096 h 2812935"/>
                  <a:gd name="connsiteX324" fmla="*/ 1343312 w 1404720"/>
                  <a:gd name="connsiteY324" fmla="*/ 2359728 h 2812935"/>
                  <a:gd name="connsiteX325" fmla="*/ 1258874 w 1404720"/>
                  <a:gd name="connsiteY325" fmla="*/ 2359728 h 2812935"/>
                  <a:gd name="connsiteX326" fmla="*/ 1218506 w 1404720"/>
                  <a:gd name="connsiteY326" fmla="*/ 2400096 h 2812935"/>
                  <a:gd name="connsiteX327" fmla="*/ 1258874 w 1404720"/>
                  <a:gd name="connsiteY327" fmla="*/ 2440464 h 2812935"/>
                  <a:gd name="connsiteX328" fmla="*/ 1299242 w 1404720"/>
                  <a:gd name="connsiteY328" fmla="*/ 2400096 h 2812935"/>
                  <a:gd name="connsiteX329" fmla="*/ 1258874 w 1404720"/>
                  <a:gd name="connsiteY329" fmla="*/ 2359728 h 2812935"/>
                  <a:gd name="connsiteX330" fmla="*/ 1174438 w 1404720"/>
                  <a:gd name="connsiteY330" fmla="*/ 2359728 h 2812935"/>
                  <a:gd name="connsiteX331" fmla="*/ 1134070 w 1404720"/>
                  <a:gd name="connsiteY331" fmla="*/ 2400096 h 2812935"/>
                  <a:gd name="connsiteX332" fmla="*/ 1174438 w 1404720"/>
                  <a:gd name="connsiteY332" fmla="*/ 2440464 h 2812935"/>
                  <a:gd name="connsiteX333" fmla="*/ 1214806 w 1404720"/>
                  <a:gd name="connsiteY333" fmla="*/ 2400096 h 2812935"/>
                  <a:gd name="connsiteX334" fmla="*/ 1174438 w 1404720"/>
                  <a:gd name="connsiteY334" fmla="*/ 2359728 h 2812935"/>
                  <a:gd name="connsiteX335" fmla="*/ 1090002 w 1404720"/>
                  <a:gd name="connsiteY335" fmla="*/ 2359728 h 2812935"/>
                  <a:gd name="connsiteX336" fmla="*/ 1049634 w 1404720"/>
                  <a:gd name="connsiteY336" fmla="*/ 2400096 h 2812935"/>
                  <a:gd name="connsiteX337" fmla="*/ 1090002 w 1404720"/>
                  <a:gd name="connsiteY337" fmla="*/ 2440464 h 2812935"/>
                  <a:gd name="connsiteX338" fmla="*/ 1130370 w 1404720"/>
                  <a:gd name="connsiteY338" fmla="*/ 2400096 h 2812935"/>
                  <a:gd name="connsiteX339" fmla="*/ 1090002 w 1404720"/>
                  <a:gd name="connsiteY339" fmla="*/ 2359728 h 2812935"/>
                  <a:gd name="connsiteX340" fmla="*/ 1005565 w 1404720"/>
                  <a:gd name="connsiteY340" fmla="*/ 2359728 h 2812935"/>
                  <a:gd name="connsiteX341" fmla="*/ 965197 w 1404720"/>
                  <a:gd name="connsiteY341" fmla="*/ 2400096 h 2812935"/>
                  <a:gd name="connsiteX342" fmla="*/ 1005565 w 1404720"/>
                  <a:gd name="connsiteY342" fmla="*/ 2440464 h 2812935"/>
                  <a:gd name="connsiteX343" fmla="*/ 1045933 w 1404720"/>
                  <a:gd name="connsiteY343" fmla="*/ 2400096 h 2812935"/>
                  <a:gd name="connsiteX344" fmla="*/ 1005565 w 1404720"/>
                  <a:gd name="connsiteY344" fmla="*/ 2359728 h 2812935"/>
                  <a:gd name="connsiteX345" fmla="*/ 921129 w 1404720"/>
                  <a:gd name="connsiteY345" fmla="*/ 2359728 h 2812935"/>
                  <a:gd name="connsiteX346" fmla="*/ 880761 w 1404720"/>
                  <a:gd name="connsiteY346" fmla="*/ 2400096 h 2812935"/>
                  <a:gd name="connsiteX347" fmla="*/ 921129 w 1404720"/>
                  <a:gd name="connsiteY347" fmla="*/ 2440464 h 2812935"/>
                  <a:gd name="connsiteX348" fmla="*/ 961497 w 1404720"/>
                  <a:gd name="connsiteY348" fmla="*/ 2400096 h 2812935"/>
                  <a:gd name="connsiteX349" fmla="*/ 921129 w 1404720"/>
                  <a:gd name="connsiteY349" fmla="*/ 2359728 h 2812935"/>
                  <a:gd name="connsiteX350" fmla="*/ 836693 w 1404720"/>
                  <a:gd name="connsiteY350" fmla="*/ 2359728 h 2812935"/>
                  <a:gd name="connsiteX351" fmla="*/ 796325 w 1404720"/>
                  <a:gd name="connsiteY351" fmla="*/ 2400096 h 2812935"/>
                  <a:gd name="connsiteX352" fmla="*/ 836693 w 1404720"/>
                  <a:gd name="connsiteY352" fmla="*/ 2440464 h 2812935"/>
                  <a:gd name="connsiteX353" fmla="*/ 877061 w 1404720"/>
                  <a:gd name="connsiteY353" fmla="*/ 2400096 h 2812935"/>
                  <a:gd name="connsiteX354" fmla="*/ 836693 w 1404720"/>
                  <a:gd name="connsiteY354" fmla="*/ 2359728 h 2812935"/>
                  <a:gd name="connsiteX355" fmla="*/ 752256 w 1404720"/>
                  <a:gd name="connsiteY355" fmla="*/ 2359728 h 2812935"/>
                  <a:gd name="connsiteX356" fmla="*/ 711888 w 1404720"/>
                  <a:gd name="connsiteY356" fmla="*/ 2400096 h 2812935"/>
                  <a:gd name="connsiteX357" fmla="*/ 752256 w 1404720"/>
                  <a:gd name="connsiteY357" fmla="*/ 2440464 h 2812935"/>
                  <a:gd name="connsiteX358" fmla="*/ 792624 w 1404720"/>
                  <a:gd name="connsiteY358" fmla="*/ 2400096 h 2812935"/>
                  <a:gd name="connsiteX359" fmla="*/ 752256 w 1404720"/>
                  <a:gd name="connsiteY359" fmla="*/ 2359728 h 2812935"/>
                  <a:gd name="connsiteX360" fmla="*/ 667820 w 1404720"/>
                  <a:gd name="connsiteY360" fmla="*/ 2359728 h 2812935"/>
                  <a:gd name="connsiteX361" fmla="*/ 627452 w 1404720"/>
                  <a:gd name="connsiteY361" fmla="*/ 2400096 h 2812935"/>
                  <a:gd name="connsiteX362" fmla="*/ 667820 w 1404720"/>
                  <a:gd name="connsiteY362" fmla="*/ 2440464 h 2812935"/>
                  <a:gd name="connsiteX363" fmla="*/ 708188 w 1404720"/>
                  <a:gd name="connsiteY363" fmla="*/ 2400096 h 2812935"/>
                  <a:gd name="connsiteX364" fmla="*/ 667820 w 1404720"/>
                  <a:gd name="connsiteY364" fmla="*/ 2359728 h 2812935"/>
                  <a:gd name="connsiteX365" fmla="*/ 583384 w 1404720"/>
                  <a:gd name="connsiteY365" fmla="*/ 2359728 h 2812935"/>
                  <a:gd name="connsiteX366" fmla="*/ 543016 w 1404720"/>
                  <a:gd name="connsiteY366" fmla="*/ 2400096 h 2812935"/>
                  <a:gd name="connsiteX367" fmla="*/ 583384 w 1404720"/>
                  <a:gd name="connsiteY367" fmla="*/ 2440464 h 2812935"/>
                  <a:gd name="connsiteX368" fmla="*/ 623752 w 1404720"/>
                  <a:gd name="connsiteY368" fmla="*/ 2400096 h 2812935"/>
                  <a:gd name="connsiteX369" fmla="*/ 583384 w 1404720"/>
                  <a:gd name="connsiteY369" fmla="*/ 2359728 h 2812935"/>
                  <a:gd name="connsiteX370" fmla="*/ 498947 w 1404720"/>
                  <a:gd name="connsiteY370" fmla="*/ 2359728 h 2812935"/>
                  <a:gd name="connsiteX371" fmla="*/ 458579 w 1404720"/>
                  <a:gd name="connsiteY371" fmla="*/ 2400096 h 2812935"/>
                  <a:gd name="connsiteX372" fmla="*/ 498947 w 1404720"/>
                  <a:gd name="connsiteY372" fmla="*/ 2440464 h 2812935"/>
                  <a:gd name="connsiteX373" fmla="*/ 539315 w 1404720"/>
                  <a:gd name="connsiteY373" fmla="*/ 2400096 h 2812935"/>
                  <a:gd name="connsiteX374" fmla="*/ 498947 w 1404720"/>
                  <a:gd name="connsiteY374" fmla="*/ 2359728 h 2812935"/>
                  <a:gd name="connsiteX375" fmla="*/ 414511 w 1404720"/>
                  <a:gd name="connsiteY375" fmla="*/ 2359728 h 2812935"/>
                  <a:gd name="connsiteX376" fmla="*/ 374143 w 1404720"/>
                  <a:gd name="connsiteY376" fmla="*/ 2400096 h 2812935"/>
                  <a:gd name="connsiteX377" fmla="*/ 414511 w 1404720"/>
                  <a:gd name="connsiteY377" fmla="*/ 2440464 h 2812935"/>
                  <a:gd name="connsiteX378" fmla="*/ 454879 w 1404720"/>
                  <a:gd name="connsiteY378" fmla="*/ 2400096 h 2812935"/>
                  <a:gd name="connsiteX379" fmla="*/ 414511 w 1404720"/>
                  <a:gd name="connsiteY379" fmla="*/ 2359728 h 2812935"/>
                  <a:gd name="connsiteX380" fmla="*/ 330075 w 1404720"/>
                  <a:gd name="connsiteY380" fmla="*/ 2359728 h 2812935"/>
                  <a:gd name="connsiteX381" fmla="*/ 289707 w 1404720"/>
                  <a:gd name="connsiteY381" fmla="*/ 2400096 h 2812935"/>
                  <a:gd name="connsiteX382" fmla="*/ 330075 w 1404720"/>
                  <a:gd name="connsiteY382" fmla="*/ 2440464 h 2812935"/>
                  <a:gd name="connsiteX383" fmla="*/ 370443 w 1404720"/>
                  <a:gd name="connsiteY383" fmla="*/ 2400096 h 2812935"/>
                  <a:gd name="connsiteX384" fmla="*/ 330075 w 1404720"/>
                  <a:gd name="connsiteY384" fmla="*/ 2359728 h 2812935"/>
                  <a:gd name="connsiteX385" fmla="*/ 245639 w 1404720"/>
                  <a:gd name="connsiteY385" fmla="*/ 2359728 h 2812935"/>
                  <a:gd name="connsiteX386" fmla="*/ 205271 w 1404720"/>
                  <a:gd name="connsiteY386" fmla="*/ 2400096 h 2812935"/>
                  <a:gd name="connsiteX387" fmla="*/ 245639 w 1404720"/>
                  <a:gd name="connsiteY387" fmla="*/ 2440464 h 2812935"/>
                  <a:gd name="connsiteX388" fmla="*/ 286007 w 1404720"/>
                  <a:gd name="connsiteY388" fmla="*/ 2400096 h 2812935"/>
                  <a:gd name="connsiteX389" fmla="*/ 245639 w 1404720"/>
                  <a:gd name="connsiteY389" fmla="*/ 2359728 h 2812935"/>
                  <a:gd name="connsiteX390" fmla="*/ 161202 w 1404720"/>
                  <a:gd name="connsiteY390" fmla="*/ 2359728 h 2812935"/>
                  <a:gd name="connsiteX391" fmla="*/ 120834 w 1404720"/>
                  <a:gd name="connsiteY391" fmla="*/ 2400096 h 2812935"/>
                  <a:gd name="connsiteX392" fmla="*/ 161202 w 1404720"/>
                  <a:gd name="connsiteY392" fmla="*/ 2440464 h 2812935"/>
                  <a:gd name="connsiteX393" fmla="*/ 201570 w 1404720"/>
                  <a:gd name="connsiteY393" fmla="*/ 2400096 h 2812935"/>
                  <a:gd name="connsiteX394" fmla="*/ 161202 w 1404720"/>
                  <a:gd name="connsiteY394" fmla="*/ 2359728 h 2812935"/>
                  <a:gd name="connsiteX395" fmla="*/ 76766 w 1404720"/>
                  <a:gd name="connsiteY395" fmla="*/ 2359728 h 2812935"/>
                  <a:gd name="connsiteX396" fmla="*/ 36398 w 1404720"/>
                  <a:gd name="connsiteY396" fmla="*/ 2400096 h 2812935"/>
                  <a:gd name="connsiteX397" fmla="*/ 76766 w 1404720"/>
                  <a:gd name="connsiteY397" fmla="*/ 2440464 h 2812935"/>
                  <a:gd name="connsiteX398" fmla="*/ 117134 w 1404720"/>
                  <a:gd name="connsiteY398" fmla="*/ 2400096 h 2812935"/>
                  <a:gd name="connsiteX399" fmla="*/ 76766 w 1404720"/>
                  <a:gd name="connsiteY399" fmla="*/ 2359728 h 2812935"/>
                  <a:gd name="connsiteX400" fmla="*/ 1343312 w 1404720"/>
                  <a:gd name="connsiteY400" fmla="*/ 2273679 h 2812935"/>
                  <a:gd name="connsiteX401" fmla="*/ 1302944 w 1404720"/>
                  <a:gd name="connsiteY401" fmla="*/ 2314047 h 2812935"/>
                  <a:gd name="connsiteX402" fmla="*/ 1343312 w 1404720"/>
                  <a:gd name="connsiteY402" fmla="*/ 2354415 h 2812935"/>
                  <a:gd name="connsiteX403" fmla="*/ 1383680 w 1404720"/>
                  <a:gd name="connsiteY403" fmla="*/ 2314047 h 2812935"/>
                  <a:gd name="connsiteX404" fmla="*/ 1343312 w 1404720"/>
                  <a:gd name="connsiteY404" fmla="*/ 2273679 h 2812935"/>
                  <a:gd name="connsiteX405" fmla="*/ 1258874 w 1404720"/>
                  <a:gd name="connsiteY405" fmla="*/ 2273679 h 2812935"/>
                  <a:gd name="connsiteX406" fmla="*/ 1218506 w 1404720"/>
                  <a:gd name="connsiteY406" fmla="*/ 2314047 h 2812935"/>
                  <a:gd name="connsiteX407" fmla="*/ 1258874 w 1404720"/>
                  <a:gd name="connsiteY407" fmla="*/ 2354415 h 2812935"/>
                  <a:gd name="connsiteX408" fmla="*/ 1299242 w 1404720"/>
                  <a:gd name="connsiteY408" fmla="*/ 2314047 h 2812935"/>
                  <a:gd name="connsiteX409" fmla="*/ 1258874 w 1404720"/>
                  <a:gd name="connsiteY409" fmla="*/ 2273679 h 2812935"/>
                  <a:gd name="connsiteX410" fmla="*/ 1174438 w 1404720"/>
                  <a:gd name="connsiteY410" fmla="*/ 2273679 h 2812935"/>
                  <a:gd name="connsiteX411" fmla="*/ 1134070 w 1404720"/>
                  <a:gd name="connsiteY411" fmla="*/ 2314047 h 2812935"/>
                  <a:gd name="connsiteX412" fmla="*/ 1174438 w 1404720"/>
                  <a:gd name="connsiteY412" fmla="*/ 2354415 h 2812935"/>
                  <a:gd name="connsiteX413" fmla="*/ 1214806 w 1404720"/>
                  <a:gd name="connsiteY413" fmla="*/ 2314047 h 2812935"/>
                  <a:gd name="connsiteX414" fmla="*/ 1174438 w 1404720"/>
                  <a:gd name="connsiteY414" fmla="*/ 2273679 h 2812935"/>
                  <a:gd name="connsiteX415" fmla="*/ 1090002 w 1404720"/>
                  <a:gd name="connsiteY415" fmla="*/ 2273679 h 2812935"/>
                  <a:gd name="connsiteX416" fmla="*/ 1049634 w 1404720"/>
                  <a:gd name="connsiteY416" fmla="*/ 2314047 h 2812935"/>
                  <a:gd name="connsiteX417" fmla="*/ 1090002 w 1404720"/>
                  <a:gd name="connsiteY417" fmla="*/ 2354415 h 2812935"/>
                  <a:gd name="connsiteX418" fmla="*/ 1130370 w 1404720"/>
                  <a:gd name="connsiteY418" fmla="*/ 2314047 h 2812935"/>
                  <a:gd name="connsiteX419" fmla="*/ 1090002 w 1404720"/>
                  <a:gd name="connsiteY419" fmla="*/ 2273679 h 2812935"/>
                  <a:gd name="connsiteX420" fmla="*/ 1005565 w 1404720"/>
                  <a:gd name="connsiteY420" fmla="*/ 2273679 h 2812935"/>
                  <a:gd name="connsiteX421" fmla="*/ 965197 w 1404720"/>
                  <a:gd name="connsiteY421" fmla="*/ 2314047 h 2812935"/>
                  <a:gd name="connsiteX422" fmla="*/ 1005565 w 1404720"/>
                  <a:gd name="connsiteY422" fmla="*/ 2354415 h 2812935"/>
                  <a:gd name="connsiteX423" fmla="*/ 1045933 w 1404720"/>
                  <a:gd name="connsiteY423" fmla="*/ 2314047 h 2812935"/>
                  <a:gd name="connsiteX424" fmla="*/ 1005565 w 1404720"/>
                  <a:gd name="connsiteY424" fmla="*/ 2273679 h 2812935"/>
                  <a:gd name="connsiteX425" fmla="*/ 921129 w 1404720"/>
                  <a:gd name="connsiteY425" fmla="*/ 2273679 h 2812935"/>
                  <a:gd name="connsiteX426" fmla="*/ 880761 w 1404720"/>
                  <a:gd name="connsiteY426" fmla="*/ 2314047 h 2812935"/>
                  <a:gd name="connsiteX427" fmla="*/ 921129 w 1404720"/>
                  <a:gd name="connsiteY427" fmla="*/ 2354415 h 2812935"/>
                  <a:gd name="connsiteX428" fmla="*/ 961497 w 1404720"/>
                  <a:gd name="connsiteY428" fmla="*/ 2314047 h 2812935"/>
                  <a:gd name="connsiteX429" fmla="*/ 921129 w 1404720"/>
                  <a:gd name="connsiteY429" fmla="*/ 2273679 h 2812935"/>
                  <a:gd name="connsiteX430" fmla="*/ 836693 w 1404720"/>
                  <a:gd name="connsiteY430" fmla="*/ 2273679 h 2812935"/>
                  <a:gd name="connsiteX431" fmla="*/ 796325 w 1404720"/>
                  <a:gd name="connsiteY431" fmla="*/ 2314047 h 2812935"/>
                  <a:gd name="connsiteX432" fmla="*/ 836693 w 1404720"/>
                  <a:gd name="connsiteY432" fmla="*/ 2354415 h 2812935"/>
                  <a:gd name="connsiteX433" fmla="*/ 877061 w 1404720"/>
                  <a:gd name="connsiteY433" fmla="*/ 2314047 h 2812935"/>
                  <a:gd name="connsiteX434" fmla="*/ 836693 w 1404720"/>
                  <a:gd name="connsiteY434" fmla="*/ 2273679 h 2812935"/>
                  <a:gd name="connsiteX435" fmla="*/ 752256 w 1404720"/>
                  <a:gd name="connsiteY435" fmla="*/ 2273679 h 2812935"/>
                  <a:gd name="connsiteX436" fmla="*/ 711888 w 1404720"/>
                  <a:gd name="connsiteY436" fmla="*/ 2314047 h 2812935"/>
                  <a:gd name="connsiteX437" fmla="*/ 752256 w 1404720"/>
                  <a:gd name="connsiteY437" fmla="*/ 2354415 h 2812935"/>
                  <a:gd name="connsiteX438" fmla="*/ 792624 w 1404720"/>
                  <a:gd name="connsiteY438" fmla="*/ 2314047 h 2812935"/>
                  <a:gd name="connsiteX439" fmla="*/ 752256 w 1404720"/>
                  <a:gd name="connsiteY439" fmla="*/ 2273679 h 2812935"/>
                  <a:gd name="connsiteX440" fmla="*/ 667820 w 1404720"/>
                  <a:gd name="connsiteY440" fmla="*/ 2273679 h 2812935"/>
                  <a:gd name="connsiteX441" fmla="*/ 627452 w 1404720"/>
                  <a:gd name="connsiteY441" fmla="*/ 2314047 h 2812935"/>
                  <a:gd name="connsiteX442" fmla="*/ 667820 w 1404720"/>
                  <a:gd name="connsiteY442" fmla="*/ 2354415 h 2812935"/>
                  <a:gd name="connsiteX443" fmla="*/ 708188 w 1404720"/>
                  <a:gd name="connsiteY443" fmla="*/ 2314047 h 2812935"/>
                  <a:gd name="connsiteX444" fmla="*/ 667820 w 1404720"/>
                  <a:gd name="connsiteY444" fmla="*/ 2273679 h 2812935"/>
                  <a:gd name="connsiteX445" fmla="*/ 583384 w 1404720"/>
                  <a:gd name="connsiteY445" fmla="*/ 2273679 h 2812935"/>
                  <a:gd name="connsiteX446" fmla="*/ 543016 w 1404720"/>
                  <a:gd name="connsiteY446" fmla="*/ 2314047 h 2812935"/>
                  <a:gd name="connsiteX447" fmla="*/ 583384 w 1404720"/>
                  <a:gd name="connsiteY447" fmla="*/ 2354415 h 2812935"/>
                  <a:gd name="connsiteX448" fmla="*/ 623752 w 1404720"/>
                  <a:gd name="connsiteY448" fmla="*/ 2314047 h 2812935"/>
                  <a:gd name="connsiteX449" fmla="*/ 583384 w 1404720"/>
                  <a:gd name="connsiteY449" fmla="*/ 2273679 h 2812935"/>
                  <a:gd name="connsiteX450" fmla="*/ 498947 w 1404720"/>
                  <a:gd name="connsiteY450" fmla="*/ 2273679 h 2812935"/>
                  <a:gd name="connsiteX451" fmla="*/ 458579 w 1404720"/>
                  <a:gd name="connsiteY451" fmla="*/ 2314047 h 2812935"/>
                  <a:gd name="connsiteX452" fmla="*/ 498947 w 1404720"/>
                  <a:gd name="connsiteY452" fmla="*/ 2354415 h 2812935"/>
                  <a:gd name="connsiteX453" fmla="*/ 539315 w 1404720"/>
                  <a:gd name="connsiteY453" fmla="*/ 2314047 h 2812935"/>
                  <a:gd name="connsiteX454" fmla="*/ 498947 w 1404720"/>
                  <a:gd name="connsiteY454" fmla="*/ 2273679 h 2812935"/>
                  <a:gd name="connsiteX455" fmla="*/ 414511 w 1404720"/>
                  <a:gd name="connsiteY455" fmla="*/ 2273679 h 2812935"/>
                  <a:gd name="connsiteX456" fmla="*/ 374143 w 1404720"/>
                  <a:gd name="connsiteY456" fmla="*/ 2314047 h 2812935"/>
                  <a:gd name="connsiteX457" fmla="*/ 414511 w 1404720"/>
                  <a:gd name="connsiteY457" fmla="*/ 2354415 h 2812935"/>
                  <a:gd name="connsiteX458" fmla="*/ 454879 w 1404720"/>
                  <a:gd name="connsiteY458" fmla="*/ 2314047 h 2812935"/>
                  <a:gd name="connsiteX459" fmla="*/ 414511 w 1404720"/>
                  <a:gd name="connsiteY459" fmla="*/ 2273679 h 2812935"/>
                  <a:gd name="connsiteX460" fmla="*/ 330075 w 1404720"/>
                  <a:gd name="connsiteY460" fmla="*/ 2273679 h 2812935"/>
                  <a:gd name="connsiteX461" fmla="*/ 289707 w 1404720"/>
                  <a:gd name="connsiteY461" fmla="*/ 2314047 h 2812935"/>
                  <a:gd name="connsiteX462" fmla="*/ 330075 w 1404720"/>
                  <a:gd name="connsiteY462" fmla="*/ 2354415 h 2812935"/>
                  <a:gd name="connsiteX463" fmla="*/ 370443 w 1404720"/>
                  <a:gd name="connsiteY463" fmla="*/ 2314047 h 2812935"/>
                  <a:gd name="connsiteX464" fmla="*/ 330075 w 1404720"/>
                  <a:gd name="connsiteY464" fmla="*/ 2273679 h 2812935"/>
                  <a:gd name="connsiteX465" fmla="*/ 245639 w 1404720"/>
                  <a:gd name="connsiteY465" fmla="*/ 2273679 h 2812935"/>
                  <a:gd name="connsiteX466" fmla="*/ 205271 w 1404720"/>
                  <a:gd name="connsiteY466" fmla="*/ 2314047 h 2812935"/>
                  <a:gd name="connsiteX467" fmla="*/ 245639 w 1404720"/>
                  <a:gd name="connsiteY467" fmla="*/ 2354415 h 2812935"/>
                  <a:gd name="connsiteX468" fmla="*/ 286007 w 1404720"/>
                  <a:gd name="connsiteY468" fmla="*/ 2314047 h 2812935"/>
                  <a:gd name="connsiteX469" fmla="*/ 245639 w 1404720"/>
                  <a:gd name="connsiteY469" fmla="*/ 2273679 h 2812935"/>
                  <a:gd name="connsiteX470" fmla="*/ 161202 w 1404720"/>
                  <a:gd name="connsiteY470" fmla="*/ 2273679 h 2812935"/>
                  <a:gd name="connsiteX471" fmla="*/ 120834 w 1404720"/>
                  <a:gd name="connsiteY471" fmla="*/ 2314047 h 2812935"/>
                  <a:gd name="connsiteX472" fmla="*/ 161202 w 1404720"/>
                  <a:gd name="connsiteY472" fmla="*/ 2354415 h 2812935"/>
                  <a:gd name="connsiteX473" fmla="*/ 201570 w 1404720"/>
                  <a:gd name="connsiteY473" fmla="*/ 2314047 h 2812935"/>
                  <a:gd name="connsiteX474" fmla="*/ 161202 w 1404720"/>
                  <a:gd name="connsiteY474" fmla="*/ 2273679 h 2812935"/>
                  <a:gd name="connsiteX475" fmla="*/ 76766 w 1404720"/>
                  <a:gd name="connsiteY475" fmla="*/ 2273679 h 2812935"/>
                  <a:gd name="connsiteX476" fmla="*/ 36398 w 1404720"/>
                  <a:gd name="connsiteY476" fmla="*/ 2314047 h 2812935"/>
                  <a:gd name="connsiteX477" fmla="*/ 76766 w 1404720"/>
                  <a:gd name="connsiteY477" fmla="*/ 2354415 h 2812935"/>
                  <a:gd name="connsiteX478" fmla="*/ 117134 w 1404720"/>
                  <a:gd name="connsiteY478" fmla="*/ 2314047 h 2812935"/>
                  <a:gd name="connsiteX479" fmla="*/ 76766 w 1404720"/>
                  <a:gd name="connsiteY479" fmla="*/ 2273679 h 2812935"/>
                  <a:gd name="connsiteX480" fmla="*/ 1343312 w 1404720"/>
                  <a:gd name="connsiteY480" fmla="*/ 2187630 h 2812935"/>
                  <a:gd name="connsiteX481" fmla="*/ 1302944 w 1404720"/>
                  <a:gd name="connsiteY481" fmla="*/ 2227998 h 2812935"/>
                  <a:gd name="connsiteX482" fmla="*/ 1343312 w 1404720"/>
                  <a:gd name="connsiteY482" fmla="*/ 2268366 h 2812935"/>
                  <a:gd name="connsiteX483" fmla="*/ 1383680 w 1404720"/>
                  <a:gd name="connsiteY483" fmla="*/ 2227998 h 2812935"/>
                  <a:gd name="connsiteX484" fmla="*/ 1343312 w 1404720"/>
                  <a:gd name="connsiteY484" fmla="*/ 2187630 h 2812935"/>
                  <a:gd name="connsiteX485" fmla="*/ 1258874 w 1404720"/>
                  <a:gd name="connsiteY485" fmla="*/ 2187630 h 2812935"/>
                  <a:gd name="connsiteX486" fmla="*/ 1218506 w 1404720"/>
                  <a:gd name="connsiteY486" fmla="*/ 2227998 h 2812935"/>
                  <a:gd name="connsiteX487" fmla="*/ 1258874 w 1404720"/>
                  <a:gd name="connsiteY487" fmla="*/ 2268366 h 2812935"/>
                  <a:gd name="connsiteX488" fmla="*/ 1299242 w 1404720"/>
                  <a:gd name="connsiteY488" fmla="*/ 2227998 h 2812935"/>
                  <a:gd name="connsiteX489" fmla="*/ 1258874 w 1404720"/>
                  <a:gd name="connsiteY489" fmla="*/ 2187630 h 2812935"/>
                  <a:gd name="connsiteX490" fmla="*/ 1174438 w 1404720"/>
                  <a:gd name="connsiteY490" fmla="*/ 2187630 h 2812935"/>
                  <a:gd name="connsiteX491" fmla="*/ 1134070 w 1404720"/>
                  <a:gd name="connsiteY491" fmla="*/ 2227998 h 2812935"/>
                  <a:gd name="connsiteX492" fmla="*/ 1174438 w 1404720"/>
                  <a:gd name="connsiteY492" fmla="*/ 2268366 h 2812935"/>
                  <a:gd name="connsiteX493" fmla="*/ 1214806 w 1404720"/>
                  <a:gd name="connsiteY493" fmla="*/ 2227998 h 2812935"/>
                  <a:gd name="connsiteX494" fmla="*/ 1174438 w 1404720"/>
                  <a:gd name="connsiteY494" fmla="*/ 2187630 h 2812935"/>
                  <a:gd name="connsiteX495" fmla="*/ 1090002 w 1404720"/>
                  <a:gd name="connsiteY495" fmla="*/ 2187630 h 2812935"/>
                  <a:gd name="connsiteX496" fmla="*/ 1049634 w 1404720"/>
                  <a:gd name="connsiteY496" fmla="*/ 2227998 h 2812935"/>
                  <a:gd name="connsiteX497" fmla="*/ 1090002 w 1404720"/>
                  <a:gd name="connsiteY497" fmla="*/ 2268366 h 2812935"/>
                  <a:gd name="connsiteX498" fmla="*/ 1130370 w 1404720"/>
                  <a:gd name="connsiteY498" fmla="*/ 2227998 h 2812935"/>
                  <a:gd name="connsiteX499" fmla="*/ 1090002 w 1404720"/>
                  <a:gd name="connsiteY499" fmla="*/ 2187630 h 2812935"/>
                  <a:gd name="connsiteX500" fmla="*/ 1005565 w 1404720"/>
                  <a:gd name="connsiteY500" fmla="*/ 2187630 h 2812935"/>
                  <a:gd name="connsiteX501" fmla="*/ 965197 w 1404720"/>
                  <a:gd name="connsiteY501" fmla="*/ 2227998 h 2812935"/>
                  <a:gd name="connsiteX502" fmla="*/ 1005565 w 1404720"/>
                  <a:gd name="connsiteY502" fmla="*/ 2268366 h 2812935"/>
                  <a:gd name="connsiteX503" fmla="*/ 1045933 w 1404720"/>
                  <a:gd name="connsiteY503" fmla="*/ 2227998 h 2812935"/>
                  <a:gd name="connsiteX504" fmla="*/ 1005565 w 1404720"/>
                  <a:gd name="connsiteY504" fmla="*/ 2187630 h 2812935"/>
                  <a:gd name="connsiteX505" fmla="*/ 921129 w 1404720"/>
                  <a:gd name="connsiteY505" fmla="*/ 2187630 h 2812935"/>
                  <a:gd name="connsiteX506" fmla="*/ 880761 w 1404720"/>
                  <a:gd name="connsiteY506" fmla="*/ 2227998 h 2812935"/>
                  <a:gd name="connsiteX507" fmla="*/ 921129 w 1404720"/>
                  <a:gd name="connsiteY507" fmla="*/ 2268366 h 2812935"/>
                  <a:gd name="connsiteX508" fmla="*/ 961497 w 1404720"/>
                  <a:gd name="connsiteY508" fmla="*/ 2227998 h 2812935"/>
                  <a:gd name="connsiteX509" fmla="*/ 921129 w 1404720"/>
                  <a:gd name="connsiteY509" fmla="*/ 2187630 h 2812935"/>
                  <a:gd name="connsiteX510" fmla="*/ 836693 w 1404720"/>
                  <a:gd name="connsiteY510" fmla="*/ 2187630 h 2812935"/>
                  <a:gd name="connsiteX511" fmla="*/ 796325 w 1404720"/>
                  <a:gd name="connsiteY511" fmla="*/ 2227998 h 2812935"/>
                  <a:gd name="connsiteX512" fmla="*/ 836693 w 1404720"/>
                  <a:gd name="connsiteY512" fmla="*/ 2268366 h 2812935"/>
                  <a:gd name="connsiteX513" fmla="*/ 877061 w 1404720"/>
                  <a:gd name="connsiteY513" fmla="*/ 2227998 h 2812935"/>
                  <a:gd name="connsiteX514" fmla="*/ 836693 w 1404720"/>
                  <a:gd name="connsiteY514" fmla="*/ 2187630 h 2812935"/>
                  <a:gd name="connsiteX515" fmla="*/ 752256 w 1404720"/>
                  <a:gd name="connsiteY515" fmla="*/ 2187630 h 2812935"/>
                  <a:gd name="connsiteX516" fmla="*/ 711888 w 1404720"/>
                  <a:gd name="connsiteY516" fmla="*/ 2227998 h 2812935"/>
                  <a:gd name="connsiteX517" fmla="*/ 752256 w 1404720"/>
                  <a:gd name="connsiteY517" fmla="*/ 2268366 h 2812935"/>
                  <a:gd name="connsiteX518" fmla="*/ 792624 w 1404720"/>
                  <a:gd name="connsiteY518" fmla="*/ 2227998 h 2812935"/>
                  <a:gd name="connsiteX519" fmla="*/ 752256 w 1404720"/>
                  <a:gd name="connsiteY519" fmla="*/ 2187630 h 2812935"/>
                  <a:gd name="connsiteX520" fmla="*/ 667820 w 1404720"/>
                  <a:gd name="connsiteY520" fmla="*/ 2187630 h 2812935"/>
                  <a:gd name="connsiteX521" fmla="*/ 627452 w 1404720"/>
                  <a:gd name="connsiteY521" fmla="*/ 2227998 h 2812935"/>
                  <a:gd name="connsiteX522" fmla="*/ 667820 w 1404720"/>
                  <a:gd name="connsiteY522" fmla="*/ 2268366 h 2812935"/>
                  <a:gd name="connsiteX523" fmla="*/ 708188 w 1404720"/>
                  <a:gd name="connsiteY523" fmla="*/ 2227998 h 2812935"/>
                  <a:gd name="connsiteX524" fmla="*/ 667820 w 1404720"/>
                  <a:gd name="connsiteY524" fmla="*/ 2187630 h 2812935"/>
                  <a:gd name="connsiteX525" fmla="*/ 583384 w 1404720"/>
                  <a:gd name="connsiteY525" fmla="*/ 2187630 h 2812935"/>
                  <a:gd name="connsiteX526" fmla="*/ 543016 w 1404720"/>
                  <a:gd name="connsiteY526" fmla="*/ 2227998 h 2812935"/>
                  <a:gd name="connsiteX527" fmla="*/ 583384 w 1404720"/>
                  <a:gd name="connsiteY527" fmla="*/ 2268366 h 2812935"/>
                  <a:gd name="connsiteX528" fmla="*/ 623752 w 1404720"/>
                  <a:gd name="connsiteY528" fmla="*/ 2227998 h 2812935"/>
                  <a:gd name="connsiteX529" fmla="*/ 583384 w 1404720"/>
                  <a:gd name="connsiteY529" fmla="*/ 2187630 h 2812935"/>
                  <a:gd name="connsiteX530" fmla="*/ 498947 w 1404720"/>
                  <a:gd name="connsiteY530" fmla="*/ 2187630 h 2812935"/>
                  <a:gd name="connsiteX531" fmla="*/ 458579 w 1404720"/>
                  <a:gd name="connsiteY531" fmla="*/ 2227998 h 2812935"/>
                  <a:gd name="connsiteX532" fmla="*/ 498947 w 1404720"/>
                  <a:gd name="connsiteY532" fmla="*/ 2268366 h 2812935"/>
                  <a:gd name="connsiteX533" fmla="*/ 539315 w 1404720"/>
                  <a:gd name="connsiteY533" fmla="*/ 2227998 h 2812935"/>
                  <a:gd name="connsiteX534" fmla="*/ 498947 w 1404720"/>
                  <a:gd name="connsiteY534" fmla="*/ 2187630 h 2812935"/>
                  <a:gd name="connsiteX535" fmla="*/ 414511 w 1404720"/>
                  <a:gd name="connsiteY535" fmla="*/ 2187630 h 2812935"/>
                  <a:gd name="connsiteX536" fmla="*/ 374143 w 1404720"/>
                  <a:gd name="connsiteY536" fmla="*/ 2227998 h 2812935"/>
                  <a:gd name="connsiteX537" fmla="*/ 414511 w 1404720"/>
                  <a:gd name="connsiteY537" fmla="*/ 2268366 h 2812935"/>
                  <a:gd name="connsiteX538" fmla="*/ 454879 w 1404720"/>
                  <a:gd name="connsiteY538" fmla="*/ 2227998 h 2812935"/>
                  <a:gd name="connsiteX539" fmla="*/ 414511 w 1404720"/>
                  <a:gd name="connsiteY539" fmla="*/ 2187630 h 2812935"/>
                  <a:gd name="connsiteX540" fmla="*/ 330075 w 1404720"/>
                  <a:gd name="connsiteY540" fmla="*/ 2187630 h 2812935"/>
                  <a:gd name="connsiteX541" fmla="*/ 289707 w 1404720"/>
                  <a:gd name="connsiteY541" fmla="*/ 2227998 h 2812935"/>
                  <a:gd name="connsiteX542" fmla="*/ 330075 w 1404720"/>
                  <a:gd name="connsiteY542" fmla="*/ 2268366 h 2812935"/>
                  <a:gd name="connsiteX543" fmla="*/ 370443 w 1404720"/>
                  <a:gd name="connsiteY543" fmla="*/ 2227998 h 2812935"/>
                  <a:gd name="connsiteX544" fmla="*/ 330075 w 1404720"/>
                  <a:gd name="connsiteY544" fmla="*/ 2187630 h 2812935"/>
                  <a:gd name="connsiteX545" fmla="*/ 245639 w 1404720"/>
                  <a:gd name="connsiteY545" fmla="*/ 2187630 h 2812935"/>
                  <a:gd name="connsiteX546" fmla="*/ 205271 w 1404720"/>
                  <a:gd name="connsiteY546" fmla="*/ 2227998 h 2812935"/>
                  <a:gd name="connsiteX547" fmla="*/ 245639 w 1404720"/>
                  <a:gd name="connsiteY547" fmla="*/ 2268366 h 2812935"/>
                  <a:gd name="connsiteX548" fmla="*/ 286007 w 1404720"/>
                  <a:gd name="connsiteY548" fmla="*/ 2227998 h 2812935"/>
                  <a:gd name="connsiteX549" fmla="*/ 245639 w 1404720"/>
                  <a:gd name="connsiteY549" fmla="*/ 2187630 h 2812935"/>
                  <a:gd name="connsiteX550" fmla="*/ 161202 w 1404720"/>
                  <a:gd name="connsiteY550" fmla="*/ 2187630 h 2812935"/>
                  <a:gd name="connsiteX551" fmla="*/ 120834 w 1404720"/>
                  <a:gd name="connsiteY551" fmla="*/ 2227998 h 2812935"/>
                  <a:gd name="connsiteX552" fmla="*/ 161202 w 1404720"/>
                  <a:gd name="connsiteY552" fmla="*/ 2268366 h 2812935"/>
                  <a:gd name="connsiteX553" fmla="*/ 201570 w 1404720"/>
                  <a:gd name="connsiteY553" fmla="*/ 2227998 h 2812935"/>
                  <a:gd name="connsiteX554" fmla="*/ 161202 w 1404720"/>
                  <a:gd name="connsiteY554" fmla="*/ 2187630 h 2812935"/>
                  <a:gd name="connsiteX555" fmla="*/ 76766 w 1404720"/>
                  <a:gd name="connsiteY555" fmla="*/ 2187630 h 2812935"/>
                  <a:gd name="connsiteX556" fmla="*/ 36398 w 1404720"/>
                  <a:gd name="connsiteY556" fmla="*/ 2227998 h 2812935"/>
                  <a:gd name="connsiteX557" fmla="*/ 76766 w 1404720"/>
                  <a:gd name="connsiteY557" fmla="*/ 2268366 h 2812935"/>
                  <a:gd name="connsiteX558" fmla="*/ 117134 w 1404720"/>
                  <a:gd name="connsiteY558" fmla="*/ 2227998 h 2812935"/>
                  <a:gd name="connsiteX559" fmla="*/ 76766 w 1404720"/>
                  <a:gd name="connsiteY559" fmla="*/ 2187630 h 2812935"/>
                  <a:gd name="connsiteX560" fmla="*/ 1343312 w 1404720"/>
                  <a:gd name="connsiteY560" fmla="*/ 2101580 h 2812935"/>
                  <a:gd name="connsiteX561" fmla="*/ 1302944 w 1404720"/>
                  <a:gd name="connsiteY561" fmla="*/ 2141948 h 2812935"/>
                  <a:gd name="connsiteX562" fmla="*/ 1343312 w 1404720"/>
                  <a:gd name="connsiteY562" fmla="*/ 2182316 h 2812935"/>
                  <a:gd name="connsiteX563" fmla="*/ 1383680 w 1404720"/>
                  <a:gd name="connsiteY563" fmla="*/ 2141948 h 2812935"/>
                  <a:gd name="connsiteX564" fmla="*/ 1343312 w 1404720"/>
                  <a:gd name="connsiteY564" fmla="*/ 2101580 h 2812935"/>
                  <a:gd name="connsiteX565" fmla="*/ 1258874 w 1404720"/>
                  <a:gd name="connsiteY565" fmla="*/ 2101580 h 2812935"/>
                  <a:gd name="connsiteX566" fmla="*/ 1218506 w 1404720"/>
                  <a:gd name="connsiteY566" fmla="*/ 2141948 h 2812935"/>
                  <a:gd name="connsiteX567" fmla="*/ 1258874 w 1404720"/>
                  <a:gd name="connsiteY567" fmla="*/ 2182316 h 2812935"/>
                  <a:gd name="connsiteX568" fmla="*/ 1299242 w 1404720"/>
                  <a:gd name="connsiteY568" fmla="*/ 2141948 h 2812935"/>
                  <a:gd name="connsiteX569" fmla="*/ 1258874 w 1404720"/>
                  <a:gd name="connsiteY569" fmla="*/ 2101580 h 2812935"/>
                  <a:gd name="connsiteX570" fmla="*/ 1174438 w 1404720"/>
                  <a:gd name="connsiteY570" fmla="*/ 2101580 h 2812935"/>
                  <a:gd name="connsiteX571" fmla="*/ 1134070 w 1404720"/>
                  <a:gd name="connsiteY571" fmla="*/ 2141948 h 2812935"/>
                  <a:gd name="connsiteX572" fmla="*/ 1174438 w 1404720"/>
                  <a:gd name="connsiteY572" fmla="*/ 2182316 h 2812935"/>
                  <a:gd name="connsiteX573" fmla="*/ 1214806 w 1404720"/>
                  <a:gd name="connsiteY573" fmla="*/ 2141948 h 2812935"/>
                  <a:gd name="connsiteX574" fmla="*/ 1174438 w 1404720"/>
                  <a:gd name="connsiteY574" fmla="*/ 2101580 h 2812935"/>
                  <a:gd name="connsiteX575" fmla="*/ 1090002 w 1404720"/>
                  <a:gd name="connsiteY575" fmla="*/ 2101580 h 2812935"/>
                  <a:gd name="connsiteX576" fmla="*/ 1049634 w 1404720"/>
                  <a:gd name="connsiteY576" fmla="*/ 2141948 h 2812935"/>
                  <a:gd name="connsiteX577" fmla="*/ 1090002 w 1404720"/>
                  <a:gd name="connsiteY577" fmla="*/ 2182316 h 2812935"/>
                  <a:gd name="connsiteX578" fmla="*/ 1130370 w 1404720"/>
                  <a:gd name="connsiteY578" fmla="*/ 2141948 h 2812935"/>
                  <a:gd name="connsiteX579" fmla="*/ 1090002 w 1404720"/>
                  <a:gd name="connsiteY579" fmla="*/ 2101580 h 2812935"/>
                  <a:gd name="connsiteX580" fmla="*/ 1005565 w 1404720"/>
                  <a:gd name="connsiteY580" fmla="*/ 2101580 h 2812935"/>
                  <a:gd name="connsiteX581" fmla="*/ 965197 w 1404720"/>
                  <a:gd name="connsiteY581" fmla="*/ 2141948 h 2812935"/>
                  <a:gd name="connsiteX582" fmla="*/ 1005565 w 1404720"/>
                  <a:gd name="connsiteY582" fmla="*/ 2182316 h 2812935"/>
                  <a:gd name="connsiteX583" fmla="*/ 1045933 w 1404720"/>
                  <a:gd name="connsiteY583" fmla="*/ 2141948 h 2812935"/>
                  <a:gd name="connsiteX584" fmla="*/ 1005565 w 1404720"/>
                  <a:gd name="connsiteY584" fmla="*/ 2101580 h 2812935"/>
                  <a:gd name="connsiteX585" fmla="*/ 921129 w 1404720"/>
                  <a:gd name="connsiteY585" fmla="*/ 2101580 h 2812935"/>
                  <a:gd name="connsiteX586" fmla="*/ 880761 w 1404720"/>
                  <a:gd name="connsiteY586" fmla="*/ 2141948 h 2812935"/>
                  <a:gd name="connsiteX587" fmla="*/ 921129 w 1404720"/>
                  <a:gd name="connsiteY587" fmla="*/ 2182316 h 2812935"/>
                  <a:gd name="connsiteX588" fmla="*/ 961497 w 1404720"/>
                  <a:gd name="connsiteY588" fmla="*/ 2141948 h 2812935"/>
                  <a:gd name="connsiteX589" fmla="*/ 921129 w 1404720"/>
                  <a:gd name="connsiteY589" fmla="*/ 2101580 h 2812935"/>
                  <a:gd name="connsiteX590" fmla="*/ 836693 w 1404720"/>
                  <a:gd name="connsiteY590" fmla="*/ 2101580 h 2812935"/>
                  <a:gd name="connsiteX591" fmla="*/ 796325 w 1404720"/>
                  <a:gd name="connsiteY591" fmla="*/ 2141948 h 2812935"/>
                  <a:gd name="connsiteX592" fmla="*/ 836693 w 1404720"/>
                  <a:gd name="connsiteY592" fmla="*/ 2182316 h 2812935"/>
                  <a:gd name="connsiteX593" fmla="*/ 877061 w 1404720"/>
                  <a:gd name="connsiteY593" fmla="*/ 2141948 h 2812935"/>
                  <a:gd name="connsiteX594" fmla="*/ 836693 w 1404720"/>
                  <a:gd name="connsiteY594" fmla="*/ 2101580 h 2812935"/>
                  <a:gd name="connsiteX595" fmla="*/ 752256 w 1404720"/>
                  <a:gd name="connsiteY595" fmla="*/ 2101580 h 2812935"/>
                  <a:gd name="connsiteX596" fmla="*/ 711888 w 1404720"/>
                  <a:gd name="connsiteY596" fmla="*/ 2141948 h 2812935"/>
                  <a:gd name="connsiteX597" fmla="*/ 752256 w 1404720"/>
                  <a:gd name="connsiteY597" fmla="*/ 2182316 h 2812935"/>
                  <a:gd name="connsiteX598" fmla="*/ 792624 w 1404720"/>
                  <a:gd name="connsiteY598" fmla="*/ 2141948 h 2812935"/>
                  <a:gd name="connsiteX599" fmla="*/ 752256 w 1404720"/>
                  <a:gd name="connsiteY599" fmla="*/ 2101580 h 2812935"/>
                  <a:gd name="connsiteX600" fmla="*/ 667820 w 1404720"/>
                  <a:gd name="connsiteY600" fmla="*/ 2101580 h 2812935"/>
                  <a:gd name="connsiteX601" fmla="*/ 627452 w 1404720"/>
                  <a:gd name="connsiteY601" fmla="*/ 2141948 h 2812935"/>
                  <a:gd name="connsiteX602" fmla="*/ 667820 w 1404720"/>
                  <a:gd name="connsiteY602" fmla="*/ 2182316 h 2812935"/>
                  <a:gd name="connsiteX603" fmla="*/ 708188 w 1404720"/>
                  <a:gd name="connsiteY603" fmla="*/ 2141948 h 2812935"/>
                  <a:gd name="connsiteX604" fmla="*/ 667820 w 1404720"/>
                  <a:gd name="connsiteY604" fmla="*/ 2101580 h 2812935"/>
                  <a:gd name="connsiteX605" fmla="*/ 583384 w 1404720"/>
                  <a:gd name="connsiteY605" fmla="*/ 2101580 h 2812935"/>
                  <a:gd name="connsiteX606" fmla="*/ 543016 w 1404720"/>
                  <a:gd name="connsiteY606" fmla="*/ 2141948 h 2812935"/>
                  <a:gd name="connsiteX607" fmla="*/ 583384 w 1404720"/>
                  <a:gd name="connsiteY607" fmla="*/ 2182316 h 2812935"/>
                  <a:gd name="connsiteX608" fmla="*/ 623752 w 1404720"/>
                  <a:gd name="connsiteY608" fmla="*/ 2141948 h 2812935"/>
                  <a:gd name="connsiteX609" fmla="*/ 583384 w 1404720"/>
                  <a:gd name="connsiteY609" fmla="*/ 2101580 h 2812935"/>
                  <a:gd name="connsiteX610" fmla="*/ 498947 w 1404720"/>
                  <a:gd name="connsiteY610" fmla="*/ 2101580 h 2812935"/>
                  <a:gd name="connsiteX611" fmla="*/ 458579 w 1404720"/>
                  <a:gd name="connsiteY611" fmla="*/ 2141948 h 2812935"/>
                  <a:gd name="connsiteX612" fmla="*/ 498947 w 1404720"/>
                  <a:gd name="connsiteY612" fmla="*/ 2182316 h 2812935"/>
                  <a:gd name="connsiteX613" fmla="*/ 539315 w 1404720"/>
                  <a:gd name="connsiteY613" fmla="*/ 2141948 h 2812935"/>
                  <a:gd name="connsiteX614" fmla="*/ 498947 w 1404720"/>
                  <a:gd name="connsiteY614" fmla="*/ 2101580 h 2812935"/>
                  <a:gd name="connsiteX615" fmla="*/ 414511 w 1404720"/>
                  <a:gd name="connsiteY615" fmla="*/ 2101580 h 2812935"/>
                  <a:gd name="connsiteX616" fmla="*/ 374143 w 1404720"/>
                  <a:gd name="connsiteY616" fmla="*/ 2141948 h 2812935"/>
                  <a:gd name="connsiteX617" fmla="*/ 414511 w 1404720"/>
                  <a:gd name="connsiteY617" fmla="*/ 2182316 h 2812935"/>
                  <a:gd name="connsiteX618" fmla="*/ 454879 w 1404720"/>
                  <a:gd name="connsiteY618" fmla="*/ 2141948 h 2812935"/>
                  <a:gd name="connsiteX619" fmla="*/ 414511 w 1404720"/>
                  <a:gd name="connsiteY619" fmla="*/ 2101580 h 2812935"/>
                  <a:gd name="connsiteX620" fmla="*/ 330075 w 1404720"/>
                  <a:gd name="connsiteY620" fmla="*/ 2101580 h 2812935"/>
                  <a:gd name="connsiteX621" fmla="*/ 289707 w 1404720"/>
                  <a:gd name="connsiteY621" fmla="*/ 2141948 h 2812935"/>
                  <a:gd name="connsiteX622" fmla="*/ 330075 w 1404720"/>
                  <a:gd name="connsiteY622" fmla="*/ 2182316 h 2812935"/>
                  <a:gd name="connsiteX623" fmla="*/ 370443 w 1404720"/>
                  <a:gd name="connsiteY623" fmla="*/ 2141948 h 2812935"/>
                  <a:gd name="connsiteX624" fmla="*/ 330075 w 1404720"/>
                  <a:gd name="connsiteY624" fmla="*/ 2101580 h 2812935"/>
                  <a:gd name="connsiteX625" fmla="*/ 245639 w 1404720"/>
                  <a:gd name="connsiteY625" fmla="*/ 2101580 h 2812935"/>
                  <a:gd name="connsiteX626" fmla="*/ 205271 w 1404720"/>
                  <a:gd name="connsiteY626" fmla="*/ 2141948 h 2812935"/>
                  <a:gd name="connsiteX627" fmla="*/ 245639 w 1404720"/>
                  <a:gd name="connsiteY627" fmla="*/ 2182316 h 2812935"/>
                  <a:gd name="connsiteX628" fmla="*/ 286007 w 1404720"/>
                  <a:gd name="connsiteY628" fmla="*/ 2141948 h 2812935"/>
                  <a:gd name="connsiteX629" fmla="*/ 245639 w 1404720"/>
                  <a:gd name="connsiteY629" fmla="*/ 2101580 h 2812935"/>
                  <a:gd name="connsiteX630" fmla="*/ 161202 w 1404720"/>
                  <a:gd name="connsiteY630" fmla="*/ 2101580 h 2812935"/>
                  <a:gd name="connsiteX631" fmla="*/ 120834 w 1404720"/>
                  <a:gd name="connsiteY631" fmla="*/ 2141948 h 2812935"/>
                  <a:gd name="connsiteX632" fmla="*/ 161202 w 1404720"/>
                  <a:gd name="connsiteY632" fmla="*/ 2182316 h 2812935"/>
                  <a:gd name="connsiteX633" fmla="*/ 201570 w 1404720"/>
                  <a:gd name="connsiteY633" fmla="*/ 2141948 h 2812935"/>
                  <a:gd name="connsiteX634" fmla="*/ 161202 w 1404720"/>
                  <a:gd name="connsiteY634" fmla="*/ 2101580 h 2812935"/>
                  <a:gd name="connsiteX635" fmla="*/ 76766 w 1404720"/>
                  <a:gd name="connsiteY635" fmla="*/ 2101580 h 2812935"/>
                  <a:gd name="connsiteX636" fmla="*/ 36398 w 1404720"/>
                  <a:gd name="connsiteY636" fmla="*/ 2141948 h 2812935"/>
                  <a:gd name="connsiteX637" fmla="*/ 76766 w 1404720"/>
                  <a:gd name="connsiteY637" fmla="*/ 2182316 h 2812935"/>
                  <a:gd name="connsiteX638" fmla="*/ 117134 w 1404720"/>
                  <a:gd name="connsiteY638" fmla="*/ 2141948 h 2812935"/>
                  <a:gd name="connsiteX639" fmla="*/ 76766 w 1404720"/>
                  <a:gd name="connsiteY639" fmla="*/ 2101580 h 2812935"/>
                  <a:gd name="connsiteX640" fmla="*/ 1343312 w 1404720"/>
                  <a:gd name="connsiteY640" fmla="*/ 2015531 h 2812935"/>
                  <a:gd name="connsiteX641" fmla="*/ 1302944 w 1404720"/>
                  <a:gd name="connsiteY641" fmla="*/ 2055899 h 2812935"/>
                  <a:gd name="connsiteX642" fmla="*/ 1343312 w 1404720"/>
                  <a:gd name="connsiteY642" fmla="*/ 2096267 h 2812935"/>
                  <a:gd name="connsiteX643" fmla="*/ 1383680 w 1404720"/>
                  <a:gd name="connsiteY643" fmla="*/ 2055899 h 2812935"/>
                  <a:gd name="connsiteX644" fmla="*/ 1343312 w 1404720"/>
                  <a:gd name="connsiteY644" fmla="*/ 2015531 h 2812935"/>
                  <a:gd name="connsiteX645" fmla="*/ 1258874 w 1404720"/>
                  <a:gd name="connsiteY645" fmla="*/ 2015531 h 2812935"/>
                  <a:gd name="connsiteX646" fmla="*/ 1218506 w 1404720"/>
                  <a:gd name="connsiteY646" fmla="*/ 2055899 h 2812935"/>
                  <a:gd name="connsiteX647" fmla="*/ 1258874 w 1404720"/>
                  <a:gd name="connsiteY647" fmla="*/ 2096267 h 2812935"/>
                  <a:gd name="connsiteX648" fmla="*/ 1299242 w 1404720"/>
                  <a:gd name="connsiteY648" fmla="*/ 2055899 h 2812935"/>
                  <a:gd name="connsiteX649" fmla="*/ 1258874 w 1404720"/>
                  <a:gd name="connsiteY649" fmla="*/ 2015531 h 2812935"/>
                  <a:gd name="connsiteX650" fmla="*/ 1174438 w 1404720"/>
                  <a:gd name="connsiteY650" fmla="*/ 2015531 h 2812935"/>
                  <a:gd name="connsiteX651" fmla="*/ 1134070 w 1404720"/>
                  <a:gd name="connsiteY651" fmla="*/ 2055899 h 2812935"/>
                  <a:gd name="connsiteX652" fmla="*/ 1174438 w 1404720"/>
                  <a:gd name="connsiteY652" fmla="*/ 2096267 h 2812935"/>
                  <a:gd name="connsiteX653" fmla="*/ 1214806 w 1404720"/>
                  <a:gd name="connsiteY653" fmla="*/ 2055899 h 2812935"/>
                  <a:gd name="connsiteX654" fmla="*/ 1174438 w 1404720"/>
                  <a:gd name="connsiteY654" fmla="*/ 2015531 h 2812935"/>
                  <a:gd name="connsiteX655" fmla="*/ 1090002 w 1404720"/>
                  <a:gd name="connsiteY655" fmla="*/ 2015531 h 2812935"/>
                  <a:gd name="connsiteX656" fmla="*/ 1049634 w 1404720"/>
                  <a:gd name="connsiteY656" fmla="*/ 2055899 h 2812935"/>
                  <a:gd name="connsiteX657" fmla="*/ 1090002 w 1404720"/>
                  <a:gd name="connsiteY657" fmla="*/ 2096267 h 2812935"/>
                  <a:gd name="connsiteX658" fmla="*/ 1130370 w 1404720"/>
                  <a:gd name="connsiteY658" fmla="*/ 2055899 h 2812935"/>
                  <a:gd name="connsiteX659" fmla="*/ 1090002 w 1404720"/>
                  <a:gd name="connsiteY659" fmla="*/ 2015531 h 2812935"/>
                  <a:gd name="connsiteX660" fmla="*/ 1005565 w 1404720"/>
                  <a:gd name="connsiteY660" fmla="*/ 2015531 h 2812935"/>
                  <a:gd name="connsiteX661" fmla="*/ 965197 w 1404720"/>
                  <a:gd name="connsiteY661" fmla="*/ 2055899 h 2812935"/>
                  <a:gd name="connsiteX662" fmla="*/ 1005565 w 1404720"/>
                  <a:gd name="connsiteY662" fmla="*/ 2096267 h 2812935"/>
                  <a:gd name="connsiteX663" fmla="*/ 1045933 w 1404720"/>
                  <a:gd name="connsiteY663" fmla="*/ 2055899 h 2812935"/>
                  <a:gd name="connsiteX664" fmla="*/ 1005565 w 1404720"/>
                  <a:gd name="connsiteY664" fmla="*/ 2015531 h 2812935"/>
                  <a:gd name="connsiteX665" fmla="*/ 921129 w 1404720"/>
                  <a:gd name="connsiteY665" fmla="*/ 2015531 h 2812935"/>
                  <a:gd name="connsiteX666" fmla="*/ 880761 w 1404720"/>
                  <a:gd name="connsiteY666" fmla="*/ 2055899 h 2812935"/>
                  <a:gd name="connsiteX667" fmla="*/ 921129 w 1404720"/>
                  <a:gd name="connsiteY667" fmla="*/ 2096267 h 2812935"/>
                  <a:gd name="connsiteX668" fmla="*/ 961497 w 1404720"/>
                  <a:gd name="connsiteY668" fmla="*/ 2055899 h 2812935"/>
                  <a:gd name="connsiteX669" fmla="*/ 921129 w 1404720"/>
                  <a:gd name="connsiteY669" fmla="*/ 2015531 h 2812935"/>
                  <a:gd name="connsiteX670" fmla="*/ 836693 w 1404720"/>
                  <a:gd name="connsiteY670" fmla="*/ 2015531 h 2812935"/>
                  <a:gd name="connsiteX671" fmla="*/ 796325 w 1404720"/>
                  <a:gd name="connsiteY671" fmla="*/ 2055899 h 2812935"/>
                  <a:gd name="connsiteX672" fmla="*/ 836693 w 1404720"/>
                  <a:gd name="connsiteY672" fmla="*/ 2096267 h 2812935"/>
                  <a:gd name="connsiteX673" fmla="*/ 877061 w 1404720"/>
                  <a:gd name="connsiteY673" fmla="*/ 2055899 h 2812935"/>
                  <a:gd name="connsiteX674" fmla="*/ 836693 w 1404720"/>
                  <a:gd name="connsiteY674" fmla="*/ 2015531 h 2812935"/>
                  <a:gd name="connsiteX675" fmla="*/ 752256 w 1404720"/>
                  <a:gd name="connsiteY675" fmla="*/ 2015531 h 2812935"/>
                  <a:gd name="connsiteX676" fmla="*/ 711888 w 1404720"/>
                  <a:gd name="connsiteY676" fmla="*/ 2055899 h 2812935"/>
                  <a:gd name="connsiteX677" fmla="*/ 752256 w 1404720"/>
                  <a:gd name="connsiteY677" fmla="*/ 2096267 h 2812935"/>
                  <a:gd name="connsiteX678" fmla="*/ 792624 w 1404720"/>
                  <a:gd name="connsiteY678" fmla="*/ 2055899 h 2812935"/>
                  <a:gd name="connsiteX679" fmla="*/ 752256 w 1404720"/>
                  <a:gd name="connsiteY679" fmla="*/ 2015531 h 2812935"/>
                  <a:gd name="connsiteX680" fmla="*/ 667820 w 1404720"/>
                  <a:gd name="connsiteY680" fmla="*/ 2015531 h 2812935"/>
                  <a:gd name="connsiteX681" fmla="*/ 627452 w 1404720"/>
                  <a:gd name="connsiteY681" fmla="*/ 2055899 h 2812935"/>
                  <a:gd name="connsiteX682" fmla="*/ 667820 w 1404720"/>
                  <a:gd name="connsiteY682" fmla="*/ 2096267 h 2812935"/>
                  <a:gd name="connsiteX683" fmla="*/ 708188 w 1404720"/>
                  <a:gd name="connsiteY683" fmla="*/ 2055899 h 2812935"/>
                  <a:gd name="connsiteX684" fmla="*/ 667820 w 1404720"/>
                  <a:gd name="connsiteY684" fmla="*/ 2015531 h 2812935"/>
                  <a:gd name="connsiteX685" fmla="*/ 583384 w 1404720"/>
                  <a:gd name="connsiteY685" fmla="*/ 2015531 h 2812935"/>
                  <a:gd name="connsiteX686" fmla="*/ 543016 w 1404720"/>
                  <a:gd name="connsiteY686" fmla="*/ 2055899 h 2812935"/>
                  <a:gd name="connsiteX687" fmla="*/ 583384 w 1404720"/>
                  <a:gd name="connsiteY687" fmla="*/ 2096267 h 2812935"/>
                  <a:gd name="connsiteX688" fmla="*/ 623752 w 1404720"/>
                  <a:gd name="connsiteY688" fmla="*/ 2055899 h 2812935"/>
                  <a:gd name="connsiteX689" fmla="*/ 583384 w 1404720"/>
                  <a:gd name="connsiteY689" fmla="*/ 2015531 h 2812935"/>
                  <a:gd name="connsiteX690" fmla="*/ 498947 w 1404720"/>
                  <a:gd name="connsiteY690" fmla="*/ 2015531 h 2812935"/>
                  <a:gd name="connsiteX691" fmla="*/ 458579 w 1404720"/>
                  <a:gd name="connsiteY691" fmla="*/ 2055899 h 2812935"/>
                  <a:gd name="connsiteX692" fmla="*/ 498947 w 1404720"/>
                  <a:gd name="connsiteY692" fmla="*/ 2096267 h 2812935"/>
                  <a:gd name="connsiteX693" fmla="*/ 539315 w 1404720"/>
                  <a:gd name="connsiteY693" fmla="*/ 2055899 h 2812935"/>
                  <a:gd name="connsiteX694" fmla="*/ 498947 w 1404720"/>
                  <a:gd name="connsiteY694" fmla="*/ 2015531 h 2812935"/>
                  <a:gd name="connsiteX695" fmla="*/ 414511 w 1404720"/>
                  <a:gd name="connsiteY695" fmla="*/ 2015531 h 2812935"/>
                  <a:gd name="connsiteX696" fmla="*/ 374143 w 1404720"/>
                  <a:gd name="connsiteY696" fmla="*/ 2055899 h 2812935"/>
                  <a:gd name="connsiteX697" fmla="*/ 414511 w 1404720"/>
                  <a:gd name="connsiteY697" fmla="*/ 2096267 h 2812935"/>
                  <a:gd name="connsiteX698" fmla="*/ 454879 w 1404720"/>
                  <a:gd name="connsiteY698" fmla="*/ 2055899 h 2812935"/>
                  <a:gd name="connsiteX699" fmla="*/ 414511 w 1404720"/>
                  <a:gd name="connsiteY699" fmla="*/ 2015531 h 2812935"/>
                  <a:gd name="connsiteX700" fmla="*/ 330075 w 1404720"/>
                  <a:gd name="connsiteY700" fmla="*/ 2015531 h 2812935"/>
                  <a:gd name="connsiteX701" fmla="*/ 289707 w 1404720"/>
                  <a:gd name="connsiteY701" fmla="*/ 2055899 h 2812935"/>
                  <a:gd name="connsiteX702" fmla="*/ 330075 w 1404720"/>
                  <a:gd name="connsiteY702" fmla="*/ 2096267 h 2812935"/>
                  <a:gd name="connsiteX703" fmla="*/ 370443 w 1404720"/>
                  <a:gd name="connsiteY703" fmla="*/ 2055899 h 2812935"/>
                  <a:gd name="connsiteX704" fmla="*/ 330075 w 1404720"/>
                  <a:gd name="connsiteY704" fmla="*/ 2015531 h 2812935"/>
                  <a:gd name="connsiteX705" fmla="*/ 245639 w 1404720"/>
                  <a:gd name="connsiteY705" fmla="*/ 2015531 h 2812935"/>
                  <a:gd name="connsiteX706" fmla="*/ 205271 w 1404720"/>
                  <a:gd name="connsiteY706" fmla="*/ 2055899 h 2812935"/>
                  <a:gd name="connsiteX707" fmla="*/ 245639 w 1404720"/>
                  <a:gd name="connsiteY707" fmla="*/ 2096267 h 2812935"/>
                  <a:gd name="connsiteX708" fmla="*/ 286007 w 1404720"/>
                  <a:gd name="connsiteY708" fmla="*/ 2055899 h 2812935"/>
                  <a:gd name="connsiteX709" fmla="*/ 245639 w 1404720"/>
                  <a:gd name="connsiteY709" fmla="*/ 2015531 h 2812935"/>
                  <a:gd name="connsiteX710" fmla="*/ 161202 w 1404720"/>
                  <a:gd name="connsiteY710" fmla="*/ 2015531 h 2812935"/>
                  <a:gd name="connsiteX711" fmla="*/ 120834 w 1404720"/>
                  <a:gd name="connsiteY711" fmla="*/ 2055899 h 2812935"/>
                  <a:gd name="connsiteX712" fmla="*/ 161202 w 1404720"/>
                  <a:gd name="connsiteY712" fmla="*/ 2096267 h 2812935"/>
                  <a:gd name="connsiteX713" fmla="*/ 201570 w 1404720"/>
                  <a:gd name="connsiteY713" fmla="*/ 2055899 h 2812935"/>
                  <a:gd name="connsiteX714" fmla="*/ 161202 w 1404720"/>
                  <a:gd name="connsiteY714" fmla="*/ 2015531 h 2812935"/>
                  <a:gd name="connsiteX715" fmla="*/ 76766 w 1404720"/>
                  <a:gd name="connsiteY715" fmla="*/ 2015531 h 2812935"/>
                  <a:gd name="connsiteX716" fmla="*/ 36398 w 1404720"/>
                  <a:gd name="connsiteY716" fmla="*/ 2055899 h 2812935"/>
                  <a:gd name="connsiteX717" fmla="*/ 76766 w 1404720"/>
                  <a:gd name="connsiteY717" fmla="*/ 2096267 h 2812935"/>
                  <a:gd name="connsiteX718" fmla="*/ 117134 w 1404720"/>
                  <a:gd name="connsiteY718" fmla="*/ 2055899 h 2812935"/>
                  <a:gd name="connsiteX719" fmla="*/ 76766 w 1404720"/>
                  <a:gd name="connsiteY719" fmla="*/ 2015531 h 2812935"/>
                  <a:gd name="connsiteX720" fmla="*/ 1343312 w 1404720"/>
                  <a:gd name="connsiteY720" fmla="*/ 1929482 h 2812935"/>
                  <a:gd name="connsiteX721" fmla="*/ 1302944 w 1404720"/>
                  <a:gd name="connsiteY721" fmla="*/ 1969850 h 2812935"/>
                  <a:gd name="connsiteX722" fmla="*/ 1343312 w 1404720"/>
                  <a:gd name="connsiteY722" fmla="*/ 2010218 h 2812935"/>
                  <a:gd name="connsiteX723" fmla="*/ 1383680 w 1404720"/>
                  <a:gd name="connsiteY723" fmla="*/ 1969850 h 2812935"/>
                  <a:gd name="connsiteX724" fmla="*/ 1343312 w 1404720"/>
                  <a:gd name="connsiteY724" fmla="*/ 1929482 h 2812935"/>
                  <a:gd name="connsiteX725" fmla="*/ 1258874 w 1404720"/>
                  <a:gd name="connsiteY725" fmla="*/ 1929482 h 2812935"/>
                  <a:gd name="connsiteX726" fmla="*/ 1218506 w 1404720"/>
                  <a:gd name="connsiteY726" fmla="*/ 1969850 h 2812935"/>
                  <a:gd name="connsiteX727" fmla="*/ 1258874 w 1404720"/>
                  <a:gd name="connsiteY727" fmla="*/ 2010218 h 2812935"/>
                  <a:gd name="connsiteX728" fmla="*/ 1299242 w 1404720"/>
                  <a:gd name="connsiteY728" fmla="*/ 1969850 h 2812935"/>
                  <a:gd name="connsiteX729" fmla="*/ 1258874 w 1404720"/>
                  <a:gd name="connsiteY729" fmla="*/ 1929482 h 2812935"/>
                  <a:gd name="connsiteX730" fmla="*/ 1174438 w 1404720"/>
                  <a:gd name="connsiteY730" fmla="*/ 1929482 h 2812935"/>
                  <a:gd name="connsiteX731" fmla="*/ 1134070 w 1404720"/>
                  <a:gd name="connsiteY731" fmla="*/ 1969850 h 2812935"/>
                  <a:gd name="connsiteX732" fmla="*/ 1174438 w 1404720"/>
                  <a:gd name="connsiteY732" fmla="*/ 2010218 h 2812935"/>
                  <a:gd name="connsiteX733" fmla="*/ 1214806 w 1404720"/>
                  <a:gd name="connsiteY733" fmla="*/ 1969850 h 2812935"/>
                  <a:gd name="connsiteX734" fmla="*/ 1174438 w 1404720"/>
                  <a:gd name="connsiteY734" fmla="*/ 1929482 h 2812935"/>
                  <a:gd name="connsiteX735" fmla="*/ 1090002 w 1404720"/>
                  <a:gd name="connsiteY735" fmla="*/ 1929482 h 2812935"/>
                  <a:gd name="connsiteX736" fmla="*/ 1049634 w 1404720"/>
                  <a:gd name="connsiteY736" fmla="*/ 1969850 h 2812935"/>
                  <a:gd name="connsiteX737" fmla="*/ 1090002 w 1404720"/>
                  <a:gd name="connsiteY737" fmla="*/ 2010218 h 2812935"/>
                  <a:gd name="connsiteX738" fmla="*/ 1130370 w 1404720"/>
                  <a:gd name="connsiteY738" fmla="*/ 1969850 h 2812935"/>
                  <a:gd name="connsiteX739" fmla="*/ 1090002 w 1404720"/>
                  <a:gd name="connsiteY739" fmla="*/ 1929482 h 2812935"/>
                  <a:gd name="connsiteX740" fmla="*/ 1005565 w 1404720"/>
                  <a:gd name="connsiteY740" fmla="*/ 1929482 h 2812935"/>
                  <a:gd name="connsiteX741" fmla="*/ 965197 w 1404720"/>
                  <a:gd name="connsiteY741" fmla="*/ 1969850 h 2812935"/>
                  <a:gd name="connsiteX742" fmla="*/ 1005565 w 1404720"/>
                  <a:gd name="connsiteY742" fmla="*/ 2010218 h 2812935"/>
                  <a:gd name="connsiteX743" fmla="*/ 1045933 w 1404720"/>
                  <a:gd name="connsiteY743" fmla="*/ 1969850 h 2812935"/>
                  <a:gd name="connsiteX744" fmla="*/ 1005565 w 1404720"/>
                  <a:gd name="connsiteY744" fmla="*/ 1929482 h 2812935"/>
                  <a:gd name="connsiteX745" fmla="*/ 921129 w 1404720"/>
                  <a:gd name="connsiteY745" fmla="*/ 1929482 h 2812935"/>
                  <a:gd name="connsiteX746" fmla="*/ 880761 w 1404720"/>
                  <a:gd name="connsiteY746" fmla="*/ 1969850 h 2812935"/>
                  <a:gd name="connsiteX747" fmla="*/ 921129 w 1404720"/>
                  <a:gd name="connsiteY747" fmla="*/ 2010218 h 2812935"/>
                  <a:gd name="connsiteX748" fmla="*/ 961497 w 1404720"/>
                  <a:gd name="connsiteY748" fmla="*/ 1969850 h 2812935"/>
                  <a:gd name="connsiteX749" fmla="*/ 921129 w 1404720"/>
                  <a:gd name="connsiteY749" fmla="*/ 1929482 h 2812935"/>
                  <a:gd name="connsiteX750" fmla="*/ 836693 w 1404720"/>
                  <a:gd name="connsiteY750" fmla="*/ 1929482 h 2812935"/>
                  <a:gd name="connsiteX751" fmla="*/ 796325 w 1404720"/>
                  <a:gd name="connsiteY751" fmla="*/ 1969850 h 2812935"/>
                  <a:gd name="connsiteX752" fmla="*/ 836693 w 1404720"/>
                  <a:gd name="connsiteY752" fmla="*/ 2010218 h 2812935"/>
                  <a:gd name="connsiteX753" fmla="*/ 877061 w 1404720"/>
                  <a:gd name="connsiteY753" fmla="*/ 1969850 h 2812935"/>
                  <a:gd name="connsiteX754" fmla="*/ 836693 w 1404720"/>
                  <a:gd name="connsiteY754" fmla="*/ 1929482 h 2812935"/>
                  <a:gd name="connsiteX755" fmla="*/ 752256 w 1404720"/>
                  <a:gd name="connsiteY755" fmla="*/ 1929482 h 2812935"/>
                  <a:gd name="connsiteX756" fmla="*/ 711888 w 1404720"/>
                  <a:gd name="connsiteY756" fmla="*/ 1969850 h 2812935"/>
                  <a:gd name="connsiteX757" fmla="*/ 752256 w 1404720"/>
                  <a:gd name="connsiteY757" fmla="*/ 2010218 h 2812935"/>
                  <a:gd name="connsiteX758" fmla="*/ 792624 w 1404720"/>
                  <a:gd name="connsiteY758" fmla="*/ 1969850 h 2812935"/>
                  <a:gd name="connsiteX759" fmla="*/ 752256 w 1404720"/>
                  <a:gd name="connsiteY759" fmla="*/ 1929482 h 2812935"/>
                  <a:gd name="connsiteX760" fmla="*/ 667820 w 1404720"/>
                  <a:gd name="connsiteY760" fmla="*/ 1929482 h 2812935"/>
                  <a:gd name="connsiteX761" fmla="*/ 627452 w 1404720"/>
                  <a:gd name="connsiteY761" fmla="*/ 1969850 h 2812935"/>
                  <a:gd name="connsiteX762" fmla="*/ 667820 w 1404720"/>
                  <a:gd name="connsiteY762" fmla="*/ 2010218 h 2812935"/>
                  <a:gd name="connsiteX763" fmla="*/ 708188 w 1404720"/>
                  <a:gd name="connsiteY763" fmla="*/ 1969850 h 2812935"/>
                  <a:gd name="connsiteX764" fmla="*/ 667820 w 1404720"/>
                  <a:gd name="connsiteY764" fmla="*/ 1929482 h 2812935"/>
                  <a:gd name="connsiteX765" fmla="*/ 583384 w 1404720"/>
                  <a:gd name="connsiteY765" fmla="*/ 1929482 h 2812935"/>
                  <a:gd name="connsiteX766" fmla="*/ 543016 w 1404720"/>
                  <a:gd name="connsiteY766" fmla="*/ 1969850 h 2812935"/>
                  <a:gd name="connsiteX767" fmla="*/ 583384 w 1404720"/>
                  <a:gd name="connsiteY767" fmla="*/ 2010218 h 2812935"/>
                  <a:gd name="connsiteX768" fmla="*/ 623752 w 1404720"/>
                  <a:gd name="connsiteY768" fmla="*/ 1969850 h 2812935"/>
                  <a:gd name="connsiteX769" fmla="*/ 583384 w 1404720"/>
                  <a:gd name="connsiteY769" fmla="*/ 1929482 h 2812935"/>
                  <a:gd name="connsiteX770" fmla="*/ 498947 w 1404720"/>
                  <a:gd name="connsiteY770" fmla="*/ 1929482 h 2812935"/>
                  <a:gd name="connsiteX771" fmla="*/ 458579 w 1404720"/>
                  <a:gd name="connsiteY771" fmla="*/ 1969850 h 2812935"/>
                  <a:gd name="connsiteX772" fmla="*/ 498947 w 1404720"/>
                  <a:gd name="connsiteY772" fmla="*/ 2010218 h 2812935"/>
                  <a:gd name="connsiteX773" fmla="*/ 539315 w 1404720"/>
                  <a:gd name="connsiteY773" fmla="*/ 1969850 h 2812935"/>
                  <a:gd name="connsiteX774" fmla="*/ 498947 w 1404720"/>
                  <a:gd name="connsiteY774" fmla="*/ 1929482 h 2812935"/>
                  <a:gd name="connsiteX775" fmla="*/ 414511 w 1404720"/>
                  <a:gd name="connsiteY775" fmla="*/ 1929482 h 2812935"/>
                  <a:gd name="connsiteX776" fmla="*/ 374143 w 1404720"/>
                  <a:gd name="connsiteY776" fmla="*/ 1969850 h 2812935"/>
                  <a:gd name="connsiteX777" fmla="*/ 414511 w 1404720"/>
                  <a:gd name="connsiteY777" fmla="*/ 2010218 h 2812935"/>
                  <a:gd name="connsiteX778" fmla="*/ 454879 w 1404720"/>
                  <a:gd name="connsiteY778" fmla="*/ 1969850 h 2812935"/>
                  <a:gd name="connsiteX779" fmla="*/ 414511 w 1404720"/>
                  <a:gd name="connsiteY779" fmla="*/ 1929482 h 2812935"/>
                  <a:gd name="connsiteX780" fmla="*/ 330075 w 1404720"/>
                  <a:gd name="connsiteY780" fmla="*/ 1929482 h 2812935"/>
                  <a:gd name="connsiteX781" fmla="*/ 289707 w 1404720"/>
                  <a:gd name="connsiteY781" fmla="*/ 1969850 h 2812935"/>
                  <a:gd name="connsiteX782" fmla="*/ 330075 w 1404720"/>
                  <a:gd name="connsiteY782" fmla="*/ 2010218 h 2812935"/>
                  <a:gd name="connsiteX783" fmla="*/ 370443 w 1404720"/>
                  <a:gd name="connsiteY783" fmla="*/ 1969850 h 2812935"/>
                  <a:gd name="connsiteX784" fmla="*/ 330075 w 1404720"/>
                  <a:gd name="connsiteY784" fmla="*/ 1929482 h 2812935"/>
                  <a:gd name="connsiteX785" fmla="*/ 245639 w 1404720"/>
                  <a:gd name="connsiteY785" fmla="*/ 1929482 h 2812935"/>
                  <a:gd name="connsiteX786" fmla="*/ 205271 w 1404720"/>
                  <a:gd name="connsiteY786" fmla="*/ 1969850 h 2812935"/>
                  <a:gd name="connsiteX787" fmla="*/ 245639 w 1404720"/>
                  <a:gd name="connsiteY787" fmla="*/ 2010218 h 2812935"/>
                  <a:gd name="connsiteX788" fmla="*/ 286007 w 1404720"/>
                  <a:gd name="connsiteY788" fmla="*/ 1969850 h 2812935"/>
                  <a:gd name="connsiteX789" fmla="*/ 245639 w 1404720"/>
                  <a:gd name="connsiteY789" fmla="*/ 1929482 h 2812935"/>
                  <a:gd name="connsiteX790" fmla="*/ 161202 w 1404720"/>
                  <a:gd name="connsiteY790" fmla="*/ 1929482 h 2812935"/>
                  <a:gd name="connsiteX791" fmla="*/ 120834 w 1404720"/>
                  <a:gd name="connsiteY791" fmla="*/ 1969850 h 2812935"/>
                  <a:gd name="connsiteX792" fmla="*/ 161202 w 1404720"/>
                  <a:gd name="connsiteY792" fmla="*/ 2010218 h 2812935"/>
                  <a:gd name="connsiteX793" fmla="*/ 201570 w 1404720"/>
                  <a:gd name="connsiteY793" fmla="*/ 1969850 h 2812935"/>
                  <a:gd name="connsiteX794" fmla="*/ 161202 w 1404720"/>
                  <a:gd name="connsiteY794" fmla="*/ 1929482 h 2812935"/>
                  <a:gd name="connsiteX795" fmla="*/ 76766 w 1404720"/>
                  <a:gd name="connsiteY795" fmla="*/ 1929482 h 2812935"/>
                  <a:gd name="connsiteX796" fmla="*/ 36398 w 1404720"/>
                  <a:gd name="connsiteY796" fmla="*/ 1969850 h 2812935"/>
                  <a:gd name="connsiteX797" fmla="*/ 76766 w 1404720"/>
                  <a:gd name="connsiteY797" fmla="*/ 2010218 h 2812935"/>
                  <a:gd name="connsiteX798" fmla="*/ 117134 w 1404720"/>
                  <a:gd name="connsiteY798" fmla="*/ 1969850 h 2812935"/>
                  <a:gd name="connsiteX799" fmla="*/ 76766 w 1404720"/>
                  <a:gd name="connsiteY799" fmla="*/ 1929482 h 2812935"/>
                  <a:gd name="connsiteX800" fmla="*/ 1343312 w 1404720"/>
                  <a:gd name="connsiteY800" fmla="*/ 1843433 h 2812935"/>
                  <a:gd name="connsiteX801" fmla="*/ 1302944 w 1404720"/>
                  <a:gd name="connsiteY801" fmla="*/ 1883801 h 2812935"/>
                  <a:gd name="connsiteX802" fmla="*/ 1343312 w 1404720"/>
                  <a:gd name="connsiteY802" fmla="*/ 1924169 h 2812935"/>
                  <a:gd name="connsiteX803" fmla="*/ 1383680 w 1404720"/>
                  <a:gd name="connsiteY803" fmla="*/ 1883801 h 2812935"/>
                  <a:gd name="connsiteX804" fmla="*/ 1343312 w 1404720"/>
                  <a:gd name="connsiteY804" fmla="*/ 1843433 h 2812935"/>
                  <a:gd name="connsiteX805" fmla="*/ 1258874 w 1404720"/>
                  <a:gd name="connsiteY805" fmla="*/ 1843433 h 2812935"/>
                  <a:gd name="connsiteX806" fmla="*/ 1218506 w 1404720"/>
                  <a:gd name="connsiteY806" fmla="*/ 1883801 h 2812935"/>
                  <a:gd name="connsiteX807" fmla="*/ 1258874 w 1404720"/>
                  <a:gd name="connsiteY807" fmla="*/ 1924169 h 2812935"/>
                  <a:gd name="connsiteX808" fmla="*/ 1299242 w 1404720"/>
                  <a:gd name="connsiteY808" fmla="*/ 1883801 h 2812935"/>
                  <a:gd name="connsiteX809" fmla="*/ 1258874 w 1404720"/>
                  <a:gd name="connsiteY809" fmla="*/ 1843433 h 2812935"/>
                  <a:gd name="connsiteX810" fmla="*/ 1174438 w 1404720"/>
                  <a:gd name="connsiteY810" fmla="*/ 1843433 h 2812935"/>
                  <a:gd name="connsiteX811" fmla="*/ 1134070 w 1404720"/>
                  <a:gd name="connsiteY811" fmla="*/ 1883801 h 2812935"/>
                  <a:gd name="connsiteX812" fmla="*/ 1174438 w 1404720"/>
                  <a:gd name="connsiteY812" fmla="*/ 1924169 h 2812935"/>
                  <a:gd name="connsiteX813" fmla="*/ 1214806 w 1404720"/>
                  <a:gd name="connsiteY813" fmla="*/ 1883801 h 2812935"/>
                  <a:gd name="connsiteX814" fmla="*/ 1174438 w 1404720"/>
                  <a:gd name="connsiteY814" fmla="*/ 1843433 h 2812935"/>
                  <a:gd name="connsiteX815" fmla="*/ 1090002 w 1404720"/>
                  <a:gd name="connsiteY815" fmla="*/ 1843433 h 2812935"/>
                  <a:gd name="connsiteX816" fmla="*/ 1049634 w 1404720"/>
                  <a:gd name="connsiteY816" fmla="*/ 1883801 h 2812935"/>
                  <a:gd name="connsiteX817" fmla="*/ 1090002 w 1404720"/>
                  <a:gd name="connsiteY817" fmla="*/ 1924169 h 2812935"/>
                  <a:gd name="connsiteX818" fmla="*/ 1130370 w 1404720"/>
                  <a:gd name="connsiteY818" fmla="*/ 1883801 h 2812935"/>
                  <a:gd name="connsiteX819" fmla="*/ 1090002 w 1404720"/>
                  <a:gd name="connsiteY819" fmla="*/ 1843433 h 2812935"/>
                  <a:gd name="connsiteX820" fmla="*/ 1005565 w 1404720"/>
                  <a:gd name="connsiteY820" fmla="*/ 1843433 h 2812935"/>
                  <a:gd name="connsiteX821" fmla="*/ 965197 w 1404720"/>
                  <a:gd name="connsiteY821" fmla="*/ 1883801 h 2812935"/>
                  <a:gd name="connsiteX822" fmla="*/ 1005565 w 1404720"/>
                  <a:gd name="connsiteY822" fmla="*/ 1924169 h 2812935"/>
                  <a:gd name="connsiteX823" fmla="*/ 1045933 w 1404720"/>
                  <a:gd name="connsiteY823" fmla="*/ 1883801 h 2812935"/>
                  <a:gd name="connsiteX824" fmla="*/ 1005565 w 1404720"/>
                  <a:gd name="connsiteY824" fmla="*/ 1843433 h 2812935"/>
                  <a:gd name="connsiteX825" fmla="*/ 921129 w 1404720"/>
                  <a:gd name="connsiteY825" fmla="*/ 1843433 h 2812935"/>
                  <a:gd name="connsiteX826" fmla="*/ 880761 w 1404720"/>
                  <a:gd name="connsiteY826" fmla="*/ 1883801 h 2812935"/>
                  <a:gd name="connsiteX827" fmla="*/ 921129 w 1404720"/>
                  <a:gd name="connsiteY827" fmla="*/ 1924169 h 2812935"/>
                  <a:gd name="connsiteX828" fmla="*/ 961497 w 1404720"/>
                  <a:gd name="connsiteY828" fmla="*/ 1883801 h 2812935"/>
                  <a:gd name="connsiteX829" fmla="*/ 921129 w 1404720"/>
                  <a:gd name="connsiteY829" fmla="*/ 1843433 h 2812935"/>
                  <a:gd name="connsiteX830" fmla="*/ 836693 w 1404720"/>
                  <a:gd name="connsiteY830" fmla="*/ 1843433 h 2812935"/>
                  <a:gd name="connsiteX831" fmla="*/ 796325 w 1404720"/>
                  <a:gd name="connsiteY831" fmla="*/ 1883801 h 2812935"/>
                  <a:gd name="connsiteX832" fmla="*/ 836693 w 1404720"/>
                  <a:gd name="connsiteY832" fmla="*/ 1924169 h 2812935"/>
                  <a:gd name="connsiteX833" fmla="*/ 877061 w 1404720"/>
                  <a:gd name="connsiteY833" fmla="*/ 1883801 h 2812935"/>
                  <a:gd name="connsiteX834" fmla="*/ 836693 w 1404720"/>
                  <a:gd name="connsiteY834" fmla="*/ 1843433 h 2812935"/>
                  <a:gd name="connsiteX835" fmla="*/ 752256 w 1404720"/>
                  <a:gd name="connsiteY835" fmla="*/ 1843433 h 2812935"/>
                  <a:gd name="connsiteX836" fmla="*/ 711888 w 1404720"/>
                  <a:gd name="connsiteY836" fmla="*/ 1883801 h 2812935"/>
                  <a:gd name="connsiteX837" fmla="*/ 752256 w 1404720"/>
                  <a:gd name="connsiteY837" fmla="*/ 1924169 h 2812935"/>
                  <a:gd name="connsiteX838" fmla="*/ 792624 w 1404720"/>
                  <a:gd name="connsiteY838" fmla="*/ 1883801 h 2812935"/>
                  <a:gd name="connsiteX839" fmla="*/ 752256 w 1404720"/>
                  <a:gd name="connsiteY839" fmla="*/ 1843433 h 2812935"/>
                  <a:gd name="connsiteX840" fmla="*/ 667820 w 1404720"/>
                  <a:gd name="connsiteY840" fmla="*/ 1843433 h 2812935"/>
                  <a:gd name="connsiteX841" fmla="*/ 627452 w 1404720"/>
                  <a:gd name="connsiteY841" fmla="*/ 1883801 h 2812935"/>
                  <a:gd name="connsiteX842" fmla="*/ 667820 w 1404720"/>
                  <a:gd name="connsiteY842" fmla="*/ 1924169 h 2812935"/>
                  <a:gd name="connsiteX843" fmla="*/ 708188 w 1404720"/>
                  <a:gd name="connsiteY843" fmla="*/ 1883801 h 2812935"/>
                  <a:gd name="connsiteX844" fmla="*/ 667820 w 1404720"/>
                  <a:gd name="connsiteY844" fmla="*/ 1843433 h 2812935"/>
                  <a:gd name="connsiteX845" fmla="*/ 583384 w 1404720"/>
                  <a:gd name="connsiteY845" fmla="*/ 1843433 h 2812935"/>
                  <a:gd name="connsiteX846" fmla="*/ 543016 w 1404720"/>
                  <a:gd name="connsiteY846" fmla="*/ 1883801 h 2812935"/>
                  <a:gd name="connsiteX847" fmla="*/ 583384 w 1404720"/>
                  <a:gd name="connsiteY847" fmla="*/ 1924169 h 2812935"/>
                  <a:gd name="connsiteX848" fmla="*/ 623752 w 1404720"/>
                  <a:gd name="connsiteY848" fmla="*/ 1883801 h 2812935"/>
                  <a:gd name="connsiteX849" fmla="*/ 583384 w 1404720"/>
                  <a:gd name="connsiteY849" fmla="*/ 1843433 h 2812935"/>
                  <a:gd name="connsiteX850" fmla="*/ 498947 w 1404720"/>
                  <a:gd name="connsiteY850" fmla="*/ 1843433 h 2812935"/>
                  <a:gd name="connsiteX851" fmla="*/ 458579 w 1404720"/>
                  <a:gd name="connsiteY851" fmla="*/ 1883801 h 2812935"/>
                  <a:gd name="connsiteX852" fmla="*/ 498947 w 1404720"/>
                  <a:gd name="connsiteY852" fmla="*/ 1924169 h 2812935"/>
                  <a:gd name="connsiteX853" fmla="*/ 539315 w 1404720"/>
                  <a:gd name="connsiteY853" fmla="*/ 1883801 h 2812935"/>
                  <a:gd name="connsiteX854" fmla="*/ 498947 w 1404720"/>
                  <a:gd name="connsiteY854" fmla="*/ 1843433 h 2812935"/>
                  <a:gd name="connsiteX855" fmla="*/ 414511 w 1404720"/>
                  <a:gd name="connsiteY855" fmla="*/ 1843433 h 2812935"/>
                  <a:gd name="connsiteX856" fmla="*/ 374143 w 1404720"/>
                  <a:gd name="connsiteY856" fmla="*/ 1883801 h 2812935"/>
                  <a:gd name="connsiteX857" fmla="*/ 414511 w 1404720"/>
                  <a:gd name="connsiteY857" fmla="*/ 1924169 h 2812935"/>
                  <a:gd name="connsiteX858" fmla="*/ 454879 w 1404720"/>
                  <a:gd name="connsiteY858" fmla="*/ 1883801 h 2812935"/>
                  <a:gd name="connsiteX859" fmla="*/ 414511 w 1404720"/>
                  <a:gd name="connsiteY859" fmla="*/ 1843433 h 2812935"/>
                  <a:gd name="connsiteX860" fmla="*/ 330075 w 1404720"/>
                  <a:gd name="connsiteY860" fmla="*/ 1843433 h 2812935"/>
                  <a:gd name="connsiteX861" fmla="*/ 289707 w 1404720"/>
                  <a:gd name="connsiteY861" fmla="*/ 1883801 h 2812935"/>
                  <a:gd name="connsiteX862" fmla="*/ 330075 w 1404720"/>
                  <a:gd name="connsiteY862" fmla="*/ 1924169 h 2812935"/>
                  <a:gd name="connsiteX863" fmla="*/ 370443 w 1404720"/>
                  <a:gd name="connsiteY863" fmla="*/ 1883801 h 2812935"/>
                  <a:gd name="connsiteX864" fmla="*/ 330075 w 1404720"/>
                  <a:gd name="connsiteY864" fmla="*/ 1843433 h 2812935"/>
                  <a:gd name="connsiteX865" fmla="*/ 245639 w 1404720"/>
                  <a:gd name="connsiteY865" fmla="*/ 1843433 h 2812935"/>
                  <a:gd name="connsiteX866" fmla="*/ 205271 w 1404720"/>
                  <a:gd name="connsiteY866" fmla="*/ 1883801 h 2812935"/>
                  <a:gd name="connsiteX867" fmla="*/ 245639 w 1404720"/>
                  <a:gd name="connsiteY867" fmla="*/ 1924169 h 2812935"/>
                  <a:gd name="connsiteX868" fmla="*/ 286007 w 1404720"/>
                  <a:gd name="connsiteY868" fmla="*/ 1883801 h 2812935"/>
                  <a:gd name="connsiteX869" fmla="*/ 245639 w 1404720"/>
                  <a:gd name="connsiteY869" fmla="*/ 1843433 h 2812935"/>
                  <a:gd name="connsiteX870" fmla="*/ 161202 w 1404720"/>
                  <a:gd name="connsiteY870" fmla="*/ 1843433 h 2812935"/>
                  <a:gd name="connsiteX871" fmla="*/ 120834 w 1404720"/>
                  <a:gd name="connsiteY871" fmla="*/ 1883801 h 2812935"/>
                  <a:gd name="connsiteX872" fmla="*/ 161202 w 1404720"/>
                  <a:gd name="connsiteY872" fmla="*/ 1924169 h 2812935"/>
                  <a:gd name="connsiteX873" fmla="*/ 201570 w 1404720"/>
                  <a:gd name="connsiteY873" fmla="*/ 1883801 h 2812935"/>
                  <a:gd name="connsiteX874" fmla="*/ 161202 w 1404720"/>
                  <a:gd name="connsiteY874" fmla="*/ 1843433 h 2812935"/>
                  <a:gd name="connsiteX875" fmla="*/ 76766 w 1404720"/>
                  <a:gd name="connsiteY875" fmla="*/ 1843433 h 2812935"/>
                  <a:gd name="connsiteX876" fmla="*/ 36398 w 1404720"/>
                  <a:gd name="connsiteY876" fmla="*/ 1883801 h 2812935"/>
                  <a:gd name="connsiteX877" fmla="*/ 76766 w 1404720"/>
                  <a:gd name="connsiteY877" fmla="*/ 1924169 h 2812935"/>
                  <a:gd name="connsiteX878" fmla="*/ 117134 w 1404720"/>
                  <a:gd name="connsiteY878" fmla="*/ 1883801 h 2812935"/>
                  <a:gd name="connsiteX879" fmla="*/ 76766 w 1404720"/>
                  <a:gd name="connsiteY879" fmla="*/ 1843433 h 2812935"/>
                  <a:gd name="connsiteX880" fmla="*/ 1343312 w 1404720"/>
                  <a:gd name="connsiteY880" fmla="*/ 1757383 h 2812935"/>
                  <a:gd name="connsiteX881" fmla="*/ 1302944 w 1404720"/>
                  <a:gd name="connsiteY881" fmla="*/ 1797751 h 2812935"/>
                  <a:gd name="connsiteX882" fmla="*/ 1343312 w 1404720"/>
                  <a:gd name="connsiteY882" fmla="*/ 1838119 h 2812935"/>
                  <a:gd name="connsiteX883" fmla="*/ 1383680 w 1404720"/>
                  <a:gd name="connsiteY883" fmla="*/ 1797751 h 2812935"/>
                  <a:gd name="connsiteX884" fmla="*/ 1343312 w 1404720"/>
                  <a:gd name="connsiteY884" fmla="*/ 1757383 h 2812935"/>
                  <a:gd name="connsiteX885" fmla="*/ 1258874 w 1404720"/>
                  <a:gd name="connsiteY885" fmla="*/ 1757383 h 2812935"/>
                  <a:gd name="connsiteX886" fmla="*/ 1218506 w 1404720"/>
                  <a:gd name="connsiteY886" fmla="*/ 1797751 h 2812935"/>
                  <a:gd name="connsiteX887" fmla="*/ 1258874 w 1404720"/>
                  <a:gd name="connsiteY887" fmla="*/ 1838119 h 2812935"/>
                  <a:gd name="connsiteX888" fmla="*/ 1299242 w 1404720"/>
                  <a:gd name="connsiteY888" fmla="*/ 1797751 h 2812935"/>
                  <a:gd name="connsiteX889" fmla="*/ 1258874 w 1404720"/>
                  <a:gd name="connsiteY889" fmla="*/ 1757383 h 2812935"/>
                  <a:gd name="connsiteX890" fmla="*/ 1174438 w 1404720"/>
                  <a:gd name="connsiteY890" fmla="*/ 1757383 h 2812935"/>
                  <a:gd name="connsiteX891" fmla="*/ 1134070 w 1404720"/>
                  <a:gd name="connsiteY891" fmla="*/ 1797751 h 2812935"/>
                  <a:gd name="connsiteX892" fmla="*/ 1174438 w 1404720"/>
                  <a:gd name="connsiteY892" fmla="*/ 1838119 h 2812935"/>
                  <a:gd name="connsiteX893" fmla="*/ 1214806 w 1404720"/>
                  <a:gd name="connsiteY893" fmla="*/ 1797751 h 2812935"/>
                  <a:gd name="connsiteX894" fmla="*/ 1174438 w 1404720"/>
                  <a:gd name="connsiteY894" fmla="*/ 1757383 h 2812935"/>
                  <a:gd name="connsiteX895" fmla="*/ 1090002 w 1404720"/>
                  <a:gd name="connsiteY895" fmla="*/ 1757383 h 2812935"/>
                  <a:gd name="connsiteX896" fmla="*/ 1049634 w 1404720"/>
                  <a:gd name="connsiteY896" fmla="*/ 1797751 h 2812935"/>
                  <a:gd name="connsiteX897" fmla="*/ 1090002 w 1404720"/>
                  <a:gd name="connsiteY897" fmla="*/ 1838119 h 2812935"/>
                  <a:gd name="connsiteX898" fmla="*/ 1130370 w 1404720"/>
                  <a:gd name="connsiteY898" fmla="*/ 1797751 h 2812935"/>
                  <a:gd name="connsiteX899" fmla="*/ 1090002 w 1404720"/>
                  <a:gd name="connsiteY899" fmla="*/ 1757383 h 2812935"/>
                  <a:gd name="connsiteX900" fmla="*/ 1005565 w 1404720"/>
                  <a:gd name="connsiteY900" fmla="*/ 1757383 h 2812935"/>
                  <a:gd name="connsiteX901" fmla="*/ 965197 w 1404720"/>
                  <a:gd name="connsiteY901" fmla="*/ 1797751 h 2812935"/>
                  <a:gd name="connsiteX902" fmla="*/ 1005565 w 1404720"/>
                  <a:gd name="connsiteY902" fmla="*/ 1838119 h 2812935"/>
                  <a:gd name="connsiteX903" fmla="*/ 1045933 w 1404720"/>
                  <a:gd name="connsiteY903" fmla="*/ 1797751 h 2812935"/>
                  <a:gd name="connsiteX904" fmla="*/ 1005565 w 1404720"/>
                  <a:gd name="connsiteY904" fmla="*/ 1757383 h 2812935"/>
                  <a:gd name="connsiteX905" fmla="*/ 921129 w 1404720"/>
                  <a:gd name="connsiteY905" fmla="*/ 1757383 h 2812935"/>
                  <a:gd name="connsiteX906" fmla="*/ 880761 w 1404720"/>
                  <a:gd name="connsiteY906" fmla="*/ 1797751 h 2812935"/>
                  <a:gd name="connsiteX907" fmla="*/ 921129 w 1404720"/>
                  <a:gd name="connsiteY907" fmla="*/ 1838119 h 2812935"/>
                  <a:gd name="connsiteX908" fmla="*/ 961497 w 1404720"/>
                  <a:gd name="connsiteY908" fmla="*/ 1797751 h 2812935"/>
                  <a:gd name="connsiteX909" fmla="*/ 921129 w 1404720"/>
                  <a:gd name="connsiteY909" fmla="*/ 1757383 h 2812935"/>
                  <a:gd name="connsiteX910" fmla="*/ 836693 w 1404720"/>
                  <a:gd name="connsiteY910" fmla="*/ 1757383 h 2812935"/>
                  <a:gd name="connsiteX911" fmla="*/ 796325 w 1404720"/>
                  <a:gd name="connsiteY911" fmla="*/ 1797751 h 2812935"/>
                  <a:gd name="connsiteX912" fmla="*/ 836693 w 1404720"/>
                  <a:gd name="connsiteY912" fmla="*/ 1838119 h 2812935"/>
                  <a:gd name="connsiteX913" fmla="*/ 877061 w 1404720"/>
                  <a:gd name="connsiteY913" fmla="*/ 1797751 h 2812935"/>
                  <a:gd name="connsiteX914" fmla="*/ 836693 w 1404720"/>
                  <a:gd name="connsiteY914" fmla="*/ 1757383 h 2812935"/>
                  <a:gd name="connsiteX915" fmla="*/ 752256 w 1404720"/>
                  <a:gd name="connsiteY915" fmla="*/ 1757383 h 2812935"/>
                  <a:gd name="connsiteX916" fmla="*/ 711888 w 1404720"/>
                  <a:gd name="connsiteY916" fmla="*/ 1797751 h 2812935"/>
                  <a:gd name="connsiteX917" fmla="*/ 752256 w 1404720"/>
                  <a:gd name="connsiteY917" fmla="*/ 1838119 h 2812935"/>
                  <a:gd name="connsiteX918" fmla="*/ 792624 w 1404720"/>
                  <a:gd name="connsiteY918" fmla="*/ 1797751 h 2812935"/>
                  <a:gd name="connsiteX919" fmla="*/ 752256 w 1404720"/>
                  <a:gd name="connsiteY919" fmla="*/ 1757383 h 2812935"/>
                  <a:gd name="connsiteX920" fmla="*/ 667820 w 1404720"/>
                  <a:gd name="connsiteY920" fmla="*/ 1757383 h 2812935"/>
                  <a:gd name="connsiteX921" fmla="*/ 627452 w 1404720"/>
                  <a:gd name="connsiteY921" fmla="*/ 1797751 h 2812935"/>
                  <a:gd name="connsiteX922" fmla="*/ 667820 w 1404720"/>
                  <a:gd name="connsiteY922" fmla="*/ 1838119 h 2812935"/>
                  <a:gd name="connsiteX923" fmla="*/ 708188 w 1404720"/>
                  <a:gd name="connsiteY923" fmla="*/ 1797751 h 2812935"/>
                  <a:gd name="connsiteX924" fmla="*/ 667820 w 1404720"/>
                  <a:gd name="connsiteY924" fmla="*/ 1757383 h 2812935"/>
                  <a:gd name="connsiteX925" fmla="*/ 583384 w 1404720"/>
                  <a:gd name="connsiteY925" fmla="*/ 1757383 h 2812935"/>
                  <a:gd name="connsiteX926" fmla="*/ 543016 w 1404720"/>
                  <a:gd name="connsiteY926" fmla="*/ 1797751 h 2812935"/>
                  <a:gd name="connsiteX927" fmla="*/ 583384 w 1404720"/>
                  <a:gd name="connsiteY927" fmla="*/ 1838119 h 2812935"/>
                  <a:gd name="connsiteX928" fmla="*/ 623752 w 1404720"/>
                  <a:gd name="connsiteY928" fmla="*/ 1797751 h 2812935"/>
                  <a:gd name="connsiteX929" fmla="*/ 583384 w 1404720"/>
                  <a:gd name="connsiteY929" fmla="*/ 1757383 h 2812935"/>
                  <a:gd name="connsiteX930" fmla="*/ 498947 w 1404720"/>
                  <a:gd name="connsiteY930" fmla="*/ 1757383 h 2812935"/>
                  <a:gd name="connsiteX931" fmla="*/ 458579 w 1404720"/>
                  <a:gd name="connsiteY931" fmla="*/ 1797751 h 2812935"/>
                  <a:gd name="connsiteX932" fmla="*/ 498947 w 1404720"/>
                  <a:gd name="connsiteY932" fmla="*/ 1838119 h 2812935"/>
                  <a:gd name="connsiteX933" fmla="*/ 539315 w 1404720"/>
                  <a:gd name="connsiteY933" fmla="*/ 1797751 h 2812935"/>
                  <a:gd name="connsiteX934" fmla="*/ 498947 w 1404720"/>
                  <a:gd name="connsiteY934" fmla="*/ 1757383 h 2812935"/>
                  <a:gd name="connsiteX935" fmla="*/ 414511 w 1404720"/>
                  <a:gd name="connsiteY935" fmla="*/ 1757383 h 2812935"/>
                  <a:gd name="connsiteX936" fmla="*/ 374143 w 1404720"/>
                  <a:gd name="connsiteY936" fmla="*/ 1797751 h 2812935"/>
                  <a:gd name="connsiteX937" fmla="*/ 414511 w 1404720"/>
                  <a:gd name="connsiteY937" fmla="*/ 1838119 h 2812935"/>
                  <a:gd name="connsiteX938" fmla="*/ 454879 w 1404720"/>
                  <a:gd name="connsiteY938" fmla="*/ 1797751 h 2812935"/>
                  <a:gd name="connsiteX939" fmla="*/ 414511 w 1404720"/>
                  <a:gd name="connsiteY939" fmla="*/ 1757383 h 2812935"/>
                  <a:gd name="connsiteX940" fmla="*/ 330075 w 1404720"/>
                  <a:gd name="connsiteY940" fmla="*/ 1757383 h 2812935"/>
                  <a:gd name="connsiteX941" fmla="*/ 289707 w 1404720"/>
                  <a:gd name="connsiteY941" fmla="*/ 1797751 h 2812935"/>
                  <a:gd name="connsiteX942" fmla="*/ 330075 w 1404720"/>
                  <a:gd name="connsiteY942" fmla="*/ 1838119 h 2812935"/>
                  <a:gd name="connsiteX943" fmla="*/ 370443 w 1404720"/>
                  <a:gd name="connsiteY943" fmla="*/ 1797751 h 2812935"/>
                  <a:gd name="connsiteX944" fmla="*/ 330075 w 1404720"/>
                  <a:gd name="connsiteY944" fmla="*/ 1757383 h 2812935"/>
                  <a:gd name="connsiteX945" fmla="*/ 245639 w 1404720"/>
                  <a:gd name="connsiteY945" fmla="*/ 1757383 h 2812935"/>
                  <a:gd name="connsiteX946" fmla="*/ 205271 w 1404720"/>
                  <a:gd name="connsiteY946" fmla="*/ 1797751 h 2812935"/>
                  <a:gd name="connsiteX947" fmla="*/ 245639 w 1404720"/>
                  <a:gd name="connsiteY947" fmla="*/ 1838119 h 2812935"/>
                  <a:gd name="connsiteX948" fmla="*/ 286007 w 1404720"/>
                  <a:gd name="connsiteY948" fmla="*/ 1797751 h 2812935"/>
                  <a:gd name="connsiteX949" fmla="*/ 245639 w 1404720"/>
                  <a:gd name="connsiteY949" fmla="*/ 1757383 h 2812935"/>
                  <a:gd name="connsiteX950" fmla="*/ 161202 w 1404720"/>
                  <a:gd name="connsiteY950" fmla="*/ 1757383 h 2812935"/>
                  <a:gd name="connsiteX951" fmla="*/ 120834 w 1404720"/>
                  <a:gd name="connsiteY951" fmla="*/ 1797751 h 2812935"/>
                  <a:gd name="connsiteX952" fmla="*/ 161202 w 1404720"/>
                  <a:gd name="connsiteY952" fmla="*/ 1838119 h 2812935"/>
                  <a:gd name="connsiteX953" fmla="*/ 201570 w 1404720"/>
                  <a:gd name="connsiteY953" fmla="*/ 1797751 h 2812935"/>
                  <a:gd name="connsiteX954" fmla="*/ 161202 w 1404720"/>
                  <a:gd name="connsiteY954" fmla="*/ 1757383 h 2812935"/>
                  <a:gd name="connsiteX955" fmla="*/ 76766 w 1404720"/>
                  <a:gd name="connsiteY955" fmla="*/ 1757383 h 2812935"/>
                  <a:gd name="connsiteX956" fmla="*/ 36398 w 1404720"/>
                  <a:gd name="connsiteY956" fmla="*/ 1797751 h 2812935"/>
                  <a:gd name="connsiteX957" fmla="*/ 76766 w 1404720"/>
                  <a:gd name="connsiteY957" fmla="*/ 1838119 h 2812935"/>
                  <a:gd name="connsiteX958" fmla="*/ 117134 w 1404720"/>
                  <a:gd name="connsiteY958" fmla="*/ 1797751 h 2812935"/>
                  <a:gd name="connsiteX959" fmla="*/ 76766 w 1404720"/>
                  <a:gd name="connsiteY959" fmla="*/ 1757383 h 2812935"/>
                  <a:gd name="connsiteX960" fmla="*/ 1343312 w 1404720"/>
                  <a:gd name="connsiteY960" fmla="*/ 1671334 h 2812935"/>
                  <a:gd name="connsiteX961" fmla="*/ 1302944 w 1404720"/>
                  <a:gd name="connsiteY961" fmla="*/ 1711702 h 2812935"/>
                  <a:gd name="connsiteX962" fmla="*/ 1343312 w 1404720"/>
                  <a:gd name="connsiteY962" fmla="*/ 1752070 h 2812935"/>
                  <a:gd name="connsiteX963" fmla="*/ 1383680 w 1404720"/>
                  <a:gd name="connsiteY963" fmla="*/ 1711702 h 2812935"/>
                  <a:gd name="connsiteX964" fmla="*/ 1343312 w 1404720"/>
                  <a:gd name="connsiteY964" fmla="*/ 1671334 h 2812935"/>
                  <a:gd name="connsiteX965" fmla="*/ 1258874 w 1404720"/>
                  <a:gd name="connsiteY965" fmla="*/ 1671334 h 2812935"/>
                  <a:gd name="connsiteX966" fmla="*/ 1218506 w 1404720"/>
                  <a:gd name="connsiteY966" fmla="*/ 1711702 h 2812935"/>
                  <a:gd name="connsiteX967" fmla="*/ 1258874 w 1404720"/>
                  <a:gd name="connsiteY967" fmla="*/ 1752070 h 2812935"/>
                  <a:gd name="connsiteX968" fmla="*/ 1299242 w 1404720"/>
                  <a:gd name="connsiteY968" fmla="*/ 1711702 h 2812935"/>
                  <a:gd name="connsiteX969" fmla="*/ 1258874 w 1404720"/>
                  <a:gd name="connsiteY969" fmla="*/ 1671334 h 2812935"/>
                  <a:gd name="connsiteX970" fmla="*/ 1174438 w 1404720"/>
                  <a:gd name="connsiteY970" fmla="*/ 1671334 h 2812935"/>
                  <a:gd name="connsiteX971" fmla="*/ 1134070 w 1404720"/>
                  <a:gd name="connsiteY971" fmla="*/ 1711702 h 2812935"/>
                  <a:gd name="connsiteX972" fmla="*/ 1174438 w 1404720"/>
                  <a:gd name="connsiteY972" fmla="*/ 1752070 h 2812935"/>
                  <a:gd name="connsiteX973" fmla="*/ 1214806 w 1404720"/>
                  <a:gd name="connsiteY973" fmla="*/ 1711702 h 2812935"/>
                  <a:gd name="connsiteX974" fmla="*/ 1174438 w 1404720"/>
                  <a:gd name="connsiteY974" fmla="*/ 1671334 h 2812935"/>
                  <a:gd name="connsiteX975" fmla="*/ 1090002 w 1404720"/>
                  <a:gd name="connsiteY975" fmla="*/ 1671334 h 2812935"/>
                  <a:gd name="connsiteX976" fmla="*/ 1049634 w 1404720"/>
                  <a:gd name="connsiteY976" fmla="*/ 1711702 h 2812935"/>
                  <a:gd name="connsiteX977" fmla="*/ 1090002 w 1404720"/>
                  <a:gd name="connsiteY977" fmla="*/ 1752070 h 2812935"/>
                  <a:gd name="connsiteX978" fmla="*/ 1130370 w 1404720"/>
                  <a:gd name="connsiteY978" fmla="*/ 1711702 h 2812935"/>
                  <a:gd name="connsiteX979" fmla="*/ 1090002 w 1404720"/>
                  <a:gd name="connsiteY979" fmla="*/ 1671334 h 2812935"/>
                  <a:gd name="connsiteX980" fmla="*/ 1005565 w 1404720"/>
                  <a:gd name="connsiteY980" fmla="*/ 1671334 h 2812935"/>
                  <a:gd name="connsiteX981" fmla="*/ 965197 w 1404720"/>
                  <a:gd name="connsiteY981" fmla="*/ 1711702 h 2812935"/>
                  <a:gd name="connsiteX982" fmla="*/ 1005565 w 1404720"/>
                  <a:gd name="connsiteY982" fmla="*/ 1752070 h 2812935"/>
                  <a:gd name="connsiteX983" fmla="*/ 1045933 w 1404720"/>
                  <a:gd name="connsiteY983" fmla="*/ 1711702 h 2812935"/>
                  <a:gd name="connsiteX984" fmla="*/ 1005565 w 1404720"/>
                  <a:gd name="connsiteY984" fmla="*/ 1671334 h 2812935"/>
                  <a:gd name="connsiteX985" fmla="*/ 921129 w 1404720"/>
                  <a:gd name="connsiteY985" fmla="*/ 1671334 h 2812935"/>
                  <a:gd name="connsiteX986" fmla="*/ 880761 w 1404720"/>
                  <a:gd name="connsiteY986" fmla="*/ 1711702 h 2812935"/>
                  <a:gd name="connsiteX987" fmla="*/ 921129 w 1404720"/>
                  <a:gd name="connsiteY987" fmla="*/ 1752070 h 2812935"/>
                  <a:gd name="connsiteX988" fmla="*/ 961497 w 1404720"/>
                  <a:gd name="connsiteY988" fmla="*/ 1711702 h 2812935"/>
                  <a:gd name="connsiteX989" fmla="*/ 921129 w 1404720"/>
                  <a:gd name="connsiteY989" fmla="*/ 1671334 h 2812935"/>
                  <a:gd name="connsiteX990" fmla="*/ 836693 w 1404720"/>
                  <a:gd name="connsiteY990" fmla="*/ 1671334 h 2812935"/>
                  <a:gd name="connsiteX991" fmla="*/ 796325 w 1404720"/>
                  <a:gd name="connsiteY991" fmla="*/ 1711702 h 2812935"/>
                  <a:gd name="connsiteX992" fmla="*/ 836693 w 1404720"/>
                  <a:gd name="connsiteY992" fmla="*/ 1752070 h 2812935"/>
                  <a:gd name="connsiteX993" fmla="*/ 877061 w 1404720"/>
                  <a:gd name="connsiteY993" fmla="*/ 1711702 h 2812935"/>
                  <a:gd name="connsiteX994" fmla="*/ 836693 w 1404720"/>
                  <a:gd name="connsiteY994" fmla="*/ 1671334 h 2812935"/>
                  <a:gd name="connsiteX995" fmla="*/ 752256 w 1404720"/>
                  <a:gd name="connsiteY995" fmla="*/ 1671334 h 2812935"/>
                  <a:gd name="connsiteX996" fmla="*/ 711888 w 1404720"/>
                  <a:gd name="connsiteY996" fmla="*/ 1711702 h 2812935"/>
                  <a:gd name="connsiteX997" fmla="*/ 752256 w 1404720"/>
                  <a:gd name="connsiteY997" fmla="*/ 1752070 h 2812935"/>
                  <a:gd name="connsiteX998" fmla="*/ 792624 w 1404720"/>
                  <a:gd name="connsiteY998" fmla="*/ 1711702 h 2812935"/>
                  <a:gd name="connsiteX999" fmla="*/ 752256 w 1404720"/>
                  <a:gd name="connsiteY999" fmla="*/ 1671334 h 2812935"/>
                  <a:gd name="connsiteX1000" fmla="*/ 667820 w 1404720"/>
                  <a:gd name="connsiteY1000" fmla="*/ 1671334 h 2812935"/>
                  <a:gd name="connsiteX1001" fmla="*/ 627452 w 1404720"/>
                  <a:gd name="connsiteY1001" fmla="*/ 1711702 h 2812935"/>
                  <a:gd name="connsiteX1002" fmla="*/ 667820 w 1404720"/>
                  <a:gd name="connsiteY1002" fmla="*/ 1752070 h 2812935"/>
                  <a:gd name="connsiteX1003" fmla="*/ 708188 w 1404720"/>
                  <a:gd name="connsiteY1003" fmla="*/ 1711702 h 2812935"/>
                  <a:gd name="connsiteX1004" fmla="*/ 667820 w 1404720"/>
                  <a:gd name="connsiteY1004" fmla="*/ 1671334 h 2812935"/>
                  <a:gd name="connsiteX1005" fmla="*/ 583384 w 1404720"/>
                  <a:gd name="connsiteY1005" fmla="*/ 1671334 h 2812935"/>
                  <a:gd name="connsiteX1006" fmla="*/ 543016 w 1404720"/>
                  <a:gd name="connsiteY1006" fmla="*/ 1711702 h 2812935"/>
                  <a:gd name="connsiteX1007" fmla="*/ 583384 w 1404720"/>
                  <a:gd name="connsiteY1007" fmla="*/ 1752070 h 2812935"/>
                  <a:gd name="connsiteX1008" fmla="*/ 623752 w 1404720"/>
                  <a:gd name="connsiteY1008" fmla="*/ 1711702 h 2812935"/>
                  <a:gd name="connsiteX1009" fmla="*/ 583384 w 1404720"/>
                  <a:gd name="connsiteY1009" fmla="*/ 1671334 h 2812935"/>
                  <a:gd name="connsiteX1010" fmla="*/ 498947 w 1404720"/>
                  <a:gd name="connsiteY1010" fmla="*/ 1671334 h 2812935"/>
                  <a:gd name="connsiteX1011" fmla="*/ 458579 w 1404720"/>
                  <a:gd name="connsiteY1011" fmla="*/ 1711702 h 2812935"/>
                  <a:gd name="connsiteX1012" fmla="*/ 498947 w 1404720"/>
                  <a:gd name="connsiteY1012" fmla="*/ 1752070 h 2812935"/>
                  <a:gd name="connsiteX1013" fmla="*/ 539315 w 1404720"/>
                  <a:gd name="connsiteY1013" fmla="*/ 1711702 h 2812935"/>
                  <a:gd name="connsiteX1014" fmla="*/ 498947 w 1404720"/>
                  <a:gd name="connsiteY1014" fmla="*/ 1671334 h 2812935"/>
                  <a:gd name="connsiteX1015" fmla="*/ 414511 w 1404720"/>
                  <a:gd name="connsiteY1015" fmla="*/ 1671334 h 2812935"/>
                  <a:gd name="connsiteX1016" fmla="*/ 374143 w 1404720"/>
                  <a:gd name="connsiteY1016" fmla="*/ 1711702 h 2812935"/>
                  <a:gd name="connsiteX1017" fmla="*/ 414511 w 1404720"/>
                  <a:gd name="connsiteY1017" fmla="*/ 1752070 h 2812935"/>
                  <a:gd name="connsiteX1018" fmla="*/ 454879 w 1404720"/>
                  <a:gd name="connsiteY1018" fmla="*/ 1711702 h 2812935"/>
                  <a:gd name="connsiteX1019" fmla="*/ 414511 w 1404720"/>
                  <a:gd name="connsiteY1019" fmla="*/ 1671334 h 2812935"/>
                  <a:gd name="connsiteX1020" fmla="*/ 330075 w 1404720"/>
                  <a:gd name="connsiteY1020" fmla="*/ 1671334 h 2812935"/>
                  <a:gd name="connsiteX1021" fmla="*/ 289707 w 1404720"/>
                  <a:gd name="connsiteY1021" fmla="*/ 1711702 h 2812935"/>
                  <a:gd name="connsiteX1022" fmla="*/ 330075 w 1404720"/>
                  <a:gd name="connsiteY1022" fmla="*/ 1752070 h 2812935"/>
                  <a:gd name="connsiteX1023" fmla="*/ 370443 w 1404720"/>
                  <a:gd name="connsiteY1023" fmla="*/ 1711702 h 2812935"/>
                  <a:gd name="connsiteX1024" fmla="*/ 330075 w 1404720"/>
                  <a:gd name="connsiteY1024" fmla="*/ 1671334 h 2812935"/>
                  <a:gd name="connsiteX1025" fmla="*/ 245639 w 1404720"/>
                  <a:gd name="connsiteY1025" fmla="*/ 1671334 h 2812935"/>
                  <a:gd name="connsiteX1026" fmla="*/ 205271 w 1404720"/>
                  <a:gd name="connsiteY1026" fmla="*/ 1711702 h 2812935"/>
                  <a:gd name="connsiteX1027" fmla="*/ 245639 w 1404720"/>
                  <a:gd name="connsiteY1027" fmla="*/ 1752070 h 2812935"/>
                  <a:gd name="connsiteX1028" fmla="*/ 286007 w 1404720"/>
                  <a:gd name="connsiteY1028" fmla="*/ 1711702 h 2812935"/>
                  <a:gd name="connsiteX1029" fmla="*/ 245639 w 1404720"/>
                  <a:gd name="connsiteY1029" fmla="*/ 1671334 h 2812935"/>
                  <a:gd name="connsiteX1030" fmla="*/ 161202 w 1404720"/>
                  <a:gd name="connsiteY1030" fmla="*/ 1671334 h 2812935"/>
                  <a:gd name="connsiteX1031" fmla="*/ 120834 w 1404720"/>
                  <a:gd name="connsiteY1031" fmla="*/ 1711702 h 2812935"/>
                  <a:gd name="connsiteX1032" fmla="*/ 161202 w 1404720"/>
                  <a:gd name="connsiteY1032" fmla="*/ 1752070 h 2812935"/>
                  <a:gd name="connsiteX1033" fmla="*/ 201570 w 1404720"/>
                  <a:gd name="connsiteY1033" fmla="*/ 1711702 h 2812935"/>
                  <a:gd name="connsiteX1034" fmla="*/ 161202 w 1404720"/>
                  <a:gd name="connsiteY1034" fmla="*/ 1671334 h 2812935"/>
                  <a:gd name="connsiteX1035" fmla="*/ 76766 w 1404720"/>
                  <a:gd name="connsiteY1035" fmla="*/ 1671334 h 2812935"/>
                  <a:gd name="connsiteX1036" fmla="*/ 36398 w 1404720"/>
                  <a:gd name="connsiteY1036" fmla="*/ 1711702 h 2812935"/>
                  <a:gd name="connsiteX1037" fmla="*/ 76766 w 1404720"/>
                  <a:gd name="connsiteY1037" fmla="*/ 1752070 h 2812935"/>
                  <a:gd name="connsiteX1038" fmla="*/ 117134 w 1404720"/>
                  <a:gd name="connsiteY1038" fmla="*/ 1711702 h 2812935"/>
                  <a:gd name="connsiteX1039" fmla="*/ 76766 w 1404720"/>
                  <a:gd name="connsiteY1039" fmla="*/ 1671334 h 2812935"/>
                  <a:gd name="connsiteX1040" fmla="*/ 1343312 w 1404720"/>
                  <a:gd name="connsiteY1040" fmla="*/ 1585285 h 2812935"/>
                  <a:gd name="connsiteX1041" fmla="*/ 1302944 w 1404720"/>
                  <a:gd name="connsiteY1041" fmla="*/ 1625653 h 2812935"/>
                  <a:gd name="connsiteX1042" fmla="*/ 1343312 w 1404720"/>
                  <a:gd name="connsiteY1042" fmla="*/ 1666021 h 2812935"/>
                  <a:gd name="connsiteX1043" fmla="*/ 1383680 w 1404720"/>
                  <a:gd name="connsiteY1043" fmla="*/ 1625653 h 2812935"/>
                  <a:gd name="connsiteX1044" fmla="*/ 1343312 w 1404720"/>
                  <a:gd name="connsiteY1044" fmla="*/ 1585285 h 2812935"/>
                  <a:gd name="connsiteX1045" fmla="*/ 1258874 w 1404720"/>
                  <a:gd name="connsiteY1045" fmla="*/ 1585285 h 2812935"/>
                  <a:gd name="connsiteX1046" fmla="*/ 1218506 w 1404720"/>
                  <a:gd name="connsiteY1046" fmla="*/ 1625653 h 2812935"/>
                  <a:gd name="connsiteX1047" fmla="*/ 1258874 w 1404720"/>
                  <a:gd name="connsiteY1047" fmla="*/ 1666021 h 2812935"/>
                  <a:gd name="connsiteX1048" fmla="*/ 1299242 w 1404720"/>
                  <a:gd name="connsiteY1048" fmla="*/ 1625653 h 2812935"/>
                  <a:gd name="connsiteX1049" fmla="*/ 1258874 w 1404720"/>
                  <a:gd name="connsiteY1049" fmla="*/ 1585285 h 2812935"/>
                  <a:gd name="connsiteX1050" fmla="*/ 1174438 w 1404720"/>
                  <a:gd name="connsiteY1050" fmla="*/ 1585285 h 2812935"/>
                  <a:gd name="connsiteX1051" fmla="*/ 1134070 w 1404720"/>
                  <a:gd name="connsiteY1051" fmla="*/ 1625653 h 2812935"/>
                  <a:gd name="connsiteX1052" fmla="*/ 1174438 w 1404720"/>
                  <a:gd name="connsiteY1052" fmla="*/ 1666021 h 2812935"/>
                  <a:gd name="connsiteX1053" fmla="*/ 1214806 w 1404720"/>
                  <a:gd name="connsiteY1053" fmla="*/ 1625653 h 2812935"/>
                  <a:gd name="connsiteX1054" fmla="*/ 1174438 w 1404720"/>
                  <a:gd name="connsiteY1054" fmla="*/ 1585285 h 2812935"/>
                  <a:gd name="connsiteX1055" fmla="*/ 1090002 w 1404720"/>
                  <a:gd name="connsiteY1055" fmla="*/ 1585285 h 2812935"/>
                  <a:gd name="connsiteX1056" fmla="*/ 1049634 w 1404720"/>
                  <a:gd name="connsiteY1056" fmla="*/ 1625653 h 2812935"/>
                  <a:gd name="connsiteX1057" fmla="*/ 1090002 w 1404720"/>
                  <a:gd name="connsiteY1057" fmla="*/ 1666021 h 2812935"/>
                  <a:gd name="connsiteX1058" fmla="*/ 1130370 w 1404720"/>
                  <a:gd name="connsiteY1058" fmla="*/ 1625653 h 2812935"/>
                  <a:gd name="connsiteX1059" fmla="*/ 1090002 w 1404720"/>
                  <a:gd name="connsiteY1059" fmla="*/ 1585285 h 2812935"/>
                  <a:gd name="connsiteX1060" fmla="*/ 1005565 w 1404720"/>
                  <a:gd name="connsiteY1060" fmla="*/ 1585285 h 2812935"/>
                  <a:gd name="connsiteX1061" fmla="*/ 965197 w 1404720"/>
                  <a:gd name="connsiteY1061" fmla="*/ 1625653 h 2812935"/>
                  <a:gd name="connsiteX1062" fmla="*/ 1005565 w 1404720"/>
                  <a:gd name="connsiteY1062" fmla="*/ 1666021 h 2812935"/>
                  <a:gd name="connsiteX1063" fmla="*/ 1045933 w 1404720"/>
                  <a:gd name="connsiteY1063" fmla="*/ 1625653 h 2812935"/>
                  <a:gd name="connsiteX1064" fmla="*/ 1005565 w 1404720"/>
                  <a:gd name="connsiteY1064" fmla="*/ 1585285 h 2812935"/>
                  <a:gd name="connsiteX1065" fmla="*/ 921129 w 1404720"/>
                  <a:gd name="connsiteY1065" fmla="*/ 1585285 h 2812935"/>
                  <a:gd name="connsiteX1066" fmla="*/ 880761 w 1404720"/>
                  <a:gd name="connsiteY1066" fmla="*/ 1625653 h 2812935"/>
                  <a:gd name="connsiteX1067" fmla="*/ 921129 w 1404720"/>
                  <a:gd name="connsiteY1067" fmla="*/ 1666021 h 2812935"/>
                  <a:gd name="connsiteX1068" fmla="*/ 961497 w 1404720"/>
                  <a:gd name="connsiteY1068" fmla="*/ 1625653 h 2812935"/>
                  <a:gd name="connsiteX1069" fmla="*/ 921129 w 1404720"/>
                  <a:gd name="connsiteY1069" fmla="*/ 1585285 h 2812935"/>
                  <a:gd name="connsiteX1070" fmla="*/ 836693 w 1404720"/>
                  <a:gd name="connsiteY1070" fmla="*/ 1585285 h 2812935"/>
                  <a:gd name="connsiteX1071" fmla="*/ 796325 w 1404720"/>
                  <a:gd name="connsiteY1071" fmla="*/ 1625653 h 2812935"/>
                  <a:gd name="connsiteX1072" fmla="*/ 836693 w 1404720"/>
                  <a:gd name="connsiteY1072" fmla="*/ 1666021 h 2812935"/>
                  <a:gd name="connsiteX1073" fmla="*/ 877061 w 1404720"/>
                  <a:gd name="connsiteY1073" fmla="*/ 1625653 h 2812935"/>
                  <a:gd name="connsiteX1074" fmla="*/ 836693 w 1404720"/>
                  <a:gd name="connsiteY1074" fmla="*/ 1585285 h 2812935"/>
                  <a:gd name="connsiteX1075" fmla="*/ 752256 w 1404720"/>
                  <a:gd name="connsiteY1075" fmla="*/ 1585285 h 2812935"/>
                  <a:gd name="connsiteX1076" fmla="*/ 711888 w 1404720"/>
                  <a:gd name="connsiteY1076" fmla="*/ 1625653 h 2812935"/>
                  <a:gd name="connsiteX1077" fmla="*/ 752256 w 1404720"/>
                  <a:gd name="connsiteY1077" fmla="*/ 1666021 h 2812935"/>
                  <a:gd name="connsiteX1078" fmla="*/ 792624 w 1404720"/>
                  <a:gd name="connsiteY1078" fmla="*/ 1625653 h 2812935"/>
                  <a:gd name="connsiteX1079" fmla="*/ 752256 w 1404720"/>
                  <a:gd name="connsiteY1079" fmla="*/ 1585285 h 2812935"/>
                  <a:gd name="connsiteX1080" fmla="*/ 667820 w 1404720"/>
                  <a:gd name="connsiteY1080" fmla="*/ 1585285 h 2812935"/>
                  <a:gd name="connsiteX1081" fmla="*/ 627452 w 1404720"/>
                  <a:gd name="connsiteY1081" fmla="*/ 1625653 h 2812935"/>
                  <a:gd name="connsiteX1082" fmla="*/ 667820 w 1404720"/>
                  <a:gd name="connsiteY1082" fmla="*/ 1666021 h 2812935"/>
                  <a:gd name="connsiteX1083" fmla="*/ 708188 w 1404720"/>
                  <a:gd name="connsiteY1083" fmla="*/ 1625653 h 2812935"/>
                  <a:gd name="connsiteX1084" fmla="*/ 667820 w 1404720"/>
                  <a:gd name="connsiteY1084" fmla="*/ 1585285 h 2812935"/>
                  <a:gd name="connsiteX1085" fmla="*/ 583384 w 1404720"/>
                  <a:gd name="connsiteY1085" fmla="*/ 1585285 h 2812935"/>
                  <a:gd name="connsiteX1086" fmla="*/ 543016 w 1404720"/>
                  <a:gd name="connsiteY1086" fmla="*/ 1625653 h 2812935"/>
                  <a:gd name="connsiteX1087" fmla="*/ 583384 w 1404720"/>
                  <a:gd name="connsiteY1087" fmla="*/ 1666021 h 2812935"/>
                  <a:gd name="connsiteX1088" fmla="*/ 623752 w 1404720"/>
                  <a:gd name="connsiteY1088" fmla="*/ 1625653 h 2812935"/>
                  <a:gd name="connsiteX1089" fmla="*/ 583384 w 1404720"/>
                  <a:gd name="connsiteY1089" fmla="*/ 1585285 h 2812935"/>
                  <a:gd name="connsiteX1090" fmla="*/ 498947 w 1404720"/>
                  <a:gd name="connsiteY1090" fmla="*/ 1585285 h 2812935"/>
                  <a:gd name="connsiteX1091" fmla="*/ 458579 w 1404720"/>
                  <a:gd name="connsiteY1091" fmla="*/ 1625653 h 2812935"/>
                  <a:gd name="connsiteX1092" fmla="*/ 498947 w 1404720"/>
                  <a:gd name="connsiteY1092" fmla="*/ 1666021 h 2812935"/>
                  <a:gd name="connsiteX1093" fmla="*/ 539315 w 1404720"/>
                  <a:gd name="connsiteY1093" fmla="*/ 1625653 h 2812935"/>
                  <a:gd name="connsiteX1094" fmla="*/ 498947 w 1404720"/>
                  <a:gd name="connsiteY1094" fmla="*/ 1585285 h 2812935"/>
                  <a:gd name="connsiteX1095" fmla="*/ 414511 w 1404720"/>
                  <a:gd name="connsiteY1095" fmla="*/ 1585285 h 2812935"/>
                  <a:gd name="connsiteX1096" fmla="*/ 374143 w 1404720"/>
                  <a:gd name="connsiteY1096" fmla="*/ 1625653 h 2812935"/>
                  <a:gd name="connsiteX1097" fmla="*/ 414511 w 1404720"/>
                  <a:gd name="connsiteY1097" fmla="*/ 1666021 h 2812935"/>
                  <a:gd name="connsiteX1098" fmla="*/ 454879 w 1404720"/>
                  <a:gd name="connsiteY1098" fmla="*/ 1625653 h 2812935"/>
                  <a:gd name="connsiteX1099" fmla="*/ 414511 w 1404720"/>
                  <a:gd name="connsiteY1099" fmla="*/ 1585285 h 2812935"/>
                  <a:gd name="connsiteX1100" fmla="*/ 330075 w 1404720"/>
                  <a:gd name="connsiteY1100" fmla="*/ 1585285 h 2812935"/>
                  <a:gd name="connsiteX1101" fmla="*/ 289707 w 1404720"/>
                  <a:gd name="connsiteY1101" fmla="*/ 1625653 h 2812935"/>
                  <a:gd name="connsiteX1102" fmla="*/ 330075 w 1404720"/>
                  <a:gd name="connsiteY1102" fmla="*/ 1666021 h 2812935"/>
                  <a:gd name="connsiteX1103" fmla="*/ 370443 w 1404720"/>
                  <a:gd name="connsiteY1103" fmla="*/ 1625653 h 2812935"/>
                  <a:gd name="connsiteX1104" fmla="*/ 330075 w 1404720"/>
                  <a:gd name="connsiteY1104" fmla="*/ 1585285 h 2812935"/>
                  <a:gd name="connsiteX1105" fmla="*/ 245639 w 1404720"/>
                  <a:gd name="connsiteY1105" fmla="*/ 1585285 h 2812935"/>
                  <a:gd name="connsiteX1106" fmla="*/ 205271 w 1404720"/>
                  <a:gd name="connsiteY1106" fmla="*/ 1625653 h 2812935"/>
                  <a:gd name="connsiteX1107" fmla="*/ 245639 w 1404720"/>
                  <a:gd name="connsiteY1107" fmla="*/ 1666021 h 2812935"/>
                  <a:gd name="connsiteX1108" fmla="*/ 286007 w 1404720"/>
                  <a:gd name="connsiteY1108" fmla="*/ 1625653 h 2812935"/>
                  <a:gd name="connsiteX1109" fmla="*/ 245639 w 1404720"/>
                  <a:gd name="connsiteY1109" fmla="*/ 1585285 h 2812935"/>
                  <a:gd name="connsiteX1110" fmla="*/ 161202 w 1404720"/>
                  <a:gd name="connsiteY1110" fmla="*/ 1585285 h 2812935"/>
                  <a:gd name="connsiteX1111" fmla="*/ 120834 w 1404720"/>
                  <a:gd name="connsiteY1111" fmla="*/ 1625653 h 2812935"/>
                  <a:gd name="connsiteX1112" fmla="*/ 161202 w 1404720"/>
                  <a:gd name="connsiteY1112" fmla="*/ 1666021 h 2812935"/>
                  <a:gd name="connsiteX1113" fmla="*/ 201570 w 1404720"/>
                  <a:gd name="connsiteY1113" fmla="*/ 1625653 h 2812935"/>
                  <a:gd name="connsiteX1114" fmla="*/ 161202 w 1404720"/>
                  <a:gd name="connsiteY1114" fmla="*/ 1585285 h 2812935"/>
                  <a:gd name="connsiteX1115" fmla="*/ 76766 w 1404720"/>
                  <a:gd name="connsiteY1115" fmla="*/ 1585285 h 2812935"/>
                  <a:gd name="connsiteX1116" fmla="*/ 36398 w 1404720"/>
                  <a:gd name="connsiteY1116" fmla="*/ 1625653 h 2812935"/>
                  <a:gd name="connsiteX1117" fmla="*/ 76766 w 1404720"/>
                  <a:gd name="connsiteY1117" fmla="*/ 1666021 h 2812935"/>
                  <a:gd name="connsiteX1118" fmla="*/ 117134 w 1404720"/>
                  <a:gd name="connsiteY1118" fmla="*/ 1625653 h 2812935"/>
                  <a:gd name="connsiteX1119" fmla="*/ 76766 w 1404720"/>
                  <a:gd name="connsiteY1119" fmla="*/ 1585285 h 2812935"/>
                  <a:gd name="connsiteX1120" fmla="*/ 1343312 w 1404720"/>
                  <a:gd name="connsiteY1120" fmla="*/ 1499236 h 2812935"/>
                  <a:gd name="connsiteX1121" fmla="*/ 1302944 w 1404720"/>
                  <a:gd name="connsiteY1121" fmla="*/ 1539604 h 2812935"/>
                  <a:gd name="connsiteX1122" fmla="*/ 1343312 w 1404720"/>
                  <a:gd name="connsiteY1122" fmla="*/ 1579972 h 2812935"/>
                  <a:gd name="connsiteX1123" fmla="*/ 1383680 w 1404720"/>
                  <a:gd name="connsiteY1123" fmla="*/ 1539604 h 2812935"/>
                  <a:gd name="connsiteX1124" fmla="*/ 1343312 w 1404720"/>
                  <a:gd name="connsiteY1124" fmla="*/ 1499236 h 2812935"/>
                  <a:gd name="connsiteX1125" fmla="*/ 1258874 w 1404720"/>
                  <a:gd name="connsiteY1125" fmla="*/ 1499236 h 2812935"/>
                  <a:gd name="connsiteX1126" fmla="*/ 1218506 w 1404720"/>
                  <a:gd name="connsiteY1126" fmla="*/ 1539604 h 2812935"/>
                  <a:gd name="connsiteX1127" fmla="*/ 1258874 w 1404720"/>
                  <a:gd name="connsiteY1127" fmla="*/ 1579972 h 2812935"/>
                  <a:gd name="connsiteX1128" fmla="*/ 1299242 w 1404720"/>
                  <a:gd name="connsiteY1128" fmla="*/ 1539604 h 2812935"/>
                  <a:gd name="connsiteX1129" fmla="*/ 1258874 w 1404720"/>
                  <a:gd name="connsiteY1129" fmla="*/ 1499236 h 2812935"/>
                  <a:gd name="connsiteX1130" fmla="*/ 1174438 w 1404720"/>
                  <a:gd name="connsiteY1130" fmla="*/ 1499236 h 2812935"/>
                  <a:gd name="connsiteX1131" fmla="*/ 1134070 w 1404720"/>
                  <a:gd name="connsiteY1131" fmla="*/ 1539604 h 2812935"/>
                  <a:gd name="connsiteX1132" fmla="*/ 1174438 w 1404720"/>
                  <a:gd name="connsiteY1132" fmla="*/ 1579972 h 2812935"/>
                  <a:gd name="connsiteX1133" fmla="*/ 1214806 w 1404720"/>
                  <a:gd name="connsiteY1133" fmla="*/ 1539604 h 2812935"/>
                  <a:gd name="connsiteX1134" fmla="*/ 1174438 w 1404720"/>
                  <a:gd name="connsiteY1134" fmla="*/ 1499236 h 2812935"/>
                  <a:gd name="connsiteX1135" fmla="*/ 1090002 w 1404720"/>
                  <a:gd name="connsiteY1135" fmla="*/ 1499236 h 2812935"/>
                  <a:gd name="connsiteX1136" fmla="*/ 1049634 w 1404720"/>
                  <a:gd name="connsiteY1136" fmla="*/ 1539604 h 2812935"/>
                  <a:gd name="connsiteX1137" fmla="*/ 1090002 w 1404720"/>
                  <a:gd name="connsiteY1137" fmla="*/ 1579972 h 2812935"/>
                  <a:gd name="connsiteX1138" fmla="*/ 1130370 w 1404720"/>
                  <a:gd name="connsiteY1138" fmla="*/ 1539604 h 2812935"/>
                  <a:gd name="connsiteX1139" fmla="*/ 1090002 w 1404720"/>
                  <a:gd name="connsiteY1139" fmla="*/ 1499236 h 2812935"/>
                  <a:gd name="connsiteX1140" fmla="*/ 1005565 w 1404720"/>
                  <a:gd name="connsiteY1140" fmla="*/ 1499236 h 2812935"/>
                  <a:gd name="connsiteX1141" fmla="*/ 965197 w 1404720"/>
                  <a:gd name="connsiteY1141" fmla="*/ 1539604 h 2812935"/>
                  <a:gd name="connsiteX1142" fmla="*/ 1005565 w 1404720"/>
                  <a:gd name="connsiteY1142" fmla="*/ 1579972 h 2812935"/>
                  <a:gd name="connsiteX1143" fmla="*/ 1045933 w 1404720"/>
                  <a:gd name="connsiteY1143" fmla="*/ 1539604 h 2812935"/>
                  <a:gd name="connsiteX1144" fmla="*/ 1005565 w 1404720"/>
                  <a:gd name="connsiteY1144" fmla="*/ 1499236 h 2812935"/>
                  <a:gd name="connsiteX1145" fmla="*/ 921129 w 1404720"/>
                  <a:gd name="connsiteY1145" fmla="*/ 1499236 h 2812935"/>
                  <a:gd name="connsiteX1146" fmla="*/ 880761 w 1404720"/>
                  <a:gd name="connsiteY1146" fmla="*/ 1539604 h 2812935"/>
                  <a:gd name="connsiteX1147" fmla="*/ 921129 w 1404720"/>
                  <a:gd name="connsiteY1147" fmla="*/ 1579972 h 2812935"/>
                  <a:gd name="connsiteX1148" fmla="*/ 961497 w 1404720"/>
                  <a:gd name="connsiteY1148" fmla="*/ 1539604 h 2812935"/>
                  <a:gd name="connsiteX1149" fmla="*/ 921129 w 1404720"/>
                  <a:gd name="connsiteY1149" fmla="*/ 1499236 h 2812935"/>
                  <a:gd name="connsiteX1150" fmla="*/ 836693 w 1404720"/>
                  <a:gd name="connsiteY1150" fmla="*/ 1499236 h 2812935"/>
                  <a:gd name="connsiteX1151" fmla="*/ 796325 w 1404720"/>
                  <a:gd name="connsiteY1151" fmla="*/ 1539604 h 2812935"/>
                  <a:gd name="connsiteX1152" fmla="*/ 836693 w 1404720"/>
                  <a:gd name="connsiteY1152" fmla="*/ 1579972 h 2812935"/>
                  <a:gd name="connsiteX1153" fmla="*/ 877061 w 1404720"/>
                  <a:gd name="connsiteY1153" fmla="*/ 1539604 h 2812935"/>
                  <a:gd name="connsiteX1154" fmla="*/ 836693 w 1404720"/>
                  <a:gd name="connsiteY1154" fmla="*/ 1499236 h 2812935"/>
                  <a:gd name="connsiteX1155" fmla="*/ 752256 w 1404720"/>
                  <a:gd name="connsiteY1155" fmla="*/ 1499236 h 2812935"/>
                  <a:gd name="connsiteX1156" fmla="*/ 711888 w 1404720"/>
                  <a:gd name="connsiteY1156" fmla="*/ 1539604 h 2812935"/>
                  <a:gd name="connsiteX1157" fmla="*/ 752256 w 1404720"/>
                  <a:gd name="connsiteY1157" fmla="*/ 1579972 h 2812935"/>
                  <a:gd name="connsiteX1158" fmla="*/ 792624 w 1404720"/>
                  <a:gd name="connsiteY1158" fmla="*/ 1539604 h 2812935"/>
                  <a:gd name="connsiteX1159" fmla="*/ 752256 w 1404720"/>
                  <a:gd name="connsiteY1159" fmla="*/ 1499236 h 2812935"/>
                  <a:gd name="connsiteX1160" fmla="*/ 667820 w 1404720"/>
                  <a:gd name="connsiteY1160" fmla="*/ 1499236 h 2812935"/>
                  <a:gd name="connsiteX1161" fmla="*/ 627452 w 1404720"/>
                  <a:gd name="connsiteY1161" fmla="*/ 1539604 h 2812935"/>
                  <a:gd name="connsiteX1162" fmla="*/ 667820 w 1404720"/>
                  <a:gd name="connsiteY1162" fmla="*/ 1579972 h 2812935"/>
                  <a:gd name="connsiteX1163" fmla="*/ 708188 w 1404720"/>
                  <a:gd name="connsiteY1163" fmla="*/ 1539604 h 2812935"/>
                  <a:gd name="connsiteX1164" fmla="*/ 667820 w 1404720"/>
                  <a:gd name="connsiteY1164" fmla="*/ 1499236 h 2812935"/>
                  <a:gd name="connsiteX1165" fmla="*/ 583384 w 1404720"/>
                  <a:gd name="connsiteY1165" fmla="*/ 1499236 h 2812935"/>
                  <a:gd name="connsiteX1166" fmla="*/ 543016 w 1404720"/>
                  <a:gd name="connsiteY1166" fmla="*/ 1539604 h 2812935"/>
                  <a:gd name="connsiteX1167" fmla="*/ 583384 w 1404720"/>
                  <a:gd name="connsiteY1167" fmla="*/ 1579972 h 2812935"/>
                  <a:gd name="connsiteX1168" fmla="*/ 623752 w 1404720"/>
                  <a:gd name="connsiteY1168" fmla="*/ 1539604 h 2812935"/>
                  <a:gd name="connsiteX1169" fmla="*/ 583384 w 1404720"/>
                  <a:gd name="connsiteY1169" fmla="*/ 1499236 h 2812935"/>
                  <a:gd name="connsiteX1170" fmla="*/ 498947 w 1404720"/>
                  <a:gd name="connsiteY1170" fmla="*/ 1499236 h 2812935"/>
                  <a:gd name="connsiteX1171" fmla="*/ 458579 w 1404720"/>
                  <a:gd name="connsiteY1171" fmla="*/ 1539604 h 2812935"/>
                  <a:gd name="connsiteX1172" fmla="*/ 498947 w 1404720"/>
                  <a:gd name="connsiteY1172" fmla="*/ 1579972 h 2812935"/>
                  <a:gd name="connsiteX1173" fmla="*/ 539315 w 1404720"/>
                  <a:gd name="connsiteY1173" fmla="*/ 1539604 h 2812935"/>
                  <a:gd name="connsiteX1174" fmla="*/ 498947 w 1404720"/>
                  <a:gd name="connsiteY1174" fmla="*/ 1499236 h 2812935"/>
                  <a:gd name="connsiteX1175" fmla="*/ 414511 w 1404720"/>
                  <a:gd name="connsiteY1175" fmla="*/ 1499236 h 2812935"/>
                  <a:gd name="connsiteX1176" fmla="*/ 374143 w 1404720"/>
                  <a:gd name="connsiteY1176" fmla="*/ 1539604 h 2812935"/>
                  <a:gd name="connsiteX1177" fmla="*/ 414511 w 1404720"/>
                  <a:gd name="connsiteY1177" fmla="*/ 1579972 h 2812935"/>
                  <a:gd name="connsiteX1178" fmla="*/ 454879 w 1404720"/>
                  <a:gd name="connsiteY1178" fmla="*/ 1539604 h 2812935"/>
                  <a:gd name="connsiteX1179" fmla="*/ 414511 w 1404720"/>
                  <a:gd name="connsiteY1179" fmla="*/ 1499236 h 2812935"/>
                  <a:gd name="connsiteX1180" fmla="*/ 330075 w 1404720"/>
                  <a:gd name="connsiteY1180" fmla="*/ 1499236 h 2812935"/>
                  <a:gd name="connsiteX1181" fmla="*/ 289707 w 1404720"/>
                  <a:gd name="connsiteY1181" fmla="*/ 1539604 h 2812935"/>
                  <a:gd name="connsiteX1182" fmla="*/ 330075 w 1404720"/>
                  <a:gd name="connsiteY1182" fmla="*/ 1579972 h 2812935"/>
                  <a:gd name="connsiteX1183" fmla="*/ 370443 w 1404720"/>
                  <a:gd name="connsiteY1183" fmla="*/ 1539604 h 2812935"/>
                  <a:gd name="connsiteX1184" fmla="*/ 330075 w 1404720"/>
                  <a:gd name="connsiteY1184" fmla="*/ 1499236 h 2812935"/>
                  <a:gd name="connsiteX1185" fmla="*/ 245639 w 1404720"/>
                  <a:gd name="connsiteY1185" fmla="*/ 1499236 h 2812935"/>
                  <a:gd name="connsiteX1186" fmla="*/ 205271 w 1404720"/>
                  <a:gd name="connsiteY1186" fmla="*/ 1539604 h 2812935"/>
                  <a:gd name="connsiteX1187" fmla="*/ 245639 w 1404720"/>
                  <a:gd name="connsiteY1187" fmla="*/ 1579972 h 2812935"/>
                  <a:gd name="connsiteX1188" fmla="*/ 286007 w 1404720"/>
                  <a:gd name="connsiteY1188" fmla="*/ 1539604 h 2812935"/>
                  <a:gd name="connsiteX1189" fmla="*/ 245639 w 1404720"/>
                  <a:gd name="connsiteY1189" fmla="*/ 1499236 h 2812935"/>
                  <a:gd name="connsiteX1190" fmla="*/ 161202 w 1404720"/>
                  <a:gd name="connsiteY1190" fmla="*/ 1499236 h 2812935"/>
                  <a:gd name="connsiteX1191" fmla="*/ 120834 w 1404720"/>
                  <a:gd name="connsiteY1191" fmla="*/ 1539604 h 2812935"/>
                  <a:gd name="connsiteX1192" fmla="*/ 161202 w 1404720"/>
                  <a:gd name="connsiteY1192" fmla="*/ 1579972 h 2812935"/>
                  <a:gd name="connsiteX1193" fmla="*/ 201570 w 1404720"/>
                  <a:gd name="connsiteY1193" fmla="*/ 1539604 h 2812935"/>
                  <a:gd name="connsiteX1194" fmla="*/ 161202 w 1404720"/>
                  <a:gd name="connsiteY1194" fmla="*/ 1499236 h 2812935"/>
                  <a:gd name="connsiteX1195" fmla="*/ 76766 w 1404720"/>
                  <a:gd name="connsiteY1195" fmla="*/ 1499236 h 2812935"/>
                  <a:gd name="connsiteX1196" fmla="*/ 36398 w 1404720"/>
                  <a:gd name="connsiteY1196" fmla="*/ 1539604 h 2812935"/>
                  <a:gd name="connsiteX1197" fmla="*/ 76766 w 1404720"/>
                  <a:gd name="connsiteY1197" fmla="*/ 1579972 h 2812935"/>
                  <a:gd name="connsiteX1198" fmla="*/ 117134 w 1404720"/>
                  <a:gd name="connsiteY1198" fmla="*/ 1539604 h 2812935"/>
                  <a:gd name="connsiteX1199" fmla="*/ 76766 w 1404720"/>
                  <a:gd name="connsiteY1199" fmla="*/ 1499236 h 2812935"/>
                  <a:gd name="connsiteX1200" fmla="*/ 1343312 w 1404720"/>
                  <a:gd name="connsiteY1200" fmla="*/ 1413186 h 2812935"/>
                  <a:gd name="connsiteX1201" fmla="*/ 1302944 w 1404720"/>
                  <a:gd name="connsiteY1201" fmla="*/ 1453554 h 2812935"/>
                  <a:gd name="connsiteX1202" fmla="*/ 1343312 w 1404720"/>
                  <a:gd name="connsiteY1202" fmla="*/ 1493922 h 2812935"/>
                  <a:gd name="connsiteX1203" fmla="*/ 1383680 w 1404720"/>
                  <a:gd name="connsiteY1203" fmla="*/ 1453554 h 2812935"/>
                  <a:gd name="connsiteX1204" fmla="*/ 1343312 w 1404720"/>
                  <a:gd name="connsiteY1204" fmla="*/ 1413186 h 2812935"/>
                  <a:gd name="connsiteX1205" fmla="*/ 1258874 w 1404720"/>
                  <a:gd name="connsiteY1205" fmla="*/ 1413186 h 2812935"/>
                  <a:gd name="connsiteX1206" fmla="*/ 1218506 w 1404720"/>
                  <a:gd name="connsiteY1206" fmla="*/ 1453554 h 2812935"/>
                  <a:gd name="connsiteX1207" fmla="*/ 1258874 w 1404720"/>
                  <a:gd name="connsiteY1207" fmla="*/ 1493922 h 2812935"/>
                  <a:gd name="connsiteX1208" fmla="*/ 1299242 w 1404720"/>
                  <a:gd name="connsiteY1208" fmla="*/ 1453554 h 2812935"/>
                  <a:gd name="connsiteX1209" fmla="*/ 1258874 w 1404720"/>
                  <a:gd name="connsiteY1209" fmla="*/ 1413186 h 2812935"/>
                  <a:gd name="connsiteX1210" fmla="*/ 1174438 w 1404720"/>
                  <a:gd name="connsiteY1210" fmla="*/ 1413186 h 2812935"/>
                  <a:gd name="connsiteX1211" fmla="*/ 1134070 w 1404720"/>
                  <a:gd name="connsiteY1211" fmla="*/ 1453554 h 2812935"/>
                  <a:gd name="connsiteX1212" fmla="*/ 1174438 w 1404720"/>
                  <a:gd name="connsiteY1212" fmla="*/ 1493922 h 2812935"/>
                  <a:gd name="connsiteX1213" fmla="*/ 1214806 w 1404720"/>
                  <a:gd name="connsiteY1213" fmla="*/ 1453554 h 2812935"/>
                  <a:gd name="connsiteX1214" fmla="*/ 1174438 w 1404720"/>
                  <a:gd name="connsiteY1214" fmla="*/ 1413186 h 2812935"/>
                  <a:gd name="connsiteX1215" fmla="*/ 1090002 w 1404720"/>
                  <a:gd name="connsiteY1215" fmla="*/ 1413186 h 2812935"/>
                  <a:gd name="connsiteX1216" fmla="*/ 1049634 w 1404720"/>
                  <a:gd name="connsiteY1216" fmla="*/ 1453554 h 2812935"/>
                  <a:gd name="connsiteX1217" fmla="*/ 1090002 w 1404720"/>
                  <a:gd name="connsiteY1217" fmla="*/ 1493922 h 2812935"/>
                  <a:gd name="connsiteX1218" fmla="*/ 1130370 w 1404720"/>
                  <a:gd name="connsiteY1218" fmla="*/ 1453554 h 2812935"/>
                  <a:gd name="connsiteX1219" fmla="*/ 1090002 w 1404720"/>
                  <a:gd name="connsiteY1219" fmla="*/ 1413186 h 2812935"/>
                  <a:gd name="connsiteX1220" fmla="*/ 1005565 w 1404720"/>
                  <a:gd name="connsiteY1220" fmla="*/ 1413186 h 2812935"/>
                  <a:gd name="connsiteX1221" fmla="*/ 965197 w 1404720"/>
                  <a:gd name="connsiteY1221" fmla="*/ 1453554 h 2812935"/>
                  <a:gd name="connsiteX1222" fmla="*/ 1005565 w 1404720"/>
                  <a:gd name="connsiteY1222" fmla="*/ 1493922 h 2812935"/>
                  <a:gd name="connsiteX1223" fmla="*/ 1045933 w 1404720"/>
                  <a:gd name="connsiteY1223" fmla="*/ 1453554 h 2812935"/>
                  <a:gd name="connsiteX1224" fmla="*/ 1005565 w 1404720"/>
                  <a:gd name="connsiteY1224" fmla="*/ 1413186 h 2812935"/>
                  <a:gd name="connsiteX1225" fmla="*/ 921129 w 1404720"/>
                  <a:gd name="connsiteY1225" fmla="*/ 1413186 h 2812935"/>
                  <a:gd name="connsiteX1226" fmla="*/ 880761 w 1404720"/>
                  <a:gd name="connsiteY1226" fmla="*/ 1453554 h 2812935"/>
                  <a:gd name="connsiteX1227" fmla="*/ 921129 w 1404720"/>
                  <a:gd name="connsiteY1227" fmla="*/ 1493922 h 2812935"/>
                  <a:gd name="connsiteX1228" fmla="*/ 961497 w 1404720"/>
                  <a:gd name="connsiteY1228" fmla="*/ 1453554 h 2812935"/>
                  <a:gd name="connsiteX1229" fmla="*/ 921129 w 1404720"/>
                  <a:gd name="connsiteY1229" fmla="*/ 1413186 h 2812935"/>
                  <a:gd name="connsiteX1230" fmla="*/ 836693 w 1404720"/>
                  <a:gd name="connsiteY1230" fmla="*/ 1413186 h 2812935"/>
                  <a:gd name="connsiteX1231" fmla="*/ 796325 w 1404720"/>
                  <a:gd name="connsiteY1231" fmla="*/ 1453554 h 2812935"/>
                  <a:gd name="connsiteX1232" fmla="*/ 836693 w 1404720"/>
                  <a:gd name="connsiteY1232" fmla="*/ 1493922 h 2812935"/>
                  <a:gd name="connsiteX1233" fmla="*/ 877061 w 1404720"/>
                  <a:gd name="connsiteY1233" fmla="*/ 1453554 h 2812935"/>
                  <a:gd name="connsiteX1234" fmla="*/ 836693 w 1404720"/>
                  <a:gd name="connsiteY1234" fmla="*/ 1413186 h 2812935"/>
                  <a:gd name="connsiteX1235" fmla="*/ 752256 w 1404720"/>
                  <a:gd name="connsiteY1235" fmla="*/ 1413186 h 2812935"/>
                  <a:gd name="connsiteX1236" fmla="*/ 711888 w 1404720"/>
                  <a:gd name="connsiteY1236" fmla="*/ 1453554 h 2812935"/>
                  <a:gd name="connsiteX1237" fmla="*/ 752256 w 1404720"/>
                  <a:gd name="connsiteY1237" fmla="*/ 1493922 h 2812935"/>
                  <a:gd name="connsiteX1238" fmla="*/ 792624 w 1404720"/>
                  <a:gd name="connsiteY1238" fmla="*/ 1453554 h 2812935"/>
                  <a:gd name="connsiteX1239" fmla="*/ 752256 w 1404720"/>
                  <a:gd name="connsiteY1239" fmla="*/ 1413186 h 2812935"/>
                  <a:gd name="connsiteX1240" fmla="*/ 667820 w 1404720"/>
                  <a:gd name="connsiteY1240" fmla="*/ 1413186 h 2812935"/>
                  <a:gd name="connsiteX1241" fmla="*/ 627452 w 1404720"/>
                  <a:gd name="connsiteY1241" fmla="*/ 1453554 h 2812935"/>
                  <a:gd name="connsiteX1242" fmla="*/ 667820 w 1404720"/>
                  <a:gd name="connsiteY1242" fmla="*/ 1493922 h 2812935"/>
                  <a:gd name="connsiteX1243" fmla="*/ 708188 w 1404720"/>
                  <a:gd name="connsiteY1243" fmla="*/ 1453554 h 2812935"/>
                  <a:gd name="connsiteX1244" fmla="*/ 667820 w 1404720"/>
                  <a:gd name="connsiteY1244" fmla="*/ 1413186 h 2812935"/>
                  <a:gd name="connsiteX1245" fmla="*/ 583384 w 1404720"/>
                  <a:gd name="connsiteY1245" fmla="*/ 1413186 h 2812935"/>
                  <a:gd name="connsiteX1246" fmla="*/ 543016 w 1404720"/>
                  <a:gd name="connsiteY1246" fmla="*/ 1453554 h 2812935"/>
                  <a:gd name="connsiteX1247" fmla="*/ 583384 w 1404720"/>
                  <a:gd name="connsiteY1247" fmla="*/ 1493922 h 2812935"/>
                  <a:gd name="connsiteX1248" fmla="*/ 623752 w 1404720"/>
                  <a:gd name="connsiteY1248" fmla="*/ 1453554 h 2812935"/>
                  <a:gd name="connsiteX1249" fmla="*/ 583384 w 1404720"/>
                  <a:gd name="connsiteY1249" fmla="*/ 1413186 h 2812935"/>
                  <a:gd name="connsiteX1250" fmla="*/ 498947 w 1404720"/>
                  <a:gd name="connsiteY1250" fmla="*/ 1413186 h 2812935"/>
                  <a:gd name="connsiteX1251" fmla="*/ 458579 w 1404720"/>
                  <a:gd name="connsiteY1251" fmla="*/ 1453554 h 2812935"/>
                  <a:gd name="connsiteX1252" fmla="*/ 498947 w 1404720"/>
                  <a:gd name="connsiteY1252" fmla="*/ 1493922 h 2812935"/>
                  <a:gd name="connsiteX1253" fmla="*/ 539315 w 1404720"/>
                  <a:gd name="connsiteY1253" fmla="*/ 1453554 h 2812935"/>
                  <a:gd name="connsiteX1254" fmla="*/ 498947 w 1404720"/>
                  <a:gd name="connsiteY1254" fmla="*/ 1413186 h 2812935"/>
                  <a:gd name="connsiteX1255" fmla="*/ 414511 w 1404720"/>
                  <a:gd name="connsiteY1255" fmla="*/ 1413186 h 2812935"/>
                  <a:gd name="connsiteX1256" fmla="*/ 374143 w 1404720"/>
                  <a:gd name="connsiteY1256" fmla="*/ 1453554 h 2812935"/>
                  <a:gd name="connsiteX1257" fmla="*/ 414511 w 1404720"/>
                  <a:gd name="connsiteY1257" fmla="*/ 1493922 h 2812935"/>
                  <a:gd name="connsiteX1258" fmla="*/ 454879 w 1404720"/>
                  <a:gd name="connsiteY1258" fmla="*/ 1453554 h 2812935"/>
                  <a:gd name="connsiteX1259" fmla="*/ 414511 w 1404720"/>
                  <a:gd name="connsiteY1259" fmla="*/ 1413186 h 2812935"/>
                  <a:gd name="connsiteX1260" fmla="*/ 330075 w 1404720"/>
                  <a:gd name="connsiteY1260" fmla="*/ 1413186 h 2812935"/>
                  <a:gd name="connsiteX1261" fmla="*/ 289707 w 1404720"/>
                  <a:gd name="connsiteY1261" fmla="*/ 1453554 h 2812935"/>
                  <a:gd name="connsiteX1262" fmla="*/ 330075 w 1404720"/>
                  <a:gd name="connsiteY1262" fmla="*/ 1493922 h 2812935"/>
                  <a:gd name="connsiteX1263" fmla="*/ 370443 w 1404720"/>
                  <a:gd name="connsiteY1263" fmla="*/ 1453554 h 2812935"/>
                  <a:gd name="connsiteX1264" fmla="*/ 330075 w 1404720"/>
                  <a:gd name="connsiteY1264" fmla="*/ 1413186 h 2812935"/>
                  <a:gd name="connsiteX1265" fmla="*/ 245639 w 1404720"/>
                  <a:gd name="connsiteY1265" fmla="*/ 1413186 h 2812935"/>
                  <a:gd name="connsiteX1266" fmla="*/ 205271 w 1404720"/>
                  <a:gd name="connsiteY1266" fmla="*/ 1453554 h 2812935"/>
                  <a:gd name="connsiteX1267" fmla="*/ 245639 w 1404720"/>
                  <a:gd name="connsiteY1267" fmla="*/ 1493922 h 2812935"/>
                  <a:gd name="connsiteX1268" fmla="*/ 286007 w 1404720"/>
                  <a:gd name="connsiteY1268" fmla="*/ 1453554 h 2812935"/>
                  <a:gd name="connsiteX1269" fmla="*/ 245639 w 1404720"/>
                  <a:gd name="connsiteY1269" fmla="*/ 1413186 h 2812935"/>
                  <a:gd name="connsiteX1270" fmla="*/ 161202 w 1404720"/>
                  <a:gd name="connsiteY1270" fmla="*/ 1413186 h 2812935"/>
                  <a:gd name="connsiteX1271" fmla="*/ 120834 w 1404720"/>
                  <a:gd name="connsiteY1271" fmla="*/ 1453554 h 2812935"/>
                  <a:gd name="connsiteX1272" fmla="*/ 161202 w 1404720"/>
                  <a:gd name="connsiteY1272" fmla="*/ 1493922 h 2812935"/>
                  <a:gd name="connsiteX1273" fmla="*/ 201570 w 1404720"/>
                  <a:gd name="connsiteY1273" fmla="*/ 1453554 h 2812935"/>
                  <a:gd name="connsiteX1274" fmla="*/ 161202 w 1404720"/>
                  <a:gd name="connsiteY1274" fmla="*/ 1413186 h 2812935"/>
                  <a:gd name="connsiteX1275" fmla="*/ 76766 w 1404720"/>
                  <a:gd name="connsiteY1275" fmla="*/ 1413186 h 2812935"/>
                  <a:gd name="connsiteX1276" fmla="*/ 36398 w 1404720"/>
                  <a:gd name="connsiteY1276" fmla="*/ 1453554 h 2812935"/>
                  <a:gd name="connsiteX1277" fmla="*/ 76766 w 1404720"/>
                  <a:gd name="connsiteY1277" fmla="*/ 1493922 h 2812935"/>
                  <a:gd name="connsiteX1278" fmla="*/ 117134 w 1404720"/>
                  <a:gd name="connsiteY1278" fmla="*/ 1453554 h 2812935"/>
                  <a:gd name="connsiteX1279" fmla="*/ 76766 w 1404720"/>
                  <a:gd name="connsiteY1279" fmla="*/ 1413186 h 2812935"/>
                  <a:gd name="connsiteX1280" fmla="*/ 1343312 w 1404720"/>
                  <a:gd name="connsiteY1280" fmla="*/ 1327137 h 2812935"/>
                  <a:gd name="connsiteX1281" fmla="*/ 1302944 w 1404720"/>
                  <a:gd name="connsiteY1281" fmla="*/ 1367505 h 2812935"/>
                  <a:gd name="connsiteX1282" fmla="*/ 1343312 w 1404720"/>
                  <a:gd name="connsiteY1282" fmla="*/ 1407873 h 2812935"/>
                  <a:gd name="connsiteX1283" fmla="*/ 1383680 w 1404720"/>
                  <a:gd name="connsiteY1283" fmla="*/ 1367505 h 2812935"/>
                  <a:gd name="connsiteX1284" fmla="*/ 1343312 w 1404720"/>
                  <a:gd name="connsiteY1284" fmla="*/ 1327137 h 2812935"/>
                  <a:gd name="connsiteX1285" fmla="*/ 1258874 w 1404720"/>
                  <a:gd name="connsiteY1285" fmla="*/ 1327137 h 2812935"/>
                  <a:gd name="connsiteX1286" fmla="*/ 1218506 w 1404720"/>
                  <a:gd name="connsiteY1286" fmla="*/ 1367505 h 2812935"/>
                  <a:gd name="connsiteX1287" fmla="*/ 1258874 w 1404720"/>
                  <a:gd name="connsiteY1287" fmla="*/ 1407873 h 2812935"/>
                  <a:gd name="connsiteX1288" fmla="*/ 1299242 w 1404720"/>
                  <a:gd name="connsiteY1288" fmla="*/ 1367505 h 2812935"/>
                  <a:gd name="connsiteX1289" fmla="*/ 1258874 w 1404720"/>
                  <a:gd name="connsiteY1289" fmla="*/ 1327137 h 2812935"/>
                  <a:gd name="connsiteX1290" fmla="*/ 1174438 w 1404720"/>
                  <a:gd name="connsiteY1290" fmla="*/ 1327137 h 2812935"/>
                  <a:gd name="connsiteX1291" fmla="*/ 1134070 w 1404720"/>
                  <a:gd name="connsiteY1291" fmla="*/ 1367505 h 2812935"/>
                  <a:gd name="connsiteX1292" fmla="*/ 1174438 w 1404720"/>
                  <a:gd name="connsiteY1292" fmla="*/ 1407873 h 2812935"/>
                  <a:gd name="connsiteX1293" fmla="*/ 1214806 w 1404720"/>
                  <a:gd name="connsiteY1293" fmla="*/ 1367505 h 2812935"/>
                  <a:gd name="connsiteX1294" fmla="*/ 1174438 w 1404720"/>
                  <a:gd name="connsiteY1294" fmla="*/ 1327137 h 2812935"/>
                  <a:gd name="connsiteX1295" fmla="*/ 1090002 w 1404720"/>
                  <a:gd name="connsiteY1295" fmla="*/ 1327137 h 2812935"/>
                  <a:gd name="connsiteX1296" fmla="*/ 1049634 w 1404720"/>
                  <a:gd name="connsiteY1296" fmla="*/ 1367505 h 2812935"/>
                  <a:gd name="connsiteX1297" fmla="*/ 1090002 w 1404720"/>
                  <a:gd name="connsiteY1297" fmla="*/ 1407873 h 2812935"/>
                  <a:gd name="connsiteX1298" fmla="*/ 1130370 w 1404720"/>
                  <a:gd name="connsiteY1298" fmla="*/ 1367505 h 2812935"/>
                  <a:gd name="connsiteX1299" fmla="*/ 1090002 w 1404720"/>
                  <a:gd name="connsiteY1299" fmla="*/ 1327137 h 2812935"/>
                  <a:gd name="connsiteX1300" fmla="*/ 1005565 w 1404720"/>
                  <a:gd name="connsiteY1300" fmla="*/ 1327137 h 2812935"/>
                  <a:gd name="connsiteX1301" fmla="*/ 965197 w 1404720"/>
                  <a:gd name="connsiteY1301" fmla="*/ 1367505 h 2812935"/>
                  <a:gd name="connsiteX1302" fmla="*/ 1005565 w 1404720"/>
                  <a:gd name="connsiteY1302" fmla="*/ 1407873 h 2812935"/>
                  <a:gd name="connsiteX1303" fmla="*/ 1045933 w 1404720"/>
                  <a:gd name="connsiteY1303" fmla="*/ 1367505 h 2812935"/>
                  <a:gd name="connsiteX1304" fmla="*/ 1005565 w 1404720"/>
                  <a:gd name="connsiteY1304" fmla="*/ 1327137 h 2812935"/>
                  <a:gd name="connsiteX1305" fmla="*/ 921129 w 1404720"/>
                  <a:gd name="connsiteY1305" fmla="*/ 1327137 h 2812935"/>
                  <a:gd name="connsiteX1306" fmla="*/ 880761 w 1404720"/>
                  <a:gd name="connsiteY1306" fmla="*/ 1367505 h 2812935"/>
                  <a:gd name="connsiteX1307" fmla="*/ 921129 w 1404720"/>
                  <a:gd name="connsiteY1307" fmla="*/ 1407873 h 2812935"/>
                  <a:gd name="connsiteX1308" fmla="*/ 961497 w 1404720"/>
                  <a:gd name="connsiteY1308" fmla="*/ 1367505 h 2812935"/>
                  <a:gd name="connsiteX1309" fmla="*/ 921129 w 1404720"/>
                  <a:gd name="connsiteY1309" fmla="*/ 1327137 h 2812935"/>
                  <a:gd name="connsiteX1310" fmla="*/ 836693 w 1404720"/>
                  <a:gd name="connsiteY1310" fmla="*/ 1327137 h 2812935"/>
                  <a:gd name="connsiteX1311" fmla="*/ 796325 w 1404720"/>
                  <a:gd name="connsiteY1311" fmla="*/ 1367505 h 2812935"/>
                  <a:gd name="connsiteX1312" fmla="*/ 836693 w 1404720"/>
                  <a:gd name="connsiteY1312" fmla="*/ 1407873 h 2812935"/>
                  <a:gd name="connsiteX1313" fmla="*/ 877061 w 1404720"/>
                  <a:gd name="connsiteY1313" fmla="*/ 1367505 h 2812935"/>
                  <a:gd name="connsiteX1314" fmla="*/ 836693 w 1404720"/>
                  <a:gd name="connsiteY1314" fmla="*/ 1327137 h 2812935"/>
                  <a:gd name="connsiteX1315" fmla="*/ 752256 w 1404720"/>
                  <a:gd name="connsiteY1315" fmla="*/ 1327137 h 2812935"/>
                  <a:gd name="connsiteX1316" fmla="*/ 711888 w 1404720"/>
                  <a:gd name="connsiteY1316" fmla="*/ 1367505 h 2812935"/>
                  <a:gd name="connsiteX1317" fmla="*/ 752256 w 1404720"/>
                  <a:gd name="connsiteY1317" fmla="*/ 1407873 h 2812935"/>
                  <a:gd name="connsiteX1318" fmla="*/ 792624 w 1404720"/>
                  <a:gd name="connsiteY1318" fmla="*/ 1367505 h 2812935"/>
                  <a:gd name="connsiteX1319" fmla="*/ 752256 w 1404720"/>
                  <a:gd name="connsiteY1319" fmla="*/ 1327137 h 2812935"/>
                  <a:gd name="connsiteX1320" fmla="*/ 667820 w 1404720"/>
                  <a:gd name="connsiteY1320" fmla="*/ 1327137 h 2812935"/>
                  <a:gd name="connsiteX1321" fmla="*/ 627452 w 1404720"/>
                  <a:gd name="connsiteY1321" fmla="*/ 1367505 h 2812935"/>
                  <a:gd name="connsiteX1322" fmla="*/ 667820 w 1404720"/>
                  <a:gd name="connsiteY1322" fmla="*/ 1407873 h 2812935"/>
                  <a:gd name="connsiteX1323" fmla="*/ 708188 w 1404720"/>
                  <a:gd name="connsiteY1323" fmla="*/ 1367505 h 2812935"/>
                  <a:gd name="connsiteX1324" fmla="*/ 667820 w 1404720"/>
                  <a:gd name="connsiteY1324" fmla="*/ 1327137 h 2812935"/>
                  <a:gd name="connsiteX1325" fmla="*/ 583384 w 1404720"/>
                  <a:gd name="connsiteY1325" fmla="*/ 1327137 h 2812935"/>
                  <a:gd name="connsiteX1326" fmla="*/ 543016 w 1404720"/>
                  <a:gd name="connsiteY1326" fmla="*/ 1367505 h 2812935"/>
                  <a:gd name="connsiteX1327" fmla="*/ 583384 w 1404720"/>
                  <a:gd name="connsiteY1327" fmla="*/ 1407873 h 2812935"/>
                  <a:gd name="connsiteX1328" fmla="*/ 623752 w 1404720"/>
                  <a:gd name="connsiteY1328" fmla="*/ 1367505 h 2812935"/>
                  <a:gd name="connsiteX1329" fmla="*/ 583384 w 1404720"/>
                  <a:gd name="connsiteY1329" fmla="*/ 1327137 h 2812935"/>
                  <a:gd name="connsiteX1330" fmla="*/ 498947 w 1404720"/>
                  <a:gd name="connsiteY1330" fmla="*/ 1327137 h 2812935"/>
                  <a:gd name="connsiteX1331" fmla="*/ 458579 w 1404720"/>
                  <a:gd name="connsiteY1331" fmla="*/ 1367505 h 2812935"/>
                  <a:gd name="connsiteX1332" fmla="*/ 498947 w 1404720"/>
                  <a:gd name="connsiteY1332" fmla="*/ 1407873 h 2812935"/>
                  <a:gd name="connsiteX1333" fmla="*/ 539315 w 1404720"/>
                  <a:gd name="connsiteY1333" fmla="*/ 1367505 h 2812935"/>
                  <a:gd name="connsiteX1334" fmla="*/ 498947 w 1404720"/>
                  <a:gd name="connsiteY1334" fmla="*/ 1327137 h 2812935"/>
                  <a:gd name="connsiteX1335" fmla="*/ 414511 w 1404720"/>
                  <a:gd name="connsiteY1335" fmla="*/ 1327137 h 2812935"/>
                  <a:gd name="connsiteX1336" fmla="*/ 374143 w 1404720"/>
                  <a:gd name="connsiteY1336" fmla="*/ 1367505 h 2812935"/>
                  <a:gd name="connsiteX1337" fmla="*/ 414511 w 1404720"/>
                  <a:gd name="connsiteY1337" fmla="*/ 1407873 h 2812935"/>
                  <a:gd name="connsiteX1338" fmla="*/ 454879 w 1404720"/>
                  <a:gd name="connsiteY1338" fmla="*/ 1367505 h 2812935"/>
                  <a:gd name="connsiteX1339" fmla="*/ 414511 w 1404720"/>
                  <a:gd name="connsiteY1339" fmla="*/ 1327137 h 2812935"/>
                  <a:gd name="connsiteX1340" fmla="*/ 330075 w 1404720"/>
                  <a:gd name="connsiteY1340" fmla="*/ 1327137 h 2812935"/>
                  <a:gd name="connsiteX1341" fmla="*/ 289707 w 1404720"/>
                  <a:gd name="connsiteY1341" fmla="*/ 1367505 h 2812935"/>
                  <a:gd name="connsiteX1342" fmla="*/ 330075 w 1404720"/>
                  <a:gd name="connsiteY1342" fmla="*/ 1407873 h 2812935"/>
                  <a:gd name="connsiteX1343" fmla="*/ 370443 w 1404720"/>
                  <a:gd name="connsiteY1343" fmla="*/ 1367505 h 2812935"/>
                  <a:gd name="connsiteX1344" fmla="*/ 330075 w 1404720"/>
                  <a:gd name="connsiteY1344" fmla="*/ 1327137 h 2812935"/>
                  <a:gd name="connsiteX1345" fmla="*/ 245639 w 1404720"/>
                  <a:gd name="connsiteY1345" fmla="*/ 1327137 h 2812935"/>
                  <a:gd name="connsiteX1346" fmla="*/ 205271 w 1404720"/>
                  <a:gd name="connsiteY1346" fmla="*/ 1367505 h 2812935"/>
                  <a:gd name="connsiteX1347" fmla="*/ 245639 w 1404720"/>
                  <a:gd name="connsiteY1347" fmla="*/ 1407873 h 2812935"/>
                  <a:gd name="connsiteX1348" fmla="*/ 286007 w 1404720"/>
                  <a:gd name="connsiteY1348" fmla="*/ 1367505 h 2812935"/>
                  <a:gd name="connsiteX1349" fmla="*/ 245639 w 1404720"/>
                  <a:gd name="connsiteY1349" fmla="*/ 1327137 h 2812935"/>
                  <a:gd name="connsiteX1350" fmla="*/ 161202 w 1404720"/>
                  <a:gd name="connsiteY1350" fmla="*/ 1327137 h 2812935"/>
                  <a:gd name="connsiteX1351" fmla="*/ 120834 w 1404720"/>
                  <a:gd name="connsiteY1351" fmla="*/ 1367505 h 2812935"/>
                  <a:gd name="connsiteX1352" fmla="*/ 161202 w 1404720"/>
                  <a:gd name="connsiteY1352" fmla="*/ 1407873 h 2812935"/>
                  <a:gd name="connsiteX1353" fmla="*/ 201570 w 1404720"/>
                  <a:gd name="connsiteY1353" fmla="*/ 1367505 h 2812935"/>
                  <a:gd name="connsiteX1354" fmla="*/ 161202 w 1404720"/>
                  <a:gd name="connsiteY1354" fmla="*/ 1327137 h 2812935"/>
                  <a:gd name="connsiteX1355" fmla="*/ 76766 w 1404720"/>
                  <a:gd name="connsiteY1355" fmla="*/ 1327137 h 2812935"/>
                  <a:gd name="connsiteX1356" fmla="*/ 36398 w 1404720"/>
                  <a:gd name="connsiteY1356" fmla="*/ 1367505 h 2812935"/>
                  <a:gd name="connsiteX1357" fmla="*/ 76766 w 1404720"/>
                  <a:gd name="connsiteY1357" fmla="*/ 1407873 h 2812935"/>
                  <a:gd name="connsiteX1358" fmla="*/ 117134 w 1404720"/>
                  <a:gd name="connsiteY1358" fmla="*/ 1367505 h 2812935"/>
                  <a:gd name="connsiteX1359" fmla="*/ 76766 w 1404720"/>
                  <a:gd name="connsiteY1359" fmla="*/ 1327137 h 2812935"/>
                  <a:gd name="connsiteX1360" fmla="*/ 1343312 w 1404720"/>
                  <a:gd name="connsiteY1360" fmla="*/ 1241088 h 2812935"/>
                  <a:gd name="connsiteX1361" fmla="*/ 1302944 w 1404720"/>
                  <a:gd name="connsiteY1361" fmla="*/ 1281456 h 2812935"/>
                  <a:gd name="connsiteX1362" fmla="*/ 1343312 w 1404720"/>
                  <a:gd name="connsiteY1362" fmla="*/ 1321824 h 2812935"/>
                  <a:gd name="connsiteX1363" fmla="*/ 1383680 w 1404720"/>
                  <a:gd name="connsiteY1363" fmla="*/ 1281456 h 2812935"/>
                  <a:gd name="connsiteX1364" fmla="*/ 1343312 w 1404720"/>
                  <a:gd name="connsiteY1364" fmla="*/ 1241088 h 2812935"/>
                  <a:gd name="connsiteX1365" fmla="*/ 1258874 w 1404720"/>
                  <a:gd name="connsiteY1365" fmla="*/ 1241088 h 2812935"/>
                  <a:gd name="connsiteX1366" fmla="*/ 1218506 w 1404720"/>
                  <a:gd name="connsiteY1366" fmla="*/ 1281456 h 2812935"/>
                  <a:gd name="connsiteX1367" fmla="*/ 1258874 w 1404720"/>
                  <a:gd name="connsiteY1367" fmla="*/ 1321824 h 2812935"/>
                  <a:gd name="connsiteX1368" fmla="*/ 1299242 w 1404720"/>
                  <a:gd name="connsiteY1368" fmla="*/ 1281456 h 2812935"/>
                  <a:gd name="connsiteX1369" fmla="*/ 1258874 w 1404720"/>
                  <a:gd name="connsiteY1369" fmla="*/ 1241088 h 2812935"/>
                  <a:gd name="connsiteX1370" fmla="*/ 1174438 w 1404720"/>
                  <a:gd name="connsiteY1370" fmla="*/ 1241088 h 2812935"/>
                  <a:gd name="connsiteX1371" fmla="*/ 1134070 w 1404720"/>
                  <a:gd name="connsiteY1371" fmla="*/ 1281456 h 2812935"/>
                  <a:gd name="connsiteX1372" fmla="*/ 1174438 w 1404720"/>
                  <a:gd name="connsiteY1372" fmla="*/ 1321824 h 2812935"/>
                  <a:gd name="connsiteX1373" fmla="*/ 1214806 w 1404720"/>
                  <a:gd name="connsiteY1373" fmla="*/ 1281456 h 2812935"/>
                  <a:gd name="connsiteX1374" fmla="*/ 1174438 w 1404720"/>
                  <a:gd name="connsiteY1374" fmla="*/ 1241088 h 2812935"/>
                  <a:gd name="connsiteX1375" fmla="*/ 1090002 w 1404720"/>
                  <a:gd name="connsiteY1375" fmla="*/ 1241088 h 2812935"/>
                  <a:gd name="connsiteX1376" fmla="*/ 1049634 w 1404720"/>
                  <a:gd name="connsiteY1376" fmla="*/ 1281456 h 2812935"/>
                  <a:gd name="connsiteX1377" fmla="*/ 1090002 w 1404720"/>
                  <a:gd name="connsiteY1377" fmla="*/ 1321824 h 2812935"/>
                  <a:gd name="connsiteX1378" fmla="*/ 1130370 w 1404720"/>
                  <a:gd name="connsiteY1378" fmla="*/ 1281456 h 2812935"/>
                  <a:gd name="connsiteX1379" fmla="*/ 1090002 w 1404720"/>
                  <a:gd name="connsiteY1379" fmla="*/ 1241088 h 2812935"/>
                  <a:gd name="connsiteX1380" fmla="*/ 1005565 w 1404720"/>
                  <a:gd name="connsiteY1380" fmla="*/ 1241088 h 2812935"/>
                  <a:gd name="connsiteX1381" fmla="*/ 965197 w 1404720"/>
                  <a:gd name="connsiteY1381" fmla="*/ 1281456 h 2812935"/>
                  <a:gd name="connsiteX1382" fmla="*/ 1005565 w 1404720"/>
                  <a:gd name="connsiteY1382" fmla="*/ 1321824 h 2812935"/>
                  <a:gd name="connsiteX1383" fmla="*/ 1045933 w 1404720"/>
                  <a:gd name="connsiteY1383" fmla="*/ 1281456 h 2812935"/>
                  <a:gd name="connsiteX1384" fmla="*/ 1005565 w 1404720"/>
                  <a:gd name="connsiteY1384" fmla="*/ 1241088 h 2812935"/>
                  <a:gd name="connsiteX1385" fmla="*/ 921129 w 1404720"/>
                  <a:gd name="connsiteY1385" fmla="*/ 1241088 h 2812935"/>
                  <a:gd name="connsiteX1386" fmla="*/ 880761 w 1404720"/>
                  <a:gd name="connsiteY1386" fmla="*/ 1281456 h 2812935"/>
                  <a:gd name="connsiteX1387" fmla="*/ 921129 w 1404720"/>
                  <a:gd name="connsiteY1387" fmla="*/ 1321824 h 2812935"/>
                  <a:gd name="connsiteX1388" fmla="*/ 961497 w 1404720"/>
                  <a:gd name="connsiteY1388" fmla="*/ 1281456 h 2812935"/>
                  <a:gd name="connsiteX1389" fmla="*/ 921129 w 1404720"/>
                  <a:gd name="connsiteY1389" fmla="*/ 1241088 h 2812935"/>
                  <a:gd name="connsiteX1390" fmla="*/ 836693 w 1404720"/>
                  <a:gd name="connsiteY1390" fmla="*/ 1241088 h 2812935"/>
                  <a:gd name="connsiteX1391" fmla="*/ 796325 w 1404720"/>
                  <a:gd name="connsiteY1391" fmla="*/ 1281456 h 2812935"/>
                  <a:gd name="connsiteX1392" fmla="*/ 836693 w 1404720"/>
                  <a:gd name="connsiteY1392" fmla="*/ 1321824 h 2812935"/>
                  <a:gd name="connsiteX1393" fmla="*/ 877061 w 1404720"/>
                  <a:gd name="connsiteY1393" fmla="*/ 1281456 h 2812935"/>
                  <a:gd name="connsiteX1394" fmla="*/ 836693 w 1404720"/>
                  <a:gd name="connsiteY1394" fmla="*/ 1241088 h 2812935"/>
                  <a:gd name="connsiteX1395" fmla="*/ 752256 w 1404720"/>
                  <a:gd name="connsiteY1395" fmla="*/ 1241088 h 2812935"/>
                  <a:gd name="connsiteX1396" fmla="*/ 711888 w 1404720"/>
                  <a:gd name="connsiteY1396" fmla="*/ 1281456 h 2812935"/>
                  <a:gd name="connsiteX1397" fmla="*/ 752256 w 1404720"/>
                  <a:gd name="connsiteY1397" fmla="*/ 1321824 h 2812935"/>
                  <a:gd name="connsiteX1398" fmla="*/ 792624 w 1404720"/>
                  <a:gd name="connsiteY1398" fmla="*/ 1281456 h 2812935"/>
                  <a:gd name="connsiteX1399" fmla="*/ 752256 w 1404720"/>
                  <a:gd name="connsiteY1399" fmla="*/ 1241088 h 2812935"/>
                  <a:gd name="connsiteX1400" fmla="*/ 667820 w 1404720"/>
                  <a:gd name="connsiteY1400" fmla="*/ 1241088 h 2812935"/>
                  <a:gd name="connsiteX1401" fmla="*/ 627452 w 1404720"/>
                  <a:gd name="connsiteY1401" fmla="*/ 1281456 h 2812935"/>
                  <a:gd name="connsiteX1402" fmla="*/ 667820 w 1404720"/>
                  <a:gd name="connsiteY1402" fmla="*/ 1321824 h 2812935"/>
                  <a:gd name="connsiteX1403" fmla="*/ 708188 w 1404720"/>
                  <a:gd name="connsiteY1403" fmla="*/ 1281456 h 2812935"/>
                  <a:gd name="connsiteX1404" fmla="*/ 667820 w 1404720"/>
                  <a:gd name="connsiteY1404" fmla="*/ 1241088 h 2812935"/>
                  <a:gd name="connsiteX1405" fmla="*/ 583384 w 1404720"/>
                  <a:gd name="connsiteY1405" fmla="*/ 1241088 h 2812935"/>
                  <a:gd name="connsiteX1406" fmla="*/ 543016 w 1404720"/>
                  <a:gd name="connsiteY1406" fmla="*/ 1281456 h 2812935"/>
                  <a:gd name="connsiteX1407" fmla="*/ 583384 w 1404720"/>
                  <a:gd name="connsiteY1407" fmla="*/ 1321824 h 2812935"/>
                  <a:gd name="connsiteX1408" fmla="*/ 623752 w 1404720"/>
                  <a:gd name="connsiteY1408" fmla="*/ 1281456 h 2812935"/>
                  <a:gd name="connsiteX1409" fmla="*/ 583384 w 1404720"/>
                  <a:gd name="connsiteY1409" fmla="*/ 1241088 h 2812935"/>
                  <a:gd name="connsiteX1410" fmla="*/ 498947 w 1404720"/>
                  <a:gd name="connsiteY1410" fmla="*/ 1241088 h 2812935"/>
                  <a:gd name="connsiteX1411" fmla="*/ 458579 w 1404720"/>
                  <a:gd name="connsiteY1411" fmla="*/ 1281456 h 2812935"/>
                  <a:gd name="connsiteX1412" fmla="*/ 498947 w 1404720"/>
                  <a:gd name="connsiteY1412" fmla="*/ 1321824 h 2812935"/>
                  <a:gd name="connsiteX1413" fmla="*/ 539315 w 1404720"/>
                  <a:gd name="connsiteY1413" fmla="*/ 1281456 h 2812935"/>
                  <a:gd name="connsiteX1414" fmla="*/ 498947 w 1404720"/>
                  <a:gd name="connsiteY1414" fmla="*/ 1241088 h 2812935"/>
                  <a:gd name="connsiteX1415" fmla="*/ 414511 w 1404720"/>
                  <a:gd name="connsiteY1415" fmla="*/ 1241088 h 2812935"/>
                  <a:gd name="connsiteX1416" fmla="*/ 374143 w 1404720"/>
                  <a:gd name="connsiteY1416" fmla="*/ 1281456 h 2812935"/>
                  <a:gd name="connsiteX1417" fmla="*/ 414511 w 1404720"/>
                  <a:gd name="connsiteY1417" fmla="*/ 1321824 h 2812935"/>
                  <a:gd name="connsiteX1418" fmla="*/ 454879 w 1404720"/>
                  <a:gd name="connsiteY1418" fmla="*/ 1281456 h 2812935"/>
                  <a:gd name="connsiteX1419" fmla="*/ 414511 w 1404720"/>
                  <a:gd name="connsiteY1419" fmla="*/ 1241088 h 2812935"/>
                  <a:gd name="connsiteX1420" fmla="*/ 330075 w 1404720"/>
                  <a:gd name="connsiteY1420" fmla="*/ 1241088 h 2812935"/>
                  <a:gd name="connsiteX1421" fmla="*/ 289707 w 1404720"/>
                  <a:gd name="connsiteY1421" fmla="*/ 1281456 h 2812935"/>
                  <a:gd name="connsiteX1422" fmla="*/ 330075 w 1404720"/>
                  <a:gd name="connsiteY1422" fmla="*/ 1321824 h 2812935"/>
                  <a:gd name="connsiteX1423" fmla="*/ 370443 w 1404720"/>
                  <a:gd name="connsiteY1423" fmla="*/ 1281456 h 2812935"/>
                  <a:gd name="connsiteX1424" fmla="*/ 330075 w 1404720"/>
                  <a:gd name="connsiteY1424" fmla="*/ 1241088 h 2812935"/>
                  <a:gd name="connsiteX1425" fmla="*/ 245639 w 1404720"/>
                  <a:gd name="connsiteY1425" fmla="*/ 1241088 h 2812935"/>
                  <a:gd name="connsiteX1426" fmla="*/ 205271 w 1404720"/>
                  <a:gd name="connsiteY1426" fmla="*/ 1281456 h 2812935"/>
                  <a:gd name="connsiteX1427" fmla="*/ 245639 w 1404720"/>
                  <a:gd name="connsiteY1427" fmla="*/ 1321824 h 2812935"/>
                  <a:gd name="connsiteX1428" fmla="*/ 286007 w 1404720"/>
                  <a:gd name="connsiteY1428" fmla="*/ 1281456 h 2812935"/>
                  <a:gd name="connsiteX1429" fmla="*/ 245639 w 1404720"/>
                  <a:gd name="connsiteY1429" fmla="*/ 1241088 h 2812935"/>
                  <a:gd name="connsiteX1430" fmla="*/ 161202 w 1404720"/>
                  <a:gd name="connsiteY1430" fmla="*/ 1241088 h 2812935"/>
                  <a:gd name="connsiteX1431" fmla="*/ 120834 w 1404720"/>
                  <a:gd name="connsiteY1431" fmla="*/ 1281456 h 2812935"/>
                  <a:gd name="connsiteX1432" fmla="*/ 161202 w 1404720"/>
                  <a:gd name="connsiteY1432" fmla="*/ 1321824 h 2812935"/>
                  <a:gd name="connsiteX1433" fmla="*/ 201570 w 1404720"/>
                  <a:gd name="connsiteY1433" fmla="*/ 1281456 h 2812935"/>
                  <a:gd name="connsiteX1434" fmla="*/ 161202 w 1404720"/>
                  <a:gd name="connsiteY1434" fmla="*/ 1241088 h 2812935"/>
                  <a:gd name="connsiteX1435" fmla="*/ 76766 w 1404720"/>
                  <a:gd name="connsiteY1435" fmla="*/ 1241088 h 2812935"/>
                  <a:gd name="connsiteX1436" fmla="*/ 36398 w 1404720"/>
                  <a:gd name="connsiteY1436" fmla="*/ 1281456 h 2812935"/>
                  <a:gd name="connsiteX1437" fmla="*/ 76766 w 1404720"/>
                  <a:gd name="connsiteY1437" fmla="*/ 1321824 h 2812935"/>
                  <a:gd name="connsiteX1438" fmla="*/ 117134 w 1404720"/>
                  <a:gd name="connsiteY1438" fmla="*/ 1281456 h 2812935"/>
                  <a:gd name="connsiteX1439" fmla="*/ 76766 w 1404720"/>
                  <a:gd name="connsiteY1439" fmla="*/ 1241088 h 2812935"/>
                  <a:gd name="connsiteX1440" fmla="*/ 1343312 w 1404720"/>
                  <a:gd name="connsiteY1440" fmla="*/ 1155038 h 2812935"/>
                  <a:gd name="connsiteX1441" fmla="*/ 1302944 w 1404720"/>
                  <a:gd name="connsiteY1441" fmla="*/ 1195406 h 2812935"/>
                  <a:gd name="connsiteX1442" fmla="*/ 1343312 w 1404720"/>
                  <a:gd name="connsiteY1442" fmla="*/ 1235774 h 2812935"/>
                  <a:gd name="connsiteX1443" fmla="*/ 1383680 w 1404720"/>
                  <a:gd name="connsiteY1443" fmla="*/ 1195406 h 2812935"/>
                  <a:gd name="connsiteX1444" fmla="*/ 1343312 w 1404720"/>
                  <a:gd name="connsiteY1444" fmla="*/ 1155038 h 2812935"/>
                  <a:gd name="connsiteX1445" fmla="*/ 1258874 w 1404720"/>
                  <a:gd name="connsiteY1445" fmla="*/ 1155038 h 2812935"/>
                  <a:gd name="connsiteX1446" fmla="*/ 1218506 w 1404720"/>
                  <a:gd name="connsiteY1446" fmla="*/ 1195406 h 2812935"/>
                  <a:gd name="connsiteX1447" fmla="*/ 1258874 w 1404720"/>
                  <a:gd name="connsiteY1447" fmla="*/ 1235774 h 2812935"/>
                  <a:gd name="connsiteX1448" fmla="*/ 1299242 w 1404720"/>
                  <a:gd name="connsiteY1448" fmla="*/ 1195406 h 2812935"/>
                  <a:gd name="connsiteX1449" fmla="*/ 1258874 w 1404720"/>
                  <a:gd name="connsiteY1449" fmla="*/ 1155038 h 2812935"/>
                  <a:gd name="connsiteX1450" fmla="*/ 1174438 w 1404720"/>
                  <a:gd name="connsiteY1450" fmla="*/ 1155038 h 2812935"/>
                  <a:gd name="connsiteX1451" fmla="*/ 1134070 w 1404720"/>
                  <a:gd name="connsiteY1451" fmla="*/ 1195406 h 2812935"/>
                  <a:gd name="connsiteX1452" fmla="*/ 1174438 w 1404720"/>
                  <a:gd name="connsiteY1452" fmla="*/ 1235774 h 2812935"/>
                  <a:gd name="connsiteX1453" fmla="*/ 1214806 w 1404720"/>
                  <a:gd name="connsiteY1453" fmla="*/ 1195406 h 2812935"/>
                  <a:gd name="connsiteX1454" fmla="*/ 1174438 w 1404720"/>
                  <a:gd name="connsiteY1454" fmla="*/ 1155038 h 2812935"/>
                  <a:gd name="connsiteX1455" fmla="*/ 1090002 w 1404720"/>
                  <a:gd name="connsiteY1455" fmla="*/ 1155038 h 2812935"/>
                  <a:gd name="connsiteX1456" fmla="*/ 1049634 w 1404720"/>
                  <a:gd name="connsiteY1456" fmla="*/ 1195406 h 2812935"/>
                  <a:gd name="connsiteX1457" fmla="*/ 1090002 w 1404720"/>
                  <a:gd name="connsiteY1457" fmla="*/ 1235774 h 2812935"/>
                  <a:gd name="connsiteX1458" fmla="*/ 1130370 w 1404720"/>
                  <a:gd name="connsiteY1458" fmla="*/ 1195406 h 2812935"/>
                  <a:gd name="connsiteX1459" fmla="*/ 1090002 w 1404720"/>
                  <a:gd name="connsiteY1459" fmla="*/ 1155038 h 2812935"/>
                  <a:gd name="connsiteX1460" fmla="*/ 1005565 w 1404720"/>
                  <a:gd name="connsiteY1460" fmla="*/ 1155038 h 2812935"/>
                  <a:gd name="connsiteX1461" fmla="*/ 965197 w 1404720"/>
                  <a:gd name="connsiteY1461" fmla="*/ 1195406 h 2812935"/>
                  <a:gd name="connsiteX1462" fmla="*/ 1005565 w 1404720"/>
                  <a:gd name="connsiteY1462" fmla="*/ 1235774 h 2812935"/>
                  <a:gd name="connsiteX1463" fmla="*/ 1045933 w 1404720"/>
                  <a:gd name="connsiteY1463" fmla="*/ 1195406 h 2812935"/>
                  <a:gd name="connsiteX1464" fmla="*/ 1005565 w 1404720"/>
                  <a:gd name="connsiteY1464" fmla="*/ 1155038 h 2812935"/>
                  <a:gd name="connsiteX1465" fmla="*/ 921129 w 1404720"/>
                  <a:gd name="connsiteY1465" fmla="*/ 1155038 h 2812935"/>
                  <a:gd name="connsiteX1466" fmla="*/ 880761 w 1404720"/>
                  <a:gd name="connsiteY1466" fmla="*/ 1195406 h 2812935"/>
                  <a:gd name="connsiteX1467" fmla="*/ 921129 w 1404720"/>
                  <a:gd name="connsiteY1467" fmla="*/ 1235774 h 2812935"/>
                  <a:gd name="connsiteX1468" fmla="*/ 961497 w 1404720"/>
                  <a:gd name="connsiteY1468" fmla="*/ 1195406 h 2812935"/>
                  <a:gd name="connsiteX1469" fmla="*/ 921129 w 1404720"/>
                  <a:gd name="connsiteY1469" fmla="*/ 1155038 h 2812935"/>
                  <a:gd name="connsiteX1470" fmla="*/ 836693 w 1404720"/>
                  <a:gd name="connsiteY1470" fmla="*/ 1155038 h 2812935"/>
                  <a:gd name="connsiteX1471" fmla="*/ 796325 w 1404720"/>
                  <a:gd name="connsiteY1471" fmla="*/ 1195406 h 2812935"/>
                  <a:gd name="connsiteX1472" fmla="*/ 836693 w 1404720"/>
                  <a:gd name="connsiteY1472" fmla="*/ 1235774 h 2812935"/>
                  <a:gd name="connsiteX1473" fmla="*/ 877061 w 1404720"/>
                  <a:gd name="connsiteY1473" fmla="*/ 1195406 h 2812935"/>
                  <a:gd name="connsiteX1474" fmla="*/ 836693 w 1404720"/>
                  <a:gd name="connsiteY1474" fmla="*/ 1155038 h 2812935"/>
                  <a:gd name="connsiteX1475" fmla="*/ 752256 w 1404720"/>
                  <a:gd name="connsiteY1475" fmla="*/ 1155038 h 2812935"/>
                  <a:gd name="connsiteX1476" fmla="*/ 711888 w 1404720"/>
                  <a:gd name="connsiteY1476" fmla="*/ 1195406 h 2812935"/>
                  <a:gd name="connsiteX1477" fmla="*/ 752256 w 1404720"/>
                  <a:gd name="connsiteY1477" fmla="*/ 1235774 h 2812935"/>
                  <a:gd name="connsiteX1478" fmla="*/ 792624 w 1404720"/>
                  <a:gd name="connsiteY1478" fmla="*/ 1195406 h 2812935"/>
                  <a:gd name="connsiteX1479" fmla="*/ 752256 w 1404720"/>
                  <a:gd name="connsiteY1479" fmla="*/ 1155038 h 2812935"/>
                  <a:gd name="connsiteX1480" fmla="*/ 667820 w 1404720"/>
                  <a:gd name="connsiteY1480" fmla="*/ 1155038 h 2812935"/>
                  <a:gd name="connsiteX1481" fmla="*/ 627452 w 1404720"/>
                  <a:gd name="connsiteY1481" fmla="*/ 1195406 h 2812935"/>
                  <a:gd name="connsiteX1482" fmla="*/ 667820 w 1404720"/>
                  <a:gd name="connsiteY1482" fmla="*/ 1235774 h 2812935"/>
                  <a:gd name="connsiteX1483" fmla="*/ 708188 w 1404720"/>
                  <a:gd name="connsiteY1483" fmla="*/ 1195406 h 2812935"/>
                  <a:gd name="connsiteX1484" fmla="*/ 667820 w 1404720"/>
                  <a:gd name="connsiteY1484" fmla="*/ 1155038 h 2812935"/>
                  <a:gd name="connsiteX1485" fmla="*/ 583384 w 1404720"/>
                  <a:gd name="connsiteY1485" fmla="*/ 1155038 h 2812935"/>
                  <a:gd name="connsiteX1486" fmla="*/ 543016 w 1404720"/>
                  <a:gd name="connsiteY1486" fmla="*/ 1195406 h 2812935"/>
                  <a:gd name="connsiteX1487" fmla="*/ 583384 w 1404720"/>
                  <a:gd name="connsiteY1487" fmla="*/ 1235774 h 2812935"/>
                  <a:gd name="connsiteX1488" fmla="*/ 623752 w 1404720"/>
                  <a:gd name="connsiteY1488" fmla="*/ 1195406 h 2812935"/>
                  <a:gd name="connsiteX1489" fmla="*/ 583384 w 1404720"/>
                  <a:gd name="connsiteY1489" fmla="*/ 1155038 h 2812935"/>
                  <a:gd name="connsiteX1490" fmla="*/ 498947 w 1404720"/>
                  <a:gd name="connsiteY1490" fmla="*/ 1155038 h 2812935"/>
                  <a:gd name="connsiteX1491" fmla="*/ 458579 w 1404720"/>
                  <a:gd name="connsiteY1491" fmla="*/ 1195406 h 2812935"/>
                  <a:gd name="connsiteX1492" fmla="*/ 498947 w 1404720"/>
                  <a:gd name="connsiteY1492" fmla="*/ 1235774 h 2812935"/>
                  <a:gd name="connsiteX1493" fmla="*/ 539315 w 1404720"/>
                  <a:gd name="connsiteY1493" fmla="*/ 1195406 h 2812935"/>
                  <a:gd name="connsiteX1494" fmla="*/ 498947 w 1404720"/>
                  <a:gd name="connsiteY1494" fmla="*/ 1155038 h 2812935"/>
                  <a:gd name="connsiteX1495" fmla="*/ 414511 w 1404720"/>
                  <a:gd name="connsiteY1495" fmla="*/ 1155038 h 2812935"/>
                  <a:gd name="connsiteX1496" fmla="*/ 374143 w 1404720"/>
                  <a:gd name="connsiteY1496" fmla="*/ 1195406 h 2812935"/>
                  <a:gd name="connsiteX1497" fmla="*/ 414511 w 1404720"/>
                  <a:gd name="connsiteY1497" fmla="*/ 1235774 h 2812935"/>
                  <a:gd name="connsiteX1498" fmla="*/ 454879 w 1404720"/>
                  <a:gd name="connsiteY1498" fmla="*/ 1195406 h 2812935"/>
                  <a:gd name="connsiteX1499" fmla="*/ 414511 w 1404720"/>
                  <a:gd name="connsiteY1499" fmla="*/ 1155038 h 2812935"/>
                  <a:gd name="connsiteX1500" fmla="*/ 330075 w 1404720"/>
                  <a:gd name="connsiteY1500" fmla="*/ 1155038 h 2812935"/>
                  <a:gd name="connsiteX1501" fmla="*/ 289707 w 1404720"/>
                  <a:gd name="connsiteY1501" fmla="*/ 1195406 h 2812935"/>
                  <a:gd name="connsiteX1502" fmla="*/ 330075 w 1404720"/>
                  <a:gd name="connsiteY1502" fmla="*/ 1235774 h 2812935"/>
                  <a:gd name="connsiteX1503" fmla="*/ 370443 w 1404720"/>
                  <a:gd name="connsiteY1503" fmla="*/ 1195406 h 2812935"/>
                  <a:gd name="connsiteX1504" fmla="*/ 330075 w 1404720"/>
                  <a:gd name="connsiteY1504" fmla="*/ 1155038 h 2812935"/>
                  <a:gd name="connsiteX1505" fmla="*/ 245639 w 1404720"/>
                  <a:gd name="connsiteY1505" fmla="*/ 1155038 h 2812935"/>
                  <a:gd name="connsiteX1506" fmla="*/ 205271 w 1404720"/>
                  <a:gd name="connsiteY1506" fmla="*/ 1195406 h 2812935"/>
                  <a:gd name="connsiteX1507" fmla="*/ 245639 w 1404720"/>
                  <a:gd name="connsiteY1507" fmla="*/ 1235774 h 2812935"/>
                  <a:gd name="connsiteX1508" fmla="*/ 286007 w 1404720"/>
                  <a:gd name="connsiteY1508" fmla="*/ 1195406 h 2812935"/>
                  <a:gd name="connsiteX1509" fmla="*/ 245639 w 1404720"/>
                  <a:gd name="connsiteY1509" fmla="*/ 1155038 h 2812935"/>
                  <a:gd name="connsiteX1510" fmla="*/ 161202 w 1404720"/>
                  <a:gd name="connsiteY1510" fmla="*/ 1155038 h 2812935"/>
                  <a:gd name="connsiteX1511" fmla="*/ 120834 w 1404720"/>
                  <a:gd name="connsiteY1511" fmla="*/ 1195406 h 2812935"/>
                  <a:gd name="connsiteX1512" fmla="*/ 161202 w 1404720"/>
                  <a:gd name="connsiteY1512" fmla="*/ 1235774 h 2812935"/>
                  <a:gd name="connsiteX1513" fmla="*/ 201570 w 1404720"/>
                  <a:gd name="connsiteY1513" fmla="*/ 1195406 h 2812935"/>
                  <a:gd name="connsiteX1514" fmla="*/ 161202 w 1404720"/>
                  <a:gd name="connsiteY1514" fmla="*/ 1155038 h 2812935"/>
                  <a:gd name="connsiteX1515" fmla="*/ 76766 w 1404720"/>
                  <a:gd name="connsiteY1515" fmla="*/ 1155038 h 2812935"/>
                  <a:gd name="connsiteX1516" fmla="*/ 36398 w 1404720"/>
                  <a:gd name="connsiteY1516" fmla="*/ 1195406 h 2812935"/>
                  <a:gd name="connsiteX1517" fmla="*/ 76766 w 1404720"/>
                  <a:gd name="connsiteY1517" fmla="*/ 1235774 h 2812935"/>
                  <a:gd name="connsiteX1518" fmla="*/ 117134 w 1404720"/>
                  <a:gd name="connsiteY1518" fmla="*/ 1195406 h 2812935"/>
                  <a:gd name="connsiteX1519" fmla="*/ 76766 w 1404720"/>
                  <a:gd name="connsiteY1519" fmla="*/ 1155038 h 2812935"/>
                  <a:gd name="connsiteX1520" fmla="*/ 1343312 w 1404720"/>
                  <a:gd name="connsiteY1520" fmla="*/ 1068989 h 2812935"/>
                  <a:gd name="connsiteX1521" fmla="*/ 1302944 w 1404720"/>
                  <a:gd name="connsiteY1521" fmla="*/ 1109357 h 2812935"/>
                  <a:gd name="connsiteX1522" fmla="*/ 1343312 w 1404720"/>
                  <a:gd name="connsiteY1522" fmla="*/ 1149725 h 2812935"/>
                  <a:gd name="connsiteX1523" fmla="*/ 1383680 w 1404720"/>
                  <a:gd name="connsiteY1523" fmla="*/ 1109357 h 2812935"/>
                  <a:gd name="connsiteX1524" fmla="*/ 1343312 w 1404720"/>
                  <a:gd name="connsiteY1524" fmla="*/ 1068989 h 2812935"/>
                  <a:gd name="connsiteX1525" fmla="*/ 1258874 w 1404720"/>
                  <a:gd name="connsiteY1525" fmla="*/ 1068989 h 2812935"/>
                  <a:gd name="connsiteX1526" fmla="*/ 1218506 w 1404720"/>
                  <a:gd name="connsiteY1526" fmla="*/ 1109357 h 2812935"/>
                  <a:gd name="connsiteX1527" fmla="*/ 1258874 w 1404720"/>
                  <a:gd name="connsiteY1527" fmla="*/ 1149725 h 2812935"/>
                  <a:gd name="connsiteX1528" fmla="*/ 1299242 w 1404720"/>
                  <a:gd name="connsiteY1528" fmla="*/ 1109357 h 2812935"/>
                  <a:gd name="connsiteX1529" fmla="*/ 1258874 w 1404720"/>
                  <a:gd name="connsiteY1529" fmla="*/ 1068989 h 2812935"/>
                  <a:gd name="connsiteX1530" fmla="*/ 1174438 w 1404720"/>
                  <a:gd name="connsiteY1530" fmla="*/ 1068989 h 2812935"/>
                  <a:gd name="connsiteX1531" fmla="*/ 1134070 w 1404720"/>
                  <a:gd name="connsiteY1531" fmla="*/ 1109357 h 2812935"/>
                  <a:gd name="connsiteX1532" fmla="*/ 1174438 w 1404720"/>
                  <a:gd name="connsiteY1532" fmla="*/ 1149725 h 2812935"/>
                  <a:gd name="connsiteX1533" fmla="*/ 1214806 w 1404720"/>
                  <a:gd name="connsiteY1533" fmla="*/ 1109357 h 2812935"/>
                  <a:gd name="connsiteX1534" fmla="*/ 1174438 w 1404720"/>
                  <a:gd name="connsiteY1534" fmla="*/ 1068989 h 2812935"/>
                  <a:gd name="connsiteX1535" fmla="*/ 1090002 w 1404720"/>
                  <a:gd name="connsiteY1535" fmla="*/ 1068989 h 2812935"/>
                  <a:gd name="connsiteX1536" fmla="*/ 1049634 w 1404720"/>
                  <a:gd name="connsiteY1536" fmla="*/ 1109357 h 2812935"/>
                  <a:gd name="connsiteX1537" fmla="*/ 1090002 w 1404720"/>
                  <a:gd name="connsiteY1537" fmla="*/ 1149725 h 2812935"/>
                  <a:gd name="connsiteX1538" fmla="*/ 1130370 w 1404720"/>
                  <a:gd name="connsiteY1538" fmla="*/ 1109357 h 2812935"/>
                  <a:gd name="connsiteX1539" fmla="*/ 1090002 w 1404720"/>
                  <a:gd name="connsiteY1539" fmla="*/ 1068989 h 2812935"/>
                  <a:gd name="connsiteX1540" fmla="*/ 1005565 w 1404720"/>
                  <a:gd name="connsiteY1540" fmla="*/ 1068989 h 2812935"/>
                  <a:gd name="connsiteX1541" fmla="*/ 965197 w 1404720"/>
                  <a:gd name="connsiteY1541" fmla="*/ 1109357 h 2812935"/>
                  <a:gd name="connsiteX1542" fmla="*/ 1005565 w 1404720"/>
                  <a:gd name="connsiteY1542" fmla="*/ 1149725 h 2812935"/>
                  <a:gd name="connsiteX1543" fmla="*/ 1045933 w 1404720"/>
                  <a:gd name="connsiteY1543" fmla="*/ 1109357 h 2812935"/>
                  <a:gd name="connsiteX1544" fmla="*/ 1005565 w 1404720"/>
                  <a:gd name="connsiteY1544" fmla="*/ 1068989 h 2812935"/>
                  <a:gd name="connsiteX1545" fmla="*/ 921129 w 1404720"/>
                  <a:gd name="connsiteY1545" fmla="*/ 1068989 h 2812935"/>
                  <a:gd name="connsiteX1546" fmla="*/ 880761 w 1404720"/>
                  <a:gd name="connsiteY1546" fmla="*/ 1109357 h 2812935"/>
                  <a:gd name="connsiteX1547" fmla="*/ 921129 w 1404720"/>
                  <a:gd name="connsiteY1547" fmla="*/ 1149725 h 2812935"/>
                  <a:gd name="connsiteX1548" fmla="*/ 961497 w 1404720"/>
                  <a:gd name="connsiteY1548" fmla="*/ 1109357 h 2812935"/>
                  <a:gd name="connsiteX1549" fmla="*/ 921129 w 1404720"/>
                  <a:gd name="connsiteY1549" fmla="*/ 1068989 h 2812935"/>
                  <a:gd name="connsiteX1550" fmla="*/ 836693 w 1404720"/>
                  <a:gd name="connsiteY1550" fmla="*/ 1068989 h 2812935"/>
                  <a:gd name="connsiteX1551" fmla="*/ 796325 w 1404720"/>
                  <a:gd name="connsiteY1551" fmla="*/ 1109357 h 2812935"/>
                  <a:gd name="connsiteX1552" fmla="*/ 836693 w 1404720"/>
                  <a:gd name="connsiteY1552" fmla="*/ 1149725 h 2812935"/>
                  <a:gd name="connsiteX1553" fmla="*/ 877061 w 1404720"/>
                  <a:gd name="connsiteY1553" fmla="*/ 1109357 h 2812935"/>
                  <a:gd name="connsiteX1554" fmla="*/ 836693 w 1404720"/>
                  <a:gd name="connsiteY1554" fmla="*/ 1068989 h 2812935"/>
                  <a:gd name="connsiteX1555" fmla="*/ 752256 w 1404720"/>
                  <a:gd name="connsiteY1555" fmla="*/ 1068989 h 2812935"/>
                  <a:gd name="connsiteX1556" fmla="*/ 711888 w 1404720"/>
                  <a:gd name="connsiteY1556" fmla="*/ 1109357 h 2812935"/>
                  <a:gd name="connsiteX1557" fmla="*/ 752256 w 1404720"/>
                  <a:gd name="connsiteY1557" fmla="*/ 1149725 h 2812935"/>
                  <a:gd name="connsiteX1558" fmla="*/ 792624 w 1404720"/>
                  <a:gd name="connsiteY1558" fmla="*/ 1109357 h 2812935"/>
                  <a:gd name="connsiteX1559" fmla="*/ 752256 w 1404720"/>
                  <a:gd name="connsiteY1559" fmla="*/ 1068989 h 2812935"/>
                  <a:gd name="connsiteX1560" fmla="*/ 667820 w 1404720"/>
                  <a:gd name="connsiteY1560" fmla="*/ 1068989 h 2812935"/>
                  <a:gd name="connsiteX1561" fmla="*/ 627452 w 1404720"/>
                  <a:gd name="connsiteY1561" fmla="*/ 1109357 h 2812935"/>
                  <a:gd name="connsiteX1562" fmla="*/ 667820 w 1404720"/>
                  <a:gd name="connsiteY1562" fmla="*/ 1149725 h 2812935"/>
                  <a:gd name="connsiteX1563" fmla="*/ 708188 w 1404720"/>
                  <a:gd name="connsiteY1563" fmla="*/ 1109357 h 2812935"/>
                  <a:gd name="connsiteX1564" fmla="*/ 667820 w 1404720"/>
                  <a:gd name="connsiteY1564" fmla="*/ 1068989 h 2812935"/>
                  <a:gd name="connsiteX1565" fmla="*/ 583384 w 1404720"/>
                  <a:gd name="connsiteY1565" fmla="*/ 1068989 h 2812935"/>
                  <a:gd name="connsiteX1566" fmla="*/ 543016 w 1404720"/>
                  <a:gd name="connsiteY1566" fmla="*/ 1109357 h 2812935"/>
                  <a:gd name="connsiteX1567" fmla="*/ 583384 w 1404720"/>
                  <a:gd name="connsiteY1567" fmla="*/ 1149725 h 2812935"/>
                  <a:gd name="connsiteX1568" fmla="*/ 623752 w 1404720"/>
                  <a:gd name="connsiteY1568" fmla="*/ 1109357 h 2812935"/>
                  <a:gd name="connsiteX1569" fmla="*/ 583384 w 1404720"/>
                  <a:gd name="connsiteY1569" fmla="*/ 1068989 h 2812935"/>
                  <a:gd name="connsiteX1570" fmla="*/ 498947 w 1404720"/>
                  <a:gd name="connsiteY1570" fmla="*/ 1068989 h 2812935"/>
                  <a:gd name="connsiteX1571" fmla="*/ 458579 w 1404720"/>
                  <a:gd name="connsiteY1571" fmla="*/ 1109357 h 2812935"/>
                  <a:gd name="connsiteX1572" fmla="*/ 498947 w 1404720"/>
                  <a:gd name="connsiteY1572" fmla="*/ 1149725 h 2812935"/>
                  <a:gd name="connsiteX1573" fmla="*/ 539315 w 1404720"/>
                  <a:gd name="connsiteY1573" fmla="*/ 1109357 h 2812935"/>
                  <a:gd name="connsiteX1574" fmla="*/ 498947 w 1404720"/>
                  <a:gd name="connsiteY1574" fmla="*/ 1068989 h 2812935"/>
                  <a:gd name="connsiteX1575" fmla="*/ 414511 w 1404720"/>
                  <a:gd name="connsiteY1575" fmla="*/ 1068989 h 2812935"/>
                  <a:gd name="connsiteX1576" fmla="*/ 374143 w 1404720"/>
                  <a:gd name="connsiteY1576" fmla="*/ 1109357 h 2812935"/>
                  <a:gd name="connsiteX1577" fmla="*/ 414511 w 1404720"/>
                  <a:gd name="connsiteY1577" fmla="*/ 1149725 h 2812935"/>
                  <a:gd name="connsiteX1578" fmla="*/ 454879 w 1404720"/>
                  <a:gd name="connsiteY1578" fmla="*/ 1109357 h 2812935"/>
                  <a:gd name="connsiteX1579" fmla="*/ 414511 w 1404720"/>
                  <a:gd name="connsiteY1579" fmla="*/ 1068989 h 2812935"/>
                  <a:gd name="connsiteX1580" fmla="*/ 330075 w 1404720"/>
                  <a:gd name="connsiteY1580" fmla="*/ 1068989 h 2812935"/>
                  <a:gd name="connsiteX1581" fmla="*/ 289707 w 1404720"/>
                  <a:gd name="connsiteY1581" fmla="*/ 1109357 h 2812935"/>
                  <a:gd name="connsiteX1582" fmla="*/ 330075 w 1404720"/>
                  <a:gd name="connsiteY1582" fmla="*/ 1149725 h 2812935"/>
                  <a:gd name="connsiteX1583" fmla="*/ 370443 w 1404720"/>
                  <a:gd name="connsiteY1583" fmla="*/ 1109357 h 2812935"/>
                  <a:gd name="connsiteX1584" fmla="*/ 330075 w 1404720"/>
                  <a:gd name="connsiteY1584" fmla="*/ 1068989 h 2812935"/>
                  <a:gd name="connsiteX1585" fmla="*/ 245639 w 1404720"/>
                  <a:gd name="connsiteY1585" fmla="*/ 1068989 h 2812935"/>
                  <a:gd name="connsiteX1586" fmla="*/ 205271 w 1404720"/>
                  <a:gd name="connsiteY1586" fmla="*/ 1109357 h 2812935"/>
                  <a:gd name="connsiteX1587" fmla="*/ 245639 w 1404720"/>
                  <a:gd name="connsiteY1587" fmla="*/ 1149725 h 2812935"/>
                  <a:gd name="connsiteX1588" fmla="*/ 286007 w 1404720"/>
                  <a:gd name="connsiteY1588" fmla="*/ 1109357 h 2812935"/>
                  <a:gd name="connsiteX1589" fmla="*/ 245639 w 1404720"/>
                  <a:gd name="connsiteY1589" fmla="*/ 1068989 h 2812935"/>
                  <a:gd name="connsiteX1590" fmla="*/ 161202 w 1404720"/>
                  <a:gd name="connsiteY1590" fmla="*/ 1068989 h 2812935"/>
                  <a:gd name="connsiteX1591" fmla="*/ 120834 w 1404720"/>
                  <a:gd name="connsiteY1591" fmla="*/ 1109357 h 2812935"/>
                  <a:gd name="connsiteX1592" fmla="*/ 161202 w 1404720"/>
                  <a:gd name="connsiteY1592" fmla="*/ 1149725 h 2812935"/>
                  <a:gd name="connsiteX1593" fmla="*/ 201570 w 1404720"/>
                  <a:gd name="connsiteY1593" fmla="*/ 1109357 h 2812935"/>
                  <a:gd name="connsiteX1594" fmla="*/ 161202 w 1404720"/>
                  <a:gd name="connsiteY1594" fmla="*/ 1068989 h 2812935"/>
                  <a:gd name="connsiteX1595" fmla="*/ 76766 w 1404720"/>
                  <a:gd name="connsiteY1595" fmla="*/ 1068989 h 2812935"/>
                  <a:gd name="connsiteX1596" fmla="*/ 36398 w 1404720"/>
                  <a:gd name="connsiteY1596" fmla="*/ 1109357 h 2812935"/>
                  <a:gd name="connsiteX1597" fmla="*/ 76766 w 1404720"/>
                  <a:gd name="connsiteY1597" fmla="*/ 1149725 h 2812935"/>
                  <a:gd name="connsiteX1598" fmla="*/ 117134 w 1404720"/>
                  <a:gd name="connsiteY1598" fmla="*/ 1109357 h 2812935"/>
                  <a:gd name="connsiteX1599" fmla="*/ 76766 w 1404720"/>
                  <a:gd name="connsiteY1599" fmla="*/ 1068989 h 2812935"/>
                  <a:gd name="connsiteX1600" fmla="*/ 1343312 w 1404720"/>
                  <a:gd name="connsiteY1600" fmla="*/ 982940 h 2812935"/>
                  <a:gd name="connsiteX1601" fmla="*/ 1302944 w 1404720"/>
                  <a:gd name="connsiteY1601" fmla="*/ 1023308 h 2812935"/>
                  <a:gd name="connsiteX1602" fmla="*/ 1343312 w 1404720"/>
                  <a:gd name="connsiteY1602" fmla="*/ 1063676 h 2812935"/>
                  <a:gd name="connsiteX1603" fmla="*/ 1383680 w 1404720"/>
                  <a:gd name="connsiteY1603" fmla="*/ 1023308 h 2812935"/>
                  <a:gd name="connsiteX1604" fmla="*/ 1343312 w 1404720"/>
                  <a:gd name="connsiteY1604" fmla="*/ 982940 h 2812935"/>
                  <a:gd name="connsiteX1605" fmla="*/ 1258874 w 1404720"/>
                  <a:gd name="connsiteY1605" fmla="*/ 982940 h 2812935"/>
                  <a:gd name="connsiteX1606" fmla="*/ 1218506 w 1404720"/>
                  <a:gd name="connsiteY1606" fmla="*/ 1023308 h 2812935"/>
                  <a:gd name="connsiteX1607" fmla="*/ 1258874 w 1404720"/>
                  <a:gd name="connsiteY1607" fmla="*/ 1063676 h 2812935"/>
                  <a:gd name="connsiteX1608" fmla="*/ 1299242 w 1404720"/>
                  <a:gd name="connsiteY1608" fmla="*/ 1023308 h 2812935"/>
                  <a:gd name="connsiteX1609" fmla="*/ 1258874 w 1404720"/>
                  <a:gd name="connsiteY1609" fmla="*/ 982940 h 2812935"/>
                  <a:gd name="connsiteX1610" fmla="*/ 1174438 w 1404720"/>
                  <a:gd name="connsiteY1610" fmla="*/ 982940 h 2812935"/>
                  <a:gd name="connsiteX1611" fmla="*/ 1134070 w 1404720"/>
                  <a:gd name="connsiteY1611" fmla="*/ 1023308 h 2812935"/>
                  <a:gd name="connsiteX1612" fmla="*/ 1174438 w 1404720"/>
                  <a:gd name="connsiteY1612" fmla="*/ 1063676 h 2812935"/>
                  <a:gd name="connsiteX1613" fmla="*/ 1214806 w 1404720"/>
                  <a:gd name="connsiteY1613" fmla="*/ 1023308 h 2812935"/>
                  <a:gd name="connsiteX1614" fmla="*/ 1174438 w 1404720"/>
                  <a:gd name="connsiteY1614" fmla="*/ 982940 h 2812935"/>
                  <a:gd name="connsiteX1615" fmla="*/ 1090002 w 1404720"/>
                  <a:gd name="connsiteY1615" fmla="*/ 982940 h 2812935"/>
                  <a:gd name="connsiteX1616" fmla="*/ 1049634 w 1404720"/>
                  <a:gd name="connsiteY1616" fmla="*/ 1023308 h 2812935"/>
                  <a:gd name="connsiteX1617" fmla="*/ 1090002 w 1404720"/>
                  <a:gd name="connsiteY1617" fmla="*/ 1063676 h 2812935"/>
                  <a:gd name="connsiteX1618" fmla="*/ 1130370 w 1404720"/>
                  <a:gd name="connsiteY1618" fmla="*/ 1023308 h 2812935"/>
                  <a:gd name="connsiteX1619" fmla="*/ 1090002 w 1404720"/>
                  <a:gd name="connsiteY1619" fmla="*/ 982940 h 2812935"/>
                  <a:gd name="connsiteX1620" fmla="*/ 1005565 w 1404720"/>
                  <a:gd name="connsiteY1620" fmla="*/ 982940 h 2812935"/>
                  <a:gd name="connsiteX1621" fmla="*/ 965197 w 1404720"/>
                  <a:gd name="connsiteY1621" fmla="*/ 1023308 h 2812935"/>
                  <a:gd name="connsiteX1622" fmla="*/ 1005565 w 1404720"/>
                  <a:gd name="connsiteY1622" fmla="*/ 1063676 h 2812935"/>
                  <a:gd name="connsiteX1623" fmla="*/ 1045933 w 1404720"/>
                  <a:gd name="connsiteY1623" fmla="*/ 1023308 h 2812935"/>
                  <a:gd name="connsiteX1624" fmla="*/ 1005565 w 1404720"/>
                  <a:gd name="connsiteY1624" fmla="*/ 982940 h 2812935"/>
                  <a:gd name="connsiteX1625" fmla="*/ 921129 w 1404720"/>
                  <a:gd name="connsiteY1625" fmla="*/ 982940 h 2812935"/>
                  <a:gd name="connsiteX1626" fmla="*/ 880761 w 1404720"/>
                  <a:gd name="connsiteY1626" fmla="*/ 1023308 h 2812935"/>
                  <a:gd name="connsiteX1627" fmla="*/ 921129 w 1404720"/>
                  <a:gd name="connsiteY1627" fmla="*/ 1063676 h 2812935"/>
                  <a:gd name="connsiteX1628" fmla="*/ 961497 w 1404720"/>
                  <a:gd name="connsiteY1628" fmla="*/ 1023308 h 2812935"/>
                  <a:gd name="connsiteX1629" fmla="*/ 921129 w 1404720"/>
                  <a:gd name="connsiteY1629" fmla="*/ 982940 h 2812935"/>
                  <a:gd name="connsiteX1630" fmla="*/ 836693 w 1404720"/>
                  <a:gd name="connsiteY1630" fmla="*/ 982940 h 2812935"/>
                  <a:gd name="connsiteX1631" fmla="*/ 796325 w 1404720"/>
                  <a:gd name="connsiteY1631" fmla="*/ 1023308 h 2812935"/>
                  <a:gd name="connsiteX1632" fmla="*/ 836693 w 1404720"/>
                  <a:gd name="connsiteY1632" fmla="*/ 1063676 h 2812935"/>
                  <a:gd name="connsiteX1633" fmla="*/ 877061 w 1404720"/>
                  <a:gd name="connsiteY1633" fmla="*/ 1023308 h 2812935"/>
                  <a:gd name="connsiteX1634" fmla="*/ 836693 w 1404720"/>
                  <a:gd name="connsiteY1634" fmla="*/ 982940 h 2812935"/>
                  <a:gd name="connsiteX1635" fmla="*/ 752256 w 1404720"/>
                  <a:gd name="connsiteY1635" fmla="*/ 982940 h 2812935"/>
                  <a:gd name="connsiteX1636" fmla="*/ 711888 w 1404720"/>
                  <a:gd name="connsiteY1636" fmla="*/ 1023308 h 2812935"/>
                  <a:gd name="connsiteX1637" fmla="*/ 752256 w 1404720"/>
                  <a:gd name="connsiteY1637" fmla="*/ 1063676 h 2812935"/>
                  <a:gd name="connsiteX1638" fmla="*/ 792624 w 1404720"/>
                  <a:gd name="connsiteY1638" fmla="*/ 1023308 h 2812935"/>
                  <a:gd name="connsiteX1639" fmla="*/ 752256 w 1404720"/>
                  <a:gd name="connsiteY1639" fmla="*/ 982940 h 2812935"/>
                  <a:gd name="connsiteX1640" fmla="*/ 667820 w 1404720"/>
                  <a:gd name="connsiteY1640" fmla="*/ 982940 h 2812935"/>
                  <a:gd name="connsiteX1641" fmla="*/ 627452 w 1404720"/>
                  <a:gd name="connsiteY1641" fmla="*/ 1023308 h 2812935"/>
                  <a:gd name="connsiteX1642" fmla="*/ 667820 w 1404720"/>
                  <a:gd name="connsiteY1642" fmla="*/ 1063676 h 2812935"/>
                  <a:gd name="connsiteX1643" fmla="*/ 708188 w 1404720"/>
                  <a:gd name="connsiteY1643" fmla="*/ 1023308 h 2812935"/>
                  <a:gd name="connsiteX1644" fmla="*/ 667820 w 1404720"/>
                  <a:gd name="connsiteY1644" fmla="*/ 982940 h 2812935"/>
                  <a:gd name="connsiteX1645" fmla="*/ 583384 w 1404720"/>
                  <a:gd name="connsiteY1645" fmla="*/ 982940 h 2812935"/>
                  <a:gd name="connsiteX1646" fmla="*/ 543016 w 1404720"/>
                  <a:gd name="connsiteY1646" fmla="*/ 1023308 h 2812935"/>
                  <a:gd name="connsiteX1647" fmla="*/ 583384 w 1404720"/>
                  <a:gd name="connsiteY1647" fmla="*/ 1063676 h 2812935"/>
                  <a:gd name="connsiteX1648" fmla="*/ 623752 w 1404720"/>
                  <a:gd name="connsiteY1648" fmla="*/ 1023308 h 2812935"/>
                  <a:gd name="connsiteX1649" fmla="*/ 583384 w 1404720"/>
                  <a:gd name="connsiteY1649" fmla="*/ 982940 h 2812935"/>
                  <a:gd name="connsiteX1650" fmla="*/ 498947 w 1404720"/>
                  <a:gd name="connsiteY1650" fmla="*/ 982940 h 2812935"/>
                  <a:gd name="connsiteX1651" fmla="*/ 458579 w 1404720"/>
                  <a:gd name="connsiteY1651" fmla="*/ 1023308 h 2812935"/>
                  <a:gd name="connsiteX1652" fmla="*/ 498947 w 1404720"/>
                  <a:gd name="connsiteY1652" fmla="*/ 1063676 h 2812935"/>
                  <a:gd name="connsiteX1653" fmla="*/ 539315 w 1404720"/>
                  <a:gd name="connsiteY1653" fmla="*/ 1023308 h 2812935"/>
                  <a:gd name="connsiteX1654" fmla="*/ 498947 w 1404720"/>
                  <a:gd name="connsiteY1654" fmla="*/ 982940 h 2812935"/>
                  <a:gd name="connsiteX1655" fmla="*/ 414511 w 1404720"/>
                  <a:gd name="connsiteY1655" fmla="*/ 982940 h 2812935"/>
                  <a:gd name="connsiteX1656" fmla="*/ 374143 w 1404720"/>
                  <a:gd name="connsiteY1656" fmla="*/ 1023308 h 2812935"/>
                  <a:gd name="connsiteX1657" fmla="*/ 414511 w 1404720"/>
                  <a:gd name="connsiteY1657" fmla="*/ 1063676 h 2812935"/>
                  <a:gd name="connsiteX1658" fmla="*/ 454879 w 1404720"/>
                  <a:gd name="connsiteY1658" fmla="*/ 1023308 h 2812935"/>
                  <a:gd name="connsiteX1659" fmla="*/ 414511 w 1404720"/>
                  <a:gd name="connsiteY1659" fmla="*/ 982940 h 2812935"/>
                  <a:gd name="connsiteX1660" fmla="*/ 330075 w 1404720"/>
                  <a:gd name="connsiteY1660" fmla="*/ 982940 h 2812935"/>
                  <a:gd name="connsiteX1661" fmla="*/ 289707 w 1404720"/>
                  <a:gd name="connsiteY1661" fmla="*/ 1023308 h 2812935"/>
                  <a:gd name="connsiteX1662" fmla="*/ 330075 w 1404720"/>
                  <a:gd name="connsiteY1662" fmla="*/ 1063676 h 2812935"/>
                  <a:gd name="connsiteX1663" fmla="*/ 370443 w 1404720"/>
                  <a:gd name="connsiteY1663" fmla="*/ 1023308 h 2812935"/>
                  <a:gd name="connsiteX1664" fmla="*/ 330075 w 1404720"/>
                  <a:gd name="connsiteY1664" fmla="*/ 982940 h 2812935"/>
                  <a:gd name="connsiteX1665" fmla="*/ 245639 w 1404720"/>
                  <a:gd name="connsiteY1665" fmla="*/ 982940 h 2812935"/>
                  <a:gd name="connsiteX1666" fmla="*/ 205271 w 1404720"/>
                  <a:gd name="connsiteY1666" fmla="*/ 1023308 h 2812935"/>
                  <a:gd name="connsiteX1667" fmla="*/ 245639 w 1404720"/>
                  <a:gd name="connsiteY1667" fmla="*/ 1063676 h 2812935"/>
                  <a:gd name="connsiteX1668" fmla="*/ 286007 w 1404720"/>
                  <a:gd name="connsiteY1668" fmla="*/ 1023308 h 2812935"/>
                  <a:gd name="connsiteX1669" fmla="*/ 245639 w 1404720"/>
                  <a:gd name="connsiteY1669" fmla="*/ 982940 h 2812935"/>
                  <a:gd name="connsiteX1670" fmla="*/ 161202 w 1404720"/>
                  <a:gd name="connsiteY1670" fmla="*/ 982940 h 2812935"/>
                  <a:gd name="connsiteX1671" fmla="*/ 120834 w 1404720"/>
                  <a:gd name="connsiteY1671" fmla="*/ 1023308 h 2812935"/>
                  <a:gd name="connsiteX1672" fmla="*/ 161202 w 1404720"/>
                  <a:gd name="connsiteY1672" fmla="*/ 1063676 h 2812935"/>
                  <a:gd name="connsiteX1673" fmla="*/ 201570 w 1404720"/>
                  <a:gd name="connsiteY1673" fmla="*/ 1023308 h 2812935"/>
                  <a:gd name="connsiteX1674" fmla="*/ 161202 w 1404720"/>
                  <a:gd name="connsiteY1674" fmla="*/ 982940 h 2812935"/>
                  <a:gd name="connsiteX1675" fmla="*/ 76766 w 1404720"/>
                  <a:gd name="connsiteY1675" fmla="*/ 982940 h 2812935"/>
                  <a:gd name="connsiteX1676" fmla="*/ 36398 w 1404720"/>
                  <a:gd name="connsiteY1676" fmla="*/ 1023308 h 2812935"/>
                  <a:gd name="connsiteX1677" fmla="*/ 76766 w 1404720"/>
                  <a:gd name="connsiteY1677" fmla="*/ 1063676 h 2812935"/>
                  <a:gd name="connsiteX1678" fmla="*/ 117134 w 1404720"/>
                  <a:gd name="connsiteY1678" fmla="*/ 1023308 h 2812935"/>
                  <a:gd name="connsiteX1679" fmla="*/ 76766 w 1404720"/>
                  <a:gd name="connsiteY1679" fmla="*/ 982940 h 2812935"/>
                  <a:gd name="connsiteX1680" fmla="*/ 1343312 w 1404720"/>
                  <a:gd name="connsiteY1680" fmla="*/ 896891 h 2812935"/>
                  <a:gd name="connsiteX1681" fmla="*/ 1302944 w 1404720"/>
                  <a:gd name="connsiteY1681" fmla="*/ 937259 h 2812935"/>
                  <a:gd name="connsiteX1682" fmla="*/ 1343312 w 1404720"/>
                  <a:gd name="connsiteY1682" fmla="*/ 977627 h 2812935"/>
                  <a:gd name="connsiteX1683" fmla="*/ 1383680 w 1404720"/>
                  <a:gd name="connsiteY1683" fmla="*/ 937259 h 2812935"/>
                  <a:gd name="connsiteX1684" fmla="*/ 1343312 w 1404720"/>
                  <a:gd name="connsiteY1684" fmla="*/ 896891 h 2812935"/>
                  <a:gd name="connsiteX1685" fmla="*/ 1258874 w 1404720"/>
                  <a:gd name="connsiteY1685" fmla="*/ 896891 h 2812935"/>
                  <a:gd name="connsiteX1686" fmla="*/ 1218506 w 1404720"/>
                  <a:gd name="connsiteY1686" fmla="*/ 937259 h 2812935"/>
                  <a:gd name="connsiteX1687" fmla="*/ 1258874 w 1404720"/>
                  <a:gd name="connsiteY1687" fmla="*/ 977627 h 2812935"/>
                  <a:gd name="connsiteX1688" fmla="*/ 1299242 w 1404720"/>
                  <a:gd name="connsiteY1688" fmla="*/ 937259 h 2812935"/>
                  <a:gd name="connsiteX1689" fmla="*/ 1258874 w 1404720"/>
                  <a:gd name="connsiteY1689" fmla="*/ 896891 h 2812935"/>
                  <a:gd name="connsiteX1690" fmla="*/ 1174438 w 1404720"/>
                  <a:gd name="connsiteY1690" fmla="*/ 896891 h 2812935"/>
                  <a:gd name="connsiteX1691" fmla="*/ 1134070 w 1404720"/>
                  <a:gd name="connsiteY1691" fmla="*/ 937259 h 2812935"/>
                  <a:gd name="connsiteX1692" fmla="*/ 1174438 w 1404720"/>
                  <a:gd name="connsiteY1692" fmla="*/ 977627 h 2812935"/>
                  <a:gd name="connsiteX1693" fmla="*/ 1214806 w 1404720"/>
                  <a:gd name="connsiteY1693" fmla="*/ 937259 h 2812935"/>
                  <a:gd name="connsiteX1694" fmla="*/ 1174438 w 1404720"/>
                  <a:gd name="connsiteY1694" fmla="*/ 896891 h 2812935"/>
                  <a:gd name="connsiteX1695" fmla="*/ 1090002 w 1404720"/>
                  <a:gd name="connsiteY1695" fmla="*/ 896891 h 2812935"/>
                  <a:gd name="connsiteX1696" fmla="*/ 1049634 w 1404720"/>
                  <a:gd name="connsiteY1696" fmla="*/ 937259 h 2812935"/>
                  <a:gd name="connsiteX1697" fmla="*/ 1090002 w 1404720"/>
                  <a:gd name="connsiteY1697" fmla="*/ 977627 h 2812935"/>
                  <a:gd name="connsiteX1698" fmla="*/ 1130370 w 1404720"/>
                  <a:gd name="connsiteY1698" fmla="*/ 937259 h 2812935"/>
                  <a:gd name="connsiteX1699" fmla="*/ 1090002 w 1404720"/>
                  <a:gd name="connsiteY1699" fmla="*/ 896891 h 2812935"/>
                  <a:gd name="connsiteX1700" fmla="*/ 1005565 w 1404720"/>
                  <a:gd name="connsiteY1700" fmla="*/ 896891 h 2812935"/>
                  <a:gd name="connsiteX1701" fmla="*/ 965197 w 1404720"/>
                  <a:gd name="connsiteY1701" fmla="*/ 937259 h 2812935"/>
                  <a:gd name="connsiteX1702" fmla="*/ 1005565 w 1404720"/>
                  <a:gd name="connsiteY1702" fmla="*/ 977627 h 2812935"/>
                  <a:gd name="connsiteX1703" fmla="*/ 1045933 w 1404720"/>
                  <a:gd name="connsiteY1703" fmla="*/ 937259 h 2812935"/>
                  <a:gd name="connsiteX1704" fmla="*/ 1005565 w 1404720"/>
                  <a:gd name="connsiteY1704" fmla="*/ 896891 h 2812935"/>
                  <a:gd name="connsiteX1705" fmla="*/ 921129 w 1404720"/>
                  <a:gd name="connsiteY1705" fmla="*/ 896891 h 2812935"/>
                  <a:gd name="connsiteX1706" fmla="*/ 880761 w 1404720"/>
                  <a:gd name="connsiteY1706" fmla="*/ 937259 h 2812935"/>
                  <a:gd name="connsiteX1707" fmla="*/ 921129 w 1404720"/>
                  <a:gd name="connsiteY1707" fmla="*/ 977627 h 2812935"/>
                  <a:gd name="connsiteX1708" fmla="*/ 961497 w 1404720"/>
                  <a:gd name="connsiteY1708" fmla="*/ 937259 h 2812935"/>
                  <a:gd name="connsiteX1709" fmla="*/ 921129 w 1404720"/>
                  <a:gd name="connsiteY1709" fmla="*/ 896891 h 2812935"/>
                  <a:gd name="connsiteX1710" fmla="*/ 836693 w 1404720"/>
                  <a:gd name="connsiteY1710" fmla="*/ 896891 h 2812935"/>
                  <a:gd name="connsiteX1711" fmla="*/ 796325 w 1404720"/>
                  <a:gd name="connsiteY1711" fmla="*/ 937259 h 2812935"/>
                  <a:gd name="connsiteX1712" fmla="*/ 836693 w 1404720"/>
                  <a:gd name="connsiteY1712" fmla="*/ 977627 h 2812935"/>
                  <a:gd name="connsiteX1713" fmla="*/ 877061 w 1404720"/>
                  <a:gd name="connsiteY1713" fmla="*/ 937259 h 2812935"/>
                  <a:gd name="connsiteX1714" fmla="*/ 836693 w 1404720"/>
                  <a:gd name="connsiteY1714" fmla="*/ 896891 h 2812935"/>
                  <a:gd name="connsiteX1715" fmla="*/ 752256 w 1404720"/>
                  <a:gd name="connsiteY1715" fmla="*/ 896891 h 2812935"/>
                  <a:gd name="connsiteX1716" fmla="*/ 711888 w 1404720"/>
                  <a:gd name="connsiteY1716" fmla="*/ 937259 h 2812935"/>
                  <a:gd name="connsiteX1717" fmla="*/ 752256 w 1404720"/>
                  <a:gd name="connsiteY1717" fmla="*/ 977627 h 2812935"/>
                  <a:gd name="connsiteX1718" fmla="*/ 792624 w 1404720"/>
                  <a:gd name="connsiteY1718" fmla="*/ 937259 h 2812935"/>
                  <a:gd name="connsiteX1719" fmla="*/ 752256 w 1404720"/>
                  <a:gd name="connsiteY1719" fmla="*/ 896891 h 2812935"/>
                  <a:gd name="connsiteX1720" fmla="*/ 667820 w 1404720"/>
                  <a:gd name="connsiteY1720" fmla="*/ 896891 h 2812935"/>
                  <a:gd name="connsiteX1721" fmla="*/ 627452 w 1404720"/>
                  <a:gd name="connsiteY1721" fmla="*/ 937259 h 2812935"/>
                  <a:gd name="connsiteX1722" fmla="*/ 667820 w 1404720"/>
                  <a:gd name="connsiteY1722" fmla="*/ 977627 h 2812935"/>
                  <a:gd name="connsiteX1723" fmla="*/ 708188 w 1404720"/>
                  <a:gd name="connsiteY1723" fmla="*/ 937259 h 2812935"/>
                  <a:gd name="connsiteX1724" fmla="*/ 667820 w 1404720"/>
                  <a:gd name="connsiteY1724" fmla="*/ 896891 h 2812935"/>
                  <a:gd name="connsiteX1725" fmla="*/ 583384 w 1404720"/>
                  <a:gd name="connsiteY1725" fmla="*/ 896891 h 2812935"/>
                  <a:gd name="connsiteX1726" fmla="*/ 543016 w 1404720"/>
                  <a:gd name="connsiteY1726" fmla="*/ 937259 h 2812935"/>
                  <a:gd name="connsiteX1727" fmla="*/ 583384 w 1404720"/>
                  <a:gd name="connsiteY1727" fmla="*/ 977627 h 2812935"/>
                  <a:gd name="connsiteX1728" fmla="*/ 623752 w 1404720"/>
                  <a:gd name="connsiteY1728" fmla="*/ 937259 h 2812935"/>
                  <a:gd name="connsiteX1729" fmla="*/ 583384 w 1404720"/>
                  <a:gd name="connsiteY1729" fmla="*/ 896891 h 2812935"/>
                  <a:gd name="connsiteX1730" fmla="*/ 498947 w 1404720"/>
                  <a:gd name="connsiteY1730" fmla="*/ 896891 h 2812935"/>
                  <a:gd name="connsiteX1731" fmla="*/ 458579 w 1404720"/>
                  <a:gd name="connsiteY1731" fmla="*/ 937259 h 2812935"/>
                  <a:gd name="connsiteX1732" fmla="*/ 498947 w 1404720"/>
                  <a:gd name="connsiteY1732" fmla="*/ 977627 h 2812935"/>
                  <a:gd name="connsiteX1733" fmla="*/ 539315 w 1404720"/>
                  <a:gd name="connsiteY1733" fmla="*/ 937259 h 2812935"/>
                  <a:gd name="connsiteX1734" fmla="*/ 498947 w 1404720"/>
                  <a:gd name="connsiteY1734" fmla="*/ 896891 h 2812935"/>
                  <a:gd name="connsiteX1735" fmla="*/ 414511 w 1404720"/>
                  <a:gd name="connsiteY1735" fmla="*/ 896891 h 2812935"/>
                  <a:gd name="connsiteX1736" fmla="*/ 374143 w 1404720"/>
                  <a:gd name="connsiteY1736" fmla="*/ 937259 h 2812935"/>
                  <a:gd name="connsiteX1737" fmla="*/ 414511 w 1404720"/>
                  <a:gd name="connsiteY1737" fmla="*/ 977627 h 2812935"/>
                  <a:gd name="connsiteX1738" fmla="*/ 454879 w 1404720"/>
                  <a:gd name="connsiteY1738" fmla="*/ 937259 h 2812935"/>
                  <a:gd name="connsiteX1739" fmla="*/ 414511 w 1404720"/>
                  <a:gd name="connsiteY1739" fmla="*/ 896891 h 2812935"/>
                  <a:gd name="connsiteX1740" fmla="*/ 330075 w 1404720"/>
                  <a:gd name="connsiteY1740" fmla="*/ 896891 h 2812935"/>
                  <a:gd name="connsiteX1741" fmla="*/ 289707 w 1404720"/>
                  <a:gd name="connsiteY1741" fmla="*/ 937259 h 2812935"/>
                  <a:gd name="connsiteX1742" fmla="*/ 330075 w 1404720"/>
                  <a:gd name="connsiteY1742" fmla="*/ 977627 h 2812935"/>
                  <a:gd name="connsiteX1743" fmla="*/ 370443 w 1404720"/>
                  <a:gd name="connsiteY1743" fmla="*/ 937259 h 2812935"/>
                  <a:gd name="connsiteX1744" fmla="*/ 330075 w 1404720"/>
                  <a:gd name="connsiteY1744" fmla="*/ 896891 h 2812935"/>
                  <a:gd name="connsiteX1745" fmla="*/ 245639 w 1404720"/>
                  <a:gd name="connsiteY1745" fmla="*/ 896891 h 2812935"/>
                  <a:gd name="connsiteX1746" fmla="*/ 205271 w 1404720"/>
                  <a:gd name="connsiteY1746" fmla="*/ 937259 h 2812935"/>
                  <a:gd name="connsiteX1747" fmla="*/ 245639 w 1404720"/>
                  <a:gd name="connsiteY1747" fmla="*/ 977627 h 2812935"/>
                  <a:gd name="connsiteX1748" fmla="*/ 286007 w 1404720"/>
                  <a:gd name="connsiteY1748" fmla="*/ 937259 h 2812935"/>
                  <a:gd name="connsiteX1749" fmla="*/ 245639 w 1404720"/>
                  <a:gd name="connsiteY1749" fmla="*/ 896891 h 2812935"/>
                  <a:gd name="connsiteX1750" fmla="*/ 161202 w 1404720"/>
                  <a:gd name="connsiteY1750" fmla="*/ 896891 h 2812935"/>
                  <a:gd name="connsiteX1751" fmla="*/ 120834 w 1404720"/>
                  <a:gd name="connsiteY1751" fmla="*/ 937259 h 2812935"/>
                  <a:gd name="connsiteX1752" fmla="*/ 161202 w 1404720"/>
                  <a:gd name="connsiteY1752" fmla="*/ 977627 h 2812935"/>
                  <a:gd name="connsiteX1753" fmla="*/ 201570 w 1404720"/>
                  <a:gd name="connsiteY1753" fmla="*/ 937259 h 2812935"/>
                  <a:gd name="connsiteX1754" fmla="*/ 161202 w 1404720"/>
                  <a:gd name="connsiteY1754" fmla="*/ 896891 h 2812935"/>
                  <a:gd name="connsiteX1755" fmla="*/ 76766 w 1404720"/>
                  <a:gd name="connsiteY1755" fmla="*/ 896891 h 2812935"/>
                  <a:gd name="connsiteX1756" fmla="*/ 36398 w 1404720"/>
                  <a:gd name="connsiteY1756" fmla="*/ 937259 h 2812935"/>
                  <a:gd name="connsiteX1757" fmla="*/ 76766 w 1404720"/>
                  <a:gd name="connsiteY1757" fmla="*/ 977627 h 2812935"/>
                  <a:gd name="connsiteX1758" fmla="*/ 117134 w 1404720"/>
                  <a:gd name="connsiteY1758" fmla="*/ 937259 h 2812935"/>
                  <a:gd name="connsiteX1759" fmla="*/ 76766 w 1404720"/>
                  <a:gd name="connsiteY1759" fmla="*/ 896891 h 2812935"/>
                  <a:gd name="connsiteX1760" fmla="*/ 1343312 w 1404720"/>
                  <a:gd name="connsiteY1760" fmla="*/ 810841 h 2812935"/>
                  <a:gd name="connsiteX1761" fmla="*/ 1302944 w 1404720"/>
                  <a:gd name="connsiteY1761" fmla="*/ 851209 h 2812935"/>
                  <a:gd name="connsiteX1762" fmla="*/ 1343312 w 1404720"/>
                  <a:gd name="connsiteY1762" fmla="*/ 891577 h 2812935"/>
                  <a:gd name="connsiteX1763" fmla="*/ 1383680 w 1404720"/>
                  <a:gd name="connsiteY1763" fmla="*/ 851209 h 2812935"/>
                  <a:gd name="connsiteX1764" fmla="*/ 1343312 w 1404720"/>
                  <a:gd name="connsiteY1764" fmla="*/ 810841 h 2812935"/>
                  <a:gd name="connsiteX1765" fmla="*/ 1258874 w 1404720"/>
                  <a:gd name="connsiteY1765" fmla="*/ 810841 h 2812935"/>
                  <a:gd name="connsiteX1766" fmla="*/ 1218506 w 1404720"/>
                  <a:gd name="connsiteY1766" fmla="*/ 851209 h 2812935"/>
                  <a:gd name="connsiteX1767" fmla="*/ 1258874 w 1404720"/>
                  <a:gd name="connsiteY1767" fmla="*/ 891577 h 2812935"/>
                  <a:gd name="connsiteX1768" fmla="*/ 1299242 w 1404720"/>
                  <a:gd name="connsiteY1768" fmla="*/ 851209 h 2812935"/>
                  <a:gd name="connsiteX1769" fmla="*/ 1258874 w 1404720"/>
                  <a:gd name="connsiteY1769" fmla="*/ 810841 h 2812935"/>
                  <a:gd name="connsiteX1770" fmla="*/ 1174438 w 1404720"/>
                  <a:gd name="connsiteY1770" fmla="*/ 810841 h 2812935"/>
                  <a:gd name="connsiteX1771" fmla="*/ 1134070 w 1404720"/>
                  <a:gd name="connsiteY1771" fmla="*/ 851209 h 2812935"/>
                  <a:gd name="connsiteX1772" fmla="*/ 1174438 w 1404720"/>
                  <a:gd name="connsiteY1772" fmla="*/ 891577 h 2812935"/>
                  <a:gd name="connsiteX1773" fmla="*/ 1214806 w 1404720"/>
                  <a:gd name="connsiteY1773" fmla="*/ 851209 h 2812935"/>
                  <a:gd name="connsiteX1774" fmla="*/ 1174438 w 1404720"/>
                  <a:gd name="connsiteY1774" fmla="*/ 810841 h 2812935"/>
                  <a:gd name="connsiteX1775" fmla="*/ 1090002 w 1404720"/>
                  <a:gd name="connsiteY1775" fmla="*/ 810841 h 2812935"/>
                  <a:gd name="connsiteX1776" fmla="*/ 1049634 w 1404720"/>
                  <a:gd name="connsiteY1776" fmla="*/ 851209 h 2812935"/>
                  <a:gd name="connsiteX1777" fmla="*/ 1090002 w 1404720"/>
                  <a:gd name="connsiteY1777" fmla="*/ 891577 h 2812935"/>
                  <a:gd name="connsiteX1778" fmla="*/ 1130370 w 1404720"/>
                  <a:gd name="connsiteY1778" fmla="*/ 851209 h 2812935"/>
                  <a:gd name="connsiteX1779" fmla="*/ 1090002 w 1404720"/>
                  <a:gd name="connsiteY1779" fmla="*/ 810841 h 2812935"/>
                  <a:gd name="connsiteX1780" fmla="*/ 1005565 w 1404720"/>
                  <a:gd name="connsiteY1780" fmla="*/ 810841 h 2812935"/>
                  <a:gd name="connsiteX1781" fmla="*/ 965197 w 1404720"/>
                  <a:gd name="connsiteY1781" fmla="*/ 851209 h 2812935"/>
                  <a:gd name="connsiteX1782" fmla="*/ 1005565 w 1404720"/>
                  <a:gd name="connsiteY1782" fmla="*/ 891577 h 2812935"/>
                  <a:gd name="connsiteX1783" fmla="*/ 1045933 w 1404720"/>
                  <a:gd name="connsiteY1783" fmla="*/ 851209 h 2812935"/>
                  <a:gd name="connsiteX1784" fmla="*/ 1005565 w 1404720"/>
                  <a:gd name="connsiteY1784" fmla="*/ 810841 h 2812935"/>
                  <a:gd name="connsiteX1785" fmla="*/ 921129 w 1404720"/>
                  <a:gd name="connsiteY1785" fmla="*/ 810841 h 2812935"/>
                  <a:gd name="connsiteX1786" fmla="*/ 880761 w 1404720"/>
                  <a:gd name="connsiteY1786" fmla="*/ 851209 h 2812935"/>
                  <a:gd name="connsiteX1787" fmla="*/ 921129 w 1404720"/>
                  <a:gd name="connsiteY1787" fmla="*/ 891577 h 2812935"/>
                  <a:gd name="connsiteX1788" fmla="*/ 961497 w 1404720"/>
                  <a:gd name="connsiteY1788" fmla="*/ 851209 h 2812935"/>
                  <a:gd name="connsiteX1789" fmla="*/ 921129 w 1404720"/>
                  <a:gd name="connsiteY1789" fmla="*/ 810841 h 2812935"/>
                  <a:gd name="connsiteX1790" fmla="*/ 836693 w 1404720"/>
                  <a:gd name="connsiteY1790" fmla="*/ 810841 h 2812935"/>
                  <a:gd name="connsiteX1791" fmla="*/ 796325 w 1404720"/>
                  <a:gd name="connsiteY1791" fmla="*/ 851209 h 2812935"/>
                  <a:gd name="connsiteX1792" fmla="*/ 836693 w 1404720"/>
                  <a:gd name="connsiteY1792" fmla="*/ 891577 h 2812935"/>
                  <a:gd name="connsiteX1793" fmla="*/ 877061 w 1404720"/>
                  <a:gd name="connsiteY1793" fmla="*/ 851209 h 2812935"/>
                  <a:gd name="connsiteX1794" fmla="*/ 836693 w 1404720"/>
                  <a:gd name="connsiteY1794" fmla="*/ 810841 h 2812935"/>
                  <a:gd name="connsiteX1795" fmla="*/ 752256 w 1404720"/>
                  <a:gd name="connsiteY1795" fmla="*/ 810841 h 2812935"/>
                  <a:gd name="connsiteX1796" fmla="*/ 711888 w 1404720"/>
                  <a:gd name="connsiteY1796" fmla="*/ 851209 h 2812935"/>
                  <a:gd name="connsiteX1797" fmla="*/ 752256 w 1404720"/>
                  <a:gd name="connsiteY1797" fmla="*/ 891577 h 2812935"/>
                  <a:gd name="connsiteX1798" fmla="*/ 792624 w 1404720"/>
                  <a:gd name="connsiteY1798" fmla="*/ 851209 h 2812935"/>
                  <a:gd name="connsiteX1799" fmla="*/ 752256 w 1404720"/>
                  <a:gd name="connsiteY1799" fmla="*/ 810841 h 2812935"/>
                  <a:gd name="connsiteX1800" fmla="*/ 667820 w 1404720"/>
                  <a:gd name="connsiteY1800" fmla="*/ 810841 h 2812935"/>
                  <a:gd name="connsiteX1801" fmla="*/ 627452 w 1404720"/>
                  <a:gd name="connsiteY1801" fmla="*/ 851209 h 2812935"/>
                  <a:gd name="connsiteX1802" fmla="*/ 667820 w 1404720"/>
                  <a:gd name="connsiteY1802" fmla="*/ 891577 h 2812935"/>
                  <a:gd name="connsiteX1803" fmla="*/ 708188 w 1404720"/>
                  <a:gd name="connsiteY1803" fmla="*/ 851209 h 2812935"/>
                  <a:gd name="connsiteX1804" fmla="*/ 667820 w 1404720"/>
                  <a:gd name="connsiteY1804" fmla="*/ 810841 h 2812935"/>
                  <a:gd name="connsiteX1805" fmla="*/ 583384 w 1404720"/>
                  <a:gd name="connsiteY1805" fmla="*/ 810841 h 2812935"/>
                  <a:gd name="connsiteX1806" fmla="*/ 543016 w 1404720"/>
                  <a:gd name="connsiteY1806" fmla="*/ 851209 h 2812935"/>
                  <a:gd name="connsiteX1807" fmla="*/ 583384 w 1404720"/>
                  <a:gd name="connsiteY1807" fmla="*/ 891577 h 2812935"/>
                  <a:gd name="connsiteX1808" fmla="*/ 623752 w 1404720"/>
                  <a:gd name="connsiteY1808" fmla="*/ 851209 h 2812935"/>
                  <a:gd name="connsiteX1809" fmla="*/ 583384 w 1404720"/>
                  <a:gd name="connsiteY1809" fmla="*/ 810841 h 2812935"/>
                  <a:gd name="connsiteX1810" fmla="*/ 498947 w 1404720"/>
                  <a:gd name="connsiteY1810" fmla="*/ 810841 h 2812935"/>
                  <a:gd name="connsiteX1811" fmla="*/ 458579 w 1404720"/>
                  <a:gd name="connsiteY1811" fmla="*/ 851209 h 2812935"/>
                  <a:gd name="connsiteX1812" fmla="*/ 498947 w 1404720"/>
                  <a:gd name="connsiteY1812" fmla="*/ 891577 h 2812935"/>
                  <a:gd name="connsiteX1813" fmla="*/ 539315 w 1404720"/>
                  <a:gd name="connsiteY1813" fmla="*/ 851209 h 2812935"/>
                  <a:gd name="connsiteX1814" fmla="*/ 498947 w 1404720"/>
                  <a:gd name="connsiteY1814" fmla="*/ 810841 h 2812935"/>
                  <a:gd name="connsiteX1815" fmla="*/ 414511 w 1404720"/>
                  <a:gd name="connsiteY1815" fmla="*/ 810841 h 2812935"/>
                  <a:gd name="connsiteX1816" fmla="*/ 374143 w 1404720"/>
                  <a:gd name="connsiteY1816" fmla="*/ 851209 h 2812935"/>
                  <a:gd name="connsiteX1817" fmla="*/ 414511 w 1404720"/>
                  <a:gd name="connsiteY1817" fmla="*/ 891577 h 2812935"/>
                  <a:gd name="connsiteX1818" fmla="*/ 454879 w 1404720"/>
                  <a:gd name="connsiteY1818" fmla="*/ 851209 h 2812935"/>
                  <a:gd name="connsiteX1819" fmla="*/ 414511 w 1404720"/>
                  <a:gd name="connsiteY1819" fmla="*/ 810841 h 2812935"/>
                  <a:gd name="connsiteX1820" fmla="*/ 330075 w 1404720"/>
                  <a:gd name="connsiteY1820" fmla="*/ 810841 h 2812935"/>
                  <a:gd name="connsiteX1821" fmla="*/ 289707 w 1404720"/>
                  <a:gd name="connsiteY1821" fmla="*/ 851209 h 2812935"/>
                  <a:gd name="connsiteX1822" fmla="*/ 330075 w 1404720"/>
                  <a:gd name="connsiteY1822" fmla="*/ 891577 h 2812935"/>
                  <a:gd name="connsiteX1823" fmla="*/ 370443 w 1404720"/>
                  <a:gd name="connsiteY1823" fmla="*/ 851209 h 2812935"/>
                  <a:gd name="connsiteX1824" fmla="*/ 330075 w 1404720"/>
                  <a:gd name="connsiteY1824" fmla="*/ 810841 h 2812935"/>
                  <a:gd name="connsiteX1825" fmla="*/ 245639 w 1404720"/>
                  <a:gd name="connsiteY1825" fmla="*/ 810841 h 2812935"/>
                  <a:gd name="connsiteX1826" fmla="*/ 205271 w 1404720"/>
                  <a:gd name="connsiteY1826" fmla="*/ 851209 h 2812935"/>
                  <a:gd name="connsiteX1827" fmla="*/ 245639 w 1404720"/>
                  <a:gd name="connsiteY1827" fmla="*/ 891577 h 2812935"/>
                  <a:gd name="connsiteX1828" fmla="*/ 286007 w 1404720"/>
                  <a:gd name="connsiteY1828" fmla="*/ 851209 h 2812935"/>
                  <a:gd name="connsiteX1829" fmla="*/ 245639 w 1404720"/>
                  <a:gd name="connsiteY1829" fmla="*/ 810841 h 2812935"/>
                  <a:gd name="connsiteX1830" fmla="*/ 161202 w 1404720"/>
                  <a:gd name="connsiteY1830" fmla="*/ 810841 h 2812935"/>
                  <a:gd name="connsiteX1831" fmla="*/ 120834 w 1404720"/>
                  <a:gd name="connsiteY1831" fmla="*/ 851209 h 2812935"/>
                  <a:gd name="connsiteX1832" fmla="*/ 161202 w 1404720"/>
                  <a:gd name="connsiteY1832" fmla="*/ 891577 h 2812935"/>
                  <a:gd name="connsiteX1833" fmla="*/ 201570 w 1404720"/>
                  <a:gd name="connsiteY1833" fmla="*/ 851209 h 2812935"/>
                  <a:gd name="connsiteX1834" fmla="*/ 161202 w 1404720"/>
                  <a:gd name="connsiteY1834" fmla="*/ 810841 h 2812935"/>
                  <a:gd name="connsiteX1835" fmla="*/ 76766 w 1404720"/>
                  <a:gd name="connsiteY1835" fmla="*/ 810841 h 2812935"/>
                  <a:gd name="connsiteX1836" fmla="*/ 36398 w 1404720"/>
                  <a:gd name="connsiteY1836" fmla="*/ 851209 h 2812935"/>
                  <a:gd name="connsiteX1837" fmla="*/ 76766 w 1404720"/>
                  <a:gd name="connsiteY1837" fmla="*/ 891577 h 2812935"/>
                  <a:gd name="connsiteX1838" fmla="*/ 117134 w 1404720"/>
                  <a:gd name="connsiteY1838" fmla="*/ 851209 h 2812935"/>
                  <a:gd name="connsiteX1839" fmla="*/ 76766 w 1404720"/>
                  <a:gd name="connsiteY1839" fmla="*/ 810841 h 2812935"/>
                  <a:gd name="connsiteX1840" fmla="*/ 1343312 w 1404720"/>
                  <a:gd name="connsiteY1840" fmla="*/ 724792 h 2812935"/>
                  <a:gd name="connsiteX1841" fmla="*/ 1302944 w 1404720"/>
                  <a:gd name="connsiteY1841" fmla="*/ 765160 h 2812935"/>
                  <a:gd name="connsiteX1842" fmla="*/ 1343312 w 1404720"/>
                  <a:gd name="connsiteY1842" fmla="*/ 805528 h 2812935"/>
                  <a:gd name="connsiteX1843" fmla="*/ 1383680 w 1404720"/>
                  <a:gd name="connsiteY1843" fmla="*/ 765160 h 2812935"/>
                  <a:gd name="connsiteX1844" fmla="*/ 1343312 w 1404720"/>
                  <a:gd name="connsiteY1844" fmla="*/ 724792 h 2812935"/>
                  <a:gd name="connsiteX1845" fmla="*/ 1258874 w 1404720"/>
                  <a:gd name="connsiteY1845" fmla="*/ 724792 h 2812935"/>
                  <a:gd name="connsiteX1846" fmla="*/ 1218506 w 1404720"/>
                  <a:gd name="connsiteY1846" fmla="*/ 765160 h 2812935"/>
                  <a:gd name="connsiteX1847" fmla="*/ 1258874 w 1404720"/>
                  <a:gd name="connsiteY1847" fmla="*/ 805528 h 2812935"/>
                  <a:gd name="connsiteX1848" fmla="*/ 1299242 w 1404720"/>
                  <a:gd name="connsiteY1848" fmla="*/ 765160 h 2812935"/>
                  <a:gd name="connsiteX1849" fmla="*/ 1258874 w 1404720"/>
                  <a:gd name="connsiteY1849" fmla="*/ 724792 h 2812935"/>
                  <a:gd name="connsiteX1850" fmla="*/ 1174438 w 1404720"/>
                  <a:gd name="connsiteY1850" fmla="*/ 724792 h 2812935"/>
                  <a:gd name="connsiteX1851" fmla="*/ 1134070 w 1404720"/>
                  <a:gd name="connsiteY1851" fmla="*/ 765160 h 2812935"/>
                  <a:gd name="connsiteX1852" fmla="*/ 1174438 w 1404720"/>
                  <a:gd name="connsiteY1852" fmla="*/ 805528 h 2812935"/>
                  <a:gd name="connsiteX1853" fmla="*/ 1214806 w 1404720"/>
                  <a:gd name="connsiteY1853" fmla="*/ 765160 h 2812935"/>
                  <a:gd name="connsiteX1854" fmla="*/ 1174438 w 1404720"/>
                  <a:gd name="connsiteY1854" fmla="*/ 724792 h 2812935"/>
                  <a:gd name="connsiteX1855" fmla="*/ 1090002 w 1404720"/>
                  <a:gd name="connsiteY1855" fmla="*/ 724792 h 2812935"/>
                  <a:gd name="connsiteX1856" fmla="*/ 1049634 w 1404720"/>
                  <a:gd name="connsiteY1856" fmla="*/ 765160 h 2812935"/>
                  <a:gd name="connsiteX1857" fmla="*/ 1090002 w 1404720"/>
                  <a:gd name="connsiteY1857" fmla="*/ 805528 h 2812935"/>
                  <a:gd name="connsiteX1858" fmla="*/ 1130370 w 1404720"/>
                  <a:gd name="connsiteY1858" fmla="*/ 765160 h 2812935"/>
                  <a:gd name="connsiteX1859" fmla="*/ 1090002 w 1404720"/>
                  <a:gd name="connsiteY1859" fmla="*/ 724792 h 2812935"/>
                  <a:gd name="connsiteX1860" fmla="*/ 1005565 w 1404720"/>
                  <a:gd name="connsiteY1860" fmla="*/ 724792 h 2812935"/>
                  <a:gd name="connsiteX1861" fmla="*/ 965197 w 1404720"/>
                  <a:gd name="connsiteY1861" fmla="*/ 765160 h 2812935"/>
                  <a:gd name="connsiteX1862" fmla="*/ 1005565 w 1404720"/>
                  <a:gd name="connsiteY1862" fmla="*/ 805528 h 2812935"/>
                  <a:gd name="connsiteX1863" fmla="*/ 1045933 w 1404720"/>
                  <a:gd name="connsiteY1863" fmla="*/ 765160 h 2812935"/>
                  <a:gd name="connsiteX1864" fmla="*/ 1005565 w 1404720"/>
                  <a:gd name="connsiteY1864" fmla="*/ 724792 h 2812935"/>
                  <a:gd name="connsiteX1865" fmla="*/ 921129 w 1404720"/>
                  <a:gd name="connsiteY1865" fmla="*/ 724792 h 2812935"/>
                  <a:gd name="connsiteX1866" fmla="*/ 880761 w 1404720"/>
                  <a:gd name="connsiteY1866" fmla="*/ 765160 h 2812935"/>
                  <a:gd name="connsiteX1867" fmla="*/ 921129 w 1404720"/>
                  <a:gd name="connsiteY1867" fmla="*/ 805528 h 2812935"/>
                  <a:gd name="connsiteX1868" fmla="*/ 961497 w 1404720"/>
                  <a:gd name="connsiteY1868" fmla="*/ 765160 h 2812935"/>
                  <a:gd name="connsiteX1869" fmla="*/ 921129 w 1404720"/>
                  <a:gd name="connsiteY1869" fmla="*/ 724792 h 2812935"/>
                  <a:gd name="connsiteX1870" fmla="*/ 836693 w 1404720"/>
                  <a:gd name="connsiteY1870" fmla="*/ 724792 h 2812935"/>
                  <a:gd name="connsiteX1871" fmla="*/ 796325 w 1404720"/>
                  <a:gd name="connsiteY1871" fmla="*/ 765160 h 2812935"/>
                  <a:gd name="connsiteX1872" fmla="*/ 836693 w 1404720"/>
                  <a:gd name="connsiteY1872" fmla="*/ 805528 h 2812935"/>
                  <a:gd name="connsiteX1873" fmla="*/ 877061 w 1404720"/>
                  <a:gd name="connsiteY1873" fmla="*/ 765160 h 2812935"/>
                  <a:gd name="connsiteX1874" fmla="*/ 836693 w 1404720"/>
                  <a:gd name="connsiteY1874" fmla="*/ 724792 h 2812935"/>
                  <a:gd name="connsiteX1875" fmla="*/ 752256 w 1404720"/>
                  <a:gd name="connsiteY1875" fmla="*/ 724792 h 2812935"/>
                  <a:gd name="connsiteX1876" fmla="*/ 711888 w 1404720"/>
                  <a:gd name="connsiteY1876" fmla="*/ 765160 h 2812935"/>
                  <a:gd name="connsiteX1877" fmla="*/ 752256 w 1404720"/>
                  <a:gd name="connsiteY1877" fmla="*/ 805528 h 2812935"/>
                  <a:gd name="connsiteX1878" fmla="*/ 792624 w 1404720"/>
                  <a:gd name="connsiteY1878" fmla="*/ 765160 h 2812935"/>
                  <a:gd name="connsiteX1879" fmla="*/ 752256 w 1404720"/>
                  <a:gd name="connsiteY1879" fmla="*/ 724792 h 2812935"/>
                  <a:gd name="connsiteX1880" fmla="*/ 667820 w 1404720"/>
                  <a:gd name="connsiteY1880" fmla="*/ 724792 h 2812935"/>
                  <a:gd name="connsiteX1881" fmla="*/ 627452 w 1404720"/>
                  <a:gd name="connsiteY1881" fmla="*/ 765160 h 2812935"/>
                  <a:gd name="connsiteX1882" fmla="*/ 667820 w 1404720"/>
                  <a:gd name="connsiteY1882" fmla="*/ 805528 h 2812935"/>
                  <a:gd name="connsiteX1883" fmla="*/ 708188 w 1404720"/>
                  <a:gd name="connsiteY1883" fmla="*/ 765160 h 2812935"/>
                  <a:gd name="connsiteX1884" fmla="*/ 667820 w 1404720"/>
                  <a:gd name="connsiteY1884" fmla="*/ 724792 h 2812935"/>
                  <a:gd name="connsiteX1885" fmla="*/ 583384 w 1404720"/>
                  <a:gd name="connsiteY1885" fmla="*/ 724792 h 2812935"/>
                  <a:gd name="connsiteX1886" fmla="*/ 543016 w 1404720"/>
                  <a:gd name="connsiteY1886" fmla="*/ 765160 h 2812935"/>
                  <a:gd name="connsiteX1887" fmla="*/ 583384 w 1404720"/>
                  <a:gd name="connsiteY1887" fmla="*/ 805528 h 2812935"/>
                  <a:gd name="connsiteX1888" fmla="*/ 623752 w 1404720"/>
                  <a:gd name="connsiteY1888" fmla="*/ 765160 h 2812935"/>
                  <a:gd name="connsiteX1889" fmla="*/ 583384 w 1404720"/>
                  <a:gd name="connsiteY1889" fmla="*/ 724792 h 2812935"/>
                  <a:gd name="connsiteX1890" fmla="*/ 498947 w 1404720"/>
                  <a:gd name="connsiteY1890" fmla="*/ 724792 h 2812935"/>
                  <a:gd name="connsiteX1891" fmla="*/ 458579 w 1404720"/>
                  <a:gd name="connsiteY1891" fmla="*/ 765160 h 2812935"/>
                  <a:gd name="connsiteX1892" fmla="*/ 498947 w 1404720"/>
                  <a:gd name="connsiteY1892" fmla="*/ 805528 h 2812935"/>
                  <a:gd name="connsiteX1893" fmla="*/ 539315 w 1404720"/>
                  <a:gd name="connsiteY1893" fmla="*/ 765160 h 2812935"/>
                  <a:gd name="connsiteX1894" fmla="*/ 498947 w 1404720"/>
                  <a:gd name="connsiteY1894" fmla="*/ 724792 h 2812935"/>
                  <a:gd name="connsiteX1895" fmla="*/ 414511 w 1404720"/>
                  <a:gd name="connsiteY1895" fmla="*/ 724792 h 2812935"/>
                  <a:gd name="connsiteX1896" fmla="*/ 374143 w 1404720"/>
                  <a:gd name="connsiteY1896" fmla="*/ 765160 h 2812935"/>
                  <a:gd name="connsiteX1897" fmla="*/ 414511 w 1404720"/>
                  <a:gd name="connsiteY1897" fmla="*/ 805528 h 2812935"/>
                  <a:gd name="connsiteX1898" fmla="*/ 454879 w 1404720"/>
                  <a:gd name="connsiteY1898" fmla="*/ 765160 h 2812935"/>
                  <a:gd name="connsiteX1899" fmla="*/ 414511 w 1404720"/>
                  <a:gd name="connsiteY1899" fmla="*/ 724792 h 2812935"/>
                  <a:gd name="connsiteX1900" fmla="*/ 330075 w 1404720"/>
                  <a:gd name="connsiteY1900" fmla="*/ 724792 h 2812935"/>
                  <a:gd name="connsiteX1901" fmla="*/ 289707 w 1404720"/>
                  <a:gd name="connsiteY1901" fmla="*/ 765160 h 2812935"/>
                  <a:gd name="connsiteX1902" fmla="*/ 330075 w 1404720"/>
                  <a:gd name="connsiteY1902" fmla="*/ 805528 h 2812935"/>
                  <a:gd name="connsiteX1903" fmla="*/ 370443 w 1404720"/>
                  <a:gd name="connsiteY1903" fmla="*/ 765160 h 2812935"/>
                  <a:gd name="connsiteX1904" fmla="*/ 330075 w 1404720"/>
                  <a:gd name="connsiteY1904" fmla="*/ 724792 h 2812935"/>
                  <a:gd name="connsiteX1905" fmla="*/ 245639 w 1404720"/>
                  <a:gd name="connsiteY1905" fmla="*/ 724792 h 2812935"/>
                  <a:gd name="connsiteX1906" fmla="*/ 205271 w 1404720"/>
                  <a:gd name="connsiteY1906" fmla="*/ 765160 h 2812935"/>
                  <a:gd name="connsiteX1907" fmla="*/ 245639 w 1404720"/>
                  <a:gd name="connsiteY1907" fmla="*/ 805528 h 2812935"/>
                  <a:gd name="connsiteX1908" fmla="*/ 286007 w 1404720"/>
                  <a:gd name="connsiteY1908" fmla="*/ 765160 h 2812935"/>
                  <a:gd name="connsiteX1909" fmla="*/ 245639 w 1404720"/>
                  <a:gd name="connsiteY1909" fmla="*/ 724792 h 2812935"/>
                  <a:gd name="connsiteX1910" fmla="*/ 161202 w 1404720"/>
                  <a:gd name="connsiteY1910" fmla="*/ 724792 h 2812935"/>
                  <a:gd name="connsiteX1911" fmla="*/ 120834 w 1404720"/>
                  <a:gd name="connsiteY1911" fmla="*/ 765160 h 2812935"/>
                  <a:gd name="connsiteX1912" fmla="*/ 161202 w 1404720"/>
                  <a:gd name="connsiteY1912" fmla="*/ 805528 h 2812935"/>
                  <a:gd name="connsiteX1913" fmla="*/ 201570 w 1404720"/>
                  <a:gd name="connsiteY1913" fmla="*/ 765160 h 2812935"/>
                  <a:gd name="connsiteX1914" fmla="*/ 161202 w 1404720"/>
                  <a:gd name="connsiteY1914" fmla="*/ 724792 h 2812935"/>
                  <a:gd name="connsiteX1915" fmla="*/ 76766 w 1404720"/>
                  <a:gd name="connsiteY1915" fmla="*/ 724792 h 2812935"/>
                  <a:gd name="connsiteX1916" fmla="*/ 36398 w 1404720"/>
                  <a:gd name="connsiteY1916" fmla="*/ 765160 h 2812935"/>
                  <a:gd name="connsiteX1917" fmla="*/ 76766 w 1404720"/>
                  <a:gd name="connsiteY1917" fmla="*/ 805528 h 2812935"/>
                  <a:gd name="connsiteX1918" fmla="*/ 117134 w 1404720"/>
                  <a:gd name="connsiteY1918" fmla="*/ 765160 h 2812935"/>
                  <a:gd name="connsiteX1919" fmla="*/ 76766 w 1404720"/>
                  <a:gd name="connsiteY1919" fmla="*/ 724792 h 2812935"/>
                  <a:gd name="connsiteX1920" fmla="*/ 1343312 w 1404720"/>
                  <a:gd name="connsiteY1920" fmla="*/ 638743 h 2812935"/>
                  <a:gd name="connsiteX1921" fmla="*/ 1302944 w 1404720"/>
                  <a:gd name="connsiteY1921" fmla="*/ 679111 h 2812935"/>
                  <a:gd name="connsiteX1922" fmla="*/ 1343312 w 1404720"/>
                  <a:gd name="connsiteY1922" fmla="*/ 719479 h 2812935"/>
                  <a:gd name="connsiteX1923" fmla="*/ 1383680 w 1404720"/>
                  <a:gd name="connsiteY1923" fmla="*/ 679111 h 2812935"/>
                  <a:gd name="connsiteX1924" fmla="*/ 1343312 w 1404720"/>
                  <a:gd name="connsiteY1924" fmla="*/ 638743 h 2812935"/>
                  <a:gd name="connsiteX1925" fmla="*/ 1258874 w 1404720"/>
                  <a:gd name="connsiteY1925" fmla="*/ 638743 h 2812935"/>
                  <a:gd name="connsiteX1926" fmla="*/ 1218506 w 1404720"/>
                  <a:gd name="connsiteY1926" fmla="*/ 679111 h 2812935"/>
                  <a:gd name="connsiteX1927" fmla="*/ 1258874 w 1404720"/>
                  <a:gd name="connsiteY1927" fmla="*/ 719479 h 2812935"/>
                  <a:gd name="connsiteX1928" fmla="*/ 1299242 w 1404720"/>
                  <a:gd name="connsiteY1928" fmla="*/ 679111 h 2812935"/>
                  <a:gd name="connsiteX1929" fmla="*/ 1258874 w 1404720"/>
                  <a:gd name="connsiteY1929" fmla="*/ 638743 h 2812935"/>
                  <a:gd name="connsiteX1930" fmla="*/ 1174438 w 1404720"/>
                  <a:gd name="connsiteY1930" fmla="*/ 638743 h 2812935"/>
                  <a:gd name="connsiteX1931" fmla="*/ 1134070 w 1404720"/>
                  <a:gd name="connsiteY1931" fmla="*/ 679111 h 2812935"/>
                  <a:gd name="connsiteX1932" fmla="*/ 1174438 w 1404720"/>
                  <a:gd name="connsiteY1932" fmla="*/ 719479 h 2812935"/>
                  <a:gd name="connsiteX1933" fmla="*/ 1214806 w 1404720"/>
                  <a:gd name="connsiteY1933" fmla="*/ 679111 h 2812935"/>
                  <a:gd name="connsiteX1934" fmla="*/ 1174438 w 1404720"/>
                  <a:gd name="connsiteY1934" fmla="*/ 638743 h 2812935"/>
                  <a:gd name="connsiteX1935" fmla="*/ 1090002 w 1404720"/>
                  <a:gd name="connsiteY1935" fmla="*/ 638743 h 2812935"/>
                  <a:gd name="connsiteX1936" fmla="*/ 1049634 w 1404720"/>
                  <a:gd name="connsiteY1936" fmla="*/ 679111 h 2812935"/>
                  <a:gd name="connsiteX1937" fmla="*/ 1090002 w 1404720"/>
                  <a:gd name="connsiteY1937" fmla="*/ 719479 h 2812935"/>
                  <a:gd name="connsiteX1938" fmla="*/ 1130370 w 1404720"/>
                  <a:gd name="connsiteY1938" fmla="*/ 679111 h 2812935"/>
                  <a:gd name="connsiteX1939" fmla="*/ 1090002 w 1404720"/>
                  <a:gd name="connsiteY1939" fmla="*/ 638743 h 2812935"/>
                  <a:gd name="connsiteX1940" fmla="*/ 1005565 w 1404720"/>
                  <a:gd name="connsiteY1940" fmla="*/ 638743 h 2812935"/>
                  <a:gd name="connsiteX1941" fmla="*/ 965197 w 1404720"/>
                  <a:gd name="connsiteY1941" fmla="*/ 679111 h 2812935"/>
                  <a:gd name="connsiteX1942" fmla="*/ 1005565 w 1404720"/>
                  <a:gd name="connsiteY1942" fmla="*/ 719479 h 2812935"/>
                  <a:gd name="connsiteX1943" fmla="*/ 1045933 w 1404720"/>
                  <a:gd name="connsiteY1943" fmla="*/ 679111 h 2812935"/>
                  <a:gd name="connsiteX1944" fmla="*/ 1005565 w 1404720"/>
                  <a:gd name="connsiteY1944" fmla="*/ 638743 h 2812935"/>
                  <a:gd name="connsiteX1945" fmla="*/ 921129 w 1404720"/>
                  <a:gd name="connsiteY1945" fmla="*/ 638743 h 2812935"/>
                  <a:gd name="connsiteX1946" fmla="*/ 880761 w 1404720"/>
                  <a:gd name="connsiteY1946" fmla="*/ 679111 h 2812935"/>
                  <a:gd name="connsiteX1947" fmla="*/ 921129 w 1404720"/>
                  <a:gd name="connsiteY1947" fmla="*/ 719479 h 2812935"/>
                  <a:gd name="connsiteX1948" fmla="*/ 961497 w 1404720"/>
                  <a:gd name="connsiteY1948" fmla="*/ 679111 h 2812935"/>
                  <a:gd name="connsiteX1949" fmla="*/ 921129 w 1404720"/>
                  <a:gd name="connsiteY1949" fmla="*/ 638743 h 2812935"/>
                  <a:gd name="connsiteX1950" fmla="*/ 836693 w 1404720"/>
                  <a:gd name="connsiteY1950" fmla="*/ 638743 h 2812935"/>
                  <a:gd name="connsiteX1951" fmla="*/ 796325 w 1404720"/>
                  <a:gd name="connsiteY1951" fmla="*/ 679111 h 2812935"/>
                  <a:gd name="connsiteX1952" fmla="*/ 836693 w 1404720"/>
                  <a:gd name="connsiteY1952" fmla="*/ 719479 h 2812935"/>
                  <a:gd name="connsiteX1953" fmla="*/ 877061 w 1404720"/>
                  <a:gd name="connsiteY1953" fmla="*/ 679111 h 2812935"/>
                  <a:gd name="connsiteX1954" fmla="*/ 836693 w 1404720"/>
                  <a:gd name="connsiteY1954" fmla="*/ 638743 h 2812935"/>
                  <a:gd name="connsiteX1955" fmla="*/ 752256 w 1404720"/>
                  <a:gd name="connsiteY1955" fmla="*/ 638743 h 2812935"/>
                  <a:gd name="connsiteX1956" fmla="*/ 711888 w 1404720"/>
                  <a:gd name="connsiteY1956" fmla="*/ 679111 h 2812935"/>
                  <a:gd name="connsiteX1957" fmla="*/ 752256 w 1404720"/>
                  <a:gd name="connsiteY1957" fmla="*/ 719479 h 2812935"/>
                  <a:gd name="connsiteX1958" fmla="*/ 792624 w 1404720"/>
                  <a:gd name="connsiteY1958" fmla="*/ 679111 h 2812935"/>
                  <a:gd name="connsiteX1959" fmla="*/ 752256 w 1404720"/>
                  <a:gd name="connsiteY1959" fmla="*/ 638743 h 2812935"/>
                  <a:gd name="connsiteX1960" fmla="*/ 667820 w 1404720"/>
                  <a:gd name="connsiteY1960" fmla="*/ 638743 h 2812935"/>
                  <a:gd name="connsiteX1961" fmla="*/ 627452 w 1404720"/>
                  <a:gd name="connsiteY1961" fmla="*/ 679111 h 2812935"/>
                  <a:gd name="connsiteX1962" fmla="*/ 667820 w 1404720"/>
                  <a:gd name="connsiteY1962" fmla="*/ 719479 h 2812935"/>
                  <a:gd name="connsiteX1963" fmla="*/ 708188 w 1404720"/>
                  <a:gd name="connsiteY1963" fmla="*/ 679111 h 2812935"/>
                  <a:gd name="connsiteX1964" fmla="*/ 667820 w 1404720"/>
                  <a:gd name="connsiteY1964" fmla="*/ 638743 h 2812935"/>
                  <a:gd name="connsiteX1965" fmla="*/ 583384 w 1404720"/>
                  <a:gd name="connsiteY1965" fmla="*/ 638743 h 2812935"/>
                  <a:gd name="connsiteX1966" fmla="*/ 543016 w 1404720"/>
                  <a:gd name="connsiteY1966" fmla="*/ 679111 h 2812935"/>
                  <a:gd name="connsiteX1967" fmla="*/ 583384 w 1404720"/>
                  <a:gd name="connsiteY1967" fmla="*/ 719479 h 2812935"/>
                  <a:gd name="connsiteX1968" fmla="*/ 623752 w 1404720"/>
                  <a:gd name="connsiteY1968" fmla="*/ 679111 h 2812935"/>
                  <a:gd name="connsiteX1969" fmla="*/ 583384 w 1404720"/>
                  <a:gd name="connsiteY1969" fmla="*/ 638743 h 2812935"/>
                  <a:gd name="connsiteX1970" fmla="*/ 498947 w 1404720"/>
                  <a:gd name="connsiteY1970" fmla="*/ 638743 h 2812935"/>
                  <a:gd name="connsiteX1971" fmla="*/ 458579 w 1404720"/>
                  <a:gd name="connsiteY1971" fmla="*/ 679111 h 2812935"/>
                  <a:gd name="connsiteX1972" fmla="*/ 498947 w 1404720"/>
                  <a:gd name="connsiteY1972" fmla="*/ 719479 h 2812935"/>
                  <a:gd name="connsiteX1973" fmla="*/ 539315 w 1404720"/>
                  <a:gd name="connsiteY1973" fmla="*/ 679111 h 2812935"/>
                  <a:gd name="connsiteX1974" fmla="*/ 498947 w 1404720"/>
                  <a:gd name="connsiteY1974" fmla="*/ 638743 h 2812935"/>
                  <a:gd name="connsiteX1975" fmla="*/ 414511 w 1404720"/>
                  <a:gd name="connsiteY1975" fmla="*/ 638743 h 2812935"/>
                  <a:gd name="connsiteX1976" fmla="*/ 374143 w 1404720"/>
                  <a:gd name="connsiteY1976" fmla="*/ 679111 h 2812935"/>
                  <a:gd name="connsiteX1977" fmla="*/ 414511 w 1404720"/>
                  <a:gd name="connsiteY1977" fmla="*/ 719479 h 2812935"/>
                  <a:gd name="connsiteX1978" fmla="*/ 454879 w 1404720"/>
                  <a:gd name="connsiteY1978" fmla="*/ 679111 h 2812935"/>
                  <a:gd name="connsiteX1979" fmla="*/ 414511 w 1404720"/>
                  <a:gd name="connsiteY1979" fmla="*/ 638743 h 2812935"/>
                  <a:gd name="connsiteX1980" fmla="*/ 330075 w 1404720"/>
                  <a:gd name="connsiteY1980" fmla="*/ 638743 h 2812935"/>
                  <a:gd name="connsiteX1981" fmla="*/ 289707 w 1404720"/>
                  <a:gd name="connsiteY1981" fmla="*/ 679111 h 2812935"/>
                  <a:gd name="connsiteX1982" fmla="*/ 330075 w 1404720"/>
                  <a:gd name="connsiteY1982" fmla="*/ 719479 h 2812935"/>
                  <a:gd name="connsiteX1983" fmla="*/ 370443 w 1404720"/>
                  <a:gd name="connsiteY1983" fmla="*/ 679111 h 2812935"/>
                  <a:gd name="connsiteX1984" fmla="*/ 330075 w 1404720"/>
                  <a:gd name="connsiteY1984" fmla="*/ 638743 h 2812935"/>
                  <a:gd name="connsiteX1985" fmla="*/ 245639 w 1404720"/>
                  <a:gd name="connsiteY1985" fmla="*/ 638743 h 2812935"/>
                  <a:gd name="connsiteX1986" fmla="*/ 205271 w 1404720"/>
                  <a:gd name="connsiteY1986" fmla="*/ 679111 h 2812935"/>
                  <a:gd name="connsiteX1987" fmla="*/ 245639 w 1404720"/>
                  <a:gd name="connsiteY1987" fmla="*/ 719479 h 2812935"/>
                  <a:gd name="connsiteX1988" fmla="*/ 286007 w 1404720"/>
                  <a:gd name="connsiteY1988" fmla="*/ 679111 h 2812935"/>
                  <a:gd name="connsiteX1989" fmla="*/ 245639 w 1404720"/>
                  <a:gd name="connsiteY1989" fmla="*/ 638743 h 2812935"/>
                  <a:gd name="connsiteX1990" fmla="*/ 161202 w 1404720"/>
                  <a:gd name="connsiteY1990" fmla="*/ 638743 h 2812935"/>
                  <a:gd name="connsiteX1991" fmla="*/ 120834 w 1404720"/>
                  <a:gd name="connsiteY1991" fmla="*/ 679111 h 2812935"/>
                  <a:gd name="connsiteX1992" fmla="*/ 161202 w 1404720"/>
                  <a:gd name="connsiteY1992" fmla="*/ 719479 h 2812935"/>
                  <a:gd name="connsiteX1993" fmla="*/ 201570 w 1404720"/>
                  <a:gd name="connsiteY1993" fmla="*/ 679111 h 2812935"/>
                  <a:gd name="connsiteX1994" fmla="*/ 161202 w 1404720"/>
                  <a:gd name="connsiteY1994" fmla="*/ 638743 h 2812935"/>
                  <a:gd name="connsiteX1995" fmla="*/ 76766 w 1404720"/>
                  <a:gd name="connsiteY1995" fmla="*/ 638743 h 2812935"/>
                  <a:gd name="connsiteX1996" fmla="*/ 36398 w 1404720"/>
                  <a:gd name="connsiteY1996" fmla="*/ 679111 h 2812935"/>
                  <a:gd name="connsiteX1997" fmla="*/ 76766 w 1404720"/>
                  <a:gd name="connsiteY1997" fmla="*/ 719479 h 2812935"/>
                  <a:gd name="connsiteX1998" fmla="*/ 117134 w 1404720"/>
                  <a:gd name="connsiteY1998" fmla="*/ 679111 h 2812935"/>
                  <a:gd name="connsiteX1999" fmla="*/ 76766 w 1404720"/>
                  <a:gd name="connsiteY1999" fmla="*/ 638743 h 2812935"/>
                  <a:gd name="connsiteX2000" fmla="*/ 1343312 w 1404720"/>
                  <a:gd name="connsiteY2000" fmla="*/ 552694 h 2812935"/>
                  <a:gd name="connsiteX2001" fmla="*/ 1302944 w 1404720"/>
                  <a:gd name="connsiteY2001" fmla="*/ 593062 h 2812935"/>
                  <a:gd name="connsiteX2002" fmla="*/ 1343312 w 1404720"/>
                  <a:gd name="connsiteY2002" fmla="*/ 633430 h 2812935"/>
                  <a:gd name="connsiteX2003" fmla="*/ 1383680 w 1404720"/>
                  <a:gd name="connsiteY2003" fmla="*/ 593062 h 2812935"/>
                  <a:gd name="connsiteX2004" fmla="*/ 1343312 w 1404720"/>
                  <a:gd name="connsiteY2004" fmla="*/ 552694 h 2812935"/>
                  <a:gd name="connsiteX2005" fmla="*/ 1258874 w 1404720"/>
                  <a:gd name="connsiteY2005" fmla="*/ 552694 h 2812935"/>
                  <a:gd name="connsiteX2006" fmla="*/ 1218506 w 1404720"/>
                  <a:gd name="connsiteY2006" fmla="*/ 593062 h 2812935"/>
                  <a:gd name="connsiteX2007" fmla="*/ 1258874 w 1404720"/>
                  <a:gd name="connsiteY2007" fmla="*/ 633430 h 2812935"/>
                  <a:gd name="connsiteX2008" fmla="*/ 1299242 w 1404720"/>
                  <a:gd name="connsiteY2008" fmla="*/ 593062 h 2812935"/>
                  <a:gd name="connsiteX2009" fmla="*/ 1258874 w 1404720"/>
                  <a:gd name="connsiteY2009" fmla="*/ 552694 h 2812935"/>
                  <a:gd name="connsiteX2010" fmla="*/ 1174438 w 1404720"/>
                  <a:gd name="connsiteY2010" fmla="*/ 552694 h 2812935"/>
                  <a:gd name="connsiteX2011" fmla="*/ 1134070 w 1404720"/>
                  <a:gd name="connsiteY2011" fmla="*/ 593062 h 2812935"/>
                  <a:gd name="connsiteX2012" fmla="*/ 1174438 w 1404720"/>
                  <a:gd name="connsiteY2012" fmla="*/ 633430 h 2812935"/>
                  <a:gd name="connsiteX2013" fmla="*/ 1214806 w 1404720"/>
                  <a:gd name="connsiteY2013" fmla="*/ 593062 h 2812935"/>
                  <a:gd name="connsiteX2014" fmla="*/ 1174438 w 1404720"/>
                  <a:gd name="connsiteY2014" fmla="*/ 552694 h 2812935"/>
                  <a:gd name="connsiteX2015" fmla="*/ 1090002 w 1404720"/>
                  <a:gd name="connsiteY2015" fmla="*/ 552694 h 2812935"/>
                  <a:gd name="connsiteX2016" fmla="*/ 1049634 w 1404720"/>
                  <a:gd name="connsiteY2016" fmla="*/ 593062 h 2812935"/>
                  <a:gd name="connsiteX2017" fmla="*/ 1090002 w 1404720"/>
                  <a:gd name="connsiteY2017" fmla="*/ 633430 h 2812935"/>
                  <a:gd name="connsiteX2018" fmla="*/ 1130370 w 1404720"/>
                  <a:gd name="connsiteY2018" fmla="*/ 593062 h 2812935"/>
                  <a:gd name="connsiteX2019" fmla="*/ 1090002 w 1404720"/>
                  <a:gd name="connsiteY2019" fmla="*/ 552694 h 2812935"/>
                  <a:gd name="connsiteX2020" fmla="*/ 1005565 w 1404720"/>
                  <a:gd name="connsiteY2020" fmla="*/ 552694 h 2812935"/>
                  <a:gd name="connsiteX2021" fmla="*/ 965197 w 1404720"/>
                  <a:gd name="connsiteY2021" fmla="*/ 593062 h 2812935"/>
                  <a:gd name="connsiteX2022" fmla="*/ 1005565 w 1404720"/>
                  <a:gd name="connsiteY2022" fmla="*/ 633430 h 2812935"/>
                  <a:gd name="connsiteX2023" fmla="*/ 1045933 w 1404720"/>
                  <a:gd name="connsiteY2023" fmla="*/ 593062 h 2812935"/>
                  <a:gd name="connsiteX2024" fmla="*/ 1005565 w 1404720"/>
                  <a:gd name="connsiteY2024" fmla="*/ 552694 h 2812935"/>
                  <a:gd name="connsiteX2025" fmla="*/ 921129 w 1404720"/>
                  <a:gd name="connsiteY2025" fmla="*/ 552694 h 2812935"/>
                  <a:gd name="connsiteX2026" fmla="*/ 880761 w 1404720"/>
                  <a:gd name="connsiteY2026" fmla="*/ 593062 h 2812935"/>
                  <a:gd name="connsiteX2027" fmla="*/ 921129 w 1404720"/>
                  <a:gd name="connsiteY2027" fmla="*/ 633430 h 2812935"/>
                  <a:gd name="connsiteX2028" fmla="*/ 961497 w 1404720"/>
                  <a:gd name="connsiteY2028" fmla="*/ 593062 h 2812935"/>
                  <a:gd name="connsiteX2029" fmla="*/ 921129 w 1404720"/>
                  <a:gd name="connsiteY2029" fmla="*/ 552694 h 2812935"/>
                  <a:gd name="connsiteX2030" fmla="*/ 836693 w 1404720"/>
                  <a:gd name="connsiteY2030" fmla="*/ 552694 h 2812935"/>
                  <a:gd name="connsiteX2031" fmla="*/ 796325 w 1404720"/>
                  <a:gd name="connsiteY2031" fmla="*/ 593062 h 2812935"/>
                  <a:gd name="connsiteX2032" fmla="*/ 836693 w 1404720"/>
                  <a:gd name="connsiteY2032" fmla="*/ 633430 h 2812935"/>
                  <a:gd name="connsiteX2033" fmla="*/ 877061 w 1404720"/>
                  <a:gd name="connsiteY2033" fmla="*/ 593062 h 2812935"/>
                  <a:gd name="connsiteX2034" fmla="*/ 836693 w 1404720"/>
                  <a:gd name="connsiteY2034" fmla="*/ 552694 h 2812935"/>
                  <a:gd name="connsiteX2035" fmla="*/ 752256 w 1404720"/>
                  <a:gd name="connsiteY2035" fmla="*/ 552694 h 2812935"/>
                  <a:gd name="connsiteX2036" fmla="*/ 711888 w 1404720"/>
                  <a:gd name="connsiteY2036" fmla="*/ 593062 h 2812935"/>
                  <a:gd name="connsiteX2037" fmla="*/ 752256 w 1404720"/>
                  <a:gd name="connsiteY2037" fmla="*/ 633430 h 2812935"/>
                  <a:gd name="connsiteX2038" fmla="*/ 792624 w 1404720"/>
                  <a:gd name="connsiteY2038" fmla="*/ 593062 h 2812935"/>
                  <a:gd name="connsiteX2039" fmla="*/ 752256 w 1404720"/>
                  <a:gd name="connsiteY2039" fmla="*/ 552694 h 2812935"/>
                  <a:gd name="connsiteX2040" fmla="*/ 667820 w 1404720"/>
                  <a:gd name="connsiteY2040" fmla="*/ 552694 h 2812935"/>
                  <a:gd name="connsiteX2041" fmla="*/ 627452 w 1404720"/>
                  <a:gd name="connsiteY2041" fmla="*/ 593062 h 2812935"/>
                  <a:gd name="connsiteX2042" fmla="*/ 667820 w 1404720"/>
                  <a:gd name="connsiteY2042" fmla="*/ 633430 h 2812935"/>
                  <a:gd name="connsiteX2043" fmla="*/ 708188 w 1404720"/>
                  <a:gd name="connsiteY2043" fmla="*/ 593062 h 2812935"/>
                  <a:gd name="connsiteX2044" fmla="*/ 667820 w 1404720"/>
                  <a:gd name="connsiteY2044" fmla="*/ 552694 h 2812935"/>
                  <a:gd name="connsiteX2045" fmla="*/ 583384 w 1404720"/>
                  <a:gd name="connsiteY2045" fmla="*/ 552694 h 2812935"/>
                  <a:gd name="connsiteX2046" fmla="*/ 543016 w 1404720"/>
                  <a:gd name="connsiteY2046" fmla="*/ 593062 h 2812935"/>
                  <a:gd name="connsiteX2047" fmla="*/ 583384 w 1404720"/>
                  <a:gd name="connsiteY2047" fmla="*/ 633430 h 2812935"/>
                  <a:gd name="connsiteX2048" fmla="*/ 623752 w 1404720"/>
                  <a:gd name="connsiteY2048" fmla="*/ 593062 h 2812935"/>
                  <a:gd name="connsiteX2049" fmla="*/ 583384 w 1404720"/>
                  <a:gd name="connsiteY2049" fmla="*/ 552694 h 2812935"/>
                  <a:gd name="connsiteX2050" fmla="*/ 498947 w 1404720"/>
                  <a:gd name="connsiteY2050" fmla="*/ 552694 h 2812935"/>
                  <a:gd name="connsiteX2051" fmla="*/ 458579 w 1404720"/>
                  <a:gd name="connsiteY2051" fmla="*/ 593062 h 2812935"/>
                  <a:gd name="connsiteX2052" fmla="*/ 498947 w 1404720"/>
                  <a:gd name="connsiteY2052" fmla="*/ 633430 h 2812935"/>
                  <a:gd name="connsiteX2053" fmla="*/ 539315 w 1404720"/>
                  <a:gd name="connsiteY2053" fmla="*/ 593062 h 2812935"/>
                  <a:gd name="connsiteX2054" fmla="*/ 498947 w 1404720"/>
                  <a:gd name="connsiteY2054" fmla="*/ 552694 h 2812935"/>
                  <a:gd name="connsiteX2055" fmla="*/ 414511 w 1404720"/>
                  <a:gd name="connsiteY2055" fmla="*/ 552694 h 2812935"/>
                  <a:gd name="connsiteX2056" fmla="*/ 374143 w 1404720"/>
                  <a:gd name="connsiteY2056" fmla="*/ 593062 h 2812935"/>
                  <a:gd name="connsiteX2057" fmla="*/ 414511 w 1404720"/>
                  <a:gd name="connsiteY2057" fmla="*/ 633430 h 2812935"/>
                  <a:gd name="connsiteX2058" fmla="*/ 454879 w 1404720"/>
                  <a:gd name="connsiteY2058" fmla="*/ 593062 h 2812935"/>
                  <a:gd name="connsiteX2059" fmla="*/ 414511 w 1404720"/>
                  <a:gd name="connsiteY2059" fmla="*/ 552694 h 2812935"/>
                  <a:gd name="connsiteX2060" fmla="*/ 330075 w 1404720"/>
                  <a:gd name="connsiteY2060" fmla="*/ 552694 h 2812935"/>
                  <a:gd name="connsiteX2061" fmla="*/ 289707 w 1404720"/>
                  <a:gd name="connsiteY2061" fmla="*/ 593062 h 2812935"/>
                  <a:gd name="connsiteX2062" fmla="*/ 330075 w 1404720"/>
                  <a:gd name="connsiteY2062" fmla="*/ 633430 h 2812935"/>
                  <a:gd name="connsiteX2063" fmla="*/ 370443 w 1404720"/>
                  <a:gd name="connsiteY2063" fmla="*/ 593062 h 2812935"/>
                  <a:gd name="connsiteX2064" fmla="*/ 330075 w 1404720"/>
                  <a:gd name="connsiteY2064" fmla="*/ 552694 h 2812935"/>
                  <a:gd name="connsiteX2065" fmla="*/ 245639 w 1404720"/>
                  <a:gd name="connsiteY2065" fmla="*/ 552694 h 2812935"/>
                  <a:gd name="connsiteX2066" fmla="*/ 205271 w 1404720"/>
                  <a:gd name="connsiteY2066" fmla="*/ 593062 h 2812935"/>
                  <a:gd name="connsiteX2067" fmla="*/ 245639 w 1404720"/>
                  <a:gd name="connsiteY2067" fmla="*/ 633430 h 2812935"/>
                  <a:gd name="connsiteX2068" fmla="*/ 286007 w 1404720"/>
                  <a:gd name="connsiteY2068" fmla="*/ 593062 h 2812935"/>
                  <a:gd name="connsiteX2069" fmla="*/ 245639 w 1404720"/>
                  <a:gd name="connsiteY2069" fmla="*/ 552694 h 2812935"/>
                  <a:gd name="connsiteX2070" fmla="*/ 161202 w 1404720"/>
                  <a:gd name="connsiteY2070" fmla="*/ 552694 h 2812935"/>
                  <a:gd name="connsiteX2071" fmla="*/ 120834 w 1404720"/>
                  <a:gd name="connsiteY2071" fmla="*/ 593062 h 2812935"/>
                  <a:gd name="connsiteX2072" fmla="*/ 161202 w 1404720"/>
                  <a:gd name="connsiteY2072" fmla="*/ 633430 h 2812935"/>
                  <a:gd name="connsiteX2073" fmla="*/ 201570 w 1404720"/>
                  <a:gd name="connsiteY2073" fmla="*/ 593062 h 2812935"/>
                  <a:gd name="connsiteX2074" fmla="*/ 161202 w 1404720"/>
                  <a:gd name="connsiteY2074" fmla="*/ 552694 h 2812935"/>
                  <a:gd name="connsiteX2075" fmla="*/ 76766 w 1404720"/>
                  <a:gd name="connsiteY2075" fmla="*/ 552694 h 2812935"/>
                  <a:gd name="connsiteX2076" fmla="*/ 36398 w 1404720"/>
                  <a:gd name="connsiteY2076" fmla="*/ 593062 h 2812935"/>
                  <a:gd name="connsiteX2077" fmla="*/ 76766 w 1404720"/>
                  <a:gd name="connsiteY2077" fmla="*/ 633430 h 2812935"/>
                  <a:gd name="connsiteX2078" fmla="*/ 117134 w 1404720"/>
                  <a:gd name="connsiteY2078" fmla="*/ 593062 h 2812935"/>
                  <a:gd name="connsiteX2079" fmla="*/ 76766 w 1404720"/>
                  <a:gd name="connsiteY2079" fmla="*/ 552694 h 2812935"/>
                  <a:gd name="connsiteX2080" fmla="*/ 1343312 w 1404720"/>
                  <a:gd name="connsiteY2080" fmla="*/ 466644 h 2812935"/>
                  <a:gd name="connsiteX2081" fmla="*/ 1302944 w 1404720"/>
                  <a:gd name="connsiteY2081" fmla="*/ 507012 h 2812935"/>
                  <a:gd name="connsiteX2082" fmla="*/ 1343312 w 1404720"/>
                  <a:gd name="connsiteY2082" fmla="*/ 547380 h 2812935"/>
                  <a:gd name="connsiteX2083" fmla="*/ 1383680 w 1404720"/>
                  <a:gd name="connsiteY2083" fmla="*/ 507012 h 2812935"/>
                  <a:gd name="connsiteX2084" fmla="*/ 1343312 w 1404720"/>
                  <a:gd name="connsiteY2084" fmla="*/ 466644 h 2812935"/>
                  <a:gd name="connsiteX2085" fmla="*/ 1258874 w 1404720"/>
                  <a:gd name="connsiteY2085" fmla="*/ 466644 h 2812935"/>
                  <a:gd name="connsiteX2086" fmla="*/ 1218506 w 1404720"/>
                  <a:gd name="connsiteY2086" fmla="*/ 507012 h 2812935"/>
                  <a:gd name="connsiteX2087" fmla="*/ 1258874 w 1404720"/>
                  <a:gd name="connsiteY2087" fmla="*/ 547380 h 2812935"/>
                  <a:gd name="connsiteX2088" fmla="*/ 1299242 w 1404720"/>
                  <a:gd name="connsiteY2088" fmla="*/ 507012 h 2812935"/>
                  <a:gd name="connsiteX2089" fmla="*/ 1258874 w 1404720"/>
                  <a:gd name="connsiteY2089" fmla="*/ 466644 h 2812935"/>
                  <a:gd name="connsiteX2090" fmla="*/ 1174438 w 1404720"/>
                  <a:gd name="connsiteY2090" fmla="*/ 466644 h 2812935"/>
                  <a:gd name="connsiteX2091" fmla="*/ 1134070 w 1404720"/>
                  <a:gd name="connsiteY2091" fmla="*/ 507012 h 2812935"/>
                  <a:gd name="connsiteX2092" fmla="*/ 1174438 w 1404720"/>
                  <a:gd name="connsiteY2092" fmla="*/ 547380 h 2812935"/>
                  <a:gd name="connsiteX2093" fmla="*/ 1214806 w 1404720"/>
                  <a:gd name="connsiteY2093" fmla="*/ 507012 h 2812935"/>
                  <a:gd name="connsiteX2094" fmla="*/ 1174438 w 1404720"/>
                  <a:gd name="connsiteY2094" fmla="*/ 466644 h 2812935"/>
                  <a:gd name="connsiteX2095" fmla="*/ 1090002 w 1404720"/>
                  <a:gd name="connsiteY2095" fmla="*/ 466644 h 2812935"/>
                  <a:gd name="connsiteX2096" fmla="*/ 1049634 w 1404720"/>
                  <a:gd name="connsiteY2096" fmla="*/ 507012 h 2812935"/>
                  <a:gd name="connsiteX2097" fmla="*/ 1090002 w 1404720"/>
                  <a:gd name="connsiteY2097" fmla="*/ 547380 h 2812935"/>
                  <a:gd name="connsiteX2098" fmla="*/ 1130370 w 1404720"/>
                  <a:gd name="connsiteY2098" fmla="*/ 507012 h 2812935"/>
                  <a:gd name="connsiteX2099" fmla="*/ 1090002 w 1404720"/>
                  <a:gd name="connsiteY2099" fmla="*/ 466644 h 2812935"/>
                  <a:gd name="connsiteX2100" fmla="*/ 1005565 w 1404720"/>
                  <a:gd name="connsiteY2100" fmla="*/ 466644 h 2812935"/>
                  <a:gd name="connsiteX2101" fmla="*/ 965197 w 1404720"/>
                  <a:gd name="connsiteY2101" fmla="*/ 507012 h 2812935"/>
                  <a:gd name="connsiteX2102" fmla="*/ 1005565 w 1404720"/>
                  <a:gd name="connsiteY2102" fmla="*/ 547380 h 2812935"/>
                  <a:gd name="connsiteX2103" fmla="*/ 1045933 w 1404720"/>
                  <a:gd name="connsiteY2103" fmla="*/ 507012 h 2812935"/>
                  <a:gd name="connsiteX2104" fmla="*/ 1005565 w 1404720"/>
                  <a:gd name="connsiteY2104" fmla="*/ 466644 h 2812935"/>
                  <a:gd name="connsiteX2105" fmla="*/ 921129 w 1404720"/>
                  <a:gd name="connsiteY2105" fmla="*/ 466644 h 2812935"/>
                  <a:gd name="connsiteX2106" fmla="*/ 880761 w 1404720"/>
                  <a:gd name="connsiteY2106" fmla="*/ 507012 h 2812935"/>
                  <a:gd name="connsiteX2107" fmla="*/ 921129 w 1404720"/>
                  <a:gd name="connsiteY2107" fmla="*/ 547380 h 2812935"/>
                  <a:gd name="connsiteX2108" fmla="*/ 961497 w 1404720"/>
                  <a:gd name="connsiteY2108" fmla="*/ 507012 h 2812935"/>
                  <a:gd name="connsiteX2109" fmla="*/ 921129 w 1404720"/>
                  <a:gd name="connsiteY2109" fmla="*/ 466644 h 2812935"/>
                  <a:gd name="connsiteX2110" fmla="*/ 836693 w 1404720"/>
                  <a:gd name="connsiteY2110" fmla="*/ 466644 h 2812935"/>
                  <a:gd name="connsiteX2111" fmla="*/ 796325 w 1404720"/>
                  <a:gd name="connsiteY2111" fmla="*/ 507012 h 2812935"/>
                  <a:gd name="connsiteX2112" fmla="*/ 836693 w 1404720"/>
                  <a:gd name="connsiteY2112" fmla="*/ 547380 h 2812935"/>
                  <a:gd name="connsiteX2113" fmla="*/ 877061 w 1404720"/>
                  <a:gd name="connsiteY2113" fmla="*/ 507012 h 2812935"/>
                  <a:gd name="connsiteX2114" fmla="*/ 836693 w 1404720"/>
                  <a:gd name="connsiteY2114" fmla="*/ 466644 h 2812935"/>
                  <a:gd name="connsiteX2115" fmla="*/ 752256 w 1404720"/>
                  <a:gd name="connsiteY2115" fmla="*/ 466644 h 2812935"/>
                  <a:gd name="connsiteX2116" fmla="*/ 711888 w 1404720"/>
                  <a:gd name="connsiteY2116" fmla="*/ 507012 h 2812935"/>
                  <a:gd name="connsiteX2117" fmla="*/ 752256 w 1404720"/>
                  <a:gd name="connsiteY2117" fmla="*/ 547380 h 2812935"/>
                  <a:gd name="connsiteX2118" fmla="*/ 792624 w 1404720"/>
                  <a:gd name="connsiteY2118" fmla="*/ 507012 h 2812935"/>
                  <a:gd name="connsiteX2119" fmla="*/ 752256 w 1404720"/>
                  <a:gd name="connsiteY2119" fmla="*/ 466644 h 2812935"/>
                  <a:gd name="connsiteX2120" fmla="*/ 667820 w 1404720"/>
                  <a:gd name="connsiteY2120" fmla="*/ 466644 h 2812935"/>
                  <a:gd name="connsiteX2121" fmla="*/ 627452 w 1404720"/>
                  <a:gd name="connsiteY2121" fmla="*/ 507012 h 2812935"/>
                  <a:gd name="connsiteX2122" fmla="*/ 667820 w 1404720"/>
                  <a:gd name="connsiteY2122" fmla="*/ 547380 h 2812935"/>
                  <a:gd name="connsiteX2123" fmla="*/ 708188 w 1404720"/>
                  <a:gd name="connsiteY2123" fmla="*/ 507012 h 2812935"/>
                  <a:gd name="connsiteX2124" fmla="*/ 667820 w 1404720"/>
                  <a:gd name="connsiteY2124" fmla="*/ 466644 h 2812935"/>
                  <a:gd name="connsiteX2125" fmla="*/ 583384 w 1404720"/>
                  <a:gd name="connsiteY2125" fmla="*/ 466644 h 2812935"/>
                  <a:gd name="connsiteX2126" fmla="*/ 543016 w 1404720"/>
                  <a:gd name="connsiteY2126" fmla="*/ 507012 h 2812935"/>
                  <a:gd name="connsiteX2127" fmla="*/ 583384 w 1404720"/>
                  <a:gd name="connsiteY2127" fmla="*/ 547380 h 2812935"/>
                  <a:gd name="connsiteX2128" fmla="*/ 623752 w 1404720"/>
                  <a:gd name="connsiteY2128" fmla="*/ 507012 h 2812935"/>
                  <a:gd name="connsiteX2129" fmla="*/ 583384 w 1404720"/>
                  <a:gd name="connsiteY2129" fmla="*/ 466644 h 2812935"/>
                  <a:gd name="connsiteX2130" fmla="*/ 498947 w 1404720"/>
                  <a:gd name="connsiteY2130" fmla="*/ 466644 h 2812935"/>
                  <a:gd name="connsiteX2131" fmla="*/ 458579 w 1404720"/>
                  <a:gd name="connsiteY2131" fmla="*/ 507012 h 2812935"/>
                  <a:gd name="connsiteX2132" fmla="*/ 498947 w 1404720"/>
                  <a:gd name="connsiteY2132" fmla="*/ 547380 h 2812935"/>
                  <a:gd name="connsiteX2133" fmla="*/ 539315 w 1404720"/>
                  <a:gd name="connsiteY2133" fmla="*/ 507012 h 2812935"/>
                  <a:gd name="connsiteX2134" fmla="*/ 498947 w 1404720"/>
                  <a:gd name="connsiteY2134" fmla="*/ 466644 h 2812935"/>
                  <a:gd name="connsiteX2135" fmla="*/ 414511 w 1404720"/>
                  <a:gd name="connsiteY2135" fmla="*/ 466644 h 2812935"/>
                  <a:gd name="connsiteX2136" fmla="*/ 374143 w 1404720"/>
                  <a:gd name="connsiteY2136" fmla="*/ 507012 h 2812935"/>
                  <a:gd name="connsiteX2137" fmla="*/ 414511 w 1404720"/>
                  <a:gd name="connsiteY2137" fmla="*/ 547380 h 2812935"/>
                  <a:gd name="connsiteX2138" fmla="*/ 454879 w 1404720"/>
                  <a:gd name="connsiteY2138" fmla="*/ 507012 h 2812935"/>
                  <a:gd name="connsiteX2139" fmla="*/ 414511 w 1404720"/>
                  <a:gd name="connsiteY2139" fmla="*/ 466644 h 2812935"/>
                  <a:gd name="connsiteX2140" fmla="*/ 330075 w 1404720"/>
                  <a:gd name="connsiteY2140" fmla="*/ 466644 h 2812935"/>
                  <a:gd name="connsiteX2141" fmla="*/ 289707 w 1404720"/>
                  <a:gd name="connsiteY2141" fmla="*/ 507012 h 2812935"/>
                  <a:gd name="connsiteX2142" fmla="*/ 330075 w 1404720"/>
                  <a:gd name="connsiteY2142" fmla="*/ 547380 h 2812935"/>
                  <a:gd name="connsiteX2143" fmla="*/ 370443 w 1404720"/>
                  <a:gd name="connsiteY2143" fmla="*/ 507012 h 2812935"/>
                  <a:gd name="connsiteX2144" fmla="*/ 330075 w 1404720"/>
                  <a:gd name="connsiteY2144" fmla="*/ 466644 h 2812935"/>
                  <a:gd name="connsiteX2145" fmla="*/ 245639 w 1404720"/>
                  <a:gd name="connsiteY2145" fmla="*/ 466644 h 2812935"/>
                  <a:gd name="connsiteX2146" fmla="*/ 205271 w 1404720"/>
                  <a:gd name="connsiteY2146" fmla="*/ 507012 h 2812935"/>
                  <a:gd name="connsiteX2147" fmla="*/ 245639 w 1404720"/>
                  <a:gd name="connsiteY2147" fmla="*/ 547380 h 2812935"/>
                  <a:gd name="connsiteX2148" fmla="*/ 286007 w 1404720"/>
                  <a:gd name="connsiteY2148" fmla="*/ 507012 h 2812935"/>
                  <a:gd name="connsiteX2149" fmla="*/ 245639 w 1404720"/>
                  <a:gd name="connsiteY2149" fmla="*/ 466644 h 2812935"/>
                  <a:gd name="connsiteX2150" fmla="*/ 161202 w 1404720"/>
                  <a:gd name="connsiteY2150" fmla="*/ 466644 h 2812935"/>
                  <a:gd name="connsiteX2151" fmla="*/ 120834 w 1404720"/>
                  <a:gd name="connsiteY2151" fmla="*/ 507012 h 2812935"/>
                  <a:gd name="connsiteX2152" fmla="*/ 161202 w 1404720"/>
                  <a:gd name="connsiteY2152" fmla="*/ 547380 h 2812935"/>
                  <a:gd name="connsiteX2153" fmla="*/ 201570 w 1404720"/>
                  <a:gd name="connsiteY2153" fmla="*/ 507012 h 2812935"/>
                  <a:gd name="connsiteX2154" fmla="*/ 161202 w 1404720"/>
                  <a:gd name="connsiteY2154" fmla="*/ 466644 h 2812935"/>
                  <a:gd name="connsiteX2155" fmla="*/ 76766 w 1404720"/>
                  <a:gd name="connsiteY2155" fmla="*/ 466644 h 2812935"/>
                  <a:gd name="connsiteX2156" fmla="*/ 36398 w 1404720"/>
                  <a:gd name="connsiteY2156" fmla="*/ 507012 h 2812935"/>
                  <a:gd name="connsiteX2157" fmla="*/ 76766 w 1404720"/>
                  <a:gd name="connsiteY2157" fmla="*/ 547380 h 2812935"/>
                  <a:gd name="connsiteX2158" fmla="*/ 117134 w 1404720"/>
                  <a:gd name="connsiteY2158" fmla="*/ 507012 h 2812935"/>
                  <a:gd name="connsiteX2159" fmla="*/ 76766 w 1404720"/>
                  <a:gd name="connsiteY2159" fmla="*/ 466644 h 2812935"/>
                  <a:gd name="connsiteX2160" fmla="*/ 1343312 w 1404720"/>
                  <a:gd name="connsiteY2160" fmla="*/ 380595 h 2812935"/>
                  <a:gd name="connsiteX2161" fmla="*/ 1302944 w 1404720"/>
                  <a:gd name="connsiteY2161" fmla="*/ 420963 h 2812935"/>
                  <a:gd name="connsiteX2162" fmla="*/ 1343312 w 1404720"/>
                  <a:gd name="connsiteY2162" fmla="*/ 461331 h 2812935"/>
                  <a:gd name="connsiteX2163" fmla="*/ 1383680 w 1404720"/>
                  <a:gd name="connsiteY2163" fmla="*/ 420963 h 2812935"/>
                  <a:gd name="connsiteX2164" fmla="*/ 1343312 w 1404720"/>
                  <a:gd name="connsiteY2164" fmla="*/ 380595 h 2812935"/>
                  <a:gd name="connsiteX2165" fmla="*/ 1258874 w 1404720"/>
                  <a:gd name="connsiteY2165" fmla="*/ 380595 h 2812935"/>
                  <a:gd name="connsiteX2166" fmla="*/ 1218506 w 1404720"/>
                  <a:gd name="connsiteY2166" fmla="*/ 420963 h 2812935"/>
                  <a:gd name="connsiteX2167" fmla="*/ 1258874 w 1404720"/>
                  <a:gd name="connsiteY2167" fmla="*/ 461331 h 2812935"/>
                  <a:gd name="connsiteX2168" fmla="*/ 1299242 w 1404720"/>
                  <a:gd name="connsiteY2168" fmla="*/ 420963 h 2812935"/>
                  <a:gd name="connsiteX2169" fmla="*/ 1258874 w 1404720"/>
                  <a:gd name="connsiteY2169" fmla="*/ 380595 h 2812935"/>
                  <a:gd name="connsiteX2170" fmla="*/ 1174438 w 1404720"/>
                  <a:gd name="connsiteY2170" fmla="*/ 380595 h 2812935"/>
                  <a:gd name="connsiteX2171" fmla="*/ 1134070 w 1404720"/>
                  <a:gd name="connsiteY2171" fmla="*/ 420963 h 2812935"/>
                  <a:gd name="connsiteX2172" fmla="*/ 1174438 w 1404720"/>
                  <a:gd name="connsiteY2172" fmla="*/ 461331 h 2812935"/>
                  <a:gd name="connsiteX2173" fmla="*/ 1214806 w 1404720"/>
                  <a:gd name="connsiteY2173" fmla="*/ 420963 h 2812935"/>
                  <a:gd name="connsiteX2174" fmla="*/ 1174438 w 1404720"/>
                  <a:gd name="connsiteY2174" fmla="*/ 380595 h 2812935"/>
                  <a:gd name="connsiteX2175" fmla="*/ 1090002 w 1404720"/>
                  <a:gd name="connsiteY2175" fmla="*/ 380595 h 2812935"/>
                  <a:gd name="connsiteX2176" fmla="*/ 1049634 w 1404720"/>
                  <a:gd name="connsiteY2176" fmla="*/ 420963 h 2812935"/>
                  <a:gd name="connsiteX2177" fmla="*/ 1090002 w 1404720"/>
                  <a:gd name="connsiteY2177" fmla="*/ 461331 h 2812935"/>
                  <a:gd name="connsiteX2178" fmla="*/ 1130370 w 1404720"/>
                  <a:gd name="connsiteY2178" fmla="*/ 420963 h 2812935"/>
                  <a:gd name="connsiteX2179" fmla="*/ 1090002 w 1404720"/>
                  <a:gd name="connsiteY2179" fmla="*/ 380595 h 2812935"/>
                  <a:gd name="connsiteX2180" fmla="*/ 1005565 w 1404720"/>
                  <a:gd name="connsiteY2180" fmla="*/ 380595 h 2812935"/>
                  <a:gd name="connsiteX2181" fmla="*/ 965197 w 1404720"/>
                  <a:gd name="connsiteY2181" fmla="*/ 420963 h 2812935"/>
                  <a:gd name="connsiteX2182" fmla="*/ 1005565 w 1404720"/>
                  <a:gd name="connsiteY2182" fmla="*/ 461331 h 2812935"/>
                  <a:gd name="connsiteX2183" fmla="*/ 1045933 w 1404720"/>
                  <a:gd name="connsiteY2183" fmla="*/ 420963 h 2812935"/>
                  <a:gd name="connsiteX2184" fmla="*/ 1005565 w 1404720"/>
                  <a:gd name="connsiteY2184" fmla="*/ 380595 h 2812935"/>
                  <a:gd name="connsiteX2185" fmla="*/ 921129 w 1404720"/>
                  <a:gd name="connsiteY2185" fmla="*/ 380595 h 2812935"/>
                  <a:gd name="connsiteX2186" fmla="*/ 880761 w 1404720"/>
                  <a:gd name="connsiteY2186" fmla="*/ 420963 h 2812935"/>
                  <a:gd name="connsiteX2187" fmla="*/ 921129 w 1404720"/>
                  <a:gd name="connsiteY2187" fmla="*/ 461331 h 2812935"/>
                  <a:gd name="connsiteX2188" fmla="*/ 961497 w 1404720"/>
                  <a:gd name="connsiteY2188" fmla="*/ 420963 h 2812935"/>
                  <a:gd name="connsiteX2189" fmla="*/ 921129 w 1404720"/>
                  <a:gd name="connsiteY2189" fmla="*/ 380595 h 2812935"/>
                  <a:gd name="connsiteX2190" fmla="*/ 836693 w 1404720"/>
                  <a:gd name="connsiteY2190" fmla="*/ 380595 h 2812935"/>
                  <a:gd name="connsiteX2191" fmla="*/ 796325 w 1404720"/>
                  <a:gd name="connsiteY2191" fmla="*/ 420963 h 2812935"/>
                  <a:gd name="connsiteX2192" fmla="*/ 836693 w 1404720"/>
                  <a:gd name="connsiteY2192" fmla="*/ 461331 h 2812935"/>
                  <a:gd name="connsiteX2193" fmla="*/ 877061 w 1404720"/>
                  <a:gd name="connsiteY2193" fmla="*/ 420963 h 2812935"/>
                  <a:gd name="connsiteX2194" fmla="*/ 836693 w 1404720"/>
                  <a:gd name="connsiteY2194" fmla="*/ 380595 h 2812935"/>
                  <a:gd name="connsiteX2195" fmla="*/ 752256 w 1404720"/>
                  <a:gd name="connsiteY2195" fmla="*/ 380595 h 2812935"/>
                  <a:gd name="connsiteX2196" fmla="*/ 711888 w 1404720"/>
                  <a:gd name="connsiteY2196" fmla="*/ 420963 h 2812935"/>
                  <a:gd name="connsiteX2197" fmla="*/ 752256 w 1404720"/>
                  <a:gd name="connsiteY2197" fmla="*/ 461331 h 2812935"/>
                  <a:gd name="connsiteX2198" fmla="*/ 792624 w 1404720"/>
                  <a:gd name="connsiteY2198" fmla="*/ 420963 h 2812935"/>
                  <a:gd name="connsiteX2199" fmla="*/ 752256 w 1404720"/>
                  <a:gd name="connsiteY2199" fmla="*/ 380595 h 2812935"/>
                  <a:gd name="connsiteX2200" fmla="*/ 667820 w 1404720"/>
                  <a:gd name="connsiteY2200" fmla="*/ 380595 h 2812935"/>
                  <a:gd name="connsiteX2201" fmla="*/ 627452 w 1404720"/>
                  <a:gd name="connsiteY2201" fmla="*/ 420963 h 2812935"/>
                  <a:gd name="connsiteX2202" fmla="*/ 667820 w 1404720"/>
                  <a:gd name="connsiteY2202" fmla="*/ 461331 h 2812935"/>
                  <a:gd name="connsiteX2203" fmla="*/ 708188 w 1404720"/>
                  <a:gd name="connsiteY2203" fmla="*/ 420963 h 2812935"/>
                  <a:gd name="connsiteX2204" fmla="*/ 667820 w 1404720"/>
                  <a:gd name="connsiteY2204" fmla="*/ 380595 h 2812935"/>
                  <a:gd name="connsiteX2205" fmla="*/ 583384 w 1404720"/>
                  <a:gd name="connsiteY2205" fmla="*/ 380595 h 2812935"/>
                  <a:gd name="connsiteX2206" fmla="*/ 543016 w 1404720"/>
                  <a:gd name="connsiteY2206" fmla="*/ 420963 h 2812935"/>
                  <a:gd name="connsiteX2207" fmla="*/ 583384 w 1404720"/>
                  <a:gd name="connsiteY2207" fmla="*/ 461331 h 2812935"/>
                  <a:gd name="connsiteX2208" fmla="*/ 623752 w 1404720"/>
                  <a:gd name="connsiteY2208" fmla="*/ 420963 h 2812935"/>
                  <a:gd name="connsiteX2209" fmla="*/ 583384 w 1404720"/>
                  <a:gd name="connsiteY2209" fmla="*/ 380595 h 2812935"/>
                  <a:gd name="connsiteX2210" fmla="*/ 498947 w 1404720"/>
                  <a:gd name="connsiteY2210" fmla="*/ 380595 h 2812935"/>
                  <a:gd name="connsiteX2211" fmla="*/ 458579 w 1404720"/>
                  <a:gd name="connsiteY2211" fmla="*/ 420963 h 2812935"/>
                  <a:gd name="connsiteX2212" fmla="*/ 498947 w 1404720"/>
                  <a:gd name="connsiteY2212" fmla="*/ 461331 h 2812935"/>
                  <a:gd name="connsiteX2213" fmla="*/ 539315 w 1404720"/>
                  <a:gd name="connsiteY2213" fmla="*/ 420963 h 2812935"/>
                  <a:gd name="connsiteX2214" fmla="*/ 498947 w 1404720"/>
                  <a:gd name="connsiteY2214" fmla="*/ 380595 h 2812935"/>
                  <a:gd name="connsiteX2215" fmla="*/ 414511 w 1404720"/>
                  <a:gd name="connsiteY2215" fmla="*/ 380595 h 2812935"/>
                  <a:gd name="connsiteX2216" fmla="*/ 374143 w 1404720"/>
                  <a:gd name="connsiteY2216" fmla="*/ 420963 h 2812935"/>
                  <a:gd name="connsiteX2217" fmla="*/ 414511 w 1404720"/>
                  <a:gd name="connsiteY2217" fmla="*/ 461331 h 2812935"/>
                  <a:gd name="connsiteX2218" fmla="*/ 454879 w 1404720"/>
                  <a:gd name="connsiteY2218" fmla="*/ 420963 h 2812935"/>
                  <a:gd name="connsiteX2219" fmla="*/ 414511 w 1404720"/>
                  <a:gd name="connsiteY2219" fmla="*/ 380595 h 2812935"/>
                  <a:gd name="connsiteX2220" fmla="*/ 330075 w 1404720"/>
                  <a:gd name="connsiteY2220" fmla="*/ 380595 h 2812935"/>
                  <a:gd name="connsiteX2221" fmla="*/ 289707 w 1404720"/>
                  <a:gd name="connsiteY2221" fmla="*/ 420963 h 2812935"/>
                  <a:gd name="connsiteX2222" fmla="*/ 330075 w 1404720"/>
                  <a:gd name="connsiteY2222" fmla="*/ 461331 h 2812935"/>
                  <a:gd name="connsiteX2223" fmla="*/ 370443 w 1404720"/>
                  <a:gd name="connsiteY2223" fmla="*/ 420963 h 2812935"/>
                  <a:gd name="connsiteX2224" fmla="*/ 330075 w 1404720"/>
                  <a:gd name="connsiteY2224" fmla="*/ 380595 h 2812935"/>
                  <a:gd name="connsiteX2225" fmla="*/ 245639 w 1404720"/>
                  <a:gd name="connsiteY2225" fmla="*/ 380595 h 2812935"/>
                  <a:gd name="connsiteX2226" fmla="*/ 205271 w 1404720"/>
                  <a:gd name="connsiteY2226" fmla="*/ 420963 h 2812935"/>
                  <a:gd name="connsiteX2227" fmla="*/ 245639 w 1404720"/>
                  <a:gd name="connsiteY2227" fmla="*/ 461331 h 2812935"/>
                  <a:gd name="connsiteX2228" fmla="*/ 286007 w 1404720"/>
                  <a:gd name="connsiteY2228" fmla="*/ 420963 h 2812935"/>
                  <a:gd name="connsiteX2229" fmla="*/ 245639 w 1404720"/>
                  <a:gd name="connsiteY2229" fmla="*/ 380595 h 2812935"/>
                  <a:gd name="connsiteX2230" fmla="*/ 161202 w 1404720"/>
                  <a:gd name="connsiteY2230" fmla="*/ 380595 h 2812935"/>
                  <a:gd name="connsiteX2231" fmla="*/ 120834 w 1404720"/>
                  <a:gd name="connsiteY2231" fmla="*/ 420963 h 2812935"/>
                  <a:gd name="connsiteX2232" fmla="*/ 161202 w 1404720"/>
                  <a:gd name="connsiteY2232" fmla="*/ 461331 h 2812935"/>
                  <a:gd name="connsiteX2233" fmla="*/ 201570 w 1404720"/>
                  <a:gd name="connsiteY2233" fmla="*/ 420963 h 2812935"/>
                  <a:gd name="connsiteX2234" fmla="*/ 161202 w 1404720"/>
                  <a:gd name="connsiteY2234" fmla="*/ 380595 h 2812935"/>
                  <a:gd name="connsiteX2235" fmla="*/ 76766 w 1404720"/>
                  <a:gd name="connsiteY2235" fmla="*/ 380595 h 2812935"/>
                  <a:gd name="connsiteX2236" fmla="*/ 36398 w 1404720"/>
                  <a:gd name="connsiteY2236" fmla="*/ 420963 h 2812935"/>
                  <a:gd name="connsiteX2237" fmla="*/ 76766 w 1404720"/>
                  <a:gd name="connsiteY2237" fmla="*/ 461331 h 2812935"/>
                  <a:gd name="connsiteX2238" fmla="*/ 117134 w 1404720"/>
                  <a:gd name="connsiteY2238" fmla="*/ 420963 h 2812935"/>
                  <a:gd name="connsiteX2239" fmla="*/ 76766 w 1404720"/>
                  <a:gd name="connsiteY2239" fmla="*/ 380595 h 2812935"/>
                  <a:gd name="connsiteX2240" fmla="*/ 1343312 w 1404720"/>
                  <a:gd name="connsiteY2240" fmla="*/ 294546 h 2812935"/>
                  <a:gd name="connsiteX2241" fmla="*/ 1302944 w 1404720"/>
                  <a:gd name="connsiteY2241" fmla="*/ 334914 h 2812935"/>
                  <a:gd name="connsiteX2242" fmla="*/ 1343312 w 1404720"/>
                  <a:gd name="connsiteY2242" fmla="*/ 375282 h 2812935"/>
                  <a:gd name="connsiteX2243" fmla="*/ 1383680 w 1404720"/>
                  <a:gd name="connsiteY2243" fmla="*/ 334914 h 2812935"/>
                  <a:gd name="connsiteX2244" fmla="*/ 1343312 w 1404720"/>
                  <a:gd name="connsiteY2244" fmla="*/ 294546 h 2812935"/>
                  <a:gd name="connsiteX2245" fmla="*/ 1258874 w 1404720"/>
                  <a:gd name="connsiteY2245" fmla="*/ 294546 h 2812935"/>
                  <a:gd name="connsiteX2246" fmla="*/ 1218506 w 1404720"/>
                  <a:gd name="connsiteY2246" fmla="*/ 334914 h 2812935"/>
                  <a:gd name="connsiteX2247" fmla="*/ 1258874 w 1404720"/>
                  <a:gd name="connsiteY2247" fmla="*/ 375282 h 2812935"/>
                  <a:gd name="connsiteX2248" fmla="*/ 1299242 w 1404720"/>
                  <a:gd name="connsiteY2248" fmla="*/ 334914 h 2812935"/>
                  <a:gd name="connsiteX2249" fmla="*/ 1258874 w 1404720"/>
                  <a:gd name="connsiteY2249" fmla="*/ 294546 h 2812935"/>
                  <a:gd name="connsiteX2250" fmla="*/ 1174438 w 1404720"/>
                  <a:gd name="connsiteY2250" fmla="*/ 294546 h 2812935"/>
                  <a:gd name="connsiteX2251" fmla="*/ 1134070 w 1404720"/>
                  <a:gd name="connsiteY2251" fmla="*/ 334914 h 2812935"/>
                  <a:gd name="connsiteX2252" fmla="*/ 1174438 w 1404720"/>
                  <a:gd name="connsiteY2252" fmla="*/ 375282 h 2812935"/>
                  <a:gd name="connsiteX2253" fmla="*/ 1214806 w 1404720"/>
                  <a:gd name="connsiteY2253" fmla="*/ 334914 h 2812935"/>
                  <a:gd name="connsiteX2254" fmla="*/ 1174438 w 1404720"/>
                  <a:gd name="connsiteY2254" fmla="*/ 294546 h 2812935"/>
                  <a:gd name="connsiteX2255" fmla="*/ 1090002 w 1404720"/>
                  <a:gd name="connsiteY2255" fmla="*/ 294546 h 2812935"/>
                  <a:gd name="connsiteX2256" fmla="*/ 1049634 w 1404720"/>
                  <a:gd name="connsiteY2256" fmla="*/ 334914 h 2812935"/>
                  <a:gd name="connsiteX2257" fmla="*/ 1090002 w 1404720"/>
                  <a:gd name="connsiteY2257" fmla="*/ 375282 h 2812935"/>
                  <a:gd name="connsiteX2258" fmla="*/ 1130370 w 1404720"/>
                  <a:gd name="connsiteY2258" fmla="*/ 334914 h 2812935"/>
                  <a:gd name="connsiteX2259" fmla="*/ 1090002 w 1404720"/>
                  <a:gd name="connsiteY2259" fmla="*/ 294546 h 2812935"/>
                  <a:gd name="connsiteX2260" fmla="*/ 1005565 w 1404720"/>
                  <a:gd name="connsiteY2260" fmla="*/ 294546 h 2812935"/>
                  <a:gd name="connsiteX2261" fmla="*/ 965197 w 1404720"/>
                  <a:gd name="connsiteY2261" fmla="*/ 334914 h 2812935"/>
                  <a:gd name="connsiteX2262" fmla="*/ 1005565 w 1404720"/>
                  <a:gd name="connsiteY2262" fmla="*/ 375282 h 2812935"/>
                  <a:gd name="connsiteX2263" fmla="*/ 1045933 w 1404720"/>
                  <a:gd name="connsiteY2263" fmla="*/ 334914 h 2812935"/>
                  <a:gd name="connsiteX2264" fmla="*/ 1005565 w 1404720"/>
                  <a:gd name="connsiteY2264" fmla="*/ 294546 h 2812935"/>
                  <a:gd name="connsiteX2265" fmla="*/ 921129 w 1404720"/>
                  <a:gd name="connsiteY2265" fmla="*/ 294546 h 2812935"/>
                  <a:gd name="connsiteX2266" fmla="*/ 880761 w 1404720"/>
                  <a:gd name="connsiteY2266" fmla="*/ 334914 h 2812935"/>
                  <a:gd name="connsiteX2267" fmla="*/ 921129 w 1404720"/>
                  <a:gd name="connsiteY2267" fmla="*/ 375282 h 2812935"/>
                  <a:gd name="connsiteX2268" fmla="*/ 961497 w 1404720"/>
                  <a:gd name="connsiteY2268" fmla="*/ 334914 h 2812935"/>
                  <a:gd name="connsiteX2269" fmla="*/ 921129 w 1404720"/>
                  <a:gd name="connsiteY2269" fmla="*/ 294546 h 2812935"/>
                  <a:gd name="connsiteX2270" fmla="*/ 836693 w 1404720"/>
                  <a:gd name="connsiteY2270" fmla="*/ 294546 h 2812935"/>
                  <a:gd name="connsiteX2271" fmla="*/ 796325 w 1404720"/>
                  <a:gd name="connsiteY2271" fmla="*/ 334914 h 2812935"/>
                  <a:gd name="connsiteX2272" fmla="*/ 836693 w 1404720"/>
                  <a:gd name="connsiteY2272" fmla="*/ 375282 h 2812935"/>
                  <a:gd name="connsiteX2273" fmla="*/ 877061 w 1404720"/>
                  <a:gd name="connsiteY2273" fmla="*/ 334914 h 2812935"/>
                  <a:gd name="connsiteX2274" fmla="*/ 836693 w 1404720"/>
                  <a:gd name="connsiteY2274" fmla="*/ 294546 h 2812935"/>
                  <a:gd name="connsiteX2275" fmla="*/ 752256 w 1404720"/>
                  <a:gd name="connsiteY2275" fmla="*/ 294546 h 2812935"/>
                  <a:gd name="connsiteX2276" fmla="*/ 711888 w 1404720"/>
                  <a:gd name="connsiteY2276" fmla="*/ 334914 h 2812935"/>
                  <a:gd name="connsiteX2277" fmla="*/ 752256 w 1404720"/>
                  <a:gd name="connsiteY2277" fmla="*/ 375282 h 2812935"/>
                  <a:gd name="connsiteX2278" fmla="*/ 792624 w 1404720"/>
                  <a:gd name="connsiteY2278" fmla="*/ 334914 h 2812935"/>
                  <a:gd name="connsiteX2279" fmla="*/ 752256 w 1404720"/>
                  <a:gd name="connsiteY2279" fmla="*/ 294546 h 2812935"/>
                  <a:gd name="connsiteX2280" fmla="*/ 667820 w 1404720"/>
                  <a:gd name="connsiteY2280" fmla="*/ 294546 h 2812935"/>
                  <a:gd name="connsiteX2281" fmla="*/ 627452 w 1404720"/>
                  <a:gd name="connsiteY2281" fmla="*/ 334914 h 2812935"/>
                  <a:gd name="connsiteX2282" fmla="*/ 667820 w 1404720"/>
                  <a:gd name="connsiteY2282" fmla="*/ 375282 h 2812935"/>
                  <a:gd name="connsiteX2283" fmla="*/ 708188 w 1404720"/>
                  <a:gd name="connsiteY2283" fmla="*/ 334914 h 2812935"/>
                  <a:gd name="connsiteX2284" fmla="*/ 667820 w 1404720"/>
                  <a:gd name="connsiteY2284" fmla="*/ 294546 h 2812935"/>
                  <a:gd name="connsiteX2285" fmla="*/ 583384 w 1404720"/>
                  <a:gd name="connsiteY2285" fmla="*/ 294546 h 2812935"/>
                  <a:gd name="connsiteX2286" fmla="*/ 543016 w 1404720"/>
                  <a:gd name="connsiteY2286" fmla="*/ 334914 h 2812935"/>
                  <a:gd name="connsiteX2287" fmla="*/ 583384 w 1404720"/>
                  <a:gd name="connsiteY2287" fmla="*/ 375282 h 2812935"/>
                  <a:gd name="connsiteX2288" fmla="*/ 623752 w 1404720"/>
                  <a:gd name="connsiteY2288" fmla="*/ 334914 h 2812935"/>
                  <a:gd name="connsiteX2289" fmla="*/ 583384 w 1404720"/>
                  <a:gd name="connsiteY2289" fmla="*/ 294546 h 2812935"/>
                  <a:gd name="connsiteX2290" fmla="*/ 498947 w 1404720"/>
                  <a:gd name="connsiteY2290" fmla="*/ 294546 h 2812935"/>
                  <a:gd name="connsiteX2291" fmla="*/ 458579 w 1404720"/>
                  <a:gd name="connsiteY2291" fmla="*/ 334914 h 2812935"/>
                  <a:gd name="connsiteX2292" fmla="*/ 498947 w 1404720"/>
                  <a:gd name="connsiteY2292" fmla="*/ 375282 h 2812935"/>
                  <a:gd name="connsiteX2293" fmla="*/ 539315 w 1404720"/>
                  <a:gd name="connsiteY2293" fmla="*/ 334914 h 2812935"/>
                  <a:gd name="connsiteX2294" fmla="*/ 498947 w 1404720"/>
                  <a:gd name="connsiteY2294" fmla="*/ 294546 h 2812935"/>
                  <a:gd name="connsiteX2295" fmla="*/ 414511 w 1404720"/>
                  <a:gd name="connsiteY2295" fmla="*/ 294546 h 2812935"/>
                  <a:gd name="connsiteX2296" fmla="*/ 374143 w 1404720"/>
                  <a:gd name="connsiteY2296" fmla="*/ 334914 h 2812935"/>
                  <a:gd name="connsiteX2297" fmla="*/ 414511 w 1404720"/>
                  <a:gd name="connsiteY2297" fmla="*/ 375282 h 2812935"/>
                  <a:gd name="connsiteX2298" fmla="*/ 454879 w 1404720"/>
                  <a:gd name="connsiteY2298" fmla="*/ 334914 h 2812935"/>
                  <a:gd name="connsiteX2299" fmla="*/ 414511 w 1404720"/>
                  <a:gd name="connsiteY2299" fmla="*/ 294546 h 2812935"/>
                  <a:gd name="connsiteX2300" fmla="*/ 330075 w 1404720"/>
                  <a:gd name="connsiteY2300" fmla="*/ 294546 h 2812935"/>
                  <a:gd name="connsiteX2301" fmla="*/ 289707 w 1404720"/>
                  <a:gd name="connsiteY2301" fmla="*/ 334914 h 2812935"/>
                  <a:gd name="connsiteX2302" fmla="*/ 330075 w 1404720"/>
                  <a:gd name="connsiteY2302" fmla="*/ 375282 h 2812935"/>
                  <a:gd name="connsiteX2303" fmla="*/ 370443 w 1404720"/>
                  <a:gd name="connsiteY2303" fmla="*/ 334914 h 2812935"/>
                  <a:gd name="connsiteX2304" fmla="*/ 330075 w 1404720"/>
                  <a:gd name="connsiteY2304" fmla="*/ 294546 h 2812935"/>
                  <a:gd name="connsiteX2305" fmla="*/ 245639 w 1404720"/>
                  <a:gd name="connsiteY2305" fmla="*/ 294546 h 2812935"/>
                  <a:gd name="connsiteX2306" fmla="*/ 205271 w 1404720"/>
                  <a:gd name="connsiteY2306" fmla="*/ 334914 h 2812935"/>
                  <a:gd name="connsiteX2307" fmla="*/ 245639 w 1404720"/>
                  <a:gd name="connsiteY2307" fmla="*/ 375282 h 2812935"/>
                  <a:gd name="connsiteX2308" fmla="*/ 286007 w 1404720"/>
                  <a:gd name="connsiteY2308" fmla="*/ 334914 h 2812935"/>
                  <a:gd name="connsiteX2309" fmla="*/ 245639 w 1404720"/>
                  <a:gd name="connsiteY2309" fmla="*/ 294546 h 2812935"/>
                  <a:gd name="connsiteX2310" fmla="*/ 161202 w 1404720"/>
                  <a:gd name="connsiteY2310" fmla="*/ 294546 h 2812935"/>
                  <a:gd name="connsiteX2311" fmla="*/ 120834 w 1404720"/>
                  <a:gd name="connsiteY2311" fmla="*/ 334914 h 2812935"/>
                  <a:gd name="connsiteX2312" fmla="*/ 161202 w 1404720"/>
                  <a:gd name="connsiteY2312" fmla="*/ 375282 h 2812935"/>
                  <a:gd name="connsiteX2313" fmla="*/ 201570 w 1404720"/>
                  <a:gd name="connsiteY2313" fmla="*/ 334914 h 2812935"/>
                  <a:gd name="connsiteX2314" fmla="*/ 161202 w 1404720"/>
                  <a:gd name="connsiteY2314" fmla="*/ 294546 h 2812935"/>
                  <a:gd name="connsiteX2315" fmla="*/ 76766 w 1404720"/>
                  <a:gd name="connsiteY2315" fmla="*/ 294546 h 2812935"/>
                  <a:gd name="connsiteX2316" fmla="*/ 36398 w 1404720"/>
                  <a:gd name="connsiteY2316" fmla="*/ 334914 h 2812935"/>
                  <a:gd name="connsiteX2317" fmla="*/ 76766 w 1404720"/>
                  <a:gd name="connsiteY2317" fmla="*/ 375282 h 2812935"/>
                  <a:gd name="connsiteX2318" fmla="*/ 117134 w 1404720"/>
                  <a:gd name="connsiteY2318" fmla="*/ 334914 h 2812935"/>
                  <a:gd name="connsiteX2319" fmla="*/ 76766 w 1404720"/>
                  <a:gd name="connsiteY2319" fmla="*/ 294546 h 2812935"/>
                  <a:gd name="connsiteX2320" fmla="*/ 1343312 w 1404720"/>
                  <a:gd name="connsiteY2320" fmla="*/ 208497 h 2812935"/>
                  <a:gd name="connsiteX2321" fmla="*/ 1302944 w 1404720"/>
                  <a:gd name="connsiteY2321" fmla="*/ 248865 h 2812935"/>
                  <a:gd name="connsiteX2322" fmla="*/ 1343312 w 1404720"/>
                  <a:gd name="connsiteY2322" fmla="*/ 289233 h 2812935"/>
                  <a:gd name="connsiteX2323" fmla="*/ 1383680 w 1404720"/>
                  <a:gd name="connsiteY2323" fmla="*/ 248865 h 2812935"/>
                  <a:gd name="connsiteX2324" fmla="*/ 1343312 w 1404720"/>
                  <a:gd name="connsiteY2324" fmla="*/ 208497 h 2812935"/>
                  <a:gd name="connsiteX2325" fmla="*/ 1258874 w 1404720"/>
                  <a:gd name="connsiteY2325" fmla="*/ 208497 h 2812935"/>
                  <a:gd name="connsiteX2326" fmla="*/ 1218506 w 1404720"/>
                  <a:gd name="connsiteY2326" fmla="*/ 248865 h 2812935"/>
                  <a:gd name="connsiteX2327" fmla="*/ 1258874 w 1404720"/>
                  <a:gd name="connsiteY2327" fmla="*/ 289233 h 2812935"/>
                  <a:gd name="connsiteX2328" fmla="*/ 1299242 w 1404720"/>
                  <a:gd name="connsiteY2328" fmla="*/ 248865 h 2812935"/>
                  <a:gd name="connsiteX2329" fmla="*/ 1258874 w 1404720"/>
                  <a:gd name="connsiteY2329" fmla="*/ 208497 h 2812935"/>
                  <a:gd name="connsiteX2330" fmla="*/ 1174438 w 1404720"/>
                  <a:gd name="connsiteY2330" fmla="*/ 208497 h 2812935"/>
                  <a:gd name="connsiteX2331" fmla="*/ 1134070 w 1404720"/>
                  <a:gd name="connsiteY2331" fmla="*/ 248865 h 2812935"/>
                  <a:gd name="connsiteX2332" fmla="*/ 1174438 w 1404720"/>
                  <a:gd name="connsiteY2332" fmla="*/ 289233 h 2812935"/>
                  <a:gd name="connsiteX2333" fmla="*/ 1214806 w 1404720"/>
                  <a:gd name="connsiteY2333" fmla="*/ 248865 h 2812935"/>
                  <a:gd name="connsiteX2334" fmla="*/ 1174438 w 1404720"/>
                  <a:gd name="connsiteY2334" fmla="*/ 208497 h 2812935"/>
                  <a:gd name="connsiteX2335" fmla="*/ 1090002 w 1404720"/>
                  <a:gd name="connsiteY2335" fmla="*/ 208497 h 2812935"/>
                  <a:gd name="connsiteX2336" fmla="*/ 1049634 w 1404720"/>
                  <a:gd name="connsiteY2336" fmla="*/ 248865 h 2812935"/>
                  <a:gd name="connsiteX2337" fmla="*/ 1090002 w 1404720"/>
                  <a:gd name="connsiteY2337" fmla="*/ 289233 h 2812935"/>
                  <a:gd name="connsiteX2338" fmla="*/ 1130370 w 1404720"/>
                  <a:gd name="connsiteY2338" fmla="*/ 248865 h 2812935"/>
                  <a:gd name="connsiteX2339" fmla="*/ 1090002 w 1404720"/>
                  <a:gd name="connsiteY2339" fmla="*/ 208497 h 2812935"/>
                  <a:gd name="connsiteX2340" fmla="*/ 1005565 w 1404720"/>
                  <a:gd name="connsiteY2340" fmla="*/ 208497 h 2812935"/>
                  <a:gd name="connsiteX2341" fmla="*/ 965197 w 1404720"/>
                  <a:gd name="connsiteY2341" fmla="*/ 248865 h 2812935"/>
                  <a:gd name="connsiteX2342" fmla="*/ 1005565 w 1404720"/>
                  <a:gd name="connsiteY2342" fmla="*/ 289233 h 2812935"/>
                  <a:gd name="connsiteX2343" fmla="*/ 1045933 w 1404720"/>
                  <a:gd name="connsiteY2343" fmla="*/ 248865 h 2812935"/>
                  <a:gd name="connsiteX2344" fmla="*/ 1005565 w 1404720"/>
                  <a:gd name="connsiteY2344" fmla="*/ 208497 h 2812935"/>
                  <a:gd name="connsiteX2345" fmla="*/ 921129 w 1404720"/>
                  <a:gd name="connsiteY2345" fmla="*/ 208497 h 2812935"/>
                  <a:gd name="connsiteX2346" fmla="*/ 880761 w 1404720"/>
                  <a:gd name="connsiteY2346" fmla="*/ 248865 h 2812935"/>
                  <a:gd name="connsiteX2347" fmla="*/ 921129 w 1404720"/>
                  <a:gd name="connsiteY2347" fmla="*/ 289233 h 2812935"/>
                  <a:gd name="connsiteX2348" fmla="*/ 961497 w 1404720"/>
                  <a:gd name="connsiteY2348" fmla="*/ 248865 h 2812935"/>
                  <a:gd name="connsiteX2349" fmla="*/ 921129 w 1404720"/>
                  <a:gd name="connsiteY2349" fmla="*/ 208497 h 2812935"/>
                  <a:gd name="connsiteX2350" fmla="*/ 836693 w 1404720"/>
                  <a:gd name="connsiteY2350" fmla="*/ 208497 h 2812935"/>
                  <a:gd name="connsiteX2351" fmla="*/ 796325 w 1404720"/>
                  <a:gd name="connsiteY2351" fmla="*/ 248865 h 2812935"/>
                  <a:gd name="connsiteX2352" fmla="*/ 836693 w 1404720"/>
                  <a:gd name="connsiteY2352" fmla="*/ 289233 h 2812935"/>
                  <a:gd name="connsiteX2353" fmla="*/ 877061 w 1404720"/>
                  <a:gd name="connsiteY2353" fmla="*/ 248865 h 2812935"/>
                  <a:gd name="connsiteX2354" fmla="*/ 836693 w 1404720"/>
                  <a:gd name="connsiteY2354" fmla="*/ 208497 h 2812935"/>
                  <a:gd name="connsiteX2355" fmla="*/ 752256 w 1404720"/>
                  <a:gd name="connsiteY2355" fmla="*/ 208497 h 2812935"/>
                  <a:gd name="connsiteX2356" fmla="*/ 711888 w 1404720"/>
                  <a:gd name="connsiteY2356" fmla="*/ 248865 h 2812935"/>
                  <a:gd name="connsiteX2357" fmla="*/ 752256 w 1404720"/>
                  <a:gd name="connsiteY2357" fmla="*/ 289233 h 2812935"/>
                  <a:gd name="connsiteX2358" fmla="*/ 792624 w 1404720"/>
                  <a:gd name="connsiteY2358" fmla="*/ 248865 h 2812935"/>
                  <a:gd name="connsiteX2359" fmla="*/ 752256 w 1404720"/>
                  <a:gd name="connsiteY2359" fmla="*/ 208497 h 2812935"/>
                  <a:gd name="connsiteX2360" fmla="*/ 667820 w 1404720"/>
                  <a:gd name="connsiteY2360" fmla="*/ 208497 h 2812935"/>
                  <a:gd name="connsiteX2361" fmla="*/ 627452 w 1404720"/>
                  <a:gd name="connsiteY2361" fmla="*/ 248865 h 2812935"/>
                  <a:gd name="connsiteX2362" fmla="*/ 667820 w 1404720"/>
                  <a:gd name="connsiteY2362" fmla="*/ 289233 h 2812935"/>
                  <a:gd name="connsiteX2363" fmla="*/ 708188 w 1404720"/>
                  <a:gd name="connsiteY2363" fmla="*/ 248865 h 2812935"/>
                  <a:gd name="connsiteX2364" fmla="*/ 667820 w 1404720"/>
                  <a:gd name="connsiteY2364" fmla="*/ 208497 h 2812935"/>
                  <a:gd name="connsiteX2365" fmla="*/ 583384 w 1404720"/>
                  <a:gd name="connsiteY2365" fmla="*/ 208497 h 2812935"/>
                  <a:gd name="connsiteX2366" fmla="*/ 543016 w 1404720"/>
                  <a:gd name="connsiteY2366" fmla="*/ 248865 h 2812935"/>
                  <a:gd name="connsiteX2367" fmla="*/ 583384 w 1404720"/>
                  <a:gd name="connsiteY2367" fmla="*/ 289233 h 2812935"/>
                  <a:gd name="connsiteX2368" fmla="*/ 623752 w 1404720"/>
                  <a:gd name="connsiteY2368" fmla="*/ 248865 h 2812935"/>
                  <a:gd name="connsiteX2369" fmla="*/ 583384 w 1404720"/>
                  <a:gd name="connsiteY2369" fmla="*/ 208497 h 2812935"/>
                  <a:gd name="connsiteX2370" fmla="*/ 498947 w 1404720"/>
                  <a:gd name="connsiteY2370" fmla="*/ 208497 h 2812935"/>
                  <a:gd name="connsiteX2371" fmla="*/ 458579 w 1404720"/>
                  <a:gd name="connsiteY2371" fmla="*/ 248865 h 2812935"/>
                  <a:gd name="connsiteX2372" fmla="*/ 498947 w 1404720"/>
                  <a:gd name="connsiteY2372" fmla="*/ 289233 h 2812935"/>
                  <a:gd name="connsiteX2373" fmla="*/ 539315 w 1404720"/>
                  <a:gd name="connsiteY2373" fmla="*/ 248865 h 2812935"/>
                  <a:gd name="connsiteX2374" fmla="*/ 498947 w 1404720"/>
                  <a:gd name="connsiteY2374" fmla="*/ 208497 h 2812935"/>
                  <a:gd name="connsiteX2375" fmla="*/ 414511 w 1404720"/>
                  <a:gd name="connsiteY2375" fmla="*/ 208497 h 2812935"/>
                  <a:gd name="connsiteX2376" fmla="*/ 374143 w 1404720"/>
                  <a:gd name="connsiteY2376" fmla="*/ 248865 h 2812935"/>
                  <a:gd name="connsiteX2377" fmla="*/ 414511 w 1404720"/>
                  <a:gd name="connsiteY2377" fmla="*/ 289233 h 2812935"/>
                  <a:gd name="connsiteX2378" fmla="*/ 454879 w 1404720"/>
                  <a:gd name="connsiteY2378" fmla="*/ 248865 h 2812935"/>
                  <a:gd name="connsiteX2379" fmla="*/ 414511 w 1404720"/>
                  <a:gd name="connsiteY2379" fmla="*/ 208497 h 2812935"/>
                  <a:gd name="connsiteX2380" fmla="*/ 330075 w 1404720"/>
                  <a:gd name="connsiteY2380" fmla="*/ 208497 h 2812935"/>
                  <a:gd name="connsiteX2381" fmla="*/ 289707 w 1404720"/>
                  <a:gd name="connsiteY2381" fmla="*/ 248865 h 2812935"/>
                  <a:gd name="connsiteX2382" fmla="*/ 330075 w 1404720"/>
                  <a:gd name="connsiteY2382" fmla="*/ 289233 h 2812935"/>
                  <a:gd name="connsiteX2383" fmla="*/ 370443 w 1404720"/>
                  <a:gd name="connsiteY2383" fmla="*/ 248865 h 2812935"/>
                  <a:gd name="connsiteX2384" fmla="*/ 330075 w 1404720"/>
                  <a:gd name="connsiteY2384" fmla="*/ 208497 h 2812935"/>
                  <a:gd name="connsiteX2385" fmla="*/ 245639 w 1404720"/>
                  <a:gd name="connsiteY2385" fmla="*/ 208497 h 2812935"/>
                  <a:gd name="connsiteX2386" fmla="*/ 205271 w 1404720"/>
                  <a:gd name="connsiteY2386" fmla="*/ 248865 h 2812935"/>
                  <a:gd name="connsiteX2387" fmla="*/ 245639 w 1404720"/>
                  <a:gd name="connsiteY2387" fmla="*/ 289233 h 2812935"/>
                  <a:gd name="connsiteX2388" fmla="*/ 286007 w 1404720"/>
                  <a:gd name="connsiteY2388" fmla="*/ 248865 h 2812935"/>
                  <a:gd name="connsiteX2389" fmla="*/ 245639 w 1404720"/>
                  <a:gd name="connsiteY2389" fmla="*/ 208497 h 2812935"/>
                  <a:gd name="connsiteX2390" fmla="*/ 161202 w 1404720"/>
                  <a:gd name="connsiteY2390" fmla="*/ 208497 h 2812935"/>
                  <a:gd name="connsiteX2391" fmla="*/ 120834 w 1404720"/>
                  <a:gd name="connsiteY2391" fmla="*/ 248865 h 2812935"/>
                  <a:gd name="connsiteX2392" fmla="*/ 161202 w 1404720"/>
                  <a:gd name="connsiteY2392" fmla="*/ 289233 h 2812935"/>
                  <a:gd name="connsiteX2393" fmla="*/ 201570 w 1404720"/>
                  <a:gd name="connsiteY2393" fmla="*/ 248865 h 2812935"/>
                  <a:gd name="connsiteX2394" fmla="*/ 161202 w 1404720"/>
                  <a:gd name="connsiteY2394" fmla="*/ 208497 h 2812935"/>
                  <a:gd name="connsiteX2395" fmla="*/ 76766 w 1404720"/>
                  <a:gd name="connsiteY2395" fmla="*/ 208497 h 2812935"/>
                  <a:gd name="connsiteX2396" fmla="*/ 36398 w 1404720"/>
                  <a:gd name="connsiteY2396" fmla="*/ 248865 h 2812935"/>
                  <a:gd name="connsiteX2397" fmla="*/ 76766 w 1404720"/>
                  <a:gd name="connsiteY2397" fmla="*/ 289233 h 2812935"/>
                  <a:gd name="connsiteX2398" fmla="*/ 117134 w 1404720"/>
                  <a:gd name="connsiteY2398" fmla="*/ 248865 h 2812935"/>
                  <a:gd name="connsiteX2399" fmla="*/ 76766 w 1404720"/>
                  <a:gd name="connsiteY2399" fmla="*/ 208497 h 2812935"/>
                  <a:gd name="connsiteX2400" fmla="*/ 1343312 w 1404720"/>
                  <a:gd name="connsiteY2400" fmla="*/ 122448 h 2812935"/>
                  <a:gd name="connsiteX2401" fmla="*/ 1302944 w 1404720"/>
                  <a:gd name="connsiteY2401" fmla="*/ 162815 h 2812935"/>
                  <a:gd name="connsiteX2402" fmla="*/ 1343312 w 1404720"/>
                  <a:gd name="connsiteY2402" fmla="*/ 203183 h 2812935"/>
                  <a:gd name="connsiteX2403" fmla="*/ 1383680 w 1404720"/>
                  <a:gd name="connsiteY2403" fmla="*/ 162815 h 2812935"/>
                  <a:gd name="connsiteX2404" fmla="*/ 1343312 w 1404720"/>
                  <a:gd name="connsiteY2404" fmla="*/ 122448 h 2812935"/>
                  <a:gd name="connsiteX2405" fmla="*/ 1258874 w 1404720"/>
                  <a:gd name="connsiteY2405" fmla="*/ 122448 h 2812935"/>
                  <a:gd name="connsiteX2406" fmla="*/ 1218506 w 1404720"/>
                  <a:gd name="connsiteY2406" fmla="*/ 162816 h 2812935"/>
                  <a:gd name="connsiteX2407" fmla="*/ 1258874 w 1404720"/>
                  <a:gd name="connsiteY2407" fmla="*/ 203183 h 2812935"/>
                  <a:gd name="connsiteX2408" fmla="*/ 1299242 w 1404720"/>
                  <a:gd name="connsiteY2408" fmla="*/ 162816 h 2812935"/>
                  <a:gd name="connsiteX2409" fmla="*/ 1258874 w 1404720"/>
                  <a:gd name="connsiteY2409" fmla="*/ 122448 h 2812935"/>
                  <a:gd name="connsiteX2410" fmla="*/ 1174438 w 1404720"/>
                  <a:gd name="connsiteY2410" fmla="*/ 122448 h 2812935"/>
                  <a:gd name="connsiteX2411" fmla="*/ 1134070 w 1404720"/>
                  <a:gd name="connsiteY2411" fmla="*/ 162816 h 2812935"/>
                  <a:gd name="connsiteX2412" fmla="*/ 1174438 w 1404720"/>
                  <a:gd name="connsiteY2412" fmla="*/ 203183 h 2812935"/>
                  <a:gd name="connsiteX2413" fmla="*/ 1214806 w 1404720"/>
                  <a:gd name="connsiteY2413" fmla="*/ 162816 h 2812935"/>
                  <a:gd name="connsiteX2414" fmla="*/ 1174438 w 1404720"/>
                  <a:gd name="connsiteY2414" fmla="*/ 122448 h 2812935"/>
                  <a:gd name="connsiteX2415" fmla="*/ 1090002 w 1404720"/>
                  <a:gd name="connsiteY2415" fmla="*/ 122448 h 2812935"/>
                  <a:gd name="connsiteX2416" fmla="*/ 1049634 w 1404720"/>
                  <a:gd name="connsiteY2416" fmla="*/ 162816 h 2812935"/>
                  <a:gd name="connsiteX2417" fmla="*/ 1090002 w 1404720"/>
                  <a:gd name="connsiteY2417" fmla="*/ 203183 h 2812935"/>
                  <a:gd name="connsiteX2418" fmla="*/ 1130370 w 1404720"/>
                  <a:gd name="connsiteY2418" fmla="*/ 162816 h 2812935"/>
                  <a:gd name="connsiteX2419" fmla="*/ 1090002 w 1404720"/>
                  <a:gd name="connsiteY2419" fmla="*/ 122448 h 2812935"/>
                  <a:gd name="connsiteX2420" fmla="*/ 1005565 w 1404720"/>
                  <a:gd name="connsiteY2420" fmla="*/ 122448 h 2812935"/>
                  <a:gd name="connsiteX2421" fmla="*/ 965197 w 1404720"/>
                  <a:gd name="connsiteY2421" fmla="*/ 162816 h 2812935"/>
                  <a:gd name="connsiteX2422" fmla="*/ 1005565 w 1404720"/>
                  <a:gd name="connsiteY2422" fmla="*/ 203183 h 2812935"/>
                  <a:gd name="connsiteX2423" fmla="*/ 1045933 w 1404720"/>
                  <a:gd name="connsiteY2423" fmla="*/ 162816 h 2812935"/>
                  <a:gd name="connsiteX2424" fmla="*/ 1005565 w 1404720"/>
                  <a:gd name="connsiteY2424" fmla="*/ 122448 h 2812935"/>
                  <a:gd name="connsiteX2425" fmla="*/ 921129 w 1404720"/>
                  <a:gd name="connsiteY2425" fmla="*/ 122448 h 2812935"/>
                  <a:gd name="connsiteX2426" fmla="*/ 880761 w 1404720"/>
                  <a:gd name="connsiteY2426" fmla="*/ 162816 h 2812935"/>
                  <a:gd name="connsiteX2427" fmla="*/ 921129 w 1404720"/>
                  <a:gd name="connsiteY2427" fmla="*/ 203183 h 2812935"/>
                  <a:gd name="connsiteX2428" fmla="*/ 961497 w 1404720"/>
                  <a:gd name="connsiteY2428" fmla="*/ 162816 h 2812935"/>
                  <a:gd name="connsiteX2429" fmla="*/ 921129 w 1404720"/>
                  <a:gd name="connsiteY2429" fmla="*/ 122448 h 2812935"/>
                  <a:gd name="connsiteX2430" fmla="*/ 836693 w 1404720"/>
                  <a:gd name="connsiteY2430" fmla="*/ 122448 h 2812935"/>
                  <a:gd name="connsiteX2431" fmla="*/ 796325 w 1404720"/>
                  <a:gd name="connsiteY2431" fmla="*/ 162816 h 2812935"/>
                  <a:gd name="connsiteX2432" fmla="*/ 836693 w 1404720"/>
                  <a:gd name="connsiteY2432" fmla="*/ 203183 h 2812935"/>
                  <a:gd name="connsiteX2433" fmla="*/ 877061 w 1404720"/>
                  <a:gd name="connsiteY2433" fmla="*/ 162816 h 2812935"/>
                  <a:gd name="connsiteX2434" fmla="*/ 836693 w 1404720"/>
                  <a:gd name="connsiteY2434" fmla="*/ 122448 h 2812935"/>
                  <a:gd name="connsiteX2435" fmla="*/ 752256 w 1404720"/>
                  <a:gd name="connsiteY2435" fmla="*/ 122448 h 2812935"/>
                  <a:gd name="connsiteX2436" fmla="*/ 711888 w 1404720"/>
                  <a:gd name="connsiteY2436" fmla="*/ 162816 h 2812935"/>
                  <a:gd name="connsiteX2437" fmla="*/ 752256 w 1404720"/>
                  <a:gd name="connsiteY2437" fmla="*/ 203183 h 2812935"/>
                  <a:gd name="connsiteX2438" fmla="*/ 792624 w 1404720"/>
                  <a:gd name="connsiteY2438" fmla="*/ 162816 h 2812935"/>
                  <a:gd name="connsiteX2439" fmla="*/ 752256 w 1404720"/>
                  <a:gd name="connsiteY2439" fmla="*/ 122448 h 2812935"/>
                  <a:gd name="connsiteX2440" fmla="*/ 667820 w 1404720"/>
                  <a:gd name="connsiteY2440" fmla="*/ 122448 h 2812935"/>
                  <a:gd name="connsiteX2441" fmla="*/ 627452 w 1404720"/>
                  <a:gd name="connsiteY2441" fmla="*/ 162816 h 2812935"/>
                  <a:gd name="connsiteX2442" fmla="*/ 667820 w 1404720"/>
                  <a:gd name="connsiteY2442" fmla="*/ 203183 h 2812935"/>
                  <a:gd name="connsiteX2443" fmla="*/ 708188 w 1404720"/>
                  <a:gd name="connsiteY2443" fmla="*/ 162816 h 2812935"/>
                  <a:gd name="connsiteX2444" fmla="*/ 667820 w 1404720"/>
                  <a:gd name="connsiteY2444" fmla="*/ 122448 h 2812935"/>
                  <a:gd name="connsiteX2445" fmla="*/ 583384 w 1404720"/>
                  <a:gd name="connsiteY2445" fmla="*/ 122448 h 2812935"/>
                  <a:gd name="connsiteX2446" fmla="*/ 543016 w 1404720"/>
                  <a:gd name="connsiteY2446" fmla="*/ 162816 h 2812935"/>
                  <a:gd name="connsiteX2447" fmla="*/ 583384 w 1404720"/>
                  <a:gd name="connsiteY2447" fmla="*/ 203183 h 2812935"/>
                  <a:gd name="connsiteX2448" fmla="*/ 623752 w 1404720"/>
                  <a:gd name="connsiteY2448" fmla="*/ 162816 h 2812935"/>
                  <a:gd name="connsiteX2449" fmla="*/ 583384 w 1404720"/>
                  <a:gd name="connsiteY2449" fmla="*/ 122448 h 2812935"/>
                  <a:gd name="connsiteX2450" fmla="*/ 498947 w 1404720"/>
                  <a:gd name="connsiteY2450" fmla="*/ 122448 h 2812935"/>
                  <a:gd name="connsiteX2451" fmla="*/ 458579 w 1404720"/>
                  <a:gd name="connsiteY2451" fmla="*/ 162816 h 2812935"/>
                  <a:gd name="connsiteX2452" fmla="*/ 498947 w 1404720"/>
                  <a:gd name="connsiteY2452" fmla="*/ 203183 h 2812935"/>
                  <a:gd name="connsiteX2453" fmla="*/ 539315 w 1404720"/>
                  <a:gd name="connsiteY2453" fmla="*/ 162816 h 2812935"/>
                  <a:gd name="connsiteX2454" fmla="*/ 498947 w 1404720"/>
                  <a:gd name="connsiteY2454" fmla="*/ 122448 h 2812935"/>
                  <a:gd name="connsiteX2455" fmla="*/ 414511 w 1404720"/>
                  <a:gd name="connsiteY2455" fmla="*/ 122448 h 2812935"/>
                  <a:gd name="connsiteX2456" fmla="*/ 374143 w 1404720"/>
                  <a:gd name="connsiteY2456" fmla="*/ 162816 h 2812935"/>
                  <a:gd name="connsiteX2457" fmla="*/ 414511 w 1404720"/>
                  <a:gd name="connsiteY2457" fmla="*/ 203183 h 2812935"/>
                  <a:gd name="connsiteX2458" fmla="*/ 454879 w 1404720"/>
                  <a:gd name="connsiteY2458" fmla="*/ 162816 h 2812935"/>
                  <a:gd name="connsiteX2459" fmla="*/ 414511 w 1404720"/>
                  <a:gd name="connsiteY2459" fmla="*/ 122448 h 2812935"/>
                  <a:gd name="connsiteX2460" fmla="*/ 330075 w 1404720"/>
                  <a:gd name="connsiteY2460" fmla="*/ 122448 h 2812935"/>
                  <a:gd name="connsiteX2461" fmla="*/ 289707 w 1404720"/>
                  <a:gd name="connsiteY2461" fmla="*/ 162816 h 2812935"/>
                  <a:gd name="connsiteX2462" fmla="*/ 330075 w 1404720"/>
                  <a:gd name="connsiteY2462" fmla="*/ 203183 h 2812935"/>
                  <a:gd name="connsiteX2463" fmla="*/ 370443 w 1404720"/>
                  <a:gd name="connsiteY2463" fmla="*/ 162816 h 2812935"/>
                  <a:gd name="connsiteX2464" fmla="*/ 330075 w 1404720"/>
                  <a:gd name="connsiteY2464" fmla="*/ 122448 h 2812935"/>
                  <a:gd name="connsiteX2465" fmla="*/ 245639 w 1404720"/>
                  <a:gd name="connsiteY2465" fmla="*/ 122448 h 2812935"/>
                  <a:gd name="connsiteX2466" fmla="*/ 205271 w 1404720"/>
                  <a:gd name="connsiteY2466" fmla="*/ 162816 h 2812935"/>
                  <a:gd name="connsiteX2467" fmla="*/ 245639 w 1404720"/>
                  <a:gd name="connsiteY2467" fmla="*/ 203183 h 2812935"/>
                  <a:gd name="connsiteX2468" fmla="*/ 286007 w 1404720"/>
                  <a:gd name="connsiteY2468" fmla="*/ 162816 h 2812935"/>
                  <a:gd name="connsiteX2469" fmla="*/ 245639 w 1404720"/>
                  <a:gd name="connsiteY2469" fmla="*/ 122448 h 2812935"/>
                  <a:gd name="connsiteX2470" fmla="*/ 161202 w 1404720"/>
                  <a:gd name="connsiteY2470" fmla="*/ 122448 h 2812935"/>
                  <a:gd name="connsiteX2471" fmla="*/ 120834 w 1404720"/>
                  <a:gd name="connsiteY2471" fmla="*/ 162816 h 2812935"/>
                  <a:gd name="connsiteX2472" fmla="*/ 161202 w 1404720"/>
                  <a:gd name="connsiteY2472" fmla="*/ 203183 h 2812935"/>
                  <a:gd name="connsiteX2473" fmla="*/ 201570 w 1404720"/>
                  <a:gd name="connsiteY2473" fmla="*/ 162816 h 2812935"/>
                  <a:gd name="connsiteX2474" fmla="*/ 161202 w 1404720"/>
                  <a:gd name="connsiteY2474" fmla="*/ 122448 h 2812935"/>
                  <a:gd name="connsiteX2475" fmla="*/ 76766 w 1404720"/>
                  <a:gd name="connsiteY2475" fmla="*/ 122448 h 2812935"/>
                  <a:gd name="connsiteX2476" fmla="*/ 36398 w 1404720"/>
                  <a:gd name="connsiteY2476" fmla="*/ 162816 h 2812935"/>
                  <a:gd name="connsiteX2477" fmla="*/ 76766 w 1404720"/>
                  <a:gd name="connsiteY2477" fmla="*/ 203183 h 2812935"/>
                  <a:gd name="connsiteX2478" fmla="*/ 117134 w 1404720"/>
                  <a:gd name="connsiteY2478" fmla="*/ 162816 h 2812935"/>
                  <a:gd name="connsiteX2479" fmla="*/ 76766 w 1404720"/>
                  <a:gd name="connsiteY2479" fmla="*/ 122448 h 2812935"/>
                  <a:gd name="connsiteX2480" fmla="*/ 1343312 w 1404720"/>
                  <a:gd name="connsiteY2480" fmla="*/ 36400 h 2812935"/>
                  <a:gd name="connsiteX2481" fmla="*/ 1302944 w 1404720"/>
                  <a:gd name="connsiteY2481" fmla="*/ 76768 h 2812935"/>
                  <a:gd name="connsiteX2482" fmla="*/ 1343312 w 1404720"/>
                  <a:gd name="connsiteY2482" fmla="*/ 117135 h 2812935"/>
                  <a:gd name="connsiteX2483" fmla="*/ 1383680 w 1404720"/>
                  <a:gd name="connsiteY2483" fmla="*/ 76768 h 2812935"/>
                  <a:gd name="connsiteX2484" fmla="*/ 1343312 w 1404720"/>
                  <a:gd name="connsiteY2484" fmla="*/ 36400 h 2812935"/>
                  <a:gd name="connsiteX2485" fmla="*/ 1258874 w 1404720"/>
                  <a:gd name="connsiteY2485" fmla="*/ 36400 h 2812935"/>
                  <a:gd name="connsiteX2486" fmla="*/ 1218506 w 1404720"/>
                  <a:gd name="connsiteY2486" fmla="*/ 76768 h 2812935"/>
                  <a:gd name="connsiteX2487" fmla="*/ 1258874 w 1404720"/>
                  <a:gd name="connsiteY2487" fmla="*/ 117135 h 2812935"/>
                  <a:gd name="connsiteX2488" fmla="*/ 1299242 w 1404720"/>
                  <a:gd name="connsiteY2488" fmla="*/ 76768 h 2812935"/>
                  <a:gd name="connsiteX2489" fmla="*/ 1258874 w 1404720"/>
                  <a:gd name="connsiteY2489" fmla="*/ 36400 h 2812935"/>
                  <a:gd name="connsiteX2490" fmla="*/ 1174438 w 1404720"/>
                  <a:gd name="connsiteY2490" fmla="*/ 36400 h 2812935"/>
                  <a:gd name="connsiteX2491" fmla="*/ 1134070 w 1404720"/>
                  <a:gd name="connsiteY2491" fmla="*/ 76768 h 2812935"/>
                  <a:gd name="connsiteX2492" fmla="*/ 1174438 w 1404720"/>
                  <a:gd name="connsiteY2492" fmla="*/ 117135 h 2812935"/>
                  <a:gd name="connsiteX2493" fmla="*/ 1214806 w 1404720"/>
                  <a:gd name="connsiteY2493" fmla="*/ 76768 h 2812935"/>
                  <a:gd name="connsiteX2494" fmla="*/ 1174438 w 1404720"/>
                  <a:gd name="connsiteY2494" fmla="*/ 36400 h 2812935"/>
                  <a:gd name="connsiteX2495" fmla="*/ 1090002 w 1404720"/>
                  <a:gd name="connsiteY2495" fmla="*/ 36400 h 2812935"/>
                  <a:gd name="connsiteX2496" fmla="*/ 1049634 w 1404720"/>
                  <a:gd name="connsiteY2496" fmla="*/ 76768 h 2812935"/>
                  <a:gd name="connsiteX2497" fmla="*/ 1090002 w 1404720"/>
                  <a:gd name="connsiteY2497" fmla="*/ 117136 h 2812935"/>
                  <a:gd name="connsiteX2498" fmla="*/ 1130370 w 1404720"/>
                  <a:gd name="connsiteY2498" fmla="*/ 76768 h 2812935"/>
                  <a:gd name="connsiteX2499" fmla="*/ 1090002 w 1404720"/>
                  <a:gd name="connsiteY2499" fmla="*/ 36400 h 2812935"/>
                  <a:gd name="connsiteX2500" fmla="*/ 1005565 w 1404720"/>
                  <a:gd name="connsiteY2500" fmla="*/ 36400 h 2812935"/>
                  <a:gd name="connsiteX2501" fmla="*/ 965197 w 1404720"/>
                  <a:gd name="connsiteY2501" fmla="*/ 76768 h 2812935"/>
                  <a:gd name="connsiteX2502" fmla="*/ 1005565 w 1404720"/>
                  <a:gd name="connsiteY2502" fmla="*/ 117136 h 2812935"/>
                  <a:gd name="connsiteX2503" fmla="*/ 1045933 w 1404720"/>
                  <a:gd name="connsiteY2503" fmla="*/ 76768 h 2812935"/>
                  <a:gd name="connsiteX2504" fmla="*/ 1005565 w 1404720"/>
                  <a:gd name="connsiteY2504" fmla="*/ 36400 h 2812935"/>
                  <a:gd name="connsiteX2505" fmla="*/ 921129 w 1404720"/>
                  <a:gd name="connsiteY2505" fmla="*/ 36400 h 2812935"/>
                  <a:gd name="connsiteX2506" fmla="*/ 880761 w 1404720"/>
                  <a:gd name="connsiteY2506" fmla="*/ 76768 h 2812935"/>
                  <a:gd name="connsiteX2507" fmla="*/ 921129 w 1404720"/>
                  <a:gd name="connsiteY2507" fmla="*/ 117136 h 2812935"/>
                  <a:gd name="connsiteX2508" fmla="*/ 961497 w 1404720"/>
                  <a:gd name="connsiteY2508" fmla="*/ 76768 h 2812935"/>
                  <a:gd name="connsiteX2509" fmla="*/ 921129 w 1404720"/>
                  <a:gd name="connsiteY2509" fmla="*/ 36400 h 2812935"/>
                  <a:gd name="connsiteX2510" fmla="*/ 836693 w 1404720"/>
                  <a:gd name="connsiteY2510" fmla="*/ 36400 h 2812935"/>
                  <a:gd name="connsiteX2511" fmla="*/ 796325 w 1404720"/>
                  <a:gd name="connsiteY2511" fmla="*/ 76768 h 2812935"/>
                  <a:gd name="connsiteX2512" fmla="*/ 836693 w 1404720"/>
                  <a:gd name="connsiteY2512" fmla="*/ 117136 h 2812935"/>
                  <a:gd name="connsiteX2513" fmla="*/ 877061 w 1404720"/>
                  <a:gd name="connsiteY2513" fmla="*/ 76768 h 2812935"/>
                  <a:gd name="connsiteX2514" fmla="*/ 836693 w 1404720"/>
                  <a:gd name="connsiteY2514" fmla="*/ 36400 h 2812935"/>
                  <a:gd name="connsiteX2515" fmla="*/ 752256 w 1404720"/>
                  <a:gd name="connsiteY2515" fmla="*/ 36400 h 2812935"/>
                  <a:gd name="connsiteX2516" fmla="*/ 711888 w 1404720"/>
                  <a:gd name="connsiteY2516" fmla="*/ 76768 h 2812935"/>
                  <a:gd name="connsiteX2517" fmla="*/ 752256 w 1404720"/>
                  <a:gd name="connsiteY2517" fmla="*/ 117136 h 2812935"/>
                  <a:gd name="connsiteX2518" fmla="*/ 792624 w 1404720"/>
                  <a:gd name="connsiteY2518" fmla="*/ 76768 h 2812935"/>
                  <a:gd name="connsiteX2519" fmla="*/ 752256 w 1404720"/>
                  <a:gd name="connsiteY2519" fmla="*/ 36400 h 2812935"/>
                  <a:gd name="connsiteX2520" fmla="*/ 667820 w 1404720"/>
                  <a:gd name="connsiteY2520" fmla="*/ 36400 h 2812935"/>
                  <a:gd name="connsiteX2521" fmla="*/ 627452 w 1404720"/>
                  <a:gd name="connsiteY2521" fmla="*/ 76768 h 2812935"/>
                  <a:gd name="connsiteX2522" fmla="*/ 667820 w 1404720"/>
                  <a:gd name="connsiteY2522" fmla="*/ 117136 h 2812935"/>
                  <a:gd name="connsiteX2523" fmla="*/ 708188 w 1404720"/>
                  <a:gd name="connsiteY2523" fmla="*/ 76768 h 2812935"/>
                  <a:gd name="connsiteX2524" fmla="*/ 667820 w 1404720"/>
                  <a:gd name="connsiteY2524" fmla="*/ 36400 h 2812935"/>
                  <a:gd name="connsiteX2525" fmla="*/ 583384 w 1404720"/>
                  <a:gd name="connsiteY2525" fmla="*/ 36400 h 2812935"/>
                  <a:gd name="connsiteX2526" fmla="*/ 543016 w 1404720"/>
                  <a:gd name="connsiteY2526" fmla="*/ 76768 h 2812935"/>
                  <a:gd name="connsiteX2527" fmla="*/ 583384 w 1404720"/>
                  <a:gd name="connsiteY2527" fmla="*/ 117136 h 2812935"/>
                  <a:gd name="connsiteX2528" fmla="*/ 623752 w 1404720"/>
                  <a:gd name="connsiteY2528" fmla="*/ 76768 h 2812935"/>
                  <a:gd name="connsiteX2529" fmla="*/ 583384 w 1404720"/>
                  <a:gd name="connsiteY2529" fmla="*/ 36400 h 2812935"/>
                  <a:gd name="connsiteX2530" fmla="*/ 498947 w 1404720"/>
                  <a:gd name="connsiteY2530" fmla="*/ 36400 h 2812935"/>
                  <a:gd name="connsiteX2531" fmla="*/ 458579 w 1404720"/>
                  <a:gd name="connsiteY2531" fmla="*/ 76768 h 2812935"/>
                  <a:gd name="connsiteX2532" fmla="*/ 498947 w 1404720"/>
                  <a:gd name="connsiteY2532" fmla="*/ 117136 h 2812935"/>
                  <a:gd name="connsiteX2533" fmla="*/ 539315 w 1404720"/>
                  <a:gd name="connsiteY2533" fmla="*/ 76768 h 2812935"/>
                  <a:gd name="connsiteX2534" fmla="*/ 498947 w 1404720"/>
                  <a:gd name="connsiteY2534" fmla="*/ 36400 h 2812935"/>
                  <a:gd name="connsiteX2535" fmla="*/ 414511 w 1404720"/>
                  <a:gd name="connsiteY2535" fmla="*/ 36400 h 2812935"/>
                  <a:gd name="connsiteX2536" fmla="*/ 374143 w 1404720"/>
                  <a:gd name="connsiteY2536" fmla="*/ 76768 h 2812935"/>
                  <a:gd name="connsiteX2537" fmla="*/ 414511 w 1404720"/>
                  <a:gd name="connsiteY2537" fmla="*/ 117136 h 2812935"/>
                  <a:gd name="connsiteX2538" fmla="*/ 454879 w 1404720"/>
                  <a:gd name="connsiteY2538" fmla="*/ 76768 h 2812935"/>
                  <a:gd name="connsiteX2539" fmla="*/ 414511 w 1404720"/>
                  <a:gd name="connsiteY2539" fmla="*/ 36400 h 2812935"/>
                  <a:gd name="connsiteX2540" fmla="*/ 330075 w 1404720"/>
                  <a:gd name="connsiteY2540" fmla="*/ 36400 h 2812935"/>
                  <a:gd name="connsiteX2541" fmla="*/ 289707 w 1404720"/>
                  <a:gd name="connsiteY2541" fmla="*/ 76768 h 2812935"/>
                  <a:gd name="connsiteX2542" fmla="*/ 330075 w 1404720"/>
                  <a:gd name="connsiteY2542" fmla="*/ 117136 h 2812935"/>
                  <a:gd name="connsiteX2543" fmla="*/ 370443 w 1404720"/>
                  <a:gd name="connsiteY2543" fmla="*/ 76768 h 2812935"/>
                  <a:gd name="connsiteX2544" fmla="*/ 330075 w 1404720"/>
                  <a:gd name="connsiteY2544" fmla="*/ 36400 h 2812935"/>
                  <a:gd name="connsiteX2545" fmla="*/ 245639 w 1404720"/>
                  <a:gd name="connsiteY2545" fmla="*/ 36400 h 2812935"/>
                  <a:gd name="connsiteX2546" fmla="*/ 205271 w 1404720"/>
                  <a:gd name="connsiteY2546" fmla="*/ 76768 h 2812935"/>
                  <a:gd name="connsiteX2547" fmla="*/ 245639 w 1404720"/>
                  <a:gd name="connsiteY2547" fmla="*/ 117136 h 2812935"/>
                  <a:gd name="connsiteX2548" fmla="*/ 286007 w 1404720"/>
                  <a:gd name="connsiteY2548" fmla="*/ 76768 h 2812935"/>
                  <a:gd name="connsiteX2549" fmla="*/ 245639 w 1404720"/>
                  <a:gd name="connsiteY2549" fmla="*/ 36400 h 2812935"/>
                  <a:gd name="connsiteX2550" fmla="*/ 161202 w 1404720"/>
                  <a:gd name="connsiteY2550" fmla="*/ 36400 h 2812935"/>
                  <a:gd name="connsiteX2551" fmla="*/ 120834 w 1404720"/>
                  <a:gd name="connsiteY2551" fmla="*/ 76768 h 2812935"/>
                  <a:gd name="connsiteX2552" fmla="*/ 161202 w 1404720"/>
                  <a:gd name="connsiteY2552" fmla="*/ 117136 h 2812935"/>
                  <a:gd name="connsiteX2553" fmla="*/ 201570 w 1404720"/>
                  <a:gd name="connsiteY2553" fmla="*/ 76768 h 2812935"/>
                  <a:gd name="connsiteX2554" fmla="*/ 161202 w 1404720"/>
                  <a:gd name="connsiteY2554" fmla="*/ 36400 h 2812935"/>
                  <a:gd name="connsiteX2555" fmla="*/ 76766 w 1404720"/>
                  <a:gd name="connsiteY2555" fmla="*/ 36400 h 2812935"/>
                  <a:gd name="connsiteX2556" fmla="*/ 36398 w 1404720"/>
                  <a:gd name="connsiteY2556" fmla="*/ 76768 h 2812935"/>
                  <a:gd name="connsiteX2557" fmla="*/ 76766 w 1404720"/>
                  <a:gd name="connsiteY2557" fmla="*/ 117136 h 2812935"/>
                  <a:gd name="connsiteX2558" fmla="*/ 117134 w 1404720"/>
                  <a:gd name="connsiteY2558" fmla="*/ 76768 h 2812935"/>
                  <a:gd name="connsiteX2559" fmla="*/ 76766 w 1404720"/>
                  <a:gd name="connsiteY2559" fmla="*/ 36400 h 2812935"/>
                  <a:gd name="connsiteX2560" fmla="*/ 0 w 1404720"/>
                  <a:gd name="connsiteY2560" fmla="*/ 0 h 2812935"/>
                  <a:gd name="connsiteX2561" fmla="*/ 1404720 w 1404720"/>
                  <a:gd name="connsiteY2561" fmla="*/ 0 h 2812935"/>
                  <a:gd name="connsiteX2562" fmla="*/ 1404720 w 1404720"/>
                  <a:gd name="connsiteY2562" fmla="*/ 2812935 h 2812935"/>
                  <a:gd name="connsiteX2563" fmla="*/ 0 w 1404720"/>
                  <a:gd name="connsiteY2563" fmla="*/ 2812935 h 2812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</a:cxnLst>
                <a:rect l="l" t="t" r="r" b="b"/>
                <a:pathLst>
                  <a:path w="1404720" h="2812935">
                    <a:moveTo>
                      <a:pt x="1343312" y="2703931"/>
                    </a:moveTo>
                    <a:cubicBezTo>
                      <a:pt x="1321017" y="2703931"/>
                      <a:pt x="1302944" y="2722004"/>
                      <a:pt x="1302944" y="2744299"/>
                    </a:cubicBezTo>
                    <a:cubicBezTo>
                      <a:pt x="1302944" y="2766594"/>
                      <a:pt x="1321017" y="2784667"/>
                      <a:pt x="1343312" y="2784667"/>
                    </a:cubicBezTo>
                    <a:cubicBezTo>
                      <a:pt x="1365607" y="2784667"/>
                      <a:pt x="1383680" y="2766594"/>
                      <a:pt x="1383680" y="2744299"/>
                    </a:cubicBezTo>
                    <a:cubicBezTo>
                      <a:pt x="1383680" y="2722004"/>
                      <a:pt x="1365607" y="2703931"/>
                      <a:pt x="1343312" y="2703931"/>
                    </a:cubicBezTo>
                    <a:close/>
                    <a:moveTo>
                      <a:pt x="1258874" y="2703931"/>
                    </a:moveTo>
                    <a:cubicBezTo>
                      <a:pt x="1236579" y="2703931"/>
                      <a:pt x="1218506" y="2722004"/>
                      <a:pt x="1218506" y="2744299"/>
                    </a:cubicBezTo>
                    <a:cubicBezTo>
                      <a:pt x="1218506" y="2766594"/>
                      <a:pt x="1236579" y="2784667"/>
                      <a:pt x="1258874" y="2784667"/>
                    </a:cubicBezTo>
                    <a:cubicBezTo>
                      <a:pt x="1281169" y="2784667"/>
                      <a:pt x="1299242" y="2766594"/>
                      <a:pt x="1299242" y="2744299"/>
                    </a:cubicBezTo>
                    <a:cubicBezTo>
                      <a:pt x="1299242" y="2722004"/>
                      <a:pt x="1281169" y="2703931"/>
                      <a:pt x="1258874" y="2703931"/>
                    </a:cubicBezTo>
                    <a:close/>
                    <a:moveTo>
                      <a:pt x="1174438" y="2703931"/>
                    </a:moveTo>
                    <a:cubicBezTo>
                      <a:pt x="1152143" y="2703931"/>
                      <a:pt x="1134070" y="2722004"/>
                      <a:pt x="1134070" y="2744299"/>
                    </a:cubicBezTo>
                    <a:cubicBezTo>
                      <a:pt x="1134070" y="2766594"/>
                      <a:pt x="1152143" y="2784667"/>
                      <a:pt x="1174438" y="2784667"/>
                    </a:cubicBezTo>
                    <a:cubicBezTo>
                      <a:pt x="1196733" y="2784667"/>
                      <a:pt x="1214806" y="2766594"/>
                      <a:pt x="1214806" y="2744299"/>
                    </a:cubicBezTo>
                    <a:cubicBezTo>
                      <a:pt x="1214806" y="2722004"/>
                      <a:pt x="1196733" y="2703931"/>
                      <a:pt x="1174438" y="2703931"/>
                    </a:cubicBezTo>
                    <a:close/>
                    <a:moveTo>
                      <a:pt x="1090002" y="2703931"/>
                    </a:moveTo>
                    <a:cubicBezTo>
                      <a:pt x="1067707" y="2703931"/>
                      <a:pt x="1049634" y="2722004"/>
                      <a:pt x="1049634" y="2744299"/>
                    </a:cubicBezTo>
                    <a:cubicBezTo>
                      <a:pt x="1049634" y="2766594"/>
                      <a:pt x="1067707" y="2784667"/>
                      <a:pt x="1090002" y="2784667"/>
                    </a:cubicBezTo>
                    <a:cubicBezTo>
                      <a:pt x="1112297" y="2784667"/>
                      <a:pt x="1130370" y="2766594"/>
                      <a:pt x="1130370" y="2744299"/>
                    </a:cubicBezTo>
                    <a:cubicBezTo>
                      <a:pt x="1130370" y="2722004"/>
                      <a:pt x="1112297" y="2703931"/>
                      <a:pt x="1090002" y="2703931"/>
                    </a:cubicBezTo>
                    <a:close/>
                    <a:moveTo>
                      <a:pt x="1005565" y="2703931"/>
                    </a:moveTo>
                    <a:cubicBezTo>
                      <a:pt x="983270" y="2703931"/>
                      <a:pt x="965197" y="2722004"/>
                      <a:pt x="965197" y="2744299"/>
                    </a:cubicBezTo>
                    <a:cubicBezTo>
                      <a:pt x="965197" y="2766594"/>
                      <a:pt x="983270" y="2784667"/>
                      <a:pt x="1005565" y="2784667"/>
                    </a:cubicBezTo>
                    <a:cubicBezTo>
                      <a:pt x="1027860" y="2784667"/>
                      <a:pt x="1045933" y="2766594"/>
                      <a:pt x="1045933" y="2744299"/>
                    </a:cubicBezTo>
                    <a:cubicBezTo>
                      <a:pt x="1045933" y="2722004"/>
                      <a:pt x="1027860" y="2703931"/>
                      <a:pt x="1005565" y="2703931"/>
                    </a:cubicBezTo>
                    <a:close/>
                    <a:moveTo>
                      <a:pt x="921129" y="2703931"/>
                    </a:moveTo>
                    <a:cubicBezTo>
                      <a:pt x="898834" y="2703931"/>
                      <a:pt x="880761" y="2722004"/>
                      <a:pt x="880761" y="2744299"/>
                    </a:cubicBezTo>
                    <a:cubicBezTo>
                      <a:pt x="880761" y="2766594"/>
                      <a:pt x="898834" y="2784667"/>
                      <a:pt x="921129" y="2784667"/>
                    </a:cubicBezTo>
                    <a:cubicBezTo>
                      <a:pt x="943424" y="2784667"/>
                      <a:pt x="961497" y="2766594"/>
                      <a:pt x="961497" y="2744299"/>
                    </a:cubicBezTo>
                    <a:cubicBezTo>
                      <a:pt x="961497" y="2722004"/>
                      <a:pt x="943424" y="2703931"/>
                      <a:pt x="921129" y="2703931"/>
                    </a:cubicBezTo>
                    <a:close/>
                    <a:moveTo>
                      <a:pt x="836693" y="2703931"/>
                    </a:moveTo>
                    <a:cubicBezTo>
                      <a:pt x="814398" y="2703931"/>
                      <a:pt x="796325" y="2722004"/>
                      <a:pt x="796325" y="2744299"/>
                    </a:cubicBezTo>
                    <a:cubicBezTo>
                      <a:pt x="796325" y="2766594"/>
                      <a:pt x="814398" y="2784667"/>
                      <a:pt x="836693" y="2784667"/>
                    </a:cubicBezTo>
                    <a:cubicBezTo>
                      <a:pt x="858988" y="2784667"/>
                      <a:pt x="877061" y="2766594"/>
                      <a:pt x="877061" y="2744299"/>
                    </a:cubicBezTo>
                    <a:cubicBezTo>
                      <a:pt x="877061" y="2722004"/>
                      <a:pt x="858988" y="2703931"/>
                      <a:pt x="836693" y="2703931"/>
                    </a:cubicBezTo>
                    <a:close/>
                    <a:moveTo>
                      <a:pt x="752256" y="2703931"/>
                    </a:moveTo>
                    <a:cubicBezTo>
                      <a:pt x="729961" y="2703931"/>
                      <a:pt x="711888" y="2722004"/>
                      <a:pt x="711888" y="2744299"/>
                    </a:cubicBezTo>
                    <a:cubicBezTo>
                      <a:pt x="711888" y="2766594"/>
                      <a:pt x="729961" y="2784667"/>
                      <a:pt x="752256" y="2784667"/>
                    </a:cubicBezTo>
                    <a:cubicBezTo>
                      <a:pt x="774551" y="2784667"/>
                      <a:pt x="792624" y="2766594"/>
                      <a:pt x="792624" y="2744299"/>
                    </a:cubicBezTo>
                    <a:cubicBezTo>
                      <a:pt x="792624" y="2722004"/>
                      <a:pt x="774551" y="2703931"/>
                      <a:pt x="752256" y="2703931"/>
                    </a:cubicBezTo>
                    <a:close/>
                    <a:moveTo>
                      <a:pt x="667820" y="2703931"/>
                    </a:moveTo>
                    <a:cubicBezTo>
                      <a:pt x="645525" y="2703931"/>
                      <a:pt x="627452" y="2722004"/>
                      <a:pt x="627452" y="2744299"/>
                    </a:cubicBezTo>
                    <a:cubicBezTo>
                      <a:pt x="627452" y="2766594"/>
                      <a:pt x="645525" y="2784667"/>
                      <a:pt x="667820" y="2784667"/>
                    </a:cubicBezTo>
                    <a:cubicBezTo>
                      <a:pt x="690115" y="2784667"/>
                      <a:pt x="708188" y="2766594"/>
                      <a:pt x="708188" y="2744299"/>
                    </a:cubicBezTo>
                    <a:cubicBezTo>
                      <a:pt x="708188" y="2722004"/>
                      <a:pt x="690115" y="2703931"/>
                      <a:pt x="667820" y="2703931"/>
                    </a:cubicBezTo>
                    <a:close/>
                    <a:moveTo>
                      <a:pt x="583384" y="2703931"/>
                    </a:moveTo>
                    <a:cubicBezTo>
                      <a:pt x="561089" y="2703931"/>
                      <a:pt x="543016" y="2722004"/>
                      <a:pt x="543016" y="2744299"/>
                    </a:cubicBezTo>
                    <a:cubicBezTo>
                      <a:pt x="543016" y="2766594"/>
                      <a:pt x="561089" y="2784667"/>
                      <a:pt x="583384" y="2784667"/>
                    </a:cubicBezTo>
                    <a:cubicBezTo>
                      <a:pt x="605679" y="2784667"/>
                      <a:pt x="623752" y="2766594"/>
                      <a:pt x="623752" y="2744299"/>
                    </a:cubicBezTo>
                    <a:cubicBezTo>
                      <a:pt x="623752" y="2722004"/>
                      <a:pt x="605679" y="2703931"/>
                      <a:pt x="583384" y="2703931"/>
                    </a:cubicBezTo>
                    <a:close/>
                    <a:moveTo>
                      <a:pt x="498947" y="2703931"/>
                    </a:moveTo>
                    <a:cubicBezTo>
                      <a:pt x="476652" y="2703931"/>
                      <a:pt x="458579" y="2722004"/>
                      <a:pt x="458579" y="2744299"/>
                    </a:cubicBezTo>
                    <a:cubicBezTo>
                      <a:pt x="458579" y="2766594"/>
                      <a:pt x="476652" y="2784667"/>
                      <a:pt x="498947" y="2784667"/>
                    </a:cubicBezTo>
                    <a:cubicBezTo>
                      <a:pt x="521242" y="2784667"/>
                      <a:pt x="539315" y="2766594"/>
                      <a:pt x="539315" y="2744299"/>
                    </a:cubicBezTo>
                    <a:cubicBezTo>
                      <a:pt x="539315" y="2722004"/>
                      <a:pt x="521242" y="2703931"/>
                      <a:pt x="498947" y="2703931"/>
                    </a:cubicBezTo>
                    <a:close/>
                    <a:moveTo>
                      <a:pt x="414511" y="2703931"/>
                    </a:moveTo>
                    <a:cubicBezTo>
                      <a:pt x="392216" y="2703931"/>
                      <a:pt x="374143" y="2722004"/>
                      <a:pt x="374143" y="2744299"/>
                    </a:cubicBezTo>
                    <a:cubicBezTo>
                      <a:pt x="374143" y="2766594"/>
                      <a:pt x="392216" y="2784667"/>
                      <a:pt x="414511" y="2784667"/>
                    </a:cubicBezTo>
                    <a:cubicBezTo>
                      <a:pt x="436806" y="2784667"/>
                      <a:pt x="454879" y="2766594"/>
                      <a:pt x="454879" y="2744299"/>
                    </a:cubicBezTo>
                    <a:cubicBezTo>
                      <a:pt x="454879" y="2722004"/>
                      <a:pt x="436806" y="2703931"/>
                      <a:pt x="414511" y="2703931"/>
                    </a:cubicBezTo>
                    <a:close/>
                    <a:moveTo>
                      <a:pt x="330075" y="2703931"/>
                    </a:moveTo>
                    <a:cubicBezTo>
                      <a:pt x="307780" y="2703931"/>
                      <a:pt x="289707" y="2722004"/>
                      <a:pt x="289707" y="2744299"/>
                    </a:cubicBezTo>
                    <a:cubicBezTo>
                      <a:pt x="289707" y="2766594"/>
                      <a:pt x="307780" y="2784667"/>
                      <a:pt x="330075" y="2784667"/>
                    </a:cubicBezTo>
                    <a:cubicBezTo>
                      <a:pt x="352370" y="2784667"/>
                      <a:pt x="370443" y="2766594"/>
                      <a:pt x="370443" y="2744299"/>
                    </a:cubicBezTo>
                    <a:cubicBezTo>
                      <a:pt x="370443" y="2722004"/>
                      <a:pt x="352370" y="2703931"/>
                      <a:pt x="330075" y="2703931"/>
                    </a:cubicBezTo>
                    <a:close/>
                    <a:moveTo>
                      <a:pt x="245639" y="2703931"/>
                    </a:moveTo>
                    <a:cubicBezTo>
                      <a:pt x="223344" y="2703931"/>
                      <a:pt x="205271" y="2722004"/>
                      <a:pt x="205271" y="2744299"/>
                    </a:cubicBezTo>
                    <a:cubicBezTo>
                      <a:pt x="205271" y="2766594"/>
                      <a:pt x="223344" y="2784667"/>
                      <a:pt x="245639" y="2784667"/>
                    </a:cubicBezTo>
                    <a:cubicBezTo>
                      <a:pt x="267934" y="2784667"/>
                      <a:pt x="286007" y="2766594"/>
                      <a:pt x="286007" y="2744299"/>
                    </a:cubicBezTo>
                    <a:cubicBezTo>
                      <a:pt x="286007" y="2722004"/>
                      <a:pt x="267934" y="2703931"/>
                      <a:pt x="245639" y="2703931"/>
                    </a:cubicBezTo>
                    <a:close/>
                    <a:moveTo>
                      <a:pt x="161202" y="2703931"/>
                    </a:moveTo>
                    <a:cubicBezTo>
                      <a:pt x="138907" y="2703931"/>
                      <a:pt x="120834" y="2722004"/>
                      <a:pt x="120834" y="2744299"/>
                    </a:cubicBezTo>
                    <a:cubicBezTo>
                      <a:pt x="120834" y="2766594"/>
                      <a:pt x="138907" y="2784667"/>
                      <a:pt x="161202" y="2784667"/>
                    </a:cubicBezTo>
                    <a:cubicBezTo>
                      <a:pt x="183497" y="2784667"/>
                      <a:pt x="201570" y="2766594"/>
                      <a:pt x="201570" y="2744299"/>
                    </a:cubicBezTo>
                    <a:cubicBezTo>
                      <a:pt x="201570" y="2722004"/>
                      <a:pt x="183497" y="2703931"/>
                      <a:pt x="161202" y="2703931"/>
                    </a:cubicBezTo>
                    <a:close/>
                    <a:moveTo>
                      <a:pt x="76766" y="2703931"/>
                    </a:moveTo>
                    <a:cubicBezTo>
                      <a:pt x="54471" y="2703931"/>
                      <a:pt x="36398" y="2722004"/>
                      <a:pt x="36398" y="2744299"/>
                    </a:cubicBezTo>
                    <a:cubicBezTo>
                      <a:pt x="36398" y="2766594"/>
                      <a:pt x="54471" y="2784667"/>
                      <a:pt x="76766" y="2784667"/>
                    </a:cubicBezTo>
                    <a:cubicBezTo>
                      <a:pt x="99061" y="2784667"/>
                      <a:pt x="117134" y="2766594"/>
                      <a:pt x="117134" y="2744299"/>
                    </a:cubicBezTo>
                    <a:cubicBezTo>
                      <a:pt x="117134" y="2722004"/>
                      <a:pt x="99061" y="2703931"/>
                      <a:pt x="76766" y="2703931"/>
                    </a:cubicBezTo>
                    <a:close/>
                    <a:moveTo>
                      <a:pt x="1343312" y="2617876"/>
                    </a:moveTo>
                    <a:cubicBezTo>
                      <a:pt x="1321017" y="2617876"/>
                      <a:pt x="1302944" y="2635949"/>
                      <a:pt x="1302944" y="2658244"/>
                    </a:cubicBezTo>
                    <a:cubicBezTo>
                      <a:pt x="1302944" y="2680539"/>
                      <a:pt x="1321017" y="2698612"/>
                      <a:pt x="1343312" y="2698612"/>
                    </a:cubicBezTo>
                    <a:cubicBezTo>
                      <a:pt x="1365607" y="2698612"/>
                      <a:pt x="1383680" y="2680539"/>
                      <a:pt x="1383680" y="2658244"/>
                    </a:cubicBezTo>
                    <a:cubicBezTo>
                      <a:pt x="1383680" y="2635949"/>
                      <a:pt x="1365607" y="2617876"/>
                      <a:pt x="1343312" y="2617876"/>
                    </a:cubicBezTo>
                    <a:close/>
                    <a:moveTo>
                      <a:pt x="1258874" y="2617876"/>
                    </a:moveTo>
                    <a:cubicBezTo>
                      <a:pt x="1236579" y="2617876"/>
                      <a:pt x="1218506" y="2635949"/>
                      <a:pt x="1218506" y="2658244"/>
                    </a:cubicBezTo>
                    <a:cubicBezTo>
                      <a:pt x="1218506" y="2680539"/>
                      <a:pt x="1236579" y="2698612"/>
                      <a:pt x="1258874" y="2698612"/>
                    </a:cubicBezTo>
                    <a:cubicBezTo>
                      <a:pt x="1281169" y="2698612"/>
                      <a:pt x="1299242" y="2680539"/>
                      <a:pt x="1299242" y="2658244"/>
                    </a:cubicBezTo>
                    <a:cubicBezTo>
                      <a:pt x="1299242" y="2635949"/>
                      <a:pt x="1281169" y="2617876"/>
                      <a:pt x="1258874" y="2617876"/>
                    </a:cubicBezTo>
                    <a:close/>
                    <a:moveTo>
                      <a:pt x="1174438" y="2617876"/>
                    </a:moveTo>
                    <a:cubicBezTo>
                      <a:pt x="1152143" y="2617876"/>
                      <a:pt x="1134070" y="2635949"/>
                      <a:pt x="1134070" y="2658244"/>
                    </a:cubicBezTo>
                    <a:cubicBezTo>
                      <a:pt x="1134070" y="2680539"/>
                      <a:pt x="1152143" y="2698612"/>
                      <a:pt x="1174438" y="2698612"/>
                    </a:cubicBezTo>
                    <a:cubicBezTo>
                      <a:pt x="1196733" y="2698612"/>
                      <a:pt x="1214806" y="2680539"/>
                      <a:pt x="1214806" y="2658244"/>
                    </a:cubicBezTo>
                    <a:cubicBezTo>
                      <a:pt x="1214806" y="2635949"/>
                      <a:pt x="1196733" y="2617876"/>
                      <a:pt x="1174438" y="2617876"/>
                    </a:cubicBezTo>
                    <a:close/>
                    <a:moveTo>
                      <a:pt x="1090002" y="2617876"/>
                    </a:moveTo>
                    <a:cubicBezTo>
                      <a:pt x="1067707" y="2617876"/>
                      <a:pt x="1049634" y="2635949"/>
                      <a:pt x="1049634" y="2658244"/>
                    </a:cubicBezTo>
                    <a:cubicBezTo>
                      <a:pt x="1049634" y="2680539"/>
                      <a:pt x="1067707" y="2698612"/>
                      <a:pt x="1090002" y="2698612"/>
                    </a:cubicBezTo>
                    <a:cubicBezTo>
                      <a:pt x="1112297" y="2698612"/>
                      <a:pt x="1130370" y="2680539"/>
                      <a:pt x="1130370" y="2658244"/>
                    </a:cubicBezTo>
                    <a:cubicBezTo>
                      <a:pt x="1130370" y="2635949"/>
                      <a:pt x="1112297" y="2617876"/>
                      <a:pt x="1090002" y="2617876"/>
                    </a:cubicBezTo>
                    <a:close/>
                    <a:moveTo>
                      <a:pt x="1005565" y="2617876"/>
                    </a:moveTo>
                    <a:cubicBezTo>
                      <a:pt x="983270" y="2617876"/>
                      <a:pt x="965197" y="2635949"/>
                      <a:pt x="965197" y="2658244"/>
                    </a:cubicBezTo>
                    <a:cubicBezTo>
                      <a:pt x="965197" y="2680539"/>
                      <a:pt x="983270" y="2698612"/>
                      <a:pt x="1005565" y="2698612"/>
                    </a:cubicBezTo>
                    <a:cubicBezTo>
                      <a:pt x="1027860" y="2698612"/>
                      <a:pt x="1045933" y="2680539"/>
                      <a:pt x="1045933" y="2658244"/>
                    </a:cubicBezTo>
                    <a:cubicBezTo>
                      <a:pt x="1045933" y="2635949"/>
                      <a:pt x="1027860" y="2617876"/>
                      <a:pt x="1005565" y="2617876"/>
                    </a:cubicBezTo>
                    <a:close/>
                    <a:moveTo>
                      <a:pt x="921129" y="2617876"/>
                    </a:moveTo>
                    <a:cubicBezTo>
                      <a:pt x="898834" y="2617876"/>
                      <a:pt x="880761" y="2635949"/>
                      <a:pt x="880761" y="2658244"/>
                    </a:cubicBezTo>
                    <a:cubicBezTo>
                      <a:pt x="880761" y="2680539"/>
                      <a:pt x="898834" y="2698612"/>
                      <a:pt x="921129" y="2698612"/>
                    </a:cubicBezTo>
                    <a:cubicBezTo>
                      <a:pt x="943424" y="2698612"/>
                      <a:pt x="961497" y="2680539"/>
                      <a:pt x="961497" y="2658244"/>
                    </a:cubicBezTo>
                    <a:cubicBezTo>
                      <a:pt x="961497" y="2635949"/>
                      <a:pt x="943424" y="2617876"/>
                      <a:pt x="921129" y="2617876"/>
                    </a:cubicBezTo>
                    <a:close/>
                    <a:moveTo>
                      <a:pt x="836693" y="2617876"/>
                    </a:moveTo>
                    <a:cubicBezTo>
                      <a:pt x="814398" y="2617876"/>
                      <a:pt x="796325" y="2635949"/>
                      <a:pt x="796325" y="2658244"/>
                    </a:cubicBezTo>
                    <a:cubicBezTo>
                      <a:pt x="796325" y="2680539"/>
                      <a:pt x="814398" y="2698612"/>
                      <a:pt x="836693" y="2698612"/>
                    </a:cubicBezTo>
                    <a:cubicBezTo>
                      <a:pt x="858988" y="2698612"/>
                      <a:pt x="877061" y="2680539"/>
                      <a:pt x="877061" y="2658244"/>
                    </a:cubicBezTo>
                    <a:cubicBezTo>
                      <a:pt x="877061" y="2635949"/>
                      <a:pt x="858988" y="2617876"/>
                      <a:pt x="836693" y="2617876"/>
                    </a:cubicBezTo>
                    <a:close/>
                    <a:moveTo>
                      <a:pt x="752256" y="2617876"/>
                    </a:moveTo>
                    <a:cubicBezTo>
                      <a:pt x="729961" y="2617876"/>
                      <a:pt x="711888" y="2635949"/>
                      <a:pt x="711888" y="2658244"/>
                    </a:cubicBezTo>
                    <a:cubicBezTo>
                      <a:pt x="711888" y="2680539"/>
                      <a:pt x="729961" y="2698612"/>
                      <a:pt x="752256" y="2698612"/>
                    </a:cubicBezTo>
                    <a:cubicBezTo>
                      <a:pt x="774551" y="2698612"/>
                      <a:pt x="792624" y="2680539"/>
                      <a:pt x="792624" y="2658244"/>
                    </a:cubicBezTo>
                    <a:cubicBezTo>
                      <a:pt x="792624" y="2635949"/>
                      <a:pt x="774551" y="2617876"/>
                      <a:pt x="752256" y="2617876"/>
                    </a:cubicBezTo>
                    <a:close/>
                    <a:moveTo>
                      <a:pt x="667820" y="2617876"/>
                    </a:moveTo>
                    <a:cubicBezTo>
                      <a:pt x="645525" y="2617876"/>
                      <a:pt x="627452" y="2635949"/>
                      <a:pt x="627452" y="2658244"/>
                    </a:cubicBezTo>
                    <a:cubicBezTo>
                      <a:pt x="627452" y="2680539"/>
                      <a:pt x="645525" y="2698612"/>
                      <a:pt x="667820" y="2698612"/>
                    </a:cubicBezTo>
                    <a:cubicBezTo>
                      <a:pt x="690115" y="2698612"/>
                      <a:pt x="708188" y="2680539"/>
                      <a:pt x="708188" y="2658244"/>
                    </a:cubicBezTo>
                    <a:cubicBezTo>
                      <a:pt x="708188" y="2635949"/>
                      <a:pt x="690115" y="2617876"/>
                      <a:pt x="667820" y="2617876"/>
                    </a:cubicBezTo>
                    <a:close/>
                    <a:moveTo>
                      <a:pt x="583384" y="2617876"/>
                    </a:moveTo>
                    <a:cubicBezTo>
                      <a:pt x="561089" y="2617876"/>
                      <a:pt x="543016" y="2635949"/>
                      <a:pt x="543016" y="2658244"/>
                    </a:cubicBezTo>
                    <a:cubicBezTo>
                      <a:pt x="543016" y="2680539"/>
                      <a:pt x="561089" y="2698612"/>
                      <a:pt x="583384" y="2698612"/>
                    </a:cubicBezTo>
                    <a:cubicBezTo>
                      <a:pt x="605679" y="2698612"/>
                      <a:pt x="623752" y="2680539"/>
                      <a:pt x="623752" y="2658244"/>
                    </a:cubicBezTo>
                    <a:cubicBezTo>
                      <a:pt x="623752" y="2635949"/>
                      <a:pt x="605679" y="2617876"/>
                      <a:pt x="583384" y="2617876"/>
                    </a:cubicBezTo>
                    <a:close/>
                    <a:moveTo>
                      <a:pt x="498947" y="2617876"/>
                    </a:moveTo>
                    <a:cubicBezTo>
                      <a:pt x="476652" y="2617876"/>
                      <a:pt x="458579" y="2635949"/>
                      <a:pt x="458579" y="2658244"/>
                    </a:cubicBezTo>
                    <a:cubicBezTo>
                      <a:pt x="458579" y="2680539"/>
                      <a:pt x="476652" y="2698612"/>
                      <a:pt x="498947" y="2698612"/>
                    </a:cubicBezTo>
                    <a:cubicBezTo>
                      <a:pt x="521242" y="2698612"/>
                      <a:pt x="539315" y="2680539"/>
                      <a:pt x="539315" y="2658244"/>
                    </a:cubicBezTo>
                    <a:cubicBezTo>
                      <a:pt x="539315" y="2635949"/>
                      <a:pt x="521242" y="2617876"/>
                      <a:pt x="498947" y="2617876"/>
                    </a:cubicBezTo>
                    <a:close/>
                    <a:moveTo>
                      <a:pt x="414511" y="2617876"/>
                    </a:moveTo>
                    <a:cubicBezTo>
                      <a:pt x="392216" y="2617876"/>
                      <a:pt x="374143" y="2635949"/>
                      <a:pt x="374143" y="2658244"/>
                    </a:cubicBezTo>
                    <a:cubicBezTo>
                      <a:pt x="374143" y="2680539"/>
                      <a:pt x="392216" y="2698612"/>
                      <a:pt x="414511" y="2698612"/>
                    </a:cubicBezTo>
                    <a:cubicBezTo>
                      <a:pt x="436806" y="2698612"/>
                      <a:pt x="454879" y="2680539"/>
                      <a:pt x="454879" y="2658244"/>
                    </a:cubicBezTo>
                    <a:cubicBezTo>
                      <a:pt x="454879" y="2635949"/>
                      <a:pt x="436806" y="2617876"/>
                      <a:pt x="414511" y="2617876"/>
                    </a:cubicBezTo>
                    <a:close/>
                    <a:moveTo>
                      <a:pt x="330075" y="2617876"/>
                    </a:moveTo>
                    <a:cubicBezTo>
                      <a:pt x="307780" y="2617876"/>
                      <a:pt x="289707" y="2635949"/>
                      <a:pt x="289707" y="2658244"/>
                    </a:cubicBezTo>
                    <a:cubicBezTo>
                      <a:pt x="289707" y="2680539"/>
                      <a:pt x="307780" y="2698612"/>
                      <a:pt x="330075" y="2698612"/>
                    </a:cubicBezTo>
                    <a:cubicBezTo>
                      <a:pt x="352370" y="2698612"/>
                      <a:pt x="370443" y="2680539"/>
                      <a:pt x="370443" y="2658244"/>
                    </a:cubicBezTo>
                    <a:cubicBezTo>
                      <a:pt x="370443" y="2635949"/>
                      <a:pt x="352370" y="2617876"/>
                      <a:pt x="330075" y="2617876"/>
                    </a:cubicBezTo>
                    <a:close/>
                    <a:moveTo>
                      <a:pt x="245639" y="2617876"/>
                    </a:moveTo>
                    <a:cubicBezTo>
                      <a:pt x="223344" y="2617876"/>
                      <a:pt x="205271" y="2635949"/>
                      <a:pt x="205271" y="2658244"/>
                    </a:cubicBezTo>
                    <a:cubicBezTo>
                      <a:pt x="205271" y="2680539"/>
                      <a:pt x="223344" y="2698612"/>
                      <a:pt x="245639" y="2698612"/>
                    </a:cubicBezTo>
                    <a:cubicBezTo>
                      <a:pt x="267934" y="2698612"/>
                      <a:pt x="286007" y="2680539"/>
                      <a:pt x="286007" y="2658244"/>
                    </a:cubicBezTo>
                    <a:cubicBezTo>
                      <a:pt x="286007" y="2635949"/>
                      <a:pt x="267934" y="2617876"/>
                      <a:pt x="245639" y="2617876"/>
                    </a:cubicBezTo>
                    <a:close/>
                    <a:moveTo>
                      <a:pt x="161202" y="2617876"/>
                    </a:moveTo>
                    <a:cubicBezTo>
                      <a:pt x="138907" y="2617876"/>
                      <a:pt x="120834" y="2635949"/>
                      <a:pt x="120834" y="2658244"/>
                    </a:cubicBezTo>
                    <a:cubicBezTo>
                      <a:pt x="120834" y="2680539"/>
                      <a:pt x="138907" y="2698612"/>
                      <a:pt x="161202" y="2698612"/>
                    </a:cubicBezTo>
                    <a:cubicBezTo>
                      <a:pt x="183497" y="2698612"/>
                      <a:pt x="201570" y="2680539"/>
                      <a:pt x="201570" y="2658244"/>
                    </a:cubicBezTo>
                    <a:cubicBezTo>
                      <a:pt x="201570" y="2635949"/>
                      <a:pt x="183497" y="2617876"/>
                      <a:pt x="161202" y="2617876"/>
                    </a:cubicBezTo>
                    <a:close/>
                    <a:moveTo>
                      <a:pt x="76766" y="2617876"/>
                    </a:moveTo>
                    <a:cubicBezTo>
                      <a:pt x="54471" y="2617876"/>
                      <a:pt x="36398" y="2635949"/>
                      <a:pt x="36398" y="2658244"/>
                    </a:cubicBezTo>
                    <a:cubicBezTo>
                      <a:pt x="36398" y="2680539"/>
                      <a:pt x="54471" y="2698612"/>
                      <a:pt x="76766" y="2698612"/>
                    </a:cubicBezTo>
                    <a:cubicBezTo>
                      <a:pt x="99061" y="2698612"/>
                      <a:pt x="117134" y="2680539"/>
                      <a:pt x="117134" y="2658244"/>
                    </a:cubicBezTo>
                    <a:cubicBezTo>
                      <a:pt x="117134" y="2635949"/>
                      <a:pt x="99061" y="2617876"/>
                      <a:pt x="76766" y="2617876"/>
                    </a:cubicBezTo>
                    <a:close/>
                    <a:moveTo>
                      <a:pt x="1343312" y="2531827"/>
                    </a:moveTo>
                    <a:cubicBezTo>
                      <a:pt x="1321017" y="2531827"/>
                      <a:pt x="1302944" y="2549900"/>
                      <a:pt x="1302944" y="2572195"/>
                    </a:cubicBezTo>
                    <a:cubicBezTo>
                      <a:pt x="1302944" y="2594490"/>
                      <a:pt x="1321017" y="2612563"/>
                      <a:pt x="1343312" y="2612563"/>
                    </a:cubicBezTo>
                    <a:cubicBezTo>
                      <a:pt x="1365607" y="2612563"/>
                      <a:pt x="1383680" y="2594490"/>
                      <a:pt x="1383680" y="2572195"/>
                    </a:cubicBezTo>
                    <a:cubicBezTo>
                      <a:pt x="1383680" y="2549900"/>
                      <a:pt x="1365607" y="2531827"/>
                      <a:pt x="1343312" y="2531827"/>
                    </a:cubicBezTo>
                    <a:close/>
                    <a:moveTo>
                      <a:pt x="1258874" y="2531827"/>
                    </a:moveTo>
                    <a:cubicBezTo>
                      <a:pt x="1236579" y="2531827"/>
                      <a:pt x="1218506" y="2549900"/>
                      <a:pt x="1218506" y="2572195"/>
                    </a:cubicBezTo>
                    <a:cubicBezTo>
                      <a:pt x="1218506" y="2594490"/>
                      <a:pt x="1236579" y="2612563"/>
                      <a:pt x="1258874" y="2612563"/>
                    </a:cubicBezTo>
                    <a:cubicBezTo>
                      <a:pt x="1281169" y="2612563"/>
                      <a:pt x="1299242" y="2594490"/>
                      <a:pt x="1299242" y="2572195"/>
                    </a:cubicBezTo>
                    <a:cubicBezTo>
                      <a:pt x="1299242" y="2549900"/>
                      <a:pt x="1281169" y="2531827"/>
                      <a:pt x="1258874" y="2531827"/>
                    </a:cubicBezTo>
                    <a:close/>
                    <a:moveTo>
                      <a:pt x="1174438" y="2531827"/>
                    </a:moveTo>
                    <a:cubicBezTo>
                      <a:pt x="1152143" y="2531827"/>
                      <a:pt x="1134070" y="2549900"/>
                      <a:pt x="1134070" y="2572195"/>
                    </a:cubicBezTo>
                    <a:cubicBezTo>
                      <a:pt x="1134070" y="2594490"/>
                      <a:pt x="1152143" y="2612563"/>
                      <a:pt x="1174438" y="2612563"/>
                    </a:cubicBezTo>
                    <a:cubicBezTo>
                      <a:pt x="1196733" y="2612563"/>
                      <a:pt x="1214806" y="2594490"/>
                      <a:pt x="1214806" y="2572195"/>
                    </a:cubicBezTo>
                    <a:cubicBezTo>
                      <a:pt x="1214806" y="2549900"/>
                      <a:pt x="1196733" y="2531827"/>
                      <a:pt x="1174438" y="2531827"/>
                    </a:cubicBezTo>
                    <a:close/>
                    <a:moveTo>
                      <a:pt x="1090002" y="2531827"/>
                    </a:moveTo>
                    <a:cubicBezTo>
                      <a:pt x="1067707" y="2531827"/>
                      <a:pt x="1049634" y="2549900"/>
                      <a:pt x="1049634" y="2572195"/>
                    </a:cubicBezTo>
                    <a:cubicBezTo>
                      <a:pt x="1049634" y="2594490"/>
                      <a:pt x="1067707" y="2612563"/>
                      <a:pt x="1090002" y="2612563"/>
                    </a:cubicBezTo>
                    <a:cubicBezTo>
                      <a:pt x="1112297" y="2612563"/>
                      <a:pt x="1130370" y="2594490"/>
                      <a:pt x="1130370" y="2572195"/>
                    </a:cubicBezTo>
                    <a:cubicBezTo>
                      <a:pt x="1130370" y="2549900"/>
                      <a:pt x="1112297" y="2531827"/>
                      <a:pt x="1090002" y="2531827"/>
                    </a:cubicBezTo>
                    <a:close/>
                    <a:moveTo>
                      <a:pt x="1005565" y="2531827"/>
                    </a:moveTo>
                    <a:cubicBezTo>
                      <a:pt x="983270" y="2531827"/>
                      <a:pt x="965197" y="2549900"/>
                      <a:pt x="965197" y="2572195"/>
                    </a:cubicBezTo>
                    <a:cubicBezTo>
                      <a:pt x="965197" y="2594490"/>
                      <a:pt x="983270" y="2612563"/>
                      <a:pt x="1005565" y="2612563"/>
                    </a:cubicBezTo>
                    <a:cubicBezTo>
                      <a:pt x="1027860" y="2612563"/>
                      <a:pt x="1045933" y="2594490"/>
                      <a:pt x="1045933" y="2572195"/>
                    </a:cubicBezTo>
                    <a:cubicBezTo>
                      <a:pt x="1045933" y="2549900"/>
                      <a:pt x="1027860" y="2531827"/>
                      <a:pt x="1005565" y="2531827"/>
                    </a:cubicBezTo>
                    <a:close/>
                    <a:moveTo>
                      <a:pt x="921129" y="2531827"/>
                    </a:moveTo>
                    <a:cubicBezTo>
                      <a:pt x="898834" y="2531827"/>
                      <a:pt x="880761" y="2549900"/>
                      <a:pt x="880761" y="2572195"/>
                    </a:cubicBezTo>
                    <a:cubicBezTo>
                      <a:pt x="880761" y="2594490"/>
                      <a:pt x="898834" y="2612563"/>
                      <a:pt x="921129" y="2612563"/>
                    </a:cubicBezTo>
                    <a:cubicBezTo>
                      <a:pt x="943424" y="2612563"/>
                      <a:pt x="961497" y="2594490"/>
                      <a:pt x="961497" y="2572195"/>
                    </a:cubicBezTo>
                    <a:cubicBezTo>
                      <a:pt x="961497" y="2549900"/>
                      <a:pt x="943424" y="2531827"/>
                      <a:pt x="921129" y="2531827"/>
                    </a:cubicBezTo>
                    <a:close/>
                    <a:moveTo>
                      <a:pt x="836693" y="2531827"/>
                    </a:moveTo>
                    <a:cubicBezTo>
                      <a:pt x="814398" y="2531827"/>
                      <a:pt x="796325" y="2549900"/>
                      <a:pt x="796325" y="2572195"/>
                    </a:cubicBezTo>
                    <a:cubicBezTo>
                      <a:pt x="796325" y="2594490"/>
                      <a:pt x="814398" y="2612563"/>
                      <a:pt x="836693" y="2612563"/>
                    </a:cubicBezTo>
                    <a:cubicBezTo>
                      <a:pt x="858988" y="2612563"/>
                      <a:pt x="877061" y="2594490"/>
                      <a:pt x="877061" y="2572195"/>
                    </a:cubicBezTo>
                    <a:cubicBezTo>
                      <a:pt x="877061" y="2549900"/>
                      <a:pt x="858988" y="2531827"/>
                      <a:pt x="836693" y="2531827"/>
                    </a:cubicBezTo>
                    <a:close/>
                    <a:moveTo>
                      <a:pt x="752256" y="2531827"/>
                    </a:moveTo>
                    <a:cubicBezTo>
                      <a:pt x="729961" y="2531827"/>
                      <a:pt x="711888" y="2549900"/>
                      <a:pt x="711888" y="2572195"/>
                    </a:cubicBezTo>
                    <a:cubicBezTo>
                      <a:pt x="711888" y="2594490"/>
                      <a:pt x="729961" y="2612563"/>
                      <a:pt x="752256" y="2612563"/>
                    </a:cubicBezTo>
                    <a:cubicBezTo>
                      <a:pt x="774551" y="2612563"/>
                      <a:pt x="792624" y="2594490"/>
                      <a:pt x="792624" y="2572195"/>
                    </a:cubicBezTo>
                    <a:cubicBezTo>
                      <a:pt x="792624" y="2549900"/>
                      <a:pt x="774551" y="2531827"/>
                      <a:pt x="752256" y="2531827"/>
                    </a:cubicBezTo>
                    <a:close/>
                    <a:moveTo>
                      <a:pt x="667820" y="2531827"/>
                    </a:moveTo>
                    <a:cubicBezTo>
                      <a:pt x="645525" y="2531827"/>
                      <a:pt x="627452" y="2549900"/>
                      <a:pt x="627452" y="2572195"/>
                    </a:cubicBezTo>
                    <a:cubicBezTo>
                      <a:pt x="627452" y="2594490"/>
                      <a:pt x="645525" y="2612563"/>
                      <a:pt x="667820" y="2612563"/>
                    </a:cubicBezTo>
                    <a:cubicBezTo>
                      <a:pt x="690115" y="2612563"/>
                      <a:pt x="708188" y="2594490"/>
                      <a:pt x="708188" y="2572195"/>
                    </a:cubicBezTo>
                    <a:cubicBezTo>
                      <a:pt x="708188" y="2549900"/>
                      <a:pt x="690115" y="2531827"/>
                      <a:pt x="667820" y="2531827"/>
                    </a:cubicBezTo>
                    <a:close/>
                    <a:moveTo>
                      <a:pt x="583384" y="2531827"/>
                    </a:moveTo>
                    <a:cubicBezTo>
                      <a:pt x="561089" y="2531827"/>
                      <a:pt x="543016" y="2549900"/>
                      <a:pt x="543016" y="2572195"/>
                    </a:cubicBezTo>
                    <a:cubicBezTo>
                      <a:pt x="543016" y="2594490"/>
                      <a:pt x="561089" y="2612563"/>
                      <a:pt x="583384" y="2612563"/>
                    </a:cubicBezTo>
                    <a:cubicBezTo>
                      <a:pt x="605679" y="2612563"/>
                      <a:pt x="623752" y="2594490"/>
                      <a:pt x="623752" y="2572195"/>
                    </a:cubicBezTo>
                    <a:cubicBezTo>
                      <a:pt x="623752" y="2549900"/>
                      <a:pt x="605679" y="2531827"/>
                      <a:pt x="583384" y="2531827"/>
                    </a:cubicBezTo>
                    <a:close/>
                    <a:moveTo>
                      <a:pt x="498947" y="2531827"/>
                    </a:moveTo>
                    <a:cubicBezTo>
                      <a:pt x="476652" y="2531827"/>
                      <a:pt x="458579" y="2549900"/>
                      <a:pt x="458579" y="2572195"/>
                    </a:cubicBezTo>
                    <a:cubicBezTo>
                      <a:pt x="458579" y="2594490"/>
                      <a:pt x="476652" y="2612563"/>
                      <a:pt x="498947" y="2612563"/>
                    </a:cubicBezTo>
                    <a:cubicBezTo>
                      <a:pt x="521242" y="2612563"/>
                      <a:pt x="539315" y="2594490"/>
                      <a:pt x="539315" y="2572195"/>
                    </a:cubicBezTo>
                    <a:cubicBezTo>
                      <a:pt x="539315" y="2549900"/>
                      <a:pt x="521242" y="2531827"/>
                      <a:pt x="498947" y="2531827"/>
                    </a:cubicBezTo>
                    <a:close/>
                    <a:moveTo>
                      <a:pt x="414511" y="2531827"/>
                    </a:moveTo>
                    <a:cubicBezTo>
                      <a:pt x="392216" y="2531827"/>
                      <a:pt x="374143" y="2549900"/>
                      <a:pt x="374143" y="2572195"/>
                    </a:cubicBezTo>
                    <a:cubicBezTo>
                      <a:pt x="374143" y="2594490"/>
                      <a:pt x="392216" y="2612563"/>
                      <a:pt x="414511" y="2612563"/>
                    </a:cubicBezTo>
                    <a:cubicBezTo>
                      <a:pt x="436806" y="2612563"/>
                      <a:pt x="454879" y="2594490"/>
                      <a:pt x="454879" y="2572195"/>
                    </a:cubicBezTo>
                    <a:cubicBezTo>
                      <a:pt x="454879" y="2549900"/>
                      <a:pt x="436806" y="2531827"/>
                      <a:pt x="414511" y="2531827"/>
                    </a:cubicBezTo>
                    <a:close/>
                    <a:moveTo>
                      <a:pt x="330075" y="2531827"/>
                    </a:moveTo>
                    <a:cubicBezTo>
                      <a:pt x="307780" y="2531827"/>
                      <a:pt x="289707" y="2549900"/>
                      <a:pt x="289707" y="2572195"/>
                    </a:cubicBezTo>
                    <a:cubicBezTo>
                      <a:pt x="289707" y="2594490"/>
                      <a:pt x="307780" y="2612563"/>
                      <a:pt x="330075" y="2612563"/>
                    </a:cubicBezTo>
                    <a:cubicBezTo>
                      <a:pt x="352370" y="2612563"/>
                      <a:pt x="370443" y="2594490"/>
                      <a:pt x="370443" y="2572195"/>
                    </a:cubicBezTo>
                    <a:cubicBezTo>
                      <a:pt x="370443" y="2549900"/>
                      <a:pt x="352370" y="2531827"/>
                      <a:pt x="330075" y="2531827"/>
                    </a:cubicBezTo>
                    <a:close/>
                    <a:moveTo>
                      <a:pt x="245639" y="2531827"/>
                    </a:moveTo>
                    <a:cubicBezTo>
                      <a:pt x="223344" y="2531827"/>
                      <a:pt x="205271" y="2549900"/>
                      <a:pt x="205271" y="2572195"/>
                    </a:cubicBezTo>
                    <a:cubicBezTo>
                      <a:pt x="205271" y="2594490"/>
                      <a:pt x="223344" y="2612563"/>
                      <a:pt x="245639" y="2612563"/>
                    </a:cubicBezTo>
                    <a:cubicBezTo>
                      <a:pt x="267934" y="2612563"/>
                      <a:pt x="286007" y="2594490"/>
                      <a:pt x="286007" y="2572195"/>
                    </a:cubicBezTo>
                    <a:cubicBezTo>
                      <a:pt x="286007" y="2549900"/>
                      <a:pt x="267934" y="2531827"/>
                      <a:pt x="245639" y="2531827"/>
                    </a:cubicBezTo>
                    <a:close/>
                    <a:moveTo>
                      <a:pt x="161202" y="2531827"/>
                    </a:moveTo>
                    <a:cubicBezTo>
                      <a:pt x="138907" y="2531827"/>
                      <a:pt x="120834" y="2549900"/>
                      <a:pt x="120834" y="2572195"/>
                    </a:cubicBezTo>
                    <a:cubicBezTo>
                      <a:pt x="120834" y="2594490"/>
                      <a:pt x="138907" y="2612563"/>
                      <a:pt x="161202" y="2612563"/>
                    </a:cubicBezTo>
                    <a:cubicBezTo>
                      <a:pt x="183497" y="2612563"/>
                      <a:pt x="201570" y="2594490"/>
                      <a:pt x="201570" y="2572195"/>
                    </a:cubicBezTo>
                    <a:cubicBezTo>
                      <a:pt x="201570" y="2549900"/>
                      <a:pt x="183497" y="2531827"/>
                      <a:pt x="161202" y="2531827"/>
                    </a:cubicBezTo>
                    <a:close/>
                    <a:moveTo>
                      <a:pt x="76766" y="2531827"/>
                    </a:moveTo>
                    <a:cubicBezTo>
                      <a:pt x="54471" y="2531827"/>
                      <a:pt x="36398" y="2549900"/>
                      <a:pt x="36398" y="2572195"/>
                    </a:cubicBezTo>
                    <a:cubicBezTo>
                      <a:pt x="36398" y="2594490"/>
                      <a:pt x="54471" y="2612563"/>
                      <a:pt x="76766" y="2612563"/>
                    </a:cubicBezTo>
                    <a:cubicBezTo>
                      <a:pt x="99061" y="2612563"/>
                      <a:pt x="117134" y="2594490"/>
                      <a:pt x="117134" y="2572195"/>
                    </a:cubicBezTo>
                    <a:cubicBezTo>
                      <a:pt x="117134" y="2549900"/>
                      <a:pt x="99061" y="2531827"/>
                      <a:pt x="76766" y="2531827"/>
                    </a:cubicBezTo>
                    <a:close/>
                    <a:moveTo>
                      <a:pt x="1343312" y="2445777"/>
                    </a:moveTo>
                    <a:cubicBezTo>
                      <a:pt x="1321017" y="2445777"/>
                      <a:pt x="1302944" y="2463850"/>
                      <a:pt x="1302944" y="2486145"/>
                    </a:cubicBezTo>
                    <a:cubicBezTo>
                      <a:pt x="1302944" y="2508440"/>
                      <a:pt x="1321017" y="2526513"/>
                      <a:pt x="1343312" y="2526513"/>
                    </a:cubicBezTo>
                    <a:cubicBezTo>
                      <a:pt x="1365607" y="2526513"/>
                      <a:pt x="1383680" y="2508440"/>
                      <a:pt x="1383680" y="2486145"/>
                    </a:cubicBezTo>
                    <a:cubicBezTo>
                      <a:pt x="1383680" y="2463850"/>
                      <a:pt x="1365607" y="2445777"/>
                      <a:pt x="1343312" y="2445777"/>
                    </a:cubicBezTo>
                    <a:close/>
                    <a:moveTo>
                      <a:pt x="1258874" y="2445777"/>
                    </a:moveTo>
                    <a:cubicBezTo>
                      <a:pt x="1236579" y="2445777"/>
                      <a:pt x="1218506" y="2463850"/>
                      <a:pt x="1218506" y="2486145"/>
                    </a:cubicBezTo>
                    <a:cubicBezTo>
                      <a:pt x="1218506" y="2508440"/>
                      <a:pt x="1236579" y="2526513"/>
                      <a:pt x="1258874" y="2526513"/>
                    </a:cubicBezTo>
                    <a:cubicBezTo>
                      <a:pt x="1281169" y="2526513"/>
                      <a:pt x="1299242" y="2508440"/>
                      <a:pt x="1299242" y="2486145"/>
                    </a:cubicBezTo>
                    <a:cubicBezTo>
                      <a:pt x="1299242" y="2463850"/>
                      <a:pt x="1281169" y="2445777"/>
                      <a:pt x="1258874" y="2445777"/>
                    </a:cubicBezTo>
                    <a:close/>
                    <a:moveTo>
                      <a:pt x="1174438" y="2445777"/>
                    </a:moveTo>
                    <a:cubicBezTo>
                      <a:pt x="1152143" y="2445777"/>
                      <a:pt x="1134070" y="2463850"/>
                      <a:pt x="1134070" y="2486145"/>
                    </a:cubicBezTo>
                    <a:cubicBezTo>
                      <a:pt x="1134070" y="2508440"/>
                      <a:pt x="1152143" y="2526513"/>
                      <a:pt x="1174438" y="2526513"/>
                    </a:cubicBezTo>
                    <a:cubicBezTo>
                      <a:pt x="1196733" y="2526513"/>
                      <a:pt x="1214806" y="2508440"/>
                      <a:pt x="1214806" y="2486145"/>
                    </a:cubicBezTo>
                    <a:cubicBezTo>
                      <a:pt x="1214806" y="2463850"/>
                      <a:pt x="1196733" y="2445777"/>
                      <a:pt x="1174438" y="2445777"/>
                    </a:cubicBezTo>
                    <a:close/>
                    <a:moveTo>
                      <a:pt x="1090002" y="2445777"/>
                    </a:moveTo>
                    <a:cubicBezTo>
                      <a:pt x="1067707" y="2445777"/>
                      <a:pt x="1049634" y="2463850"/>
                      <a:pt x="1049634" y="2486145"/>
                    </a:cubicBezTo>
                    <a:cubicBezTo>
                      <a:pt x="1049634" y="2508440"/>
                      <a:pt x="1067707" y="2526513"/>
                      <a:pt x="1090002" y="2526513"/>
                    </a:cubicBezTo>
                    <a:cubicBezTo>
                      <a:pt x="1112297" y="2526513"/>
                      <a:pt x="1130370" y="2508440"/>
                      <a:pt x="1130370" y="2486145"/>
                    </a:cubicBezTo>
                    <a:cubicBezTo>
                      <a:pt x="1130370" y="2463850"/>
                      <a:pt x="1112297" y="2445777"/>
                      <a:pt x="1090002" y="2445777"/>
                    </a:cubicBezTo>
                    <a:close/>
                    <a:moveTo>
                      <a:pt x="1005565" y="2445777"/>
                    </a:moveTo>
                    <a:cubicBezTo>
                      <a:pt x="983270" y="2445777"/>
                      <a:pt x="965197" y="2463850"/>
                      <a:pt x="965197" y="2486145"/>
                    </a:cubicBezTo>
                    <a:cubicBezTo>
                      <a:pt x="965197" y="2508440"/>
                      <a:pt x="983270" y="2526513"/>
                      <a:pt x="1005565" y="2526513"/>
                    </a:cubicBezTo>
                    <a:cubicBezTo>
                      <a:pt x="1027860" y="2526513"/>
                      <a:pt x="1045933" y="2508440"/>
                      <a:pt x="1045933" y="2486145"/>
                    </a:cubicBezTo>
                    <a:cubicBezTo>
                      <a:pt x="1045933" y="2463850"/>
                      <a:pt x="1027860" y="2445777"/>
                      <a:pt x="1005565" y="2445777"/>
                    </a:cubicBezTo>
                    <a:close/>
                    <a:moveTo>
                      <a:pt x="921129" y="2445777"/>
                    </a:moveTo>
                    <a:cubicBezTo>
                      <a:pt x="898834" y="2445777"/>
                      <a:pt x="880761" y="2463850"/>
                      <a:pt x="880761" y="2486145"/>
                    </a:cubicBezTo>
                    <a:cubicBezTo>
                      <a:pt x="880761" y="2508440"/>
                      <a:pt x="898834" y="2526513"/>
                      <a:pt x="921129" y="2526513"/>
                    </a:cubicBezTo>
                    <a:cubicBezTo>
                      <a:pt x="943424" y="2526513"/>
                      <a:pt x="961497" y="2508440"/>
                      <a:pt x="961497" y="2486145"/>
                    </a:cubicBezTo>
                    <a:cubicBezTo>
                      <a:pt x="961497" y="2463850"/>
                      <a:pt x="943424" y="2445777"/>
                      <a:pt x="921129" y="2445777"/>
                    </a:cubicBezTo>
                    <a:close/>
                    <a:moveTo>
                      <a:pt x="836693" y="2445777"/>
                    </a:moveTo>
                    <a:cubicBezTo>
                      <a:pt x="814398" y="2445777"/>
                      <a:pt x="796325" y="2463850"/>
                      <a:pt x="796325" y="2486145"/>
                    </a:cubicBezTo>
                    <a:cubicBezTo>
                      <a:pt x="796325" y="2508440"/>
                      <a:pt x="814398" y="2526513"/>
                      <a:pt x="836693" y="2526513"/>
                    </a:cubicBezTo>
                    <a:cubicBezTo>
                      <a:pt x="858988" y="2526513"/>
                      <a:pt x="877061" y="2508440"/>
                      <a:pt x="877061" y="2486145"/>
                    </a:cubicBezTo>
                    <a:cubicBezTo>
                      <a:pt x="877061" y="2463850"/>
                      <a:pt x="858988" y="2445777"/>
                      <a:pt x="836693" y="2445777"/>
                    </a:cubicBezTo>
                    <a:close/>
                    <a:moveTo>
                      <a:pt x="752256" y="2445777"/>
                    </a:moveTo>
                    <a:cubicBezTo>
                      <a:pt x="729961" y="2445777"/>
                      <a:pt x="711888" y="2463850"/>
                      <a:pt x="711888" y="2486145"/>
                    </a:cubicBezTo>
                    <a:cubicBezTo>
                      <a:pt x="711888" y="2508440"/>
                      <a:pt x="729961" y="2526513"/>
                      <a:pt x="752256" y="2526513"/>
                    </a:cubicBezTo>
                    <a:cubicBezTo>
                      <a:pt x="774551" y="2526513"/>
                      <a:pt x="792624" y="2508440"/>
                      <a:pt x="792624" y="2486145"/>
                    </a:cubicBezTo>
                    <a:cubicBezTo>
                      <a:pt x="792624" y="2463850"/>
                      <a:pt x="774551" y="2445777"/>
                      <a:pt x="752256" y="2445777"/>
                    </a:cubicBezTo>
                    <a:close/>
                    <a:moveTo>
                      <a:pt x="667820" y="2445777"/>
                    </a:moveTo>
                    <a:cubicBezTo>
                      <a:pt x="645525" y="2445777"/>
                      <a:pt x="627452" y="2463850"/>
                      <a:pt x="627452" y="2486145"/>
                    </a:cubicBezTo>
                    <a:cubicBezTo>
                      <a:pt x="627452" y="2508440"/>
                      <a:pt x="645525" y="2526513"/>
                      <a:pt x="667820" y="2526513"/>
                    </a:cubicBezTo>
                    <a:cubicBezTo>
                      <a:pt x="690115" y="2526513"/>
                      <a:pt x="708188" y="2508440"/>
                      <a:pt x="708188" y="2486145"/>
                    </a:cubicBezTo>
                    <a:cubicBezTo>
                      <a:pt x="708188" y="2463850"/>
                      <a:pt x="690115" y="2445777"/>
                      <a:pt x="667820" y="2445777"/>
                    </a:cubicBezTo>
                    <a:close/>
                    <a:moveTo>
                      <a:pt x="583384" y="2445777"/>
                    </a:moveTo>
                    <a:cubicBezTo>
                      <a:pt x="561089" y="2445777"/>
                      <a:pt x="543016" y="2463850"/>
                      <a:pt x="543016" y="2486145"/>
                    </a:cubicBezTo>
                    <a:cubicBezTo>
                      <a:pt x="543016" y="2508440"/>
                      <a:pt x="561089" y="2526513"/>
                      <a:pt x="583384" y="2526513"/>
                    </a:cubicBezTo>
                    <a:cubicBezTo>
                      <a:pt x="605679" y="2526513"/>
                      <a:pt x="623752" y="2508440"/>
                      <a:pt x="623752" y="2486145"/>
                    </a:cubicBezTo>
                    <a:cubicBezTo>
                      <a:pt x="623752" y="2463850"/>
                      <a:pt x="605679" y="2445777"/>
                      <a:pt x="583384" y="2445777"/>
                    </a:cubicBezTo>
                    <a:close/>
                    <a:moveTo>
                      <a:pt x="498947" y="2445777"/>
                    </a:moveTo>
                    <a:cubicBezTo>
                      <a:pt x="476652" y="2445777"/>
                      <a:pt x="458579" y="2463850"/>
                      <a:pt x="458579" y="2486145"/>
                    </a:cubicBezTo>
                    <a:cubicBezTo>
                      <a:pt x="458579" y="2508440"/>
                      <a:pt x="476652" y="2526513"/>
                      <a:pt x="498947" y="2526513"/>
                    </a:cubicBezTo>
                    <a:cubicBezTo>
                      <a:pt x="521242" y="2526513"/>
                      <a:pt x="539315" y="2508440"/>
                      <a:pt x="539315" y="2486145"/>
                    </a:cubicBezTo>
                    <a:cubicBezTo>
                      <a:pt x="539315" y="2463850"/>
                      <a:pt x="521242" y="2445777"/>
                      <a:pt x="498947" y="2445777"/>
                    </a:cubicBezTo>
                    <a:close/>
                    <a:moveTo>
                      <a:pt x="414511" y="2445777"/>
                    </a:moveTo>
                    <a:cubicBezTo>
                      <a:pt x="392216" y="2445777"/>
                      <a:pt x="374143" y="2463850"/>
                      <a:pt x="374143" y="2486145"/>
                    </a:cubicBezTo>
                    <a:cubicBezTo>
                      <a:pt x="374143" y="2508440"/>
                      <a:pt x="392216" y="2526513"/>
                      <a:pt x="414511" y="2526513"/>
                    </a:cubicBezTo>
                    <a:cubicBezTo>
                      <a:pt x="436806" y="2526513"/>
                      <a:pt x="454879" y="2508440"/>
                      <a:pt x="454879" y="2486145"/>
                    </a:cubicBezTo>
                    <a:cubicBezTo>
                      <a:pt x="454879" y="2463850"/>
                      <a:pt x="436806" y="2445777"/>
                      <a:pt x="414511" y="2445777"/>
                    </a:cubicBezTo>
                    <a:close/>
                    <a:moveTo>
                      <a:pt x="330075" y="2445777"/>
                    </a:moveTo>
                    <a:cubicBezTo>
                      <a:pt x="307780" y="2445777"/>
                      <a:pt x="289707" y="2463850"/>
                      <a:pt x="289707" y="2486145"/>
                    </a:cubicBezTo>
                    <a:cubicBezTo>
                      <a:pt x="289707" y="2508440"/>
                      <a:pt x="307780" y="2526513"/>
                      <a:pt x="330075" y="2526513"/>
                    </a:cubicBezTo>
                    <a:cubicBezTo>
                      <a:pt x="352370" y="2526513"/>
                      <a:pt x="370443" y="2508440"/>
                      <a:pt x="370443" y="2486145"/>
                    </a:cubicBezTo>
                    <a:cubicBezTo>
                      <a:pt x="370443" y="2463850"/>
                      <a:pt x="352370" y="2445777"/>
                      <a:pt x="330075" y="2445777"/>
                    </a:cubicBezTo>
                    <a:close/>
                    <a:moveTo>
                      <a:pt x="245639" y="2445777"/>
                    </a:moveTo>
                    <a:cubicBezTo>
                      <a:pt x="223344" y="2445777"/>
                      <a:pt x="205271" y="2463850"/>
                      <a:pt x="205271" y="2486145"/>
                    </a:cubicBezTo>
                    <a:cubicBezTo>
                      <a:pt x="205271" y="2508440"/>
                      <a:pt x="223344" y="2526513"/>
                      <a:pt x="245639" y="2526513"/>
                    </a:cubicBezTo>
                    <a:cubicBezTo>
                      <a:pt x="267934" y="2526513"/>
                      <a:pt x="286007" y="2508440"/>
                      <a:pt x="286007" y="2486145"/>
                    </a:cubicBezTo>
                    <a:cubicBezTo>
                      <a:pt x="286007" y="2463850"/>
                      <a:pt x="267934" y="2445777"/>
                      <a:pt x="245639" y="2445777"/>
                    </a:cubicBezTo>
                    <a:close/>
                    <a:moveTo>
                      <a:pt x="161202" y="2445777"/>
                    </a:moveTo>
                    <a:cubicBezTo>
                      <a:pt x="138907" y="2445777"/>
                      <a:pt x="120834" y="2463850"/>
                      <a:pt x="120834" y="2486145"/>
                    </a:cubicBezTo>
                    <a:cubicBezTo>
                      <a:pt x="120834" y="2508440"/>
                      <a:pt x="138907" y="2526513"/>
                      <a:pt x="161202" y="2526513"/>
                    </a:cubicBezTo>
                    <a:cubicBezTo>
                      <a:pt x="183497" y="2526513"/>
                      <a:pt x="201570" y="2508440"/>
                      <a:pt x="201570" y="2486145"/>
                    </a:cubicBezTo>
                    <a:cubicBezTo>
                      <a:pt x="201570" y="2463850"/>
                      <a:pt x="183497" y="2445777"/>
                      <a:pt x="161202" y="2445777"/>
                    </a:cubicBezTo>
                    <a:close/>
                    <a:moveTo>
                      <a:pt x="76766" y="2445777"/>
                    </a:moveTo>
                    <a:cubicBezTo>
                      <a:pt x="54471" y="2445777"/>
                      <a:pt x="36398" y="2463850"/>
                      <a:pt x="36398" y="2486145"/>
                    </a:cubicBezTo>
                    <a:cubicBezTo>
                      <a:pt x="36398" y="2508440"/>
                      <a:pt x="54471" y="2526513"/>
                      <a:pt x="76766" y="2526513"/>
                    </a:cubicBezTo>
                    <a:cubicBezTo>
                      <a:pt x="99061" y="2526513"/>
                      <a:pt x="117134" y="2508440"/>
                      <a:pt x="117134" y="2486145"/>
                    </a:cubicBezTo>
                    <a:cubicBezTo>
                      <a:pt x="117134" y="2463850"/>
                      <a:pt x="99061" y="2445777"/>
                      <a:pt x="76766" y="2445777"/>
                    </a:cubicBezTo>
                    <a:close/>
                    <a:moveTo>
                      <a:pt x="1343312" y="2359728"/>
                    </a:moveTo>
                    <a:cubicBezTo>
                      <a:pt x="1321017" y="2359728"/>
                      <a:pt x="1302944" y="2377801"/>
                      <a:pt x="1302944" y="2400096"/>
                    </a:cubicBezTo>
                    <a:cubicBezTo>
                      <a:pt x="1302944" y="2422391"/>
                      <a:pt x="1321017" y="2440464"/>
                      <a:pt x="1343312" y="2440464"/>
                    </a:cubicBezTo>
                    <a:cubicBezTo>
                      <a:pt x="1365607" y="2440464"/>
                      <a:pt x="1383680" y="2422391"/>
                      <a:pt x="1383680" y="2400096"/>
                    </a:cubicBezTo>
                    <a:cubicBezTo>
                      <a:pt x="1383680" y="2377801"/>
                      <a:pt x="1365607" y="2359728"/>
                      <a:pt x="1343312" y="2359728"/>
                    </a:cubicBezTo>
                    <a:close/>
                    <a:moveTo>
                      <a:pt x="1258874" y="2359728"/>
                    </a:moveTo>
                    <a:cubicBezTo>
                      <a:pt x="1236579" y="2359728"/>
                      <a:pt x="1218506" y="2377801"/>
                      <a:pt x="1218506" y="2400096"/>
                    </a:cubicBezTo>
                    <a:cubicBezTo>
                      <a:pt x="1218506" y="2422391"/>
                      <a:pt x="1236579" y="2440464"/>
                      <a:pt x="1258874" y="2440464"/>
                    </a:cubicBezTo>
                    <a:cubicBezTo>
                      <a:pt x="1281169" y="2440464"/>
                      <a:pt x="1299242" y="2422391"/>
                      <a:pt x="1299242" y="2400096"/>
                    </a:cubicBezTo>
                    <a:cubicBezTo>
                      <a:pt x="1299242" y="2377801"/>
                      <a:pt x="1281169" y="2359728"/>
                      <a:pt x="1258874" y="2359728"/>
                    </a:cubicBezTo>
                    <a:close/>
                    <a:moveTo>
                      <a:pt x="1174438" y="2359728"/>
                    </a:moveTo>
                    <a:cubicBezTo>
                      <a:pt x="1152143" y="2359728"/>
                      <a:pt x="1134070" y="2377801"/>
                      <a:pt x="1134070" y="2400096"/>
                    </a:cubicBezTo>
                    <a:cubicBezTo>
                      <a:pt x="1134070" y="2422391"/>
                      <a:pt x="1152143" y="2440464"/>
                      <a:pt x="1174438" y="2440464"/>
                    </a:cubicBezTo>
                    <a:cubicBezTo>
                      <a:pt x="1196733" y="2440464"/>
                      <a:pt x="1214806" y="2422391"/>
                      <a:pt x="1214806" y="2400096"/>
                    </a:cubicBezTo>
                    <a:cubicBezTo>
                      <a:pt x="1214806" y="2377801"/>
                      <a:pt x="1196733" y="2359728"/>
                      <a:pt x="1174438" y="2359728"/>
                    </a:cubicBezTo>
                    <a:close/>
                    <a:moveTo>
                      <a:pt x="1090002" y="2359728"/>
                    </a:moveTo>
                    <a:cubicBezTo>
                      <a:pt x="1067707" y="2359728"/>
                      <a:pt x="1049634" y="2377801"/>
                      <a:pt x="1049634" y="2400096"/>
                    </a:cubicBezTo>
                    <a:cubicBezTo>
                      <a:pt x="1049634" y="2422391"/>
                      <a:pt x="1067707" y="2440464"/>
                      <a:pt x="1090002" y="2440464"/>
                    </a:cubicBezTo>
                    <a:cubicBezTo>
                      <a:pt x="1112297" y="2440464"/>
                      <a:pt x="1130370" y="2422391"/>
                      <a:pt x="1130370" y="2400096"/>
                    </a:cubicBezTo>
                    <a:cubicBezTo>
                      <a:pt x="1130370" y="2377801"/>
                      <a:pt x="1112297" y="2359728"/>
                      <a:pt x="1090002" y="2359728"/>
                    </a:cubicBezTo>
                    <a:close/>
                    <a:moveTo>
                      <a:pt x="1005565" y="2359728"/>
                    </a:moveTo>
                    <a:cubicBezTo>
                      <a:pt x="983270" y="2359728"/>
                      <a:pt x="965197" y="2377801"/>
                      <a:pt x="965197" y="2400096"/>
                    </a:cubicBezTo>
                    <a:cubicBezTo>
                      <a:pt x="965197" y="2422391"/>
                      <a:pt x="983270" y="2440464"/>
                      <a:pt x="1005565" y="2440464"/>
                    </a:cubicBezTo>
                    <a:cubicBezTo>
                      <a:pt x="1027860" y="2440464"/>
                      <a:pt x="1045933" y="2422391"/>
                      <a:pt x="1045933" y="2400096"/>
                    </a:cubicBezTo>
                    <a:cubicBezTo>
                      <a:pt x="1045933" y="2377801"/>
                      <a:pt x="1027860" y="2359728"/>
                      <a:pt x="1005565" y="2359728"/>
                    </a:cubicBezTo>
                    <a:close/>
                    <a:moveTo>
                      <a:pt x="921129" y="2359728"/>
                    </a:moveTo>
                    <a:cubicBezTo>
                      <a:pt x="898834" y="2359728"/>
                      <a:pt x="880761" y="2377801"/>
                      <a:pt x="880761" y="2400096"/>
                    </a:cubicBezTo>
                    <a:cubicBezTo>
                      <a:pt x="880761" y="2422391"/>
                      <a:pt x="898834" y="2440464"/>
                      <a:pt x="921129" y="2440464"/>
                    </a:cubicBezTo>
                    <a:cubicBezTo>
                      <a:pt x="943424" y="2440464"/>
                      <a:pt x="961497" y="2422391"/>
                      <a:pt x="961497" y="2400096"/>
                    </a:cubicBezTo>
                    <a:cubicBezTo>
                      <a:pt x="961497" y="2377801"/>
                      <a:pt x="943424" y="2359728"/>
                      <a:pt x="921129" y="2359728"/>
                    </a:cubicBezTo>
                    <a:close/>
                    <a:moveTo>
                      <a:pt x="836693" y="2359728"/>
                    </a:moveTo>
                    <a:cubicBezTo>
                      <a:pt x="814398" y="2359728"/>
                      <a:pt x="796325" y="2377801"/>
                      <a:pt x="796325" y="2400096"/>
                    </a:cubicBezTo>
                    <a:cubicBezTo>
                      <a:pt x="796325" y="2422391"/>
                      <a:pt x="814398" y="2440464"/>
                      <a:pt x="836693" y="2440464"/>
                    </a:cubicBezTo>
                    <a:cubicBezTo>
                      <a:pt x="858988" y="2440464"/>
                      <a:pt x="877061" y="2422391"/>
                      <a:pt x="877061" y="2400096"/>
                    </a:cubicBezTo>
                    <a:cubicBezTo>
                      <a:pt x="877061" y="2377801"/>
                      <a:pt x="858988" y="2359728"/>
                      <a:pt x="836693" y="2359728"/>
                    </a:cubicBezTo>
                    <a:close/>
                    <a:moveTo>
                      <a:pt x="752256" y="2359728"/>
                    </a:moveTo>
                    <a:cubicBezTo>
                      <a:pt x="729961" y="2359728"/>
                      <a:pt x="711888" y="2377801"/>
                      <a:pt x="711888" y="2400096"/>
                    </a:cubicBezTo>
                    <a:cubicBezTo>
                      <a:pt x="711888" y="2422391"/>
                      <a:pt x="729961" y="2440464"/>
                      <a:pt x="752256" y="2440464"/>
                    </a:cubicBezTo>
                    <a:cubicBezTo>
                      <a:pt x="774551" y="2440464"/>
                      <a:pt x="792624" y="2422391"/>
                      <a:pt x="792624" y="2400096"/>
                    </a:cubicBezTo>
                    <a:cubicBezTo>
                      <a:pt x="792624" y="2377801"/>
                      <a:pt x="774551" y="2359728"/>
                      <a:pt x="752256" y="2359728"/>
                    </a:cubicBezTo>
                    <a:close/>
                    <a:moveTo>
                      <a:pt x="667820" y="2359728"/>
                    </a:moveTo>
                    <a:cubicBezTo>
                      <a:pt x="645525" y="2359728"/>
                      <a:pt x="627452" y="2377801"/>
                      <a:pt x="627452" y="2400096"/>
                    </a:cubicBezTo>
                    <a:cubicBezTo>
                      <a:pt x="627452" y="2422391"/>
                      <a:pt x="645525" y="2440464"/>
                      <a:pt x="667820" y="2440464"/>
                    </a:cubicBezTo>
                    <a:cubicBezTo>
                      <a:pt x="690115" y="2440464"/>
                      <a:pt x="708188" y="2422391"/>
                      <a:pt x="708188" y="2400096"/>
                    </a:cubicBezTo>
                    <a:cubicBezTo>
                      <a:pt x="708188" y="2377801"/>
                      <a:pt x="690115" y="2359728"/>
                      <a:pt x="667820" y="2359728"/>
                    </a:cubicBezTo>
                    <a:close/>
                    <a:moveTo>
                      <a:pt x="583384" y="2359728"/>
                    </a:moveTo>
                    <a:cubicBezTo>
                      <a:pt x="561089" y="2359728"/>
                      <a:pt x="543016" y="2377801"/>
                      <a:pt x="543016" y="2400096"/>
                    </a:cubicBezTo>
                    <a:cubicBezTo>
                      <a:pt x="543016" y="2422391"/>
                      <a:pt x="561089" y="2440464"/>
                      <a:pt x="583384" y="2440464"/>
                    </a:cubicBezTo>
                    <a:cubicBezTo>
                      <a:pt x="605679" y="2440464"/>
                      <a:pt x="623752" y="2422391"/>
                      <a:pt x="623752" y="2400096"/>
                    </a:cubicBezTo>
                    <a:cubicBezTo>
                      <a:pt x="623752" y="2377801"/>
                      <a:pt x="605679" y="2359728"/>
                      <a:pt x="583384" y="2359728"/>
                    </a:cubicBezTo>
                    <a:close/>
                    <a:moveTo>
                      <a:pt x="498947" y="2359728"/>
                    </a:moveTo>
                    <a:cubicBezTo>
                      <a:pt x="476652" y="2359728"/>
                      <a:pt x="458579" y="2377801"/>
                      <a:pt x="458579" y="2400096"/>
                    </a:cubicBezTo>
                    <a:cubicBezTo>
                      <a:pt x="458579" y="2422391"/>
                      <a:pt x="476652" y="2440464"/>
                      <a:pt x="498947" y="2440464"/>
                    </a:cubicBezTo>
                    <a:cubicBezTo>
                      <a:pt x="521242" y="2440464"/>
                      <a:pt x="539315" y="2422391"/>
                      <a:pt x="539315" y="2400096"/>
                    </a:cubicBezTo>
                    <a:cubicBezTo>
                      <a:pt x="539315" y="2377801"/>
                      <a:pt x="521242" y="2359728"/>
                      <a:pt x="498947" y="2359728"/>
                    </a:cubicBezTo>
                    <a:close/>
                    <a:moveTo>
                      <a:pt x="414511" y="2359728"/>
                    </a:moveTo>
                    <a:cubicBezTo>
                      <a:pt x="392216" y="2359728"/>
                      <a:pt x="374143" y="2377801"/>
                      <a:pt x="374143" y="2400096"/>
                    </a:cubicBezTo>
                    <a:cubicBezTo>
                      <a:pt x="374143" y="2422391"/>
                      <a:pt x="392216" y="2440464"/>
                      <a:pt x="414511" y="2440464"/>
                    </a:cubicBezTo>
                    <a:cubicBezTo>
                      <a:pt x="436806" y="2440464"/>
                      <a:pt x="454879" y="2422391"/>
                      <a:pt x="454879" y="2400096"/>
                    </a:cubicBezTo>
                    <a:cubicBezTo>
                      <a:pt x="454879" y="2377801"/>
                      <a:pt x="436806" y="2359728"/>
                      <a:pt x="414511" y="2359728"/>
                    </a:cubicBezTo>
                    <a:close/>
                    <a:moveTo>
                      <a:pt x="330075" y="2359728"/>
                    </a:moveTo>
                    <a:cubicBezTo>
                      <a:pt x="307780" y="2359728"/>
                      <a:pt x="289707" y="2377801"/>
                      <a:pt x="289707" y="2400096"/>
                    </a:cubicBezTo>
                    <a:cubicBezTo>
                      <a:pt x="289707" y="2422391"/>
                      <a:pt x="307780" y="2440464"/>
                      <a:pt x="330075" y="2440464"/>
                    </a:cubicBezTo>
                    <a:cubicBezTo>
                      <a:pt x="352370" y="2440464"/>
                      <a:pt x="370443" y="2422391"/>
                      <a:pt x="370443" y="2400096"/>
                    </a:cubicBezTo>
                    <a:cubicBezTo>
                      <a:pt x="370443" y="2377801"/>
                      <a:pt x="352370" y="2359728"/>
                      <a:pt x="330075" y="2359728"/>
                    </a:cubicBezTo>
                    <a:close/>
                    <a:moveTo>
                      <a:pt x="245639" y="2359728"/>
                    </a:moveTo>
                    <a:cubicBezTo>
                      <a:pt x="223344" y="2359728"/>
                      <a:pt x="205271" y="2377801"/>
                      <a:pt x="205271" y="2400096"/>
                    </a:cubicBezTo>
                    <a:cubicBezTo>
                      <a:pt x="205271" y="2422391"/>
                      <a:pt x="223344" y="2440464"/>
                      <a:pt x="245639" y="2440464"/>
                    </a:cubicBezTo>
                    <a:cubicBezTo>
                      <a:pt x="267934" y="2440464"/>
                      <a:pt x="286007" y="2422391"/>
                      <a:pt x="286007" y="2400096"/>
                    </a:cubicBezTo>
                    <a:cubicBezTo>
                      <a:pt x="286007" y="2377801"/>
                      <a:pt x="267934" y="2359728"/>
                      <a:pt x="245639" y="2359728"/>
                    </a:cubicBezTo>
                    <a:close/>
                    <a:moveTo>
                      <a:pt x="161202" y="2359728"/>
                    </a:moveTo>
                    <a:cubicBezTo>
                      <a:pt x="138907" y="2359728"/>
                      <a:pt x="120834" y="2377801"/>
                      <a:pt x="120834" y="2400096"/>
                    </a:cubicBezTo>
                    <a:cubicBezTo>
                      <a:pt x="120834" y="2422391"/>
                      <a:pt x="138907" y="2440464"/>
                      <a:pt x="161202" y="2440464"/>
                    </a:cubicBezTo>
                    <a:cubicBezTo>
                      <a:pt x="183497" y="2440464"/>
                      <a:pt x="201570" y="2422391"/>
                      <a:pt x="201570" y="2400096"/>
                    </a:cubicBezTo>
                    <a:cubicBezTo>
                      <a:pt x="201570" y="2377801"/>
                      <a:pt x="183497" y="2359728"/>
                      <a:pt x="161202" y="2359728"/>
                    </a:cubicBezTo>
                    <a:close/>
                    <a:moveTo>
                      <a:pt x="76766" y="2359728"/>
                    </a:moveTo>
                    <a:cubicBezTo>
                      <a:pt x="54471" y="2359728"/>
                      <a:pt x="36398" y="2377801"/>
                      <a:pt x="36398" y="2400096"/>
                    </a:cubicBezTo>
                    <a:cubicBezTo>
                      <a:pt x="36398" y="2422391"/>
                      <a:pt x="54471" y="2440464"/>
                      <a:pt x="76766" y="2440464"/>
                    </a:cubicBezTo>
                    <a:cubicBezTo>
                      <a:pt x="99061" y="2440464"/>
                      <a:pt x="117134" y="2422391"/>
                      <a:pt x="117134" y="2400096"/>
                    </a:cubicBezTo>
                    <a:cubicBezTo>
                      <a:pt x="117134" y="2377801"/>
                      <a:pt x="99061" y="2359728"/>
                      <a:pt x="76766" y="2359728"/>
                    </a:cubicBezTo>
                    <a:close/>
                    <a:moveTo>
                      <a:pt x="1343312" y="2273679"/>
                    </a:moveTo>
                    <a:cubicBezTo>
                      <a:pt x="1321017" y="2273679"/>
                      <a:pt x="1302944" y="2291752"/>
                      <a:pt x="1302944" y="2314047"/>
                    </a:cubicBezTo>
                    <a:cubicBezTo>
                      <a:pt x="1302944" y="2336342"/>
                      <a:pt x="1321017" y="2354415"/>
                      <a:pt x="1343312" y="2354415"/>
                    </a:cubicBezTo>
                    <a:cubicBezTo>
                      <a:pt x="1365607" y="2354415"/>
                      <a:pt x="1383680" y="2336342"/>
                      <a:pt x="1383680" y="2314047"/>
                    </a:cubicBezTo>
                    <a:cubicBezTo>
                      <a:pt x="1383680" y="2291752"/>
                      <a:pt x="1365607" y="2273679"/>
                      <a:pt x="1343312" y="2273679"/>
                    </a:cubicBezTo>
                    <a:close/>
                    <a:moveTo>
                      <a:pt x="1258874" y="2273679"/>
                    </a:moveTo>
                    <a:cubicBezTo>
                      <a:pt x="1236579" y="2273679"/>
                      <a:pt x="1218506" y="2291752"/>
                      <a:pt x="1218506" y="2314047"/>
                    </a:cubicBezTo>
                    <a:cubicBezTo>
                      <a:pt x="1218506" y="2336342"/>
                      <a:pt x="1236579" y="2354415"/>
                      <a:pt x="1258874" y="2354415"/>
                    </a:cubicBezTo>
                    <a:cubicBezTo>
                      <a:pt x="1281169" y="2354415"/>
                      <a:pt x="1299242" y="2336342"/>
                      <a:pt x="1299242" y="2314047"/>
                    </a:cubicBezTo>
                    <a:cubicBezTo>
                      <a:pt x="1299242" y="2291752"/>
                      <a:pt x="1281169" y="2273679"/>
                      <a:pt x="1258874" y="2273679"/>
                    </a:cubicBezTo>
                    <a:close/>
                    <a:moveTo>
                      <a:pt x="1174438" y="2273679"/>
                    </a:moveTo>
                    <a:cubicBezTo>
                      <a:pt x="1152143" y="2273679"/>
                      <a:pt x="1134070" y="2291752"/>
                      <a:pt x="1134070" y="2314047"/>
                    </a:cubicBezTo>
                    <a:cubicBezTo>
                      <a:pt x="1134070" y="2336342"/>
                      <a:pt x="1152143" y="2354415"/>
                      <a:pt x="1174438" y="2354415"/>
                    </a:cubicBezTo>
                    <a:cubicBezTo>
                      <a:pt x="1196733" y="2354415"/>
                      <a:pt x="1214806" y="2336342"/>
                      <a:pt x="1214806" y="2314047"/>
                    </a:cubicBezTo>
                    <a:cubicBezTo>
                      <a:pt x="1214806" y="2291752"/>
                      <a:pt x="1196733" y="2273679"/>
                      <a:pt x="1174438" y="2273679"/>
                    </a:cubicBezTo>
                    <a:close/>
                    <a:moveTo>
                      <a:pt x="1090002" y="2273679"/>
                    </a:moveTo>
                    <a:cubicBezTo>
                      <a:pt x="1067707" y="2273679"/>
                      <a:pt x="1049634" y="2291752"/>
                      <a:pt x="1049634" y="2314047"/>
                    </a:cubicBezTo>
                    <a:cubicBezTo>
                      <a:pt x="1049634" y="2336342"/>
                      <a:pt x="1067707" y="2354415"/>
                      <a:pt x="1090002" y="2354415"/>
                    </a:cubicBezTo>
                    <a:cubicBezTo>
                      <a:pt x="1112297" y="2354415"/>
                      <a:pt x="1130370" y="2336342"/>
                      <a:pt x="1130370" y="2314047"/>
                    </a:cubicBezTo>
                    <a:cubicBezTo>
                      <a:pt x="1130370" y="2291752"/>
                      <a:pt x="1112297" y="2273679"/>
                      <a:pt x="1090002" y="2273679"/>
                    </a:cubicBezTo>
                    <a:close/>
                    <a:moveTo>
                      <a:pt x="1005565" y="2273679"/>
                    </a:moveTo>
                    <a:cubicBezTo>
                      <a:pt x="983270" y="2273679"/>
                      <a:pt x="965197" y="2291752"/>
                      <a:pt x="965197" y="2314047"/>
                    </a:cubicBezTo>
                    <a:cubicBezTo>
                      <a:pt x="965197" y="2336342"/>
                      <a:pt x="983270" y="2354415"/>
                      <a:pt x="1005565" y="2354415"/>
                    </a:cubicBezTo>
                    <a:cubicBezTo>
                      <a:pt x="1027860" y="2354415"/>
                      <a:pt x="1045933" y="2336342"/>
                      <a:pt x="1045933" y="2314047"/>
                    </a:cubicBezTo>
                    <a:cubicBezTo>
                      <a:pt x="1045933" y="2291752"/>
                      <a:pt x="1027860" y="2273679"/>
                      <a:pt x="1005565" y="2273679"/>
                    </a:cubicBezTo>
                    <a:close/>
                    <a:moveTo>
                      <a:pt x="921129" y="2273679"/>
                    </a:moveTo>
                    <a:cubicBezTo>
                      <a:pt x="898834" y="2273679"/>
                      <a:pt x="880761" y="2291752"/>
                      <a:pt x="880761" y="2314047"/>
                    </a:cubicBezTo>
                    <a:cubicBezTo>
                      <a:pt x="880761" y="2336342"/>
                      <a:pt x="898834" y="2354415"/>
                      <a:pt x="921129" y="2354415"/>
                    </a:cubicBezTo>
                    <a:cubicBezTo>
                      <a:pt x="943424" y="2354415"/>
                      <a:pt x="961497" y="2336342"/>
                      <a:pt x="961497" y="2314047"/>
                    </a:cubicBezTo>
                    <a:cubicBezTo>
                      <a:pt x="961497" y="2291752"/>
                      <a:pt x="943424" y="2273679"/>
                      <a:pt x="921129" y="2273679"/>
                    </a:cubicBezTo>
                    <a:close/>
                    <a:moveTo>
                      <a:pt x="836693" y="2273679"/>
                    </a:moveTo>
                    <a:cubicBezTo>
                      <a:pt x="814398" y="2273679"/>
                      <a:pt x="796325" y="2291752"/>
                      <a:pt x="796325" y="2314047"/>
                    </a:cubicBezTo>
                    <a:cubicBezTo>
                      <a:pt x="796325" y="2336342"/>
                      <a:pt x="814398" y="2354415"/>
                      <a:pt x="836693" y="2354415"/>
                    </a:cubicBezTo>
                    <a:cubicBezTo>
                      <a:pt x="858988" y="2354415"/>
                      <a:pt x="877061" y="2336342"/>
                      <a:pt x="877061" y="2314047"/>
                    </a:cubicBezTo>
                    <a:cubicBezTo>
                      <a:pt x="877061" y="2291752"/>
                      <a:pt x="858988" y="2273679"/>
                      <a:pt x="836693" y="2273679"/>
                    </a:cubicBezTo>
                    <a:close/>
                    <a:moveTo>
                      <a:pt x="752256" y="2273679"/>
                    </a:moveTo>
                    <a:cubicBezTo>
                      <a:pt x="729961" y="2273679"/>
                      <a:pt x="711888" y="2291752"/>
                      <a:pt x="711888" y="2314047"/>
                    </a:cubicBezTo>
                    <a:cubicBezTo>
                      <a:pt x="711888" y="2336342"/>
                      <a:pt x="729961" y="2354415"/>
                      <a:pt x="752256" y="2354415"/>
                    </a:cubicBezTo>
                    <a:cubicBezTo>
                      <a:pt x="774551" y="2354415"/>
                      <a:pt x="792624" y="2336342"/>
                      <a:pt x="792624" y="2314047"/>
                    </a:cubicBezTo>
                    <a:cubicBezTo>
                      <a:pt x="792624" y="2291752"/>
                      <a:pt x="774551" y="2273679"/>
                      <a:pt x="752256" y="2273679"/>
                    </a:cubicBezTo>
                    <a:close/>
                    <a:moveTo>
                      <a:pt x="667820" y="2273679"/>
                    </a:moveTo>
                    <a:cubicBezTo>
                      <a:pt x="645525" y="2273679"/>
                      <a:pt x="627452" y="2291752"/>
                      <a:pt x="627452" y="2314047"/>
                    </a:cubicBezTo>
                    <a:cubicBezTo>
                      <a:pt x="627452" y="2336342"/>
                      <a:pt x="645525" y="2354415"/>
                      <a:pt x="667820" y="2354415"/>
                    </a:cubicBezTo>
                    <a:cubicBezTo>
                      <a:pt x="690115" y="2354415"/>
                      <a:pt x="708188" y="2336342"/>
                      <a:pt x="708188" y="2314047"/>
                    </a:cubicBezTo>
                    <a:cubicBezTo>
                      <a:pt x="708188" y="2291752"/>
                      <a:pt x="690115" y="2273679"/>
                      <a:pt x="667820" y="2273679"/>
                    </a:cubicBezTo>
                    <a:close/>
                    <a:moveTo>
                      <a:pt x="583384" y="2273679"/>
                    </a:moveTo>
                    <a:cubicBezTo>
                      <a:pt x="561089" y="2273679"/>
                      <a:pt x="543016" y="2291752"/>
                      <a:pt x="543016" y="2314047"/>
                    </a:cubicBezTo>
                    <a:cubicBezTo>
                      <a:pt x="543016" y="2336342"/>
                      <a:pt x="561089" y="2354415"/>
                      <a:pt x="583384" y="2354415"/>
                    </a:cubicBezTo>
                    <a:cubicBezTo>
                      <a:pt x="605679" y="2354415"/>
                      <a:pt x="623752" y="2336342"/>
                      <a:pt x="623752" y="2314047"/>
                    </a:cubicBezTo>
                    <a:cubicBezTo>
                      <a:pt x="623752" y="2291752"/>
                      <a:pt x="605679" y="2273679"/>
                      <a:pt x="583384" y="2273679"/>
                    </a:cubicBezTo>
                    <a:close/>
                    <a:moveTo>
                      <a:pt x="498947" y="2273679"/>
                    </a:moveTo>
                    <a:cubicBezTo>
                      <a:pt x="476652" y="2273679"/>
                      <a:pt x="458579" y="2291752"/>
                      <a:pt x="458579" y="2314047"/>
                    </a:cubicBezTo>
                    <a:cubicBezTo>
                      <a:pt x="458579" y="2336342"/>
                      <a:pt x="476652" y="2354415"/>
                      <a:pt x="498947" y="2354415"/>
                    </a:cubicBezTo>
                    <a:cubicBezTo>
                      <a:pt x="521242" y="2354415"/>
                      <a:pt x="539315" y="2336342"/>
                      <a:pt x="539315" y="2314047"/>
                    </a:cubicBezTo>
                    <a:cubicBezTo>
                      <a:pt x="539315" y="2291752"/>
                      <a:pt x="521242" y="2273679"/>
                      <a:pt x="498947" y="2273679"/>
                    </a:cubicBezTo>
                    <a:close/>
                    <a:moveTo>
                      <a:pt x="414511" y="2273679"/>
                    </a:moveTo>
                    <a:cubicBezTo>
                      <a:pt x="392216" y="2273679"/>
                      <a:pt x="374143" y="2291752"/>
                      <a:pt x="374143" y="2314047"/>
                    </a:cubicBezTo>
                    <a:cubicBezTo>
                      <a:pt x="374143" y="2336342"/>
                      <a:pt x="392216" y="2354415"/>
                      <a:pt x="414511" y="2354415"/>
                    </a:cubicBezTo>
                    <a:cubicBezTo>
                      <a:pt x="436806" y="2354415"/>
                      <a:pt x="454879" y="2336342"/>
                      <a:pt x="454879" y="2314047"/>
                    </a:cubicBezTo>
                    <a:cubicBezTo>
                      <a:pt x="454879" y="2291752"/>
                      <a:pt x="436806" y="2273679"/>
                      <a:pt x="414511" y="2273679"/>
                    </a:cubicBezTo>
                    <a:close/>
                    <a:moveTo>
                      <a:pt x="330075" y="2273679"/>
                    </a:moveTo>
                    <a:cubicBezTo>
                      <a:pt x="307780" y="2273679"/>
                      <a:pt x="289707" y="2291752"/>
                      <a:pt x="289707" y="2314047"/>
                    </a:cubicBezTo>
                    <a:cubicBezTo>
                      <a:pt x="289707" y="2336342"/>
                      <a:pt x="307780" y="2354415"/>
                      <a:pt x="330075" y="2354415"/>
                    </a:cubicBezTo>
                    <a:cubicBezTo>
                      <a:pt x="352370" y="2354415"/>
                      <a:pt x="370443" y="2336342"/>
                      <a:pt x="370443" y="2314047"/>
                    </a:cubicBezTo>
                    <a:cubicBezTo>
                      <a:pt x="370443" y="2291752"/>
                      <a:pt x="352370" y="2273679"/>
                      <a:pt x="330075" y="2273679"/>
                    </a:cubicBezTo>
                    <a:close/>
                    <a:moveTo>
                      <a:pt x="245639" y="2273679"/>
                    </a:moveTo>
                    <a:cubicBezTo>
                      <a:pt x="223344" y="2273679"/>
                      <a:pt x="205271" y="2291752"/>
                      <a:pt x="205271" y="2314047"/>
                    </a:cubicBezTo>
                    <a:cubicBezTo>
                      <a:pt x="205271" y="2336342"/>
                      <a:pt x="223344" y="2354415"/>
                      <a:pt x="245639" y="2354415"/>
                    </a:cubicBezTo>
                    <a:cubicBezTo>
                      <a:pt x="267934" y="2354415"/>
                      <a:pt x="286007" y="2336342"/>
                      <a:pt x="286007" y="2314047"/>
                    </a:cubicBezTo>
                    <a:cubicBezTo>
                      <a:pt x="286007" y="2291752"/>
                      <a:pt x="267934" y="2273679"/>
                      <a:pt x="245639" y="2273679"/>
                    </a:cubicBezTo>
                    <a:close/>
                    <a:moveTo>
                      <a:pt x="161202" y="2273679"/>
                    </a:moveTo>
                    <a:cubicBezTo>
                      <a:pt x="138907" y="2273679"/>
                      <a:pt x="120834" y="2291752"/>
                      <a:pt x="120834" y="2314047"/>
                    </a:cubicBezTo>
                    <a:cubicBezTo>
                      <a:pt x="120834" y="2336342"/>
                      <a:pt x="138907" y="2354415"/>
                      <a:pt x="161202" y="2354415"/>
                    </a:cubicBezTo>
                    <a:cubicBezTo>
                      <a:pt x="183497" y="2354415"/>
                      <a:pt x="201570" y="2336342"/>
                      <a:pt x="201570" y="2314047"/>
                    </a:cubicBezTo>
                    <a:cubicBezTo>
                      <a:pt x="201570" y="2291752"/>
                      <a:pt x="183497" y="2273679"/>
                      <a:pt x="161202" y="2273679"/>
                    </a:cubicBezTo>
                    <a:close/>
                    <a:moveTo>
                      <a:pt x="76766" y="2273679"/>
                    </a:moveTo>
                    <a:cubicBezTo>
                      <a:pt x="54471" y="2273679"/>
                      <a:pt x="36398" y="2291752"/>
                      <a:pt x="36398" y="2314047"/>
                    </a:cubicBezTo>
                    <a:cubicBezTo>
                      <a:pt x="36398" y="2336342"/>
                      <a:pt x="54471" y="2354415"/>
                      <a:pt x="76766" y="2354415"/>
                    </a:cubicBezTo>
                    <a:cubicBezTo>
                      <a:pt x="99061" y="2354415"/>
                      <a:pt x="117134" y="2336342"/>
                      <a:pt x="117134" y="2314047"/>
                    </a:cubicBezTo>
                    <a:cubicBezTo>
                      <a:pt x="117134" y="2291752"/>
                      <a:pt x="99061" y="2273679"/>
                      <a:pt x="76766" y="2273679"/>
                    </a:cubicBezTo>
                    <a:close/>
                    <a:moveTo>
                      <a:pt x="1343312" y="2187630"/>
                    </a:moveTo>
                    <a:cubicBezTo>
                      <a:pt x="1321017" y="2187630"/>
                      <a:pt x="1302944" y="2205703"/>
                      <a:pt x="1302944" y="2227998"/>
                    </a:cubicBezTo>
                    <a:cubicBezTo>
                      <a:pt x="1302944" y="2250293"/>
                      <a:pt x="1321017" y="2268366"/>
                      <a:pt x="1343312" y="2268366"/>
                    </a:cubicBezTo>
                    <a:cubicBezTo>
                      <a:pt x="1365607" y="2268366"/>
                      <a:pt x="1383680" y="2250293"/>
                      <a:pt x="1383680" y="2227998"/>
                    </a:cubicBezTo>
                    <a:cubicBezTo>
                      <a:pt x="1383680" y="2205703"/>
                      <a:pt x="1365607" y="2187630"/>
                      <a:pt x="1343312" y="2187630"/>
                    </a:cubicBezTo>
                    <a:close/>
                    <a:moveTo>
                      <a:pt x="1258874" y="2187630"/>
                    </a:moveTo>
                    <a:cubicBezTo>
                      <a:pt x="1236579" y="2187630"/>
                      <a:pt x="1218506" y="2205703"/>
                      <a:pt x="1218506" y="2227998"/>
                    </a:cubicBezTo>
                    <a:cubicBezTo>
                      <a:pt x="1218506" y="2250293"/>
                      <a:pt x="1236579" y="2268366"/>
                      <a:pt x="1258874" y="2268366"/>
                    </a:cubicBezTo>
                    <a:cubicBezTo>
                      <a:pt x="1281169" y="2268366"/>
                      <a:pt x="1299242" y="2250293"/>
                      <a:pt x="1299242" y="2227998"/>
                    </a:cubicBezTo>
                    <a:cubicBezTo>
                      <a:pt x="1299242" y="2205703"/>
                      <a:pt x="1281169" y="2187630"/>
                      <a:pt x="1258874" y="2187630"/>
                    </a:cubicBezTo>
                    <a:close/>
                    <a:moveTo>
                      <a:pt x="1174438" y="2187630"/>
                    </a:moveTo>
                    <a:cubicBezTo>
                      <a:pt x="1152143" y="2187630"/>
                      <a:pt x="1134070" y="2205703"/>
                      <a:pt x="1134070" y="2227998"/>
                    </a:cubicBezTo>
                    <a:cubicBezTo>
                      <a:pt x="1134070" y="2250293"/>
                      <a:pt x="1152143" y="2268366"/>
                      <a:pt x="1174438" y="2268366"/>
                    </a:cubicBezTo>
                    <a:cubicBezTo>
                      <a:pt x="1196733" y="2268366"/>
                      <a:pt x="1214806" y="2250293"/>
                      <a:pt x="1214806" y="2227998"/>
                    </a:cubicBezTo>
                    <a:cubicBezTo>
                      <a:pt x="1214806" y="2205703"/>
                      <a:pt x="1196733" y="2187630"/>
                      <a:pt x="1174438" y="2187630"/>
                    </a:cubicBezTo>
                    <a:close/>
                    <a:moveTo>
                      <a:pt x="1090002" y="2187630"/>
                    </a:moveTo>
                    <a:cubicBezTo>
                      <a:pt x="1067707" y="2187630"/>
                      <a:pt x="1049634" y="2205703"/>
                      <a:pt x="1049634" y="2227998"/>
                    </a:cubicBezTo>
                    <a:cubicBezTo>
                      <a:pt x="1049634" y="2250293"/>
                      <a:pt x="1067707" y="2268366"/>
                      <a:pt x="1090002" y="2268366"/>
                    </a:cubicBezTo>
                    <a:cubicBezTo>
                      <a:pt x="1112297" y="2268366"/>
                      <a:pt x="1130370" y="2250293"/>
                      <a:pt x="1130370" y="2227998"/>
                    </a:cubicBezTo>
                    <a:cubicBezTo>
                      <a:pt x="1130370" y="2205703"/>
                      <a:pt x="1112297" y="2187630"/>
                      <a:pt x="1090002" y="2187630"/>
                    </a:cubicBezTo>
                    <a:close/>
                    <a:moveTo>
                      <a:pt x="1005565" y="2187630"/>
                    </a:moveTo>
                    <a:cubicBezTo>
                      <a:pt x="983270" y="2187630"/>
                      <a:pt x="965197" y="2205703"/>
                      <a:pt x="965197" y="2227998"/>
                    </a:cubicBezTo>
                    <a:cubicBezTo>
                      <a:pt x="965197" y="2250293"/>
                      <a:pt x="983270" y="2268366"/>
                      <a:pt x="1005565" y="2268366"/>
                    </a:cubicBezTo>
                    <a:cubicBezTo>
                      <a:pt x="1027860" y="2268366"/>
                      <a:pt x="1045933" y="2250293"/>
                      <a:pt x="1045933" y="2227998"/>
                    </a:cubicBezTo>
                    <a:cubicBezTo>
                      <a:pt x="1045933" y="2205703"/>
                      <a:pt x="1027860" y="2187630"/>
                      <a:pt x="1005565" y="2187630"/>
                    </a:cubicBezTo>
                    <a:close/>
                    <a:moveTo>
                      <a:pt x="921129" y="2187630"/>
                    </a:moveTo>
                    <a:cubicBezTo>
                      <a:pt x="898834" y="2187630"/>
                      <a:pt x="880761" y="2205703"/>
                      <a:pt x="880761" y="2227998"/>
                    </a:cubicBezTo>
                    <a:cubicBezTo>
                      <a:pt x="880761" y="2250293"/>
                      <a:pt x="898834" y="2268366"/>
                      <a:pt x="921129" y="2268366"/>
                    </a:cubicBezTo>
                    <a:cubicBezTo>
                      <a:pt x="943424" y="2268366"/>
                      <a:pt x="961497" y="2250293"/>
                      <a:pt x="961497" y="2227998"/>
                    </a:cubicBezTo>
                    <a:cubicBezTo>
                      <a:pt x="961497" y="2205703"/>
                      <a:pt x="943424" y="2187630"/>
                      <a:pt x="921129" y="2187630"/>
                    </a:cubicBezTo>
                    <a:close/>
                    <a:moveTo>
                      <a:pt x="836693" y="2187630"/>
                    </a:moveTo>
                    <a:cubicBezTo>
                      <a:pt x="814398" y="2187630"/>
                      <a:pt x="796325" y="2205703"/>
                      <a:pt x="796325" y="2227998"/>
                    </a:cubicBezTo>
                    <a:cubicBezTo>
                      <a:pt x="796325" y="2250293"/>
                      <a:pt x="814398" y="2268366"/>
                      <a:pt x="836693" y="2268366"/>
                    </a:cubicBezTo>
                    <a:cubicBezTo>
                      <a:pt x="858988" y="2268366"/>
                      <a:pt x="877061" y="2250293"/>
                      <a:pt x="877061" y="2227998"/>
                    </a:cubicBezTo>
                    <a:cubicBezTo>
                      <a:pt x="877061" y="2205703"/>
                      <a:pt x="858988" y="2187630"/>
                      <a:pt x="836693" y="2187630"/>
                    </a:cubicBezTo>
                    <a:close/>
                    <a:moveTo>
                      <a:pt x="752256" y="2187630"/>
                    </a:moveTo>
                    <a:cubicBezTo>
                      <a:pt x="729961" y="2187630"/>
                      <a:pt x="711888" y="2205703"/>
                      <a:pt x="711888" y="2227998"/>
                    </a:cubicBezTo>
                    <a:cubicBezTo>
                      <a:pt x="711888" y="2250293"/>
                      <a:pt x="729961" y="2268366"/>
                      <a:pt x="752256" y="2268366"/>
                    </a:cubicBezTo>
                    <a:cubicBezTo>
                      <a:pt x="774551" y="2268366"/>
                      <a:pt x="792624" y="2250293"/>
                      <a:pt x="792624" y="2227998"/>
                    </a:cubicBezTo>
                    <a:cubicBezTo>
                      <a:pt x="792624" y="2205703"/>
                      <a:pt x="774551" y="2187630"/>
                      <a:pt x="752256" y="2187630"/>
                    </a:cubicBezTo>
                    <a:close/>
                    <a:moveTo>
                      <a:pt x="667820" y="2187630"/>
                    </a:moveTo>
                    <a:cubicBezTo>
                      <a:pt x="645525" y="2187630"/>
                      <a:pt x="627452" y="2205703"/>
                      <a:pt x="627452" y="2227998"/>
                    </a:cubicBezTo>
                    <a:cubicBezTo>
                      <a:pt x="627452" y="2250293"/>
                      <a:pt x="645525" y="2268366"/>
                      <a:pt x="667820" y="2268366"/>
                    </a:cubicBezTo>
                    <a:cubicBezTo>
                      <a:pt x="690115" y="2268366"/>
                      <a:pt x="708188" y="2250293"/>
                      <a:pt x="708188" y="2227998"/>
                    </a:cubicBezTo>
                    <a:cubicBezTo>
                      <a:pt x="708188" y="2205703"/>
                      <a:pt x="690115" y="2187630"/>
                      <a:pt x="667820" y="2187630"/>
                    </a:cubicBezTo>
                    <a:close/>
                    <a:moveTo>
                      <a:pt x="583384" y="2187630"/>
                    </a:moveTo>
                    <a:cubicBezTo>
                      <a:pt x="561089" y="2187630"/>
                      <a:pt x="543016" y="2205703"/>
                      <a:pt x="543016" y="2227998"/>
                    </a:cubicBezTo>
                    <a:cubicBezTo>
                      <a:pt x="543016" y="2250293"/>
                      <a:pt x="561089" y="2268366"/>
                      <a:pt x="583384" y="2268366"/>
                    </a:cubicBezTo>
                    <a:cubicBezTo>
                      <a:pt x="605679" y="2268366"/>
                      <a:pt x="623752" y="2250293"/>
                      <a:pt x="623752" y="2227998"/>
                    </a:cubicBezTo>
                    <a:cubicBezTo>
                      <a:pt x="623752" y="2205703"/>
                      <a:pt x="605679" y="2187630"/>
                      <a:pt x="583384" y="2187630"/>
                    </a:cubicBezTo>
                    <a:close/>
                    <a:moveTo>
                      <a:pt x="498947" y="2187630"/>
                    </a:moveTo>
                    <a:cubicBezTo>
                      <a:pt x="476652" y="2187630"/>
                      <a:pt x="458579" y="2205703"/>
                      <a:pt x="458579" y="2227998"/>
                    </a:cubicBezTo>
                    <a:cubicBezTo>
                      <a:pt x="458579" y="2250293"/>
                      <a:pt x="476652" y="2268366"/>
                      <a:pt x="498947" y="2268366"/>
                    </a:cubicBezTo>
                    <a:cubicBezTo>
                      <a:pt x="521242" y="2268366"/>
                      <a:pt x="539315" y="2250293"/>
                      <a:pt x="539315" y="2227998"/>
                    </a:cubicBezTo>
                    <a:cubicBezTo>
                      <a:pt x="539315" y="2205703"/>
                      <a:pt x="521242" y="2187630"/>
                      <a:pt x="498947" y="2187630"/>
                    </a:cubicBezTo>
                    <a:close/>
                    <a:moveTo>
                      <a:pt x="414511" y="2187630"/>
                    </a:moveTo>
                    <a:cubicBezTo>
                      <a:pt x="392216" y="2187630"/>
                      <a:pt x="374143" y="2205703"/>
                      <a:pt x="374143" y="2227998"/>
                    </a:cubicBezTo>
                    <a:cubicBezTo>
                      <a:pt x="374143" y="2250293"/>
                      <a:pt x="392216" y="2268366"/>
                      <a:pt x="414511" y="2268366"/>
                    </a:cubicBezTo>
                    <a:cubicBezTo>
                      <a:pt x="436806" y="2268366"/>
                      <a:pt x="454879" y="2250293"/>
                      <a:pt x="454879" y="2227998"/>
                    </a:cubicBezTo>
                    <a:cubicBezTo>
                      <a:pt x="454879" y="2205703"/>
                      <a:pt x="436806" y="2187630"/>
                      <a:pt x="414511" y="2187630"/>
                    </a:cubicBezTo>
                    <a:close/>
                    <a:moveTo>
                      <a:pt x="330075" y="2187630"/>
                    </a:moveTo>
                    <a:cubicBezTo>
                      <a:pt x="307780" y="2187630"/>
                      <a:pt x="289707" y="2205703"/>
                      <a:pt x="289707" y="2227998"/>
                    </a:cubicBezTo>
                    <a:cubicBezTo>
                      <a:pt x="289707" y="2250293"/>
                      <a:pt x="307780" y="2268366"/>
                      <a:pt x="330075" y="2268366"/>
                    </a:cubicBezTo>
                    <a:cubicBezTo>
                      <a:pt x="352370" y="2268366"/>
                      <a:pt x="370443" y="2250293"/>
                      <a:pt x="370443" y="2227998"/>
                    </a:cubicBezTo>
                    <a:cubicBezTo>
                      <a:pt x="370443" y="2205703"/>
                      <a:pt x="352370" y="2187630"/>
                      <a:pt x="330075" y="2187630"/>
                    </a:cubicBezTo>
                    <a:close/>
                    <a:moveTo>
                      <a:pt x="245639" y="2187630"/>
                    </a:moveTo>
                    <a:cubicBezTo>
                      <a:pt x="223344" y="2187630"/>
                      <a:pt x="205271" y="2205703"/>
                      <a:pt x="205271" y="2227998"/>
                    </a:cubicBezTo>
                    <a:cubicBezTo>
                      <a:pt x="205271" y="2250293"/>
                      <a:pt x="223344" y="2268366"/>
                      <a:pt x="245639" y="2268366"/>
                    </a:cubicBezTo>
                    <a:cubicBezTo>
                      <a:pt x="267934" y="2268366"/>
                      <a:pt x="286007" y="2250293"/>
                      <a:pt x="286007" y="2227998"/>
                    </a:cubicBezTo>
                    <a:cubicBezTo>
                      <a:pt x="286007" y="2205703"/>
                      <a:pt x="267934" y="2187630"/>
                      <a:pt x="245639" y="2187630"/>
                    </a:cubicBezTo>
                    <a:close/>
                    <a:moveTo>
                      <a:pt x="161202" y="2187630"/>
                    </a:moveTo>
                    <a:cubicBezTo>
                      <a:pt x="138907" y="2187630"/>
                      <a:pt x="120834" y="2205703"/>
                      <a:pt x="120834" y="2227998"/>
                    </a:cubicBezTo>
                    <a:cubicBezTo>
                      <a:pt x="120834" y="2250293"/>
                      <a:pt x="138907" y="2268366"/>
                      <a:pt x="161202" y="2268366"/>
                    </a:cubicBezTo>
                    <a:cubicBezTo>
                      <a:pt x="183497" y="2268366"/>
                      <a:pt x="201570" y="2250293"/>
                      <a:pt x="201570" y="2227998"/>
                    </a:cubicBezTo>
                    <a:cubicBezTo>
                      <a:pt x="201570" y="2205703"/>
                      <a:pt x="183497" y="2187630"/>
                      <a:pt x="161202" y="2187630"/>
                    </a:cubicBezTo>
                    <a:close/>
                    <a:moveTo>
                      <a:pt x="76766" y="2187630"/>
                    </a:moveTo>
                    <a:cubicBezTo>
                      <a:pt x="54471" y="2187630"/>
                      <a:pt x="36398" y="2205703"/>
                      <a:pt x="36398" y="2227998"/>
                    </a:cubicBezTo>
                    <a:cubicBezTo>
                      <a:pt x="36398" y="2250293"/>
                      <a:pt x="54471" y="2268366"/>
                      <a:pt x="76766" y="2268366"/>
                    </a:cubicBezTo>
                    <a:cubicBezTo>
                      <a:pt x="99061" y="2268366"/>
                      <a:pt x="117134" y="2250293"/>
                      <a:pt x="117134" y="2227998"/>
                    </a:cubicBezTo>
                    <a:cubicBezTo>
                      <a:pt x="117134" y="2205703"/>
                      <a:pt x="99061" y="2187630"/>
                      <a:pt x="76766" y="2187630"/>
                    </a:cubicBezTo>
                    <a:close/>
                    <a:moveTo>
                      <a:pt x="1343312" y="2101580"/>
                    </a:moveTo>
                    <a:cubicBezTo>
                      <a:pt x="1321017" y="2101580"/>
                      <a:pt x="1302944" y="2119653"/>
                      <a:pt x="1302944" y="2141948"/>
                    </a:cubicBezTo>
                    <a:cubicBezTo>
                      <a:pt x="1302944" y="2164243"/>
                      <a:pt x="1321017" y="2182316"/>
                      <a:pt x="1343312" y="2182316"/>
                    </a:cubicBezTo>
                    <a:cubicBezTo>
                      <a:pt x="1365607" y="2182316"/>
                      <a:pt x="1383680" y="2164243"/>
                      <a:pt x="1383680" y="2141948"/>
                    </a:cubicBezTo>
                    <a:cubicBezTo>
                      <a:pt x="1383680" y="2119653"/>
                      <a:pt x="1365607" y="2101580"/>
                      <a:pt x="1343312" y="2101580"/>
                    </a:cubicBezTo>
                    <a:close/>
                    <a:moveTo>
                      <a:pt x="1258874" y="2101580"/>
                    </a:moveTo>
                    <a:cubicBezTo>
                      <a:pt x="1236579" y="2101580"/>
                      <a:pt x="1218506" y="2119653"/>
                      <a:pt x="1218506" y="2141948"/>
                    </a:cubicBezTo>
                    <a:cubicBezTo>
                      <a:pt x="1218506" y="2164243"/>
                      <a:pt x="1236579" y="2182316"/>
                      <a:pt x="1258874" y="2182316"/>
                    </a:cubicBezTo>
                    <a:cubicBezTo>
                      <a:pt x="1281169" y="2182316"/>
                      <a:pt x="1299242" y="2164243"/>
                      <a:pt x="1299242" y="2141948"/>
                    </a:cubicBezTo>
                    <a:cubicBezTo>
                      <a:pt x="1299242" y="2119653"/>
                      <a:pt x="1281169" y="2101580"/>
                      <a:pt x="1258874" y="2101580"/>
                    </a:cubicBezTo>
                    <a:close/>
                    <a:moveTo>
                      <a:pt x="1174438" y="2101580"/>
                    </a:moveTo>
                    <a:cubicBezTo>
                      <a:pt x="1152143" y="2101580"/>
                      <a:pt x="1134070" y="2119653"/>
                      <a:pt x="1134070" y="2141948"/>
                    </a:cubicBezTo>
                    <a:cubicBezTo>
                      <a:pt x="1134070" y="2164243"/>
                      <a:pt x="1152143" y="2182316"/>
                      <a:pt x="1174438" y="2182316"/>
                    </a:cubicBezTo>
                    <a:cubicBezTo>
                      <a:pt x="1196733" y="2182316"/>
                      <a:pt x="1214806" y="2164243"/>
                      <a:pt x="1214806" y="2141948"/>
                    </a:cubicBezTo>
                    <a:cubicBezTo>
                      <a:pt x="1214806" y="2119653"/>
                      <a:pt x="1196733" y="2101580"/>
                      <a:pt x="1174438" y="2101580"/>
                    </a:cubicBezTo>
                    <a:close/>
                    <a:moveTo>
                      <a:pt x="1090002" y="2101580"/>
                    </a:moveTo>
                    <a:cubicBezTo>
                      <a:pt x="1067707" y="2101580"/>
                      <a:pt x="1049634" y="2119653"/>
                      <a:pt x="1049634" y="2141948"/>
                    </a:cubicBezTo>
                    <a:cubicBezTo>
                      <a:pt x="1049634" y="2164243"/>
                      <a:pt x="1067707" y="2182316"/>
                      <a:pt x="1090002" y="2182316"/>
                    </a:cubicBezTo>
                    <a:cubicBezTo>
                      <a:pt x="1112297" y="2182316"/>
                      <a:pt x="1130370" y="2164243"/>
                      <a:pt x="1130370" y="2141948"/>
                    </a:cubicBezTo>
                    <a:cubicBezTo>
                      <a:pt x="1130370" y="2119653"/>
                      <a:pt x="1112297" y="2101580"/>
                      <a:pt x="1090002" y="2101580"/>
                    </a:cubicBezTo>
                    <a:close/>
                    <a:moveTo>
                      <a:pt x="1005565" y="2101580"/>
                    </a:moveTo>
                    <a:cubicBezTo>
                      <a:pt x="983270" y="2101580"/>
                      <a:pt x="965197" y="2119653"/>
                      <a:pt x="965197" y="2141948"/>
                    </a:cubicBezTo>
                    <a:cubicBezTo>
                      <a:pt x="965197" y="2164243"/>
                      <a:pt x="983270" y="2182316"/>
                      <a:pt x="1005565" y="2182316"/>
                    </a:cubicBezTo>
                    <a:cubicBezTo>
                      <a:pt x="1027860" y="2182316"/>
                      <a:pt x="1045933" y="2164243"/>
                      <a:pt x="1045933" y="2141948"/>
                    </a:cubicBezTo>
                    <a:cubicBezTo>
                      <a:pt x="1045933" y="2119653"/>
                      <a:pt x="1027860" y="2101580"/>
                      <a:pt x="1005565" y="2101580"/>
                    </a:cubicBezTo>
                    <a:close/>
                    <a:moveTo>
                      <a:pt x="921129" y="2101580"/>
                    </a:moveTo>
                    <a:cubicBezTo>
                      <a:pt x="898834" y="2101580"/>
                      <a:pt x="880761" y="2119653"/>
                      <a:pt x="880761" y="2141948"/>
                    </a:cubicBezTo>
                    <a:cubicBezTo>
                      <a:pt x="880761" y="2164243"/>
                      <a:pt x="898834" y="2182316"/>
                      <a:pt x="921129" y="2182316"/>
                    </a:cubicBezTo>
                    <a:cubicBezTo>
                      <a:pt x="943424" y="2182316"/>
                      <a:pt x="961497" y="2164243"/>
                      <a:pt x="961497" y="2141948"/>
                    </a:cubicBezTo>
                    <a:cubicBezTo>
                      <a:pt x="961497" y="2119653"/>
                      <a:pt x="943424" y="2101580"/>
                      <a:pt x="921129" y="2101580"/>
                    </a:cubicBezTo>
                    <a:close/>
                    <a:moveTo>
                      <a:pt x="836693" y="2101580"/>
                    </a:moveTo>
                    <a:cubicBezTo>
                      <a:pt x="814398" y="2101580"/>
                      <a:pt x="796325" y="2119653"/>
                      <a:pt x="796325" y="2141948"/>
                    </a:cubicBezTo>
                    <a:cubicBezTo>
                      <a:pt x="796325" y="2164243"/>
                      <a:pt x="814398" y="2182316"/>
                      <a:pt x="836693" y="2182316"/>
                    </a:cubicBezTo>
                    <a:cubicBezTo>
                      <a:pt x="858988" y="2182316"/>
                      <a:pt x="877061" y="2164243"/>
                      <a:pt x="877061" y="2141948"/>
                    </a:cubicBezTo>
                    <a:cubicBezTo>
                      <a:pt x="877061" y="2119653"/>
                      <a:pt x="858988" y="2101580"/>
                      <a:pt x="836693" y="2101580"/>
                    </a:cubicBezTo>
                    <a:close/>
                    <a:moveTo>
                      <a:pt x="752256" y="2101580"/>
                    </a:moveTo>
                    <a:cubicBezTo>
                      <a:pt x="729961" y="2101580"/>
                      <a:pt x="711888" y="2119653"/>
                      <a:pt x="711888" y="2141948"/>
                    </a:cubicBezTo>
                    <a:cubicBezTo>
                      <a:pt x="711888" y="2164243"/>
                      <a:pt x="729961" y="2182316"/>
                      <a:pt x="752256" y="2182316"/>
                    </a:cubicBezTo>
                    <a:cubicBezTo>
                      <a:pt x="774551" y="2182316"/>
                      <a:pt x="792624" y="2164243"/>
                      <a:pt x="792624" y="2141948"/>
                    </a:cubicBezTo>
                    <a:cubicBezTo>
                      <a:pt x="792624" y="2119653"/>
                      <a:pt x="774551" y="2101580"/>
                      <a:pt x="752256" y="2101580"/>
                    </a:cubicBezTo>
                    <a:close/>
                    <a:moveTo>
                      <a:pt x="667820" y="2101580"/>
                    </a:moveTo>
                    <a:cubicBezTo>
                      <a:pt x="645525" y="2101580"/>
                      <a:pt x="627452" y="2119653"/>
                      <a:pt x="627452" y="2141948"/>
                    </a:cubicBezTo>
                    <a:cubicBezTo>
                      <a:pt x="627452" y="2164243"/>
                      <a:pt x="645525" y="2182316"/>
                      <a:pt x="667820" y="2182316"/>
                    </a:cubicBezTo>
                    <a:cubicBezTo>
                      <a:pt x="690115" y="2182316"/>
                      <a:pt x="708188" y="2164243"/>
                      <a:pt x="708188" y="2141948"/>
                    </a:cubicBezTo>
                    <a:cubicBezTo>
                      <a:pt x="708188" y="2119653"/>
                      <a:pt x="690115" y="2101580"/>
                      <a:pt x="667820" y="2101580"/>
                    </a:cubicBezTo>
                    <a:close/>
                    <a:moveTo>
                      <a:pt x="583384" y="2101580"/>
                    </a:moveTo>
                    <a:cubicBezTo>
                      <a:pt x="561089" y="2101580"/>
                      <a:pt x="543016" y="2119653"/>
                      <a:pt x="543016" y="2141948"/>
                    </a:cubicBezTo>
                    <a:cubicBezTo>
                      <a:pt x="543016" y="2164243"/>
                      <a:pt x="561089" y="2182316"/>
                      <a:pt x="583384" y="2182316"/>
                    </a:cubicBezTo>
                    <a:cubicBezTo>
                      <a:pt x="605679" y="2182316"/>
                      <a:pt x="623752" y="2164243"/>
                      <a:pt x="623752" y="2141948"/>
                    </a:cubicBezTo>
                    <a:cubicBezTo>
                      <a:pt x="623752" y="2119653"/>
                      <a:pt x="605679" y="2101580"/>
                      <a:pt x="583384" y="2101580"/>
                    </a:cubicBezTo>
                    <a:close/>
                    <a:moveTo>
                      <a:pt x="498947" y="2101580"/>
                    </a:moveTo>
                    <a:cubicBezTo>
                      <a:pt x="476652" y="2101580"/>
                      <a:pt x="458579" y="2119653"/>
                      <a:pt x="458579" y="2141948"/>
                    </a:cubicBezTo>
                    <a:cubicBezTo>
                      <a:pt x="458579" y="2164243"/>
                      <a:pt x="476652" y="2182316"/>
                      <a:pt x="498947" y="2182316"/>
                    </a:cubicBezTo>
                    <a:cubicBezTo>
                      <a:pt x="521242" y="2182316"/>
                      <a:pt x="539315" y="2164243"/>
                      <a:pt x="539315" y="2141948"/>
                    </a:cubicBezTo>
                    <a:cubicBezTo>
                      <a:pt x="539315" y="2119653"/>
                      <a:pt x="521242" y="2101580"/>
                      <a:pt x="498947" y="2101580"/>
                    </a:cubicBezTo>
                    <a:close/>
                    <a:moveTo>
                      <a:pt x="414511" y="2101580"/>
                    </a:moveTo>
                    <a:cubicBezTo>
                      <a:pt x="392216" y="2101580"/>
                      <a:pt x="374143" y="2119653"/>
                      <a:pt x="374143" y="2141948"/>
                    </a:cubicBezTo>
                    <a:cubicBezTo>
                      <a:pt x="374143" y="2164243"/>
                      <a:pt x="392216" y="2182316"/>
                      <a:pt x="414511" y="2182316"/>
                    </a:cubicBezTo>
                    <a:cubicBezTo>
                      <a:pt x="436806" y="2182316"/>
                      <a:pt x="454879" y="2164243"/>
                      <a:pt x="454879" y="2141948"/>
                    </a:cubicBezTo>
                    <a:cubicBezTo>
                      <a:pt x="454879" y="2119653"/>
                      <a:pt x="436806" y="2101580"/>
                      <a:pt x="414511" y="2101580"/>
                    </a:cubicBezTo>
                    <a:close/>
                    <a:moveTo>
                      <a:pt x="330075" y="2101580"/>
                    </a:moveTo>
                    <a:cubicBezTo>
                      <a:pt x="307780" y="2101580"/>
                      <a:pt x="289707" y="2119653"/>
                      <a:pt x="289707" y="2141948"/>
                    </a:cubicBezTo>
                    <a:cubicBezTo>
                      <a:pt x="289707" y="2164243"/>
                      <a:pt x="307780" y="2182316"/>
                      <a:pt x="330075" y="2182316"/>
                    </a:cubicBezTo>
                    <a:cubicBezTo>
                      <a:pt x="352370" y="2182316"/>
                      <a:pt x="370443" y="2164243"/>
                      <a:pt x="370443" y="2141948"/>
                    </a:cubicBezTo>
                    <a:cubicBezTo>
                      <a:pt x="370443" y="2119653"/>
                      <a:pt x="352370" y="2101580"/>
                      <a:pt x="330075" y="2101580"/>
                    </a:cubicBezTo>
                    <a:close/>
                    <a:moveTo>
                      <a:pt x="245639" y="2101580"/>
                    </a:moveTo>
                    <a:cubicBezTo>
                      <a:pt x="223344" y="2101580"/>
                      <a:pt x="205271" y="2119653"/>
                      <a:pt x="205271" y="2141948"/>
                    </a:cubicBezTo>
                    <a:cubicBezTo>
                      <a:pt x="205271" y="2164243"/>
                      <a:pt x="223344" y="2182316"/>
                      <a:pt x="245639" y="2182316"/>
                    </a:cubicBezTo>
                    <a:cubicBezTo>
                      <a:pt x="267934" y="2182316"/>
                      <a:pt x="286007" y="2164243"/>
                      <a:pt x="286007" y="2141948"/>
                    </a:cubicBezTo>
                    <a:cubicBezTo>
                      <a:pt x="286007" y="2119653"/>
                      <a:pt x="267934" y="2101580"/>
                      <a:pt x="245639" y="2101580"/>
                    </a:cubicBezTo>
                    <a:close/>
                    <a:moveTo>
                      <a:pt x="161202" y="2101580"/>
                    </a:moveTo>
                    <a:cubicBezTo>
                      <a:pt x="138907" y="2101580"/>
                      <a:pt x="120834" y="2119653"/>
                      <a:pt x="120834" y="2141948"/>
                    </a:cubicBezTo>
                    <a:cubicBezTo>
                      <a:pt x="120834" y="2164243"/>
                      <a:pt x="138907" y="2182316"/>
                      <a:pt x="161202" y="2182316"/>
                    </a:cubicBezTo>
                    <a:cubicBezTo>
                      <a:pt x="183497" y="2182316"/>
                      <a:pt x="201570" y="2164243"/>
                      <a:pt x="201570" y="2141948"/>
                    </a:cubicBezTo>
                    <a:cubicBezTo>
                      <a:pt x="201570" y="2119653"/>
                      <a:pt x="183497" y="2101580"/>
                      <a:pt x="161202" y="2101580"/>
                    </a:cubicBezTo>
                    <a:close/>
                    <a:moveTo>
                      <a:pt x="76766" y="2101580"/>
                    </a:moveTo>
                    <a:cubicBezTo>
                      <a:pt x="54471" y="2101580"/>
                      <a:pt x="36398" y="2119653"/>
                      <a:pt x="36398" y="2141948"/>
                    </a:cubicBezTo>
                    <a:cubicBezTo>
                      <a:pt x="36398" y="2164243"/>
                      <a:pt x="54471" y="2182316"/>
                      <a:pt x="76766" y="2182316"/>
                    </a:cubicBezTo>
                    <a:cubicBezTo>
                      <a:pt x="99061" y="2182316"/>
                      <a:pt x="117134" y="2164243"/>
                      <a:pt x="117134" y="2141948"/>
                    </a:cubicBezTo>
                    <a:cubicBezTo>
                      <a:pt x="117134" y="2119653"/>
                      <a:pt x="99061" y="2101580"/>
                      <a:pt x="76766" y="2101580"/>
                    </a:cubicBezTo>
                    <a:close/>
                    <a:moveTo>
                      <a:pt x="1343312" y="2015531"/>
                    </a:moveTo>
                    <a:cubicBezTo>
                      <a:pt x="1321017" y="2015531"/>
                      <a:pt x="1302944" y="2033604"/>
                      <a:pt x="1302944" y="2055899"/>
                    </a:cubicBezTo>
                    <a:cubicBezTo>
                      <a:pt x="1302944" y="2078194"/>
                      <a:pt x="1321017" y="2096267"/>
                      <a:pt x="1343312" y="2096267"/>
                    </a:cubicBezTo>
                    <a:cubicBezTo>
                      <a:pt x="1365607" y="2096267"/>
                      <a:pt x="1383680" y="2078194"/>
                      <a:pt x="1383680" y="2055899"/>
                    </a:cubicBezTo>
                    <a:cubicBezTo>
                      <a:pt x="1383680" y="2033604"/>
                      <a:pt x="1365607" y="2015531"/>
                      <a:pt x="1343312" y="2015531"/>
                    </a:cubicBezTo>
                    <a:close/>
                    <a:moveTo>
                      <a:pt x="1258874" y="2015531"/>
                    </a:moveTo>
                    <a:cubicBezTo>
                      <a:pt x="1236579" y="2015531"/>
                      <a:pt x="1218506" y="2033604"/>
                      <a:pt x="1218506" y="2055899"/>
                    </a:cubicBezTo>
                    <a:cubicBezTo>
                      <a:pt x="1218506" y="2078194"/>
                      <a:pt x="1236579" y="2096267"/>
                      <a:pt x="1258874" y="2096267"/>
                    </a:cubicBezTo>
                    <a:cubicBezTo>
                      <a:pt x="1281169" y="2096267"/>
                      <a:pt x="1299242" y="2078194"/>
                      <a:pt x="1299242" y="2055899"/>
                    </a:cubicBezTo>
                    <a:cubicBezTo>
                      <a:pt x="1299242" y="2033604"/>
                      <a:pt x="1281169" y="2015531"/>
                      <a:pt x="1258874" y="2015531"/>
                    </a:cubicBezTo>
                    <a:close/>
                    <a:moveTo>
                      <a:pt x="1174438" y="2015531"/>
                    </a:moveTo>
                    <a:cubicBezTo>
                      <a:pt x="1152143" y="2015531"/>
                      <a:pt x="1134070" y="2033604"/>
                      <a:pt x="1134070" y="2055899"/>
                    </a:cubicBezTo>
                    <a:cubicBezTo>
                      <a:pt x="1134070" y="2078194"/>
                      <a:pt x="1152143" y="2096267"/>
                      <a:pt x="1174438" y="2096267"/>
                    </a:cubicBezTo>
                    <a:cubicBezTo>
                      <a:pt x="1196733" y="2096267"/>
                      <a:pt x="1214806" y="2078194"/>
                      <a:pt x="1214806" y="2055899"/>
                    </a:cubicBezTo>
                    <a:cubicBezTo>
                      <a:pt x="1214806" y="2033604"/>
                      <a:pt x="1196733" y="2015531"/>
                      <a:pt x="1174438" y="2015531"/>
                    </a:cubicBezTo>
                    <a:close/>
                    <a:moveTo>
                      <a:pt x="1090002" y="2015531"/>
                    </a:moveTo>
                    <a:cubicBezTo>
                      <a:pt x="1067707" y="2015531"/>
                      <a:pt x="1049634" y="2033604"/>
                      <a:pt x="1049634" y="2055899"/>
                    </a:cubicBezTo>
                    <a:cubicBezTo>
                      <a:pt x="1049634" y="2078194"/>
                      <a:pt x="1067707" y="2096267"/>
                      <a:pt x="1090002" y="2096267"/>
                    </a:cubicBezTo>
                    <a:cubicBezTo>
                      <a:pt x="1112297" y="2096267"/>
                      <a:pt x="1130370" y="2078194"/>
                      <a:pt x="1130370" y="2055899"/>
                    </a:cubicBezTo>
                    <a:cubicBezTo>
                      <a:pt x="1130370" y="2033604"/>
                      <a:pt x="1112297" y="2015531"/>
                      <a:pt x="1090002" y="2015531"/>
                    </a:cubicBezTo>
                    <a:close/>
                    <a:moveTo>
                      <a:pt x="1005565" y="2015531"/>
                    </a:moveTo>
                    <a:cubicBezTo>
                      <a:pt x="983270" y="2015531"/>
                      <a:pt x="965197" y="2033604"/>
                      <a:pt x="965197" y="2055899"/>
                    </a:cubicBezTo>
                    <a:cubicBezTo>
                      <a:pt x="965197" y="2078194"/>
                      <a:pt x="983270" y="2096267"/>
                      <a:pt x="1005565" y="2096267"/>
                    </a:cubicBezTo>
                    <a:cubicBezTo>
                      <a:pt x="1027860" y="2096267"/>
                      <a:pt x="1045933" y="2078194"/>
                      <a:pt x="1045933" y="2055899"/>
                    </a:cubicBezTo>
                    <a:cubicBezTo>
                      <a:pt x="1045933" y="2033604"/>
                      <a:pt x="1027860" y="2015531"/>
                      <a:pt x="1005565" y="2015531"/>
                    </a:cubicBezTo>
                    <a:close/>
                    <a:moveTo>
                      <a:pt x="921129" y="2015531"/>
                    </a:moveTo>
                    <a:cubicBezTo>
                      <a:pt x="898834" y="2015531"/>
                      <a:pt x="880761" y="2033604"/>
                      <a:pt x="880761" y="2055899"/>
                    </a:cubicBezTo>
                    <a:cubicBezTo>
                      <a:pt x="880761" y="2078194"/>
                      <a:pt x="898834" y="2096267"/>
                      <a:pt x="921129" y="2096267"/>
                    </a:cubicBezTo>
                    <a:cubicBezTo>
                      <a:pt x="943424" y="2096267"/>
                      <a:pt x="961497" y="2078194"/>
                      <a:pt x="961497" y="2055899"/>
                    </a:cubicBezTo>
                    <a:cubicBezTo>
                      <a:pt x="961497" y="2033604"/>
                      <a:pt x="943424" y="2015531"/>
                      <a:pt x="921129" y="2015531"/>
                    </a:cubicBezTo>
                    <a:close/>
                    <a:moveTo>
                      <a:pt x="836693" y="2015531"/>
                    </a:moveTo>
                    <a:cubicBezTo>
                      <a:pt x="814398" y="2015531"/>
                      <a:pt x="796325" y="2033604"/>
                      <a:pt x="796325" y="2055899"/>
                    </a:cubicBezTo>
                    <a:cubicBezTo>
                      <a:pt x="796325" y="2078194"/>
                      <a:pt x="814398" y="2096267"/>
                      <a:pt x="836693" y="2096267"/>
                    </a:cubicBezTo>
                    <a:cubicBezTo>
                      <a:pt x="858988" y="2096267"/>
                      <a:pt x="877061" y="2078194"/>
                      <a:pt x="877061" y="2055899"/>
                    </a:cubicBezTo>
                    <a:cubicBezTo>
                      <a:pt x="877061" y="2033604"/>
                      <a:pt x="858988" y="2015531"/>
                      <a:pt x="836693" y="2015531"/>
                    </a:cubicBezTo>
                    <a:close/>
                    <a:moveTo>
                      <a:pt x="752256" y="2015531"/>
                    </a:moveTo>
                    <a:cubicBezTo>
                      <a:pt x="729961" y="2015531"/>
                      <a:pt x="711888" y="2033604"/>
                      <a:pt x="711888" y="2055899"/>
                    </a:cubicBezTo>
                    <a:cubicBezTo>
                      <a:pt x="711888" y="2078194"/>
                      <a:pt x="729961" y="2096267"/>
                      <a:pt x="752256" y="2096267"/>
                    </a:cubicBezTo>
                    <a:cubicBezTo>
                      <a:pt x="774551" y="2096267"/>
                      <a:pt x="792624" y="2078194"/>
                      <a:pt x="792624" y="2055899"/>
                    </a:cubicBezTo>
                    <a:cubicBezTo>
                      <a:pt x="792624" y="2033604"/>
                      <a:pt x="774551" y="2015531"/>
                      <a:pt x="752256" y="2015531"/>
                    </a:cubicBezTo>
                    <a:close/>
                    <a:moveTo>
                      <a:pt x="667820" y="2015531"/>
                    </a:moveTo>
                    <a:cubicBezTo>
                      <a:pt x="645525" y="2015531"/>
                      <a:pt x="627452" y="2033604"/>
                      <a:pt x="627452" y="2055899"/>
                    </a:cubicBezTo>
                    <a:cubicBezTo>
                      <a:pt x="627452" y="2078194"/>
                      <a:pt x="645525" y="2096267"/>
                      <a:pt x="667820" y="2096267"/>
                    </a:cubicBezTo>
                    <a:cubicBezTo>
                      <a:pt x="690115" y="2096267"/>
                      <a:pt x="708188" y="2078194"/>
                      <a:pt x="708188" y="2055899"/>
                    </a:cubicBezTo>
                    <a:cubicBezTo>
                      <a:pt x="708188" y="2033604"/>
                      <a:pt x="690115" y="2015531"/>
                      <a:pt x="667820" y="2015531"/>
                    </a:cubicBezTo>
                    <a:close/>
                    <a:moveTo>
                      <a:pt x="583384" y="2015531"/>
                    </a:moveTo>
                    <a:cubicBezTo>
                      <a:pt x="561089" y="2015531"/>
                      <a:pt x="543016" y="2033604"/>
                      <a:pt x="543016" y="2055899"/>
                    </a:cubicBezTo>
                    <a:cubicBezTo>
                      <a:pt x="543016" y="2078194"/>
                      <a:pt x="561089" y="2096267"/>
                      <a:pt x="583384" y="2096267"/>
                    </a:cubicBezTo>
                    <a:cubicBezTo>
                      <a:pt x="605679" y="2096267"/>
                      <a:pt x="623752" y="2078194"/>
                      <a:pt x="623752" y="2055899"/>
                    </a:cubicBezTo>
                    <a:cubicBezTo>
                      <a:pt x="623752" y="2033604"/>
                      <a:pt x="605679" y="2015531"/>
                      <a:pt x="583384" y="2015531"/>
                    </a:cubicBezTo>
                    <a:close/>
                    <a:moveTo>
                      <a:pt x="498947" y="2015531"/>
                    </a:moveTo>
                    <a:cubicBezTo>
                      <a:pt x="476652" y="2015531"/>
                      <a:pt x="458579" y="2033604"/>
                      <a:pt x="458579" y="2055899"/>
                    </a:cubicBezTo>
                    <a:cubicBezTo>
                      <a:pt x="458579" y="2078194"/>
                      <a:pt x="476652" y="2096267"/>
                      <a:pt x="498947" y="2096267"/>
                    </a:cubicBezTo>
                    <a:cubicBezTo>
                      <a:pt x="521242" y="2096267"/>
                      <a:pt x="539315" y="2078194"/>
                      <a:pt x="539315" y="2055899"/>
                    </a:cubicBezTo>
                    <a:cubicBezTo>
                      <a:pt x="539315" y="2033604"/>
                      <a:pt x="521242" y="2015531"/>
                      <a:pt x="498947" y="2015531"/>
                    </a:cubicBezTo>
                    <a:close/>
                    <a:moveTo>
                      <a:pt x="414511" y="2015531"/>
                    </a:moveTo>
                    <a:cubicBezTo>
                      <a:pt x="392216" y="2015531"/>
                      <a:pt x="374143" y="2033604"/>
                      <a:pt x="374143" y="2055899"/>
                    </a:cubicBezTo>
                    <a:cubicBezTo>
                      <a:pt x="374143" y="2078194"/>
                      <a:pt x="392216" y="2096267"/>
                      <a:pt x="414511" y="2096267"/>
                    </a:cubicBezTo>
                    <a:cubicBezTo>
                      <a:pt x="436806" y="2096267"/>
                      <a:pt x="454879" y="2078194"/>
                      <a:pt x="454879" y="2055899"/>
                    </a:cubicBezTo>
                    <a:cubicBezTo>
                      <a:pt x="454879" y="2033604"/>
                      <a:pt x="436806" y="2015531"/>
                      <a:pt x="414511" y="2015531"/>
                    </a:cubicBezTo>
                    <a:close/>
                    <a:moveTo>
                      <a:pt x="330075" y="2015531"/>
                    </a:moveTo>
                    <a:cubicBezTo>
                      <a:pt x="307780" y="2015531"/>
                      <a:pt x="289707" y="2033604"/>
                      <a:pt x="289707" y="2055899"/>
                    </a:cubicBezTo>
                    <a:cubicBezTo>
                      <a:pt x="289707" y="2078194"/>
                      <a:pt x="307780" y="2096267"/>
                      <a:pt x="330075" y="2096267"/>
                    </a:cubicBezTo>
                    <a:cubicBezTo>
                      <a:pt x="352370" y="2096267"/>
                      <a:pt x="370443" y="2078194"/>
                      <a:pt x="370443" y="2055899"/>
                    </a:cubicBezTo>
                    <a:cubicBezTo>
                      <a:pt x="370443" y="2033604"/>
                      <a:pt x="352370" y="2015531"/>
                      <a:pt x="330075" y="2015531"/>
                    </a:cubicBezTo>
                    <a:close/>
                    <a:moveTo>
                      <a:pt x="245639" y="2015531"/>
                    </a:moveTo>
                    <a:cubicBezTo>
                      <a:pt x="223344" y="2015531"/>
                      <a:pt x="205271" y="2033604"/>
                      <a:pt x="205271" y="2055899"/>
                    </a:cubicBezTo>
                    <a:cubicBezTo>
                      <a:pt x="205271" y="2078194"/>
                      <a:pt x="223344" y="2096267"/>
                      <a:pt x="245639" y="2096267"/>
                    </a:cubicBezTo>
                    <a:cubicBezTo>
                      <a:pt x="267934" y="2096267"/>
                      <a:pt x="286007" y="2078194"/>
                      <a:pt x="286007" y="2055899"/>
                    </a:cubicBezTo>
                    <a:cubicBezTo>
                      <a:pt x="286007" y="2033604"/>
                      <a:pt x="267934" y="2015531"/>
                      <a:pt x="245639" y="2015531"/>
                    </a:cubicBezTo>
                    <a:close/>
                    <a:moveTo>
                      <a:pt x="161202" y="2015531"/>
                    </a:moveTo>
                    <a:cubicBezTo>
                      <a:pt x="138907" y="2015531"/>
                      <a:pt x="120834" y="2033604"/>
                      <a:pt x="120834" y="2055899"/>
                    </a:cubicBezTo>
                    <a:cubicBezTo>
                      <a:pt x="120834" y="2078194"/>
                      <a:pt x="138907" y="2096267"/>
                      <a:pt x="161202" y="2096267"/>
                    </a:cubicBezTo>
                    <a:cubicBezTo>
                      <a:pt x="183497" y="2096267"/>
                      <a:pt x="201570" y="2078194"/>
                      <a:pt x="201570" y="2055899"/>
                    </a:cubicBezTo>
                    <a:cubicBezTo>
                      <a:pt x="201570" y="2033604"/>
                      <a:pt x="183497" y="2015531"/>
                      <a:pt x="161202" y="2015531"/>
                    </a:cubicBezTo>
                    <a:close/>
                    <a:moveTo>
                      <a:pt x="76766" y="2015531"/>
                    </a:moveTo>
                    <a:cubicBezTo>
                      <a:pt x="54471" y="2015531"/>
                      <a:pt x="36398" y="2033604"/>
                      <a:pt x="36398" y="2055899"/>
                    </a:cubicBezTo>
                    <a:cubicBezTo>
                      <a:pt x="36398" y="2078194"/>
                      <a:pt x="54471" y="2096267"/>
                      <a:pt x="76766" y="2096267"/>
                    </a:cubicBezTo>
                    <a:cubicBezTo>
                      <a:pt x="99061" y="2096267"/>
                      <a:pt x="117134" y="2078194"/>
                      <a:pt x="117134" y="2055899"/>
                    </a:cubicBezTo>
                    <a:cubicBezTo>
                      <a:pt x="117134" y="2033604"/>
                      <a:pt x="99061" y="2015531"/>
                      <a:pt x="76766" y="2015531"/>
                    </a:cubicBezTo>
                    <a:close/>
                    <a:moveTo>
                      <a:pt x="1343312" y="1929482"/>
                    </a:moveTo>
                    <a:cubicBezTo>
                      <a:pt x="1321017" y="1929482"/>
                      <a:pt x="1302944" y="1947555"/>
                      <a:pt x="1302944" y="1969850"/>
                    </a:cubicBezTo>
                    <a:cubicBezTo>
                      <a:pt x="1302944" y="1992145"/>
                      <a:pt x="1321017" y="2010218"/>
                      <a:pt x="1343312" y="2010218"/>
                    </a:cubicBezTo>
                    <a:cubicBezTo>
                      <a:pt x="1365607" y="2010218"/>
                      <a:pt x="1383680" y="1992145"/>
                      <a:pt x="1383680" y="1969850"/>
                    </a:cubicBezTo>
                    <a:cubicBezTo>
                      <a:pt x="1383680" y="1947555"/>
                      <a:pt x="1365607" y="1929482"/>
                      <a:pt x="1343312" y="1929482"/>
                    </a:cubicBezTo>
                    <a:close/>
                    <a:moveTo>
                      <a:pt x="1258874" y="1929482"/>
                    </a:moveTo>
                    <a:cubicBezTo>
                      <a:pt x="1236579" y="1929482"/>
                      <a:pt x="1218506" y="1947555"/>
                      <a:pt x="1218506" y="1969850"/>
                    </a:cubicBezTo>
                    <a:cubicBezTo>
                      <a:pt x="1218506" y="1992145"/>
                      <a:pt x="1236579" y="2010218"/>
                      <a:pt x="1258874" y="2010218"/>
                    </a:cubicBezTo>
                    <a:cubicBezTo>
                      <a:pt x="1281169" y="2010218"/>
                      <a:pt x="1299242" y="1992145"/>
                      <a:pt x="1299242" y="1969850"/>
                    </a:cubicBezTo>
                    <a:cubicBezTo>
                      <a:pt x="1299242" y="1947555"/>
                      <a:pt x="1281169" y="1929482"/>
                      <a:pt x="1258874" y="1929482"/>
                    </a:cubicBezTo>
                    <a:close/>
                    <a:moveTo>
                      <a:pt x="1174438" y="1929482"/>
                    </a:moveTo>
                    <a:cubicBezTo>
                      <a:pt x="1152143" y="1929482"/>
                      <a:pt x="1134070" y="1947555"/>
                      <a:pt x="1134070" y="1969850"/>
                    </a:cubicBezTo>
                    <a:cubicBezTo>
                      <a:pt x="1134070" y="1992145"/>
                      <a:pt x="1152143" y="2010218"/>
                      <a:pt x="1174438" y="2010218"/>
                    </a:cubicBezTo>
                    <a:cubicBezTo>
                      <a:pt x="1196733" y="2010218"/>
                      <a:pt x="1214806" y="1992145"/>
                      <a:pt x="1214806" y="1969850"/>
                    </a:cubicBezTo>
                    <a:cubicBezTo>
                      <a:pt x="1214806" y="1947555"/>
                      <a:pt x="1196733" y="1929482"/>
                      <a:pt x="1174438" y="1929482"/>
                    </a:cubicBezTo>
                    <a:close/>
                    <a:moveTo>
                      <a:pt x="1090002" y="1929482"/>
                    </a:moveTo>
                    <a:cubicBezTo>
                      <a:pt x="1067707" y="1929482"/>
                      <a:pt x="1049634" y="1947555"/>
                      <a:pt x="1049634" y="1969850"/>
                    </a:cubicBezTo>
                    <a:cubicBezTo>
                      <a:pt x="1049634" y="1992145"/>
                      <a:pt x="1067707" y="2010218"/>
                      <a:pt x="1090002" y="2010218"/>
                    </a:cubicBezTo>
                    <a:cubicBezTo>
                      <a:pt x="1112297" y="2010218"/>
                      <a:pt x="1130370" y="1992145"/>
                      <a:pt x="1130370" y="1969850"/>
                    </a:cubicBezTo>
                    <a:cubicBezTo>
                      <a:pt x="1130370" y="1947555"/>
                      <a:pt x="1112297" y="1929482"/>
                      <a:pt x="1090002" y="1929482"/>
                    </a:cubicBezTo>
                    <a:close/>
                    <a:moveTo>
                      <a:pt x="1005565" y="1929482"/>
                    </a:moveTo>
                    <a:cubicBezTo>
                      <a:pt x="983270" y="1929482"/>
                      <a:pt x="965197" y="1947555"/>
                      <a:pt x="965197" y="1969850"/>
                    </a:cubicBezTo>
                    <a:cubicBezTo>
                      <a:pt x="965197" y="1992145"/>
                      <a:pt x="983270" y="2010218"/>
                      <a:pt x="1005565" y="2010218"/>
                    </a:cubicBezTo>
                    <a:cubicBezTo>
                      <a:pt x="1027860" y="2010218"/>
                      <a:pt x="1045933" y="1992145"/>
                      <a:pt x="1045933" y="1969850"/>
                    </a:cubicBezTo>
                    <a:cubicBezTo>
                      <a:pt x="1045933" y="1947555"/>
                      <a:pt x="1027860" y="1929482"/>
                      <a:pt x="1005565" y="1929482"/>
                    </a:cubicBezTo>
                    <a:close/>
                    <a:moveTo>
                      <a:pt x="921129" y="1929482"/>
                    </a:moveTo>
                    <a:cubicBezTo>
                      <a:pt x="898834" y="1929482"/>
                      <a:pt x="880761" y="1947555"/>
                      <a:pt x="880761" y="1969850"/>
                    </a:cubicBezTo>
                    <a:cubicBezTo>
                      <a:pt x="880761" y="1992145"/>
                      <a:pt x="898834" y="2010218"/>
                      <a:pt x="921129" y="2010218"/>
                    </a:cubicBezTo>
                    <a:cubicBezTo>
                      <a:pt x="943424" y="2010218"/>
                      <a:pt x="961497" y="1992145"/>
                      <a:pt x="961497" y="1969850"/>
                    </a:cubicBezTo>
                    <a:cubicBezTo>
                      <a:pt x="961497" y="1947555"/>
                      <a:pt x="943424" y="1929482"/>
                      <a:pt x="921129" y="1929482"/>
                    </a:cubicBezTo>
                    <a:close/>
                    <a:moveTo>
                      <a:pt x="836693" y="1929482"/>
                    </a:moveTo>
                    <a:cubicBezTo>
                      <a:pt x="814398" y="1929482"/>
                      <a:pt x="796325" y="1947555"/>
                      <a:pt x="796325" y="1969850"/>
                    </a:cubicBezTo>
                    <a:cubicBezTo>
                      <a:pt x="796325" y="1992145"/>
                      <a:pt x="814398" y="2010218"/>
                      <a:pt x="836693" y="2010218"/>
                    </a:cubicBezTo>
                    <a:cubicBezTo>
                      <a:pt x="858988" y="2010218"/>
                      <a:pt x="877061" y="1992145"/>
                      <a:pt x="877061" y="1969850"/>
                    </a:cubicBezTo>
                    <a:cubicBezTo>
                      <a:pt x="877061" y="1947555"/>
                      <a:pt x="858988" y="1929482"/>
                      <a:pt x="836693" y="1929482"/>
                    </a:cubicBezTo>
                    <a:close/>
                    <a:moveTo>
                      <a:pt x="752256" y="1929482"/>
                    </a:moveTo>
                    <a:cubicBezTo>
                      <a:pt x="729961" y="1929482"/>
                      <a:pt x="711888" y="1947555"/>
                      <a:pt x="711888" y="1969850"/>
                    </a:cubicBezTo>
                    <a:cubicBezTo>
                      <a:pt x="711888" y="1992145"/>
                      <a:pt x="729961" y="2010218"/>
                      <a:pt x="752256" y="2010218"/>
                    </a:cubicBezTo>
                    <a:cubicBezTo>
                      <a:pt x="774551" y="2010218"/>
                      <a:pt x="792624" y="1992145"/>
                      <a:pt x="792624" y="1969850"/>
                    </a:cubicBezTo>
                    <a:cubicBezTo>
                      <a:pt x="792624" y="1947555"/>
                      <a:pt x="774551" y="1929482"/>
                      <a:pt x="752256" y="1929482"/>
                    </a:cubicBezTo>
                    <a:close/>
                    <a:moveTo>
                      <a:pt x="667820" y="1929482"/>
                    </a:moveTo>
                    <a:cubicBezTo>
                      <a:pt x="645525" y="1929482"/>
                      <a:pt x="627452" y="1947555"/>
                      <a:pt x="627452" y="1969850"/>
                    </a:cubicBezTo>
                    <a:cubicBezTo>
                      <a:pt x="627452" y="1992145"/>
                      <a:pt x="645525" y="2010218"/>
                      <a:pt x="667820" y="2010218"/>
                    </a:cubicBezTo>
                    <a:cubicBezTo>
                      <a:pt x="690115" y="2010218"/>
                      <a:pt x="708188" y="1992145"/>
                      <a:pt x="708188" y="1969850"/>
                    </a:cubicBezTo>
                    <a:cubicBezTo>
                      <a:pt x="708188" y="1947555"/>
                      <a:pt x="690115" y="1929482"/>
                      <a:pt x="667820" y="1929482"/>
                    </a:cubicBezTo>
                    <a:close/>
                    <a:moveTo>
                      <a:pt x="583384" y="1929482"/>
                    </a:moveTo>
                    <a:cubicBezTo>
                      <a:pt x="561089" y="1929482"/>
                      <a:pt x="543016" y="1947555"/>
                      <a:pt x="543016" y="1969850"/>
                    </a:cubicBezTo>
                    <a:cubicBezTo>
                      <a:pt x="543016" y="1992145"/>
                      <a:pt x="561089" y="2010218"/>
                      <a:pt x="583384" y="2010218"/>
                    </a:cubicBezTo>
                    <a:cubicBezTo>
                      <a:pt x="605679" y="2010218"/>
                      <a:pt x="623752" y="1992145"/>
                      <a:pt x="623752" y="1969850"/>
                    </a:cubicBezTo>
                    <a:cubicBezTo>
                      <a:pt x="623752" y="1947555"/>
                      <a:pt x="605679" y="1929482"/>
                      <a:pt x="583384" y="1929482"/>
                    </a:cubicBezTo>
                    <a:close/>
                    <a:moveTo>
                      <a:pt x="498947" y="1929482"/>
                    </a:moveTo>
                    <a:cubicBezTo>
                      <a:pt x="476652" y="1929482"/>
                      <a:pt x="458579" y="1947555"/>
                      <a:pt x="458579" y="1969850"/>
                    </a:cubicBezTo>
                    <a:cubicBezTo>
                      <a:pt x="458579" y="1992145"/>
                      <a:pt x="476652" y="2010218"/>
                      <a:pt x="498947" y="2010218"/>
                    </a:cubicBezTo>
                    <a:cubicBezTo>
                      <a:pt x="521242" y="2010218"/>
                      <a:pt x="539315" y="1992145"/>
                      <a:pt x="539315" y="1969850"/>
                    </a:cubicBezTo>
                    <a:cubicBezTo>
                      <a:pt x="539315" y="1947555"/>
                      <a:pt x="521242" y="1929482"/>
                      <a:pt x="498947" y="1929482"/>
                    </a:cubicBezTo>
                    <a:close/>
                    <a:moveTo>
                      <a:pt x="414511" y="1929482"/>
                    </a:moveTo>
                    <a:cubicBezTo>
                      <a:pt x="392216" y="1929482"/>
                      <a:pt x="374143" y="1947555"/>
                      <a:pt x="374143" y="1969850"/>
                    </a:cubicBezTo>
                    <a:cubicBezTo>
                      <a:pt x="374143" y="1992145"/>
                      <a:pt x="392216" y="2010218"/>
                      <a:pt x="414511" y="2010218"/>
                    </a:cubicBezTo>
                    <a:cubicBezTo>
                      <a:pt x="436806" y="2010218"/>
                      <a:pt x="454879" y="1992145"/>
                      <a:pt x="454879" y="1969850"/>
                    </a:cubicBezTo>
                    <a:cubicBezTo>
                      <a:pt x="454879" y="1947555"/>
                      <a:pt x="436806" y="1929482"/>
                      <a:pt x="414511" y="1929482"/>
                    </a:cubicBezTo>
                    <a:close/>
                    <a:moveTo>
                      <a:pt x="330075" y="1929482"/>
                    </a:moveTo>
                    <a:cubicBezTo>
                      <a:pt x="307780" y="1929482"/>
                      <a:pt x="289707" y="1947555"/>
                      <a:pt x="289707" y="1969850"/>
                    </a:cubicBezTo>
                    <a:cubicBezTo>
                      <a:pt x="289707" y="1992145"/>
                      <a:pt x="307780" y="2010218"/>
                      <a:pt x="330075" y="2010218"/>
                    </a:cubicBezTo>
                    <a:cubicBezTo>
                      <a:pt x="352370" y="2010218"/>
                      <a:pt x="370443" y="1992145"/>
                      <a:pt x="370443" y="1969850"/>
                    </a:cubicBezTo>
                    <a:cubicBezTo>
                      <a:pt x="370443" y="1947555"/>
                      <a:pt x="352370" y="1929482"/>
                      <a:pt x="330075" y="1929482"/>
                    </a:cubicBezTo>
                    <a:close/>
                    <a:moveTo>
                      <a:pt x="245639" y="1929482"/>
                    </a:moveTo>
                    <a:cubicBezTo>
                      <a:pt x="223344" y="1929482"/>
                      <a:pt x="205271" y="1947555"/>
                      <a:pt x="205271" y="1969850"/>
                    </a:cubicBezTo>
                    <a:cubicBezTo>
                      <a:pt x="205271" y="1992145"/>
                      <a:pt x="223344" y="2010218"/>
                      <a:pt x="245639" y="2010218"/>
                    </a:cubicBezTo>
                    <a:cubicBezTo>
                      <a:pt x="267934" y="2010218"/>
                      <a:pt x="286007" y="1992145"/>
                      <a:pt x="286007" y="1969850"/>
                    </a:cubicBezTo>
                    <a:cubicBezTo>
                      <a:pt x="286007" y="1947555"/>
                      <a:pt x="267934" y="1929482"/>
                      <a:pt x="245639" y="1929482"/>
                    </a:cubicBezTo>
                    <a:close/>
                    <a:moveTo>
                      <a:pt x="161202" y="1929482"/>
                    </a:moveTo>
                    <a:cubicBezTo>
                      <a:pt x="138907" y="1929482"/>
                      <a:pt x="120834" y="1947555"/>
                      <a:pt x="120834" y="1969850"/>
                    </a:cubicBezTo>
                    <a:cubicBezTo>
                      <a:pt x="120834" y="1992145"/>
                      <a:pt x="138907" y="2010218"/>
                      <a:pt x="161202" y="2010218"/>
                    </a:cubicBezTo>
                    <a:cubicBezTo>
                      <a:pt x="183497" y="2010218"/>
                      <a:pt x="201570" y="1992145"/>
                      <a:pt x="201570" y="1969850"/>
                    </a:cubicBezTo>
                    <a:cubicBezTo>
                      <a:pt x="201570" y="1947555"/>
                      <a:pt x="183497" y="1929482"/>
                      <a:pt x="161202" y="1929482"/>
                    </a:cubicBezTo>
                    <a:close/>
                    <a:moveTo>
                      <a:pt x="76766" y="1929482"/>
                    </a:moveTo>
                    <a:cubicBezTo>
                      <a:pt x="54471" y="1929482"/>
                      <a:pt x="36398" y="1947555"/>
                      <a:pt x="36398" y="1969850"/>
                    </a:cubicBezTo>
                    <a:cubicBezTo>
                      <a:pt x="36398" y="1992145"/>
                      <a:pt x="54471" y="2010218"/>
                      <a:pt x="76766" y="2010218"/>
                    </a:cubicBezTo>
                    <a:cubicBezTo>
                      <a:pt x="99061" y="2010218"/>
                      <a:pt x="117134" y="1992145"/>
                      <a:pt x="117134" y="1969850"/>
                    </a:cubicBezTo>
                    <a:cubicBezTo>
                      <a:pt x="117134" y="1947555"/>
                      <a:pt x="99061" y="1929482"/>
                      <a:pt x="76766" y="1929482"/>
                    </a:cubicBezTo>
                    <a:close/>
                    <a:moveTo>
                      <a:pt x="1343312" y="1843433"/>
                    </a:moveTo>
                    <a:cubicBezTo>
                      <a:pt x="1321017" y="1843433"/>
                      <a:pt x="1302944" y="1861506"/>
                      <a:pt x="1302944" y="1883801"/>
                    </a:cubicBezTo>
                    <a:cubicBezTo>
                      <a:pt x="1302944" y="1906096"/>
                      <a:pt x="1321017" y="1924169"/>
                      <a:pt x="1343312" y="1924169"/>
                    </a:cubicBezTo>
                    <a:cubicBezTo>
                      <a:pt x="1365607" y="1924169"/>
                      <a:pt x="1383680" y="1906096"/>
                      <a:pt x="1383680" y="1883801"/>
                    </a:cubicBezTo>
                    <a:cubicBezTo>
                      <a:pt x="1383680" y="1861506"/>
                      <a:pt x="1365607" y="1843433"/>
                      <a:pt x="1343312" y="1843433"/>
                    </a:cubicBezTo>
                    <a:close/>
                    <a:moveTo>
                      <a:pt x="1258874" y="1843433"/>
                    </a:moveTo>
                    <a:cubicBezTo>
                      <a:pt x="1236579" y="1843433"/>
                      <a:pt x="1218506" y="1861506"/>
                      <a:pt x="1218506" y="1883801"/>
                    </a:cubicBezTo>
                    <a:cubicBezTo>
                      <a:pt x="1218506" y="1906096"/>
                      <a:pt x="1236579" y="1924169"/>
                      <a:pt x="1258874" y="1924169"/>
                    </a:cubicBezTo>
                    <a:cubicBezTo>
                      <a:pt x="1281169" y="1924169"/>
                      <a:pt x="1299242" y="1906096"/>
                      <a:pt x="1299242" y="1883801"/>
                    </a:cubicBezTo>
                    <a:cubicBezTo>
                      <a:pt x="1299242" y="1861506"/>
                      <a:pt x="1281169" y="1843433"/>
                      <a:pt x="1258874" y="1843433"/>
                    </a:cubicBezTo>
                    <a:close/>
                    <a:moveTo>
                      <a:pt x="1174438" y="1843433"/>
                    </a:moveTo>
                    <a:cubicBezTo>
                      <a:pt x="1152143" y="1843433"/>
                      <a:pt x="1134070" y="1861506"/>
                      <a:pt x="1134070" y="1883801"/>
                    </a:cubicBezTo>
                    <a:cubicBezTo>
                      <a:pt x="1134070" y="1906096"/>
                      <a:pt x="1152143" y="1924169"/>
                      <a:pt x="1174438" y="1924169"/>
                    </a:cubicBezTo>
                    <a:cubicBezTo>
                      <a:pt x="1196733" y="1924169"/>
                      <a:pt x="1214806" y="1906096"/>
                      <a:pt x="1214806" y="1883801"/>
                    </a:cubicBezTo>
                    <a:cubicBezTo>
                      <a:pt x="1214806" y="1861506"/>
                      <a:pt x="1196733" y="1843433"/>
                      <a:pt x="1174438" y="1843433"/>
                    </a:cubicBezTo>
                    <a:close/>
                    <a:moveTo>
                      <a:pt x="1090002" y="1843433"/>
                    </a:moveTo>
                    <a:cubicBezTo>
                      <a:pt x="1067707" y="1843433"/>
                      <a:pt x="1049634" y="1861506"/>
                      <a:pt x="1049634" y="1883801"/>
                    </a:cubicBezTo>
                    <a:cubicBezTo>
                      <a:pt x="1049634" y="1906096"/>
                      <a:pt x="1067707" y="1924169"/>
                      <a:pt x="1090002" y="1924169"/>
                    </a:cubicBezTo>
                    <a:cubicBezTo>
                      <a:pt x="1112297" y="1924169"/>
                      <a:pt x="1130370" y="1906096"/>
                      <a:pt x="1130370" y="1883801"/>
                    </a:cubicBezTo>
                    <a:cubicBezTo>
                      <a:pt x="1130370" y="1861506"/>
                      <a:pt x="1112297" y="1843433"/>
                      <a:pt x="1090002" y="1843433"/>
                    </a:cubicBezTo>
                    <a:close/>
                    <a:moveTo>
                      <a:pt x="1005565" y="1843433"/>
                    </a:moveTo>
                    <a:cubicBezTo>
                      <a:pt x="983270" y="1843433"/>
                      <a:pt x="965197" y="1861506"/>
                      <a:pt x="965197" y="1883801"/>
                    </a:cubicBezTo>
                    <a:cubicBezTo>
                      <a:pt x="965197" y="1906096"/>
                      <a:pt x="983270" y="1924169"/>
                      <a:pt x="1005565" y="1924169"/>
                    </a:cubicBezTo>
                    <a:cubicBezTo>
                      <a:pt x="1027860" y="1924169"/>
                      <a:pt x="1045933" y="1906096"/>
                      <a:pt x="1045933" y="1883801"/>
                    </a:cubicBezTo>
                    <a:cubicBezTo>
                      <a:pt x="1045933" y="1861506"/>
                      <a:pt x="1027860" y="1843433"/>
                      <a:pt x="1005565" y="1843433"/>
                    </a:cubicBezTo>
                    <a:close/>
                    <a:moveTo>
                      <a:pt x="921129" y="1843433"/>
                    </a:moveTo>
                    <a:cubicBezTo>
                      <a:pt x="898834" y="1843433"/>
                      <a:pt x="880761" y="1861506"/>
                      <a:pt x="880761" y="1883801"/>
                    </a:cubicBezTo>
                    <a:cubicBezTo>
                      <a:pt x="880761" y="1906096"/>
                      <a:pt x="898834" y="1924169"/>
                      <a:pt x="921129" y="1924169"/>
                    </a:cubicBezTo>
                    <a:cubicBezTo>
                      <a:pt x="943424" y="1924169"/>
                      <a:pt x="961497" y="1906096"/>
                      <a:pt x="961497" y="1883801"/>
                    </a:cubicBezTo>
                    <a:cubicBezTo>
                      <a:pt x="961497" y="1861506"/>
                      <a:pt x="943424" y="1843433"/>
                      <a:pt x="921129" y="1843433"/>
                    </a:cubicBezTo>
                    <a:close/>
                    <a:moveTo>
                      <a:pt x="836693" y="1843433"/>
                    </a:moveTo>
                    <a:cubicBezTo>
                      <a:pt x="814398" y="1843433"/>
                      <a:pt x="796325" y="1861506"/>
                      <a:pt x="796325" y="1883801"/>
                    </a:cubicBezTo>
                    <a:cubicBezTo>
                      <a:pt x="796325" y="1906096"/>
                      <a:pt x="814398" y="1924169"/>
                      <a:pt x="836693" y="1924169"/>
                    </a:cubicBezTo>
                    <a:cubicBezTo>
                      <a:pt x="858988" y="1924169"/>
                      <a:pt x="877061" y="1906096"/>
                      <a:pt x="877061" y="1883801"/>
                    </a:cubicBezTo>
                    <a:cubicBezTo>
                      <a:pt x="877061" y="1861506"/>
                      <a:pt x="858988" y="1843433"/>
                      <a:pt x="836693" y="1843433"/>
                    </a:cubicBezTo>
                    <a:close/>
                    <a:moveTo>
                      <a:pt x="752256" y="1843433"/>
                    </a:moveTo>
                    <a:cubicBezTo>
                      <a:pt x="729961" y="1843433"/>
                      <a:pt x="711888" y="1861506"/>
                      <a:pt x="711888" y="1883801"/>
                    </a:cubicBezTo>
                    <a:cubicBezTo>
                      <a:pt x="711888" y="1906096"/>
                      <a:pt x="729961" y="1924169"/>
                      <a:pt x="752256" y="1924169"/>
                    </a:cubicBezTo>
                    <a:cubicBezTo>
                      <a:pt x="774551" y="1924169"/>
                      <a:pt x="792624" y="1906096"/>
                      <a:pt x="792624" y="1883801"/>
                    </a:cubicBezTo>
                    <a:cubicBezTo>
                      <a:pt x="792624" y="1861506"/>
                      <a:pt x="774551" y="1843433"/>
                      <a:pt x="752256" y="1843433"/>
                    </a:cubicBezTo>
                    <a:close/>
                    <a:moveTo>
                      <a:pt x="667820" y="1843433"/>
                    </a:moveTo>
                    <a:cubicBezTo>
                      <a:pt x="645525" y="1843433"/>
                      <a:pt x="627452" y="1861506"/>
                      <a:pt x="627452" y="1883801"/>
                    </a:cubicBezTo>
                    <a:cubicBezTo>
                      <a:pt x="627452" y="1906096"/>
                      <a:pt x="645525" y="1924169"/>
                      <a:pt x="667820" y="1924169"/>
                    </a:cubicBezTo>
                    <a:cubicBezTo>
                      <a:pt x="690115" y="1924169"/>
                      <a:pt x="708188" y="1906096"/>
                      <a:pt x="708188" y="1883801"/>
                    </a:cubicBezTo>
                    <a:cubicBezTo>
                      <a:pt x="708188" y="1861506"/>
                      <a:pt x="690115" y="1843433"/>
                      <a:pt x="667820" y="1843433"/>
                    </a:cubicBezTo>
                    <a:close/>
                    <a:moveTo>
                      <a:pt x="583384" y="1843433"/>
                    </a:moveTo>
                    <a:cubicBezTo>
                      <a:pt x="561089" y="1843433"/>
                      <a:pt x="543016" y="1861506"/>
                      <a:pt x="543016" y="1883801"/>
                    </a:cubicBezTo>
                    <a:cubicBezTo>
                      <a:pt x="543016" y="1906096"/>
                      <a:pt x="561089" y="1924169"/>
                      <a:pt x="583384" y="1924169"/>
                    </a:cubicBezTo>
                    <a:cubicBezTo>
                      <a:pt x="605679" y="1924169"/>
                      <a:pt x="623752" y="1906096"/>
                      <a:pt x="623752" y="1883801"/>
                    </a:cubicBezTo>
                    <a:cubicBezTo>
                      <a:pt x="623752" y="1861506"/>
                      <a:pt x="605679" y="1843433"/>
                      <a:pt x="583384" y="1843433"/>
                    </a:cubicBezTo>
                    <a:close/>
                    <a:moveTo>
                      <a:pt x="498947" y="1843433"/>
                    </a:moveTo>
                    <a:cubicBezTo>
                      <a:pt x="476652" y="1843433"/>
                      <a:pt x="458579" y="1861506"/>
                      <a:pt x="458579" y="1883801"/>
                    </a:cubicBezTo>
                    <a:cubicBezTo>
                      <a:pt x="458579" y="1906096"/>
                      <a:pt x="476652" y="1924169"/>
                      <a:pt x="498947" y="1924169"/>
                    </a:cubicBezTo>
                    <a:cubicBezTo>
                      <a:pt x="521242" y="1924169"/>
                      <a:pt x="539315" y="1906096"/>
                      <a:pt x="539315" y="1883801"/>
                    </a:cubicBezTo>
                    <a:cubicBezTo>
                      <a:pt x="539315" y="1861506"/>
                      <a:pt x="521242" y="1843433"/>
                      <a:pt x="498947" y="1843433"/>
                    </a:cubicBezTo>
                    <a:close/>
                    <a:moveTo>
                      <a:pt x="414511" y="1843433"/>
                    </a:moveTo>
                    <a:cubicBezTo>
                      <a:pt x="392216" y="1843433"/>
                      <a:pt x="374143" y="1861506"/>
                      <a:pt x="374143" y="1883801"/>
                    </a:cubicBezTo>
                    <a:cubicBezTo>
                      <a:pt x="374143" y="1906096"/>
                      <a:pt x="392216" y="1924169"/>
                      <a:pt x="414511" y="1924169"/>
                    </a:cubicBezTo>
                    <a:cubicBezTo>
                      <a:pt x="436806" y="1924169"/>
                      <a:pt x="454879" y="1906096"/>
                      <a:pt x="454879" y="1883801"/>
                    </a:cubicBezTo>
                    <a:cubicBezTo>
                      <a:pt x="454879" y="1861506"/>
                      <a:pt x="436806" y="1843433"/>
                      <a:pt x="414511" y="1843433"/>
                    </a:cubicBezTo>
                    <a:close/>
                    <a:moveTo>
                      <a:pt x="330075" y="1843433"/>
                    </a:moveTo>
                    <a:cubicBezTo>
                      <a:pt x="307780" y="1843433"/>
                      <a:pt x="289707" y="1861506"/>
                      <a:pt x="289707" y="1883801"/>
                    </a:cubicBezTo>
                    <a:cubicBezTo>
                      <a:pt x="289707" y="1906096"/>
                      <a:pt x="307780" y="1924169"/>
                      <a:pt x="330075" y="1924169"/>
                    </a:cubicBezTo>
                    <a:cubicBezTo>
                      <a:pt x="352370" y="1924169"/>
                      <a:pt x="370443" y="1906096"/>
                      <a:pt x="370443" y="1883801"/>
                    </a:cubicBezTo>
                    <a:cubicBezTo>
                      <a:pt x="370443" y="1861506"/>
                      <a:pt x="352370" y="1843433"/>
                      <a:pt x="330075" y="1843433"/>
                    </a:cubicBezTo>
                    <a:close/>
                    <a:moveTo>
                      <a:pt x="245639" y="1843433"/>
                    </a:moveTo>
                    <a:cubicBezTo>
                      <a:pt x="223344" y="1843433"/>
                      <a:pt x="205271" y="1861506"/>
                      <a:pt x="205271" y="1883801"/>
                    </a:cubicBezTo>
                    <a:cubicBezTo>
                      <a:pt x="205271" y="1906096"/>
                      <a:pt x="223344" y="1924169"/>
                      <a:pt x="245639" y="1924169"/>
                    </a:cubicBezTo>
                    <a:cubicBezTo>
                      <a:pt x="267934" y="1924169"/>
                      <a:pt x="286007" y="1906096"/>
                      <a:pt x="286007" y="1883801"/>
                    </a:cubicBezTo>
                    <a:cubicBezTo>
                      <a:pt x="286007" y="1861506"/>
                      <a:pt x="267934" y="1843433"/>
                      <a:pt x="245639" y="1843433"/>
                    </a:cubicBezTo>
                    <a:close/>
                    <a:moveTo>
                      <a:pt x="161202" y="1843433"/>
                    </a:moveTo>
                    <a:cubicBezTo>
                      <a:pt x="138907" y="1843433"/>
                      <a:pt x="120834" y="1861506"/>
                      <a:pt x="120834" y="1883801"/>
                    </a:cubicBezTo>
                    <a:cubicBezTo>
                      <a:pt x="120834" y="1906096"/>
                      <a:pt x="138907" y="1924169"/>
                      <a:pt x="161202" y="1924169"/>
                    </a:cubicBezTo>
                    <a:cubicBezTo>
                      <a:pt x="183497" y="1924169"/>
                      <a:pt x="201570" y="1906096"/>
                      <a:pt x="201570" y="1883801"/>
                    </a:cubicBezTo>
                    <a:cubicBezTo>
                      <a:pt x="201570" y="1861506"/>
                      <a:pt x="183497" y="1843433"/>
                      <a:pt x="161202" y="1843433"/>
                    </a:cubicBezTo>
                    <a:close/>
                    <a:moveTo>
                      <a:pt x="76766" y="1843433"/>
                    </a:moveTo>
                    <a:cubicBezTo>
                      <a:pt x="54471" y="1843433"/>
                      <a:pt x="36398" y="1861506"/>
                      <a:pt x="36398" y="1883801"/>
                    </a:cubicBezTo>
                    <a:cubicBezTo>
                      <a:pt x="36398" y="1906096"/>
                      <a:pt x="54471" y="1924169"/>
                      <a:pt x="76766" y="1924169"/>
                    </a:cubicBezTo>
                    <a:cubicBezTo>
                      <a:pt x="99061" y="1924169"/>
                      <a:pt x="117134" y="1906096"/>
                      <a:pt x="117134" y="1883801"/>
                    </a:cubicBezTo>
                    <a:cubicBezTo>
                      <a:pt x="117134" y="1861506"/>
                      <a:pt x="99061" y="1843433"/>
                      <a:pt x="76766" y="1843433"/>
                    </a:cubicBezTo>
                    <a:close/>
                    <a:moveTo>
                      <a:pt x="1343312" y="1757383"/>
                    </a:moveTo>
                    <a:cubicBezTo>
                      <a:pt x="1321017" y="1757383"/>
                      <a:pt x="1302944" y="1775456"/>
                      <a:pt x="1302944" y="1797751"/>
                    </a:cubicBezTo>
                    <a:cubicBezTo>
                      <a:pt x="1302944" y="1820046"/>
                      <a:pt x="1321017" y="1838119"/>
                      <a:pt x="1343312" y="1838119"/>
                    </a:cubicBezTo>
                    <a:cubicBezTo>
                      <a:pt x="1365607" y="1838119"/>
                      <a:pt x="1383680" y="1820046"/>
                      <a:pt x="1383680" y="1797751"/>
                    </a:cubicBezTo>
                    <a:cubicBezTo>
                      <a:pt x="1383680" y="1775456"/>
                      <a:pt x="1365607" y="1757383"/>
                      <a:pt x="1343312" y="1757383"/>
                    </a:cubicBezTo>
                    <a:close/>
                    <a:moveTo>
                      <a:pt x="1258874" y="1757383"/>
                    </a:moveTo>
                    <a:cubicBezTo>
                      <a:pt x="1236579" y="1757383"/>
                      <a:pt x="1218506" y="1775456"/>
                      <a:pt x="1218506" y="1797751"/>
                    </a:cubicBezTo>
                    <a:cubicBezTo>
                      <a:pt x="1218506" y="1820046"/>
                      <a:pt x="1236579" y="1838119"/>
                      <a:pt x="1258874" y="1838119"/>
                    </a:cubicBezTo>
                    <a:cubicBezTo>
                      <a:pt x="1281169" y="1838119"/>
                      <a:pt x="1299242" y="1820046"/>
                      <a:pt x="1299242" y="1797751"/>
                    </a:cubicBezTo>
                    <a:cubicBezTo>
                      <a:pt x="1299242" y="1775456"/>
                      <a:pt x="1281169" y="1757383"/>
                      <a:pt x="1258874" y="1757383"/>
                    </a:cubicBezTo>
                    <a:close/>
                    <a:moveTo>
                      <a:pt x="1174438" y="1757383"/>
                    </a:moveTo>
                    <a:cubicBezTo>
                      <a:pt x="1152143" y="1757383"/>
                      <a:pt x="1134070" y="1775456"/>
                      <a:pt x="1134070" y="1797751"/>
                    </a:cubicBezTo>
                    <a:cubicBezTo>
                      <a:pt x="1134070" y="1820046"/>
                      <a:pt x="1152143" y="1838119"/>
                      <a:pt x="1174438" y="1838119"/>
                    </a:cubicBezTo>
                    <a:cubicBezTo>
                      <a:pt x="1196733" y="1838119"/>
                      <a:pt x="1214806" y="1820046"/>
                      <a:pt x="1214806" y="1797751"/>
                    </a:cubicBezTo>
                    <a:cubicBezTo>
                      <a:pt x="1214806" y="1775456"/>
                      <a:pt x="1196733" y="1757383"/>
                      <a:pt x="1174438" y="1757383"/>
                    </a:cubicBezTo>
                    <a:close/>
                    <a:moveTo>
                      <a:pt x="1090002" y="1757383"/>
                    </a:moveTo>
                    <a:cubicBezTo>
                      <a:pt x="1067707" y="1757383"/>
                      <a:pt x="1049634" y="1775456"/>
                      <a:pt x="1049634" y="1797751"/>
                    </a:cubicBezTo>
                    <a:cubicBezTo>
                      <a:pt x="1049634" y="1820046"/>
                      <a:pt x="1067707" y="1838119"/>
                      <a:pt x="1090002" y="1838119"/>
                    </a:cubicBezTo>
                    <a:cubicBezTo>
                      <a:pt x="1112297" y="1838119"/>
                      <a:pt x="1130370" y="1820046"/>
                      <a:pt x="1130370" y="1797751"/>
                    </a:cubicBezTo>
                    <a:cubicBezTo>
                      <a:pt x="1130370" y="1775456"/>
                      <a:pt x="1112297" y="1757383"/>
                      <a:pt x="1090002" y="1757383"/>
                    </a:cubicBezTo>
                    <a:close/>
                    <a:moveTo>
                      <a:pt x="1005565" y="1757383"/>
                    </a:moveTo>
                    <a:cubicBezTo>
                      <a:pt x="983270" y="1757383"/>
                      <a:pt x="965197" y="1775456"/>
                      <a:pt x="965197" y="1797751"/>
                    </a:cubicBezTo>
                    <a:cubicBezTo>
                      <a:pt x="965197" y="1820046"/>
                      <a:pt x="983270" y="1838119"/>
                      <a:pt x="1005565" y="1838119"/>
                    </a:cubicBezTo>
                    <a:cubicBezTo>
                      <a:pt x="1027860" y="1838119"/>
                      <a:pt x="1045933" y="1820046"/>
                      <a:pt x="1045933" y="1797751"/>
                    </a:cubicBezTo>
                    <a:cubicBezTo>
                      <a:pt x="1045933" y="1775456"/>
                      <a:pt x="1027860" y="1757383"/>
                      <a:pt x="1005565" y="1757383"/>
                    </a:cubicBezTo>
                    <a:close/>
                    <a:moveTo>
                      <a:pt x="921129" y="1757383"/>
                    </a:moveTo>
                    <a:cubicBezTo>
                      <a:pt x="898834" y="1757383"/>
                      <a:pt x="880761" y="1775456"/>
                      <a:pt x="880761" y="1797751"/>
                    </a:cubicBezTo>
                    <a:cubicBezTo>
                      <a:pt x="880761" y="1820046"/>
                      <a:pt x="898834" y="1838119"/>
                      <a:pt x="921129" y="1838119"/>
                    </a:cubicBezTo>
                    <a:cubicBezTo>
                      <a:pt x="943424" y="1838119"/>
                      <a:pt x="961497" y="1820046"/>
                      <a:pt x="961497" y="1797751"/>
                    </a:cubicBezTo>
                    <a:cubicBezTo>
                      <a:pt x="961497" y="1775456"/>
                      <a:pt x="943424" y="1757383"/>
                      <a:pt x="921129" y="1757383"/>
                    </a:cubicBezTo>
                    <a:close/>
                    <a:moveTo>
                      <a:pt x="836693" y="1757383"/>
                    </a:moveTo>
                    <a:cubicBezTo>
                      <a:pt x="814398" y="1757383"/>
                      <a:pt x="796325" y="1775456"/>
                      <a:pt x="796325" y="1797751"/>
                    </a:cubicBezTo>
                    <a:cubicBezTo>
                      <a:pt x="796325" y="1820046"/>
                      <a:pt x="814398" y="1838119"/>
                      <a:pt x="836693" y="1838119"/>
                    </a:cubicBezTo>
                    <a:cubicBezTo>
                      <a:pt x="858988" y="1838119"/>
                      <a:pt x="877061" y="1820046"/>
                      <a:pt x="877061" y="1797751"/>
                    </a:cubicBezTo>
                    <a:cubicBezTo>
                      <a:pt x="877061" y="1775456"/>
                      <a:pt x="858988" y="1757383"/>
                      <a:pt x="836693" y="1757383"/>
                    </a:cubicBezTo>
                    <a:close/>
                    <a:moveTo>
                      <a:pt x="752256" y="1757383"/>
                    </a:moveTo>
                    <a:cubicBezTo>
                      <a:pt x="729961" y="1757383"/>
                      <a:pt x="711888" y="1775456"/>
                      <a:pt x="711888" y="1797751"/>
                    </a:cubicBezTo>
                    <a:cubicBezTo>
                      <a:pt x="711888" y="1820046"/>
                      <a:pt x="729961" y="1838119"/>
                      <a:pt x="752256" y="1838119"/>
                    </a:cubicBezTo>
                    <a:cubicBezTo>
                      <a:pt x="774551" y="1838119"/>
                      <a:pt x="792624" y="1820046"/>
                      <a:pt x="792624" y="1797751"/>
                    </a:cubicBezTo>
                    <a:cubicBezTo>
                      <a:pt x="792624" y="1775456"/>
                      <a:pt x="774551" y="1757383"/>
                      <a:pt x="752256" y="1757383"/>
                    </a:cubicBezTo>
                    <a:close/>
                    <a:moveTo>
                      <a:pt x="667820" y="1757383"/>
                    </a:moveTo>
                    <a:cubicBezTo>
                      <a:pt x="645525" y="1757383"/>
                      <a:pt x="627452" y="1775456"/>
                      <a:pt x="627452" y="1797751"/>
                    </a:cubicBezTo>
                    <a:cubicBezTo>
                      <a:pt x="627452" y="1820046"/>
                      <a:pt x="645525" y="1838119"/>
                      <a:pt x="667820" y="1838119"/>
                    </a:cubicBezTo>
                    <a:cubicBezTo>
                      <a:pt x="690115" y="1838119"/>
                      <a:pt x="708188" y="1820046"/>
                      <a:pt x="708188" y="1797751"/>
                    </a:cubicBezTo>
                    <a:cubicBezTo>
                      <a:pt x="708188" y="1775456"/>
                      <a:pt x="690115" y="1757383"/>
                      <a:pt x="667820" y="1757383"/>
                    </a:cubicBezTo>
                    <a:close/>
                    <a:moveTo>
                      <a:pt x="583384" y="1757383"/>
                    </a:moveTo>
                    <a:cubicBezTo>
                      <a:pt x="561089" y="1757383"/>
                      <a:pt x="543016" y="1775456"/>
                      <a:pt x="543016" y="1797751"/>
                    </a:cubicBezTo>
                    <a:cubicBezTo>
                      <a:pt x="543016" y="1820046"/>
                      <a:pt x="561089" y="1838119"/>
                      <a:pt x="583384" y="1838119"/>
                    </a:cubicBezTo>
                    <a:cubicBezTo>
                      <a:pt x="605679" y="1838119"/>
                      <a:pt x="623752" y="1820046"/>
                      <a:pt x="623752" y="1797751"/>
                    </a:cubicBezTo>
                    <a:cubicBezTo>
                      <a:pt x="623752" y="1775456"/>
                      <a:pt x="605679" y="1757383"/>
                      <a:pt x="583384" y="1757383"/>
                    </a:cubicBezTo>
                    <a:close/>
                    <a:moveTo>
                      <a:pt x="498947" y="1757383"/>
                    </a:moveTo>
                    <a:cubicBezTo>
                      <a:pt x="476652" y="1757383"/>
                      <a:pt x="458579" y="1775456"/>
                      <a:pt x="458579" y="1797751"/>
                    </a:cubicBezTo>
                    <a:cubicBezTo>
                      <a:pt x="458579" y="1820046"/>
                      <a:pt x="476652" y="1838119"/>
                      <a:pt x="498947" y="1838119"/>
                    </a:cubicBezTo>
                    <a:cubicBezTo>
                      <a:pt x="521242" y="1838119"/>
                      <a:pt x="539315" y="1820046"/>
                      <a:pt x="539315" y="1797751"/>
                    </a:cubicBezTo>
                    <a:cubicBezTo>
                      <a:pt x="539315" y="1775456"/>
                      <a:pt x="521242" y="1757383"/>
                      <a:pt x="498947" y="1757383"/>
                    </a:cubicBezTo>
                    <a:close/>
                    <a:moveTo>
                      <a:pt x="414511" y="1757383"/>
                    </a:moveTo>
                    <a:cubicBezTo>
                      <a:pt x="392216" y="1757383"/>
                      <a:pt x="374143" y="1775456"/>
                      <a:pt x="374143" y="1797751"/>
                    </a:cubicBezTo>
                    <a:cubicBezTo>
                      <a:pt x="374143" y="1820046"/>
                      <a:pt x="392216" y="1838119"/>
                      <a:pt x="414511" y="1838119"/>
                    </a:cubicBezTo>
                    <a:cubicBezTo>
                      <a:pt x="436806" y="1838119"/>
                      <a:pt x="454879" y="1820046"/>
                      <a:pt x="454879" y="1797751"/>
                    </a:cubicBezTo>
                    <a:cubicBezTo>
                      <a:pt x="454879" y="1775456"/>
                      <a:pt x="436806" y="1757383"/>
                      <a:pt x="414511" y="1757383"/>
                    </a:cubicBezTo>
                    <a:close/>
                    <a:moveTo>
                      <a:pt x="330075" y="1757383"/>
                    </a:moveTo>
                    <a:cubicBezTo>
                      <a:pt x="307780" y="1757383"/>
                      <a:pt x="289707" y="1775456"/>
                      <a:pt x="289707" y="1797751"/>
                    </a:cubicBezTo>
                    <a:cubicBezTo>
                      <a:pt x="289707" y="1820046"/>
                      <a:pt x="307780" y="1838119"/>
                      <a:pt x="330075" y="1838119"/>
                    </a:cubicBezTo>
                    <a:cubicBezTo>
                      <a:pt x="352370" y="1838119"/>
                      <a:pt x="370443" y="1820046"/>
                      <a:pt x="370443" y="1797751"/>
                    </a:cubicBezTo>
                    <a:cubicBezTo>
                      <a:pt x="370443" y="1775456"/>
                      <a:pt x="352370" y="1757383"/>
                      <a:pt x="330075" y="1757383"/>
                    </a:cubicBezTo>
                    <a:close/>
                    <a:moveTo>
                      <a:pt x="245639" y="1757383"/>
                    </a:moveTo>
                    <a:cubicBezTo>
                      <a:pt x="223344" y="1757383"/>
                      <a:pt x="205271" y="1775456"/>
                      <a:pt x="205271" y="1797751"/>
                    </a:cubicBezTo>
                    <a:cubicBezTo>
                      <a:pt x="205271" y="1820046"/>
                      <a:pt x="223344" y="1838119"/>
                      <a:pt x="245639" y="1838119"/>
                    </a:cubicBezTo>
                    <a:cubicBezTo>
                      <a:pt x="267934" y="1838119"/>
                      <a:pt x="286007" y="1820046"/>
                      <a:pt x="286007" y="1797751"/>
                    </a:cubicBezTo>
                    <a:cubicBezTo>
                      <a:pt x="286007" y="1775456"/>
                      <a:pt x="267934" y="1757383"/>
                      <a:pt x="245639" y="1757383"/>
                    </a:cubicBezTo>
                    <a:close/>
                    <a:moveTo>
                      <a:pt x="161202" y="1757383"/>
                    </a:moveTo>
                    <a:cubicBezTo>
                      <a:pt x="138907" y="1757383"/>
                      <a:pt x="120834" y="1775456"/>
                      <a:pt x="120834" y="1797751"/>
                    </a:cubicBezTo>
                    <a:cubicBezTo>
                      <a:pt x="120834" y="1820046"/>
                      <a:pt x="138907" y="1838119"/>
                      <a:pt x="161202" y="1838119"/>
                    </a:cubicBezTo>
                    <a:cubicBezTo>
                      <a:pt x="183497" y="1838119"/>
                      <a:pt x="201570" y="1820046"/>
                      <a:pt x="201570" y="1797751"/>
                    </a:cubicBezTo>
                    <a:cubicBezTo>
                      <a:pt x="201570" y="1775456"/>
                      <a:pt x="183497" y="1757383"/>
                      <a:pt x="161202" y="1757383"/>
                    </a:cubicBezTo>
                    <a:close/>
                    <a:moveTo>
                      <a:pt x="76766" y="1757383"/>
                    </a:moveTo>
                    <a:cubicBezTo>
                      <a:pt x="54471" y="1757383"/>
                      <a:pt x="36398" y="1775456"/>
                      <a:pt x="36398" y="1797751"/>
                    </a:cubicBezTo>
                    <a:cubicBezTo>
                      <a:pt x="36398" y="1820046"/>
                      <a:pt x="54471" y="1838119"/>
                      <a:pt x="76766" y="1838119"/>
                    </a:cubicBezTo>
                    <a:cubicBezTo>
                      <a:pt x="99061" y="1838119"/>
                      <a:pt x="117134" y="1820046"/>
                      <a:pt x="117134" y="1797751"/>
                    </a:cubicBezTo>
                    <a:cubicBezTo>
                      <a:pt x="117134" y="1775456"/>
                      <a:pt x="99061" y="1757383"/>
                      <a:pt x="76766" y="1757383"/>
                    </a:cubicBezTo>
                    <a:close/>
                    <a:moveTo>
                      <a:pt x="1343312" y="1671334"/>
                    </a:moveTo>
                    <a:cubicBezTo>
                      <a:pt x="1321017" y="1671334"/>
                      <a:pt x="1302944" y="1689407"/>
                      <a:pt x="1302944" y="1711702"/>
                    </a:cubicBezTo>
                    <a:cubicBezTo>
                      <a:pt x="1302944" y="1733997"/>
                      <a:pt x="1321017" y="1752070"/>
                      <a:pt x="1343312" y="1752070"/>
                    </a:cubicBezTo>
                    <a:cubicBezTo>
                      <a:pt x="1365607" y="1752070"/>
                      <a:pt x="1383680" y="1733997"/>
                      <a:pt x="1383680" y="1711702"/>
                    </a:cubicBezTo>
                    <a:cubicBezTo>
                      <a:pt x="1383680" y="1689407"/>
                      <a:pt x="1365607" y="1671334"/>
                      <a:pt x="1343312" y="1671334"/>
                    </a:cubicBezTo>
                    <a:close/>
                    <a:moveTo>
                      <a:pt x="1258874" y="1671334"/>
                    </a:moveTo>
                    <a:cubicBezTo>
                      <a:pt x="1236579" y="1671334"/>
                      <a:pt x="1218506" y="1689407"/>
                      <a:pt x="1218506" y="1711702"/>
                    </a:cubicBezTo>
                    <a:cubicBezTo>
                      <a:pt x="1218506" y="1733997"/>
                      <a:pt x="1236579" y="1752070"/>
                      <a:pt x="1258874" y="1752070"/>
                    </a:cubicBezTo>
                    <a:cubicBezTo>
                      <a:pt x="1281169" y="1752070"/>
                      <a:pt x="1299242" y="1733997"/>
                      <a:pt x="1299242" y="1711702"/>
                    </a:cubicBezTo>
                    <a:cubicBezTo>
                      <a:pt x="1299242" y="1689407"/>
                      <a:pt x="1281169" y="1671334"/>
                      <a:pt x="1258874" y="1671334"/>
                    </a:cubicBezTo>
                    <a:close/>
                    <a:moveTo>
                      <a:pt x="1174438" y="1671334"/>
                    </a:moveTo>
                    <a:cubicBezTo>
                      <a:pt x="1152143" y="1671334"/>
                      <a:pt x="1134070" y="1689407"/>
                      <a:pt x="1134070" y="1711702"/>
                    </a:cubicBezTo>
                    <a:cubicBezTo>
                      <a:pt x="1134070" y="1733997"/>
                      <a:pt x="1152143" y="1752070"/>
                      <a:pt x="1174438" y="1752070"/>
                    </a:cubicBezTo>
                    <a:cubicBezTo>
                      <a:pt x="1196733" y="1752070"/>
                      <a:pt x="1214806" y="1733997"/>
                      <a:pt x="1214806" y="1711702"/>
                    </a:cubicBezTo>
                    <a:cubicBezTo>
                      <a:pt x="1214806" y="1689407"/>
                      <a:pt x="1196733" y="1671334"/>
                      <a:pt x="1174438" y="1671334"/>
                    </a:cubicBezTo>
                    <a:close/>
                    <a:moveTo>
                      <a:pt x="1090002" y="1671334"/>
                    </a:moveTo>
                    <a:cubicBezTo>
                      <a:pt x="1067707" y="1671334"/>
                      <a:pt x="1049634" y="1689407"/>
                      <a:pt x="1049634" y="1711702"/>
                    </a:cubicBezTo>
                    <a:cubicBezTo>
                      <a:pt x="1049634" y="1733997"/>
                      <a:pt x="1067707" y="1752070"/>
                      <a:pt x="1090002" y="1752070"/>
                    </a:cubicBezTo>
                    <a:cubicBezTo>
                      <a:pt x="1112297" y="1752070"/>
                      <a:pt x="1130370" y="1733997"/>
                      <a:pt x="1130370" y="1711702"/>
                    </a:cubicBezTo>
                    <a:cubicBezTo>
                      <a:pt x="1130370" y="1689407"/>
                      <a:pt x="1112297" y="1671334"/>
                      <a:pt x="1090002" y="1671334"/>
                    </a:cubicBezTo>
                    <a:close/>
                    <a:moveTo>
                      <a:pt x="1005565" y="1671334"/>
                    </a:moveTo>
                    <a:cubicBezTo>
                      <a:pt x="983270" y="1671334"/>
                      <a:pt x="965197" y="1689407"/>
                      <a:pt x="965197" y="1711702"/>
                    </a:cubicBezTo>
                    <a:cubicBezTo>
                      <a:pt x="965197" y="1733997"/>
                      <a:pt x="983270" y="1752070"/>
                      <a:pt x="1005565" y="1752070"/>
                    </a:cubicBezTo>
                    <a:cubicBezTo>
                      <a:pt x="1027860" y="1752070"/>
                      <a:pt x="1045933" y="1733997"/>
                      <a:pt x="1045933" y="1711702"/>
                    </a:cubicBezTo>
                    <a:cubicBezTo>
                      <a:pt x="1045933" y="1689407"/>
                      <a:pt x="1027860" y="1671334"/>
                      <a:pt x="1005565" y="1671334"/>
                    </a:cubicBezTo>
                    <a:close/>
                    <a:moveTo>
                      <a:pt x="921129" y="1671334"/>
                    </a:moveTo>
                    <a:cubicBezTo>
                      <a:pt x="898834" y="1671334"/>
                      <a:pt x="880761" y="1689407"/>
                      <a:pt x="880761" y="1711702"/>
                    </a:cubicBezTo>
                    <a:cubicBezTo>
                      <a:pt x="880761" y="1733997"/>
                      <a:pt x="898834" y="1752070"/>
                      <a:pt x="921129" y="1752070"/>
                    </a:cubicBezTo>
                    <a:cubicBezTo>
                      <a:pt x="943424" y="1752070"/>
                      <a:pt x="961497" y="1733997"/>
                      <a:pt x="961497" y="1711702"/>
                    </a:cubicBezTo>
                    <a:cubicBezTo>
                      <a:pt x="961497" y="1689407"/>
                      <a:pt x="943424" y="1671334"/>
                      <a:pt x="921129" y="1671334"/>
                    </a:cubicBezTo>
                    <a:close/>
                    <a:moveTo>
                      <a:pt x="836693" y="1671334"/>
                    </a:moveTo>
                    <a:cubicBezTo>
                      <a:pt x="814398" y="1671334"/>
                      <a:pt x="796325" y="1689407"/>
                      <a:pt x="796325" y="1711702"/>
                    </a:cubicBezTo>
                    <a:cubicBezTo>
                      <a:pt x="796325" y="1733997"/>
                      <a:pt x="814398" y="1752070"/>
                      <a:pt x="836693" y="1752070"/>
                    </a:cubicBezTo>
                    <a:cubicBezTo>
                      <a:pt x="858988" y="1752070"/>
                      <a:pt x="877061" y="1733997"/>
                      <a:pt x="877061" y="1711702"/>
                    </a:cubicBezTo>
                    <a:cubicBezTo>
                      <a:pt x="877061" y="1689407"/>
                      <a:pt x="858988" y="1671334"/>
                      <a:pt x="836693" y="1671334"/>
                    </a:cubicBezTo>
                    <a:close/>
                    <a:moveTo>
                      <a:pt x="752256" y="1671334"/>
                    </a:moveTo>
                    <a:cubicBezTo>
                      <a:pt x="729961" y="1671334"/>
                      <a:pt x="711888" y="1689407"/>
                      <a:pt x="711888" y="1711702"/>
                    </a:cubicBezTo>
                    <a:cubicBezTo>
                      <a:pt x="711888" y="1733997"/>
                      <a:pt x="729961" y="1752070"/>
                      <a:pt x="752256" y="1752070"/>
                    </a:cubicBezTo>
                    <a:cubicBezTo>
                      <a:pt x="774551" y="1752070"/>
                      <a:pt x="792624" y="1733997"/>
                      <a:pt x="792624" y="1711702"/>
                    </a:cubicBezTo>
                    <a:cubicBezTo>
                      <a:pt x="792624" y="1689407"/>
                      <a:pt x="774551" y="1671334"/>
                      <a:pt x="752256" y="1671334"/>
                    </a:cubicBezTo>
                    <a:close/>
                    <a:moveTo>
                      <a:pt x="667820" y="1671334"/>
                    </a:moveTo>
                    <a:cubicBezTo>
                      <a:pt x="645525" y="1671334"/>
                      <a:pt x="627452" y="1689407"/>
                      <a:pt x="627452" y="1711702"/>
                    </a:cubicBezTo>
                    <a:cubicBezTo>
                      <a:pt x="627452" y="1733997"/>
                      <a:pt x="645525" y="1752070"/>
                      <a:pt x="667820" y="1752070"/>
                    </a:cubicBezTo>
                    <a:cubicBezTo>
                      <a:pt x="690115" y="1752070"/>
                      <a:pt x="708188" y="1733997"/>
                      <a:pt x="708188" y="1711702"/>
                    </a:cubicBezTo>
                    <a:cubicBezTo>
                      <a:pt x="708188" y="1689407"/>
                      <a:pt x="690115" y="1671334"/>
                      <a:pt x="667820" y="1671334"/>
                    </a:cubicBezTo>
                    <a:close/>
                    <a:moveTo>
                      <a:pt x="583384" y="1671334"/>
                    </a:moveTo>
                    <a:cubicBezTo>
                      <a:pt x="561089" y="1671334"/>
                      <a:pt x="543016" y="1689407"/>
                      <a:pt x="543016" y="1711702"/>
                    </a:cubicBezTo>
                    <a:cubicBezTo>
                      <a:pt x="543016" y="1733997"/>
                      <a:pt x="561089" y="1752070"/>
                      <a:pt x="583384" y="1752070"/>
                    </a:cubicBezTo>
                    <a:cubicBezTo>
                      <a:pt x="605679" y="1752070"/>
                      <a:pt x="623752" y="1733997"/>
                      <a:pt x="623752" y="1711702"/>
                    </a:cubicBezTo>
                    <a:cubicBezTo>
                      <a:pt x="623752" y="1689407"/>
                      <a:pt x="605679" y="1671334"/>
                      <a:pt x="583384" y="1671334"/>
                    </a:cubicBezTo>
                    <a:close/>
                    <a:moveTo>
                      <a:pt x="498947" y="1671334"/>
                    </a:moveTo>
                    <a:cubicBezTo>
                      <a:pt x="476652" y="1671334"/>
                      <a:pt x="458579" y="1689407"/>
                      <a:pt x="458579" y="1711702"/>
                    </a:cubicBezTo>
                    <a:cubicBezTo>
                      <a:pt x="458579" y="1733997"/>
                      <a:pt x="476652" y="1752070"/>
                      <a:pt x="498947" y="1752070"/>
                    </a:cubicBezTo>
                    <a:cubicBezTo>
                      <a:pt x="521242" y="1752070"/>
                      <a:pt x="539315" y="1733997"/>
                      <a:pt x="539315" y="1711702"/>
                    </a:cubicBezTo>
                    <a:cubicBezTo>
                      <a:pt x="539315" y="1689407"/>
                      <a:pt x="521242" y="1671334"/>
                      <a:pt x="498947" y="1671334"/>
                    </a:cubicBezTo>
                    <a:close/>
                    <a:moveTo>
                      <a:pt x="414511" y="1671334"/>
                    </a:moveTo>
                    <a:cubicBezTo>
                      <a:pt x="392216" y="1671334"/>
                      <a:pt x="374143" y="1689407"/>
                      <a:pt x="374143" y="1711702"/>
                    </a:cubicBezTo>
                    <a:cubicBezTo>
                      <a:pt x="374143" y="1733997"/>
                      <a:pt x="392216" y="1752070"/>
                      <a:pt x="414511" y="1752070"/>
                    </a:cubicBezTo>
                    <a:cubicBezTo>
                      <a:pt x="436806" y="1752070"/>
                      <a:pt x="454879" y="1733997"/>
                      <a:pt x="454879" y="1711702"/>
                    </a:cubicBezTo>
                    <a:cubicBezTo>
                      <a:pt x="454879" y="1689407"/>
                      <a:pt x="436806" y="1671334"/>
                      <a:pt x="414511" y="1671334"/>
                    </a:cubicBezTo>
                    <a:close/>
                    <a:moveTo>
                      <a:pt x="330075" y="1671334"/>
                    </a:moveTo>
                    <a:cubicBezTo>
                      <a:pt x="307780" y="1671334"/>
                      <a:pt x="289707" y="1689407"/>
                      <a:pt x="289707" y="1711702"/>
                    </a:cubicBezTo>
                    <a:cubicBezTo>
                      <a:pt x="289707" y="1733997"/>
                      <a:pt x="307780" y="1752070"/>
                      <a:pt x="330075" y="1752070"/>
                    </a:cubicBezTo>
                    <a:cubicBezTo>
                      <a:pt x="352370" y="1752070"/>
                      <a:pt x="370443" y="1733997"/>
                      <a:pt x="370443" y="1711702"/>
                    </a:cubicBezTo>
                    <a:cubicBezTo>
                      <a:pt x="370443" y="1689407"/>
                      <a:pt x="352370" y="1671334"/>
                      <a:pt x="330075" y="1671334"/>
                    </a:cubicBezTo>
                    <a:close/>
                    <a:moveTo>
                      <a:pt x="245639" y="1671334"/>
                    </a:moveTo>
                    <a:cubicBezTo>
                      <a:pt x="223344" y="1671334"/>
                      <a:pt x="205271" y="1689407"/>
                      <a:pt x="205271" y="1711702"/>
                    </a:cubicBezTo>
                    <a:cubicBezTo>
                      <a:pt x="205271" y="1733997"/>
                      <a:pt x="223344" y="1752070"/>
                      <a:pt x="245639" y="1752070"/>
                    </a:cubicBezTo>
                    <a:cubicBezTo>
                      <a:pt x="267934" y="1752070"/>
                      <a:pt x="286007" y="1733997"/>
                      <a:pt x="286007" y="1711702"/>
                    </a:cubicBezTo>
                    <a:cubicBezTo>
                      <a:pt x="286007" y="1689407"/>
                      <a:pt x="267934" y="1671334"/>
                      <a:pt x="245639" y="1671334"/>
                    </a:cubicBezTo>
                    <a:close/>
                    <a:moveTo>
                      <a:pt x="161202" y="1671334"/>
                    </a:moveTo>
                    <a:cubicBezTo>
                      <a:pt x="138907" y="1671334"/>
                      <a:pt x="120834" y="1689407"/>
                      <a:pt x="120834" y="1711702"/>
                    </a:cubicBezTo>
                    <a:cubicBezTo>
                      <a:pt x="120834" y="1733997"/>
                      <a:pt x="138907" y="1752070"/>
                      <a:pt x="161202" y="1752070"/>
                    </a:cubicBezTo>
                    <a:cubicBezTo>
                      <a:pt x="183497" y="1752070"/>
                      <a:pt x="201570" y="1733997"/>
                      <a:pt x="201570" y="1711702"/>
                    </a:cubicBezTo>
                    <a:cubicBezTo>
                      <a:pt x="201570" y="1689407"/>
                      <a:pt x="183497" y="1671334"/>
                      <a:pt x="161202" y="1671334"/>
                    </a:cubicBezTo>
                    <a:close/>
                    <a:moveTo>
                      <a:pt x="76766" y="1671334"/>
                    </a:moveTo>
                    <a:cubicBezTo>
                      <a:pt x="54471" y="1671334"/>
                      <a:pt x="36398" y="1689407"/>
                      <a:pt x="36398" y="1711702"/>
                    </a:cubicBezTo>
                    <a:cubicBezTo>
                      <a:pt x="36398" y="1733997"/>
                      <a:pt x="54471" y="1752070"/>
                      <a:pt x="76766" y="1752070"/>
                    </a:cubicBezTo>
                    <a:cubicBezTo>
                      <a:pt x="99061" y="1752070"/>
                      <a:pt x="117134" y="1733997"/>
                      <a:pt x="117134" y="1711702"/>
                    </a:cubicBezTo>
                    <a:cubicBezTo>
                      <a:pt x="117134" y="1689407"/>
                      <a:pt x="99061" y="1671334"/>
                      <a:pt x="76766" y="1671334"/>
                    </a:cubicBezTo>
                    <a:close/>
                    <a:moveTo>
                      <a:pt x="1343312" y="1585285"/>
                    </a:moveTo>
                    <a:cubicBezTo>
                      <a:pt x="1321017" y="1585285"/>
                      <a:pt x="1302944" y="1603358"/>
                      <a:pt x="1302944" y="1625653"/>
                    </a:cubicBezTo>
                    <a:cubicBezTo>
                      <a:pt x="1302944" y="1647948"/>
                      <a:pt x="1321017" y="1666021"/>
                      <a:pt x="1343312" y="1666021"/>
                    </a:cubicBezTo>
                    <a:cubicBezTo>
                      <a:pt x="1365607" y="1666021"/>
                      <a:pt x="1383680" y="1647948"/>
                      <a:pt x="1383680" y="1625653"/>
                    </a:cubicBezTo>
                    <a:cubicBezTo>
                      <a:pt x="1383680" y="1603358"/>
                      <a:pt x="1365607" y="1585285"/>
                      <a:pt x="1343312" y="1585285"/>
                    </a:cubicBezTo>
                    <a:close/>
                    <a:moveTo>
                      <a:pt x="1258874" y="1585285"/>
                    </a:moveTo>
                    <a:cubicBezTo>
                      <a:pt x="1236579" y="1585285"/>
                      <a:pt x="1218506" y="1603358"/>
                      <a:pt x="1218506" y="1625653"/>
                    </a:cubicBezTo>
                    <a:cubicBezTo>
                      <a:pt x="1218506" y="1647948"/>
                      <a:pt x="1236579" y="1666021"/>
                      <a:pt x="1258874" y="1666021"/>
                    </a:cubicBezTo>
                    <a:cubicBezTo>
                      <a:pt x="1281169" y="1666021"/>
                      <a:pt x="1299242" y="1647948"/>
                      <a:pt x="1299242" y="1625653"/>
                    </a:cubicBezTo>
                    <a:cubicBezTo>
                      <a:pt x="1299242" y="1603358"/>
                      <a:pt x="1281169" y="1585285"/>
                      <a:pt x="1258874" y="1585285"/>
                    </a:cubicBezTo>
                    <a:close/>
                    <a:moveTo>
                      <a:pt x="1174438" y="1585285"/>
                    </a:moveTo>
                    <a:cubicBezTo>
                      <a:pt x="1152143" y="1585285"/>
                      <a:pt x="1134070" y="1603358"/>
                      <a:pt x="1134070" y="1625653"/>
                    </a:cubicBezTo>
                    <a:cubicBezTo>
                      <a:pt x="1134070" y="1647948"/>
                      <a:pt x="1152143" y="1666021"/>
                      <a:pt x="1174438" y="1666021"/>
                    </a:cubicBezTo>
                    <a:cubicBezTo>
                      <a:pt x="1196733" y="1666021"/>
                      <a:pt x="1214806" y="1647948"/>
                      <a:pt x="1214806" y="1625653"/>
                    </a:cubicBezTo>
                    <a:cubicBezTo>
                      <a:pt x="1214806" y="1603358"/>
                      <a:pt x="1196733" y="1585285"/>
                      <a:pt x="1174438" y="1585285"/>
                    </a:cubicBezTo>
                    <a:close/>
                    <a:moveTo>
                      <a:pt x="1090002" y="1585285"/>
                    </a:moveTo>
                    <a:cubicBezTo>
                      <a:pt x="1067707" y="1585285"/>
                      <a:pt x="1049634" y="1603358"/>
                      <a:pt x="1049634" y="1625653"/>
                    </a:cubicBezTo>
                    <a:cubicBezTo>
                      <a:pt x="1049634" y="1647948"/>
                      <a:pt x="1067707" y="1666021"/>
                      <a:pt x="1090002" y="1666021"/>
                    </a:cubicBezTo>
                    <a:cubicBezTo>
                      <a:pt x="1112297" y="1666021"/>
                      <a:pt x="1130370" y="1647948"/>
                      <a:pt x="1130370" y="1625653"/>
                    </a:cubicBezTo>
                    <a:cubicBezTo>
                      <a:pt x="1130370" y="1603358"/>
                      <a:pt x="1112297" y="1585285"/>
                      <a:pt x="1090002" y="1585285"/>
                    </a:cubicBezTo>
                    <a:close/>
                    <a:moveTo>
                      <a:pt x="1005565" y="1585285"/>
                    </a:moveTo>
                    <a:cubicBezTo>
                      <a:pt x="983270" y="1585285"/>
                      <a:pt x="965197" y="1603358"/>
                      <a:pt x="965197" y="1625653"/>
                    </a:cubicBezTo>
                    <a:cubicBezTo>
                      <a:pt x="965197" y="1647948"/>
                      <a:pt x="983270" y="1666021"/>
                      <a:pt x="1005565" y="1666021"/>
                    </a:cubicBezTo>
                    <a:cubicBezTo>
                      <a:pt x="1027860" y="1666021"/>
                      <a:pt x="1045933" y="1647948"/>
                      <a:pt x="1045933" y="1625653"/>
                    </a:cubicBezTo>
                    <a:cubicBezTo>
                      <a:pt x="1045933" y="1603358"/>
                      <a:pt x="1027860" y="1585285"/>
                      <a:pt x="1005565" y="1585285"/>
                    </a:cubicBezTo>
                    <a:close/>
                    <a:moveTo>
                      <a:pt x="921129" y="1585285"/>
                    </a:moveTo>
                    <a:cubicBezTo>
                      <a:pt x="898834" y="1585285"/>
                      <a:pt x="880761" y="1603358"/>
                      <a:pt x="880761" y="1625653"/>
                    </a:cubicBezTo>
                    <a:cubicBezTo>
                      <a:pt x="880761" y="1647948"/>
                      <a:pt x="898834" y="1666021"/>
                      <a:pt x="921129" y="1666021"/>
                    </a:cubicBezTo>
                    <a:cubicBezTo>
                      <a:pt x="943424" y="1666021"/>
                      <a:pt x="961497" y="1647948"/>
                      <a:pt x="961497" y="1625653"/>
                    </a:cubicBezTo>
                    <a:cubicBezTo>
                      <a:pt x="961497" y="1603358"/>
                      <a:pt x="943424" y="1585285"/>
                      <a:pt x="921129" y="1585285"/>
                    </a:cubicBezTo>
                    <a:close/>
                    <a:moveTo>
                      <a:pt x="836693" y="1585285"/>
                    </a:moveTo>
                    <a:cubicBezTo>
                      <a:pt x="814398" y="1585285"/>
                      <a:pt x="796325" y="1603358"/>
                      <a:pt x="796325" y="1625653"/>
                    </a:cubicBezTo>
                    <a:cubicBezTo>
                      <a:pt x="796325" y="1647948"/>
                      <a:pt x="814398" y="1666021"/>
                      <a:pt x="836693" y="1666021"/>
                    </a:cubicBezTo>
                    <a:cubicBezTo>
                      <a:pt x="858988" y="1666021"/>
                      <a:pt x="877061" y="1647948"/>
                      <a:pt x="877061" y="1625653"/>
                    </a:cubicBezTo>
                    <a:cubicBezTo>
                      <a:pt x="877061" y="1603358"/>
                      <a:pt x="858988" y="1585285"/>
                      <a:pt x="836693" y="1585285"/>
                    </a:cubicBezTo>
                    <a:close/>
                    <a:moveTo>
                      <a:pt x="752256" y="1585285"/>
                    </a:moveTo>
                    <a:cubicBezTo>
                      <a:pt x="729961" y="1585285"/>
                      <a:pt x="711888" y="1603358"/>
                      <a:pt x="711888" y="1625653"/>
                    </a:cubicBezTo>
                    <a:cubicBezTo>
                      <a:pt x="711888" y="1647948"/>
                      <a:pt x="729961" y="1666021"/>
                      <a:pt x="752256" y="1666021"/>
                    </a:cubicBezTo>
                    <a:cubicBezTo>
                      <a:pt x="774551" y="1666021"/>
                      <a:pt x="792624" y="1647948"/>
                      <a:pt x="792624" y="1625653"/>
                    </a:cubicBezTo>
                    <a:cubicBezTo>
                      <a:pt x="792624" y="1603358"/>
                      <a:pt x="774551" y="1585285"/>
                      <a:pt x="752256" y="1585285"/>
                    </a:cubicBezTo>
                    <a:close/>
                    <a:moveTo>
                      <a:pt x="667820" y="1585285"/>
                    </a:moveTo>
                    <a:cubicBezTo>
                      <a:pt x="645525" y="1585285"/>
                      <a:pt x="627452" y="1603358"/>
                      <a:pt x="627452" y="1625653"/>
                    </a:cubicBezTo>
                    <a:cubicBezTo>
                      <a:pt x="627452" y="1647948"/>
                      <a:pt x="645525" y="1666021"/>
                      <a:pt x="667820" y="1666021"/>
                    </a:cubicBezTo>
                    <a:cubicBezTo>
                      <a:pt x="690115" y="1666021"/>
                      <a:pt x="708188" y="1647948"/>
                      <a:pt x="708188" y="1625653"/>
                    </a:cubicBezTo>
                    <a:cubicBezTo>
                      <a:pt x="708188" y="1603358"/>
                      <a:pt x="690115" y="1585285"/>
                      <a:pt x="667820" y="1585285"/>
                    </a:cubicBezTo>
                    <a:close/>
                    <a:moveTo>
                      <a:pt x="583384" y="1585285"/>
                    </a:moveTo>
                    <a:cubicBezTo>
                      <a:pt x="561089" y="1585285"/>
                      <a:pt x="543016" y="1603358"/>
                      <a:pt x="543016" y="1625653"/>
                    </a:cubicBezTo>
                    <a:cubicBezTo>
                      <a:pt x="543016" y="1647948"/>
                      <a:pt x="561089" y="1666021"/>
                      <a:pt x="583384" y="1666021"/>
                    </a:cubicBezTo>
                    <a:cubicBezTo>
                      <a:pt x="605679" y="1666021"/>
                      <a:pt x="623752" y="1647948"/>
                      <a:pt x="623752" y="1625653"/>
                    </a:cubicBezTo>
                    <a:cubicBezTo>
                      <a:pt x="623752" y="1603358"/>
                      <a:pt x="605679" y="1585285"/>
                      <a:pt x="583384" y="1585285"/>
                    </a:cubicBezTo>
                    <a:close/>
                    <a:moveTo>
                      <a:pt x="498947" y="1585285"/>
                    </a:moveTo>
                    <a:cubicBezTo>
                      <a:pt x="476652" y="1585285"/>
                      <a:pt x="458579" y="1603358"/>
                      <a:pt x="458579" y="1625653"/>
                    </a:cubicBezTo>
                    <a:cubicBezTo>
                      <a:pt x="458579" y="1647948"/>
                      <a:pt x="476652" y="1666021"/>
                      <a:pt x="498947" y="1666021"/>
                    </a:cubicBezTo>
                    <a:cubicBezTo>
                      <a:pt x="521242" y="1666021"/>
                      <a:pt x="539315" y="1647948"/>
                      <a:pt x="539315" y="1625653"/>
                    </a:cubicBezTo>
                    <a:cubicBezTo>
                      <a:pt x="539315" y="1603358"/>
                      <a:pt x="521242" y="1585285"/>
                      <a:pt x="498947" y="1585285"/>
                    </a:cubicBezTo>
                    <a:close/>
                    <a:moveTo>
                      <a:pt x="414511" y="1585285"/>
                    </a:moveTo>
                    <a:cubicBezTo>
                      <a:pt x="392216" y="1585285"/>
                      <a:pt x="374143" y="1603358"/>
                      <a:pt x="374143" y="1625653"/>
                    </a:cubicBezTo>
                    <a:cubicBezTo>
                      <a:pt x="374143" y="1647948"/>
                      <a:pt x="392216" y="1666021"/>
                      <a:pt x="414511" y="1666021"/>
                    </a:cubicBezTo>
                    <a:cubicBezTo>
                      <a:pt x="436806" y="1666021"/>
                      <a:pt x="454879" y="1647948"/>
                      <a:pt x="454879" y="1625653"/>
                    </a:cubicBezTo>
                    <a:cubicBezTo>
                      <a:pt x="454879" y="1603358"/>
                      <a:pt x="436806" y="1585285"/>
                      <a:pt x="414511" y="1585285"/>
                    </a:cubicBezTo>
                    <a:close/>
                    <a:moveTo>
                      <a:pt x="330075" y="1585285"/>
                    </a:moveTo>
                    <a:cubicBezTo>
                      <a:pt x="307780" y="1585285"/>
                      <a:pt x="289707" y="1603358"/>
                      <a:pt x="289707" y="1625653"/>
                    </a:cubicBezTo>
                    <a:cubicBezTo>
                      <a:pt x="289707" y="1647948"/>
                      <a:pt x="307780" y="1666021"/>
                      <a:pt x="330075" y="1666021"/>
                    </a:cubicBezTo>
                    <a:cubicBezTo>
                      <a:pt x="352370" y="1666021"/>
                      <a:pt x="370443" y="1647948"/>
                      <a:pt x="370443" y="1625653"/>
                    </a:cubicBezTo>
                    <a:cubicBezTo>
                      <a:pt x="370443" y="1603358"/>
                      <a:pt x="352370" y="1585285"/>
                      <a:pt x="330075" y="1585285"/>
                    </a:cubicBezTo>
                    <a:close/>
                    <a:moveTo>
                      <a:pt x="245639" y="1585285"/>
                    </a:moveTo>
                    <a:cubicBezTo>
                      <a:pt x="223344" y="1585285"/>
                      <a:pt x="205271" y="1603358"/>
                      <a:pt x="205271" y="1625653"/>
                    </a:cubicBezTo>
                    <a:cubicBezTo>
                      <a:pt x="205271" y="1647948"/>
                      <a:pt x="223344" y="1666021"/>
                      <a:pt x="245639" y="1666021"/>
                    </a:cubicBezTo>
                    <a:cubicBezTo>
                      <a:pt x="267934" y="1666021"/>
                      <a:pt x="286007" y="1647948"/>
                      <a:pt x="286007" y="1625653"/>
                    </a:cubicBezTo>
                    <a:cubicBezTo>
                      <a:pt x="286007" y="1603358"/>
                      <a:pt x="267934" y="1585285"/>
                      <a:pt x="245639" y="1585285"/>
                    </a:cubicBezTo>
                    <a:close/>
                    <a:moveTo>
                      <a:pt x="161202" y="1585285"/>
                    </a:moveTo>
                    <a:cubicBezTo>
                      <a:pt x="138907" y="1585285"/>
                      <a:pt x="120834" y="1603358"/>
                      <a:pt x="120834" y="1625653"/>
                    </a:cubicBezTo>
                    <a:cubicBezTo>
                      <a:pt x="120834" y="1647948"/>
                      <a:pt x="138907" y="1666021"/>
                      <a:pt x="161202" y="1666021"/>
                    </a:cubicBezTo>
                    <a:cubicBezTo>
                      <a:pt x="183497" y="1666021"/>
                      <a:pt x="201570" y="1647948"/>
                      <a:pt x="201570" y="1625653"/>
                    </a:cubicBezTo>
                    <a:cubicBezTo>
                      <a:pt x="201570" y="1603358"/>
                      <a:pt x="183497" y="1585285"/>
                      <a:pt x="161202" y="1585285"/>
                    </a:cubicBezTo>
                    <a:close/>
                    <a:moveTo>
                      <a:pt x="76766" y="1585285"/>
                    </a:moveTo>
                    <a:cubicBezTo>
                      <a:pt x="54471" y="1585285"/>
                      <a:pt x="36398" y="1603358"/>
                      <a:pt x="36398" y="1625653"/>
                    </a:cubicBezTo>
                    <a:cubicBezTo>
                      <a:pt x="36398" y="1647948"/>
                      <a:pt x="54471" y="1666021"/>
                      <a:pt x="76766" y="1666021"/>
                    </a:cubicBezTo>
                    <a:cubicBezTo>
                      <a:pt x="99061" y="1666021"/>
                      <a:pt x="117134" y="1647948"/>
                      <a:pt x="117134" y="1625653"/>
                    </a:cubicBezTo>
                    <a:cubicBezTo>
                      <a:pt x="117134" y="1603358"/>
                      <a:pt x="99061" y="1585285"/>
                      <a:pt x="76766" y="1585285"/>
                    </a:cubicBezTo>
                    <a:close/>
                    <a:moveTo>
                      <a:pt x="1343312" y="1499236"/>
                    </a:moveTo>
                    <a:cubicBezTo>
                      <a:pt x="1321017" y="1499236"/>
                      <a:pt x="1302944" y="1517309"/>
                      <a:pt x="1302944" y="1539604"/>
                    </a:cubicBezTo>
                    <a:cubicBezTo>
                      <a:pt x="1302944" y="1561899"/>
                      <a:pt x="1321017" y="1579972"/>
                      <a:pt x="1343312" y="1579972"/>
                    </a:cubicBezTo>
                    <a:cubicBezTo>
                      <a:pt x="1365607" y="1579972"/>
                      <a:pt x="1383680" y="1561899"/>
                      <a:pt x="1383680" y="1539604"/>
                    </a:cubicBezTo>
                    <a:cubicBezTo>
                      <a:pt x="1383680" y="1517309"/>
                      <a:pt x="1365607" y="1499236"/>
                      <a:pt x="1343312" y="1499236"/>
                    </a:cubicBezTo>
                    <a:close/>
                    <a:moveTo>
                      <a:pt x="1258874" y="1499236"/>
                    </a:moveTo>
                    <a:cubicBezTo>
                      <a:pt x="1236579" y="1499236"/>
                      <a:pt x="1218506" y="1517309"/>
                      <a:pt x="1218506" y="1539604"/>
                    </a:cubicBezTo>
                    <a:cubicBezTo>
                      <a:pt x="1218506" y="1561899"/>
                      <a:pt x="1236579" y="1579972"/>
                      <a:pt x="1258874" y="1579972"/>
                    </a:cubicBezTo>
                    <a:cubicBezTo>
                      <a:pt x="1281169" y="1579972"/>
                      <a:pt x="1299242" y="1561899"/>
                      <a:pt x="1299242" y="1539604"/>
                    </a:cubicBezTo>
                    <a:cubicBezTo>
                      <a:pt x="1299242" y="1517309"/>
                      <a:pt x="1281169" y="1499236"/>
                      <a:pt x="1258874" y="1499236"/>
                    </a:cubicBezTo>
                    <a:close/>
                    <a:moveTo>
                      <a:pt x="1174438" y="1499236"/>
                    </a:moveTo>
                    <a:cubicBezTo>
                      <a:pt x="1152143" y="1499236"/>
                      <a:pt x="1134070" y="1517309"/>
                      <a:pt x="1134070" y="1539604"/>
                    </a:cubicBezTo>
                    <a:cubicBezTo>
                      <a:pt x="1134070" y="1561899"/>
                      <a:pt x="1152143" y="1579972"/>
                      <a:pt x="1174438" y="1579972"/>
                    </a:cubicBezTo>
                    <a:cubicBezTo>
                      <a:pt x="1196733" y="1579972"/>
                      <a:pt x="1214806" y="1561899"/>
                      <a:pt x="1214806" y="1539604"/>
                    </a:cubicBezTo>
                    <a:cubicBezTo>
                      <a:pt x="1214806" y="1517309"/>
                      <a:pt x="1196733" y="1499236"/>
                      <a:pt x="1174438" y="1499236"/>
                    </a:cubicBezTo>
                    <a:close/>
                    <a:moveTo>
                      <a:pt x="1090002" y="1499236"/>
                    </a:moveTo>
                    <a:cubicBezTo>
                      <a:pt x="1067707" y="1499236"/>
                      <a:pt x="1049634" y="1517309"/>
                      <a:pt x="1049634" y="1539604"/>
                    </a:cubicBezTo>
                    <a:cubicBezTo>
                      <a:pt x="1049634" y="1561899"/>
                      <a:pt x="1067707" y="1579972"/>
                      <a:pt x="1090002" y="1579972"/>
                    </a:cubicBezTo>
                    <a:cubicBezTo>
                      <a:pt x="1112297" y="1579972"/>
                      <a:pt x="1130370" y="1561899"/>
                      <a:pt x="1130370" y="1539604"/>
                    </a:cubicBezTo>
                    <a:cubicBezTo>
                      <a:pt x="1130370" y="1517309"/>
                      <a:pt x="1112297" y="1499236"/>
                      <a:pt x="1090002" y="1499236"/>
                    </a:cubicBezTo>
                    <a:close/>
                    <a:moveTo>
                      <a:pt x="1005565" y="1499236"/>
                    </a:moveTo>
                    <a:cubicBezTo>
                      <a:pt x="983270" y="1499236"/>
                      <a:pt x="965197" y="1517309"/>
                      <a:pt x="965197" y="1539604"/>
                    </a:cubicBezTo>
                    <a:cubicBezTo>
                      <a:pt x="965197" y="1561899"/>
                      <a:pt x="983270" y="1579972"/>
                      <a:pt x="1005565" y="1579972"/>
                    </a:cubicBezTo>
                    <a:cubicBezTo>
                      <a:pt x="1027860" y="1579972"/>
                      <a:pt x="1045933" y="1561899"/>
                      <a:pt x="1045933" y="1539604"/>
                    </a:cubicBezTo>
                    <a:cubicBezTo>
                      <a:pt x="1045933" y="1517309"/>
                      <a:pt x="1027860" y="1499236"/>
                      <a:pt x="1005565" y="1499236"/>
                    </a:cubicBezTo>
                    <a:close/>
                    <a:moveTo>
                      <a:pt x="921129" y="1499236"/>
                    </a:moveTo>
                    <a:cubicBezTo>
                      <a:pt x="898834" y="1499236"/>
                      <a:pt x="880761" y="1517309"/>
                      <a:pt x="880761" y="1539604"/>
                    </a:cubicBezTo>
                    <a:cubicBezTo>
                      <a:pt x="880761" y="1561899"/>
                      <a:pt x="898834" y="1579972"/>
                      <a:pt x="921129" y="1579972"/>
                    </a:cubicBezTo>
                    <a:cubicBezTo>
                      <a:pt x="943424" y="1579972"/>
                      <a:pt x="961497" y="1561899"/>
                      <a:pt x="961497" y="1539604"/>
                    </a:cubicBezTo>
                    <a:cubicBezTo>
                      <a:pt x="961497" y="1517309"/>
                      <a:pt x="943424" y="1499236"/>
                      <a:pt x="921129" y="1499236"/>
                    </a:cubicBezTo>
                    <a:close/>
                    <a:moveTo>
                      <a:pt x="836693" y="1499236"/>
                    </a:moveTo>
                    <a:cubicBezTo>
                      <a:pt x="814398" y="1499236"/>
                      <a:pt x="796325" y="1517309"/>
                      <a:pt x="796325" y="1539604"/>
                    </a:cubicBezTo>
                    <a:cubicBezTo>
                      <a:pt x="796325" y="1561899"/>
                      <a:pt x="814398" y="1579972"/>
                      <a:pt x="836693" y="1579972"/>
                    </a:cubicBezTo>
                    <a:cubicBezTo>
                      <a:pt x="858988" y="1579972"/>
                      <a:pt x="877061" y="1561899"/>
                      <a:pt x="877061" y="1539604"/>
                    </a:cubicBezTo>
                    <a:cubicBezTo>
                      <a:pt x="877061" y="1517309"/>
                      <a:pt x="858988" y="1499236"/>
                      <a:pt x="836693" y="1499236"/>
                    </a:cubicBezTo>
                    <a:close/>
                    <a:moveTo>
                      <a:pt x="752256" y="1499236"/>
                    </a:moveTo>
                    <a:cubicBezTo>
                      <a:pt x="729961" y="1499236"/>
                      <a:pt x="711888" y="1517309"/>
                      <a:pt x="711888" y="1539604"/>
                    </a:cubicBezTo>
                    <a:cubicBezTo>
                      <a:pt x="711888" y="1561899"/>
                      <a:pt x="729961" y="1579972"/>
                      <a:pt x="752256" y="1579972"/>
                    </a:cubicBezTo>
                    <a:cubicBezTo>
                      <a:pt x="774551" y="1579972"/>
                      <a:pt x="792624" y="1561899"/>
                      <a:pt x="792624" y="1539604"/>
                    </a:cubicBezTo>
                    <a:cubicBezTo>
                      <a:pt x="792624" y="1517309"/>
                      <a:pt x="774551" y="1499236"/>
                      <a:pt x="752256" y="1499236"/>
                    </a:cubicBezTo>
                    <a:close/>
                    <a:moveTo>
                      <a:pt x="667820" y="1499236"/>
                    </a:moveTo>
                    <a:cubicBezTo>
                      <a:pt x="645525" y="1499236"/>
                      <a:pt x="627452" y="1517309"/>
                      <a:pt x="627452" y="1539604"/>
                    </a:cubicBezTo>
                    <a:cubicBezTo>
                      <a:pt x="627452" y="1561899"/>
                      <a:pt x="645525" y="1579972"/>
                      <a:pt x="667820" y="1579972"/>
                    </a:cubicBezTo>
                    <a:cubicBezTo>
                      <a:pt x="690115" y="1579972"/>
                      <a:pt x="708188" y="1561899"/>
                      <a:pt x="708188" y="1539604"/>
                    </a:cubicBezTo>
                    <a:cubicBezTo>
                      <a:pt x="708188" y="1517309"/>
                      <a:pt x="690115" y="1499236"/>
                      <a:pt x="667820" y="1499236"/>
                    </a:cubicBezTo>
                    <a:close/>
                    <a:moveTo>
                      <a:pt x="583384" y="1499236"/>
                    </a:moveTo>
                    <a:cubicBezTo>
                      <a:pt x="561089" y="1499236"/>
                      <a:pt x="543016" y="1517309"/>
                      <a:pt x="543016" y="1539604"/>
                    </a:cubicBezTo>
                    <a:cubicBezTo>
                      <a:pt x="543016" y="1561899"/>
                      <a:pt x="561089" y="1579972"/>
                      <a:pt x="583384" y="1579972"/>
                    </a:cubicBezTo>
                    <a:cubicBezTo>
                      <a:pt x="605679" y="1579972"/>
                      <a:pt x="623752" y="1561899"/>
                      <a:pt x="623752" y="1539604"/>
                    </a:cubicBezTo>
                    <a:cubicBezTo>
                      <a:pt x="623752" y="1517309"/>
                      <a:pt x="605679" y="1499236"/>
                      <a:pt x="583384" y="1499236"/>
                    </a:cubicBezTo>
                    <a:close/>
                    <a:moveTo>
                      <a:pt x="498947" y="1499236"/>
                    </a:moveTo>
                    <a:cubicBezTo>
                      <a:pt x="476652" y="1499236"/>
                      <a:pt x="458579" y="1517309"/>
                      <a:pt x="458579" y="1539604"/>
                    </a:cubicBezTo>
                    <a:cubicBezTo>
                      <a:pt x="458579" y="1561899"/>
                      <a:pt x="476652" y="1579972"/>
                      <a:pt x="498947" y="1579972"/>
                    </a:cubicBezTo>
                    <a:cubicBezTo>
                      <a:pt x="521242" y="1579972"/>
                      <a:pt x="539315" y="1561899"/>
                      <a:pt x="539315" y="1539604"/>
                    </a:cubicBezTo>
                    <a:cubicBezTo>
                      <a:pt x="539315" y="1517309"/>
                      <a:pt x="521242" y="1499236"/>
                      <a:pt x="498947" y="1499236"/>
                    </a:cubicBezTo>
                    <a:close/>
                    <a:moveTo>
                      <a:pt x="414511" y="1499236"/>
                    </a:moveTo>
                    <a:cubicBezTo>
                      <a:pt x="392216" y="1499236"/>
                      <a:pt x="374143" y="1517309"/>
                      <a:pt x="374143" y="1539604"/>
                    </a:cubicBezTo>
                    <a:cubicBezTo>
                      <a:pt x="374143" y="1561899"/>
                      <a:pt x="392216" y="1579972"/>
                      <a:pt x="414511" y="1579972"/>
                    </a:cubicBezTo>
                    <a:cubicBezTo>
                      <a:pt x="436806" y="1579972"/>
                      <a:pt x="454879" y="1561899"/>
                      <a:pt x="454879" y="1539604"/>
                    </a:cubicBezTo>
                    <a:cubicBezTo>
                      <a:pt x="454879" y="1517309"/>
                      <a:pt x="436806" y="1499236"/>
                      <a:pt x="414511" y="1499236"/>
                    </a:cubicBezTo>
                    <a:close/>
                    <a:moveTo>
                      <a:pt x="330075" y="1499236"/>
                    </a:moveTo>
                    <a:cubicBezTo>
                      <a:pt x="307780" y="1499236"/>
                      <a:pt x="289707" y="1517309"/>
                      <a:pt x="289707" y="1539604"/>
                    </a:cubicBezTo>
                    <a:cubicBezTo>
                      <a:pt x="289707" y="1561899"/>
                      <a:pt x="307780" y="1579972"/>
                      <a:pt x="330075" y="1579972"/>
                    </a:cubicBezTo>
                    <a:cubicBezTo>
                      <a:pt x="352370" y="1579972"/>
                      <a:pt x="370443" y="1561899"/>
                      <a:pt x="370443" y="1539604"/>
                    </a:cubicBezTo>
                    <a:cubicBezTo>
                      <a:pt x="370443" y="1517309"/>
                      <a:pt x="352370" y="1499236"/>
                      <a:pt x="330075" y="1499236"/>
                    </a:cubicBezTo>
                    <a:close/>
                    <a:moveTo>
                      <a:pt x="245639" y="1499236"/>
                    </a:moveTo>
                    <a:cubicBezTo>
                      <a:pt x="223344" y="1499236"/>
                      <a:pt x="205271" y="1517309"/>
                      <a:pt x="205271" y="1539604"/>
                    </a:cubicBezTo>
                    <a:cubicBezTo>
                      <a:pt x="205271" y="1561899"/>
                      <a:pt x="223344" y="1579972"/>
                      <a:pt x="245639" y="1579972"/>
                    </a:cubicBezTo>
                    <a:cubicBezTo>
                      <a:pt x="267934" y="1579972"/>
                      <a:pt x="286007" y="1561899"/>
                      <a:pt x="286007" y="1539604"/>
                    </a:cubicBezTo>
                    <a:cubicBezTo>
                      <a:pt x="286007" y="1517309"/>
                      <a:pt x="267934" y="1499236"/>
                      <a:pt x="245639" y="1499236"/>
                    </a:cubicBezTo>
                    <a:close/>
                    <a:moveTo>
                      <a:pt x="161202" y="1499236"/>
                    </a:moveTo>
                    <a:cubicBezTo>
                      <a:pt x="138907" y="1499236"/>
                      <a:pt x="120834" y="1517309"/>
                      <a:pt x="120834" y="1539604"/>
                    </a:cubicBezTo>
                    <a:cubicBezTo>
                      <a:pt x="120834" y="1561899"/>
                      <a:pt x="138907" y="1579972"/>
                      <a:pt x="161202" y="1579972"/>
                    </a:cubicBezTo>
                    <a:cubicBezTo>
                      <a:pt x="183497" y="1579972"/>
                      <a:pt x="201570" y="1561899"/>
                      <a:pt x="201570" y="1539604"/>
                    </a:cubicBezTo>
                    <a:cubicBezTo>
                      <a:pt x="201570" y="1517309"/>
                      <a:pt x="183497" y="1499236"/>
                      <a:pt x="161202" y="1499236"/>
                    </a:cubicBezTo>
                    <a:close/>
                    <a:moveTo>
                      <a:pt x="76766" y="1499236"/>
                    </a:moveTo>
                    <a:cubicBezTo>
                      <a:pt x="54471" y="1499236"/>
                      <a:pt x="36398" y="1517309"/>
                      <a:pt x="36398" y="1539604"/>
                    </a:cubicBezTo>
                    <a:cubicBezTo>
                      <a:pt x="36398" y="1561899"/>
                      <a:pt x="54471" y="1579972"/>
                      <a:pt x="76766" y="1579972"/>
                    </a:cubicBezTo>
                    <a:cubicBezTo>
                      <a:pt x="99061" y="1579972"/>
                      <a:pt x="117134" y="1561899"/>
                      <a:pt x="117134" y="1539604"/>
                    </a:cubicBezTo>
                    <a:cubicBezTo>
                      <a:pt x="117134" y="1517309"/>
                      <a:pt x="99061" y="1499236"/>
                      <a:pt x="76766" y="1499236"/>
                    </a:cubicBezTo>
                    <a:close/>
                    <a:moveTo>
                      <a:pt x="1343312" y="1413186"/>
                    </a:moveTo>
                    <a:cubicBezTo>
                      <a:pt x="1321017" y="1413186"/>
                      <a:pt x="1302944" y="1431259"/>
                      <a:pt x="1302944" y="1453554"/>
                    </a:cubicBezTo>
                    <a:cubicBezTo>
                      <a:pt x="1302944" y="1475849"/>
                      <a:pt x="1321017" y="1493922"/>
                      <a:pt x="1343312" y="1493922"/>
                    </a:cubicBezTo>
                    <a:cubicBezTo>
                      <a:pt x="1365607" y="1493922"/>
                      <a:pt x="1383680" y="1475849"/>
                      <a:pt x="1383680" y="1453554"/>
                    </a:cubicBezTo>
                    <a:cubicBezTo>
                      <a:pt x="1383680" y="1431259"/>
                      <a:pt x="1365607" y="1413186"/>
                      <a:pt x="1343312" y="1413186"/>
                    </a:cubicBezTo>
                    <a:close/>
                    <a:moveTo>
                      <a:pt x="1258874" y="1413186"/>
                    </a:moveTo>
                    <a:cubicBezTo>
                      <a:pt x="1236579" y="1413186"/>
                      <a:pt x="1218506" y="1431259"/>
                      <a:pt x="1218506" y="1453554"/>
                    </a:cubicBezTo>
                    <a:cubicBezTo>
                      <a:pt x="1218506" y="1475849"/>
                      <a:pt x="1236579" y="1493922"/>
                      <a:pt x="1258874" y="1493922"/>
                    </a:cubicBezTo>
                    <a:cubicBezTo>
                      <a:pt x="1281169" y="1493922"/>
                      <a:pt x="1299242" y="1475849"/>
                      <a:pt x="1299242" y="1453554"/>
                    </a:cubicBezTo>
                    <a:cubicBezTo>
                      <a:pt x="1299242" y="1431259"/>
                      <a:pt x="1281169" y="1413186"/>
                      <a:pt x="1258874" y="1413186"/>
                    </a:cubicBezTo>
                    <a:close/>
                    <a:moveTo>
                      <a:pt x="1174438" y="1413186"/>
                    </a:moveTo>
                    <a:cubicBezTo>
                      <a:pt x="1152143" y="1413186"/>
                      <a:pt x="1134070" y="1431259"/>
                      <a:pt x="1134070" y="1453554"/>
                    </a:cubicBezTo>
                    <a:cubicBezTo>
                      <a:pt x="1134070" y="1475849"/>
                      <a:pt x="1152143" y="1493922"/>
                      <a:pt x="1174438" y="1493922"/>
                    </a:cubicBezTo>
                    <a:cubicBezTo>
                      <a:pt x="1196733" y="1493922"/>
                      <a:pt x="1214806" y="1475849"/>
                      <a:pt x="1214806" y="1453554"/>
                    </a:cubicBezTo>
                    <a:cubicBezTo>
                      <a:pt x="1214806" y="1431259"/>
                      <a:pt x="1196733" y="1413186"/>
                      <a:pt x="1174438" y="1413186"/>
                    </a:cubicBezTo>
                    <a:close/>
                    <a:moveTo>
                      <a:pt x="1090002" y="1413186"/>
                    </a:moveTo>
                    <a:cubicBezTo>
                      <a:pt x="1067707" y="1413186"/>
                      <a:pt x="1049634" y="1431259"/>
                      <a:pt x="1049634" y="1453554"/>
                    </a:cubicBezTo>
                    <a:cubicBezTo>
                      <a:pt x="1049634" y="1475849"/>
                      <a:pt x="1067707" y="1493922"/>
                      <a:pt x="1090002" y="1493922"/>
                    </a:cubicBezTo>
                    <a:cubicBezTo>
                      <a:pt x="1112297" y="1493922"/>
                      <a:pt x="1130370" y="1475849"/>
                      <a:pt x="1130370" y="1453554"/>
                    </a:cubicBezTo>
                    <a:cubicBezTo>
                      <a:pt x="1130370" y="1431259"/>
                      <a:pt x="1112297" y="1413186"/>
                      <a:pt x="1090002" y="1413186"/>
                    </a:cubicBezTo>
                    <a:close/>
                    <a:moveTo>
                      <a:pt x="1005565" y="1413186"/>
                    </a:moveTo>
                    <a:cubicBezTo>
                      <a:pt x="983270" y="1413186"/>
                      <a:pt x="965197" y="1431259"/>
                      <a:pt x="965197" y="1453554"/>
                    </a:cubicBezTo>
                    <a:cubicBezTo>
                      <a:pt x="965197" y="1475849"/>
                      <a:pt x="983270" y="1493922"/>
                      <a:pt x="1005565" y="1493922"/>
                    </a:cubicBezTo>
                    <a:cubicBezTo>
                      <a:pt x="1027860" y="1493922"/>
                      <a:pt x="1045933" y="1475849"/>
                      <a:pt x="1045933" y="1453554"/>
                    </a:cubicBezTo>
                    <a:cubicBezTo>
                      <a:pt x="1045933" y="1431259"/>
                      <a:pt x="1027860" y="1413186"/>
                      <a:pt x="1005565" y="1413186"/>
                    </a:cubicBezTo>
                    <a:close/>
                    <a:moveTo>
                      <a:pt x="921129" y="1413186"/>
                    </a:moveTo>
                    <a:cubicBezTo>
                      <a:pt x="898834" y="1413186"/>
                      <a:pt x="880761" y="1431259"/>
                      <a:pt x="880761" y="1453554"/>
                    </a:cubicBezTo>
                    <a:cubicBezTo>
                      <a:pt x="880761" y="1475849"/>
                      <a:pt x="898834" y="1493922"/>
                      <a:pt x="921129" y="1493922"/>
                    </a:cubicBezTo>
                    <a:cubicBezTo>
                      <a:pt x="943424" y="1493922"/>
                      <a:pt x="961497" y="1475849"/>
                      <a:pt x="961497" y="1453554"/>
                    </a:cubicBezTo>
                    <a:cubicBezTo>
                      <a:pt x="961497" y="1431259"/>
                      <a:pt x="943424" y="1413186"/>
                      <a:pt x="921129" y="1413186"/>
                    </a:cubicBezTo>
                    <a:close/>
                    <a:moveTo>
                      <a:pt x="836693" y="1413186"/>
                    </a:moveTo>
                    <a:cubicBezTo>
                      <a:pt x="814398" y="1413186"/>
                      <a:pt x="796325" y="1431259"/>
                      <a:pt x="796325" y="1453554"/>
                    </a:cubicBezTo>
                    <a:cubicBezTo>
                      <a:pt x="796325" y="1475849"/>
                      <a:pt x="814398" y="1493922"/>
                      <a:pt x="836693" y="1493922"/>
                    </a:cubicBezTo>
                    <a:cubicBezTo>
                      <a:pt x="858988" y="1493922"/>
                      <a:pt x="877061" y="1475849"/>
                      <a:pt x="877061" y="1453554"/>
                    </a:cubicBezTo>
                    <a:cubicBezTo>
                      <a:pt x="877061" y="1431259"/>
                      <a:pt x="858988" y="1413186"/>
                      <a:pt x="836693" y="1413186"/>
                    </a:cubicBezTo>
                    <a:close/>
                    <a:moveTo>
                      <a:pt x="752256" y="1413186"/>
                    </a:moveTo>
                    <a:cubicBezTo>
                      <a:pt x="729961" y="1413186"/>
                      <a:pt x="711888" y="1431259"/>
                      <a:pt x="711888" y="1453554"/>
                    </a:cubicBezTo>
                    <a:cubicBezTo>
                      <a:pt x="711888" y="1475849"/>
                      <a:pt x="729961" y="1493922"/>
                      <a:pt x="752256" y="1493922"/>
                    </a:cubicBezTo>
                    <a:cubicBezTo>
                      <a:pt x="774551" y="1493922"/>
                      <a:pt x="792624" y="1475849"/>
                      <a:pt x="792624" y="1453554"/>
                    </a:cubicBezTo>
                    <a:cubicBezTo>
                      <a:pt x="792624" y="1431259"/>
                      <a:pt x="774551" y="1413186"/>
                      <a:pt x="752256" y="1413186"/>
                    </a:cubicBezTo>
                    <a:close/>
                    <a:moveTo>
                      <a:pt x="667820" y="1413186"/>
                    </a:moveTo>
                    <a:cubicBezTo>
                      <a:pt x="645525" y="1413186"/>
                      <a:pt x="627452" y="1431259"/>
                      <a:pt x="627452" y="1453554"/>
                    </a:cubicBezTo>
                    <a:cubicBezTo>
                      <a:pt x="627452" y="1475849"/>
                      <a:pt x="645525" y="1493922"/>
                      <a:pt x="667820" y="1493922"/>
                    </a:cubicBezTo>
                    <a:cubicBezTo>
                      <a:pt x="690115" y="1493922"/>
                      <a:pt x="708188" y="1475849"/>
                      <a:pt x="708188" y="1453554"/>
                    </a:cubicBezTo>
                    <a:cubicBezTo>
                      <a:pt x="708188" y="1431259"/>
                      <a:pt x="690115" y="1413186"/>
                      <a:pt x="667820" y="1413186"/>
                    </a:cubicBezTo>
                    <a:close/>
                    <a:moveTo>
                      <a:pt x="583384" y="1413186"/>
                    </a:moveTo>
                    <a:cubicBezTo>
                      <a:pt x="561089" y="1413186"/>
                      <a:pt x="543016" y="1431259"/>
                      <a:pt x="543016" y="1453554"/>
                    </a:cubicBezTo>
                    <a:cubicBezTo>
                      <a:pt x="543016" y="1475849"/>
                      <a:pt x="561089" y="1493922"/>
                      <a:pt x="583384" y="1493922"/>
                    </a:cubicBezTo>
                    <a:cubicBezTo>
                      <a:pt x="605679" y="1493922"/>
                      <a:pt x="623752" y="1475849"/>
                      <a:pt x="623752" y="1453554"/>
                    </a:cubicBezTo>
                    <a:cubicBezTo>
                      <a:pt x="623752" y="1431259"/>
                      <a:pt x="605679" y="1413186"/>
                      <a:pt x="583384" y="1413186"/>
                    </a:cubicBezTo>
                    <a:close/>
                    <a:moveTo>
                      <a:pt x="498947" y="1413186"/>
                    </a:moveTo>
                    <a:cubicBezTo>
                      <a:pt x="476652" y="1413186"/>
                      <a:pt x="458579" y="1431259"/>
                      <a:pt x="458579" y="1453554"/>
                    </a:cubicBezTo>
                    <a:cubicBezTo>
                      <a:pt x="458579" y="1475849"/>
                      <a:pt x="476652" y="1493922"/>
                      <a:pt x="498947" y="1493922"/>
                    </a:cubicBezTo>
                    <a:cubicBezTo>
                      <a:pt x="521242" y="1493922"/>
                      <a:pt x="539315" y="1475849"/>
                      <a:pt x="539315" y="1453554"/>
                    </a:cubicBezTo>
                    <a:cubicBezTo>
                      <a:pt x="539315" y="1431259"/>
                      <a:pt x="521242" y="1413186"/>
                      <a:pt x="498947" y="1413186"/>
                    </a:cubicBezTo>
                    <a:close/>
                    <a:moveTo>
                      <a:pt x="414511" y="1413186"/>
                    </a:moveTo>
                    <a:cubicBezTo>
                      <a:pt x="392216" y="1413186"/>
                      <a:pt x="374143" y="1431259"/>
                      <a:pt x="374143" y="1453554"/>
                    </a:cubicBezTo>
                    <a:cubicBezTo>
                      <a:pt x="374143" y="1475849"/>
                      <a:pt x="392216" y="1493922"/>
                      <a:pt x="414511" y="1493922"/>
                    </a:cubicBezTo>
                    <a:cubicBezTo>
                      <a:pt x="436806" y="1493922"/>
                      <a:pt x="454879" y="1475849"/>
                      <a:pt x="454879" y="1453554"/>
                    </a:cubicBezTo>
                    <a:cubicBezTo>
                      <a:pt x="454879" y="1431259"/>
                      <a:pt x="436806" y="1413186"/>
                      <a:pt x="414511" y="1413186"/>
                    </a:cubicBezTo>
                    <a:close/>
                    <a:moveTo>
                      <a:pt x="330075" y="1413186"/>
                    </a:moveTo>
                    <a:cubicBezTo>
                      <a:pt x="307780" y="1413186"/>
                      <a:pt x="289707" y="1431259"/>
                      <a:pt x="289707" y="1453554"/>
                    </a:cubicBezTo>
                    <a:cubicBezTo>
                      <a:pt x="289707" y="1475849"/>
                      <a:pt x="307780" y="1493922"/>
                      <a:pt x="330075" y="1493922"/>
                    </a:cubicBezTo>
                    <a:cubicBezTo>
                      <a:pt x="352370" y="1493922"/>
                      <a:pt x="370443" y="1475849"/>
                      <a:pt x="370443" y="1453554"/>
                    </a:cubicBezTo>
                    <a:cubicBezTo>
                      <a:pt x="370443" y="1431259"/>
                      <a:pt x="352370" y="1413186"/>
                      <a:pt x="330075" y="1413186"/>
                    </a:cubicBezTo>
                    <a:close/>
                    <a:moveTo>
                      <a:pt x="245639" y="1413186"/>
                    </a:moveTo>
                    <a:cubicBezTo>
                      <a:pt x="223344" y="1413186"/>
                      <a:pt x="205271" y="1431259"/>
                      <a:pt x="205271" y="1453554"/>
                    </a:cubicBezTo>
                    <a:cubicBezTo>
                      <a:pt x="205271" y="1475849"/>
                      <a:pt x="223344" y="1493922"/>
                      <a:pt x="245639" y="1493922"/>
                    </a:cubicBezTo>
                    <a:cubicBezTo>
                      <a:pt x="267934" y="1493922"/>
                      <a:pt x="286007" y="1475849"/>
                      <a:pt x="286007" y="1453554"/>
                    </a:cubicBezTo>
                    <a:cubicBezTo>
                      <a:pt x="286007" y="1431259"/>
                      <a:pt x="267934" y="1413186"/>
                      <a:pt x="245639" y="1413186"/>
                    </a:cubicBezTo>
                    <a:close/>
                    <a:moveTo>
                      <a:pt x="161202" y="1413186"/>
                    </a:moveTo>
                    <a:cubicBezTo>
                      <a:pt x="138907" y="1413186"/>
                      <a:pt x="120834" y="1431259"/>
                      <a:pt x="120834" y="1453554"/>
                    </a:cubicBezTo>
                    <a:cubicBezTo>
                      <a:pt x="120834" y="1475849"/>
                      <a:pt x="138907" y="1493922"/>
                      <a:pt x="161202" y="1493922"/>
                    </a:cubicBezTo>
                    <a:cubicBezTo>
                      <a:pt x="183497" y="1493922"/>
                      <a:pt x="201570" y="1475849"/>
                      <a:pt x="201570" y="1453554"/>
                    </a:cubicBezTo>
                    <a:cubicBezTo>
                      <a:pt x="201570" y="1431259"/>
                      <a:pt x="183497" y="1413186"/>
                      <a:pt x="161202" y="1413186"/>
                    </a:cubicBezTo>
                    <a:close/>
                    <a:moveTo>
                      <a:pt x="76766" y="1413186"/>
                    </a:moveTo>
                    <a:cubicBezTo>
                      <a:pt x="54471" y="1413186"/>
                      <a:pt x="36398" y="1431259"/>
                      <a:pt x="36398" y="1453554"/>
                    </a:cubicBezTo>
                    <a:cubicBezTo>
                      <a:pt x="36398" y="1475849"/>
                      <a:pt x="54471" y="1493922"/>
                      <a:pt x="76766" y="1493922"/>
                    </a:cubicBezTo>
                    <a:cubicBezTo>
                      <a:pt x="99061" y="1493922"/>
                      <a:pt x="117134" y="1475849"/>
                      <a:pt x="117134" y="1453554"/>
                    </a:cubicBezTo>
                    <a:cubicBezTo>
                      <a:pt x="117134" y="1431259"/>
                      <a:pt x="99061" y="1413186"/>
                      <a:pt x="76766" y="1413186"/>
                    </a:cubicBezTo>
                    <a:close/>
                    <a:moveTo>
                      <a:pt x="1343312" y="1327137"/>
                    </a:moveTo>
                    <a:cubicBezTo>
                      <a:pt x="1321017" y="1327137"/>
                      <a:pt x="1302944" y="1345210"/>
                      <a:pt x="1302944" y="1367505"/>
                    </a:cubicBezTo>
                    <a:cubicBezTo>
                      <a:pt x="1302944" y="1389800"/>
                      <a:pt x="1321017" y="1407873"/>
                      <a:pt x="1343312" y="1407873"/>
                    </a:cubicBezTo>
                    <a:cubicBezTo>
                      <a:pt x="1365607" y="1407873"/>
                      <a:pt x="1383680" y="1389800"/>
                      <a:pt x="1383680" y="1367505"/>
                    </a:cubicBezTo>
                    <a:cubicBezTo>
                      <a:pt x="1383680" y="1345210"/>
                      <a:pt x="1365607" y="1327137"/>
                      <a:pt x="1343312" y="1327137"/>
                    </a:cubicBezTo>
                    <a:close/>
                    <a:moveTo>
                      <a:pt x="1258874" y="1327137"/>
                    </a:moveTo>
                    <a:cubicBezTo>
                      <a:pt x="1236579" y="1327137"/>
                      <a:pt x="1218506" y="1345210"/>
                      <a:pt x="1218506" y="1367505"/>
                    </a:cubicBezTo>
                    <a:cubicBezTo>
                      <a:pt x="1218506" y="1389800"/>
                      <a:pt x="1236579" y="1407873"/>
                      <a:pt x="1258874" y="1407873"/>
                    </a:cubicBezTo>
                    <a:cubicBezTo>
                      <a:pt x="1281169" y="1407873"/>
                      <a:pt x="1299242" y="1389800"/>
                      <a:pt x="1299242" y="1367505"/>
                    </a:cubicBezTo>
                    <a:cubicBezTo>
                      <a:pt x="1299242" y="1345210"/>
                      <a:pt x="1281169" y="1327137"/>
                      <a:pt x="1258874" y="1327137"/>
                    </a:cubicBezTo>
                    <a:close/>
                    <a:moveTo>
                      <a:pt x="1174438" y="1327137"/>
                    </a:moveTo>
                    <a:cubicBezTo>
                      <a:pt x="1152143" y="1327137"/>
                      <a:pt x="1134070" y="1345210"/>
                      <a:pt x="1134070" y="1367505"/>
                    </a:cubicBezTo>
                    <a:cubicBezTo>
                      <a:pt x="1134070" y="1389800"/>
                      <a:pt x="1152143" y="1407873"/>
                      <a:pt x="1174438" y="1407873"/>
                    </a:cubicBezTo>
                    <a:cubicBezTo>
                      <a:pt x="1196733" y="1407873"/>
                      <a:pt x="1214806" y="1389800"/>
                      <a:pt x="1214806" y="1367505"/>
                    </a:cubicBezTo>
                    <a:cubicBezTo>
                      <a:pt x="1214806" y="1345210"/>
                      <a:pt x="1196733" y="1327137"/>
                      <a:pt x="1174438" y="1327137"/>
                    </a:cubicBezTo>
                    <a:close/>
                    <a:moveTo>
                      <a:pt x="1090002" y="1327137"/>
                    </a:moveTo>
                    <a:cubicBezTo>
                      <a:pt x="1067707" y="1327137"/>
                      <a:pt x="1049634" y="1345210"/>
                      <a:pt x="1049634" y="1367505"/>
                    </a:cubicBezTo>
                    <a:cubicBezTo>
                      <a:pt x="1049634" y="1389800"/>
                      <a:pt x="1067707" y="1407873"/>
                      <a:pt x="1090002" y="1407873"/>
                    </a:cubicBezTo>
                    <a:cubicBezTo>
                      <a:pt x="1112297" y="1407873"/>
                      <a:pt x="1130370" y="1389800"/>
                      <a:pt x="1130370" y="1367505"/>
                    </a:cubicBezTo>
                    <a:cubicBezTo>
                      <a:pt x="1130370" y="1345210"/>
                      <a:pt x="1112297" y="1327137"/>
                      <a:pt x="1090002" y="1327137"/>
                    </a:cubicBezTo>
                    <a:close/>
                    <a:moveTo>
                      <a:pt x="1005565" y="1327137"/>
                    </a:moveTo>
                    <a:cubicBezTo>
                      <a:pt x="983270" y="1327137"/>
                      <a:pt x="965197" y="1345210"/>
                      <a:pt x="965197" y="1367505"/>
                    </a:cubicBezTo>
                    <a:cubicBezTo>
                      <a:pt x="965197" y="1389800"/>
                      <a:pt x="983270" y="1407873"/>
                      <a:pt x="1005565" y="1407873"/>
                    </a:cubicBezTo>
                    <a:cubicBezTo>
                      <a:pt x="1027860" y="1407873"/>
                      <a:pt x="1045933" y="1389800"/>
                      <a:pt x="1045933" y="1367505"/>
                    </a:cubicBezTo>
                    <a:cubicBezTo>
                      <a:pt x="1045933" y="1345210"/>
                      <a:pt x="1027860" y="1327137"/>
                      <a:pt x="1005565" y="1327137"/>
                    </a:cubicBezTo>
                    <a:close/>
                    <a:moveTo>
                      <a:pt x="921129" y="1327137"/>
                    </a:moveTo>
                    <a:cubicBezTo>
                      <a:pt x="898834" y="1327137"/>
                      <a:pt x="880761" y="1345210"/>
                      <a:pt x="880761" y="1367505"/>
                    </a:cubicBezTo>
                    <a:cubicBezTo>
                      <a:pt x="880761" y="1389800"/>
                      <a:pt x="898834" y="1407873"/>
                      <a:pt x="921129" y="1407873"/>
                    </a:cubicBezTo>
                    <a:cubicBezTo>
                      <a:pt x="943424" y="1407873"/>
                      <a:pt x="961497" y="1389800"/>
                      <a:pt x="961497" y="1367505"/>
                    </a:cubicBezTo>
                    <a:cubicBezTo>
                      <a:pt x="961497" y="1345210"/>
                      <a:pt x="943424" y="1327137"/>
                      <a:pt x="921129" y="1327137"/>
                    </a:cubicBezTo>
                    <a:close/>
                    <a:moveTo>
                      <a:pt x="836693" y="1327137"/>
                    </a:moveTo>
                    <a:cubicBezTo>
                      <a:pt x="814398" y="1327137"/>
                      <a:pt x="796325" y="1345210"/>
                      <a:pt x="796325" y="1367505"/>
                    </a:cubicBezTo>
                    <a:cubicBezTo>
                      <a:pt x="796325" y="1389800"/>
                      <a:pt x="814398" y="1407873"/>
                      <a:pt x="836693" y="1407873"/>
                    </a:cubicBezTo>
                    <a:cubicBezTo>
                      <a:pt x="858988" y="1407873"/>
                      <a:pt x="877061" y="1389800"/>
                      <a:pt x="877061" y="1367505"/>
                    </a:cubicBezTo>
                    <a:cubicBezTo>
                      <a:pt x="877061" y="1345210"/>
                      <a:pt x="858988" y="1327137"/>
                      <a:pt x="836693" y="1327137"/>
                    </a:cubicBezTo>
                    <a:close/>
                    <a:moveTo>
                      <a:pt x="752256" y="1327137"/>
                    </a:moveTo>
                    <a:cubicBezTo>
                      <a:pt x="729961" y="1327137"/>
                      <a:pt x="711888" y="1345210"/>
                      <a:pt x="711888" y="1367505"/>
                    </a:cubicBezTo>
                    <a:cubicBezTo>
                      <a:pt x="711888" y="1389800"/>
                      <a:pt x="729961" y="1407873"/>
                      <a:pt x="752256" y="1407873"/>
                    </a:cubicBezTo>
                    <a:cubicBezTo>
                      <a:pt x="774551" y="1407873"/>
                      <a:pt x="792624" y="1389800"/>
                      <a:pt x="792624" y="1367505"/>
                    </a:cubicBezTo>
                    <a:cubicBezTo>
                      <a:pt x="792624" y="1345210"/>
                      <a:pt x="774551" y="1327137"/>
                      <a:pt x="752256" y="1327137"/>
                    </a:cubicBezTo>
                    <a:close/>
                    <a:moveTo>
                      <a:pt x="667820" y="1327137"/>
                    </a:moveTo>
                    <a:cubicBezTo>
                      <a:pt x="645525" y="1327137"/>
                      <a:pt x="627452" y="1345210"/>
                      <a:pt x="627452" y="1367505"/>
                    </a:cubicBezTo>
                    <a:cubicBezTo>
                      <a:pt x="627452" y="1389800"/>
                      <a:pt x="645525" y="1407873"/>
                      <a:pt x="667820" y="1407873"/>
                    </a:cubicBezTo>
                    <a:cubicBezTo>
                      <a:pt x="690115" y="1407873"/>
                      <a:pt x="708188" y="1389800"/>
                      <a:pt x="708188" y="1367505"/>
                    </a:cubicBezTo>
                    <a:cubicBezTo>
                      <a:pt x="708188" y="1345210"/>
                      <a:pt x="690115" y="1327137"/>
                      <a:pt x="667820" y="1327137"/>
                    </a:cubicBezTo>
                    <a:close/>
                    <a:moveTo>
                      <a:pt x="583384" y="1327137"/>
                    </a:moveTo>
                    <a:cubicBezTo>
                      <a:pt x="561089" y="1327137"/>
                      <a:pt x="543016" y="1345210"/>
                      <a:pt x="543016" y="1367505"/>
                    </a:cubicBezTo>
                    <a:cubicBezTo>
                      <a:pt x="543016" y="1389800"/>
                      <a:pt x="561089" y="1407873"/>
                      <a:pt x="583384" y="1407873"/>
                    </a:cubicBezTo>
                    <a:cubicBezTo>
                      <a:pt x="605679" y="1407873"/>
                      <a:pt x="623752" y="1389800"/>
                      <a:pt x="623752" y="1367505"/>
                    </a:cubicBezTo>
                    <a:cubicBezTo>
                      <a:pt x="623752" y="1345210"/>
                      <a:pt x="605679" y="1327137"/>
                      <a:pt x="583384" y="1327137"/>
                    </a:cubicBezTo>
                    <a:close/>
                    <a:moveTo>
                      <a:pt x="498947" y="1327137"/>
                    </a:moveTo>
                    <a:cubicBezTo>
                      <a:pt x="476652" y="1327137"/>
                      <a:pt x="458579" y="1345210"/>
                      <a:pt x="458579" y="1367505"/>
                    </a:cubicBezTo>
                    <a:cubicBezTo>
                      <a:pt x="458579" y="1389800"/>
                      <a:pt x="476652" y="1407873"/>
                      <a:pt x="498947" y="1407873"/>
                    </a:cubicBezTo>
                    <a:cubicBezTo>
                      <a:pt x="521242" y="1407873"/>
                      <a:pt x="539315" y="1389800"/>
                      <a:pt x="539315" y="1367505"/>
                    </a:cubicBezTo>
                    <a:cubicBezTo>
                      <a:pt x="539315" y="1345210"/>
                      <a:pt x="521242" y="1327137"/>
                      <a:pt x="498947" y="1327137"/>
                    </a:cubicBezTo>
                    <a:close/>
                    <a:moveTo>
                      <a:pt x="414511" y="1327137"/>
                    </a:moveTo>
                    <a:cubicBezTo>
                      <a:pt x="392216" y="1327137"/>
                      <a:pt x="374143" y="1345210"/>
                      <a:pt x="374143" y="1367505"/>
                    </a:cubicBezTo>
                    <a:cubicBezTo>
                      <a:pt x="374143" y="1389800"/>
                      <a:pt x="392216" y="1407873"/>
                      <a:pt x="414511" y="1407873"/>
                    </a:cubicBezTo>
                    <a:cubicBezTo>
                      <a:pt x="436806" y="1407873"/>
                      <a:pt x="454879" y="1389800"/>
                      <a:pt x="454879" y="1367505"/>
                    </a:cubicBezTo>
                    <a:cubicBezTo>
                      <a:pt x="454879" y="1345210"/>
                      <a:pt x="436806" y="1327137"/>
                      <a:pt x="414511" y="1327137"/>
                    </a:cubicBezTo>
                    <a:close/>
                    <a:moveTo>
                      <a:pt x="330075" y="1327137"/>
                    </a:moveTo>
                    <a:cubicBezTo>
                      <a:pt x="307780" y="1327137"/>
                      <a:pt x="289707" y="1345210"/>
                      <a:pt x="289707" y="1367505"/>
                    </a:cubicBezTo>
                    <a:cubicBezTo>
                      <a:pt x="289707" y="1389800"/>
                      <a:pt x="307780" y="1407873"/>
                      <a:pt x="330075" y="1407873"/>
                    </a:cubicBezTo>
                    <a:cubicBezTo>
                      <a:pt x="352370" y="1407873"/>
                      <a:pt x="370443" y="1389800"/>
                      <a:pt x="370443" y="1367505"/>
                    </a:cubicBezTo>
                    <a:cubicBezTo>
                      <a:pt x="370443" y="1345210"/>
                      <a:pt x="352370" y="1327137"/>
                      <a:pt x="330075" y="1327137"/>
                    </a:cubicBezTo>
                    <a:close/>
                    <a:moveTo>
                      <a:pt x="245639" y="1327137"/>
                    </a:moveTo>
                    <a:cubicBezTo>
                      <a:pt x="223344" y="1327137"/>
                      <a:pt x="205271" y="1345210"/>
                      <a:pt x="205271" y="1367505"/>
                    </a:cubicBezTo>
                    <a:cubicBezTo>
                      <a:pt x="205271" y="1389800"/>
                      <a:pt x="223344" y="1407873"/>
                      <a:pt x="245639" y="1407873"/>
                    </a:cubicBezTo>
                    <a:cubicBezTo>
                      <a:pt x="267934" y="1407873"/>
                      <a:pt x="286007" y="1389800"/>
                      <a:pt x="286007" y="1367505"/>
                    </a:cubicBezTo>
                    <a:cubicBezTo>
                      <a:pt x="286007" y="1345210"/>
                      <a:pt x="267934" y="1327137"/>
                      <a:pt x="245639" y="1327137"/>
                    </a:cubicBezTo>
                    <a:close/>
                    <a:moveTo>
                      <a:pt x="161202" y="1327137"/>
                    </a:moveTo>
                    <a:cubicBezTo>
                      <a:pt x="138907" y="1327137"/>
                      <a:pt x="120834" y="1345210"/>
                      <a:pt x="120834" y="1367505"/>
                    </a:cubicBezTo>
                    <a:cubicBezTo>
                      <a:pt x="120834" y="1389800"/>
                      <a:pt x="138907" y="1407873"/>
                      <a:pt x="161202" y="1407873"/>
                    </a:cubicBezTo>
                    <a:cubicBezTo>
                      <a:pt x="183497" y="1407873"/>
                      <a:pt x="201570" y="1389800"/>
                      <a:pt x="201570" y="1367505"/>
                    </a:cubicBezTo>
                    <a:cubicBezTo>
                      <a:pt x="201570" y="1345210"/>
                      <a:pt x="183497" y="1327137"/>
                      <a:pt x="161202" y="1327137"/>
                    </a:cubicBezTo>
                    <a:close/>
                    <a:moveTo>
                      <a:pt x="76766" y="1327137"/>
                    </a:moveTo>
                    <a:cubicBezTo>
                      <a:pt x="54471" y="1327137"/>
                      <a:pt x="36398" y="1345210"/>
                      <a:pt x="36398" y="1367505"/>
                    </a:cubicBezTo>
                    <a:cubicBezTo>
                      <a:pt x="36398" y="1389800"/>
                      <a:pt x="54471" y="1407873"/>
                      <a:pt x="76766" y="1407873"/>
                    </a:cubicBezTo>
                    <a:cubicBezTo>
                      <a:pt x="99061" y="1407873"/>
                      <a:pt x="117134" y="1389800"/>
                      <a:pt x="117134" y="1367505"/>
                    </a:cubicBezTo>
                    <a:cubicBezTo>
                      <a:pt x="117134" y="1345210"/>
                      <a:pt x="99061" y="1327137"/>
                      <a:pt x="76766" y="1327137"/>
                    </a:cubicBezTo>
                    <a:close/>
                    <a:moveTo>
                      <a:pt x="1343312" y="1241088"/>
                    </a:moveTo>
                    <a:cubicBezTo>
                      <a:pt x="1321017" y="1241088"/>
                      <a:pt x="1302944" y="1259161"/>
                      <a:pt x="1302944" y="1281456"/>
                    </a:cubicBezTo>
                    <a:cubicBezTo>
                      <a:pt x="1302944" y="1303751"/>
                      <a:pt x="1321017" y="1321824"/>
                      <a:pt x="1343312" y="1321824"/>
                    </a:cubicBezTo>
                    <a:cubicBezTo>
                      <a:pt x="1365607" y="1321824"/>
                      <a:pt x="1383680" y="1303751"/>
                      <a:pt x="1383680" y="1281456"/>
                    </a:cubicBezTo>
                    <a:cubicBezTo>
                      <a:pt x="1383680" y="1259161"/>
                      <a:pt x="1365607" y="1241088"/>
                      <a:pt x="1343312" y="1241088"/>
                    </a:cubicBezTo>
                    <a:close/>
                    <a:moveTo>
                      <a:pt x="1258874" y="1241088"/>
                    </a:moveTo>
                    <a:cubicBezTo>
                      <a:pt x="1236579" y="1241088"/>
                      <a:pt x="1218506" y="1259161"/>
                      <a:pt x="1218506" y="1281456"/>
                    </a:cubicBezTo>
                    <a:cubicBezTo>
                      <a:pt x="1218506" y="1303751"/>
                      <a:pt x="1236579" y="1321824"/>
                      <a:pt x="1258874" y="1321824"/>
                    </a:cubicBezTo>
                    <a:cubicBezTo>
                      <a:pt x="1281169" y="1321824"/>
                      <a:pt x="1299242" y="1303751"/>
                      <a:pt x="1299242" y="1281456"/>
                    </a:cubicBezTo>
                    <a:cubicBezTo>
                      <a:pt x="1299242" y="1259161"/>
                      <a:pt x="1281169" y="1241088"/>
                      <a:pt x="1258874" y="1241088"/>
                    </a:cubicBezTo>
                    <a:close/>
                    <a:moveTo>
                      <a:pt x="1174438" y="1241088"/>
                    </a:moveTo>
                    <a:cubicBezTo>
                      <a:pt x="1152143" y="1241088"/>
                      <a:pt x="1134070" y="1259161"/>
                      <a:pt x="1134070" y="1281456"/>
                    </a:cubicBezTo>
                    <a:cubicBezTo>
                      <a:pt x="1134070" y="1303751"/>
                      <a:pt x="1152143" y="1321824"/>
                      <a:pt x="1174438" y="1321824"/>
                    </a:cubicBezTo>
                    <a:cubicBezTo>
                      <a:pt x="1196733" y="1321824"/>
                      <a:pt x="1214806" y="1303751"/>
                      <a:pt x="1214806" y="1281456"/>
                    </a:cubicBezTo>
                    <a:cubicBezTo>
                      <a:pt x="1214806" y="1259161"/>
                      <a:pt x="1196733" y="1241088"/>
                      <a:pt x="1174438" y="1241088"/>
                    </a:cubicBezTo>
                    <a:close/>
                    <a:moveTo>
                      <a:pt x="1090002" y="1241088"/>
                    </a:moveTo>
                    <a:cubicBezTo>
                      <a:pt x="1067707" y="1241088"/>
                      <a:pt x="1049634" y="1259161"/>
                      <a:pt x="1049634" y="1281456"/>
                    </a:cubicBezTo>
                    <a:cubicBezTo>
                      <a:pt x="1049634" y="1303751"/>
                      <a:pt x="1067707" y="1321824"/>
                      <a:pt x="1090002" y="1321824"/>
                    </a:cubicBezTo>
                    <a:cubicBezTo>
                      <a:pt x="1112297" y="1321824"/>
                      <a:pt x="1130370" y="1303751"/>
                      <a:pt x="1130370" y="1281456"/>
                    </a:cubicBezTo>
                    <a:cubicBezTo>
                      <a:pt x="1130370" y="1259161"/>
                      <a:pt x="1112297" y="1241088"/>
                      <a:pt x="1090002" y="1241088"/>
                    </a:cubicBezTo>
                    <a:close/>
                    <a:moveTo>
                      <a:pt x="1005565" y="1241088"/>
                    </a:moveTo>
                    <a:cubicBezTo>
                      <a:pt x="983270" y="1241088"/>
                      <a:pt x="965197" y="1259161"/>
                      <a:pt x="965197" y="1281456"/>
                    </a:cubicBezTo>
                    <a:cubicBezTo>
                      <a:pt x="965197" y="1303751"/>
                      <a:pt x="983270" y="1321824"/>
                      <a:pt x="1005565" y="1321824"/>
                    </a:cubicBezTo>
                    <a:cubicBezTo>
                      <a:pt x="1027860" y="1321824"/>
                      <a:pt x="1045933" y="1303751"/>
                      <a:pt x="1045933" y="1281456"/>
                    </a:cubicBezTo>
                    <a:cubicBezTo>
                      <a:pt x="1045933" y="1259161"/>
                      <a:pt x="1027860" y="1241088"/>
                      <a:pt x="1005565" y="1241088"/>
                    </a:cubicBezTo>
                    <a:close/>
                    <a:moveTo>
                      <a:pt x="921129" y="1241088"/>
                    </a:moveTo>
                    <a:cubicBezTo>
                      <a:pt x="898834" y="1241088"/>
                      <a:pt x="880761" y="1259161"/>
                      <a:pt x="880761" y="1281456"/>
                    </a:cubicBezTo>
                    <a:cubicBezTo>
                      <a:pt x="880761" y="1303751"/>
                      <a:pt x="898834" y="1321824"/>
                      <a:pt x="921129" y="1321824"/>
                    </a:cubicBezTo>
                    <a:cubicBezTo>
                      <a:pt x="943424" y="1321824"/>
                      <a:pt x="961497" y="1303751"/>
                      <a:pt x="961497" y="1281456"/>
                    </a:cubicBezTo>
                    <a:cubicBezTo>
                      <a:pt x="961497" y="1259161"/>
                      <a:pt x="943424" y="1241088"/>
                      <a:pt x="921129" y="1241088"/>
                    </a:cubicBezTo>
                    <a:close/>
                    <a:moveTo>
                      <a:pt x="836693" y="1241088"/>
                    </a:moveTo>
                    <a:cubicBezTo>
                      <a:pt x="814398" y="1241088"/>
                      <a:pt x="796325" y="1259161"/>
                      <a:pt x="796325" y="1281456"/>
                    </a:cubicBezTo>
                    <a:cubicBezTo>
                      <a:pt x="796325" y="1303751"/>
                      <a:pt x="814398" y="1321824"/>
                      <a:pt x="836693" y="1321824"/>
                    </a:cubicBezTo>
                    <a:cubicBezTo>
                      <a:pt x="858988" y="1321824"/>
                      <a:pt x="877061" y="1303751"/>
                      <a:pt x="877061" y="1281456"/>
                    </a:cubicBezTo>
                    <a:cubicBezTo>
                      <a:pt x="877061" y="1259161"/>
                      <a:pt x="858988" y="1241088"/>
                      <a:pt x="836693" y="1241088"/>
                    </a:cubicBezTo>
                    <a:close/>
                    <a:moveTo>
                      <a:pt x="752256" y="1241088"/>
                    </a:moveTo>
                    <a:cubicBezTo>
                      <a:pt x="729961" y="1241088"/>
                      <a:pt x="711888" y="1259161"/>
                      <a:pt x="711888" y="1281456"/>
                    </a:cubicBezTo>
                    <a:cubicBezTo>
                      <a:pt x="711888" y="1303751"/>
                      <a:pt x="729961" y="1321824"/>
                      <a:pt x="752256" y="1321824"/>
                    </a:cubicBezTo>
                    <a:cubicBezTo>
                      <a:pt x="774551" y="1321824"/>
                      <a:pt x="792624" y="1303751"/>
                      <a:pt x="792624" y="1281456"/>
                    </a:cubicBezTo>
                    <a:cubicBezTo>
                      <a:pt x="792624" y="1259161"/>
                      <a:pt x="774551" y="1241088"/>
                      <a:pt x="752256" y="1241088"/>
                    </a:cubicBezTo>
                    <a:close/>
                    <a:moveTo>
                      <a:pt x="667820" y="1241088"/>
                    </a:moveTo>
                    <a:cubicBezTo>
                      <a:pt x="645525" y="1241088"/>
                      <a:pt x="627452" y="1259161"/>
                      <a:pt x="627452" y="1281456"/>
                    </a:cubicBezTo>
                    <a:cubicBezTo>
                      <a:pt x="627452" y="1303751"/>
                      <a:pt x="645525" y="1321824"/>
                      <a:pt x="667820" y="1321824"/>
                    </a:cubicBezTo>
                    <a:cubicBezTo>
                      <a:pt x="690115" y="1321824"/>
                      <a:pt x="708188" y="1303751"/>
                      <a:pt x="708188" y="1281456"/>
                    </a:cubicBezTo>
                    <a:cubicBezTo>
                      <a:pt x="708188" y="1259161"/>
                      <a:pt x="690115" y="1241088"/>
                      <a:pt x="667820" y="1241088"/>
                    </a:cubicBezTo>
                    <a:close/>
                    <a:moveTo>
                      <a:pt x="583384" y="1241088"/>
                    </a:moveTo>
                    <a:cubicBezTo>
                      <a:pt x="561089" y="1241088"/>
                      <a:pt x="543016" y="1259161"/>
                      <a:pt x="543016" y="1281456"/>
                    </a:cubicBezTo>
                    <a:cubicBezTo>
                      <a:pt x="543016" y="1303751"/>
                      <a:pt x="561089" y="1321824"/>
                      <a:pt x="583384" y="1321824"/>
                    </a:cubicBezTo>
                    <a:cubicBezTo>
                      <a:pt x="605679" y="1321824"/>
                      <a:pt x="623752" y="1303751"/>
                      <a:pt x="623752" y="1281456"/>
                    </a:cubicBezTo>
                    <a:cubicBezTo>
                      <a:pt x="623752" y="1259161"/>
                      <a:pt x="605679" y="1241088"/>
                      <a:pt x="583384" y="1241088"/>
                    </a:cubicBezTo>
                    <a:close/>
                    <a:moveTo>
                      <a:pt x="498947" y="1241088"/>
                    </a:moveTo>
                    <a:cubicBezTo>
                      <a:pt x="476652" y="1241088"/>
                      <a:pt x="458579" y="1259161"/>
                      <a:pt x="458579" y="1281456"/>
                    </a:cubicBezTo>
                    <a:cubicBezTo>
                      <a:pt x="458579" y="1303751"/>
                      <a:pt x="476652" y="1321824"/>
                      <a:pt x="498947" y="1321824"/>
                    </a:cubicBezTo>
                    <a:cubicBezTo>
                      <a:pt x="521242" y="1321824"/>
                      <a:pt x="539315" y="1303751"/>
                      <a:pt x="539315" y="1281456"/>
                    </a:cubicBezTo>
                    <a:cubicBezTo>
                      <a:pt x="539315" y="1259161"/>
                      <a:pt x="521242" y="1241088"/>
                      <a:pt x="498947" y="1241088"/>
                    </a:cubicBezTo>
                    <a:close/>
                    <a:moveTo>
                      <a:pt x="414511" y="1241088"/>
                    </a:moveTo>
                    <a:cubicBezTo>
                      <a:pt x="392216" y="1241088"/>
                      <a:pt x="374143" y="1259161"/>
                      <a:pt x="374143" y="1281456"/>
                    </a:cubicBezTo>
                    <a:cubicBezTo>
                      <a:pt x="374143" y="1303751"/>
                      <a:pt x="392216" y="1321824"/>
                      <a:pt x="414511" y="1321824"/>
                    </a:cubicBezTo>
                    <a:cubicBezTo>
                      <a:pt x="436806" y="1321824"/>
                      <a:pt x="454879" y="1303751"/>
                      <a:pt x="454879" y="1281456"/>
                    </a:cubicBezTo>
                    <a:cubicBezTo>
                      <a:pt x="454879" y="1259161"/>
                      <a:pt x="436806" y="1241088"/>
                      <a:pt x="414511" y="1241088"/>
                    </a:cubicBezTo>
                    <a:close/>
                    <a:moveTo>
                      <a:pt x="330075" y="1241088"/>
                    </a:moveTo>
                    <a:cubicBezTo>
                      <a:pt x="307780" y="1241088"/>
                      <a:pt x="289707" y="1259161"/>
                      <a:pt x="289707" y="1281456"/>
                    </a:cubicBezTo>
                    <a:cubicBezTo>
                      <a:pt x="289707" y="1303751"/>
                      <a:pt x="307780" y="1321824"/>
                      <a:pt x="330075" y="1321824"/>
                    </a:cubicBezTo>
                    <a:cubicBezTo>
                      <a:pt x="352370" y="1321824"/>
                      <a:pt x="370443" y="1303751"/>
                      <a:pt x="370443" y="1281456"/>
                    </a:cubicBezTo>
                    <a:cubicBezTo>
                      <a:pt x="370443" y="1259161"/>
                      <a:pt x="352370" y="1241088"/>
                      <a:pt x="330075" y="1241088"/>
                    </a:cubicBezTo>
                    <a:close/>
                    <a:moveTo>
                      <a:pt x="245639" y="1241088"/>
                    </a:moveTo>
                    <a:cubicBezTo>
                      <a:pt x="223344" y="1241088"/>
                      <a:pt x="205271" y="1259161"/>
                      <a:pt x="205271" y="1281456"/>
                    </a:cubicBezTo>
                    <a:cubicBezTo>
                      <a:pt x="205271" y="1303751"/>
                      <a:pt x="223344" y="1321824"/>
                      <a:pt x="245639" y="1321824"/>
                    </a:cubicBezTo>
                    <a:cubicBezTo>
                      <a:pt x="267934" y="1321824"/>
                      <a:pt x="286007" y="1303751"/>
                      <a:pt x="286007" y="1281456"/>
                    </a:cubicBezTo>
                    <a:cubicBezTo>
                      <a:pt x="286007" y="1259161"/>
                      <a:pt x="267934" y="1241088"/>
                      <a:pt x="245639" y="1241088"/>
                    </a:cubicBezTo>
                    <a:close/>
                    <a:moveTo>
                      <a:pt x="161202" y="1241088"/>
                    </a:moveTo>
                    <a:cubicBezTo>
                      <a:pt x="138907" y="1241088"/>
                      <a:pt x="120834" y="1259161"/>
                      <a:pt x="120834" y="1281456"/>
                    </a:cubicBezTo>
                    <a:cubicBezTo>
                      <a:pt x="120834" y="1303751"/>
                      <a:pt x="138907" y="1321824"/>
                      <a:pt x="161202" y="1321824"/>
                    </a:cubicBezTo>
                    <a:cubicBezTo>
                      <a:pt x="183497" y="1321824"/>
                      <a:pt x="201570" y="1303751"/>
                      <a:pt x="201570" y="1281456"/>
                    </a:cubicBezTo>
                    <a:cubicBezTo>
                      <a:pt x="201570" y="1259161"/>
                      <a:pt x="183497" y="1241088"/>
                      <a:pt x="161202" y="1241088"/>
                    </a:cubicBezTo>
                    <a:close/>
                    <a:moveTo>
                      <a:pt x="76766" y="1241088"/>
                    </a:moveTo>
                    <a:cubicBezTo>
                      <a:pt x="54471" y="1241088"/>
                      <a:pt x="36398" y="1259161"/>
                      <a:pt x="36398" y="1281456"/>
                    </a:cubicBezTo>
                    <a:cubicBezTo>
                      <a:pt x="36398" y="1303751"/>
                      <a:pt x="54471" y="1321824"/>
                      <a:pt x="76766" y="1321824"/>
                    </a:cubicBezTo>
                    <a:cubicBezTo>
                      <a:pt x="99061" y="1321824"/>
                      <a:pt x="117134" y="1303751"/>
                      <a:pt x="117134" y="1281456"/>
                    </a:cubicBezTo>
                    <a:cubicBezTo>
                      <a:pt x="117134" y="1259161"/>
                      <a:pt x="99061" y="1241088"/>
                      <a:pt x="76766" y="1241088"/>
                    </a:cubicBezTo>
                    <a:close/>
                    <a:moveTo>
                      <a:pt x="1343312" y="1155038"/>
                    </a:moveTo>
                    <a:cubicBezTo>
                      <a:pt x="1321017" y="1155038"/>
                      <a:pt x="1302944" y="1173111"/>
                      <a:pt x="1302944" y="1195406"/>
                    </a:cubicBezTo>
                    <a:cubicBezTo>
                      <a:pt x="1302944" y="1217701"/>
                      <a:pt x="1321017" y="1235774"/>
                      <a:pt x="1343312" y="1235774"/>
                    </a:cubicBezTo>
                    <a:cubicBezTo>
                      <a:pt x="1365607" y="1235774"/>
                      <a:pt x="1383680" y="1217701"/>
                      <a:pt x="1383680" y="1195406"/>
                    </a:cubicBezTo>
                    <a:cubicBezTo>
                      <a:pt x="1383680" y="1173111"/>
                      <a:pt x="1365607" y="1155038"/>
                      <a:pt x="1343312" y="1155038"/>
                    </a:cubicBezTo>
                    <a:close/>
                    <a:moveTo>
                      <a:pt x="1258874" y="1155038"/>
                    </a:moveTo>
                    <a:cubicBezTo>
                      <a:pt x="1236579" y="1155038"/>
                      <a:pt x="1218506" y="1173111"/>
                      <a:pt x="1218506" y="1195406"/>
                    </a:cubicBezTo>
                    <a:cubicBezTo>
                      <a:pt x="1218506" y="1217701"/>
                      <a:pt x="1236579" y="1235774"/>
                      <a:pt x="1258874" y="1235774"/>
                    </a:cubicBezTo>
                    <a:cubicBezTo>
                      <a:pt x="1281169" y="1235774"/>
                      <a:pt x="1299242" y="1217701"/>
                      <a:pt x="1299242" y="1195406"/>
                    </a:cubicBezTo>
                    <a:cubicBezTo>
                      <a:pt x="1299242" y="1173111"/>
                      <a:pt x="1281169" y="1155038"/>
                      <a:pt x="1258874" y="1155038"/>
                    </a:cubicBezTo>
                    <a:close/>
                    <a:moveTo>
                      <a:pt x="1174438" y="1155038"/>
                    </a:moveTo>
                    <a:cubicBezTo>
                      <a:pt x="1152143" y="1155038"/>
                      <a:pt x="1134070" y="1173111"/>
                      <a:pt x="1134070" y="1195406"/>
                    </a:cubicBezTo>
                    <a:cubicBezTo>
                      <a:pt x="1134070" y="1217701"/>
                      <a:pt x="1152143" y="1235774"/>
                      <a:pt x="1174438" y="1235774"/>
                    </a:cubicBezTo>
                    <a:cubicBezTo>
                      <a:pt x="1196733" y="1235774"/>
                      <a:pt x="1214806" y="1217701"/>
                      <a:pt x="1214806" y="1195406"/>
                    </a:cubicBezTo>
                    <a:cubicBezTo>
                      <a:pt x="1214806" y="1173111"/>
                      <a:pt x="1196733" y="1155038"/>
                      <a:pt x="1174438" y="1155038"/>
                    </a:cubicBezTo>
                    <a:close/>
                    <a:moveTo>
                      <a:pt x="1090002" y="1155038"/>
                    </a:moveTo>
                    <a:cubicBezTo>
                      <a:pt x="1067707" y="1155038"/>
                      <a:pt x="1049634" y="1173111"/>
                      <a:pt x="1049634" y="1195406"/>
                    </a:cubicBezTo>
                    <a:cubicBezTo>
                      <a:pt x="1049634" y="1217701"/>
                      <a:pt x="1067707" y="1235774"/>
                      <a:pt x="1090002" y="1235774"/>
                    </a:cubicBezTo>
                    <a:cubicBezTo>
                      <a:pt x="1112297" y="1235774"/>
                      <a:pt x="1130370" y="1217701"/>
                      <a:pt x="1130370" y="1195406"/>
                    </a:cubicBezTo>
                    <a:cubicBezTo>
                      <a:pt x="1130370" y="1173111"/>
                      <a:pt x="1112297" y="1155038"/>
                      <a:pt x="1090002" y="1155038"/>
                    </a:cubicBezTo>
                    <a:close/>
                    <a:moveTo>
                      <a:pt x="1005565" y="1155038"/>
                    </a:moveTo>
                    <a:cubicBezTo>
                      <a:pt x="983270" y="1155038"/>
                      <a:pt x="965197" y="1173111"/>
                      <a:pt x="965197" y="1195406"/>
                    </a:cubicBezTo>
                    <a:cubicBezTo>
                      <a:pt x="965197" y="1217701"/>
                      <a:pt x="983270" y="1235774"/>
                      <a:pt x="1005565" y="1235774"/>
                    </a:cubicBezTo>
                    <a:cubicBezTo>
                      <a:pt x="1027860" y="1235774"/>
                      <a:pt x="1045933" y="1217701"/>
                      <a:pt x="1045933" y="1195406"/>
                    </a:cubicBezTo>
                    <a:cubicBezTo>
                      <a:pt x="1045933" y="1173111"/>
                      <a:pt x="1027860" y="1155038"/>
                      <a:pt x="1005565" y="1155038"/>
                    </a:cubicBezTo>
                    <a:close/>
                    <a:moveTo>
                      <a:pt x="921129" y="1155038"/>
                    </a:moveTo>
                    <a:cubicBezTo>
                      <a:pt x="898834" y="1155038"/>
                      <a:pt x="880761" y="1173111"/>
                      <a:pt x="880761" y="1195406"/>
                    </a:cubicBezTo>
                    <a:cubicBezTo>
                      <a:pt x="880761" y="1217701"/>
                      <a:pt x="898834" y="1235774"/>
                      <a:pt x="921129" y="1235774"/>
                    </a:cubicBezTo>
                    <a:cubicBezTo>
                      <a:pt x="943424" y="1235774"/>
                      <a:pt x="961497" y="1217701"/>
                      <a:pt x="961497" y="1195406"/>
                    </a:cubicBezTo>
                    <a:cubicBezTo>
                      <a:pt x="961497" y="1173111"/>
                      <a:pt x="943424" y="1155038"/>
                      <a:pt x="921129" y="1155038"/>
                    </a:cubicBezTo>
                    <a:close/>
                    <a:moveTo>
                      <a:pt x="836693" y="1155038"/>
                    </a:moveTo>
                    <a:cubicBezTo>
                      <a:pt x="814398" y="1155038"/>
                      <a:pt x="796325" y="1173111"/>
                      <a:pt x="796325" y="1195406"/>
                    </a:cubicBezTo>
                    <a:cubicBezTo>
                      <a:pt x="796325" y="1217701"/>
                      <a:pt x="814398" y="1235774"/>
                      <a:pt x="836693" y="1235774"/>
                    </a:cubicBezTo>
                    <a:cubicBezTo>
                      <a:pt x="858988" y="1235774"/>
                      <a:pt x="877061" y="1217701"/>
                      <a:pt x="877061" y="1195406"/>
                    </a:cubicBezTo>
                    <a:cubicBezTo>
                      <a:pt x="877061" y="1173111"/>
                      <a:pt x="858988" y="1155038"/>
                      <a:pt x="836693" y="1155038"/>
                    </a:cubicBezTo>
                    <a:close/>
                    <a:moveTo>
                      <a:pt x="752256" y="1155038"/>
                    </a:moveTo>
                    <a:cubicBezTo>
                      <a:pt x="729961" y="1155038"/>
                      <a:pt x="711888" y="1173111"/>
                      <a:pt x="711888" y="1195406"/>
                    </a:cubicBezTo>
                    <a:cubicBezTo>
                      <a:pt x="711888" y="1217701"/>
                      <a:pt x="729961" y="1235774"/>
                      <a:pt x="752256" y="1235774"/>
                    </a:cubicBezTo>
                    <a:cubicBezTo>
                      <a:pt x="774551" y="1235774"/>
                      <a:pt x="792624" y="1217701"/>
                      <a:pt x="792624" y="1195406"/>
                    </a:cubicBezTo>
                    <a:cubicBezTo>
                      <a:pt x="792624" y="1173111"/>
                      <a:pt x="774551" y="1155038"/>
                      <a:pt x="752256" y="1155038"/>
                    </a:cubicBezTo>
                    <a:close/>
                    <a:moveTo>
                      <a:pt x="667820" y="1155038"/>
                    </a:moveTo>
                    <a:cubicBezTo>
                      <a:pt x="645525" y="1155038"/>
                      <a:pt x="627452" y="1173111"/>
                      <a:pt x="627452" y="1195406"/>
                    </a:cubicBezTo>
                    <a:cubicBezTo>
                      <a:pt x="627452" y="1217701"/>
                      <a:pt x="645525" y="1235774"/>
                      <a:pt x="667820" y="1235774"/>
                    </a:cubicBezTo>
                    <a:cubicBezTo>
                      <a:pt x="690115" y="1235774"/>
                      <a:pt x="708188" y="1217701"/>
                      <a:pt x="708188" y="1195406"/>
                    </a:cubicBezTo>
                    <a:cubicBezTo>
                      <a:pt x="708188" y="1173111"/>
                      <a:pt x="690115" y="1155038"/>
                      <a:pt x="667820" y="1155038"/>
                    </a:cubicBezTo>
                    <a:close/>
                    <a:moveTo>
                      <a:pt x="583384" y="1155038"/>
                    </a:moveTo>
                    <a:cubicBezTo>
                      <a:pt x="561089" y="1155038"/>
                      <a:pt x="543016" y="1173111"/>
                      <a:pt x="543016" y="1195406"/>
                    </a:cubicBezTo>
                    <a:cubicBezTo>
                      <a:pt x="543016" y="1217701"/>
                      <a:pt x="561089" y="1235774"/>
                      <a:pt x="583384" y="1235774"/>
                    </a:cubicBezTo>
                    <a:cubicBezTo>
                      <a:pt x="605679" y="1235774"/>
                      <a:pt x="623752" y="1217701"/>
                      <a:pt x="623752" y="1195406"/>
                    </a:cubicBezTo>
                    <a:cubicBezTo>
                      <a:pt x="623752" y="1173111"/>
                      <a:pt x="605679" y="1155038"/>
                      <a:pt x="583384" y="1155038"/>
                    </a:cubicBezTo>
                    <a:close/>
                    <a:moveTo>
                      <a:pt x="498947" y="1155038"/>
                    </a:moveTo>
                    <a:cubicBezTo>
                      <a:pt x="476652" y="1155038"/>
                      <a:pt x="458579" y="1173111"/>
                      <a:pt x="458579" y="1195406"/>
                    </a:cubicBezTo>
                    <a:cubicBezTo>
                      <a:pt x="458579" y="1217701"/>
                      <a:pt x="476652" y="1235774"/>
                      <a:pt x="498947" y="1235774"/>
                    </a:cubicBezTo>
                    <a:cubicBezTo>
                      <a:pt x="521242" y="1235774"/>
                      <a:pt x="539315" y="1217701"/>
                      <a:pt x="539315" y="1195406"/>
                    </a:cubicBezTo>
                    <a:cubicBezTo>
                      <a:pt x="539315" y="1173111"/>
                      <a:pt x="521242" y="1155038"/>
                      <a:pt x="498947" y="1155038"/>
                    </a:cubicBezTo>
                    <a:close/>
                    <a:moveTo>
                      <a:pt x="414511" y="1155038"/>
                    </a:moveTo>
                    <a:cubicBezTo>
                      <a:pt x="392216" y="1155038"/>
                      <a:pt x="374143" y="1173111"/>
                      <a:pt x="374143" y="1195406"/>
                    </a:cubicBezTo>
                    <a:cubicBezTo>
                      <a:pt x="374143" y="1217701"/>
                      <a:pt x="392216" y="1235774"/>
                      <a:pt x="414511" y="1235774"/>
                    </a:cubicBezTo>
                    <a:cubicBezTo>
                      <a:pt x="436806" y="1235774"/>
                      <a:pt x="454879" y="1217701"/>
                      <a:pt x="454879" y="1195406"/>
                    </a:cubicBezTo>
                    <a:cubicBezTo>
                      <a:pt x="454879" y="1173111"/>
                      <a:pt x="436806" y="1155038"/>
                      <a:pt x="414511" y="1155038"/>
                    </a:cubicBezTo>
                    <a:close/>
                    <a:moveTo>
                      <a:pt x="330075" y="1155038"/>
                    </a:moveTo>
                    <a:cubicBezTo>
                      <a:pt x="307780" y="1155038"/>
                      <a:pt x="289707" y="1173111"/>
                      <a:pt x="289707" y="1195406"/>
                    </a:cubicBezTo>
                    <a:cubicBezTo>
                      <a:pt x="289707" y="1217701"/>
                      <a:pt x="307780" y="1235774"/>
                      <a:pt x="330075" y="1235774"/>
                    </a:cubicBezTo>
                    <a:cubicBezTo>
                      <a:pt x="352370" y="1235774"/>
                      <a:pt x="370443" y="1217701"/>
                      <a:pt x="370443" y="1195406"/>
                    </a:cubicBezTo>
                    <a:cubicBezTo>
                      <a:pt x="370443" y="1173111"/>
                      <a:pt x="352370" y="1155038"/>
                      <a:pt x="330075" y="1155038"/>
                    </a:cubicBezTo>
                    <a:close/>
                    <a:moveTo>
                      <a:pt x="245639" y="1155038"/>
                    </a:moveTo>
                    <a:cubicBezTo>
                      <a:pt x="223344" y="1155038"/>
                      <a:pt x="205271" y="1173111"/>
                      <a:pt x="205271" y="1195406"/>
                    </a:cubicBezTo>
                    <a:cubicBezTo>
                      <a:pt x="205271" y="1217701"/>
                      <a:pt x="223344" y="1235774"/>
                      <a:pt x="245639" y="1235774"/>
                    </a:cubicBezTo>
                    <a:cubicBezTo>
                      <a:pt x="267934" y="1235774"/>
                      <a:pt x="286007" y="1217701"/>
                      <a:pt x="286007" y="1195406"/>
                    </a:cubicBezTo>
                    <a:cubicBezTo>
                      <a:pt x="286007" y="1173111"/>
                      <a:pt x="267934" y="1155038"/>
                      <a:pt x="245639" y="1155038"/>
                    </a:cubicBezTo>
                    <a:close/>
                    <a:moveTo>
                      <a:pt x="161202" y="1155038"/>
                    </a:moveTo>
                    <a:cubicBezTo>
                      <a:pt x="138907" y="1155038"/>
                      <a:pt x="120834" y="1173111"/>
                      <a:pt x="120834" y="1195406"/>
                    </a:cubicBezTo>
                    <a:cubicBezTo>
                      <a:pt x="120834" y="1217701"/>
                      <a:pt x="138907" y="1235774"/>
                      <a:pt x="161202" y="1235774"/>
                    </a:cubicBezTo>
                    <a:cubicBezTo>
                      <a:pt x="183497" y="1235774"/>
                      <a:pt x="201570" y="1217701"/>
                      <a:pt x="201570" y="1195406"/>
                    </a:cubicBezTo>
                    <a:cubicBezTo>
                      <a:pt x="201570" y="1173111"/>
                      <a:pt x="183497" y="1155038"/>
                      <a:pt x="161202" y="1155038"/>
                    </a:cubicBezTo>
                    <a:close/>
                    <a:moveTo>
                      <a:pt x="76766" y="1155038"/>
                    </a:moveTo>
                    <a:cubicBezTo>
                      <a:pt x="54471" y="1155038"/>
                      <a:pt x="36398" y="1173111"/>
                      <a:pt x="36398" y="1195406"/>
                    </a:cubicBezTo>
                    <a:cubicBezTo>
                      <a:pt x="36398" y="1217701"/>
                      <a:pt x="54471" y="1235774"/>
                      <a:pt x="76766" y="1235774"/>
                    </a:cubicBezTo>
                    <a:cubicBezTo>
                      <a:pt x="99061" y="1235774"/>
                      <a:pt x="117134" y="1217701"/>
                      <a:pt x="117134" y="1195406"/>
                    </a:cubicBezTo>
                    <a:cubicBezTo>
                      <a:pt x="117134" y="1173111"/>
                      <a:pt x="99061" y="1155038"/>
                      <a:pt x="76766" y="1155038"/>
                    </a:cubicBezTo>
                    <a:close/>
                    <a:moveTo>
                      <a:pt x="1343312" y="1068989"/>
                    </a:moveTo>
                    <a:cubicBezTo>
                      <a:pt x="1321017" y="1068989"/>
                      <a:pt x="1302944" y="1087062"/>
                      <a:pt x="1302944" y="1109357"/>
                    </a:cubicBezTo>
                    <a:cubicBezTo>
                      <a:pt x="1302944" y="1131652"/>
                      <a:pt x="1321017" y="1149725"/>
                      <a:pt x="1343312" y="1149725"/>
                    </a:cubicBezTo>
                    <a:cubicBezTo>
                      <a:pt x="1365607" y="1149725"/>
                      <a:pt x="1383680" y="1131652"/>
                      <a:pt x="1383680" y="1109357"/>
                    </a:cubicBezTo>
                    <a:cubicBezTo>
                      <a:pt x="1383680" y="1087062"/>
                      <a:pt x="1365607" y="1068989"/>
                      <a:pt x="1343312" y="1068989"/>
                    </a:cubicBezTo>
                    <a:close/>
                    <a:moveTo>
                      <a:pt x="1258874" y="1068989"/>
                    </a:moveTo>
                    <a:cubicBezTo>
                      <a:pt x="1236579" y="1068989"/>
                      <a:pt x="1218506" y="1087062"/>
                      <a:pt x="1218506" y="1109357"/>
                    </a:cubicBezTo>
                    <a:cubicBezTo>
                      <a:pt x="1218506" y="1131652"/>
                      <a:pt x="1236579" y="1149725"/>
                      <a:pt x="1258874" y="1149725"/>
                    </a:cubicBezTo>
                    <a:cubicBezTo>
                      <a:pt x="1281169" y="1149725"/>
                      <a:pt x="1299242" y="1131652"/>
                      <a:pt x="1299242" y="1109357"/>
                    </a:cubicBezTo>
                    <a:cubicBezTo>
                      <a:pt x="1299242" y="1087062"/>
                      <a:pt x="1281169" y="1068989"/>
                      <a:pt x="1258874" y="1068989"/>
                    </a:cubicBezTo>
                    <a:close/>
                    <a:moveTo>
                      <a:pt x="1174438" y="1068989"/>
                    </a:moveTo>
                    <a:cubicBezTo>
                      <a:pt x="1152143" y="1068989"/>
                      <a:pt x="1134070" y="1087062"/>
                      <a:pt x="1134070" y="1109357"/>
                    </a:cubicBezTo>
                    <a:cubicBezTo>
                      <a:pt x="1134070" y="1131652"/>
                      <a:pt x="1152143" y="1149725"/>
                      <a:pt x="1174438" y="1149725"/>
                    </a:cubicBezTo>
                    <a:cubicBezTo>
                      <a:pt x="1196733" y="1149725"/>
                      <a:pt x="1214806" y="1131652"/>
                      <a:pt x="1214806" y="1109357"/>
                    </a:cubicBezTo>
                    <a:cubicBezTo>
                      <a:pt x="1214806" y="1087062"/>
                      <a:pt x="1196733" y="1068989"/>
                      <a:pt x="1174438" y="1068989"/>
                    </a:cubicBezTo>
                    <a:close/>
                    <a:moveTo>
                      <a:pt x="1090002" y="1068989"/>
                    </a:moveTo>
                    <a:cubicBezTo>
                      <a:pt x="1067707" y="1068989"/>
                      <a:pt x="1049634" y="1087062"/>
                      <a:pt x="1049634" y="1109357"/>
                    </a:cubicBezTo>
                    <a:cubicBezTo>
                      <a:pt x="1049634" y="1131652"/>
                      <a:pt x="1067707" y="1149725"/>
                      <a:pt x="1090002" y="1149725"/>
                    </a:cubicBezTo>
                    <a:cubicBezTo>
                      <a:pt x="1112297" y="1149725"/>
                      <a:pt x="1130370" y="1131652"/>
                      <a:pt x="1130370" y="1109357"/>
                    </a:cubicBezTo>
                    <a:cubicBezTo>
                      <a:pt x="1130370" y="1087062"/>
                      <a:pt x="1112297" y="1068989"/>
                      <a:pt x="1090002" y="1068989"/>
                    </a:cubicBezTo>
                    <a:close/>
                    <a:moveTo>
                      <a:pt x="1005565" y="1068989"/>
                    </a:moveTo>
                    <a:cubicBezTo>
                      <a:pt x="983270" y="1068989"/>
                      <a:pt x="965197" y="1087062"/>
                      <a:pt x="965197" y="1109357"/>
                    </a:cubicBezTo>
                    <a:cubicBezTo>
                      <a:pt x="965197" y="1131652"/>
                      <a:pt x="983270" y="1149725"/>
                      <a:pt x="1005565" y="1149725"/>
                    </a:cubicBezTo>
                    <a:cubicBezTo>
                      <a:pt x="1027860" y="1149725"/>
                      <a:pt x="1045933" y="1131652"/>
                      <a:pt x="1045933" y="1109357"/>
                    </a:cubicBezTo>
                    <a:cubicBezTo>
                      <a:pt x="1045933" y="1087062"/>
                      <a:pt x="1027860" y="1068989"/>
                      <a:pt x="1005565" y="1068989"/>
                    </a:cubicBezTo>
                    <a:close/>
                    <a:moveTo>
                      <a:pt x="921129" y="1068989"/>
                    </a:moveTo>
                    <a:cubicBezTo>
                      <a:pt x="898834" y="1068989"/>
                      <a:pt x="880761" y="1087062"/>
                      <a:pt x="880761" y="1109357"/>
                    </a:cubicBezTo>
                    <a:cubicBezTo>
                      <a:pt x="880761" y="1131652"/>
                      <a:pt x="898834" y="1149725"/>
                      <a:pt x="921129" y="1149725"/>
                    </a:cubicBezTo>
                    <a:cubicBezTo>
                      <a:pt x="943424" y="1149725"/>
                      <a:pt x="961497" y="1131652"/>
                      <a:pt x="961497" y="1109357"/>
                    </a:cubicBezTo>
                    <a:cubicBezTo>
                      <a:pt x="961497" y="1087062"/>
                      <a:pt x="943424" y="1068989"/>
                      <a:pt x="921129" y="1068989"/>
                    </a:cubicBezTo>
                    <a:close/>
                    <a:moveTo>
                      <a:pt x="836693" y="1068989"/>
                    </a:moveTo>
                    <a:cubicBezTo>
                      <a:pt x="814398" y="1068989"/>
                      <a:pt x="796325" y="1087062"/>
                      <a:pt x="796325" y="1109357"/>
                    </a:cubicBezTo>
                    <a:cubicBezTo>
                      <a:pt x="796325" y="1131652"/>
                      <a:pt x="814398" y="1149725"/>
                      <a:pt x="836693" y="1149725"/>
                    </a:cubicBezTo>
                    <a:cubicBezTo>
                      <a:pt x="858988" y="1149725"/>
                      <a:pt x="877061" y="1131652"/>
                      <a:pt x="877061" y="1109357"/>
                    </a:cubicBezTo>
                    <a:cubicBezTo>
                      <a:pt x="877061" y="1087062"/>
                      <a:pt x="858988" y="1068989"/>
                      <a:pt x="836693" y="1068989"/>
                    </a:cubicBezTo>
                    <a:close/>
                    <a:moveTo>
                      <a:pt x="752256" y="1068989"/>
                    </a:moveTo>
                    <a:cubicBezTo>
                      <a:pt x="729961" y="1068989"/>
                      <a:pt x="711888" y="1087062"/>
                      <a:pt x="711888" y="1109357"/>
                    </a:cubicBezTo>
                    <a:cubicBezTo>
                      <a:pt x="711888" y="1131652"/>
                      <a:pt x="729961" y="1149725"/>
                      <a:pt x="752256" y="1149725"/>
                    </a:cubicBezTo>
                    <a:cubicBezTo>
                      <a:pt x="774551" y="1149725"/>
                      <a:pt x="792624" y="1131652"/>
                      <a:pt x="792624" y="1109357"/>
                    </a:cubicBezTo>
                    <a:cubicBezTo>
                      <a:pt x="792624" y="1087062"/>
                      <a:pt x="774551" y="1068989"/>
                      <a:pt x="752256" y="1068989"/>
                    </a:cubicBezTo>
                    <a:close/>
                    <a:moveTo>
                      <a:pt x="667820" y="1068989"/>
                    </a:moveTo>
                    <a:cubicBezTo>
                      <a:pt x="645525" y="1068989"/>
                      <a:pt x="627452" y="1087062"/>
                      <a:pt x="627452" y="1109357"/>
                    </a:cubicBezTo>
                    <a:cubicBezTo>
                      <a:pt x="627452" y="1131652"/>
                      <a:pt x="645525" y="1149725"/>
                      <a:pt x="667820" y="1149725"/>
                    </a:cubicBezTo>
                    <a:cubicBezTo>
                      <a:pt x="690115" y="1149725"/>
                      <a:pt x="708188" y="1131652"/>
                      <a:pt x="708188" y="1109357"/>
                    </a:cubicBezTo>
                    <a:cubicBezTo>
                      <a:pt x="708188" y="1087062"/>
                      <a:pt x="690115" y="1068989"/>
                      <a:pt x="667820" y="1068989"/>
                    </a:cubicBezTo>
                    <a:close/>
                    <a:moveTo>
                      <a:pt x="583384" y="1068989"/>
                    </a:moveTo>
                    <a:cubicBezTo>
                      <a:pt x="561089" y="1068989"/>
                      <a:pt x="543016" y="1087062"/>
                      <a:pt x="543016" y="1109357"/>
                    </a:cubicBezTo>
                    <a:cubicBezTo>
                      <a:pt x="543016" y="1131652"/>
                      <a:pt x="561089" y="1149725"/>
                      <a:pt x="583384" y="1149725"/>
                    </a:cubicBezTo>
                    <a:cubicBezTo>
                      <a:pt x="605679" y="1149725"/>
                      <a:pt x="623752" y="1131652"/>
                      <a:pt x="623752" y="1109357"/>
                    </a:cubicBezTo>
                    <a:cubicBezTo>
                      <a:pt x="623752" y="1087062"/>
                      <a:pt x="605679" y="1068989"/>
                      <a:pt x="583384" y="1068989"/>
                    </a:cubicBezTo>
                    <a:close/>
                    <a:moveTo>
                      <a:pt x="498947" y="1068989"/>
                    </a:moveTo>
                    <a:cubicBezTo>
                      <a:pt x="476652" y="1068989"/>
                      <a:pt x="458579" y="1087062"/>
                      <a:pt x="458579" y="1109357"/>
                    </a:cubicBezTo>
                    <a:cubicBezTo>
                      <a:pt x="458579" y="1131652"/>
                      <a:pt x="476652" y="1149725"/>
                      <a:pt x="498947" y="1149725"/>
                    </a:cubicBezTo>
                    <a:cubicBezTo>
                      <a:pt x="521242" y="1149725"/>
                      <a:pt x="539315" y="1131652"/>
                      <a:pt x="539315" y="1109357"/>
                    </a:cubicBezTo>
                    <a:cubicBezTo>
                      <a:pt x="539315" y="1087062"/>
                      <a:pt x="521242" y="1068989"/>
                      <a:pt x="498947" y="1068989"/>
                    </a:cubicBezTo>
                    <a:close/>
                    <a:moveTo>
                      <a:pt x="414511" y="1068989"/>
                    </a:moveTo>
                    <a:cubicBezTo>
                      <a:pt x="392216" y="1068989"/>
                      <a:pt x="374143" y="1087062"/>
                      <a:pt x="374143" y="1109357"/>
                    </a:cubicBezTo>
                    <a:cubicBezTo>
                      <a:pt x="374143" y="1131652"/>
                      <a:pt x="392216" y="1149725"/>
                      <a:pt x="414511" y="1149725"/>
                    </a:cubicBezTo>
                    <a:cubicBezTo>
                      <a:pt x="436806" y="1149725"/>
                      <a:pt x="454879" y="1131652"/>
                      <a:pt x="454879" y="1109357"/>
                    </a:cubicBezTo>
                    <a:cubicBezTo>
                      <a:pt x="454879" y="1087062"/>
                      <a:pt x="436806" y="1068989"/>
                      <a:pt x="414511" y="1068989"/>
                    </a:cubicBezTo>
                    <a:close/>
                    <a:moveTo>
                      <a:pt x="330075" y="1068989"/>
                    </a:moveTo>
                    <a:cubicBezTo>
                      <a:pt x="307780" y="1068989"/>
                      <a:pt x="289707" y="1087062"/>
                      <a:pt x="289707" y="1109357"/>
                    </a:cubicBezTo>
                    <a:cubicBezTo>
                      <a:pt x="289707" y="1131652"/>
                      <a:pt x="307780" y="1149725"/>
                      <a:pt x="330075" y="1149725"/>
                    </a:cubicBezTo>
                    <a:cubicBezTo>
                      <a:pt x="352370" y="1149725"/>
                      <a:pt x="370443" y="1131652"/>
                      <a:pt x="370443" y="1109357"/>
                    </a:cubicBezTo>
                    <a:cubicBezTo>
                      <a:pt x="370443" y="1087062"/>
                      <a:pt x="352370" y="1068989"/>
                      <a:pt x="330075" y="1068989"/>
                    </a:cubicBezTo>
                    <a:close/>
                    <a:moveTo>
                      <a:pt x="245639" y="1068989"/>
                    </a:moveTo>
                    <a:cubicBezTo>
                      <a:pt x="223344" y="1068989"/>
                      <a:pt x="205271" y="1087062"/>
                      <a:pt x="205271" y="1109357"/>
                    </a:cubicBezTo>
                    <a:cubicBezTo>
                      <a:pt x="205271" y="1131652"/>
                      <a:pt x="223344" y="1149725"/>
                      <a:pt x="245639" y="1149725"/>
                    </a:cubicBezTo>
                    <a:cubicBezTo>
                      <a:pt x="267934" y="1149725"/>
                      <a:pt x="286007" y="1131652"/>
                      <a:pt x="286007" y="1109357"/>
                    </a:cubicBezTo>
                    <a:cubicBezTo>
                      <a:pt x="286007" y="1087062"/>
                      <a:pt x="267934" y="1068989"/>
                      <a:pt x="245639" y="1068989"/>
                    </a:cubicBezTo>
                    <a:close/>
                    <a:moveTo>
                      <a:pt x="161202" y="1068989"/>
                    </a:moveTo>
                    <a:cubicBezTo>
                      <a:pt x="138907" y="1068989"/>
                      <a:pt x="120834" y="1087062"/>
                      <a:pt x="120834" y="1109357"/>
                    </a:cubicBezTo>
                    <a:cubicBezTo>
                      <a:pt x="120834" y="1131652"/>
                      <a:pt x="138907" y="1149725"/>
                      <a:pt x="161202" y="1149725"/>
                    </a:cubicBezTo>
                    <a:cubicBezTo>
                      <a:pt x="183497" y="1149725"/>
                      <a:pt x="201570" y="1131652"/>
                      <a:pt x="201570" y="1109357"/>
                    </a:cubicBezTo>
                    <a:cubicBezTo>
                      <a:pt x="201570" y="1087062"/>
                      <a:pt x="183497" y="1068989"/>
                      <a:pt x="161202" y="1068989"/>
                    </a:cubicBezTo>
                    <a:close/>
                    <a:moveTo>
                      <a:pt x="76766" y="1068989"/>
                    </a:moveTo>
                    <a:cubicBezTo>
                      <a:pt x="54471" y="1068989"/>
                      <a:pt x="36398" y="1087062"/>
                      <a:pt x="36398" y="1109357"/>
                    </a:cubicBezTo>
                    <a:cubicBezTo>
                      <a:pt x="36398" y="1131652"/>
                      <a:pt x="54471" y="1149725"/>
                      <a:pt x="76766" y="1149725"/>
                    </a:cubicBezTo>
                    <a:cubicBezTo>
                      <a:pt x="99061" y="1149725"/>
                      <a:pt x="117134" y="1131652"/>
                      <a:pt x="117134" y="1109357"/>
                    </a:cubicBezTo>
                    <a:cubicBezTo>
                      <a:pt x="117134" y="1087062"/>
                      <a:pt x="99061" y="1068989"/>
                      <a:pt x="76766" y="1068989"/>
                    </a:cubicBezTo>
                    <a:close/>
                    <a:moveTo>
                      <a:pt x="1343312" y="982940"/>
                    </a:moveTo>
                    <a:cubicBezTo>
                      <a:pt x="1321017" y="982940"/>
                      <a:pt x="1302944" y="1001013"/>
                      <a:pt x="1302944" y="1023308"/>
                    </a:cubicBezTo>
                    <a:cubicBezTo>
                      <a:pt x="1302944" y="1045603"/>
                      <a:pt x="1321017" y="1063676"/>
                      <a:pt x="1343312" y="1063676"/>
                    </a:cubicBezTo>
                    <a:cubicBezTo>
                      <a:pt x="1365607" y="1063676"/>
                      <a:pt x="1383680" y="1045603"/>
                      <a:pt x="1383680" y="1023308"/>
                    </a:cubicBezTo>
                    <a:cubicBezTo>
                      <a:pt x="1383680" y="1001013"/>
                      <a:pt x="1365607" y="982940"/>
                      <a:pt x="1343312" y="982940"/>
                    </a:cubicBezTo>
                    <a:close/>
                    <a:moveTo>
                      <a:pt x="1258874" y="982940"/>
                    </a:moveTo>
                    <a:cubicBezTo>
                      <a:pt x="1236579" y="982940"/>
                      <a:pt x="1218506" y="1001013"/>
                      <a:pt x="1218506" y="1023308"/>
                    </a:cubicBezTo>
                    <a:cubicBezTo>
                      <a:pt x="1218506" y="1045603"/>
                      <a:pt x="1236579" y="1063676"/>
                      <a:pt x="1258874" y="1063676"/>
                    </a:cubicBezTo>
                    <a:cubicBezTo>
                      <a:pt x="1281169" y="1063676"/>
                      <a:pt x="1299242" y="1045603"/>
                      <a:pt x="1299242" y="1023308"/>
                    </a:cubicBezTo>
                    <a:cubicBezTo>
                      <a:pt x="1299242" y="1001013"/>
                      <a:pt x="1281169" y="982940"/>
                      <a:pt x="1258874" y="982940"/>
                    </a:cubicBezTo>
                    <a:close/>
                    <a:moveTo>
                      <a:pt x="1174438" y="982940"/>
                    </a:moveTo>
                    <a:cubicBezTo>
                      <a:pt x="1152143" y="982940"/>
                      <a:pt x="1134070" y="1001013"/>
                      <a:pt x="1134070" y="1023308"/>
                    </a:cubicBezTo>
                    <a:cubicBezTo>
                      <a:pt x="1134070" y="1045603"/>
                      <a:pt x="1152143" y="1063676"/>
                      <a:pt x="1174438" y="1063676"/>
                    </a:cubicBezTo>
                    <a:cubicBezTo>
                      <a:pt x="1196733" y="1063676"/>
                      <a:pt x="1214806" y="1045603"/>
                      <a:pt x="1214806" y="1023308"/>
                    </a:cubicBezTo>
                    <a:cubicBezTo>
                      <a:pt x="1214806" y="1001013"/>
                      <a:pt x="1196733" y="982940"/>
                      <a:pt x="1174438" y="982940"/>
                    </a:cubicBezTo>
                    <a:close/>
                    <a:moveTo>
                      <a:pt x="1090002" y="982940"/>
                    </a:moveTo>
                    <a:cubicBezTo>
                      <a:pt x="1067707" y="982940"/>
                      <a:pt x="1049634" y="1001013"/>
                      <a:pt x="1049634" y="1023308"/>
                    </a:cubicBezTo>
                    <a:cubicBezTo>
                      <a:pt x="1049634" y="1045603"/>
                      <a:pt x="1067707" y="1063676"/>
                      <a:pt x="1090002" y="1063676"/>
                    </a:cubicBezTo>
                    <a:cubicBezTo>
                      <a:pt x="1112297" y="1063676"/>
                      <a:pt x="1130370" y="1045603"/>
                      <a:pt x="1130370" y="1023308"/>
                    </a:cubicBezTo>
                    <a:cubicBezTo>
                      <a:pt x="1130370" y="1001013"/>
                      <a:pt x="1112297" y="982940"/>
                      <a:pt x="1090002" y="982940"/>
                    </a:cubicBezTo>
                    <a:close/>
                    <a:moveTo>
                      <a:pt x="1005565" y="982940"/>
                    </a:moveTo>
                    <a:cubicBezTo>
                      <a:pt x="983270" y="982940"/>
                      <a:pt x="965197" y="1001013"/>
                      <a:pt x="965197" y="1023308"/>
                    </a:cubicBezTo>
                    <a:cubicBezTo>
                      <a:pt x="965197" y="1045603"/>
                      <a:pt x="983270" y="1063676"/>
                      <a:pt x="1005565" y="1063676"/>
                    </a:cubicBezTo>
                    <a:cubicBezTo>
                      <a:pt x="1027860" y="1063676"/>
                      <a:pt x="1045933" y="1045603"/>
                      <a:pt x="1045933" y="1023308"/>
                    </a:cubicBezTo>
                    <a:cubicBezTo>
                      <a:pt x="1045933" y="1001013"/>
                      <a:pt x="1027860" y="982940"/>
                      <a:pt x="1005565" y="982940"/>
                    </a:cubicBezTo>
                    <a:close/>
                    <a:moveTo>
                      <a:pt x="921129" y="982940"/>
                    </a:moveTo>
                    <a:cubicBezTo>
                      <a:pt x="898834" y="982940"/>
                      <a:pt x="880761" y="1001013"/>
                      <a:pt x="880761" y="1023308"/>
                    </a:cubicBezTo>
                    <a:cubicBezTo>
                      <a:pt x="880761" y="1045603"/>
                      <a:pt x="898834" y="1063676"/>
                      <a:pt x="921129" y="1063676"/>
                    </a:cubicBezTo>
                    <a:cubicBezTo>
                      <a:pt x="943424" y="1063676"/>
                      <a:pt x="961497" y="1045603"/>
                      <a:pt x="961497" y="1023308"/>
                    </a:cubicBezTo>
                    <a:cubicBezTo>
                      <a:pt x="961497" y="1001013"/>
                      <a:pt x="943424" y="982940"/>
                      <a:pt x="921129" y="982940"/>
                    </a:cubicBezTo>
                    <a:close/>
                    <a:moveTo>
                      <a:pt x="836693" y="982940"/>
                    </a:moveTo>
                    <a:cubicBezTo>
                      <a:pt x="814398" y="982940"/>
                      <a:pt x="796325" y="1001013"/>
                      <a:pt x="796325" y="1023308"/>
                    </a:cubicBezTo>
                    <a:cubicBezTo>
                      <a:pt x="796325" y="1045603"/>
                      <a:pt x="814398" y="1063676"/>
                      <a:pt x="836693" y="1063676"/>
                    </a:cubicBezTo>
                    <a:cubicBezTo>
                      <a:pt x="858988" y="1063676"/>
                      <a:pt x="877061" y="1045603"/>
                      <a:pt x="877061" y="1023308"/>
                    </a:cubicBezTo>
                    <a:cubicBezTo>
                      <a:pt x="877061" y="1001013"/>
                      <a:pt x="858988" y="982940"/>
                      <a:pt x="836693" y="982940"/>
                    </a:cubicBezTo>
                    <a:close/>
                    <a:moveTo>
                      <a:pt x="752256" y="982940"/>
                    </a:moveTo>
                    <a:cubicBezTo>
                      <a:pt x="729961" y="982940"/>
                      <a:pt x="711888" y="1001013"/>
                      <a:pt x="711888" y="1023308"/>
                    </a:cubicBezTo>
                    <a:cubicBezTo>
                      <a:pt x="711888" y="1045603"/>
                      <a:pt x="729961" y="1063676"/>
                      <a:pt x="752256" y="1063676"/>
                    </a:cubicBezTo>
                    <a:cubicBezTo>
                      <a:pt x="774551" y="1063676"/>
                      <a:pt x="792624" y="1045603"/>
                      <a:pt x="792624" y="1023308"/>
                    </a:cubicBezTo>
                    <a:cubicBezTo>
                      <a:pt x="792624" y="1001013"/>
                      <a:pt x="774551" y="982940"/>
                      <a:pt x="752256" y="982940"/>
                    </a:cubicBezTo>
                    <a:close/>
                    <a:moveTo>
                      <a:pt x="667820" y="982940"/>
                    </a:moveTo>
                    <a:cubicBezTo>
                      <a:pt x="645525" y="982940"/>
                      <a:pt x="627452" y="1001013"/>
                      <a:pt x="627452" y="1023308"/>
                    </a:cubicBezTo>
                    <a:cubicBezTo>
                      <a:pt x="627452" y="1045603"/>
                      <a:pt x="645525" y="1063676"/>
                      <a:pt x="667820" y="1063676"/>
                    </a:cubicBezTo>
                    <a:cubicBezTo>
                      <a:pt x="690115" y="1063676"/>
                      <a:pt x="708188" y="1045603"/>
                      <a:pt x="708188" y="1023308"/>
                    </a:cubicBezTo>
                    <a:cubicBezTo>
                      <a:pt x="708188" y="1001013"/>
                      <a:pt x="690115" y="982940"/>
                      <a:pt x="667820" y="982940"/>
                    </a:cubicBezTo>
                    <a:close/>
                    <a:moveTo>
                      <a:pt x="583384" y="982940"/>
                    </a:moveTo>
                    <a:cubicBezTo>
                      <a:pt x="561089" y="982940"/>
                      <a:pt x="543016" y="1001013"/>
                      <a:pt x="543016" y="1023308"/>
                    </a:cubicBezTo>
                    <a:cubicBezTo>
                      <a:pt x="543016" y="1045603"/>
                      <a:pt x="561089" y="1063676"/>
                      <a:pt x="583384" y="1063676"/>
                    </a:cubicBezTo>
                    <a:cubicBezTo>
                      <a:pt x="605679" y="1063676"/>
                      <a:pt x="623752" y="1045603"/>
                      <a:pt x="623752" y="1023308"/>
                    </a:cubicBezTo>
                    <a:cubicBezTo>
                      <a:pt x="623752" y="1001013"/>
                      <a:pt x="605679" y="982940"/>
                      <a:pt x="583384" y="982940"/>
                    </a:cubicBezTo>
                    <a:close/>
                    <a:moveTo>
                      <a:pt x="498947" y="982940"/>
                    </a:moveTo>
                    <a:cubicBezTo>
                      <a:pt x="476652" y="982940"/>
                      <a:pt x="458579" y="1001013"/>
                      <a:pt x="458579" y="1023308"/>
                    </a:cubicBezTo>
                    <a:cubicBezTo>
                      <a:pt x="458579" y="1045603"/>
                      <a:pt x="476652" y="1063676"/>
                      <a:pt x="498947" y="1063676"/>
                    </a:cubicBezTo>
                    <a:cubicBezTo>
                      <a:pt x="521242" y="1063676"/>
                      <a:pt x="539315" y="1045603"/>
                      <a:pt x="539315" y="1023308"/>
                    </a:cubicBezTo>
                    <a:cubicBezTo>
                      <a:pt x="539315" y="1001013"/>
                      <a:pt x="521242" y="982940"/>
                      <a:pt x="498947" y="982940"/>
                    </a:cubicBezTo>
                    <a:close/>
                    <a:moveTo>
                      <a:pt x="414511" y="982940"/>
                    </a:moveTo>
                    <a:cubicBezTo>
                      <a:pt x="392216" y="982940"/>
                      <a:pt x="374143" y="1001013"/>
                      <a:pt x="374143" y="1023308"/>
                    </a:cubicBezTo>
                    <a:cubicBezTo>
                      <a:pt x="374143" y="1045603"/>
                      <a:pt x="392216" y="1063676"/>
                      <a:pt x="414511" y="1063676"/>
                    </a:cubicBezTo>
                    <a:cubicBezTo>
                      <a:pt x="436806" y="1063676"/>
                      <a:pt x="454879" y="1045603"/>
                      <a:pt x="454879" y="1023308"/>
                    </a:cubicBezTo>
                    <a:cubicBezTo>
                      <a:pt x="454879" y="1001013"/>
                      <a:pt x="436806" y="982940"/>
                      <a:pt x="414511" y="982940"/>
                    </a:cubicBezTo>
                    <a:close/>
                    <a:moveTo>
                      <a:pt x="330075" y="982940"/>
                    </a:moveTo>
                    <a:cubicBezTo>
                      <a:pt x="307780" y="982940"/>
                      <a:pt x="289707" y="1001013"/>
                      <a:pt x="289707" y="1023308"/>
                    </a:cubicBezTo>
                    <a:cubicBezTo>
                      <a:pt x="289707" y="1045603"/>
                      <a:pt x="307780" y="1063676"/>
                      <a:pt x="330075" y="1063676"/>
                    </a:cubicBezTo>
                    <a:cubicBezTo>
                      <a:pt x="352370" y="1063676"/>
                      <a:pt x="370443" y="1045603"/>
                      <a:pt x="370443" y="1023308"/>
                    </a:cubicBezTo>
                    <a:cubicBezTo>
                      <a:pt x="370443" y="1001013"/>
                      <a:pt x="352370" y="982940"/>
                      <a:pt x="330075" y="982940"/>
                    </a:cubicBezTo>
                    <a:close/>
                    <a:moveTo>
                      <a:pt x="245639" y="982940"/>
                    </a:moveTo>
                    <a:cubicBezTo>
                      <a:pt x="223344" y="982940"/>
                      <a:pt x="205271" y="1001013"/>
                      <a:pt x="205271" y="1023308"/>
                    </a:cubicBezTo>
                    <a:cubicBezTo>
                      <a:pt x="205271" y="1045603"/>
                      <a:pt x="223344" y="1063676"/>
                      <a:pt x="245639" y="1063676"/>
                    </a:cubicBezTo>
                    <a:cubicBezTo>
                      <a:pt x="267934" y="1063676"/>
                      <a:pt x="286007" y="1045603"/>
                      <a:pt x="286007" y="1023308"/>
                    </a:cubicBezTo>
                    <a:cubicBezTo>
                      <a:pt x="286007" y="1001013"/>
                      <a:pt x="267934" y="982940"/>
                      <a:pt x="245639" y="982940"/>
                    </a:cubicBezTo>
                    <a:close/>
                    <a:moveTo>
                      <a:pt x="161202" y="982940"/>
                    </a:moveTo>
                    <a:cubicBezTo>
                      <a:pt x="138907" y="982940"/>
                      <a:pt x="120834" y="1001013"/>
                      <a:pt x="120834" y="1023308"/>
                    </a:cubicBezTo>
                    <a:cubicBezTo>
                      <a:pt x="120834" y="1045603"/>
                      <a:pt x="138907" y="1063676"/>
                      <a:pt x="161202" y="1063676"/>
                    </a:cubicBezTo>
                    <a:cubicBezTo>
                      <a:pt x="183497" y="1063676"/>
                      <a:pt x="201570" y="1045603"/>
                      <a:pt x="201570" y="1023308"/>
                    </a:cubicBezTo>
                    <a:cubicBezTo>
                      <a:pt x="201570" y="1001013"/>
                      <a:pt x="183497" y="982940"/>
                      <a:pt x="161202" y="982940"/>
                    </a:cubicBezTo>
                    <a:close/>
                    <a:moveTo>
                      <a:pt x="76766" y="982940"/>
                    </a:moveTo>
                    <a:cubicBezTo>
                      <a:pt x="54471" y="982940"/>
                      <a:pt x="36398" y="1001013"/>
                      <a:pt x="36398" y="1023308"/>
                    </a:cubicBezTo>
                    <a:cubicBezTo>
                      <a:pt x="36398" y="1045603"/>
                      <a:pt x="54471" y="1063676"/>
                      <a:pt x="76766" y="1063676"/>
                    </a:cubicBezTo>
                    <a:cubicBezTo>
                      <a:pt x="99061" y="1063676"/>
                      <a:pt x="117134" y="1045603"/>
                      <a:pt x="117134" y="1023308"/>
                    </a:cubicBezTo>
                    <a:cubicBezTo>
                      <a:pt x="117134" y="1001013"/>
                      <a:pt x="99061" y="982940"/>
                      <a:pt x="76766" y="982940"/>
                    </a:cubicBezTo>
                    <a:close/>
                    <a:moveTo>
                      <a:pt x="1343312" y="896891"/>
                    </a:moveTo>
                    <a:cubicBezTo>
                      <a:pt x="1321017" y="896891"/>
                      <a:pt x="1302944" y="914964"/>
                      <a:pt x="1302944" y="937259"/>
                    </a:cubicBezTo>
                    <a:cubicBezTo>
                      <a:pt x="1302944" y="959554"/>
                      <a:pt x="1321017" y="977627"/>
                      <a:pt x="1343312" y="977627"/>
                    </a:cubicBezTo>
                    <a:cubicBezTo>
                      <a:pt x="1365607" y="977627"/>
                      <a:pt x="1383680" y="959554"/>
                      <a:pt x="1383680" y="937259"/>
                    </a:cubicBezTo>
                    <a:cubicBezTo>
                      <a:pt x="1383680" y="914964"/>
                      <a:pt x="1365607" y="896891"/>
                      <a:pt x="1343312" y="896891"/>
                    </a:cubicBezTo>
                    <a:close/>
                    <a:moveTo>
                      <a:pt x="1258874" y="896891"/>
                    </a:moveTo>
                    <a:cubicBezTo>
                      <a:pt x="1236579" y="896891"/>
                      <a:pt x="1218506" y="914964"/>
                      <a:pt x="1218506" y="937259"/>
                    </a:cubicBezTo>
                    <a:cubicBezTo>
                      <a:pt x="1218506" y="959554"/>
                      <a:pt x="1236579" y="977627"/>
                      <a:pt x="1258874" y="977627"/>
                    </a:cubicBezTo>
                    <a:cubicBezTo>
                      <a:pt x="1281169" y="977627"/>
                      <a:pt x="1299242" y="959554"/>
                      <a:pt x="1299242" y="937259"/>
                    </a:cubicBezTo>
                    <a:cubicBezTo>
                      <a:pt x="1299242" y="914964"/>
                      <a:pt x="1281169" y="896891"/>
                      <a:pt x="1258874" y="896891"/>
                    </a:cubicBezTo>
                    <a:close/>
                    <a:moveTo>
                      <a:pt x="1174438" y="896891"/>
                    </a:moveTo>
                    <a:cubicBezTo>
                      <a:pt x="1152143" y="896891"/>
                      <a:pt x="1134070" y="914964"/>
                      <a:pt x="1134070" y="937259"/>
                    </a:cubicBezTo>
                    <a:cubicBezTo>
                      <a:pt x="1134070" y="959554"/>
                      <a:pt x="1152143" y="977627"/>
                      <a:pt x="1174438" y="977627"/>
                    </a:cubicBezTo>
                    <a:cubicBezTo>
                      <a:pt x="1196733" y="977627"/>
                      <a:pt x="1214806" y="959554"/>
                      <a:pt x="1214806" y="937259"/>
                    </a:cubicBezTo>
                    <a:cubicBezTo>
                      <a:pt x="1214806" y="914964"/>
                      <a:pt x="1196733" y="896891"/>
                      <a:pt x="1174438" y="896891"/>
                    </a:cubicBezTo>
                    <a:close/>
                    <a:moveTo>
                      <a:pt x="1090002" y="896891"/>
                    </a:moveTo>
                    <a:cubicBezTo>
                      <a:pt x="1067707" y="896891"/>
                      <a:pt x="1049634" y="914964"/>
                      <a:pt x="1049634" y="937259"/>
                    </a:cubicBezTo>
                    <a:cubicBezTo>
                      <a:pt x="1049634" y="959554"/>
                      <a:pt x="1067707" y="977627"/>
                      <a:pt x="1090002" y="977627"/>
                    </a:cubicBezTo>
                    <a:cubicBezTo>
                      <a:pt x="1112297" y="977627"/>
                      <a:pt x="1130370" y="959554"/>
                      <a:pt x="1130370" y="937259"/>
                    </a:cubicBezTo>
                    <a:cubicBezTo>
                      <a:pt x="1130370" y="914964"/>
                      <a:pt x="1112297" y="896891"/>
                      <a:pt x="1090002" y="896891"/>
                    </a:cubicBezTo>
                    <a:close/>
                    <a:moveTo>
                      <a:pt x="1005565" y="896891"/>
                    </a:moveTo>
                    <a:cubicBezTo>
                      <a:pt x="983270" y="896891"/>
                      <a:pt x="965197" y="914964"/>
                      <a:pt x="965197" y="937259"/>
                    </a:cubicBezTo>
                    <a:cubicBezTo>
                      <a:pt x="965197" y="959554"/>
                      <a:pt x="983270" y="977627"/>
                      <a:pt x="1005565" y="977627"/>
                    </a:cubicBezTo>
                    <a:cubicBezTo>
                      <a:pt x="1027860" y="977627"/>
                      <a:pt x="1045933" y="959554"/>
                      <a:pt x="1045933" y="937259"/>
                    </a:cubicBezTo>
                    <a:cubicBezTo>
                      <a:pt x="1045933" y="914964"/>
                      <a:pt x="1027860" y="896891"/>
                      <a:pt x="1005565" y="896891"/>
                    </a:cubicBezTo>
                    <a:close/>
                    <a:moveTo>
                      <a:pt x="921129" y="896891"/>
                    </a:moveTo>
                    <a:cubicBezTo>
                      <a:pt x="898834" y="896891"/>
                      <a:pt x="880761" y="914964"/>
                      <a:pt x="880761" y="937259"/>
                    </a:cubicBezTo>
                    <a:cubicBezTo>
                      <a:pt x="880761" y="959554"/>
                      <a:pt x="898834" y="977627"/>
                      <a:pt x="921129" y="977627"/>
                    </a:cubicBezTo>
                    <a:cubicBezTo>
                      <a:pt x="943424" y="977627"/>
                      <a:pt x="961497" y="959554"/>
                      <a:pt x="961497" y="937259"/>
                    </a:cubicBezTo>
                    <a:cubicBezTo>
                      <a:pt x="961497" y="914964"/>
                      <a:pt x="943424" y="896891"/>
                      <a:pt x="921129" y="896891"/>
                    </a:cubicBezTo>
                    <a:close/>
                    <a:moveTo>
                      <a:pt x="836693" y="896891"/>
                    </a:moveTo>
                    <a:cubicBezTo>
                      <a:pt x="814398" y="896891"/>
                      <a:pt x="796325" y="914964"/>
                      <a:pt x="796325" y="937259"/>
                    </a:cubicBezTo>
                    <a:cubicBezTo>
                      <a:pt x="796325" y="959554"/>
                      <a:pt x="814398" y="977627"/>
                      <a:pt x="836693" y="977627"/>
                    </a:cubicBezTo>
                    <a:cubicBezTo>
                      <a:pt x="858988" y="977627"/>
                      <a:pt x="877061" y="959554"/>
                      <a:pt x="877061" y="937259"/>
                    </a:cubicBezTo>
                    <a:cubicBezTo>
                      <a:pt x="877061" y="914964"/>
                      <a:pt x="858988" y="896891"/>
                      <a:pt x="836693" y="896891"/>
                    </a:cubicBezTo>
                    <a:close/>
                    <a:moveTo>
                      <a:pt x="752256" y="896891"/>
                    </a:moveTo>
                    <a:cubicBezTo>
                      <a:pt x="729961" y="896891"/>
                      <a:pt x="711888" y="914964"/>
                      <a:pt x="711888" y="937259"/>
                    </a:cubicBezTo>
                    <a:cubicBezTo>
                      <a:pt x="711888" y="959554"/>
                      <a:pt x="729961" y="977627"/>
                      <a:pt x="752256" y="977627"/>
                    </a:cubicBezTo>
                    <a:cubicBezTo>
                      <a:pt x="774551" y="977627"/>
                      <a:pt x="792624" y="959554"/>
                      <a:pt x="792624" y="937259"/>
                    </a:cubicBezTo>
                    <a:cubicBezTo>
                      <a:pt x="792624" y="914964"/>
                      <a:pt x="774551" y="896891"/>
                      <a:pt x="752256" y="896891"/>
                    </a:cubicBezTo>
                    <a:close/>
                    <a:moveTo>
                      <a:pt x="667820" y="896891"/>
                    </a:moveTo>
                    <a:cubicBezTo>
                      <a:pt x="645525" y="896891"/>
                      <a:pt x="627452" y="914964"/>
                      <a:pt x="627452" y="937259"/>
                    </a:cubicBezTo>
                    <a:cubicBezTo>
                      <a:pt x="627452" y="959554"/>
                      <a:pt x="645525" y="977627"/>
                      <a:pt x="667820" y="977627"/>
                    </a:cubicBezTo>
                    <a:cubicBezTo>
                      <a:pt x="690115" y="977627"/>
                      <a:pt x="708188" y="959554"/>
                      <a:pt x="708188" y="937259"/>
                    </a:cubicBezTo>
                    <a:cubicBezTo>
                      <a:pt x="708188" y="914964"/>
                      <a:pt x="690115" y="896891"/>
                      <a:pt x="667820" y="896891"/>
                    </a:cubicBezTo>
                    <a:close/>
                    <a:moveTo>
                      <a:pt x="583384" y="896891"/>
                    </a:moveTo>
                    <a:cubicBezTo>
                      <a:pt x="561089" y="896891"/>
                      <a:pt x="543016" y="914964"/>
                      <a:pt x="543016" y="937259"/>
                    </a:cubicBezTo>
                    <a:cubicBezTo>
                      <a:pt x="543016" y="959554"/>
                      <a:pt x="561089" y="977627"/>
                      <a:pt x="583384" y="977627"/>
                    </a:cubicBezTo>
                    <a:cubicBezTo>
                      <a:pt x="605679" y="977627"/>
                      <a:pt x="623752" y="959554"/>
                      <a:pt x="623752" y="937259"/>
                    </a:cubicBezTo>
                    <a:cubicBezTo>
                      <a:pt x="623752" y="914964"/>
                      <a:pt x="605679" y="896891"/>
                      <a:pt x="583384" y="896891"/>
                    </a:cubicBezTo>
                    <a:close/>
                    <a:moveTo>
                      <a:pt x="498947" y="896891"/>
                    </a:moveTo>
                    <a:cubicBezTo>
                      <a:pt x="476652" y="896891"/>
                      <a:pt x="458579" y="914964"/>
                      <a:pt x="458579" y="937259"/>
                    </a:cubicBezTo>
                    <a:cubicBezTo>
                      <a:pt x="458579" y="959554"/>
                      <a:pt x="476652" y="977627"/>
                      <a:pt x="498947" y="977627"/>
                    </a:cubicBezTo>
                    <a:cubicBezTo>
                      <a:pt x="521242" y="977627"/>
                      <a:pt x="539315" y="959554"/>
                      <a:pt x="539315" y="937259"/>
                    </a:cubicBezTo>
                    <a:cubicBezTo>
                      <a:pt x="539315" y="914964"/>
                      <a:pt x="521242" y="896891"/>
                      <a:pt x="498947" y="896891"/>
                    </a:cubicBezTo>
                    <a:close/>
                    <a:moveTo>
                      <a:pt x="414511" y="896891"/>
                    </a:moveTo>
                    <a:cubicBezTo>
                      <a:pt x="392216" y="896891"/>
                      <a:pt x="374143" y="914964"/>
                      <a:pt x="374143" y="937259"/>
                    </a:cubicBezTo>
                    <a:cubicBezTo>
                      <a:pt x="374143" y="959554"/>
                      <a:pt x="392216" y="977627"/>
                      <a:pt x="414511" y="977627"/>
                    </a:cubicBezTo>
                    <a:cubicBezTo>
                      <a:pt x="436806" y="977627"/>
                      <a:pt x="454879" y="959554"/>
                      <a:pt x="454879" y="937259"/>
                    </a:cubicBezTo>
                    <a:cubicBezTo>
                      <a:pt x="454879" y="914964"/>
                      <a:pt x="436806" y="896891"/>
                      <a:pt x="414511" y="896891"/>
                    </a:cubicBezTo>
                    <a:close/>
                    <a:moveTo>
                      <a:pt x="330075" y="896891"/>
                    </a:moveTo>
                    <a:cubicBezTo>
                      <a:pt x="307780" y="896891"/>
                      <a:pt x="289707" y="914964"/>
                      <a:pt x="289707" y="937259"/>
                    </a:cubicBezTo>
                    <a:cubicBezTo>
                      <a:pt x="289707" y="959554"/>
                      <a:pt x="307780" y="977627"/>
                      <a:pt x="330075" y="977627"/>
                    </a:cubicBezTo>
                    <a:cubicBezTo>
                      <a:pt x="352370" y="977627"/>
                      <a:pt x="370443" y="959554"/>
                      <a:pt x="370443" y="937259"/>
                    </a:cubicBezTo>
                    <a:cubicBezTo>
                      <a:pt x="370443" y="914964"/>
                      <a:pt x="352370" y="896891"/>
                      <a:pt x="330075" y="896891"/>
                    </a:cubicBezTo>
                    <a:close/>
                    <a:moveTo>
                      <a:pt x="245639" y="896891"/>
                    </a:moveTo>
                    <a:cubicBezTo>
                      <a:pt x="223344" y="896891"/>
                      <a:pt x="205271" y="914964"/>
                      <a:pt x="205271" y="937259"/>
                    </a:cubicBezTo>
                    <a:cubicBezTo>
                      <a:pt x="205271" y="959554"/>
                      <a:pt x="223344" y="977627"/>
                      <a:pt x="245639" y="977627"/>
                    </a:cubicBezTo>
                    <a:cubicBezTo>
                      <a:pt x="267934" y="977627"/>
                      <a:pt x="286007" y="959554"/>
                      <a:pt x="286007" y="937259"/>
                    </a:cubicBezTo>
                    <a:cubicBezTo>
                      <a:pt x="286007" y="914964"/>
                      <a:pt x="267934" y="896891"/>
                      <a:pt x="245639" y="896891"/>
                    </a:cubicBezTo>
                    <a:close/>
                    <a:moveTo>
                      <a:pt x="161202" y="896891"/>
                    </a:moveTo>
                    <a:cubicBezTo>
                      <a:pt x="138907" y="896891"/>
                      <a:pt x="120834" y="914964"/>
                      <a:pt x="120834" y="937259"/>
                    </a:cubicBezTo>
                    <a:cubicBezTo>
                      <a:pt x="120834" y="959554"/>
                      <a:pt x="138907" y="977627"/>
                      <a:pt x="161202" y="977627"/>
                    </a:cubicBezTo>
                    <a:cubicBezTo>
                      <a:pt x="183497" y="977627"/>
                      <a:pt x="201570" y="959554"/>
                      <a:pt x="201570" y="937259"/>
                    </a:cubicBezTo>
                    <a:cubicBezTo>
                      <a:pt x="201570" y="914964"/>
                      <a:pt x="183497" y="896891"/>
                      <a:pt x="161202" y="896891"/>
                    </a:cubicBezTo>
                    <a:close/>
                    <a:moveTo>
                      <a:pt x="76766" y="896891"/>
                    </a:moveTo>
                    <a:cubicBezTo>
                      <a:pt x="54471" y="896891"/>
                      <a:pt x="36398" y="914964"/>
                      <a:pt x="36398" y="937259"/>
                    </a:cubicBezTo>
                    <a:cubicBezTo>
                      <a:pt x="36398" y="959554"/>
                      <a:pt x="54471" y="977627"/>
                      <a:pt x="76766" y="977627"/>
                    </a:cubicBezTo>
                    <a:cubicBezTo>
                      <a:pt x="99061" y="977627"/>
                      <a:pt x="117134" y="959554"/>
                      <a:pt x="117134" y="937259"/>
                    </a:cubicBezTo>
                    <a:cubicBezTo>
                      <a:pt x="117134" y="914964"/>
                      <a:pt x="99061" y="896891"/>
                      <a:pt x="76766" y="896891"/>
                    </a:cubicBezTo>
                    <a:close/>
                    <a:moveTo>
                      <a:pt x="1343312" y="810841"/>
                    </a:moveTo>
                    <a:cubicBezTo>
                      <a:pt x="1321017" y="810841"/>
                      <a:pt x="1302944" y="828914"/>
                      <a:pt x="1302944" y="851209"/>
                    </a:cubicBezTo>
                    <a:cubicBezTo>
                      <a:pt x="1302944" y="873504"/>
                      <a:pt x="1321017" y="891577"/>
                      <a:pt x="1343312" y="891577"/>
                    </a:cubicBezTo>
                    <a:cubicBezTo>
                      <a:pt x="1365607" y="891577"/>
                      <a:pt x="1383680" y="873504"/>
                      <a:pt x="1383680" y="851209"/>
                    </a:cubicBezTo>
                    <a:cubicBezTo>
                      <a:pt x="1383680" y="828914"/>
                      <a:pt x="1365607" y="810841"/>
                      <a:pt x="1343312" y="810841"/>
                    </a:cubicBezTo>
                    <a:close/>
                    <a:moveTo>
                      <a:pt x="1258874" y="810841"/>
                    </a:moveTo>
                    <a:cubicBezTo>
                      <a:pt x="1236579" y="810841"/>
                      <a:pt x="1218506" y="828914"/>
                      <a:pt x="1218506" y="851209"/>
                    </a:cubicBezTo>
                    <a:cubicBezTo>
                      <a:pt x="1218506" y="873504"/>
                      <a:pt x="1236579" y="891577"/>
                      <a:pt x="1258874" y="891577"/>
                    </a:cubicBezTo>
                    <a:cubicBezTo>
                      <a:pt x="1281169" y="891577"/>
                      <a:pt x="1299242" y="873504"/>
                      <a:pt x="1299242" y="851209"/>
                    </a:cubicBezTo>
                    <a:cubicBezTo>
                      <a:pt x="1299242" y="828914"/>
                      <a:pt x="1281169" y="810841"/>
                      <a:pt x="1258874" y="810841"/>
                    </a:cubicBezTo>
                    <a:close/>
                    <a:moveTo>
                      <a:pt x="1174438" y="810841"/>
                    </a:moveTo>
                    <a:cubicBezTo>
                      <a:pt x="1152143" y="810841"/>
                      <a:pt x="1134070" y="828914"/>
                      <a:pt x="1134070" y="851209"/>
                    </a:cubicBezTo>
                    <a:cubicBezTo>
                      <a:pt x="1134070" y="873504"/>
                      <a:pt x="1152143" y="891577"/>
                      <a:pt x="1174438" y="891577"/>
                    </a:cubicBezTo>
                    <a:cubicBezTo>
                      <a:pt x="1196733" y="891577"/>
                      <a:pt x="1214806" y="873504"/>
                      <a:pt x="1214806" y="851209"/>
                    </a:cubicBezTo>
                    <a:cubicBezTo>
                      <a:pt x="1214806" y="828914"/>
                      <a:pt x="1196733" y="810841"/>
                      <a:pt x="1174438" y="810841"/>
                    </a:cubicBezTo>
                    <a:close/>
                    <a:moveTo>
                      <a:pt x="1090002" y="810841"/>
                    </a:moveTo>
                    <a:cubicBezTo>
                      <a:pt x="1067707" y="810841"/>
                      <a:pt x="1049634" y="828914"/>
                      <a:pt x="1049634" y="851209"/>
                    </a:cubicBezTo>
                    <a:cubicBezTo>
                      <a:pt x="1049634" y="873504"/>
                      <a:pt x="1067707" y="891577"/>
                      <a:pt x="1090002" y="891577"/>
                    </a:cubicBezTo>
                    <a:cubicBezTo>
                      <a:pt x="1112297" y="891577"/>
                      <a:pt x="1130370" y="873504"/>
                      <a:pt x="1130370" y="851209"/>
                    </a:cubicBezTo>
                    <a:cubicBezTo>
                      <a:pt x="1130370" y="828914"/>
                      <a:pt x="1112297" y="810841"/>
                      <a:pt x="1090002" y="810841"/>
                    </a:cubicBezTo>
                    <a:close/>
                    <a:moveTo>
                      <a:pt x="1005565" y="810841"/>
                    </a:moveTo>
                    <a:cubicBezTo>
                      <a:pt x="983270" y="810841"/>
                      <a:pt x="965197" y="828914"/>
                      <a:pt x="965197" y="851209"/>
                    </a:cubicBezTo>
                    <a:cubicBezTo>
                      <a:pt x="965197" y="873504"/>
                      <a:pt x="983270" y="891577"/>
                      <a:pt x="1005565" y="891577"/>
                    </a:cubicBezTo>
                    <a:cubicBezTo>
                      <a:pt x="1027860" y="891577"/>
                      <a:pt x="1045933" y="873504"/>
                      <a:pt x="1045933" y="851209"/>
                    </a:cubicBezTo>
                    <a:cubicBezTo>
                      <a:pt x="1045933" y="828914"/>
                      <a:pt x="1027860" y="810841"/>
                      <a:pt x="1005565" y="810841"/>
                    </a:cubicBezTo>
                    <a:close/>
                    <a:moveTo>
                      <a:pt x="921129" y="810841"/>
                    </a:moveTo>
                    <a:cubicBezTo>
                      <a:pt x="898834" y="810841"/>
                      <a:pt x="880761" y="828914"/>
                      <a:pt x="880761" y="851209"/>
                    </a:cubicBezTo>
                    <a:cubicBezTo>
                      <a:pt x="880761" y="873504"/>
                      <a:pt x="898834" y="891577"/>
                      <a:pt x="921129" y="891577"/>
                    </a:cubicBezTo>
                    <a:cubicBezTo>
                      <a:pt x="943424" y="891577"/>
                      <a:pt x="961497" y="873504"/>
                      <a:pt x="961497" y="851209"/>
                    </a:cubicBezTo>
                    <a:cubicBezTo>
                      <a:pt x="961497" y="828914"/>
                      <a:pt x="943424" y="810841"/>
                      <a:pt x="921129" y="810841"/>
                    </a:cubicBezTo>
                    <a:close/>
                    <a:moveTo>
                      <a:pt x="836693" y="810841"/>
                    </a:moveTo>
                    <a:cubicBezTo>
                      <a:pt x="814398" y="810841"/>
                      <a:pt x="796325" y="828914"/>
                      <a:pt x="796325" y="851209"/>
                    </a:cubicBezTo>
                    <a:cubicBezTo>
                      <a:pt x="796325" y="873504"/>
                      <a:pt x="814398" y="891577"/>
                      <a:pt x="836693" y="891577"/>
                    </a:cubicBezTo>
                    <a:cubicBezTo>
                      <a:pt x="858988" y="891577"/>
                      <a:pt x="877061" y="873504"/>
                      <a:pt x="877061" y="851209"/>
                    </a:cubicBezTo>
                    <a:cubicBezTo>
                      <a:pt x="877061" y="828914"/>
                      <a:pt x="858988" y="810841"/>
                      <a:pt x="836693" y="810841"/>
                    </a:cubicBezTo>
                    <a:close/>
                    <a:moveTo>
                      <a:pt x="752256" y="810841"/>
                    </a:moveTo>
                    <a:cubicBezTo>
                      <a:pt x="729961" y="810841"/>
                      <a:pt x="711888" y="828914"/>
                      <a:pt x="711888" y="851209"/>
                    </a:cubicBezTo>
                    <a:cubicBezTo>
                      <a:pt x="711888" y="873504"/>
                      <a:pt x="729961" y="891577"/>
                      <a:pt x="752256" y="891577"/>
                    </a:cubicBezTo>
                    <a:cubicBezTo>
                      <a:pt x="774551" y="891577"/>
                      <a:pt x="792624" y="873504"/>
                      <a:pt x="792624" y="851209"/>
                    </a:cubicBezTo>
                    <a:cubicBezTo>
                      <a:pt x="792624" y="828914"/>
                      <a:pt x="774551" y="810841"/>
                      <a:pt x="752256" y="810841"/>
                    </a:cubicBezTo>
                    <a:close/>
                    <a:moveTo>
                      <a:pt x="667820" y="810841"/>
                    </a:moveTo>
                    <a:cubicBezTo>
                      <a:pt x="645525" y="810841"/>
                      <a:pt x="627452" y="828914"/>
                      <a:pt x="627452" y="851209"/>
                    </a:cubicBezTo>
                    <a:cubicBezTo>
                      <a:pt x="627452" y="873504"/>
                      <a:pt x="645525" y="891577"/>
                      <a:pt x="667820" y="891577"/>
                    </a:cubicBezTo>
                    <a:cubicBezTo>
                      <a:pt x="690115" y="891577"/>
                      <a:pt x="708188" y="873504"/>
                      <a:pt x="708188" y="851209"/>
                    </a:cubicBezTo>
                    <a:cubicBezTo>
                      <a:pt x="708188" y="828914"/>
                      <a:pt x="690115" y="810841"/>
                      <a:pt x="667820" y="810841"/>
                    </a:cubicBezTo>
                    <a:close/>
                    <a:moveTo>
                      <a:pt x="583384" y="810841"/>
                    </a:moveTo>
                    <a:cubicBezTo>
                      <a:pt x="561089" y="810841"/>
                      <a:pt x="543016" y="828914"/>
                      <a:pt x="543016" y="851209"/>
                    </a:cubicBezTo>
                    <a:cubicBezTo>
                      <a:pt x="543016" y="873504"/>
                      <a:pt x="561089" y="891577"/>
                      <a:pt x="583384" y="891577"/>
                    </a:cubicBezTo>
                    <a:cubicBezTo>
                      <a:pt x="605679" y="891577"/>
                      <a:pt x="623752" y="873504"/>
                      <a:pt x="623752" y="851209"/>
                    </a:cubicBezTo>
                    <a:cubicBezTo>
                      <a:pt x="623752" y="828914"/>
                      <a:pt x="605679" y="810841"/>
                      <a:pt x="583384" y="810841"/>
                    </a:cubicBezTo>
                    <a:close/>
                    <a:moveTo>
                      <a:pt x="498947" y="810841"/>
                    </a:moveTo>
                    <a:cubicBezTo>
                      <a:pt x="476652" y="810841"/>
                      <a:pt x="458579" y="828914"/>
                      <a:pt x="458579" y="851209"/>
                    </a:cubicBezTo>
                    <a:cubicBezTo>
                      <a:pt x="458579" y="873504"/>
                      <a:pt x="476652" y="891577"/>
                      <a:pt x="498947" y="891577"/>
                    </a:cubicBezTo>
                    <a:cubicBezTo>
                      <a:pt x="521242" y="891577"/>
                      <a:pt x="539315" y="873504"/>
                      <a:pt x="539315" y="851209"/>
                    </a:cubicBezTo>
                    <a:cubicBezTo>
                      <a:pt x="539315" y="828914"/>
                      <a:pt x="521242" y="810841"/>
                      <a:pt x="498947" y="810841"/>
                    </a:cubicBezTo>
                    <a:close/>
                    <a:moveTo>
                      <a:pt x="414511" y="810841"/>
                    </a:moveTo>
                    <a:cubicBezTo>
                      <a:pt x="392216" y="810841"/>
                      <a:pt x="374143" y="828914"/>
                      <a:pt x="374143" y="851209"/>
                    </a:cubicBezTo>
                    <a:cubicBezTo>
                      <a:pt x="374143" y="873504"/>
                      <a:pt x="392216" y="891577"/>
                      <a:pt x="414511" y="891577"/>
                    </a:cubicBezTo>
                    <a:cubicBezTo>
                      <a:pt x="436806" y="891577"/>
                      <a:pt x="454879" y="873504"/>
                      <a:pt x="454879" y="851209"/>
                    </a:cubicBezTo>
                    <a:cubicBezTo>
                      <a:pt x="454879" y="828914"/>
                      <a:pt x="436806" y="810841"/>
                      <a:pt x="414511" y="810841"/>
                    </a:cubicBezTo>
                    <a:close/>
                    <a:moveTo>
                      <a:pt x="330075" y="810841"/>
                    </a:moveTo>
                    <a:cubicBezTo>
                      <a:pt x="307780" y="810841"/>
                      <a:pt x="289707" y="828914"/>
                      <a:pt x="289707" y="851209"/>
                    </a:cubicBezTo>
                    <a:cubicBezTo>
                      <a:pt x="289707" y="873504"/>
                      <a:pt x="307780" y="891577"/>
                      <a:pt x="330075" y="891577"/>
                    </a:cubicBezTo>
                    <a:cubicBezTo>
                      <a:pt x="352370" y="891577"/>
                      <a:pt x="370443" y="873504"/>
                      <a:pt x="370443" y="851209"/>
                    </a:cubicBezTo>
                    <a:cubicBezTo>
                      <a:pt x="370443" y="828914"/>
                      <a:pt x="352370" y="810841"/>
                      <a:pt x="330075" y="810841"/>
                    </a:cubicBezTo>
                    <a:close/>
                    <a:moveTo>
                      <a:pt x="245639" y="810841"/>
                    </a:moveTo>
                    <a:cubicBezTo>
                      <a:pt x="223344" y="810841"/>
                      <a:pt x="205271" y="828914"/>
                      <a:pt x="205271" y="851209"/>
                    </a:cubicBezTo>
                    <a:cubicBezTo>
                      <a:pt x="205271" y="873504"/>
                      <a:pt x="223344" y="891577"/>
                      <a:pt x="245639" y="891577"/>
                    </a:cubicBezTo>
                    <a:cubicBezTo>
                      <a:pt x="267934" y="891577"/>
                      <a:pt x="286007" y="873504"/>
                      <a:pt x="286007" y="851209"/>
                    </a:cubicBezTo>
                    <a:cubicBezTo>
                      <a:pt x="286007" y="828914"/>
                      <a:pt x="267934" y="810841"/>
                      <a:pt x="245639" y="810841"/>
                    </a:cubicBezTo>
                    <a:close/>
                    <a:moveTo>
                      <a:pt x="161202" y="810841"/>
                    </a:moveTo>
                    <a:cubicBezTo>
                      <a:pt x="138907" y="810841"/>
                      <a:pt x="120834" y="828914"/>
                      <a:pt x="120834" y="851209"/>
                    </a:cubicBezTo>
                    <a:cubicBezTo>
                      <a:pt x="120834" y="873504"/>
                      <a:pt x="138907" y="891577"/>
                      <a:pt x="161202" y="891577"/>
                    </a:cubicBezTo>
                    <a:cubicBezTo>
                      <a:pt x="183497" y="891577"/>
                      <a:pt x="201570" y="873504"/>
                      <a:pt x="201570" y="851209"/>
                    </a:cubicBezTo>
                    <a:cubicBezTo>
                      <a:pt x="201570" y="828914"/>
                      <a:pt x="183497" y="810841"/>
                      <a:pt x="161202" y="810841"/>
                    </a:cubicBezTo>
                    <a:close/>
                    <a:moveTo>
                      <a:pt x="76766" y="810841"/>
                    </a:moveTo>
                    <a:cubicBezTo>
                      <a:pt x="54471" y="810841"/>
                      <a:pt x="36398" y="828914"/>
                      <a:pt x="36398" y="851209"/>
                    </a:cubicBezTo>
                    <a:cubicBezTo>
                      <a:pt x="36398" y="873504"/>
                      <a:pt x="54471" y="891577"/>
                      <a:pt x="76766" y="891577"/>
                    </a:cubicBezTo>
                    <a:cubicBezTo>
                      <a:pt x="99061" y="891577"/>
                      <a:pt x="117134" y="873504"/>
                      <a:pt x="117134" y="851209"/>
                    </a:cubicBezTo>
                    <a:cubicBezTo>
                      <a:pt x="117134" y="828914"/>
                      <a:pt x="99061" y="810841"/>
                      <a:pt x="76766" y="810841"/>
                    </a:cubicBezTo>
                    <a:close/>
                    <a:moveTo>
                      <a:pt x="1343312" y="724792"/>
                    </a:moveTo>
                    <a:cubicBezTo>
                      <a:pt x="1321017" y="724792"/>
                      <a:pt x="1302944" y="742865"/>
                      <a:pt x="1302944" y="765160"/>
                    </a:cubicBezTo>
                    <a:cubicBezTo>
                      <a:pt x="1302944" y="787455"/>
                      <a:pt x="1321017" y="805528"/>
                      <a:pt x="1343312" y="805528"/>
                    </a:cubicBezTo>
                    <a:cubicBezTo>
                      <a:pt x="1365607" y="805528"/>
                      <a:pt x="1383680" y="787455"/>
                      <a:pt x="1383680" y="765160"/>
                    </a:cubicBezTo>
                    <a:cubicBezTo>
                      <a:pt x="1383680" y="742865"/>
                      <a:pt x="1365607" y="724792"/>
                      <a:pt x="1343312" y="724792"/>
                    </a:cubicBezTo>
                    <a:close/>
                    <a:moveTo>
                      <a:pt x="1258874" y="724792"/>
                    </a:moveTo>
                    <a:cubicBezTo>
                      <a:pt x="1236579" y="724792"/>
                      <a:pt x="1218506" y="742865"/>
                      <a:pt x="1218506" y="765160"/>
                    </a:cubicBezTo>
                    <a:cubicBezTo>
                      <a:pt x="1218506" y="787455"/>
                      <a:pt x="1236579" y="805528"/>
                      <a:pt x="1258874" y="805528"/>
                    </a:cubicBezTo>
                    <a:cubicBezTo>
                      <a:pt x="1281169" y="805528"/>
                      <a:pt x="1299242" y="787455"/>
                      <a:pt x="1299242" y="765160"/>
                    </a:cubicBezTo>
                    <a:cubicBezTo>
                      <a:pt x="1299242" y="742865"/>
                      <a:pt x="1281169" y="724792"/>
                      <a:pt x="1258874" y="724792"/>
                    </a:cubicBezTo>
                    <a:close/>
                    <a:moveTo>
                      <a:pt x="1174438" y="724792"/>
                    </a:moveTo>
                    <a:cubicBezTo>
                      <a:pt x="1152143" y="724792"/>
                      <a:pt x="1134070" y="742865"/>
                      <a:pt x="1134070" y="765160"/>
                    </a:cubicBezTo>
                    <a:cubicBezTo>
                      <a:pt x="1134070" y="787455"/>
                      <a:pt x="1152143" y="805528"/>
                      <a:pt x="1174438" y="805528"/>
                    </a:cubicBezTo>
                    <a:cubicBezTo>
                      <a:pt x="1196733" y="805528"/>
                      <a:pt x="1214806" y="787455"/>
                      <a:pt x="1214806" y="765160"/>
                    </a:cubicBezTo>
                    <a:cubicBezTo>
                      <a:pt x="1214806" y="742865"/>
                      <a:pt x="1196733" y="724792"/>
                      <a:pt x="1174438" y="724792"/>
                    </a:cubicBezTo>
                    <a:close/>
                    <a:moveTo>
                      <a:pt x="1090002" y="724792"/>
                    </a:moveTo>
                    <a:cubicBezTo>
                      <a:pt x="1067707" y="724792"/>
                      <a:pt x="1049634" y="742865"/>
                      <a:pt x="1049634" y="765160"/>
                    </a:cubicBezTo>
                    <a:cubicBezTo>
                      <a:pt x="1049634" y="787455"/>
                      <a:pt x="1067707" y="805528"/>
                      <a:pt x="1090002" y="805528"/>
                    </a:cubicBezTo>
                    <a:cubicBezTo>
                      <a:pt x="1112297" y="805528"/>
                      <a:pt x="1130370" y="787455"/>
                      <a:pt x="1130370" y="765160"/>
                    </a:cubicBezTo>
                    <a:cubicBezTo>
                      <a:pt x="1130370" y="742865"/>
                      <a:pt x="1112297" y="724792"/>
                      <a:pt x="1090002" y="724792"/>
                    </a:cubicBezTo>
                    <a:close/>
                    <a:moveTo>
                      <a:pt x="1005565" y="724792"/>
                    </a:moveTo>
                    <a:cubicBezTo>
                      <a:pt x="983270" y="724792"/>
                      <a:pt x="965197" y="742865"/>
                      <a:pt x="965197" y="765160"/>
                    </a:cubicBezTo>
                    <a:cubicBezTo>
                      <a:pt x="965197" y="787455"/>
                      <a:pt x="983270" y="805528"/>
                      <a:pt x="1005565" y="805528"/>
                    </a:cubicBezTo>
                    <a:cubicBezTo>
                      <a:pt x="1027860" y="805528"/>
                      <a:pt x="1045933" y="787455"/>
                      <a:pt x="1045933" y="765160"/>
                    </a:cubicBezTo>
                    <a:cubicBezTo>
                      <a:pt x="1045933" y="742865"/>
                      <a:pt x="1027860" y="724792"/>
                      <a:pt x="1005565" y="724792"/>
                    </a:cubicBezTo>
                    <a:close/>
                    <a:moveTo>
                      <a:pt x="921129" y="724792"/>
                    </a:moveTo>
                    <a:cubicBezTo>
                      <a:pt x="898834" y="724792"/>
                      <a:pt x="880761" y="742865"/>
                      <a:pt x="880761" y="765160"/>
                    </a:cubicBezTo>
                    <a:cubicBezTo>
                      <a:pt x="880761" y="787455"/>
                      <a:pt x="898834" y="805528"/>
                      <a:pt x="921129" y="805528"/>
                    </a:cubicBezTo>
                    <a:cubicBezTo>
                      <a:pt x="943424" y="805528"/>
                      <a:pt x="961497" y="787455"/>
                      <a:pt x="961497" y="765160"/>
                    </a:cubicBezTo>
                    <a:cubicBezTo>
                      <a:pt x="961497" y="742865"/>
                      <a:pt x="943424" y="724792"/>
                      <a:pt x="921129" y="724792"/>
                    </a:cubicBezTo>
                    <a:close/>
                    <a:moveTo>
                      <a:pt x="836693" y="724792"/>
                    </a:moveTo>
                    <a:cubicBezTo>
                      <a:pt x="814398" y="724792"/>
                      <a:pt x="796325" y="742865"/>
                      <a:pt x="796325" y="765160"/>
                    </a:cubicBezTo>
                    <a:cubicBezTo>
                      <a:pt x="796325" y="787455"/>
                      <a:pt x="814398" y="805528"/>
                      <a:pt x="836693" y="805528"/>
                    </a:cubicBezTo>
                    <a:cubicBezTo>
                      <a:pt x="858988" y="805528"/>
                      <a:pt x="877061" y="787455"/>
                      <a:pt x="877061" y="765160"/>
                    </a:cubicBezTo>
                    <a:cubicBezTo>
                      <a:pt x="877061" y="742865"/>
                      <a:pt x="858988" y="724792"/>
                      <a:pt x="836693" y="724792"/>
                    </a:cubicBezTo>
                    <a:close/>
                    <a:moveTo>
                      <a:pt x="752256" y="724792"/>
                    </a:moveTo>
                    <a:cubicBezTo>
                      <a:pt x="729961" y="724792"/>
                      <a:pt x="711888" y="742865"/>
                      <a:pt x="711888" y="765160"/>
                    </a:cubicBezTo>
                    <a:cubicBezTo>
                      <a:pt x="711888" y="787455"/>
                      <a:pt x="729961" y="805528"/>
                      <a:pt x="752256" y="805528"/>
                    </a:cubicBezTo>
                    <a:cubicBezTo>
                      <a:pt x="774551" y="805528"/>
                      <a:pt x="792624" y="787455"/>
                      <a:pt x="792624" y="765160"/>
                    </a:cubicBezTo>
                    <a:cubicBezTo>
                      <a:pt x="792624" y="742865"/>
                      <a:pt x="774551" y="724792"/>
                      <a:pt x="752256" y="724792"/>
                    </a:cubicBezTo>
                    <a:close/>
                    <a:moveTo>
                      <a:pt x="667820" y="724792"/>
                    </a:moveTo>
                    <a:cubicBezTo>
                      <a:pt x="645525" y="724792"/>
                      <a:pt x="627452" y="742865"/>
                      <a:pt x="627452" y="765160"/>
                    </a:cubicBezTo>
                    <a:cubicBezTo>
                      <a:pt x="627452" y="787455"/>
                      <a:pt x="645525" y="805528"/>
                      <a:pt x="667820" y="805528"/>
                    </a:cubicBezTo>
                    <a:cubicBezTo>
                      <a:pt x="690115" y="805528"/>
                      <a:pt x="708188" y="787455"/>
                      <a:pt x="708188" y="765160"/>
                    </a:cubicBezTo>
                    <a:cubicBezTo>
                      <a:pt x="708188" y="742865"/>
                      <a:pt x="690115" y="724792"/>
                      <a:pt x="667820" y="724792"/>
                    </a:cubicBezTo>
                    <a:close/>
                    <a:moveTo>
                      <a:pt x="583384" y="724792"/>
                    </a:moveTo>
                    <a:cubicBezTo>
                      <a:pt x="561089" y="724792"/>
                      <a:pt x="543016" y="742865"/>
                      <a:pt x="543016" y="765160"/>
                    </a:cubicBezTo>
                    <a:cubicBezTo>
                      <a:pt x="543016" y="787455"/>
                      <a:pt x="561089" y="805528"/>
                      <a:pt x="583384" y="805528"/>
                    </a:cubicBezTo>
                    <a:cubicBezTo>
                      <a:pt x="605679" y="805528"/>
                      <a:pt x="623752" y="787455"/>
                      <a:pt x="623752" y="765160"/>
                    </a:cubicBezTo>
                    <a:cubicBezTo>
                      <a:pt x="623752" y="742865"/>
                      <a:pt x="605679" y="724792"/>
                      <a:pt x="583384" y="724792"/>
                    </a:cubicBezTo>
                    <a:close/>
                    <a:moveTo>
                      <a:pt x="498947" y="724792"/>
                    </a:moveTo>
                    <a:cubicBezTo>
                      <a:pt x="476652" y="724792"/>
                      <a:pt x="458579" y="742865"/>
                      <a:pt x="458579" y="765160"/>
                    </a:cubicBezTo>
                    <a:cubicBezTo>
                      <a:pt x="458579" y="787455"/>
                      <a:pt x="476652" y="805528"/>
                      <a:pt x="498947" y="805528"/>
                    </a:cubicBezTo>
                    <a:cubicBezTo>
                      <a:pt x="521242" y="805528"/>
                      <a:pt x="539315" y="787455"/>
                      <a:pt x="539315" y="765160"/>
                    </a:cubicBezTo>
                    <a:cubicBezTo>
                      <a:pt x="539315" y="742865"/>
                      <a:pt x="521242" y="724792"/>
                      <a:pt x="498947" y="724792"/>
                    </a:cubicBezTo>
                    <a:close/>
                    <a:moveTo>
                      <a:pt x="414511" y="724792"/>
                    </a:moveTo>
                    <a:cubicBezTo>
                      <a:pt x="392216" y="724792"/>
                      <a:pt x="374143" y="742865"/>
                      <a:pt x="374143" y="765160"/>
                    </a:cubicBezTo>
                    <a:cubicBezTo>
                      <a:pt x="374143" y="787455"/>
                      <a:pt x="392216" y="805528"/>
                      <a:pt x="414511" y="805528"/>
                    </a:cubicBezTo>
                    <a:cubicBezTo>
                      <a:pt x="436806" y="805528"/>
                      <a:pt x="454879" y="787455"/>
                      <a:pt x="454879" y="765160"/>
                    </a:cubicBezTo>
                    <a:cubicBezTo>
                      <a:pt x="454879" y="742865"/>
                      <a:pt x="436806" y="724792"/>
                      <a:pt x="414511" y="724792"/>
                    </a:cubicBezTo>
                    <a:close/>
                    <a:moveTo>
                      <a:pt x="330075" y="724792"/>
                    </a:moveTo>
                    <a:cubicBezTo>
                      <a:pt x="307780" y="724792"/>
                      <a:pt x="289707" y="742865"/>
                      <a:pt x="289707" y="765160"/>
                    </a:cubicBezTo>
                    <a:cubicBezTo>
                      <a:pt x="289707" y="787455"/>
                      <a:pt x="307780" y="805528"/>
                      <a:pt x="330075" y="805528"/>
                    </a:cubicBezTo>
                    <a:cubicBezTo>
                      <a:pt x="352370" y="805528"/>
                      <a:pt x="370443" y="787455"/>
                      <a:pt x="370443" y="765160"/>
                    </a:cubicBezTo>
                    <a:cubicBezTo>
                      <a:pt x="370443" y="742865"/>
                      <a:pt x="352370" y="724792"/>
                      <a:pt x="330075" y="724792"/>
                    </a:cubicBezTo>
                    <a:close/>
                    <a:moveTo>
                      <a:pt x="245639" y="724792"/>
                    </a:moveTo>
                    <a:cubicBezTo>
                      <a:pt x="223344" y="724792"/>
                      <a:pt x="205271" y="742865"/>
                      <a:pt x="205271" y="765160"/>
                    </a:cubicBezTo>
                    <a:cubicBezTo>
                      <a:pt x="205271" y="787455"/>
                      <a:pt x="223344" y="805528"/>
                      <a:pt x="245639" y="805528"/>
                    </a:cubicBezTo>
                    <a:cubicBezTo>
                      <a:pt x="267934" y="805528"/>
                      <a:pt x="286007" y="787455"/>
                      <a:pt x="286007" y="765160"/>
                    </a:cubicBezTo>
                    <a:cubicBezTo>
                      <a:pt x="286007" y="742865"/>
                      <a:pt x="267934" y="724792"/>
                      <a:pt x="245639" y="724792"/>
                    </a:cubicBezTo>
                    <a:close/>
                    <a:moveTo>
                      <a:pt x="161202" y="724792"/>
                    </a:moveTo>
                    <a:cubicBezTo>
                      <a:pt x="138907" y="724792"/>
                      <a:pt x="120834" y="742865"/>
                      <a:pt x="120834" y="765160"/>
                    </a:cubicBezTo>
                    <a:cubicBezTo>
                      <a:pt x="120834" y="787455"/>
                      <a:pt x="138907" y="805528"/>
                      <a:pt x="161202" y="805528"/>
                    </a:cubicBezTo>
                    <a:cubicBezTo>
                      <a:pt x="183497" y="805528"/>
                      <a:pt x="201570" y="787455"/>
                      <a:pt x="201570" y="765160"/>
                    </a:cubicBezTo>
                    <a:cubicBezTo>
                      <a:pt x="201570" y="742865"/>
                      <a:pt x="183497" y="724792"/>
                      <a:pt x="161202" y="724792"/>
                    </a:cubicBezTo>
                    <a:close/>
                    <a:moveTo>
                      <a:pt x="76766" y="724792"/>
                    </a:moveTo>
                    <a:cubicBezTo>
                      <a:pt x="54471" y="724792"/>
                      <a:pt x="36398" y="742865"/>
                      <a:pt x="36398" y="765160"/>
                    </a:cubicBezTo>
                    <a:cubicBezTo>
                      <a:pt x="36398" y="787455"/>
                      <a:pt x="54471" y="805528"/>
                      <a:pt x="76766" y="805528"/>
                    </a:cubicBezTo>
                    <a:cubicBezTo>
                      <a:pt x="99061" y="805528"/>
                      <a:pt x="117134" y="787455"/>
                      <a:pt x="117134" y="765160"/>
                    </a:cubicBezTo>
                    <a:cubicBezTo>
                      <a:pt x="117134" y="742865"/>
                      <a:pt x="99061" y="724792"/>
                      <a:pt x="76766" y="724792"/>
                    </a:cubicBezTo>
                    <a:close/>
                    <a:moveTo>
                      <a:pt x="1343312" y="638743"/>
                    </a:moveTo>
                    <a:cubicBezTo>
                      <a:pt x="1321017" y="638743"/>
                      <a:pt x="1302944" y="656816"/>
                      <a:pt x="1302944" y="679111"/>
                    </a:cubicBezTo>
                    <a:cubicBezTo>
                      <a:pt x="1302944" y="701406"/>
                      <a:pt x="1321017" y="719479"/>
                      <a:pt x="1343312" y="719479"/>
                    </a:cubicBezTo>
                    <a:cubicBezTo>
                      <a:pt x="1365607" y="719479"/>
                      <a:pt x="1383680" y="701406"/>
                      <a:pt x="1383680" y="679111"/>
                    </a:cubicBezTo>
                    <a:cubicBezTo>
                      <a:pt x="1383680" y="656816"/>
                      <a:pt x="1365607" y="638743"/>
                      <a:pt x="1343312" y="638743"/>
                    </a:cubicBezTo>
                    <a:close/>
                    <a:moveTo>
                      <a:pt x="1258874" y="638743"/>
                    </a:moveTo>
                    <a:cubicBezTo>
                      <a:pt x="1236579" y="638743"/>
                      <a:pt x="1218506" y="656816"/>
                      <a:pt x="1218506" y="679111"/>
                    </a:cubicBezTo>
                    <a:cubicBezTo>
                      <a:pt x="1218506" y="701406"/>
                      <a:pt x="1236579" y="719479"/>
                      <a:pt x="1258874" y="719479"/>
                    </a:cubicBezTo>
                    <a:cubicBezTo>
                      <a:pt x="1281169" y="719479"/>
                      <a:pt x="1299242" y="701406"/>
                      <a:pt x="1299242" y="679111"/>
                    </a:cubicBezTo>
                    <a:cubicBezTo>
                      <a:pt x="1299242" y="656816"/>
                      <a:pt x="1281169" y="638743"/>
                      <a:pt x="1258874" y="638743"/>
                    </a:cubicBezTo>
                    <a:close/>
                    <a:moveTo>
                      <a:pt x="1174438" y="638743"/>
                    </a:moveTo>
                    <a:cubicBezTo>
                      <a:pt x="1152143" y="638743"/>
                      <a:pt x="1134070" y="656816"/>
                      <a:pt x="1134070" y="679111"/>
                    </a:cubicBezTo>
                    <a:cubicBezTo>
                      <a:pt x="1134070" y="701406"/>
                      <a:pt x="1152143" y="719479"/>
                      <a:pt x="1174438" y="719479"/>
                    </a:cubicBezTo>
                    <a:cubicBezTo>
                      <a:pt x="1196733" y="719479"/>
                      <a:pt x="1214806" y="701406"/>
                      <a:pt x="1214806" y="679111"/>
                    </a:cubicBezTo>
                    <a:cubicBezTo>
                      <a:pt x="1214806" y="656816"/>
                      <a:pt x="1196733" y="638743"/>
                      <a:pt x="1174438" y="638743"/>
                    </a:cubicBezTo>
                    <a:close/>
                    <a:moveTo>
                      <a:pt x="1090002" y="638743"/>
                    </a:moveTo>
                    <a:cubicBezTo>
                      <a:pt x="1067707" y="638743"/>
                      <a:pt x="1049634" y="656816"/>
                      <a:pt x="1049634" y="679111"/>
                    </a:cubicBezTo>
                    <a:cubicBezTo>
                      <a:pt x="1049634" y="701406"/>
                      <a:pt x="1067707" y="719479"/>
                      <a:pt x="1090002" y="719479"/>
                    </a:cubicBezTo>
                    <a:cubicBezTo>
                      <a:pt x="1112297" y="719479"/>
                      <a:pt x="1130370" y="701406"/>
                      <a:pt x="1130370" y="679111"/>
                    </a:cubicBezTo>
                    <a:cubicBezTo>
                      <a:pt x="1130370" y="656816"/>
                      <a:pt x="1112297" y="638743"/>
                      <a:pt x="1090002" y="638743"/>
                    </a:cubicBezTo>
                    <a:close/>
                    <a:moveTo>
                      <a:pt x="1005565" y="638743"/>
                    </a:moveTo>
                    <a:cubicBezTo>
                      <a:pt x="983270" y="638743"/>
                      <a:pt x="965197" y="656816"/>
                      <a:pt x="965197" y="679111"/>
                    </a:cubicBezTo>
                    <a:cubicBezTo>
                      <a:pt x="965197" y="701406"/>
                      <a:pt x="983270" y="719479"/>
                      <a:pt x="1005565" y="719479"/>
                    </a:cubicBezTo>
                    <a:cubicBezTo>
                      <a:pt x="1027860" y="719479"/>
                      <a:pt x="1045933" y="701406"/>
                      <a:pt x="1045933" y="679111"/>
                    </a:cubicBezTo>
                    <a:cubicBezTo>
                      <a:pt x="1045933" y="656816"/>
                      <a:pt x="1027860" y="638743"/>
                      <a:pt x="1005565" y="638743"/>
                    </a:cubicBezTo>
                    <a:close/>
                    <a:moveTo>
                      <a:pt x="921129" y="638743"/>
                    </a:moveTo>
                    <a:cubicBezTo>
                      <a:pt x="898834" y="638743"/>
                      <a:pt x="880761" y="656816"/>
                      <a:pt x="880761" y="679111"/>
                    </a:cubicBezTo>
                    <a:cubicBezTo>
                      <a:pt x="880761" y="701406"/>
                      <a:pt x="898834" y="719479"/>
                      <a:pt x="921129" y="719479"/>
                    </a:cubicBezTo>
                    <a:cubicBezTo>
                      <a:pt x="943424" y="719479"/>
                      <a:pt x="961497" y="701406"/>
                      <a:pt x="961497" y="679111"/>
                    </a:cubicBezTo>
                    <a:cubicBezTo>
                      <a:pt x="961497" y="656816"/>
                      <a:pt x="943424" y="638743"/>
                      <a:pt x="921129" y="638743"/>
                    </a:cubicBezTo>
                    <a:close/>
                    <a:moveTo>
                      <a:pt x="836693" y="638743"/>
                    </a:moveTo>
                    <a:cubicBezTo>
                      <a:pt x="814398" y="638743"/>
                      <a:pt x="796325" y="656816"/>
                      <a:pt x="796325" y="679111"/>
                    </a:cubicBezTo>
                    <a:cubicBezTo>
                      <a:pt x="796325" y="701406"/>
                      <a:pt x="814398" y="719479"/>
                      <a:pt x="836693" y="719479"/>
                    </a:cubicBezTo>
                    <a:cubicBezTo>
                      <a:pt x="858988" y="719479"/>
                      <a:pt x="877061" y="701406"/>
                      <a:pt x="877061" y="679111"/>
                    </a:cubicBezTo>
                    <a:cubicBezTo>
                      <a:pt x="877061" y="656816"/>
                      <a:pt x="858988" y="638743"/>
                      <a:pt x="836693" y="638743"/>
                    </a:cubicBezTo>
                    <a:close/>
                    <a:moveTo>
                      <a:pt x="752256" y="638743"/>
                    </a:moveTo>
                    <a:cubicBezTo>
                      <a:pt x="729961" y="638743"/>
                      <a:pt x="711888" y="656816"/>
                      <a:pt x="711888" y="679111"/>
                    </a:cubicBezTo>
                    <a:cubicBezTo>
                      <a:pt x="711888" y="701406"/>
                      <a:pt x="729961" y="719479"/>
                      <a:pt x="752256" y="719479"/>
                    </a:cubicBezTo>
                    <a:cubicBezTo>
                      <a:pt x="774551" y="719479"/>
                      <a:pt x="792624" y="701406"/>
                      <a:pt x="792624" y="679111"/>
                    </a:cubicBezTo>
                    <a:cubicBezTo>
                      <a:pt x="792624" y="656816"/>
                      <a:pt x="774551" y="638743"/>
                      <a:pt x="752256" y="638743"/>
                    </a:cubicBezTo>
                    <a:close/>
                    <a:moveTo>
                      <a:pt x="667820" y="638743"/>
                    </a:moveTo>
                    <a:cubicBezTo>
                      <a:pt x="645525" y="638743"/>
                      <a:pt x="627452" y="656816"/>
                      <a:pt x="627452" y="679111"/>
                    </a:cubicBezTo>
                    <a:cubicBezTo>
                      <a:pt x="627452" y="701406"/>
                      <a:pt x="645525" y="719479"/>
                      <a:pt x="667820" y="719479"/>
                    </a:cubicBezTo>
                    <a:cubicBezTo>
                      <a:pt x="690115" y="719479"/>
                      <a:pt x="708188" y="701406"/>
                      <a:pt x="708188" y="679111"/>
                    </a:cubicBezTo>
                    <a:cubicBezTo>
                      <a:pt x="708188" y="656816"/>
                      <a:pt x="690115" y="638743"/>
                      <a:pt x="667820" y="638743"/>
                    </a:cubicBezTo>
                    <a:close/>
                    <a:moveTo>
                      <a:pt x="583384" y="638743"/>
                    </a:moveTo>
                    <a:cubicBezTo>
                      <a:pt x="561089" y="638743"/>
                      <a:pt x="543016" y="656816"/>
                      <a:pt x="543016" y="679111"/>
                    </a:cubicBezTo>
                    <a:cubicBezTo>
                      <a:pt x="543016" y="701406"/>
                      <a:pt x="561089" y="719479"/>
                      <a:pt x="583384" y="719479"/>
                    </a:cubicBezTo>
                    <a:cubicBezTo>
                      <a:pt x="605679" y="719479"/>
                      <a:pt x="623752" y="701406"/>
                      <a:pt x="623752" y="679111"/>
                    </a:cubicBezTo>
                    <a:cubicBezTo>
                      <a:pt x="623752" y="656816"/>
                      <a:pt x="605679" y="638743"/>
                      <a:pt x="583384" y="638743"/>
                    </a:cubicBezTo>
                    <a:close/>
                    <a:moveTo>
                      <a:pt x="498947" y="638743"/>
                    </a:moveTo>
                    <a:cubicBezTo>
                      <a:pt x="476652" y="638743"/>
                      <a:pt x="458579" y="656816"/>
                      <a:pt x="458579" y="679111"/>
                    </a:cubicBezTo>
                    <a:cubicBezTo>
                      <a:pt x="458579" y="701406"/>
                      <a:pt x="476652" y="719479"/>
                      <a:pt x="498947" y="719479"/>
                    </a:cubicBezTo>
                    <a:cubicBezTo>
                      <a:pt x="521242" y="719479"/>
                      <a:pt x="539315" y="701406"/>
                      <a:pt x="539315" y="679111"/>
                    </a:cubicBezTo>
                    <a:cubicBezTo>
                      <a:pt x="539315" y="656816"/>
                      <a:pt x="521242" y="638743"/>
                      <a:pt x="498947" y="638743"/>
                    </a:cubicBezTo>
                    <a:close/>
                    <a:moveTo>
                      <a:pt x="414511" y="638743"/>
                    </a:moveTo>
                    <a:cubicBezTo>
                      <a:pt x="392216" y="638743"/>
                      <a:pt x="374143" y="656816"/>
                      <a:pt x="374143" y="679111"/>
                    </a:cubicBezTo>
                    <a:cubicBezTo>
                      <a:pt x="374143" y="701406"/>
                      <a:pt x="392216" y="719479"/>
                      <a:pt x="414511" y="719479"/>
                    </a:cubicBezTo>
                    <a:cubicBezTo>
                      <a:pt x="436806" y="719479"/>
                      <a:pt x="454879" y="701406"/>
                      <a:pt x="454879" y="679111"/>
                    </a:cubicBezTo>
                    <a:cubicBezTo>
                      <a:pt x="454879" y="656816"/>
                      <a:pt x="436806" y="638743"/>
                      <a:pt x="414511" y="638743"/>
                    </a:cubicBezTo>
                    <a:close/>
                    <a:moveTo>
                      <a:pt x="330075" y="638743"/>
                    </a:moveTo>
                    <a:cubicBezTo>
                      <a:pt x="307780" y="638743"/>
                      <a:pt x="289707" y="656816"/>
                      <a:pt x="289707" y="679111"/>
                    </a:cubicBezTo>
                    <a:cubicBezTo>
                      <a:pt x="289707" y="701406"/>
                      <a:pt x="307780" y="719479"/>
                      <a:pt x="330075" y="719479"/>
                    </a:cubicBezTo>
                    <a:cubicBezTo>
                      <a:pt x="352370" y="719479"/>
                      <a:pt x="370443" y="701406"/>
                      <a:pt x="370443" y="679111"/>
                    </a:cubicBezTo>
                    <a:cubicBezTo>
                      <a:pt x="370443" y="656816"/>
                      <a:pt x="352370" y="638743"/>
                      <a:pt x="330075" y="638743"/>
                    </a:cubicBezTo>
                    <a:close/>
                    <a:moveTo>
                      <a:pt x="245639" y="638743"/>
                    </a:moveTo>
                    <a:cubicBezTo>
                      <a:pt x="223344" y="638743"/>
                      <a:pt x="205271" y="656816"/>
                      <a:pt x="205271" y="679111"/>
                    </a:cubicBezTo>
                    <a:cubicBezTo>
                      <a:pt x="205271" y="701406"/>
                      <a:pt x="223344" y="719479"/>
                      <a:pt x="245639" y="719479"/>
                    </a:cubicBezTo>
                    <a:cubicBezTo>
                      <a:pt x="267934" y="719479"/>
                      <a:pt x="286007" y="701406"/>
                      <a:pt x="286007" y="679111"/>
                    </a:cubicBezTo>
                    <a:cubicBezTo>
                      <a:pt x="286007" y="656816"/>
                      <a:pt x="267934" y="638743"/>
                      <a:pt x="245639" y="638743"/>
                    </a:cubicBezTo>
                    <a:close/>
                    <a:moveTo>
                      <a:pt x="161202" y="638743"/>
                    </a:moveTo>
                    <a:cubicBezTo>
                      <a:pt x="138907" y="638743"/>
                      <a:pt x="120834" y="656816"/>
                      <a:pt x="120834" y="679111"/>
                    </a:cubicBezTo>
                    <a:cubicBezTo>
                      <a:pt x="120834" y="701406"/>
                      <a:pt x="138907" y="719479"/>
                      <a:pt x="161202" y="719479"/>
                    </a:cubicBezTo>
                    <a:cubicBezTo>
                      <a:pt x="183497" y="719479"/>
                      <a:pt x="201570" y="701406"/>
                      <a:pt x="201570" y="679111"/>
                    </a:cubicBezTo>
                    <a:cubicBezTo>
                      <a:pt x="201570" y="656816"/>
                      <a:pt x="183497" y="638743"/>
                      <a:pt x="161202" y="638743"/>
                    </a:cubicBezTo>
                    <a:close/>
                    <a:moveTo>
                      <a:pt x="76766" y="638743"/>
                    </a:moveTo>
                    <a:cubicBezTo>
                      <a:pt x="54471" y="638743"/>
                      <a:pt x="36398" y="656816"/>
                      <a:pt x="36398" y="679111"/>
                    </a:cubicBezTo>
                    <a:cubicBezTo>
                      <a:pt x="36398" y="701406"/>
                      <a:pt x="54471" y="719479"/>
                      <a:pt x="76766" y="719479"/>
                    </a:cubicBezTo>
                    <a:cubicBezTo>
                      <a:pt x="99061" y="719479"/>
                      <a:pt x="117134" y="701406"/>
                      <a:pt x="117134" y="679111"/>
                    </a:cubicBezTo>
                    <a:cubicBezTo>
                      <a:pt x="117134" y="656816"/>
                      <a:pt x="99061" y="638743"/>
                      <a:pt x="76766" y="638743"/>
                    </a:cubicBezTo>
                    <a:close/>
                    <a:moveTo>
                      <a:pt x="1343312" y="552694"/>
                    </a:moveTo>
                    <a:cubicBezTo>
                      <a:pt x="1321017" y="552694"/>
                      <a:pt x="1302944" y="570767"/>
                      <a:pt x="1302944" y="593062"/>
                    </a:cubicBezTo>
                    <a:cubicBezTo>
                      <a:pt x="1302944" y="615357"/>
                      <a:pt x="1321017" y="633430"/>
                      <a:pt x="1343312" y="633430"/>
                    </a:cubicBezTo>
                    <a:cubicBezTo>
                      <a:pt x="1365607" y="633430"/>
                      <a:pt x="1383680" y="615357"/>
                      <a:pt x="1383680" y="593062"/>
                    </a:cubicBezTo>
                    <a:cubicBezTo>
                      <a:pt x="1383680" y="570767"/>
                      <a:pt x="1365607" y="552694"/>
                      <a:pt x="1343312" y="552694"/>
                    </a:cubicBezTo>
                    <a:close/>
                    <a:moveTo>
                      <a:pt x="1258874" y="552694"/>
                    </a:moveTo>
                    <a:cubicBezTo>
                      <a:pt x="1236579" y="552694"/>
                      <a:pt x="1218506" y="570767"/>
                      <a:pt x="1218506" y="593062"/>
                    </a:cubicBezTo>
                    <a:cubicBezTo>
                      <a:pt x="1218506" y="615357"/>
                      <a:pt x="1236579" y="633430"/>
                      <a:pt x="1258874" y="633430"/>
                    </a:cubicBezTo>
                    <a:cubicBezTo>
                      <a:pt x="1281169" y="633430"/>
                      <a:pt x="1299242" y="615357"/>
                      <a:pt x="1299242" y="593062"/>
                    </a:cubicBezTo>
                    <a:cubicBezTo>
                      <a:pt x="1299242" y="570767"/>
                      <a:pt x="1281169" y="552694"/>
                      <a:pt x="1258874" y="552694"/>
                    </a:cubicBezTo>
                    <a:close/>
                    <a:moveTo>
                      <a:pt x="1174438" y="552694"/>
                    </a:moveTo>
                    <a:cubicBezTo>
                      <a:pt x="1152143" y="552694"/>
                      <a:pt x="1134070" y="570767"/>
                      <a:pt x="1134070" y="593062"/>
                    </a:cubicBezTo>
                    <a:cubicBezTo>
                      <a:pt x="1134070" y="615357"/>
                      <a:pt x="1152143" y="633430"/>
                      <a:pt x="1174438" y="633430"/>
                    </a:cubicBezTo>
                    <a:cubicBezTo>
                      <a:pt x="1196733" y="633430"/>
                      <a:pt x="1214806" y="615357"/>
                      <a:pt x="1214806" y="593062"/>
                    </a:cubicBezTo>
                    <a:cubicBezTo>
                      <a:pt x="1214806" y="570767"/>
                      <a:pt x="1196733" y="552694"/>
                      <a:pt x="1174438" y="552694"/>
                    </a:cubicBezTo>
                    <a:close/>
                    <a:moveTo>
                      <a:pt x="1090002" y="552694"/>
                    </a:moveTo>
                    <a:cubicBezTo>
                      <a:pt x="1067707" y="552694"/>
                      <a:pt x="1049634" y="570767"/>
                      <a:pt x="1049634" y="593062"/>
                    </a:cubicBezTo>
                    <a:cubicBezTo>
                      <a:pt x="1049634" y="615357"/>
                      <a:pt x="1067707" y="633430"/>
                      <a:pt x="1090002" y="633430"/>
                    </a:cubicBezTo>
                    <a:cubicBezTo>
                      <a:pt x="1112297" y="633430"/>
                      <a:pt x="1130370" y="615357"/>
                      <a:pt x="1130370" y="593062"/>
                    </a:cubicBezTo>
                    <a:cubicBezTo>
                      <a:pt x="1130370" y="570767"/>
                      <a:pt x="1112297" y="552694"/>
                      <a:pt x="1090002" y="552694"/>
                    </a:cubicBezTo>
                    <a:close/>
                    <a:moveTo>
                      <a:pt x="1005565" y="552694"/>
                    </a:moveTo>
                    <a:cubicBezTo>
                      <a:pt x="983270" y="552694"/>
                      <a:pt x="965197" y="570767"/>
                      <a:pt x="965197" y="593062"/>
                    </a:cubicBezTo>
                    <a:cubicBezTo>
                      <a:pt x="965197" y="615357"/>
                      <a:pt x="983270" y="633430"/>
                      <a:pt x="1005565" y="633430"/>
                    </a:cubicBezTo>
                    <a:cubicBezTo>
                      <a:pt x="1027860" y="633430"/>
                      <a:pt x="1045933" y="615357"/>
                      <a:pt x="1045933" y="593062"/>
                    </a:cubicBezTo>
                    <a:cubicBezTo>
                      <a:pt x="1045933" y="570767"/>
                      <a:pt x="1027860" y="552694"/>
                      <a:pt x="1005565" y="552694"/>
                    </a:cubicBezTo>
                    <a:close/>
                    <a:moveTo>
                      <a:pt x="921129" y="552694"/>
                    </a:moveTo>
                    <a:cubicBezTo>
                      <a:pt x="898834" y="552694"/>
                      <a:pt x="880761" y="570767"/>
                      <a:pt x="880761" y="593062"/>
                    </a:cubicBezTo>
                    <a:cubicBezTo>
                      <a:pt x="880761" y="615357"/>
                      <a:pt x="898834" y="633430"/>
                      <a:pt x="921129" y="633430"/>
                    </a:cubicBezTo>
                    <a:cubicBezTo>
                      <a:pt x="943424" y="633430"/>
                      <a:pt x="961497" y="615357"/>
                      <a:pt x="961497" y="593062"/>
                    </a:cubicBezTo>
                    <a:cubicBezTo>
                      <a:pt x="961497" y="570767"/>
                      <a:pt x="943424" y="552694"/>
                      <a:pt x="921129" y="552694"/>
                    </a:cubicBezTo>
                    <a:close/>
                    <a:moveTo>
                      <a:pt x="836693" y="552694"/>
                    </a:moveTo>
                    <a:cubicBezTo>
                      <a:pt x="814398" y="552694"/>
                      <a:pt x="796325" y="570767"/>
                      <a:pt x="796325" y="593062"/>
                    </a:cubicBezTo>
                    <a:cubicBezTo>
                      <a:pt x="796325" y="615357"/>
                      <a:pt x="814398" y="633430"/>
                      <a:pt x="836693" y="633430"/>
                    </a:cubicBezTo>
                    <a:cubicBezTo>
                      <a:pt x="858988" y="633430"/>
                      <a:pt x="877061" y="615357"/>
                      <a:pt x="877061" y="593062"/>
                    </a:cubicBezTo>
                    <a:cubicBezTo>
                      <a:pt x="877061" y="570767"/>
                      <a:pt x="858988" y="552694"/>
                      <a:pt x="836693" y="552694"/>
                    </a:cubicBezTo>
                    <a:close/>
                    <a:moveTo>
                      <a:pt x="752256" y="552694"/>
                    </a:moveTo>
                    <a:cubicBezTo>
                      <a:pt x="729961" y="552694"/>
                      <a:pt x="711888" y="570767"/>
                      <a:pt x="711888" y="593062"/>
                    </a:cubicBezTo>
                    <a:cubicBezTo>
                      <a:pt x="711888" y="615357"/>
                      <a:pt x="729961" y="633430"/>
                      <a:pt x="752256" y="633430"/>
                    </a:cubicBezTo>
                    <a:cubicBezTo>
                      <a:pt x="774551" y="633430"/>
                      <a:pt x="792624" y="615357"/>
                      <a:pt x="792624" y="593062"/>
                    </a:cubicBezTo>
                    <a:cubicBezTo>
                      <a:pt x="792624" y="570767"/>
                      <a:pt x="774551" y="552694"/>
                      <a:pt x="752256" y="552694"/>
                    </a:cubicBezTo>
                    <a:close/>
                    <a:moveTo>
                      <a:pt x="667820" y="552694"/>
                    </a:moveTo>
                    <a:cubicBezTo>
                      <a:pt x="645525" y="552694"/>
                      <a:pt x="627452" y="570767"/>
                      <a:pt x="627452" y="593062"/>
                    </a:cubicBezTo>
                    <a:cubicBezTo>
                      <a:pt x="627452" y="615357"/>
                      <a:pt x="645525" y="633430"/>
                      <a:pt x="667820" y="633430"/>
                    </a:cubicBezTo>
                    <a:cubicBezTo>
                      <a:pt x="690115" y="633430"/>
                      <a:pt x="708188" y="615357"/>
                      <a:pt x="708188" y="593062"/>
                    </a:cubicBezTo>
                    <a:cubicBezTo>
                      <a:pt x="708188" y="570767"/>
                      <a:pt x="690115" y="552694"/>
                      <a:pt x="667820" y="552694"/>
                    </a:cubicBezTo>
                    <a:close/>
                    <a:moveTo>
                      <a:pt x="583384" y="552694"/>
                    </a:moveTo>
                    <a:cubicBezTo>
                      <a:pt x="561089" y="552694"/>
                      <a:pt x="543016" y="570767"/>
                      <a:pt x="543016" y="593062"/>
                    </a:cubicBezTo>
                    <a:cubicBezTo>
                      <a:pt x="543016" y="615357"/>
                      <a:pt x="561089" y="633430"/>
                      <a:pt x="583384" y="633430"/>
                    </a:cubicBezTo>
                    <a:cubicBezTo>
                      <a:pt x="605679" y="633430"/>
                      <a:pt x="623752" y="615357"/>
                      <a:pt x="623752" y="593062"/>
                    </a:cubicBezTo>
                    <a:cubicBezTo>
                      <a:pt x="623752" y="570767"/>
                      <a:pt x="605679" y="552694"/>
                      <a:pt x="583384" y="552694"/>
                    </a:cubicBezTo>
                    <a:close/>
                    <a:moveTo>
                      <a:pt x="498947" y="552694"/>
                    </a:moveTo>
                    <a:cubicBezTo>
                      <a:pt x="476652" y="552694"/>
                      <a:pt x="458579" y="570767"/>
                      <a:pt x="458579" y="593062"/>
                    </a:cubicBezTo>
                    <a:cubicBezTo>
                      <a:pt x="458579" y="615357"/>
                      <a:pt x="476652" y="633430"/>
                      <a:pt x="498947" y="633430"/>
                    </a:cubicBezTo>
                    <a:cubicBezTo>
                      <a:pt x="521242" y="633430"/>
                      <a:pt x="539315" y="615357"/>
                      <a:pt x="539315" y="593062"/>
                    </a:cubicBezTo>
                    <a:cubicBezTo>
                      <a:pt x="539315" y="570767"/>
                      <a:pt x="521242" y="552694"/>
                      <a:pt x="498947" y="552694"/>
                    </a:cubicBezTo>
                    <a:close/>
                    <a:moveTo>
                      <a:pt x="414511" y="552694"/>
                    </a:moveTo>
                    <a:cubicBezTo>
                      <a:pt x="392216" y="552694"/>
                      <a:pt x="374143" y="570767"/>
                      <a:pt x="374143" y="593062"/>
                    </a:cubicBezTo>
                    <a:cubicBezTo>
                      <a:pt x="374143" y="615357"/>
                      <a:pt x="392216" y="633430"/>
                      <a:pt x="414511" y="633430"/>
                    </a:cubicBezTo>
                    <a:cubicBezTo>
                      <a:pt x="436806" y="633430"/>
                      <a:pt x="454879" y="615357"/>
                      <a:pt x="454879" y="593062"/>
                    </a:cubicBezTo>
                    <a:cubicBezTo>
                      <a:pt x="454879" y="570767"/>
                      <a:pt x="436806" y="552694"/>
                      <a:pt x="414511" y="552694"/>
                    </a:cubicBezTo>
                    <a:close/>
                    <a:moveTo>
                      <a:pt x="330075" y="552694"/>
                    </a:moveTo>
                    <a:cubicBezTo>
                      <a:pt x="307780" y="552694"/>
                      <a:pt x="289707" y="570767"/>
                      <a:pt x="289707" y="593062"/>
                    </a:cubicBezTo>
                    <a:cubicBezTo>
                      <a:pt x="289707" y="615357"/>
                      <a:pt x="307780" y="633430"/>
                      <a:pt x="330075" y="633430"/>
                    </a:cubicBezTo>
                    <a:cubicBezTo>
                      <a:pt x="352370" y="633430"/>
                      <a:pt x="370443" y="615357"/>
                      <a:pt x="370443" y="593062"/>
                    </a:cubicBezTo>
                    <a:cubicBezTo>
                      <a:pt x="370443" y="570767"/>
                      <a:pt x="352370" y="552694"/>
                      <a:pt x="330075" y="552694"/>
                    </a:cubicBezTo>
                    <a:close/>
                    <a:moveTo>
                      <a:pt x="245639" y="552694"/>
                    </a:moveTo>
                    <a:cubicBezTo>
                      <a:pt x="223344" y="552694"/>
                      <a:pt x="205271" y="570767"/>
                      <a:pt x="205271" y="593062"/>
                    </a:cubicBezTo>
                    <a:cubicBezTo>
                      <a:pt x="205271" y="615357"/>
                      <a:pt x="223344" y="633430"/>
                      <a:pt x="245639" y="633430"/>
                    </a:cubicBezTo>
                    <a:cubicBezTo>
                      <a:pt x="267934" y="633430"/>
                      <a:pt x="286007" y="615357"/>
                      <a:pt x="286007" y="593062"/>
                    </a:cubicBezTo>
                    <a:cubicBezTo>
                      <a:pt x="286007" y="570767"/>
                      <a:pt x="267934" y="552694"/>
                      <a:pt x="245639" y="552694"/>
                    </a:cubicBezTo>
                    <a:close/>
                    <a:moveTo>
                      <a:pt x="161202" y="552694"/>
                    </a:moveTo>
                    <a:cubicBezTo>
                      <a:pt x="138907" y="552694"/>
                      <a:pt x="120834" y="570767"/>
                      <a:pt x="120834" y="593062"/>
                    </a:cubicBezTo>
                    <a:cubicBezTo>
                      <a:pt x="120834" y="615357"/>
                      <a:pt x="138907" y="633430"/>
                      <a:pt x="161202" y="633430"/>
                    </a:cubicBezTo>
                    <a:cubicBezTo>
                      <a:pt x="183497" y="633430"/>
                      <a:pt x="201570" y="615357"/>
                      <a:pt x="201570" y="593062"/>
                    </a:cubicBezTo>
                    <a:cubicBezTo>
                      <a:pt x="201570" y="570767"/>
                      <a:pt x="183497" y="552694"/>
                      <a:pt x="161202" y="552694"/>
                    </a:cubicBezTo>
                    <a:close/>
                    <a:moveTo>
                      <a:pt x="76766" y="552694"/>
                    </a:moveTo>
                    <a:cubicBezTo>
                      <a:pt x="54471" y="552694"/>
                      <a:pt x="36398" y="570767"/>
                      <a:pt x="36398" y="593062"/>
                    </a:cubicBezTo>
                    <a:cubicBezTo>
                      <a:pt x="36398" y="615357"/>
                      <a:pt x="54471" y="633430"/>
                      <a:pt x="76766" y="633430"/>
                    </a:cubicBezTo>
                    <a:cubicBezTo>
                      <a:pt x="99061" y="633430"/>
                      <a:pt x="117134" y="615357"/>
                      <a:pt x="117134" y="593062"/>
                    </a:cubicBezTo>
                    <a:cubicBezTo>
                      <a:pt x="117134" y="570767"/>
                      <a:pt x="99061" y="552694"/>
                      <a:pt x="76766" y="552694"/>
                    </a:cubicBezTo>
                    <a:close/>
                    <a:moveTo>
                      <a:pt x="1343312" y="466644"/>
                    </a:moveTo>
                    <a:cubicBezTo>
                      <a:pt x="1321017" y="466644"/>
                      <a:pt x="1302944" y="484717"/>
                      <a:pt x="1302944" y="507012"/>
                    </a:cubicBezTo>
                    <a:cubicBezTo>
                      <a:pt x="1302944" y="529307"/>
                      <a:pt x="1321017" y="547380"/>
                      <a:pt x="1343312" y="547380"/>
                    </a:cubicBezTo>
                    <a:cubicBezTo>
                      <a:pt x="1365607" y="547380"/>
                      <a:pt x="1383680" y="529307"/>
                      <a:pt x="1383680" y="507012"/>
                    </a:cubicBezTo>
                    <a:cubicBezTo>
                      <a:pt x="1383680" y="484717"/>
                      <a:pt x="1365607" y="466644"/>
                      <a:pt x="1343312" y="466644"/>
                    </a:cubicBezTo>
                    <a:close/>
                    <a:moveTo>
                      <a:pt x="1258874" y="466644"/>
                    </a:moveTo>
                    <a:cubicBezTo>
                      <a:pt x="1236579" y="466644"/>
                      <a:pt x="1218506" y="484717"/>
                      <a:pt x="1218506" y="507012"/>
                    </a:cubicBezTo>
                    <a:cubicBezTo>
                      <a:pt x="1218506" y="529307"/>
                      <a:pt x="1236579" y="547380"/>
                      <a:pt x="1258874" y="547380"/>
                    </a:cubicBezTo>
                    <a:cubicBezTo>
                      <a:pt x="1281169" y="547380"/>
                      <a:pt x="1299242" y="529307"/>
                      <a:pt x="1299242" y="507012"/>
                    </a:cubicBezTo>
                    <a:cubicBezTo>
                      <a:pt x="1299242" y="484717"/>
                      <a:pt x="1281169" y="466644"/>
                      <a:pt x="1258874" y="466644"/>
                    </a:cubicBezTo>
                    <a:close/>
                    <a:moveTo>
                      <a:pt x="1174438" y="466644"/>
                    </a:moveTo>
                    <a:cubicBezTo>
                      <a:pt x="1152143" y="466644"/>
                      <a:pt x="1134070" y="484717"/>
                      <a:pt x="1134070" y="507012"/>
                    </a:cubicBezTo>
                    <a:cubicBezTo>
                      <a:pt x="1134070" y="529307"/>
                      <a:pt x="1152143" y="547380"/>
                      <a:pt x="1174438" y="547380"/>
                    </a:cubicBezTo>
                    <a:cubicBezTo>
                      <a:pt x="1196733" y="547380"/>
                      <a:pt x="1214806" y="529307"/>
                      <a:pt x="1214806" y="507012"/>
                    </a:cubicBezTo>
                    <a:cubicBezTo>
                      <a:pt x="1214806" y="484717"/>
                      <a:pt x="1196733" y="466644"/>
                      <a:pt x="1174438" y="466644"/>
                    </a:cubicBezTo>
                    <a:close/>
                    <a:moveTo>
                      <a:pt x="1090002" y="466644"/>
                    </a:moveTo>
                    <a:cubicBezTo>
                      <a:pt x="1067707" y="466644"/>
                      <a:pt x="1049634" y="484717"/>
                      <a:pt x="1049634" y="507012"/>
                    </a:cubicBezTo>
                    <a:cubicBezTo>
                      <a:pt x="1049634" y="529307"/>
                      <a:pt x="1067707" y="547380"/>
                      <a:pt x="1090002" y="547380"/>
                    </a:cubicBezTo>
                    <a:cubicBezTo>
                      <a:pt x="1112297" y="547380"/>
                      <a:pt x="1130370" y="529307"/>
                      <a:pt x="1130370" y="507012"/>
                    </a:cubicBezTo>
                    <a:cubicBezTo>
                      <a:pt x="1130370" y="484717"/>
                      <a:pt x="1112297" y="466644"/>
                      <a:pt x="1090002" y="466644"/>
                    </a:cubicBezTo>
                    <a:close/>
                    <a:moveTo>
                      <a:pt x="1005565" y="466644"/>
                    </a:moveTo>
                    <a:cubicBezTo>
                      <a:pt x="983270" y="466644"/>
                      <a:pt x="965197" y="484717"/>
                      <a:pt x="965197" y="507012"/>
                    </a:cubicBezTo>
                    <a:cubicBezTo>
                      <a:pt x="965197" y="529307"/>
                      <a:pt x="983270" y="547380"/>
                      <a:pt x="1005565" y="547380"/>
                    </a:cubicBezTo>
                    <a:cubicBezTo>
                      <a:pt x="1027860" y="547380"/>
                      <a:pt x="1045933" y="529307"/>
                      <a:pt x="1045933" y="507012"/>
                    </a:cubicBezTo>
                    <a:cubicBezTo>
                      <a:pt x="1045933" y="484717"/>
                      <a:pt x="1027860" y="466644"/>
                      <a:pt x="1005565" y="466644"/>
                    </a:cubicBezTo>
                    <a:close/>
                    <a:moveTo>
                      <a:pt x="921129" y="466644"/>
                    </a:moveTo>
                    <a:cubicBezTo>
                      <a:pt x="898834" y="466644"/>
                      <a:pt x="880761" y="484717"/>
                      <a:pt x="880761" y="507012"/>
                    </a:cubicBezTo>
                    <a:cubicBezTo>
                      <a:pt x="880761" y="529307"/>
                      <a:pt x="898834" y="547380"/>
                      <a:pt x="921129" y="547380"/>
                    </a:cubicBezTo>
                    <a:cubicBezTo>
                      <a:pt x="943424" y="547380"/>
                      <a:pt x="961497" y="529307"/>
                      <a:pt x="961497" y="507012"/>
                    </a:cubicBezTo>
                    <a:cubicBezTo>
                      <a:pt x="961497" y="484717"/>
                      <a:pt x="943424" y="466644"/>
                      <a:pt x="921129" y="466644"/>
                    </a:cubicBezTo>
                    <a:close/>
                    <a:moveTo>
                      <a:pt x="836693" y="466644"/>
                    </a:moveTo>
                    <a:cubicBezTo>
                      <a:pt x="814398" y="466644"/>
                      <a:pt x="796325" y="484717"/>
                      <a:pt x="796325" y="507012"/>
                    </a:cubicBezTo>
                    <a:cubicBezTo>
                      <a:pt x="796325" y="529307"/>
                      <a:pt x="814398" y="547380"/>
                      <a:pt x="836693" y="547380"/>
                    </a:cubicBezTo>
                    <a:cubicBezTo>
                      <a:pt x="858988" y="547380"/>
                      <a:pt x="877061" y="529307"/>
                      <a:pt x="877061" y="507012"/>
                    </a:cubicBezTo>
                    <a:cubicBezTo>
                      <a:pt x="877061" y="484717"/>
                      <a:pt x="858988" y="466644"/>
                      <a:pt x="836693" y="466644"/>
                    </a:cubicBezTo>
                    <a:close/>
                    <a:moveTo>
                      <a:pt x="752256" y="466644"/>
                    </a:moveTo>
                    <a:cubicBezTo>
                      <a:pt x="729961" y="466644"/>
                      <a:pt x="711888" y="484717"/>
                      <a:pt x="711888" y="507012"/>
                    </a:cubicBezTo>
                    <a:cubicBezTo>
                      <a:pt x="711888" y="529307"/>
                      <a:pt x="729961" y="547380"/>
                      <a:pt x="752256" y="547380"/>
                    </a:cubicBezTo>
                    <a:cubicBezTo>
                      <a:pt x="774551" y="547380"/>
                      <a:pt x="792624" y="529307"/>
                      <a:pt x="792624" y="507012"/>
                    </a:cubicBezTo>
                    <a:cubicBezTo>
                      <a:pt x="792624" y="484717"/>
                      <a:pt x="774551" y="466644"/>
                      <a:pt x="752256" y="466644"/>
                    </a:cubicBezTo>
                    <a:close/>
                    <a:moveTo>
                      <a:pt x="667820" y="466644"/>
                    </a:moveTo>
                    <a:cubicBezTo>
                      <a:pt x="645525" y="466644"/>
                      <a:pt x="627452" y="484717"/>
                      <a:pt x="627452" y="507012"/>
                    </a:cubicBezTo>
                    <a:cubicBezTo>
                      <a:pt x="627452" y="529307"/>
                      <a:pt x="645525" y="547380"/>
                      <a:pt x="667820" y="547380"/>
                    </a:cubicBezTo>
                    <a:cubicBezTo>
                      <a:pt x="690115" y="547380"/>
                      <a:pt x="708188" y="529307"/>
                      <a:pt x="708188" y="507012"/>
                    </a:cubicBezTo>
                    <a:cubicBezTo>
                      <a:pt x="708188" y="484717"/>
                      <a:pt x="690115" y="466644"/>
                      <a:pt x="667820" y="466644"/>
                    </a:cubicBezTo>
                    <a:close/>
                    <a:moveTo>
                      <a:pt x="583384" y="466644"/>
                    </a:moveTo>
                    <a:cubicBezTo>
                      <a:pt x="561089" y="466644"/>
                      <a:pt x="543016" y="484717"/>
                      <a:pt x="543016" y="507012"/>
                    </a:cubicBezTo>
                    <a:cubicBezTo>
                      <a:pt x="543016" y="529307"/>
                      <a:pt x="561089" y="547380"/>
                      <a:pt x="583384" y="547380"/>
                    </a:cubicBezTo>
                    <a:cubicBezTo>
                      <a:pt x="605679" y="547380"/>
                      <a:pt x="623752" y="529307"/>
                      <a:pt x="623752" y="507012"/>
                    </a:cubicBezTo>
                    <a:cubicBezTo>
                      <a:pt x="623752" y="484717"/>
                      <a:pt x="605679" y="466644"/>
                      <a:pt x="583384" y="466644"/>
                    </a:cubicBezTo>
                    <a:close/>
                    <a:moveTo>
                      <a:pt x="498947" y="466644"/>
                    </a:moveTo>
                    <a:cubicBezTo>
                      <a:pt x="476652" y="466644"/>
                      <a:pt x="458579" y="484717"/>
                      <a:pt x="458579" y="507012"/>
                    </a:cubicBezTo>
                    <a:cubicBezTo>
                      <a:pt x="458579" y="529307"/>
                      <a:pt x="476652" y="547380"/>
                      <a:pt x="498947" y="547380"/>
                    </a:cubicBezTo>
                    <a:cubicBezTo>
                      <a:pt x="521242" y="547380"/>
                      <a:pt x="539315" y="529307"/>
                      <a:pt x="539315" y="507012"/>
                    </a:cubicBezTo>
                    <a:cubicBezTo>
                      <a:pt x="539315" y="484717"/>
                      <a:pt x="521242" y="466644"/>
                      <a:pt x="498947" y="466644"/>
                    </a:cubicBezTo>
                    <a:close/>
                    <a:moveTo>
                      <a:pt x="414511" y="466644"/>
                    </a:moveTo>
                    <a:cubicBezTo>
                      <a:pt x="392216" y="466644"/>
                      <a:pt x="374143" y="484717"/>
                      <a:pt x="374143" y="507012"/>
                    </a:cubicBezTo>
                    <a:cubicBezTo>
                      <a:pt x="374143" y="529307"/>
                      <a:pt x="392216" y="547380"/>
                      <a:pt x="414511" y="547380"/>
                    </a:cubicBezTo>
                    <a:cubicBezTo>
                      <a:pt x="436806" y="547380"/>
                      <a:pt x="454879" y="529307"/>
                      <a:pt x="454879" y="507012"/>
                    </a:cubicBezTo>
                    <a:cubicBezTo>
                      <a:pt x="454879" y="484717"/>
                      <a:pt x="436806" y="466644"/>
                      <a:pt x="414511" y="466644"/>
                    </a:cubicBezTo>
                    <a:close/>
                    <a:moveTo>
                      <a:pt x="330075" y="466644"/>
                    </a:moveTo>
                    <a:cubicBezTo>
                      <a:pt x="307780" y="466644"/>
                      <a:pt x="289707" y="484717"/>
                      <a:pt x="289707" y="507012"/>
                    </a:cubicBezTo>
                    <a:cubicBezTo>
                      <a:pt x="289707" y="529307"/>
                      <a:pt x="307780" y="547380"/>
                      <a:pt x="330075" y="547380"/>
                    </a:cubicBezTo>
                    <a:cubicBezTo>
                      <a:pt x="352370" y="547380"/>
                      <a:pt x="370443" y="529307"/>
                      <a:pt x="370443" y="507012"/>
                    </a:cubicBezTo>
                    <a:cubicBezTo>
                      <a:pt x="370443" y="484717"/>
                      <a:pt x="352370" y="466644"/>
                      <a:pt x="330075" y="466644"/>
                    </a:cubicBezTo>
                    <a:close/>
                    <a:moveTo>
                      <a:pt x="245639" y="466644"/>
                    </a:moveTo>
                    <a:cubicBezTo>
                      <a:pt x="223344" y="466644"/>
                      <a:pt x="205271" y="484717"/>
                      <a:pt x="205271" y="507012"/>
                    </a:cubicBezTo>
                    <a:cubicBezTo>
                      <a:pt x="205271" y="529307"/>
                      <a:pt x="223344" y="547380"/>
                      <a:pt x="245639" y="547380"/>
                    </a:cubicBezTo>
                    <a:cubicBezTo>
                      <a:pt x="267934" y="547380"/>
                      <a:pt x="286007" y="529307"/>
                      <a:pt x="286007" y="507012"/>
                    </a:cubicBezTo>
                    <a:cubicBezTo>
                      <a:pt x="286007" y="484717"/>
                      <a:pt x="267934" y="466644"/>
                      <a:pt x="245639" y="466644"/>
                    </a:cubicBezTo>
                    <a:close/>
                    <a:moveTo>
                      <a:pt x="161202" y="466644"/>
                    </a:moveTo>
                    <a:cubicBezTo>
                      <a:pt x="138907" y="466644"/>
                      <a:pt x="120834" y="484717"/>
                      <a:pt x="120834" y="507012"/>
                    </a:cubicBezTo>
                    <a:cubicBezTo>
                      <a:pt x="120834" y="529307"/>
                      <a:pt x="138907" y="547380"/>
                      <a:pt x="161202" y="547380"/>
                    </a:cubicBezTo>
                    <a:cubicBezTo>
                      <a:pt x="183497" y="547380"/>
                      <a:pt x="201570" y="529307"/>
                      <a:pt x="201570" y="507012"/>
                    </a:cubicBezTo>
                    <a:cubicBezTo>
                      <a:pt x="201570" y="484717"/>
                      <a:pt x="183497" y="466644"/>
                      <a:pt x="161202" y="466644"/>
                    </a:cubicBezTo>
                    <a:close/>
                    <a:moveTo>
                      <a:pt x="76766" y="466644"/>
                    </a:moveTo>
                    <a:cubicBezTo>
                      <a:pt x="54471" y="466644"/>
                      <a:pt x="36398" y="484717"/>
                      <a:pt x="36398" y="507012"/>
                    </a:cubicBezTo>
                    <a:cubicBezTo>
                      <a:pt x="36398" y="529307"/>
                      <a:pt x="54471" y="547380"/>
                      <a:pt x="76766" y="547380"/>
                    </a:cubicBezTo>
                    <a:cubicBezTo>
                      <a:pt x="99061" y="547380"/>
                      <a:pt x="117134" y="529307"/>
                      <a:pt x="117134" y="507012"/>
                    </a:cubicBezTo>
                    <a:cubicBezTo>
                      <a:pt x="117134" y="484717"/>
                      <a:pt x="99061" y="466644"/>
                      <a:pt x="76766" y="466644"/>
                    </a:cubicBezTo>
                    <a:close/>
                    <a:moveTo>
                      <a:pt x="1343312" y="380595"/>
                    </a:moveTo>
                    <a:cubicBezTo>
                      <a:pt x="1321017" y="380595"/>
                      <a:pt x="1302944" y="398668"/>
                      <a:pt x="1302944" y="420963"/>
                    </a:cubicBezTo>
                    <a:cubicBezTo>
                      <a:pt x="1302944" y="443258"/>
                      <a:pt x="1321017" y="461331"/>
                      <a:pt x="1343312" y="461331"/>
                    </a:cubicBezTo>
                    <a:cubicBezTo>
                      <a:pt x="1365607" y="461331"/>
                      <a:pt x="1383680" y="443258"/>
                      <a:pt x="1383680" y="420963"/>
                    </a:cubicBezTo>
                    <a:cubicBezTo>
                      <a:pt x="1383680" y="398668"/>
                      <a:pt x="1365607" y="380595"/>
                      <a:pt x="1343312" y="380595"/>
                    </a:cubicBezTo>
                    <a:close/>
                    <a:moveTo>
                      <a:pt x="1258874" y="380595"/>
                    </a:moveTo>
                    <a:cubicBezTo>
                      <a:pt x="1236579" y="380595"/>
                      <a:pt x="1218506" y="398668"/>
                      <a:pt x="1218506" y="420963"/>
                    </a:cubicBezTo>
                    <a:cubicBezTo>
                      <a:pt x="1218506" y="443258"/>
                      <a:pt x="1236579" y="461331"/>
                      <a:pt x="1258874" y="461331"/>
                    </a:cubicBezTo>
                    <a:cubicBezTo>
                      <a:pt x="1281169" y="461331"/>
                      <a:pt x="1299242" y="443258"/>
                      <a:pt x="1299242" y="420963"/>
                    </a:cubicBezTo>
                    <a:cubicBezTo>
                      <a:pt x="1299242" y="398668"/>
                      <a:pt x="1281169" y="380595"/>
                      <a:pt x="1258874" y="380595"/>
                    </a:cubicBezTo>
                    <a:close/>
                    <a:moveTo>
                      <a:pt x="1174438" y="380595"/>
                    </a:moveTo>
                    <a:cubicBezTo>
                      <a:pt x="1152143" y="380595"/>
                      <a:pt x="1134070" y="398668"/>
                      <a:pt x="1134070" y="420963"/>
                    </a:cubicBezTo>
                    <a:cubicBezTo>
                      <a:pt x="1134070" y="443258"/>
                      <a:pt x="1152143" y="461331"/>
                      <a:pt x="1174438" y="461331"/>
                    </a:cubicBezTo>
                    <a:cubicBezTo>
                      <a:pt x="1196733" y="461331"/>
                      <a:pt x="1214806" y="443258"/>
                      <a:pt x="1214806" y="420963"/>
                    </a:cubicBezTo>
                    <a:cubicBezTo>
                      <a:pt x="1214806" y="398668"/>
                      <a:pt x="1196733" y="380595"/>
                      <a:pt x="1174438" y="380595"/>
                    </a:cubicBezTo>
                    <a:close/>
                    <a:moveTo>
                      <a:pt x="1090002" y="380595"/>
                    </a:moveTo>
                    <a:cubicBezTo>
                      <a:pt x="1067707" y="380595"/>
                      <a:pt x="1049634" y="398668"/>
                      <a:pt x="1049634" y="420963"/>
                    </a:cubicBezTo>
                    <a:cubicBezTo>
                      <a:pt x="1049634" y="443258"/>
                      <a:pt x="1067707" y="461331"/>
                      <a:pt x="1090002" y="461331"/>
                    </a:cubicBezTo>
                    <a:cubicBezTo>
                      <a:pt x="1112297" y="461331"/>
                      <a:pt x="1130370" y="443258"/>
                      <a:pt x="1130370" y="420963"/>
                    </a:cubicBezTo>
                    <a:cubicBezTo>
                      <a:pt x="1130370" y="398668"/>
                      <a:pt x="1112297" y="380595"/>
                      <a:pt x="1090002" y="380595"/>
                    </a:cubicBezTo>
                    <a:close/>
                    <a:moveTo>
                      <a:pt x="1005565" y="380595"/>
                    </a:moveTo>
                    <a:cubicBezTo>
                      <a:pt x="983270" y="380595"/>
                      <a:pt x="965197" y="398668"/>
                      <a:pt x="965197" y="420963"/>
                    </a:cubicBezTo>
                    <a:cubicBezTo>
                      <a:pt x="965197" y="443258"/>
                      <a:pt x="983270" y="461331"/>
                      <a:pt x="1005565" y="461331"/>
                    </a:cubicBezTo>
                    <a:cubicBezTo>
                      <a:pt x="1027860" y="461331"/>
                      <a:pt x="1045933" y="443258"/>
                      <a:pt x="1045933" y="420963"/>
                    </a:cubicBezTo>
                    <a:cubicBezTo>
                      <a:pt x="1045933" y="398668"/>
                      <a:pt x="1027860" y="380595"/>
                      <a:pt x="1005565" y="380595"/>
                    </a:cubicBezTo>
                    <a:close/>
                    <a:moveTo>
                      <a:pt x="921129" y="380595"/>
                    </a:moveTo>
                    <a:cubicBezTo>
                      <a:pt x="898834" y="380595"/>
                      <a:pt x="880761" y="398668"/>
                      <a:pt x="880761" y="420963"/>
                    </a:cubicBezTo>
                    <a:cubicBezTo>
                      <a:pt x="880761" y="443258"/>
                      <a:pt x="898834" y="461331"/>
                      <a:pt x="921129" y="461331"/>
                    </a:cubicBezTo>
                    <a:cubicBezTo>
                      <a:pt x="943424" y="461331"/>
                      <a:pt x="961497" y="443258"/>
                      <a:pt x="961497" y="420963"/>
                    </a:cubicBezTo>
                    <a:cubicBezTo>
                      <a:pt x="961497" y="398668"/>
                      <a:pt x="943424" y="380595"/>
                      <a:pt x="921129" y="380595"/>
                    </a:cubicBezTo>
                    <a:close/>
                    <a:moveTo>
                      <a:pt x="836693" y="380595"/>
                    </a:moveTo>
                    <a:cubicBezTo>
                      <a:pt x="814398" y="380595"/>
                      <a:pt x="796325" y="398668"/>
                      <a:pt x="796325" y="420963"/>
                    </a:cubicBezTo>
                    <a:cubicBezTo>
                      <a:pt x="796325" y="443258"/>
                      <a:pt x="814398" y="461331"/>
                      <a:pt x="836693" y="461331"/>
                    </a:cubicBezTo>
                    <a:cubicBezTo>
                      <a:pt x="858988" y="461331"/>
                      <a:pt x="877061" y="443258"/>
                      <a:pt x="877061" y="420963"/>
                    </a:cubicBezTo>
                    <a:cubicBezTo>
                      <a:pt x="877061" y="398668"/>
                      <a:pt x="858988" y="380595"/>
                      <a:pt x="836693" y="380595"/>
                    </a:cubicBezTo>
                    <a:close/>
                    <a:moveTo>
                      <a:pt x="752256" y="380595"/>
                    </a:moveTo>
                    <a:cubicBezTo>
                      <a:pt x="729961" y="380595"/>
                      <a:pt x="711888" y="398668"/>
                      <a:pt x="711888" y="420963"/>
                    </a:cubicBezTo>
                    <a:cubicBezTo>
                      <a:pt x="711888" y="443258"/>
                      <a:pt x="729961" y="461331"/>
                      <a:pt x="752256" y="461331"/>
                    </a:cubicBezTo>
                    <a:cubicBezTo>
                      <a:pt x="774551" y="461331"/>
                      <a:pt x="792624" y="443258"/>
                      <a:pt x="792624" y="420963"/>
                    </a:cubicBezTo>
                    <a:cubicBezTo>
                      <a:pt x="792624" y="398668"/>
                      <a:pt x="774551" y="380595"/>
                      <a:pt x="752256" y="380595"/>
                    </a:cubicBezTo>
                    <a:close/>
                    <a:moveTo>
                      <a:pt x="667820" y="380595"/>
                    </a:moveTo>
                    <a:cubicBezTo>
                      <a:pt x="645525" y="380595"/>
                      <a:pt x="627452" y="398668"/>
                      <a:pt x="627452" y="420963"/>
                    </a:cubicBezTo>
                    <a:cubicBezTo>
                      <a:pt x="627452" y="443258"/>
                      <a:pt x="645525" y="461331"/>
                      <a:pt x="667820" y="461331"/>
                    </a:cubicBezTo>
                    <a:cubicBezTo>
                      <a:pt x="690115" y="461331"/>
                      <a:pt x="708188" y="443258"/>
                      <a:pt x="708188" y="420963"/>
                    </a:cubicBezTo>
                    <a:cubicBezTo>
                      <a:pt x="708188" y="398668"/>
                      <a:pt x="690115" y="380595"/>
                      <a:pt x="667820" y="380595"/>
                    </a:cubicBezTo>
                    <a:close/>
                    <a:moveTo>
                      <a:pt x="583384" y="380595"/>
                    </a:moveTo>
                    <a:cubicBezTo>
                      <a:pt x="561089" y="380595"/>
                      <a:pt x="543016" y="398668"/>
                      <a:pt x="543016" y="420963"/>
                    </a:cubicBezTo>
                    <a:cubicBezTo>
                      <a:pt x="543016" y="443258"/>
                      <a:pt x="561089" y="461331"/>
                      <a:pt x="583384" y="461331"/>
                    </a:cubicBezTo>
                    <a:cubicBezTo>
                      <a:pt x="605679" y="461331"/>
                      <a:pt x="623752" y="443258"/>
                      <a:pt x="623752" y="420963"/>
                    </a:cubicBezTo>
                    <a:cubicBezTo>
                      <a:pt x="623752" y="398668"/>
                      <a:pt x="605679" y="380595"/>
                      <a:pt x="583384" y="380595"/>
                    </a:cubicBezTo>
                    <a:close/>
                    <a:moveTo>
                      <a:pt x="498947" y="380595"/>
                    </a:moveTo>
                    <a:cubicBezTo>
                      <a:pt x="476652" y="380595"/>
                      <a:pt x="458579" y="398668"/>
                      <a:pt x="458579" y="420963"/>
                    </a:cubicBezTo>
                    <a:cubicBezTo>
                      <a:pt x="458579" y="443258"/>
                      <a:pt x="476652" y="461331"/>
                      <a:pt x="498947" y="461331"/>
                    </a:cubicBezTo>
                    <a:cubicBezTo>
                      <a:pt x="521242" y="461331"/>
                      <a:pt x="539315" y="443258"/>
                      <a:pt x="539315" y="420963"/>
                    </a:cubicBezTo>
                    <a:cubicBezTo>
                      <a:pt x="539315" y="398668"/>
                      <a:pt x="521242" y="380595"/>
                      <a:pt x="498947" y="380595"/>
                    </a:cubicBezTo>
                    <a:close/>
                    <a:moveTo>
                      <a:pt x="414511" y="380595"/>
                    </a:moveTo>
                    <a:cubicBezTo>
                      <a:pt x="392216" y="380595"/>
                      <a:pt x="374143" y="398668"/>
                      <a:pt x="374143" y="420963"/>
                    </a:cubicBezTo>
                    <a:cubicBezTo>
                      <a:pt x="374143" y="443258"/>
                      <a:pt x="392216" y="461331"/>
                      <a:pt x="414511" y="461331"/>
                    </a:cubicBezTo>
                    <a:cubicBezTo>
                      <a:pt x="436806" y="461331"/>
                      <a:pt x="454879" y="443258"/>
                      <a:pt x="454879" y="420963"/>
                    </a:cubicBezTo>
                    <a:cubicBezTo>
                      <a:pt x="454879" y="398668"/>
                      <a:pt x="436806" y="380595"/>
                      <a:pt x="414511" y="380595"/>
                    </a:cubicBezTo>
                    <a:close/>
                    <a:moveTo>
                      <a:pt x="330075" y="380595"/>
                    </a:moveTo>
                    <a:cubicBezTo>
                      <a:pt x="307780" y="380595"/>
                      <a:pt x="289707" y="398668"/>
                      <a:pt x="289707" y="420963"/>
                    </a:cubicBezTo>
                    <a:cubicBezTo>
                      <a:pt x="289707" y="443258"/>
                      <a:pt x="307780" y="461331"/>
                      <a:pt x="330075" y="461331"/>
                    </a:cubicBezTo>
                    <a:cubicBezTo>
                      <a:pt x="352370" y="461331"/>
                      <a:pt x="370443" y="443258"/>
                      <a:pt x="370443" y="420963"/>
                    </a:cubicBezTo>
                    <a:cubicBezTo>
                      <a:pt x="370443" y="398668"/>
                      <a:pt x="352370" y="380595"/>
                      <a:pt x="330075" y="380595"/>
                    </a:cubicBezTo>
                    <a:close/>
                    <a:moveTo>
                      <a:pt x="245639" y="380595"/>
                    </a:moveTo>
                    <a:cubicBezTo>
                      <a:pt x="223344" y="380595"/>
                      <a:pt x="205271" y="398668"/>
                      <a:pt x="205271" y="420963"/>
                    </a:cubicBezTo>
                    <a:cubicBezTo>
                      <a:pt x="205271" y="443258"/>
                      <a:pt x="223344" y="461331"/>
                      <a:pt x="245639" y="461331"/>
                    </a:cubicBezTo>
                    <a:cubicBezTo>
                      <a:pt x="267934" y="461331"/>
                      <a:pt x="286007" y="443258"/>
                      <a:pt x="286007" y="420963"/>
                    </a:cubicBezTo>
                    <a:cubicBezTo>
                      <a:pt x="286007" y="398668"/>
                      <a:pt x="267934" y="380595"/>
                      <a:pt x="245639" y="380595"/>
                    </a:cubicBezTo>
                    <a:close/>
                    <a:moveTo>
                      <a:pt x="161202" y="380595"/>
                    </a:moveTo>
                    <a:cubicBezTo>
                      <a:pt x="138907" y="380595"/>
                      <a:pt x="120834" y="398668"/>
                      <a:pt x="120834" y="420963"/>
                    </a:cubicBezTo>
                    <a:cubicBezTo>
                      <a:pt x="120834" y="443258"/>
                      <a:pt x="138907" y="461331"/>
                      <a:pt x="161202" y="461331"/>
                    </a:cubicBezTo>
                    <a:cubicBezTo>
                      <a:pt x="183497" y="461331"/>
                      <a:pt x="201570" y="443258"/>
                      <a:pt x="201570" y="420963"/>
                    </a:cubicBezTo>
                    <a:cubicBezTo>
                      <a:pt x="201570" y="398668"/>
                      <a:pt x="183497" y="380595"/>
                      <a:pt x="161202" y="380595"/>
                    </a:cubicBezTo>
                    <a:close/>
                    <a:moveTo>
                      <a:pt x="76766" y="380595"/>
                    </a:moveTo>
                    <a:cubicBezTo>
                      <a:pt x="54471" y="380595"/>
                      <a:pt x="36398" y="398668"/>
                      <a:pt x="36398" y="420963"/>
                    </a:cubicBezTo>
                    <a:cubicBezTo>
                      <a:pt x="36398" y="443258"/>
                      <a:pt x="54471" y="461331"/>
                      <a:pt x="76766" y="461331"/>
                    </a:cubicBezTo>
                    <a:cubicBezTo>
                      <a:pt x="99061" y="461331"/>
                      <a:pt x="117134" y="443258"/>
                      <a:pt x="117134" y="420963"/>
                    </a:cubicBezTo>
                    <a:cubicBezTo>
                      <a:pt x="117134" y="398668"/>
                      <a:pt x="99061" y="380595"/>
                      <a:pt x="76766" y="380595"/>
                    </a:cubicBezTo>
                    <a:close/>
                    <a:moveTo>
                      <a:pt x="1343312" y="294546"/>
                    </a:moveTo>
                    <a:cubicBezTo>
                      <a:pt x="1321017" y="294546"/>
                      <a:pt x="1302944" y="312619"/>
                      <a:pt x="1302944" y="334914"/>
                    </a:cubicBezTo>
                    <a:cubicBezTo>
                      <a:pt x="1302944" y="357209"/>
                      <a:pt x="1321017" y="375282"/>
                      <a:pt x="1343312" y="375282"/>
                    </a:cubicBezTo>
                    <a:cubicBezTo>
                      <a:pt x="1365607" y="375282"/>
                      <a:pt x="1383680" y="357209"/>
                      <a:pt x="1383680" y="334914"/>
                    </a:cubicBezTo>
                    <a:cubicBezTo>
                      <a:pt x="1383680" y="312619"/>
                      <a:pt x="1365607" y="294546"/>
                      <a:pt x="1343312" y="294546"/>
                    </a:cubicBezTo>
                    <a:close/>
                    <a:moveTo>
                      <a:pt x="1258874" y="294546"/>
                    </a:moveTo>
                    <a:cubicBezTo>
                      <a:pt x="1236579" y="294546"/>
                      <a:pt x="1218506" y="312619"/>
                      <a:pt x="1218506" y="334914"/>
                    </a:cubicBezTo>
                    <a:cubicBezTo>
                      <a:pt x="1218506" y="357209"/>
                      <a:pt x="1236579" y="375282"/>
                      <a:pt x="1258874" y="375282"/>
                    </a:cubicBezTo>
                    <a:cubicBezTo>
                      <a:pt x="1281169" y="375282"/>
                      <a:pt x="1299242" y="357209"/>
                      <a:pt x="1299242" y="334914"/>
                    </a:cubicBezTo>
                    <a:cubicBezTo>
                      <a:pt x="1299242" y="312619"/>
                      <a:pt x="1281169" y="294546"/>
                      <a:pt x="1258874" y="294546"/>
                    </a:cubicBezTo>
                    <a:close/>
                    <a:moveTo>
                      <a:pt x="1174438" y="294546"/>
                    </a:moveTo>
                    <a:cubicBezTo>
                      <a:pt x="1152143" y="294546"/>
                      <a:pt x="1134070" y="312619"/>
                      <a:pt x="1134070" y="334914"/>
                    </a:cubicBezTo>
                    <a:cubicBezTo>
                      <a:pt x="1134070" y="357209"/>
                      <a:pt x="1152143" y="375282"/>
                      <a:pt x="1174438" y="375282"/>
                    </a:cubicBezTo>
                    <a:cubicBezTo>
                      <a:pt x="1196733" y="375282"/>
                      <a:pt x="1214806" y="357209"/>
                      <a:pt x="1214806" y="334914"/>
                    </a:cubicBezTo>
                    <a:cubicBezTo>
                      <a:pt x="1214806" y="312619"/>
                      <a:pt x="1196733" y="294546"/>
                      <a:pt x="1174438" y="294546"/>
                    </a:cubicBezTo>
                    <a:close/>
                    <a:moveTo>
                      <a:pt x="1090002" y="294546"/>
                    </a:moveTo>
                    <a:cubicBezTo>
                      <a:pt x="1067707" y="294546"/>
                      <a:pt x="1049634" y="312619"/>
                      <a:pt x="1049634" y="334914"/>
                    </a:cubicBezTo>
                    <a:cubicBezTo>
                      <a:pt x="1049634" y="357209"/>
                      <a:pt x="1067707" y="375282"/>
                      <a:pt x="1090002" y="375282"/>
                    </a:cubicBezTo>
                    <a:cubicBezTo>
                      <a:pt x="1112297" y="375282"/>
                      <a:pt x="1130370" y="357209"/>
                      <a:pt x="1130370" y="334914"/>
                    </a:cubicBezTo>
                    <a:cubicBezTo>
                      <a:pt x="1130370" y="312619"/>
                      <a:pt x="1112297" y="294546"/>
                      <a:pt x="1090002" y="294546"/>
                    </a:cubicBezTo>
                    <a:close/>
                    <a:moveTo>
                      <a:pt x="1005565" y="294546"/>
                    </a:moveTo>
                    <a:cubicBezTo>
                      <a:pt x="983270" y="294546"/>
                      <a:pt x="965197" y="312619"/>
                      <a:pt x="965197" y="334914"/>
                    </a:cubicBezTo>
                    <a:cubicBezTo>
                      <a:pt x="965197" y="357209"/>
                      <a:pt x="983270" y="375282"/>
                      <a:pt x="1005565" y="375282"/>
                    </a:cubicBezTo>
                    <a:cubicBezTo>
                      <a:pt x="1027860" y="375282"/>
                      <a:pt x="1045933" y="357209"/>
                      <a:pt x="1045933" y="334914"/>
                    </a:cubicBezTo>
                    <a:cubicBezTo>
                      <a:pt x="1045933" y="312619"/>
                      <a:pt x="1027860" y="294546"/>
                      <a:pt x="1005565" y="294546"/>
                    </a:cubicBezTo>
                    <a:close/>
                    <a:moveTo>
                      <a:pt x="921129" y="294546"/>
                    </a:moveTo>
                    <a:cubicBezTo>
                      <a:pt x="898834" y="294546"/>
                      <a:pt x="880761" y="312619"/>
                      <a:pt x="880761" y="334914"/>
                    </a:cubicBezTo>
                    <a:cubicBezTo>
                      <a:pt x="880761" y="357209"/>
                      <a:pt x="898834" y="375282"/>
                      <a:pt x="921129" y="375282"/>
                    </a:cubicBezTo>
                    <a:cubicBezTo>
                      <a:pt x="943424" y="375282"/>
                      <a:pt x="961497" y="357209"/>
                      <a:pt x="961497" y="334914"/>
                    </a:cubicBezTo>
                    <a:cubicBezTo>
                      <a:pt x="961497" y="312619"/>
                      <a:pt x="943424" y="294546"/>
                      <a:pt x="921129" y="294546"/>
                    </a:cubicBezTo>
                    <a:close/>
                    <a:moveTo>
                      <a:pt x="836693" y="294546"/>
                    </a:moveTo>
                    <a:cubicBezTo>
                      <a:pt x="814398" y="294546"/>
                      <a:pt x="796325" y="312619"/>
                      <a:pt x="796325" y="334914"/>
                    </a:cubicBezTo>
                    <a:cubicBezTo>
                      <a:pt x="796325" y="357209"/>
                      <a:pt x="814398" y="375282"/>
                      <a:pt x="836693" y="375282"/>
                    </a:cubicBezTo>
                    <a:cubicBezTo>
                      <a:pt x="858988" y="375282"/>
                      <a:pt x="877061" y="357209"/>
                      <a:pt x="877061" y="334914"/>
                    </a:cubicBezTo>
                    <a:cubicBezTo>
                      <a:pt x="877061" y="312619"/>
                      <a:pt x="858988" y="294546"/>
                      <a:pt x="836693" y="294546"/>
                    </a:cubicBezTo>
                    <a:close/>
                    <a:moveTo>
                      <a:pt x="752256" y="294546"/>
                    </a:moveTo>
                    <a:cubicBezTo>
                      <a:pt x="729961" y="294546"/>
                      <a:pt x="711888" y="312619"/>
                      <a:pt x="711888" y="334914"/>
                    </a:cubicBezTo>
                    <a:cubicBezTo>
                      <a:pt x="711888" y="357209"/>
                      <a:pt x="729961" y="375282"/>
                      <a:pt x="752256" y="375282"/>
                    </a:cubicBezTo>
                    <a:cubicBezTo>
                      <a:pt x="774551" y="375282"/>
                      <a:pt x="792624" y="357209"/>
                      <a:pt x="792624" y="334914"/>
                    </a:cubicBezTo>
                    <a:cubicBezTo>
                      <a:pt x="792624" y="312619"/>
                      <a:pt x="774551" y="294546"/>
                      <a:pt x="752256" y="294546"/>
                    </a:cubicBezTo>
                    <a:close/>
                    <a:moveTo>
                      <a:pt x="667820" y="294546"/>
                    </a:moveTo>
                    <a:cubicBezTo>
                      <a:pt x="645525" y="294546"/>
                      <a:pt x="627452" y="312619"/>
                      <a:pt x="627452" y="334914"/>
                    </a:cubicBezTo>
                    <a:cubicBezTo>
                      <a:pt x="627452" y="357209"/>
                      <a:pt x="645525" y="375282"/>
                      <a:pt x="667820" y="375282"/>
                    </a:cubicBezTo>
                    <a:cubicBezTo>
                      <a:pt x="690115" y="375282"/>
                      <a:pt x="708188" y="357209"/>
                      <a:pt x="708188" y="334914"/>
                    </a:cubicBezTo>
                    <a:cubicBezTo>
                      <a:pt x="708188" y="312619"/>
                      <a:pt x="690115" y="294546"/>
                      <a:pt x="667820" y="294546"/>
                    </a:cubicBezTo>
                    <a:close/>
                    <a:moveTo>
                      <a:pt x="583384" y="294546"/>
                    </a:moveTo>
                    <a:cubicBezTo>
                      <a:pt x="561089" y="294546"/>
                      <a:pt x="543016" y="312619"/>
                      <a:pt x="543016" y="334914"/>
                    </a:cubicBezTo>
                    <a:cubicBezTo>
                      <a:pt x="543016" y="357209"/>
                      <a:pt x="561089" y="375282"/>
                      <a:pt x="583384" y="375282"/>
                    </a:cubicBezTo>
                    <a:cubicBezTo>
                      <a:pt x="605679" y="375282"/>
                      <a:pt x="623752" y="357209"/>
                      <a:pt x="623752" y="334914"/>
                    </a:cubicBezTo>
                    <a:cubicBezTo>
                      <a:pt x="623752" y="312619"/>
                      <a:pt x="605679" y="294546"/>
                      <a:pt x="583384" y="294546"/>
                    </a:cubicBezTo>
                    <a:close/>
                    <a:moveTo>
                      <a:pt x="498947" y="294546"/>
                    </a:moveTo>
                    <a:cubicBezTo>
                      <a:pt x="476652" y="294546"/>
                      <a:pt x="458579" y="312619"/>
                      <a:pt x="458579" y="334914"/>
                    </a:cubicBezTo>
                    <a:cubicBezTo>
                      <a:pt x="458579" y="357209"/>
                      <a:pt x="476652" y="375282"/>
                      <a:pt x="498947" y="375282"/>
                    </a:cubicBezTo>
                    <a:cubicBezTo>
                      <a:pt x="521242" y="375282"/>
                      <a:pt x="539315" y="357209"/>
                      <a:pt x="539315" y="334914"/>
                    </a:cubicBezTo>
                    <a:cubicBezTo>
                      <a:pt x="539315" y="312619"/>
                      <a:pt x="521242" y="294546"/>
                      <a:pt x="498947" y="294546"/>
                    </a:cubicBezTo>
                    <a:close/>
                    <a:moveTo>
                      <a:pt x="414511" y="294546"/>
                    </a:moveTo>
                    <a:cubicBezTo>
                      <a:pt x="392216" y="294546"/>
                      <a:pt x="374143" y="312619"/>
                      <a:pt x="374143" y="334914"/>
                    </a:cubicBezTo>
                    <a:cubicBezTo>
                      <a:pt x="374143" y="357209"/>
                      <a:pt x="392216" y="375282"/>
                      <a:pt x="414511" y="375282"/>
                    </a:cubicBezTo>
                    <a:cubicBezTo>
                      <a:pt x="436806" y="375282"/>
                      <a:pt x="454879" y="357209"/>
                      <a:pt x="454879" y="334914"/>
                    </a:cubicBezTo>
                    <a:cubicBezTo>
                      <a:pt x="454879" y="312619"/>
                      <a:pt x="436806" y="294546"/>
                      <a:pt x="414511" y="294546"/>
                    </a:cubicBezTo>
                    <a:close/>
                    <a:moveTo>
                      <a:pt x="330075" y="294546"/>
                    </a:moveTo>
                    <a:cubicBezTo>
                      <a:pt x="307780" y="294546"/>
                      <a:pt x="289707" y="312619"/>
                      <a:pt x="289707" y="334914"/>
                    </a:cubicBezTo>
                    <a:cubicBezTo>
                      <a:pt x="289707" y="357209"/>
                      <a:pt x="307780" y="375282"/>
                      <a:pt x="330075" y="375282"/>
                    </a:cubicBezTo>
                    <a:cubicBezTo>
                      <a:pt x="352370" y="375282"/>
                      <a:pt x="370443" y="357209"/>
                      <a:pt x="370443" y="334914"/>
                    </a:cubicBezTo>
                    <a:cubicBezTo>
                      <a:pt x="370443" y="312619"/>
                      <a:pt x="352370" y="294546"/>
                      <a:pt x="330075" y="294546"/>
                    </a:cubicBezTo>
                    <a:close/>
                    <a:moveTo>
                      <a:pt x="245639" y="294546"/>
                    </a:moveTo>
                    <a:cubicBezTo>
                      <a:pt x="223344" y="294546"/>
                      <a:pt x="205271" y="312619"/>
                      <a:pt x="205271" y="334914"/>
                    </a:cubicBezTo>
                    <a:cubicBezTo>
                      <a:pt x="205271" y="357209"/>
                      <a:pt x="223344" y="375282"/>
                      <a:pt x="245639" y="375282"/>
                    </a:cubicBezTo>
                    <a:cubicBezTo>
                      <a:pt x="267934" y="375282"/>
                      <a:pt x="286007" y="357209"/>
                      <a:pt x="286007" y="334914"/>
                    </a:cubicBezTo>
                    <a:cubicBezTo>
                      <a:pt x="286007" y="312619"/>
                      <a:pt x="267934" y="294546"/>
                      <a:pt x="245639" y="294546"/>
                    </a:cubicBezTo>
                    <a:close/>
                    <a:moveTo>
                      <a:pt x="161202" y="294546"/>
                    </a:moveTo>
                    <a:cubicBezTo>
                      <a:pt x="138907" y="294546"/>
                      <a:pt x="120834" y="312619"/>
                      <a:pt x="120834" y="334914"/>
                    </a:cubicBezTo>
                    <a:cubicBezTo>
                      <a:pt x="120834" y="357209"/>
                      <a:pt x="138907" y="375282"/>
                      <a:pt x="161202" y="375282"/>
                    </a:cubicBezTo>
                    <a:cubicBezTo>
                      <a:pt x="183497" y="375282"/>
                      <a:pt x="201570" y="357209"/>
                      <a:pt x="201570" y="334914"/>
                    </a:cubicBezTo>
                    <a:cubicBezTo>
                      <a:pt x="201570" y="312619"/>
                      <a:pt x="183497" y="294546"/>
                      <a:pt x="161202" y="294546"/>
                    </a:cubicBezTo>
                    <a:close/>
                    <a:moveTo>
                      <a:pt x="76766" y="294546"/>
                    </a:moveTo>
                    <a:cubicBezTo>
                      <a:pt x="54471" y="294546"/>
                      <a:pt x="36398" y="312619"/>
                      <a:pt x="36398" y="334914"/>
                    </a:cubicBezTo>
                    <a:cubicBezTo>
                      <a:pt x="36398" y="357209"/>
                      <a:pt x="54471" y="375282"/>
                      <a:pt x="76766" y="375282"/>
                    </a:cubicBezTo>
                    <a:cubicBezTo>
                      <a:pt x="99061" y="375282"/>
                      <a:pt x="117134" y="357209"/>
                      <a:pt x="117134" y="334914"/>
                    </a:cubicBezTo>
                    <a:cubicBezTo>
                      <a:pt x="117134" y="312619"/>
                      <a:pt x="99061" y="294546"/>
                      <a:pt x="76766" y="294546"/>
                    </a:cubicBezTo>
                    <a:close/>
                    <a:moveTo>
                      <a:pt x="1343312" y="208497"/>
                    </a:moveTo>
                    <a:cubicBezTo>
                      <a:pt x="1321017" y="208497"/>
                      <a:pt x="1302944" y="226570"/>
                      <a:pt x="1302944" y="248865"/>
                    </a:cubicBezTo>
                    <a:cubicBezTo>
                      <a:pt x="1302944" y="271160"/>
                      <a:pt x="1321017" y="289233"/>
                      <a:pt x="1343312" y="289233"/>
                    </a:cubicBezTo>
                    <a:cubicBezTo>
                      <a:pt x="1365607" y="289233"/>
                      <a:pt x="1383680" y="271160"/>
                      <a:pt x="1383680" y="248865"/>
                    </a:cubicBezTo>
                    <a:cubicBezTo>
                      <a:pt x="1383680" y="226570"/>
                      <a:pt x="1365607" y="208497"/>
                      <a:pt x="1343312" y="208497"/>
                    </a:cubicBezTo>
                    <a:close/>
                    <a:moveTo>
                      <a:pt x="1258874" y="208497"/>
                    </a:moveTo>
                    <a:cubicBezTo>
                      <a:pt x="1236579" y="208497"/>
                      <a:pt x="1218506" y="226570"/>
                      <a:pt x="1218506" y="248865"/>
                    </a:cubicBezTo>
                    <a:cubicBezTo>
                      <a:pt x="1218506" y="271160"/>
                      <a:pt x="1236579" y="289233"/>
                      <a:pt x="1258874" y="289233"/>
                    </a:cubicBezTo>
                    <a:cubicBezTo>
                      <a:pt x="1281169" y="289233"/>
                      <a:pt x="1299242" y="271160"/>
                      <a:pt x="1299242" y="248865"/>
                    </a:cubicBezTo>
                    <a:cubicBezTo>
                      <a:pt x="1299242" y="226570"/>
                      <a:pt x="1281169" y="208497"/>
                      <a:pt x="1258874" y="208497"/>
                    </a:cubicBezTo>
                    <a:close/>
                    <a:moveTo>
                      <a:pt x="1174438" y="208497"/>
                    </a:moveTo>
                    <a:cubicBezTo>
                      <a:pt x="1152143" y="208497"/>
                      <a:pt x="1134070" y="226570"/>
                      <a:pt x="1134070" y="248865"/>
                    </a:cubicBezTo>
                    <a:cubicBezTo>
                      <a:pt x="1134070" y="271160"/>
                      <a:pt x="1152143" y="289233"/>
                      <a:pt x="1174438" y="289233"/>
                    </a:cubicBezTo>
                    <a:cubicBezTo>
                      <a:pt x="1196733" y="289233"/>
                      <a:pt x="1214806" y="271160"/>
                      <a:pt x="1214806" y="248865"/>
                    </a:cubicBezTo>
                    <a:cubicBezTo>
                      <a:pt x="1214806" y="226570"/>
                      <a:pt x="1196733" y="208497"/>
                      <a:pt x="1174438" y="208497"/>
                    </a:cubicBezTo>
                    <a:close/>
                    <a:moveTo>
                      <a:pt x="1090002" y="208497"/>
                    </a:moveTo>
                    <a:cubicBezTo>
                      <a:pt x="1067707" y="208497"/>
                      <a:pt x="1049634" y="226570"/>
                      <a:pt x="1049634" y="248865"/>
                    </a:cubicBezTo>
                    <a:cubicBezTo>
                      <a:pt x="1049634" y="271160"/>
                      <a:pt x="1067707" y="289233"/>
                      <a:pt x="1090002" y="289233"/>
                    </a:cubicBezTo>
                    <a:cubicBezTo>
                      <a:pt x="1112297" y="289233"/>
                      <a:pt x="1130370" y="271160"/>
                      <a:pt x="1130370" y="248865"/>
                    </a:cubicBezTo>
                    <a:cubicBezTo>
                      <a:pt x="1130370" y="226570"/>
                      <a:pt x="1112297" y="208497"/>
                      <a:pt x="1090002" y="208497"/>
                    </a:cubicBezTo>
                    <a:close/>
                    <a:moveTo>
                      <a:pt x="1005565" y="208497"/>
                    </a:moveTo>
                    <a:cubicBezTo>
                      <a:pt x="983270" y="208497"/>
                      <a:pt x="965197" y="226570"/>
                      <a:pt x="965197" y="248865"/>
                    </a:cubicBezTo>
                    <a:cubicBezTo>
                      <a:pt x="965197" y="271160"/>
                      <a:pt x="983270" y="289233"/>
                      <a:pt x="1005565" y="289233"/>
                    </a:cubicBezTo>
                    <a:cubicBezTo>
                      <a:pt x="1027860" y="289233"/>
                      <a:pt x="1045933" y="271160"/>
                      <a:pt x="1045933" y="248865"/>
                    </a:cubicBezTo>
                    <a:cubicBezTo>
                      <a:pt x="1045933" y="226570"/>
                      <a:pt x="1027860" y="208497"/>
                      <a:pt x="1005565" y="208497"/>
                    </a:cubicBezTo>
                    <a:close/>
                    <a:moveTo>
                      <a:pt x="921129" y="208497"/>
                    </a:moveTo>
                    <a:cubicBezTo>
                      <a:pt x="898834" y="208497"/>
                      <a:pt x="880761" y="226570"/>
                      <a:pt x="880761" y="248865"/>
                    </a:cubicBezTo>
                    <a:cubicBezTo>
                      <a:pt x="880761" y="271160"/>
                      <a:pt x="898834" y="289233"/>
                      <a:pt x="921129" y="289233"/>
                    </a:cubicBezTo>
                    <a:cubicBezTo>
                      <a:pt x="943424" y="289233"/>
                      <a:pt x="961497" y="271160"/>
                      <a:pt x="961497" y="248865"/>
                    </a:cubicBezTo>
                    <a:cubicBezTo>
                      <a:pt x="961497" y="226570"/>
                      <a:pt x="943424" y="208497"/>
                      <a:pt x="921129" y="208497"/>
                    </a:cubicBezTo>
                    <a:close/>
                    <a:moveTo>
                      <a:pt x="836693" y="208497"/>
                    </a:moveTo>
                    <a:cubicBezTo>
                      <a:pt x="814398" y="208497"/>
                      <a:pt x="796325" y="226570"/>
                      <a:pt x="796325" y="248865"/>
                    </a:cubicBezTo>
                    <a:cubicBezTo>
                      <a:pt x="796325" y="271160"/>
                      <a:pt x="814398" y="289233"/>
                      <a:pt x="836693" y="289233"/>
                    </a:cubicBezTo>
                    <a:cubicBezTo>
                      <a:pt x="858988" y="289233"/>
                      <a:pt x="877061" y="271160"/>
                      <a:pt x="877061" y="248865"/>
                    </a:cubicBezTo>
                    <a:cubicBezTo>
                      <a:pt x="877061" y="226570"/>
                      <a:pt x="858988" y="208497"/>
                      <a:pt x="836693" y="208497"/>
                    </a:cubicBezTo>
                    <a:close/>
                    <a:moveTo>
                      <a:pt x="752256" y="208497"/>
                    </a:moveTo>
                    <a:cubicBezTo>
                      <a:pt x="729961" y="208497"/>
                      <a:pt x="711888" y="226570"/>
                      <a:pt x="711888" y="248865"/>
                    </a:cubicBezTo>
                    <a:cubicBezTo>
                      <a:pt x="711888" y="271160"/>
                      <a:pt x="729961" y="289233"/>
                      <a:pt x="752256" y="289233"/>
                    </a:cubicBezTo>
                    <a:cubicBezTo>
                      <a:pt x="774551" y="289233"/>
                      <a:pt x="792624" y="271160"/>
                      <a:pt x="792624" y="248865"/>
                    </a:cubicBezTo>
                    <a:cubicBezTo>
                      <a:pt x="792624" y="226570"/>
                      <a:pt x="774551" y="208497"/>
                      <a:pt x="752256" y="208497"/>
                    </a:cubicBezTo>
                    <a:close/>
                    <a:moveTo>
                      <a:pt x="667820" y="208497"/>
                    </a:moveTo>
                    <a:cubicBezTo>
                      <a:pt x="645525" y="208497"/>
                      <a:pt x="627452" y="226570"/>
                      <a:pt x="627452" y="248865"/>
                    </a:cubicBezTo>
                    <a:cubicBezTo>
                      <a:pt x="627452" y="271160"/>
                      <a:pt x="645525" y="289233"/>
                      <a:pt x="667820" y="289233"/>
                    </a:cubicBezTo>
                    <a:cubicBezTo>
                      <a:pt x="690115" y="289233"/>
                      <a:pt x="708188" y="271160"/>
                      <a:pt x="708188" y="248865"/>
                    </a:cubicBezTo>
                    <a:cubicBezTo>
                      <a:pt x="708188" y="226570"/>
                      <a:pt x="690115" y="208497"/>
                      <a:pt x="667820" y="208497"/>
                    </a:cubicBezTo>
                    <a:close/>
                    <a:moveTo>
                      <a:pt x="583384" y="208497"/>
                    </a:moveTo>
                    <a:cubicBezTo>
                      <a:pt x="561089" y="208497"/>
                      <a:pt x="543016" y="226570"/>
                      <a:pt x="543016" y="248865"/>
                    </a:cubicBezTo>
                    <a:cubicBezTo>
                      <a:pt x="543016" y="271160"/>
                      <a:pt x="561089" y="289233"/>
                      <a:pt x="583384" y="289233"/>
                    </a:cubicBezTo>
                    <a:cubicBezTo>
                      <a:pt x="605679" y="289233"/>
                      <a:pt x="623752" y="271160"/>
                      <a:pt x="623752" y="248865"/>
                    </a:cubicBezTo>
                    <a:cubicBezTo>
                      <a:pt x="623752" y="226570"/>
                      <a:pt x="605679" y="208497"/>
                      <a:pt x="583384" y="208497"/>
                    </a:cubicBezTo>
                    <a:close/>
                    <a:moveTo>
                      <a:pt x="498947" y="208497"/>
                    </a:moveTo>
                    <a:cubicBezTo>
                      <a:pt x="476652" y="208497"/>
                      <a:pt x="458579" y="226570"/>
                      <a:pt x="458579" y="248865"/>
                    </a:cubicBezTo>
                    <a:cubicBezTo>
                      <a:pt x="458579" y="271160"/>
                      <a:pt x="476652" y="289233"/>
                      <a:pt x="498947" y="289233"/>
                    </a:cubicBezTo>
                    <a:cubicBezTo>
                      <a:pt x="521242" y="289233"/>
                      <a:pt x="539315" y="271160"/>
                      <a:pt x="539315" y="248865"/>
                    </a:cubicBezTo>
                    <a:cubicBezTo>
                      <a:pt x="539315" y="226570"/>
                      <a:pt x="521242" y="208497"/>
                      <a:pt x="498947" y="208497"/>
                    </a:cubicBezTo>
                    <a:close/>
                    <a:moveTo>
                      <a:pt x="414511" y="208497"/>
                    </a:moveTo>
                    <a:cubicBezTo>
                      <a:pt x="392216" y="208497"/>
                      <a:pt x="374143" y="226570"/>
                      <a:pt x="374143" y="248865"/>
                    </a:cubicBezTo>
                    <a:cubicBezTo>
                      <a:pt x="374143" y="271160"/>
                      <a:pt x="392216" y="289233"/>
                      <a:pt x="414511" y="289233"/>
                    </a:cubicBezTo>
                    <a:cubicBezTo>
                      <a:pt x="436806" y="289233"/>
                      <a:pt x="454879" y="271160"/>
                      <a:pt x="454879" y="248865"/>
                    </a:cubicBezTo>
                    <a:cubicBezTo>
                      <a:pt x="454879" y="226570"/>
                      <a:pt x="436806" y="208497"/>
                      <a:pt x="414511" y="208497"/>
                    </a:cubicBezTo>
                    <a:close/>
                    <a:moveTo>
                      <a:pt x="330075" y="208497"/>
                    </a:moveTo>
                    <a:cubicBezTo>
                      <a:pt x="307780" y="208497"/>
                      <a:pt x="289707" y="226570"/>
                      <a:pt x="289707" y="248865"/>
                    </a:cubicBezTo>
                    <a:cubicBezTo>
                      <a:pt x="289707" y="271160"/>
                      <a:pt x="307780" y="289233"/>
                      <a:pt x="330075" y="289233"/>
                    </a:cubicBezTo>
                    <a:cubicBezTo>
                      <a:pt x="352370" y="289233"/>
                      <a:pt x="370443" y="271160"/>
                      <a:pt x="370443" y="248865"/>
                    </a:cubicBezTo>
                    <a:cubicBezTo>
                      <a:pt x="370443" y="226570"/>
                      <a:pt x="352370" y="208497"/>
                      <a:pt x="330075" y="208497"/>
                    </a:cubicBezTo>
                    <a:close/>
                    <a:moveTo>
                      <a:pt x="245639" y="208497"/>
                    </a:moveTo>
                    <a:cubicBezTo>
                      <a:pt x="223344" y="208497"/>
                      <a:pt x="205271" y="226570"/>
                      <a:pt x="205271" y="248865"/>
                    </a:cubicBezTo>
                    <a:cubicBezTo>
                      <a:pt x="205271" y="271160"/>
                      <a:pt x="223344" y="289233"/>
                      <a:pt x="245639" y="289233"/>
                    </a:cubicBezTo>
                    <a:cubicBezTo>
                      <a:pt x="267934" y="289233"/>
                      <a:pt x="286007" y="271160"/>
                      <a:pt x="286007" y="248865"/>
                    </a:cubicBezTo>
                    <a:cubicBezTo>
                      <a:pt x="286007" y="226570"/>
                      <a:pt x="267934" y="208497"/>
                      <a:pt x="245639" y="208497"/>
                    </a:cubicBezTo>
                    <a:close/>
                    <a:moveTo>
                      <a:pt x="161202" y="208497"/>
                    </a:moveTo>
                    <a:cubicBezTo>
                      <a:pt x="138907" y="208497"/>
                      <a:pt x="120834" y="226570"/>
                      <a:pt x="120834" y="248865"/>
                    </a:cubicBezTo>
                    <a:cubicBezTo>
                      <a:pt x="120834" y="271160"/>
                      <a:pt x="138907" y="289233"/>
                      <a:pt x="161202" y="289233"/>
                    </a:cubicBezTo>
                    <a:cubicBezTo>
                      <a:pt x="183497" y="289233"/>
                      <a:pt x="201570" y="271160"/>
                      <a:pt x="201570" y="248865"/>
                    </a:cubicBezTo>
                    <a:cubicBezTo>
                      <a:pt x="201570" y="226570"/>
                      <a:pt x="183497" y="208497"/>
                      <a:pt x="161202" y="208497"/>
                    </a:cubicBezTo>
                    <a:close/>
                    <a:moveTo>
                      <a:pt x="76766" y="208497"/>
                    </a:moveTo>
                    <a:cubicBezTo>
                      <a:pt x="54471" y="208497"/>
                      <a:pt x="36398" y="226570"/>
                      <a:pt x="36398" y="248865"/>
                    </a:cubicBezTo>
                    <a:cubicBezTo>
                      <a:pt x="36398" y="271160"/>
                      <a:pt x="54471" y="289233"/>
                      <a:pt x="76766" y="289233"/>
                    </a:cubicBezTo>
                    <a:cubicBezTo>
                      <a:pt x="99061" y="289233"/>
                      <a:pt x="117134" y="271160"/>
                      <a:pt x="117134" y="248865"/>
                    </a:cubicBezTo>
                    <a:cubicBezTo>
                      <a:pt x="117134" y="226570"/>
                      <a:pt x="99061" y="208497"/>
                      <a:pt x="76766" y="208497"/>
                    </a:cubicBezTo>
                    <a:close/>
                    <a:moveTo>
                      <a:pt x="1343312" y="122448"/>
                    </a:moveTo>
                    <a:cubicBezTo>
                      <a:pt x="1321017" y="122448"/>
                      <a:pt x="1302944" y="140521"/>
                      <a:pt x="1302944" y="162815"/>
                    </a:cubicBezTo>
                    <a:cubicBezTo>
                      <a:pt x="1302944" y="185110"/>
                      <a:pt x="1321017" y="203183"/>
                      <a:pt x="1343312" y="203183"/>
                    </a:cubicBezTo>
                    <a:cubicBezTo>
                      <a:pt x="1365607" y="203183"/>
                      <a:pt x="1383680" y="185110"/>
                      <a:pt x="1383680" y="162815"/>
                    </a:cubicBezTo>
                    <a:cubicBezTo>
                      <a:pt x="1383680" y="140521"/>
                      <a:pt x="1365607" y="122448"/>
                      <a:pt x="1343312" y="122448"/>
                    </a:cubicBezTo>
                    <a:close/>
                    <a:moveTo>
                      <a:pt x="1258874" y="122448"/>
                    </a:moveTo>
                    <a:cubicBezTo>
                      <a:pt x="1236579" y="122448"/>
                      <a:pt x="1218506" y="140521"/>
                      <a:pt x="1218506" y="162816"/>
                    </a:cubicBezTo>
                    <a:cubicBezTo>
                      <a:pt x="1218506" y="185110"/>
                      <a:pt x="1236579" y="203183"/>
                      <a:pt x="1258874" y="203183"/>
                    </a:cubicBezTo>
                    <a:cubicBezTo>
                      <a:pt x="1281169" y="203183"/>
                      <a:pt x="1299242" y="185110"/>
                      <a:pt x="1299242" y="162816"/>
                    </a:cubicBezTo>
                    <a:cubicBezTo>
                      <a:pt x="1299242" y="140521"/>
                      <a:pt x="1281169" y="122448"/>
                      <a:pt x="1258874" y="122448"/>
                    </a:cubicBezTo>
                    <a:close/>
                    <a:moveTo>
                      <a:pt x="1174438" y="122448"/>
                    </a:moveTo>
                    <a:cubicBezTo>
                      <a:pt x="1152143" y="122448"/>
                      <a:pt x="1134070" y="140521"/>
                      <a:pt x="1134070" y="162816"/>
                    </a:cubicBezTo>
                    <a:cubicBezTo>
                      <a:pt x="1134070" y="185110"/>
                      <a:pt x="1152143" y="203183"/>
                      <a:pt x="1174438" y="203183"/>
                    </a:cubicBezTo>
                    <a:cubicBezTo>
                      <a:pt x="1196733" y="203183"/>
                      <a:pt x="1214806" y="185110"/>
                      <a:pt x="1214806" y="162816"/>
                    </a:cubicBezTo>
                    <a:cubicBezTo>
                      <a:pt x="1214806" y="140521"/>
                      <a:pt x="1196733" y="122448"/>
                      <a:pt x="1174438" y="122448"/>
                    </a:cubicBezTo>
                    <a:close/>
                    <a:moveTo>
                      <a:pt x="1090002" y="122448"/>
                    </a:moveTo>
                    <a:cubicBezTo>
                      <a:pt x="1067707" y="122448"/>
                      <a:pt x="1049634" y="140521"/>
                      <a:pt x="1049634" y="162816"/>
                    </a:cubicBezTo>
                    <a:cubicBezTo>
                      <a:pt x="1049634" y="185110"/>
                      <a:pt x="1067707" y="203183"/>
                      <a:pt x="1090002" y="203183"/>
                    </a:cubicBezTo>
                    <a:cubicBezTo>
                      <a:pt x="1112297" y="203183"/>
                      <a:pt x="1130370" y="185110"/>
                      <a:pt x="1130370" y="162816"/>
                    </a:cubicBezTo>
                    <a:cubicBezTo>
                      <a:pt x="1130370" y="140521"/>
                      <a:pt x="1112297" y="122448"/>
                      <a:pt x="1090002" y="122448"/>
                    </a:cubicBezTo>
                    <a:close/>
                    <a:moveTo>
                      <a:pt x="1005565" y="122448"/>
                    </a:moveTo>
                    <a:cubicBezTo>
                      <a:pt x="983270" y="122448"/>
                      <a:pt x="965197" y="140521"/>
                      <a:pt x="965197" y="162816"/>
                    </a:cubicBezTo>
                    <a:cubicBezTo>
                      <a:pt x="965197" y="185110"/>
                      <a:pt x="983270" y="203183"/>
                      <a:pt x="1005565" y="203183"/>
                    </a:cubicBezTo>
                    <a:cubicBezTo>
                      <a:pt x="1027860" y="203183"/>
                      <a:pt x="1045933" y="185110"/>
                      <a:pt x="1045933" y="162816"/>
                    </a:cubicBezTo>
                    <a:cubicBezTo>
                      <a:pt x="1045933" y="140521"/>
                      <a:pt x="1027860" y="122448"/>
                      <a:pt x="1005565" y="122448"/>
                    </a:cubicBezTo>
                    <a:close/>
                    <a:moveTo>
                      <a:pt x="921129" y="122448"/>
                    </a:moveTo>
                    <a:cubicBezTo>
                      <a:pt x="898834" y="122448"/>
                      <a:pt x="880761" y="140521"/>
                      <a:pt x="880761" y="162816"/>
                    </a:cubicBezTo>
                    <a:cubicBezTo>
                      <a:pt x="880761" y="185110"/>
                      <a:pt x="898834" y="203183"/>
                      <a:pt x="921129" y="203183"/>
                    </a:cubicBezTo>
                    <a:cubicBezTo>
                      <a:pt x="943424" y="203183"/>
                      <a:pt x="961497" y="185110"/>
                      <a:pt x="961497" y="162816"/>
                    </a:cubicBezTo>
                    <a:cubicBezTo>
                      <a:pt x="961497" y="140521"/>
                      <a:pt x="943424" y="122448"/>
                      <a:pt x="921129" y="122448"/>
                    </a:cubicBezTo>
                    <a:close/>
                    <a:moveTo>
                      <a:pt x="836693" y="122448"/>
                    </a:moveTo>
                    <a:cubicBezTo>
                      <a:pt x="814398" y="122448"/>
                      <a:pt x="796325" y="140521"/>
                      <a:pt x="796325" y="162816"/>
                    </a:cubicBezTo>
                    <a:cubicBezTo>
                      <a:pt x="796325" y="185110"/>
                      <a:pt x="814398" y="203183"/>
                      <a:pt x="836693" y="203183"/>
                    </a:cubicBezTo>
                    <a:cubicBezTo>
                      <a:pt x="858988" y="203183"/>
                      <a:pt x="877061" y="185110"/>
                      <a:pt x="877061" y="162816"/>
                    </a:cubicBezTo>
                    <a:cubicBezTo>
                      <a:pt x="877061" y="140521"/>
                      <a:pt x="858988" y="122448"/>
                      <a:pt x="836693" y="122448"/>
                    </a:cubicBezTo>
                    <a:close/>
                    <a:moveTo>
                      <a:pt x="752256" y="122448"/>
                    </a:moveTo>
                    <a:cubicBezTo>
                      <a:pt x="729961" y="122448"/>
                      <a:pt x="711888" y="140521"/>
                      <a:pt x="711888" y="162816"/>
                    </a:cubicBezTo>
                    <a:cubicBezTo>
                      <a:pt x="711888" y="185110"/>
                      <a:pt x="729961" y="203183"/>
                      <a:pt x="752256" y="203183"/>
                    </a:cubicBezTo>
                    <a:cubicBezTo>
                      <a:pt x="774551" y="203183"/>
                      <a:pt x="792624" y="185110"/>
                      <a:pt x="792624" y="162816"/>
                    </a:cubicBezTo>
                    <a:cubicBezTo>
                      <a:pt x="792624" y="140521"/>
                      <a:pt x="774551" y="122448"/>
                      <a:pt x="752256" y="122448"/>
                    </a:cubicBezTo>
                    <a:close/>
                    <a:moveTo>
                      <a:pt x="667820" y="122448"/>
                    </a:moveTo>
                    <a:cubicBezTo>
                      <a:pt x="645525" y="122448"/>
                      <a:pt x="627452" y="140521"/>
                      <a:pt x="627452" y="162816"/>
                    </a:cubicBezTo>
                    <a:cubicBezTo>
                      <a:pt x="627452" y="185110"/>
                      <a:pt x="645525" y="203183"/>
                      <a:pt x="667820" y="203183"/>
                    </a:cubicBezTo>
                    <a:cubicBezTo>
                      <a:pt x="690115" y="203183"/>
                      <a:pt x="708188" y="185110"/>
                      <a:pt x="708188" y="162816"/>
                    </a:cubicBezTo>
                    <a:cubicBezTo>
                      <a:pt x="708188" y="140521"/>
                      <a:pt x="690115" y="122448"/>
                      <a:pt x="667820" y="122448"/>
                    </a:cubicBezTo>
                    <a:close/>
                    <a:moveTo>
                      <a:pt x="583384" y="122448"/>
                    </a:moveTo>
                    <a:cubicBezTo>
                      <a:pt x="561089" y="122448"/>
                      <a:pt x="543016" y="140521"/>
                      <a:pt x="543016" y="162816"/>
                    </a:cubicBezTo>
                    <a:cubicBezTo>
                      <a:pt x="543016" y="185110"/>
                      <a:pt x="561089" y="203183"/>
                      <a:pt x="583384" y="203183"/>
                    </a:cubicBezTo>
                    <a:cubicBezTo>
                      <a:pt x="605679" y="203183"/>
                      <a:pt x="623752" y="185110"/>
                      <a:pt x="623752" y="162816"/>
                    </a:cubicBezTo>
                    <a:cubicBezTo>
                      <a:pt x="623752" y="140521"/>
                      <a:pt x="605679" y="122448"/>
                      <a:pt x="583384" y="122448"/>
                    </a:cubicBezTo>
                    <a:close/>
                    <a:moveTo>
                      <a:pt x="498947" y="122448"/>
                    </a:moveTo>
                    <a:cubicBezTo>
                      <a:pt x="476652" y="122448"/>
                      <a:pt x="458579" y="140521"/>
                      <a:pt x="458579" y="162816"/>
                    </a:cubicBezTo>
                    <a:cubicBezTo>
                      <a:pt x="458579" y="185110"/>
                      <a:pt x="476652" y="203183"/>
                      <a:pt x="498947" y="203183"/>
                    </a:cubicBezTo>
                    <a:cubicBezTo>
                      <a:pt x="521242" y="203183"/>
                      <a:pt x="539315" y="185110"/>
                      <a:pt x="539315" y="162816"/>
                    </a:cubicBezTo>
                    <a:cubicBezTo>
                      <a:pt x="539315" y="140521"/>
                      <a:pt x="521242" y="122448"/>
                      <a:pt x="498947" y="122448"/>
                    </a:cubicBezTo>
                    <a:close/>
                    <a:moveTo>
                      <a:pt x="414511" y="122448"/>
                    </a:moveTo>
                    <a:cubicBezTo>
                      <a:pt x="392216" y="122448"/>
                      <a:pt x="374143" y="140521"/>
                      <a:pt x="374143" y="162816"/>
                    </a:cubicBezTo>
                    <a:cubicBezTo>
                      <a:pt x="374143" y="185110"/>
                      <a:pt x="392216" y="203183"/>
                      <a:pt x="414511" y="203183"/>
                    </a:cubicBezTo>
                    <a:cubicBezTo>
                      <a:pt x="436806" y="203183"/>
                      <a:pt x="454879" y="185110"/>
                      <a:pt x="454879" y="162816"/>
                    </a:cubicBezTo>
                    <a:cubicBezTo>
                      <a:pt x="454879" y="140521"/>
                      <a:pt x="436806" y="122448"/>
                      <a:pt x="414511" y="122448"/>
                    </a:cubicBezTo>
                    <a:close/>
                    <a:moveTo>
                      <a:pt x="330075" y="122448"/>
                    </a:moveTo>
                    <a:cubicBezTo>
                      <a:pt x="307780" y="122448"/>
                      <a:pt x="289707" y="140521"/>
                      <a:pt x="289707" y="162816"/>
                    </a:cubicBezTo>
                    <a:cubicBezTo>
                      <a:pt x="289707" y="185110"/>
                      <a:pt x="307780" y="203183"/>
                      <a:pt x="330075" y="203183"/>
                    </a:cubicBezTo>
                    <a:cubicBezTo>
                      <a:pt x="352370" y="203183"/>
                      <a:pt x="370443" y="185110"/>
                      <a:pt x="370443" y="162816"/>
                    </a:cubicBezTo>
                    <a:cubicBezTo>
                      <a:pt x="370443" y="140521"/>
                      <a:pt x="352370" y="122448"/>
                      <a:pt x="330075" y="122448"/>
                    </a:cubicBezTo>
                    <a:close/>
                    <a:moveTo>
                      <a:pt x="245639" y="122448"/>
                    </a:moveTo>
                    <a:cubicBezTo>
                      <a:pt x="223344" y="122448"/>
                      <a:pt x="205271" y="140521"/>
                      <a:pt x="205271" y="162816"/>
                    </a:cubicBezTo>
                    <a:cubicBezTo>
                      <a:pt x="205271" y="185110"/>
                      <a:pt x="223344" y="203183"/>
                      <a:pt x="245639" y="203183"/>
                    </a:cubicBezTo>
                    <a:cubicBezTo>
                      <a:pt x="267934" y="203183"/>
                      <a:pt x="286007" y="185110"/>
                      <a:pt x="286007" y="162816"/>
                    </a:cubicBezTo>
                    <a:cubicBezTo>
                      <a:pt x="286007" y="140521"/>
                      <a:pt x="267934" y="122448"/>
                      <a:pt x="245639" y="122448"/>
                    </a:cubicBezTo>
                    <a:close/>
                    <a:moveTo>
                      <a:pt x="161202" y="122448"/>
                    </a:moveTo>
                    <a:cubicBezTo>
                      <a:pt x="138907" y="122448"/>
                      <a:pt x="120834" y="140521"/>
                      <a:pt x="120834" y="162816"/>
                    </a:cubicBezTo>
                    <a:cubicBezTo>
                      <a:pt x="120834" y="185110"/>
                      <a:pt x="138907" y="203183"/>
                      <a:pt x="161202" y="203183"/>
                    </a:cubicBezTo>
                    <a:cubicBezTo>
                      <a:pt x="183497" y="203183"/>
                      <a:pt x="201570" y="185110"/>
                      <a:pt x="201570" y="162816"/>
                    </a:cubicBezTo>
                    <a:cubicBezTo>
                      <a:pt x="201570" y="140521"/>
                      <a:pt x="183497" y="122448"/>
                      <a:pt x="161202" y="122448"/>
                    </a:cubicBezTo>
                    <a:close/>
                    <a:moveTo>
                      <a:pt x="76766" y="122448"/>
                    </a:moveTo>
                    <a:cubicBezTo>
                      <a:pt x="54471" y="122448"/>
                      <a:pt x="36398" y="140521"/>
                      <a:pt x="36398" y="162816"/>
                    </a:cubicBezTo>
                    <a:cubicBezTo>
                      <a:pt x="36398" y="185110"/>
                      <a:pt x="54471" y="203183"/>
                      <a:pt x="76766" y="203183"/>
                    </a:cubicBezTo>
                    <a:cubicBezTo>
                      <a:pt x="99061" y="203183"/>
                      <a:pt x="117134" y="185110"/>
                      <a:pt x="117134" y="162816"/>
                    </a:cubicBezTo>
                    <a:cubicBezTo>
                      <a:pt x="117134" y="140521"/>
                      <a:pt x="99061" y="122448"/>
                      <a:pt x="76766" y="122448"/>
                    </a:cubicBezTo>
                    <a:close/>
                    <a:moveTo>
                      <a:pt x="1343312" y="36400"/>
                    </a:moveTo>
                    <a:cubicBezTo>
                      <a:pt x="1321017" y="36400"/>
                      <a:pt x="1302944" y="54473"/>
                      <a:pt x="1302944" y="76768"/>
                    </a:cubicBezTo>
                    <a:cubicBezTo>
                      <a:pt x="1302944" y="99062"/>
                      <a:pt x="1321017" y="117135"/>
                      <a:pt x="1343312" y="117135"/>
                    </a:cubicBezTo>
                    <a:cubicBezTo>
                      <a:pt x="1365607" y="117135"/>
                      <a:pt x="1383680" y="99062"/>
                      <a:pt x="1383680" y="76768"/>
                    </a:cubicBezTo>
                    <a:cubicBezTo>
                      <a:pt x="1383680" y="54473"/>
                      <a:pt x="1365607" y="36400"/>
                      <a:pt x="1343312" y="36400"/>
                    </a:cubicBezTo>
                    <a:close/>
                    <a:moveTo>
                      <a:pt x="1258874" y="36400"/>
                    </a:moveTo>
                    <a:cubicBezTo>
                      <a:pt x="1236579" y="36400"/>
                      <a:pt x="1218506" y="54473"/>
                      <a:pt x="1218506" y="76768"/>
                    </a:cubicBezTo>
                    <a:cubicBezTo>
                      <a:pt x="1218506" y="99062"/>
                      <a:pt x="1236579" y="117135"/>
                      <a:pt x="1258874" y="117135"/>
                    </a:cubicBezTo>
                    <a:cubicBezTo>
                      <a:pt x="1281169" y="117135"/>
                      <a:pt x="1299242" y="99062"/>
                      <a:pt x="1299242" y="76768"/>
                    </a:cubicBezTo>
                    <a:cubicBezTo>
                      <a:pt x="1299242" y="54473"/>
                      <a:pt x="1281169" y="36400"/>
                      <a:pt x="1258874" y="36400"/>
                    </a:cubicBezTo>
                    <a:close/>
                    <a:moveTo>
                      <a:pt x="1174438" y="36400"/>
                    </a:moveTo>
                    <a:cubicBezTo>
                      <a:pt x="1152143" y="36400"/>
                      <a:pt x="1134070" y="54473"/>
                      <a:pt x="1134070" y="76768"/>
                    </a:cubicBezTo>
                    <a:cubicBezTo>
                      <a:pt x="1134070" y="99062"/>
                      <a:pt x="1152143" y="117135"/>
                      <a:pt x="1174438" y="117135"/>
                    </a:cubicBezTo>
                    <a:cubicBezTo>
                      <a:pt x="1196733" y="117135"/>
                      <a:pt x="1214806" y="99062"/>
                      <a:pt x="1214806" y="76768"/>
                    </a:cubicBezTo>
                    <a:cubicBezTo>
                      <a:pt x="1214806" y="54473"/>
                      <a:pt x="1196733" y="36400"/>
                      <a:pt x="1174438" y="36400"/>
                    </a:cubicBezTo>
                    <a:close/>
                    <a:moveTo>
                      <a:pt x="1090002" y="36400"/>
                    </a:moveTo>
                    <a:cubicBezTo>
                      <a:pt x="1067707" y="36400"/>
                      <a:pt x="1049634" y="54473"/>
                      <a:pt x="1049634" y="76768"/>
                    </a:cubicBezTo>
                    <a:cubicBezTo>
                      <a:pt x="1049634" y="99062"/>
                      <a:pt x="1067707" y="117136"/>
                      <a:pt x="1090002" y="117136"/>
                    </a:cubicBezTo>
                    <a:cubicBezTo>
                      <a:pt x="1112297" y="117136"/>
                      <a:pt x="1130370" y="99062"/>
                      <a:pt x="1130370" y="76768"/>
                    </a:cubicBezTo>
                    <a:cubicBezTo>
                      <a:pt x="1130370" y="54473"/>
                      <a:pt x="1112297" y="36400"/>
                      <a:pt x="1090002" y="36400"/>
                    </a:cubicBezTo>
                    <a:close/>
                    <a:moveTo>
                      <a:pt x="1005565" y="36400"/>
                    </a:moveTo>
                    <a:cubicBezTo>
                      <a:pt x="983270" y="36400"/>
                      <a:pt x="965197" y="54473"/>
                      <a:pt x="965197" y="76768"/>
                    </a:cubicBezTo>
                    <a:cubicBezTo>
                      <a:pt x="965197" y="99062"/>
                      <a:pt x="983270" y="117136"/>
                      <a:pt x="1005565" y="117136"/>
                    </a:cubicBezTo>
                    <a:cubicBezTo>
                      <a:pt x="1027860" y="117136"/>
                      <a:pt x="1045933" y="99062"/>
                      <a:pt x="1045933" y="76768"/>
                    </a:cubicBezTo>
                    <a:cubicBezTo>
                      <a:pt x="1045933" y="54473"/>
                      <a:pt x="1027860" y="36400"/>
                      <a:pt x="1005565" y="36400"/>
                    </a:cubicBezTo>
                    <a:close/>
                    <a:moveTo>
                      <a:pt x="921129" y="36400"/>
                    </a:moveTo>
                    <a:cubicBezTo>
                      <a:pt x="898834" y="36400"/>
                      <a:pt x="880761" y="54473"/>
                      <a:pt x="880761" y="76768"/>
                    </a:cubicBezTo>
                    <a:cubicBezTo>
                      <a:pt x="880761" y="99062"/>
                      <a:pt x="898834" y="117136"/>
                      <a:pt x="921129" y="117136"/>
                    </a:cubicBezTo>
                    <a:cubicBezTo>
                      <a:pt x="943424" y="117136"/>
                      <a:pt x="961497" y="99062"/>
                      <a:pt x="961497" y="76768"/>
                    </a:cubicBezTo>
                    <a:cubicBezTo>
                      <a:pt x="961497" y="54473"/>
                      <a:pt x="943424" y="36400"/>
                      <a:pt x="921129" y="36400"/>
                    </a:cubicBezTo>
                    <a:close/>
                    <a:moveTo>
                      <a:pt x="836693" y="36400"/>
                    </a:moveTo>
                    <a:cubicBezTo>
                      <a:pt x="814398" y="36400"/>
                      <a:pt x="796325" y="54473"/>
                      <a:pt x="796325" y="76768"/>
                    </a:cubicBezTo>
                    <a:cubicBezTo>
                      <a:pt x="796325" y="99062"/>
                      <a:pt x="814398" y="117136"/>
                      <a:pt x="836693" y="117136"/>
                    </a:cubicBezTo>
                    <a:cubicBezTo>
                      <a:pt x="858988" y="117136"/>
                      <a:pt x="877061" y="99062"/>
                      <a:pt x="877061" y="76768"/>
                    </a:cubicBezTo>
                    <a:cubicBezTo>
                      <a:pt x="877061" y="54473"/>
                      <a:pt x="858988" y="36400"/>
                      <a:pt x="836693" y="36400"/>
                    </a:cubicBezTo>
                    <a:close/>
                    <a:moveTo>
                      <a:pt x="752256" y="36400"/>
                    </a:moveTo>
                    <a:cubicBezTo>
                      <a:pt x="729961" y="36400"/>
                      <a:pt x="711888" y="54473"/>
                      <a:pt x="711888" y="76768"/>
                    </a:cubicBezTo>
                    <a:cubicBezTo>
                      <a:pt x="711888" y="99062"/>
                      <a:pt x="729961" y="117136"/>
                      <a:pt x="752256" y="117136"/>
                    </a:cubicBezTo>
                    <a:cubicBezTo>
                      <a:pt x="774551" y="117136"/>
                      <a:pt x="792624" y="99062"/>
                      <a:pt x="792624" y="76768"/>
                    </a:cubicBezTo>
                    <a:cubicBezTo>
                      <a:pt x="792624" y="54473"/>
                      <a:pt x="774551" y="36400"/>
                      <a:pt x="752256" y="36400"/>
                    </a:cubicBezTo>
                    <a:close/>
                    <a:moveTo>
                      <a:pt x="667820" y="36400"/>
                    </a:moveTo>
                    <a:cubicBezTo>
                      <a:pt x="645525" y="36400"/>
                      <a:pt x="627452" y="54473"/>
                      <a:pt x="627452" y="76768"/>
                    </a:cubicBezTo>
                    <a:cubicBezTo>
                      <a:pt x="627452" y="99062"/>
                      <a:pt x="645525" y="117136"/>
                      <a:pt x="667820" y="117136"/>
                    </a:cubicBezTo>
                    <a:cubicBezTo>
                      <a:pt x="690115" y="117136"/>
                      <a:pt x="708188" y="99062"/>
                      <a:pt x="708188" y="76768"/>
                    </a:cubicBezTo>
                    <a:cubicBezTo>
                      <a:pt x="708188" y="54473"/>
                      <a:pt x="690115" y="36400"/>
                      <a:pt x="667820" y="36400"/>
                    </a:cubicBezTo>
                    <a:close/>
                    <a:moveTo>
                      <a:pt x="583384" y="36400"/>
                    </a:moveTo>
                    <a:cubicBezTo>
                      <a:pt x="561089" y="36400"/>
                      <a:pt x="543016" y="54473"/>
                      <a:pt x="543016" y="76768"/>
                    </a:cubicBezTo>
                    <a:cubicBezTo>
                      <a:pt x="543016" y="99062"/>
                      <a:pt x="561089" y="117136"/>
                      <a:pt x="583384" y="117136"/>
                    </a:cubicBezTo>
                    <a:cubicBezTo>
                      <a:pt x="605679" y="117136"/>
                      <a:pt x="623752" y="99062"/>
                      <a:pt x="623752" y="76768"/>
                    </a:cubicBezTo>
                    <a:cubicBezTo>
                      <a:pt x="623752" y="54473"/>
                      <a:pt x="605679" y="36400"/>
                      <a:pt x="583384" y="36400"/>
                    </a:cubicBezTo>
                    <a:close/>
                    <a:moveTo>
                      <a:pt x="498947" y="36400"/>
                    </a:moveTo>
                    <a:cubicBezTo>
                      <a:pt x="476652" y="36400"/>
                      <a:pt x="458579" y="54473"/>
                      <a:pt x="458579" y="76768"/>
                    </a:cubicBezTo>
                    <a:cubicBezTo>
                      <a:pt x="458579" y="99062"/>
                      <a:pt x="476652" y="117136"/>
                      <a:pt x="498947" y="117136"/>
                    </a:cubicBezTo>
                    <a:cubicBezTo>
                      <a:pt x="521242" y="117136"/>
                      <a:pt x="539315" y="99062"/>
                      <a:pt x="539315" y="76768"/>
                    </a:cubicBezTo>
                    <a:cubicBezTo>
                      <a:pt x="539315" y="54473"/>
                      <a:pt x="521242" y="36400"/>
                      <a:pt x="498947" y="36400"/>
                    </a:cubicBezTo>
                    <a:close/>
                    <a:moveTo>
                      <a:pt x="414511" y="36400"/>
                    </a:moveTo>
                    <a:cubicBezTo>
                      <a:pt x="392216" y="36400"/>
                      <a:pt x="374143" y="54473"/>
                      <a:pt x="374143" y="76768"/>
                    </a:cubicBezTo>
                    <a:cubicBezTo>
                      <a:pt x="374143" y="99062"/>
                      <a:pt x="392216" y="117136"/>
                      <a:pt x="414511" y="117136"/>
                    </a:cubicBezTo>
                    <a:cubicBezTo>
                      <a:pt x="436806" y="117136"/>
                      <a:pt x="454879" y="99062"/>
                      <a:pt x="454879" y="76768"/>
                    </a:cubicBezTo>
                    <a:cubicBezTo>
                      <a:pt x="454879" y="54473"/>
                      <a:pt x="436806" y="36400"/>
                      <a:pt x="414511" y="36400"/>
                    </a:cubicBezTo>
                    <a:close/>
                    <a:moveTo>
                      <a:pt x="330075" y="36400"/>
                    </a:moveTo>
                    <a:cubicBezTo>
                      <a:pt x="307780" y="36400"/>
                      <a:pt x="289707" y="54473"/>
                      <a:pt x="289707" y="76768"/>
                    </a:cubicBezTo>
                    <a:cubicBezTo>
                      <a:pt x="289707" y="99062"/>
                      <a:pt x="307780" y="117136"/>
                      <a:pt x="330075" y="117136"/>
                    </a:cubicBezTo>
                    <a:cubicBezTo>
                      <a:pt x="352370" y="117136"/>
                      <a:pt x="370443" y="99062"/>
                      <a:pt x="370443" y="76768"/>
                    </a:cubicBezTo>
                    <a:cubicBezTo>
                      <a:pt x="370443" y="54473"/>
                      <a:pt x="352370" y="36400"/>
                      <a:pt x="330075" y="36400"/>
                    </a:cubicBezTo>
                    <a:close/>
                    <a:moveTo>
                      <a:pt x="245639" y="36400"/>
                    </a:moveTo>
                    <a:cubicBezTo>
                      <a:pt x="223344" y="36400"/>
                      <a:pt x="205271" y="54473"/>
                      <a:pt x="205271" y="76768"/>
                    </a:cubicBezTo>
                    <a:cubicBezTo>
                      <a:pt x="205271" y="99062"/>
                      <a:pt x="223344" y="117136"/>
                      <a:pt x="245639" y="117136"/>
                    </a:cubicBezTo>
                    <a:cubicBezTo>
                      <a:pt x="267934" y="117136"/>
                      <a:pt x="286007" y="99062"/>
                      <a:pt x="286007" y="76768"/>
                    </a:cubicBezTo>
                    <a:cubicBezTo>
                      <a:pt x="286007" y="54473"/>
                      <a:pt x="267934" y="36400"/>
                      <a:pt x="245639" y="36400"/>
                    </a:cubicBezTo>
                    <a:close/>
                    <a:moveTo>
                      <a:pt x="161202" y="36400"/>
                    </a:moveTo>
                    <a:cubicBezTo>
                      <a:pt x="138907" y="36400"/>
                      <a:pt x="120834" y="54473"/>
                      <a:pt x="120834" y="76768"/>
                    </a:cubicBezTo>
                    <a:cubicBezTo>
                      <a:pt x="120834" y="99062"/>
                      <a:pt x="138907" y="117136"/>
                      <a:pt x="161202" y="117136"/>
                    </a:cubicBezTo>
                    <a:cubicBezTo>
                      <a:pt x="183497" y="117136"/>
                      <a:pt x="201570" y="99062"/>
                      <a:pt x="201570" y="76768"/>
                    </a:cubicBezTo>
                    <a:cubicBezTo>
                      <a:pt x="201570" y="54473"/>
                      <a:pt x="183497" y="36400"/>
                      <a:pt x="161202" y="36400"/>
                    </a:cubicBezTo>
                    <a:close/>
                    <a:moveTo>
                      <a:pt x="76766" y="36400"/>
                    </a:moveTo>
                    <a:cubicBezTo>
                      <a:pt x="54471" y="36400"/>
                      <a:pt x="36398" y="54473"/>
                      <a:pt x="36398" y="76768"/>
                    </a:cubicBezTo>
                    <a:cubicBezTo>
                      <a:pt x="36398" y="99062"/>
                      <a:pt x="54471" y="117136"/>
                      <a:pt x="76766" y="117136"/>
                    </a:cubicBezTo>
                    <a:cubicBezTo>
                      <a:pt x="99061" y="117136"/>
                      <a:pt x="117134" y="99062"/>
                      <a:pt x="117134" y="76768"/>
                    </a:cubicBezTo>
                    <a:cubicBezTo>
                      <a:pt x="117134" y="54473"/>
                      <a:pt x="99061" y="36400"/>
                      <a:pt x="76766" y="36400"/>
                    </a:cubicBezTo>
                    <a:close/>
                    <a:moveTo>
                      <a:pt x="0" y="0"/>
                    </a:moveTo>
                    <a:lnTo>
                      <a:pt x="1404720" y="0"/>
                    </a:lnTo>
                    <a:lnTo>
                      <a:pt x="1404720" y="2812935"/>
                    </a:lnTo>
                    <a:lnTo>
                      <a:pt x="0" y="28129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AFD87CC2-7626-D912-A24C-780BFCC1A894}"/>
                  </a:ext>
                </a:extLst>
              </p:cNvPr>
              <p:cNvSpPr/>
              <p:nvPr/>
            </p:nvSpPr>
            <p:spPr bwMode="auto">
              <a:xfrm>
                <a:off x="10623630" y="2453150"/>
                <a:ext cx="555062" cy="1111504"/>
              </a:xfrm>
              <a:custGeom>
                <a:avLst/>
                <a:gdLst>
                  <a:gd name="connsiteX0" fmla="*/ 1343312 w 1404720"/>
                  <a:gd name="connsiteY0" fmla="*/ 2703931 h 2812935"/>
                  <a:gd name="connsiteX1" fmla="*/ 1302944 w 1404720"/>
                  <a:gd name="connsiteY1" fmla="*/ 2744299 h 2812935"/>
                  <a:gd name="connsiteX2" fmla="*/ 1343312 w 1404720"/>
                  <a:gd name="connsiteY2" fmla="*/ 2784667 h 2812935"/>
                  <a:gd name="connsiteX3" fmla="*/ 1383680 w 1404720"/>
                  <a:gd name="connsiteY3" fmla="*/ 2744299 h 2812935"/>
                  <a:gd name="connsiteX4" fmla="*/ 1343312 w 1404720"/>
                  <a:gd name="connsiteY4" fmla="*/ 2703931 h 2812935"/>
                  <a:gd name="connsiteX5" fmla="*/ 1258874 w 1404720"/>
                  <a:gd name="connsiteY5" fmla="*/ 2703931 h 2812935"/>
                  <a:gd name="connsiteX6" fmla="*/ 1218506 w 1404720"/>
                  <a:gd name="connsiteY6" fmla="*/ 2744299 h 2812935"/>
                  <a:gd name="connsiteX7" fmla="*/ 1258874 w 1404720"/>
                  <a:gd name="connsiteY7" fmla="*/ 2784667 h 2812935"/>
                  <a:gd name="connsiteX8" fmla="*/ 1299242 w 1404720"/>
                  <a:gd name="connsiteY8" fmla="*/ 2744299 h 2812935"/>
                  <a:gd name="connsiteX9" fmla="*/ 1258874 w 1404720"/>
                  <a:gd name="connsiteY9" fmla="*/ 2703931 h 2812935"/>
                  <a:gd name="connsiteX10" fmla="*/ 1174438 w 1404720"/>
                  <a:gd name="connsiteY10" fmla="*/ 2703931 h 2812935"/>
                  <a:gd name="connsiteX11" fmla="*/ 1134070 w 1404720"/>
                  <a:gd name="connsiteY11" fmla="*/ 2744299 h 2812935"/>
                  <a:gd name="connsiteX12" fmla="*/ 1174438 w 1404720"/>
                  <a:gd name="connsiteY12" fmla="*/ 2784667 h 2812935"/>
                  <a:gd name="connsiteX13" fmla="*/ 1214806 w 1404720"/>
                  <a:gd name="connsiteY13" fmla="*/ 2744299 h 2812935"/>
                  <a:gd name="connsiteX14" fmla="*/ 1174438 w 1404720"/>
                  <a:gd name="connsiteY14" fmla="*/ 2703931 h 2812935"/>
                  <a:gd name="connsiteX15" fmla="*/ 1090002 w 1404720"/>
                  <a:gd name="connsiteY15" fmla="*/ 2703931 h 2812935"/>
                  <a:gd name="connsiteX16" fmla="*/ 1049634 w 1404720"/>
                  <a:gd name="connsiteY16" fmla="*/ 2744299 h 2812935"/>
                  <a:gd name="connsiteX17" fmla="*/ 1090002 w 1404720"/>
                  <a:gd name="connsiteY17" fmla="*/ 2784667 h 2812935"/>
                  <a:gd name="connsiteX18" fmla="*/ 1130370 w 1404720"/>
                  <a:gd name="connsiteY18" fmla="*/ 2744299 h 2812935"/>
                  <a:gd name="connsiteX19" fmla="*/ 1090002 w 1404720"/>
                  <a:gd name="connsiteY19" fmla="*/ 2703931 h 2812935"/>
                  <a:gd name="connsiteX20" fmla="*/ 1005565 w 1404720"/>
                  <a:gd name="connsiteY20" fmla="*/ 2703931 h 2812935"/>
                  <a:gd name="connsiteX21" fmla="*/ 965197 w 1404720"/>
                  <a:gd name="connsiteY21" fmla="*/ 2744299 h 2812935"/>
                  <a:gd name="connsiteX22" fmla="*/ 1005565 w 1404720"/>
                  <a:gd name="connsiteY22" fmla="*/ 2784667 h 2812935"/>
                  <a:gd name="connsiteX23" fmla="*/ 1045933 w 1404720"/>
                  <a:gd name="connsiteY23" fmla="*/ 2744299 h 2812935"/>
                  <a:gd name="connsiteX24" fmla="*/ 1005565 w 1404720"/>
                  <a:gd name="connsiteY24" fmla="*/ 2703931 h 2812935"/>
                  <a:gd name="connsiteX25" fmla="*/ 921129 w 1404720"/>
                  <a:gd name="connsiteY25" fmla="*/ 2703931 h 2812935"/>
                  <a:gd name="connsiteX26" fmla="*/ 880761 w 1404720"/>
                  <a:gd name="connsiteY26" fmla="*/ 2744299 h 2812935"/>
                  <a:gd name="connsiteX27" fmla="*/ 921129 w 1404720"/>
                  <a:gd name="connsiteY27" fmla="*/ 2784667 h 2812935"/>
                  <a:gd name="connsiteX28" fmla="*/ 961497 w 1404720"/>
                  <a:gd name="connsiteY28" fmla="*/ 2744299 h 2812935"/>
                  <a:gd name="connsiteX29" fmla="*/ 921129 w 1404720"/>
                  <a:gd name="connsiteY29" fmla="*/ 2703931 h 2812935"/>
                  <a:gd name="connsiteX30" fmla="*/ 836693 w 1404720"/>
                  <a:gd name="connsiteY30" fmla="*/ 2703931 h 2812935"/>
                  <a:gd name="connsiteX31" fmla="*/ 796325 w 1404720"/>
                  <a:gd name="connsiteY31" fmla="*/ 2744299 h 2812935"/>
                  <a:gd name="connsiteX32" fmla="*/ 836693 w 1404720"/>
                  <a:gd name="connsiteY32" fmla="*/ 2784667 h 2812935"/>
                  <a:gd name="connsiteX33" fmla="*/ 877061 w 1404720"/>
                  <a:gd name="connsiteY33" fmla="*/ 2744299 h 2812935"/>
                  <a:gd name="connsiteX34" fmla="*/ 836693 w 1404720"/>
                  <a:gd name="connsiteY34" fmla="*/ 2703931 h 2812935"/>
                  <a:gd name="connsiteX35" fmla="*/ 752256 w 1404720"/>
                  <a:gd name="connsiteY35" fmla="*/ 2703931 h 2812935"/>
                  <a:gd name="connsiteX36" fmla="*/ 711888 w 1404720"/>
                  <a:gd name="connsiteY36" fmla="*/ 2744299 h 2812935"/>
                  <a:gd name="connsiteX37" fmla="*/ 752256 w 1404720"/>
                  <a:gd name="connsiteY37" fmla="*/ 2784667 h 2812935"/>
                  <a:gd name="connsiteX38" fmla="*/ 792624 w 1404720"/>
                  <a:gd name="connsiteY38" fmla="*/ 2744299 h 2812935"/>
                  <a:gd name="connsiteX39" fmla="*/ 752256 w 1404720"/>
                  <a:gd name="connsiteY39" fmla="*/ 2703931 h 2812935"/>
                  <a:gd name="connsiteX40" fmla="*/ 667820 w 1404720"/>
                  <a:gd name="connsiteY40" fmla="*/ 2703931 h 2812935"/>
                  <a:gd name="connsiteX41" fmla="*/ 627452 w 1404720"/>
                  <a:gd name="connsiteY41" fmla="*/ 2744299 h 2812935"/>
                  <a:gd name="connsiteX42" fmla="*/ 667820 w 1404720"/>
                  <a:gd name="connsiteY42" fmla="*/ 2784667 h 2812935"/>
                  <a:gd name="connsiteX43" fmla="*/ 708188 w 1404720"/>
                  <a:gd name="connsiteY43" fmla="*/ 2744299 h 2812935"/>
                  <a:gd name="connsiteX44" fmla="*/ 667820 w 1404720"/>
                  <a:gd name="connsiteY44" fmla="*/ 2703931 h 2812935"/>
                  <a:gd name="connsiteX45" fmla="*/ 583384 w 1404720"/>
                  <a:gd name="connsiteY45" fmla="*/ 2703931 h 2812935"/>
                  <a:gd name="connsiteX46" fmla="*/ 543016 w 1404720"/>
                  <a:gd name="connsiteY46" fmla="*/ 2744299 h 2812935"/>
                  <a:gd name="connsiteX47" fmla="*/ 583384 w 1404720"/>
                  <a:gd name="connsiteY47" fmla="*/ 2784667 h 2812935"/>
                  <a:gd name="connsiteX48" fmla="*/ 623752 w 1404720"/>
                  <a:gd name="connsiteY48" fmla="*/ 2744299 h 2812935"/>
                  <a:gd name="connsiteX49" fmla="*/ 583384 w 1404720"/>
                  <a:gd name="connsiteY49" fmla="*/ 2703931 h 2812935"/>
                  <a:gd name="connsiteX50" fmla="*/ 498947 w 1404720"/>
                  <a:gd name="connsiteY50" fmla="*/ 2703931 h 2812935"/>
                  <a:gd name="connsiteX51" fmla="*/ 458579 w 1404720"/>
                  <a:gd name="connsiteY51" fmla="*/ 2744299 h 2812935"/>
                  <a:gd name="connsiteX52" fmla="*/ 498947 w 1404720"/>
                  <a:gd name="connsiteY52" fmla="*/ 2784667 h 2812935"/>
                  <a:gd name="connsiteX53" fmla="*/ 539315 w 1404720"/>
                  <a:gd name="connsiteY53" fmla="*/ 2744299 h 2812935"/>
                  <a:gd name="connsiteX54" fmla="*/ 498947 w 1404720"/>
                  <a:gd name="connsiteY54" fmla="*/ 2703931 h 2812935"/>
                  <a:gd name="connsiteX55" fmla="*/ 414511 w 1404720"/>
                  <a:gd name="connsiteY55" fmla="*/ 2703931 h 2812935"/>
                  <a:gd name="connsiteX56" fmla="*/ 374143 w 1404720"/>
                  <a:gd name="connsiteY56" fmla="*/ 2744299 h 2812935"/>
                  <a:gd name="connsiteX57" fmla="*/ 414511 w 1404720"/>
                  <a:gd name="connsiteY57" fmla="*/ 2784667 h 2812935"/>
                  <a:gd name="connsiteX58" fmla="*/ 454879 w 1404720"/>
                  <a:gd name="connsiteY58" fmla="*/ 2744299 h 2812935"/>
                  <a:gd name="connsiteX59" fmla="*/ 414511 w 1404720"/>
                  <a:gd name="connsiteY59" fmla="*/ 2703931 h 2812935"/>
                  <a:gd name="connsiteX60" fmla="*/ 330075 w 1404720"/>
                  <a:gd name="connsiteY60" fmla="*/ 2703931 h 2812935"/>
                  <a:gd name="connsiteX61" fmla="*/ 289707 w 1404720"/>
                  <a:gd name="connsiteY61" fmla="*/ 2744299 h 2812935"/>
                  <a:gd name="connsiteX62" fmla="*/ 330075 w 1404720"/>
                  <a:gd name="connsiteY62" fmla="*/ 2784667 h 2812935"/>
                  <a:gd name="connsiteX63" fmla="*/ 370443 w 1404720"/>
                  <a:gd name="connsiteY63" fmla="*/ 2744299 h 2812935"/>
                  <a:gd name="connsiteX64" fmla="*/ 330075 w 1404720"/>
                  <a:gd name="connsiteY64" fmla="*/ 2703931 h 2812935"/>
                  <a:gd name="connsiteX65" fmla="*/ 245639 w 1404720"/>
                  <a:gd name="connsiteY65" fmla="*/ 2703931 h 2812935"/>
                  <a:gd name="connsiteX66" fmla="*/ 205271 w 1404720"/>
                  <a:gd name="connsiteY66" fmla="*/ 2744299 h 2812935"/>
                  <a:gd name="connsiteX67" fmla="*/ 245639 w 1404720"/>
                  <a:gd name="connsiteY67" fmla="*/ 2784667 h 2812935"/>
                  <a:gd name="connsiteX68" fmla="*/ 286007 w 1404720"/>
                  <a:gd name="connsiteY68" fmla="*/ 2744299 h 2812935"/>
                  <a:gd name="connsiteX69" fmla="*/ 245639 w 1404720"/>
                  <a:gd name="connsiteY69" fmla="*/ 2703931 h 2812935"/>
                  <a:gd name="connsiteX70" fmla="*/ 161202 w 1404720"/>
                  <a:gd name="connsiteY70" fmla="*/ 2703931 h 2812935"/>
                  <a:gd name="connsiteX71" fmla="*/ 120834 w 1404720"/>
                  <a:gd name="connsiteY71" fmla="*/ 2744299 h 2812935"/>
                  <a:gd name="connsiteX72" fmla="*/ 161202 w 1404720"/>
                  <a:gd name="connsiteY72" fmla="*/ 2784667 h 2812935"/>
                  <a:gd name="connsiteX73" fmla="*/ 201570 w 1404720"/>
                  <a:gd name="connsiteY73" fmla="*/ 2744299 h 2812935"/>
                  <a:gd name="connsiteX74" fmla="*/ 161202 w 1404720"/>
                  <a:gd name="connsiteY74" fmla="*/ 2703931 h 2812935"/>
                  <a:gd name="connsiteX75" fmla="*/ 76766 w 1404720"/>
                  <a:gd name="connsiteY75" fmla="*/ 2703931 h 2812935"/>
                  <a:gd name="connsiteX76" fmla="*/ 36398 w 1404720"/>
                  <a:gd name="connsiteY76" fmla="*/ 2744299 h 2812935"/>
                  <a:gd name="connsiteX77" fmla="*/ 76766 w 1404720"/>
                  <a:gd name="connsiteY77" fmla="*/ 2784667 h 2812935"/>
                  <a:gd name="connsiteX78" fmla="*/ 117134 w 1404720"/>
                  <a:gd name="connsiteY78" fmla="*/ 2744299 h 2812935"/>
                  <a:gd name="connsiteX79" fmla="*/ 76766 w 1404720"/>
                  <a:gd name="connsiteY79" fmla="*/ 2703931 h 2812935"/>
                  <a:gd name="connsiteX80" fmla="*/ 1343312 w 1404720"/>
                  <a:gd name="connsiteY80" fmla="*/ 2617876 h 2812935"/>
                  <a:gd name="connsiteX81" fmla="*/ 1302944 w 1404720"/>
                  <a:gd name="connsiteY81" fmla="*/ 2658244 h 2812935"/>
                  <a:gd name="connsiteX82" fmla="*/ 1343312 w 1404720"/>
                  <a:gd name="connsiteY82" fmla="*/ 2698612 h 2812935"/>
                  <a:gd name="connsiteX83" fmla="*/ 1383680 w 1404720"/>
                  <a:gd name="connsiteY83" fmla="*/ 2658244 h 2812935"/>
                  <a:gd name="connsiteX84" fmla="*/ 1343312 w 1404720"/>
                  <a:gd name="connsiteY84" fmla="*/ 2617876 h 2812935"/>
                  <a:gd name="connsiteX85" fmla="*/ 1258874 w 1404720"/>
                  <a:gd name="connsiteY85" fmla="*/ 2617876 h 2812935"/>
                  <a:gd name="connsiteX86" fmla="*/ 1218506 w 1404720"/>
                  <a:gd name="connsiteY86" fmla="*/ 2658244 h 2812935"/>
                  <a:gd name="connsiteX87" fmla="*/ 1258874 w 1404720"/>
                  <a:gd name="connsiteY87" fmla="*/ 2698612 h 2812935"/>
                  <a:gd name="connsiteX88" fmla="*/ 1299242 w 1404720"/>
                  <a:gd name="connsiteY88" fmla="*/ 2658244 h 2812935"/>
                  <a:gd name="connsiteX89" fmla="*/ 1258874 w 1404720"/>
                  <a:gd name="connsiteY89" fmla="*/ 2617876 h 2812935"/>
                  <a:gd name="connsiteX90" fmla="*/ 1174438 w 1404720"/>
                  <a:gd name="connsiteY90" fmla="*/ 2617876 h 2812935"/>
                  <a:gd name="connsiteX91" fmla="*/ 1134070 w 1404720"/>
                  <a:gd name="connsiteY91" fmla="*/ 2658244 h 2812935"/>
                  <a:gd name="connsiteX92" fmla="*/ 1174438 w 1404720"/>
                  <a:gd name="connsiteY92" fmla="*/ 2698612 h 2812935"/>
                  <a:gd name="connsiteX93" fmla="*/ 1214806 w 1404720"/>
                  <a:gd name="connsiteY93" fmla="*/ 2658244 h 2812935"/>
                  <a:gd name="connsiteX94" fmla="*/ 1174438 w 1404720"/>
                  <a:gd name="connsiteY94" fmla="*/ 2617876 h 2812935"/>
                  <a:gd name="connsiteX95" fmla="*/ 1090002 w 1404720"/>
                  <a:gd name="connsiteY95" fmla="*/ 2617876 h 2812935"/>
                  <a:gd name="connsiteX96" fmla="*/ 1049634 w 1404720"/>
                  <a:gd name="connsiteY96" fmla="*/ 2658244 h 2812935"/>
                  <a:gd name="connsiteX97" fmla="*/ 1090002 w 1404720"/>
                  <a:gd name="connsiteY97" fmla="*/ 2698612 h 2812935"/>
                  <a:gd name="connsiteX98" fmla="*/ 1130370 w 1404720"/>
                  <a:gd name="connsiteY98" fmla="*/ 2658244 h 2812935"/>
                  <a:gd name="connsiteX99" fmla="*/ 1090002 w 1404720"/>
                  <a:gd name="connsiteY99" fmla="*/ 2617876 h 2812935"/>
                  <a:gd name="connsiteX100" fmla="*/ 1005565 w 1404720"/>
                  <a:gd name="connsiteY100" fmla="*/ 2617876 h 2812935"/>
                  <a:gd name="connsiteX101" fmla="*/ 965197 w 1404720"/>
                  <a:gd name="connsiteY101" fmla="*/ 2658244 h 2812935"/>
                  <a:gd name="connsiteX102" fmla="*/ 1005565 w 1404720"/>
                  <a:gd name="connsiteY102" fmla="*/ 2698612 h 2812935"/>
                  <a:gd name="connsiteX103" fmla="*/ 1045933 w 1404720"/>
                  <a:gd name="connsiteY103" fmla="*/ 2658244 h 2812935"/>
                  <a:gd name="connsiteX104" fmla="*/ 1005565 w 1404720"/>
                  <a:gd name="connsiteY104" fmla="*/ 2617876 h 2812935"/>
                  <a:gd name="connsiteX105" fmla="*/ 921129 w 1404720"/>
                  <a:gd name="connsiteY105" fmla="*/ 2617876 h 2812935"/>
                  <a:gd name="connsiteX106" fmla="*/ 880761 w 1404720"/>
                  <a:gd name="connsiteY106" fmla="*/ 2658244 h 2812935"/>
                  <a:gd name="connsiteX107" fmla="*/ 921129 w 1404720"/>
                  <a:gd name="connsiteY107" fmla="*/ 2698612 h 2812935"/>
                  <a:gd name="connsiteX108" fmla="*/ 961497 w 1404720"/>
                  <a:gd name="connsiteY108" fmla="*/ 2658244 h 2812935"/>
                  <a:gd name="connsiteX109" fmla="*/ 921129 w 1404720"/>
                  <a:gd name="connsiteY109" fmla="*/ 2617876 h 2812935"/>
                  <a:gd name="connsiteX110" fmla="*/ 836693 w 1404720"/>
                  <a:gd name="connsiteY110" fmla="*/ 2617876 h 2812935"/>
                  <a:gd name="connsiteX111" fmla="*/ 796325 w 1404720"/>
                  <a:gd name="connsiteY111" fmla="*/ 2658244 h 2812935"/>
                  <a:gd name="connsiteX112" fmla="*/ 836693 w 1404720"/>
                  <a:gd name="connsiteY112" fmla="*/ 2698612 h 2812935"/>
                  <a:gd name="connsiteX113" fmla="*/ 877061 w 1404720"/>
                  <a:gd name="connsiteY113" fmla="*/ 2658244 h 2812935"/>
                  <a:gd name="connsiteX114" fmla="*/ 836693 w 1404720"/>
                  <a:gd name="connsiteY114" fmla="*/ 2617876 h 2812935"/>
                  <a:gd name="connsiteX115" fmla="*/ 752256 w 1404720"/>
                  <a:gd name="connsiteY115" fmla="*/ 2617876 h 2812935"/>
                  <a:gd name="connsiteX116" fmla="*/ 711888 w 1404720"/>
                  <a:gd name="connsiteY116" fmla="*/ 2658244 h 2812935"/>
                  <a:gd name="connsiteX117" fmla="*/ 752256 w 1404720"/>
                  <a:gd name="connsiteY117" fmla="*/ 2698612 h 2812935"/>
                  <a:gd name="connsiteX118" fmla="*/ 792624 w 1404720"/>
                  <a:gd name="connsiteY118" fmla="*/ 2658244 h 2812935"/>
                  <a:gd name="connsiteX119" fmla="*/ 752256 w 1404720"/>
                  <a:gd name="connsiteY119" fmla="*/ 2617876 h 2812935"/>
                  <a:gd name="connsiteX120" fmla="*/ 667820 w 1404720"/>
                  <a:gd name="connsiteY120" fmla="*/ 2617876 h 2812935"/>
                  <a:gd name="connsiteX121" fmla="*/ 627452 w 1404720"/>
                  <a:gd name="connsiteY121" fmla="*/ 2658244 h 2812935"/>
                  <a:gd name="connsiteX122" fmla="*/ 667820 w 1404720"/>
                  <a:gd name="connsiteY122" fmla="*/ 2698612 h 2812935"/>
                  <a:gd name="connsiteX123" fmla="*/ 708188 w 1404720"/>
                  <a:gd name="connsiteY123" fmla="*/ 2658244 h 2812935"/>
                  <a:gd name="connsiteX124" fmla="*/ 667820 w 1404720"/>
                  <a:gd name="connsiteY124" fmla="*/ 2617876 h 2812935"/>
                  <a:gd name="connsiteX125" fmla="*/ 583384 w 1404720"/>
                  <a:gd name="connsiteY125" fmla="*/ 2617876 h 2812935"/>
                  <a:gd name="connsiteX126" fmla="*/ 543016 w 1404720"/>
                  <a:gd name="connsiteY126" fmla="*/ 2658244 h 2812935"/>
                  <a:gd name="connsiteX127" fmla="*/ 583384 w 1404720"/>
                  <a:gd name="connsiteY127" fmla="*/ 2698612 h 2812935"/>
                  <a:gd name="connsiteX128" fmla="*/ 623752 w 1404720"/>
                  <a:gd name="connsiteY128" fmla="*/ 2658244 h 2812935"/>
                  <a:gd name="connsiteX129" fmla="*/ 583384 w 1404720"/>
                  <a:gd name="connsiteY129" fmla="*/ 2617876 h 2812935"/>
                  <a:gd name="connsiteX130" fmla="*/ 498947 w 1404720"/>
                  <a:gd name="connsiteY130" fmla="*/ 2617876 h 2812935"/>
                  <a:gd name="connsiteX131" fmla="*/ 458579 w 1404720"/>
                  <a:gd name="connsiteY131" fmla="*/ 2658244 h 2812935"/>
                  <a:gd name="connsiteX132" fmla="*/ 498947 w 1404720"/>
                  <a:gd name="connsiteY132" fmla="*/ 2698612 h 2812935"/>
                  <a:gd name="connsiteX133" fmla="*/ 539315 w 1404720"/>
                  <a:gd name="connsiteY133" fmla="*/ 2658244 h 2812935"/>
                  <a:gd name="connsiteX134" fmla="*/ 498947 w 1404720"/>
                  <a:gd name="connsiteY134" fmla="*/ 2617876 h 2812935"/>
                  <a:gd name="connsiteX135" fmla="*/ 414511 w 1404720"/>
                  <a:gd name="connsiteY135" fmla="*/ 2617876 h 2812935"/>
                  <a:gd name="connsiteX136" fmla="*/ 374143 w 1404720"/>
                  <a:gd name="connsiteY136" fmla="*/ 2658244 h 2812935"/>
                  <a:gd name="connsiteX137" fmla="*/ 414511 w 1404720"/>
                  <a:gd name="connsiteY137" fmla="*/ 2698612 h 2812935"/>
                  <a:gd name="connsiteX138" fmla="*/ 454879 w 1404720"/>
                  <a:gd name="connsiteY138" fmla="*/ 2658244 h 2812935"/>
                  <a:gd name="connsiteX139" fmla="*/ 414511 w 1404720"/>
                  <a:gd name="connsiteY139" fmla="*/ 2617876 h 2812935"/>
                  <a:gd name="connsiteX140" fmla="*/ 330075 w 1404720"/>
                  <a:gd name="connsiteY140" fmla="*/ 2617876 h 2812935"/>
                  <a:gd name="connsiteX141" fmla="*/ 289707 w 1404720"/>
                  <a:gd name="connsiteY141" fmla="*/ 2658244 h 2812935"/>
                  <a:gd name="connsiteX142" fmla="*/ 330075 w 1404720"/>
                  <a:gd name="connsiteY142" fmla="*/ 2698612 h 2812935"/>
                  <a:gd name="connsiteX143" fmla="*/ 370443 w 1404720"/>
                  <a:gd name="connsiteY143" fmla="*/ 2658244 h 2812935"/>
                  <a:gd name="connsiteX144" fmla="*/ 330075 w 1404720"/>
                  <a:gd name="connsiteY144" fmla="*/ 2617876 h 2812935"/>
                  <a:gd name="connsiteX145" fmla="*/ 245639 w 1404720"/>
                  <a:gd name="connsiteY145" fmla="*/ 2617876 h 2812935"/>
                  <a:gd name="connsiteX146" fmla="*/ 205271 w 1404720"/>
                  <a:gd name="connsiteY146" fmla="*/ 2658244 h 2812935"/>
                  <a:gd name="connsiteX147" fmla="*/ 245639 w 1404720"/>
                  <a:gd name="connsiteY147" fmla="*/ 2698612 h 2812935"/>
                  <a:gd name="connsiteX148" fmla="*/ 286007 w 1404720"/>
                  <a:gd name="connsiteY148" fmla="*/ 2658244 h 2812935"/>
                  <a:gd name="connsiteX149" fmla="*/ 245639 w 1404720"/>
                  <a:gd name="connsiteY149" fmla="*/ 2617876 h 2812935"/>
                  <a:gd name="connsiteX150" fmla="*/ 161202 w 1404720"/>
                  <a:gd name="connsiteY150" fmla="*/ 2617876 h 2812935"/>
                  <a:gd name="connsiteX151" fmla="*/ 120834 w 1404720"/>
                  <a:gd name="connsiteY151" fmla="*/ 2658244 h 2812935"/>
                  <a:gd name="connsiteX152" fmla="*/ 161202 w 1404720"/>
                  <a:gd name="connsiteY152" fmla="*/ 2698612 h 2812935"/>
                  <a:gd name="connsiteX153" fmla="*/ 201570 w 1404720"/>
                  <a:gd name="connsiteY153" fmla="*/ 2658244 h 2812935"/>
                  <a:gd name="connsiteX154" fmla="*/ 161202 w 1404720"/>
                  <a:gd name="connsiteY154" fmla="*/ 2617876 h 2812935"/>
                  <a:gd name="connsiteX155" fmla="*/ 76766 w 1404720"/>
                  <a:gd name="connsiteY155" fmla="*/ 2617876 h 2812935"/>
                  <a:gd name="connsiteX156" fmla="*/ 36398 w 1404720"/>
                  <a:gd name="connsiteY156" fmla="*/ 2658244 h 2812935"/>
                  <a:gd name="connsiteX157" fmla="*/ 76766 w 1404720"/>
                  <a:gd name="connsiteY157" fmla="*/ 2698612 h 2812935"/>
                  <a:gd name="connsiteX158" fmla="*/ 117134 w 1404720"/>
                  <a:gd name="connsiteY158" fmla="*/ 2658244 h 2812935"/>
                  <a:gd name="connsiteX159" fmla="*/ 76766 w 1404720"/>
                  <a:gd name="connsiteY159" fmla="*/ 2617876 h 2812935"/>
                  <a:gd name="connsiteX160" fmla="*/ 1343312 w 1404720"/>
                  <a:gd name="connsiteY160" fmla="*/ 2531827 h 2812935"/>
                  <a:gd name="connsiteX161" fmla="*/ 1302944 w 1404720"/>
                  <a:gd name="connsiteY161" fmla="*/ 2572195 h 2812935"/>
                  <a:gd name="connsiteX162" fmla="*/ 1343312 w 1404720"/>
                  <a:gd name="connsiteY162" fmla="*/ 2612563 h 2812935"/>
                  <a:gd name="connsiteX163" fmla="*/ 1383680 w 1404720"/>
                  <a:gd name="connsiteY163" fmla="*/ 2572195 h 2812935"/>
                  <a:gd name="connsiteX164" fmla="*/ 1343312 w 1404720"/>
                  <a:gd name="connsiteY164" fmla="*/ 2531827 h 2812935"/>
                  <a:gd name="connsiteX165" fmla="*/ 1258874 w 1404720"/>
                  <a:gd name="connsiteY165" fmla="*/ 2531827 h 2812935"/>
                  <a:gd name="connsiteX166" fmla="*/ 1218506 w 1404720"/>
                  <a:gd name="connsiteY166" fmla="*/ 2572195 h 2812935"/>
                  <a:gd name="connsiteX167" fmla="*/ 1258874 w 1404720"/>
                  <a:gd name="connsiteY167" fmla="*/ 2612563 h 2812935"/>
                  <a:gd name="connsiteX168" fmla="*/ 1299242 w 1404720"/>
                  <a:gd name="connsiteY168" fmla="*/ 2572195 h 2812935"/>
                  <a:gd name="connsiteX169" fmla="*/ 1258874 w 1404720"/>
                  <a:gd name="connsiteY169" fmla="*/ 2531827 h 2812935"/>
                  <a:gd name="connsiteX170" fmla="*/ 1174438 w 1404720"/>
                  <a:gd name="connsiteY170" fmla="*/ 2531827 h 2812935"/>
                  <a:gd name="connsiteX171" fmla="*/ 1134070 w 1404720"/>
                  <a:gd name="connsiteY171" fmla="*/ 2572195 h 2812935"/>
                  <a:gd name="connsiteX172" fmla="*/ 1174438 w 1404720"/>
                  <a:gd name="connsiteY172" fmla="*/ 2612563 h 2812935"/>
                  <a:gd name="connsiteX173" fmla="*/ 1214806 w 1404720"/>
                  <a:gd name="connsiteY173" fmla="*/ 2572195 h 2812935"/>
                  <a:gd name="connsiteX174" fmla="*/ 1174438 w 1404720"/>
                  <a:gd name="connsiteY174" fmla="*/ 2531827 h 2812935"/>
                  <a:gd name="connsiteX175" fmla="*/ 1090002 w 1404720"/>
                  <a:gd name="connsiteY175" fmla="*/ 2531827 h 2812935"/>
                  <a:gd name="connsiteX176" fmla="*/ 1049634 w 1404720"/>
                  <a:gd name="connsiteY176" fmla="*/ 2572195 h 2812935"/>
                  <a:gd name="connsiteX177" fmla="*/ 1090002 w 1404720"/>
                  <a:gd name="connsiteY177" fmla="*/ 2612563 h 2812935"/>
                  <a:gd name="connsiteX178" fmla="*/ 1130370 w 1404720"/>
                  <a:gd name="connsiteY178" fmla="*/ 2572195 h 2812935"/>
                  <a:gd name="connsiteX179" fmla="*/ 1090002 w 1404720"/>
                  <a:gd name="connsiteY179" fmla="*/ 2531827 h 2812935"/>
                  <a:gd name="connsiteX180" fmla="*/ 1005565 w 1404720"/>
                  <a:gd name="connsiteY180" fmla="*/ 2531827 h 2812935"/>
                  <a:gd name="connsiteX181" fmla="*/ 965197 w 1404720"/>
                  <a:gd name="connsiteY181" fmla="*/ 2572195 h 2812935"/>
                  <a:gd name="connsiteX182" fmla="*/ 1005565 w 1404720"/>
                  <a:gd name="connsiteY182" fmla="*/ 2612563 h 2812935"/>
                  <a:gd name="connsiteX183" fmla="*/ 1045933 w 1404720"/>
                  <a:gd name="connsiteY183" fmla="*/ 2572195 h 2812935"/>
                  <a:gd name="connsiteX184" fmla="*/ 1005565 w 1404720"/>
                  <a:gd name="connsiteY184" fmla="*/ 2531827 h 2812935"/>
                  <a:gd name="connsiteX185" fmla="*/ 921129 w 1404720"/>
                  <a:gd name="connsiteY185" fmla="*/ 2531827 h 2812935"/>
                  <a:gd name="connsiteX186" fmla="*/ 880761 w 1404720"/>
                  <a:gd name="connsiteY186" fmla="*/ 2572195 h 2812935"/>
                  <a:gd name="connsiteX187" fmla="*/ 921129 w 1404720"/>
                  <a:gd name="connsiteY187" fmla="*/ 2612563 h 2812935"/>
                  <a:gd name="connsiteX188" fmla="*/ 961497 w 1404720"/>
                  <a:gd name="connsiteY188" fmla="*/ 2572195 h 2812935"/>
                  <a:gd name="connsiteX189" fmla="*/ 921129 w 1404720"/>
                  <a:gd name="connsiteY189" fmla="*/ 2531827 h 2812935"/>
                  <a:gd name="connsiteX190" fmla="*/ 836693 w 1404720"/>
                  <a:gd name="connsiteY190" fmla="*/ 2531827 h 2812935"/>
                  <a:gd name="connsiteX191" fmla="*/ 796325 w 1404720"/>
                  <a:gd name="connsiteY191" fmla="*/ 2572195 h 2812935"/>
                  <a:gd name="connsiteX192" fmla="*/ 836693 w 1404720"/>
                  <a:gd name="connsiteY192" fmla="*/ 2612563 h 2812935"/>
                  <a:gd name="connsiteX193" fmla="*/ 877061 w 1404720"/>
                  <a:gd name="connsiteY193" fmla="*/ 2572195 h 2812935"/>
                  <a:gd name="connsiteX194" fmla="*/ 836693 w 1404720"/>
                  <a:gd name="connsiteY194" fmla="*/ 2531827 h 2812935"/>
                  <a:gd name="connsiteX195" fmla="*/ 752256 w 1404720"/>
                  <a:gd name="connsiteY195" fmla="*/ 2531827 h 2812935"/>
                  <a:gd name="connsiteX196" fmla="*/ 711888 w 1404720"/>
                  <a:gd name="connsiteY196" fmla="*/ 2572195 h 2812935"/>
                  <a:gd name="connsiteX197" fmla="*/ 752256 w 1404720"/>
                  <a:gd name="connsiteY197" fmla="*/ 2612563 h 2812935"/>
                  <a:gd name="connsiteX198" fmla="*/ 792624 w 1404720"/>
                  <a:gd name="connsiteY198" fmla="*/ 2572195 h 2812935"/>
                  <a:gd name="connsiteX199" fmla="*/ 752256 w 1404720"/>
                  <a:gd name="connsiteY199" fmla="*/ 2531827 h 2812935"/>
                  <a:gd name="connsiteX200" fmla="*/ 667820 w 1404720"/>
                  <a:gd name="connsiteY200" fmla="*/ 2531827 h 2812935"/>
                  <a:gd name="connsiteX201" fmla="*/ 627452 w 1404720"/>
                  <a:gd name="connsiteY201" fmla="*/ 2572195 h 2812935"/>
                  <a:gd name="connsiteX202" fmla="*/ 667820 w 1404720"/>
                  <a:gd name="connsiteY202" fmla="*/ 2612563 h 2812935"/>
                  <a:gd name="connsiteX203" fmla="*/ 708188 w 1404720"/>
                  <a:gd name="connsiteY203" fmla="*/ 2572195 h 2812935"/>
                  <a:gd name="connsiteX204" fmla="*/ 667820 w 1404720"/>
                  <a:gd name="connsiteY204" fmla="*/ 2531827 h 2812935"/>
                  <a:gd name="connsiteX205" fmla="*/ 583384 w 1404720"/>
                  <a:gd name="connsiteY205" fmla="*/ 2531827 h 2812935"/>
                  <a:gd name="connsiteX206" fmla="*/ 543016 w 1404720"/>
                  <a:gd name="connsiteY206" fmla="*/ 2572195 h 2812935"/>
                  <a:gd name="connsiteX207" fmla="*/ 583384 w 1404720"/>
                  <a:gd name="connsiteY207" fmla="*/ 2612563 h 2812935"/>
                  <a:gd name="connsiteX208" fmla="*/ 623752 w 1404720"/>
                  <a:gd name="connsiteY208" fmla="*/ 2572195 h 2812935"/>
                  <a:gd name="connsiteX209" fmla="*/ 583384 w 1404720"/>
                  <a:gd name="connsiteY209" fmla="*/ 2531827 h 2812935"/>
                  <a:gd name="connsiteX210" fmla="*/ 498947 w 1404720"/>
                  <a:gd name="connsiteY210" fmla="*/ 2531827 h 2812935"/>
                  <a:gd name="connsiteX211" fmla="*/ 458579 w 1404720"/>
                  <a:gd name="connsiteY211" fmla="*/ 2572195 h 2812935"/>
                  <a:gd name="connsiteX212" fmla="*/ 498947 w 1404720"/>
                  <a:gd name="connsiteY212" fmla="*/ 2612563 h 2812935"/>
                  <a:gd name="connsiteX213" fmla="*/ 539315 w 1404720"/>
                  <a:gd name="connsiteY213" fmla="*/ 2572195 h 2812935"/>
                  <a:gd name="connsiteX214" fmla="*/ 498947 w 1404720"/>
                  <a:gd name="connsiteY214" fmla="*/ 2531827 h 2812935"/>
                  <a:gd name="connsiteX215" fmla="*/ 414511 w 1404720"/>
                  <a:gd name="connsiteY215" fmla="*/ 2531827 h 2812935"/>
                  <a:gd name="connsiteX216" fmla="*/ 374143 w 1404720"/>
                  <a:gd name="connsiteY216" fmla="*/ 2572195 h 2812935"/>
                  <a:gd name="connsiteX217" fmla="*/ 414511 w 1404720"/>
                  <a:gd name="connsiteY217" fmla="*/ 2612563 h 2812935"/>
                  <a:gd name="connsiteX218" fmla="*/ 454879 w 1404720"/>
                  <a:gd name="connsiteY218" fmla="*/ 2572195 h 2812935"/>
                  <a:gd name="connsiteX219" fmla="*/ 414511 w 1404720"/>
                  <a:gd name="connsiteY219" fmla="*/ 2531827 h 2812935"/>
                  <a:gd name="connsiteX220" fmla="*/ 330075 w 1404720"/>
                  <a:gd name="connsiteY220" fmla="*/ 2531827 h 2812935"/>
                  <a:gd name="connsiteX221" fmla="*/ 289707 w 1404720"/>
                  <a:gd name="connsiteY221" fmla="*/ 2572195 h 2812935"/>
                  <a:gd name="connsiteX222" fmla="*/ 330075 w 1404720"/>
                  <a:gd name="connsiteY222" fmla="*/ 2612563 h 2812935"/>
                  <a:gd name="connsiteX223" fmla="*/ 370443 w 1404720"/>
                  <a:gd name="connsiteY223" fmla="*/ 2572195 h 2812935"/>
                  <a:gd name="connsiteX224" fmla="*/ 330075 w 1404720"/>
                  <a:gd name="connsiteY224" fmla="*/ 2531827 h 2812935"/>
                  <a:gd name="connsiteX225" fmla="*/ 245639 w 1404720"/>
                  <a:gd name="connsiteY225" fmla="*/ 2531827 h 2812935"/>
                  <a:gd name="connsiteX226" fmla="*/ 205271 w 1404720"/>
                  <a:gd name="connsiteY226" fmla="*/ 2572195 h 2812935"/>
                  <a:gd name="connsiteX227" fmla="*/ 245639 w 1404720"/>
                  <a:gd name="connsiteY227" fmla="*/ 2612563 h 2812935"/>
                  <a:gd name="connsiteX228" fmla="*/ 286007 w 1404720"/>
                  <a:gd name="connsiteY228" fmla="*/ 2572195 h 2812935"/>
                  <a:gd name="connsiteX229" fmla="*/ 245639 w 1404720"/>
                  <a:gd name="connsiteY229" fmla="*/ 2531827 h 2812935"/>
                  <a:gd name="connsiteX230" fmla="*/ 161202 w 1404720"/>
                  <a:gd name="connsiteY230" fmla="*/ 2531827 h 2812935"/>
                  <a:gd name="connsiteX231" fmla="*/ 120834 w 1404720"/>
                  <a:gd name="connsiteY231" fmla="*/ 2572195 h 2812935"/>
                  <a:gd name="connsiteX232" fmla="*/ 161202 w 1404720"/>
                  <a:gd name="connsiteY232" fmla="*/ 2612563 h 2812935"/>
                  <a:gd name="connsiteX233" fmla="*/ 201570 w 1404720"/>
                  <a:gd name="connsiteY233" fmla="*/ 2572195 h 2812935"/>
                  <a:gd name="connsiteX234" fmla="*/ 161202 w 1404720"/>
                  <a:gd name="connsiteY234" fmla="*/ 2531827 h 2812935"/>
                  <a:gd name="connsiteX235" fmla="*/ 76766 w 1404720"/>
                  <a:gd name="connsiteY235" fmla="*/ 2531827 h 2812935"/>
                  <a:gd name="connsiteX236" fmla="*/ 36398 w 1404720"/>
                  <a:gd name="connsiteY236" fmla="*/ 2572195 h 2812935"/>
                  <a:gd name="connsiteX237" fmla="*/ 76766 w 1404720"/>
                  <a:gd name="connsiteY237" fmla="*/ 2612563 h 2812935"/>
                  <a:gd name="connsiteX238" fmla="*/ 117134 w 1404720"/>
                  <a:gd name="connsiteY238" fmla="*/ 2572195 h 2812935"/>
                  <a:gd name="connsiteX239" fmla="*/ 76766 w 1404720"/>
                  <a:gd name="connsiteY239" fmla="*/ 2531827 h 2812935"/>
                  <a:gd name="connsiteX240" fmla="*/ 1343312 w 1404720"/>
                  <a:gd name="connsiteY240" fmla="*/ 2445777 h 2812935"/>
                  <a:gd name="connsiteX241" fmla="*/ 1302944 w 1404720"/>
                  <a:gd name="connsiteY241" fmla="*/ 2486145 h 2812935"/>
                  <a:gd name="connsiteX242" fmla="*/ 1343312 w 1404720"/>
                  <a:gd name="connsiteY242" fmla="*/ 2526513 h 2812935"/>
                  <a:gd name="connsiteX243" fmla="*/ 1383680 w 1404720"/>
                  <a:gd name="connsiteY243" fmla="*/ 2486145 h 2812935"/>
                  <a:gd name="connsiteX244" fmla="*/ 1343312 w 1404720"/>
                  <a:gd name="connsiteY244" fmla="*/ 2445777 h 2812935"/>
                  <a:gd name="connsiteX245" fmla="*/ 1258874 w 1404720"/>
                  <a:gd name="connsiteY245" fmla="*/ 2445777 h 2812935"/>
                  <a:gd name="connsiteX246" fmla="*/ 1218506 w 1404720"/>
                  <a:gd name="connsiteY246" fmla="*/ 2486145 h 2812935"/>
                  <a:gd name="connsiteX247" fmla="*/ 1258874 w 1404720"/>
                  <a:gd name="connsiteY247" fmla="*/ 2526513 h 2812935"/>
                  <a:gd name="connsiteX248" fmla="*/ 1299242 w 1404720"/>
                  <a:gd name="connsiteY248" fmla="*/ 2486145 h 2812935"/>
                  <a:gd name="connsiteX249" fmla="*/ 1258874 w 1404720"/>
                  <a:gd name="connsiteY249" fmla="*/ 2445777 h 2812935"/>
                  <a:gd name="connsiteX250" fmla="*/ 1174438 w 1404720"/>
                  <a:gd name="connsiteY250" fmla="*/ 2445777 h 2812935"/>
                  <a:gd name="connsiteX251" fmla="*/ 1134070 w 1404720"/>
                  <a:gd name="connsiteY251" fmla="*/ 2486145 h 2812935"/>
                  <a:gd name="connsiteX252" fmla="*/ 1174438 w 1404720"/>
                  <a:gd name="connsiteY252" fmla="*/ 2526513 h 2812935"/>
                  <a:gd name="connsiteX253" fmla="*/ 1214806 w 1404720"/>
                  <a:gd name="connsiteY253" fmla="*/ 2486145 h 2812935"/>
                  <a:gd name="connsiteX254" fmla="*/ 1174438 w 1404720"/>
                  <a:gd name="connsiteY254" fmla="*/ 2445777 h 2812935"/>
                  <a:gd name="connsiteX255" fmla="*/ 1090002 w 1404720"/>
                  <a:gd name="connsiteY255" fmla="*/ 2445777 h 2812935"/>
                  <a:gd name="connsiteX256" fmla="*/ 1049634 w 1404720"/>
                  <a:gd name="connsiteY256" fmla="*/ 2486145 h 2812935"/>
                  <a:gd name="connsiteX257" fmla="*/ 1090002 w 1404720"/>
                  <a:gd name="connsiteY257" fmla="*/ 2526513 h 2812935"/>
                  <a:gd name="connsiteX258" fmla="*/ 1130370 w 1404720"/>
                  <a:gd name="connsiteY258" fmla="*/ 2486145 h 2812935"/>
                  <a:gd name="connsiteX259" fmla="*/ 1090002 w 1404720"/>
                  <a:gd name="connsiteY259" fmla="*/ 2445777 h 2812935"/>
                  <a:gd name="connsiteX260" fmla="*/ 1005565 w 1404720"/>
                  <a:gd name="connsiteY260" fmla="*/ 2445777 h 2812935"/>
                  <a:gd name="connsiteX261" fmla="*/ 965197 w 1404720"/>
                  <a:gd name="connsiteY261" fmla="*/ 2486145 h 2812935"/>
                  <a:gd name="connsiteX262" fmla="*/ 1005565 w 1404720"/>
                  <a:gd name="connsiteY262" fmla="*/ 2526513 h 2812935"/>
                  <a:gd name="connsiteX263" fmla="*/ 1045933 w 1404720"/>
                  <a:gd name="connsiteY263" fmla="*/ 2486145 h 2812935"/>
                  <a:gd name="connsiteX264" fmla="*/ 1005565 w 1404720"/>
                  <a:gd name="connsiteY264" fmla="*/ 2445777 h 2812935"/>
                  <a:gd name="connsiteX265" fmla="*/ 921129 w 1404720"/>
                  <a:gd name="connsiteY265" fmla="*/ 2445777 h 2812935"/>
                  <a:gd name="connsiteX266" fmla="*/ 880761 w 1404720"/>
                  <a:gd name="connsiteY266" fmla="*/ 2486145 h 2812935"/>
                  <a:gd name="connsiteX267" fmla="*/ 921129 w 1404720"/>
                  <a:gd name="connsiteY267" fmla="*/ 2526513 h 2812935"/>
                  <a:gd name="connsiteX268" fmla="*/ 961497 w 1404720"/>
                  <a:gd name="connsiteY268" fmla="*/ 2486145 h 2812935"/>
                  <a:gd name="connsiteX269" fmla="*/ 921129 w 1404720"/>
                  <a:gd name="connsiteY269" fmla="*/ 2445777 h 2812935"/>
                  <a:gd name="connsiteX270" fmla="*/ 836693 w 1404720"/>
                  <a:gd name="connsiteY270" fmla="*/ 2445777 h 2812935"/>
                  <a:gd name="connsiteX271" fmla="*/ 796325 w 1404720"/>
                  <a:gd name="connsiteY271" fmla="*/ 2486145 h 2812935"/>
                  <a:gd name="connsiteX272" fmla="*/ 836693 w 1404720"/>
                  <a:gd name="connsiteY272" fmla="*/ 2526513 h 2812935"/>
                  <a:gd name="connsiteX273" fmla="*/ 877061 w 1404720"/>
                  <a:gd name="connsiteY273" fmla="*/ 2486145 h 2812935"/>
                  <a:gd name="connsiteX274" fmla="*/ 836693 w 1404720"/>
                  <a:gd name="connsiteY274" fmla="*/ 2445777 h 2812935"/>
                  <a:gd name="connsiteX275" fmla="*/ 752256 w 1404720"/>
                  <a:gd name="connsiteY275" fmla="*/ 2445777 h 2812935"/>
                  <a:gd name="connsiteX276" fmla="*/ 711888 w 1404720"/>
                  <a:gd name="connsiteY276" fmla="*/ 2486145 h 2812935"/>
                  <a:gd name="connsiteX277" fmla="*/ 752256 w 1404720"/>
                  <a:gd name="connsiteY277" fmla="*/ 2526513 h 2812935"/>
                  <a:gd name="connsiteX278" fmla="*/ 792624 w 1404720"/>
                  <a:gd name="connsiteY278" fmla="*/ 2486145 h 2812935"/>
                  <a:gd name="connsiteX279" fmla="*/ 752256 w 1404720"/>
                  <a:gd name="connsiteY279" fmla="*/ 2445777 h 2812935"/>
                  <a:gd name="connsiteX280" fmla="*/ 667820 w 1404720"/>
                  <a:gd name="connsiteY280" fmla="*/ 2445777 h 2812935"/>
                  <a:gd name="connsiteX281" fmla="*/ 627452 w 1404720"/>
                  <a:gd name="connsiteY281" fmla="*/ 2486145 h 2812935"/>
                  <a:gd name="connsiteX282" fmla="*/ 667820 w 1404720"/>
                  <a:gd name="connsiteY282" fmla="*/ 2526513 h 2812935"/>
                  <a:gd name="connsiteX283" fmla="*/ 708188 w 1404720"/>
                  <a:gd name="connsiteY283" fmla="*/ 2486145 h 2812935"/>
                  <a:gd name="connsiteX284" fmla="*/ 667820 w 1404720"/>
                  <a:gd name="connsiteY284" fmla="*/ 2445777 h 2812935"/>
                  <a:gd name="connsiteX285" fmla="*/ 583384 w 1404720"/>
                  <a:gd name="connsiteY285" fmla="*/ 2445777 h 2812935"/>
                  <a:gd name="connsiteX286" fmla="*/ 543016 w 1404720"/>
                  <a:gd name="connsiteY286" fmla="*/ 2486145 h 2812935"/>
                  <a:gd name="connsiteX287" fmla="*/ 583384 w 1404720"/>
                  <a:gd name="connsiteY287" fmla="*/ 2526513 h 2812935"/>
                  <a:gd name="connsiteX288" fmla="*/ 623752 w 1404720"/>
                  <a:gd name="connsiteY288" fmla="*/ 2486145 h 2812935"/>
                  <a:gd name="connsiteX289" fmla="*/ 583384 w 1404720"/>
                  <a:gd name="connsiteY289" fmla="*/ 2445777 h 2812935"/>
                  <a:gd name="connsiteX290" fmla="*/ 498947 w 1404720"/>
                  <a:gd name="connsiteY290" fmla="*/ 2445777 h 2812935"/>
                  <a:gd name="connsiteX291" fmla="*/ 458579 w 1404720"/>
                  <a:gd name="connsiteY291" fmla="*/ 2486145 h 2812935"/>
                  <a:gd name="connsiteX292" fmla="*/ 498947 w 1404720"/>
                  <a:gd name="connsiteY292" fmla="*/ 2526513 h 2812935"/>
                  <a:gd name="connsiteX293" fmla="*/ 539315 w 1404720"/>
                  <a:gd name="connsiteY293" fmla="*/ 2486145 h 2812935"/>
                  <a:gd name="connsiteX294" fmla="*/ 498947 w 1404720"/>
                  <a:gd name="connsiteY294" fmla="*/ 2445777 h 2812935"/>
                  <a:gd name="connsiteX295" fmla="*/ 414511 w 1404720"/>
                  <a:gd name="connsiteY295" fmla="*/ 2445777 h 2812935"/>
                  <a:gd name="connsiteX296" fmla="*/ 374143 w 1404720"/>
                  <a:gd name="connsiteY296" fmla="*/ 2486145 h 2812935"/>
                  <a:gd name="connsiteX297" fmla="*/ 414511 w 1404720"/>
                  <a:gd name="connsiteY297" fmla="*/ 2526513 h 2812935"/>
                  <a:gd name="connsiteX298" fmla="*/ 454879 w 1404720"/>
                  <a:gd name="connsiteY298" fmla="*/ 2486145 h 2812935"/>
                  <a:gd name="connsiteX299" fmla="*/ 414511 w 1404720"/>
                  <a:gd name="connsiteY299" fmla="*/ 2445777 h 2812935"/>
                  <a:gd name="connsiteX300" fmla="*/ 330075 w 1404720"/>
                  <a:gd name="connsiteY300" fmla="*/ 2445777 h 2812935"/>
                  <a:gd name="connsiteX301" fmla="*/ 289707 w 1404720"/>
                  <a:gd name="connsiteY301" fmla="*/ 2486145 h 2812935"/>
                  <a:gd name="connsiteX302" fmla="*/ 330075 w 1404720"/>
                  <a:gd name="connsiteY302" fmla="*/ 2526513 h 2812935"/>
                  <a:gd name="connsiteX303" fmla="*/ 370443 w 1404720"/>
                  <a:gd name="connsiteY303" fmla="*/ 2486145 h 2812935"/>
                  <a:gd name="connsiteX304" fmla="*/ 330075 w 1404720"/>
                  <a:gd name="connsiteY304" fmla="*/ 2445777 h 2812935"/>
                  <a:gd name="connsiteX305" fmla="*/ 245639 w 1404720"/>
                  <a:gd name="connsiteY305" fmla="*/ 2445777 h 2812935"/>
                  <a:gd name="connsiteX306" fmla="*/ 205271 w 1404720"/>
                  <a:gd name="connsiteY306" fmla="*/ 2486145 h 2812935"/>
                  <a:gd name="connsiteX307" fmla="*/ 245639 w 1404720"/>
                  <a:gd name="connsiteY307" fmla="*/ 2526513 h 2812935"/>
                  <a:gd name="connsiteX308" fmla="*/ 286007 w 1404720"/>
                  <a:gd name="connsiteY308" fmla="*/ 2486145 h 2812935"/>
                  <a:gd name="connsiteX309" fmla="*/ 245639 w 1404720"/>
                  <a:gd name="connsiteY309" fmla="*/ 2445777 h 2812935"/>
                  <a:gd name="connsiteX310" fmla="*/ 161202 w 1404720"/>
                  <a:gd name="connsiteY310" fmla="*/ 2445777 h 2812935"/>
                  <a:gd name="connsiteX311" fmla="*/ 120834 w 1404720"/>
                  <a:gd name="connsiteY311" fmla="*/ 2486145 h 2812935"/>
                  <a:gd name="connsiteX312" fmla="*/ 161202 w 1404720"/>
                  <a:gd name="connsiteY312" fmla="*/ 2526513 h 2812935"/>
                  <a:gd name="connsiteX313" fmla="*/ 201570 w 1404720"/>
                  <a:gd name="connsiteY313" fmla="*/ 2486145 h 2812935"/>
                  <a:gd name="connsiteX314" fmla="*/ 161202 w 1404720"/>
                  <a:gd name="connsiteY314" fmla="*/ 2445777 h 2812935"/>
                  <a:gd name="connsiteX315" fmla="*/ 76766 w 1404720"/>
                  <a:gd name="connsiteY315" fmla="*/ 2445777 h 2812935"/>
                  <a:gd name="connsiteX316" fmla="*/ 36398 w 1404720"/>
                  <a:gd name="connsiteY316" fmla="*/ 2486145 h 2812935"/>
                  <a:gd name="connsiteX317" fmla="*/ 76766 w 1404720"/>
                  <a:gd name="connsiteY317" fmla="*/ 2526513 h 2812935"/>
                  <a:gd name="connsiteX318" fmla="*/ 117134 w 1404720"/>
                  <a:gd name="connsiteY318" fmla="*/ 2486145 h 2812935"/>
                  <a:gd name="connsiteX319" fmla="*/ 76766 w 1404720"/>
                  <a:gd name="connsiteY319" fmla="*/ 2445777 h 2812935"/>
                  <a:gd name="connsiteX320" fmla="*/ 1343312 w 1404720"/>
                  <a:gd name="connsiteY320" fmla="*/ 2359728 h 2812935"/>
                  <a:gd name="connsiteX321" fmla="*/ 1302944 w 1404720"/>
                  <a:gd name="connsiteY321" fmla="*/ 2400096 h 2812935"/>
                  <a:gd name="connsiteX322" fmla="*/ 1343312 w 1404720"/>
                  <a:gd name="connsiteY322" fmla="*/ 2440464 h 2812935"/>
                  <a:gd name="connsiteX323" fmla="*/ 1383680 w 1404720"/>
                  <a:gd name="connsiteY323" fmla="*/ 2400096 h 2812935"/>
                  <a:gd name="connsiteX324" fmla="*/ 1343312 w 1404720"/>
                  <a:gd name="connsiteY324" fmla="*/ 2359728 h 2812935"/>
                  <a:gd name="connsiteX325" fmla="*/ 1258874 w 1404720"/>
                  <a:gd name="connsiteY325" fmla="*/ 2359728 h 2812935"/>
                  <a:gd name="connsiteX326" fmla="*/ 1218506 w 1404720"/>
                  <a:gd name="connsiteY326" fmla="*/ 2400096 h 2812935"/>
                  <a:gd name="connsiteX327" fmla="*/ 1258874 w 1404720"/>
                  <a:gd name="connsiteY327" fmla="*/ 2440464 h 2812935"/>
                  <a:gd name="connsiteX328" fmla="*/ 1299242 w 1404720"/>
                  <a:gd name="connsiteY328" fmla="*/ 2400096 h 2812935"/>
                  <a:gd name="connsiteX329" fmla="*/ 1258874 w 1404720"/>
                  <a:gd name="connsiteY329" fmla="*/ 2359728 h 2812935"/>
                  <a:gd name="connsiteX330" fmla="*/ 1174438 w 1404720"/>
                  <a:gd name="connsiteY330" fmla="*/ 2359728 h 2812935"/>
                  <a:gd name="connsiteX331" fmla="*/ 1134070 w 1404720"/>
                  <a:gd name="connsiteY331" fmla="*/ 2400096 h 2812935"/>
                  <a:gd name="connsiteX332" fmla="*/ 1174438 w 1404720"/>
                  <a:gd name="connsiteY332" fmla="*/ 2440464 h 2812935"/>
                  <a:gd name="connsiteX333" fmla="*/ 1214806 w 1404720"/>
                  <a:gd name="connsiteY333" fmla="*/ 2400096 h 2812935"/>
                  <a:gd name="connsiteX334" fmla="*/ 1174438 w 1404720"/>
                  <a:gd name="connsiteY334" fmla="*/ 2359728 h 2812935"/>
                  <a:gd name="connsiteX335" fmla="*/ 1090002 w 1404720"/>
                  <a:gd name="connsiteY335" fmla="*/ 2359728 h 2812935"/>
                  <a:gd name="connsiteX336" fmla="*/ 1049634 w 1404720"/>
                  <a:gd name="connsiteY336" fmla="*/ 2400096 h 2812935"/>
                  <a:gd name="connsiteX337" fmla="*/ 1090002 w 1404720"/>
                  <a:gd name="connsiteY337" fmla="*/ 2440464 h 2812935"/>
                  <a:gd name="connsiteX338" fmla="*/ 1130370 w 1404720"/>
                  <a:gd name="connsiteY338" fmla="*/ 2400096 h 2812935"/>
                  <a:gd name="connsiteX339" fmla="*/ 1090002 w 1404720"/>
                  <a:gd name="connsiteY339" fmla="*/ 2359728 h 2812935"/>
                  <a:gd name="connsiteX340" fmla="*/ 1005565 w 1404720"/>
                  <a:gd name="connsiteY340" fmla="*/ 2359728 h 2812935"/>
                  <a:gd name="connsiteX341" fmla="*/ 965197 w 1404720"/>
                  <a:gd name="connsiteY341" fmla="*/ 2400096 h 2812935"/>
                  <a:gd name="connsiteX342" fmla="*/ 1005565 w 1404720"/>
                  <a:gd name="connsiteY342" fmla="*/ 2440464 h 2812935"/>
                  <a:gd name="connsiteX343" fmla="*/ 1045933 w 1404720"/>
                  <a:gd name="connsiteY343" fmla="*/ 2400096 h 2812935"/>
                  <a:gd name="connsiteX344" fmla="*/ 1005565 w 1404720"/>
                  <a:gd name="connsiteY344" fmla="*/ 2359728 h 2812935"/>
                  <a:gd name="connsiteX345" fmla="*/ 921129 w 1404720"/>
                  <a:gd name="connsiteY345" fmla="*/ 2359728 h 2812935"/>
                  <a:gd name="connsiteX346" fmla="*/ 880761 w 1404720"/>
                  <a:gd name="connsiteY346" fmla="*/ 2400096 h 2812935"/>
                  <a:gd name="connsiteX347" fmla="*/ 921129 w 1404720"/>
                  <a:gd name="connsiteY347" fmla="*/ 2440464 h 2812935"/>
                  <a:gd name="connsiteX348" fmla="*/ 961497 w 1404720"/>
                  <a:gd name="connsiteY348" fmla="*/ 2400096 h 2812935"/>
                  <a:gd name="connsiteX349" fmla="*/ 921129 w 1404720"/>
                  <a:gd name="connsiteY349" fmla="*/ 2359728 h 2812935"/>
                  <a:gd name="connsiteX350" fmla="*/ 836693 w 1404720"/>
                  <a:gd name="connsiteY350" fmla="*/ 2359728 h 2812935"/>
                  <a:gd name="connsiteX351" fmla="*/ 796325 w 1404720"/>
                  <a:gd name="connsiteY351" fmla="*/ 2400096 h 2812935"/>
                  <a:gd name="connsiteX352" fmla="*/ 836693 w 1404720"/>
                  <a:gd name="connsiteY352" fmla="*/ 2440464 h 2812935"/>
                  <a:gd name="connsiteX353" fmla="*/ 877061 w 1404720"/>
                  <a:gd name="connsiteY353" fmla="*/ 2400096 h 2812935"/>
                  <a:gd name="connsiteX354" fmla="*/ 836693 w 1404720"/>
                  <a:gd name="connsiteY354" fmla="*/ 2359728 h 2812935"/>
                  <a:gd name="connsiteX355" fmla="*/ 752256 w 1404720"/>
                  <a:gd name="connsiteY355" fmla="*/ 2359728 h 2812935"/>
                  <a:gd name="connsiteX356" fmla="*/ 711888 w 1404720"/>
                  <a:gd name="connsiteY356" fmla="*/ 2400096 h 2812935"/>
                  <a:gd name="connsiteX357" fmla="*/ 752256 w 1404720"/>
                  <a:gd name="connsiteY357" fmla="*/ 2440464 h 2812935"/>
                  <a:gd name="connsiteX358" fmla="*/ 792624 w 1404720"/>
                  <a:gd name="connsiteY358" fmla="*/ 2400096 h 2812935"/>
                  <a:gd name="connsiteX359" fmla="*/ 752256 w 1404720"/>
                  <a:gd name="connsiteY359" fmla="*/ 2359728 h 2812935"/>
                  <a:gd name="connsiteX360" fmla="*/ 667820 w 1404720"/>
                  <a:gd name="connsiteY360" fmla="*/ 2359728 h 2812935"/>
                  <a:gd name="connsiteX361" fmla="*/ 627452 w 1404720"/>
                  <a:gd name="connsiteY361" fmla="*/ 2400096 h 2812935"/>
                  <a:gd name="connsiteX362" fmla="*/ 667820 w 1404720"/>
                  <a:gd name="connsiteY362" fmla="*/ 2440464 h 2812935"/>
                  <a:gd name="connsiteX363" fmla="*/ 708188 w 1404720"/>
                  <a:gd name="connsiteY363" fmla="*/ 2400096 h 2812935"/>
                  <a:gd name="connsiteX364" fmla="*/ 667820 w 1404720"/>
                  <a:gd name="connsiteY364" fmla="*/ 2359728 h 2812935"/>
                  <a:gd name="connsiteX365" fmla="*/ 583384 w 1404720"/>
                  <a:gd name="connsiteY365" fmla="*/ 2359728 h 2812935"/>
                  <a:gd name="connsiteX366" fmla="*/ 543016 w 1404720"/>
                  <a:gd name="connsiteY366" fmla="*/ 2400096 h 2812935"/>
                  <a:gd name="connsiteX367" fmla="*/ 583384 w 1404720"/>
                  <a:gd name="connsiteY367" fmla="*/ 2440464 h 2812935"/>
                  <a:gd name="connsiteX368" fmla="*/ 623752 w 1404720"/>
                  <a:gd name="connsiteY368" fmla="*/ 2400096 h 2812935"/>
                  <a:gd name="connsiteX369" fmla="*/ 583384 w 1404720"/>
                  <a:gd name="connsiteY369" fmla="*/ 2359728 h 2812935"/>
                  <a:gd name="connsiteX370" fmla="*/ 498947 w 1404720"/>
                  <a:gd name="connsiteY370" fmla="*/ 2359728 h 2812935"/>
                  <a:gd name="connsiteX371" fmla="*/ 458579 w 1404720"/>
                  <a:gd name="connsiteY371" fmla="*/ 2400096 h 2812935"/>
                  <a:gd name="connsiteX372" fmla="*/ 498947 w 1404720"/>
                  <a:gd name="connsiteY372" fmla="*/ 2440464 h 2812935"/>
                  <a:gd name="connsiteX373" fmla="*/ 539315 w 1404720"/>
                  <a:gd name="connsiteY373" fmla="*/ 2400096 h 2812935"/>
                  <a:gd name="connsiteX374" fmla="*/ 498947 w 1404720"/>
                  <a:gd name="connsiteY374" fmla="*/ 2359728 h 2812935"/>
                  <a:gd name="connsiteX375" fmla="*/ 414511 w 1404720"/>
                  <a:gd name="connsiteY375" fmla="*/ 2359728 h 2812935"/>
                  <a:gd name="connsiteX376" fmla="*/ 374143 w 1404720"/>
                  <a:gd name="connsiteY376" fmla="*/ 2400096 h 2812935"/>
                  <a:gd name="connsiteX377" fmla="*/ 414511 w 1404720"/>
                  <a:gd name="connsiteY377" fmla="*/ 2440464 h 2812935"/>
                  <a:gd name="connsiteX378" fmla="*/ 454879 w 1404720"/>
                  <a:gd name="connsiteY378" fmla="*/ 2400096 h 2812935"/>
                  <a:gd name="connsiteX379" fmla="*/ 414511 w 1404720"/>
                  <a:gd name="connsiteY379" fmla="*/ 2359728 h 2812935"/>
                  <a:gd name="connsiteX380" fmla="*/ 330075 w 1404720"/>
                  <a:gd name="connsiteY380" fmla="*/ 2359728 h 2812935"/>
                  <a:gd name="connsiteX381" fmla="*/ 289707 w 1404720"/>
                  <a:gd name="connsiteY381" fmla="*/ 2400096 h 2812935"/>
                  <a:gd name="connsiteX382" fmla="*/ 330075 w 1404720"/>
                  <a:gd name="connsiteY382" fmla="*/ 2440464 h 2812935"/>
                  <a:gd name="connsiteX383" fmla="*/ 370443 w 1404720"/>
                  <a:gd name="connsiteY383" fmla="*/ 2400096 h 2812935"/>
                  <a:gd name="connsiteX384" fmla="*/ 330075 w 1404720"/>
                  <a:gd name="connsiteY384" fmla="*/ 2359728 h 2812935"/>
                  <a:gd name="connsiteX385" fmla="*/ 245639 w 1404720"/>
                  <a:gd name="connsiteY385" fmla="*/ 2359728 h 2812935"/>
                  <a:gd name="connsiteX386" fmla="*/ 205271 w 1404720"/>
                  <a:gd name="connsiteY386" fmla="*/ 2400096 h 2812935"/>
                  <a:gd name="connsiteX387" fmla="*/ 245639 w 1404720"/>
                  <a:gd name="connsiteY387" fmla="*/ 2440464 h 2812935"/>
                  <a:gd name="connsiteX388" fmla="*/ 286007 w 1404720"/>
                  <a:gd name="connsiteY388" fmla="*/ 2400096 h 2812935"/>
                  <a:gd name="connsiteX389" fmla="*/ 245639 w 1404720"/>
                  <a:gd name="connsiteY389" fmla="*/ 2359728 h 2812935"/>
                  <a:gd name="connsiteX390" fmla="*/ 161202 w 1404720"/>
                  <a:gd name="connsiteY390" fmla="*/ 2359728 h 2812935"/>
                  <a:gd name="connsiteX391" fmla="*/ 120834 w 1404720"/>
                  <a:gd name="connsiteY391" fmla="*/ 2400096 h 2812935"/>
                  <a:gd name="connsiteX392" fmla="*/ 161202 w 1404720"/>
                  <a:gd name="connsiteY392" fmla="*/ 2440464 h 2812935"/>
                  <a:gd name="connsiteX393" fmla="*/ 201570 w 1404720"/>
                  <a:gd name="connsiteY393" fmla="*/ 2400096 h 2812935"/>
                  <a:gd name="connsiteX394" fmla="*/ 161202 w 1404720"/>
                  <a:gd name="connsiteY394" fmla="*/ 2359728 h 2812935"/>
                  <a:gd name="connsiteX395" fmla="*/ 76766 w 1404720"/>
                  <a:gd name="connsiteY395" fmla="*/ 2359728 h 2812935"/>
                  <a:gd name="connsiteX396" fmla="*/ 36398 w 1404720"/>
                  <a:gd name="connsiteY396" fmla="*/ 2400096 h 2812935"/>
                  <a:gd name="connsiteX397" fmla="*/ 76766 w 1404720"/>
                  <a:gd name="connsiteY397" fmla="*/ 2440464 h 2812935"/>
                  <a:gd name="connsiteX398" fmla="*/ 117134 w 1404720"/>
                  <a:gd name="connsiteY398" fmla="*/ 2400096 h 2812935"/>
                  <a:gd name="connsiteX399" fmla="*/ 76766 w 1404720"/>
                  <a:gd name="connsiteY399" fmla="*/ 2359728 h 2812935"/>
                  <a:gd name="connsiteX400" fmla="*/ 1343312 w 1404720"/>
                  <a:gd name="connsiteY400" fmla="*/ 2273679 h 2812935"/>
                  <a:gd name="connsiteX401" fmla="*/ 1302944 w 1404720"/>
                  <a:gd name="connsiteY401" fmla="*/ 2314047 h 2812935"/>
                  <a:gd name="connsiteX402" fmla="*/ 1343312 w 1404720"/>
                  <a:gd name="connsiteY402" fmla="*/ 2354415 h 2812935"/>
                  <a:gd name="connsiteX403" fmla="*/ 1383680 w 1404720"/>
                  <a:gd name="connsiteY403" fmla="*/ 2314047 h 2812935"/>
                  <a:gd name="connsiteX404" fmla="*/ 1343312 w 1404720"/>
                  <a:gd name="connsiteY404" fmla="*/ 2273679 h 2812935"/>
                  <a:gd name="connsiteX405" fmla="*/ 1258874 w 1404720"/>
                  <a:gd name="connsiteY405" fmla="*/ 2273679 h 2812935"/>
                  <a:gd name="connsiteX406" fmla="*/ 1218506 w 1404720"/>
                  <a:gd name="connsiteY406" fmla="*/ 2314047 h 2812935"/>
                  <a:gd name="connsiteX407" fmla="*/ 1258874 w 1404720"/>
                  <a:gd name="connsiteY407" fmla="*/ 2354415 h 2812935"/>
                  <a:gd name="connsiteX408" fmla="*/ 1299242 w 1404720"/>
                  <a:gd name="connsiteY408" fmla="*/ 2314047 h 2812935"/>
                  <a:gd name="connsiteX409" fmla="*/ 1258874 w 1404720"/>
                  <a:gd name="connsiteY409" fmla="*/ 2273679 h 2812935"/>
                  <a:gd name="connsiteX410" fmla="*/ 1174438 w 1404720"/>
                  <a:gd name="connsiteY410" fmla="*/ 2273679 h 2812935"/>
                  <a:gd name="connsiteX411" fmla="*/ 1134070 w 1404720"/>
                  <a:gd name="connsiteY411" fmla="*/ 2314047 h 2812935"/>
                  <a:gd name="connsiteX412" fmla="*/ 1174438 w 1404720"/>
                  <a:gd name="connsiteY412" fmla="*/ 2354415 h 2812935"/>
                  <a:gd name="connsiteX413" fmla="*/ 1214806 w 1404720"/>
                  <a:gd name="connsiteY413" fmla="*/ 2314047 h 2812935"/>
                  <a:gd name="connsiteX414" fmla="*/ 1174438 w 1404720"/>
                  <a:gd name="connsiteY414" fmla="*/ 2273679 h 2812935"/>
                  <a:gd name="connsiteX415" fmla="*/ 1090002 w 1404720"/>
                  <a:gd name="connsiteY415" fmla="*/ 2273679 h 2812935"/>
                  <a:gd name="connsiteX416" fmla="*/ 1049634 w 1404720"/>
                  <a:gd name="connsiteY416" fmla="*/ 2314047 h 2812935"/>
                  <a:gd name="connsiteX417" fmla="*/ 1090002 w 1404720"/>
                  <a:gd name="connsiteY417" fmla="*/ 2354415 h 2812935"/>
                  <a:gd name="connsiteX418" fmla="*/ 1130370 w 1404720"/>
                  <a:gd name="connsiteY418" fmla="*/ 2314047 h 2812935"/>
                  <a:gd name="connsiteX419" fmla="*/ 1090002 w 1404720"/>
                  <a:gd name="connsiteY419" fmla="*/ 2273679 h 2812935"/>
                  <a:gd name="connsiteX420" fmla="*/ 1005565 w 1404720"/>
                  <a:gd name="connsiteY420" fmla="*/ 2273679 h 2812935"/>
                  <a:gd name="connsiteX421" fmla="*/ 965197 w 1404720"/>
                  <a:gd name="connsiteY421" fmla="*/ 2314047 h 2812935"/>
                  <a:gd name="connsiteX422" fmla="*/ 1005565 w 1404720"/>
                  <a:gd name="connsiteY422" fmla="*/ 2354415 h 2812935"/>
                  <a:gd name="connsiteX423" fmla="*/ 1045933 w 1404720"/>
                  <a:gd name="connsiteY423" fmla="*/ 2314047 h 2812935"/>
                  <a:gd name="connsiteX424" fmla="*/ 1005565 w 1404720"/>
                  <a:gd name="connsiteY424" fmla="*/ 2273679 h 2812935"/>
                  <a:gd name="connsiteX425" fmla="*/ 921129 w 1404720"/>
                  <a:gd name="connsiteY425" fmla="*/ 2273679 h 2812935"/>
                  <a:gd name="connsiteX426" fmla="*/ 880761 w 1404720"/>
                  <a:gd name="connsiteY426" fmla="*/ 2314047 h 2812935"/>
                  <a:gd name="connsiteX427" fmla="*/ 921129 w 1404720"/>
                  <a:gd name="connsiteY427" fmla="*/ 2354415 h 2812935"/>
                  <a:gd name="connsiteX428" fmla="*/ 961497 w 1404720"/>
                  <a:gd name="connsiteY428" fmla="*/ 2314047 h 2812935"/>
                  <a:gd name="connsiteX429" fmla="*/ 921129 w 1404720"/>
                  <a:gd name="connsiteY429" fmla="*/ 2273679 h 2812935"/>
                  <a:gd name="connsiteX430" fmla="*/ 836693 w 1404720"/>
                  <a:gd name="connsiteY430" fmla="*/ 2273679 h 2812935"/>
                  <a:gd name="connsiteX431" fmla="*/ 796325 w 1404720"/>
                  <a:gd name="connsiteY431" fmla="*/ 2314047 h 2812935"/>
                  <a:gd name="connsiteX432" fmla="*/ 836693 w 1404720"/>
                  <a:gd name="connsiteY432" fmla="*/ 2354415 h 2812935"/>
                  <a:gd name="connsiteX433" fmla="*/ 877061 w 1404720"/>
                  <a:gd name="connsiteY433" fmla="*/ 2314047 h 2812935"/>
                  <a:gd name="connsiteX434" fmla="*/ 836693 w 1404720"/>
                  <a:gd name="connsiteY434" fmla="*/ 2273679 h 2812935"/>
                  <a:gd name="connsiteX435" fmla="*/ 752256 w 1404720"/>
                  <a:gd name="connsiteY435" fmla="*/ 2273679 h 2812935"/>
                  <a:gd name="connsiteX436" fmla="*/ 711888 w 1404720"/>
                  <a:gd name="connsiteY436" fmla="*/ 2314047 h 2812935"/>
                  <a:gd name="connsiteX437" fmla="*/ 752256 w 1404720"/>
                  <a:gd name="connsiteY437" fmla="*/ 2354415 h 2812935"/>
                  <a:gd name="connsiteX438" fmla="*/ 792624 w 1404720"/>
                  <a:gd name="connsiteY438" fmla="*/ 2314047 h 2812935"/>
                  <a:gd name="connsiteX439" fmla="*/ 752256 w 1404720"/>
                  <a:gd name="connsiteY439" fmla="*/ 2273679 h 2812935"/>
                  <a:gd name="connsiteX440" fmla="*/ 667820 w 1404720"/>
                  <a:gd name="connsiteY440" fmla="*/ 2273679 h 2812935"/>
                  <a:gd name="connsiteX441" fmla="*/ 627452 w 1404720"/>
                  <a:gd name="connsiteY441" fmla="*/ 2314047 h 2812935"/>
                  <a:gd name="connsiteX442" fmla="*/ 667820 w 1404720"/>
                  <a:gd name="connsiteY442" fmla="*/ 2354415 h 2812935"/>
                  <a:gd name="connsiteX443" fmla="*/ 708188 w 1404720"/>
                  <a:gd name="connsiteY443" fmla="*/ 2314047 h 2812935"/>
                  <a:gd name="connsiteX444" fmla="*/ 667820 w 1404720"/>
                  <a:gd name="connsiteY444" fmla="*/ 2273679 h 2812935"/>
                  <a:gd name="connsiteX445" fmla="*/ 583384 w 1404720"/>
                  <a:gd name="connsiteY445" fmla="*/ 2273679 h 2812935"/>
                  <a:gd name="connsiteX446" fmla="*/ 543016 w 1404720"/>
                  <a:gd name="connsiteY446" fmla="*/ 2314047 h 2812935"/>
                  <a:gd name="connsiteX447" fmla="*/ 583384 w 1404720"/>
                  <a:gd name="connsiteY447" fmla="*/ 2354415 h 2812935"/>
                  <a:gd name="connsiteX448" fmla="*/ 623752 w 1404720"/>
                  <a:gd name="connsiteY448" fmla="*/ 2314047 h 2812935"/>
                  <a:gd name="connsiteX449" fmla="*/ 583384 w 1404720"/>
                  <a:gd name="connsiteY449" fmla="*/ 2273679 h 2812935"/>
                  <a:gd name="connsiteX450" fmla="*/ 498947 w 1404720"/>
                  <a:gd name="connsiteY450" fmla="*/ 2273679 h 2812935"/>
                  <a:gd name="connsiteX451" fmla="*/ 458579 w 1404720"/>
                  <a:gd name="connsiteY451" fmla="*/ 2314047 h 2812935"/>
                  <a:gd name="connsiteX452" fmla="*/ 498947 w 1404720"/>
                  <a:gd name="connsiteY452" fmla="*/ 2354415 h 2812935"/>
                  <a:gd name="connsiteX453" fmla="*/ 539315 w 1404720"/>
                  <a:gd name="connsiteY453" fmla="*/ 2314047 h 2812935"/>
                  <a:gd name="connsiteX454" fmla="*/ 498947 w 1404720"/>
                  <a:gd name="connsiteY454" fmla="*/ 2273679 h 2812935"/>
                  <a:gd name="connsiteX455" fmla="*/ 414511 w 1404720"/>
                  <a:gd name="connsiteY455" fmla="*/ 2273679 h 2812935"/>
                  <a:gd name="connsiteX456" fmla="*/ 374143 w 1404720"/>
                  <a:gd name="connsiteY456" fmla="*/ 2314047 h 2812935"/>
                  <a:gd name="connsiteX457" fmla="*/ 414511 w 1404720"/>
                  <a:gd name="connsiteY457" fmla="*/ 2354415 h 2812935"/>
                  <a:gd name="connsiteX458" fmla="*/ 454879 w 1404720"/>
                  <a:gd name="connsiteY458" fmla="*/ 2314047 h 2812935"/>
                  <a:gd name="connsiteX459" fmla="*/ 414511 w 1404720"/>
                  <a:gd name="connsiteY459" fmla="*/ 2273679 h 2812935"/>
                  <a:gd name="connsiteX460" fmla="*/ 330075 w 1404720"/>
                  <a:gd name="connsiteY460" fmla="*/ 2273679 h 2812935"/>
                  <a:gd name="connsiteX461" fmla="*/ 289707 w 1404720"/>
                  <a:gd name="connsiteY461" fmla="*/ 2314047 h 2812935"/>
                  <a:gd name="connsiteX462" fmla="*/ 330075 w 1404720"/>
                  <a:gd name="connsiteY462" fmla="*/ 2354415 h 2812935"/>
                  <a:gd name="connsiteX463" fmla="*/ 370443 w 1404720"/>
                  <a:gd name="connsiteY463" fmla="*/ 2314047 h 2812935"/>
                  <a:gd name="connsiteX464" fmla="*/ 330075 w 1404720"/>
                  <a:gd name="connsiteY464" fmla="*/ 2273679 h 2812935"/>
                  <a:gd name="connsiteX465" fmla="*/ 245639 w 1404720"/>
                  <a:gd name="connsiteY465" fmla="*/ 2273679 h 2812935"/>
                  <a:gd name="connsiteX466" fmla="*/ 205271 w 1404720"/>
                  <a:gd name="connsiteY466" fmla="*/ 2314047 h 2812935"/>
                  <a:gd name="connsiteX467" fmla="*/ 245639 w 1404720"/>
                  <a:gd name="connsiteY467" fmla="*/ 2354415 h 2812935"/>
                  <a:gd name="connsiteX468" fmla="*/ 286007 w 1404720"/>
                  <a:gd name="connsiteY468" fmla="*/ 2314047 h 2812935"/>
                  <a:gd name="connsiteX469" fmla="*/ 245639 w 1404720"/>
                  <a:gd name="connsiteY469" fmla="*/ 2273679 h 2812935"/>
                  <a:gd name="connsiteX470" fmla="*/ 161202 w 1404720"/>
                  <a:gd name="connsiteY470" fmla="*/ 2273679 h 2812935"/>
                  <a:gd name="connsiteX471" fmla="*/ 120834 w 1404720"/>
                  <a:gd name="connsiteY471" fmla="*/ 2314047 h 2812935"/>
                  <a:gd name="connsiteX472" fmla="*/ 161202 w 1404720"/>
                  <a:gd name="connsiteY472" fmla="*/ 2354415 h 2812935"/>
                  <a:gd name="connsiteX473" fmla="*/ 201570 w 1404720"/>
                  <a:gd name="connsiteY473" fmla="*/ 2314047 h 2812935"/>
                  <a:gd name="connsiteX474" fmla="*/ 161202 w 1404720"/>
                  <a:gd name="connsiteY474" fmla="*/ 2273679 h 2812935"/>
                  <a:gd name="connsiteX475" fmla="*/ 76766 w 1404720"/>
                  <a:gd name="connsiteY475" fmla="*/ 2273679 h 2812935"/>
                  <a:gd name="connsiteX476" fmla="*/ 36398 w 1404720"/>
                  <a:gd name="connsiteY476" fmla="*/ 2314047 h 2812935"/>
                  <a:gd name="connsiteX477" fmla="*/ 76766 w 1404720"/>
                  <a:gd name="connsiteY477" fmla="*/ 2354415 h 2812935"/>
                  <a:gd name="connsiteX478" fmla="*/ 117134 w 1404720"/>
                  <a:gd name="connsiteY478" fmla="*/ 2314047 h 2812935"/>
                  <a:gd name="connsiteX479" fmla="*/ 76766 w 1404720"/>
                  <a:gd name="connsiteY479" fmla="*/ 2273679 h 2812935"/>
                  <a:gd name="connsiteX480" fmla="*/ 1343312 w 1404720"/>
                  <a:gd name="connsiteY480" fmla="*/ 2187630 h 2812935"/>
                  <a:gd name="connsiteX481" fmla="*/ 1302944 w 1404720"/>
                  <a:gd name="connsiteY481" fmla="*/ 2227998 h 2812935"/>
                  <a:gd name="connsiteX482" fmla="*/ 1343312 w 1404720"/>
                  <a:gd name="connsiteY482" fmla="*/ 2268366 h 2812935"/>
                  <a:gd name="connsiteX483" fmla="*/ 1383680 w 1404720"/>
                  <a:gd name="connsiteY483" fmla="*/ 2227998 h 2812935"/>
                  <a:gd name="connsiteX484" fmla="*/ 1343312 w 1404720"/>
                  <a:gd name="connsiteY484" fmla="*/ 2187630 h 2812935"/>
                  <a:gd name="connsiteX485" fmla="*/ 1258874 w 1404720"/>
                  <a:gd name="connsiteY485" fmla="*/ 2187630 h 2812935"/>
                  <a:gd name="connsiteX486" fmla="*/ 1218506 w 1404720"/>
                  <a:gd name="connsiteY486" fmla="*/ 2227998 h 2812935"/>
                  <a:gd name="connsiteX487" fmla="*/ 1258874 w 1404720"/>
                  <a:gd name="connsiteY487" fmla="*/ 2268366 h 2812935"/>
                  <a:gd name="connsiteX488" fmla="*/ 1299242 w 1404720"/>
                  <a:gd name="connsiteY488" fmla="*/ 2227998 h 2812935"/>
                  <a:gd name="connsiteX489" fmla="*/ 1258874 w 1404720"/>
                  <a:gd name="connsiteY489" fmla="*/ 2187630 h 2812935"/>
                  <a:gd name="connsiteX490" fmla="*/ 1174438 w 1404720"/>
                  <a:gd name="connsiteY490" fmla="*/ 2187630 h 2812935"/>
                  <a:gd name="connsiteX491" fmla="*/ 1134070 w 1404720"/>
                  <a:gd name="connsiteY491" fmla="*/ 2227998 h 2812935"/>
                  <a:gd name="connsiteX492" fmla="*/ 1174438 w 1404720"/>
                  <a:gd name="connsiteY492" fmla="*/ 2268366 h 2812935"/>
                  <a:gd name="connsiteX493" fmla="*/ 1214806 w 1404720"/>
                  <a:gd name="connsiteY493" fmla="*/ 2227998 h 2812935"/>
                  <a:gd name="connsiteX494" fmla="*/ 1174438 w 1404720"/>
                  <a:gd name="connsiteY494" fmla="*/ 2187630 h 2812935"/>
                  <a:gd name="connsiteX495" fmla="*/ 1090002 w 1404720"/>
                  <a:gd name="connsiteY495" fmla="*/ 2187630 h 2812935"/>
                  <a:gd name="connsiteX496" fmla="*/ 1049634 w 1404720"/>
                  <a:gd name="connsiteY496" fmla="*/ 2227998 h 2812935"/>
                  <a:gd name="connsiteX497" fmla="*/ 1090002 w 1404720"/>
                  <a:gd name="connsiteY497" fmla="*/ 2268366 h 2812935"/>
                  <a:gd name="connsiteX498" fmla="*/ 1130370 w 1404720"/>
                  <a:gd name="connsiteY498" fmla="*/ 2227998 h 2812935"/>
                  <a:gd name="connsiteX499" fmla="*/ 1090002 w 1404720"/>
                  <a:gd name="connsiteY499" fmla="*/ 2187630 h 2812935"/>
                  <a:gd name="connsiteX500" fmla="*/ 1005565 w 1404720"/>
                  <a:gd name="connsiteY500" fmla="*/ 2187630 h 2812935"/>
                  <a:gd name="connsiteX501" fmla="*/ 965197 w 1404720"/>
                  <a:gd name="connsiteY501" fmla="*/ 2227998 h 2812935"/>
                  <a:gd name="connsiteX502" fmla="*/ 1005565 w 1404720"/>
                  <a:gd name="connsiteY502" fmla="*/ 2268366 h 2812935"/>
                  <a:gd name="connsiteX503" fmla="*/ 1045933 w 1404720"/>
                  <a:gd name="connsiteY503" fmla="*/ 2227998 h 2812935"/>
                  <a:gd name="connsiteX504" fmla="*/ 1005565 w 1404720"/>
                  <a:gd name="connsiteY504" fmla="*/ 2187630 h 2812935"/>
                  <a:gd name="connsiteX505" fmla="*/ 921129 w 1404720"/>
                  <a:gd name="connsiteY505" fmla="*/ 2187630 h 2812935"/>
                  <a:gd name="connsiteX506" fmla="*/ 880761 w 1404720"/>
                  <a:gd name="connsiteY506" fmla="*/ 2227998 h 2812935"/>
                  <a:gd name="connsiteX507" fmla="*/ 921129 w 1404720"/>
                  <a:gd name="connsiteY507" fmla="*/ 2268366 h 2812935"/>
                  <a:gd name="connsiteX508" fmla="*/ 961497 w 1404720"/>
                  <a:gd name="connsiteY508" fmla="*/ 2227998 h 2812935"/>
                  <a:gd name="connsiteX509" fmla="*/ 921129 w 1404720"/>
                  <a:gd name="connsiteY509" fmla="*/ 2187630 h 2812935"/>
                  <a:gd name="connsiteX510" fmla="*/ 836693 w 1404720"/>
                  <a:gd name="connsiteY510" fmla="*/ 2187630 h 2812935"/>
                  <a:gd name="connsiteX511" fmla="*/ 796325 w 1404720"/>
                  <a:gd name="connsiteY511" fmla="*/ 2227998 h 2812935"/>
                  <a:gd name="connsiteX512" fmla="*/ 836693 w 1404720"/>
                  <a:gd name="connsiteY512" fmla="*/ 2268366 h 2812935"/>
                  <a:gd name="connsiteX513" fmla="*/ 877061 w 1404720"/>
                  <a:gd name="connsiteY513" fmla="*/ 2227998 h 2812935"/>
                  <a:gd name="connsiteX514" fmla="*/ 836693 w 1404720"/>
                  <a:gd name="connsiteY514" fmla="*/ 2187630 h 2812935"/>
                  <a:gd name="connsiteX515" fmla="*/ 752256 w 1404720"/>
                  <a:gd name="connsiteY515" fmla="*/ 2187630 h 2812935"/>
                  <a:gd name="connsiteX516" fmla="*/ 711888 w 1404720"/>
                  <a:gd name="connsiteY516" fmla="*/ 2227998 h 2812935"/>
                  <a:gd name="connsiteX517" fmla="*/ 752256 w 1404720"/>
                  <a:gd name="connsiteY517" fmla="*/ 2268366 h 2812935"/>
                  <a:gd name="connsiteX518" fmla="*/ 792624 w 1404720"/>
                  <a:gd name="connsiteY518" fmla="*/ 2227998 h 2812935"/>
                  <a:gd name="connsiteX519" fmla="*/ 752256 w 1404720"/>
                  <a:gd name="connsiteY519" fmla="*/ 2187630 h 2812935"/>
                  <a:gd name="connsiteX520" fmla="*/ 667820 w 1404720"/>
                  <a:gd name="connsiteY520" fmla="*/ 2187630 h 2812935"/>
                  <a:gd name="connsiteX521" fmla="*/ 627452 w 1404720"/>
                  <a:gd name="connsiteY521" fmla="*/ 2227998 h 2812935"/>
                  <a:gd name="connsiteX522" fmla="*/ 667820 w 1404720"/>
                  <a:gd name="connsiteY522" fmla="*/ 2268366 h 2812935"/>
                  <a:gd name="connsiteX523" fmla="*/ 708188 w 1404720"/>
                  <a:gd name="connsiteY523" fmla="*/ 2227998 h 2812935"/>
                  <a:gd name="connsiteX524" fmla="*/ 667820 w 1404720"/>
                  <a:gd name="connsiteY524" fmla="*/ 2187630 h 2812935"/>
                  <a:gd name="connsiteX525" fmla="*/ 583384 w 1404720"/>
                  <a:gd name="connsiteY525" fmla="*/ 2187630 h 2812935"/>
                  <a:gd name="connsiteX526" fmla="*/ 543016 w 1404720"/>
                  <a:gd name="connsiteY526" fmla="*/ 2227998 h 2812935"/>
                  <a:gd name="connsiteX527" fmla="*/ 583384 w 1404720"/>
                  <a:gd name="connsiteY527" fmla="*/ 2268366 h 2812935"/>
                  <a:gd name="connsiteX528" fmla="*/ 623752 w 1404720"/>
                  <a:gd name="connsiteY528" fmla="*/ 2227998 h 2812935"/>
                  <a:gd name="connsiteX529" fmla="*/ 583384 w 1404720"/>
                  <a:gd name="connsiteY529" fmla="*/ 2187630 h 2812935"/>
                  <a:gd name="connsiteX530" fmla="*/ 498947 w 1404720"/>
                  <a:gd name="connsiteY530" fmla="*/ 2187630 h 2812935"/>
                  <a:gd name="connsiteX531" fmla="*/ 458579 w 1404720"/>
                  <a:gd name="connsiteY531" fmla="*/ 2227998 h 2812935"/>
                  <a:gd name="connsiteX532" fmla="*/ 498947 w 1404720"/>
                  <a:gd name="connsiteY532" fmla="*/ 2268366 h 2812935"/>
                  <a:gd name="connsiteX533" fmla="*/ 539315 w 1404720"/>
                  <a:gd name="connsiteY533" fmla="*/ 2227998 h 2812935"/>
                  <a:gd name="connsiteX534" fmla="*/ 498947 w 1404720"/>
                  <a:gd name="connsiteY534" fmla="*/ 2187630 h 2812935"/>
                  <a:gd name="connsiteX535" fmla="*/ 414511 w 1404720"/>
                  <a:gd name="connsiteY535" fmla="*/ 2187630 h 2812935"/>
                  <a:gd name="connsiteX536" fmla="*/ 374143 w 1404720"/>
                  <a:gd name="connsiteY536" fmla="*/ 2227998 h 2812935"/>
                  <a:gd name="connsiteX537" fmla="*/ 414511 w 1404720"/>
                  <a:gd name="connsiteY537" fmla="*/ 2268366 h 2812935"/>
                  <a:gd name="connsiteX538" fmla="*/ 454879 w 1404720"/>
                  <a:gd name="connsiteY538" fmla="*/ 2227998 h 2812935"/>
                  <a:gd name="connsiteX539" fmla="*/ 414511 w 1404720"/>
                  <a:gd name="connsiteY539" fmla="*/ 2187630 h 2812935"/>
                  <a:gd name="connsiteX540" fmla="*/ 330075 w 1404720"/>
                  <a:gd name="connsiteY540" fmla="*/ 2187630 h 2812935"/>
                  <a:gd name="connsiteX541" fmla="*/ 289707 w 1404720"/>
                  <a:gd name="connsiteY541" fmla="*/ 2227998 h 2812935"/>
                  <a:gd name="connsiteX542" fmla="*/ 330075 w 1404720"/>
                  <a:gd name="connsiteY542" fmla="*/ 2268366 h 2812935"/>
                  <a:gd name="connsiteX543" fmla="*/ 370443 w 1404720"/>
                  <a:gd name="connsiteY543" fmla="*/ 2227998 h 2812935"/>
                  <a:gd name="connsiteX544" fmla="*/ 330075 w 1404720"/>
                  <a:gd name="connsiteY544" fmla="*/ 2187630 h 2812935"/>
                  <a:gd name="connsiteX545" fmla="*/ 245639 w 1404720"/>
                  <a:gd name="connsiteY545" fmla="*/ 2187630 h 2812935"/>
                  <a:gd name="connsiteX546" fmla="*/ 205271 w 1404720"/>
                  <a:gd name="connsiteY546" fmla="*/ 2227998 h 2812935"/>
                  <a:gd name="connsiteX547" fmla="*/ 245639 w 1404720"/>
                  <a:gd name="connsiteY547" fmla="*/ 2268366 h 2812935"/>
                  <a:gd name="connsiteX548" fmla="*/ 286007 w 1404720"/>
                  <a:gd name="connsiteY548" fmla="*/ 2227998 h 2812935"/>
                  <a:gd name="connsiteX549" fmla="*/ 245639 w 1404720"/>
                  <a:gd name="connsiteY549" fmla="*/ 2187630 h 2812935"/>
                  <a:gd name="connsiteX550" fmla="*/ 161202 w 1404720"/>
                  <a:gd name="connsiteY550" fmla="*/ 2187630 h 2812935"/>
                  <a:gd name="connsiteX551" fmla="*/ 120834 w 1404720"/>
                  <a:gd name="connsiteY551" fmla="*/ 2227998 h 2812935"/>
                  <a:gd name="connsiteX552" fmla="*/ 161202 w 1404720"/>
                  <a:gd name="connsiteY552" fmla="*/ 2268366 h 2812935"/>
                  <a:gd name="connsiteX553" fmla="*/ 201570 w 1404720"/>
                  <a:gd name="connsiteY553" fmla="*/ 2227998 h 2812935"/>
                  <a:gd name="connsiteX554" fmla="*/ 161202 w 1404720"/>
                  <a:gd name="connsiteY554" fmla="*/ 2187630 h 2812935"/>
                  <a:gd name="connsiteX555" fmla="*/ 76766 w 1404720"/>
                  <a:gd name="connsiteY555" fmla="*/ 2187630 h 2812935"/>
                  <a:gd name="connsiteX556" fmla="*/ 36398 w 1404720"/>
                  <a:gd name="connsiteY556" fmla="*/ 2227998 h 2812935"/>
                  <a:gd name="connsiteX557" fmla="*/ 76766 w 1404720"/>
                  <a:gd name="connsiteY557" fmla="*/ 2268366 h 2812935"/>
                  <a:gd name="connsiteX558" fmla="*/ 117134 w 1404720"/>
                  <a:gd name="connsiteY558" fmla="*/ 2227998 h 2812935"/>
                  <a:gd name="connsiteX559" fmla="*/ 76766 w 1404720"/>
                  <a:gd name="connsiteY559" fmla="*/ 2187630 h 2812935"/>
                  <a:gd name="connsiteX560" fmla="*/ 1343312 w 1404720"/>
                  <a:gd name="connsiteY560" fmla="*/ 2101580 h 2812935"/>
                  <a:gd name="connsiteX561" fmla="*/ 1302944 w 1404720"/>
                  <a:gd name="connsiteY561" fmla="*/ 2141948 h 2812935"/>
                  <a:gd name="connsiteX562" fmla="*/ 1343312 w 1404720"/>
                  <a:gd name="connsiteY562" fmla="*/ 2182316 h 2812935"/>
                  <a:gd name="connsiteX563" fmla="*/ 1383680 w 1404720"/>
                  <a:gd name="connsiteY563" fmla="*/ 2141948 h 2812935"/>
                  <a:gd name="connsiteX564" fmla="*/ 1343312 w 1404720"/>
                  <a:gd name="connsiteY564" fmla="*/ 2101580 h 2812935"/>
                  <a:gd name="connsiteX565" fmla="*/ 1258874 w 1404720"/>
                  <a:gd name="connsiteY565" fmla="*/ 2101580 h 2812935"/>
                  <a:gd name="connsiteX566" fmla="*/ 1218506 w 1404720"/>
                  <a:gd name="connsiteY566" fmla="*/ 2141948 h 2812935"/>
                  <a:gd name="connsiteX567" fmla="*/ 1258874 w 1404720"/>
                  <a:gd name="connsiteY567" fmla="*/ 2182316 h 2812935"/>
                  <a:gd name="connsiteX568" fmla="*/ 1299242 w 1404720"/>
                  <a:gd name="connsiteY568" fmla="*/ 2141948 h 2812935"/>
                  <a:gd name="connsiteX569" fmla="*/ 1258874 w 1404720"/>
                  <a:gd name="connsiteY569" fmla="*/ 2101580 h 2812935"/>
                  <a:gd name="connsiteX570" fmla="*/ 1174438 w 1404720"/>
                  <a:gd name="connsiteY570" fmla="*/ 2101580 h 2812935"/>
                  <a:gd name="connsiteX571" fmla="*/ 1134070 w 1404720"/>
                  <a:gd name="connsiteY571" fmla="*/ 2141948 h 2812935"/>
                  <a:gd name="connsiteX572" fmla="*/ 1174438 w 1404720"/>
                  <a:gd name="connsiteY572" fmla="*/ 2182316 h 2812935"/>
                  <a:gd name="connsiteX573" fmla="*/ 1214806 w 1404720"/>
                  <a:gd name="connsiteY573" fmla="*/ 2141948 h 2812935"/>
                  <a:gd name="connsiteX574" fmla="*/ 1174438 w 1404720"/>
                  <a:gd name="connsiteY574" fmla="*/ 2101580 h 2812935"/>
                  <a:gd name="connsiteX575" fmla="*/ 1090002 w 1404720"/>
                  <a:gd name="connsiteY575" fmla="*/ 2101580 h 2812935"/>
                  <a:gd name="connsiteX576" fmla="*/ 1049634 w 1404720"/>
                  <a:gd name="connsiteY576" fmla="*/ 2141948 h 2812935"/>
                  <a:gd name="connsiteX577" fmla="*/ 1090002 w 1404720"/>
                  <a:gd name="connsiteY577" fmla="*/ 2182316 h 2812935"/>
                  <a:gd name="connsiteX578" fmla="*/ 1130370 w 1404720"/>
                  <a:gd name="connsiteY578" fmla="*/ 2141948 h 2812935"/>
                  <a:gd name="connsiteX579" fmla="*/ 1090002 w 1404720"/>
                  <a:gd name="connsiteY579" fmla="*/ 2101580 h 2812935"/>
                  <a:gd name="connsiteX580" fmla="*/ 1005565 w 1404720"/>
                  <a:gd name="connsiteY580" fmla="*/ 2101580 h 2812935"/>
                  <a:gd name="connsiteX581" fmla="*/ 965197 w 1404720"/>
                  <a:gd name="connsiteY581" fmla="*/ 2141948 h 2812935"/>
                  <a:gd name="connsiteX582" fmla="*/ 1005565 w 1404720"/>
                  <a:gd name="connsiteY582" fmla="*/ 2182316 h 2812935"/>
                  <a:gd name="connsiteX583" fmla="*/ 1045933 w 1404720"/>
                  <a:gd name="connsiteY583" fmla="*/ 2141948 h 2812935"/>
                  <a:gd name="connsiteX584" fmla="*/ 1005565 w 1404720"/>
                  <a:gd name="connsiteY584" fmla="*/ 2101580 h 2812935"/>
                  <a:gd name="connsiteX585" fmla="*/ 921129 w 1404720"/>
                  <a:gd name="connsiteY585" fmla="*/ 2101580 h 2812935"/>
                  <a:gd name="connsiteX586" fmla="*/ 880761 w 1404720"/>
                  <a:gd name="connsiteY586" fmla="*/ 2141948 h 2812935"/>
                  <a:gd name="connsiteX587" fmla="*/ 921129 w 1404720"/>
                  <a:gd name="connsiteY587" fmla="*/ 2182316 h 2812935"/>
                  <a:gd name="connsiteX588" fmla="*/ 961497 w 1404720"/>
                  <a:gd name="connsiteY588" fmla="*/ 2141948 h 2812935"/>
                  <a:gd name="connsiteX589" fmla="*/ 921129 w 1404720"/>
                  <a:gd name="connsiteY589" fmla="*/ 2101580 h 2812935"/>
                  <a:gd name="connsiteX590" fmla="*/ 836693 w 1404720"/>
                  <a:gd name="connsiteY590" fmla="*/ 2101580 h 2812935"/>
                  <a:gd name="connsiteX591" fmla="*/ 796325 w 1404720"/>
                  <a:gd name="connsiteY591" fmla="*/ 2141948 h 2812935"/>
                  <a:gd name="connsiteX592" fmla="*/ 836693 w 1404720"/>
                  <a:gd name="connsiteY592" fmla="*/ 2182316 h 2812935"/>
                  <a:gd name="connsiteX593" fmla="*/ 877061 w 1404720"/>
                  <a:gd name="connsiteY593" fmla="*/ 2141948 h 2812935"/>
                  <a:gd name="connsiteX594" fmla="*/ 836693 w 1404720"/>
                  <a:gd name="connsiteY594" fmla="*/ 2101580 h 2812935"/>
                  <a:gd name="connsiteX595" fmla="*/ 752256 w 1404720"/>
                  <a:gd name="connsiteY595" fmla="*/ 2101580 h 2812935"/>
                  <a:gd name="connsiteX596" fmla="*/ 711888 w 1404720"/>
                  <a:gd name="connsiteY596" fmla="*/ 2141948 h 2812935"/>
                  <a:gd name="connsiteX597" fmla="*/ 752256 w 1404720"/>
                  <a:gd name="connsiteY597" fmla="*/ 2182316 h 2812935"/>
                  <a:gd name="connsiteX598" fmla="*/ 792624 w 1404720"/>
                  <a:gd name="connsiteY598" fmla="*/ 2141948 h 2812935"/>
                  <a:gd name="connsiteX599" fmla="*/ 752256 w 1404720"/>
                  <a:gd name="connsiteY599" fmla="*/ 2101580 h 2812935"/>
                  <a:gd name="connsiteX600" fmla="*/ 667820 w 1404720"/>
                  <a:gd name="connsiteY600" fmla="*/ 2101580 h 2812935"/>
                  <a:gd name="connsiteX601" fmla="*/ 627452 w 1404720"/>
                  <a:gd name="connsiteY601" fmla="*/ 2141948 h 2812935"/>
                  <a:gd name="connsiteX602" fmla="*/ 667820 w 1404720"/>
                  <a:gd name="connsiteY602" fmla="*/ 2182316 h 2812935"/>
                  <a:gd name="connsiteX603" fmla="*/ 708188 w 1404720"/>
                  <a:gd name="connsiteY603" fmla="*/ 2141948 h 2812935"/>
                  <a:gd name="connsiteX604" fmla="*/ 667820 w 1404720"/>
                  <a:gd name="connsiteY604" fmla="*/ 2101580 h 2812935"/>
                  <a:gd name="connsiteX605" fmla="*/ 583384 w 1404720"/>
                  <a:gd name="connsiteY605" fmla="*/ 2101580 h 2812935"/>
                  <a:gd name="connsiteX606" fmla="*/ 543016 w 1404720"/>
                  <a:gd name="connsiteY606" fmla="*/ 2141948 h 2812935"/>
                  <a:gd name="connsiteX607" fmla="*/ 583384 w 1404720"/>
                  <a:gd name="connsiteY607" fmla="*/ 2182316 h 2812935"/>
                  <a:gd name="connsiteX608" fmla="*/ 623752 w 1404720"/>
                  <a:gd name="connsiteY608" fmla="*/ 2141948 h 2812935"/>
                  <a:gd name="connsiteX609" fmla="*/ 583384 w 1404720"/>
                  <a:gd name="connsiteY609" fmla="*/ 2101580 h 2812935"/>
                  <a:gd name="connsiteX610" fmla="*/ 498947 w 1404720"/>
                  <a:gd name="connsiteY610" fmla="*/ 2101580 h 2812935"/>
                  <a:gd name="connsiteX611" fmla="*/ 458579 w 1404720"/>
                  <a:gd name="connsiteY611" fmla="*/ 2141948 h 2812935"/>
                  <a:gd name="connsiteX612" fmla="*/ 498947 w 1404720"/>
                  <a:gd name="connsiteY612" fmla="*/ 2182316 h 2812935"/>
                  <a:gd name="connsiteX613" fmla="*/ 539315 w 1404720"/>
                  <a:gd name="connsiteY613" fmla="*/ 2141948 h 2812935"/>
                  <a:gd name="connsiteX614" fmla="*/ 498947 w 1404720"/>
                  <a:gd name="connsiteY614" fmla="*/ 2101580 h 2812935"/>
                  <a:gd name="connsiteX615" fmla="*/ 414511 w 1404720"/>
                  <a:gd name="connsiteY615" fmla="*/ 2101580 h 2812935"/>
                  <a:gd name="connsiteX616" fmla="*/ 374143 w 1404720"/>
                  <a:gd name="connsiteY616" fmla="*/ 2141948 h 2812935"/>
                  <a:gd name="connsiteX617" fmla="*/ 414511 w 1404720"/>
                  <a:gd name="connsiteY617" fmla="*/ 2182316 h 2812935"/>
                  <a:gd name="connsiteX618" fmla="*/ 454879 w 1404720"/>
                  <a:gd name="connsiteY618" fmla="*/ 2141948 h 2812935"/>
                  <a:gd name="connsiteX619" fmla="*/ 414511 w 1404720"/>
                  <a:gd name="connsiteY619" fmla="*/ 2101580 h 2812935"/>
                  <a:gd name="connsiteX620" fmla="*/ 330075 w 1404720"/>
                  <a:gd name="connsiteY620" fmla="*/ 2101580 h 2812935"/>
                  <a:gd name="connsiteX621" fmla="*/ 289707 w 1404720"/>
                  <a:gd name="connsiteY621" fmla="*/ 2141948 h 2812935"/>
                  <a:gd name="connsiteX622" fmla="*/ 330075 w 1404720"/>
                  <a:gd name="connsiteY622" fmla="*/ 2182316 h 2812935"/>
                  <a:gd name="connsiteX623" fmla="*/ 370443 w 1404720"/>
                  <a:gd name="connsiteY623" fmla="*/ 2141948 h 2812935"/>
                  <a:gd name="connsiteX624" fmla="*/ 330075 w 1404720"/>
                  <a:gd name="connsiteY624" fmla="*/ 2101580 h 2812935"/>
                  <a:gd name="connsiteX625" fmla="*/ 245639 w 1404720"/>
                  <a:gd name="connsiteY625" fmla="*/ 2101580 h 2812935"/>
                  <a:gd name="connsiteX626" fmla="*/ 205271 w 1404720"/>
                  <a:gd name="connsiteY626" fmla="*/ 2141948 h 2812935"/>
                  <a:gd name="connsiteX627" fmla="*/ 245639 w 1404720"/>
                  <a:gd name="connsiteY627" fmla="*/ 2182316 h 2812935"/>
                  <a:gd name="connsiteX628" fmla="*/ 286007 w 1404720"/>
                  <a:gd name="connsiteY628" fmla="*/ 2141948 h 2812935"/>
                  <a:gd name="connsiteX629" fmla="*/ 245639 w 1404720"/>
                  <a:gd name="connsiteY629" fmla="*/ 2101580 h 2812935"/>
                  <a:gd name="connsiteX630" fmla="*/ 161202 w 1404720"/>
                  <a:gd name="connsiteY630" fmla="*/ 2101580 h 2812935"/>
                  <a:gd name="connsiteX631" fmla="*/ 120834 w 1404720"/>
                  <a:gd name="connsiteY631" fmla="*/ 2141948 h 2812935"/>
                  <a:gd name="connsiteX632" fmla="*/ 161202 w 1404720"/>
                  <a:gd name="connsiteY632" fmla="*/ 2182316 h 2812935"/>
                  <a:gd name="connsiteX633" fmla="*/ 201570 w 1404720"/>
                  <a:gd name="connsiteY633" fmla="*/ 2141948 h 2812935"/>
                  <a:gd name="connsiteX634" fmla="*/ 161202 w 1404720"/>
                  <a:gd name="connsiteY634" fmla="*/ 2101580 h 2812935"/>
                  <a:gd name="connsiteX635" fmla="*/ 76766 w 1404720"/>
                  <a:gd name="connsiteY635" fmla="*/ 2101580 h 2812935"/>
                  <a:gd name="connsiteX636" fmla="*/ 36398 w 1404720"/>
                  <a:gd name="connsiteY636" fmla="*/ 2141948 h 2812935"/>
                  <a:gd name="connsiteX637" fmla="*/ 76766 w 1404720"/>
                  <a:gd name="connsiteY637" fmla="*/ 2182316 h 2812935"/>
                  <a:gd name="connsiteX638" fmla="*/ 117134 w 1404720"/>
                  <a:gd name="connsiteY638" fmla="*/ 2141948 h 2812935"/>
                  <a:gd name="connsiteX639" fmla="*/ 76766 w 1404720"/>
                  <a:gd name="connsiteY639" fmla="*/ 2101580 h 2812935"/>
                  <a:gd name="connsiteX640" fmla="*/ 1343312 w 1404720"/>
                  <a:gd name="connsiteY640" fmla="*/ 2015531 h 2812935"/>
                  <a:gd name="connsiteX641" fmla="*/ 1302944 w 1404720"/>
                  <a:gd name="connsiteY641" fmla="*/ 2055899 h 2812935"/>
                  <a:gd name="connsiteX642" fmla="*/ 1343312 w 1404720"/>
                  <a:gd name="connsiteY642" fmla="*/ 2096267 h 2812935"/>
                  <a:gd name="connsiteX643" fmla="*/ 1383680 w 1404720"/>
                  <a:gd name="connsiteY643" fmla="*/ 2055899 h 2812935"/>
                  <a:gd name="connsiteX644" fmla="*/ 1343312 w 1404720"/>
                  <a:gd name="connsiteY644" fmla="*/ 2015531 h 2812935"/>
                  <a:gd name="connsiteX645" fmla="*/ 1258874 w 1404720"/>
                  <a:gd name="connsiteY645" fmla="*/ 2015531 h 2812935"/>
                  <a:gd name="connsiteX646" fmla="*/ 1218506 w 1404720"/>
                  <a:gd name="connsiteY646" fmla="*/ 2055899 h 2812935"/>
                  <a:gd name="connsiteX647" fmla="*/ 1258874 w 1404720"/>
                  <a:gd name="connsiteY647" fmla="*/ 2096267 h 2812935"/>
                  <a:gd name="connsiteX648" fmla="*/ 1299242 w 1404720"/>
                  <a:gd name="connsiteY648" fmla="*/ 2055899 h 2812935"/>
                  <a:gd name="connsiteX649" fmla="*/ 1258874 w 1404720"/>
                  <a:gd name="connsiteY649" fmla="*/ 2015531 h 2812935"/>
                  <a:gd name="connsiteX650" fmla="*/ 1174438 w 1404720"/>
                  <a:gd name="connsiteY650" fmla="*/ 2015531 h 2812935"/>
                  <a:gd name="connsiteX651" fmla="*/ 1134070 w 1404720"/>
                  <a:gd name="connsiteY651" fmla="*/ 2055899 h 2812935"/>
                  <a:gd name="connsiteX652" fmla="*/ 1174438 w 1404720"/>
                  <a:gd name="connsiteY652" fmla="*/ 2096267 h 2812935"/>
                  <a:gd name="connsiteX653" fmla="*/ 1214806 w 1404720"/>
                  <a:gd name="connsiteY653" fmla="*/ 2055899 h 2812935"/>
                  <a:gd name="connsiteX654" fmla="*/ 1174438 w 1404720"/>
                  <a:gd name="connsiteY654" fmla="*/ 2015531 h 2812935"/>
                  <a:gd name="connsiteX655" fmla="*/ 1090002 w 1404720"/>
                  <a:gd name="connsiteY655" fmla="*/ 2015531 h 2812935"/>
                  <a:gd name="connsiteX656" fmla="*/ 1049634 w 1404720"/>
                  <a:gd name="connsiteY656" fmla="*/ 2055899 h 2812935"/>
                  <a:gd name="connsiteX657" fmla="*/ 1090002 w 1404720"/>
                  <a:gd name="connsiteY657" fmla="*/ 2096267 h 2812935"/>
                  <a:gd name="connsiteX658" fmla="*/ 1130370 w 1404720"/>
                  <a:gd name="connsiteY658" fmla="*/ 2055899 h 2812935"/>
                  <a:gd name="connsiteX659" fmla="*/ 1090002 w 1404720"/>
                  <a:gd name="connsiteY659" fmla="*/ 2015531 h 2812935"/>
                  <a:gd name="connsiteX660" fmla="*/ 1005565 w 1404720"/>
                  <a:gd name="connsiteY660" fmla="*/ 2015531 h 2812935"/>
                  <a:gd name="connsiteX661" fmla="*/ 965197 w 1404720"/>
                  <a:gd name="connsiteY661" fmla="*/ 2055899 h 2812935"/>
                  <a:gd name="connsiteX662" fmla="*/ 1005565 w 1404720"/>
                  <a:gd name="connsiteY662" fmla="*/ 2096267 h 2812935"/>
                  <a:gd name="connsiteX663" fmla="*/ 1045933 w 1404720"/>
                  <a:gd name="connsiteY663" fmla="*/ 2055899 h 2812935"/>
                  <a:gd name="connsiteX664" fmla="*/ 1005565 w 1404720"/>
                  <a:gd name="connsiteY664" fmla="*/ 2015531 h 2812935"/>
                  <a:gd name="connsiteX665" fmla="*/ 921129 w 1404720"/>
                  <a:gd name="connsiteY665" fmla="*/ 2015531 h 2812935"/>
                  <a:gd name="connsiteX666" fmla="*/ 880761 w 1404720"/>
                  <a:gd name="connsiteY666" fmla="*/ 2055899 h 2812935"/>
                  <a:gd name="connsiteX667" fmla="*/ 921129 w 1404720"/>
                  <a:gd name="connsiteY667" fmla="*/ 2096267 h 2812935"/>
                  <a:gd name="connsiteX668" fmla="*/ 961497 w 1404720"/>
                  <a:gd name="connsiteY668" fmla="*/ 2055899 h 2812935"/>
                  <a:gd name="connsiteX669" fmla="*/ 921129 w 1404720"/>
                  <a:gd name="connsiteY669" fmla="*/ 2015531 h 2812935"/>
                  <a:gd name="connsiteX670" fmla="*/ 836693 w 1404720"/>
                  <a:gd name="connsiteY670" fmla="*/ 2015531 h 2812935"/>
                  <a:gd name="connsiteX671" fmla="*/ 796325 w 1404720"/>
                  <a:gd name="connsiteY671" fmla="*/ 2055899 h 2812935"/>
                  <a:gd name="connsiteX672" fmla="*/ 836693 w 1404720"/>
                  <a:gd name="connsiteY672" fmla="*/ 2096267 h 2812935"/>
                  <a:gd name="connsiteX673" fmla="*/ 877061 w 1404720"/>
                  <a:gd name="connsiteY673" fmla="*/ 2055899 h 2812935"/>
                  <a:gd name="connsiteX674" fmla="*/ 836693 w 1404720"/>
                  <a:gd name="connsiteY674" fmla="*/ 2015531 h 2812935"/>
                  <a:gd name="connsiteX675" fmla="*/ 752256 w 1404720"/>
                  <a:gd name="connsiteY675" fmla="*/ 2015531 h 2812935"/>
                  <a:gd name="connsiteX676" fmla="*/ 711888 w 1404720"/>
                  <a:gd name="connsiteY676" fmla="*/ 2055899 h 2812935"/>
                  <a:gd name="connsiteX677" fmla="*/ 752256 w 1404720"/>
                  <a:gd name="connsiteY677" fmla="*/ 2096267 h 2812935"/>
                  <a:gd name="connsiteX678" fmla="*/ 792624 w 1404720"/>
                  <a:gd name="connsiteY678" fmla="*/ 2055899 h 2812935"/>
                  <a:gd name="connsiteX679" fmla="*/ 752256 w 1404720"/>
                  <a:gd name="connsiteY679" fmla="*/ 2015531 h 2812935"/>
                  <a:gd name="connsiteX680" fmla="*/ 667820 w 1404720"/>
                  <a:gd name="connsiteY680" fmla="*/ 2015531 h 2812935"/>
                  <a:gd name="connsiteX681" fmla="*/ 627452 w 1404720"/>
                  <a:gd name="connsiteY681" fmla="*/ 2055899 h 2812935"/>
                  <a:gd name="connsiteX682" fmla="*/ 667820 w 1404720"/>
                  <a:gd name="connsiteY682" fmla="*/ 2096267 h 2812935"/>
                  <a:gd name="connsiteX683" fmla="*/ 708188 w 1404720"/>
                  <a:gd name="connsiteY683" fmla="*/ 2055899 h 2812935"/>
                  <a:gd name="connsiteX684" fmla="*/ 667820 w 1404720"/>
                  <a:gd name="connsiteY684" fmla="*/ 2015531 h 2812935"/>
                  <a:gd name="connsiteX685" fmla="*/ 583384 w 1404720"/>
                  <a:gd name="connsiteY685" fmla="*/ 2015531 h 2812935"/>
                  <a:gd name="connsiteX686" fmla="*/ 543016 w 1404720"/>
                  <a:gd name="connsiteY686" fmla="*/ 2055899 h 2812935"/>
                  <a:gd name="connsiteX687" fmla="*/ 583384 w 1404720"/>
                  <a:gd name="connsiteY687" fmla="*/ 2096267 h 2812935"/>
                  <a:gd name="connsiteX688" fmla="*/ 623752 w 1404720"/>
                  <a:gd name="connsiteY688" fmla="*/ 2055899 h 2812935"/>
                  <a:gd name="connsiteX689" fmla="*/ 583384 w 1404720"/>
                  <a:gd name="connsiteY689" fmla="*/ 2015531 h 2812935"/>
                  <a:gd name="connsiteX690" fmla="*/ 498947 w 1404720"/>
                  <a:gd name="connsiteY690" fmla="*/ 2015531 h 2812935"/>
                  <a:gd name="connsiteX691" fmla="*/ 458579 w 1404720"/>
                  <a:gd name="connsiteY691" fmla="*/ 2055899 h 2812935"/>
                  <a:gd name="connsiteX692" fmla="*/ 498947 w 1404720"/>
                  <a:gd name="connsiteY692" fmla="*/ 2096267 h 2812935"/>
                  <a:gd name="connsiteX693" fmla="*/ 539315 w 1404720"/>
                  <a:gd name="connsiteY693" fmla="*/ 2055899 h 2812935"/>
                  <a:gd name="connsiteX694" fmla="*/ 498947 w 1404720"/>
                  <a:gd name="connsiteY694" fmla="*/ 2015531 h 2812935"/>
                  <a:gd name="connsiteX695" fmla="*/ 414511 w 1404720"/>
                  <a:gd name="connsiteY695" fmla="*/ 2015531 h 2812935"/>
                  <a:gd name="connsiteX696" fmla="*/ 374143 w 1404720"/>
                  <a:gd name="connsiteY696" fmla="*/ 2055899 h 2812935"/>
                  <a:gd name="connsiteX697" fmla="*/ 414511 w 1404720"/>
                  <a:gd name="connsiteY697" fmla="*/ 2096267 h 2812935"/>
                  <a:gd name="connsiteX698" fmla="*/ 454879 w 1404720"/>
                  <a:gd name="connsiteY698" fmla="*/ 2055899 h 2812935"/>
                  <a:gd name="connsiteX699" fmla="*/ 414511 w 1404720"/>
                  <a:gd name="connsiteY699" fmla="*/ 2015531 h 2812935"/>
                  <a:gd name="connsiteX700" fmla="*/ 330075 w 1404720"/>
                  <a:gd name="connsiteY700" fmla="*/ 2015531 h 2812935"/>
                  <a:gd name="connsiteX701" fmla="*/ 289707 w 1404720"/>
                  <a:gd name="connsiteY701" fmla="*/ 2055899 h 2812935"/>
                  <a:gd name="connsiteX702" fmla="*/ 330075 w 1404720"/>
                  <a:gd name="connsiteY702" fmla="*/ 2096267 h 2812935"/>
                  <a:gd name="connsiteX703" fmla="*/ 370443 w 1404720"/>
                  <a:gd name="connsiteY703" fmla="*/ 2055899 h 2812935"/>
                  <a:gd name="connsiteX704" fmla="*/ 330075 w 1404720"/>
                  <a:gd name="connsiteY704" fmla="*/ 2015531 h 2812935"/>
                  <a:gd name="connsiteX705" fmla="*/ 245639 w 1404720"/>
                  <a:gd name="connsiteY705" fmla="*/ 2015531 h 2812935"/>
                  <a:gd name="connsiteX706" fmla="*/ 205271 w 1404720"/>
                  <a:gd name="connsiteY706" fmla="*/ 2055899 h 2812935"/>
                  <a:gd name="connsiteX707" fmla="*/ 245639 w 1404720"/>
                  <a:gd name="connsiteY707" fmla="*/ 2096267 h 2812935"/>
                  <a:gd name="connsiteX708" fmla="*/ 286007 w 1404720"/>
                  <a:gd name="connsiteY708" fmla="*/ 2055899 h 2812935"/>
                  <a:gd name="connsiteX709" fmla="*/ 245639 w 1404720"/>
                  <a:gd name="connsiteY709" fmla="*/ 2015531 h 2812935"/>
                  <a:gd name="connsiteX710" fmla="*/ 161202 w 1404720"/>
                  <a:gd name="connsiteY710" fmla="*/ 2015531 h 2812935"/>
                  <a:gd name="connsiteX711" fmla="*/ 120834 w 1404720"/>
                  <a:gd name="connsiteY711" fmla="*/ 2055899 h 2812935"/>
                  <a:gd name="connsiteX712" fmla="*/ 161202 w 1404720"/>
                  <a:gd name="connsiteY712" fmla="*/ 2096267 h 2812935"/>
                  <a:gd name="connsiteX713" fmla="*/ 201570 w 1404720"/>
                  <a:gd name="connsiteY713" fmla="*/ 2055899 h 2812935"/>
                  <a:gd name="connsiteX714" fmla="*/ 161202 w 1404720"/>
                  <a:gd name="connsiteY714" fmla="*/ 2015531 h 2812935"/>
                  <a:gd name="connsiteX715" fmla="*/ 76766 w 1404720"/>
                  <a:gd name="connsiteY715" fmla="*/ 2015531 h 2812935"/>
                  <a:gd name="connsiteX716" fmla="*/ 36398 w 1404720"/>
                  <a:gd name="connsiteY716" fmla="*/ 2055899 h 2812935"/>
                  <a:gd name="connsiteX717" fmla="*/ 76766 w 1404720"/>
                  <a:gd name="connsiteY717" fmla="*/ 2096267 h 2812935"/>
                  <a:gd name="connsiteX718" fmla="*/ 117134 w 1404720"/>
                  <a:gd name="connsiteY718" fmla="*/ 2055899 h 2812935"/>
                  <a:gd name="connsiteX719" fmla="*/ 76766 w 1404720"/>
                  <a:gd name="connsiteY719" fmla="*/ 2015531 h 2812935"/>
                  <a:gd name="connsiteX720" fmla="*/ 1343312 w 1404720"/>
                  <a:gd name="connsiteY720" fmla="*/ 1929482 h 2812935"/>
                  <a:gd name="connsiteX721" fmla="*/ 1302944 w 1404720"/>
                  <a:gd name="connsiteY721" fmla="*/ 1969850 h 2812935"/>
                  <a:gd name="connsiteX722" fmla="*/ 1343312 w 1404720"/>
                  <a:gd name="connsiteY722" fmla="*/ 2010218 h 2812935"/>
                  <a:gd name="connsiteX723" fmla="*/ 1383680 w 1404720"/>
                  <a:gd name="connsiteY723" fmla="*/ 1969850 h 2812935"/>
                  <a:gd name="connsiteX724" fmla="*/ 1343312 w 1404720"/>
                  <a:gd name="connsiteY724" fmla="*/ 1929482 h 2812935"/>
                  <a:gd name="connsiteX725" fmla="*/ 1258874 w 1404720"/>
                  <a:gd name="connsiteY725" fmla="*/ 1929482 h 2812935"/>
                  <a:gd name="connsiteX726" fmla="*/ 1218506 w 1404720"/>
                  <a:gd name="connsiteY726" fmla="*/ 1969850 h 2812935"/>
                  <a:gd name="connsiteX727" fmla="*/ 1258874 w 1404720"/>
                  <a:gd name="connsiteY727" fmla="*/ 2010218 h 2812935"/>
                  <a:gd name="connsiteX728" fmla="*/ 1299242 w 1404720"/>
                  <a:gd name="connsiteY728" fmla="*/ 1969850 h 2812935"/>
                  <a:gd name="connsiteX729" fmla="*/ 1258874 w 1404720"/>
                  <a:gd name="connsiteY729" fmla="*/ 1929482 h 2812935"/>
                  <a:gd name="connsiteX730" fmla="*/ 1174438 w 1404720"/>
                  <a:gd name="connsiteY730" fmla="*/ 1929482 h 2812935"/>
                  <a:gd name="connsiteX731" fmla="*/ 1134070 w 1404720"/>
                  <a:gd name="connsiteY731" fmla="*/ 1969850 h 2812935"/>
                  <a:gd name="connsiteX732" fmla="*/ 1174438 w 1404720"/>
                  <a:gd name="connsiteY732" fmla="*/ 2010218 h 2812935"/>
                  <a:gd name="connsiteX733" fmla="*/ 1214806 w 1404720"/>
                  <a:gd name="connsiteY733" fmla="*/ 1969850 h 2812935"/>
                  <a:gd name="connsiteX734" fmla="*/ 1174438 w 1404720"/>
                  <a:gd name="connsiteY734" fmla="*/ 1929482 h 2812935"/>
                  <a:gd name="connsiteX735" fmla="*/ 1090002 w 1404720"/>
                  <a:gd name="connsiteY735" fmla="*/ 1929482 h 2812935"/>
                  <a:gd name="connsiteX736" fmla="*/ 1049634 w 1404720"/>
                  <a:gd name="connsiteY736" fmla="*/ 1969850 h 2812935"/>
                  <a:gd name="connsiteX737" fmla="*/ 1090002 w 1404720"/>
                  <a:gd name="connsiteY737" fmla="*/ 2010218 h 2812935"/>
                  <a:gd name="connsiteX738" fmla="*/ 1130370 w 1404720"/>
                  <a:gd name="connsiteY738" fmla="*/ 1969850 h 2812935"/>
                  <a:gd name="connsiteX739" fmla="*/ 1090002 w 1404720"/>
                  <a:gd name="connsiteY739" fmla="*/ 1929482 h 2812935"/>
                  <a:gd name="connsiteX740" fmla="*/ 1005565 w 1404720"/>
                  <a:gd name="connsiteY740" fmla="*/ 1929482 h 2812935"/>
                  <a:gd name="connsiteX741" fmla="*/ 965197 w 1404720"/>
                  <a:gd name="connsiteY741" fmla="*/ 1969850 h 2812935"/>
                  <a:gd name="connsiteX742" fmla="*/ 1005565 w 1404720"/>
                  <a:gd name="connsiteY742" fmla="*/ 2010218 h 2812935"/>
                  <a:gd name="connsiteX743" fmla="*/ 1045933 w 1404720"/>
                  <a:gd name="connsiteY743" fmla="*/ 1969850 h 2812935"/>
                  <a:gd name="connsiteX744" fmla="*/ 1005565 w 1404720"/>
                  <a:gd name="connsiteY744" fmla="*/ 1929482 h 2812935"/>
                  <a:gd name="connsiteX745" fmla="*/ 921129 w 1404720"/>
                  <a:gd name="connsiteY745" fmla="*/ 1929482 h 2812935"/>
                  <a:gd name="connsiteX746" fmla="*/ 880761 w 1404720"/>
                  <a:gd name="connsiteY746" fmla="*/ 1969850 h 2812935"/>
                  <a:gd name="connsiteX747" fmla="*/ 921129 w 1404720"/>
                  <a:gd name="connsiteY747" fmla="*/ 2010218 h 2812935"/>
                  <a:gd name="connsiteX748" fmla="*/ 961497 w 1404720"/>
                  <a:gd name="connsiteY748" fmla="*/ 1969850 h 2812935"/>
                  <a:gd name="connsiteX749" fmla="*/ 921129 w 1404720"/>
                  <a:gd name="connsiteY749" fmla="*/ 1929482 h 2812935"/>
                  <a:gd name="connsiteX750" fmla="*/ 836693 w 1404720"/>
                  <a:gd name="connsiteY750" fmla="*/ 1929482 h 2812935"/>
                  <a:gd name="connsiteX751" fmla="*/ 796325 w 1404720"/>
                  <a:gd name="connsiteY751" fmla="*/ 1969850 h 2812935"/>
                  <a:gd name="connsiteX752" fmla="*/ 836693 w 1404720"/>
                  <a:gd name="connsiteY752" fmla="*/ 2010218 h 2812935"/>
                  <a:gd name="connsiteX753" fmla="*/ 877061 w 1404720"/>
                  <a:gd name="connsiteY753" fmla="*/ 1969850 h 2812935"/>
                  <a:gd name="connsiteX754" fmla="*/ 836693 w 1404720"/>
                  <a:gd name="connsiteY754" fmla="*/ 1929482 h 2812935"/>
                  <a:gd name="connsiteX755" fmla="*/ 752256 w 1404720"/>
                  <a:gd name="connsiteY755" fmla="*/ 1929482 h 2812935"/>
                  <a:gd name="connsiteX756" fmla="*/ 711888 w 1404720"/>
                  <a:gd name="connsiteY756" fmla="*/ 1969850 h 2812935"/>
                  <a:gd name="connsiteX757" fmla="*/ 752256 w 1404720"/>
                  <a:gd name="connsiteY757" fmla="*/ 2010218 h 2812935"/>
                  <a:gd name="connsiteX758" fmla="*/ 792624 w 1404720"/>
                  <a:gd name="connsiteY758" fmla="*/ 1969850 h 2812935"/>
                  <a:gd name="connsiteX759" fmla="*/ 752256 w 1404720"/>
                  <a:gd name="connsiteY759" fmla="*/ 1929482 h 2812935"/>
                  <a:gd name="connsiteX760" fmla="*/ 667820 w 1404720"/>
                  <a:gd name="connsiteY760" fmla="*/ 1929482 h 2812935"/>
                  <a:gd name="connsiteX761" fmla="*/ 627452 w 1404720"/>
                  <a:gd name="connsiteY761" fmla="*/ 1969850 h 2812935"/>
                  <a:gd name="connsiteX762" fmla="*/ 667820 w 1404720"/>
                  <a:gd name="connsiteY762" fmla="*/ 2010218 h 2812935"/>
                  <a:gd name="connsiteX763" fmla="*/ 708188 w 1404720"/>
                  <a:gd name="connsiteY763" fmla="*/ 1969850 h 2812935"/>
                  <a:gd name="connsiteX764" fmla="*/ 667820 w 1404720"/>
                  <a:gd name="connsiteY764" fmla="*/ 1929482 h 2812935"/>
                  <a:gd name="connsiteX765" fmla="*/ 583384 w 1404720"/>
                  <a:gd name="connsiteY765" fmla="*/ 1929482 h 2812935"/>
                  <a:gd name="connsiteX766" fmla="*/ 543016 w 1404720"/>
                  <a:gd name="connsiteY766" fmla="*/ 1969850 h 2812935"/>
                  <a:gd name="connsiteX767" fmla="*/ 583384 w 1404720"/>
                  <a:gd name="connsiteY767" fmla="*/ 2010218 h 2812935"/>
                  <a:gd name="connsiteX768" fmla="*/ 623752 w 1404720"/>
                  <a:gd name="connsiteY768" fmla="*/ 1969850 h 2812935"/>
                  <a:gd name="connsiteX769" fmla="*/ 583384 w 1404720"/>
                  <a:gd name="connsiteY769" fmla="*/ 1929482 h 2812935"/>
                  <a:gd name="connsiteX770" fmla="*/ 498947 w 1404720"/>
                  <a:gd name="connsiteY770" fmla="*/ 1929482 h 2812935"/>
                  <a:gd name="connsiteX771" fmla="*/ 458579 w 1404720"/>
                  <a:gd name="connsiteY771" fmla="*/ 1969850 h 2812935"/>
                  <a:gd name="connsiteX772" fmla="*/ 498947 w 1404720"/>
                  <a:gd name="connsiteY772" fmla="*/ 2010218 h 2812935"/>
                  <a:gd name="connsiteX773" fmla="*/ 539315 w 1404720"/>
                  <a:gd name="connsiteY773" fmla="*/ 1969850 h 2812935"/>
                  <a:gd name="connsiteX774" fmla="*/ 498947 w 1404720"/>
                  <a:gd name="connsiteY774" fmla="*/ 1929482 h 2812935"/>
                  <a:gd name="connsiteX775" fmla="*/ 414511 w 1404720"/>
                  <a:gd name="connsiteY775" fmla="*/ 1929482 h 2812935"/>
                  <a:gd name="connsiteX776" fmla="*/ 374143 w 1404720"/>
                  <a:gd name="connsiteY776" fmla="*/ 1969850 h 2812935"/>
                  <a:gd name="connsiteX777" fmla="*/ 414511 w 1404720"/>
                  <a:gd name="connsiteY777" fmla="*/ 2010218 h 2812935"/>
                  <a:gd name="connsiteX778" fmla="*/ 454879 w 1404720"/>
                  <a:gd name="connsiteY778" fmla="*/ 1969850 h 2812935"/>
                  <a:gd name="connsiteX779" fmla="*/ 414511 w 1404720"/>
                  <a:gd name="connsiteY779" fmla="*/ 1929482 h 2812935"/>
                  <a:gd name="connsiteX780" fmla="*/ 330075 w 1404720"/>
                  <a:gd name="connsiteY780" fmla="*/ 1929482 h 2812935"/>
                  <a:gd name="connsiteX781" fmla="*/ 289707 w 1404720"/>
                  <a:gd name="connsiteY781" fmla="*/ 1969850 h 2812935"/>
                  <a:gd name="connsiteX782" fmla="*/ 330075 w 1404720"/>
                  <a:gd name="connsiteY782" fmla="*/ 2010218 h 2812935"/>
                  <a:gd name="connsiteX783" fmla="*/ 370443 w 1404720"/>
                  <a:gd name="connsiteY783" fmla="*/ 1969850 h 2812935"/>
                  <a:gd name="connsiteX784" fmla="*/ 330075 w 1404720"/>
                  <a:gd name="connsiteY784" fmla="*/ 1929482 h 2812935"/>
                  <a:gd name="connsiteX785" fmla="*/ 245639 w 1404720"/>
                  <a:gd name="connsiteY785" fmla="*/ 1929482 h 2812935"/>
                  <a:gd name="connsiteX786" fmla="*/ 205271 w 1404720"/>
                  <a:gd name="connsiteY786" fmla="*/ 1969850 h 2812935"/>
                  <a:gd name="connsiteX787" fmla="*/ 245639 w 1404720"/>
                  <a:gd name="connsiteY787" fmla="*/ 2010218 h 2812935"/>
                  <a:gd name="connsiteX788" fmla="*/ 286007 w 1404720"/>
                  <a:gd name="connsiteY788" fmla="*/ 1969850 h 2812935"/>
                  <a:gd name="connsiteX789" fmla="*/ 245639 w 1404720"/>
                  <a:gd name="connsiteY789" fmla="*/ 1929482 h 2812935"/>
                  <a:gd name="connsiteX790" fmla="*/ 161202 w 1404720"/>
                  <a:gd name="connsiteY790" fmla="*/ 1929482 h 2812935"/>
                  <a:gd name="connsiteX791" fmla="*/ 120834 w 1404720"/>
                  <a:gd name="connsiteY791" fmla="*/ 1969850 h 2812935"/>
                  <a:gd name="connsiteX792" fmla="*/ 161202 w 1404720"/>
                  <a:gd name="connsiteY792" fmla="*/ 2010218 h 2812935"/>
                  <a:gd name="connsiteX793" fmla="*/ 201570 w 1404720"/>
                  <a:gd name="connsiteY793" fmla="*/ 1969850 h 2812935"/>
                  <a:gd name="connsiteX794" fmla="*/ 161202 w 1404720"/>
                  <a:gd name="connsiteY794" fmla="*/ 1929482 h 2812935"/>
                  <a:gd name="connsiteX795" fmla="*/ 76766 w 1404720"/>
                  <a:gd name="connsiteY795" fmla="*/ 1929482 h 2812935"/>
                  <a:gd name="connsiteX796" fmla="*/ 36398 w 1404720"/>
                  <a:gd name="connsiteY796" fmla="*/ 1969850 h 2812935"/>
                  <a:gd name="connsiteX797" fmla="*/ 76766 w 1404720"/>
                  <a:gd name="connsiteY797" fmla="*/ 2010218 h 2812935"/>
                  <a:gd name="connsiteX798" fmla="*/ 117134 w 1404720"/>
                  <a:gd name="connsiteY798" fmla="*/ 1969850 h 2812935"/>
                  <a:gd name="connsiteX799" fmla="*/ 76766 w 1404720"/>
                  <a:gd name="connsiteY799" fmla="*/ 1929482 h 2812935"/>
                  <a:gd name="connsiteX800" fmla="*/ 1343312 w 1404720"/>
                  <a:gd name="connsiteY800" fmla="*/ 1843433 h 2812935"/>
                  <a:gd name="connsiteX801" fmla="*/ 1302944 w 1404720"/>
                  <a:gd name="connsiteY801" fmla="*/ 1883801 h 2812935"/>
                  <a:gd name="connsiteX802" fmla="*/ 1343312 w 1404720"/>
                  <a:gd name="connsiteY802" fmla="*/ 1924169 h 2812935"/>
                  <a:gd name="connsiteX803" fmla="*/ 1383680 w 1404720"/>
                  <a:gd name="connsiteY803" fmla="*/ 1883801 h 2812935"/>
                  <a:gd name="connsiteX804" fmla="*/ 1343312 w 1404720"/>
                  <a:gd name="connsiteY804" fmla="*/ 1843433 h 2812935"/>
                  <a:gd name="connsiteX805" fmla="*/ 1258874 w 1404720"/>
                  <a:gd name="connsiteY805" fmla="*/ 1843433 h 2812935"/>
                  <a:gd name="connsiteX806" fmla="*/ 1218506 w 1404720"/>
                  <a:gd name="connsiteY806" fmla="*/ 1883801 h 2812935"/>
                  <a:gd name="connsiteX807" fmla="*/ 1258874 w 1404720"/>
                  <a:gd name="connsiteY807" fmla="*/ 1924169 h 2812935"/>
                  <a:gd name="connsiteX808" fmla="*/ 1299242 w 1404720"/>
                  <a:gd name="connsiteY808" fmla="*/ 1883801 h 2812935"/>
                  <a:gd name="connsiteX809" fmla="*/ 1258874 w 1404720"/>
                  <a:gd name="connsiteY809" fmla="*/ 1843433 h 2812935"/>
                  <a:gd name="connsiteX810" fmla="*/ 1174438 w 1404720"/>
                  <a:gd name="connsiteY810" fmla="*/ 1843433 h 2812935"/>
                  <a:gd name="connsiteX811" fmla="*/ 1134070 w 1404720"/>
                  <a:gd name="connsiteY811" fmla="*/ 1883801 h 2812935"/>
                  <a:gd name="connsiteX812" fmla="*/ 1174438 w 1404720"/>
                  <a:gd name="connsiteY812" fmla="*/ 1924169 h 2812935"/>
                  <a:gd name="connsiteX813" fmla="*/ 1214806 w 1404720"/>
                  <a:gd name="connsiteY813" fmla="*/ 1883801 h 2812935"/>
                  <a:gd name="connsiteX814" fmla="*/ 1174438 w 1404720"/>
                  <a:gd name="connsiteY814" fmla="*/ 1843433 h 2812935"/>
                  <a:gd name="connsiteX815" fmla="*/ 1090002 w 1404720"/>
                  <a:gd name="connsiteY815" fmla="*/ 1843433 h 2812935"/>
                  <a:gd name="connsiteX816" fmla="*/ 1049634 w 1404720"/>
                  <a:gd name="connsiteY816" fmla="*/ 1883801 h 2812935"/>
                  <a:gd name="connsiteX817" fmla="*/ 1090002 w 1404720"/>
                  <a:gd name="connsiteY817" fmla="*/ 1924169 h 2812935"/>
                  <a:gd name="connsiteX818" fmla="*/ 1130370 w 1404720"/>
                  <a:gd name="connsiteY818" fmla="*/ 1883801 h 2812935"/>
                  <a:gd name="connsiteX819" fmla="*/ 1090002 w 1404720"/>
                  <a:gd name="connsiteY819" fmla="*/ 1843433 h 2812935"/>
                  <a:gd name="connsiteX820" fmla="*/ 1005565 w 1404720"/>
                  <a:gd name="connsiteY820" fmla="*/ 1843433 h 2812935"/>
                  <a:gd name="connsiteX821" fmla="*/ 965197 w 1404720"/>
                  <a:gd name="connsiteY821" fmla="*/ 1883801 h 2812935"/>
                  <a:gd name="connsiteX822" fmla="*/ 1005565 w 1404720"/>
                  <a:gd name="connsiteY822" fmla="*/ 1924169 h 2812935"/>
                  <a:gd name="connsiteX823" fmla="*/ 1045933 w 1404720"/>
                  <a:gd name="connsiteY823" fmla="*/ 1883801 h 2812935"/>
                  <a:gd name="connsiteX824" fmla="*/ 1005565 w 1404720"/>
                  <a:gd name="connsiteY824" fmla="*/ 1843433 h 2812935"/>
                  <a:gd name="connsiteX825" fmla="*/ 921129 w 1404720"/>
                  <a:gd name="connsiteY825" fmla="*/ 1843433 h 2812935"/>
                  <a:gd name="connsiteX826" fmla="*/ 880761 w 1404720"/>
                  <a:gd name="connsiteY826" fmla="*/ 1883801 h 2812935"/>
                  <a:gd name="connsiteX827" fmla="*/ 921129 w 1404720"/>
                  <a:gd name="connsiteY827" fmla="*/ 1924169 h 2812935"/>
                  <a:gd name="connsiteX828" fmla="*/ 961497 w 1404720"/>
                  <a:gd name="connsiteY828" fmla="*/ 1883801 h 2812935"/>
                  <a:gd name="connsiteX829" fmla="*/ 921129 w 1404720"/>
                  <a:gd name="connsiteY829" fmla="*/ 1843433 h 2812935"/>
                  <a:gd name="connsiteX830" fmla="*/ 836693 w 1404720"/>
                  <a:gd name="connsiteY830" fmla="*/ 1843433 h 2812935"/>
                  <a:gd name="connsiteX831" fmla="*/ 796325 w 1404720"/>
                  <a:gd name="connsiteY831" fmla="*/ 1883801 h 2812935"/>
                  <a:gd name="connsiteX832" fmla="*/ 836693 w 1404720"/>
                  <a:gd name="connsiteY832" fmla="*/ 1924169 h 2812935"/>
                  <a:gd name="connsiteX833" fmla="*/ 877061 w 1404720"/>
                  <a:gd name="connsiteY833" fmla="*/ 1883801 h 2812935"/>
                  <a:gd name="connsiteX834" fmla="*/ 836693 w 1404720"/>
                  <a:gd name="connsiteY834" fmla="*/ 1843433 h 2812935"/>
                  <a:gd name="connsiteX835" fmla="*/ 752256 w 1404720"/>
                  <a:gd name="connsiteY835" fmla="*/ 1843433 h 2812935"/>
                  <a:gd name="connsiteX836" fmla="*/ 711888 w 1404720"/>
                  <a:gd name="connsiteY836" fmla="*/ 1883801 h 2812935"/>
                  <a:gd name="connsiteX837" fmla="*/ 752256 w 1404720"/>
                  <a:gd name="connsiteY837" fmla="*/ 1924169 h 2812935"/>
                  <a:gd name="connsiteX838" fmla="*/ 792624 w 1404720"/>
                  <a:gd name="connsiteY838" fmla="*/ 1883801 h 2812935"/>
                  <a:gd name="connsiteX839" fmla="*/ 752256 w 1404720"/>
                  <a:gd name="connsiteY839" fmla="*/ 1843433 h 2812935"/>
                  <a:gd name="connsiteX840" fmla="*/ 667820 w 1404720"/>
                  <a:gd name="connsiteY840" fmla="*/ 1843433 h 2812935"/>
                  <a:gd name="connsiteX841" fmla="*/ 627452 w 1404720"/>
                  <a:gd name="connsiteY841" fmla="*/ 1883801 h 2812935"/>
                  <a:gd name="connsiteX842" fmla="*/ 667820 w 1404720"/>
                  <a:gd name="connsiteY842" fmla="*/ 1924169 h 2812935"/>
                  <a:gd name="connsiteX843" fmla="*/ 708188 w 1404720"/>
                  <a:gd name="connsiteY843" fmla="*/ 1883801 h 2812935"/>
                  <a:gd name="connsiteX844" fmla="*/ 667820 w 1404720"/>
                  <a:gd name="connsiteY844" fmla="*/ 1843433 h 2812935"/>
                  <a:gd name="connsiteX845" fmla="*/ 583384 w 1404720"/>
                  <a:gd name="connsiteY845" fmla="*/ 1843433 h 2812935"/>
                  <a:gd name="connsiteX846" fmla="*/ 543016 w 1404720"/>
                  <a:gd name="connsiteY846" fmla="*/ 1883801 h 2812935"/>
                  <a:gd name="connsiteX847" fmla="*/ 583384 w 1404720"/>
                  <a:gd name="connsiteY847" fmla="*/ 1924169 h 2812935"/>
                  <a:gd name="connsiteX848" fmla="*/ 623752 w 1404720"/>
                  <a:gd name="connsiteY848" fmla="*/ 1883801 h 2812935"/>
                  <a:gd name="connsiteX849" fmla="*/ 583384 w 1404720"/>
                  <a:gd name="connsiteY849" fmla="*/ 1843433 h 2812935"/>
                  <a:gd name="connsiteX850" fmla="*/ 498947 w 1404720"/>
                  <a:gd name="connsiteY850" fmla="*/ 1843433 h 2812935"/>
                  <a:gd name="connsiteX851" fmla="*/ 458579 w 1404720"/>
                  <a:gd name="connsiteY851" fmla="*/ 1883801 h 2812935"/>
                  <a:gd name="connsiteX852" fmla="*/ 498947 w 1404720"/>
                  <a:gd name="connsiteY852" fmla="*/ 1924169 h 2812935"/>
                  <a:gd name="connsiteX853" fmla="*/ 539315 w 1404720"/>
                  <a:gd name="connsiteY853" fmla="*/ 1883801 h 2812935"/>
                  <a:gd name="connsiteX854" fmla="*/ 498947 w 1404720"/>
                  <a:gd name="connsiteY854" fmla="*/ 1843433 h 2812935"/>
                  <a:gd name="connsiteX855" fmla="*/ 414511 w 1404720"/>
                  <a:gd name="connsiteY855" fmla="*/ 1843433 h 2812935"/>
                  <a:gd name="connsiteX856" fmla="*/ 374143 w 1404720"/>
                  <a:gd name="connsiteY856" fmla="*/ 1883801 h 2812935"/>
                  <a:gd name="connsiteX857" fmla="*/ 414511 w 1404720"/>
                  <a:gd name="connsiteY857" fmla="*/ 1924169 h 2812935"/>
                  <a:gd name="connsiteX858" fmla="*/ 454879 w 1404720"/>
                  <a:gd name="connsiteY858" fmla="*/ 1883801 h 2812935"/>
                  <a:gd name="connsiteX859" fmla="*/ 414511 w 1404720"/>
                  <a:gd name="connsiteY859" fmla="*/ 1843433 h 2812935"/>
                  <a:gd name="connsiteX860" fmla="*/ 330075 w 1404720"/>
                  <a:gd name="connsiteY860" fmla="*/ 1843433 h 2812935"/>
                  <a:gd name="connsiteX861" fmla="*/ 289707 w 1404720"/>
                  <a:gd name="connsiteY861" fmla="*/ 1883801 h 2812935"/>
                  <a:gd name="connsiteX862" fmla="*/ 330075 w 1404720"/>
                  <a:gd name="connsiteY862" fmla="*/ 1924169 h 2812935"/>
                  <a:gd name="connsiteX863" fmla="*/ 370443 w 1404720"/>
                  <a:gd name="connsiteY863" fmla="*/ 1883801 h 2812935"/>
                  <a:gd name="connsiteX864" fmla="*/ 330075 w 1404720"/>
                  <a:gd name="connsiteY864" fmla="*/ 1843433 h 2812935"/>
                  <a:gd name="connsiteX865" fmla="*/ 245639 w 1404720"/>
                  <a:gd name="connsiteY865" fmla="*/ 1843433 h 2812935"/>
                  <a:gd name="connsiteX866" fmla="*/ 205271 w 1404720"/>
                  <a:gd name="connsiteY866" fmla="*/ 1883801 h 2812935"/>
                  <a:gd name="connsiteX867" fmla="*/ 245639 w 1404720"/>
                  <a:gd name="connsiteY867" fmla="*/ 1924169 h 2812935"/>
                  <a:gd name="connsiteX868" fmla="*/ 286007 w 1404720"/>
                  <a:gd name="connsiteY868" fmla="*/ 1883801 h 2812935"/>
                  <a:gd name="connsiteX869" fmla="*/ 245639 w 1404720"/>
                  <a:gd name="connsiteY869" fmla="*/ 1843433 h 2812935"/>
                  <a:gd name="connsiteX870" fmla="*/ 161202 w 1404720"/>
                  <a:gd name="connsiteY870" fmla="*/ 1843433 h 2812935"/>
                  <a:gd name="connsiteX871" fmla="*/ 120834 w 1404720"/>
                  <a:gd name="connsiteY871" fmla="*/ 1883801 h 2812935"/>
                  <a:gd name="connsiteX872" fmla="*/ 161202 w 1404720"/>
                  <a:gd name="connsiteY872" fmla="*/ 1924169 h 2812935"/>
                  <a:gd name="connsiteX873" fmla="*/ 201570 w 1404720"/>
                  <a:gd name="connsiteY873" fmla="*/ 1883801 h 2812935"/>
                  <a:gd name="connsiteX874" fmla="*/ 161202 w 1404720"/>
                  <a:gd name="connsiteY874" fmla="*/ 1843433 h 2812935"/>
                  <a:gd name="connsiteX875" fmla="*/ 76766 w 1404720"/>
                  <a:gd name="connsiteY875" fmla="*/ 1843433 h 2812935"/>
                  <a:gd name="connsiteX876" fmla="*/ 36398 w 1404720"/>
                  <a:gd name="connsiteY876" fmla="*/ 1883801 h 2812935"/>
                  <a:gd name="connsiteX877" fmla="*/ 76766 w 1404720"/>
                  <a:gd name="connsiteY877" fmla="*/ 1924169 h 2812935"/>
                  <a:gd name="connsiteX878" fmla="*/ 117134 w 1404720"/>
                  <a:gd name="connsiteY878" fmla="*/ 1883801 h 2812935"/>
                  <a:gd name="connsiteX879" fmla="*/ 76766 w 1404720"/>
                  <a:gd name="connsiteY879" fmla="*/ 1843433 h 2812935"/>
                  <a:gd name="connsiteX880" fmla="*/ 1343312 w 1404720"/>
                  <a:gd name="connsiteY880" fmla="*/ 1757383 h 2812935"/>
                  <a:gd name="connsiteX881" fmla="*/ 1302944 w 1404720"/>
                  <a:gd name="connsiteY881" fmla="*/ 1797751 h 2812935"/>
                  <a:gd name="connsiteX882" fmla="*/ 1343312 w 1404720"/>
                  <a:gd name="connsiteY882" fmla="*/ 1838119 h 2812935"/>
                  <a:gd name="connsiteX883" fmla="*/ 1383680 w 1404720"/>
                  <a:gd name="connsiteY883" fmla="*/ 1797751 h 2812935"/>
                  <a:gd name="connsiteX884" fmla="*/ 1343312 w 1404720"/>
                  <a:gd name="connsiteY884" fmla="*/ 1757383 h 2812935"/>
                  <a:gd name="connsiteX885" fmla="*/ 1258874 w 1404720"/>
                  <a:gd name="connsiteY885" fmla="*/ 1757383 h 2812935"/>
                  <a:gd name="connsiteX886" fmla="*/ 1218506 w 1404720"/>
                  <a:gd name="connsiteY886" fmla="*/ 1797751 h 2812935"/>
                  <a:gd name="connsiteX887" fmla="*/ 1258874 w 1404720"/>
                  <a:gd name="connsiteY887" fmla="*/ 1838119 h 2812935"/>
                  <a:gd name="connsiteX888" fmla="*/ 1299242 w 1404720"/>
                  <a:gd name="connsiteY888" fmla="*/ 1797751 h 2812935"/>
                  <a:gd name="connsiteX889" fmla="*/ 1258874 w 1404720"/>
                  <a:gd name="connsiteY889" fmla="*/ 1757383 h 2812935"/>
                  <a:gd name="connsiteX890" fmla="*/ 1174438 w 1404720"/>
                  <a:gd name="connsiteY890" fmla="*/ 1757383 h 2812935"/>
                  <a:gd name="connsiteX891" fmla="*/ 1134070 w 1404720"/>
                  <a:gd name="connsiteY891" fmla="*/ 1797751 h 2812935"/>
                  <a:gd name="connsiteX892" fmla="*/ 1174438 w 1404720"/>
                  <a:gd name="connsiteY892" fmla="*/ 1838119 h 2812935"/>
                  <a:gd name="connsiteX893" fmla="*/ 1214806 w 1404720"/>
                  <a:gd name="connsiteY893" fmla="*/ 1797751 h 2812935"/>
                  <a:gd name="connsiteX894" fmla="*/ 1174438 w 1404720"/>
                  <a:gd name="connsiteY894" fmla="*/ 1757383 h 2812935"/>
                  <a:gd name="connsiteX895" fmla="*/ 1090002 w 1404720"/>
                  <a:gd name="connsiteY895" fmla="*/ 1757383 h 2812935"/>
                  <a:gd name="connsiteX896" fmla="*/ 1049634 w 1404720"/>
                  <a:gd name="connsiteY896" fmla="*/ 1797751 h 2812935"/>
                  <a:gd name="connsiteX897" fmla="*/ 1090002 w 1404720"/>
                  <a:gd name="connsiteY897" fmla="*/ 1838119 h 2812935"/>
                  <a:gd name="connsiteX898" fmla="*/ 1130370 w 1404720"/>
                  <a:gd name="connsiteY898" fmla="*/ 1797751 h 2812935"/>
                  <a:gd name="connsiteX899" fmla="*/ 1090002 w 1404720"/>
                  <a:gd name="connsiteY899" fmla="*/ 1757383 h 2812935"/>
                  <a:gd name="connsiteX900" fmla="*/ 1005565 w 1404720"/>
                  <a:gd name="connsiteY900" fmla="*/ 1757383 h 2812935"/>
                  <a:gd name="connsiteX901" fmla="*/ 965197 w 1404720"/>
                  <a:gd name="connsiteY901" fmla="*/ 1797751 h 2812935"/>
                  <a:gd name="connsiteX902" fmla="*/ 1005565 w 1404720"/>
                  <a:gd name="connsiteY902" fmla="*/ 1838119 h 2812935"/>
                  <a:gd name="connsiteX903" fmla="*/ 1045933 w 1404720"/>
                  <a:gd name="connsiteY903" fmla="*/ 1797751 h 2812935"/>
                  <a:gd name="connsiteX904" fmla="*/ 1005565 w 1404720"/>
                  <a:gd name="connsiteY904" fmla="*/ 1757383 h 2812935"/>
                  <a:gd name="connsiteX905" fmla="*/ 921129 w 1404720"/>
                  <a:gd name="connsiteY905" fmla="*/ 1757383 h 2812935"/>
                  <a:gd name="connsiteX906" fmla="*/ 880761 w 1404720"/>
                  <a:gd name="connsiteY906" fmla="*/ 1797751 h 2812935"/>
                  <a:gd name="connsiteX907" fmla="*/ 921129 w 1404720"/>
                  <a:gd name="connsiteY907" fmla="*/ 1838119 h 2812935"/>
                  <a:gd name="connsiteX908" fmla="*/ 961497 w 1404720"/>
                  <a:gd name="connsiteY908" fmla="*/ 1797751 h 2812935"/>
                  <a:gd name="connsiteX909" fmla="*/ 921129 w 1404720"/>
                  <a:gd name="connsiteY909" fmla="*/ 1757383 h 2812935"/>
                  <a:gd name="connsiteX910" fmla="*/ 836693 w 1404720"/>
                  <a:gd name="connsiteY910" fmla="*/ 1757383 h 2812935"/>
                  <a:gd name="connsiteX911" fmla="*/ 796325 w 1404720"/>
                  <a:gd name="connsiteY911" fmla="*/ 1797751 h 2812935"/>
                  <a:gd name="connsiteX912" fmla="*/ 836693 w 1404720"/>
                  <a:gd name="connsiteY912" fmla="*/ 1838119 h 2812935"/>
                  <a:gd name="connsiteX913" fmla="*/ 877061 w 1404720"/>
                  <a:gd name="connsiteY913" fmla="*/ 1797751 h 2812935"/>
                  <a:gd name="connsiteX914" fmla="*/ 836693 w 1404720"/>
                  <a:gd name="connsiteY914" fmla="*/ 1757383 h 2812935"/>
                  <a:gd name="connsiteX915" fmla="*/ 752256 w 1404720"/>
                  <a:gd name="connsiteY915" fmla="*/ 1757383 h 2812935"/>
                  <a:gd name="connsiteX916" fmla="*/ 711888 w 1404720"/>
                  <a:gd name="connsiteY916" fmla="*/ 1797751 h 2812935"/>
                  <a:gd name="connsiteX917" fmla="*/ 752256 w 1404720"/>
                  <a:gd name="connsiteY917" fmla="*/ 1838119 h 2812935"/>
                  <a:gd name="connsiteX918" fmla="*/ 792624 w 1404720"/>
                  <a:gd name="connsiteY918" fmla="*/ 1797751 h 2812935"/>
                  <a:gd name="connsiteX919" fmla="*/ 752256 w 1404720"/>
                  <a:gd name="connsiteY919" fmla="*/ 1757383 h 2812935"/>
                  <a:gd name="connsiteX920" fmla="*/ 667820 w 1404720"/>
                  <a:gd name="connsiteY920" fmla="*/ 1757383 h 2812935"/>
                  <a:gd name="connsiteX921" fmla="*/ 627452 w 1404720"/>
                  <a:gd name="connsiteY921" fmla="*/ 1797751 h 2812935"/>
                  <a:gd name="connsiteX922" fmla="*/ 667820 w 1404720"/>
                  <a:gd name="connsiteY922" fmla="*/ 1838119 h 2812935"/>
                  <a:gd name="connsiteX923" fmla="*/ 708188 w 1404720"/>
                  <a:gd name="connsiteY923" fmla="*/ 1797751 h 2812935"/>
                  <a:gd name="connsiteX924" fmla="*/ 667820 w 1404720"/>
                  <a:gd name="connsiteY924" fmla="*/ 1757383 h 2812935"/>
                  <a:gd name="connsiteX925" fmla="*/ 583384 w 1404720"/>
                  <a:gd name="connsiteY925" fmla="*/ 1757383 h 2812935"/>
                  <a:gd name="connsiteX926" fmla="*/ 543016 w 1404720"/>
                  <a:gd name="connsiteY926" fmla="*/ 1797751 h 2812935"/>
                  <a:gd name="connsiteX927" fmla="*/ 583384 w 1404720"/>
                  <a:gd name="connsiteY927" fmla="*/ 1838119 h 2812935"/>
                  <a:gd name="connsiteX928" fmla="*/ 623752 w 1404720"/>
                  <a:gd name="connsiteY928" fmla="*/ 1797751 h 2812935"/>
                  <a:gd name="connsiteX929" fmla="*/ 583384 w 1404720"/>
                  <a:gd name="connsiteY929" fmla="*/ 1757383 h 2812935"/>
                  <a:gd name="connsiteX930" fmla="*/ 498947 w 1404720"/>
                  <a:gd name="connsiteY930" fmla="*/ 1757383 h 2812935"/>
                  <a:gd name="connsiteX931" fmla="*/ 458579 w 1404720"/>
                  <a:gd name="connsiteY931" fmla="*/ 1797751 h 2812935"/>
                  <a:gd name="connsiteX932" fmla="*/ 498947 w 1404720"/>
                  <a:gd name="connsiteY932" fmla="*/ 1838119 h 2812935"/>
                  <a:gd name="connsiteX933" fmla="*/ 539315 w 1404720"/>
                  <a:gd name="connsiteY933" fmla="*/ 1797751 h 2812935"/>
                  <a:gd name="connsiteX934" fmla="*/ 498947 w 1404720"/>
                  <a:gd name="connsiteY934" fmla="*/ 1757383 h 2812935"/>
                  <a:gd name="connsiteX935" fmla="*/ 414511 w 1404720"/>
                  <a:gd name="connsiteY935" fmla="*/ 1757383 h 2812935"/>
                  <a:gd name="connsiteX936" fmla="*/ 374143 w 1404720"/>
                  <a:gd name="connsiteY936" fmla="*/ 1797751 h 2812935"/>
                  <a:gd name="connsiteX937" fmla="*/ 414511 w 1404720"/>
                  <a:gd name="connsiteY937" fmla="*/ 1838119 h 2812935"/>
                  <a:gd name="connsiteX938" fmla="*/ 454879 w 1404720"/>
                  <a:gd name="connsiteY938" fmla="*/ 1797751 h 2812935"/>
                  <a:gd name="connsiteX939" fmla="*/ 414511 w 1404720"/>
                  <a:gd name="connsiteY939" fmla="*/ 1757383 h 2812935"/>
                  <a:gd name="connsiteX940" fmla="*/ 330075 w 1404720"/>
                  <a:gd name="connsiteY940" fmla="*/ 1757383 h 2812935"/>
                  <a:gd name="connsiteX941" fmla="*/ 289707 w 1404720"/>
                  <a:gd name="connsiteY941" fmla="*/ 1797751 h 2812935"/>
                  <a:gd name="connsiteX942" fmla="*/ 330075 w 1404720"/>
                  <a:gd name="connsiteY942" fmla="*/ 1838119 h 2812935"/>
                  <a:gd name="connsiteX943" fmla="*/ 370443 w 1404720"/>
                  <a:gd name="connsiteY943" fmla="*/ 1797751 h 2812935"/>
                  <a:gd name="connsiteX944" fmla="*/ 330075 w 1404720"/>
                  <a:gd name="connsiteY944" fmla="*/ 1757383 h 2812935"/>
                  <a:gd name="connsiteX945" fmla="*/ 245639 w 1404720"/>
                  <a:gd name="connsiteY945" fmla="*/ 1757383 h 2812935"/>
                  <a:gd name="connsiteX946" fmla="*/ 205271 w 1404720"/>
                  <a:gd name="connsiteY946" fmla="*/ 1797751 h 2812935"/>
                  <a:gd name="connsiteX947" fmla="*/ 245639 w 1404720"/>
                  <a:gd name="connsiteY947" fmla="*/ 1838119 h 2812935"/>
                  <a:gd name="connsiteX948" fmla="*/ 286007 w 1404720"/>
                  <a:gd name="connsiteY948" fmla="*/ 1797751 h 2812935"/>
                  <a:gd name="connsiteX949" fmla="*/ 245639 w 1404720"/>
                  <a:gd name="connsiteY949" fmla="*/ 1757383 h 2812935"/>
                  <a:gd name="connsiteX950" fmla="*/ 161202 w 1404720"/>
                  <a:gd name="connsiteY950" fmla="*/ 1757383 h 2812935"/>
                  <a:gd name="connsiteX951" fmla="*/ 120834 w 1404720"/>
                  <a:gd name="connsiteY951" fmla="*/ 1797751 h 2812935"/>
                  <a:gd name="connsiteX952" fmla="*/ 161202 w 1404720"/>
                  <a:gd name="connsiteY952" fmla="*/ 1838119 h 2812935"/>
                  <a:gd name="connsiteX953" fmla="*/ 201570 w 1404720"/>
                  <a:gd name="connsiteY953" fmla="*/ 1797751 h 2812935"/>
                  <a:gd name="connsiteX954" fmla="*/ 161202 w 1404720"/>
                  <a:gd name="connsiteY954" fmla="*/ 1757383 h 2812935"/>
                  <a:gd name="connsiteX955" fmla="*/ 76766 w 1404720"/>
                  <a:gd name="connsiteY955" fmla="*/ 1757383 h 2812935"/>
                  <a:gd name="connsiteX956" fmla="*/ 36398 w 1404720"/>
                  <a:gd name="connsiteY956" fmla="*/ 1797751 h 2812935"/>
                  <a:gd name="connsiteX957" fmla="*/ 76766 w 1404720"/>
                  <a:gd name="connsiteY957" fmla="*/ 1838119 h 2812935"/>
                  <a:gd name="connsiteX958" fmla="*/ 117134 w 1404720"/>
                  <a:gd name="connsiteY958" fmla="*/ 1797751 h 2812935"/>
                  <a:gd name="connsiteX959" fmla="*/ 76766 w 1404720"/>
                  <a:gd name="connsiteY959" fmla="*/ 1757383 h 2812935"/>
                  <a:gd name="connsiteX960" fmla="*/ 1343312 w 1404720"/>
                  <a:gd name="connsiteY960" fmla="*/ 1671334 h 2812935"/>
                  <a:gd name="connsiteX961" fmla="*/ 1302944 w 1404720"/>
                  <a:gd name="connsiteY961" fmla="*/ 1711702 h 2812935"/>
                  <a:gd name="connsiteX962" fmla="*/ 1343312 w 1404720"/>
                  <a:gd name="connsiteY962" fmla="*/ 1752070 h 2812935"/>
                  <a:gd name="connsiteX963" fmla="*/ 1383680 w 1404720"/>
                  <a:gd name="connsiteY963" fmla="*/ 1711702 h 2812935"/>
                  <a:gd name="connsiteX964" fmla="*/ 1343312 w 1404720"/>
                  <a:gd name="connsiteY964" fmla="*/ 1671334 h 2812935"/>
                  <a:gd name="connsiteX965" fmla="*/ 1258874 w 1404720"/>
                  <a:gd name="connsiteY965" fmla="*/ 1671334 h 2812935"/>
                  <a:gd name="connsiteX966" fmla="*/ 1218506 w 1404720"/>
                  <a:gd name="connsiteY966" fmla="*/ 1711702 h 2812935"/>
                  <a:gd name="connsiteX967" fmla="*/ 1258874 w 1404720"/>
                  <a:gd name="connsiteY967" fmla="*/ 1752070 h 2812935"/>
                  <a:gd name="connsiteX968" fmla="*/ 1299242 w 1404720"/>
                  <a:gd name="connsiteY968" fmla="*/ 1711702 h 2812935"/>
                  <a:gd name="connsiteX969" fmla="*/ 1258874 w 1404720"/>
                  <a:gd name="connsiteY969" fmla="*/ 1671334 h 2812935"/>
                  <a:gd name="connsiteX970" fmla="*/ 1174438 w 1404720"/>
                  <a:gd name="connsiteY970" fmla="*/ 1671334 h 2812935"/>
                  <a:gd name="connsiteX971" fmla="*/ 1134070 w 1404720"/>
                  <a:gd name="connsiteY971" fmla="*/ 1711702 h 2812935"/>
                  <a:gd name="connsiteX972" fmla="*/ 1174438 w 1404720"/>
                  <a:gd name="connsiteY972" fmla="*/ 1752070 h 2812935"/>
                  <a:gd name="connsiteX973" fmla="*/ 1214806 w 1404720"/>
                  <a:gd name="connsiteY973" fmla="*/ 1711702 h 2812935"/>
                  <a:gd name="connsiteX974" fmla="*/ 1174438 w 1404720"/>
                  <a:gd name="connsiteY974" fmla="*/ 1671334 h 2812935"/>
                  <a:gd name="connsiteX975" fmla="*/ 1090002 w 1404720"/>
                  <a:gd name="connsiteY975" fmla="*/ 1671334 h 2812935"/>
                  <a:gd name="connsiteX976" fmla="*/ 1049634 w 1404720"/>
                  <a:gd name="connsiteY976" fmla="*/ 1711702 h 2812935"/>
                  <a:gd name="connsiteX977" fmla="*/ 1090002 w 1404720"/>
                  <a:gd name="connsiteY977" fmla="*/ 1752070 h 2812935"/>
                  <a:gd name="connsiteX978" fmla="*/ 1130370 w 1404720"/>
                  <a:gd name="connsiteY978" fmla="*/ 1711702 h 2812935"/>
                  <a:gd name="connsiteX979" fmla="*/ 1090002 w 1404720"/>
                  <a:gd name="connsiteY979" fmla="*/ 1671334 h 2812935"/>
                  <a:gd name="connsiteX980" fmla="*/ 1005565 w 1404720"/>
                  <a:gd name="connsiteY980" fmla="*/ 1671334 h 2812935"/>
                  <a:gd name="connsiteX981" fmla="*/ 965197 w 1404720"/>
                  <a:gd name="connsiteY981" fmla="*/ 1711702 h 2812935"/>
                  <a:gd name="connsiteX982" fmla="*/ 1005565 w 1404720"/>
                  <a:gd name="connsiteY982" fmla="*/ 1752070 h 2812935"/>
                  <a:gd name="connsiteX983" fmla="*/ 1045933 w 1404720"/>
                  <a:gd name="connsiteY983" fmla="*/ 1711702 h 2812935"/>
                  <a:gd name="connsiteX984" fmla="*/ 1005565 w 1404720"/>
                  <a:gd name="connsiteY984" fmla="*/ 1671334 h 2812935"/>
                  <a:gd name="connsiteX985" fmla="*/ 921129 w 1404720"/>
                  <a:gd name="connsiteY985" fmla="*/ 1671334 h 2812935"/>
                  <a:gd name="connsiteX986" fmla="*/ 880761 w 1404720"/>
                  <a:gd name="connsiteY986" fmla="*/ 1711702 h 2812935"/>
                  <a:gd name="connsiteX987" fmla="*/ 921129 w 1404720"/>
                  <a:gd name="connsiteY987" fmla="*/ 1752070 h 2812935"/>
                  <a:gd name="connsiteX988" fmla="*/ 961497 w 1404720"/>
                  <a:gd name="connsiteY988" fmla="*/ 1711702 h 2812935"/>
                  <a:gd name="connsiteX989" fmla="*/ 921129 w 1404720"/>
                  <a:gd name="connsiteY989" fmla="*/ 1671334 h 2812935"/>
                  <a:gd name="connsiteX990" fmla="*/ 836693 w 1404720"/>
                  <a:gd name="connsiteY990" fmla="*/ 1671334 h 2812935"/>
                  <a:gd name="connsiteX991" fmla="*/ 796325 w 1404720"/>
                  <a:gd name="connsiteY991" fmla="*/ 1711702 h 2812935"/>
                  <a:gd name="connsiteX992" fmla="*/ 836693 w 1404720"/>
                  <a:gd name="connsiteY992" fmla="*/ 1752070 h 2812935"/>
                  <a:gd name="connsiteX993" fmla="*/ 877061 w 1404720"/>
                  <a:gd name="connsiteY993" fmla="*/ 1711702 h 2812935"/>
                  <a:gd name="connsiteX994" fmla="*/ 836693 w 1404720"/>
                  <a:gd name="connsiteY994" fmla="*/ 1671334 h 2812935"/>
                  <a:gd name="connsiteX995" fmla="*/ 752256 w 1404720"/>
                  <a:gd name="connsiteY995" fmla="*/ 1671334 h 2812935"/>
                  <a:gd name="connsiteX996" fmla="*/ 711888 w 1404720"/>
                  <a:gd name="connsiteY996" fmla="*/ 1711702 h 2812935"/>
                  <a:gd name="connsiteX997" fmla="*/ 752256 w 1404720"/>
                  <a:gd name="connsiteY997" fmla="*/ 1752070 h 2812935"/>
                  <a:gd name="connsiteX998" fmla="*/ 792624 w 1404720"/>
                  <a:gd name="connsiteY998" fmla="*/ 1711702 h 2812935"/>
                  <a:gd name="connsiteX999" fmla="*/ 752256 w 1404720"/>
                  <a:gd name="connsiteY999" fmla="*/ 1671334 h 2812935"/>
                  <a:gd name="connsiteX1000" fmla="*/ 667820 w 1404720"/>
                  <a:gd name="connsiteY1000" fmla="*/ 1671334 h 2812935"/>
                  <a:gd name="connsiteX1001" fmla="*/ 627452 w 1404720"/>
                  <a:gd name="connsiteY1001" fmla="*/ 1711702 h 2812935"/>
                  <a:gd name="connsiteX1002" fmla="*/ 667820 w 1404720"/>
                  <a:gd name="connsiteY1002" fmla="*/ 1752070 h 2812935"/>
                  <a:gd name="connsiteX1003" fmla="*/ 708188 w 1404720"/>
                  <a:gd name="connsiteY1003" fmla="*/ 1711702 h 2812935"/>
                  <a:gd name="connsiteX1004" fmla="*/ 667820 w 1404720"/>
                  <a:gd name="connsiteY1004" fmla="*/ 1671334 h 2812935"/>
                  <a:gd name="connsiteX1005" fmla="*/ 583384 w 1404720"/>
                  <a:gd name="connsiteY1005" fmla="*/ 1671334 h 2812935"/>
                  <a:gd name="connsiteX1006" fmla="*/ 543016 w 1404720"/>
                  <a:gd name="connsiteY1006" fmla="*/ 1711702 h 2812935"/>
                  <a:gd name="connsiteX1007" fmla="*/ 583384 w 1404720"/>
                  <a:gd name="connsiteY1007" fmla="*/ 1752070 h 2812935"/>
                  <a:gd name="connsiteX1008" fmla="*/ 623752 w 1404720"/>
                  <a:gd name="connsiteY1008" fmla="*/ 1711702 h 2812935"/>
                  <a:gd name="connsiteX1009" fmla="*/ 583384 w 1404720"/>
                  <a:gd name="connsiteY1009" fmla="*/ 1671334 h 2812935"/>
                  <a:gd name="connsiteX1010" fmla="*/ 498947 w 1404720"/>
                  <a:gd name="connsiteY1010" fmla="*/ 1671334 h 2812935"/>
                  <a:gd name="connsiteX1011" fmla="*/ 458579 w 1404720"/>
                  <a:gd name="connsiteY1011" fmla="*/ 1711702 h 2812935"/>
                  <a:gd name="connsiteX1012" fmla="*/ 498947 w 1404720"/>
                  <a:gd name="connsiteY1012" fmla="*/ 1752070 h 2812935"/>
                  <a:gd name="connsiteX1013" fmla="*/ 539315 w 1404720"/>
                  <a:gd name="connsiteY1013" fmla="*/ 1711702 h 2812935"/>
                  <a:gd name="connsiteX1014" fmla="*/ 498947 w 1404720"/>
                  <a:gd name="connsiteY1014" fmla="*/ 1671334 h 2812935"/>
                  <a:gd name="connsiteX1015" fmla="*/ 414511 w 1404720"/>
                  <a:gd name="connsiteY1015" fmla="*/ 1671334 h 2812935"/>
                  <a:gd name="connsiteX1016" fmla="*/ 374143 w 1404720"/>
                  <a:gd name="connsiteY1016" fmla="*/ 1711702 h 2812935"/>
                  <a:gd name="connsiteX1017" fmla="*/ 414511 w 1404720"/>
                  <a:gd name="connsiteY1017" fmla="*/ 1752070 h 2812935"/>
                  <a:gd name="connsiteX1018" fmla="*/ 454879 w 1404720"/>
                  <a:gd name="connsiteY1018" fmla="*/ 1711702 h 2812935"/>
                  <a:gd name="connsiteX1019" fmla="*/ 414511 w 1404720"/>
                  <a:gd name="connsiteY1019" fmla="*/ 1671334 h 2812935"/>
                  <a:gd name="connsiteX1020" fmla="*/ 330075 w 1404720"/>
                  <a:gd name="connsiteY1020" fmla="*/ 1671334 h 2812935"/>
                  <a:gd name="connsiteX1021" fmla="*/ 289707 w 1404720"/>
                  <a:gd name="connsiteY1021" fmla="*/ 1711702 h 2812935"/>
                  <a:gd name="connsiteX1022" fmla="*/ 330075 w 1404720"/>
                  <a:gd name="connsiteY1022" fmla="*/ 1752070 h 2812935"/>
                  <a:gd name="connsiteX1023" fmla="*/ 370443 w 1404720"/>
                  <a:gd name="connsiteY1023" fmla="*/ 1711702 h 2812935"/>
                  <a:gd name="connsiteX1024" fmla="*/ 330075 w 1404720"/>
                  <a:gd name="connsiteY1024" fmla="*/ 1671334 h 2812935"/>
                  <a:gd name="connsiteX1025" fmla="*/ 245639 w 1404720"/>
                  <a:gd name="connsiteY1025" fmla="*/ 1671334 h 2812935"/>
                  <a:gd name="connsiteX1026" fmla="*/ 205271 w 1404720"/>
                  <a:gd name="connsiteY1026" fmla="*/ 1711702 h 2812935"/>
                  <a:gd name="connsiteX1027" fmla="*/ 245639 w 1404720"/>
                  <a:gd name="connsiteY1027" fmla="*/ 1752070 h 2812935"/>
                  <a:gd name="connsiteX1028" fmla="*/ 286007 w 1404720"/>
                  <a:gd name="connsiteY1028" fmla="*/ 1711702 h 2812935"/>
                  <a:gd name="connsiteX1029" fmla="*/ 245639 w 1404720"/>
                  <a:gd name="connsiteY1029" fmla="*/ 1671334 h 2812935"/>
                  <a:gd name="connsiteX1030" fmla="*/ 161202 w 1404720"/>
                  <a:gd name="connsiteY1030" fmla="*/ 1671334 h 2812935"/>
                  <a:gd name="connsiteX1031" fmla="*/ 120834 w 1404720"/>
                  <a:gd name="connsiteY1031" fmla="*/ 1711702 h 2812935"/>
                  <a:gd name="connsiteX1032" fmla="*/ 161202 w 1404720"/>
                  <a:gd name="connsiteY1032" fmla="*/ 1752070 h 2812935"/>
                  <a:gd name="connsiteX1033" fmla="*/ 201570 w 1404720"/>
                  <a:gd name="connsiteY1033" fmla="*/ 1711702 h 2812935"/>
                  <a:gd name="connsiteX1034" fmla="*/ 161202 w 1404720"/>
                  <a:gd name="connsiteY1034" fmla="*/ 1671334 h 2812935"/>
                  <a:gd name="connsiteX1035" fmla="*/ 76766 w 1404720"/>
                  <a:gd name="connsiteY1035" fmla="*/ 1671334 h 2812935"/>
                  <a:gd name="connsiteX1036" fmla="*/ 36398 w 1404720"/>
                  <a:gd name="connsiteY1036" fmla="*/ 1711702 h 2812935"/>
                  <a:gd name="connsiteX1037" fmla="*/ 76766 w 1404720"/>
                  <a:gd name="connsiteY1037" fmla="*/ 1752070 h 2812935"/>
                  <a:gd name="connsiteX1038" fmla="*/ 117134 w 1404720"/>
                  <a:gd name="connsiteY1038" fmla="*/ 1711702 h 2812935"/>
                  <a:gd name="connsiteX1039" fmla="*/ 76766 w 1404720"/>
                  <a:gd name="connsiteY1039" fmla="*/ 1671334 h 2812935"/>
                  <a:gd name="connsiteX1040" fmla="*/ 1343312 w 1404720"/>
                  <a:gd name="connsiteY1040" fmla="*/ 1585285 h 2812935"/>
                  <a:gd name="connsiteX1041" fmla="*/ 1302944 w 1404720"/>
                  <a:gd name="connsiteY1041" fmla="*/ 1625653 h 2812935"/>
                  <a:gd name="connsiteX1042" fmla="*/ 1343312 w 1404720"/>
                  <a:gd name="connsiteY1042" fmla="*/ 1666021 h 2812935"/>
                  <a:gd name="connsiteX1043" fmla="*/ 1383680 w 1404720"/>
                  <a:gd name="connsiteY1043" fmla="*/ 1625653 h 2812935"/>
                  <a:gd name="connsiteX1044" fmla="*/ 1343312 w 1404720"/>
                  <a:gd name="connsiteY1044" fmla="*/ 1585285 h 2812935"/>
                  <a:gd name="connsiteX1045" fmla="*/ 1258874 w 1404720"/>
                  <a:gd name="connsiteY1045" fmla="*/ 1585285 h 2812935"/>
                  <a:gd name="connsiteX1046" fmla="*/ 1218506 w 1404720"/>
                  <a:gd name="connsiteY1046" fmla="*/ 1625653 h 2812935"/>
                  <a:gd name="connsiteX1047" fmla="*/ 1258874 w 1404720"/>
                  <a:gd name="connsiteY1047" fmla="*/ 1666021 h 2812935"/>
                  <a:gd name="connsiteX1048" fmla="*/ 1299242 w 1404720"/>
                  <a:gd name="connsiteY1048" fmla="*/ 1625653 h 2812935"/>
                  <a:gd name="connsiteX1049" fmla="*/ 1258874 w 1404720"/>
                  <a:gd name="connsiteY1049" fmla="*/ 1585285 h 2812935"/>
                  <a:gd name="connsiteX1050" fmla="*/ 1174438 w 1404720"/>
                  <a:gd name="connsiteY1050" fmla="*/ 1585285 h 2812935"/>
                  <a:gd name="connsiteX1051" fmla="*/ 1134070 w 1404720"/>
                  <a:gd name="connsiteY1051" fmla="*/ 1625653 h 2812935"/>
                  <a:gd name="connsiteX1052" fmla="*/ 1174438 w 1404720"/>
                  <a:gd name="connsiteY1052" fmla="*/ 1666021 h 2812935"/>
                  <a:gd name="connsiteX1053" fmla="*/ 1214806 w 1404720"/>
                  <a:gd name="connsiteY1053" fmla="*/ 1625653 h 2812935"/>
                  <a:gd name="connsiteX1054" fmla="*/ 1174438 w 1404720"/>
                  <a:gd name="connsiteY1054" fmla="*/ 1585285 h 2812935"/>
                  <a:gd name="connsiteX1055" fmla="*/ 1090002 w 1404720"/>
                  <a:gd name="connsiteY1055" fmla="*/ 1585285 h 2812935"/>
                  <a:gd name="connsiteX1056" fmla="*/ 1049634 w 1404720"/>
                  <a:gd name="connsiteY1056" fmla="*/ 1625653 h 2812935"/>
                  <a:gd name="connsiteX1057" fmla="*/ 1090002 w 1404720"/>
                  <a:gd name="connsiteY1057" fmla="*/ 1666021 h 2812935"/>
                  <a:gd name="connsiteX1058" fmla="*/ 1130370 w 1404720"/>
                  <a:gd name="connsiteY1058" fmla="*/ 1625653 h 2812935"/>
                  <a:gd name="connsiteX1059" fmla="*/ 1090002 w 1404720"/>
                  <a:gd name="connsiteY1059" fmla="*/ 1585285 h 2812935"/>
                  <a:gd name="connsiteX1060" fmla="*/ 1005565 w 1404720"/>
                  <a:gd name="connsiteY1060" fmla="*/ 1585285 h 2812935"/>
                  <a:gd name="connsiteX1061" fmla="*/ 965197 w 1404720"/>
                  <a:gd name="connsiteY1061" fmla="*/ 1625653 h 2812935"/>
                  <a:gd name="connsiteX1062" fmla="*/ 1005565 w 1404720"/>
                  <a:gd name="connsiteY1062" fmla="*/ 1666021 h 2812935"/>
                  <a:gd name="connsiteX1063" fmla="*/ 1045933 w 1404720"/>
                  <a:gd name="connsiteY1063" fmla="*/ 1625653 h 2812935"/>
                  <a:gd name="connsiteX1064" fmla="*/ 1005565 w 1404720"/>
                  <a:gd name="connsiteY1064" fmla="*/ 1585285 h 2812935"/>
                  <a:gd name="connsiteX1065" fmla="*/ 921129 w 1404720"/>
                  <a:gd name="connsiteY1065" fmla="*/ 1585285 h 2812935"/>
                  <a:gd name="connsiteX1066" fmla="*/ 880761 w 1404720"/>
                  <a:gd name="connsiteY1066" fmla="*/ 1625653 h 2812935"/>
                  <a:gd name="connsiteX1067" fmla="*/ 921129 w 1404720"/>
                  <a:gd name="connsiteY1067" fmla="*/ 1666021 h 2812935"/>
                  <a:gd name="connsiteX1068" fmla="*/ 961497 w 1404720"/>
                  <a:gd name="connsiteY1068" fmla="*/ 1625653 h 2812935"/>
                  <a:gd name="connsiteX1069" fmla="*/ 921129 w 1404720"/>
                  <a:gd name="connsiteY1069" fmla="*/ 1585285 h 2812935"/>
                  <a:gd name="connsiteX1070" fmla="*/ 836693 w 1404720"/>
                  <a:gd name="connsiteY1070" fmla="*/ 1585285 h 2812935"/>
                  <a:gd name="connsiteX1071" fmla="*/ 796325 w 1404720"/>
                  <a:gd name="connsiteY1071" fmla="*/ 1625653 h 2812935"/>
                  <a:gd name="connsiteX1072" fmla="*/ 836693 w 1404720"/>
                  <a:gd name="connsiteY1072" fmla="*/ 1666021 h 2812935"/>
                  <a:gd name="connsiteX1073" fmla="*/ 877061 w 1404720"/>
                  <a:gd name="connsiteY1073" fmla="*/ 1625653 h 2812935"/>
                  <a:gd name="connsiteX1074" fmla="*/ 836693 w 1404720"/>
                  <a:gd name="connsiteY1074" fmla="*/ 1585285 h 2812935"/>
                  <a:gd name="connsiteX1075" fmla="*/ 752256 w 1404720"/>
                  <a:gd name="connsiteY1075" fmla="*/ 1585285 h 2812935"/>
                  <a:gd name="connsiteX1076" fmla="*/ 711888 w 1404720"/>
                  <a:gd name="connsiteY1076" fmla="*/ 1625653 h 2812935"/>
                  <a:gd name="connsiteX1077" fmla="*/ 752256 w 1404720"/>
                  <a:gd name="connsiteY1077" fmla="*/ 1666021 h 2812935"/>
                  <a:gd name="connsiteX1078" fmla="*/ 792624 w 1404720"/>
                  <a:gd name="connsiteY1078" fmla="*/ 1625653 h 2812935"/>
                  <a:gd name="connsiteX1079" fmla="*/ 752256 w 1404720"/>
                  <a:gd name="connsiteY1079" fmla="*/ 1585285 h 2812935"/>
                  <a:gd name="connsiteX1080" fmla="*/ 667820 w 1404720"/>
                  <a:gd name="connsiteY1080" fmla="*/ 1585285 h 2812935"/>
                  <a:gd name="connsiteX1081" fmla="*/ 627452 w 1404720"/>
                  <a:gd name="connsiteY1081" fmla="*/ 1625653 h 2812935"/>
                  <a:gd name="connsiteX1082" fmla="*/ 667820 w 1404720"/>
                  <a:gd name="connsiteY1082" fmla="*/ 1666021 h 2812935"/>
                  <a:gd name="connsiteX1083" fmla="*/ 708188 w 1404720"/>
                  <a:gd name="connsiteY1083" fmla="*/ 1625653 h 2812935"/>
                  <a:gd name="connsiteX1084" fmla="*/ 667820 w 1404720"/>
                  <a:gd name="connsiteY1084" fmla="*/ 1585285 h 2812935"/>
                  <a:gd name="connsiteX1085" fmla="*/ 583384 w 1404720"/>
                  <a:gd name="connsiteY1085" fmla="*/ 1585285 h 2812935"/>
                  <a:gd name="connsiteX1086" fmla="*/ 543016 w 1404720"/>
                  <a:gd name="connsiteY1086" fmla="*/ 1625653 h 2812935"/>
                  <a:gd name="connsiteX1087" fmla="*/ 583384 w 1404720"/>
                  <a:gd name="connsiteY1087" fmla="*/ 1666021 h 2812935"/>
                  <a:gd name="connsiteX1088" fmla="*/ 623752 w 1404720"/>
                  <a:gd name="connsiteY1088" fmla="*/ 1625653 h 2812935"/>
                  <a:gd name="connsiteX1089" fmla="*/ 583384 w 1404720"/>
                  <a:gd name="connsiteY1089" fmla="*/ 1585285 h 2812935"/>
                  <a:gd name="connsiteX1090" fmla="*/ 498947 w 1404720"/>
                  <a:gd name="connsiteY1090" fmla="*/ 1585285 h 2812935"/>
                  <a:gd name="connsiteX1091" fmla="*/ 458579 w 1404720"/>
                  <a:gd name="connsiteY1091" fmla="*/ 1625653 h 2812935"/>
                  <a:gd name="connsiteX1092" fmla="*/ 498947 w 1404720"/>
                  <a:gd name="connsiteY1092" fmla="*/ 1666021 h 2812935"/>
                  <a:gd name="connsiteX1093" fmla="*/ 539315 w 1404720"/>
                  <a:gd name="connsiteY1093" fmla="*/ 1625653 h 2812935"/>
                  <a:gd name="connsiteX1094" fmla="*/ 498947 w 1404720"/>
                  <a:gd name="connsiteY1094" fmla="*/ 1585285 h 2812935"/>
                  <a:gd name="connsiteX1095" fmla="*/ 414511 w 1404720"/>
                  <a:gd name="connsiteY1095" fmla="*/ 1585285 h 2812935"/>
                  <a:gd name="connsiteX1096" fmla="*/ 374143 w 1404720"/>
                  <a:gd name="connsiteY1096" fmla="*/ 1625653 h 2812935"/>
                  <a:gd name="connsiteX1097" fmla="*/ 414511 w 1404720"/>
                  <a:gd name="connsiteY1097" fmla="*/ 1666021 h 2812935"/>
                  <a:gd name="connsiteX1098" fmla="*/ 454879 w 1404720"/>
                  <a:gd name="connsiteY1098" fmla="*/ 1625653 h 2812935"/>
                  <a:gd name="connsiteX1099" fmla="*/ 414511 w 1404720"/>
                  <a:gd name="connsiteY1099" fmla="*/ 1585285 h 2812935"/>
                  <a:gd name="connsiteX1100" fmla="*/ 330075 w 1404720"/>
                  <a:gd name="connsiteY1100" fmla="*/ 1585285 h 2812935"/>
                  <a:gd name="connsiteX1101" fmla="*/ 289707 w 1404720"/>
                  <a:gd name="connsiteY1101" fmla="*/ 1625653 h 2812935"/>
                  <a:gd name="connsiteX1102" fmla="*/ 330075 w 1404720"/>
                  <a:gd name="connsiteY1102" fmla="*/ 1666021 h 2812935"/>
                  <a:gd name="connsiteX1103" fmla="*/ 370443 w 1404720"/>
                  <a:gd name="connsiteY1103" fmla="*/ 1625653 h 2812935"/>
                  <a:gd name="connsiteX1104" fmla="*/ 330075 w 1404720"/>
                  <a:gd name="connsiteY1104" fmla="*/ 1585285 h 2812935"/>
                  <a:gd name="connsiteX1105" fmla="*/ 245639 w 1404720"/>
                  <a:gd name="connsiteY1105" fmla="*/ 1585285 h 2812935"/>
                  <a:gd name="connsiteX1106" fmla="*/ 205271 w 1404720"/>
                  <a:gd name="connsiteY1106" fmla="*/ 1625653 h 2812935"/>
                  <a:gd name="connsiteX1107" fmla="*/ 245639 w 1404720"/>
                  <a:gd name="connsiteY1107" fmla="*/ 1666021 h 2812935"/>
                  <a:gd name="connsiteX1108" fmla="*/ 286007 w 1404720"/>
                  <a:gd name="connsiteY1108" fmla="*/ 1625653 h 2812935"/>
                  <a:gd name="connsiteX1109" fmla="*/ 245639 w 1404720"/>
                  <a:gd name="connsiteY1109" fmla="*/ 1585285 h 2812935"/>
                  <a:gd name="connsiteX1110" fmla="*/ 161202 w 1404720"/>
                  <a:gd name="connsiteY1110" fmla="*/ 1585285 h 2812935"/>
                  <a:gd name="connsiteX1111" fmla="*/ 120834 w 1404720"/>
                  <a:gd name="connsiteY1111" fmla="*/ 1625653 h 2812935"/>
                  <a:gd name="connsiteX1112" fmla="*/ 161202 w 1404720"/>
                  <a:gd name="connsiteY1112" fmla="*/ 1666021 h 2812935"/>
                  <a:gd name="connsiteX1113" fmla="*/ 201570 w 1404720"/>
                  <a:gd name="connsiteY1113" fmla="*/ 1625653 h 2812935"/>
                  <a:gd name="connsiteX1114" fmla="*/ 161202 w 1404720"/>
                  <a:gd name="connsiteY1114" fmla="*/ 1585285 h 2812935"/>
                  <a:gd name="connsiteX1115" fmla="*/ 76766 w 1404720"/>
                  <a:gd name="connsiteY1115" fmla="*/ 1585285 h 2812935"/>
                  <a:gd name="connsiteX1116" fmla="*/ 36398 w 1404720"/>
                  <a:gd name="connsiteY1116" fmla="*/ 1625653 h 2812935"/>
                  <a:gd name="connsiteX1117" fmla="*/ 76766 w 1404720"/>
                  <a:gd name="connsiteY1117" fmla="*/ 1666021 h 2812935"/>
                  <a:gd name="connsiteX1118" fmla="*/ 117134 w 1404720"/>
                  <a:gd name="connsiteY1118" fmla="*/ 1625653 h 2812935"/>
                  <a:gd name="connsiteX1119" fmla="*/ 76766 w 1404720"/>
                  <a:gd name="connsiteY1119" fmla="*/ 1585285 h 2812935"/>
                  <a:gd name="connsiteX1120" fmla="*/ 1343312 w 1404720"/>
                  <a:gd name="connsiteY1120" fmla="*/ 1499236 h 2812935"/>
                  <a:gd name="connsiteX1121" fmla="*/ 1302944 w 1404720"/>
                  <a:gd name="connsiteY1121" fmla="*/ 1539604 h 2812935"/>
                  <a:gd name="connsiteX1122" fmla="*/ 1343312 w 1404720"/>
                  <a:gd name="connsiteY1122" fmla="*/ 1579972 h 2812935"/>
                  <a:gd name="connsiteX1123" fmla="*/ 1383680 w 1404720"/>
                  <a:gd name="connsiteY1123" fmla="*/ 1539604 h 2812935"/>
                  <a:gd name="connsiteX1124" fmla="*/ 1343312 w 1404720"/>
                  <a:gd name="connsiteY1124" fmla="*/ 1499236 h 2812935"/>
                  <a:gd name="connsiteX1125" fmla="*/ 1258874 w 1404720"/>
                  <a:gd name="connsiteY1125" fmla="*/ 1499236 h 2812935"/>
                  <a:gd name="connsiteX1126" fmla="*/ 1218506 w 1404720"/>
                  <a:gd name="connsiteY1126" fmla="*/ 1539604 h 2812935"/>
                  <a:gd name="connsiteX1127" fmla="*/ 1258874 w 1404720"/>
                  <a:gd name="connsiteY1127" fmla="*/ 1579972 h 2812935"/>
                  <a:gd name="connsiteX1128" fmla="*/ 1299242 w 1404720"/>
                  <a:gd name="connsiteY1128" fmla="*/ 1539604 h 2812935"/>
                  <a:gd name="connsiteX1129" fmla="*/ 1258874 w 1404720"/>
                  <a:gd name="connsiteY1129" fmla="*/ 1499236 h 2812935"/>
                  <a:gd name="connsiteX1130" fmla="*/ 1174438 w 1404720"/>
                  <a:gd name="connsiteY1130" fmla="*/ 1499236 h 2812935"/>
                  <a:gd name="connsiteX1131" fmla="*/ 1134070 w 1404720"/>
                  <a:gd name="connsiteY1131" fmla="*/ 1539604 h 2812935"/>
                  <a:gd name="connsiteX1132" fmla="*/ 1174438 w 1404720"/>
                  <a:gd name="connsiteY1132" fmla="*/ 1579972 h 2812935"/>
                  <a:gd name="connsiteX1133" fmla="*/ 1214806 w 1404720"/>
                  <a:gd name="connsiteY1133" fmla="*/ 1539604 h 2812935"/>
                  <a:gd name="connsiteX1134" fmla="*/ 1174438 w 1404720"/>
                  <a:gd name="connsiteY1134" fmla="*/ 1499236 h 2812935"/>
                  <a:gd name="connsiteX1135" fmla="*/ 1090002 w 1404720"/>
                  <a:gd name="connsiteY1135" fmla="*/ 1499236 h 2812935"/>
                  <a:gd name="connsiteX1136" fmla="*/ 1049634 w 1404720"/>
                  <a:gd name="connsiteY1136" fmla="*/ 1539604 h 2812935"/>
                  <a:gd name="connsiteX1137" fmla="*/ 1090002 w 1404720"/>
                  <a:gd name="connsiteY1137" fmla="*/ 1579972 h 2812935"/>
                  <a:gd name="connsiteX1138" fmla="*/ 1130370 w 1404720"/>
                  <a:gd name="connsiteY1138" fmla="*/ 1539604 h 2812935"/>
                  <a:gd name="connsiteX1139" fmla="*/ 1090002 w 1404720"/>
                  <a:gd name="connsiteY1139" fmla="*/ 1499236 h 2812935"/>
                  <a:gd name="connsiteX1140" fmla="*/ 1005565 w 1404720"/>
                  <a:gd name="connsiteY1140" fmla="*/ 1499236 h 2812935"/>
                  <a:gd name="connsiteX1141" fmla="*/ 965197 w 1404720"/>
                  <a:gd name="connsiteY1141" fmla="*/ 1539604 h 2812935"/>
                  <a:gd name="connsiteX1142" fmla="*/ 1005565 w 1404720"/>
                  <a:gd name="connsiteY1142" fmla="*/ 1579972 h 2812935"/>
                  <a:gd name="connsiteX1143" fmla="*/ 1045933 w 1404720"/>
                  <a:gd name="connsiteY1143" fmla="*/ 1539604 h 2812935"/>
                  <a:gd name="connsiteX1144" fmla="*/ 1005565 w 1404720"/>
                  <a:gd name="connsiteY1144" fmla="*/ 1499236 h 2812935"/>
                  <a:gd name="connsiteX1145" fmla="*/ 921129 w 1404720"/>
                  <a:gd name="connsiteY1145" fmla="*/ 1499236 h 2812935"/>
                  <a:gd name="connsiteX1146" fmla="*/ 880761 w 1404720"/>
                  <a:gd name="connsiteY1146" fmla="*/ 1539604 h 2812935"/>
                  <a:gd name="connsiteX1147" fmla="*/ 921129 w 1404720"/>
                  <a:gd name="connsiteY1147" fmla="*/ 1579972 h 2812935"/>
                  <a:gd name="connsiteX1148" fmla="*/ 961497 w 1404720"/>
                  <a:gd name="connsiteY1148" fmla="*/ 1539604 h 2812935"/>
                  <a:gd name="connsiteX1149" fmla="*/ 921129 w 1404720"/>
                  <a:gd name="connsiteY1149" fmla="*/ 1499236 h 2812935"/>
                  <a:gd name="connsiteX1150" fmla="*/ 836693 w 1404720"/>
                  <a:gd name="connsiteY1150" fmla="*/ 1499236 h 2812935"/>
                  <a:gd name="connsiteX1151" fmla="*/ 796325 w 1404720"/>
                  <a:gd name="connsiteY1151" fmla="*/ 1539604 h 2812935"/>
                  <a:gd name="connsiteX1152" fmla="*/ 836693 w 1404720"/>
                  <a:gd name="connsiteY1152" fmla="*/ 1579972 h 2812935"/>
                  <a:gd name="connsiteX1153" fmla="*/ 877061 w 1404720"/>
                  <a:gd name="connsiteY1153" fmla="*/ 1539604 h 2812935"/>
                  <a:gd name="connsiteX1154" fmla="*/ 836693 w 1404720"/>
                  <a:gd name="connsiteY1154" fmla="*/ 1499236 h 2812935"/>
                  <a:gd name="connsiteX1155" fmla="*/ 752256 w 1404720"/>
                  <a:gd name="connsiteY1155" fmla="*/ 1499236 h 2812935"/>
                  <a:gd name="connsiteX1156" fmla="*/ 711888 w 1404720"/>
                  <a:gd name="connsiteY1156" fmla="*/ 1539604 h 2812935"/>
                  <a:gd name="connsiteX1157" fmla="*/ 752256 w 1404720"/>
                  <a:gd name="connsiteY1157" fmla="*/ 1579972 h 2812935"/>
                  <a:gd name="connsiteX1158" fmla="*/ 792624 w 1404720"/>
                  <a:gd name="connsiteY1158" fmla="*/ 1539604 h 2812935"/>
                  <a:gd name="connsiteX1159" fmla="*/ 752256 w 1404720"/>
                  <a:gd name="connsiteY1159" fmla="*/ 1499236 h 2812935"/>
                  <a:gd name="connsiteX1160" fmla="*/ 667820 w 1404720"/>
                  <a:gd name="connsiteY1160" fmla="*/ 1499236 h 2812935"/>
                  <a:gd name="connsiteX1161" fmla="*/ 627452 w 1404720"/>
                  <a:gd name="connsiteY1161" fmla="*/ 1539604 h 2812935"/>
                  <a:gd name="connsiteX1162" fmla="*/ 667820 w 1404720"/>
                  <a:gd name="connsiteY1162" fmla="*/ 1579972 h 2812935"/>
                  <a:gd name="connsiteX1163" fmla="*/ 708188 w 1404720"/>
                  <a:gd name="connsiteY1163" fmla="*/ 1539604 h 2812935"/>
                  <a:gd name="connsiteX1164" fmla="*/ 667820 w 1404720"/>
                  <a:gd name="connsiteY1164" fmla="*/ 1499236 h 2812935"/>
                  <a:gd name="connsiteX1165" fmla="*/ 583384 w 1404720"/>
                  <a:gd name="connsiteY1165" fmla="*/ 1499236 h 2812935"/>
                  <a:gd name="connsiteX1166" fmla="*/ 543016 w 1404720"/>
                  <a:gd name="connsiteY1166" fmla="*/ 1539604 h 2812935"/>
                  <a:gd name="connsiteX1167" fmla="*/ 583384 w 1404720"/>
                  <a:gd name="connsiteY1167" fmla="*/ 1579972 h 2812935"/>
                  <a:gd name="connsiteX1168" fmla="*/ 623752 w 1404720"/>
                  <a:gd name="connsiteY1168" fmla="*/ 1539604 h 2812935"/>
                  <a:gd name="connsiteX1169" fmla="*/ 583384 w 1404720"/>
                  <a:gd name="connsiteY1169" fmla="*/ 1499236 h 2812935"/>
                  <a:gd name="connsiteX1170" fmla="*/ 498947 w 1404720"/>
                  <a:gd name="connsiteY1170" fmla="*/ 1499236 h 2812935"/>
                  <a:gd name="connsiteX1171" fmla="*/ 458579 w 1404720"/>
                  <a:gd name="connsiteY1171" fmla="*/ 1539604 h 2812935"/>
                  <a:gd name="connsiteX1172" fmla="*/ 498947 w 1404720"/>
                  <a:gd name="connsiteY1172" fmla="*/ 1579972 h 2812935"/>
                  <a:gd name="connsiteX1173" fmla="*/ 539315 w 1404720"/>
                  <a:gd name="connsiteY1173" fmla="*/ 1539604 h 2812935"/>
                  <a:gd name="connsiteX1174" fmla="*/ 498947 w 1404720"/>
                  <a:gd name="connsiteY1174" fmla="*/ 1499236 h 2812935"/>
                  <a:gd name="connsiteX1175" fmla="*/ 414511 w 1404720"/>
                  <a:gd name="connsiteY1175" fmla="*/ 1499236 h 2812935"/>
                  <a:gd name="connsiteX1176" fmla="*/ 374143 w 1404720"/>
                  <a:gd name="connsiteY1176" fmla="*/ 1539604 h 2812935"/>
                  <a:gd name="connsiteX1177" fmla="*/ 414511 w 1404720"/>
                  <a:gd name="connsiteY1177" fmla="*/ 1579972 h 2812935"/>
                  <a:gd name="connsiteX1178" fmla="*/ 454879 w 1404720"/>
                  <a:gd name="connsiteY1178" fmla="*/ 1539604 h 2812935"/>
                  <a:gd name="connsiteX1179" fmla="*/ 414511 w 1404720"/>
                  <a:gd name="connsiteY1179" fmla="*/ 1499236 h 2812935"/>
                  <a:gd name="connsiteX1180" fmla="*/ 330075 w 1404720"/>
                  <a:gd name="connsiteY1180" fmla="*/ 1499236 h 2812935"/>
                  <a:gd name="connsiteX1181" fmla="*/ 289707 w 1404720"/>
                  <a:gd name="connsiteY1181" fmla="*/ 1539604 h 2812935"/>
                  <a:gd name="connsiteX1182" fmla="*/ 330075 w 1404720"/>
                  <a:gd name="connsiteY1182" fmla="*/ 1579972 h 2812935"/>
                  <a:gd name="connsiteX1183" fmla="*/ 370443 w 1404720"/>
                  <a:gd name="connsiteY1183" fmla="*/ 1539604 h 2812935"/>
                  <a:gd name="connsiteX1184" fmla="*/ 330075 w 1404720"/>
                  <a:gd name="connsiteY1184" fmla="*/ 1499236 h 2812935"/>
                  <a:gd name="connsiteX1185" fmla="*/ 245639 w 1404720"/>
                  <a:gd name="connsiteY1185" fmla="*/ 1499236 h 2812935"/>
                  <a:gd name="connsiteX1186" fmla="*/ 205271 w 1404720"/>
                  <a:gd name="connsiteY1186" fmla="*/ 1539604 h 2812935"/>
                  <a:gd name="connsiteX1187" fmla="*/ 245639 w 1404720"/>
                  <a:gd name="connsiteY1187" fmla="*/ 1579972 h 2812935"/>
                  <a:gd name="connsiteX1188" fmla="*/ 286007 w 1404720"/>
                  <a:gd name="connsiteY1188" fmla="*/ 1539604 h 2812935"/>
                  <a:gd name="connsiteX1189" fmla="*/ 245639 w 1404720"/>
                  <a:gd name="connsiteY1189" fmla="*/ 1499236 h 2812935"/>
                  <a:gd name="connsiteX1190" fmla="*/ 161202 w 1404720"/>
                  <a:gd name="connsiteY1190" fmla="*/ 1499236 h 2812935"/>
                  <a:gd name="connsiteX1191" fmla="*/ 120834 w 1404720"/>
                  <a:gd name="connsiteY1191" fmla="*/ 1539604 h 2812935"/>
                  <a:gd name="connsiteX1192" fmla="*/ 161202 w 1404720"/>
                  <a:gd name="connsiteY1192" fmla="*/ 1579972 h 2812935"/>
                  <a:gd name="connsiteX1193" fmla="*/ 201570 w 1404720"/>
                  <a:gd name="connsiteY1193" fmla="*/ 1539604 h 2812935"/>
                  <a:gd name="connsiteX1194" fmla="*/ 161202 w 1404720"/>
                  <a:gd name="connsiteY1194" fmla="*/ 1499236 h 2812935"/>
                  <a:gd name="connsiteX1195" fmla="*/ 76766 w 1404720"/>
                  <a:gd name="connsiteY1195" fmla="*/ 1499236 h 2812935"/>
                  <a:gd name="connsiteX1196" fmla="*/ 36398 w 1404720"/>
                  <a:gd name="connsiteY1196" fmla="*/ 1539604 h 2812935"/>
                  <a:gd name="connsiteX1197" fmla="*/ 76766 w 1404720"/>
                  <a:gd name="connsiteY1197" fmla="*/ 1579972 h 2812935"/>
                  <a:gd name="connsiteX1198" fmla="*/ 117134 w 1404720"/>
                  <a:gd name="connsiteY1198" fmla="*/ 1539604 h 2812935"/>
                  <a:gd name="connsiteX1199" fmla="*/ 76766 w 1404720"/>
                  <a:gd name="connsiteY1199" fmla="*/ 1499236 h 2812935"/>
                  <a:gd name="connsiteX1200" fmla="*/ 1343312 w 1404720"/>
                  <a:gd name="connsiteY1200" fmla="*/ 1413186 h 2812935"/>
                  <a:gd name="connsiteX1201" fmla="*/ 1302944 w 1404720"/>
                  <a:gd name="connsiteY1201" fmla="*/ 1453554 h 2812935"/>
                  <a:gd name="connsiteX1202" fmla="*/ 1343312 w 1404720"/>
                  <a:gd name="connsiteY1202" fmla="*/ 1493922 h 2812935"/>
                  <a:gd name="connsiteX1203" fmla="*/ 1383680 w 1404720"/>
                  <a:gd name="connsiteY1203" fmla="*/ 1453554 h 2812935"/>
                  <a:gd name="connsiteX1204" fmla="*/ 1343312 w 1404720"/>
                  <a:gd name="connsiteY1204" fmla="*/ 1413186 h 2812935"/>
                  <a:gd name="connsiteX1205" fmla="*/ 1258874 w 1404720"/>
                  <a:gd name="connsiteY1205" fmla="*/ 1413186 h 2812935"/>
                  <a:gd name="connsiteX1206" fmla="*/ 1218506 w 1404720"/>
                  <a:gd name="connsiteY1206" fmla="*/ 1453554 h 2812935"/>
                  <a:gd name="connsiteX1207" fmla="*/ 1258874 w 1404720"/>
                  <a:gd name="connsiteY1207" fmla="*/ 1493922 h 2812935"/>
                  <a:gd name="connsiteX1208" fmla="*/ 1299242 w 1404720"/>
                  <a:gd name="connsiteY1208" fmla="*/ 1453554 h 2812935"/>
                  <a:gd name="connsiteX1209" fmla="*/ 1258874 w 1404720"/>
                  <a:gd name="connsiteY1209" fmla="*/ 1413186 h 2812935"/>
                  <a:gd name="connsiteX1210" fmla="*/ 1174438 w 1404720"/>
                  <a:gd name="connsiteY1210" fmla="*/ 1413186 h 2812935"/>
                  <a:gd name="connsiteX1211" fmla="*/ 1134070 w 1404720"/>
                  <a:gd name="connsiteY1211" fmla="*/ 1453554 h 2812935"/>
                  <a:gd name="connsiteX1212" fmla="*/ 1174438 w 1404720"/>
                  <a:gd name="connsiteY1212" fmla="*/ 1493922 h 2812935"/>
                  <a:gd name="connsiteX1213" fmla="*/ 1214806 w 1404720"/>
                  <a:gd name="connsiteY1213" fmla="*/ 1453554 h 2812935"/>
                  <a:gd name="connsiteX1214" fmla="*/ 1174438 w 1404720"/>
                  <a:gd name="connsiteY1214" fmla="*/ 1413186 h 2812935"/>
                  <a:gd name="connsiteX1215" fmla="*/ 1090002 w 1404720"/>
                  <a:gd name="connsiteY1215" fmla="*/ 1413186 h 2812935"/>
                  <a:gd name="connsiteX1216" fmla="*/ 1049634 w 1404720"/>
                  <a:gd name="connsiteY1216" fmla="*/ 1453554 h 2812935"/>
                  <a:gd name="connsiteX1217" fmla="*/ 1090002 w 1404720"/>
                  <a:gd name="connsiteY1217" fmla="*/ 1493922 h 2812935"/>
                  <a:gd name="connsiteX1218" fmla="*/ 1130370 w 1404720"/>
                  <a:gd name="connsiteY1218" fmla="*/ 1453554 h 2812935"/>
                  <a:gd name="connsiteX1219" fmla="*/ 1090002 w 1404720"/>
                  <a:gd name="connsiteY1219" fmla="*/ 1413186 h 2812935"/>
                  <a:gd name="connsiteX1220" fmla="*/ 1005565 w 1404720"/>
                  <a:gd name="connsiteY1220" fmla="*/ 1413186 h 2812935"/>
                  <a:gd name="connsiteX1221" fmla="*/ 965197 w 1404720"/>
                  <a:gd name="connsiteY1221" fmla="*/ 1453554 h 2812935"/>
                  <a:gd name="connsiteX1222" fmla="*/ 1005565 w 1404720"/>
                  <a:gd name="connsiteY1222" fmla="*/ 1493922 h 2812935"/>
                  <a:gd name="connsiteX1223" fmla="*/ 1045933 w 1404720"/>
                  <a:gd name="connsiteY1223" fmla="*/ 1453554 h 2812935"/>
                  <a:gd name="connsiteX1224" fmla="*/ 1005565 w 1404720"/>
                  <a:gd name="connsiteY1224" fmla="*/ 1413186 h 2812935"/>
                  <a:gd name="connsiteX1225" fmla="*/ 921129 w 1404720"/>
                  <a:gd name="connsiteY1225" fmla="*/ 1413186 h 2812935"/>
                  <a:gd name="connsiteX1226" fmla="*/ 880761 w 1404720"/>
                  <a:gd name="connsiteY1226" fmla="*/ 1453554 h 2812935"/>
                  <a:gd name="connsiteX1227" fmla="*/ 921129 w 1404720"/>
                  <a:gd name="connsiteY1227" fmla="*/ 1493922 h 2812935"/>
                  <a:gd name="connsiteX1228" fmla="*/ 961497 w 1404720"/>
                  <a:gd name="connsiteY1228" fmla="*/ 1453554 h 2812935"/>
                  <a:gd name="connsiteX1229" fmla="*/ 921129 w 1404720"/>
                  <a:gd name="connsiteY1229" fmla="*/ 1413186 h 2812935"/>
                  <a:gd name="connsiteX1230" fmla="*/ 836693 w 1404720"/>
                  <a:gd name="connsiteY1230" fmla="*/ 1413186 h 2812935"/>
                  <a:gd name="connsiteX1231" fmla="*/ 796325 w 1404720"/>
                  <a:gd name="connsiteY1231" fmla="*/ 1453554 h 2812935"/>
                  <a:gd name="connsiteX1232" fmla="*/ 836693 w 1404720"/>
                  <a:gd name="connsiteY1232" fmla="*/ 1493922 h 2812935"/>
                  <a:gd name="connsiteX1233" fmla="*/ 877061 w 1404720"/>
                  <a:gd name="connsiteY1233" fmla="*/ 1453554 h 2812935"/>
                  <a:gd name="connsiteX1234" fmla="*/ 836693 w 1404720"/>
                  <a:gd name="connsiteY1234" fmla="*/ 1413186 h 2812935"/>
                  <a:gd name="connsiteX1235" fmla="*/ 752256 w 1404720"/>
                  <a:gd name="connsiteY1235" fmla="*/ 1413186 h 2812935"/>
                  <a:gd name="connsiteX1236" fmla="*/ 711888 w 1404720"/>
                  <a:gd name="connsiteY1236" fmla="*/ 1453554 h 2812935"/>
                  <a:gd name="connsiteX1237" fmla="*/ 752256 w 1404720"/>
                  <a:gd name="connsiteY1237" fmla="*/ 1493922 h 2812935"/>
                  <a:gd name="connsiteX1238" fmla="*/ 792624 w 1404720"/>
                  <a:gd name="connsiteY1238" fmla="*/ 1453554 h 2812935"/>
                  <a:gd name="connsiteX1239" fmla="*/ 752256 w 1404720"/>
                  <a:gd name="connsiteY1239" fmla="*/ 1413186 h 2812935"/>
                  <a:gd name="connsiteX1240" fmla="*/ 667820 w 1404720"/>
                  <a:gd name="connsiteY1240" fmla="*/ 1413186 h 2812935"/>
                  <a:gd name="connsiteX1241" fmla="*/ 627452 w 1404720"/>
                  <a:gd name="connsiteY1241" fmla="*/ 1453554 h 2812935"/>
                  <a:gd name="connsiteX1242" fmla="*/ 667820 w 1404720"/>
                  <a:gd name="connsiteY1242" fmla="*/ 1493922 h 2812935"/>
                  <a:gd name="connsiteX1243" fmla="*/ 708188 w 1404720"/>
                  <a:gd name="connsiteY1243" fmla="*/ 1453554 h 2812935"/>
                  <a:gd name="connsiteX1244" fmla="*/ 667820 w 1404720"/>
                  <a:gd name="connsiteY1244" fmla="*/ 1413186 h 2812935"/>
                  <a:gd name="connsiteX1245" fmla="*/ 583384 w 1404720"/>
                  <a:gd name="connsiteY1245" fmla="*/ 1413186 h 2812935"/>
                  <a:gd name="connsiteX1246" fmla="*/ 543016 w 1404720"/>
                  <a:gd name="connsiteY1246" fmla="*/ 1453554 h 2812935"/>
                  <a:gd name="connsiteX1247" fmla="*/ 583384 w 1404720"/>
                  <a:gd name="connsiteY1247" fmla="*/ 1493922 h 2812935"/>
                  <a:gd name="connsiteX1248" fmla="*/ 623752 w 1404720"/>
                  <a:gd name="connsiteY1248" fmla="*/ 1453554 h 2812935"/>
                  <a:gd name="connsiteX1249" fmla="*/ 583384 w 1404720"/>
                  <a:gd name="connsiteY1249" fmla="*/ 1413186 h 2812935"/>
                  <a:gd name="connsiteX1250" fmla="*/ 498947 w 1404720"/>
                  <a:gd name="connsiteY1250" fmla="*/ 1413186 h 2812935"/>
                  <a:gd name="connsiteX1251" fmla="*/ 458579 w 1404720"/>
                  <a:gd name="connsiteY1251" fmla="*/ 1453554 h 2812935"/>
                  <a:gd name="connsiteX1252" fmla="*/ 498947 w 1404720"/>
                  <a:gd name="connsiteY1252" fmla="*/ 1493922 h 2812935"/>
                  <a:gd name="connsiteX1253" fmla="*/ 539315 w 1404720"/>
                  <a:gd name="connsiteY1253" fmla="*/ 1453554 h 2812935"/>
                  <a:gd name="connsiteX1254" fmla="*/ 498947 w 1404720"/>
                  <a:gd name="connsiteY1254" fmla="*/ 1413186 h 2812935"/>
                  <a:gd name="connsiteX1255" fmla="*/ 414511 w 1404720"/>
                  <a:gd name="connsiteY1255" fmla="*/ 1413186 h 2812935"/>
                  <a:gd name="connsiteX1256" fmla="*/ 374143 w 1404720"/>
                  <a:gd name="connsiteY1256" fmla="*/ 1453554 h 2812935"/>
                  <a:gd name="connsiteX1257" fmla="*/ 414511 w 1404720"/>
                  <a:gd name="connsiteY1257" fmla="*/ 1493922 h 2812935"/>
                  <a:gd name="connsiteX1258" fmla="*/ 454879 w 1404720"/>
                  <a:gd name="connsiteY1258" fmla="*/ 1453554 h 2812935"/>
                  <a:gd name="connsiteX1259" fmla="*/ 414511 w 1404720"/>
                  <a:gd name="connsiteY1259" fmla="*/ 1413186 h 2812935"/>
                  <a:gd name="connsiteX1260" fmla="*/ 330075 w 1404720"/>
                  <a:gd name="connsiteY1260" fmla="*/ 1413186 h 2812935"/>
                  <a:gd name="connsiteX1261" fmla="*/ 289707 w 1404720"/>
                  <a:gd name="connsiteY1261" fmla="*/ 1453554 h 2812935"/>
                  <a:gd name="connsiteX1262" fmla="*/ 330075 w 1404720"/>
                  <a:gd name="connsiteY1262" fmla="*/ 1493922 h 2812935"/>
                  <a:gd name="connsiteX1263" fmla="*/ 370443 w 1404720"/>
                  <a:gd name="connsiteY1263" fmla="*/ 1453554 h 2812935"/>
                  <a:gd name="connsiteX1264" fmla="*/ 330075 w 1404720"/>
                  <a:gd name="connsiteY1264" fmla="*/ 1413186 h 2812935"/>
                  <a:gd name="connsiteX1265" fmla="*/ 245639 w 1404720"/>
                  <a:gd name="connsiteY1265" fmla="*/ 1413186 h 2812935"/>
                  <a:gd name="connsiteX1266" fmla="*/ 205271 w 1404720"/>
                  <a:gd name="connsiteY1266" fmla="*/ 1453554 h 2812935"/>
                  <a:gd name="connsiteX1267" fmla="*/ 245639 w 1404720"/>
                  <a:gd name="connsiteY1267" fmla="*/ 1493922 h 2812935"/>
                  <a:gd name="connsiteX1268" fmla="*/ 286007 w 1404720"/>
                  <a:gd name="connsiteY1268" fmla="*/ 1453554 h 2812935"/>
                  <a:gd name="connsiteX1269" fmla="*/ 245639 w 1404720"/>
                  <a:gd name="connsiteY1269" fmla="*/ 1413186 h 2812935"/>
                  <a:gd name="connsiteX1270" fmla="*/ 161202 w 1404720"/>
                  <a:gd name="connsiteY1270" fmla="*/ 1413186 h 2812935"/>
                  <a:gd name="connsiteX1271" fmla="*/ 120834 w 1404720"/>
                  <a:gd name="connsiteY1271" fmla="*/ 1453554 h 2812935"/>
                  <a:gd name="connsiteX1272" fmla="*/ 161202 w 1404720"/>
                  <a:gd name="connsiteY1272" fmla="*/ 1493922 h 2812935"/>
                  <a:gd name="connsiteX1273" fmla="*/ 201570 w 1404720"/>
                  <a:gd name="connsiteY1273" fmla="*/ 1453554 h 2812935"/>
                  <a:gd name="connsiteX1274" fmla="*/ 161202 w 1404720"/>
                  <a:gd name="connsiteY1274" fmla="*/ 1413186 h 2812935"/>
                  <a:gd name="connsiteX1275" fmla="*/ 76766 w 1404720"/>
                  <a:gd name="connsiteY1275" fmla="*/ 1413186 h 2812935"/>
                  <a:gd name="connsiteX1276" fmla="*/ 36398 w 1404720"/>
                  <a:gd name="connsiteY1276" fmla="*/ 1453554 h 2812935"/>
                  <a:gd name="connsiteX1277" fmla="*/ 76766 w 1404720"/>
                  <a:gd name="connsiteY1277" fmla="*/ 1493922 h 2812935"/>
                  <a:gd name="connsiteX1278" fmla="*/ 117134 w 1404720"/>
                  <a:gd name="connsiteY1278" fmla="*/ 1453554 h 2812935"/>
                  <a:gd name="connsiteX1279" fmla="*/ 76766 w 1404720"/>
                  <a:gd name="connsiteY1279" fmla="*/ 1413186 h 2812935"/>
                  <a:gd name="connsiteX1280" fmla="*/ 1343312 w 1404720"/>
                  <a:gd name="connsiteY1280" fmla="*/ 1327137 h 2812935"/>
                  <a:gd name="connsiteX1281" fmla="*/ 1302944 w 1404720"/>
                  <a:gd name="connsiteY1281" fmla="*/ 1367505 h 2812935"/>
                  <a:gd name="connsiteX1282" fmla="*/ 1343312 w 1404720"/>
                  <a:gd name="connsiteY1282" fmla="*/ 1407873 h 2812935"/>
                  <a:gd name="connsiteX1283" fmla="*/ 1383680 w 1404720"/>
                  <a:gd name="connsiteY1283" fmla="*/ 1367505 h 2812935"/>
                  <a:gd name="connsiteX1284" fmla="*/ 1343312 w 1404720"/>
                  <a:gd name="connsiteY1284" fmla="*/ 1327137 h 2812935"/>
                  <a:gd name="connsiteX1285" fmla="*/ 1258874 w 1404720"/>
                  <a:gd name="connsiteY1285" fmla="*/ 1327137 h 2812935"/>
                  <a:gd name="connsiteX1286" fmla="*/ 1218506 w 1404720"/>
                  <a:gd name="connsiteY1286" fmla="*/ 1367505 h 2812935"/>
                  <a:gd name="connsiteX1287" fmla="*/ 1258874 w 1404720"/>
                  <a:gd name="connsiteY1287" fmla="*/ 1407873 h 2812935"/>
                  <a:gd name="connsiteX1288" fmla="*/ 1299242 w 1404720"/>
                  <a:gd name="connsiteY1288" fmla="*/ 1367505 h 2812935"/>
                  <a:gd name="connsiteX1289" fmla="*/ 1258874 w 1404720"/>
                  <a:gd name="connsiteY1289" fmla="*/ 1327137 h 2812935"/>
                  <a:gd name="connsiteX1290" fmla="*/ 1174438 w 1404720"/>
                  <a:gd name="connsiteY1290" fmla="*/ 1327137 h 2812935"/>
                  <a:gd name="connsiteX1291" fmla="*/ 1134070 w 1404720"/>
                  <a:gd name="connsiteY1291" fmla="*/ 1367505 h 2812935"/>
                  <a:gd name="connsiteX1292" fmla="*/ 1174438 w 1404720"/>
                  <a:gd name="connsiteY1292" fmla="*/ 1407873 h 2812935"/>
                  <a:gd name="connsiteX1293" fmla="*/ 1214806 w 1404720"/>
                  <a:gd name="connsiteY1293" fmla="*/ 1367505 h 2812935"/>
                  <a:gd name="connsiteX1294" fmla="*/ 1174438 w 1404720"/>
                  <a:gd name="connsiteY1294" fmla="*/ 1327137 h 2812935"/>
                  <a:gd name="connsiteX1295" fmla="*/ 1090002 w 1404720"/>
                  <a:gd name="connsiteY1295" fmla="*/ 1327137 h 2812935"/>
                  <a:gd name="connsiteX1296" fmla="*/ 1049634 w 1404720"/>
                  <a:gd name="connsiteY1296" fmla="*/ 1367505 h 2812935"/>
                  <a:gd name="connsiteX1297" fmla="*/ 1090002 w 1404720"/>
                  <a:gd name="connsiteY1297" fmla="*/ 1407873 h 2812935"/>
                  <a:gd name="connsiteX1298" fmla="*/ 1130370 w 1404720"/>
                  <a:gd name="connsiteY1298" fmla="*/ 1367505 h 2812935"/>
                  <a:gd name="connsiteX1299" fmla="*/ 1090002 w 1404720"/>
                  <a:gd name="connsiteY1299" fmla="*/ 1327137 h 2812935"/>
                  <a:gd name="connsiteX1300" fmla="*/ 1005565 w 1404720"/>
                  <a:gd name="connsiteY1300" fmla="*/ 1327137 h 2812935"/>
                  <a:gd name="connsiteX1301" fmla="*/ 965197 w 1404720"/>
                  <a:gd name="connsiteY1301" fmla="*/ 1367505 h 2812935"/>
                  <a:gd name="connsiteX1302" fmla="*/ 1005565 w 1404720"/>
                  <a:gd name="connsiteY1302" fmla="*/ 1407873 h 2812935"/>
                  <a:gd name="connsiteX1303" fmla="*/ 1045933 w 1404720"/>
                  <a:gd name="connsiteY1303" fmla="*/ 1367505 h 2812935"/>
                  <a:gd name="connsiteX1304" fmla="*/ 1005565 w 1404720"/>
                  <a:gd name="connsiteY1304" fmla="*/ 1327137 h 2812935"/>
                  <a:gd name="connsiteX1305" fmla="*/ 921129 w 1404720"/>
                  <a:gd name="connsiteY1305" fmla="*/ 1327137 h 2812935"/>
                  <a:gd name="connsiteX1306" fmla="*/ 880761 w 1404720"/>
                  <a:gd name="connsiteY1306" fmla="*/ 1367505 h 2812935"/>
                  <a:gd name="connsiteX1307" fmla="*/ 921129 w 1404720"/>
                  <a:gd name="connsiteY1307" fmla="*/ 1407873 h 2812935"/>
                  <a:gd name="connsiteX1308" fmla="*/ 961497 w 1404720"/>
                  <a:gd name="connsiteY1308" fmla="*/ 1367505 h 2812935"/>
                  <a:gd name="connsiteX1309" fmla="*/ 921129 w 1404720"/>
                  <a:gd name="connsiteY1309" fmla="*/ 1327137 h 2812935"/>
                  <a:gd name="connsiteX1310" fmla="*/ 836693 w 1404720"/>
                  <a:gd name="connsiteY1310" fmla="*/ 1327137 h 2812935"/>
                  <a:gd name="connsiteX1311" fmla="*/ 796325 w 1404720"/>
                  <a:gd name="connsiteY1311" fmla="*/ 1367505 h 2812935"/>
                  <a:gd name="connsiteX1312" fmla="*/ 836693 w 1404720"/>
                  <a:gd name="connsiteY1312" fmla="*/ 1407873 h 2812935"/>
                  <a:gd name="connsiteX1313" fmla="*/ 877061 w 1404720"/>
                  <a:gd name="connsiteY1313" fmla="*/ 1367505 h 2812935"/>
                  <a:gd name="connsiteX1314" fmla="*/ 836693 w 1404720"/>
                  <a:gd name="connsiteY1314" fmla="*/ 1327137 h 2812935"/>
                  <a:gd name="connsiteX1315" fmla="*/ 752256 w 1404720"/>
                  <a:gd name="connsiteY1315" fmla="*/ 1327137 h 2812935"/>
                  <a:gd name="connsiteX1316" fmla="*/ 711888 w 1404720"/>
                  <a:gd name="connsiteY1316" fmla="*/ 1367505 h 2812935"/>
                  <a:gd name="connsiteX1317" fmla="*/ 752256 w 1404720"/>
                  <a:gd name="connsiteY1317" fmla="*/ 1407873 h 2812935"/>
                  <a:gd name="connsiteX1318" fmla="*/ 792624 w 1404720"/>
                  <a:gd name="connsiteY1318" fmla="*/ 1367505 h 2812935"/>
                  <a:gd name="connsiteX1319" fmla="*/ 752256 w 1404720"/>
                  <a:gd name="connsiteY1319" fmla="*/ 1327137 h 2812935"/>
                  <a:gd name="connsiteX1320" fmla="*/ 667820 w 1404720"/>
                  <a:gd name="connsiteY1320" fmla="*/ 1327137 h 2812935"/>
                  <a:gd name="connsiteX1321" fmla="*/ 627452 w 1404720"/>
                  <a:gd name="connsiteY1321" fmla="*/ 1367505 h 2812935"/>
                  <a:gd name="connsiteX1322" fmla="*/ 667820 w 1404720"/>
                  <a:gd name="connsiteY1322" fmla="*/ 1407873 h 2812935"/>
                  <a:gd name="connsiteX1323" fmla="*/ 708188 w 1404720"/>
                  <a:gd name="connsiteY1323" fmla="*/ 1367505 h 2812935"/>
                  <a:gd name="connsiteX1324" fmla="*/ 667820 w 1404720"/>
                  <a:gd name="connsiteY1324" fmla="*/ 1327137 h 2812935"/>
                  <a:gd name="connsiteX1325" fmla="*/ 583384 w 1404720"/>
                  <a:gd name="connsiteY1325" fmla="*/ 1327137 h 2812935"/>
                  <a:gd name="connsiteX1326" fmla="*/ 543016 w 1404720"/>
                  <a:gd name="connsiteY1326" fmla="*/ 1367505 h 2812935"/>
                  <a:gd name="connsiteX1327" fmla="*/ 583384 w 1404720"/>
                  <a:gd name="connsiteY1327" fmla="*/ 1407873 h 2812935"/>
                  <a:gd name="connsiteX1328" fmla="*/ 623752 w 1404720"/>
                  <a:gd name="connsiteY1328" fmla="*/ 1367505 h 2812935"/>
                  <a:gd name="connsiteX1329" fmla="*/ 583384 w 1404720"/>
                  <a:gd name="connsiteY1329" fmla="*/ 1327137 h 2812935"/>
                  <a:gd name="connsiteX1330" fmla="*/ 498947 w 1404720"/>
                  <a:gd name="connsiteY1330" fmla="*/ 1327137 h 2812935"/>
                  <a:gd name="connsiteX1331" fmla="*/ 458579 w 1404720"/>
                  <a:gd name="connsiteY1331" fmla="*/ 1367505 h 2812935"/>
                  <a:gd name="connsiteX1332" fmla="*/ 498947 w 1404720"/>
                  <a:gd name="connsiteY1332" fmla="*/ 1407873 h 2812935"/>
                  <a:gd name="connsiteX1333" fmla="*/ 539315 w 1404720"/>
                  <a:gd name="connsiteY1333" fmla="*/ 1367505 h 2812935"/>
                  <a:gd name="connsiteX1334" fmla="*/ 498947 w 1404720"/>
                  <a:gd name="connsiteY1334" fmla="*/ 1327137 h 2812935"/>
                  <a:gd name="connsiteX1335" fmla="*/ 414511 w 1404720"/>
                  <a:gd name="connsiteY1335" fmla="*/ 1327137 h 2812935"/>
                  <a:gd name="connsiteX1336" fmla="*/ 374143 w 1404720"/>
                  <a:gd name="connsiteY1336" fmla="*/ 1367505 h 2812935"/>
                  <a:gd name="connsiteX1337" fmla="*/ 414511 w 1404720"/>
                  <a:gd name="connsiteY1337" fmla="*/ 1407873 h 2812935"/>
                  <a:gd name="connsiteX1338" fmla="*/ 454879 w 1404720"/>
                  <a:gd name="connsiteY1338" fmla="*/ 1367505 h 2812935"/>
                  <a:gd name="connsiteX1339" fmla="*/ 414511 w 1404720"/>
                  <a:gd name="connsiteY1339" fmla="*/ 1327137 h 2812935"/>
                  <a:gd name="connsiteX1340" fmla="*/ 330075 w 1404720"/>
                  <a:gd name="connsiteY1340" fmla="*/ 1327137 h 2812935"/>
                  <a:gd name="connsiteX1341" fmla="*/ 289707 w 1404720"/>
                  <a:gd name="connsiteY1341" fmla="*/ 1367505 h 2812935"/>
                  <a:gd name="connsiteX1342" fmla="*/ 330075 w 1404720"/>
                  <a:gd name="connsiteY1342" fmla="*/ 1407873 h 2812935"/>
                  <a:gd name="connsiteX1343" fmla="*/ 370443 w 1404720"/>
                  <a:gd name="connsiteY1343" fmla="*/ 1367505 h 2812935"/>
                  <a:gd name="connsiteX1344" fmla="*/ 330075 w 1404720"/>
                  <a:gd name="connsiteY1344" fmla="*/ 1327137 h 2812935"/>
                  <a:gd name="connsiteX1345" fmla="*/ 245639 w 1404720"/>
                  <a:gd name="connsiteY1345" fmla="*/ 1327137 h 2812935"/>
                  <a:gd name="connsiteX1346" fmla="*/ 205271 w 1404720"/>
                  <a:gd name="connsiteY1346" fmla="*/ 1367505 h 2812935"/>
                  <a:gd name="connsiteX1347" fmla="*/ 245639 w 1404720"/>
                  <a:gd name="connsiteY1347" fmla="*/ 1407873 h 2812935"/>
                  <a:gd name="connsiteX1348" fmla="*/ 286007 w 1404720"/>
                  <a:gd name="connsiteY1348" fmla="*/ 1367505 h 2812935"/>
                  <a:gd name="connsiteX1349" fmla="*/ 245639 w 1404720"/>
                  <a:gd name="connsiteY1349" fmla="*/ 1327137 h 2812935"/>
                  <a:gd name="connsiteX1350" fmla="*/ 161202 w 1404720"/>
                  <a:gd name="connsiteY1350" fmla="*/ 1327137 h 2812935"/>
                  <a:gd name="connsiteX1351" fmla="*/ 120834 w 1404720"/>
                  <a:gd name="connsiteY1351" fmla="*/ 1367505 h 2812935"/>
                  <a:gd name="connsiteX1352" fmla="*/ 161202 w 1404720"/>
                  <a:gd name="connsiteY1352" fmla="*/ 1407873 h 2812935"/>
                  <a:gd name="connsiteX1353" fmla="*/ 201570 w 1404720"/>
                  <a:gd name="connsiteY1353" fmla="*/ 1367505 h 2812935"/>
                  <a:gd name="connsiteX1354" fmla="*/ 161202 w 1404720"/>
                  <a:gd name="connsiteY1354" fmla="*/ 1327137 h 2812935"/>
                  <a:gd name="connsiteX1355" fmla="*/ 76766 w 1404720"/>
                  <a:gd name="connsiteY1355" fmla="*/ 1327137 h 2812935"/>
                  <a:gd name="connsiteX1356" fmla="*/ 36398 w 1404720"/>
                  <a:gd name="connsiteY1356" fmla="*/ 1367505 h 2812935"/>
                  <a:gd name="connsiteX1357" fmla="*/ 76766 w 1404720"/>
                  <a:gd name="connsiteY1357" fmla="*/ 1407873 h 2812935"/>
                  <a:gd name="connsiteX1358" fmla="*/ 117134 w 1404720"/>
                  <a:gd name="connsiteY1358" fmla="*/ 1367505 h 2812935"/>
                  <a:gd name="connsiteX1359" fmla="*/ 76766 w 1404720"/>
                  <a:gd name="connsiteY1359" fmla="*/ 1327137 h 2812935"/>
                  <a:gd name="connsiteX1360" fmla="*/ 1343312 w 1404720"/>
                  <a:gd name="connsiteY1360" fmla="*/ 1241088 h 2812935"/>
                  <a:gd name="connsiteX1361" fmla="*/ 1302944 w 1404720"/>
                  <a:gd name="connsiteY1361" fmla="*/ 1281456 h 2812935"/>
                  <a:gd name="connsiteX1362" fmla="*/ 1343312 w 1404720"/>
                  <a:gd name="connsiteY1362" fmla="*/ 1321824 h 2812935"/>
                  <a:gd name="connsiteX1363" fmla="*/ 1383680 w 1404720"/>
                  <a:gd name="connsiteY1363" fmla="*/ 1281456 h 2812935"/>
                  <a:gd name="connsiteX1364" fmla="*/ 1343312 w 1404720"/>
                  <a:gd name="connsiteY1364" fmla="*/ 1241088 h 2812935"/>
                  <a:gd name="connsiteX1365" fmla="*/ 1258874 w 1404720"/>
                  <a:gd name="connsiteY1365" fmla="*/ 1241088 h 2812935"/>
                  <a:gd name="connsiteX1366" fmla="*/ 1218506 w 1404720"/>
                  <a:gd name="connsiteY1366" fmla="*/ 1281456 h 2812935"/>
                  <a:gd name="connsiteX1367" fmla="*/ 1258874 w 1404720"/>
                  <a:gd name="connsiteY1367" fmla="*/ 1321824 h 2812935"/>
                  <a:gd name="connsiteX1368" fmla="*/ 1299242 w 1404720"/>
                  <a:gd name="connsiteY1368" fmla="*/ 1281456 h 2812935"/>
                  <a:gd name="connsiteX1369" fmla="*/ 1258874 w 1404720"/>
                  <a:gd name="connsiteY1369" fmla="*/ 1241088 h 2812935"/>
                  <a:gd name="connsiteX1370" fmla="*/ 1174438 w 1404720"/>
                  <a:gd name="connsiteY1370" fmla="*/ 1241088 h 2812935"/>
                  <a:gd name="connsiteX1371" fmla="*/ 1134070 w 1404720"/>
                  <a:gd name="connsiteY1371" fmla="*/ 1281456 h 2812935"/>
                  <a:gd name="connsiteX1372" fmla="*/ 1174438 w 1404720"/>
                  <a:gd name="connsiteY1372" fmla="*/ 1321824 h 2812935"/>
                  <a:gd name="connsiteX1373" fmla="*/ 1214806 w 1404720"/>
                  <a:gd name="connsiteY1373" fmla="*/ 1281456 h 2812935"/>
                  <a:gd name="connsiteX1374" fmla="*/ 1174438 w 1404720"/>
                  <a:gd name="connsiteY1374" fmla="*/ 1241088 h 2812935"/>
                  <a:gd name="connsiteX1375" fmla="*/ 1090002 w 1404720"/>
                  <a:gd name="connsiteY1375" fmla="*/ 1241088 h 2812935"/>
                  <a:gd name="connsiteX1376" fmla="*/ 1049634 w 1404720"/>
                  <a:gd name="connsiteY1376" fmla="*/ 1281456 h 2812935"/>
                  <a:gd name="connsiteX1377" fmla="*/ 1090002 w 1404720"/>
                  <a:gd name="connsiteY1377" fmla="*/ 1321824 h 2812935"/>
                  <a:gd name="connsiteX1378" fmla="*/ 1130370 w 1404720"/>
                  <a:gd name="connsiteY1378" fmla="*/ 1281456 h 2812935"/>
                  <a:gd name="connsiteX1379" fmla="*/ 1090002 w 1404720"/>
                  <a:gd name="connsiteY1379" fmla="*/ 1241088 h 2812935"/>
                  <a:gd name="connsiteX1380" fmla="*/ 1005565 w 1404720"/>
                  <a:gd name="connsiteY1380" fmla="*/ 1241088 h 2812935"/>
                  <a:gd name="connsiteX1381" fmla="*/ 965197 w 1404720"/>
                  <a:gd name="connsiteY1381" fmla="*/ 1281456 h 2812935"/>
                  <a:gd name="connsiteX1382" fmla="*/ 1005565 w 1404720"/>
                  <a:gd name="connsiteY1382" fmla="*/ 1321824 h 2812935"/>
                  <a:gd name="connsiteX1383" fmla="*/ 1045933 w 1404720"/>
                  <a:gd name="connsiteY1383" fmla="*/ 1281456 h 2812935"/>
                  <a:gd name="connsiteX1384" fmla="*/ 1005565 w 1404720"/>
                  <a:gd name="connsiteY1384" fmla="*/ 1241088 h 2812935"/>
                  <a:gd name="connsiteX1385" fmla="*/ 921129 w 1404720"/>
                  <a:gd name="connsiteY1385" fmla="*/ 1241088 h 2812935"/>
                  <a:gd name="connsiteX1386" fmla="*/ 880761 w 1404720"/>
                  <a:gd name="connsiteY1386" fmla="*/ 1281456 h 2812935"/>
                  <a:gd name="connsiteX1387" fmla="*/ 921129 w 1404720"/>
                  <a:gd name="connsiteY1387" fmla="*/ 1321824 h 2812935"/>
                  <a:gd name="connsiteX1388" fmla="*/ 961497 w 1404720"/>
                  <a:gd name="connsiteY1388" fmla="*/ 1281456 h 2812935"/>
                  <a:gd name="connsiteX1389" fmla="*/ 921129 w 1404720"/>
                  <a:gd name="connsiteY1389" fmla="*/ 1241088 h 2812935"/>
                  <a:gd name="connsiteX1390" fmla="*/ 836693 w 1404720"/>
                  <a:gd name="connsiteY1390" fmla="*/ 1241088 h 2812935"/>
                  <a:gd name="connsiteX1391" fmla="*/ 796325 w 1404720"/>
                  <a:gd name="connsiteY1391" fmla="*/ 1281456 h 2812935"/>
                  <a:gd name="connsiteX1392" fmla="*/ 836693 w 1404720"/>
                  <a:gd name="connsiteY1392" fmla="*/ 1321824 h 2812935"/>
                  <a:gd name="connsiteX1393" fmla="*/ 877061 w 1404720"/>
                  <a:gd name="connsiteY1393" fmla="*/ 1281456 h 2812935"/>
                  <a:gd name="connsiteX1394" fmla="*/ 836693 w 1404720"/>
                  <a:gd name="connsiteY1394" fmla="*/ 1241088 h 2812935"/>
                  <a:gd name="connsiteX1395" fmla="*/ 752256 w 1404720"/>
                  <a:gd name="connsiteY1395" fmla="*/ 1241088 h 2812935"/>
                  <a:gd name="connsiteX1396" fmla="*/ 711888 w 1404720"/>
                  <a:gd name="connsiteY1396" fmla="*/ 1281456 h 2812935"/>
                  <a:gd name="connsiteX1397" fmla="*/ 752256 w 1404720"/>
                  <a:gd name="connsiteY1397" fmla="*/ 1321824 h 2812935"/>
                  <a:gd name="connsiteX1398" fmla="*/ 792624 w 1404720"/>
                  <a:gd name="connsiteY1398" fmla="*/ 1281456 h 2812935"/>
                  <a:gd name="connsiteX1399" fmla="*/ 752256 w 1404720"/>
                  <a:gd name="connsiteY1399" fmla="*/ 1241088 h 2812935"/>
                  <a:gd name="connsiteX1400" fmla="*/ 667820 w 1404720"/>
                  <a:gd name="connsiteY1400" fmla="*/ 1241088 h 2812935"/>
                  <a:gd name="connsiteX1401" fmla="*/ 627452 w 1404720"/>
                  <a:gd name="connsiteY1401" fmla="*/ 1281456 h 2812935"/>
                  <a:gd name="connsiteX1402" fmla="*/ 667820 w 1404720"/>
                  <a:gd name="connsiteY1402" fmla="*/ 1321824 h 2812935"/>
                  <a:gd name="connsiteX1403" fmla="*/ 708188 w 1404720"/>
                  <a:gd name="connsiteY1403" fmla="*/ 1281456 h 2812935"/>
                  <a:gd name="connsiteX1404" fmla="*/ 667820 w 1404720"/>
                  <a:gd name="connsiteY1404" fmla="*/ 1241088 h 2812935"/>
                  <a:gd name="connsiteX1405" fmla="*/ 583384 w 1404720"/>
                  <a:gd name="connsiteY1405" fmla="*/ 1241088 h 2812935"/>
                  <a:gd name="connsiteX1406" fmla="*/ 543016 w 1404720"/>
                  <a:gd name="connsiteY1406" fmla="*/ 1281456 h 2812935"/>
                  <a:gd name="connsiteX1407" fmla="*/ 583384 w 1404720"/>
                  <a:gd name="connsiteY1407" fmla="*/ 1321824 h 2812935"/>
                  <a:gd name="connsiteX1408" fmla="*/ 623752 w 1404720"/>
                  <a:gd name="connsiteY1408" fmla="*/ 1281456 h 2812935"/>
                  <a:gd name="connsiteX1409" fmla="*/ 583384 w 1404720"/>
                  <a:gd name="connsiteY1409" fmla="*/ 1241088 h 2812935"/>
                  <a:gd name="connsiteX1410" fmla="*/ 498947 w 1404720"/>
                  <a:gd name="connsiteY1410" fmla="*/ 1241088 h 2812935"/>
                  <a:gd name="connsiteX1411" fmla="*/ 458579 w 1404720"/>
                  <a:gd name="connsiteY1411" fmla="*/ 1281456 h 2812935"/>
                  <a:gd name="connsiteX1412" fmla="*/ 498947 w 1404720"/>
                  <a:gd name="connsiteY1412" fmla="*/ 1321824 h 2812935"/>
                  <a:gd name="connsiteX1413" fmla="*/ 539315 w 1404720"/>
                  <a:gd name="connsiteY1413" fmla="*/ 1281456 h 2812935"/>
                  <a:gd name="connsiteX1414" fmla="*/ 498947 w 1404720"/>
                  <a:gd name="connsiteY1414" fmla="*/ 1241088 h 2812935"/>
                  <a:gd name="connsiteX1415" fmla="*/ 414511 w 1404720"/>
                  <a:gd name="connsiteY1415" fmla="*/ 1241088 h 2812935"/>
                  <a:gd name="connsiteX1416" fmla="*/ 374143 w 1404720"/>
                  <a:gd name="connsiteY1416" fmla="*/ 1281456 h 2812935"/>
                  <a:gd name="connsiteX1417" fmla="*/ 414511 w 1404720"/>
                  <a:gd name="connsiteY1417" fmla="*/ 1321824 h 2812935"/>
                  <a:gd name="connsiteX1418" fmla="*/ 454879 w 1404720"/>
                  <a:gd name="connsiteY1418" fmla="*/ 1281456 h 2812935"/>
                  <a:gd name="connsiteX1419" fmla="*/ 414511 w 1404720"/>
                  <a:gd name="connsiteY1419" fmla="*/ 1241088 h 2812935"/>
                  <a:gd name="connsiteX1420" fmla="*/ 330075 w 1404720"/>
                  <a:gd name="connsiteY1420" fmla="*/ 1241088 h 2812935"/>
                  <a:gd name="connsiteX1421" fmla="*/ 289707 w 1404720"/>
                  <a:gd name="connsiteY1421" fmla="*/ 1281456 h 2812935"/>
                  <a:gd name="connsiteX1422" fmla="*/ 330075 w 1404720"/>
                  <a:gd name="connsiteY1422" fmla="*/ 1321824 h 2812935"/>
                  <a:gd name="connsiteX1423" fmla="*/ 370443 w 1404720"/>
                  <a:gd name="connsiteY1423" fmla="*/ 1281456 h 2812935"/>
                  <a:gd name="connsiteX1424" fmla="*/ 330075 w 1404720"/>
                  <a:gd name="connsiteY1424" fmla="*/ 1241088 h 2812935"/>
                  <a:gd name="connsiteX1425" fmla="*/ 245639 w 1404720"/>
                  <a:gd name="connsiteY1425" fmla="*/ 1241088 h 2812935"/>
                  <a:gd name="connsiteX1426" fmla="*/ 205271 w 1404720"/>
                  <a:gd name="connsiteY1426" fmla="*/ 1281456 h 2812935"/>
                  <a:gd name="connsiteX1427" fmla="*/ 245639 w 1404720"/>
                  <a:gd name="connsiteY1427" fmla="*/ 1321824 h 2812935"/>
                  <a:gd name="connsiteX1428" fmla="*/ 286007 w 1404720"/>
                  <a:gd name="connsiteY1428" fmla="*/ 1281456 h 2812935"/>
                  <a:gd name="connsiteX1429" fmla="*/ 245639 w 1404720"/>
                  <a:gd name="connsiteY1429" fmla="*/ 1241088 h 2812935"/>
                  <a:gd name="connsiteX1430" fmla="*/ 161202 w 1404720"/>
                  <a:gd name="connsiteY1430" fmla="*/ 1241088 h 2812935"/>
                  <a:gd name="connsiteX1431" fmla="*/ 120834 w 1404720"/>
                  <a:gd name="connsiteY1431" fmla="*/ 1281456 h 2812935"/>
                  <a:gd name="connsiteX1432" fmla="*/ 161202 w 1404720"/>
                  <a:gd name="connsiteY1432" fmla="*/ 1321824 h 2812935"/>
                  <a:gd name="connsiteX1433" fmla="*/ 201570 w 1404720"/>
                  <a:gd name="connsiteY1433" fmla="*/ 1281456 h 2812935"/>
                  <a:gd name="connsiteX1434" fmla="*/ 161202 w 1404720"/>
                  <a:gd name="connsiteY1434" fmla="*/ 1241088 h 2812935"/>
                  <a:gd name="connsiteX1435" fmla="*/ 76766 w 1404720"/>
                  <a:gd name="connsiteY1435" fmla="*/ 1241088 h 2812935"/>
                  <a:gd name="connsiteX1436" fmla="*/ 36398 w 1404720"/>
                  <a:gd name="connsiteY1436" fmla="*/ 1281456 h 2812935"/>
                  <a:gd name="connsiteX1437" fmla="*/ 76766 w 1404720"/>
                  <a:gd name="connsiteY1437" fmla="*/ 1321824 h 2812935"/>
                  <a:gd name="connsiteX1438" fmla="*/ 117134 w 1404720"/>
                  <a:gd name="connsiteY1438" fmla="*/ 1281456 h 2812935"/>
                  <a:gd name="connsiteX1439" fmla="*/ 76766 w 1404720"/>
                  <a:gd name="connsiteY1439" fmla="*/ 1241088 h 2812935"/>
                  <a:gd name="connsiteX1440" fmla="*/ 1343312 w 1404720"/>
                  <a:gd name="connsiteY1440" fmla="*/ 1155038 h 2812935"/>
                  <a:gd name="connsiteX1441" fmla="*/ 1302944 w 1404720"/>
                  <a:gd name="connsiteY1441" fmla="*/ 1195406 h 2812935"/>
                  <a:gd name="connsiteX1442" fmla="*/ 1343312 w 1404720"/>
                  <a:gd name="connsiteY1442" fmla="*/ 1235774 h 2812935"/>
                  <a:gd name="connsiteX1443" fmla="*/ 1383680 w 1404720"/>
                  <a:gd name="connsiteY1443" fmla="*/ 1195406 h 2812935"/>
                  <a:gd name="connsiteX1444" fmla="*/ 1343312 w 1404720"/>
                  <a:gd name="connsiteY1444" fmla="*/ 1155038 h 2812935"/>
                  <a:gd name="connsiteX1445" fmla="*/ 1258874 w 1404720"/>
                  <a:gd name="connsiteY1445" fmla="*/ 1155038 h 2812935"/>
                  <a:gd name="connsiteX1446" fmla="*/ 1218506 w 1404720"/>
                  <a:gd name="connsiteY1446" fmla="*/ 1195406 h 2812935"/>
                  <a:gd name="connsiteX1447" fmla="*/ 1258874 w 1404720"/>
                  <a:gd name="connsiteY1447" fmla="*/ 1235774 h 2812935"/>
                  <a:gd name="connsiteX1448" fmla="*/ 1299242 w 1404720"/>
                  <a:gd name="connsiteY1448" fmla="*/ 1195406 h 2812935"/>
                  <a:gd name="connsiteX1449" fmla="*/ 1258874 w 1404720"/>
                  <a:gd name="connsiteY1449" fmla="*/ 1155038 h 2812935"/>
                  <a:gd name="connsiteX1450" fmla="*/ 1174438 w 1404720"/>
                  <a:gd name="connsiteY1450" fmla="*/ 1155038 h 2812935"/>
                  <a:gd name="connsiteX1451" fmla="*/ 1134070 w 1404720"/>
                  <a:gd name="connsiteY1451" fmla="*/ 1195406 h 2812935"/>
                  <a:gd name="connsiteX1452" fmla="*/ 1174438 w 1404720"/>
                  <a:gd name="connsiteY1452" fmla="*/ 1235774 h 2812935"/>
                  <a:gd name="connsiteX1453" fmla="*/ 1214806 w 1404720"/>
                  <a:gd name="connsiteY1453" fmla="*/ 1195406 h 2812935"/>
                  <a:gd name="connsiteX1454" fmla="*/ 1174438 w 1404720"/>
                  <a:gd name="connsiteY1454" fmla="*/ 1155038 h 2812935"/>
                  <a:gd name="connsiteX1455" fmla="*/ 1090002 w 1404720"/>
                  <a:gd name="connsiteY1455" fmla="*/ 1155038 h 2812935"/>
                  <a:gd name="connsiteX1456" fmla="*/ 1049634 w 1404720"/>
                  <a:gd name="connsiteY1456" fmla="*/ 1195406 h 2812935"/>
                  <a:gd name="connsiteX1457" fmla="*/ 1090002 w 1404720"/>
                  <a:gd name="connsiteY1457" fmla="*/ 1235774 h 2812935"/>
                  <a:gd name="connsiteX1458" fmla="*/ 1130370 w 1404720"/>
                  <a:gd name="connsiteY1458" fmla="*/ 1195406 h 2812935"/>
                  <a:gd name="connsiteX1459" fmla="*/ 1090002 w 1404720"/>
                  <a:gd name="connsiteY1459" fmla="*/ 1155038 h 2812935"/>
                  <a:gd name="connsiteX1460" fmla="*/ 1005565 w 1404720"/>
                  <a:gd name="connsiteY1460" fmla="*/ 1155038 h 2812935"/>
                  <a:gd name="connsiteX1461" fmla="*/ 965197 w 1404720"/>
                  <a:gd name="connsiteY1461" fmla="*/ 1195406 h 2812935"/>
                  <a:gd name="connsiteX1462" fmla="*/ 1005565 w 1404720"/>
                  <a:gd name="connsiteY1462" fmla="*/ 1235774 h 2812935"/>
                  <a:gd name="connsiteX1463" fmla="*/ 1045933 w 1404720"/>
                  <a:gd name="connsiteY1463" fmla="*/ 1195406 h 2812935"/>
                  <a:gd name="connsiteX1464" fmla="*/ 1005565 w 1404720"/>
                  <a:gd name="connsiteY1464" fmla="*/ 1155038 h 2812935"/>
                  <a:gd name="connsiteX1465" fmla="*/ 921129 w 1404720"/>
                  <a:gd name="connsiteY1465" fmla="*/ 1155038 h 2812935"/>
                  <a:gd name="connsiteX1466" fmla="*/ 880761 w 1404720"/>
                  <a:gd name="connsiteY1466" fmla="*/ 1195406 h 2812935"/>
                  <a:gd name="connsiteX1467" fmla="*/ 921129 w 1404720"/>
                  <a:gd name="connsiteY1467" fmla="*/ 1235774 h 2812935"/>
                  <a:gd name="connsiteX1468" fmla="*/ 961497 w 1404720"/>
                  <a:gd name="connsiteY1468" fmla="*/ 1195406 h 2812935"/>
                  <a:gd name="connsiteX1469" fmla="*/ 921129 w 1404720"/>
                  <a:gd name="connsiteY1469" fmla="*/ 1155038 h 2812935"/>
                  <a:gd name="connsiteX1470" fmla="*/ 836693 w 1404720"/>
                  <a:gd name="connsiteY1470" fmla="*/ 1155038 h 2812935"/>
                  <a:gd name="connsiteX1471" fmla="*/ 796325 w 1404720"/>
                  <a:gd name="connsiteY1471" fmla="*/ 1195406 h 2812935"/>
                  <a:gd name="connsiteX1472" fmla="*/ 836693 w 1404720"/>
                  <a:gd name="connsiteY1472" fmla="*/ 1235774 h 2812935"/>
                  <a:gd name="connsiteX1473" fmla="*/ 877061 w 1404720"/>
                  <a:gd name="connsiteY1473" fmla="*/ 1195406 h 2812935"/>
                  <a:gd name="connsiteX1474" fmla="*/ 836693 w 1404720"/>
                  <a:gd name="connsiteY1474" fmla="*/ 1155038 h 2812935"/>
                  <a:gd name="connsiteX1475" fmla="*/ 752256 w 1404720"/>
                  <a:gd name="connsiteY1475" fmla="*/ 1155038 h 2812935"/>
                  <a:gd name="connsiteX1476" fmla="*/ 711888 w 1404720"/>
                  <a:gd name="connsiteY1476" fmla="*/ 1195406 h 2812935"/>
                  <a:gd name="connsiteX1477" fmla="*/ 752256 w 1404720"/>
                  <a:gd name="connsiteY1477" fmla="*/ 1235774 h 2812935"/>
                  <a:gd name="connsiteX1478" fmla="*/ 792624 w 1404720"/>
                  <a:gd name="connsiteY1478" fmla="*/ 1195406 h 2812935"/>
                  <a:gd name="connsiteX1479" fmla="*/ 752256 w 1404720"/>
                  <a:gd name="connsiteY1479" fmla="*/ 1155038 h 2812935"/>
                  <a:gd name="connsiteX1480" fmla="*/ 667820 w 1404720"/>
                  <a:gd name="connsiteY1480" fmla="*/ 1155038 h 2812935"/>
                  <a:gd name="connsiteX1481" fmla="*/ 627452 w 1404720"/>
                  <a:gd name="connsiteY1481" fmla="*/ 1195406 h 2812935"/>
                  <a:gd name="connsiteX1482" fmla="*/ 667820 w 1404720"/>
                  <a:gd name="connsiteY1482" fmla="*/ 1235774 h 2812935"/>
                  <a:gd name="connsiteX1483" fmla="*/ 708188 w 1404720"/>
                  <a:gd name="connsiteY1483" fmla="*/ 1195406 h 2812935"/>
                  <a:gd name="connsiteX1484" fmla="*/ 667820 w 1404720"/>
                  <a:gd name="connsiteY1484" fmla="*/ 1155038 h 2812935"/>
                  <a:gd name="connsiteX1485" fmla="*/ 583384 w 1404720"/>
                  <a:gd name="connsiteY1485" fmla="*/ 1155038 h 2812935"/>
                  <a:gd name="connsiteX1486" fmla="*/ 543016 w 1404720"/>
                  <a:gd name="connsiteY1486" fmla="*/ 1195406 h 2812935"/>
                  <a:gd name="connsiteX1487" fmla="*/ 583384 w 1404720"/>
                  <a:gd name="connsiteY1487" fmla="*/ 1235774 h 2812935"/>
                  <a:gd name="connsiteX1488" fmla="*/ 623752 w 1404720"/>
                  <a:gd name="connsiteY1488" fmla="*/ 1195406 h 2812935"/>
                  <a:gd name="connsiteX1489" fmla="*/ 583384 w 1404720"/>
                  <a:gd name="connsiteY1489" fmla="*/ 1155038 h 2812935"/>
                  <a:gd name="connsiteX1490" fmla="*/ 498947 w 1404720"/>
                  <a:gd name="connsiteY1490" fmla="*/ 1155038 h 2812935"/>
                  <a:gd name="connsiteX1491" fmla="*/ 458579 w 1404720"/>
                  <a:gd name="connsiteY1491" fmla="*/ 1195406 h 2812935"/>
                  <a:gd name="connsiteX1492" fmla="*/ 498947 w 1404720"/>
                  <a:gd name="connsiteY1492" fmla="*/ 1235774 h 2812935"/>
                  <a:gd name="connsiteX1493" fmla="*/ 539315 w 1404720"/>
                  <a:gd name="connsiteY1493" fmla="*/ 1195406 h 2812935"/>
                  <a:gd name="connsiteX1494" fmla="*/ 498947 w 1404720"/>
                  <a:gd name="connsiteY1494" fmla="*/ 1155038 h 2812935"/>
                  <a:gd name="connsiteX1495" fmla="*/ 414511 w 1404720"/>
                  <a:gd name="connsiteY1495" fmla="*/ 1155038 h 2812935"/>
                  <a:gd name="connsiteX1496" fmla="*/ 374143 w 1404720"/>
                  <a:gd name="connsiteY1496" fmla="*/ 1195406 h 2812935"/>
                  <a:gd name="connsiteX1497" fmla="*/ 414511 w 1404720"/>
                  <a:gd name="connsiteY1497" fmla="*/ 1235774 h 2812935"/>
                  <a:gd name="connsiteX1498" fmla="*/ 454879 w 1404720"/>
                  <a:gd name="connsiteY1498" fmla="*/ 1195406 h 2812935"/>
                  <a:gd name="connsiteX1499" fmla="*/ 414511 w 1404720"/>
                  <a:gd name="connsiteY1499" fmla="*/ 1155038 h 2812935"/>
                  <a:gd name="connsiteX1500" fmla="*/ 330075 w 1404720"/>
                  <a:gd name="connsiteY1500" fmla="*/ 1155038 h 2812935"/>
                  <a:gd name="connsiteX1501" fmla="*/ 289707 w 1404720"/>
                  <a:gd name="connsiteY1501" fmla="*/ 1195406 h 2812935"/>
                  <a:gd name="connsiteX1502" fmla="*/ 330075 w 1404720"/>
                  <a:gd name="connsiteY1502" fmla="*/ 1235774 h 2812935"/>
                  <a:gd name="connsiteX1503" fmla="*/ 370443 w 1404720"/>
                  <a:gd name="connsiteY1503" fmla="*/ 1195406 h 2812935"/>
                  <a:gd name="connsiteX1504" fmla="*/ 330075 w 1404720"/>
                  <a:gd name="connsiteY1504" fmla="*/ 1155038 h 2812935"/>
                  <a:gd name="connsiteX1505" fmla="*/ 245639 w 1404720"/>
                  <a:gd name="connsiteY1505" fmla="*/ 1155038 h 2812935"/>
                  <a:gd name="connsiteX1506" fmla="*/ 205271 w 1404720"/>
                  <a:gd name="connsiteY1506" fmla="*/ 1195406 h 2812935"/>
                  <a:gd name="connsiteX1507" fmla="*/ 245639 w 1404720"/>
                  <a:gd name="connsiteY1507" fmla="*/ 1235774 h 2812935"/>
                  <a:gd name="connsiteX1508" fmla="*/ 286007 w 1404720"/>
                  <a:gd name="connsiteY1508" fmla="*/ 1195406 h 2812935"/>
                  <a:gd name="connsiteX1509" fmla="*/ 245639 w 1404720"/>
                  <a:gd name="connsiteY1509" fmla="*/ 1155038 h 2812935"/>
                  <a:gd name="connsiteX1510" fmla="*/ 161202 w 1404720"/>
                  <a:gd name="connsiteY1510" fmla="*/ 1155038 h 2812935"/>
                  <a:gd name="connsiteX1511" fmla="*/ 120834 w 1404720"/>
                  <a:gd name="connsiteY1511" fmla="*/ 1195406 h 2812935"/>
                  <a:gd name="connsiteX1512" fmla="*/ 161202 w 1404720"/>
                  <a:gd name="connsiteY1512" fmla="*/ 1235774 h 2812935"/>
                  <a:gd name="connsiteX1513" fmla="*/ 201570 w 1404720"/>
                  <a:gd name="connsiteY1513" fmla="*/ 1195406 h 2812935"/>
                  <a:gd name="connsiteX1514" fmla="*/ 161202 w 1404720"/>
                  <a:gd name="connsiteY1514" fmla="*/ 1155038 h 2812935"/>
                  <a:gd name="connsiteX1515" fmla="*/ 76766 w 1404720"/>
                  <a:gd name="connsiteY1515" fmla="*/ 1155038 h 2812935"/>
                  <a:gd name="connsiteX1516" fmla="*/ 36398 w 1404720"/>
                  <a:gd name="connsiteY1516" fmla="*/ 1195406 h 2812935"/>
                  <a:gd name="connsiteX1517" fmla="*/ 76766 w 1404720"/>
                  <a:gd name="connsiteY1517" fmla="*/ 1235774 h 2812935"/>
                  <a:gd name="connsiteX1518" fmla="*/ 117134 w 1404720"/>
                  <a:gd name="connsiteY1518" fmla="*/ 1195406 h 2812935"/>
                  <a:gd name="connsiteX1519" fmla="*/ 76766 w 1404720"/>
                  <a:gd name="connsiteY1519" fmla="*/ 1155038 h 2812935"/>
                  <a:gd name="connsiteX1520" fmla="*/ 1343312 w 1404720"/>
                  <a:gd name="connsiteY1520" fmla="*/ 1068989 h 2812935"/>
                  <a:gd name="connsiteX1521" fmla="*/ 1302944 w 1404720"/>
                  <a:gd name="connsiteY1521" fmla="*/ 1109357 h 2812935"/>
                  <a:gd name="connsiteX1522" fmla="*/ 1343312 w 1404720"/>
                  <a:gd name="connsiteY1522" fmla="*/ 1149725 h 2812935"/>
                  <a:gd name="connsiteX1523" fmla="*/ 1383680 w 1404720"/>
                  <a:gd name="connsiteY1523" fmla="*/ 1109357 h 2812935"/>
                  <a:gd name="connsiteX1524" fmla="*/ 1343312 w 1404720"/>
                  <a:gd name="connsiteY1524" fmla="*/ 1068989 h 2812935"/>
                  <a:gd name="connsiteX1525" fmla="*/ 1258874 w 1404720"/>
                  <a:gd name="connsiteY1525" fmla="*/ 1068989 h 2812935"/>
                  <a:gd name="connsiteX1526" fmla="*/ 1218506 w 1404720"/>
                  <a:gd name="connsiteY1526" fmla="*/ 1109357 h 2812935"/>
                  <a:gd name="connsiteX1527" fmla="*/ 1258874 w 1404720"/>
                  <a:gd name="connsiteY1527" fmla="*/ 1149725 h 2812935"/>
                  <a:gd name="connsiteX1528" fmla="*/ 1299242 w 1404720"/>
                  <a:gd name="connsiteY1528" fmla="*/ 1109357 h 2812935"/>
                  <a:gd name="connsiteX1529" fmla="*/ 1258874 w 1404720"/>
                  <a:gd name="connsiteY1529" fmla="*/ 1068989 h 2812935"/>
                  <a:gd name="connsiteX1530" fmla="*/ 1174438 w 1404720"/>
                  <a:gd name="connsiteY1530" fmla="*/ 1068989 h 2812935"/>
                  <a:gd name="connsiteX1531" fmla="*/ 1134070 w 1404720"/>
                  <a:gd name="connsiteY1531" fmla="*/ 1109357 h 2812935"/>
                  <a:gd name="connsiteX1532" fmla="*/ 1174438 w 1404720"/>
                  <a:gd name="connsiteY1532" fmla="*/ 1149725 h 2812935"/>
                  <a:gd name="connsiteX1533" fmla="*/ 1214806 w 1404720"/>
                  <a:gd name="connsiteY1533" fmla="*/ 1109357 h 2812935"/>
                  <a:gd name="connsiteX1534" fmla="*/ 1174438 w 1404720"/>
                  <a:gd name="connsiteY1534" fmla="*/ 1068989 h 2812935"/>
                  <a:gd name="connsiteX1535" fmla="*/ 1090002 w 1404720"/>
                  <a:gd name="connsiteY1535" fmla="*/ 1068989 h 2812935"/>
                  <a:gd name="connsiteX1536" fmla="*/ 1049634 w 1404720"/>
                  <a:gd name="connsiteY1536" fmla="*/ 1109357 h 2812935"/>
                  <a:gd name="connsiteX1537" fmla="*/ 1090002 w 1404720"/>
                  <a:gd name="connsiteY1537" fmla="*/ 1149725 h 2812935"/>
                  <a:gd name="connsiteX1538" fmla="*/ 1130370 w 1404720"/>
                  <a:gd name="connsiteY1538" fmla="*/ 1109357 h 2812935"/>
                  <a:gd name="connsiteX1539" fmla="*/ 1090002 w 1404720"/>
                  <a:gd name="connsiteY1539" fmla="*/ 1068989 h 2812935"/>
                  <a:gd name="connsiteX1540" fmla="*/ 1005565 w 1404720"/>
                  <a:gd name="connsiteY1540" fmla="*/ 1068989 h 2812935"/>
                  <a:gd name="connsiteX1541" fmla="*/ 965197 w 1404720"/>
                  <a:gd name="connsiteY1541" fmla="*/ 1109357 h 2812935"/>
                  <a:gd name="connsiteX1542" fmla="*/ 1005565 w 1404720"/>
                  <a:gd name="connsiteY1542" fmla="*/ 1149725 h 2812935"/>
                  <a:gd name="connsiteX1543" fmla="*/ 1045933 w 1404720"/>
                  <a:gd name="connsiteY1543" fmla="*/ 1109357 h 2812935"/>
                  <a:gd name="connsiteX1544" fmla="*/ 1005565 w 1404720"/>
                  <a:gd name="connsiteY1544" fmla="*/ 1068989 h 2812935"/>
                  <a:gd name="connsiteX1545" fmla="*/ 921129 w 1404720"/>
                  <a:gd name="connsiteY1545" fmla="*/ 1068989 h 2812935"/>
                  <a:gd name="connsiteX1546" fmla="*/ 880761 w 1404720"/>
                  <a:gd name="connsiteY1546" fmla="*/ 1109357 h 2812935"/>
                  <a:gd name="connsiteX1547" fmla="*/ 921129 w 1404720"/>
                  <a:gd name="connsiteY1547" fmla="*/ 1149725 h 2812935"/>
                  <a:gd name="connsiteX1548" fmla="*/ 961497 w 1404720"/>
                  <a:gd name="connsiteY1548" fmla="*/ 1109357 h 2812935"/>
                  <a:gd name="connsiteX1549" fmla="*/ 921129 w 1404720"/>
                  <a:gd name="connsiteY1549" fmla="*/ 1068989 h 2812935"/>
                  <a:gd name="connsiteX1550" fmla="*/ 836693 w 1404720"/>
                  <a:gd name="connsiteY1550" fmla="*/ 1068989 h 2812935"/>
                  <a:gd name="connsiteX1551" fmla="*/ 796325 w 1404720"/>
                  <a:gd name="connsiteY1551" fmla="*/ 1109357 h 2812935"/>
                  <a:gd name="connsiteX1552" fmla="*/ 836693 w 1404720"/>
                  <a:gd name="connsiteY1552" fmla="*/ 1149725 h 2812935"/>
                  <a:gd name="connsiteX1553" fmla="*/ 877061 w 1404720"/>
                  <a:gd name="connsiteY1553" fmla="*/ 1109357 h 2812935"/>
                  <a:gd name="connsiteX1554" fmla="*/ 836693 w 1404720"/>
                  <a:gd name="connsiteY1554" fmla="*/ 1068989 h 2812935"/>
                  <a:gd name="connsiteX1555" fmla="*/ 752256 w 1404720"/>
                  <a:gd name="connsiteY1555" fmla="*/ 1068989 h 2812935"/>
                  <a:gd name="connsiteX1556" fmla="*/ 711888 w 1404720"/>
                  <a:gd name="connsiteY1556" fmla="*/ 1109357 h 2812935"/>
                  <a:gd name="connsiteX1557" fmla="*/ 752256 w 1404720"/>
                  <a:gd name="connsiteY1557" fmla="*/ 1149725 h 2812935"/>
                  <a:gd name="connsiteX1558" fmla="*/ 792624 w 1404720"/>
                  <a:gd name="connsiteY1558" fmla="*/ 1109357 h 2812935"/>
                  <a:gd name="connsiteX1559" fmla="*/ 752256 w 1404720"/>
                  <a:gd name="connsiteY1559" fmla="*/ 1068989 h 2812935"/>
                  <a:gd name="connsiteX1560" fmla="*/ 667820 w 1404720"/>
                  <a:gd name="connsiteY1560" fmla="*/ 1068989 h 2812935"/>
                  <a:gd name="connsiteX1561" fmla="*/ 627452 w 1404720"/>
                  <a:gd name="connsiteY1561" fmla="*/ 1109357 h 2812935"/>
                  <a:gd name="connsiteX1562" fmla="*/ 667820 w 1404720"/>
                  <a:gd name="connsiteY1562" fmla="*/ 1149725 h 2812935"/>
                  <a:gd name="connsiteX1563" fmla="*/ 708188 w 1404720"/>
                  <a:gd name="connsiteY1563" fmla="*/ 1109357 h 2812935"/>
                  <a:gd name="connsiteX1564" fmla="*/ 667820 w 1404720"/>
                  <a:gd name="connsiteY1564" fmla="*/ 1068989 h 2812935"/>
                  <a:gd name="connsiteX1565" fmla="*/ 583384 w 1404720"/>
                  <a:gd name="connsiteY1565" fmla="*/ 1068989 h 2812935"/>
                  <a:gd name="connsiteX1566" fmla="*/ 543016 w 1404720"/>
                  <a:gd name="connsiteY1566" fmla="*/ 1109357 h 2812935"/>
                  <a:gd name="connsiteX1567" fmla="*/ 583384 w 1404720"/>
                  <a:gd name="connsiteY1567" fmla="*/ 1149725 h 2812935"/>
                  <a:gd name="connsiteX1568" fmla="*/ 623752 w 1404720"/>
                  <a:gd name="connsiteY1568" fmla="*/ 1109357 h 2812935"/>
                  <a:gd name="connsiteX1569" fmla="*/ 583384 w 1404720"/>
                  <a:gd name="connsiteY1569" fmla="*/ 1068989 h 2812935"/>
                  <a:gd name="connsiteX1570" fmla="*/ 498947 w 1404720"/>
                  <a:gd name="connsiteY1570" fmla="*/ 1068989 h 2812935"/>
                  <a:gd name="connsiteX1571" fmla="*/ 458579 w 1404720"/>
                  <a:gd name="connsiteY1571" fmla="*/ 1109357 h 2812935"/>
                  <a:gd name="connsiteX1572" fmla="*/ 498947 w 1404720"/>
                  <a:gd name="connsiteY1572" fmla="*/ 1149725 h 2812935"/>
                  <a:gd name="connsiteX1573" fmla="*/ 539315 w 1404720"/>
                  <a:gd name="connsiteY1573" fmla="*/ 1109357 h 2812935"/>
                  <a:gd name="connsiteX1574" fmla="*/ 498947 w 1404720"/>
                  <a:gd name="connsiteY1574" fmla="*/ 1068989 h 2812935"/>
                  <a:gd name="connsiteX1575" fmla="*/ 414511 w 1404720"/>
                  <a:gd name="connsiteY1575" fmla="*/ 1068989 h 2812935"/>
                  <a:gd name="connsiteX1576" fmla="*/ 374143 w 1404720"/>
                  <a:gd name="connsiteY1576" fmla="*/ 1109357 h 2812935"/>
                  <a:gd name="connsiteX1577" fmla="*/ 414511 w 1404720"/>
                  <a:gd name="connsiteY1577" fmla="*/ 1149725 h 2812935"/>
                  <a:gd name="connsiteX1578" fmla="*/ 454879 w 1404720"/>
                  <a:gd name="connsiteY1578" fmla="*/ 1109357 h 2812935"/>
                  <a:gd name="connsiteX1579" fmla="*/ 414511 w 1404720"/>
                  <a:gd name="connsiteY1579" fmla="*/ 1068989 h 2812935"/>
                  <a:gd name="connsiteX1580" fmla="*/ 330075 w 1404720"/>
                  <a:gd name="connsiteY1580" fmla="*/ 1068989 h 2812935"/>
                  <a:gd name="connsiteX1581" fmla="*/ 289707 w 1404720"/>
                  <a:gd name="connsiteY1581" fmla="*/ 1109357 h 2812935"/>
                  <a:gd name="connsiteX1582" fmla="*/ 330075 w 1404720"/>
                  <a:gd name="connsiteY1582" fmla="*/ 1149725 h 2812935"/>
                  <a:gd name="connsiteX1583" fmla="*/ 370443 w 1404720"/>
                  <a:gd name="connsiteY1583" fmla="*/ 1109357 h 2812935"/>
                  <a:gd name="connsiteX1584" fmla="*/ 330075 w 1404720"/>
                  <a:gd name="connsiteY1584" fmla="*/ 1068989 h 2812935"/>
                  <a:gd name="connsiteX1585" fmla="*/ 245639 w 1404720"/>
                  <a:gd name="connsiteY1585" fmla="*/ 1068989 h 2812935"/>
                  <a:gd name="connsiteX1586" fmla="*/ 205271 w 1404720"/>
                  <a:gd name="connsiteY1586" fmla="*/ 1109357 h 2812935"/>
                  <a:gd name="connsiteX1587" fmla="*/ 245639 w 1404720"/>
                  <a:gd name="connsiteY1587" fmla="*/ 1149725 h 2812935"/>
                  <a:gd name="connsiteX1588" fmla="*/ 286007 w 1404720"/>
                  <a:gd name="connsiteY1588" fmla="*/ 1109357 h 2812935"/>
                  <a:gd name="connsiteX1589" fmla="*/ 245639 w 1404720"/>
                  <a:gd name="connsiteY1589" fmla="*/ 1068989 h 2812935"/>
                  <a:gd name="connsiteX1590" fmla="*/ 161202 w 1404720"/>
                  <a:gd name="connsiteY1590" fmla="*/ 1068989 h 2812935"/>
                  <a:gd name="connsiteX1591" fmla="*/ 120834 w 1404720"/>
                  <a:gd name="connsiteY1591" fmla="*/ 1109357 h 2812935"/>
                  <a:gd name="connsiteX1592" fmla="*/ 161202 w 1404720"/>
                  <a:gd name="connsiteY1592" fmla="*/ 1149725 h 2812935"/>
                  <a:gd name="connsiteX1593" fmla="*/ 201570 w 1404720"/>
                  <a:gd name="connsiteY1593" fmla="*/ 1109357 h 2812935"/>
                  <a:gd name="connsiteX1594" fmla="*/ 161202 w 1404720"/>
                  <a:gd name="connsiteY1594" fmla="*/ 1068989 h 2812935"/>
                  <a:gd name="connsiteX1595" fmla="*/ 76766 w 1404720"/>
                  <a:gd name="connsiteY1595" fmla="*/ 1068989 h 2812935"/>
                  <a:gd name="connsiteX1596" fmla="*/ 36398 w 1404720"/>
                  <a:gd name="connsiteY1596" fmla="*/ 1109357 h 2812935"/>
                  <a:gd name="connsiteX1597" fmla="*/ 76766 w 1404720"/>
                  <a:gd name="connsiteY1597" fmla="*/ 1149725 h 2812935"/>
                  <a:gd name="connsiteX1598" fmla="*/ 117134 w 1404720"/>
                  <a:gd name="connsiteY1598" fmla="*/ 1109357 h 2812935"/>
                  <a:gd name="connsiteX1599" fmla="*/ 76766 w 1404720"/>
                  <a:gd name="connsiteY1599" fmla="*/ 1068989 h 2812935"/>
                  <a:gd name="connsiteX1600" fmla="*/ 1343312 w 1404720"/>
                  <a:gd name="connsiteY1600" fmla="*/ 982940 h 2812935"/>
                  <a:gd name="connsiteX1601" fmla="*/ 1302944 w 1404720"/>
                  <a:gd name="connsiteY1601" fmla="*/ 1023308 h 2812935"/>
                  <a:gd name="connsiteX1602" fmla="*/ 1343312 w 1404720"/>
                  <a:gd name="connsiteY1602" fmla="*/ 1063676 h 2812935"/>
                  <a:gd name="connsiteX1603" fmla="*/ 1383680 w 1404720"/>
                  <a:gd name="connsiteY1603" fmla="*/ 1023308 h 2812935"/>
                  <a:gd name="connsiteX1604" fmla="*/ 1343312 w 1404720"/>
                  <a:gd name="connsiteY1604" fmla="*/ 982940 h 2812935"/>
                  <a:gd name="connsiteX1605" fmla="*/ 1258874 w 1404720"/>
                  <a:gd name="connsiteY1605" fmla="*/ 982940 h 2812935"/>
                  <a:gd name="connsiteX1606" fmla="*/ 1218506 w 1404720"/>
                  <a:gd name="connsiteY1606" fmla="*/ 1023308 h 2812935"/>
                  <a:gd name="connsiteX1607" fmla="*/ 1258874 w 1404720"/>
                  <a:gd name="connsiteY1607" fmla="*/ 1063676 h 2812935"/>
                  <a:gd name="connsiteX1608" fmla="*/ 1299242 w 1404720"/>
                  <a:gd name="connsiteY1608" fmla="*/ 1023308 h 2812935"/>
                  <a:gd name="connsiteX1609" fmla="*/ 1258874 w 1404720"/>
                  <a:gd name="connsiteY1609" fmla="*/ 982940 h 2812935"/>
                  <a:gd name="connsiteX1610" fmla="*/ 1174438 w 1404720"/>
                  <a:gd name="connsiteY1610" fmla="*/ 982940 h 2812935"/>
                  <a:gd name="connsiteX1611" fmla="*/ 1134070 w 1404720"/>
                  <a:gd name="connsiteY1611" fmla="*/ 1023308 h 2812935"/>
                  <a:gd name="connsiteX1612" fmla="*/ 1174438 w 1404720"/>
                  <a:gd name="connsiteY1612" fmla="*/ 1063676 h 2812935"/>
                  <a:gd name="connsiteX1613" fmla="*/ 1214806 w 1404720"/>
                  <a:gd name="connsiteY1613" fmla="*/ 1023308 h 2812935"/>
                  <a:gd name="connsiteX1614" fmla="*/ 1174438 w 1404720"/>
                  <a:gd name="connsiteY1614" fmla="*/ 982940 h 2812935"/>
                  <a:gd name="connsiteX1615" fmla="*/ 1090002 w 1404720"/>
                  <a:gd name="connsiteY1615" fmla="*/ 982940 h 2812935"/>
                  <a:gd name="connsiteX1616" fmla="*/ 1049634 w 1404720"/>
                  <a:gd name="connsiteY1616" fmla="*/ 1023308 h 2812935"/>
                  <a:gd name="connsiteX1617" fmla="*/ 1090002 w 1404720"/>
                  <a:gd name="connsiteY1617" fmla="*/ 1063676 h 2812935"/>
                  <a:gd name="connsiteX1618" fmla="*/ 1130370 w 1404720"/>
                  <a:gd name="connsiteY1618" fmla="*/ 1023308 h 2812935"/>
                  <a:gd name="connsiteX1619" fmla="*/ 1090002 w 1404720"/>
                  <a:gd name="connsiteY1619" fmla="*/ 982940 h 2812935"/>
                  <a:gd name="connsiteX1620" fmla="*/ 1005565 w 1404720"/>
                  <a:gd name="connsiteY1620" fmla="*/ 982940 h 2812935"/>
                  <a:gd name="connsiteX1621" fmla="*/ 965197 w 1404720"/>
                  <a:gd name="connsiteY1621" fmla="*/ 1023308 h 2812935"/>
                  <a:gd name="connsiteX1622" fmla="*/ 1005565 w 1404720"/>
                  <a:gd name="connsiteY1622" fmla="*/ 1063676 h 2812935"/>
                  <a:gd name="connsiteX1623" fmla="*/ 1045933 w 1404720"/>
                  <a:gd name="connsiteY1623" fmla="*/ 1023308 h 2812935"/>
                  <a:gd name="connsiteX1624" fmla="*/ 1005565 w 1404720"/>
                  <a:gd name="connsiteY1624" fmla="*/ 982940 h 2812935"/>
                  <a:gd name="connsiteX1625" fmla="*/ 921129 w 1404720"/>
                  <a:gd name="connsiteY1625" fmla="*/ 982940 h 2812935"/>
                  <a:gd name="connsiteX1626" fmla="*/ 880761 w 1404720"/>
                  <a:gd name="connsiteY1626" fmla="*/ 1023308 h 2812935"/>
                  <a:gd name="connsiteX1627" fmla="*/ 921129 w 1404720"/>
                  <a:gd name="connsiteY1627" fmla="*/ 1063676 h 2812935"/>
                  <a:gd name="connsiteX1628" fmla="*/ 961497 w 1404720"/>
                  <a:gd name="connsiteY1628" fmla="*/ 1023308 h 2812935"/>
                  <a:gd name="connsiteX1629" fmla="*/ 921129 w 1404720"/>
                  <a:gd name="connsiteY1629" fmla="*/ 982940 h 2812935"/>
                  <a:gd name="connsiteX1630" fmla="*/ 836693 w 1404720"/>
                  <a:gd name="connsiteY1630" fmla="*/ 982940 h 2812935"/>
                  <a:gd name="connsiteX1631" fmla="*/ 796325 w 1404720"/>
                  <a:gd name="connsiteY1631" fmla="*/ 1023308 h 2812935"/>
                  <a:gd name="connsiteX1632" fmla="*/ 836693 w 1404720"/>
                  <a:gd name="connsiteY1632" fmla="*/ 1063676 h 2812935"/>
                  <a:gd name="connsiteX1633" fmla="*/ 877061 w 1404720"/>
                  <a:gd name="connsiteY1633" fmla="*/ 1023308 h 2812935"/>
                  <a:gd name="connsiteX1634" fmla="*/ 836693 w 1404720"/>
                  <a:gd name="connsiteY1634" fmla="*/ 982940 h 2812935"/>
                  <a:gd name="connsiteX1635" fmla="*/ 752256 w 1404720"/>
                  <a:gd name="connsiteY1635" fmla="*/ 982940 h 2812935"/>
                  <a:gd name="connsiteX1636" fmla="*/ 711888 w 1404720"/>
                  <a:gd name="connsiteY1636" fmla="*/ 1023308 h 2812935"/>
                  <a:gd name="connsiteX1637" fmla="*/ 752256 w 1404720"/>
                  <a:gd name="connsiteY1637" fmla="*/ 1063676 h 2812935"/>
                  <a:gd name="connsiteX1638" fmla="*/ 792624 w 1404720"/>
                  <a:gd name="connsiteY1638" fmla="*/ 1023308 h 2812935"/>
                  <a:gd name="connsiteX1639" fmla="*/ 752256 w 1404720"/>
                  <a:gd name="connsiteY1639" fmla="*/ 982940 h 2812935"/>
                  <a:gd name="connsiteX1640" fmla="*/ 667820 w 1404720"/>
                  <a:gd name="connsiteY1640" fmla="*/ 982940 h 2812935"/>
                  <a:gd name="connsiteX1641" fmla="*/ 627452 w 1404720"/>
                  <a:gd name="connsiteY1641" fmla="*/ 1023308 h 2812935"/>
                  <a:gd name="connsiteX1642" fmla="*/ 667820 w 1404720"/>
                  <a:gd name="connsiteY1642" fmla="*/ 1063676 h 2812935"/>
                  <a:gd name="connsiteX1643" fmla="*/ 708188 w 1404720"/>
                  <a:gd name="connsiteY1643" fmla="*/ 1023308 h 2812935"/>
                  <a:gd name="connsiteX1644" fmla="*/ 667820 w 1404720"/>
                  <a:gd name="connsiteY1644" fmla="*/ 982940 h 2812935"/>
                  <a:gd name="connsiteX1645" fmla="*/ 583384 w 1404720"/>
                  <a:gd name="connsiteY1645" fmla="*/ 982940 h 2812935"/>
                  <a:gd name="connsiteX1646" fmla="*/ 543016 w 1404720"/>
                  <a:gd name="connsiteY1646" fmla="*/ 1023308 h 2812935"/>
                  <a:gd name="connsiteX1647" fmla="*/ 583384 w 1404720"/>
                  <a:gd name="connsiteY1647" fmla="*/ 1063676 h 2812935"/>
                  <a:gd name="connsiteX1648" fmla="*/ 623752 w 1404720"/>
                  <a:gd name="connsiteY1648" fmla="*/ 1023308 h 2812935"/>
                  <a:gd name="connsiteX1649" fmla="*/ 583384 w 1404720"/>
                  <a:gd name="connsiteY1649" fmla="*/ 982940 h 2812935"/>
                  <a:gd name="connsiteX1650" fmla="*/ 498947 w 1404720"/>
                  <a:gd name="connsiteY1650" fmla="*/ 982940 h 2812935"/>
                  <a:gd name="connsiteX1651" fmla="*/ 458579 w 1404720"/>
                  <a:gd name="connsiteY1651" fmla="*/ 1023308 h 2812935"/>
                  <a:gd name="connsiteX1652" fmla="*/ 498947 w 1404720"/>
                  <a:gd name="connsiteY1652" fmla="*/ 1063676 h 2812935"/>
                  <a:gd name="connsiteX1653" fmla="*/ 539315 w 1404720"/>
                  <a:gd name="connsiteY1653" fmla="*/ 1023308 h 2812935"/>
                  <a:gd name="connsiteX1654" fmla="*/ 498947 w 1404720"/>
                  <a:gd name="connsiteY1654" fmla="*/ 982940 h 2812935"/>
                  <a:gd name="connsiteX1655" fmla="*/ 414511 w 1404720"/>
                  <a:gd name="connsiteY1655" fmla="*/ 982940 h 2812935"/>
                  <a:gd name="connsiteX1656" fmla="*/ 374143 w 1404720"/>
                  <a:gd name="connsiteY1656" fmla="*/ 1023308 h 2812935"/>
                  <a:gd name="connsiteX1657" fmla="*/ 414511 w 1404720"/>
                  <a:gd name="connsiteY1657" fmla="*/ 1063676 h 2812935"/>
                  <a:gd name="connsiteX1658" fmla="*/ 454879 w 1404720"/>
                  <a:gd name="connsiteY1658" fmla="*/ 1023308 h 2812935"/>
                  <a:gd name="connsiteX1659" fmla="*/ 414511 w 1404720"/>
                  <a:gd name="connsiteY1659" fmla="*/ 982940 h 2812935"/>
                  <a:gd name="connsiteX1660" fmla="*/ 330075 w 1404720"/>
                  <a:gd name="connsiteY1660" fmla="*/ 982940 h 2812935"/>
                  <a:gd name="connsiteX1661" fmla="*/ 289707 w 1404720"/>
                  <a:gd name="connsiteY1661" fmla="*/ 1023308 h 2812935"/>
                  <a:gd name="connsiteX1662" fmla="*/ 330075 w 1404720"/>
                  <a:gd name="connsiteY1662" fmla="*/ 1063676 h 2812935"/>
                  <a:gd name="connsiteX1663" fmla="*/ 370443 w 1404720"/>
                  <a:gd name="connsiteY1663" fmla="*/ 1023308 h 2812935"/>
                  <a:gd name="connsiteX1664" fmla="*/ 330075 w 1404720"/>
                  <a:gd name="connsiteY1664" fmla="*/ 982940 h 2812935"/>
                  <a:gd name="connsiteX1665" fmla="*/ 245639 w 1404720"/>
                  <a:gd name="connsiteY1665" fmla="*/ 982940 h 2812935"/>
                  <a:gd name="connsiteX1666" fmla="*/ 205271 w 1404720"/>
                  <a:gd name="connsiteY1666" fmla="*/ 1023308 h 2812935"/>
                  <a:gd name="connsiteX1667" fmla="*/ 245639 w 1404720"/>
                  <a:gd name="connsiteY1667" fmla="*/ 1063676 h 2812935"/>
                  <a:gd name="connsiteX1668" fmla="*/ 286007 w 1404720"/>
                  <a:gd name="connsiteY1668" fmla="*/ 1023308 h 2812935"/>
                  <a:gd name="connsiteX1669" fmla="*/ 245639 w 1404720"/>
                  <a:gd name="connsiteY1669" fmla="*/ 982940 h 2812935"/>
                  <a:gd name="connsiteX1670" fmla="*/ 161202 w 1404720"/>
                  <a:gd name="connsiteY1670" fmla="*/ 982940 h 2812935"/>
                  <a:gd name="connsiteX1671" fmla="*/ 120834 w 1404720"/>
                  <a:gd name="connsiteY1671" fmla="*/ 1023308 h 2812935"/>
                  <a:gd name="connsiteX1672" fmla="*/ 161202 w 1404720"/>
                  <a:gd name="connsiteY1672" fmla="*/ 1063676 h 2812935"/>
                  <a:gd name="connsiteX1673" fmla="*/ 201570 w 1404720"/>
                  <a:gd name="connsiteY1673" fmla="*/ 1023308 h 2812935"/>
                  <a:gd name="connsiteX1674" fmla="*/ 161202 w 1404720"/>
                  <a:gd name="connsiteY1674" fmla="*/ 982940 h 2812935"/>
                  <a:gd name="connsiteX1675" fmla="*/ 76766 w 1404720"/>
                  <a:gd name="connsiteY1675" fmla="*/ 982940 h 2812935"/>
                  <a:gd name="connsiteX1676" fmla="*/ 36398 w 1404720"/>
                  <a:gd name="connsiteY1676" fmla="*/ 1023308 h 2812935"/>
                  <a:gd name="connsiteX1677" fmla="*/ 76766 w 1404720"/>
                  <a:gd name="connsiteY1677" fmla="*/ 1063676 h 2812935"/>
                  <a:gd name="connsiteX1678" fmla="*/ 117134 w 1404720"/>
                  <a:gd name="connsiteY1678" fmla="*/ 1023308 h 2812935"/>
                  <a:gd name="connsiteX1679" fmla="*/ 76766 w 1404720"/>
                  <a:gd name="connsiteY1679" fmla="*/ 982940 h 2812935"/>
                  <a:gd name="connsiteX1680" fmla="*/ 1343312 w 1404720"/>
                  <a:gd name="connsiteY1680" fmla="*/ 896891 h 2812935"/>
                  <a:gd name="connsiteX1681" fmla="*/ 1302944 w 1404720"/>
                  <a:gd name="connsiteY1681" fmla="*/ 937259 h 2812935"/>
                  <a:gd name="connsiteX1682" fmla="*/ 1343312 w 1404720"/>
                  <a:gd name="connsiteY1682" fmla="*/ 977627 h 2812935"/>
                  <a:gd name="connsiteX1683" fmla="*/ 1383680 w 1404720"/>
                  <a:gd name="connsiteY1683" fmla="*/ 937259 h 2812935"/>
                  <a:gd name="connsiteX1684" fmla="*/ 1343312 w 1404720"/>
                  <a:gd name="connsiteY1684" fmla="*/ 896891 h 2812935"/>
                  <a:gd name="connsiteX1685" fmla="*/ 1258874 w 1404720"/>
                  <a:gd name="connsiteY1685" fmla="*/ 896891 h 2812935"/>
                  <a:gd name="connsiteX1686" fmla="*/ 1218506 w 1404720"/>
                  <a:gd name="connsiteY1686" fmla="*/ 937259 h 2812935"/>
                  <a:gd name="connsiteX1687" fmla="*/ 1258874 w 1404720"/>
                  <a:gd name="connsiteY1687" fmla="*/ 977627 h 2812935"/>
                  <a:gd name="connsiteX1688" fmla="*/ 1299242 w 1404720"/>
                  <a:gd name="connsiteY1688" fmla="*/ 937259 h 2812935"/>
                  <a:gd name="connsiteX1689" fmla="*/ 1258874 w 1404720"/>
                  <a:gd name="connsiteY1689" fmla="*/ 896891 h 2812935"/>
                  <a:gd name="connsiteX1690" fmla="*/ 1174438 w 1404720"/>
                  <a:gd name="connsiteY1690" fmla="*/ 896891 h 2812935"/>
                  <a:gd name="connsiteX1691" fmla="*/ 1134070 w 1404720"/>
                  <a:gd name="connsiteY1691" fmla="*/ 937259 h 2812935"/>
                  <a:gd name="connsiteX1692" fmla="*/ 1174438 w 1404720"/>
                  <a:gd name="connsiteY1692" fmla="*/ 977627 h 2812935"/>
                  <a:gd name="connsiteX1693" fmla="*/ 1214806 w 1404720"/>
                  <a:gd name="connsiteY1693" fmla="*/ 937259 h 2812935"/>
                  <a:gd name="connsiteX1694" fmla="*/ 1174438 w 1404720"/>
                  <a:gd name="connsiteY1694" fmla="*/ 896891 h 2812935"/>
                  <a:gd name="connsiteX1695" fmla="*/ 1090002 w 1404720"/>
                  <a:gd name="connsiteY1695" fmla="*/ 896891 h 2812935"/>
                  <a:gd name="connsiteX1696" fmla="*/ 1049634 w 1404720"/>
                  <a:gd name="connsiteY1696" fmla="*/ 937259 h 2812935"/>
                  <a:gd name="connsiteX1697" fmla="*/ 1090002 w 1404720"/>
                  <a:gd name="connsiteY1697" fmla="*/ 977627 h 2812935"/>
                  <a:gd name="connsiteX1698" fmla="*/ 1130370 w 1404720"/>
                  <a:gd name="connsiteY1698" fmla="*/ 937259 h 2812935"/>
                  <a:gd name="connsiteX1699" fmla="*/ 1090002 w 1404720"/>
                  <a:gd name="connsiteY1699" fmla="*/ 896891 h 2812935"/>
                  <a:gd name="connsiteX1700" fmla="*/ 1005565 w 1404720"/>
                  <a:gd name="connsiteY1700" fmla="*/ 896891 h 2812935"/>
                  <a:gd name="connsiteX1701" fmla="*/ 965197 w 1404720"/>
                  <a:gd name="connsiteY1701" fmla="*/ 937259 h 2812935"/>
                  <a:gd name="connsiteX1702" fmla="*/ 1005565 w 1404720"/>
                  <a:gd name="connsiteY1702" fmla="*/ 977627 h 2812935"/>
                  <a:gd name="connsiteX1703" fmla="*/ 1045933 w 1404720"/>
                  <a:gd name="connsiteY1703" fmla="*/ 937259 h 2812935"/>
                  <a:gd name="connsiteX1704" fmla="*/ 1005565 w 1404720"/>
                  <a:gd name="connsiteY1704" fmla="*/ 896891 h 2812935"/>
                  <a:gd name="connsiteX1705" fmla="*/ 921129 w 1404720"/>
                  <a:gd name="connsiteY1705" fmla="*/ 896891 h 2812935"/>
                  <a:gd name="connsiteX1706" fmla="*/ 880761 w 1404720"/>
                  <a:gd name="connsiteY1706" fmla="*/ 937259 h 2812935"/>
                  <a:gd name="connsiteX1707" fmla="*/ 921129 w 1404720"/>
                  <a:gd name="connsiteY1707" fmla="*/ 977627 h 2812935"/>
                  <a:gd name="connsiteX1708" fmla="*/ 961497 w 1404720"/>
                  <a:gd name="connsiteY1708" fmla="*/ 937259 h 2812935"/>
                  <a:gd name="connsiteX1709" fmla="*/ 921129 w 1404720"/>
                  <a:gd name="connsiteY1709" fmla="*/ 896891 h 2812935"/>
                  <a:gd name="connsiteX1710" fmla="*/ 836693 w 1404720"/>
                  <a:gd name="connsiteY1710" fmla="*/ 896891 h 2812935"/>
                  <a:gd name="connsiteX1711" fmla="*/ 796325 w 1404720"/>
                  <a:gd name="connsiteY1711" fmla="*/ 937259 h 2812935"/>
                  <a:gd name="connsiteX1712" fmla="*/ 836693 w 1404720"/>
                  <a:gd name="connsiteY1712" fmla="*/ 977627 h 2812935"/>
                  <a:gd name="connsiteX1713" fmla="*/ 877061 w 1404720"/>
                  <a:gd name="connsiteY1713" fmla="*/ 937259 h 2812935"/>
                  <a:gd name="connsiteX1714" fmla="*/ 836693 w 1404720"/>
                  <a:gd name="connsiteY1714" fmla="*/ 896891 h 2812935"/>
                  <a:gd name="connsiteX1715" fmla="*/ 752256 w 1404720"/>
                  <a:gd name="connsiteY1715" fmla="*/ 896891 h 2812935"/>
                  <a:gd name="connsiteX1716" fmla="*/ 711888 w 1404720"/>
                  <a:gd name="connsiteY1716" fmla="*/ 937259 h 2812935"/>
                  <a:gd name="connsiteX1717" fmla="*/ 752256 w 1404720"/>
                  <a:gd name="connsiteY1717" fmla="*/ 977627 h 2812935"/>
                  <a:gd name="connsiteX1718" fmla="*/ 792624 w 1404720"/>
                  <a:gd name="connsiteY1718" fmla="*/ 937259 h 2812935"/>
                  <a:gd name="connsiteX1719" fmla="*/ 752256 w 1404720"/>
                  <a:gd name="connsiteY1719" fmla="*/ 896891 h 2812935"/>
                  <a:gd name="connsiteX1720" fmla="*/ 667820 w 1404720"/>
                  <a:gd name="connsiteY1720" fmla="*/ 896891 h 2812935"/>
                  <a:gd name="connsiteX1721" fmla="*/ 627452 w 1404720"/>
                  <a:gd name="connsiteY1721" fmla="*/ 937259 h 2812935"/>
                  <a:gd name="connsiteX1722" fmla="*/ 667820 w 1404720"/>
                  <a:gd name="connsiteY1722" fmla="*/ 977627 h 2812935"/>
                  <a:gd name="connsiteX1723" fmla="*/ 708188 w 1404720"/>
                  <a:gd name="connsiteY1723" fmla="*/ 937259 h 2812935"/>
                  <a:gd name="connsiteX1724" fmla="*/ 667820 w 1404720"/>
                  <a:gd name="connsiteY1724" fmla="*/ 896891 h 2812935"/>
                  <a:gd name="connsiteX1725" fmla="*/ 583384 w 1404720"/>
                  <a:gd name="connsiteY1725" fmla="*/ 896891 h 2812935"/>
                  <a:gd name="connsiteX1726" fmla="*/ 543016 w 1404720"/>
                  <a:gd name="connsiteY1726" fmla="*/ 937259 h 2812935"/>
                  <a:gd name="connsiteX1727" fmla="*/ 583384 w 1404720"/>
                  <a:gd name="connsiteY1727" fmla="*/ 977627 h 2812935"/>
                  <a:gd name="connsiteX1728" fmla="*/ 623752 w 1404720"/>
                  <a:gd name="connsiteY1728" fmla="*/ 937259 h 2812935"/>
                  <a:gd name="connsiteX1729" fmla="*/ 583384 w 1404720"/>
                  <a:gd name="connsiteY1729" fmla="*/ 896891 h 2812935"/>
                  <a:gd name="connsiteX1730" fmla="*/ 498947 w 1404720"/>
                  <a:gd name="connsiteY1730" fmla="*/ 896891 h 2812935"/>
                  <a:gd name="connsiteX1731" fmla="*/ 458579 w 1404720"/>
                  <a:gd name="connsiteY1731" fmla="*/ 937259 h 2812935"/>
                  <a:gd name="connsiteX1732" fmla="*/ 498947 w 1404720"/>
                  <a:gd name="connsiteY1732" fmla="*/ 977627 h 2812935"/>
                  <a:gd name="connsiteX1733" fmla="*/ 539315 w 1404720"/>
                  <a:gd name="connsiteY1733" fmla="*/ 937259 h 2812935"/>
                  <a:gd name="connsiteX1734" fmla="*/ 498947 w 1404720"/>
                  <a:gd name="connsiteY1734" fmla="*/ 896891 h 2812935"/>
                  <a:gd name="connsiteX1735" fmla="*/ 414511 w 1404720"/>
                  <a:gd name="connsiteY1735" fmla="*/ 896891 h 2812935"/>
                  <a:gd name="connsiteX1736" fmla="*/ 374143 w 1404720"/>
                  <a:gd name="connsiteY1736" fmla="*/ 937259 h 2812935"/>
                  <a:gd name="connsiteX1737" fmla="*/ 414511 w 1404720"/>
                  <a:gd name="connsiteY1737" fmla="*/ 977627 h 2812935"/>
                  <a:gd name="connsiteX1738" fmla="*/ 454879 w 1404720"/>
                  <a:gd name="connsiteY1738" fmla="*/ 937259 h 2812935"/>
                  <a:gd name="connsiteX1739" fmla="*/ 414511 w 1404720"/>
                  <a:gd name="connsiteY1739" fmla="*/ 896891 h 2812935"/>
                  <a:gd name="connsiteX1740" fmla="*/ 330075 w 1404720"/>
                  <a:gd name="connsiteY1740" fmla="*/ 896891 h 2812935"/>
                  <a:gd name="connsiteX1741" fmla="*/ 289707 w 1404720"/>
                  <a:gd name="connsiteY1741" fmla="*/ 937259 h 2812935"/>
                  <a:gd name="connsiteX1742" fmla="*/ 330075 w 1404720"/>
                  <a:gd name="connsiteY1742" fmla="*/ 977627 h 2812935"/>
                  <a:gd name="connsiteX1743" fmla="*/ 370443 w 1404720"/>
                  <a:gd name="connsiteY1743" fmla="*/ 937259 h 2812935"/>
                  <a:gd name="connsiteX1744" fmla="*/ 330075 w 1404720"/>
                  <a:gd name="connsiteY1744" fmla="*/ 896891 h 2812935"/>
                  <a:gd name="connsiteX1745" fmla="*/ 245639 w 1404720"/>
                  <a:gd name="connsiteY1745" fmla="*/ 896891 h 2812935"/>
                  <a:gd name="connsiteX1746" fmla="*/ 205271 w 1404720"/>
                  <a:gd name="connsiteY1746" fmla="*/ 937259 h 2812935"/>
                  <a:gd name="connsiteX1747" fmla="*/ 245639 w 1404720"/>
                  <a:gd name="connsiteY1747" fmla="*/ 977627 h 2812935"/>
                  <a:gd name="connsiteX1748" fmla="*/ 286007 w 1404720"/>
                  <a:gd name="connsiteY1748" fmla="*/ 937259 h 2812935"/>
                  <a:gd name="connsiteX1749" fmla="*/ 245639 w 1404720"/>
                  <a:gd name="connsiteY1749" fmla="*/ 896891 h 2812935"/>
                  <a:gd name="connsiteX1750" fmla="*/ 161202 w 1404720"/>
                  <a:gd name="connsiteY1750" fmla="*/ 896891 h 2812935"/>
                  <a:gd name="connsiteX1751" fmla="*/ 120834 w 1404720"/>
                  <a:gd name="connsiteY1751" fmla="*/ 937259 h 2812935"/>
                  <a:gd name="connsiteX1752" fmla="*/ 161202 w 1404720"/>
                  <a:gd name="connsiteY1752" fmla="*/ 977627 h 2812935"/>
                  <a:gd name="connsiteX1753" fmla="*/ 201570 w 1404720"/>
                  <a:gd name="connsiteY1753" fmla="*/ 937259 h 2812935"/>
                  <a:gd name="connsiteX1754" fmla="*/ 161202 w 1404720"/>
                  <a:gd name="connsiteY1754" fmla="*/ 896891 h 2812935"/>
                  <a:gd name="connsiteX1755" fmla="*/ 76766 w 1404720"/>
                  <a:gd name="connsiteY1755" fmla="*/ 896891 h 2812935"/>
                  <a:gd name="connsiteX1756" fmla="*/ 36398 w 1404720"/>
                  <a:gd name="connsiteY1756" fmla="*/ 937259 h 2812935"/>
                  <a:gd name="connsiteX1757" fmla="*/ 76766 w 1404720"/>
                  <a:gd name="connsiteY1757" fmla="*/ 977627 h 2812935"/>
                  <a:gd name="connsiteX1758" fmla="*/ 117134 w 1404720"/>
                  <a:gd name="connsiteY1758" fmla="*/ 937259 h 2812935"/>
                  <a:gd name="connsiteX1759" fmla="*/ 76766 w 1404720"/>
                  <a:gd name="connsiteY1759" fmla="*/ 896891 h 2812935"/>
                  <a:gd name="connsiteX1760" fmla="*/ 1343312 w 1404720"/>
                  <a:gd name="connsiteY1760" fmla="*/ 810841 h 2812935"/>
                  <a:gd name="connsiteX1761" fmla="*/ 1302944 w 1404720"/>
                  <a:gd name="connsiteY1761" fmla="*/ 851209 h 2812935"/>
                  <a:gd name="connsiteX1762" fmla="*/ 1343312 w 1404720"/>
                  <a:gd name="connsiteY1762" fmla="*/ 891577 h 2812935"/>
                  <a:gd name="connsiteX1763" fmla="*/ 1383680 w 1404720"/>
                  <a:gd name="connsiteY1763" fmla="*/ 851209 h 2812935"/>
                  <a:gd name="connsiteX1764" fmla="*/ 1343312 w 1404720"/>
                  <a:gd name="connsiteY1764" fmla="*/ 810841 h 2812935"/>
                  <a:gd name="connsiteX1765" fmla="*/ 1258874 w 1404720"/>
                  <a:gd name="connsiteY1765" fmla="*/ 810841 h 2812935"/>
                  <a:gd name="connsiteX1766" fmla="*/ 1218506 w 1404720"/>
                  <a:gd name="connsiteY1766" fmla="*/ 851209 h 2812935"/>
                  <a:gd name="connsiteX1767" fmla="*/ 1258874 w 1404720"/>
                  <a:gd name="connsiteY1767" fmla="*/ 891577 h 2812935"/>
                  <a:gd name="connsiteX1768" fmla="*/ 1299242 w 1404720"/>
                  <a:gd name="connsiteY1768" fmla="*/ 851209 h 2812935"/>
                  <a:gd name="connsiteX1769" fmla="*/ 1258874 w 1404720"/>
                  <a:gd name="connsiteY1769" fmla="*/ 810841 h 2812935"/>
                  <a:gd name="connsiteX1770" fmla="*/ 1174438 w 1404720"/>
                  <a:gd name="connsiteY1770" fmla="*/ 810841 h 2812935"/>
                  <a:gd name="connsiteX1771" fmla="*/ 1134070 w 1404720"/>
                  <a:gd name="connsiteY1771" fmla="*/ 851209 h 2812935"/>
                  <a:gd name="connsiteX1772" fmla="*/ 1174438 w 1404720"/>
                  <a:gd name="connsiteY1772" fmla="*/ 891577 h 2812935"/>
                  <a:gd name="connsiteX1773" fmla="*/ 1214806 w 1404720"/>
                  <a:gd name="connsiteY1773" fmla="*/ 851209 h 2812935"/>
                  <a:gd name="connsiteX1774" fmla="*/ 1174438 w 1404720"/>
                  <a:gd name="connsiteY1774" fmla="*/ 810841 h 2812935"/>
                  <a:gd name="connsiteX1775" fmla="*/ 1090002 w 1404720"/>
                  <a:gd name="connsiteY1775" fmla="*/ 810841 h 2812935"/>
                  <a:gd name="connsiteX1776" fmla="*/ 1049634 w 1404720"/>
                  <a:gd name="connsiteY1776" fmla="*/ 851209 h 2812935"/>
                  <a:gd name="connsiteX1777" fmla="*/ 1090002 w 1404720"/>
                  <a:gd name="connsiteY1777" fmla="*/ 891577 h 2812935"/>
                  <a:gd name="connsiteX1778" fmla="*/ 1130370 w 1404720"/>
                  <a:gd name="connsiteY1778" fmla="*/ 851209 h 2812935"/>
                  <a:gd name="connsiteX1779" fmla="*/ 1090002 w 1404720"/>
                  <a:gd name="connsiteY1779" fmla="*/ 810841 h 2812935"/>
                  <a:gd name="connsiteX1780" fmla="*/ 1005565 w 1404720"/>
                  <a:gd name="connsiteY1780" fmla="*/ 810841 h 2812935"/>
                  <a:gd name="connsiteX1781" fmla="*/ 965197 w 1404720"/>
                  <a:gd name="connsiteY1781" fmla="*/ 851209 h 2812935"/>
                  <a:gd name="connsiteX1782" fmla="*/ 1005565 w 1404720"/>
                  <a:gd name="connsiteY1782" fmla="*/ 891577 h 2812935"/>
                  <a:gd name="connsiteX1783" fmla="*/ 1045933 w 1404720"/>
                  <a:gd name="connsiteY1783" fmla="*/ 851209 h 2812935"/>
                  <a:gd name="connsiteX1784" fmla="*/ 1005565 w 1404720"/>
                  <a:gd name="connsiteY1784" fmla="*/ 810841 h 2812935"/>
                  <a:gd name="connsiteX1785" fmla="*/ 921129 w 1404720"/>
                  <a:gd name="connsiteY1785" fmla="*/ 810841 h 2812935"/>
                  <a:gd name="connsiteX1786" fmla="*/ 880761 w 1404720"/>
                  <a:gd name="connsiteY1786" fmla="*/ 851209 h 2812935"/>
                  <a:gd name="connsiteX1787" fmla="*/ 921129 w 1404720"/>
                  <a:gd name="connsiteY1787" fmla="*/ 891577 h 2812935"/>
                  <a:gd name="connsiteX1788" fmla="*/ 961497 w 1404720"/>
                  <a:gd name="connsiteY1788" fmla="*/ 851209 h 2812935"/>
                  <a:gd name="connsiteX1789" fmla="*/ 921129 w 1404720"/>
                  <a:gd name="connsiteY1789" fmla="*/ 810841 h 2812935"/>
                  <a:gd name="connsiteX1790" fmla="*/ 836693 w 1404720"/>
                  <a:gd name="connsiteY1790" fmla="*/ 810841 h 2812935"/>
                  <a:gd name="connsiteX1791" fmla="*/ 796325 w 1404720"/>
                  <a:gd name="connsiteY1791" fmla="*/ 851209 h 2812935"/>
                  <a:gd name="connsiteX1792" fmla="*/ 836693 w 1404720"/>
                  <a:gd name="connsiteY1792" fmla="*/ 891577 h 2812935"/>
                  <a:gd name="connsiteX1793" fmla="*/ 877061 w 1404720"/>
                  <a:gd name="connsiteY1793" fmla="*/ 851209 h 2812935"/>
                  <a:gd name="connsiteX1794" fmla="*/ 836693 w 1404720"/>
                  <a:gd name="connsiteY1794" fmla="*/ 810841 h 2812935"/>
                  <a:gd name="connsiteX1795" fmla="*/ 752256 w 1404720"/>
                  <a:gd name="connsiteY1795" fmla="*/ 810841 h 2812935"/>
                  <a:gd name="connsiteX1796" fmla="*/ 711888 w 1404720"/>
                  <a:gd name="connsiteY1796" fmla="*/ 851209 h 2812935"/>
                  <a:gd name="connsiteX1797" fmla="*/ 752256 w 1404720"/>
                  <a:gd name="connsiteY1797" fmla="*/ 891577 h 2812935"/>
                  <a:gd name="connsiteX1798" fmla="*/ 792624 w 1404720"/>
                  <a:gd name="connsiteY1798" fmla="*/ 851209 h 2812935"/>
                  <a:gd name="connsiteX1799" fmla="*/ 752256 w 1404720"/>
                  <a:gd name="connsiteY1799" fmla="*/ 810841 h 2812935"/>
                  <a:gd name="connsiteX1800" fmla="*/ 667820 w 1404720"/>
                  <a:gd name="connsiteY1800" fmla="*/ 810841 h 2812935"/>
                  <a:gd name="connsiteX1801" fmla="*/ 627452 w 1404720"/>
                  <a:gd name="connsiteY1801" fmla="*/ 851209 h 2812935"/>
                  <a:gd name="connsiteX1802" fmla="*/ 667820 w 1404720"/>
                  <a:gd name="connsiteY1802" fmla="*/ 891577 h 2812935"/>
                  <a:gd name="connsiteX1803" fmla="*/ 708188 w 1404720"/>
                  <a:gd name="connsiteY1803" fmla="*/ 851209 h 2812935"/>
                  <a:gd name="connsiteX1804" fmla="*/ 667820 w 1404720"/>
                  <a:gd name="connsiteY1804" fmla="*/ 810841 h 2812935"/>
                  <a:gd name="connsiteX1805" fmla="*/ 583384 w 1404720"/>
                  <a:gd name="connsiteY1805" fmla="*/ 810841 h 2812935"/>
                  <a:gd name="connsiteX1806" fmla="*/ 543016 w 1404720"/>
                  <a:gd name="connsiteY1806" fmla="*/ 851209 h 2812935"/>
                  <a:gd name="connsiteX1807" fmla="*/ 583384 w 1404720"/>
                  <a:gd name="connsiteY1807" fmla="*/ 891577 h 2812935"/>
                  <a:gd name="connsiteX1808" fmla="*/ 623752 w 1404720"/>
                  <a:gd name="connsiteY1808" fmla="*/ 851209 h 2812935"/>
                  <a:gd name="connsiteX1809" fmla="*/ 583384 w 1404720"/>
                  <a:gd name="connsiteY1809" fmla="*/ 810841 h 2812935"/>
                  <a:gd name="connsiteX1810" fmla="*/ 498947 w 1404720"/>
                  <a:gd name="connsiteY1810" fmla="*/ 810841 h 2812935"/>
                  <a:gd name="connsiteX1811" fmla="*/ 458579 w 1404720"/>
                  <a:gd name="connsiteY1811" fmla="*/ 851209 h 2812935"/>
                  <a:gd name="connsiteX1812" fmla="*/ 498947 w 1404720"/>
                  <a:gd name="connsiteY1812" fmla="*/ 891577 h 2812935"/>
                  <a:gd name="connsiteX1813" fmla="*/ 539315 w 1404720"/>
                  <a:gd name="connsiteY1813" fmla="*/ 851209 h 2812935"/>
                  <a:gd name="connsiteX1814" fmla="*/ 498947 w 1404720"/>
                  <a:gd name="connsiteY1814" fmla="*/ 810841 h 2812935"/>
                  <a:gd name="connsiteX1815" fmla="*/ 414511 w 1404720"/>
                  <a:gd name="connsiteY1815" fmla="*/ 810841 h 2812935"/>
                  <a:gd name="connsiteX1816" fmla="*/ 374143 w 1404720"/>
                  <a:gd name="connsiteY1816" fmla="*/ 851209 h 2812935"/>
                  <a:gd name="connsiteX1817" fmla="*/ 414511 w 1404720"/>
                  <a:gd name="connsiteY1817" fmla="*/ 891577 h 2812935"/>
                  <a:gd name="connsiteX1818" fmla="*/ 454879 w 1404720"/>
                  <a:gd name="connsiteY1818" fmla="*/ 851209 h 2812935"/>
                  <a:gd name="connsiteX1819" fmla="*/ 414511 w 1404720"/>
                  <a:gd name="connsiteY1819" fmla="*/ 810841 h 2812935"/>
                  <a:gd name="connsiteX1820" fmla="*/ 330075 w 1404720"/>
                  <a:gd name="connsiteY1820" fmla="*/ 810841 h 2812935"/>
                  <a:gd name="connsiteX1821" fmla="*/ 289707 w 1404720"/>
                  <a:gd name="connsiteY1821" fmla="*/ 851209 h 2812935"/>
                  <a:gd name="connsiteX1822" fmla="*/ 330075 w 1404720"/>
                  <a:gd name="connsiteY1822" fmla="*/ 891577 h 2812935"/>
                  <a:gd name="connsiteX1823" fmla="*/ 370443 w 1404720"/>
                  <a:gd name="connsiteY1823" fmla="*/ 851209 h 2812935"/>
                  <a:gd name="connsiteX1824" fmla="*/ 330075 w 1404720"/>
                  <a:gd name="connsiteY1824" fmla="*/ 810841 h 2812935"/>
                  <a:gd name="connsiteX1825" fmla="*/ 245639 w 1404720"/>
                  <a:gd name="connsiteY1825" fmla="*/ 810841 h 2812935"/>
                  <a:gd name="connsiteX1826" fmla="*/ 205271 w 1404720"/>
                  <a:gd name="connsiteY1826" fmla="*/ 851209 h 2812935"/>
                  <a:gd name="connsiteX1827" fmla="*/ 245639 w 1404720"/>
                  <a:gd name="connsiteY1827" fmla="*/ 891577 h 2812935"/>
                  <a:gd name="connsiteX1828" fmla="*/ 286007 w 1404720"/>
                  <a:gd name="connsiteY1828" fmla="*/ 851209 h 2812935"/>
                  <a:gd name="connsiteX1829" fmla="*/ 245639 w 1404720"/>
                  <a:gd name="connsiteY1829" fmla="*/ 810841 h 2812935"/>
                  <a:gd name="connsiteX1830" fmla="*/ 161202 w 1404720"/>
                  <a:gd name="connsiteY1830" fmla="*/ 810841 h 2812935"/>
                  <a:gd name="connsiteX1831" fmla="*/ 120834 w 1404720"/>
                  <a:gd name="connsiteY1831" fmla="*/ 851209 h 2812935"/>
                  <a:gd name="connsiteX1832" fmla="*/ 161202 w 1404720"/>
                  <a:gd name="connsiteY1832" fmla="*/ 891577 h 2812935"/>
                  <a:gd name="connsiteX1833" fmla="*/ 201570 w 1404720"/>
                  <a:gd name="connsiteY1833" fmla="*/ 851209 h 2812935"/>
                  <a:gd name="connsiteX1834" fmla="*/ 161202 w 1404720"/>
                  <a:gd name="connsiteY1834" fmla="*/ 810841 h 2812935"/>
                  <a:gd name="connsiteX1835" fmla="*/ 76766 w 1404720"/>
                  <a:gd name="connsiteY1835" fmla="*/ 810841 h 2812935"/>
                  <a:gd name="connsiteX1836" fmla="*/ 36398 w 1404720"/>
                  <a:gd name="connsiteY1836" fmla="*/ 851209 h 2812935"/>
                  <a:gd name="connsiteX1837" fmla="*/ 76766 w 1404720"/>
                  <a:gd name="connsiteY1837" fmla="*/ 891577 h 2812935"/>
                  <a:gd name="connsiteX1838" fmla="*/ 117134 w 1404720"/>
                  <a:gd name="connsiteY1838" fmla="*/ 851209 h 2812935"/>
                  <a:gd name="connsiteX1839" fmla="*/ 76766 w 1404720"/>
                  <a:gd name="connsiteY1839" fmla="*/ 810841 h 2812935"/>
                  <a:gd name="connsiteX1840" fmla="*/ 1343312 w 1404720"/>
                  <a:gd name="connsiteY1840" fmla="*/ 724792 h 2812935"/>
                  <a:gd name="connsiteX1841" fmla="*/ 1302944 w 1404720"/>
                  <a:gd name="connsiteY1841" fmla="*/ 765160 h 2812935"/>
                  <a:gd name="connsiteX1842" fmla="*/ 1343312 w 1404720"/>
                  <a:gd name="connsiteY1842" fmla="*/ 805528 h 2812935"/>
                  <a:gd name="connsiteX1843" fmla="*/ 1383680 w 1404720"/>
                  <a:gd name="connsiteY1843" fmla="*/ 765160 h 2812935"/>
                  <a:gd name="connsiteX1844" fmla="*/ 1343312 w 1404720"/>
                  <a:gd name="connsiteY1844" fmla="*/ 724792 h 2812935"/>
                  <a:gd name="connsiteX1845" fmla="*/ 1258874 w 1404720"/>
                  <a:gd name="connsiteY1845" fmla="*/ 724792 h 2812935"/>
                  <a:gd name="connsiteX1846" fmla="*/ 1218506 w 1404720"/>
                  <a:gd name="connsiteY1846" fmla="*/ 765160 h 2812935"/>
                  <a:gd name="connsiteX1847" fmla="*/ 1258874 w 1404720"/>
                  <a:gd name="connsiteY1847" fmla="*/ 805528 h 2812935"/>
                  <a:gd name="connsiteX1848" fmla="*/ 1299242 w 1404720"/>
                  <a:gd name="connsiteY1848" fmla="*/ 765160 h 2812935"/>
                  <a:gd name="connsiteX1849" fmla="*/ 1258874 w 1404720"/>
                  <a:gd name="connsiteY1849" fmla="*/ 724792 h 2812935"/>
                  <a:gd name="connsiteX1850" fmla="*/ 1174438 w 1404720"/>
                  <a:gd name="connsiteY1850" fmla="*/ 724792 h 2812935"/>
                  <a:gd name="connsiteX1851" fmla="*/ 1134070 w 1404720"/>
                  <a:gd name="connsiteY1851" fmla="*/ 765160 h 2812935"/>
                  <a:gd name="connsiteX1852" fmla="*/ 1174438 w 1404720"/>
                  <a:gd name="connsiteY1852" fmla="*/ 805528 h 2812935"/>
                  <a:gd name="connsiteX1853" fmla="*/ 1214806 w 1404720"/>
                  <a:gd name="connsiteY1853" fmla="*/ 765160 h 2812935"/>
                  <a:gd name="connsiteX1854" fmla="*/ 1174438 w 1404720"/>
                  <a:gd name="connsiteY1854" fmla="*/ 724792 h 2812935"/>
                  <a:gd name="connsiteX1855" fmla="*/ 1090002 w 1404720"/>
                  <a:gd name="connsiteY1855" fmla="*/ 724792 h 2812935"/>
                  <a:gd name="connsiteX1856" fmla="*/ 1049634 w 1404720"/>
                  <a:gd name="connsiteY1856" fmla="*/ 765160 h 2812935"/>
                  <a:gd name="connsiteX1857" fmla="*/ 1090002 w 1404720"/>
                  <a:gd name="connsiteY1857" fmla="*/ 805528 h 2812935"/>
                  <a:gd name="connsiteX1858" fmla="*/ 1130370 w 1404720"/>
                  <a:gd name="connsiteY1858" fmla="*/ 765160 h 2812935"/>
                  <a:gd name="connsiteX1859" fmla="*/ 1090002 w 1404720"/>
                  <a:gd name="connsiteY1859" fmla="*/ 724792 h 2812935"/>
                  <a:gd name="connsiteX1860" fmla="*/ 1005565 w 1404720"/>
                  <a:gd name="connsiteY1860" fmla="*/ 724792 h 2812935"/>
                  <a:gd name="connsiteX1861" fmla="*/ 965197 w 1404720"/>
                  <a:gd name="connsiteY1861" fmla="*/ 765160 h 2812935"/>
                  <a:gd name="connsiteX1862" fmla="*/ 1005565 w 1404720"/>
                  <a:gd name="connsiteY1862" fmla="*/ 805528 h 2812935"/>
                  <a:gd name="connsiteX1863" fmla="*/ 1045933 w 1404720"/>
                  <a:gd name="connsiteY1863" fmla="*/ 765160 h 2812935"/>
                  <a:gd name="connsiteX1864" fmla="*/ 1005565 w 1404720"/>
                  <a:gd name="connsiteY1864" fmla="*/ 724792 h 2812935"/>
                  <a:gd name="connsiteX1865" fmla="*/ 921129 w 1404720"/>
                  <a:gd name="connsiteY1865" fmla="*/ 724792 h 2812935"/>
                  <a:gd name="connsiteX1866" fmla="*/ 880761 w 1404720"/>
                  <a:gd name="connsiteY1866" fmla="*/ 765160 h 2812935"/>
                  <a:gd name="connsiteX1867" fmla="*/ 921129 w 1404720"/>
                  <a:gd name="connsiteY1867" fmla="*/ 805528 h 2812935"/>
                  <a:gd name="connsiteX1868" fmla="*/ 961497 w 1404720"/>
                  <a:gd name="connsiteY1868" fmla="*/ 765160 h 2812935"/>
                  <a:gd name="connsiteX1869" fmla="*/ 921129 w 1404720"/>
                  <a:gd name="connsiteY1869" fmla="*/ 724792 h 2812935"/>
                  <a:gd name="connsiteX1870" fmla="*/ 836693 w 1404720"/>
                  <a:gd name="connsiteY1870" fmla="*/ 724792 h 2812935"/>
                  <a:gd name="connsiteX1871" fmla="*/ 796325 w 1404720"/>
                  <a:gd name="connsiteY1871" fmla="*/ 765160 h 2812935"/>
                  <a:gd name="connsiteX1872" fmla="*/ 836693 w 1404720"/>
                  <a:gd name="connsiteY1872" fmla="*/ 805528 h 2812935"/>
                  <a:gd name="connsiteX1873" fmla="*/ 877061 w 1404720"/>
                  <a:gd name="connsiteY1873" fmla="*/ 765160 h 2812935"/>
                  <a:gd name="connsiteX1874" fmla="*/ 836693 w 1404720"/>
                  <a:gd name="connsiteY1874" fmla="*/ 724792 h 2812935"/>
                  <a:gd name="connsiteX1875" fmla="*/ 752256 w 1404720"/>
                  <a:gd name="connsiteY1875" fmla="*/ 724792 h 2812935"/>
                  <a:gd name="connsiteX1876" fmla="*/ 711888 w 1404720"/>
                  <a:gd name="connsiteY1876" fmla="*/ 765160 h 2812935"/>
                  <a:gd name="connsiteX1877" fmla="*/ 752256 w 1404720"/>
                  <a:gd name="connsiteY1877" fmla="*/ 805528 h 2812935"/>
                  <a:gd name="connsiteX1878" fmla="*/ 792624 w 1404720"/>
                  <a:gd name="connsiteY1878" fmla="*/ 765160 h 2812935"/>
                  <a:gd name="connsiteX1879" fmla="*/ 752256 w 1404720"/>
                  <a:gd name="connsiteY1879" fmla="*/ 724792 h 2812935"/>
                  <a:gd name="connsiteX1880" fmla="*/ 667820 w 1404720"/>
                  <a:gd name="connsiteY1880" fmla="*/ 724792 h 2812935"/>
                  <a:gd name="connsiteX1881" fmla="*/ 627452 w 1404720"/>
                  <a:gd name="connsiteY1881" fmla="*/ 765160 h 2812935"/>
                  <a:gd name="connsiteX1882" fmla="*/ 667820 w 1404720"/>
                  <a:gd name="connsiteY1882" fmla="*/ 805528 h 2812935"/>
                  <a:gd name="connsiteX1883" fmla="*/ 708188 w 1404720"/>
                  <a:gd name="connsiteY1883" fmla="*/ 765160 h 2812935"/>
                  <a:gd name="connsiteX1884" fmla="*/ 667820 w 1404720"/>
                  <a:gd name="connsiteY1884" fmla="*/ 724792 h 2812935"/>
                  <a:gd name="connsiteX1885" fmla="*/ 583384 w 1404720"/>
                  <a:gd name="connsiteY1885" fmla="*/ 724792 h 2812935"/>
                  <a:gd name="connsiteX1886" fmla="*/ 543016 w 1404720"/>
                  <a:gd name="connsiteY1886" fmla="*/ 765160 h 2812935"/>
                  <a:gd name="connsiteX1887" fmla="*/ 583384 w 1404720"/>
                  <a:gd name="connsiteY1887" fmla="*/ 805528 h 2812935"/>
                  <a:gd name="connsiteX1888" fmla="*/ 623752 w 1404720"/>
                  <a:gd name="connsiteY1888" fmla="*/ 765160 h 2812935"/>
                  <a:gd name="connsiteX1889" fmla="*/ 583384 w 1404720"/>
                  <a:gd name="connsiteY1889" fmla="*/ 724792 h 2812935"/>
                  <a:gd name="connsiteX1890" fmla="*/ 498947 w 1404720"/>
                  <a:gd name="connsiteY1890" fmla="*/ 724792 h 2812935"/>
                  <a:gd name="connsiteX1891" fmla="*/ 458579 w 1404720"/>
                  <a:gd name="connsiteY1891" fmla="*/ 765160 h 2812935"/>
                  <a:gd name="connsiteX1892" fmla="*/ 498947 w 1404720"/>
                  <a:gd name="connsiteY1892" fmla="*/ 805528 h 2812935"/>
                  <a:gd name="connsiteX1893" fmla="*/ 539315 w 1404720"/>
                  <a:gd name="connsiteY1893" fmla="*/ 765160 h 2812935"/>
                  <a:gd name="connsiteX1894" fmla="*/ 498947 w 1404720"/>
                  <a:gd name="connsiteY1894" fmla="*/ 724792 h 2812935"/>
                  <a:gd name="connsiteX1895" fmla="*/ 414511 w 1404720"/>
                  <a:gd name="connsiteY1895" fmla="*/ 724792 h 2812935"/>
                  <a:gd name="connsiteX1896" fmla="*/ 374143 w 1404720"/>
                  <a:gd name="connsiteY1896" fmla="*/ 765160 h 2812935"/>
                  <a:gd name="connsiteX1897" fmla="*/ 414511 w 1404720"/>
                  <a:gd name="connsiteY1897" fmla="*/ 805528 h 2812935"/>
                  <a:gd name="connsiteX1898" fmla="*/ 454879 w 1404720"/>
                  <a:gd name="connsiteY1898" fmla="*/ 765160 h 2812935"/>
                  <a:gd name="connsiteX1899" fmla="*/ 414511 w 1404720"/>
                  <a:gd name="connsiteY1899" fmla="*/ 724792 h 2812935"/>
                  <a:gd name="connsiteX1900" fmla="*/ 330075 w 1404720"/>
                  <a:gd name="connsiteY1900" fmla="*/ 724792 h 2812935"/>
                  <a:gd name="connsiteX1901" fmla="*/ 289707 w 1404720"/>
                  <a:gd name="connsiteY1901" fmla="*/ 765160 h 2812935"/>
                  <a:gd name="connsiteX1902" fmla="*/ 330075 w 1404720"/>
                  <a:gd name="connsiteY1902" fmla="*/ 805528 h 2812935"/>
                  <a:gd name="connsiteX1903" fmla="*/ 370443 w 1404720"/>
                  <a:gd name="connsiteY1903" fmla="*/ 765160 h 2812935"/>
                  <a:gd name="connsiteX1904" fmla="*/ 330075 w 1404720"/>
                  <a:gd name="connsiteY1904" fmla="*/ 724792 h 2812935"/>
                  <a:gd name="connsiteX1905" fmla="*/ 245639 w 1404720"/>
                  <a:gd name="connsiteY1905" fmla="*/ 724792 h 2812935"/>
                  <a:gd name="connsiteX1906" fmla="*/ 205271 w 1404720"/>
                  <a:gd name="connsiteY1906" fmla="*/ 765160 h 2812935"/>
                  <a:gd name="connsiteX1907" fmla="*/ 245639 w 1404720"/>
                  <a:gd name="connsiteY1907" fmla="*/ 805528 h 2812935"/>
                  <a:gd name="connsiteX1908" fmla="*/ 286007 w 1404720"/>
                  <a:gd name="connsiteY1908" fmla="*/ 765160 h 2812935"/>
                  <a:gd name="connsiteX1909" fmla="*/ 245639 w 1404720"/>
                  <a:gd name="connsiteY1909" fmla="*/ 724792 h 2812935"/>
                  <a:gd name="connsiteX1910" fmla="*/ 161202 w 1404720"/>
                  <a:gd name="connsiteY1910" fmla="*/ 724792 h 2812935"/>
                  <a:gd name="connsiteX1911" fmla="*/ 120834 w 1404720"/>
                  <a:gd name="connsiteY1911" fmla="*/ 765160 h 2812935"/>
                  <a:gd name="connsiteX1912" fmla="*/ 161202 w 1404720"/>
                  <a:gd name="connsiteY1912" fmla="*/ 805528 h 2812935"/>
                  <a:gd name="connsiteX1913" fmla="*/ 201570 w 1404720"/>
                  <a:gd name="connsiteY1913" fmla="*/ 765160 h 2812935"/>
                  <a:gd name="connsiteX1914" fmla="*/ 161202 w 1404720"/>
                  <a:gd name="connsiteY1914" fmla="*/ 724792 h 2812935"/>
                  <a:gd name="connsiteX1915" fmla="*/ 76766 w 1404720"/>
                  <a:gd name="connsiteY1915" fmla="*/ 724792 h 2812935"/>
                  <a:gd name="connsiteX1916" fmla="*/ 36398 w 1404720"/>
                  <a:gd name="connsiteY1916" fmla="*/ 765160 h 2812935"/>
                  <a:gd name="connsiteX1917" fmla="*/ 76766 w 1404720"/>
                  <a:gd name="connsiteY1917" fmla="*/ 805528 h 2812935"/>
                  <a:gd name="connsiteX1918" fmla="*/ 117134 w 1404720"/>
                  <a:gd name="connsiteY1918" fmla="*/ 765160 h 2812935"/>
                  <a:gd name="connsiteX1919" fmla="*/ 76766 w 1404720"/>
                  <a:gd name="connsiteY1919" fmla="*/ 724792 h 2812935"/>
                  <a:gd name="connsiteX1920" fmla="*/ 1343312 w 1404720"/>
                  <a:gd name="connsiteY1920" fmla="*/ 638743 h 2812935"/>
                  <a:gd name="connsiteX1921" fmla="*/ 1302944 w 1404720"/>
                  <a:gd name="connsiteY1921" fmla="*/ 679111 h 2812935"/>
                  <a:gd name="connsiteX1922" fmla="*/ 1343312 w 1404720"/>
                  <a:gd name="connsiteY1922" fmla="*/ 719479 h 2812935"/>
                  <a:gd name="connsiteX1923" fmla="*/ 1383680 w 1404720"/>
                  <a:gd name="connsiteY1923" fmla="*/ 679111 h 2812935"/>
                  <a:gd name="connsiteX1924" fmla="*/ 1343312 w 1404720"/>
                  <a:gd name="connsiteY1924" fmla="*/ 638743 h 2812935"/>
                  <a:gd name="connsiteX1925" fmla="*/ 1258874 w 1404720"/>
                  <a:gd name="connsiteY1925" fmla="*/ 638743 h 2812935"/>
                  <a:gd name="connsiteX1926" fmla="*/ 1218506 w 1404720"/>
                  <a:gd name="connsiteY1926" fmla="*/ 679111 h 2812935"/>
                  <a:gd name="connsiteX1927" fmla="*/ 1258874 w 1404720"/>
                  <a:gd name="connsiteY1927" fmla="*/ 719479 h 2812935"/>
                  <a:gd name="connsiteX1928" fmla="*/ 1299242 w 1404720"/>
                  <a:gd name="connsiteY1928" fmla="*/ 679111 h 2812935"/>
                  <a:gd name="connsiteX1929" fmla="*/ 1258874 w 1404720"/>
                  <a:gd name="connsiteY1929" fmla="*/ 638743 h 2812935"/>
                  <a:gd name="connsiteX1930" fmla="*/ 1174438 w 1404720"/>
                  <a:gd name="connsiteY1930" fmla="*/ 638743 h 2812935"/>
                  <a:gd name="connsiteX1931" fmla="*/ 1134070 w 1404720"/>
                  <a:gd name="connsiteY1931" fmla="*/ 679111 h 2812935"/>
                  <a:gd name="connsiteX1932" fmla="*/ 1174438 w 1404720"/>
                  <a:gd name="connsiteY1932" fmla="*/ 719479 h 2812935"/>
                  <a:gd name="connsiteX1933" fmla="*/ 1214806 w 1404720"/>
                  <a:gd name="connsiteY1933" fmla="*/ 679111 h 2812935"/>
                  <a:gd name="connsiteX1934" fmla="*/ 1174438 w 1404720"/>
                  <a:gd name="connsiteY1934" fmla="*/ 638743 h 2812935"/>
                  <a:gd name="connsiteX1935" fmla="*/ 1090002 w 1404720"/>
                  <a:gd name="connsiteY1935" fmla="*/ 638743 h 2812935"/>
                  <a:gd name="connsiteX1936" fmla="*/ 1049634 w 1404720"/>
                  <a:gd name="connsiteY1936" fmla="*/ 679111 h 2812935"/>
                  <a:gd name="connsiteX1937" fmla="*/ 1090002 w 1404720"/>
                  <a:gd name="connsiteY1937" fmla="*/ 719479 h 2812935"/>
                  <a:gd name="connsiteX1938" fmla="*/ 1130370 w 1404720"/>
                  <a:gd name="connsiteY1938" fmla="*/ 679111 h 2812935"/>
                  <a:gd name="connsiteX1939" fmla="*/ 1090002 w 1404720"/>
                  <a:gd name="connsiteY1939" fmla="*/ 638743 h 2812935"/>
                  <a:gd name="connsiteX1940" fmla="*/ 1005565 w 1404720"/>
                  <a:gd name="connsiteY1940" fmla="*/ 638743 h 2812935"/>
                  <a:gd name="connsiteX1941" fmla="*/ 965197 w 1404720"/>
                  <a:gd name="connsiteY1941" fmla="*/ 679111 h 2812935"/>
                  <a:gd name="connsiteX1942" fmla="*/ 1005565 w 1404720"/>
                  <a:gd name="connsiteY1942" fmla="*/ 719479 h 2812935"/>
                  <a:gd name="connsiteX1943" fmla="*/ 1045933 w 1404720"/>
                  <a:gd name="connsiteY1943" fmla="*/ 679111 h 2812935"/>
                  <a:gd name="connsiteX1944" fmla="*/ 1005565 w 1404720"/>
                  <a:gd name="connsiteY1944" fmla="*/ 638743 h 2812935"/>
                  <a:gd name="connsiteX1945" fmla="*/ 921129 w 1404720"/>
                  <a:gd name="connsiteY1945" fmla="*/ 638743 h 2812935"/>
                  <a:gd name="connsiteX1946" fmla="*/ 880761 w 1404720"/>
                  <a:gd name="connsiteY1946" fmla="*/ 679111 h 2812935"/>
                  <a:gd name="connsiteX1947" fmla="*/ 921129 w 1404720"/>
                  <a:gd name="connsiteY1947" fmla="*/ 719479 h 2812935"/>
                  <a:gd name="connsiteX1948" fmla="*/ 961497 w 1404720"/>
                  <a:gd name="connsiteY1948" fmla="*/ 679111 h 2812935"/>
                  <a:gd name="connsiteX1949" fmla="*/ 921129 w 1404720"/>
                  <a:gd name="connsiteY1949" fmla="*/ 638743 h 2812935"/>
                  <a:gd name="connsiteX1950" fmla="*/ 836693 w 1404720"/>
                  <a:gd name="connsiteY1950" fmla="*/ 638743 h 2812935"/>
                  <a:gd name="connsiteX1951" fmla="*/ 796325 w 1404720"/>
                  <a:gd name="connsiteY1951" fmla="*/ 679111 h 2812935"/>
                  <a:gd name="connsiteX1952" fmla="*/ 836693 w 1404720"/>
                  <a:gd name="connsiteY1952" fmla="*/ 719479 h 2812935"/>
                  <a:gd name="connsiteX1953" fmla="*/ 877061 w 1404720"/>
                  <a:gd name="connsiteY1953" fmla="*/ 679111 h 2812935"/>
                  <a:gd name="connsiteX1954" fmla="*/ 836693 w 1404720"/>
                  <a:gd name="connsiteY1954" fmla="*/ 638743 h 2812935"/>
                  <a:gd name="connsiteX1955" fmla="*/ 752256 w 1404720"/>
                  <a:gd name="connsiteY1955" fmla="*/ 638743 h 2812935"/>
                  <a:gd name="connsiteX1956" fmla="*/ 711888 w 1404720"/>
                  <a:gd name="connsiteY1956" fmla="*/ 679111 h 2812935"/>
                  <a:gd name="connsiteX1957" fmla="*/ 752256 w 1404720"/>
                  <a:gd name="connsiteY1957" fmla="*/ 719479 h 2812935"/>
                  <a:gd name="connsiteX1958" fmla="*/ 792624 w 1404720"/>
                  <a:gd name="connsiteY1958" fmla="*/ 679111 h 2812935"/>
                  <a:gd name="connsiteX1959" fmla="*/ 752256 w 1404720"/>
                  <a:gd name="connsiteY1959" fmla="*/ 638743 h 2812935"/>
                  <a:gd name="connsiteX1960" fmla="*/ 667820 w 1404720"/>
                  <a:gd name="connsiteY1960" fmla="*/ 638743 h 2812935"/>
                  <a:gd name="connsiteX1961" fmla="*/ 627452 w 1404720"/>
                  <a:gd name="connsiteY1961" fmla="*/ 679111 h 2812935"/>
                  <a:gd name="connsiteX1962" fmla="*/ 667820 w 1404720"/>
                  <a:gd name="connsiteY1962" fmla="*/ 719479 h 2812935"/>
                  <a:gd name="connsiteX1963" fmla="*/ 708188 w 1404720"/>
                  <a:gd name="connsiteY1963" fmla="*/ 679111 h 2812935"/>
                  <a:gd name="connsiteX1964" fmla="*/ 667820 w 1404720"/>
                  <a:gd name="connsiteY1964" fmla="*/ 638743 h 2812935"/>
                  <a:gd name="connsiteX1965" fmla="*/ 583384 w 1404720"/>
                  <a:gd name="connsiteY1965" fmla="*/ 638743 h 2812935"/>
                  <a:gd name="connsiteX1966" fmla="*/ 543016 w 1404720"/>
                  <a:gd name="connsiteY1966" fmla="*/ 679111 h 2812935"/>
                  <a:gd name="connsiteX1967" fmla="*/ 583384 w 1404720"/>
                  <a:gd name="connsiteY1967" fmla="*/ 719479 h 2812935"/>
                  <a:gd name="connsiteX1968" fmla="*/ 623752 w 1404720"/>
                  <a:gd name="connsiteY1968" fmla="*/ 679111 h 2812935"/>
                  <a:gd name="connsiteX1969" fmla="*/ 583384 w 1404720"/>
                  <a:gd name="connsiteY1969" fmla="*/ 638743 h 2812935"/>
                  <a:gd name="connsiteX1970" fmla="*/ 498947 w 1404720"/>
                  <a:gd name="connsiteY1970" fmla="*/ 638743 h 2812935"/>
                  <a:gd name="connsiteX1971" fmla="*/ 458579 w 1404720"/>
                  <a:gd name="connsiteY1971" fmla="*/ 679111 h 2812935"/>
                  <a:gd name="connsiteX1972" fmla="*/ 498947 w 1404720"/>
                  <a:gd name="connsiteY1972" fmla="*/ 719479 h 2812935"/>
                  <a:gd name="connsiteX1973" fmla="*/ 539315 w 1404720"/>
                  <a:gd name="connsiteY1973" fmla="*/ 679111 h 2812935"/>
                  <a:gd name="connsiteX1974" fmla="*/ 498947 w 1404720"/>
                  <a:gd name="connsiteY1974" fmla="*/ 638743 h 2812935"/>
                  <a:gd name="connsiteX1975" fmla="*/ 414511 w 1404720"/>
                  <a:gd name="connsiteY1975" fmla="*/ 638743 h 2812935"/>
                  <a:gd name="connsiteX1976" fmla="*/ 374143 w 1404720"/>
                  <a:gd name="connsiteY1976" fmla="*/ 679111 h 2812935"/>
                  <a:gd name="connsiteX1977" fmla="*/ 414511 w 1404720"/>
                  <a:gd name="connsiteY1977" fmla="*/ 719479 h 2812935"/>
                  <a:gd name="connsiteX1978" fmla="*/ 454879 w 1404720"/>
                  <a:gd name="connsiteY1978" fmla="*/ 679111 h 2812935"/>
                  <a:gd name="connsiteX1979" fmla="*/ 414511 w 1404720"/>
                  <a:gd name="connsiteY1979" fmla="*/ 638743 h 2812935"/>
                  <a:gd name="connsiteX1980" fmla="*/ 330075 w 1404720"/>
                  <a:gd name="connsiteY1980" fmla="*/ 638743 h 2812935"/>
                  <a:gd name="connsiteX1981" fmla="*/ 289707 w 1404720"/>
                  <a:gd name="connsiteY1981" fmla="*/ 679111 h 2812935"/>
                  <a:gd name="connsiteX1982" fmla="*/ 330075 w 1404720"/>
                  <a:gd name="connsiteY1982" fmla="*/ 719479 h 2812935"/>
                  <a:gd name="connsiteX1983" fmla="*/ 370443 w 1404720"/>
                  <a:gd name="connsiteY1983" fmla="*/ 679111 h 2812935"/>
                  <a:gd name="connsiteX1984" fmla="*/ 330075 w 1404720"/>
                  <a:gd name="connsiteY1984" fmla="*/ 638743 h 2812935"/>
                  <a:gd name="connsiteX1985" fmla="*/ 245639 w 1404720"/>
                  <a:gd name="connsiteY1985" fmla="*/ 638743 h 2812935"/>
                  <a:gd name="connsiteX1986" fmla="*/ 205271 w 1404720"/>
                  <a:gd name="connsiteY1986" fmla="*/ 679111 h 2812935"/>
                  <a:gd name="connsiteX1987" fmla="*/ 245639 w 1404720"/>
                  <a:gd name="connsiteY1987" fmla="*/ 719479 h 2812935"/>
                  <a:gd name="connsiteX1988" fmla="*/ 286007 w 1404720"/>
                  <a:gd name="connsiteY1988" fmla="*/ 679111 h 2812935"/>
                  <a:gd name="connsiteX1989" fmla="*/ 245639 w 1404720"/>
                  <a:gd name="connsiteY1989" fmla="*/ 638743 h 2812935"/>
                  <a:gd name="connsiteX1990" fmla="*/ 161202 w 1404720"/>
                  <a:gd name="connsiteY1990" fmla="*/ 638743 h 2812935"/>
                  <a:gd name="connsiteX1991" fmla="*/ 120834 w 1404720"/>
                  <a:gd name="connsiteY1991" fmla="*/ 679111 h 2812935"/>
                  <a:gd name="connsiteX1992" fmla="*/ 161202 w 1404720"/>
                  <a:gd name="connsiteY1992" fmla="*/ 719479 h 2812935"/>
                  <a:gd name="connsiteX1993" fmla="*/ 201570 w 1404720"/>
                  <a:gd name="connsiteY1993" fmla="*/ 679111 h 2812935"/>
                  <a:gd name="connsiteX1994" fmla="*/ 161202 w 1404720"/>
                  <a:gd name="connsiteY1994" fmla="*/ 638743 h 2812935"/>
                  <a:gd name="connsiteX1995" fmla="*/ 76766 w 1404720"/>
                  <a:gd name="connsiteY1995" fmla="*/ 638743 h 2812935"/>
                  <a:gd name="connsiteX1996" fmla="*/ 36398 w 1404720"/>
                  <a:gd name="connsiteY1996" fmla="*/ 679111 h 2812935"/>
                  <a:gd name="connsiteX1997" fmla="*/ 76766 w 1404720"/>
                  <a:gd name="connsiteY1997" fmla="*/ 719479 h 2812935"/>
                  <a:gd name="connsiteX1998" fmla="*/ 117134 w 1404720"/>
                  <a:gd name="connsiteY1998" fmla="*/ 679111 h 2812935"/>
                  <a:gd name="connsiteX1999" fmla="*/ 76766 w 1404720"/>
                  <a:gd name="connsiteY1999" fmla="*/ 638743 h 2812935"/>
                  <a:gd name="connsiteX2000" fmla="*/ 1343312 w 1404720"/>
                  <a:gd name="connsiteY2000" fmla="*/ 552694 h 2812935"/>
                  <a:gd name="connsiteX2001" fmla="*/ 1302944 w 1404720"/>
                  <a:gd name="connsiteY2001" fmla="*/ 593062 h 2812935"/>
                  <a:gd name="connsiteX2002" fmla="*/ 1343312 w 1404720"/>
                  <a:gd name="connsiteY2002" fmla="*/ 633430 h 2812935"/>
                  <a:gd name="connsiteX2003" fmla="*/ 1383680 w 1404720"/>
                  <a:gd name="connsiteY2003" fmla="*/ 593062 h 2812935"/>
                  <a:gd name="connsiteX2004" fmla="*/ 1343312 w 1404720"/>
                  <a:gd name="connsiteY2004" fmla="*/ 552694 h 2812935"/>
                  <a:gd name="connsiteX2005" fmla="*/ 1258874 w 1404720"/>
                  <a:gd name="connsiteY2005" fmla="*/ 552694 h 2812935"/>
                  <a:gd name="connsiteX2006" fmla="*/ 1218506 w 1404720"/>
                  <a:gd name="connsiteY2006" fmla="*/ 593062 h 2812935"/>
                  <a:gd name="connsiteX2007" fmla="*/ 1258874 w 1404720"/>
                  <a:gd name="connsiteY2007" fmla="*/ 633430 h 2812935"/>
                  <a:gd name="connsiteX2008" fmla="*/ 1299242 w 1404720"/>
                  <a:gd name="connsiteY2008" fmla="*/ 593062 h 2812935"/>
                  <a:gd name="connsiteX2009" fmla="*/ 1258874 w 1404720"/>
                  <a:gd name="connsiteY2009" fmla="*/ 552694 h 2812935"/>
                  <a:gd name="connsiteX2010" fmla="*/ 1174438 w 1404720"/>
                  <a:gd name="connsiteY2010" fmla="*/ 552694 h 2812935"/>
                  <a:gd name="connsiteX2011" fmla="*/ 1134070 w 1404720"/>
                  <a:gd name="connsiteY2011" fmla="*/ 593062 h 2812935"/>
                  <a:gd name="connsiteX2012" fmla="*/ 1174438 w 1404720"/>
                  <a:gd name="connsiteY2012" fmla="*/ 633430 h 2812935"/>
                  <a:gd name="connsiteX2013" fmla="*/ 1214806 w 1404720"/>
                  <a:gd name="connsiteY2013" fmla="*/ 593062 h 2812935"/>
                  <a:gd name="connsiteX2014" fmla="*/ 1174438 w 1404720"/>
                  <a:gd name="connsiteY2014" fmla="*/ 552694 h 2812935"/>
                  <a:gd name="connsiteX2015" fmla="*/ 1090002 w 1404720"/>
                  <a:gd name="connsiteY2015" fmla="*/ 552694 h 2812935"/>
                  <a:gd name="connsiteX2016" fmla="*/ 1049634 w 1404720"/>
                  <a:gd name="connsiteY2016" fmla="*/ 593062 h 2812935"/>
                  <a:gd name="connsiteX2017" fmla="*/ 1090002 w 1404720"/>
                  <a:gd name="connsiteY2017" fmla="*/ 633430 h 2812935"/>
                  <a:gd name="connsiteX2018" fmla="*/ 1130370 w 1404720"/>
                  <a:gd name="connsiteY2018" fmla="*/ 593062 h 2812935"/>
                  <a:gd name="connsiteX2019" fmla="*/ 1090002 w 1404720"/>
                  <a:gd name="connsiteY2019" fmla="*/ 552694 h 2812935"/>
                  <a:gd name="connsiteX2020" fmla="*/ 1005565 w 1404720"/>
                  <a:gd name="connsiteY2020" fmla="*/ 552694 h 2812935"/>
                  <a:gd name="connsiteX2021" fmla="*/ 965197 w 1404720"/>
                  <a:gd name="connsiteY2021" fmla="*/ 593062 h 2812935"/>
                  <a:gd name="connsiteX2022" fmla="*/ 1005565 w 1404720"/>
                  <a:gd name="connsiteY2022" fmla="*/ 633430 h 2812935"/>
                  <a:gd name="connsiteX2023" fmla="*/ 1045933 w 1404720"/>
                  <a:gd name="connsiteY2023" fmla="*/ 593062 h 2812935"/>
                  <a:gd name="connsiteX2024" fmla="*/ 1005565 w 1404720"/>
                  <a:gd name="connsiteY2024" fmla="*/ 552694 h 2812935"/>
                  <a:gd name="connsiteX2025" fmla="*/ 921129 w 1404720"/>
                  <a:gd name="connsiteY2025" fmla="*/ 552694 h 2812935"/>
                  <a:gd name="connsiteX2026" fmla="*/ 880761 w 1404720"/>
                  <a:gd name="connsiteY2026" fmla="*/ 593062 h 2812935"/>
                  <a:gd name="connsiteX2027" fmla="*/ 921129 w 1404720"/>
                  <a:gd name="connsiteY2027" fmla="*/ 633430 h 2812935"/>
                  <a:gd name="connsiteX2028" fmla="*/ 961497 w 1404720"/>
                  <a:gd name="connsiteY2028" fmla="*/ 593062 h 2812935"/>
                  <a:gd name="connsiteX2029" fmla="*/ 921129 w 1404720"/>
                  <a:gd name="connsiteY2029" fmla="*/ 552694 h 2812935"/>
                  <a:gd name="connsiteX2030" fmla="*/ 836693 w 1404720"/>
                  <a:gd name="connsiteY2030" fmla="*/ 552694 h 2812935"/>
                  <a:gd name="connsiteX2031" fmla="*/ 796325 w 1404720"/>
                  <a:gd name="connsiteY2031" fmla="*/ 593062 h 2812935"/>
                  <a:gd name="connsiteX2032" fmla="*/ 836693 w 1404720"/>
                  <a:gd name="connsiteY2032" fmla="*/ 633430 h 2812935"/>
                  <a:gd name="connsiteX2033" fmla="*/ 877061 w 1404720"/>
                  <a:gd name="connsiteY2033" fmla="*/ 593062 h 2812935"/>
                  <a:gd name="connsiteX2034" fmla="*/ 836693 w 1404720"/>
                  <a:gd name="connsiteY2034" fmla="*/ 552694 h 2812935"/>
                  <a:gd name="connsiteX2035" fmla="*/ 752256 w 1404720"/>
                  <a:gd name="connsiteY2035" fmla="*/ 552694 h 2812935"/>
                  <a:gd name="connsiteX2036" fmla="*/ 711888 w 1404720"/>
                  <a:gd name="connsiteY2036" fmla="*/ 593062 h 2812935"/>
                  <a:gd name="connsiteX2037" fmla="*/ 752256 w 1404720"/>
                  <a:gd name="connsiteY2037" fmla="*/ 633430 h 2812935"/>
                  <a:gd name="connsiteX2038" fmla="*/ 792624 w 1404720"/>
                  <a:gd name="connsiteY2038" fmla="*/ 593062 h 2812935"/>
                  <a:gd name="connsiteX2039" fmla="*/ 752256 w 1404720"/>
                  <a:gd name="connsiteY2039" fmla="*/ 552694 h 2812935"/>
                  <a:gd name="connsiteX2040" fmla="*/ 667820 w 1404720"/>
                  <a:gd name="connsiteY2040" fmla="*/ 552694 h 2812935"/>
                  <a:gd name="connsiteX2041" fmla="*/ 627452 w 1404720"/>
                  <a:gd name="connsiteY2041" fmla="*/ 593062 h 2812935"/>
                  <a:gd name="connsiteX2042" fmla="*/ 667820 w 1404720"/>
                  <a:gd name="connsiteY2042" fmla="*/ 633430 h 2812935"/>
                  <a:gd name="connsiteX2043" fmla="*/ 708188 w 1404720"/>
                  <a:gd name="connsiteY2043" fmla="*/ 593062 h 2812935"/>
                  <a:gd name="connsiteX2044" fmla="*/ 667820 w 1404720"/>
                  <a:gd name="connsiteY2044" fmla="*/ 552694 h 2812935"/>
                  <a:gd name="connsiteX2045" fmla="*/ 583384 w 1404720"/>
                  <a:gd name="connsiteY2045" fmla="*/ 552694 h 2812935"/>
                  <a:gd name="connsiteX2046" fmla="*/ 543016 w 1404720"/>
                  <a:gd name="connsiteY2046" fmla="*/ 593062 h 2812935"/>
                  <a:gd name="connsiteX2047" fmla="*/ 583384 w 1404720"/>
                  <a:gd name="connsiteY2047" fmla="*/ 633430 h 2812935"/>
                  <a:gd name="connsiteX2048" fmla="*/ 623752 w 1404720"/>
                  <a:gd name="connsiteY2048" fmla="*/ 593062 h 2812935"/>
                  <a:gd name="connsiteX2049" fmla="*/ 583384 w 1404720"/>
                  <a:gd name="connsiteY2049" fmla="*/ 552694 h 2812935"/>
                  <a:gd name="connsiteX2050" fmla="*/ 498947 w 1404720"/>
                  <a:gd name="connsiteY2050" fmla="*/ 552694 h 2812935"/>
                  <a:gd name="connsiteX2051" fmla="*/ 458579 w 1404720"/>
                  <a:gd name="connsiteY2051" fmla="*/ 593062 h 2812935"/>
                  <a:gd name="connsiteX2052" fmla="*/ 498947 w 1404720"/>
                  <a:gd name="connsiteY2052" fmla="*/ 633430 h 2812935"/>
                  <a:gd name="connsiteX2053" fmla="*/ 539315 w 1404720"/>
                  <a:gd name="connsiteY2053" fmla="*/ 593062 h 2812935"/>
                  <a:gd name="connsiteX2054" fmla="*/ 498947 w 1404720"/>
                  <a:gd name="connsiteY2054" fmla="*/ 552694 h 2812935"/>
                  <a:gd name="connsiteX2055" fmla="*/ 414511 w 1404720"/>
                  <a:gd name="connsiteY2055" fmla="*/ 552694 h 2812935"/>
                  <a:gd name="connsiteX2056" fmla="*/ 374143 w 1404720"/>
                  <a:gd name="connsiteY2056" fmla="*/ 593062 h 2812935"/>
                  <a:gd name="connsiteX2057" fmla="*/ 414511 w 1404720"/>
                  <a:gd name="connsiteY2057" fmla="*/ 633430 h 2812935"/>
                  <a:gd name="connsiteX2058" fmla="*/ 454879 w 1404720"/>
                  <a:gd name="connsiteY2058" fmla="*/ 593062 h 2812935"/>
                  <a:gd name="connsiteX2059" fmla="*/ 414511 w 1404720"/>
                  <a:gd name="connsiteY2059" fmla="*/ 552694 h 2812935"/>
                  <a:gd name="connsiteX2060" fmla="*/ 330075 w 1404720"/>
                  <a:gd name="connsiteY2060" fmla="*/ 552694 h 2812935"/>
                  <a:gd name="connsiteX2061" fmla="*/ 289707 w 1404720"/>
                  <a:gd name="connsiteY2061" fmla="*/ 593062 h 2812935"/>
                  <a:gd name="connsiteX2062" fmla="*/ 330075 w 1404720"/>
                  <a:gd name="connsiteY2062" fmla="*/ 633430 h 2812935"/>
                  <a:gd name="connsiteX2063" fmla="*/ 370443 w 1404720"/>
                  <a:gd name="connsiteY2063" fmla="*/ 593062 h 2812935"/>
                  <a:gd name="connsiteX2064" fmla="*/ 330075 w 1404720"/>
                  <a:gd name="connsiteY2064" fmla="*/ 552694 h 2812935"/>
                  <a:gd name="connsiteX2065" fmla="*/ 245639 w 1404720"/>
                  <a:gd name="connsiteY2065" fmla="*/ 552694 h 2812935"/>
                  <a:gd name="connsiteX2066" fmla="*/ 205271 w 1404720"/>
                  <a:gd name="connsiteY2066" fmla="*/ 593062 h 2812935"/>
                  <a:gd name="connsiteX2067" fmla="*/ 245639 w 1404720"/>
                  <a:gd name="connsiteY2067" fmla="*/ 633430 h 2812935"/>
                  <a:gd name="connsiteX2068" fmla="*/ 286007 w 1404720"/>
                  <a:gd name="connsiteY2068" fmla="*/ 593062 h 2812935"/>
                  <a:gd name="connsiteX2069" fmla="*/ 245639 w 1404720"/>
                  <a:gd name="connsiteY2069" fmla="*/ 552694 h 2812935"/>
                  <a:gd name="connsiteX2070" fmla="*/ 161202 w 1404720"/>
                  <a:gd name="connsiteY2070" fmla="*/ 552694 h 2812935"/>
                  <a:gd name="connsiteX2071" fmla="*/ 120834 w 1404720"/>
                  <a:gd name="connsiteY2071" fmla="*/ 593062 h 2812935"/>
                  <a:gd name="connsiteX2072" fmla="*/ 161202 w 1404720"/>
                  <a:gd name="connsiteY2072" fmla="*/ 633430 h 2812935"/>
                  <a:gd name="connsiteX2073" fmla="*/ 201570 w 1404720"/>
                  <a:gd name="connsiteY2073" fmla="*/ 593062 h 2812935"/>
                  <a:gd name="connsiteX2074" fmla="*/ 161202 w 1404720"/>
                  <a:gd name="connsiteY2074" fmla="*/ 552694 h 2812935"/>
                  <a:gd name="connsiteX2075" fmla="*/ 76766 w 1404720"/>
                  <a:gd name="connsiteY2075" fmla="*/ 552694 h 2812935"/>
                  <a:gd name="connsiteX2076" fmla="*/ 36398 w 1404720"/>
                  <a:gd name="connsiteY2076" fmla="*/ 593062 h 2812935"/>
                  <a:gd name="connsiteX2077" fmla="*/ 76766 w 1404720"/>
                  <a:gd name="connsiteY2077" fmla="*/ 633430 h 2812935"/>
                  <a:gd name="connsiteX2078" fmla="*/ 117134 w 1404720"/>
                  <a:gd name="connsiteY2078" fmla="*/ 593062 h 2812935"/>
                  <a:gd name="connsiteX2079" fmla="*/ 76766 w 1404720"/>
                  <a:gd name="connsiteY2079" fmla="*/ 552694 h 2812935"/>
                  <a:gd name="connsiteX2080" fmla="*/ 1343312 w 1404720"/>
                  <a:gd name="connsiteY2080" fmla="*/ 466644 h 2812935"/>
                  <a:gd name="connsiteX2081" fmla="*/ 1302944 w 1404720"/>
                  <a:gd name="connsiteY2081" fmla="*/ 507012 h 2812935"/>
                  <a:gd name="connsiteX2082" fmla="*/ 1343312 w 1404720"/>
                  <a:gd name="connsiteY2082" fmla="*/ 547380 h 2812935"/>
                  <a:gd name="connsiteX2083" fmla="*/ 1383680 w 1404720"/>
                  <a:gd name="connsiteY2083" fmla="*/ 507012 h 2812935"/>
                  <a:gd name="connsiteX2084" fmla="*/ 1343312 w 1404720"/>
                  <a:gd name="connsiteY2084" fmla="*/ 466644 h 2812935"/>
                  <a:gd name="connsiteX2085" fmla="*/ 1258874 w 1404720"/>
                  <a:gd name="connsiteY2085" fmla="*/ 466644 h 2812935"/>
                  <a:gd name="connsiteX2086" fmla="*/ 1218506 w 1404720"/>
                  <a:gd name="connsiteY2086" fmla="*/ 507012 h 2812935"/>
                  <a:gd name="connsiteX2087" fmla="*/ 1258874 w 1404720"/>
                  <a:gd name="connsiteY2087" fmla="*/ 547380 h 2812935"/>
                  <a:gd name="connsiteX2088" fmla="*/ 1299242 w 1404720"/>
                  <a:gd name="connsiteY2088" fmla="*/ 507012 h 2812935"/>
                  <a:gd name="connsiteX2089" fmla="*/ 1258874 w 1404720"/>
                  <a:gd name="connsiteY2089" fmla="*/ 466644 h 2812935"/>
                  <a:gd name="connsiteX2090" fmla="*/ 1174438 w 1404720"/>
                  <a:gd name="connsiteY2090" fmla="*/ 466644 h 2812935"/>
                  <a:gd name="connsiteX2091" fmla="*/ 1134070 w 1404720"/>
                  <a:gd name="connsiteY2091" fmla="*/ 507012 h 2812935"/>
                  <a:gd name="connsiteX2092" fmla="*/ 1174438 w 1404720"/>
                  <a:gd name="connsiteY2092" fmla="*/ 547380 h 2812935"/>
                  <a:gd name="connsiteX2093" fmla="*/ 1214806 w 1404720"/>
                  <a:gd name="connsiteY2093" fmla="*/ 507012 h 2812935"/>
                  <a:gd name="connsiteX2094" fmla="*/ 1174438 w 1404720"/>
                  <a:gd name="connsiteY2094" fmla="*/ 466644 h 2812935"/>
                  <a:gd name="connsiteX2095" fmla="*/ 1090002 w 1404720"/>
                  <a:gd name="connsiteY2095" fmla="*/ 466644 h 2812935"/>
                  <a:gd name="connsiteX2096" fmla="*/ 1049634 w 1404720"/>
                  <a:gd name="connsiteY2096" fmla="*/ 507012 h 2812935"/>
                  <a:gd name="connsiteX2097" fmla="*/ 1090002 w 1404720"/>
                  <a:gd name="connsiteY2097" fmla="*/ 547380 h 2812935"/>
                  <a:gd name="connsiteX2098" fmla="*/ 1130370 w 1404720"/>
                  <a:gd name="connsiteY2098" fmla="*/ 507012 h 2812935"/>
                  <a:gd name="connsiteX2099" fmla="*/ 1090002 w 1404720"/>
                  <a:gd name="connsiteY2099" fmla="*/ 466644 h 2812935"/>
                  <a:gd name="connsiteX2100" fmla="*/ 1005565 w 1404720"/>
                  <a:gd name="connsiteY2100" fmla="*/ 466644 h 2812935"/>
                  <a:gd name="connsiteX2101" fmla="*/ 965197 w 1404720"/>
                  <a:gd name="connsiteY2101" fmla="*/ 507012 h 2812935"/>
                  <a:gd name="connsiteX2102" fmla="*/ 1005565 w 1404720"/>
                  <a:gd name="connsiteY2102" fmla="*/ 547380 h 2812935"/>
                  <a:gd name="connsiteX2103" fmla="*/ 1045933 w 1404720"/>
                  <a:gd name="connsiteY2103" fmla="*/ 507012 h 2812935"/>
                  <a:gd name="connsiteX2104" fmla="*/ 1005565 w 1404720"/>
                  <a:gd name="connsiteY2104" fmla="*/ 466644 h 2812935"/>
                  <a:gd name="connsiteX2105" fmla="*/ 921129 w 1404720"/>
                  <a:gd name="connsiteY2105" fmla="*/ 466644 h 2812935"/>
                  <a:gd name="connsiteX2106" fmla="*/ 880761 w 1404720"/>
                  <a:gd name="connsiteY2106" fmla="*/ 507012 h 2812935"/>
                  <a:gd name="connsiteX2107" fmla="*/ 921129 w 1404720"/>
                  <a:gd name="connsiteY2107" fmla="*/ 547380 h 2812935"/>
                  <a:gd name="connsiteX2108" fmla="*/ 961497 w 1404720"/>
                  <a:gd name="connsiteY2108" fmla="*/ 507012 h 2812935"/>
                  <a:gd name="connsiteX2109" fmla="*/ 921129 w 1404720"/>
                  <a:gd name="connsiteY2109" fmla="*/ 466644 h 2812935"/>
                  <a:gd name="connsiteX2110" fmla="*/ 836693 w 1404720"/>
                  <a:gd name="connsiteY2110" fmla="*/ 466644 h 2812935"/>
                  <a:gd name="connsiteX2111" fmla="*/ 796325 w 1404720"/>
                  <a:gd name="connsiteY2111" fmla="*/ 507012 h 2812935"/>
                  <a:gd name="connsiteX2112" fmla="*/ 836693 w 1404720"/>
                  <a:gd name="connsiteY2112" fmla="*/ 547380 h 2812935"/>
                  <a:gd name="connsiteX2113" fmla="*/ 877061 w 1404720"/>
                  <a:gd name="connsiteY2113" fmla="*/ 507012 h 2812935"/>
                  <a:gd name="connsiteX2114" fmla="*/ 836693 w 1404720"/>
                  <a:gd name="connsiteY2114" fmla="*/ 466644 h 2812935"/>
                  <a:gd name="connsiteX2115" fmla="*/ 752256 w 1404720"/>
                  <a:gd name="connsiteY2115" fmla="*/ 466644 h 2812935"/>
                  <a:gd name="connsiteX2116" fmla="*/ 711888 w 1404720"/>
                  <a:gd name="connsiteY2116" fmla="*/ 507012 h 2812935"/>
                  <a:gd name="connsiteX2117" fmla="*/ 752256 w 1404720"/>
                  <a:gd name="connsiteY2117" fmla="*/ 547380 h 2812935"/>
                  <a:gd name="connsiteX2118" fmla="*/ 792624 w 1404720"/>
                  <a:gd name="connsiteY2118" fmla="*/ 507012 h 2812935"/>
                  <a:gd name="connsiteX2119" fmla="*/ 752256 w 1404720"/>
                  <a:gd name="connsiteY2119" fmla="*/ 466644 h 2812935"/>
                  <a:gd name="connsiteX2120" fmla="*/ 667820 w 1404720"/>
                  <a:gd name="connsiteY2120" fmla="*/ 466644 h 2812935"/>
                  <a:gd name="connsiteX2121" fmla="*/ 627452 w 1404720"/>
                  <a:gd name="connsiteY2121" fmla="*/ 507012 h 2812935"/>
                  <a:gd name="connsiteX2122" fmla="*/ 667820 w 1404720"/>
                  <a:gd name="connsiteY2122" fmla="*/ 547380 h 2812935"/>
                  <a:gd name="connsiteX2123" fmla="*/ 708188 w 1404720"/>
                  <a:gd name="connsiteY2123" fmla="*/ 507012 h 2812935"/>
                  <a:gd name="connsiteX2124" fmla="*/ 667820 w 1404720"/>
                  <a:gd name="connsiteY2124" fmla="*/ 466644 h 2812935"/>
                  <a:gd name="connsiteX2125" fmla="*/ 583384 w 1404720"/>
                  <a:gd name="connsiteY2125" fmla="*/ 466644 h 2812935"/>
                  <a:gd name="connsiteX2126" fmla="*/ 543016 w 1404720"/>
                  <a:gd name="connsiteY2126" fmla="*/ 507012 h 2812935"/>
                  <a:gd name="connsiteX2127" fmla="*/ 583384 w 1404720"/>
                  <a:gd name="connsiteY2127" fmla="*/ 547380 h 2812935"/>
                  <a:gd name="connsiteX2128" fmla="*/ 623752 w 1404720"/>
                  <a:gd name="connsiteY2128" fmla="*/ 507012 h 2812935"/>
                  <a:gd name="connsiteX2129" fmla="*/ 583384 w 1404720"/>
                  <a:gd name="connsiteY2129" fmla="*/ 466644 h 2812935"/>
                  <a:gd name="connsiteX2130" fmla="*/ 498947 w 1404720"/>
                  <a:gd name="connsiteY2130" fmla="*/ 466644 h 2812935"/>
                  <a:gd name="connsiteX2131" fmla="*/ 458579 w 1404720"/>
                  <a:gd name="connsiteY2131" fmla="*/ 507012 h 2812935"/>
                  <a:gd name="connsiteX2132" fmla="*/ 498947 w 1404720"/>
                  <a:gd name="connsiteY2132" fmla="*/ 547380 h 2812935"/>
                  <a:gd name="connsiteX2133" fmla="*/ 539315 w 1404720"/>
                  <a:gd name="connsiteY2133" fmla="*/ 507012 h 2812935"/>
                  <a:gd name="connsiteX2134" fmla="*/ 498947 w 1404720"/>
                  <a:gd name="connsiteY2134" fmla="*/ 466644 h 2812935"/>
                  <a:gd name="connsiteX2135" fmla="*/ 414511 w 1404720"/>
                  <a:gd name="connsiteY2135" fmla="*/ 466644 h 2812935"/>
                  <a:gd name="connsiteX2136" fmla="*/ 374143 w 1404720"/>
                  <a:gd name="connsiteY2136" fmla="*/ 507012 h 2812935"/>
                  <a:gd name="connsiteX2137" fmla="*/ 414511 w 1404720"/>
                  <a:gd name="connsiteY2137" fmla="*/ 547380 h 2812935"/>
                  <a:gd name="connsiteX2138" fmla="*/ 454879 w 1404720"/>
                  <a:gd name="connsiteY2138" fmla="*/ 507012 h 2812935"/>
                  <a:gd name="connsiteX2139" fmla="*/ 414511 w 1404720"/>
                  <a:gd name="connsiteY2139" fmla="*/ 466644 h 2812935"/>
                  <a:gd name="connsiteX2140" fmla="*/ 330075 w 1404720"/>
                  <a:gd name="connsiteY2140" fmla="*/ 466644 h 2812935"/>
                  <a:gd name="connsiteX2141" fmla="*/ 289707 w 1404720"/>
                  <a:gd name="connsiteY2141" fmla="*/ 507012 h 2812935"/>
                  <a:gd name="connsiteX2142" fmla="*/ 330075 w 1404720"/>
                  <a:gd name="connsiteY2142" fmla="*/ 547380 h 2812935"/>
                  <a:gd name="connsiteX2143" fmla="*/ 370443 w 1404720"/>
                  <a:gd name="connsiteY2143" fmla="*/ 507012 h 2812935"/>
                  <a:gd name="connsiteX2144" fmla="*/ 330075 w 1404720"/>
                  <a:gd name="connsiteY2144" fmla="*/ 466644 h 2812935"/>
                  <a:gd name="connsiteX2145" fmla="*/ 245639 w 1404720"/>
                  <a:gd name="connsiteY2145" fmla="*/ 466644 h 2812935"/>
                  <a:gd name="connsiteX2146" fmla="*/ 205271 w 1404720"/>
                  <a:gd name="connsiteY2146" fmla="*/ 507012 h 2812935"/>
                  <a:gd name="connsiteX2147" fmla="*/ 245639 w 1404720"/>
                  <a:gd name="connsiteY2147" fmla="*/ 547380 h 2812935"/>
                  <a:gd name="connsiteX2148" fmla="*/ 286007 w 1404720"/>
                  <a:gd name="connsiteY2148" fmla="*/ 507012 h 2812935"/>
                  <a:gd name="connsiteX2149" fmla="*/ 245639 w 1404720"/>
                  <a:gd name="connsiteY2149" fmla="*/ 466644 h 2812935"/>
                  <a:gd name="connsiteX2150" fmla="*/ 161202 w 1404720"/>
                  <a:gd name="connsiteY2150" fmla="*/ 466644 h 2812935"/>
                  <a:gd name="connsiteX2151" fmla="*/ 120834 w 1404720"/>
                  <a:gd name="connsiteY2151" fmla="*/ 507012 h 2812935"/>
                  <a:gd name="connsiteX2152" fmla="*/ 161202 w 1404720"/>
                  <a:gd name="connsiteY2152" fmla="*/ 547380 h 2812935"/>
                  <a:gd name="connsiteX2153" fmla="*/ 201570 w 1404720"/>
                  <a:gd name="connsiteY2153" fmla="*/ 507012 h 2812935"/>
                  <a:gd name="connsiteX2154" fmla="*/ 161202 w 1404720"/>
                  <a:gd name="connsiteY2154" fmla="*/ 466644 h 2812935"/>
                  <a:gd name="connsiteX2155" fmla="*/ 76766 w 1404720"/>
                  <a:gd name="connsiteY2155" fmla="*/ 466644 h 2812935"/>
                  <a:gd name="connsiteX2156" fmla="*/ 36398 w 1404720"/>
                  <a:gd name="connsiteY2156" fmla="*/ 507012 h 2812935"/>
                  <a:gd name="connsiteX2157" fmla="*/ 76766 w 1404720"/>
                  <a:gd name="connsiteY2157" fmla="*/ 547380 h 2812935"/>
                  <a:gd name="connsiteX2158" fmla="*/ 117134 w 1404720"/>
                  <a:gd name="connsiteY2158" fmla="*/ 507012 h 2812935"/>
                  <a:gd name="connsiteX2159" fmla="*/ 76766 w 1404720"/>
                  <a:gd name="connsiteY2159" fmla="*/ 466644 h 2812935"/>
                  <a:gd name="connsiteX2160" fmla="*/ 1343312 w 1404720"/>
                  <a:gd name="connsiteY2160" fmla="*/ 380595 h 2812935"/>
                  <a:gd name="connsiteX2161" fmla="*/ 1302944 w 1404720"/>
                  <a:gd name="connsiteY2161" fmla="*/ 420963 h 2812935"/>
                  <a:gd name="connsiteX2162" fmla="*/ 1343312 w 1404720"/>
                  <a:gd name="connsiteY2162" fmla="*/ 461331 h 2812935"/>
                  <a:gd name="connsiteX2163" fmla="*/ 1383680 w 1404720"/>
                  <a:gd name="connsiteY2163" fmla="*/ 420963 h 2812935"/>
                  <a:gd name="connsiteX2164" fmla="*/ 1343312 w 1404720"/>
                  <a:gd name="connsiteY2164" fmla="*/ 380595 h 2812935"/>
                  <a:gd name="connsiteX2165" fmla="*/ 1258874 w 1404720"/>
                  <a:gd name="connsiteY2165" fmla="*/ 380595 h 2812935"/>
                  <a:gd name="connsiteX2166" fmla="*/ 1218506 w 1404720"/>
                  <a:gd name="connsiteY2166" fmla="*/ 420963 h 2812935"/>
                  <a:gd name="connsiteX2167" fmla="*/ 1258874 w 1404720"/>
                  <a:gd name="connsiteY2167" fmla="*/ 461331 h 2812935"/>
                  <a:gd name="connsiteX2168" fmla="*/ 1299242 w 1404720"/>
                  <a:gd name="connsiteY2168" fmla="*/ 420963 h 2812935"/>
                  <a:gd name="connsiteX2169" fmla="*/ 1258874 w 1404720"/>
                  <a:gd name="connsiteY2169" fmla="*/ 380595 h 2812935"/>
                  <a:gd name="connsiteX2170" fmla="*/ 1174438 w 1404720"/>
                  <a:gd name="connsiteY2170" fmla="*/ 380595 h 2812935"/>
                  <a:gd name="connsiteX2171" fmla="*/ 1134070 w 1404720"/>
                  <a:gd name="connsiteY2171" fmla="*/ 420963 h 2812935"/>
                  <a:gd name="connsiteX2172" fmla="*/ 1174438 w 1404720"/>
                  <a:gd name="connsiteY2172" fmla="*/ 461331 h 2812935"/>
                  <a:gd name="connsiteX2173" fmla="*/ 1214806 w 1404720"/>
                  <a:gd name="connsiteY2173" fmla="*/ 420963 h 2812935"/>
                  <a:gd name="connsiteX2174" fmla="*/ 1174438 w 1404720"/>
                  <a:gd name="connsiteY2174" fmla="*/ 380595 h 2812935"/>
                  <a:gd name="connsiteX2175" fmla="*/ 1090002 w 1404720"/>
                  <a:gd name="connsiteY2175" fmla="*/ 380595 h 2812935"/>
                  <a:gd name="connsiteX2176" fmla="*/ 1049634 w 1404720"/>
                  <a:gd name="connsiteY2176" fmla="*/ 420963 h 2812935"/>
                  <a:gd name="connsiteX2177" fmla="*/ 1090002 w 1404720"/>
                  <a:gd name="connsiteY2177" fmla="*/ 461331 h 2812935"/>
                  <a:gd name="connsiteX2178" fmla="*/ 1130370 w 1404720"/>
                  <a:gd name="connsiteY2178" fmla="*/ 420963 h 2812935"/>
                  <a:gd name="connsiteX2179" fmla="*/ 1090002 w 1404720"/>
                  <a:gd name="connsiteY2179" fmla="*/ 380595 h 2812935"/>
                  <a:gd name="connsiteX2180" fmla="*/ 1005565 w 1404720"/>
                  <a:gd name="connsiteY2180" fmla="*/ 380595 h 2812935"/>
                  <a:gd name="connsiteX2181" fmla="*/ 965197 w 1404720"/>
                  <a:gd name="connsiteY2181" fmla="*/ 420963 h 2812935"/>
                  <a:gd name="connsiteX2182" fmla="*/ 1005565 w 1404720"/>
                  <a:gd name="connsiteY2182" fmla="*/ 461331 h 2812935"/>
                  <a:gd name="connsiteX2183" fmla="*/ 1045933 w 1404720"/>
                  <a:gd name="connsiteY2183" fmla="*/ 420963 h 2812935"/>
                  <a:gd name="connsiteX2184" fmla="*/ 1005565 w 1404720"/>
                  <a:gd name="connsiteY2184" fmla="*/ 380595 h 2812935"/>
                  <a:gd name="connsiteX2185" fmla="*/ 921129 w 1404720"/>
                  <a:gd name="connsiteY2185" fmla="*/ 380595 h 2812935"/>
                  <a:gd name="connsiteX2186" fmla="*/ 880761 w 1404720"/>
                  <a:gd name="connsiteY2186" fmla="*/ 420963 h 2812935"/>
                  <a:gd name="connsiteX2187" fmla="*/ 921129 w 1404720"/>
                  <a:gd name="connsiteY2187" fmla="*/ 461331 h 2812935"/>
                  <a:gd name="connsiteX2188" fmla="*/ 961497 w 1404720"/>
                  <a:gd name="connsiteY2188" fmla="*/ 420963 h 2812935"/>
                  <a:gd name="connsiteX2189" fmla="*/ 921129 w 1404720"/>
                  <a:gd name="connsiteY2189" fmla="*/ 380595 h 2812935"/>
                  <a:gd name="connsiteX2190" fmla="*/ 836693 w 1404720"/>
                  <a:gd name="connsiteY2190" fmla="*/ 380595 h 2812935"/>
                  <a:gd name="connsiteX2191" fmla="*/ 796325 w 1404720"/>
                  <a:gd name="connsiteY2191" fmla="*/ 420963 h 2812935"/>
                  <a:gd name="connsiteX2192" fmla="*/ 836693 w 1404720"/>
                  <a:gd name="connsiteY2192" fmla="*/ 461331 h 2812935"/>
                  <a:gd name="connsiteX2193" fmla="*/ 877061 w 1404720"/>
                  <a:gd name="connsiteY2193" fmla="*/ 420963 h 2812935"/>
                  <a:gd name="connsiteX2194" fmla="*/ 836693 w 1404720"/>
                  <a:gd name="connsiteY2194" fmla="*/ 380595 h 2812935"/>
                  <a:gd name="connsiteX2195" fmla="*/ 752256 w 1404720"/>
                  <a:gd name="connsiteY2195" fmla="*/ 380595 h 2812935"/>
                  <a:gd name="connsiteX2196" fmla="*/ 711888 w 1404720"/>
                  <a:gd name="connsiteY2196" fmla="*/ 420963 h 2812935"/>
                  <a:gd name="connsiteX2197" fmla="*/ 752256 w 1404720"/>
                  <a:gd name="connsiteY2197" fmla="*/ 461331 h 2812935"/>
                  <a:gd name="connsiteX2198" fmla="*/ 792624 w 1404720"/>
                  <a:gd name="connsiteY2198" fmla="*/ 420963 h 2812935"/>
                  <a:gd name="connsiteX2199" fmla="*/ 752256 w 1404720"/>
                  <a:gd name="connsiteY2199" fmla="*/ 380595 h 2812935"/>
                  <a:gd name="connsiteX2200" fmla="*/ 667820 w 1404720"/>
                  <a:gd name="connsiteY2200" fmla="*/ 380595 h 2812935"/>
                  <a:gd name="connsiteX2201" fmla="*/ 627452 w 1404720"/>
                  <a:gd name="connsiteY2201" fmla="*/ 420963 h 2812935"/>
                  <a:gd name="connsiteX2202" fmla="*/ 667820 w 1404720"/>
                  <a:gd name="connsiteY2202" fmla="*/ 461331 h 2812935"/>
                  <a:gd name="connsiteX2203" fmla="*/ 708188 w 1404720"/>
                  <a:gd name="connsiteY2203" fmla="*/ 420963 h 2812935"/>
                  <a:gd name="connsiteX2204" fmla="*/ 667820 w 1404720"/>
                  <a:gd name="connsiteY2204" fmla="*/ 380595 h 2812935"/>
                  <a:gd name="connsiteX2205" fmla="*/ 583384 w 1404720"/>
                  <a:gd name="connsiteY2205" fmla="*/ 380595 h 2812935"/>
                  <a:gd name="connsiteX2206" fmla="*/ 543016 w 1404720"/>
                  <a:gd name="connsiteY2206" fmla="*/ 420963 h 2812935"/>
                  <a:gd name="connsiteX2207" fmla="*/ 583384 w 1404720"/>
                  <a:gd name="connsiteY2207" fmla="*/ 461331 h 2812935"/>
                  <a:gd name="connsiteX2208" fmla="*/ 623752 w 1404720"/>
                  <a:gd name="connsiteY2208" fmla="*/ 420963 h 2812935"/>
                  <a:gd name="connsiteX2209" fmla="*/ 583384 w 1404720"/>
                  <a:gd name="connsiteY2209" fmla="*/ 380595 h 2812935"/>
                  <a:gd name="connsiteX2210" fmla="*/ 498947 w 1404720"/>
                  <a:gd name="connsiteY2210" fmla="*/ 380595 h 2812935"/>
                  <a:gd name="connsiteX2211" fmla="*/ 458579 w 1404720"/>
                  <a:gd name="connsiteY2211" fmla="*/ 420963 h 2812935"/>
                  <a:gd name="connsiteX2212" fmla="*/ 498947 w 1404720"/>
                  <a:gd name="connsiteY2212" fmla="*/ 461331 h 2812935"/>
                  <a:gd name="connsiteX2213" fmla="*/ 539315 w 1404720"/>
                  <a:gd name="connsiteY2213" fmla="*/ 420963 h 2812935"/>
                  <a:gd name="connsiteX2214" fmla="*/ 498947 w 1404720"/>
                  <a:gd name="connsiteY2214" fmla="*/ 380595 h 2812935"/>
                  <a:gd name="connsiteX2215" fmla="*/ 414511 w 1404720"/>
                  <a:gd name="connsiteY2215" fmla="*/ 380595 h 2812935"/>
                  <a:gd name="connsiteX2216" fmla="*/ 374143 w 1404720"/>
                  <a:gd name="connsiteY2216" fmla="*/ 420963 h 2812935"/>
                  <a:gd name="connsiteX2217" fmla="*/ 414511 w 1404720"/>
                  <a:gd name="connsiteY2217" fmla="*/ 461331 h 2812935"/>
                  <a:gd name="connsiteX2218" fmla="*/ 454879 w 1404720"/>
                  <a:gd name="connsiteY2218" fmla="*/ 420963 h 2812935"/>
                  <a:gd name="connsiteX2219" fmla="*/ 414511 w 1404720"/>
                  <a:gd name="connsiteY2219" fmla="*/ 380595 h 2812935"/>
                  <a:gd name="connsiteX2220" fmla="*/ 330075 w 1404720"/>
                  <a:gd name="connsiteY2220" fmla="*/ 380595 h 2812935"/>
                  <a:gd name="connsiteX2221" fmla="*/ 289707 w 1404720"/>
                  <a:gd name="connsiteY2221" fmla="*/ 420963 h 2812935"/>
                  <a:gd name="connsiteX2222" fmla="*/ 330075 w 1404720"/>
                  <a:gd name="connsiteY2222" fmla="*/ 461331 h 2812935"/>
                  <a:gd name="connsiteX2223" fmla="*/ 370443 w 1404720"/>
                  <a:gd name="connsiteY2223" fmla="*/ 420963 h 2812935"/>
                  <a:gd name="connsiteX2224" fmla="*/ 330075 w 1404720"/>
                  <a:gd name="connsiteY2224" fmla="*/ 380595 h 2812935"/>
                  <a:gd name="connsiteX2225" fmla="*/ 245639 w 1404720"/>
                  <a:gd name="connsiteY2225" fmla="*/ 380595 h 2812935"/>
                  <a:gd name="connsiteX2226" fmla="*/ 205271 w 1404720"/>
                  <a:gd name="connsiteY2226" fmla="*/ 420963 h 2812935"/>
                  <a:gd name="connsiteX2227" fmla="*/ 245639 w 1404720"/>
                  <a:gd name="connsiteY2227" fmla="*/ 461331 h 2812935"/>
                  <a:gd name="connsiteX2228" fmla="*/ 286007 w 1404720"/>
                  <a:gd name="connsiteY2228" fmla="*/ 420963 h 2812935"/>
                  <a:gd name="connsiteX2229" fmla="*/ 245639 w 1404720"/>
                  <a:gd name="connsiteY2229" fmla="*/ 380595 h 2812935"/>
                  <a:gd name="connsiteX2230" fmla="*/ 161202 w 1404720"/>
                  <a:gd name="connsiteY2230" fmla="*/ 380595 h 2812935"/>
                  <a:gd name="connsiteX2231" fmla="*/ 120834 w 1404720"/>
                  <a:gd name="connsiteY2231" fmla="*/ 420963 h 2812935"/>
                  <a:gd name="connsiteX2232" fmla="*/ 161202 w 1404720"/>
                  <a:gd name="connsiteY2232" fmla="*/ 461331 h 2812935"/>
                  <a:gd name="connsiteX2233" fmla="*/ 201570 w 1404720"/>
                  <a:gd name="connsiteY2233" fmla="*/ 420963 h 2812935"/>
                  <a:gd name="connsiteX2234" fmla="*/ 161202 w 1404720"/>
                  <a:gd name="connsiteY2234" fmla="*/ 380595 h 2812935"/>
                  <a:gd name="connsiteX2235" fmla="*/ 76766 w 1404720"/>
                  <a:gd name="connsiteY2235" fmla="*/ 380595 h 2812935"/>
                  <a:gd name="connsiteX2236" fmla="*/ 36398 w 1404720"/>
                  <a:gd name="connsiteY2236" fmla="*/ 420963 h 2812935"/>
                  <a:gd name="connsiteX2237" fmla="*/ 76766 w 1404720"/>
                  <a:gd name="connsiteY2237" fmla="*/ 461331 h 2812935"/>
                  <a:gd name="connsiteX2238" fmla="*/ 117134 w 1404720"/>
                  <a:gd name="connsiteY2238" fmla="*/ 420963 h 2812935"/>
                  <a:gd name="connsiteX2239" fmla="*/ 76766 w 1404720"/>
                  <a:gd name="connsiteY2239" fmla="*/ 380595 h 2812935"/>
                  <a:gd name="connsiteX2240" fmla="*/ 1343312 w 1404720"/>
                  <a:gd name="connsiteY2240" fmla="*/ 294546 h 2812935"/>
                  <a:gd name="connsiteX2241" fmla="*/ 1302944 w 1404720"/>
                  <a:gd name="connsiteY2241" fmla="*/ 334914 h 2812935"/>
                  <a:gd name="connsiteX2242" fmla="*/ 1343312 w 1404720"/>
                  <a:gd name="connsiteY2242" fmla="*/ 375282 h 2812935"/>
                  <a:gd name="connsiteX2243" fmla="*/ 1383680 w 1404720"/>
                  <a:gd name="connsiteY2243" fmla="*/ 334914 h 2812935"/>
                  <a:gd name="connsiteX2244" fmla="*/ 1343312 w 1404720"/>
                  <a:gd name="connsiteY2244" fmla="*/ 294546 h 2812935"/>
                  <a:gd name="connsiteX2245" fmla="*/ 1258874 w 1404720"/>
                  <a:gd name="connsiteY2245" fmla="*/ 294546 h 2812935"/>
                  <a:gd name="connsiteX2246" fmla="*/ 1218506 w 1404720"/>
                  <a:gd name="connsiteY2246" fmla="*/ 334914 h 2812935"/>
                  <a:gd name="connsiteX2247" fmla="*/ 1258874 w 1404720"/>
                  <a:gd name="connsiteY2247" fmla="*/ 375282 h 2812935"/>
                  <a:gd name="connsiteX2248" fmla="*/ 1299242 w 1404720"/>
                  <a:gd name="connsiteY2248" fmla="*/ 334914 h 2812935"/>
                  <a:gd name="connsiteX2249" fmla="*/ 1258874 w 1404720"/>
                  <a:gd name="connsiteY2249" fmla="*/ 294546 h 2812935"/>
                  <a:gd name="connsiteX2250" fmla="*/ 1174438 w 1404720"/>
                  <a:gd name="connsiteY2250" fmla="*/ 294546 h 2812935"/>
                  <a:gd name="connsiteX2251" fmla="*/ 1134070 w 1404720"/>
                  <a:gd name="connsiteY2251" fmla="*/ 334914 h 2812935"/>
                  <a:gd name="connsiteX2252" fmla="*/ 1174438 w 1404720"/>
                  <a:gd name="connsiteY2252" fmla="*/ 375282 h 2812935"/>
                  <a:gd name="connsiteX2253" fmla="*/ 1214806 w 1404720"/>
                  <a:gd name="connsiteY2253" fmla="*/ 334914 h 2812935"/>
                  <a:gd name="connsiteX2254" fmla="*/ 1174438 w 1404720"/>
                  <a:gd name="connsiteY2254" fmla="*/ 294546 h 2812935"/>
                  <a:gd name="connsiteX2255" fmla="*/ 1090002 w 1404720"/>
                  <a:gd name="connsiteY2255" fmla="*/ 294546 h 2812935"/>
                  <a:gd name="connsiteX2256" fmla="*/ 1049634 w 1404720"/>
                  <a:gd name="connsiteY2256" fmla="*/ 334914 h 2812935"/>
                  <a:gd name="connsiteX2257" fmla="*/ 1090002 w 1404720"/>
                  <a:gd name="connsiteY2257" fmla="*/ 375282 h 2812935"/>
                  <a:gd name="connsiteX2258" fmla="*/ 1130370 w 1404720"/>
                  <a:gd name="connsiteY2258" fmla="*/ 334914 h 2812935"/>
                  <a:gd name="connsiteX2259" fmla="*/ 1090002 w 1404720"/>
                  <a:gd name="connsiteY2259" fmla="*/ 294546 h 2812935"/>
                  <a:gd name="connsiteX2260" fmla="*/ 1005565 w 1404720"/>
                  <a:gd name="connsiteY2260" fmla="*/ 294546 h 2812935"/>
                  <a:gd name="connsiteX2261" fmla="*/ 965197 w 1404720"/>
                  <a:gd name="connsiteY2261" fmla="*/ 334914 h 2812935"/>
                  <a:gd name="connsiteX2262" fmla="*/ 1005565 w 1404720"/>
                  <a:gd name="connsiteY2262" fmla="*/ 375282 h 2812935"/>
                  <a:gd name="connsiteX2263" fmla="*/ 1045933 w 1404720"/>
                  <a:gd name="connsiteY2263" fmla="*/ 334914 h 2812935"/>
                  <a:gd name="connsiteX2264" fmla="*/ 1005565 w 1404720"/>
                  <a:gd name="connsiteY2264" fmla="*/ 294546 h 2812935"/>
                  <a:gd name="connsiteX2265" fmla="*/ 921129 w 1404720"/>
                  <a:gd name="connsiteY2265" fmla="*/ 294546 h 2812935"/>
                  <a:gd name="connsiteX2266" fmla="*/ 880761 w 1404720"/>
                  <a:gd name="connsiteY2266" fmla="*/ 334914 h 2812935"/>
                  <a:gd name="connsiteX2267" fmla="*/ 921129 w 1404720"/>
                  <a:gd name="connsiteY2267" fmla="*/ 375282 h 2812935"/>
                  <a:gd name="connsiteX2268" fmla="*/ 961497 w 1404720"/>
                  <a:gd name="connsiteY2268" fmla="*/ 334914 h 2812935"/>
                  <a:gd name="connsiteX2269" fmla="*/ 921129 w 1404720"/>
                  <a:gd name="connsiteY2269" fmla="*/ 294546 h 2812935"/>
                  <a:gd name="connsiteX2270" fmla="*/ 836693 w 1404720"/>
                  <a:gd name="connsiteY2270" fmla="*/ 294546 h 2812935"/>
                  <a:gd name="connsiteX2271" fmla="*/ 796325 w 1404720"/>
                  <a:gd name="connsiteY2271" fmla="*/ 334914 h 2812935"/>
                  <a:gd name="connsiteX2272" fmla="*/ 836693 w 1404720"/>
                  <a:gd name="connsiteY2272" fmla="*/ 375282 h 2812935"/>
                  <a:gd name="connsiteX2273" fmla="*/ 877061 w 1404720"/>
                  <a:gd name="connsiteY2273" fmla="*/ 334914 h 2812935"/>
                  <a:gd name="connsiteX2274" fmla="*/ 836693 w 1404720"/>
                  <a:gd name="connsiteY2274" fmla="*/ 294546 h 2812935"/>
                  <a:gd name="connsiteX2275" fmla="*/ 752256 w 1404720"/>
                  <a:gd name="connsiteY2275" fmla="*/ 294546 h 2812935"/>
                  <a:gd name="connsiteX2276" fmla="*/ 711888 w 1404720"/>
                  <a:gd name="connsiteY2276" fmla="*/ 334914 h 2812935"/>
                  <a:gd name="connsiteX2277" fmla="*/ 752256 w 1404720"/>
                  <a:gd name="connsiteY2277" fmla="*/ 375282 h 2812935"/>
                  <a:gd name="connsiteX2278" fmla="*/ 792624 w 1404720"/>
                  <a:gd name="connsiteY2278" fmla="*/ 334914 h 2812935"/>
                  <a:gd name="connsiteX2279" fmla="*/ 752256 w 1404720"/>
                  <a:gd name="connsiteY2279" fmla="*/ 294546 h 2812935"/>
                  <a:gd name="connsiteX2280" fmla="*/ 667820 w 1404720"/>
                  <a:gd name="connsiteY2280" fmla="*/ 294546 h 2812935"/>
                  <a:gd name="connsiteX2281" fmla="*/ 627452 w 1404720"/>
                  <a:gd name="connsiteY2281" fmla="*/ 334914 h 2812935"/>
                  <a:gd name="connsiteX2282" fmla="*/ 667820 w 1404720"/>
                  <a:gd name="connsiteY2282" fmla="*/ 375282 h 2812935"/>
                  <a:gd name="connsiteX2283" fmla="*/ 708188 w 1404720"/>
                  <a:gd name="connsiteY2283" fmla="*/ 334914 h 2812935"/>
                  <a:gd name="connsiteX2284" fmla="*/ 667820 w 1404720"/>
                  <a:gd name="connsiteY2284" fmla="*/ 294546 h 2812935"/>
                  <a:gd name="connsiteX2285" fmla="*/ 583384 w 1404720"/>
                  <a:gd name="connsiteY2285" fmla="*/ 294546 h 2812935"/>
                  <a:gd name="connsiteX2286" fmla="*/ 543016 w 1404720"/>
                  <a:gd name="connsiteY2286" fmla="*/ 334914 h 2812935"/>
                  <a:gd name="connsiteX2287" fmla="*/ 583384 w 1404720"/>
                  <a:gd name="connsiteY2287" fmla="*/ 375282 h 2812935"/>
                  <a:gd name="connsiteX2288" fmla="*/ 623752 w 1404720"/>
                  <a:gd name="connsiteY2288" fmla="*/ 334914 h 2812935"/>
                  <a:gd name="connsiteX2289" fmla="*/ 583384 w 1404720"/>
                  <a:gd name="connsiteY2289" fmla="*/ 294546 h 2812935"/>
                  <a:gd name="connsiteX2290" fmla="*/ 498947 w 1404720"/>
                  <a:gd name="connsiteY2290" fmla="*/ 294546 h 2812935"/>
                  <a:gd name="connsiteX2291" fmla="*/ 458579 w 1404720"/>
                  <a:gd name="connsiteY2291" fmla="*/ 334914 h 2812935"/>
                  <a:gd name="connsiteX2292" fmla="*/ 498947 w 1404720"/>
                  <a:gd name="connsiteY2292" fmla="*/ 375282 h 2812935"/>
                  <a:gd name="connsiteX2293" fmla="*/ 539315 w 1404720"/>
                  <a:gd name="connsiteY2293" fmla="*/ 334914 h 2812935"/>
                  <a:gd name="connsiteX2294" fmla="*/ 498947 w 1404720"/>
                  <a:gd name="connsiteY2294" fmla="*/ 294546 h 2812935"/>
                  <a:gd name="connsiteX2295" fmla="*/ 414511 w 1404720"/>
                  <a:gd name="connsiteY2295" fmla="*/ 294546 h 2812935"/>
                  <a:gd name="connsiteX2296" fmla="*/ 374143 w 1404720"/>
                  <a:gd name="connsiteY2296" fmla="*/ 334914 h 2812935"/>
                  <a:gd name="connsiteX2297" fmla="*/ 414511 w 1404720"/>
                  <a:gd name="connsiteY2297" fmla="*/ 375282 h 2812935"/>
                  <a:gd name="connsiteX2298" fmla="*/ 454879 w 1404720"/>
                  <a:gd name="connsiteY2298" fmla="*/ 334914 h 2812935"/>
                  <a:gd name="connsiteX2299" fmla="*/ 414511 w 1404720"/>
                  <a:gd name="connsiteY2299" fmla="*/ 294546 h 2812935"/>
                  <a:gd name="connsiteX2300" fmla="*/ 330075 w 1404720"/>
                  <a:gd name="connsiteY2300" fmla="*/ 294546 h 2812935"/>
                  <a:gd name="connsiteX2301" fmla="*/ 289707 w 1404720"/>
                  <a:gd name="connsiteY2301" fmla="*/ 334914 h 2812935"/>
                  <a:gd name="connsiteX2302" fmla="*/ 330075 w 1404720"/>
                  <a:gd name="connsiteY2302" fmla="*/ 375282 h 2812935"/>
                  <a:gd name="connsiteX2303" fmla="*/ 370443 w 1404720"/>
                  <a:gd name="connsiteY2303" fmla="*/ 334914 h 2812935"/>
                  <a:gd name="connsiteX2304" fmla="*/ 330075 w 1404720"/>
                  <a:gd name="connsiteY2304" fmla="*/ 294546 h 2812935"/>
                  <a:gd name="connsiteX2305" fmla="*/ 245639 w 1404720"/>
                  <a:gd name="connsiteY2305" fmla="*/ 294546 h 2812935"/>
                  <a:gd name="connsiteX2306" fmla="*/ 205271 w 1404720"/>
                  <a:gd name="connsiteY2306" fmla="*/ 334914 h 2812935"/>
                  <a:gd name="connsiteX2307" fmla="*/ 245639 w 1404720"/>
                  <a:gd name="connsiteY2307" fmla="*/ 375282 h 2812935"/>
                  <a:gd name="connsiteX2308" fmla="*/ 286007 w 1404720"/>
                  <a:gd name="connsiteY2308" fmla="*/ 334914 h 2812935"/>
                  <a:gd name="connsiteX2309" fmla="*/ 245639 w 1404720"/>
                  <a:gd name="connsiteY2309" fmla="*/ 294546 h 2812935"/>
                  <a:gd name="connsiteX2310" fmla="*/ 161202 w 1404720"/>
                  <a:gd name="connsiteY2310" fmla="*/ 294546 h 2812935"/>
                  <a:gd name="connsiteX2311" fmla="*/ 120834 w 1404720"/>
                  <a:gd name="connsiteY2311" fmla="*/ 334914 h 2812935"/>
                  <a:gd name="connsiteX2312" fmla="*/ 161202 w 1404720"/>
                  <a:gd name="connsiteY2312" fmla="*/ 375282 h 2812935"/>
                  <a:gd name="connsiteX2313" fmla="*/ 201570 w 1404720"/>
                  <a:gd name="connsiteY2313" fmla="*/ 334914 h 2812935"/>
                  <a:gd name="connsiteX2314" fmla="*/ 161202 w 1404720"/>
                  <a:gd name="connsiteY2314" fmla="*/ 294546 h 2812935"/>
                  <a:gd name="connsiteX2315" fmla="*/ 76766 w 1404720"/>
                  <a:gd name="connsiteY2315" fmla="*/ 294546 h 2812935"/>
                  <a:gd name="connsiteX2316" fmla="*/ 36398 w 1404720"/>
                  <a:gd name="connsiteY2316" fmla="*/ 334914 h 2812935"/>
                  <a:gd name="connsiteX2317" fmla="*/ 76766 w 1404720"/>
                  <a:gd name="connsiteY2317" fmla="*/ 375282 h 2812935"/>
                  <a:gd name="connsiteX2318" fmla="*/ 117134 w 1404720"/>
                  <a:gd name="connsiteY2318" fmla="*/ 334914 h 2812935"/>
                  <a:gd name="connsiteX2319" fmla="*/ 76766 w 1404720"/>
                  <a:gd name="connsiteY2319" fmla="*/ 294546 h 2812935"/>
                  <a:gd name="connsiteX2320" fmla="*/ 1343312 w 1404720"/>
                  <a:gd name="connsiteY2320" fmla="*/ 208497 h 2812935"/>
                  <a:gd name="connsiteX2321" fmla="*/ 1302944 w 1404720"/>
                  <a:gd name="connsiteY2321" fmla="*/ 248865 h 2812935"/>
                  <a:gd name="connsiteX2322" fmla="*/ 1343312 w 1404720"/>
                  <a:gd name="connsiteY2322" fmla="*/ 289233 h 2812935"/>
                  <a:gd name="connsiteX2323" fmla="*/ 1383680 w 1404720"/>
                  <a:gd name="connsiteY2323" fmla="*/ 248865 h 2812935"/>
                  <a:gd name="connsiteX2324" fmla="*/ 1343312 w 1404720"/>
                  <a:gd name="connsiteY2324" fmla="*/ 208497 h 2812935"/>
                  <a:gd name="connsiteX2325" fmla="*/ 1258874 w 1404720"/>
                  <a:gd name="connsiteY2325" fmla="*/ 208497 h 2812935"/>
                  <a:gd name="connsiteX2326" fmla="*/ 1218506 w 1404720"/>
                  <a:gd name="connsiteY2326" fmla="*/ 248865 h 2812935"/>
                  <a:gd name="connsiteX2327" fmla="*/ 1258874 w 1404720"/>
                  <a:gd name="connsiteY2327" fmla="*/ 289233 h 2812935"/>
                  <a:gd name="connsiteX2328" fmla="*/ 1299242 w 1404720"/>
                  <a:gd name="connsiteY2328" fmla="*/ 248865 h 2812935"/>
                  <a:gd name="connsiteX2329" fmla="*/ 1258874 w 1404720"/>
                  <a:gd name="connsiteY2329" fmla="*/ 208497 h 2812935"/>
                  <a:gd name="connsiteX2330" fmla="*/ 1174438 w 1404720"/>
                  <a:gd name="connsiteY2330" fmla="*/ 208497 h 2812935"/>
                  <a:gd name="connsiteX2331" fmla="*/ 1134070 w 1404720"/>
                  <a:gd name="connsiteY2331" fmla="*/ 248865 h 2812935"/>
                  <a:gd name="connsiteX2332" fmla="*/ 1174438 w 1404720"/>
                  <a:gd name="connsiteY2332" fmla="*/ 289233 h 2812935"/>
                  <a:gd name="connsiteX2333" fmla="*/ 1214806 w 1404720"/>
                  <a:gd name="connsiteY2333" fmla="*/ 248865 h 2812935"/>
                  <a:gd name="connsiteX2334" fmla="*/ 1174438 w 1404720"/>
                  <a:gd name="connsiteY2334" fmla="*/ 208497 h 2812935"/>
                  <a:gd name="connsiteX2335" fmla="*/ 1090002 w 1404720"/>
                  <a:gd name="connsiteY2335" fmla="*/ 208497 h 2812935"/>
                  <a:gd name="connsiteX2336" fmla="*/ 1049634 w 1404720"/>
                  <a:gd name="connsiteY2336" fmla="*/ 248865 h 2812935"/>
                  <a:gd name="connsiteX2337" fmla="*/ 1090002 w 1404720"/>
                  <a:gd name="connsiteY2337" fmla="*/ 289233 h 2812935"/>
                  <a:gd name="connsiteX2338" fmla="*/ 1130370 w 1404720"/>
                  <a:gd name="connsiteY2338" fmla="*/ 248865 h 2812935"/>
                  <a:gd name="connsiteX2339" fmla="*/ 1090002 w 1404720"/>
                  <a:gd name="connsiteY2339" fmla="*/ 208497 h 2812935"/>
                  <a:gd name="connsiteX2340" fmla="*/ 1005565 w 1404720"/>
                  <a:gd name="connsiteY2340" fmla="*/ 208497 h 2812935"/>
                  <a:gd name="connsiteX2341" fmla="*/ 965197 w 1404720"/>
                  <a:gd name="connsiteY2341" fmla="*/ 248865 h 2812935"/>
                  <a:gd name="connsiteX2342" fmla="*/ 1005565 w 1404720"/>
                  <a:gd name="connsiteY2342" fmla="*/ 289233 h 2812935"/>
                  <a:gd name="connsiteX2343" fmla="*/ 1045933 w 1404720"/>
                  <a:gd name="connsiteY2343" fmla="*/ 248865 h 2812935"/>
                  <a:gd name="connsiteX2344" fmla="*/ 1005565 w 1404720"/>
                  <a:gd name="connsiteY2344" fmla="*/ 208497 h 2812935"/>
                  <a:gd name="connsiteX2345" fmla="*/ 921129 w 1404720"/>
                  <a:gd name="connsiteY2345" fmla="*/ 208497 h 2812935"/>
                  <a:gd name="connsiteX2346" fmla="*/ 880761 w 1404720"/>
                  <a:gd name="connsiteY2346" fmla="*/ 248865 h 2812935"/>
                  <a:gd name="connsiteX2347" fmla="*/ 921129 w 1404720"/>
                  <a:gd name="connsiteY2347" fmla="*/ 289233 h 2812935"/>
                  <a:gd name="connsiteX2348" fmla="*/ 961497 w 1404720"/>
                  <a:gd name="connsiteY2348" fmla="*/ 248865 h 2812935"/>
                  <a:gd name="connsiteX2349" fmla="*/ 921129 w 1404720"/>
                  <a:gd name="connsiteY2349" fmla="*/ 208497 h 2812935"/>
                  <a:gd name="connsiteX2350" fmla="*/ 836693 w 1404720"/>
                  <a:gd name="connsiteY2350" fmla="*/ 208497 h 2812935"/>
                  <a:gd name="connsiteX2351" fmla="*/ 796325 w 1404720"/>
                  <a:gd name="connsiteY2351" fmla="*/ 248865 h 2812935"/>
                  <a:gd name="connsiteX2352" fmla="*/ 836693 w 1404720"/>
                  <a:gd name="connsiteY2352" fmla="*/ 289233 h 2812935"/>
                  <a:gd name="connsiteX2353" fmla="*/ 877061 w 1404720"/>
                  <a:gd name="connsiteY2353" fmla="*/ 248865 h 2812935"/>
                  <a:gd name="connsiteX2354" fmla="*/ 836693 w 1404720"/>
                  <a:gd name="connsiteY2354" fmla="*/ 208497 h 2812935"/>
                  <a:gd name="connsiteX2355" fmla="*/ 752256 w 1404720"/>
                  <a:gd name="connsiteY2355" fmla="*/ 208497 h 2812935"/>
                  <a:gd name="connsiteX2356" fmla="*/ 711888 w 1404720"/>
                  <a:gd name="connsiteY2356" fmla="*/ 248865 h 2812935"/>
                  <a:gd name="connsiteX2357" fmla="*/ 752256 w 1404720"/>
                  <a:gd name="connsiteY2357" fmla="*/ 289233 h 2812935"/>
                  <a:gd name="connsiteX2358" fmla="*/ 792624 w 1404720"/>
                  <a:gd name="connsiteY2358" fmla="*/ 248865 h 2812935"/>
                  <a:gd name="connsiteX2359" fmla="*/ 752256 w 1404720"/>
                  <a:gd name="connsiteY2359" fmla="*/ 208497 h 2812935"/>
                  <a:gd name="connsiteX2360" fmla="*/ 667820 w 1404720"/>
                  <a:gd name="connsiteY2360" fmla="*/ 208497 h 2812935"/>
                  <a:gd name="connsiteX2361" fmla="*/ 627452 w 1404720"/>
                  <a:gd name="connsiteY2361" fmla="*/ 248865 h 2812935"/>
                  <a:gd name="connsiteX2362" fmla="*/ 667820 w 1404720"/>
                  <a:gd name="connsiteY2362" fmla="*/ 289233 h 2812935"/>
                  <a:gd name="connsiteX2363" fmla="*/ 708188 w 1404720"/>
                  <a:gd name="connsiteY2363" fmla="*/ 248865 h 2812935"/>
                  <a:gd name="connsiteX2364" fmla="*/ 667820 w 1404720"/>
                  <a:gd name="connsiteY2364" fmla="*/ 208497 h 2812935"/>
                  <a:gd name="connsiteX2365" fmla="*/ 583384 w 1404720"/>
                  <a:gd name="connsiteY2365" fmla="*/ 208497 h 2812935"/>
                  <a:gd name="connsiteX2366" fmla="*/ 543016 w 1404720"/>
                  <a:gd name="connsiteY2366" fmla="*/ 248865 h 2812935"/>
                  <a:gd name="connsiteX2367" fmla="*/ 583384 w 1404720"/>
                  <a:gd name="connsiteY2367" fmla="*/ 289233 h 2812935"/>
                  <a:gd name="connsiteX2368" fmla="*/ 623752 w 1404720"/>
                  <a:gd name="connsiteY2368" fmla="*/ 248865 h 2812935"/>
                  <a:gd name="connsiteX2369" fmla="*/ 583384 w 1404720"/>
                  <a:gd name="connsiteY2369" fmla="*/ 208497 h 2812935"/>
                  <a:gd name="connsiteX2370" fmla="*/ 498947 w 1404720"/>
                  <a:gd name="connsiteY2370" fmla="*/ 208497 h 2812935"/>
                  <a:gd name="connsiteX2371" fmla="*/ 458579 w 1404720"/>
                  <a:gd name="connsiteY2371" fmla="*/ 248865 h 2812935"/>
                  <a:gd name="connsiteX2372" fmla="*/ 498947 w 1404720"/>
                  <a:gd name="connsiteY2372" fmla="*/ 289233 h 2812935"/>
                  <a:gd name="connsiteX2373" fmla="*/ 539315 w 1404720"/>
                  <a:gd name="connsiteY2373" fmla="*/ 248865 h 2812935"/>
                  <a:gd name="connsiteX2374" fmla="*/ 498947 w 1404720"/>
                  <a:gd name="connsiteY2374" fmla="*/ 208497 h 2812935"/>
                  <a:gd name="connsiteX2375" fmla="*/ 414511 w 1404720"/>
                  <a:gd name="connsiteY2375" fmla="*/ 208497 h 2812935"/>
                  <a:gd name="connsiteX2376" fmla="*/ 374143 w 1404720"/>
                  <a:gd name="connsiteY2376" fmla="*/ 248865 h 2812935"/>
                  <a:gd name="connsiteX2377" fmla="*/ 414511 w 1404720"/>
                  <a:gd name="connsiteY2377" fmla="*/ 289233 h 2812935"/>
                  <a:gd name="connsiteX2378" fmla="*/ 454879 w 1404720"/>
                  <a:gd name="connsiteY2378" fmla="*/ 248865 h 2812935"/>
                  <a:gd name="connsiteX2379" fmla="*/ 414511 w 1404720"/>
                  <a:gd name="connsiteY2379" fmla="*/ 208497 h 2812935"/>
                  <a:gd name="connsiteX2380" fmla="*/ 330075 w 1404720"/>
                  <a:gd name="connsiteY2380" fmla="*/ 208497 h 2812935"/>
                  <a:gd name="connsiteX2381" fmla="*/ 289707 w 1404720"/>
                  <a:gd name="connsiteY2381" fmla="*/ 248865 h 2812935"/>
                  <a:gd name="connsiteX2382" fmla="*/ 330075 w 1404720"/>
                  <a:gd name="connsiteY2382" fmla="*/ 289233 h 2812935"/>
                  <a:gd name="connsiteX2383" fmla="*/ 370443 w 1404720"/>
                  <a:gd name="connsiteY2383" fmla="*/ 248865 h 2812935"/>
                  <a:gd name="connsiteX2384" fmla="*/ 330075 w 1404720"/>
                  <a:gd name="connsiteY2384" fmla="*/ 208497 h 2812935"/>
                  <a:gd name="connsiteX2385" fmla="*/ 245639 w 1404720"/>
                  <a:gd name="connsiteY2385" fmla="*/ 208497 h 2812935"/>
                  <a:gd name="connsiteX2386" fmla="*/ 205271 w 1404720"/>
                  <a:gd name="connsiteY2386" fmla="*/ 248865 h 2812935"/>
                  <a:gd name="connsiteX2387" fmla="*/ 245639 w 1404720"/>
                  <a:gd name="connsiteY2387" fmla="*/ 289233 h 2812935"/>
                  <a:gd name="connsiteX2388" fmla="*/ 286007 w 1404720"/>
                  <a:gd name="connsiteY2388" fmla="*/ 248865 h 2812935"/>
                  <a:gd name="connsiteX2389" fmla="*/ 245639 w 1404720"/>
                  <a:gd name="connsiteY2389" fmla="*/ 208497 h 2812935"/>
                  <a:gd name="connsiteX2390" fmla="*/ 161202 w 1404720"/>
                  <a:gd name="connsiteY2390" fmla="*/ 208497 h 2812935"/>
                  <a:gd name="connsiteX2391" fmla="*/ 120834 w 1404720"/>
                  <a:gd name="connsiteY2391" fmla="*/ 248865 h 2812935"/>
                  <a:gd name="connsiteX2392" fmla="*/ 161202 w 1404720"/>
                  <a:gd name="connsiteY2392" fmla="*/ 289233 h 2812935"/>
                  <a:gd name="connsiteX2393" fmla="*/ 201570 w 1404720"/>
                  <a:gd name="connsiteY2393" fmla="*/ 248865 h 2812935"/>
                  <a:gd name="connsiteX2394" fmla="*/ 161202 w 1404720"/>
                  <a:gd name="connsiteY2394" fmla="*/ 208497 h 2812935"/>
                  <a:gd name="connsiteX2395" fmla="*/ 76766 w 1404720"/>
                  <a:gd name="connsiteY2395" fmla="*/ 208497 h 2812935"/>
                  <a:gd name="connsiteX2396" fmla="*/ 36398 w 1404720"/>
                  <a:gd name="connsiteY2396" fmla="*/ 248865 h 2812935"/>
                  <a:gd name="connsiteX2397" fmla="*/ 76766 w 1404720"/>
                  <a:gd name="connsiteY2397" fmla="*/ 289233 h 2812935"/>
                  <a:gd name="connsiteX2398" fmla="*/ 117134 w 1404720"/>
                  <a:gd name="connsiteY2398" fmla="*/ 248865 h 2812935"/>
                  <a:gd name="connsiteX2399" fmla="*/ 76766 w 1404720"/>
                  <a:gd name="connsiteY2399" fmla="*/ 208497 h 2812935"/>
                  <a:gd name="connsiteX2400" fmla="*/ 1343312 w 1404720"/>
                  <a:gd name="connsiteY2400" fmla="*/ 122448 h 2812935"/>
                  <a:gd name="connsiteX2401" fmla="*/ 1302944 w 1404720"/>
                  <a:gd name="connsiteY2401" fmla="*/ 162815 h 2812935"/>
                  <a:gd name="connsiteX2402" fmla="*/ 1343312 w 1404720"/>
                  <a:gd name="connsiteY2402" fmla="*/ 203183 h 2812935"/>
                  <a:gd name="connsiteX2403" fmla="*/ 1383680 w 1404720"/>
                  <a:gd name="connsiteY2403" fmla="*/ 162815 h 2812935"/>
                  <a:gd name="connsiteX2404" fmla="*/ 1343312 w 1404720"/>
                  <a:gd name="connsiteY2404" fmla="*/ 122448 h 2812935"/>
                  <a:gd name="connsiteX2405" fmla="*/ 1258874 w 1404720"/>
                  <a:gd name="connsiteY2405" fmla="*/ 122448 h 2812935"/>
                  <a:gd name="connsiteX2406" fmla="*/ 1218506 w 1404720"/>
                  <a:gd name="connsiteY2406" fmla="*/ 162816 h 2812935"/>
                  <a:gd name="connsiteX2407" fmla="*/ 1258874 w 1404720"/>
                  <a:gd name="connsiteY2407" fmla="*/ 203183 h 2812935"/>
                  <a:gd name="connsiteX2408" fmla="*/ 1299242 w 1404720"/>
                  <a:gd name="connsiteY2408" fmla="*/ 162816 h 2812935"/>
                  <a:gd name="connsiteX2409" fmla="*/ 1258874 w 1404720"/>
                  <a:gd name="connsiteY2409" fmla="*/ 122448 h 2812935"/>
                  <a:gd name="connsiteX2410" fmla="*/ 1174438 w 1404720"/>
                  <a:gd name="connsiteY2410" fmla="*/ 122448 h 2812935"/>
                  <a:gd name="connsiteX2411" fmla="*/ 1134070 w 1404720"/>
                  <a:gd name="connsiteY2411" fmla="*/ 162816 h 2812935"/>
                  <a:gd name="connsiteX2412" fmla="*/ 1174438 w 1404720"/>
                  <a:gd name="connsiteY2412" fmla="*/ 203183 h 2812935"/>
                  <a:gd name="connsiteX2413" fmla="*/ 1214806 w 1404720"/>
                  <a:gd name="connsiteY2413" fmla="*/ 162816 h 2812935"/>
                  <a:gd name="connsiteX2414" fmla="*/ 1174438 w 1404720"/>
                  <a:gd name="connsiteY2414" fmla="*/ 122448 h 2812935"/>
                  <a:gd name="connsiteX2415" fmla="*/ 1090002 w 1404720"/>
                  <a:gd name="connsiteY2415" fmla="*/ 122448 h 2812935"/>
                  <a:gd name="connsiteX2416" fmla="*/ 1049634 w 1404720"/>
                  <a:gd name="connsiteY2416" fmla="*/ 162816 h 2812935"/>
                  <a:gd name="connsiteX2417" fmla="*/ 1090002 w 1404720"/>
                  <a:gd name="connsiteY2417" fmla="*/ 203183 h 2812935"/>
                  <a:gd name="connsiteX2418" fmla="*/ 1130370 w 1404720"/>
                  <a:gd name="connsiteY2418" fmla="*/ 162816 h 2812935"/>
                  <a:gd name="connsiteX2419" fmla="*/ 1090002 w 1404720"/>
                  <a:gd name="connsiteY2419" fmla="*/ 122448 h 2812935"/>
                  <a:gd name="connsiteX2420" fmla="*/ 1005565 w 1404720"/>
                  <a:gd name="connsiteY2420" fmla="*/ 122448 h 2812935"/>
                  <a:gd name="connsiteX2421" fmla="*/ 965197 w 1404720"/>
                  <a:gd name="connsiteY2421" fmla="*/ 162816 h 2812935"/>
                  <a:gd name="connsiteX2422" fmla="*/ 1005565 w 1404720"/>
                  <a:gd name="connsiteY2422" fmla="*/ 203183 h 2812935"/>
                  <a:gd name="connsiteX2423" fmla="*/ 1045933 w 1404720"/>
                  <a:gd name="connsiteY2423" fmla="*/ 162816 h 2812935"/>
                  <a:gd name="connsiteX2424" fmla="*/ 1005565 w 1404720"/>
                  <a:gd name="connsiteY2424" fmla="*/ 122448 h 2812935"/>
                  <a:gd name="connsiteX2425" fmla="*/ 921129 w 1404720"/>
                  <a:gd name="connsiteY2425" fmla="*/ 122448 h 2812935"/>
                  <a:gd name="connsiteX2426" fmla="*/ 880761 w 1404720"/>
                  <a:gd name="connsiteY2426" fmla="*/ 162816 h 2812935"/>
                  <a:gd name="connsiteX2427" fmla="*/ 921129 w 1404720"/>
                  <a:gd name="connsiteY2427" fmla="*/ 203183 h 2812935"/>
                  <a:gd name="connsiteX2428" fmla="*/ 961497 w 1404720"/>
                  <a:gd name="connsiteY2428" fmla="*/ 162816 h 2812935"/>
                  <a:gd name="connsiteX2429" fmla="*/ 921129 w 1404720"/>
                  <a:gd name="connsiteY2429" fmla="*/ 122448 h 2812935"/>
                  <a:gd name="connsiteX2430" fmla="*/ 836693 w 1404720"/>
                  <a:gd name="connsiteY2430" fmla="*/ 122448 h 2812935"/>
                  <a:gd name="connsiteX2431" fmla="*/ 796325 w 1404720"/>
                  <a:gd name="connsiteY2431" fmla="*/ 162816 h 2812935"/>
                  <a:gd name="connsiteX2432" fmla="*/ 836693 w 1404720"/>
                  <a:gd name="connsiteY2432" fmla="*/ 203183 h 2812935"/>
                  <a:gd name="connsiteX2433" fmla="*/ 877061 w 1404720"/>
                  <a:gd name="connsiteY2433" fmla="*/ 162816 h 2812935"/>
                  <a:gd name="connsiteX2434" fmla="*/ 836693 w 1404720"/>
                  <a:gd name="connsiteY2434" fmla="*/ 122448 h 2812935"/>
                  <a:gd name="connsiteX2435" fmla="*/ 752256 w 1404720"/>
                  <a:gd name="connsiteY2435" fmla="*/ 122448 h 2812935"/>
                  <a:gd name="connsiteX2436" fmla="*/ 711888 w 1404720"/>
                  <a:gd name="connsiteY2436" fmla="*/ 162816 h 2812935"/>
                  <a:gd name="connsiteX2437" fmla="*/ 752256 w 1404720"/>
                  <a:gd name="connsiteY2437" fmla="*/ 203183 h 2812935"/>
                  <a:gd name="connsiteX2438" fmla="*/ 792624 w 1404720"/>
                  <a:gd name="connsiteY2438" fmla="*/ 162816 h 2812935"/>
                  <a:gd name="connsiteX2439" fmla="*/ 752256 w 1404720"/>
                  <a:gd name="connsiteY2439" fmla="*/ 122448 h 2812935"/>
                  <a:gd name="connsiteX2440" fmla="*/ 667820 w 1404720"/>
                  <a:gd name="connsiteY2440" fmla="*/ 122448 h 2812935"/>
                  <a:gd name="connsiteX2441" fmla="*/ 627452 w 1404720"/>
                  <a:gd name="connsiteY2441" fmla="*/ 162816 h 2812935"/>
                  <a:gd name="connsiteX2442" fmla="*/ 667820 w 1404720"/>
                  <a:gd name="connsiteY2442" fmla="*/ 203183 h 2812935"/>
                  <a:gd name="connsiteX2443" fmla="*/ 708188 w 1404720"/>
                  <a:gd name="connsiteY2443" fmla="*/ 162816 h 2812935"/>
                  <a:gd name="connsiteX2444" fmla="*/ 667820 w 1404720"/>
                  <a:gd name="connsiteY2444" fmla="*/ 122448 h 2812935"/>
                  <a:gd name="connsiteX2445" fmla="*/ 583384 w 1404720"/>
                  <a:gd name="connsiteY2445" fmla="*/ 122448 h 2812935"/>
                  <a:gd name="connsiteX2446" fmla="*/ 543016 w 1404720"/>
                  <a:gd name="connsiteY2446" fmla="*/ 162816 h 2812935"/>
                  <a:gd name="connsiteX2447" fmla="*/ 583384 w 1404720"/>
                  <a:gd name="connsiteY2447" fmla="*/ 203183 h 2812935"/>
                  <a:gd name="connsiteX2448" fmla="*/ 623752 w 1404720"/>
                  <a:gd name="connsiteY2448" fmla="*/ 162816 h 2812935"/>
                  <a:gd name="connsiteX2449" fmla="*/ 583384 w 1404720"/>
                  <a:gd name="connsiteY2449" fmla="*/ 122448 h 2812935"/>
                  <a:gd name="connsiteX2450" fmla="*/ 498947 w 1404720"/>
                  <a:gd name="connsiteY2450" fmla="*/ 122448 h 2812935"/>
                  <a:gd name="connsiteX2451" fmla="*/ 458579 w 1404720"/>
                  <a:gd name="connsiteY2451" fmla="*/ 162816 h 2812935"/>
                  <a:gd name="connsiteX2452" fmla="*/ 498947 w 1404720"/>
                  <a:gd name="connsiteY2452" fmla="*/ 203183 h 2812935"/>
                  <a:gd name="connsiteX2453" fmla="*/ 539315 w 1404720"/>
                  <a:gd name="connsiteY2453" fmla="*/ 162816 h 2812935"/>
                  <a:gd name="connsiteX2454" fmla="*/ 498947 w 1404720"/>
                  <a:gd name="connsiteY2454" fmla="*/ 122448 h 2812935"/>
                  <a:gd name="connsiteX2455" fmla="*/ 414511 w 1404720"/>
                  <a:gd name="connsiteY2455" fmla="*/ 122448 h 2812935"/>
                  <a:gd name="connsiteX2456" fmla="*/ 374143 w 1404720"/>
                  <a:gd name="connsiteY2456" fmla="*/ 162816 h 2812935"/>
                  <a:gd name="connsiteX2457" fmla="*/ 414511 w 1404720"/>
                  <a:gd name="connsiteY2457" fmla="*/ 203183 h 2812935"/>
                  <a:gd name="connsiteX2458" fmla="*/ 454879 w 1404720"/>
                  <a:gd name="connsiteY2458" fmla="*/ 162816 h 2812935"/>
                  <a:gd name="connsiteX2459" fmla="*/ 414511 w 1404720"/>
                  <a:gd name="connsiteY2459" fmla="*/ 122448 h 2812935"/>
                  <a:gd name="connsiteX2460" fmla="*/ 330075 w 1404720"/>
                  <a:gd name="connsiteY2460" fmla="*/ 122448 h 2812935"/>
                  <a:gd name="connsiteX2461" fmla="*/ 289707 w 1404720"/>
                  <a:gd name="connsiteY2461" fmla="*/ 162816 h 2812935"/>
                  <a:gd name="connsiteX2462" fmla="*/ 330075 w 1404720"/>
                  <a:gd name="connsiteY2462" fmla="*/ 203183 h 2812935"/>
                  <a:gd name="connsiteX2463" fmla="*/ 370443 w 1404720"/>
                  <a:gd name="connsiteY2463" fmla="*/ 162816 h 2812935"/>
                  <a:gd name="connsiteX2464" fmla="*/ 330075 w 1404720"/>
                  <a:gd name="connsiteY2464" fmla="*/ 122448 h 2812935"/>
                  <a:gd name="connsiteX2465" fmla="*/ 245639 w 1404720"/>
                  <a:gd name="connsiteY2465" fmla="*/ 122448 h 2812935"/>
                  <a:gd name="connsiteX2466" fmla="*/ 205271 w 1404720"/>
                  <a:gd name="connsiteY2466" fmla="*/ 162816 h 2812935"/>
                  <a:gd name="connsiteX2467" fmla="*/ 245639 w 1404720"/>
                  <a:gd name="connsiteY2467" fmla="*/ 203183 h 2812935"/>
                  <a:gd name="connsiteX2468" fmla="*/ 286007 w 1404720"/>
                  <a:gd name="connsiteY2468" fmla="*/ 162816 h 2812935"/>
                  <a:gd name="connsiteX2469" fmla="*/ 245639 w 1404720"/>
                  <a:gd name="connsiteY2469" fmla="*/ 122448 h 2812935"/>
                  <a:gd name="connsiteX2470" fmla="*/ 161202 w 1404720"/>
                  <a:gd name="connsiteY2470" fmla="*/ 122448 h 2812935"/>
                  <a:gd name="connsiteX2471" fmla="*/ 120834 w 1404720"/>
                  <a:gd name="connsiteY2471" fmla="*/ 162816 h 2812935"/>
                  <a:gd name="connsiteX2472" fmla="*/ 161202 w 1404720"/>
                  <a:gd name="connsiteY2472" fmla="*/ 203183 h 2812935"/>
                  <a:gd name="connsiteX2473" fmla="*/ 201570 w 1404720"/>
                  <a:gd name="connsiteY2473" fmla="*/ 162816 h 2812935"/>
                  <a:gd name="connsiteX2474" fmla="*/ 161202 w 1404720"/>
                  <a:gd name="connsiteY2474" fmla="*/ 122448 h 2812935"/>
                  <a:gd name="connsiteX2475" fmla="*/ 76766 w 1404720"/>
                  <a:gd name="connsiteY2475" fmla="*/ 122448 h 2812935"/>
                  <a:gd name="connsiteX2476" fmla="*/ 36398 w 1404720"/>
                  <a:gd name="connsiteY2476" fmla="*/ 162816 h 2812935"/>
                  <a:gd name="connsiteX2477" fmla="*/ 76766 w 1404720"/>
                  <a:gd name="connsiteY2477" fmla="*/ 203183 h 2812935"/>
                  <a:gd name="connsiteX2478" fmla="*/ 117134 w 1404720"/>
                  <a:gd name="connsiteY2478" fmla="*/ 162816 h 2812935"/>
                  <a:gd name="connsiteX2479" fmla="*/ 76766 w 1404720"/>
                  <a:gd name="connsiteY2479" fmla="*/ 122448 h 2812935"/>
                  <a:gd name="connsiteX2480" fmla="*/ 1343312 w 1404720"/>
                  <a:gd name="connsiteY2480" fmla="*/ 36400 h 2812935"/>
                  <a:gd name="connsiteX2481" fmla="*/ 1302944 w 1404720"/>
                  <a:gd name="connsiteY2481" fmla="*/ 76768 h 2812935"/>
                  <a:gd name="connsiteX2482" fmla="*/ 1343312 w 1404720"/>
                  <a:gd name="connsiteY2482" fmla="*/ 117135 h 2812935"/>
                  <a:gd name="connsiteX2483" fmla="*/ 1383680 w 1404720"/>
                  <a:gd name="connsiteY2483" fmla="*/ 76768 h 2812935"/>
                  <a:gd name="connsiteX2484" fmla="*/ 1343312 w 1404720"/>
                  <a:gd name="connsiteY2484" fmla="*/ 36400 h 2812935"/>
                  <a:gd name="connsiteX2485" fmla="*/ 1258874 w 1404720"/>
                  <a:gd name="connsiteY2485" fmla="*/ 36400 h 2812935"/>
                  <a:gd name="connsiteX2486" fmla="*/ 1218506 w 1404720"/>
                  <a:gd name="connsiteY2486" fmla="*/ 76768 h 2812935"/>
                  <a:gd name="connsiteX2487" fmla="*/ 1258874 w 1404720"/>
                  <a:gd name="connsiteY2487" fmla="*/ 117135 h 2812935"/>
                  <a:gd name="connsiteX2488" fmla="*/ 1299242 w 1404720"/>
                  <a:gd name="connsiteY2488" fmla="*/ 76768 h 2812935"/>
                  <a:gd name="connsiteX2489" fmla="*/ 1258874 w 1404720"/>
                  <a:gd name="connsiteY2489" fmla="*/ 36400 h 2812935"/>
                  <a:gd name="connsiteX2490" fmla="*/ 1174438 w 1404720"/>
                  <a:gd name="connsiteY2490" fmla="*/ 36400 h 2812935"/>
                  <a:gd name="connsiteX2491" fmla="*/ 1134070 w 1404720"/>
                  <a:gd name="connsiteY2491" fmla="*/ 76768 h 2812935"/>
                  <a:gd name="connsiteX2492" fmla="*/ 1174438 w 1404720"/>
                  <a:gd name="connsiteY2492" fmla="*/ 117135 h 2812935"/>
                  <a:gd name="connsiteX2493" fmla="*/ 1214806 w 1404720"/>
                  <a:gd name="connsiteY2493" fmla="*/ 76768 h 2812935"/>
                  <a:gd name="connsiteX2494" fmla="*/ 1174438 w 1404720"/>
                  <a:gd name="connsiteY2494" fmla="*/ 36400 h 2812935"/>
                  <a:gd name="connsiteX2495" fmla="*/ 1090002 w 1404720"/>
                  <a:gd name="connsiteY2495" fmla="*/ 36400 h 2812935"/>
                  <a:gd name="connsiteX2496" fmla="*/ 1049634 w 1404720"/>
                  <a:gd name="connsiteY2496" fmla="*/ 76768 h 2812935"/>
                  <a:gd name="connsiteX2497" fmla="*/ 1090002 w 1404720"/>
                  <a:gd name="connsiteY2497" fmla="*/ 117136 h 2812935"/>
                  <a:gd name="connsiteX2498" fmla="*/ 1130370 w 1404720"/>
                  <a:gd name="connsiteY2498" fmla="*/ 76768 h 2812935"/>
                  <a:gd name="connsiteX2499" fmla="*/ 1090002 w 1404720"/>
                  <a:gd name="connsiteY2499" fmla="*/ 36400 h 2812935"/>
                  <a:gd name="connsiteX2500" fmla="*/ 1005565 w 1404720"/>
                  <a:gd name="connsiteY2500" fmla="*/ 36400 h 2812935"/>
                  <a:gd name="connsiteX2501" fmla="*/ 965197 w 1404720"/>
                  <a:gd name="connsiteY2501" fmla="*/ 76768 h 2812935"/>
                  <a:gd name="connsiteX2502" fmla="*/ 1005565 w 1404720"/>
                  <a:gd name="connsiteY2502" fmla="*/ 117136 h 2812935"/>
                  <a:gd name="connsiteX2503" fmla="*/ 1045933 w 1404720"/>
                  <a:gd name="connsiteY2503" fmla="*/ 76768 h 2812935"/>
                  <a:gd name="connsiteX2504" fmla="*/ 1005565 w 1404720"/>
                  <a:gd name="connsiteY2504" fmla="*/ 36400 h 2812935"/>
                  <a:gd name="connsiteX2505" fmla="*/ 921129 w 1404720"/>
                  <a:gd name="connsiteY2505" fmla="*/ 36400 h 2812935"/>
                  <a:gd name="connsiteX2506" fmla="*/ 880761 w 1404720"/>
                  <a:gd name="connsiteY2506" fmla="*/ 76768 h 2812935"/>
                  <a:gd name="connsiteX2507" fmla="*/ 921129 w 1404720"/>
                  <a:gd name="connsiteY2507" fmla="*/ 117136 h 2812935"/>
                  <a:gd name="connsiteX2508" fmla="*/ 961497 w 1404720"/>
                  <a:gd name="connsiteY2508" fmla="*/ 76768 h 2812935"/>
                  <a:gd name="connsiteX2509" fmla="*/ 921129 w 1404720"/>
                  <a:gd name="connsiteY2509" fmla="*/ 36400 h 2812935"/>
                  <a:gd name="connsiteX2510" fmla="*/ 836693 w 1404720"/>
                  <a:gd name="connsiteY2510" fmla="*/ 36400 h 2812935"/>
                  <a:gd name="connsiteX2511" fmla="*/ 796325 w 1404720"/>
                  <a:gd name="connsiteY2511" fmla="*/ 76768 h 2812935"/>
                  <a:gd name="connsiteX2512" fmla="*/ 836693 w 1404720"/>
                  <a:gd name="connsiteY2512" fmla="*/ 117136 h 2812935"/>
                  <a:gd name="connsiteX2513" fmla="*/ 877061 w 1404720"/>
                  <a:gd name="connsiteY2513" fmla="*/ 76768 h 2812935"/>
                  <a:gd name="connsiteX2514" fmla="*/ 836693 w 1404720"/>
                  <a:gd name="connsiteY2514" fmla="*/ 36400 h 2812935"/>
                  <a:gd name="connsiteX2515" fmla="*/ 752256 w 1404720"/>
                  <a:gd name="connsiteY2515" fmla="*/ 36400 h 2812935"/>
                  <a:gd name="connsiteX2516" fmla="*/ 711888 w 1404720"/>
                  <a:gd name="connsiteY2516" fmla="*/ 76768 h 2812935"/>
                  <a:gd name="connsiteX2517" fmla="*/ 752256 w 1404720"/>
                  <a:gd name="connsiteY2517" fmla="*/ 117136 h 2812935"/>
                  <a:gd name="connsiteX2518" fmla="*/ 792624 w 1404720"/>
                  <a:gd name="connsiteY2518" fmla="*/ 76768 h 2812935"/>
                  <a:gd name="connsiteX2519" fmla="*/ 752256 w 1404720"/>
                  <a:gd name="connsiteY2519" fmla="*/ 36400 h 2812935"/>
                  <a:gd name="connsiteX2520" fmla="*/ 667820 w 1404720"/>
                  <a:gd name="connsiteY2520" fmla="*/ 36400 h 2812935"/>
                  <a:gd name="connsiteX2521" fmla="*/ 627452 w 1404720"/>
                  <a:gd name="connsiteY2521" fmla="*/ 76768 h 2812935"/>
                  <a:gd name="connsiteX2522" fmla="*/ 667820 w 1404720"/>
                  <a:gd name="connsiteY2522" fmla="*/ 117136 h 2812935"/>
                  <a:gd name="connsiteX2523" fmla="*/ 708188 w 1404720"/>
                  <a:gd name="connsiteY2523" fmla="*/ 76768 h 2812935"/>
                  <a:gd name="connsiteX2524" fmla="*/ 667820 w 1404720"/>
                  <a:gd name="connsiteY2524" fmla="*/ 36400 h 2812935"/>
                  <a:gd name="connsiteX2525" fmla="*/ 583384 w 1404720"/>
                  <a:gd name="connsiteY2525" fmla="*/ 36400 h 2812935"/>
                  <a:gd name="connsiteX2526" fmla="*/ 543016 w 1404720"/>
                  <a:gd name="connsiteY2526" fmla="*/ 76768 h 2812935"/>
                  <a:gd name="connsiteX2527" fmla="*/ 583384 w 1404720"/>
                  <a:gd name="connsiteY2527" fmla="*/ 117136 h 2812935"/>
                  <a:gd name="connsiteX2528" fmla="*/ 623752 w 1404720"/>
                  <a:gd name="connsiteY2528" fmla="*/ 76768 h 2812935"/>
                  <a:gd name="connsiteX2529" fmla="*/ 583384 w 1404720"/>
                  <a:gd name="connsiteY2529" fmla="*/ 36400 h 2812935"/>
                  <a:gd name="connsiteX2530" fmla="*/ 498947 w 1404720"/>
                  <a:gd name="connsiteY2530" fmla="*/ 36400 h 2812935"/>
                  <a:gd name="connsiteX2531" fmla="*/ 458579 w 1404720"/>
                  <a:gd name="connsiteY2531" fmla="*/ 76768 h 2812935"/>
                  <a:gd name="connsiteX2532" fmla="*/ 498947 w 1404720"/>
                  <a:gd name="connsiteY2532" fmla="*/ 117136 h 2812935"/>
                  <a:gd name="connsiteX2533" fmla="*/ 539315 w 1404720"/>
                  <a:gd name="connsiteY2533" fmla="*/ 76768 h 2812935"/>
                  <a:gd name="connsiteX2534" fmla="*/ 498947 w 1404720"/>
                  <a:gd name="connsiteY2534" fmla="*/ 36400 h 2812935"/>
                  <a:gd name="connsiteX2535" fmla="*/ 414511 w 1404720"/>
                  <a:gd name="connsiteY2535" fmla="*/ 36400 h 2812935"/>
                  <a:gd name="connsiteX2536" fmla="*/ 374143 w 1404720"/>
                  <a:gd name="connsiteY2536" fmla="*/ 76768 h 2812935"/>
                  <a:gd name="connsiteX2537" fmla="*/ 414511 w 1404720"/>
                  <a:gd name="connsiteY2537" fmla="*/ 117136 h 2812935"/>
                  <a:gd name="connsiteX2538" fmla="*/ 454879 w 1404720"/>
                  <a:gd name="connsiteY2538" fmla="*/ 76768 h 2812935"/>
                  <a:gd name="connsiteX2539" fmla="*/ 414511 w 1404720"/>
                  <a:gd name="connsiteY2539" fmla="*/ 36400 h 2812935"/>
                  <a:gd name="connsiteX2540" fmla="*/ 330075 w 1404720"/>
                  <a:gd name="connsiteY2540" fmla="*/ 36400 h 2812935"/>
                  <a:gd name="connsiteX2541" fmla="*/ 289707 w 1404720"/>
                  <a:gd name="connsiteY2541" fmla="*/ 76768 h 2812935"/>
                  <a:gd name="connsiteX2542" fmla="*/ 330075 w 1404720"/>
                  <a:gd name="connsiteY2542" fmla="*/ 117136 h 2812935"/>
                  <a:gd name="connsiteX2543" fmla="*/ 370443 w 1404720"/>
                  <a:gd name="connsiteY2543" fmla="*/ 76768 h 2812935"/>
                  <a:gd name="connsiteX2544" fmla="*/ 330075 w 1404720"/>
                  <a:gd name="connsiteY2544" fmla="*/ 36400 h 2812935"/>
                  <a:gd name="connsiteX2545" fmla="*/ 245639 w 1404720"/>
                  <a:gd name="connsiteY2545" fmla="*/ 36400 h 2812935"/>
                  <a:gd name="connsiteX2546" fmla="*/ 205271 w 1404720"/>
                  <a:gd name="connsiteY2546" fmla="*/ 76768 h 2812935"/>
                  <a:gd name="connsiteX2547" fmla="*/ 245639 w 1404720"/>
                  <a:gd name="connsiteY2547" fmla="*/ 117136 h 2812935"/>
                  <a:gd name="connsiteX2548" fmla="*/ 286007 w 1404720"/>
                  <a:gd name="connsiteY2548" fmla="*/ 76768 h 2812935"/>
                  <a:gd name="connsiteX2549" fmla="*/ 245639 w 1404720"/>
                  <a:gd name="connsiteY2549" fmla="*/ 36400 h 2812935"/>
                  <a:gd name="connsiteX2550" fmla="*/ 161202 w 1404720"/>
                  <a:gd name="connsiteY2550" fmla="*/ 36400 h 2812935"/>
                  <a:gd name="connsiteX2551" fmla="*/ 120834 w 1404720"/>
                  <a:gd name="connsiteY2551" fmla="*/ 76768 h 2812935"/>
                  <a:gd name="connsiteX2552" fmla="*/ 161202 w 1404720"/>
                  <a:gd name="connsiteY2552" fmla="*/ 117136 h 2812935"/>
                  <a:gd name="connsiteX2553" fmla="*/ 201570 w 1404720"/>
                  <a:gd name="connsiteY2553" fmla="*/ 76768 h 2812935"/>
                  <a:gd name="connsiteX2554" fmla="*/ 161202 w 1404720"/>
                  <a:gd name="connsiteY2554" fmla="*/ 36400 h 2812935"/>
                  <a:gd name="connsiteX2555" fmla="*/ 76766 w 1404720"/>
                  <a:gd name="connsiteY2555" fmla="*/ 36400 h 2812935"/>
                  <a:gd name="connsiteX2556" fmla="*/ 36398 w 1404720"/>
                  <a:gd name="connsiteY2556" fmla="*/ 76768 h 2812935"/>
                  <a:gd name="connsiteX2557" fmla="*/ 76766 w 1404720"/>
                  <a:gd name="connsiteY2557" fmla="*/ 117136 h 2812935"/>
                  <a:gd name="connsiteX2558" fmla="*/ 117134 w 1404720"/>
                  <a:gd name="connsiteY2558" fmla="*/ 76768 h 2812935"/>
                  <a:gd name="connsiteX2559" fmla="*/ 76766 w 1404720"/>
                  <a:gd name="connsiteY2559" fmla="*/ 36400 h 2812935"/>
                  <a:gd name="connsiteX2560" fmla="*/ 0 w 1404720"/>
                  <a:gd name="connsiteY2560" fmla="*/ 0 h 2812935"/>
                  <a:gd name="connsiteX2561" fmla="*/ 1404720 w 1404720"/>
                  <a:gd name="connsiteY2561" fmla="*/ 0 h 2812935"/>
                  <a:gd name="connsiteX2562" fmla="*/ 1404720 w 1404720"/>
                  <a:gd name="connsiteY2562" fmla="*/ 2812935 h 2812935"/>
                  <a:gd name="connsiteX2563" fmla="*/ 0 w 1404720"/>
                  <a:gd name="connsiteY2563" fmla="*/ 2812935 h 2812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</a:cxnLst>
                <a:rect l="l" t="t" r="r" b="b"/>
                <a:pathLst>
                  <a:path w="1404720" h="2812935">
                    <a:moveTo>
                      <a:pt x="1343312" y="2703931"/>
                    </a:moveTo>
                    <a:cubicBezTo>
                      <a:pt x="1321017" y="2703931"/>
                      <a:pt x="1302944" y="2722004"/>
                      <a:pt x="1302944" y="2744299"/>
                    </a:cubicBezTo>
                    <a:cubicBezTo>
                      <a:pt x="1302944" y="2766594"/>
                      <a:pt x="1321017" y="2784667"/>
                      <a:pt x="1343312" y="2784667"/>
                    </a:cubicBezTo>
                    <a:cubicBezTo>
                      <a:pt x="1365607" y="2784667"/>
                      <a:pt x="1383680" y="2766594"/>
                      <a:pt x="1383680" y="2744299"/>
                    </a:cubicBezTo>
                    <a:cubicBezTo>
                      <a:pt x="1383680" y="2722004"/>
                      <a:pt x="1365607" y="2703931"/>
                      <a:pt x="1343312" y="2703931"/>
                    </a:cubicBezTo>
                    <a:close/>
                    <a:moveTo>
                      <a:pt x="1258874" y="2703931"/>
                    </a:moveTo>
                    <a:cubicBezTo>
                      <a:pt x="1236579" y="2703931"/>
                      <a:pt x="1218506" y="2722004"/>
                      <a:pt x="1218506" y="2744299"/>
                    </a:cubicBezTo>
                    <a:cubicBezTo>
                      <a:pt x="1218506" y="2766594"/>
                      <a:pt x="1236579" y="2784667"/>
                      <a:pt x="1258874" y="2784667"/>
                    </a:cubicBezTo>
                    <a:cubicBezTo>
                      <a:pt x="1281169" y="2784667"/>
                      <a:pt x="1299242" y="2766594"/>
                      <a:pt x="1299242" y="2744299"/>
                    </a:cubicBezTo>
                    <a:cubicBezTo>
                      <a:pt x="1299242" y="2722004"/>
                      <a:pt x="1281169" y="2703931"/>
                      <a:pt x="1258874" y="2703931"/>
                    </a:cubicBezTo>
                    <a:close/>
                    <a:moveTo>
                      <a:pt x="1174438" y="2703931"/>
                    </a:moveTo>
                    <a:cubicBezTo>
                      <a:pt x="1152143" y="2703931"/>
                      <a:pt x="1134070" y="2722004"/>
                      <a:pt x="1134070" y="2744299"/>
                    </a:cubicBezTo>
                    <a:cubicBezTo>
                      <a:pt x="1134070" y="2766594"/>
                      <a:pt x="1152143" y="2784667"/>
                      <a:pt x="1174438" y="2784667"/>
                    </a:cubicBezTo>
                    <a:cubicBezTo>
                      <a:pt x="1196733" y="2784667"/>
                      <a:pt x="1214806" y="2766594"/>
                      <a:pt x="1214806" y="2744299"/>
                    </a:cubicBezTo>
                    <a:cubicBezTo>
                      <a:pt x="1214806" y="2722004"/>
                      <a:pt x="1196733" y="2703931"/>
                      <a:pt x="1174438" y="2703931"/>
                    </a:cubicBezTo>
                    <a:close/>
                    <a:moveTo>
                      <a:pt x="1090002" y="2703931"/>
                    </a:moveTo>
                    <a:cubicBezTo>
                      <a:pt x="1067707" y="2703931"/>
                      <a:pt x="1049634" y="2722004"/>
                      <a:pt x="1049634" y="2744299"/>
                    </a:cubicBezTo>
                    <a:cubicBezTo>
                      <a:pt x="1049634" y="2766594"/>
                      <a:pt x="1067707" y="2784667"/>
                      <a:pt x="1090002" y="2784667"/>
                    </a:cubicBezTo>
                    <a:cubicBezTo>
                      <a:pt x="1112297" y="2784667"/>
                      <a:pt x="1130370" y="2766594"/>
                      <a:pt x="1130370" y="2744299"/>
                    </a:cubicBezTo>
                    <a:cubicBezTo>
                      <a:pt x="1130370" y="2722004"/>
                      <a:pt x="1112297" y="2703931"/>
                      <a:pt x="1090002" y="2703931"/>
                    </a:cubicBezTo>
                    <a:close/>
                    <a:moveTo>
                      <a:pt x="1005565" y="2703931"/>
                    </a:moveTo>
                    <a:cubicBezTo>
                      <a:pt x="983270" y="2703931"/>
                      <a:pt x="965197" y="2722004"/>
                      <a:pt x="965197" y="2744299"/>
                    </a:cubicBezTo>
                    <a:cubicBezTo>
                      <a:pt x="965197" y="2766594"/>
                      <a:pt x="983270" y="2784667"/>
                      <a:pt x="1005565" y="2784667"/>
                    </a:cubicBezTo>
                    <a:cubicBezTo>
                      <a:pt x="1027860" y="2784667"/>
                      <a:pt x="1045933" y="2766594"/>
                      <a:pt x="1045933" y="2744299"/>
                    </a:cubicBezTo>
                    <a:cubicBezTo>
                      <a:pt x="1045933" y="2722004"/>
                      <a:pt x="1027860" y="2703931"/>
                      <a:pt x="1005565" y="2703931"/>
                    </a:cubicBezTo>
                    <a:close/>
                    <a:moveTo>
                      <a:pt x="921129" y="2703931"/>
                    </a:moveTo>
                    <a:cubicBezTo>
                      <a:pt x="898834" y="2703931"/>
                      <a:pt x="880761" y="2722004"/>
                      <a:pt x="880761" y="2744299"/>
                    </a:cubicBezTo>
                    <a:cubicBezTo>
                      <a:pt x="880761" y="2766594"/>
                      <a:pt x="898834" y="2784667"/>
                      <a:pt x="921129" y="2784667"/>
                    </a:cubicBezTo>
                    <a:cubicBezTo>
                      <a:pt x="943424" y="2784667"/>
                      <a:pt x="961497" y="2766594"/>
                      <a:pt x="961497" y="2744299"/>
                    </a:cubicBezTo>
                    <a:cubicBezTo>
                      <a:pt x="961497" y="2722004"/>
                      <a:pt x="943424" y="2703931"/>
                      <a:pt x="921129" y="2703931"/>
                    </a:cubicBezTo>
                    <a:close/>
                    <a:moveTo>
                      <a:pt x="836693" y="2703931"/>
                    </a:moveTo>
                    <a:cubicBezTo>
                      <a:pt x="814398" y="2703931"/>
                      <a:pt x="796325" y="2722004"/>
                      <a:pt x="796325" y="2744299"/>
                    </a:cubicBezTo>
                    <a:cubicBezTo>
                      <a:pt x="796325" y="2766594"/>
                      <a:pt x="814398" y="2784667"/>
                      <a:pt x="836693" y="2784667"/>
                    </a:cubicBezTo>
                    <a:cubicBezTo>
                      <a:pt x="858988" y="2784667"/>
                      <a:pt x="877061" y="2766594"/>
                      <a:pt x="877061" y="2744299"/>
                    </a:cubicBezTo>
                    <a:cubicBezTo>
                      <a:pt x="877061" y="2722004"/>
                      <a:pt x="858988" y="2703931"/>
                      <a:pt x="836693" y="2703931"/>
                    </a:cubicBezTo>
                    <a:close/>
                    <a:moveTo>
                      <a:pt x="752256" y="2703931"/>
                    </a:moveTo>
                    <a:cubicBezTo>
                      <a:pt x="729961" y="2703931"/>
                      <a:pt x="711888" y="2722004"/>
                      <a:pt x="711888" y="2744299"/>
                    </a:cubicBezTo>
                    <a:cubicBezTo>
                      <a:pt x="711888" y="2766594"/>
                      <a:pt x="729961" y="2784667"/>
                      <a:pt x="752256" y="2784667"/>
                    </a:cubicBezTo>
                    <a:cubicBezTo>
                      <a:pt x="774551" y="2784667"/>
                      <a:pt x="792624" y="2766594"/>
                      <a:pt x="792624" y="2744299"/>
                    </a:cubicBezTo>
                    <a:cubicBezTo>
                      <a:pt x="792624" y="2722004"/>
                      <a:pt x="774551" y="2703931"/>
                      <a:pt x="752256" y="2703931"/>
                    </a:cubicBezTo>
                    <a:close/>
                    <a:moveTo>
                      <a:pt x="667820" y="2703931"/>
                    </a:moveTo>
                    <a:cubicBezTo>
                      <a:pt x="645525" y="2703931"/>
                      <a:pt x="627452" y="2722004"/>
                      <a:pt x="627452" y="2744299"/>
                    </a:cubicBezTo>
                    <a:cubicBezTo>
                      <a:pt x="627452" y="2766594"/>
                      <a:pt x="645525" y="2784667"/>
                      <a:pt x="667820" y="2784667"/>
                    </a:cubicBezTo>
                    <a:cubicBezTo>
                      <a:pt x="690115" y="2784667"/>
                      <a:pt x="708188" y="2766594"/>
                      <a:pt x="708188" y="2744299"/>
                    </a:cubicBezTo>
                    <a:cubicBezTo>
                      <a:pt x="708188" y="2722004"/>
                      <a:pt x="690115" y="2703931"/>
                      <a:pt x="667820" y="2703931"/>
                    </a:cubicBezTo>
                    <a:close/>
                    <a:moveTo>
                      <a:pt x="583384" y="2703931"/>
                    </a:moveTo>
                    <a:cubicBezTo>
                      <a:pt x="561089" y="2703931"/>
                      <a:pt x="543016" y="2722004"/>
                      <a:pt x="543016" y="2744299"/>
                    </a:cubicBezTo>
                    <a:cubicBezTo>
                      <a:pt x="543016" y="2766594"/>
                      <a:pt x="561089" y="2784667"/>
                      <a:pt x="583384" y="2784667"/>
                    </a:cubicBezTo>
                    <a:cubicBezTo>
                      <a:pt x="605679" y="2784667"/>
                      <a:pt x="623752" y="2766594"/>
                      <a:pt x="623752" y="2744299"/>
                    </a:cubicBezTo>
                    <a:cubicBezTo>
                      <a:pt x="623752" y="2722004"/>
                      <a:pt x="605679" y="2703931"/>
                      <a:pt x="583384" y="2703931"/>
                    </a:cubicBezTo>
                    <a:close/>
                    <a:moveTo>
                      <a:pt x="498947" y="2703931"/>
                    </a:moveTo>
                    <a:cubicBezTo>
                      <a:pt x="476652" y="2703931"/>
                      <a:pt x="458579" y="2722004"/>
                      <a:pt x="458579" y="2744299"/>
                    </a:cubicBezTo>
                    <a:cubicBezTo>
                      <a:pt x="458579" y="2766594"/>
                      <a:pt x="476652" y="2784667"/>
                      <a:pt x="498947" y="2784667"/>
                    </a:cubicBezTo>
                    <a:cubicBezTo>
                      <a:pt x="521242" y="2784667"/>
                      <a:pt x="539315" y="2766594"/>
                      <a:pt x="539315" y="2744299"/>
                    </a:cubicBezTo>
                    <a:cubicBezTo>
                      <a:pt x="539315" y="2722004"/>
                      <a:pt x="521242" y="2703931"/>
                      <a:pt x="498947" y="2703931"/>
                    </a:cubicBezTo>
                    <a:close/>
                    <a:moveTo>
                      <a:pt x="414511" y="2703931"/>
                    </a:moveTo>
                    <a:cubicBezTo>
                      <a:pt x="392216" y="2703931"/>
                      <a:pt x="374143" y="2722004"/>
                      <a:pt x="374143" y="2744299"/>
                    </a:cubicBezTo>
                    <a:cubicBezTo>
                      <a:pt x="374143" y="2766594"/>
                      <a:pt x="392216" y="2784667"/>
                      <a:pt x="414511" y="2784667"/>
                    </a:cubicBezTo>
                    <a:cubicBezTo>
                      <a:pt x="436806" y="2784667"/>
                      <a:pt x="454879" y="2766594"/>
                      <a:pt x="454879" y="2744299"/>
                    </a:cubicBezTo>
                    <a:cubicBezTo>
                      <a:pt x="454879" y="2722004"/>
                      <a:pt x="436806" y="2703931"/>
                      <a:pt x="414511" y="2703931"/>
                    </a:cubicBezTo>
                    <a:close/>
                    <a:moveTo>
                      <a:pt x="330075" y="2703931"/>
                    </a:moveTo>
                    <a:cubicBezTo>
                      <a:pt x="307780" y="2703931"/>
                      <a:pt x="289707" y="2722004"/>
                      <a:pt x="289707" y="2744299"/>
                    </a:cubicBezTo>
                    <a:cubicBezTo>
                      <a:pt x="289707" y="2766594"/>
                      <a:pt x="307780" y="2784667"/>
                      <a:pt x="330075" y="2784667"/>
                    </a:cubicBezTo>
                    <a:cubicBezTo>
                      <a:pt x="352370" y="2784667"/>
                      <a:pt x="370443" y="2766594"/>
                      <a:pt x="370443" y="2744299"/>
                    </a:cubicBezTo>
                    <a:cubicBezTo>
                      <a:pt x="370443" y="2722004"/>
                      <a:pt x="352370" y="2703931"/>
                      <a:pt x="330075" y="2703931"/>
                    </a:cubicBezTo>
                    <a:close/>
                    <a:moveTo>
                      <a:pt x="245639" y="2703931"/>
                    </a:moveTo>
                    <a:cubicBezTo>
                      <a:pt x="223344" y="2703931"/>
                      <a:pt x="205271" y="2722004"/>
                      <a:pt x="205271" y="2744299"/>
                    </a:cubicBezTo>
                    <a:cubicBezTo>
                      <a:pt x="205271" y="2766594"/>
                      <a:pt x="223344" y="2784667"/>
                      <a:pt x="245639" y="2784667"/>
                    </a:cubicBezTo>
                    <a:cubicBezTo>
                      <a:pt x="267934" y="2784667"/>
                      <a:pt x="286007" y="2766594"/>
                      <a:pt x="286007" y="2744299"/>
                    </a:cubicBezTo>
                    <a:cubicBezTo>
                      <a:pt x="286007" y="2722004"/>
                      <a:pt x="267934" y="2703931"/>
                      <a:pt x="245639" y="2703931"/>
                    </a:cubicBezTo>
                    <a:close/>
                    <a:moveTo>
                      <a:pt x="161202" y="2703931"/>
                    </a:moveTo>
                    <a:cubicBezTo>
                      <a:pt x="138907" y="2703931"/>
                      <a:pt x="120834" y="2722004"/>
                      <a:pt x="120834" y="2744299"/>
                    </a:cubicBezTo>
                    <a:cubicBezTo>
                      <a:pt x="120834" y="2766594"/>
                      <a:pt x="138907" y="2784667"/>
                      <a:pt x="161202" y="2784667"/>
                    </a:cubicBezTo>
                    <a:cubicBezTo>
                      <a:pt x="183497" y="2784667"/>
                      <a:pt x="201570" y="2766594"/>
                      <a:pt x="201570" y="2744299"/>
                    </a:cubicBezTo>
                    <a:cubicBezTo>
                      <a:pt x="201570" y="2722004"/>
                      <a:pt x="183497" y="2703931"/>
                      <a:pt x="161202" y="2703931"/>
                    </a:cubicBezTo>
                    <a:close/>
                    <a:moveTo>
                      <a:pt x="76766" y="2703931"/>
                    </a:moveTo>
                    <a:cubicBezTo>
                      <a:pt x="54471" y="2703931"/>
                      <a:pt x="36398" y="2722004"/>
                      <a:pt x="36398" y="2744299"/>
                    </a:cubicBezTo>
                    <a:cubicBezTo>
                      <a:pt x="36398" y="2766594"/>
                      <a:pt x="54471" y="2784667"/>
                      <a:pt x="76766" y="2784667"/>
                    </a:cubicBezTo>
                    <a:cubicBezTo>
                      <a:pt x="99061" y="2784667"/>
                      <a:pt x="117134" y="2766594"/>
                      <a:pt x="117134" y="2744299"/>
                    </a:cubicBezTo>
                    <a:cubicBezTo>
                      <a:pt x="117134" y="2722004"/>
                      <a:pt x="99061" y="2703931"/>
                      <a:pt x="76766" y="2703931"/>
                    </a:cubicBezTo>
                    <a:close/>
                    <a:moveTo>
                      <a:pt x="1343312" y="2617876"/>
                    </a:moveTo>
                    <a:cubicBezTo>
                      <a:pt x="1321017" y="2617876"/>
                      <a:pt x="1302944" y="2635949"/>
                      <a:pt x="1302944" y="2658244"/>
                    </a:cubicBezTo>
                    <a:cubicBezTo>
                      <a:pt x="1302944" y="2680539"/>
                      <a:pt x="1321017" y="2698612"/>
                      <a:pt x="1343312" y="2698612"/>
                    </a:cubicBezTo>
                    <a:cubicBezTo>
                      <a:pt x="1365607" y="2698612"/>
                      <a:pt x="1383680" y="2680539"/>
                      <a:pt x="1383680" y="2658244"/>
                    </a:cubicBezTo>
                    <a:cubicBezTo>
                      <a:pt x="1383680" y="2635949"/>
                      <a:pt x="1365607" y="2617876"/>
                      <a:pt x="1343312" y="2617876"/>
                    </a:cubicBezTo>
                    <a:close/>
                    <a:moveTo>
                      <a:pt x="1258874" y="2617876"/>
                    </a:moveTo>
                    <a:cubicBezTo>
                      <a:pt x="1236579" y="2617876"/>
                      <a:pt x="1218506" y="2635949"/>
                      <a:pt x="1218506" y="2658244"/>
                    </a:cubicBezTo>
                    <a:cubicBezTo>
                      <a:pt x="1218506" y="2680539"/>
                      <a:pt x="1236579" y="2698612"/>
                      <a:pt x="1258874" y="2698612"/>
                    </a:cubicBezTo>
                    <a:cubicBezTo>
                      <a:pt x="1281169" y="2698612"/>
                      <a:pt x="1299242" y="2680539"/>
                      <a:pt x="1299242" y="2658244"/>
                    </a:cubicBezTo>
                    <a:cubicBezTo>
                      <a:pt x="1299242" y="2635949"/>
                      <a:pt x="1281169" y="2617876"/>
                      <a:pt x="1258874" y="2617876"/>
                    </a:cubicBezTo>
                    <a:close/>
                    <a:moveTo>
                      <a:pt x="1174438" y="2617876"/>
                    </a:moveTo>
                    <a:cubicBezTo>
                      <a:pt x="1152143" y="2617876"/>
                      <a:pt x="1134070" y="2635949"/>
                      <a:pt x="1134070" y="2658244"/>
                    </a:cubicBezTo>
                    <a:cubicBezTo>
                      <a:pt x="1134070" y="2680539"/>
                      <a:pt x="1152143" y="2698612"/>
                      <a:pt x="1174438" y="2698612"/>
                    </a:cubicBezTo>
                    <a:cubicBezTo>
                      <a:pt x="1196733" y="2698612"/>
                      <a:pt x="1214806" y="2680539"/>
                      <a:pt x="1214806" y="2658244"/>
                    </a:cubicBezTo>
                    <a:cubicBezTo>
                      <a:pt x="1214806" y="2635949"/>
                      <a:pt x="1196733" y="2617876"/>
                      <a:pt x="1174438" y="2617876"/>
                    </a:cubicBezTo>
                    <a:close/>
                    <a:moveTo>
                      <a:pt x="1090002" y="2617876"/>
                    </a:moveTo>
                    <a:cubicBezTo>
                      <a:pt x="1067707" y="2617876"/>
                      <a:pt x="1049634" y="2635949"/>
                      <a:pt x="1049634" y="2658244"/>
                    </a:cubicBezTo>
                    <a:cubicBezTo>
                      <a:pt x="1049634" y="2680539"/>
                      <a:pt x="1067707" y="2698612"/>
                      <a:pt x="1090002" y="2698612"/>
                    </a:cubicBezTo>
                    <a:cubicBezTo>
                      <a:pt x="1112297" y="2698612"/>
                      <a:pt x="1130370" y="2680539"/>
                      <a:pt x="1130370" y="2658244"/>
                    </a:cubicBezTo>
                    <a:cubicBezTo>
                      <a:pt x="1130370" y="2635949"/>
                      <a:pt x="1112297" y="2617876"/>
                      <a:pt x="1090002" y="2617876"/>
                    </a:cubicBezTo>
                    <a:close/>
                    <a:moveTo>
                      <a:pt x="1005565" y="2617876"/>
                    </a:moveTo>
                    <a:cubicBezTo>
                      <a:pt x="983270" y="2617876"/>
                      <a:pt x="965197" y="2635949"/>
                      <a:pt x="965197" y="2658244"/>
                    </a:cubicBezTo>
                    <a:cubicBezTo>
                      <a:pt x="965197" y="2680539"/>
                      <a:pt x="983270" y="2698612"/>
                      <a:pt x="1005565" y="2698612"/>
                    </a:cubicBezTo>
                    <a:cubicBezTo>
                      <a:pt x="1027860" y="2698612"/>
                      <a:pt x="1045933" y="2680539"/>
                      <a:pt x="1045933" y="2658244"/>
                    </a:cubicBezTo>
                    <a:cubicBezTo>
                      <a:pt x="1045933" y="2635949"/>
                      <a:pt x="1027860" y="2617876"/>
                      <a:pt x="1005565" y="2617876"/>
                    </a:cubicBezTo>
                    <a:close/>
                    <a:moveTo>
                      <a:pt x="921129" y="2617876"/>
                    </a:moveTo>
                    <a:cubicBezTo>
                      <a:pt x="898834" y="2617876"/>
                      <a:pt x="880761" y="2635949"/>
                      <a:pt x="880761" y="2658244"/>
                    </a:cubicBezTo>
                    <a:cubicBezTo>
                      <a:pt x="880761" y="2680539"/>
                      <a:pt x="898834" y="2698612"/>
                      <a:pt x="921129" y="2698612"/>
                    </a:cubicBezTo>
                    <a:cubicBezTo>
                      <a:pt x="943424" y="2698612"/>
                      <a:pt x="961497" y="2680539"/>
                      <a:pt x="961497" y="2658244"/>
                    </a:cubicBezTo>
                    <a:cubicBezTo>
                      <a:pt x="961497" y="2635949"/>
                      <a:pt x="943424" y="2617876"/>
                      <a:pt x="921129" y="2617876"/>
                    </a:cubicBezTo>
                    <a:close/>
                    <a:moveTo>
                      <a:pt x="836693" y="2617876"/>
                    </a:moveTo>
                    <a:cubicBezTo>
                      <a:pt x="814398" y="2617876"/>
                      <a:pt x="796325" y="2635949"/>
                      <a:pt x="796325" y="2658244"/>
                    </a:cubicBezTo>
                    <a:cubicBezTo>
                      <a:pt x="796325" y="2680539"/>
                      <a:pt x="814398" y="2698612"/>
                      <a:pt x="836693" y="2698612"/>
                    </a:cubicBezTo>
                    <a:cubicBezTo>
                      <a:pt x="858988" y="2698612"/>
                      <a:pt x="877061" y="2680539"/>
                      <a:pt x="877061" y="2658244"/>
                    </a:cubicBezTo>
                    <a:cubicBezTo>
                      <a:pt x="877061" y="2635949"/>
                      <a:pt x="858988" y="2617876"/>
                      <a:pt x="836693" y="2617876"/>
                    </a:cubicBezTo>
                    <a:close/>
                    <a:moveTo>
                      <a:pt x="752256" y="2617876"/>
                    </a:moveTo>
                    <a:cubicBezTo>
                      <a:pt x="729961" y="2617876"/>
                      <a:pt x="711888" y="2635949"/>
                      <a:pt x="711888" y="2658244"/>
                    </a:cubicBezTo>
                    <a:cubicBezTo>
                      <a:pt x="711888" y="2680539"/>
                      <a:pt x="729961" y="2698612"/>
                      <a:pt x="752256" y="2698612"/>
                    </a:cubicBezTo>
                    <a:cubicBezTo>
                      <a:pt x="774551" y="2698612"/>
                      <a:pt x="792624" y="2680539"/>
                      <a:pt x="792624" y="2658244"/>
                    </a:cubicBezTo>
                    <a:cubicBezTo>
                      <a:pt x="792624" y="2635949"/>
                      <a:pt x="774551" y="2617876"/>
                      <a:pt x="752256" y="2617876"/>
                    </a:cubicBezTo>
                    <a:close/>
                    <a:moveTo>
                      <a:pt x="667820" y="2617876"/>
                    </a:moveTo>
                    <a:cubicBezTo>
                      <a:pt x="645525" y="2617876"/>
                      <a:pt x="627452" y="2635949"/>
                      <a:pt x="627452" y="2658244"/>
                    </a:cubicBezTo>
                    <a:cubicBezTo>
                      <a:pt x="627452" y="2680539"/>
                      <a:pt x="645525" y="2698612"/>
                      <a:pt x="667820" y="2698612"/>
                    </a:cubicBezTo>
                    <a:cubicBezTo>
                      <a:pt x="690115" y="2698612"/>
                      <a:pt x="708188" y="2680539"/>
                      <a:pt x="708188" y="2658244"/>
                    </a:cubicBezTo>
                    <a:cubicBezTo>
                      <a:pt x="708188" y="2635949"/>
                      <a:pt x="690115" y="2617876"/>
                      <a:pt x="667820" y="2617876"/>
                    </a:cubicBezTo>
                    <a:close/>
                    <a:moveTo>
                      <a:pt x="583384" y="2617876"/>
                    </a:moveTo>
                    <a:cubicBezTo>
                      <a:pt x="561089" y="2617876"/>
                      <a:pt x="543016" y="2635949"/>
                      <a:pt x="543016" y="2658244"/>
                    </a:cubicBezTo>
                    <a:cubicBezTo>
                      <a:pt x="543016" y="2680539"/>
                      <a:pt x="561089" y="2698612"/>
                      <a:pt x="583384" y="2698612"/>
                    </a:cubicBezTo>
                    <a:cubicBezTo>
                      <a:pt x="605679" y="2698612"/>
                      <a:pt x="623752" y="2680539"/>
                      <a:pt x="623752" y="2658244"/>
                    </a:cubicBezTo>
                    <a:cubicBezTo>
                      <a:pt x="623752" y="2635949"/>
                      <a:pt x="605679" y="2617876"/>
                      <a:pt x="583384" y="2617876"/>
                    </a:cubicBezTo>
                    <a:close/>
                    <a:moveTo>
                      <a:pt x="498947" y="2617876"/>
                    </a:moveTo>
                    <a:cubicBezTo>
                      <a:pt x="476652" y="2617876"/>
                      <a:pt x="458579" y="2635949"/>
                      <a:pt x="458579" y="2658244"/>
                    </a:cubicBezTo>
                    <a:cubicBezTo>
                      <a:pt x="458579" y="2680539"/>
                      <a:pt x="476652" y="2698612"/>
                      <a:pt x="498947" y="2698612"/>
                    </a:cubicBezTo>
                    <a:cubicBezTo>
                      <a:pt x="521242" y="2698612"/>
                      <a:pt x="539315" y="2680539"/>
                      <a:pt x="539315" y="2658244"/>
                    </a:cubicBezTo>
                    <a:cubicBezTo>
                      <a:pt x="539315" y="2635949"/>
                      <a:pt x="521242" y="2617876"/>
                      <a:pt x="498947" y="2617876"/>
                    </a:cubicBezTo>
                    <a:close/>
                    <a:moveTo>
                      <a:pt x="414511" y="2617876"/>
                    </a:moveTo>
                    <a:cubicBezTo>
                      <a:pt x="392216" y="2617876"/>
                      <a:pt x="374143" y="2635949"/>
                      <a:pt x="374143" y="2658244"/>
                    </a:cubicBezTo>
                    <a:cubicBezTo>
                      <a:pt x="374143" y="2680539"/>
                      <a:pt x="392216" y="2698612"/>
                      <a:pt x="414511" y="2698612"/>
                    </a:cubicBezTo>
                    <a:cubicBezTo>
                      <a:pt x="436806" y="2698612"/>
                      <a:pt x="454879" y="2680539"/>
                      <a:pt x="454879" y="2658244"/>
                    </a:cubicBezTo>
                    <a:cubicBezTo>
                      <a:pt x="454879" y="2635949"/>
                      <a:pt x="436806" y="2617876"/>
                      <a:pt x="414511" y="2617876"/>
                    </a:cubicBezTo>
                    <a:close/>
                    <a:moveTo>
                      <a:pt x="330075" y="2617876"/>
                    </a:moveTo>
                    <a:cubicBezTo>
                      <a:pt x="307780" y="2617876"/>
                      <a:pt x="289707" y="2635949"/>
                      <a:pt x="289707" y="2658244"/>
                    </a:cubicBezTo>
                    <a:cubicBezTo>
                      <a:pt x="289707" y="2680539"/>
                      <a:pt x="307780" y="2698612"/>
                      <a:pt x="330075" y="2698612"/>
                    </a:cubicBezTo>
                    <a:cubicBezTo>
                      <a:pt x="352370" y="2698612"/>
                      <a:pt x="370443" y="2680539"/>
                      <a:pt x="370443" y="2658244"/>
                    </a:cubicBezTo>
                    <a:cubicBezTo>
                      <a:pt x="370443" y="2635949"/>
                      <a:pt x="352370" y="2617876"/>
                      <a:pt x="330075" y="2617876"/>
                    </a:cubicBezTo>
                    <a:close/>
                    <a:moveTo>
                      <a:pt x="245639" y="2617876"/>
                    </a:moveTo>
                    <a:cubicBezTo>
                      <a:pt x="223344" y="2617876"/>
                      <a:pt x="205271" y="2635949"/>
                      <a:pt x="205271" y="2658244"/>
                    </a:cubicBezTo>
                    <a:cubicBezTo>
                      <a:pt x="205271" y="2680539"/>
                      <a:pt x="223344" y="2698612"/>
                      <a:pt x="245639" y="2698612"/>
                    </a:cubicBezTo>
                    <a:cubicBezTo>
                      <a:pt x="267934" y="2698612"/>
                      <a:pt x="286007" y="2680539"/>
                      <a:pt x="286007" y="2658244"/>
                    </a:cubicBezTo>
                    <a:cubicBezTo>
                      <a:pt x="286007" y="2635949"/>
                      <a:pt x="267934" y="2617876"/>
                      <a:pt x="245639" y="2617876"/>
                    </a:cubicBezTo>
                    <a:close/>
                    <a:moveTo>
                      <a:pt x="161202" y="2617876"/>
                    </a:moveTo>
                    <a:cubicBezTo>
                      <a:pt x="138907" y="2617876"/>
                      <a:pt x="120834" y="2635949"/>
                      <a:pt x="120834" y="2658244"/>
                    </a:cubicBezTo>
                    <a:cubicBezTo>
                      <a:pt x="120834" y="2680539"/>
                      <a:pt x="138907" y="2698612"/>
                      <a:pt x="161202" y="2698612"/>
                    </a:cubicBezTo>
                    <a:cubicBezTo>
                      <a:pt x="183497" y="2698612"/>
                      <a:pt x="201570" y="2680539"/>
                      <a:pt x="201570" y="2658244"/>
                    </a:cubicBezTo>
                    <a:cubicBezTo>
                      <a:pt x="201570" y="2635949"/>
                      <a:pt x="183497" y="2617876"/>
                      <a:pt x="161202" y="2617876"/>
                    </a:cubicBezTo>
                    <a:close/>
                    <a:moveTo>
                      <a:pt x="76766" y="2617876"/>
                    </a:moveTo>
                    <a:cubicBezTo>
                      <a:pt x="54471" y="2617876"/>
                      <a:pt x="36398" y="2635949"/>
                      <a:pt x="36398" y="2658244"/>
                    </a:cubicBezTo>
                    <a:cubicBezTo>
                      <a:pt x="36398" y="2680539"/>
                      <a:pt x="54471" y="2698612"/>
                      <a:pt x="76766" y="2698612"/>
                    </a:cubicBezTo>
                    <a:cubicBezTo>
                      <a:pt x="99061" y="2698612"/>
                      <a:pt x="117134" y="2680539"/>
                      <a:pt x="117134" y="2658244"/>
                    </a:cubicBezTo>
                    <a:cubicBezTo>
                      <a:pt x="117134" y="2635949"/>
                      <a:pt x="99061" y="2617876"/>
                      <a:pt x="76766" y="2617876"/>
                    </a:cubicBezTo>
                    <a:close/>
                    <a:moveTo>
                      <a:pt x="1343312" y="2531827"/>
                    </a:moveTo>
                    <a:cubicBezTo>
                      <a:pt x="1321017" y="2531827"/>
                      <a:pt x="1302944" y="2549900"/>
                      <a:pt x="1302944" y="2572195"/>
                    </a:cubicBezTo>
                    <a:cubicBezTo>
                      <a:pt x="1302944" y="2594490"/>
                      <a:pt x="1321017" y="2612563"/>
                      <a:pt x="1343312" y="2612563"/>
                    </a:cubicBezTo>
                    <a:cubicBezTo>
                      <a:pt x="1365607" y="2612563"/>
                      <a:pt x="1383680" y="2594490"/>
                      <a:pt x="1383680" y="2572195"/>
                    </a:cubicBezTo>
                    <a:cubicBezTo>
                      <a:pt x="1383680" y="2549900"/>
                      <a:pt x="1365607" y="2531827"/>
                      <a:pt x="1343312" y="2531827"/>
                    </a:cubicBezTo>
                    <a:close/>
                    <a:moveTo>
                      <a:pt x="1258874" y="2531827"/>
                    </a:moveTo>
                    <a:cubicBezTo>
                      <a:pt x="1236579" y="2531827"/>
                      <a:pt x="1218506" y="2549900"/>
                      <a:pt x="1218506" y="2572195"/>
                    </a:cubicBezTo>
                    <a:cubicBezTo>
                      <a:pt x="1218506" y="2594490"/>
                      <a:pt x="1236579" y="2612563"/>
                      <a:pt x="1258874" y="2612563"/>
                    </a:cubicBezTo>
                    <a:cubicBezTo>
                      <a:pt x="1281169" y="2612563"/>
                      <a:pt x="1299242" y="2594490"/>
                      <a:pt x="1299242" y="2572195"/>
                    </a:cubicBezTo>
                    <a:cubicBezTo>
                      <a:pt x="1299242" y="2549900"/>
                      <a:pt x="1281169" y="2531827"/>
                      <a:pt x="1258874" y="2531827"/>
                    </a:cubicBezTo>
                    <a:close/>
                    <a:moveTo>
                      <a:pt x="1174438" y="2531827"/>
                    </a:moveTo>
                    <a:cubicBezTo>
                      <a:pt x="1152143" y="2531827"/>
                      <a:pt x="1134070" y="2549900"/>
                      <a:pt x="1134070" y="2572195"/>
                    </a:cubicBezTo>
                    <a:cubicBezTo>
                      <a:pt x="1134070" y="2594490"/>
                      <a:pt x="1152143" y="2612563"/>
                      <a:pt x="1174438" y="2612563"/>
                    </a:cubicBezTo>
                    <a:cubicBezTo>
                      <a:pt x="1196733" y="2612563"/>
                      <a:pt x="1214806" y="2594490"/>
                      <a:pt x="1214806" y="2572195"/>
                    </a:cubicBezTo>
                    <a:cubicBezTo>
                      <a:pt x="1214806" y="2549900"/>
                      <a:pt x="1196733" y="2531827"/>
                      <a:pt x="1174438" y="2531827"/>
                    </a:cubicBezTo>
                    <a:close/>
                    <a:moveTo>
                      <a:pt x="1090002" y="2531827"/>
                    </a:moveTo>
                    <a:cubicBezTo>
                      <a:pt x="1067707" y="2531827"/>
                      <a:pt x="1049634" y="2549900"/>
                      <a:pt x="1049634" y="2572195"/>
                    </a:cubicBezTo>
                    <a:cubicBezTo>
                      <a:pt x="1049634" y="2594490"/>
                      <a:pt x="1067707" y="2612563"/>
                      <a:pt x="1090002" y="2612563"/>
                    </a:cubicBezTo>
                    <a:cubicBezTo>
                      <a:pt x="1112297" y="2612563"/>
                      <a:pt x="1130370" y="2594490"/>
                      <a:pt x="1130370" y="2572195"/>
                    </a:cubicBezTo>
                    <a:cubicBezTo>
                      <a:pt x="1130370" y="2549900"/>
                      <a:pt x="1112297" y="2531827"/>
                      <a:pt x="1090002" y="2531827"/>
                    </a:cubicBezTo>
                    <a:close/>
                    <a:moveTo>
                      <a:pt x="1005565" y="2531827"/>
                    </a:moveTo>
                    <a:cubicBezTo>
                      <a:pt x="983270" y="2531827"/>
                      <a:pt x="965197" y="2549900"/>
                      <a:pt x="965197" y="2572195"/>
                    </a:cubicBezTo>
                    <a:cubicBezTo>
                      <a:pt x="965197" y="2594490"/>
                      <a:pt x="983270" y="2612563"/>
                      <a:pt x="1005565" y="2612563"/>
                    </a:cubicBezTo>
                    <a:cubicBezTo>
                      <a:pt x="1027860" y="2612563"/>
                      <a:pt x="1045933" y="2594490"/>
                      <a:pt x="1045933" y="2572195"/>
                    </a:cubicBezTo>
                    <a:cubicBezTo>
                      <a:pt x="1045933" y="2549900"/>
                      <a:pt x="1027860" y="2531827"/>
                      <a:pt x="1005565" y="2531827"/>
                    </a:cubicBezTo>
                    <a:close/>
                    <a:moveTo>
                      <a:pt x="921129" y="2531827"/>
                    </a:moveTo>
                    <a:cubicBezTo>
                      <a:pt x="898834" y="2531827"/>
                      <a:pt x="880761" y="2549900"/>
                      <a:pt x="880761" y="2572195"/>
                    </a:cubicBezTo>
                    <a:cubicBezTo>
                      <a:pt x="880761" y="2594490"/>
                      <a:pt x="898834" y="2612563"/>
                      <a:pt x="921129" y="2612563"/>
                    </a:cubicBezTo>
                    <a:cubicBezTo>
                      <a:pt x="943424" y="2612563"/>
                      <a:pt x="961497" y="2594490"/>
                      <a:pt x="961497" y="2572195"/>
                    </a:cubicBezTo>
                    <a:cubicBezTo>
                      <a:pt x="961497" y="2549900"/>
                      <a:pt x="943424" y="2531827"/>
                      <a:pt x="921129" y="2531827"/>
                    </a:cubicBezTo>
                    <a:close/>
                    <a:moveTo>
                      <a:pt x="836693" y="2531827"/>
                    </a:moveTo>
                    <a:cubicBezTo>
                      <a:pt x="814398" y="2531827"/>
                      <a:pt x="796325" y="2549900"/>
                      <a:pt x="796325" y="2572195"/>
                    </a:cubicBezTo>
                    <a:cubicBezTo>
                      <a:pt x="796325" y="2594490"/>
                      <a:pt x="814398" y="2612563"/>
                      <a:pt x="836693" y="2612563"/>
                    </a:cubicBezTo>
                    <a:cubicBezTo>
                      <a:pt x="858988" y="2612563"/>
                      <a:pt x="877061" y="2594490"/>
                      <a:pt x="877061" y="2572195"/>
                    </a:cubicBezTo>
                    <a:cubicBezTo>
                      <a:pt x="877061" y="2549900"/>
                      <a:pt x="858988" y="2531827"/>
                      <a:pt x="836693" y="2531827"/>
                    </a:cubicBezTo>
                    <a:close/>
                    <a:moveTo>
                      <a:pt x="752256" y="2531827"/>
                    </a:moveTo>
                    <a:cubicBezTo>
                      <a:pt x="729961" y="2531827"/>
                      <a:pt x="711888" y="2549900"/>
                      <a:pt x="711888" y="2572195"/>
                    </a:cubicBezTo>
                    <a:cubicBezTo>
                      <a:pt x="711888" y="2594490"/>
                      <a:pt x="729961" y="2612563"/>
                      <a:pt x="752256" y="2612563"/>
                    </a:cubicBezTo>
                    <a:cubicBezTo>
                      <a:pt x="774551" y="2612563"/>
                      <a:pt x="792624" y="2594490"/>
                      <a:pt x="792624" y="2572195"/>
                    </a:cubicBezTo>
                    <a:cubicBezTo>
                      <a:pt x="792624" y="2549900"/>
                      <a:pt x="774551" y="2531827"/>
                      <a:pt x="752256" y="2531827"/>
                    </a:cubicBezTo>
                    <a:close/>
                    <a:moveTo>
                      <a:pt x="667820" y="2531827"/>
                    </a:moveTo>
                    <a:cubicBezTo>
                      <a:pt x="645525" y="2531827"/>
                      <a:pt x="627452" y="2549900"/>
                      <a:pt x="627452" y="2572195"/>
                    </a:cubicBezTo>
                    <a:cubicBezTo>
                      <a:pt x="627452" y="2594490"/>
                      <a:pt x="645525" y="2612563"/>
                      <a:pt x="667820" y="2612563"/>
                    </a:cubicBezTo>
                    <a:cubicBezTo>
                      <a:pt x="690115" y="2612563"/>
                      <a:pt x="708188" y="2594490"/>
                      <a:pt x="708188" y="2572195"/>
                    </a:cubicBezTo>
                    <a:cubicBezTo>
                      <a:pt x="708188" y="2549900"/>
                      <a:pt x="690115" y="2531827"/>
                      <a:pt x="667820" y="2531827"/>
                    </a:cubicBezTo>
                    <a:close/>
                    <a:moveTo>
                      <a:pt x="583384" y="2531827"/>
                    </a:moveTo>
                    <a:cubicBezTo>
                      <a:pt x="561089" y="2531827"/>
                      <a:pt x="543016" y="2549900"/>
                      <a:pt x="543016" y="2572195"/>
                    </a:cubicBezTo>
                    <a:cubicBezTo>
                      <a:pt x="543016" y="2594490"/>
                      <a:pt x="561089" y="2612563"/>
                      <a:pt x="583384" y="2612563"/>
                    </a:cubicBezTo>
                    <a:cubicBezTo>
                      <a:pt x="605679" y="2612563"/>
                      <a:pt x="623752" y="2594490"/>
                      <a:pt x="623752" y="2572195"/>
                    </a:cubicBezTo>
                    <a:cubicBezTo>
                      <a:pt x="623752" y="2549900"/>
                      <a:pt x="605679" y="2531827"/>
                      <a:pt x="583384" y="2531827"/>
                    </a:cubicBezTo>
                    <a:close/>
                    <a:moveTo>
                      <a:pt x="498947" y="2531827"/>
                    </a:moveTo>
                    <a:cubicBezTo>
                      <a:pt x="476652" y="2531827"/>
                      <a:pt x="458579" y="2549900"/>
                      <a:pt x="458579" y="2572195"/>
                    </a:cubicBezTo>
                    <a:cubicBezTo>
                      <a:pt x="458579" y="2594490"/>
                      <a:pt x="476652" y="2612563"/>
                      <a:pt x="498947" y="2612563"/>
                    </a:cubicBezTo>
                    <a:cubicBezTo>
                      <a:pt x="521242" y="2612563"/>
                      <a:pt x="539315" y="2594490"/>
                      <a:pt x="539315" y="2572195"/>
                    </a:cubicBezTo>
                    <a:cubicBezTo>
                      <a:pt x="539315" y="2549900"/>
                      <a:pt x="521242" y="2531827"/>
                      <a:pt x="498947" y="2531827"/>
                    </a:cubicBezTo>
                    <a:close/>
                    <a:moveTo>
                      <a:pt x="414511" y="2531827"/>
                    </a:moveTo>
                    <a:cubicBezTo>
                      <a:pt x="392216" y="2531827"/>
                      <a:pt x="374143" y="2549900"/>
                      <a:pt x="374143" y="2572195"/>
                    </a:cubicBezTo>
                    <a:cubicBezTo>
                      <a:pt x="374143" y="2594490"/>
                      <a:pt x="392216" y="2612563"/>
                      <a:pt x="414511" y="2612563"/>
                    </a:cubicBezTo>
                    <a:cubicBezTo>
                      <a:pt x="436806" y="2612563"/>
                      <a:pt x="454879" y="2594490"/>
                      <a:pt x="454879" y="2572195"/>
                    </a:cubicBezTo>
                    <a:cubicBezTo>
                      <a:pt x="454879" y="2549900"/>
                      <a:pt x="436806" y="2531827"/>
                      <a:pt x="414511" y="2531827"/>
                    </a:cubicBezTo>
                    <a:close/>
                    <a:moveTo>
                      <a:pt x="330075" y="2531827"/>
                    </a:moveTo>
                    <a:cubicBezTo>
                      <a:pt x="307780" y="2531827"/>
                      <a:pt x="289707" y="2549900"/>
                      <a:pt x="289707" y="2572195"/>
                    </a:cubicBezTo>
                    <a:cubicBezTo>
                      <a:pt x="289707" y="2594490"/>
                      <a:pt x="307780" y="2612563"/>
                      <a:pt x="330075" y="2612563"/>
                    </a:cubicBezTo>
                    <a:cubicBezTo>
                      <a:pt x="352370" y="2612563"/>
                      <a:pt x="370443" y="2594490"/>
                      <a:pt x="370443" y="2572195"/>
                    </a:cubicBezTo>
                    <a:cubicBezTo>
                      <a:pt x="370443" y="2549900"/>
                      <a:pt x="352370" y="2531827"/>
                      <a:pt x="330075" y="2531827"/>
                    </a:cubicBezTo>
                    <a:close/>
                    <a:moveTo>
                      <a:pt x="245639" y="2531827"/>
                    </a:moveTo>
                    <a:cubicBezTo>
                      <a:pt x="223344" y="2531827"/>
                      <a:pt x="205271" y="2549900"/>
                      <a:pt x="205271" y="2572195"/>
                    </a:cubicBezTo>
                    <a:cubicBezTo>
                      <a:pt x="205271" y="2594490"/>
                      <a:pt x="223344" y="2612563"/>
                      <a:pt x="245639" y="2612563"/>
                    </a:cubicBezTo>
                    <a:cubicBezTo>
                      <a:pt x="267934" y="2612563"/>
                      <a:pt x="286007" y="2594490"/>
                      <a:pt x="286007" y="2572195"/>
                    </a:cubicBezTo>
                    <a:cubicBezTo>
                      <a:pt x="286007" y="2549900"/>
                      <a:pt x="267934" y="2531827"/>
                      <a:pt x="245639" y="2531827"/>
                    </a:cubicBezTo>
                    <a:close/>
                    <a:moveTo>
                      <a:pt x="161202" y="2531827"/>
                    </a:moveTo>
                    <a:cubicBezTo>
                      <a:pt x="138907" y="2531827"/>
                      <a:pt x="120834" y="2549900"/>
                      <a:pt x="120834" y="2572195"/>
                    </a:cubicBezTo>
                    <a:cubicBezTo>
                      <a:pt x="120834" y="2594490"/>
                      <a:pt x="138907" y="2612563"/>
                      <a:pt x="161202" y="2612563"/>
                    </a:cubicBezTo>
                    <a:cubicBezTo>
                      <a:pt x="183497" y="2612563"/>
                      <a:pt x="201570" y="2594490"/>
                      <a:pt x="201570" y="2572195"/>
                    </a:cubicBezTo>
                    <a:cubicBezTo>
                      <a:pt x="201570" y="2549900"/>
                      <a:pt x="183497" y="2531827"/>
                      <a:pt x="161202" y="2531827"/>
                    </a:cubicBezTo>
                    <a:close/>
                    <a:moveTo>
                      <a:pt x="76766" y="2531827"/>
                    </a:moveTo>
                    <a:cubicBezTo>
                      <a:pt x="54471" y="2531827"/>
                      <a:pt x="36398" y="2549900"/>
                      <a:pt x="36398" y="2572195"/>
                    </a:cubicBezTo>
                    <a:cubicBezTo>
                      <a:pt x="36398" y="2594490"/>
                      <a:pt x="54471" y="2612563"/>
                      <a:pt x="76766" y="2612563"/>
                    </a:cubicBezTo>
                    <a:cubicBezTo>
                      <a:pt x="99061" y="2612563"/>
                      <a:pt x="117134" y="2594490"/>
                      <a:pt x="117134" y="2572195"/>
                    </a:cubicBezTo>
                    <a:cubicBezTo>
                      <a:pt x="117134" y="2549900"/>
                      <a:pt x="99061" y="2531827"/>
                      <a:pt x="76766" y="2531827"/>
                    </a:cubicBezTo>
                    <a:close/>
                    <a:moveTo>
                      <a:pt x="1343312" y="2445777"/>
                    </a:moveTo>
                    <a:cubicBezTo>
                      <a:pt x="1321017" y="2445777"/>
                      <a:pt x="1302944" y="2463850"/>
                      <a:pt x="1302944" y="2486145"/>
                    </a:cubicBezTo>
                    <a:cubicBezTo>
                      <a:pt x="1302944" y="2508440"/>
                      <a:pt x="1321017" y="2526513"/>
                      <a:pt x="1343312" y="2526513"/>
                    </a:cubicBezTo>
                    <a:cubicBezTo>
                      <a:pt x="1365607" y="2526513"/>
                      <a:pt x="1383680" y="2508440"/>
                      <a:pt x="1383680" y="2486145"/>
                    </a:cubicBezTo>
                    <a:cubicBezTo>
                      <a:pt x="1383680" y="2463850"/>
                      <a:pt x="1365607" y="2445777"/>
                      <a:pt x="1343312" y="2445777"/>
                    </a:cubicBezTo>
                    <a:close/>
                    <a:moveTo>
                      <a:pt x="1258874" y="2445777"/>
                    </a:moveTo>
                    <a:cubicBezTo>
                      <a:pt x="1236579" y="2445777"/>
                      <a:pt x="1218506" y="2463850"/>
                      <a:pt x="1218506" y="2486145"/>
                    </a:cubicBezTo>
                    <a:cubicBezTo>
                      <a:pt x="1218506" y="2508440"/>
                      <a:pt x="1236579" y="2526513"/>
                      <a:pt x="1258874" y="2526513"/>
                    </a:cubicBezTo>
                    <a:cubicBezTo>
                      <a:pt x="1281169" y="2526513"/>
                      <a:pt x="1299242" y="2508440"/>
                      <a:pt x="1299242" y="2486145"/>
                    </a:cubicBezTo>
                    <a:cubicBezTo>
                      <a:pt x="1299242" y="2463850"/>
                      <a:pt x="1281169" y="2445777"/>
                      <a:pt x="1258874" y="2445777"/>
                    </a:cubicBezTo>
                    <a:close/>
                    <a:moveTo>
                      <a:pt x="1174438" y="2445777"/>
                    </a:moveTo>
                    <a:cubicBezTo>
                      <a:pt x="1152143" y="2445777"/>
                      <a:pt x="1134070" y="2463850"/>
                      <a:pt x="1134070" y="2486145"/>
                    </a:cubicBezTo>
                    <a:cubicBezTo>
                      <a:pt x="1134070" y="2508440"/>
                      <a:pt x="1152143" y="2526513"/>
                      <a:pt x="1174438" y="2526513"/>
                    </a:cubicBezTo>
                    <a:cubicBezTo>
                      <a:pt x="1196733" y="2526513"/>
                      <a:pt x="1214806" y="2508440"/>
                      <a:pt x="1214806" y="2486145"/>
                    </a:cubicBezTo>
                    <a:cubicBezTo>
                      <a:pt x="1214806" y="2463850"/>
                      <a:pt x="1196733" y="2445777"/>
                      <a:pt x="1174438" y="2445777"/>
                    </a:cubicBezTo>
                    <a:close/>
                    <a:moveTo>
                      <a:pt x="1090002" y="2445777"/>
                    </a:moveTo>
                    <a:cubicBezTo>
                      <a:pt x="1067707" y="2445777"/>
                      <a:pt x="1049634" y="2463850"/>
                      <a:pt x="1049634" y="2486145"/>
                    </a:cubicBezTo>
                    <a:cubicBezTo>
                      <a:pt x="1049634" y="2508440"/>
                      <a:pt x="1067707" y="2526513"/>
                      <a:pt x="1090002" y="2526513"/>
                    </a:cubicBezTo>
                    <a:cubicBezTo>
                      <a:pt x="1112297" y="2526513"/>
                      <a:pt x="1130370" y="2508440"/>
                      <a:pt x="1130370" y="2486145"/>
                    </a:cubicBezTo>
                    <a:cubicBezTo>
                      <a:pt x="1130370" y="2463850"/>
                      <a:pt x="1112297" y="2445777"/>
                      <a:pt x="1090002" y="2445777"/>
                    </a:cubicBezTo>
                    <a:close/>
                    <a:moveTo>
                      <a:pt x="1005565" y="2445777"/>
                    </a:moveTo>
                    <a:cubicBezTo>
                      <a:pt x="983270" y="2445777"/>
                      <a:pt x="965197" y="2463850"/>
                      <a:pt x="965197" y="2486145"/>
                    </a:cubicBezTo>
                    <a:cubicBezTo>
                      <a:pt x="965197" y="2508440"/>
                      <a:pt x="983270" y="2526513"/>
                      <a:pt x="1005565" y="2526513"/>
                    </a:cubicBezTo>
                    <a:cubicBezTo>
                      <a:pt x="1027860" y="2526513"/>
                      <a:pt x="1045933" y="2508440"/>
                      <a:pt x="1045933" y="2486145"/>
                    </a:cubicBezTo>
                    <a:cubicBezTo>
                      <a:pt x="1045933" y="2463850"/>
                      <a:pt x="1027860" y="2445777"/>
                      <a:pt x="1005565" y="2445777"/>
                    </a:cubicBezTo>
                    <a:close/>
                    <a:moveTo>
                      <a:pt x="921129" y="2445777"/>
                    </a:moveTo>
                    <a:cubicBezTo>
                      <a:pt x="898834" y="2445777"/>
                      <a:pt x="880761" y="2463850"/>
                      <a:pt x="880761" y="2486145"/>
                    </a:cubicBezTo>
                    <a:cubicBezTo>
                      <a:pt x="880761" y="2508440"/>
                      <a:pt x="898834" y="2526513"/>
                      <a:pt x="921129" y="2526513"/>
                    </a:cubicBezTo>
                    <a:cubicBezTo>
                      <a:pt x="943424" y="2526513"/>
                      <a:pt x="961497" y="2508440"/>
                      <a:pt x="961497" y="2486145"/>
                    </a:cubicBezTo>
                    <a:cubicBezTo>
                      <a:pt x="961497" y="2463850"/>
                      <a:pt x="943424" y="2445777"/>
                      <a:pt x="921129" y="2445777"/>
                    </a:cubicBezTo>
                    <a:close/>
                    <a:moveTo>
                      <a:pt x="836693" y="2445777"/>
                    </a:moveTo>
                    <a:cubicBezTo>
                      <a:pt x="814398" y="2445777"/>
                      <a:pt x="796325" y="2463850"/>
                      <a:pt x="796325" y="2486145"/>
                    </a:cubicBezTo>
                    <a:cubicBezTo>
                      <a:pt x="796325" y="2508440"/>
                      <a:pt x="814398" y="2526513"/>
                      <a:pt x="836693" y="2526513"/>
                    </a:cubicBezTo>
                    <a:cubicBezTo>
                      <a:pt x="858988" y="2526513"/>
                      <a:pt x="877061" y="2508440"/>
                      <a:pt x="877061" y="2486145"/>
                    </a:cubicBezTo>
                    <a:cubicBezTo>
                      <a:pt x="877061" y="2463850"/>
                      <a:pt x="858988" y="2445777"/>
                      <a:pt x="836693" y="2445777"/>
                    </a:cubicBezTo>
                    <a:close/>
                    <a:moveTo>
                      <a:pt x="752256" y="2445777"/>
                    </a:moveTo>
                    <a:cubicBezTo>
                      <a:pt x="729961" y="2445777"/>
                      <a:pt x="711888" y="2463850"/>
                      <a:pt x="711888" y="2486145"/>
                    </a:cubicBezTo>
                    <a:cubicBezTo>
                      <a:pt x="711888" y="2508440"/>
                      <a:pt x="729961" y="2526513"/>
                      <a:pt x="752256" y="2526513"/>
                    </a:cubicBezTo>
                    <a:cubicBezTo>
                      <a:pt x="774551" y="2526513"/>
                      <a:pt x="792624" y="2508440"/>
                      <a:pt x="792624" y="2486145"/>
                    </a:cubicBezTo>
                    <a:cubicBezTo>
                      <a:pt x="792624" y="2463850"/>
                      <a:pt x="774551" y="2445777"/>
                      <a:pt x="752256" y="2445777"/>
                    </a:cubicBezTo>
                    <a:close/>
                    <a:moveTo>
                      <a:pt x="667820" y="2445777"/>
                    </a:moveTo>
                    <a:cubicBezTo>
                      <a:pt x="645525" y="2445777"/>
                      <a:pt x="627452" y="2463850"/>
                      <a:pt x="627452" y="2486145"/>
                    </a:cubicBezTo>
                    <a:cubicBezTo>
                      <a:pt x="627452" y="2508440"/>
                      <a:pt x="645525" y="2526513"/>
                      <a:pt x="667820" y="2526513"/>
                    </a:cubicBezTo>
                    <a:cubicBezTo>
                      <a:pt x="690115" y="2526513"/>
                      <a:pt x="708188" y="2508440"/>
                      <a:pt x="708188" y="2486145"/>
                    </a:cubicBezTo>
                    <a:cubicBezTo>
                      <a:pt x="708188" y="2463850"/>
                      <a:pt x="690115" y="2445777"/>
                      <a:pt x="667820" y="2445777"/>
                    </a:cubicBezTo>
                    <a:close/>
                    <a:moveTo>
                      <a:pt x="583384" y="2445777"/>
                    </a:moveTo>
                    <a:cubicBezTo>
                      <a:pt x="561089" y="2445777"/>
                      <a:pt x="543016" y="2463850"/>
                      <a:pt x="543016" y="2486145"/>
                    </a:cubicBezTo>
                    <a:cubicBezTo>
                      <a:pt x="543016" y="2508440"/>
                      <a:pt x="561089" y="2526513"/>
                      <a:pt x="583384" y="2526513"/>
                    </a:cubicBezTo>
                    <a:cubicBezTo>
                      <a:pt x="605679" y="2526513"/>
                      <a:pt x="623752" y="2508440"/>
                      <a:pt x="623752" y="2486145"/>
                    </a:cubicBezTo>
                    <a:cubicBezTo>
                      <a:pt x="623752" y="2463850"/>
                      <a:pt x="605679" y="2445777"/>
                      <a:pt x="583384" y="2445777"/>
                    </a:cubicBezTo>
                    <a:close/>
                    <a:moveTo>
                      <a:pt x="498947" y="2445777"/>
                    </a:moveTo>
                    <a:cubicBezTo>
                      <a:pt x="476652" y="2445777"/>
                      <a:pt x="458579" y="2463850"/>
                      <a:pt x="458579" y="2486145"/>
                    </a:cubicBezTo>
                    <a:cubicBezTo>
                      <a:pt x="458579" y="2508440"/>
                      <a:pt x="476652" y="2526513"/>
                      <a:pt x="498947" y="2526513"/>
                    </a:cubicBezTo>
                    <a:cubicBezTo>
                      <a:pt x="521242" y="2526513"/>
                      <a:pt x="539315" y="2508440"/>
                      <a:pt x="539315" y="2486145"/>
                    </a:cubicBezTo>
                    <a:cubicBezTo>
                      <a:pt x="539315" y="2463850"/>
                      <a:pt x="521242" y="2445777"/>
                      <a:pt x="498947" y="2445777"/>
                    </a:cubicBezTo>
                    <a:close/>
                    <a:moveTo>
                      <a:pt x="414511" y="2445777"/>
                    </a:moveTo>
                    <a:cubicBezTo>
                      <a:pt x="392216" y="2445777"/>
                      <a:pt x="374143" y="2463850"/>
                      <a:pt x="374143" y="2486145"/>
                    </a:cubicBezTo>
                    <a:cubicBezTo>
                      <a:pt x="374143" y="2508440"/>
                      <a:pt x="392216" y="2526513"/>
                      <a:pt x="414511" y="2526513"/>
                    </a:cubicBezTo>
                    <a:cubicBezTo>
                      <a:pt x="436806" y="2526513"/>
                      <a:pt x="454879" y="2508440"/>
                      <a:pt x="454879" y="2486145"/>
                    </a:cubicBezTo>
                    <a:cubicBezTo>
                      <a:pt x="454879" y="2463850"/>
                      <a:pt x="436806" y="2445777"/>
                      <a:pt x="414511" y="2445777"/>
                    </a:cubicBezTo>
                    <a:close/>
                    <a:moveTo>
                      <a:pt x="330075" y="2445777"/>
                    </a:moveTo>
                    <a:cubicBezTo>
                      <a:pt x="307780" y="2445777"/>
                      <a:pt x="289707" y="2463850"/>
                      <a:pt x="289707" y="2486145"/>
                    </a:cubicBezTo>
                    <a:cubicBezTo>
                      <a:pt x="289707" y="2508440"/>
                      <a:pt x="307780" y="2526513"/>
                      <a:pt x="330075" y="2526513"/>
                    </a:cubicBezTo>
                    <a:cubicBezTo>
                      <a:pt x="352370" y="2526513"/>
                      <a:pt x="370443" y="2508440"/>
                      <a:pt x="370443" y="2486145"/>
                    </a:cubicBezTo>
                    <a:cubicBezTo>
                      <a:pt x="370443" y="2463850"/>
                      <a:pt x="352370" y="2445777"/>
                      <a:pt x="330075" y="2445777"/>
                    </a:cubicBezTo>
                    <a:close/>
                    <a:moveTo>
                      <a:pt x="245639" y="2445777"/>
                    </a:moveTo>
                    <a:cubicBezTo>
                      <a:pt x="223344" y="2445777"/>
                      <a:pt x="205271" y="2463850"/>
                      <a:pt x="205271" y="2486145"/>
                    </a:cubicBezTo>
                    <a:cubicBezTo>
                      <a:pt x="205271" y="2508440"/>
                      <a:pt x="223344" y="2526513"/>
                      <a:pt x="245639" y="2526513"/>
                    </a:cubicBezTo>
                    <a:cubicBezTo>
                      <a:pt x="267934" y="2526513"/>
                      <a:pt x="286007" y="2508440"/>
                      <a:pt x="286007" y="2486145"/>
                    </a:cubicBezTo>
                    <a:cubicBezTo>
                      <a:pt x="286007" y="2463850"/>
                      <a:pt x="267934" y="2445777"/>
                      <a:pt x="245639" y="2445777"/>
                    </a:cubicBezTo>
                    <a:close/>
                    <a:moveTo>
                      <a:pt x="161202" y="2445777"/>
                    </a:moveTo>
                    <a:cubicBezTo>
                      <a:pt x="138907" y="2445777"/>
                      <a:pt x="120834" y="2463850"/>
                      <a:pt x="120834" y="2486145"/>
                    </a:cubicBezTo>
                    <a:cubicBezTo>
                      <a:pt x="120834" y="2508440"/>
                      <a:pt x="138907" y="2526513"/>
                      <a:pt x="161202" y="2526513"/>
                    </a:cubicBezTo>
                    <a:cubicBezTo>
                      <a:pt x="183497" y="2526513"/>
                      <a:pt x="201570" y="2508440"/>
                      <a:pt x="201570" y="2486145"/>
                    </a:cubicBezTo>
                    <a:cubicBezTo>
                      <a:pt x="201570" y="2463850"/>
                      <a:pt x="183497" y="2445777"/>
                      <a:pt x="161202" y="2445777"/>
                    </a:cubicBezTo>
                    <a:close/>
                    <a:moveTo>
                      <a:pt x="76766" y="2445777"/>
                    </a:moveTo>
                    <a:cubicBezTo>
                      <a:pt x="54471" y="2445777"/>
                      <a:pt x="36398" y="2463850"/>
                      <a:pt x="36398" y="2486145"/>
                    </a:cubicBezTo>
                    <a:cubicBezTo>
                      <a:pt x="36398" y="2508440"/>
                      <a:pt x="54471" y="2526513"/>
                      <a:pt x="76766" y="2526513"/>
                    </a:cubicBezTo>
                    <a:cubicBezTo>
                      <a:pt x="99061" y="2526513"/>
                      <a:pt x="117134" y="2508440"/>
                      <a:pt x="117134" y="2486145"/>
                    </a:cubicBezTo>
                    <a:cubicBezTo>
                      <a:pt x="117134" y="2463850"/>
                      <a:pt x="99061" y="2445777"/>
                      <a:pt x="76766" y="2445777"/>
                    </a:cubicBezTo>
                    <a:close/>
                    <a:moveTo>
                      <a:pt x="1343312" y="2359728"/>
                    </a:moveTo>
                    <a:cubicBezTo>
                      <a:pt x="1321017" y="2359728"/>
                      <a:pt x="1302944" y="2377801"/>
                      <a:pt x="1302944" y="2400096"/>
                    </a:cubicBezTo>
                    <a:cubicBezTo>
                      <a:pt x="1302944" y="2422391"/>
                      <a:pt x="1321017" y="2440464"/>
                      <a:pt x="1343312" y="2440464"/>
                    </a:cubicBezTo>
                    <a:cubicBezTo>
                      <a:pt x="1365607" y="2440464"/>
                      <a:pt x="1383680" y="2422391"/>
                      <a:pt x="1383680" y="2400096"/>
                    </a:cubicBezTo>
                    <a:cubicBezTo>
                      <a:pt x="1383680" y="2377801"/>
                      <a:pt x="1365607" y="2359728"/>
                      <a:pt x="1343312" y="2359728"/>
                    </a:cubicBezTo>
                    <a:close/>
                    <a:moveTo>
                      <a:pt x="1258874" y="2359728"/>
                    </a:moveTo>
                    <a:cubicBezTo>
                      <a:pt x="1236579" y="2359728"/>
                      <a:pt x="1218506" y="2377801"/>
                      <a:pt x="1218506" y="2400096"/>
                    </a:cubicBezTo>
                    <a:cubicBezTo>
                      <a:pt x="1218506" y="2422391"/>
                      <a:pt x="1236579" y="2440464"/>
                      <a:pt x="1258874" y="2440464"/>
                    </a:cubicBezTo>
                    <a:cubicBezTo>
                      <a:pt x="1281169" y="2440464"/>
                      <a:pt x="1299242" y="2422391"/>
                      <a:pt x="1299242" y="2400096"/>
                    </a:cubicBezTo>
                    <a:cubicBezTo>
                      <a:pt x="1299242" y="2377801"/>
                      <a:pt x="1281169" y="2359728"/>
                      <a:pt x="1258874" y="2359728"/>
                    </a:cubicBezTo>
                    <a:close/>
                    <a:moveTo>
                      <a:pt x="1174438" y="2359728"/>
                    </a:moveTo>
                    <a:cubicBezTo>
                      <a:pt x="1152143" y="2359728"/>
                      <a:pt x="1134070" y="2377801"/>
                      <a:pt x="1134070" y="2400096"/>
                    </a:cubicBezTo>
                    <a:cubicBezTo>
                      <a:pt x="1134070" y="2422391"/>
                      <a:pt x="1152143" y="2440464"/>
                      <a:pt x="1174438" y="2440464"/>
                    </a:cubicBezTo>
                    <a:cubicBezTo>
                      <a:pt x="1196733" y="2440464"/>
                      <a:pt x="1214806" y="2422391"/>
                      <a:pt x="1214806" y="2400096"/>
                    </a:cubicBezTo>
                    <a:cubicBezTo>
                      <a:pt x="1214806" y="2377801"/>
                      <a:pt x="1196733" y="2359728"/>
                      <a:pt x="1174438" y="2359728"/>
                    </a:cubicBezTo>
                    <a:close/>
                    <a:moveTo>
                      <a:pt x="1090002" y="2359728"/>
                    </a:moveTo>
                    <a:cubicBezTo>
                      <a:pt x="1067707" y="2359728"/>
                      <a:pt x="1049634" y="2377801"/>
                      <a:pt x="1049634" y="2400096"/>
                    </a:cubicBezTo>
                    <a:cubicBezTo>
                      <a:pt x="1049634" y="2422391"/>
                      <a:pt x="1067707" y="2440464"/>
                      <a:pt x="1090002" y="2440464"/>
                    </a:cubicBezTo>
                    <a:cubicBezTo>
                      <a:pt x="1112297" y="2440464"/>
                      <a:pt x="1130370" y="2422391"/>
                      <a:pt x="1130370" y="2400096"/>
                    </a:cubicBezTo>
                    <a:cubicBezTo>
                      <a:pt x="1130370" y="2377801"/>
                      <a:pt x="1112297" y="2359728"/>
                      <a:pt x="1090002" y="2359728"/>
                    </a:cubicBezTo>
                    <a:close/>
                    <a:moveTo>
                      <a:pt x="1005565" y="2359728"/>
                    </a:moveTo>
                    <a:cubicBezTo>
                      <a:pt x="983270" y="2359728"/>
                      <a:pt x="965197" y="2377801"/>
                      <a:pt x="965197" y="2400096"/>
                    </a:cubicBezTo>
                    <a:cubicBezTo>
                      <a:pt x="965197" y="2422391"/>
                      <a:pt x="983270" y="2440464"/>
                      <a:pt x="1005565" y="2440464"/>
                    </a:cubicBezTo>
                    <a:cubicBezTo>
                      <a:pt x="1027860" y="2440464"/>
                      <a:pt x="1045933" y="2422391"/>
                      <a:pt x="1045933" y="2400096"/>
                    </a:cubicBezTo>
                    <a:cubicBezTo>
                      <a:pt x="1045933" y="2377801"/>
                      <a:pt x="1027860" y="2359728"/>
                      <a:pt x="1005565" y="2359728"/>
                    </a:cubicBezTo>
                    <a:close/>
                    <a:moveTo>
                      <a:pt x="921129" y="2359728"/>
                    </a:moveTo>
                    <a:cubicBezTo>
                      <a:pt x="898834" y="2359728"/>
                      <a:pt x="880761" y="2377801"/>
                      <a:pt x="880761" y="2400096"/>
                    </a:cubicBezTo>
                    <a:cubicBezTo>
                      <a:pt x="880761" y="2422391"/>
                      <a:pt x="898834" y="2440464"/>
                      <a:pt x="921129" y="2440464"/>
                    </a:cubicBezTo>
                    <a:cubicBezTo>
                      <a:pt x="943424" y="2440464"/>
                      <a:pt x="961497" y="2422391"/>
                      <a:pt x="961497" y="2400096"/>
                    </a:cubicBezTo>
                    <a:cubicBezTo>
                      <a:pt x="961497" y="2377801"/>
                      <a:pt x="943424" y="2359728"/>
                      <a:pt x="921129" y="2359728"/>
                    </a:cubicBezTo>
                    <a:close/>
                    <a:moveTo>
                      <a:pt x="836693" y="2359728"/>
                    </a:moveTo>
                    <a:cubicBezTo>
                      <a:pt x="814398" y="2359728"/>
                      <a:pt x="796325" y="2377801"/>
                      <a:pt x="796325" y="2400096"/>
                    </a:cubicBezTo>
                    <a:cubicBezTo>
                      <a:pt x="796325" y="2422391"/>
                      <a:pt x="814398" y="2440464"/>
                      <a:pt x="836693" y="2440464"/>
                    </a:cubicBezTo>
                    <a:cubicBezTo>
                      <a:pt x="858988" y="2440464"/>
                      <a:pt x="877061" y="2422391"/>
                      <a:pt x="877061" y="2400096"/>
                    </a:cubicBezTo>
                    <a:cubicBezTo>
                      <a:pt x="877061" y="2377801"/>
                      <a:pt x="858988" y="2359728"/>
                      <a:pt x="836693" y="2359728"/>
                    </a:cubicBezTo>
                    <a:close/>
                    <a:moveTo>
                      <a:pt x="752256" y="2359728"/>
                    </a:moveTo>
                    <a:cubicBezTo>
                      <a:pt x="729961" y="2359728"/>
                      <a:pt x="711888" y="2377801"/>
                      <a:pt x="711888" y="2400096"/>
                    </a:cubicBezTo>
                    <a:cubicBezTo>
                      <a:pt x="711888" y="2422391"/>
                      <a:pt x="729961" y="2440464"/>
                      <a:pt x="752256" y="2440464"/>
                    </a:cubicBezTo>
                    <a:cubicBezTo>
                      <a:pt x="774551" y="2440464"/>
                      <a:pt x="792624" y="2422391"/>
                      <a:pt x="792624" y="2400096"/>
                    </a:cubicBezTo>
                    <a:cubicBezTo>
                      <a:pt x="792624" y="2377801"/>
                      <a:pt x="774551" y="2359728"/>
                      <a:pt x="752256" y="2359728"/>
                    </a:cubicBezTo>
                    <a:close/>
                    <a:moveTo>
                      <a:pt x="667820" y="2359728"/>
                    </a:moveTo>
                    <a:cubicBezTo>
                      <a:pt x="645525" y="2359728"/>
                      <a:pt x="627452" y="2377801"/>
                      <a:pt x="627452" y="2400096"/>
                    </a:cubicBezTo>
                    <a:cubicBezTo>
                      <a:pt x="627452" y="2422391"/>
                      <a:pt x="645525" y="2440464"/>
                      <a:pt x="667820" y="2440464"/>
                    </a:cubicBezTo>
                    <a:cubicBezTo>
                      <a:pt x="690115" y="2440464"/>
                      <a:pt x="708188" y="2422391"/>
                      <a:pt x="708188" y="2400096"/>
                    </a:cubicBezTo>
                    <a:cubicBezTo>
                      <a:pt x="708188" y="2377801"/>
                      <a:pt x="690115" y="2359728"/>
                      <a:pt x="667820" y="2359728"/>
                    </a:cubicBezTo>
                    <a:close/>
                    <a:moveTo>
                      <a:pt x="583384" y="2359728"/>
                    </a:moveTo>
                    <a:cubicBezTo>
                      <a:pt x="561089" y="2359728"/>
                      <a:pt x="543016" y="2377801"/>
                      <a:pt x="543016" y="2400096"/>
                    </a:cubicBezTo>
                    <a:cubicBezTo>
                      <a:pt x="543016" y="2422391"/>
                      <a:pt x="561089" y="2440464"/>
                      <a:pt x="583384" y="2440464"/>
                    </a:cubicBezTo>
                    <a:cubicBezTo>
                      <a:pt x="605679" y="2440464"/>
                      <a:pt x="623752" y="2422391"/>
                      <a:pt x="623752" y="2400096"/>
                    </a:cubicBezTo>
                    <a:cubicBezTo>
                      <a:pt x="623752" y="2377801"/>
                      <a:pt x="605679" y="2359728"/>
                      <a:pt x="583384" y="2359728"/>
                    </a:cubicBezTo>
                    <a:close/>
                    <a:moveTo>
                      <a:pt x="498947" y="2359728"/>
                    </a:moveTo>
                    <a:cubicBezTo>
                      <a:pt x="476652" y="2359728"/>
                      <a:pt x="458579" y="2377801"/>
                      <a:pt x="458579" y="2400096"/>
                    </a:cubicBezTo>
                    <a:cubicBezTo>
                      <a:pt x="458579" y="2422391"/>
                      <a:pt x="476652" y="2440464"/>
                      <a:pt x="498947" y="2440464"/>
                    </a:cubicBezTo>
                    <a:cubicBezTo>
                      <a:pt x="521242" y="2440464"/>
                      <a:pt x="539315" y="2422391"/>
                      <a:pt x="539315" y="2400096"/>
                    </a:cubicBezTo>
                    <a:cubicBezTo>
                      <a:pt x="539315" y="2377801"/>
                      <a:pt x="521242" y="2359728"/>
                      <a:pt x="498947" y="2359728"/>
                    </a:cubicBezTo>
                    <a:close/>
                    <a:moveTo>
                      <a:pt x="414511" y="2359728"/>
                    </a:moveTo>
                    <a:cubicBezTo>
                      <a:pt x="392216" y="2359728"/>
                      <a:pt x="374143" y="2377801"/>
                      <a:pt x="374143" y="2400096"/>
                    </a:cubicBezTo>
                    <a:cubicBezTo>
                      <a:pt x="374143" y="2422391"/>
                      <a:pt x="392216" y="2440464"/>
                      <a:pt x="414511" y="2440464"/>
                    </a:cubicBezTo>
                    <a:cubicBezTo>
                      <a:pt x="436806" y="2440464"/>
                      <a:pt x="454879" y="2422391"/>
                      <a:pt x="454879" y="2400096"/>
                    </a:cubicBezTo>
                    <a:cubicBezTo>
                      <a:pt x="454879" y="2377801"/>
                      <a:pt x="436806" y="2359728"/>
                      <a:pt x="414511" y="2359728"/>
                    </a:cubicBezTo>
                    <a:close/>
                    <a:moveTo>
                      <a:pt x="330075" y="2359728"/>
                    </a:moveTo>
                    <a:cubicBezTo>
                      <a:pt x="307780" y="2359728"/>
                      <a:pt x="289707" y="2377801"/>
                      <a:pt x="289707" y="2400096"/>
                    </a:cubicBezTo>
                    <a:cubicBezTo>
                      <a:pt x="289707" y="2422391"/>
                      <a:pt x="307780" y="2440464"/>
                      <a:pt x="330075" y="2440464"/>
                    </a:cubicBezTo>
                    <a:cubicBezTo>
                      <a:pt x="352370" y="2440464"/>
                      <a:pt x="370443" y="2422391"/>
                      <a:pt x="370443" y="2400096"/>
                    </a:cubicBezTo>
                    <a:cubicBezTo>
                      <a:pt x="370443" y="2377801"/>
                      <a:pt x="352370" y="2359728"/>
                      <a:pt x="330075" y="2359728"/>
                    </a:cubicBezTo>
                    <a:close/>
                    <a:moveTo>
                      <a:pt x="245639" y="2359728"/>
                    </a:moveTo>
                    <a:cubicBezTo>
                      <a:pt x="223344" y="2359728"/>
                      <a:pt x="205271" y="2377801"/>
                      <a:pt x="205271" y="2400096"/>
                    </a:cubicBezTo>
                    <a:cubicBezTo>
                      <a:pt x="205271" y="2422391"/>
                      <a:pt x="223344" y="2440464"/>
                      <a:pt x="245639" y="2440464"/>
                    </a:cubicBezTo>
                    <a:cubicBezTo>
                      <a:pt x="267934" y="2440464"/>
                      <a:pt x="286007" y="2422391"/>
                      <a:pt x="286007" y="2400096"/>
                    </a:cubicBezTo>
                    <a:cubicBezTo>
                      <a:pt x="286007" y="2377801"/>
                      <a:pt x="267934" y="2359728"/>
                      <a:pt x="245639" y="2359728"/>
                    </a:cubicBezTo>
                    <a:close/>
                    <a:moveTo>
                      <a:pt x="161202" y="2359728"/>
                    </a:moveTo>
                    <a:cubicBezTo>
                      <a:pt x="138907" y="2359728"/>
                      <a:pt x="120834" y="2377801"/>
                      <a:pt x="120834" y="2400096"/>
                    </a:cubicBezTo>
                    <a:cubicBezTo>
                      <a:pt x="120834" y="2422391"/>
                      <a:pt x="138907" y="2440464"/>
                      <a:pt x="161202" y="2440464"/>
                    </a:cubicBezTo>
                    <a:cubicBezTo>
                      <a:pt x="183497" y="2440464"/>
                      <a:pt x="201570" y="2422391"/>
                      <a:pt x="201570" y="2400096"/>
                    </a:cubicBezTo>
                    <a:cubicBezTo>
                      <a:pt x="201570" y="2377801"/>
                      <a:pt x="183497" y="2359728"/>
                      <a:pt x="161202" y="2359728"/>
                    </a:cubicBezTo>
                    <a:close/>
                    <a:moveTo>
                      <a:pt x="76766" y="2359728"/>
                    </a:moveTo>
                    <a:cubicBezTo>
                      <a:pt x="54471" y="2359728"/>
                      <a:pt x="36398" y="2377801"/>
                      <a:pt x="36398" y="2400096"/>
                    </a:cubicBezTo>
                    <a:cubicBezTo>
                      <a:pt x="36398" y="2422391"/>
                      <a:pt x="54471" y="2440464"/>
                      <a:pt x="76766" y="2440464"/>
                    </a:cubicBezTo>
                    <a:cubicBezTo>
                      <a:pt x="99061" y="2440464"/>
                      <a:pt x="117134" y="2422391"/>
                      <a:pt x="117134" y="2400096"/>
                    </a:cubicBezTo>
                    <a:cubicBezTo>
                      <a:pt x="117134" y="2377801"/>
                      <a:pt x="99061" y="2359728"/>
                      <a:pt x="76766" y="2359728"/>
                    </a:cubicBezTo>
                    <a:close/>
                    <a:moveTo>
                      <a:pt x="1343312" y="2273679"/>
                    </a:moveTo>
                    <a:cubicBezTo>
                      <a:pt x="1321017" y="2273679"/>
                      <a:pt x="1302944" y="2291752"/>
                      <a:pt x="1302944" y="2314047"/>
                    </a:cubicBezTo>
                    <a:cubicBezTo>
                      <a:pt x="1302944" y="2336342"/>
                      <a:pt x="1321017" y="2354415"/>
                      <a:pt x="1343312" y="2354415"/>
                    </a:cubicBezTo>
                    <a:cubicBezTo>
                      <a:pt x="1365607" y="2354415"/>
                      <a:pt x="1383680" y="2336342"/>
                      <a:pt x="1383680" y="2314047"/>
                    </a:cubicBezTo>
                    <a:cubicBezTo>
                      <a:pt x="1383680" y="2291752"/>
                      <a:pt x="1365607" y="2273679"/>
                      <a:pt x="1343312" y="2273679"/>
                    </a:cubicBezTo>
                    <a:close/>
                    <a:moveTo>
                      <a:pt x="1258874" y="2273679"/>
                    </a:moveTo>
                    <a:cubicBezTo>
                      <a:pt x="1236579" y="2273679"/>
                      <a:pt x="1218506" y="2291752"/>
                      <a:pt x="1218506" y="2314047"/>
                    </a:cubicBezTo>
                    <a:cubicBezTo>
                      <a:pt x="1218506" y="2336342"/>
                      <a:pt x="1236579" y="2354415"/>
                      <a:pt x="1258874" y="2354415"/>
                    </a:cubicBezTo>
                    <a:cubicBezTo>
                      <a:pt x="1281169" y="2354415"/>
                      <a:pt x="1299242" y="2336342"/>
                      <a:pt x="1299242" y="2314047"/>
                    </a:cubicBezTo>
                    <a:cubicBezTo>
                      <a:pt x="1299242" y="2291752"/>
                      <a:pt x="1281169" y="2273679"/>
                      <a:pt x="1258874" y="2273679"/>
                    </a:cubicBezTo>
                    <a:close/>
                    <a:moveTo>
                      <a:pt x="1174438" y="2273679"/>
                    </a:moveTo>
                    <a:cubicBezTo>
                      <a:pt x="1152143" y="2273679"/>
                      <a:pt x="1134070" y="2291752"/>
                      <a:pt x="1134070" y="2314047"/>
                    </a:cubicBezTo>
                    <a:cubicBezTo>
                      <a:pt x="1134070" y="2336342"/>
                      <a:pt x="1152143" y="2354415"/>
                      <a:pt x="1174438" y="2354415"/>
                    </a:cubicBezTo>
                    <a:cubicBezTo>
                      <a:pt x="1196733" y="2354415"/>
                      <a:pt x="1214806" y="2336342"/>
                      <a:pt x="1214806" y="2314047"/>
                    </a:cubicBezTo>
                    <a:cubicBezTo>
                      <a:pt x="1214806" y="2291752"/>
                      <a:pt x="1196733" y="2273679"/>
                      <a:pt x="1174438" y="2273679"/>
                    </a:cubicBezTo>
                    <a:close/>
                    <a:moveTo>
                      <a:pt x="1090002" y="2273679"/>
                    </a:moveTo>
                    <a:cubicBezTo>
                      <a:pt x="1067707" y="2273679"/>
                      <a:pt x="1049634" y="2291752"/>
                      <a:pt x="1049634" y="2314047"/>
                    </a:cubicBezTo>
                    <a:cubicBezTo>
                      <a:pt x="1049634" y="2336342"/>
                      <a:pt x="1067707" y="2354415"/>
                      <a:pt x="1090002" y="2354415"/>
                    </a:cubicBezTo>
                    <a:cubicBezTo>
                      <a:pt x="1112297" y="2354415"/>
                      <a:pt x="1130370" y="2336342"/>
                      <a:pt x="1130370" y="2314047"/>
                    </a:cubicBezTo>
                    <a:cubicBezTo>
                      <a:pt x="1130370" y="2291752"/>
                      <a:pt x="1112297" y="2273679"/>
                      <a:pt x="1090002" y="2273679"/>
                    </a:cubicBezTo>
                    <a:close/>
                    <a:moveTo>
                      <a:pt x="1005565" y="2273679"/>
                    </a:moveTo>
                    <a:cubicBezTo>
                      <a:pt x="983270" y="2273679"/>
                      <a:pt x="965197" y="2291752"/>
                      <a:pt x="965197" y="2314047"/>
                    </a:cubicBezTo>
                    <a:cubicBezTo>
                      <a:pt x="965197" y="2336342"/>
                      <a:pt x="983270" y="2354415"/>
                      <a:pt x="1005565" y="2354415"/>
                    </a:cubicBezTo>
                    <a:cubicBezTo>
                      <a:pt x="1027860" y="2354415"/>
                      <a:pt x="1045933" y="2336342"/>
                      <a:pt x="1045933" y="2314047"/>
                    </a:cubicBezTo>
                    <a:cubicBezTo>
                      <a:pt x="1045933" y="2291752"/>
                      <a:pt x="1027860" y="2273679"/>
                      <a:pt x="1005565" y="2273679"/>
                    </a:cubicBezTo>
                    <a:close/>
                    <a:moveTo>
                      <a:pt x="921129" y="2273679"/>
                    </a:moveTo>
                    <a:cubicBezTo>
                      <a:pt x="898834" y="2273679"/>
                      <a:pt x="880761" y="2291752"/>
                      <a:pt x="880761" y="2314047"/>
                    </a:cubicBezTo>
                    <a:cubicBezTo>
                      <a:pt x="880761" y="2336342"/>
                      <a:pt x="898834" y="2354415"/>
                      <a:pt x="921129" y="2354415"/>
                    </a:cubicBezTo>
                    <a:cubicBezTo>
                      <a:pt x="943424" y="2354415"/>
                      <a:pt x="961497" y="2336342"/>
                      <a:pt x="961497" y="2314047"/>
                    </a:cubicBezTo>
                    <a:cubicBezTo>
                      <a:pt x="961497" y="2291752"/>
                      <a:pt x="943424" y="2273679"/>
                      <a:pt x="921129" y="2273679"/>
                    </a:cubicBezTo>
                    <a:close/>
                    <a:moveTo>
                      <a:pt x="836693" y="2273679"/>
                    </a:moveTo>
                    <a:cubicBezTo>
                      <a:pt x="814398" y="2273679"/>
                      <a:pt x="796325" y="2291752"/>
                      <a:pt x="796325" y="2314047"/>
                    </a:cubicBezTo>
                    <a:cubicBezTo>
                      <a:pt x="796325" y="2336342"/>
                      <a:pt x="814398" y="2354415"/>
                      <a:pt x="836693" y="2354415"/>
                    </a:cubicBezTo>
                    <a:cubicBezTo>
                      <a:pt x="858988" y="2354415"/>
                      <a:pt x="877061" y="2336342"/>
                      <a:pt x="877061" y="2314047"/>
                    </a:cubicBezTo>
                    <a:cubicBezTo>
                      <a:pt x="877061" y="2291752"/>
                      <a:pt x="858988" y="2273679"/>
                      <a:pt x="836693" y="2273679"/>
                    </a:cubicBezTo>
                    <a:close/>
                    <a:moveTo>
                      <a:pt x="752256" y="2273679"/>
                    </a:moveTo>
                    <a:cubicBezTo>
                      <a:pt x="729961" y="2273679"/>
                      <a:pt x="711888" y="2291752"/>
                      <a:pt x="711888" y="2314047"/>
                    </a:cubicBezTo>
                    <a:cubicBezTo>
                      <a:pt x="711888" y="2336342"/>
                      <a:pt x="729961" y="2354415"/>
                      <a:pt x="752256" y="2354415"/>
                    </a:cubicBezTo>
                    <a:cubicBezTo>
                      <a:pt x="774551" y="2354415"/>
                      <a:pt x="792624" y="2336342"/>
                      <a:pt x="792624" y="2314047"/>
                    </a:cubicBezTo>
                    <a:cubicBezTo>
                      <a:pt x="792624" y="2291752"/>
                      <a:pt x="774551" y="2273679"/>
                      <a:pt x="752256" y="2273679"/>
                    </a:cubicBezTo>
                    <a:close/>
                    <a:moveTo>
                      <a:pt x="667820" y="2273679"/>
                    </a:moveTo>
                    <a:cubicBezTo>
                      <a:pt x="645525" y="2273679"/>
                      <a:pt x="627452" y="2291752"/>
                      <a:pt x="627452" y="2314047"/>
                    </a:cubicBezTo>
                    <a:cubicBezTo>
                      <a:pt x="627452" y="2336342"/>
                      <a:pt x="645525" y="2354415"/>
                      <a:pt x="667820" y="2354415"/>
                    </a:cubicBezTo>
                    <a:cubicBezTo>
                      <a:pt x="690115" y="2354415"/>
                      <a:pt x="708188" y="2336342"/>
                      <a:pt x="708188" y="2314047"/>
                    </a:cubicBezTo>
                    <a:cubicBezTo>
                      <a:pt x="708188" y="2291752"/>
                      <a:pt x="690115" y="2273679"/>
                      <a:pt x="667820" y="2273679"/>
                    </a:cubicBezTo>
                    <a:close/>
                    <a:moveTo>
                      <a:pt x="583384" y="2273679"/>
                    </a:moveTo>
                    <a:cubicBezTo>
                      <a:pt x="561089" y="2273679"/>
                      <a:pt x="543016" y="2291752"/>
                      <a:pt x="543016" y="2314047"/>
                    </a:cubicBezTo>
                    <a:cubicBezTo>
                      <a:pt x="543016" y="2336342"/>
                      <a:pt x="561089" y="2354415"/>
                      <a:pt x="583384" y="2354415"/>
                    </a:cubicBezTo>
                    <a:cubicBezTo>
                      <a:pt x="605679" y="2354415"/>
                      <a:pt x="623752" y="2336342"/>
                      <a:pt x="623752" y="2314047"/>
                    </a:cubicBezTo>
                    <a:cubicBezTo>
                      <a:pt x="623752" y="2291752"/>
                      <a:pt x="605679" y="2273679"/>
                      <a:pt x="583384" y="2273679"/>
                    </a:cubicBezTo>
                    <a:close/>
                    <a:moveTo>
                      <a:pt x="498947" y="2273679"/>
                    </a:moveTo>
                    <a:cubicBezTo>
                      <a:pt x="476652" y="2273679"/>
                      <a:pt x="458579" y="2291752"/>
                      <a:pt x="458579" y="2314047"/>
                    </a:cubicBezTo>
                    <a:cubicBezTo>
                      <a:pt x="458579" y="2336342"/>
                      <a:pt x="476652" y="2354415"/>
                      <a:pt x="498947" y="2354415"/>
                    </a:cubicBezTo>
                    <a:cubicBezTo>
                      <a:pt x="521242" y="2354415"/>
                      <a:pt x="539315" y="2336342"/>
                      <a:pt x="539315" y="2314047"/>
                    </a:cubicBezTo>
                    <a:cubicBezTo>
                      <a:pt x="539315" y="2291752"/>
                      <a:pt x="521242" y="2273679"/>
                      <a:pt x="498947" y="2273679"/>
                    </a:cubicBezTo>
                    <a:close/>
                    <a:moveTo>
                      <a:pt x="414511" y="2273679"/>
                    </a:moveTo>
                    <a:cubicBezTo>
                      <a:pt x="392216" y="2273679"/>
                      <a:pt x="374143" y="2291752"/>
                      <a:pt x="374143" y="2314047"/>
                    </a:cubicBezTo>
                    <a:cubicBezTo>
                      <a:pt x="374143" y="2336342"/>
                      <a:pt x="392216" y="2354415"/>
                      <a:pt x="414511" y="2354415"/>
                    </a:cubicBezTo>
                    <a:cubicBezTo>
                      <a:pt x="436806" y="2354415"/>
                      <a:pt x="454879" y="2336342"/>
                      <a:pt x="454879" y="2314047"/>
                    </a:cubicBezTo>
                    <a:cubicBezTo>
                      <a:pt x="454879" y="2291752"/>
                      <a:pt x="436806" y="2273679"/>
                      <a:pt x="414511" y="2273679"/>
                    </a:cubicBezTo>
                    <a:close/>
                    <a:moveTo>
                      <a:pt x="330075" y="2273679"/>
                    </a:moveTo>
                    <a:cubicBezTo>
                      <a:pt x="307780" y="2273679"/>
                      <a:pt x="289707" y="2291752"/>
                      <a:pt x="289707" y="2314047"/>
                    </a:cubicBezTo>
                    <a:cubicBezTo>
                      <a:pt x="289707" y="2336342"/>
                      <a:pt x="307780" y="2354415"/>
                      <a:pt x="330075" y="2354415"/>
                    </a:cubicBezTo>
                    <a:cubicBezTo>
                      <a:pt x="352370" y="2354415"/>
                      <a:pt x="370443" y="2336342"/>
                      <a:pt x="370443" y="2314047"/>
                    </a:cubicBezTo>
                    <a:cubicBezTo>
                      <a:pt x="370443" y="2291752"/>
                      <a:pt x="352370" y="2273679"/>
                      <a:pt x="330075" y="2273679"/>
                    </a:cubicBezTo>
                    <a:close/>
                    <a:moveTo>
                      <a:pt x="245639" y="2273679"/>
                    </a:moveTo>
                    <a:cubicBezTo>
                      <a:pt x="223344" y="2273679"/>
                      <a:pt x="205271" y="2291752"/>
                      <a:pt x="205271" y="2314047"/>
                    </a:cubicBezTo>
                    <a:cubicBezTo>
                      <a:pt x="205271" y="2336342"/>
                      <a:pt x="223344" y="2354415"/>
                      <a:pt x="245639" y="2354415"/>
                    </a:cubicBezTo>
                    <a:cubicBezTo>
                      <a:pt x="267934" y="2354415"/>
                      <a:pt x="286007" y="2336342"/>
                      <a:pt x="286007" y="2314047"/>
                    </a:cubicBezTo>
                    <a:cubicBezTo>
                      <a:pt x="286007" y="2291752"/>
                      <a:pt x="267934" y="2273679"/>
                      <a:pt x="245639" y="2273679"/>
                    </a:cubicBezTo>
                    <a:close/>
                    <a:moveTo>
                      <a:pt x="161202" y="2273679"/>
                    </a:moveTo>
                    <a:cubicBezTo>
                      <a:pt x="138907" y="2273679"/>
                      <a:pt x="120834" y="2291752"/>
                      <a:pt x="120834" y="2314047"/>
                    </a:cubicBezTo>
                    <a:cubicBezTo>
                      <a:pt x="120834" y="2336342"/>
                      <a:pt x="138907" y="2354415"/>
                      <a:pt x="161202" y="2354415"/>
                    </a:cubicBezTo>
                    <a:cubicBezTo>
                      <a:pt x="183497" y="2354415"/>
                      <a:pt x="201570" y="2336342"/>
                      <a:pt x="201570" y="2314047"/>
                    </a:cubicBezTo>
                    <a:cubicBezTo>
                      <a:pt x="201570" y="2291752"/>
                      <a:pt x="183497" y="2273679"/>
                      <a:pt x="161202" y="2273679"/>
                    </a:cubicBezTo>
                    <a:close/>
                    <a:moveTo>
                      <a:pt x="76766" y="2273679"/>
                    </a:moveTo>
                    <a:cubicBezTo>
                      <a:pt x="54471" y="2273679"/>
                      <a:pt x="36398" y="2291752"/>
                      <a:pt x="36398" y="2314047"/>
                    </a:cubicBezTo>
                    <a:cubicBezTo>
                      <a:pt x="36398" y="2336342"/>
                      <a:pt x="54471" y="2354415"/>
                      <a:pt x="76766" y="2354415"/>
                    </a:cubicBezTo>
                    <a:cubicBezTo>
                      <a:pt x="99061" y="2354415"/>
                      <a:pt x="117134" y="2336342"/>
                      <a:pt x="117134" y="2314047"/>
                    </a:cubicBezTo>
                    <a:cubicBezTo>
                      <a:pt x="117134" y="2291752"/>
                      <a:pt x="99061" y="2273679"/>
                      <a:pt x="76766" y="2273679"/>
                    </a:cubicBezTo>
                    <a:close/>
                    <a:moveTo>
                      <a:pt x="1343312" y="2187630"/>
                    </a:moveTo>
                    <a:cubicBezTo>
                      <a:pt x="1321017" y="2187630"/>
                      <a:pt x="1302944" y="2205703"/>
                      <a:pt x="1302944" y="2227998"/>
                    </a:cubicBezTo>
                    <a:cubicBezTo>
                      <a:pt x="1302944" y="2250293"/>
                      <a:pt x="1321017" y="2268366"/>
                      <a:pt x="1343312" y="2268366"/>
                    </a:cubicBezTo>
                    <a:cubicBezTo>
                      <a:pt x="1365607" y="2268366"/>
                      <a:pt x="1383680" y="2250293"/>
                      <a:pt x="1383680" y="2227998"/>
                    </a:cubicBezTo>
                    <a:cubicBezTo>
                      <a:pt x="1383680" y="2205703"/>
                      <a:pt x="1365607" y="2187630"/>
                      <a:pt x="1343312" y="2187630"/>
                    </a:cubicBezTo>
                    <a:close/>
                    <a:moveTo>
                      <a:pt x="1258874" y="2187630"/>
                    </a:moveTo>
                    <a:cubicBezTo>
                      <a:pt x="1236579" y="2187630"/>
                      <a:pt x="1218506" y="2205703"/>
                      <a:pt x="1218506" y="2227998"/>
                    </a:cubicBezTo>
                    <a:cubicBezTo>
                      <a:pt x="1218506" y="2250293"/>
                      <a:pt x="1236579" y="2268366"/>
                      <a:pt x="1258874" y="2268366"/>
                    </a:cubicBezTo>
                    <a:cubicBezTo>
                      <a:pt x="1281169" y="2268366"/>
                      <a:pt x="1299242" y="2250293"/>
                      <a:pt x="1299242" y="2227998"/>
                    </a:cubicBezTo>
                    <a:cubicBezTo>
                      <a:pt x="1299242" y="2205703"/>
                      <a:pt x="1281169" y="2187630"/>
                      <a:pt x="1258874" y="2187630"/>
                    </a:cubicBezTo>
                    <a:close/>
                    <a:moveTo>
                      <a:pt x="1174438" y="2187630"/>
                    </a:moveTo>
                    <a:cubicBezTo>
                      <a:pt x="1152143" y="2187630"/>
                      <a:pt x="1134070" y="2205703"/>
                      <a:pt x="1134070" y="2227998"/>
                    </a:cubicBezTo>
                    <a:cubicBezTo>
                      <a:pt x="1134070" y="2250293"/>
                      <a:pt x="1152143" y="2268366"/>
                      <a:pt x="1174438" y="2268366"/>
                    </a:cubicBezTo>
                    <a:cubicBezTo>
                      <a:pt x="1196733" y="2268366"/>
                      <a:pt x="1214806" y="2250293"/>
                      <a:pt x="1214806" y="2227998"/>
                    </a:cubicBezTo>
                    <a:cubicBezTo>
                      <a:pt x="1214806" y="2205703"/>
                      <a:pt x="1196733" y="2187630"/>
                      <a:pt x="1174438" y="2187630"/>
                    </a:cubicBezTo>
                    <a:close/>
                    <a:moveTo>
                      <a:pt x="1090002" y="2187630"/>
                    </a:moveTo>
                    <a:cubicBezTo>
                      <a:pt x="1067707" y="2187630"/>
                      <a:pt x="1049634" y="2205703"/>
                      <a:pt x="1049634" y="2227998"/>
                    </a:cubicBezTo>
                    <a:cubicBezTo>
                      <a:pt x="1049634" y="2250293"/>
                      <a:pt x="1067707" y="2268366"/>
                      <a:pt x="1090002" y="2268366"/>
                    </a:cubicBezTo>
                    <a:cubicBezTo>
                      <a:pt x="1112297" y="2268366"/>
                      <a:pt x="1130370" y="2250293"/>
                      <a:pt x="1130370" y="2227998"/>
                    </a:cubicBezTo>
                    <a:cubicBezTo>
                      <a:pt x="1130370" y="2205703"/>
                      <a:pt x="1112297" y="2187630"/>
                      <a:pt x="1090002" y="2187630"/>
                    </a:cubicBezTo>
                    <a:close/>
                    <a:moveTo>
                      <a:pt x="1005565" y="2187630"/>
                    </a:moveTo>
                    <a:cubicBezTo>
                      <a:pt x="983270" y="2187630"/>
                      <a:pt x="965197" y="2205703"/>
                      <a:pt x="965197" y="2227998"/>
                    </a:cubicBezTo>
                    <a:cubicBezTo>
                      <a:pt x="965197" y="2250293"/>
                      <a:pt x="983270" y="2268366"/>
                      <a:pt x="1005565" y="2268366"/>
                    </a:cubicBezTo>
                    <a:cubicBezTo>
                      <a:pt x="1027860" y="2268366"/>
                      <a:pt x="1045933" y="2250293"/>
                      <a:pt x="1045933" y="2227998"/>
                    </a:cubicBezTo>
                    <a:cubicBezTo>
                      <a:pt x="1045933" y="2205703"/>
                      <a:pt x="1027860" y="2187630"/>
                      <a:pt x="1005565" y="2187630"/>
                    </a:cubicBezTo>
                    <a:close/>
                    <a:moveTo>
                      <a:pt x="921129" y="2187630"/>
                    </a:moveTo>
                    <a:cubicBezTo>
                      <a:pt x="898834" y="2187630"/>
                      <a:pt x="880761" y="2205703"/>
                      <a:pt x="880761" y="2227998"/>
                    </a:cubicBezTo>
                    <a:cubicBezTo>
                      <a:pt x="880761" y="2250293"/>
                      <a:pt x="898834" y="2268366"/>
                      <a:pt x="921129" y="2268366"/>
                    </a:cubicBezTo>
                    <a:cubicBezTo>
                      <a:pt x="943424" y="2268366"/>
                      <a:pt x="961497" y="2250293"/>
                      <a:pt x="961497" y="2227998"/>
                    </a:cubicBezTo>
                    <a:cubicBezTo>
                      <a:pt x="961497" y="2205703"/>
                      <a:pt x="943424" y="2187630"/>
                      <a:pt x="921129" y="2187630"/>
                    </a:cubicBezTo>
                    <a:close/>
                    <a:moveTo>
                      <a:pt x="836693" y="2187630"/>
                    </a:moveTo>
                    <a:cubicBezTo>
                      <a:pt x="814398" y="2187630"/>
                      <a:pt x="796325" y="2205703"/>
                      <a:pt x="796325" y="2227998"/>
                    </a:cubicBezTo>
                    <a:cubicBezTo>
                      <a:pt x="796325" y="2250293"/>
                      <a:pt x="814398" y="2268366"/>
                      <a:pt x="836693" y="2268366"/>
                    </a:cubicBezTo>
                    <a:cubicBezTo>
                      <a:pt x="858988" y="2268366"/>
                      <a:pt x="877061" y="2250293"/>
                      <a:pt x="877061" y="2227998"/>
                    </a:cubicBezTo>
                    <a:cubicBezTo>
                      <a:pt x="877061" y="2205703"/>
                      <a:pt x="858988" y="2187630"/>
                      <a:pt x="836693" y="2187630"/>
                    </a:cubicBezTo>
                    <a:close/>
                    <a:moveTo>
                      <a:pt x="752256" y="2187630"/>
                    </a:moveTo>
                    <a:cubicBezTo>
                      <a:pt x="729961" y="2187630"/>
                      <a:pt x="711888" y="2205703"/>
                      <a:pt x="711888" y="2227998"/>
                    </a:cubicBezTo>
                    <a:cubicBezTo>
                      <a:pt x="711888" y="2250293"/>
                      <a:pt x="729961" y="2268366"/>
                      <a:pt x="752256" y="2268366"/>
                    </a:cubicBezTo>
                    <a:cubicBezTo>
                      <a:pt x="774551" y="2268366"/>
                      <a:pt x="792624" y="2250293"/>
                      <a:pt x="792624" y="2227998"/>
                    </a:cubicBezTo>
                    <a:cubicBezTo>
                      <a:pt x="792624" y="2205703"/>
                      <a:pt x="774551" y="2187630"/>
                      <a:pt x="752256" y="2187630"/>
                    </a:cubicBezTo>
                    <a:close/>
                    <a:moveTo>
                      <a:pt x="667820" y="2187630"/>
                    </a:moveTo>
                    <a:cubicBezTo>
                      <a:pt x="645525" y="2187630"/>
                      <a:pt x="627452" y="2205703"/>
                      <a:pt x="627452" y="2227998"/>
                    </a:cubicBezTo>
                    <a:cubicBezTo>
                      <a:pt x="627452" y="2250293"/>
                      <a:pt x="645525" y="2268366"/>
                      <a:pt x="667820" y="2268366"/>
                    </a:cubicBezTo>
                    <a:cubicBezTo>
                      <a:pt x="690115" y="2268366"/>
                      <a:pt x="708188" y="2250293"/>
                      <a:pt x="708188" y="2227998"/>
                    </a:cubicBezTo>
                    <a:cubicBezTo>
                      <a:pt x="708188" y="2205703"/>
                      <a:pt x="690115" y="2187630"/>
                      <a:pt x="667820" y="2187630"/>
                    </a:cubicBezTo>
                    <a:close/>
                    <a:moveTo>
                      <a:pt x="583384" y="2187630"/>
                    </a:moveTo>
                    <a:cubicBezTo>
                      <a:pt x="561089" y="2187630"/>
                      <a:pt x="543016" y="2205703"/>
                      <a:pt x="543016" y="2227998"/>
                    </a:cubicBezTo>
                    <a:cubicBezTo>
                      <a:pt x="543016" y="2250293"/>
                      <a:pt x="561089" y="2268366"/>
                      <a:pt x="583384" y="2268366"/>
                    </a:cubicBezTo>
                    <a:cubicBezTo>
                      <a:pt x="605679" y="2268366"/>
                      <a:pt x="623752" y="2250293"/>
                      <a:pt x="623752" y="2227998"/>
                    </a:cubicBezTo>
                    <a:cubicBezTo>
                      <a:pt x="623752" y="2205703"/>
                      <a:pt x="605679" y="2187630"/>
                      <a:pt x="583384" y="2187630"/>
                    </a:cubicBezTo>
                    <a:close/>
                    <a:moveTo>
                      <a:pt x="498947" y="2187630"/>
                    </a:moveTo>
                    <a:cubicBezTo>
                      <a:pt x="476652" y="2187630"/>
                      <a:pt x="458579" y="2205703"/>
                      <a:pt x="458579" y="2227998"/>
                    </a:cubicBezTo>
                    <a:cubicBezTo>
                      <a:pt x="458579" y="2250293"/>
                      <a:pt x="476652" y="2268366"/>
                      <a:pt x="498947" y="2268366"/>
                    </a:cubicBezTo>
                    <a:cubicBezTo>
                      <a:pt x="521242" y="2268366"/>
                      <a:pt x="539315" y="2250293"/>
                      <a:pt x="539315" y="2227998"/>
                    </a:cubicBezTo>
                    <a:cubicBezTo>
                      <a:pt x="539315" y="2205703"/>
                      <a:pt x="521242" y="2187630"/>
                      <a:pt x="498947" y="2187630"/>
                    </a:cubicBezTo>
                    <a:close/>
                    <a:moveTo>
                      <a:pt x="414511" y="2187630"/>
                    </a:moveTo>
                    <a:cubicBezTo>
                      <a:pt x="392216" y="2187630"/>
                      <a:pt x="374143" y="2205703"/>
                      <a:pt x="374143" y="2227998"/>
                    </a:cubicBezTo>
                    <a:cubicBezTo>
                      <a:pt x="374143" y="2250293"/>
                      <a:pt x="392216" y="2268366"/>
                      <a:pt x="414511" y="2268366"/>
                    </a:cubicBezTo>
                    <a:cubicBezTo>
                      <a:pt x="436806" y="2268366"/>
                      <a:pt x="454879" y="2250293"/>
                      <a:pt x="454879" y="2227998"/>
                    </a:cubicBezTo>
                    <a:cubicBezTo>
                      <a:pt x="454879" y="2205703"/>
                      <a:pt x="436806" y="2187630"/>
                      <a:pt x="414511" y="2187630"/>
                    </a:cubicBezTo>
                    <a:close/>
                    <a:moveTo>
                      <a:pt x="330075" y="2187630"/>
                    </a:moveTo>
                    <a:cubicBezTo>
                      <a:pt x="307780" y="2187630"/>
                      <a:pt x="289707" y="2205703"/>
                      <a:pt x="289707" y="2227998"/>
                    </a:cubicBezTo>
                    <a:cubicBezTo>
                      <a:pt x="289707" y="2250293"/>
                      <a:pt x="307780" y="2268366"/>
                      <a:pt x="330075" y="2268366"/>
                    </a:cubicBezTo>
                    <a:cubicBezTo>
                      <a:pt x="352370" y="2268366"/>
                      <a:pt x="370443" y="2250293"/>
                      <a:pt x="370443" y="2227998"/>
                    </a:cubicBezTo>
                    <a:cubicBezTo>
                      <a:pt x="370443" y="2205703"/>
                      <a:pt x="352370" y="2187630"/>
                      <a:pt x="330075" y="2187630"/>
                    </a:cubicBezTo>
                    <a:close/>
                    <a:moveTo>
                      <a:pt x="245639" y="2187630"/>
                    </a:moveTo>
                    <a:cubicBezTo>
                      <a:pt x="223344" y="2187630"/>
                      <a:pt x="205271" y="2205703"/>
                      <a:pt x="205271" y="2227998"/>
                    </a:cubicBezTo>
                    <a:cubicBezTo>
                      <a:pt x="205271" y="2250293"/>
                      <a:pt x="223344" y="2268366"/>
                      <a:pt x="245639" y="2268366"/>
                    </a:cubicBezTo>
                    <a:cubicBezTo>
                      <a:pt x="267934" y="2268366"/>
                      <a:pt x="286007" y="2250293"/>
                      <a:pt x="286007" y="2227998"/>
                    </a:cubicBezTo>
                    <a:cubicBezTo>
                      <a:pt x="286007" y="2205703"/>
                      <a:pt x="267934" y="2187630"/>
                      <a:pt x="245639" y="2187630"/>
                    </a:cubicBezTo>
                    <a:close/>
                    <a:moveTo>
                      <a:pt x="161202" y="2187630"/>
                    </a:moveTo>
                    <a:cubicBezTo>
                      <a:pt x="138907" y="2187630"/>
                      <a:pt x="120834" y="2205703"/>
                      <a:pt x="120834" y="2227998"/>
                    </a:cubicBezTo>
                    <a:cubicBezTo>
                      <a:pt x="120834" y="2250293"/>
                      <a:pt x="138907" y="2268366"/>
                      <a:pt x="161202" y="2268366"/>
                    </a:cubicBezTo>
                    <a:cubicBezTo>
                      <a:pt x="183497" y="2268366"/>
                      <a:pt x="201570" y="2250293"/>
                      <a:pt x="201570" y="2227998"/>
                    </a:cubicBezTo>
                    <a:cubicBezTo>
                      <a:pt x="201570" y="2205703"/>
                      <a:pt x="183497" y="2187630"/>
                      <a:pt x="161202" y="2187630"/>
                    </a:cubicBezTo>
                    <a:close/>
                    <a:moveTo>
                      <a:pt x="76766" y="2187630"/>
                    </a:moveTo>
                    <a:cubicBezTo>
                      <a:pt x="54471" y="2187630"/>
                      <a:pt x="36398" y="2205703"/>
                      <a:pt x="36398" y="2227998"/>
                    </a:cubicBezTo>
                    <a:cubicBezTo>
                      <a:pt x="36398" y="2250293"/>
                      <a:pt x="54471" y="2268366"/>
                      <a:pt x="76766" y="2268366"/>
                    </a:cubicBezTo>
                    <a:cubicBezTo>
                      <a:pt x="99061" y="2268366"/>
                      <a:pt x="117134" y="2250293"/>
                      <a:pt x="117134" y="2227998"/>
                    </a:cubicBezTo>
                    <a:cubicBezTo>
                      <a:pt x="117134" y="2205703"/>
                      <a:pt x="99061" y="2187630"/>
                      <a:pt x="76766" y="2187630"/>
                    </a:cubicBezTo>
                    <a:close/>
                    <a:moveTo>
                      <a:pt x="1343312" y="2101580"/>
                    </a:moveTo>
                    <a:cubicBezTo>
                      <a:pt x="1321017" y="2101580"/>
                      <a:pt x="1302944" y="2119653"/>
                      <a:pt x="1302944" y="2141948"/>
                    </a:cubicBezTo>
                    <a:cubicBezTo>
                      <a:pt x="1302944" y="2164243"/>
                      <a:pt x="1321017" y="2182316"/>
                      <a:pt x="1343312" y="2182316"/>
                    </a:cubicBezTo>
                    <a:cubicBezTo>
                      <a:pt x="1365607" y="2182316"/>
                      <a:pt x="1383680" y="2164243"/>
                      <a:pt x="1383680" y="2141948"/>
                    </a:cubicBezTo>
                    <a:cubicBezTo>
                      <a:pt x="1383680" y="2119653"/>
                      <a:pt x="1365607" y="2101580"/>
                      <a:pt x="1343312" y="2101580"/>
                    </a:cubicBezTo>
                    <a:close/>
                    <a:moveTo>
                      <a:pt x="1258874" y="2101580"/>
                    </a:moveTo>
                    <a:cubicBezTo>
                      <a:pt x="1236579" y="2101580"/>
                      <a:pt x="1218506" y="2119653"/>
                      <a:pt x="1218506" y="2141948"/>
                    </a:cubicBezTo>
                    <a:cubicBezTo>
                      <a:pt x="1218506" y="2164243"/>
                      <a:pt x="1236579" y="2182316"/>
                      <a:pt x="1258874" y="2182316"/>
                    </a:cubicBezTo>
                    <a:cubicBezTo>
                      <a:pt x="1281169" y="2182316"/>
                      <a:pt x="1299242" y="2164243"/>
                      <a:pt x="1299242" y="2141948"/>
                    </a:cubicBezTo>
                    <a:cubicBezTo>
                      <a:pt x="1299242" y="2119653"/>
                      <a:pt x="1281169" y="2101580"/>
                      <a:pt x="1258874" y="2101580"/>
                    </a:cubicBezTo>
                    <a:close/>
                    <a:moveTo>
                      <a:pt x="1174438" y="2101580"/>
                    </a:moveTo>
                    <a:cubicBezTo>
                      <a:pt x="1152143" y="2101580"/>
                      <a:pt x="1134070" y="2119653"/>
                      <a:pt x="1134070" y="2141948"/>
                    </a:cubicBezTo>
                    <a:cubicBezTo>
                      <a:pt x="1134070" y="2164243"/>
                      <a:pt x="1152143" y="2182316"/>
                      <a:pt x="1174438" y="2182316"/>
                    </a:cubicBezTo>
                    <a:cubicBezTo>
                      <a:pt x="1196733" y="2182316"/>
                      <a:pt x="1214806" y="2164243"/>
                      <a:pt x="1214806" y="2141948"/>
                    </a:cubicBezTo>
                    <a:cubicBezTo>
                      <a:pt x="1214806" y="2119653"/>
                      <a:pt x="1196733" y="2101580"/>
                      <a:pt x="1174438" y="2101580"/>
                    </a:cubicBezTo>
                    <a:close/>
                    <a:moveTo>
                      <a:pt x="1090002" y="2101580"/>
                    </a:moveTo>
                    <a:cubicBezTo>
                      <a:pt x="1067707" y="2101580"/>
                      <a:pt x="1049634" y="2119653"/>
                      <a:pt x="1049634" y="2141948"/>
                    </a:cubicBezTo>
                    <a:cubicBezTo>
                      <a:pt x="1049634" y="2164243"/>
                      <a:pt x="1067707" y="2182316"/>
                      <a:pt x="1090002" y="2182316"/>
                    </a:cubicBezTo>
                    <a:cubicBezTo>
                      <a:pt x="1112297" y="2182316"/>
                      <a:pt x="1130370" y="2164243"/>
                      <a:pt x="1130370" y="2141948"/>
                    </a:cubicBezTo>
                    <a:cubicBezTo>
                      <a:pt x="1130370" y="2119653"/>
                      <a:pt x="1112297" y="2101580"/>
                      <a:pt x="1090002" y="2101580"/>
                    </a:cubicBezTo>
                    <a:close/>
                    <a:moveTo>
                      <a:pt x="1005565" y="2101580"/>
                    </a:moveTo>
                    <a:cubicBezTo>
                      <a:pt x="983270" y="2101580"/>
                      <a:pt x="965197" y="2119653"/>
                      <a:pt x="965197" y="2141948"/>
                    </a:cubicBezTo>
                    <a:cubicBezTo>
                      <a:pt x="965197" y="2164243"/>
                      <a:pt x="983270" y="2182316"/>
                      <a:pt x="1005565" y="2182316"/>
                    </a:cubicBezTo>
                    <a:cubicBezTo>
                      <a:pt x="1027860" y="2182316"/>
                      <a:pt x="1045933" y="2164243"/>
                      <a:pt x="1045933" y="2141948"/>
                    </a:cubicBezTo>
                    <a:cubicBezTo>
                      <a:pt x="1045933" y="2119653"/>
                      <a:pt x="1027860" y="2101580"/>
                      <a:pt x="1005565" y="2101580"/>
                    </a:cubicBezTo>
                    <a:close/>
                    <a:moveTo>
                      <a:pt x="921129" y="2101580"/>
                    </a:moveTo>
                    <a:cubicBezTo>
                      <a:pt x="898834" y="2101580"/>
                      <a:pt x="880761" y="2119653"/>
                      <a:pt x="880761" y="2141948"/>
                    </a:cubicBezTo>
                    <a:cubicBezTo>
                      <a:pt x="880761" y="2164243"/>
                      <a:pt x="898834" y="2182316"/>
                      <a:pt x="921129" y="2182316"/>
                    </a:cubicBezTo>
                    <a:cubicBezTo>
                      <a:pt x="943424" y="2182316"/>
                      <a:pt x="961497" y="2164243"/>
                      <a:pt x="961497" y="2141948"/>
                    </a:cubicBezTo>
                    <a:cubicBezTo>
                      <a:pt x="961497" y="2119653"/>
                      <a:pt x="943424" y="2101580"/>
                      <a:pt x="921129" y="2101580"/>
                    </a:cubicBezTo>
                    <a:close/>
                    <a:moveTo>
                      <a:pt x="836693" y="2101580"/>
                    </a:moveTo>
                    <a:cubicBezTo>
                      <a:pt x="814398" y="2101580"/>
                      <a:pt x="796325" y="2119653"/>
                      <a:pt x="796325" y="2141948"/>
                    </a:cubicBezTo>
                    <a:cubicBezTo>
                      <a:pt x="796325" y="2164243"/>
                      <a:pt x="814398" y="2182316"/>
                      <a:pt x="836693" y="2182316"/>
                    </a:cubicBezTo>
                    <a:cubicBezTo>
                      <a:pt x="858988" y="2182316"/>
                      <a:pt x="877061" y="2164243"/>
                      <a:pt x="877061" y="2141948"/>
                    </a:cubicBezTo>
                    <a:cubicBezTo>
                      <a:pt x="877061" y="2119653"/>
                      <a:pt x="858988" y="2101580"/>
                      <a:pt x="836693" y="2101580"/>
                    </a:cubicBezTo>
                    <a:close/>
                    <a:moveTo>
                      <a:pt x="752256" y="2101580"/>
                    </a:moveTo>
                    <a:cubicBezTo>
                      <a:pt x="729961" y="2101580"/>
                      <a:pt x="711888" y="2119653"/>
                      <a:pt x="711888" y="2141948"/>
                    </a:cubicBezTo>
                    <a:cubicBezTo>
                      <a:pt x="711888" y="2164243"/>
                      <a:pt x="729961" y="2182316"/>
                      <a:pt x="752256" y="2182316"/>
                    </a:cubicBezTo>
                    <a:cubicBezTo>
                      <a:pt x="774551" y="2182316"/>
                      <a:pt x="792624" y="2164243"/>
                      <a:pt x="792624" y="2141948"/>
                    </a:cubicBezTo>
                    <a:cubicBezTo>
                      <a:pt x="792624" y="2119653"/>
                      <a:pt x="774551" y="2101580"/>
                      <a:pt x="752256" y="2101580"/>
                    </a:cubicBezTo>
                    <a:close/>
                    <a:moveTo>
                      <a:pt x="667820" y="2101580"/>
                    </a:moveTo>
                    <a:cubicBezTo>
                      <a:pt x="645525" y="2101580"/>
                      <a:pt x="627452" y="2119653"/>
                      <a:pt x="627452" y="2141948"/>
                    </a:cubicBezTo>
                    <a:cubicBezTo>
                      <a:pt x="627452" y="2164243"/>
                      <a:pt x="645525" y="2182316"/>
                      <a:pt x="667820" y="2182316"/>
                    </a:cubicBezTo>
                    <a:cubicBezTo>
                      <a:pt x="690115" y="2182316"/>
                      <a:pt x="708188" y="2164243"/>
                      <a:pt x="708188" y="2141948"/>
                    </a:cubicBezTo>
                    <a:cubicBezTo>
                      <a:pt x="708188" y="2119653"/>
                      <a:pt x="690115" y="2101580"/>
                      <a:pt x="667820" y="2101580"/>
                    </a:cubicBezTo>
                    <a:close/>
                    <a:moveTo>
                      <a:pt x="583384" y="2101580"/>
                    </a:moveTo>
                    <a:cubicBezTo>
                      <a:pt x="561089" y="2101580"/>
                      <a:pt x="543016" y="2119653"/>
                      <a:pt x="543016" y="2141948"/>
                    </a:cubicBezTo>
                    <a:cubicBezTo>
                      <a:pt x="543016" y="2164243"/>
                      <a:pt x="561089" y="2182316"/>
                      <a:pt x="583384" y="2182316"/>
                    </a:cubicBezTo>
                    <a:cubicBezTo>
                      <a:pt x="605679" y="2182316"/>
                      <a:pt x="623752" y="2164243"/>
                      <a:pt x="623752" y="2141948"/>
                    </a:cubicBezTo>
                    <a:cubicBezTo>
                      <a:pt x="623752" y="2119653"/>
                      <a:pt x="605679" y="2101580"/>
                      <a:pt x="583384" y="2101580"/>
                    </a:cubicBezTo>
                    <a:close/>
                    <a:moveTo>
                      <a:pt x="498947" y="2101580"/>
                    </a:moveTo>
                    <a:cubicBezTo>
                      <a:pt x="476652" y="2101580"/>
                      <a:pt x="458579" y="2119653"/>
                      <a:pt x="458579" y="2141948"/>
                    </a:cubicBezTo>
                    <a:cubicBezTo>
                      <a:pt x="458579" y="2164243"/>
                      <a:pt x="476652" y="2182316"/>
                      <a:pt x="498947" y="2182316"/>
                    </a:cubicBezTo>
                    <a:cubicBezTo>
                      <a:pt x="521242" y="2182316"/>
                      <a:pt x="539315" y="2164243"/>
                      <a:pt x="539315" y="2141948"/>
                    </a:cubicBezTo>
                    <a:cubicBezTo>
                      <a:pt x="539315" y="2119653"/>
                      <a:pt x="521242" y="2101580"/>
                      <a:pt x="498947" y="2101580"/>
                    </a:cubicBezTo>
                    <a:close/>
                    <a:moveTo>
                      <a:pt x="414511" y="2101580"/>
                    </a:moveTo>
                    <a:cubicBezTo>
                      <a:pt x="392216" y="2101580"/>
                      <a:pt x="374143" y="2119653"/>
                      <a:pt x="374143" y="2141948"/>
                    </a:cubicBezTo>
                    <a:cubicBezTo>
                      <a:pt x="374143" y="2164243"/>
                      <a:pt x="392216" y="2182316"/>
                      <a:pt x="414511" y="2182316"/>
                    </a:cubicBezTo>
                    <a:cubicBezTo>
                      <a:pt x="436806" y="2182316"/>
                      <a:pt x="454879" y="2164243"/>
                      <a:pt x="454879" y="2141948"/>
                    </a:cubicBezTo>
                    <a:cubicBezTo>
                      <a:pt x="454879" y="2119653"/>
                      <a:pt x="436806" y="2101580"/>
                      <a:pt x="414511" y="2101580"/>
                    </a:cubicBezTo>
                    <a:close/>
                    <a:moveTo>
                      <a:pt x="330075" y="2101580"/>
                    </a:moveTo>
                    <a:cubicBezTo>
                      <a:pt x="307780" y="2101580"/>
                      <a:pt x="289707" y="2119653"/>
                      <a:pt x="289707" y="2141948"/>
                    </a:cubicBezTo>
                    <a:cubicBezTo>
                      <a:pt x="289707" y="2164243"/>
                      <a:pt x="307780" y="2182316"/>
                      <a:pt x="330075" y="2182316"/>
                    </a:cubicBezTo>
                    <a:cubicBezTo>
                      <a:pt x="352370" y="2182316"/>
                      <a:pt x="370443" y="2164243"/>
                      <a:pt x="370443" y="2141948"/>
                    </a:cubicBezTo>
                    <a:cubicBezTo>
                      <a:pt x="370443" y="2119653"/>
                      <a:pt x="352370" y="2101580"/>
                      <a:pt x="330075" y="2101580"/>
                    </a:cubicBezTo>
                    <a:close/>
                    <a:moveTo>
                      <a:pt x="245639" y="2101580"/>
                    </a:moveTo>
                    <a:cubicBezTo>
                      <a:pt x="223344" y="2101580"/>
                      <a:pt x="205271" y="2119653"/>
                      <a:pt x="205271" y="2141948"/>
                    </a:cubicBezTo>
                    <a:cubicBezTo>
                      <a:pt x="205271" y="2164243"/>
                      <a:pt x="223344" y="2182316"/>
                      <a:pt x="245639" y="2182316"/>
                    </a:cubicBezTo>
                    <a:cubicBezTo>
                      <a:pt x="267934" y="2182316"/>
                      <a:pt x="286007" y="2164243"/>
                      <a:pt x="286007" y="2141948"/>
                    </a:cubicBezTo>
                    <a:cubicBezTo>
                      <a:pt x="286007" y="2119653"/>
                      <a:pt x="267934" y="2101580"/>
                      <a:pt x="245639" y="2101580"/>
                    </a:cubicBezTo>
                    <a:close/>
                    <a:moveTo>
                      <a:pt x="161202" y="2101580"/>
                    </a:moveTo>
                    <a:cubicBezTo>
                      <a:pt x="138907" y="2101580"/>
                      <a:pt x="120834" y="2119653"/>
                      <a:pt x="120834" y="2141948"/>
                    </a:cubicBezTo>
                    <a:cubicBezTo>
                      <a:pt x="120834" y="2164243"/>
                      <a:pt x="138907" y="2182316"/>
                      <a:pt x="161202" y="2182316"/>
                    </a:cubicBezTo>
                    <a:cubicBezTo>
                      <a:pt x="183497" y="2182316"/>
                      <a:pt x="201570" y="2164243"/>
                      <a:pt x="201570" y="2141948"/>
                    </a:cubicBezTo>
                    <a:cubicBezTo>
                      <a:pt x="201570" y="2119653"/>
                      <a:pt x="183497" y="2101580"/>
                      <a:pt x="161202" y="2101580"/>
                    </a:cubicBezTo>
                    <a:close/>
                    <a:moveTo>
                      <a:pt x="76766" y="2101580"/>
                    </a:moveTo>
                    <a:cubicBezTo>
                      <a:pt x="54471" y="2101580"/>
                      <a:pt x="36398" y="2119653"/>
                      <a:pt x="36398" y="2141948"/>
                    </a:cubicBezTo>
                    <a:cubicBezTo>
                      <a:pt x="36398" y="2164243"/>
                      <a:pt x="54471" y="2182316"/>
                      <a:pt x="76766" y="2182316"/>
                    </a:cubicBezTo>
                    <a:cubicBezTo>
                      <a:pt x="99061" y="2182316"/>
                      <a:pt x="117134" y="2164243"/>
                      <a:pt x="117134" y="2141948"/>
                    </a:cubicBezTo>
                    <a:cubicBezTo>
                      <a:pt x="117134" y="2119653"/>
                      <a:pt x="99061" y="2101580"/>
                      <a:pt x="76766" y="2101580"/>
                    </a:cubicBezTo>
                    <a:close/>
                    <a:moveTo>
                      <a:pt x="1343312" y="2015531"/>
                    </a:moveTo>
                    <a:cubicBezTo>
                      <a:pt x="1321017" y="2015531"/>
                      <a:pt x="1302944" y="2033604"/>
                      <a:pt x="1302944" y="2055899"/>
                    </a:cubicBezTo>
                    <a:cubicBezTo>
                      <a:pt x="1302944" y="2078194"/>
                      <a:pt x="1321017" y="2096267"/>
                      <a:pt x="1343312" y="2096267"/>
                    </a:cubicBezTo>
                    <a:cubicBezTo>
                      <a:pt x="1365607" y="2096267"/>
                      <a:pt x="1383680" y="2078194"/>
                      <a:pt x="1383680" y="2055899"/>
                    </a:cubicBezTo>
                    <a:cubicBezTo>
                      <a:pt x="1383680" y="2033604"/>
                      <a:pt x="1365607" y="2015531"/>
                      <a:pt x="1343312" y="2015531"/>
                    </a:cubicBezTo>
                    <a:close/>
                    <a:moveTo>
                      <a:pt x="1258874" y="2015531"/>
                    </a:moveTo>
                    <a:cubicBezTo>
                      <a:pt x="1236579" y="2015531"/>
                      <a:pt x="1218506" y="2033604"/>
                      <a:pt x="1218506" y="2055899"/>
                    </a:cubicBezTo>
                    <a:cubicBezTo>
                      <a:pt x="1218506" y="2078194"/>
                      <a:pt x="1236579" y="2096267"/>
                      <a:pt x="1258874" y="2096267"/>
                    </a:cubicBezTo>
                    <a:cubicBezTo>
                      <a:pt x="1281169" y="2096267"/>
                      <a:pt x="1299242" y="2078194"/>
                      <a:pt x="1299242" y="2055899"/>
                    </a:cubicBezTo>
                    <a:cubicBezTo>
                      <a:pt x="1299242" y="2033604"/>
                      <a:pt x="1281169" y="2015531"/>
                      <a:pt x="1258874" y="2015531"/>
                    </a:cubicBezTo>
                    <a:close/>
                    <a:moveTo>
                      <a:pt x="1174438" y="2015531"/>
                    </a:moveTo>
                    <a:cubicBezTo>
                      <a:pt x="1152143" y="2015531"/>
                      <a:pt x="1134070" y="2033604"/>
                      <a:pt x="1134070" y="2055899"/>
                    </a:cubicBezTo>
                    <a:cubicBezTo>
                      <a:pt x="1134070" y="2078194"/>
                      <a:pt x="1152143" y="2096267"/>
                      <a:pt x="1174438" y="2096267"/>
                    </a:cubicBezTo>
                    <a:cubicBezTo>
                      <a:pt x="1196733" y="2096267"/>
                      <a:pt x="1214806" y="2078194"/>
                      <a:pt x="1214806" y="2055899"/>
                    </a:cubicBezTo>
                    <a:cubicBezTo>
                      <a:pt x="1214806" y="2033604"/>
                      <a:pt x="1196733" y="2015531"/>
                      <a:pt x="1174438" y="2015531"/>
                    </a:cubicBezTo>
                    <a:close/>
                    <a:moveTo>
                      <a:pt x="1090002" y="2015531"/>
                    </a:moveTo>
                    <a:cubicBezTo>
                      <a:pt x="1067707" y="2015531"/>
                      <a:pt x="1049634" y="2033604"/>
                      <a:pt x="1049634" y="2055899"/>
                    </a:cubicBezTo>
                    <a:cubicBezTo>
                      <a:pt x="1049634" y="2078194"/>
                      <a:pt x="1067707" y="2096267"/>
                      <a:pt x="1090002" y="2096267"/>
                    </a:cubicBezTo>
                    <a:cubicBezTo>
                      <a:pt x="1112297" y="2096267"/>
                      <a:pt x="1130370" y="2078194"/>
                      <a:pt x="1130370" y="2055899"/>
                    </a:cubicBezTo>
                    <a:cubicBezTo>
                      <a:pt x="1130370" y="2033604"/>
                      <a:pt x="1112297" y="2015531"/>
                      <a:pt x="1090002" y="2015531"/>
                    </a:cubicBezTo>
                    <a:close/>
                    <a:moveTo>
                      <a:pt x="1005565" y="2015531"/>
                    </a:moveTo>
                    <a:cubicBezTo>
                      <a:pt x="983270" y="2015531"/>
                      <a:pt x="965197" y="2033604"/>
                      <a:pt x="965197" y="2055899"/>
                    </a:cubicBezTo>
                    <a:cubicBezTo>
                      <a:pt x="965197" y="2078194"/>
                      <a:pt x="983270" y="2096267"/>
                      <a:pt x="1005565" y="2096267"/>
                    </a:cubicBezTo>
                    <a:cubicBezTo>
                      <a:pt x="1027860" y="2096267"/>
                      <a:pt x="1045933" y="2078194"/>
                      <a:pt x="1045933" y="2055899"/>
                    </a:cubicBezTo>
                    <a:cubicBezTo>
                      <a:pt x="1045933" y="2033604"/>
                      <a:pt x="1027860" y="2015531"/>
                      <a:pt x="1005565" y="2015531"/>
                    </a:cubicBezTo>
                    <a:close/>
                    <a:moveTo>
                      <a:pt x="921129" y="2015531"/>
                    </a:moveTo>
                    <a:cubicBezTo>
                      <a:pt x="898834" y="2015531"/>
                      <a:pt x="880761" y="2033604"/>
                      <a:pt x="880761" y="2055899"/>
                    </a:cubicBezTo>
                    <a:cubicBezTo>
                      <a:pt x="880761" y="2078194"/>
                      <a:pt x="898834" y="2096267"/>
                      <a:pt x="921129" y="2096267"/>
                    </a:cubicBezTo>
                    <a:cubicBezTo>
                      <a:pt x="943424" y="2096267"/>
                      <a:pt x="961497" y="2078194"/>
                      <a:pt x="961497" y="2055899"/>
                    </a:cubicBezTo>
                    <a:cubicBezTo>
                      <a:pt x="961497" y="2033604"/>
                      <a:pt x="943424" y="2015531"/>
                      <a:pt x="921129" y="2015531"/>
                    </a:cubicBezTo>
                    <a:close/>
                    <a:moveTo>
                      <a:pt x="836693" y="2015531"/>
                    </a:moveTo>
                    <a:cubicBezTo>
                      <a:pt x="814398" y="2015531"/>
                      <a:pt x="796325" y="2033604"/>
                      <a:pt x="796325" y="2055899"/>
                    </a:cubicBezTo>
                    <a:cubicBezTo>
                      <a:pt x="796325" y="2078194"/>
                      <a:pt x="814398" y="2096267"/>
                      <a:pt x="836693" y="2096267"/>
                    </a:cubicBezTo>
                    <a:cubicBezTo>
                      <a:pt x="858988" y="2096267"/>
                      <a:pt x="877061" y="2078194"/>
                      <a:pt x="877061" y="2055899"/>
                    </a:cubicBezTo>
                    <a:cubicBezTo>
                      <a:pt x="877061" y="2033604"/>
                      <a:pt x="858988" y="2015531"/>
                      <a:pt x="836693" y="2015531"/>
                    </a:cubicBezTo>
                    <a:close/>
                    <a:moveTo>
                      <a:pt x="752256" y="2015531"/>
                    </a:moveTo>
                    <a:cubicBezTo>
                      <a:pt x="729961" y="2015531"/>
                      <a:pt x="711888" y="2033604"/>
                      <a:pt x="711888" y="2055899"/>
                    </a:cubicBezTo>
                    <a:cubicBezTo>
                      <a:pt x="711888" y="2078194"/>
                      <a:pt x="729961" y="2096267"/>
                      <a:pt x="752256" y="2096267"/>
                    </a:cubicBezTo>
                    <a:cubicBezTo>
                      <a:pt x="774551" y="2096267"/>
                      <a:pt x="792624" y="2078194"/>
                      <a:pt x="792624" y="2055899"/>
                    </a:cubicBezTo>
                    <a:cubicBezTo>
                      <a:pt x="792624" y="2033604"/>
                      <a:pt x="774551" y="2015531"/>
                      <a:pt x="752256" y="2015531"/>
                    </a:cubicBezTo>
                    <a:close/>
                    <a:moveTo>
                      <a:pt x="667820" y="2015531"/>
                    </a:moveTo>
                    <a:cubicBezTo>
                      <a:pt x="645525" y="2015531"/>
                      <a:pt x="627452" y="2033604"/>
                      <a:pt x="627452" y="2055899"/>
                    </a:cubicBezTo>
                    <a:cubicBezTo>
                      <a:pt x="627452" y="2078194"/>
                      <a:pt x="645525" y="2096267"/>
                      <a:pt x="667820" y="2096267"/>
                    </a:cubicBezTo>
                    <a:cubicBezTo>
                      <a:pt x="690115" y="2096267"/>
                      <a:pt x="708188" y="2078194"/>
                      <a:pt x="708188" y="2055899"/>
                    </a:cubicBezTo>
                    <a:cubicBezTo>
                      <a:pt x="708188" y="2033604"/>
                      <a:pt x="690115" y="2015531"/>
                      <a:pt x="667820" y="2015531"/>
                    </a:cubicBezTo>
                    <a:close/>
                    <a:moveTo>
                      <a:pt x="583384" y="2015531"/>
                    </a:moveTo>
                    <a:cubicBezTo>
                      <a:pt x="561089" y="2015531"/>
                      <a:pt x="543016" y="2033604"/>
                      <a:pt x="543016" y="2055899"/>
                    </a:cubicBezTo>
                    <a:cubicBezTo>
                      <a:pt x="543016" y="2078194"/>
                      <a:pt x="561089" y="2096267"/>
                      <a:pt x="583384" y="2096267"/>
                    </a:cubicBezTo>
                    <a:cubicBezTo>
                      <a:pt x="605679" y="2096267"/>
                      <a:pt x="623752" y="2078194"/>
                      <a:pt x="623752" y="2055899"/>
                    </a:cubicBezTo>
                    <a:cubicBezTo>
                      <a:pt x="623752" y="2033604"/>
                      <a:pt x="605679" y="2015531"/>
                      <a:pt x="583384" y="2015531"/>
                    </a:cubicBezTo>
                    <a:close/>
                    <a:moveTo>
                      <a:pt x="498947" y="2015531"/>
                    </a:moveTo>
                    <a:cubicBezTo>
                      <a:pt x="476652" y="2015531"/>
                      <a:pt x="458579" y="2033604"/>
                      <a:pt x="458579" y="2055899"/>
                    </a:cubicBezTo>
                    <a:cubicBezTo>
                      <a:pt x="458579" y="2078194"/>
                      <a:pt x="476652" y="2096267"/>
                      <a:pt x="498947" y="2096267"/>
                    </a:cubicBezTo>
                    <a:cubicBezTo>
                      <a:pt x="521242" y="2096267"/>
                      <a:pt x="539315" y="2078194"/>
                      <a:pt x="539315" y="2055899"/>
                    </a:cubicBezTo>
                    <a:cubicBezTo>
                      <a:pt x="539315" y="2033604"/>
                      <a:pt x="521242" y="2015531"/>
                      <a:pt x="498947" y="2015531"/>
                    </a:cubicBezTo>
                    <a:close/>
                    <a:moveTo>
                      <a:pt x="414511" y="2015531"/>
                    </a:moveTo>
                    <a:cubicBezTo>
                      <a:pt x="392216" y="2015531"/>
                      <a:pt x="374143" y="2033604"/>
                      <a:pt x="374143" y="2055899"/>
                    </a:cubicBezTo>
                    <a:cubicBezTo>
                      <a:pt x="374143" y="2078194"/>
                      <a:pt x="392216" y="2096267"/>
                      <a:pt x="414511" y="2096267"/>
                    </a:cubicBezTo>
                    <a:cubicBezTo>
                      <a:pt x="436806" y="2096267"/>
                      <a:pt x="454879" y="2078194"/>
                      <a:pt x="454879" y="2055899"/>
                    </a:cubicBezTo>
                    <a:cubicBezTo>
                      <a:pt x="454879" y="2033604"/>
                      <a:pt x="436806" y="2015531"/>
                      <a:pt x="414511" y="2015531"/>
                    </a:cubicBezTo>
                    <a:close/>
                    <a:moveTo>
                      <a:pt x="330075" y="2015531"/>
                    </a:moveTo>
                    <a:cubicBezTo>
                      <a:pt x="307780" y="2015531"/>
                      <a:pt x="289707" y="2033604"/>
                      <a:pt x="289707" y="2055899"/>
                    </a:cubicBezTo>
                    <a:cubicBezTo>
                      <a:pt x="289707" y="2078194"/>
                      <a:pt x="307780" y="2096267"/>
                      <a:pt x="330075" y="2096267"/>
                    </a:cubicBezTo>
                    <a:cubicBezTo>
                      <a:pt x="352370" y="2096267"/>
                      <a:pt x="370443" y="2078194"/>
                      <a:pt x="370443" y="2055899"/>
                    </a:cubicBezTo>
                    <a:cubicBezTo>
                      <a:pt x="370443" y="2033604"/>
                      <a:pt x="352370" y="2015531"/>
                      <a:pt x="330075" y="2015531"/>
                    </a:cubicBezTo>
                    <a:close/>
                    <a:moveTo>
                      <a:pt x="245639" y="2015531"/>
                    </a:moveTo>
                    <a:cubicBezTo>
                      <a:pt x="223344" y="2015531"/>
                      <a:pt x="205271" y="2033604"/>
                      <a:pt x="205271" y="2055899"/>
                    </a:cubicBezTo>
                    <a:cubicBezTo>
                      <a:pt x="205271" y="2078194"/>
                      <a:pt x="223344" y="2096267"/>
                      <a:pt x="245639" y="2096267"/>
                    </a:cubicBezTo>
                    <a:cubicBezTo>
                      <a:pt x="267934" y="2096267"/>
                      <a:pt x="286007" y="2078194"/>
                      <a:pt x="286007" y="2055899"/>
                    </a:cubicBezTo>
                    <a:cubicBezTo>
                      <a:pt x="286007" y="2033604"/>
                      <a:pt x="267934" y="2015531"/>
                      <a:pt x="245639" y="2015531"/>
                    </a:cubicBezTo>
                    <a:close/>
                    <a:moveTo>
                      <a:pt x="161202" y="2015531"/>
                    </a:moveTo>
                    <a:cubicBezTo>
                      <a:pt x="138907" y="2015531"/>
                      <a:pt x="120834" y="2033604"/>
                      <a:pt x="120834" y="2055899"/>
                    </a:cubicBezTo>
                    <a:cubicBezTo>
                      <a:pt x="120834" y="2078194"/>
                      <a:pt x="138907" y="2096267"/>
                      <a:pt x="161202" y="2096267"/>
                    </a:cubicBezTo>
                    <a:cubicBezTo>
                      <a:pt x="183497" y="2096267"/>
                      <a:pt x="201570" y="2078194"/>
                      <a:pt x="201570" y="2055899"/>
                    </a:cubicBezTo>
                    <a:cubicBezTo>
                      <a:pt x="201570" y="2033604"/>
                      <a:pt x="183497" y="2015531"/>
                      <a:pt x="161202" y="2015531"/>
                    </a:cubicBezTo>
                    <a:close/>
                    <a:moveTo>
                      <a:pt x="76766" y="2015531"/>
                    </a:moveTo>
                    <a:cubicBezTo>
                      <a:pt x="54471" y="2015531"/>
                      <a:pt x="36398" y="2033604"/>
                      <a:pt x="36398" y="2055899"/>
                    </a:cubicBezTo>
                    <a:cubicBezTo>
                      <a:pt x="36398" y="2078194"/>
                      <a:pt x="54471" y="2096267"/>
                      <a:pt x="76766" y="2096267"/>
                    </a:cubicBezTo>
                    <a:cubicBezTo>
                      <a:pt x="99061" y="2096267"/>
                      <a:pt x="117134" y="2078194"/>
                      <a:pt x="117134" y="2055899"/>
                    </a:cubicBezTo>
                    <a:cubicBezTo>
                      <a:pt x="117134" y="2033604"/>
                      <a:pt x="99061" y="2015531"/>
                      <a:pt x="76766" y="2015531"/>
                    </a:cubicBezTo>
                    <a:close/>
                    <a:moveTo>
                      <a:pt x="1343312" y="1929482"/>
                    </a:moveTo>
                    <a:cubicBezTo>
                      <a:pt x="1321017" y="1929482"/>
                      <a:pt x="1302944" y="1947555"/>
                      <a:pt x="1302944" y="1969850"/>
                    </a:cubicBezTo>
                    <a:cubicBezTo>
                      <a:pt x="1302944" y="1992145"/>
                      <a:pt x="1321017" y="2010218"/>
                      <a:pt x="1343312" y="2010218"/>
                    </a:cubicBezTo>
                    <a:cubicBezTo>
                      <a:pt x="1365607" y="2010218"/>
                      <a:pt x="1383680" y="1992145"/>
                      <a:pt x="1383680" y="1969850"/>
                    </a:cubicBezTo>
                    <a:cubicBezTo>
                      <a:pt x="1383680" y="1947555"/>
                      <a:pt x="1365607" y="1929482"/>
                      <a:pt x="1343312" y="1929482"/>
                    </a:cubicBezTo>
                    <a:close/>
                    <a:moveTo>
                      <a:pt x="1258874" y="1929482"/>
                    </a:moveTo>
                    <a:cubicBezTo>
                      <a:pt x="1236579" y="1929482"/>
                      <a:pt x="1218506" y="1947555"/>
                      <a:pt x="1218506" y="1969850"/>
                    </a:cubicBezTo>
                    <a:cubicBezTo>
                      <a:pt x="1218506" y="1992145"/>
                      <a:pt x="1236579" y="2010218"/>
                      <a:pt x="1258874" y="2010218"/>
                    </a:cubicBezTo>
                    <a:cubicBezTo>
                      <a:pt x="1281169" y="2010218"/>
                      <a:pt x="1299242" y="1992145"/>
                      <a:pt x="1299242" y="1969850"/>
                    </a:cubicBezTo>
                    <a:cubicBezTo>
                      <a:pt x="1299242" y="1947555"/>
                      <a:pt x="1281169" y="1929482"/>
                      <a:pt x="1258874" y="1929482"/>
                    </a:cubicBezTo>
                    <a:close/>
                    <a:moveTo>
                      <a:pt x="1174438" y="1929482"/>
                    </a:moveTo>
                    <a:cubicBezTo>
                      <a:pt x="1152143" y="1929482"/>
                      <a:pt x="1134070" y="1947555"/>
                      <a:pt x="1134070" y="1969850"/>
                    </a:cubicBezTo>
                    <a:cubicBezTo>
                      <a:pt x="1134070" y="1992145"/>
                      <a:pt x="1152143" y="2010218"/>
                      <a:pt x="1174438" y="2010218"/>
                    </a:cubicBezTo>
                    <a:cubicBezTo>
                      <a:pt x="1196733" y="2010218"/>
                      <a:pt x="1214806" y="1992145"/>
                      <a:pt x="1214806" y="1969850"/>
                    </a:cubicBezTo>
                    <a:cubicBezTo>
                      <a:pt x="1214806" y="1947555"/>
                      <a:pt x="1196733" y="1929482"/>
                      <a:pt x="1174438" y="1929482"/>
                    </a:cubicBezTo>
                    <a:close/>
                    <a:moveTo>
                      <a:pt x="1090002" y="1929482"/>
                    </a:moveTo>
                    <a:cubicBezTo>
                      <a:pt x="1067707" y="1929482"/>
                      <a:pt x="1049634" y="1947555"/>
                      <a:pt x="1049634" y="1969850"/>
                    </a:cubicBezTo>
                    <a:cubicBezTo>
                      <a:pt x="1049634" y="1992145"/>
                      <a:pt x="1067707" y="2010218"/>
                      <a:pt x="1090002" y="2010218"/>
                    </a:cubicBezTo>
                    <a:cubicBezTo>
                      <a:pt x="1112297" y="2010218"/>
                      <a:pt x="1130370" y="1992145"/>
                      <a:pt x="1130370" y="1969850"/>
                    </a:cubicBezTo>
                    <a:cubicBezTo>
                      <a:pt x="1130370" y="1947555"/>
                      <a:pt x="1112297" y="1929482"/>
                      <a:pt x="1090002" y="1929482"/>
                    </a:cubicBezTo>
                    <a:close/>
                    <a:moveTo>
                      <a:pt x="1005565" y="1929482"/>
                    </a:moveTo>
                    <a:cubicBezTo>
                      <a:pt x="983270" y="1929482"/>
                      <a:pt x="965197" y="1947555"/>
                      <a:pt x="965197" y="1969850"/>
                    </a:cubicBezTo>
                    <a:cubicBezTo>
                      <a:pt x="965197" y="1992145"/>
                      <a:pt x="983270" y="2010218"/>
                      <a:pt x="1005565" y="2010218"/>
                    </a:cubicBezTo>
                    <a:cubicBezTo>
                      <a:pt x="1027860" y="2010218"/>
                      <a:pt x="1045933" y="1992145"/>
                      <a:pt x="1045933" y="1969850"/>
                    </a:cubicBezTo>
                    <a:cubicBezTo>
                      <a:pt x="1045933" y="1947555"/>
                      <a:pt x="1027860" y="1929482"/>
                      <a:pt x="1005565" y="1929482"/>
                    </a:cubicBezTo>
                    <a:close/>
                    <a:moveTo>
                      <a:pt x="921129" y="1929482"/>
                    </a:moveTo>
                    <a:cubicBezTo>
                      <a:pt x="898834" y="1929482"/>
                      <a:pt x="880761" y="1947555"/>
                      <a:pt x="880761" y="1969850"/>
                    </a:cubicBezTo>
                    <a:cubicBezTo>
                      <a:pt x="880761" y="1992145"/>
                      <a:pt x="898834" y="2010218"/>
                      <a:pt x="921129" y="2010218"/>
                    </a:cubicBezTo>
                    <a:cubicBezTo>
                      <a:pt x="943424" y="2010218"/>
                      <a:pt x="961497" y="1992145"/>
                      <a:pt x="961497" y="1969850"/>
                    </a:cubicBezTo>
                    <a:cubicBezTo>
                      <a:pt x="961497" y="1947555"/>
                      <a:pt x="943424" y="1929482"/>
                      <a:pt x="921129" y="1929482"/>
                    </a:cubicBezTo>
                    <a:close/>
                    <a:moveTo>
                      <a:pt x="836693" y="1929482"/>
                    </a:moveTo>
                    <a:cubicBezTo>
                      <a:pt x="814398" y="1929482"/>
                      <a:pt x="796325" y="1947555"/>
                      <a:pt x="796325" y="1969850"/>
                    </a:cubicBezTo>
                    <a:cubicBezTo>
                      <a:pt x="796325" y="1992145"/>
                      <a:pt x="814398" y="2010218"/>
                      <a:pt x="836693" y="2010218"/>
                    </a:cubicBezTo>
                    <a:cubicBezTo>
                      <a:pt x="858988" y="2010218"/>
                      <a:pt x="877061" y="1992145"/>
                      <a:pt x="877061" y="1969850"/>
                    </a:cubicBezTo>
                    <a:cubicBezTo>
                      <a:pt x="877061" y="1947555"/>
                      <a:pt x="858988" y="1929482"/>
                      <a:pt x="836693" y="1929482"/>
                    </a:cubicBezTo>
                    <a:close/>
                    <a:moveTo>
                      <a:pt x="752256" y="1929482"/>
                    </a:moveTo>
                    <a:cubicBezTo>
                      <a:pt x="729961" y="1929482"/>
                      <a:pt x="711888" y="1947555"/>
                      <a:pt x="711888" y="1969850"/>
                    </a:cubicBezTo>
                    <a:cubicBezTo>
                      <a:pt x="711888" y="1992145"/>
                      <a:pt x="729961" y="2010218"/>
                      <a:pt x="752256" y="2010218"/>
                    </a:cubicBezTo>
                    <a:cubicBezTo>
                      <a:pt x="774551" y="2010218"/>
                      <a:pt x="792624" y="1992145"/>
                      <a:pt x="792624" y="1969850"/>
                    </a:cubicBezTo>
                    <a:cubicBezTo>
                      <a:pt x="792624" y="1947555"/>
                      <a:pt x="774551" y="1929482"/>
                      <a:pt x="752256" y="1929482"/>
                    </a:cubicBezTo>
                    <a:close/>
                    <a:moveTo>
                      <a:pt x="667820" y="1929482"/>
                    </a:moveTo>
                    <a:cubicBezTo>
                      <a:pt x="645525" y="1929482"/>
                      <a:pt x="627452" y="1947555"/>
                      <a:pt x="627452" y="1969850"/>
                    </a:cubicBezTo>
                    <a:cubicBezTo>
                      <a:pt x="627452" y="1992145"/>
                      <a:pt x="645525" y="2010218"/>
                      <a:pt x="667820" y="2010218"/>
                    </a:cubicBezTo>
                    <a:cubicBezTo>
                      <a:pt x="690115" y="2010218"/>
                      <a:pt x="708188" y="1992145"/>
                      <a:pt x="708188" y="1969850"/>
                    </a:cubicBezTo>
                    <a:cubicBezTo>
                      <a:pt x="708188" y="1947555"/>
                      <a:pt x="690115" y="1929482"/>
                      <a:pt x="667820" y="1929482"/>
                    </a:cubicBezTo>
                    <a:close/>
                    <a:moveTo>
                      <a:pt x="583384" y="1929482"/>
                    </a:moveTo>
                    <a:cubicBezTo>
                      <a:pt x="561089" y="1929482"/>
                      <a:pt x="543016" y="1947555"/>
                      <a:pt x="543016" y="1969850"/>
                    </a:cubicBezTo>
                    <a:cubicBezTo>
                      <a:pt x="543016" y="1992145"/>
                      <a:pt x="561089" y="2010218"/>
                      <a:pt x="583384" y="2010218"/>
                    </a:cubicBezTo>
                    <a:cubicBezTo>
                      <a:pt x="605679" y="2010218"/>
                      <a:pt x="623752" y="1992145"/>
                      <a:pt x="623752" y="1969850"/>
                    </a:cubicBezTo>
                    <a:cubicBezTo>
                      <a:pt x="623752" y="1947555"/>
                      <a:pt x="605679" y="1929482"/>
                      <a:pt x="583384" y="1929482"/>
                    </a:cubicBezTo>
                    <a:close/>
                    <a:moveTo>
                      <a:pt x="498947" y="1929482"/>
                    </a:moveTo>
                    <a:cubicBezTo>
                      <a:pt x="476652" y="1929482"/>
                      <a:pt x="458579" y="1947555"/>
                      <a:pt x="458579" y="1969850"/>
                    </a:cubicBezTo>
                    <a:cubicBezTo>
                      <a:pt x="458579" y="1992145"/>
                      <a:pt x="476652" y="2010218"/>
                      <a:pt x="498947" y="2010218"/>
                    </a:cubicBezTo>
                    <a:cubicBezTo>
                      <a:pt x="521242" y="2010218"/>
                      <a:pt x="539315" y="1992145"/>
                      <a:pt x="539315" y="1969850"/>
                    </a:cubicBezTo>
                    <a:cubicBezTo>
                      <a:pt x="539315" y="1947555"/>
                      <a:pt x="521242" y="1929482"/>
                      <a:pt x="498947" y="1929482"/>
                    </a:cubicBezTo>
                    <a:close/>
                    <a:moveTo>
                      <a:pt x="414511" y="1929482"/>
                    </a:moveTo>
                    <a:cubicBezTo>
                      <a:pt x="392216" y="1929482"/>
                      <a:pt x="374143" y="1947555"/>
                      <a:pt x="374143" y="1969850"/>
                    </a:cubicBezTo>
                    <a:cubicBezTo>
                      <a:pt x="374143" y="1992145"/>
                      <a:pt x="392216" y="2010218"/>
                      <a:pt x="414511" y="2010218"/>
                    </a:cubicBezTo>
                    <a:cubicBezTo>
                      <a:pt x="436806" y="2010218"/>
                      <a:pt x="454879" y="1992145"/>
                      <a:pt x="454879" y="1969850"/>
                    </a:cubicBezTo>
                    <a:cubicBezTo>
                      <a:pt x="454879" y="1947555"/>
                      <a:pt x="436806" y="1929482"/>
                      <a:pt x="414511" y="1929482"/>
                    </a:cubicBezTo>
                    <a:close/>
                    <a:moveTo>
                      <a:pt x="330075" y="1929482"/>
                    </a:moveTo>
                    <a:cubicBezTo>
                      <a:pt x="307780" y="1929482"/>
                      <a:pt x="289707" y="1947555"/>
                      <a:pt x="289707" y="1969850"/>
                    </a:cubicBezTo>
                    <a:cubicBezTo>
                      <a:pt x="289707" y="1992145"/>
                      <a:pt x="307780" y="2010218"/>
                      <a:pt x="330075" y="2010218"/>
                    </a:cubicBezTo>
                    <a:cubicBezTo>
                      <a:pt x="352370" y="2010218"/>
                      <a:pt x="370443" y="1992145"/>
                      <a:pt x="370443" y="1969850"/>
                    </a:cubicBezTo>
                    <a:cubicBezTo>
                      <a:pt x="370443" y="1947555"/>
                      <a:pt x="352370" y="1929482"/>
                      <a:pt x="330075" y="1929482"/>
                    </a:cubicBezTo>
                    <a:close/>
                    <a:moveTo>
                      <a:pt x="245639" y="1929482"/>
                    </a:moveTo>
                    <a:cubicBezTo>
                      <a:pt x="223344" y="1929482"/>
                      <a:pt x="205271" y="1947555"/>
                      <a:pt x="205271" y="1969850"/>
                    </a:cubicBezTo>
                    <a:cubicBezTo>
                      <a:pt x="205271" y="1992145"/>
                      <a:pt x="223344" y="2010218"/>
                      <a:pt x="245639" y="2010218"/>
                    </a:cubicBezTo>
                    <a:cubicBezTo>
                      <a:pt x="267934" y="2010218"/>
                      <a:pt x="286007" y="1992145"/>
                      <a:pt x="286007" y="1969850"/>
                    </a:cubicBezTo>
                    <a:cubicBezTo>
                      <a:pt x="286007" y="1947555"/>
                      <a:pt x="267934" y="1929482"/>
                      <a:pt x="245639" y="1929482"/>
                    </a:cubicBezTo>
                    <a:close/>
                    <a:moveTo>
                      <a:pt x="161202" y="1929482"/>
                    </a:moveTo>
                    <a:cubicBezTo>
                      <a:pt x="138907" y="1929482"/>
                      <a:pt x="120834" y="1947555"/>
                      <a:pt x="120834" y="1969850"/>
                    </a:cubicBezTo>
                    <a:cubicBezTo>
                      <a:pt x="120834" y="1992145"/>
                      <a:pt x="138907" y="2010218"/>
                      <a:pt x="161202" y="2010218"/>
                    </a:cubicBezTo>
                    <a:cubicBezTo>
                      <a:pt x="183497" y="2010218"/>
                      <a:pt x="201570" y="1992145"/>
                      <a:pt x="201570" y="1969850"/>
                    </a:cubicBezTo>
                    <a:cubicBezTo>
                      <a:pt x="201570" y="1947555"/>
                      <a:pt x="183497" y="1929482"/>
                      <a:pt x="161202" y="1929482"/>
                    </a:cubicBezTo>
                    <a:close/>
                    <a:moveTo>
                      <a:pt x="76766" y="1929482"/>
                    </a:moveTo>
                    <a:cubicBezTo>
                      <a:pt x="54471" y="1929482"/>
                      <a:pt x="36398" y="1947555"/>
                      <a:pt x="36398" y="1969850"/>
                    </a:cubicBezTo>
                    <a:cubicBezTo>
                      <a:pt x="36398" y="1992145"/>
                      <a:pt x="54471" y="2010218"/>
                      <a:pt x="76766" y="2010218"/>
                    </a:cubicBezTo>
                    <a:cubicBezTo>
                      <a:pt x="99061" y="2010218"/>
                      <a:pt x="117134" y="1992145"/>
                      <a:pt x="117134" y="1969850"/>
                    </a:cubicBezTo>
                    <a:cubicBezTo>
                      <a:pt x="117134" y="1947555"/>
                      <a:pt x="99061" y="1929482"/>
                      <a:pt x="76766" y="1929482"/>
                    </a:cubicBezTo>
                    <a:close/>
                    <a:moveTo>
                      <a:pt x="1343312" y="1843433"/>
                    </a:moveTo>
                    <a:cubicBezTo>
                      <a:pt x="1321017" y="1843433"/>
                      <a:pt x="1302944" y="1861506"/>
                      <a:pt x="1302944" y="1883801"/>
                    </a:cubicBezTo>
                    <a:cubicBezTo>
                      <a:pt x="1302944" y="1906096"/>
                      <a:pt x="1321017" y="1924169"/>
                      <a:pt x="1343312" y="1924169"/>
                    </a:cubicBezTo>
                    <a:cubicBezTo>
                      <a:pt x="1365607" y="1924169"/>
                      <a:pt x="1383680" y="1906096"/>
                      <a:pt x="1383680" y="1883801"/>
                    </a:cubicBezTo>
                    <a:cubicBezTo>
                      <a:pt x="1383680" y="1861506"/>
                      <a:pt x="1365607" y="1843433"/>
                      <a:pt x="1343312" y="1843433"/>
                    </a:cubicBezTo>
                    <a:close/>
                    <a:moveTo>
                      <a:pt x="1258874" y="1843433"/>
                    </a:moveTo>
                    <a:cubicBezTo>
                      <a:pt x="1236579" y="1843433"/>
                      <a:pt x="1218506" y="1861506"/>
                      <a:pt x="1218506" y="1883801"/>
                    </a:cubicBezTo>
                    <a:cubicBezTo>
                      <a:pt x="1218506" y="1906096"/>
                      <a:pt x="1236579" y="1924169"/>
                      <a:pt x="1258874" y="1924169"/>
                    </a:cubicBezTo>
                    <a:cubicBezTo>
                      <a:pt x="1281169" y="1924169"/>
                      <a:pt x="1299242" y="1906096"/>
                      <a:pt x="1299242" y="1883801"/>
                    </a:cubicBezTo>
                    <a:cubicBezTo>
                      <a:pt x="1299242" y="1861506"/>
                      <a:pt x="1281169" y="1843433"/>
                      <a:pt x="1258874" y="1843433"/>
                    </a:cubicBezTo>
                    <a:close/>
                    <a:moveTo>
                      <a:pt x="1174438" y="1843433"/>
                    </a:moveTo>
                    <a:cubicBezTo>
                      <a:pt x="1152143" y="1843433"/>
                      <a:pt x="1134070" y="1861506"/>
                      <a:pt x="1134070" y="1883801"/>
                    </a:cubicBezTo>
                    <a:cubicBezTo>
                      <a:pt x="1134070" y="1906096"/>
                      <a:pt x="1152143" y="1924169"/>
                      <a:pt x="1174438" y="1924169"/>
                    </a:cubicBezTo>
                    <a:cubicBezTo>
                      <a:pt x="1196733" y="1924169"/>
                      <a:pt x="1214806" y="1906096"/>
                      <a:pt x="1214806" y="1883801"/>
                    </a:cubicBezTo>
                    <a:cubicBezTo>
                      <a:pt x="1214806" y="1861506"/>
                      <a:pt x="1196733" y="1843433"/>
                      <a:pt x="1174438" y="1843433"/>
                    </a:cubicBezTo>
                    <a:close/>
                    <a:moveTo>
                      <a:pt x="1090002" y="1843433"/>
                    </a:moveTo>
                    <a:cubicBezTo>
                      <a:pt x="1067707" y="1843433"/>
                      <a:pt x="1049634" y="1861506"/>
                      <a:pt x="1049634" y="1883801"/>
                    </a:cubicBezTo>
                    <a:cubicBezTo>
                      <a:pt x="1049634" y="1906096"/>
                      <a:pt x="1067707" y="1924169"/>
                      <a:pt x="1090002" y="1924169"/>
                    </a:cubicBezTo>
                    <a:cubicBezTo>
                      <a:pt x="1112297" y="1924169"/>
                      <a:pt x="1130370" y="1906096"/>
                      <a:pt x="1130370" y="1883801"/>
                    </a:cubicBezTo>
                    <a:cubicBezTo>
                      <a:pt x="1130370" y="1861506"/>
                      <a:pt x="1112297" y="1843433"/>
                      <a:pt x="1090002" y="1843433"/>
                    </a:cubicBezTo>
                    <a:close/>
                    <a:moveTo>
                      <a:pt x="1005565" y="1843433"/>
                    </a:moveTo>
                    <a:cubicBezTo>
                      <a:pt x="983270" y="1843433"/>
                      <a:pt x="965197" y="1861506"/>
                      <a:pt x="965197" y="1883801"/>
                    </a:cubicBezTo>
                    <a:cubicBezTo>
                      <a:pt x="965197" y="1906096"/>
                      <a:pt x="983270" y="1924169"/>
                      <a:pt x="1005565" y="1924169"/>
                    </a:cubicBezTo>
                    <a:cubicBezTo>
                      <a:pt x="1027860" y="1924169"/>
                      <a:pt x="1045933" y="1906096"/>
                      <a:pt x="1045933" y="1883801"/>
                    </a:cubicBezTo>
                    <a:cubicBezTo>
                      <a:pt x="1045933" y="1861506"/>
                      <a:pt x="1027860" y="1843433"/>
                      <a:pt x="1005565" y="1843433"/>
                    </a:cubicBezTo>
                    <a:close/>
                    <a:moveTo>
                      <a:pt x="921129" y="1843433"/>
                    </a:moveTo>
                    <a:cubicBezTo>
                      <a:pt x="898834" y="1843433"/>
                      <a:pt x="880761" y="1861506"/>
                      <a:pt x="880761" y="1883801"/>
                    </a:cubicBezTo>
                    <a:cubicBezTo>
                      <a:pt x="880761" y="1906096"/>
                      <a:pt x="898834" y="1924169"/>
                      <a:pt x="921129" y="1924169"/>
                    </a:cubicBezTo>
                    <a:cubicBezTo>
                      <a:pt x="943424" y="1924169"/>
                      <a:pt x="961497" y="1906096"/>
                      <a:pt x="961497" y="1883801"/>
                    </a:cubicBezTo>
                    <a:cubicBezTo>
                      <a:pt x="961497" y="1861506"/>
                      <a:pt x="943424" y="1843433"/>
                      <a:pt x="921129" y="1843433"/>
                    </a:cubicBezTo>
                    <a:close/>
                    <a:moveTo>
                      <a:pt x="836693" y="1843433"/>
                    </a:moveTo>
                    <a:cubicBezTo>
                      <a:pt x="814398" y="1843433"/>
                      <a:pt x="796325" y="1861506"/>
                      <a:pt x="796325" y="1883801"/>
                    </a:cubicBezTo>
                    <a:cubicBezTo>
                      <a:pt x="796325" y="1906096"/>
                      <a:pt x="814398" y="1924169"/>
                      <a:pt x="836693" y="1924169"/>
                    </a:cubicBezTo>
                    <a:cubicBezTo>
                      <a:pt x="858988" y="1924169"/>
                      <a:pt x="877061" y="1906096"/>
                      <a:pt x="877061" y="1883801"/>
                    </a:cubicBezTo>
                    <a:cubicBezTo>
                      <a:pt x="877061" y="1861506"/>
                      <a:pt x="858988" y="1843433"/>
                      <a:pt x="836693" y="1843433"/>
                    </a:cubicBezTo>
                    <a:close/>
                    <a:moveTo>
                      <a:pt x="752256" y="1843433"/>
                    </a:moveTo>
                    <a:cubicBezTo>
                      <a:pt x="729961" y="1843433"/>
                      <a:pt x="711888" y="1861506"/>
                      <a:pt x="711888" y="1883801"/>
                    </a:cubicBezTo>
                    <a:cubicBezTo>
                      <a:pt x="711888" y="1906096"/>
                      <a:pt x="729961" y="1924169"/>
                      <a:pt x="752256" y="1924169"/>
                    </a:cubicBezTo>
                    <a:cubicBezTo>
                      <a:pt x="774551" y="1924169"/>
                      <a:pt x="792624" y="1906096"/>
                      <a:pt x="792624" y="1883801"/>
                    </a:cubicBezTo>
                    <a:cubicBezTo>
                      <a:pt x="792624" y="1861506"/>
                      <a:pt x="774551" y="1843433"/>
                      <a:pt x="752256" y="1843433"/>
                    </a:cubicBezTo>
                    <a:close/>
                    <a:moveTo>
                      <a:pt x="667820" y="1843433"/>
                    </a:moveTo>
                    <a:cubicBezTo>
                      <a:pt x="645525" y="1843433"/>
                      <a:pt x="627452" y="1861506"/>
                      <a:pt x="627452" y="1883801"/>
                    </a:cubicBezTo>
                    <a:cubicBezTo>
                      <a:pt x="627452" y="1906096"/>
                      <a:pt x="645525" y="1924169"/>
                      <a:pt x="667820" y="1924169"/>
                    </a:cubicBezTo>
                    <a:cubicBezTo>
                      <a:pt x="690115" y="1924169"/>
                      <a:pt x="708188" y="1906096"/>
                      <a:pt x="708188" y="1883801"/>
                    </a:cubicBezTo>
                    <a:cubicBezTo>
                      <a:pt x="708188" y="1861506"/>
                      <a:pt x="690115" y="1843433"/>
                      <a:pt x="667820" y="1843433"/>
                    </a:cubicBezTo>
                    <a:close/>
                    <a:moveTo>
                      <a:pt x="583384" y="1843433"/>
                    </a:moveTo>
                    <a:cubicBezTo>
                      <a:pt x="561089" y="1843433"/>
                      <a:pt x="543016" y="1861506"/>
                      <a:pt x="543016" y="1883801"/>
                    </a:cubicBezTo>
                    <a:cubicBezTo>
                      <a:pt x="543016" y="1906096"/>
                      <a:pt x="561089" y="1924169"/>
                      <a:pt x="583384" y="1924169"/>
                    </a:cubicBezTo>
                    <a:cubicBezTo>
                      <a:pt x="605679" y="1924169"/>
                      <a:pt x="623752" y="1906096"/>
                      <a:pt x="623752" y="1883801"/>
                    </a:cubicBezTo>
                    <a:cubicBezTo>
                      <a:pt x="623752" y="1861506"/>
                      <a:pt x="605679" y="1843433"/>
                      <a:pt x="583384" y="1843433"/>
                    </a:cubicBezTo>
                    <a:close/>
                    <a:moveTo>
                      <a:pt x="498947" y="1843433"/>
                    </a:moveTo>
                    <a:cubicBezTo>
                      <a:pt x="476652" y="1843433"/>
                      <a:pt x="458579" y="1861506"/>
                      <a:pt x="458579" y="1883801"/>
                    </a:cubicBezTo>
                    <a:cubicBezTo>
                      <a:pt x="458579" y="1906096"/>
                      <a:pt x="476652" y="1924169"/>
                      <a:pt x="498947" y="1924169"/>
                    </a:cubicBezTo>
                    <a:cubicBezTo>
                      <a:pt x="521242" y="1924169"/>
                      <a:pt x="539315" y="1906096"/>
                      <a:pt x="539315" y="1883801"/>
                    </a:cubicBezTo>
                    <a:cubicBezTo>
                      <a:pt x="539315" y="1861506"/>
                      <a:pt x="521242" y="1843433"/>
                      <a:pt x="498947" y="1843433"/>
                    </a:cubicBezTo>
                    <a:close/>
                    <a:moveTo>
                      <a:pt x="414511" y="1843433"/>
                    </a:moveTo>
                    <a:cubicBezTo>
                      <a:pt x="392216" y="1843433"/>
                      <a:pt x="374143" y="1861506"/>
                      <a:pt x="374143" y="1883801"/>
                    </a:cubicBezTo>
                    <a:cubicBezTo>
                      <a:pt x="374143" y="1906096"/>
                      <a:pt x="392216" y="1924169"/>
                      <a:pt x="414511" y="1924169"/>
                    </a:cubicBezTo>
                    <a:cubicBezTo>
                      <a:pt x="436806" y="1924169"/>
                      <a:pt x="454879" y="1906096"/>
                      <a:pt x="454879" y="1883801"/>
                    </a:cubicBezTo>
                    <a:cubicBezTo>
                      <a:pt x="454879" y="1861506"/>
                      <a:pt x="436806" y="1843433"/>
                      <a:pt x="414511" y="1843433"/>
                    </a:cubicBezTo>
                    <a:close/>
                    <a:moveTo>
                      <a:pt x="330075" y="1843433"/>
                    </a:moveTo>
                    <a:cubicBezTo>
                      <a:pt x="307780" y="1843433"/>
                      <a:pt x="289707" y="1861506"/>
                      <a:pt x="289707" y="1883801"/>
                    </a:cubicBezTo>
                    <a:cubicBezTo>
                      <a:pt x="289707" y="1906096"/>
                      <a:pt x="307780" y="1924169"/>
                      <a:pt x="330075" y="1924169"/>
                    </a:cubicBezTo>
                    <a:cubicBezTo>
                      <a:pt x="352370" y="1924169"/>
                      <a:pt x="370443" y="1906096"/>
                      <a:pt x="370443" y="1883801"/>
                    </a:cubicBezTo>
                    <a:cubicBezTo>
                      <a:pt x="370443" y="1861506"/>
                      <a:pt x="352370" y="1843433"/>
                      <a:pt x="330075" y="1843433"/>
                    </a:cubicBezTo>
                    <a:close/>
                    <a:moveTo>
                      <a:pt x="245639" y="1843433"/>
                    </a:moveTo>
                    <a:cubicBezTo>
                      <a:pt x="223344" y="1843433"/>
                      <a:pt x="205271" y="1861506"/>
                      <a:pt x="205271" y="1883801"/>
                    </a:cubicBezTo>
                    <a:cubicBezTo>
                      <a:pt x="205271" y="1906096"/>
                      <a:pt x="223344" y="1924169"/>
                      <a:pt x="245639" y="1924169"/>
                    </a:cubicBezTo>
                    <a:cubicBezTo>
                      <a:pt x="267934" y="1924169"/>
                      <a:pt x="286007" y="1906096"/>
                      <a:pt x="286007" y="1883801"/>
                    </a:cubicBezTo>
                    <a:cubicBezTo>
                      <a:pt x="286007" y="1861506"/>
                      <a:pt x="267934" y="1843433"/>
                      <a:pt x="245639" y="1843433"/>
                    </a:cubicBezTo>
                    <a:close/>
                    <a:moveTo>
                      <a:pt x="161202" y="1843433"/>
                    </a:moveTo>
                    <a:cubicBezTo>
                      <a:pt x="138907" y="1843433"/>
                      <a:pt x="120834" y="1861506"/>
                      <a:pt x="120834" y="1883801"/>
                    </a:cubicBezTo>
                    <a:cubicBezTo>
                      <a:pt x="120834" y="1906096"/>
                      <a:pt x="138907" y="1924169"/>
                      <a:pt x="161202" y="1924169"/>
                    </a:cubicBezTo>
                    <a:cubicBezTo>
                      <a:pt x="183497" y="1924169"/>
                      <a:pt x="201570" y="1906096"/>
                      <a:pt x="201570" y="1883801"/>
                    </a:cubicBezTo>
                    <a:cubicBezTo>
                      <a:pt x="201570" y="1861506"/>
                      <a:pt x="183497" y="1843433"/>
                      <a:pt x="161202" y="1843433"/>
                    </a:cubicBezTo>
                    <a:close/>
                    <a:moveTo>
                      <a:pt x="76766" y="1843433"/>
                    </a:moveTo>
                    <a:cubicBezTo>
                      <a:pt x="54471" y="1843433"/>
                      <a:pt x="36398" y="1861506"/>
                      <a:pt x="36398" y="1883801"/>
                    </a:cubicBezTo>
                    <a:cubicBezTo>
                      <a:pt x="36398" y="1906096"/>
                      <a:pt x="54471" y="1924169"/>
                      <a:pt x="76766" y="1924169"/>
                    </a:cubicBezTo>
                    <a:cubicBezTo>
                      <a:pt x="99061" y="1924169"/>
                      <a:pt x="117134" y="1906096"/>
                      <a:pt x="117134" y="1883801"/>
                    </a:cubicBezTo>
                    <a:cubicBezTo>
                      <a:pt x="117134" y="1861506"/>
                      <a:pt x="99061" y="1843433"/>
                      <a:pt x="76766" y="1843433"/>
                    </a:cubicBezTo>
                    <a:close/>
                    <a:moveTo>
                      <a:pt x="1343312" y="1757383"/>
                    </a:moveTo>
                    <a:cubicBezTo>
                      <a:pt x="1321017" y="1757383"/>
                      <a:pt x="1302944" y="1775456"/>
                      <a:pt x="1302944" y="1797751"/>
                    </a:cubicBezTo>
                    <a:cubicBezTo>
                      <a:pt x="1302944" y="1820046"/>
                      <a:pt x="1321017" y="1838119"/>
                      <a:pt x="1343312" y="1838119"/>
                    </a:cubicBezTo>
                    <a:cubicBezTo>
                      <a:pt x="1365607" y="1838119"/>
                      <a:pt x="1383680" y="1820046"/>
                      <a:pt x="1383680" y="1797751"/>
                    </a:cubicBezTo>
                    <a:cubicBezTo>
                      <a:pt x="1383680" y="1775456"/>
                      <a:pt x="1365607" y="1757383"/>
                      <a:pt x="1343312" y="1757383"/>
                    </a:cubicBezTo>
                    <a:close/>
                    <a:moveTo>
                      <a:pt x="1258874" y="1757383"/>
                    </a:moveTo>
                    <a:cubicBezTo>
                      <a:pt x="1236579" y="1757383"/>
                      <a:pt x="1218506" y="1775456"/>
                      <a:pt x="1218506" y="1797751"/>
                    </a:cubicBezTo>
                    <a:cubicBezTo>
                      <a:pt x="1218506" y="1820046"/>
                      <a:pt x="1236579" y="1838119"/>
                      <a:pt x="1258874" y="1838119"/>
                    </a:cubicBezTo>
                    <a:cubicBezTo>
                      <a:pt x="1281169" y="1838119"/>
                      <a:pt x="1299242" y="1820046"/>
                      <a:pt x="1299242" y="1797751"/>
                    </a:cubicBezTo>
                    <a:cubicBezTo>
                      <a:pt x="1299242" y="1775456"/>
                      <a:pt x="1281169" y="1757383"/>
                      <a:pt x="1258874" y="1757383"/>
                    </a:cubicBezTo>
                    <a:close/>
                    <a:moveTo>
                      <a:pt x="1174438" y="1757383"/>
                    </a:moveTo>
                    <a:cubicBezTo>
                      <a:pt x="1152143" y="1757383"/>
                      <a:pt x="1134070" y="1775456"/>
                      <a:pt x="1134070" y="1797751"/>
                    </a:cubicBezTo>
                    <a:cubicBezTo>
                      <a:pt x="1134070" y="1820046"/>
                      <a:pt x="1152143" y="1838119"/>
                      <a:pt x="1174438" y="1838119"/>
                    </a:cubicBezTo>
                    <a:cubicBezTo>
                      <a:pt x="1196733" y="1838119"/>
                      <a:pt x="1214806" y="1820046"/>
                      <a:pt x="1214806" y="1797751"/>
                    </a:cubicBezTo>
                    <a:cubicBezTo>
                      <a:pt x="1214806" y="1775456"/>
                      <a:pt x="1196733" y="1757383"/>
                      <a:pt x="1174438" y="1757383"/>
                    </a:cubicBezTo>
                    <a:close/>
                    <a:moveTo>
                      <a:pt x="1090002" y="1757383"/>
                    </a:moveTo>
                    <a:cubicBezTo>
                      <a:pt x="1067707" y="1757383"/>
                      <a:pt x="1049634" y="1775456"/>
                      <a:pt x="1049634" y="1797751"/>
                    </a:cubicBezTo>
                    <a:cubicBezTo>
                      <a:pt x="1049634" y="1820046"/>
                      <a:pt x="1067707" y="1838119"/>
                      <a:pt x="1090002" y="1838119"/>
                    </a:cubicBezTo>
                    <a:cubicBezTo>
                      <a:pt x="1112297" y="1838119"/>
                      <a:pt x="1130370" y="1820046"/>
                      <a:pt x="1130370" y="1797751"/>
                    </a:cubicBezTo>
                    <a:cubicBezTo>
                      <a:pt x="1130370" y="1775456"/>
                      <a:pt x="1112297" y="1757383"/>
                      <a:pt x="1090002" y="1757383"/>
                    </a:cubicBezTo>
                    <a:close/>
                    <a:moveTo>
                      <a:pt x="1005565" y="1757383"/>
                    </a:moveTo>
                    <a:cubicBezTo>
                      <a:pt x="983270" y="1757383"/>
                      <a:pt x="965197" y="1775456"/>
                      <a:pt x="965197" y="1797751"/>
                    </a:cubicBezTo>
                    <a:cubicBezTo>
                      <a:pt x="965197" y="1820046"/>
                      <a:pt x="983270" y="1838119"/>
                      <a:pt x="1005565" y="1838119"/>
                    </a:cubicBezTo>
                    <a:cubicBezTo>
                      <a:pt x="1027860" y="1838119"/>
                      <a:pt x="1045933" y="1820046"/>
                      <a:pt x="1045933" y="1797751"/>
                    </a:cubicBezTo>
                    <a:cubicBezTo>
                      <a:pt x="1045933" y="1775456"/>
                      <a:pt x="1027860" y="1757383"/>
                      <a:pt x="1005565" y="1757383"/>
                    </a:cubicBezTo>
                    <a:close/>
                    <a:moveTo>
                      <a:pt x="921129" y="1757383"/>
                    </a:moveTo>
                    <a:cubicBezTo>
                      <a:pt x="898834" y="1757383"/>
                      <a:pt x="880761" y="1775456"/>
                      <a:pt x="880761" y="1797751"/>
                    </a:cubicBezTo>
                    <a:cubicBezTo>
                      <a:pt x="880761" y="1820046"/>
                      <a:pt x="898834" y="1838119"/>
                      <a:pt x="921129" y="1838119"/>
                    </a:cubicBezTo>
                    <a:cubicBezTo>
                      <a:pt x="943424" y="1838119"/>
                      <a:pt x="961497" y="1820046"/>
                      <a:pt x="961497" y="1797751"/>
                    </a:cubicBezTo>
                    <a:cubicBezTo>
                      <a:pt x="961497" y="1775456"/>
                      <a:pt x="943424" y="1757383"/>
                      <a:pt x="921129" y="1757383"/>
                    </a:cubicBezTo>
                    <a:close/>
                    <a:moveTo>
                      <a:pt x="836693" y="1757383"/>
                    </a:moveTo>
                    <a:cubicBezTo>
                      <a:pt x="814398" y="1757383"/>
                      <a:pt x="796325" y="1775456"/>
                      <a:pt x="796325" y="1797751"/>
                    </a:cubicBezTo>
                    <a:cubicBezTo>
                      <a:pt x="796325" y="1820046"/>
                      <a:pt x="814398" y="1838119"/>
                      <a:pt x="836693" y="1838119"/>
                    </a:cubicBezTo>
                    <a:cubicBezTo>
                      <a:pt x="858988" y="1838119"/>
                      <a:pt x="877061" y="1820046"/>
                      <a:pt x="877061" y="1797751"/>
                    </a:cubicBezTo>
                    <a:cubicBezTo>
                      <a:pt x="877061" y="1775456"/>
                      <a:pt x="858988" y="1757383"/>
                      <a:pt x="836693" y="1757383"/>
                    </a:cubicBezTo>
                    <a:close/>
                    <a:moveTo>
                      <a:pt x="752256" y="1757383"/>
                    </a:moveTo>
                    <a:cubicBezTo>
                      <a:pt x="729961" y="1757383"/>
                      <a:pt x="711888" y="1775456"/>
                      <a:pt x="711888" y="1797751"/>
                    </a:cubicBezTo>
                    <a:cubicBezTo>
                      <a:pt x="711888" y="1820046"/>
                      <a:pt x="729961" y="1838119"/>
                      <a:pt x="752256" y="1838119"/>
                    </a:cubicBezTo>
                    <a:cubicBezTo>
                      <a:pt x="774551" y="1838119"/>
                      <a:pt x="792624" y="1820046"/>
                      <a:pt x="792624" y="1797751"/>
                    </a:cubicBezTo>
                    <a:cubicBezTo>
                      <a:pt x="792624" y="1775456"/>
                      <a:pt x="774551" y="1757383"/>
                      <a:pt x="752256" y="1757383"/>
                    </a:cubicBezTo>
                    <a:close/>
                    <a:moveTo>
                      <a:pt x="667820" y="1757383"/>
                    </a:moveTo>
                    <a:cubicBezTo>
                      <a:pt x="645525" y="1757383"/>
                      <a:pt x="627452" y="1775456"/>
                      <a:pt x="627452" y="1797751"/>
                    </a:cubicBezTo>
                    <a:cubicBezTo>
                      <a:pt x="627452" y="1820046"/>
                      <a:pt x="645525" y="1838119"/>
                      <a:pt x="667820" y="1838119"/>
                    </a:cubicBezTo>
                    <a:cubicBezTo>
                      <a:pt x="690115" y="1838119"/>
                      <a:pt x="708188" y="1820046"/>
                      <a:pt x="708188" y="1797751"/>
                    </a:cubicBezTo>
                    <a:cubicBezTo>
                      <a:pt x="708188" y="1775456"/>
                      <a:pt x="690115" y="1757383"/>
                      <a:pt x="667820" y="1757383"/>
                    </a:cubicBezTo>
                    <a:close/>
                    <a:moveTo>
                      <a:pt x="583384" y="1757383"/>
                    </a:moveTo>
                    <a:cubicBezTo>
                      <a:pt x="561089" y="1757383"/>
                      <a:pt x="543016" y="1775456"/>
                      <a:pt x="543016" y="1797751"/>
                    </a:cubicBezTo>
                    <a:cubicBezTo>
                      <a:pt x="543016" y="1820046"/>
                      <a:pt x="561089" y="1838119"/>
                      <a:pt x="583384" y="1838119"/>
                    </a:cubicBezTo>
                    <a:cubicBezTo>
                      <a:pt x="605679" y="1838119"/>
                      <a:pt x="623752" y="1820046"/>
                      <a:pt x="623752" y="1797751"/>
                    </a:cubicBezTo>
                    <a:cubicBezTo>
                      <a:pt x="623752" y="1775456"/>
                      <a:pt x="605679" y="1757383"/>
                      <a:pt x="583384" y="1757383"/>
                    </a:cubicBezTo>
                    <a:close/>
                    <a:moveTo>
                      <a:pt x="498947" y="1757383"/>
                    </a:moveTo>
                    <a:cubicBezTo>
                      <a:pt x="476652" y="1757383"/>
                      <a:pt x="458579" y="1775456"/>
                      <a:pt x="458579" y="1797751"/>
                    </a:cubicBezTo>
                    <a:cubicBezTo>
                      <a:pt x="458579" y="1820046"/>
                      <a:pt x="476652" y="1838119"/>
                      <a:pt x="498947" y="1838119"/>
                    </a:cubicBezTo>
                    <a:cubicBezTo>
                      <a:pt x="521242" y="1838119"/>
                      <a:pt x="539315" y="1820046"/>
                      <a:pt x="539315" y="1797751"/>
                    </a:cubicBezTo>
                    <a:cubicBezTo>
                      <a:pt x="539315" y="1775456"/>
                      <a:pt x="521242" y="1757383"/>
                      <a:pt x="498947" y="1757383"/>
                    </a:cubicBezTo>
                    <a:close/>
                    <a:moveTo>
                      <a:pt x="414511" y="1757383"/>
                    </a:moveTo>
                    <a:cubicBezTo>
                      <a:pt x="392216" y="1757383"/>
                      <a:pt x="374143" y="1775456"/>
                      <a:pt x="374143" y="1797751"/>
                    </a:cubicBezTo>
                    <a:cubicBezTo>
                      <a:pt x="374143" y="1820046"/>
                      <a:pt x="392216" y="1838119"/>
                      <a:pt x="414511" y="1838119"/>
                    </a:cubicBezTo>
                    <a:cubicBezTo>
                      <a:pt x="436806" y="1838119"/>
                      <a:pt x="454879" y="1820046"/>
                      <a:pt x="454879" y="1797751"/>
                    </a:cubicBezTo>
                    <a:cubicBezTo>
                      <a:pt x="454879" y="1775456"/>
                      <a:pt x="436806" y="1757383"/>
                      <a:pt x="414511" y="1757383"/>
                    </a:cubicBezTo>
                    <a:close/>
                    <a:moveTo>
                      <a:pt x="330075" y="1757383"/>
                    </a:moveTo>
                    <a:cubicBezTo>
                      <a:pt x="307780" y="1757383"/>
                      <a:pt x="289707" y="1775456"/>
                      <a:pt x="289707" y="1797751"/>
                    </a:cubicBezTo>
                    <a:cubicBezTo>
                      <a:pt x="289707" y="1820046"/>
                      <a:pt x="307780" y="1838119"/>
                      <a:pt x="330075" y="1838119"/>
                    </a:cubicBezTo>
                    <a:cubicBezTo>
                      <a:pt x="352370" y="1838119"/>
                      <a:pt x="370443" y="1820046"/>
                      <a:pt x="370443" y="1797751"/>
                    </a:cubicBezTo>
                    <a:cubicBezTo>
                      <a:pt x="370443" y="1775456"/>
                      <a:pt x="352370" y="1757383"/>
                      <a:pt x="330075" y="1757383"/>
                    </a:cubicBezTo>
                    <a:close/>
                    <a:moveTo>
                      <a:pt x="245639" y="1757383"/>
                    </a:moveTo>
                    <a:cubicBezTo>
                      <a:pt x="223344" y="1757383"/>
                      <a:pt x="205271" y="1775456"/>
                      <a:pt x="205271" y="1797751"/>
                    </a:cubicBezTo>
                    <a:cubicBezTo>
                      <a:pt x="205271" y="1820046"/>
                      <a:pt x="223344" y="1838119"/>
                      <a:pt x="245639" y="1838119"/>
                    </a:cubicBezTo>
                    <a:cubicBezTo>
                      <a:pt x="267934" y="1838119"/>
                      <a:pt x="286007" y="1820046"/>
                      <a:pt x="286007" y="1797751"/>
                    </a:cubicBezTo>
                    <a:cubicBezTo>
                      <a:pt x="286007" y="1775456"/>
                      <a:pt x="267934" y="1757383"/>
                      <a:pt x="245639" y="1757383"/>
                    </a:cubicBezTo>
                    <a:close/>
                    <a:moveTo>
                      <a:pt x="161202" y="1757383"/>
                    </a:moveTo>
                    <a:cubicBezTo>
                      <a:pt x="138907" y="1757383"/>
                      <a:pt x="120834" y="1775456"/>
                      <a:pt x="120834" y="1797751"/>
                    </a:cubicBezTo>
                    <a:cubicBezTo>
                      <a:pt x="120834" y="1820046"/>
                      <a:pt x="138907" y="1838119"/>
                      <a:pt x="161202" y="1838119"/>
                    </a:cubicBezTo>
                    <a:cubicBezTo>
                      <a:pt x="183497" y="1838119"/>
                      <a:pt x="201570" y="1820046"/>
                      <a:pt x="201570" y="1797751"/>
                    </a:cubicBezTo>
                    <a:cubicBezTo>
                      <a:pt x="201570" y="1775456"/>
                      <a:pt x="183497" y="1757383"/>
                      <a:pt x="161202" y="1757383"/>
                    </a:cubicBezTo>
                    <a:close/>
                    <a:moveTo>
                      <a:pt x="76766" y="1757383"/>
                    </a:moveTo>
                    <a:cubicBezTo>
                      <a:pt x="54471" y="1757383"/>
                      <a:pt x="36398" y="1775456"/>
                      <a:pt x="36398" y="1797751"/>
                    </a:cubicBezTo>
                    <a:cubicBezTo>
                      <a:pt x="36398" y="1820046"/>
                      <a:pt x="54471" y="1838119"/>
                      <a:pt x="76766" y="1838119"/>
                    </a:cubicBezTo>
                    <a:cubicBezTo>
                      <a:pt x="99061" y="1838119"/>
                      <a:pt x="117134" y="1820046"/>
                      <a:pt x="117134" y="1797751"/>
                    </a:cubicBezTo>
                    <a:cubicBezTo>
                      <a:pt x="117134" y="1775456"/>
                      <a:pt x="99061" y="1757383"/>
                      <a:pt x="76766" y="1757383"/>
                    </a:cubicBezTo>
                    <a:close/>
                    <a:moveTo>
                      <a:pt x="1343312" y="1671334"/>
                    </a:moveTo>
                    <a:cubicBezTo>
                      <a:pt x="1321017" y="1671334"/>
                      <a:pt x="1302944" y="1689407"/>
                      <a:pt x="1302944" y="1711702"/>
                    </a:cubicBezTo>
                    <a:cubicBezTo>
                      <a:pt x="1302944" y="1733997"/>
                      <a:pt x="1321017" y="1752070"/>
                      <a:pt x="1343312" y="1752070"/>
                    </a:cubicBezTo>
                    <a:cubicBezTo>
                      <a:pt x="1365607" y="1752070"/>
                      <a:pt x="1383680" y="1733997"/>
                      <a:pt x="1383680" y="1711702"/>
                    </a:cubicBezTo>
                    <a:cubicBezTo>
                      <a:pt x="1383680" y="1689407"/>
                      <a:pt x="1365607" y="1671334"/>
                      <a:pt x="1343312" y="1671334"/>
                    </a:cubicBezTo>
                    <a:close/>
                    <a:moveTo>
                      <a:pt x="1258874" y="1671334"/>
                    </a:moveTo>
                    <a:cubicBezTo>
                      <a:pt x="1236579" y="1671334"/>
                      <a:pt x="1218506" y="1689407"/>
                      <a:pt x="1218506" y="1711702"/>
                    </a:cubicBezTo>
                    <a:cubicBezTo>
                      <a:pt x="1218506" y="1733997"/>
                      <a:pt x="1236579" y="1752070"/>
                      <a:pt x="1258874" y="1752070"/>
                    </a:cubicBezTo>
                    <a:cubicBezTo>
                      <a:pt x="1281169" y="1752070"/>
                      <a:pt x="1299242" y="1733997"/>
                      <a:pt x="1299242" y="1711702"/>
                    </a:cubicBezTo>
                    <a:cubicBezTo>
                      <a:pt x="1299242" y="1689407"/>
                      <a:pt x="1281169" y="1671334"/>
                      <a:pt x="1258874" y="1671334"/>
                    </a:cubicBezTo>
                    <a:close/>
                    <a:moveTo>
                      <a:pt x="1174438" y="1671334"/>
                    </a:moveTo>
                    <a:cubicBezTo>
                      <a:pt x="1152143" y="1671334"/>
                      <a:pt x="1134070" y="1689407"/>
                      <a:pt x="1134070" y="1711702"/>
                    </a:cubicBezTo>
                    <a:cubicBezTo>
                      <a:pt x="1134070" y="1733997"/>
                      <a:pt x="1152143" y="1752070"/>
                      <a:pt x="1174438" y="1752070"/>
                    </a:cubicBezTo>
                    <a:cubicBezTo>
                      <a:pt x="1196733" y="1752070"/>
                      <a:pt x="1214806" y="1733997"/>
                      <a:pt x="1214806" y="1711702"/>
                    </a:cubicBezTo>
                    <a:cubicBezTo>
                      <a:pt x="1214806" y="1689407"/>
                      <a:pt x="1196733" y="1671334"/>
                      <a:pt x="1174438" y="1671334"/>
                    </a:cubicBezTo>
                    <a:close/>
                    <a:moveTo>
                      <a:pt x="1090002" y="1671334"/>
                    </a:moveTo>
                    <a:cubicBezTo>
                      <a:pt x="1067707" y="1671334"/>
                      <a:pt x="1049634" y="1689407"/>
                      <a:pt x="1049634" y="1711702"/>
                    </a:cubicBezTo>
                    <a:cubicBezTo>
                      <a:pt x="1049634" y="1733997"/>
                      <a:pt x="1067707" y="1752070"/>
                      <a:pt x="1090002" y="1752070"/>
                    </a:cubicBezTo>
                    <a:cubicBezTo>
                      <a:pt x="1112297" y="1752070"/>
                      <a:pt x="1130370" y="1733997"/>
                      <a:pt x="1130370" y="1711702"/>
                    </a:cubicBezTo>
                    <a:cubicBezTo>
                      <a:pt x="1130370" y="1689407"/>
                      <a:pt x="1112297" y="1671334"/>
                      <a:pt x="1090002" y="1671334"/>
                    </a:cubicBezTo>
                    <a:close/>
                    <a:moveTo>
                      <a:pt x="1005565" y="1671334"/>
                    </a:moveTo>
                    <a:cubicBezTo>
                      <a:pt x="983270" y="1671334"/>
                      <a:pt x="965197" y="1689407"/>
                      <a:pt x="965197" y="1711702"/>
                    </a:cubicBezTo>
                    <a:cubicBezTo>
                      <a:pt x="965197" y="1733997"/>
                      <a:pt x="983270" y="1752070"/>
                      <a:pt x="1005565" y="1752070"/>
                    </a:cubicBezTo>
                    <a:cubicBezTo>
                      <a:pt x="1027860" y="1752070"/>
                      <a:pt x="1045933" y="1733997"/>
                      <a:pt x="1045933" y="1711702"/>
                    </a:cubicBezTo>
                    <a:cubicBezTo>
                      <a:pt x="1045933" y="1689407"/>
                      <a:pt x="1027860" y="1671334"/>
                      <a:pt x="1005565" y="1671334"/>
                    </a:cubicBezTo>
                    <a:close/>
                    <a:moveTo>
                      <a:pt x="921129" y="1671334"/>
                    </a:moveTo>
                    <a:cubicBezTo>
                      <a:pt x="898834" y="1671334"/>
                      <a:pt x="880761" y="1689407"/>
                      <a:pt x="880761" y="1711702"/>
                    </a:cubicBezTo>
                    <a:cubicBezTo>
                      <a:pt x="880761" y="1733997"/>
                      <a:pt x="898834" y="1752070"/>
                      <a:pt x="921129" y="1752070"/>
                    </a:cubicBezTo>
                    <a:cubicBezTo>
                      <a:pt x="943424" y="1752070"/>
                      <a:pt x="961497" y="1733997"/>
                      <a:pt x="961497" y="1711702"/>
                    </a:cubicBezTo>
                    <a:cubicBezTo>
                      <a:pt x="961497" y="1689407"/>
                      <a:pt x="943424" y="1671334"/>
                      <a:pt x="921129" y="1671334"/>
                    </a:cubicBezTo>
                    <a:close/>
                    <a:moveTo>
                      <a:pt x="836693" y="1671334"/>
                    </a:moveTo>
                    <a:cubicBezTo>
                      <a:pt x="814398" y="1671334"/>
                      <a:pt x="796325" y="1689407"/>
                      <a:pt x="796325" y="1711702"/>
                    </a:cubicBezTo>
                    <a:cubicBezTo>
                      <a:pt x="796325" y="1733997"/>
                      <a:pt x="814398" y="1752070"/>
                      <a:pt x="836693" y="1752070"/>
                    </a:cubicBezTo>
                    <a:cubicBezTo>
                      <a:pt x="858988" y="1752070"/>
                      <a:pt x="877061" y="1733997"/>
                      <a:pt x="877061" y="1711702"/>
                    </a:cubicBezTo>
                    <a:cubicBezTo>
                      <a:pt x="877061" y="1689407"/>
                      <a:pt x="858988" y="1671334"/>
                      <a:pt x="836693" y="1671334"/>
                    </a:cubicBezTo>
                    <a:close/>
                    <a:moveTo>
                      <a:pt x="752256" y="1671334"/>
                    </a:moveTo>
                    <a:cubicBezTo>
                      <a:pt x="729961" y="1671334"/>
                      <a:pt x="711888" y="1689407"/>
                      <a:pt x="711888" y="1711702"/>
                    </a:cubicBezTo>
                    <a:cubicBezTo>
                      <a:pt x="711888" y="1733997"/>
                      <a:pt x="729961" y="1752070"/>
                      <a:pt x="752256" y="1752070"/>
                    </a:cubicBezTo>
                    <a:cubicBezTo>
                      <a:pt x="774551" y="1752070"/>
                      <a:pt x="792624" y="1733997"/>
                      <a:pt x="792624" y="1711702"/>
                    </a:cubicBezTo>
                    <a:cubicBezTo>
                      <a:pt x="792624" y="1689407"/>
                      <a:pt x="774551" y="1671334"/>
                      <a:pt x="752256" y="1671334"/>
                    </a:cubicBezTo>
                    <a:close/>
                    <a:moveTo>
                      <a:pt x="667820" y="1671334"/>
                    </a:moveTo>
                    <a:cubicBezTo>
                      <a:pt x="645525" y="1671334"/>
                      <a:pt x="627452" y="1689407"/>
                      <a:pt x="627452" y="1711702"/>
                    </a:cubicBezTo>
                    <a:cubicBezTo>
                      <a:pt x="627452" y="1733997"/>
                      <a:pt x="645525" y="1752070"/>
                      <a:pt x="667820" y="1752070"/>
                    </a:cubicBezTo>
                    <a:cubicBezTo>
                      <a:pt x="690115" y="1752070"/>
                      <a:pt x="708188" y="1733997"/>
                      <a:pt x="708188" y="1711702"/>
                    </a:cubicBezTo>
                    <a:cubicBezTo>
                      <a:pt x="708188" y="1689407"/>
                      <a:pt x="690115" y="1671334"/>
                      <a:pt x="667820" y="1671334"/>
                    </a:cubicBezTo>
                    <a:close/>
                    <a:moveTo>
                      <a:pt x="583384" y="1671334"/>
                    </a:moveTo>
                    <a:cubicBezTo>
                      <a:pt x="561089" y="1671334"/>
                      <a:pt x="543016" y="1689407"/>
                      <a:pt x="543016" y="1711702"/>
                    </a:cubicBezTo>
                    <a:cubicBezTo>
                      <a:pt x="543016" y="1733997"/>
                      <a:pt x="561089" y="1752070"/>
                      <a:pt x="583384" y="1752070"/>
                    </a:cubicBezTo>
                    <a:cubicBezTo>
                      <a:pt x="605679" y="1752070"/>
                      <a:pt x="623752" y="1733997"/>
                      <a:pt x="623752" y="1711702"/>
                    </a:cubicBezTo>
                    <a:cubicBezTo>
                      <a:pt x="623752" y="1689407"/>
                      <a:pt x="605679" y="1671334"/>
                      <a:pt x="583384" y="1671334"/>
                    </a:cubicBezTo>
                    <a:close/>
                    <a:moveTo>
                      <a:pt x="498947" y="1671334"/>
                    </a:moveTo>
                    <a:cubicBezTo>
                      <a:pt x="476652" y="1671334"/>
                      <a:pt x="458579" y="1689407"/>
                      <a:pt x="458579" y="1711702"/>
                    </a:cubicBezTo>
                    <a:cubicBezTo>
                      <a:pt x="458579" y="1733997"/>
                      <a:pt x="476652" y="1752070"/>
                      <a:pt x="498947" y="1752070"/>
                    </a:cubicBezTo>
                    <a:cubicBezTo>
                      <a:pt x="521242" y="1752070"/>
                      <a:pt x="539315" y="1733997"/>
                      <a:pt x="539315" y="1711702"/>
                    </a:cubicBezTo>
                    <a:cubicBezTo>
                      <a:pt x="539315" y="1689407"/>
                      <a:pt x="521242" y="1671334"/>
                      <a:pt x="498947" y="1671334"/>
                    </a:cubicBezTo>
                    <a:close/>
                    <a:moveTo>
                      <a:pt x="414511" y="1671334"/>
                    </a:moveTo>
                    <a:cubicBezTo>
                      <a:pt x="392216" y="1671334"/>
                      <a:pt x="374143" y="1689407"/>
                      <a:pt x="374143" y="1711702"/>
                    </a:cubicBezTo>
                    <a:cubicBezTo>
                      <a:pt x="374143" y="1733997"/>
                      <a:pt x="392216" y="1752070"/>
                      <a:pt x="414511" y="1752070"/>
                    </a:cubicBezTo>
                    <a:cubicBezTo>
                      <a:pt x="436806" y="1752070"/>
                      <a:pt x="454879" y="1733997"/>
                      <a:pt x="454879" y="1711702"/>
                    </a:cubicBezTo>
                    <a:cubicBezTo>
                      <a:pt x="454879" y="1689407"/>
                      <a:pt x="436806" y="1671334"/>
                      <a:pt x="414511" y="1671334"/>
                    </a:cubicBezTo>
                    <a:close/>
                    <a:moveTo>
                      <a:pt x="330075" y="1671334"/>
                    </a:moveTo>
                    <a:cubicBezTo>
                      <a:pt x="307780" y="1671334"/>
                      <a:pt x="289707" y="1689407"/>
                      <a:pt x="289707" y="1711702"/>
                    </a:cubicBezTo>
                    <a:cubicBezTo>
                      <a:pt x="289707" y="1733997"/>
                      <a:pt x="307780" y="1752070"/>
                      <a:pt x="330075" y="1752070"/>
                    </a:cubicBezTo>
                    <a:cubicBezTo>
                      <a:pt x="352370" y="1752070"/>
                      <a:pt x="370443" y="1733997"/>
                      <a:pt x="370443" y="1711702"/>
                    </a:cubicBezTo>
                    <a:cubicBezTo>
                      <a:pt x="370443" y="1689407"/>
                      <a:pt x="352370" y="1671334"/>
                      <a:pt x="330075" y="1671334"/>
                    </a:cubicBezTo>
                    <a:close/>
                    <a:moveTo>
                      <a:pt x="245639" y="1671334"/>
                    </a:moveTo>
                    <a:cubicBezTo>
                      <a:pt x="223344" y="1671334"/>
                      <a:pt x="205271" y="1689407"/>
                      <a:pt x="205271" y="1711702"/>
                    </a:cubicBezTo>
                    <a:cubicBezTo>
                      <a:pt x="205271" y="1733997"/>
                      <a:pt x="223344" y="1752070"/>
                      <a:pt x="245639" y="1752070"/>
                    </a:cubicBezTo>
                    <a:cubicBezTo>
                      <a:pt x="267934" y="1752070"/>
                      <a:pt x="286007" y="1733997"/>
                      <a:pt x="286007" y="1711702"/>
                    </a:cubicBezTo>
                    <a:cubicBezTo>
                      <a:pt x="286007" y="1689407"/>
                      <a:pt x="267934" y="1671334"/>
                      <a:pt x="245639" y="1671334"/>
                    </a:cubicBezTo>
                    <a:close/>
                    <a:moveTo>
                      <a:pt x="161202" y="1671334"/>
                    </a:moveTo>
                    <a:cubicBezTo>
                      <a:pt x="138907" y="1671334"/>
                      <a:pt x="120834" y="1689407"/>
                      <a:pt x="120834" y="1711702"/>
                    </a:cubicBezTo>
                    <a:cubicBezTo>
                      <a:pt x="120834" y="1733997"/>
                      <a:pt x="138907" y="1752070"/>
                      <a:pt x="161202" y="1752070"/>
                    </a:cubicBezTo>
                    <a:cubicBezTo>
                      <a:pt x="183497" y="1752070"/>
                      <a:pt x="201570" y="1733997"/>
                      <a:pt x="201570" y="1711702"/>
                    </a:cubicBezTo>
                    <a:cubicBezTo>
                      <a:pt x="201570" y="1689407"/>
                      <a:pt x="183497" y="1671334"/>
                      <a:pt x="161202" y="1671334"/>
                    </a:cubicBezTo>
                    <a:close/>
                    <a:moveTo>
                      <a:pt x="76766" y="1671334"/>
                    </a:moveTo>
                    <a:cubicBezTo>
                      <a:pt x="54471" y="1671334"/>
                      <a:pt x="36398" y="1689407"/>
                      <a:pt x="36398" y="1711702"/>
                    </a:cubicBezTo>
                    <a:cubicBezTo>
                      <a:pt x="36398" y="1733997"/>
                      <a:pt x="54471" y="1752070"/>
                      <a:pt x="76766" y="1752070"/>
                    </a:cubicBezTo>
                    <a:cubicBezTo>
                      <a:pt x="99061" y="1752070"/>
                      <a:pt x="117134" y="1733997"/>
                      <a:pt x="117134" y="1711702"/>
                    </a:cubicBezTo>
                    <a:cubicBezTo>
                      <a:pt x="117134" y="1689407"/>
                      <a:pt x="99061" y="1671334"/>
                      <a:pt x="76766" y="1671334"/>
                    </a:cubicBezTo>
                    <a:close/>
                    <a:moveTo>
                      <a:pt x="1343312" y="1585285"/>
                    </a:moveTo>
                    <a:cubicBezTo>
                      <a:pt x="1321017" y="1585285"/>
                      <a:pt x="1302944" y="1603358"/>
                      <a:pt x="1302944" y="1625653"/>
                    </a:cubicBezTo>
                    <a:cubicBezTo>
                      <a:pt x="1302944" y="1647948"/>
                      <a:pt x="1321017" y="1666021"/>
                      <a:pt x="1343312" y="1666021"/>
                    </a:cubicBezTo>
                    <a:cubicBezTo>
                      <a:pt x="1365607" y="1666021"/>
                      <a:pt x="1383680" y="1647948"/>
                      <a:pt x="1383680" y="1625653"/>
                    </a:cubicBezTo>
                    <a:cubicBezTo>
                      <a:pt x="1383680" y="1603358"/>
                      <a:pt x="1365607" y="1585285"/>
                      <a:pt x="1343312" y="1585285"/>
                    </a:cubicBezTo>
                    <a:close/>
                    <a:moveTo>
                      <a:pt x="1258874" y="1585285"/>
                    </a:moveTo>
                    <a:cubicBezTo>
                      <a:pt x="1236579" y="1585285"/>
                      <a:pt x="1218506" y="1603358"/>
                      <a:pt x="1218506" y="1625653"/>
                    </a:cubicBezTo>
                    <a:cubicBezTo>
                      <a:pt x="1218506" y="1647948"/>
                      <a:pt x="1236579" y="1666021"/>
                      <a:pt x="1258874" y="1666021"/>
                    </a:cubicBezTo>
                    <a:cubicBezTo>
                      <a:pt x="1281169" y="1666021"/>
                      <a:pt x="1299242" y="1647948"/>
                      <a:pt x="1299242" y="1625653"/>
                    </a:cubicBezTo>
                    <a:cubicBezTo>
                      <a:pt x="1299242" y="1603358"/>
                      <a:pt x="1281169" y="1585285"/>
                      <a:pt x="1258874" y="1585285"/>
                    </a:cubicBezTo>
                    <a:close/>
                    <a:moveTo>
                      <a:pt x="1174438" y="1585285"/>
                    </a:moveTo>
                    <a:cubicBezTo>
                      <a:pt x="1152143" y="1585285"/>
                      <a:pt x="1134070" y="1603358"/>
                      <a:pt x="1134070" y="1625653"/>
                    </a:cubicBezTo>
                    <a:cubicBezTo>
                      <a:pt x="1134070" y="1647948"/>
                      <a:pt x="1152143" y="1666021"/>
                      <a:pt x="1174438" y="1666021"/>
                    </a:cubicBezTo>
                    <a:cubicBezTo>
                      <a:pt x="1196733" y="1666021"/>
                      <a:pt x="1214806" y="1647948"/>
                      <a:pt x="1214806" y="1625653"/>
                    </a:cubicBezTo>
                    <a:cubicBezTo>
                      <a:pt x="1214806" y="1603358"/>
                      <a:pt x="1196733" y="1585285"/>
                      <a:pt x="1174438" y="1585285"/>
                    </a:cubicBezTo>
                    <a:close/>
                    <a:moveTo>
                      <a:pt x="1090002" y="1585285"/>
                    </a:moveTo>
                    <a:cubicBezTo>
                      <a:pt x="1067707" y="1585285"/>
                      <a:pt x="1049634" y="1603358"/>
                      <a:pt x="1049634" y="1625653"/>
                    </a:cubicBezTo>
                    <a:cubicBezTo>
                      <a:pt x="1049634" y="1647948"/>
                      <a:pt x="1067707" y="1666021"/>
                      <a:pt x="1090002" y="1666021"/>
                    </a:cubicBezTo>
                    <a:cubicBezTo>
                      <a:pt x="1112297" y="1666021"/>
                      <a:pt x="1130370" y="1647948"/>
                      <a:pt x="1130370" y="1625653"/>
                    </a:cubicBezTo>
                    <a:cubicBezTo>
                      <a:pt x="1130370" y="1603358"/>
                      <a:pt x="1112297" y="1585285"/>
                      <a:pt x="1090002" y="1585285"/>
                    </a:cubicBezTo>
                    <a:close/>
                    <a:moveTo>
                      <a:pt x="1005565" y="1585285"/>
                    </a:moveTo>
                    <a:cubicBezTo>
                      <a:pt x="983270" y="1585285"/>
                      <a:pt x="965197" y="1603358"/>
                      <a:pt x="965197" y="1625653"/>
                    </a:cubicBezTo>
                    <a:cubicBezTo>
                      <a:pt x="965197" y="1647948"/>
                      <a:pt x="983270" y="1666021"/>
                      <a:pt x="1005565" y="1666021"/>
                    </a:cubicBezTo>
                    <a:cubicBezTo>
                      <a:pt x="1027860" y="1666021"/>
                      <a:pt x="1045933" y="1647948"/>
                      <a:pt x="1045933" y="1625653"/>
                    </a:cubicBezTo>
                    <a:cubicBezTo>
                      <a:pt x="1045933" y="1603358"/>
                      <a:pt x="1027860" y="1585285"/>
                      <a:pt x="1005565" y="1585285"/>
                    </a:cubicBezTo>
                    <a:close/>
                    <a:moveTo>
                      <a:pt x="921129" y="1585285"/>
                    </a:moveTo>
                    <a:cubicBezTo>
                      <a:pt x="898834" y="1585285"/>
                      <a:pt x="880761" y="1603358"/>
                      <a:pt x="880761" y="1625653"/>
                    </a:cubicBezTo>
                    <a:cubicBezTo>
                      <a:pt x="880761" y="1647948"/>
                      <a:pt x="898834" y="1666021"/>
                      <a:pt x="921129" y="1666021"/>
                    </a:cubicBezTo>
                    <a:cubicBezTo>
                      <a:pt x="943424" y="1666021"/>
                      <a:pt x="961497" y="1647948"/>
                      <a:pt x="961497" y="1625653"/>
                    </a:cubicBezTo>
                    <a:cubicBezTo>
                      <a:pt x="961497" y="1603358"/>
                      <a:pt x="943424" y="1585285"/>
                      <a:pt x="921129" y="1585285"/>
                    </a:cubicBezTo>
                    <a:close/>
                    <a:moveTo>
                      <a:pt x="836693" y="1585285"/>
                    </a:moveTo>
                    <a:cubicBezTo>
                      <a:pt x="814398" y="1585285"/>
                      <a:pt x="796325" y="1603358"/>
                      <a:pt x="796325" y="1625653"/>
                    </a:cubicBezTo>
                    <a:cubicBezTo>
                      <a:pt x="796325" y="1647948"/>
                      <a:pt x="814398" y="1666021"/>
                      <a:pt x="836693" y="1666021"/>
                    </a:cubicBezTo>
                    <a:cubicBezTo>
                      <a:pt x="858988" y="1666021"/>
                      <a:pt x="877061" y="1647948"/>
                      <a:pt x="877061" y="1625653"/>
                    </a:cubicBezTo>
                    <a:cubicBezTo>
                      <a:pt x="877061" y="1603358"/>
                      <a:pt x="858988" y="1585285"/>
                      <a:pt x="836693" y="1585285"/>
                    </a:cubicBezTo>
                    <a:close/>
                    <a:moveTo>
                      <a:pt x="752256" y="1585285"/>
                    </a:moveTo>
                    <a:cubicBezTo>
                      <a:pt x="729961" y="1585285"/>
                      <a:pt x="711888" y="1603358"/>
                      <a:pt x="711888" y="1625653"/>
                    </a:cubicBezTo>
                    <a:cubicBezTo>
                      <a:pt x="711888" y="1647948"/>
                      <a:pt x="729961" y="1666021"/>
                      <a:pt x="752256" y="1666021"/>
                    </a:cubicBezTo>
                    <a:cubicBezTo>
                      <a:pt x="774551" y="1666021"/>
                      <a:pt x="792624" y="1647948"/>
                      <a:pt x="792624" y="1625653"/>
                    </a:cubicBezTo>
                    <a:cubicBezTo>
                      <a:pt x="792624" y="1603358"/>
                      <a:pt x="774551" y="1585285"/>
                      <a:pt x="752256" y="1585285"/>
                    </a:cubicBezTo>
                    <a:close/>
                    <a:moveTo>
                      <a:pt x="667820" y="1585285"/>
                    </a:moveTo>
                    <a:cubicBezTo>
                      <a:pt x="645525" y="1585285"/>
                      <a:pt x="627452" y="1603358"/>
                      <a:pt x="627452" y="1625653"/>
                    </a:cubicBezTo>
                    <a:cubicBezTo>
                      <a:pt x="627452" y="1647948"/>
                      <a:pt x="645525" y="1666021"/>
                      <a:pt x="667820" y="1666021"/>
                    </a:cubicBezTo>
                    <a:cubicBezTo>
                      <a:pt x="690115" y="1666021"/>
                      <a:pt x="708188" y="1647948"/>
                      <a:pt x="708188" y="1625653"/>
                    </a:cubicBezTo>
                    <a:cubicBezTo>
                      <a:pt x="708188" y="1603358"/>
                      <a:pt x="690115" y="1585285"/>
                      <a:pt x="667820" y="1585285"/>
                    </a:cubicBezTo>
                    <a:close/>
                    <a:moveTo>
                      <a:pt x="583384" y="1585285"/>
                    </a:moveTo>
                    <a:cubicBezTo>
                      <a:pt x="561089" y="1585285"/>
                      <a:pt x="543016" y="1603358"/>
                      <a:pt x="543016" y="1625653"/>
                    </a:cubicBezTo>
                    <a:cubicBezTo>
                      <a:pt x="543016" y="1647948"/>
                      <a:pt x="561089" y="1666021"/>
                      <a:pt x="583384" y="1666021"/>
                    </a:cubicBezTo>
                    <a:cubicBezTo>
                      <a:pt x="605679" y="1666021"/>
                      <a:pt x="623752" y="1647948"/>
                      <a:pt x="623752" y="1625653"/>
                    </a:cubicBezTo>
                    <a:cubicBezTo>
                      <a:pt x="623752" y="1603358"/>
                      <a:pt x="605679" y="1585285"/>
                      <a:pt x="583384" y="1585285"/>
                    </a:cubicBezTo>
                    <a:close/>
                    <a:moveTo>
                      <a:pt x="498947" y="1585285"/>
                    </a:moveTo>
                    <a:cubicBezTo>
                      <a:pt x="476652" y="1585285"/>
                      <a:pt x="458579" y="1603358"/>
                      <a:pt x="458579" y="1625653"/>
                    </a:cubicBezTo>
                    <a:cubicBezTo>
                      <a:pt x="458579" y="1647948"/>
                      <a:pt x="476652" y="1666021"/>
                      <a:pt x="498947" y="1666021"/>
                    </a:cubicBezTo>
                    <a:cubicBezTo>
                      <a:pt x="521242" y="1666021"/>
                      <a:pt x="539315" y="1647948"/>
                      <a:pt x="539315" y="1625653"/>
                    </a:cubicBezTo>
                    <a:cubicBezTo>
                      <a:pt x="539315" y="1603358"/>
                      <a:pt x="521242" y="1585285"/>
                      <a:pt x="498947" y="1585285"/>
                    </a:cubicBezTo>
                    <a:close/>
                    <a:moveTo>
                      <a:pt x="414511" y="1585285"/>
                    </a:moveTo>
                    <a:cubicBezTo>
                      <a:pt x="392216" y="1585285"/>
                      <a:pt x="374143" y="1603358"/>
                      <a:pt x="374143" y="1625653"/>
                    </a:cubicBezTo>
                    <a:cubicBezTo>
                      <a:pt x="374143" y="1647948"/>
                      <a:pt x="392216" y="1666021"/>
                      <a:pt x="414511" y="1666021"/>
                    </a:cubicBezTo>
                    <a:cubicBezTo>
                      <a:pt x="436806" y="1666021"/>
                      <a:pt x="454879" y="1647948"/>
                      <a:pt x="454879" y="1625653"/>
                    </a:cubicBezTo>
                    <a:cubicBezTo>
                      <a:pt x="454879" y="1603358"/>
                      <a:pt x="436806" y="1585285"/>
                      <a:pt x="414511" y="1585285"/>
                    </a:cubicBezTo>
                    <a:close/>
                    <a:moveTo>
                      <a:pt x="330075" y="1585285"/>
                    </a:moveTo>
                    <a:cubicBezTo>
                      <a:pt x="307780" y="1585285"/>
                      <a:pt x="289707" y="1603358"/>
                      <a:pt x="289707" y="1625653"/>
                    </a:cubicBezTo>
                    <a:cubicBezTo>
                      <a:pt x="289707" y="1647948"/>
                      <a:pt x="307780" y="1666021"/>
                      <a:pt x="330075" y="1666021"/>
                    </a:cubicBezTo>
                    <a:cubicBezTo>
                      <a:pt x="352370" y="1666021"/>
                      <a:pt x="370443" y="1647948"/>
                      <a:pt x="370443" y="1625653"/>
                    </a:cubicBezTo>
                    <a:cubicBezTo>
                      <a:pt x="370443" y="1603358"/>
                      <a:pt x="352370" y="1585285"/>
                      <a:pt x="330075" y="1585285"/>
                    </a:cubicBezTo>
                    <a:close/>
                    <a:moveTo>
                      <a:pt x="245639" y="1585285"/>
                    </a:moveTo>
                    <a:cubicBezTo>
                      <a:pt x="223344" y="1585285"/>
                      <a:pt x="205271" y="1603358"/>
                      <a:pt x="205271" y="1625653"/>
                    </a:cubicBezTo>
                    <a:cubicBezTo>
                      <a:pt x="205271" y="1647948"/>
                      <a:pt x="223344" y="1666021"/>
                      <a:pt x="245639" y="1666021"/>
                    </a:cubicBezTo>
                    <a:cubicBezTo>
                      <a:pt x="267934" y="1666021"/>
                      <a:pt x="286007" y="1647948"/>
                      <a:pt x="286007" y="1625653"/>
                    </a:cubicBezTo>
                    <a:cubicBezTo>
                      <a:pt x="286007" y="1603358"/>
                      <a:pt x="267934" y="1585285"/>
                      <a:pt x="245639" y="1585285"/>
                    </a:cubicBezTo>
                    <a:close/>
                    <a:moveTo>
                      <a:pt x="161202" y="1585285"/>
                    </a:moveTo>
                    <a:cubicBezTo>
                      <a:pt x="138907" y="1585285"/>
                      <a:pt x="120834" y="1603358"/>
                      <a:pt x="120834" y="1625653"/>
                    </a:cubicBezTo>
                    <a:cubicBezTo>
                      <a:pt x="120834" y="1647948"/>
                      <a:pt x="138907" y="1666021"/>
                      <a:pt x="161202" y="1666021"/>
                    </a:cubicBezTo>
                    <a:cubicBezTo>
                      <a:pt x="183497" y="1666021"/>
                      <a:pt x="201570" y="1647948"/>
                      <a:pt x="201570" y="1625653"/>
                    </a:cubicBezTo>
                    <a:cubicBezTo>
                      <a:pt x="201570" y="1603358"/>
                      <a:pt x="183497" y="1585285"/>
                      <a:pt x="161202" y="1585285"/>
                    </a:cubicBezTo>
                    <a:close/>
                    <a:moveTo>
                      <a:pt x="76766" y="1585285"/>
                    </a:moveTo>
                    <a:cubicBezTo>
                      <a:pt x="54471" y="1585285"/>
                      <a:pt x="36398" y="1603358"/>
                      <a:pt x="36398" y="1625653"/>
                    </a:cubicBezTo>
                    <a:cubicBezTo>
                      <a:pt x="36398" y="1647948"/>
                      <a:pt x="54471" y="1666021"/>
                      <a:pt x="76766" y="1666021"/>
                    </a:cubicBezTo>
                    <a:cubicBezTo>
                      <a:pt x="99061" y="1666021"/>
                      <a:pt x="117134" y="1647948"/>
                      <a:pt x="117134" y="1625653"/>
                    </a:cubicBezTo>
                    <a:cubicBezTo>
                      <a:pt x="117134" y="1603358"/>
                      <a:pt x="99061" y="1585285"/>
                      <a:pt x="76766" y="1585285"/>
                    </a:cubicBezTo>
                    <a:close/>
                    <a:moveTo>
                      <a:pt x="1343312" y="1499236"/>
                    </a:moveTo>
                    <a:cubicBezTo>
                      <a:pt x="1321017" y="1499236"/>
                      <a:pt x="1302944" y="1517309"/>
                      <a:pt x="1302944" y="1539604"/>
                    </a:cubicBezTo>
                    <a:cubicBezTo>
                      <a:pt x="1302944" y="1561899"/>
                      <a:pt x="1321017" y="1579972"/>
                      <a:pt x="1343312" y="1579972"/>
                    </a:cubicBezTo>
                    <a:cubicBezTo>
                      <a:pt x="1365607" y="1579972"/>
                      <a:pt x="1383680" y="1561899"/>
                      <a:pt x="1383680" y="1539604"/>
                    </a:cubicBezTo>
                    <a:cubicBezTo>
                      <a:pt x="1383680" y="1517309"/>
                      <a:pt x="1365607" y="1499236"/>
                      <a:pt x="1343312" y="1499236"/>
                    </a:cubicBezTo>
                    <a:close/>
                    <a:moveTo>
                      <a:pt x="1258874" y="1499236"/>
                    </a:moveTo>
                    <a:cubicBezTo>
                      <a:pt x="1236579" y="1499236"/>
                      <a:pt x="1218506" y="1517309"/>
                      <a:pt x="1218506" y="1539604"/>
                    </a:cubicBezTo>
                    <a:cubicBezTo>
                      <a:pt x="1218506" y="1561899"/>
                      <a:pt x="1236579" y="1579972"/>
                      <a:pt x="1258874" y="1579972"/>
                    </a:cubicBezTo>
                    <a:cubicBezTo>
                      <a:pt x="1281169" y="1579972"/>
                      <a:pt x="1299242" y="1561899"/>
                      <a:pt x="1299242" y="1539604"/>
                    </a:cubicBezTo>
                    <a:cubicBezTo>
                      <a:pt x="1299242" y="1517309"/>
                      <a:pt x="1281169" y="1499236"/>
                      <a:pt x="1258874" y="1499236"/>
                    </a:cubicBezTo>
                    <a:close/>
                    <a:moveTo>
                      <a:pt x="1174438" y="1499236"/>
                    </a:moveTo>
                    <a:cubicBezTo>
                      <a:pt x="1152143" y="1499236"/>
                      <a:pt x="1134070" y="1517309"/>
                      <a:pt x="1134070" y="1539604"/>
                    </a:cubicBezTo>
                    <a:cubicBezTo>
                      <a:pt x="1134070" y="1561899"/>
                      <a:pt x="1152143" y="1579972"/>
                      <a:pt x="1174438" y="1579972"/>
                    </a:cubicBezTo>
                    <a:cubicBezTo>
                      <a:pt x="1196733" y="1579972"/>
                      <a:pt x="1214806" y="1561899"/>
                      <a:pt x="1214806" y="1539604"/>
                    </a:cubicBezTo>
                    <a:cubicBezTo>
                      <a:pt x="1214806" y="1517309"/>
                      <a:pt x="1196733" y="1499236"/>
                      <a:pt x="1174438" y="1499236"/>
                    </a:cubicBezTo>
                    <a:close/>
                    <a:moveTo>
                      <a:pt x="1090002" y="1499236"/>
                    </a:moveTo>
                    <a:cubicBezTo>
                      <a:pt x="1067707" y="1499236"/>
                      <a:pt x="1049634" y="1517309"/>
                      <a:pt x="1049634" y="1539604"/>
                    </a:cubicBezTo>
                    <a:cubicBezTo>
                      <a:pt x="1049634" y="1561899"/>
                      <a:pt x="1067707" y="1579972"/>
                      <a:pt x="1090002" y="1579972"/>
                    </a:cubicBezTo>
                    <a:cubicBezTo>
                      <a:pt x="1112297" y="1579972"/>
                      <a:pt x="1130370" y="1561899"/>
                      <a:pt x="1130370" y="1539604"/>
                    </a:cubicBezTo>
                    <a:cubicBezTo>
                      <a:pt x="1130370" y="1517309"/>
                      <a:pt x="1112297" y="1499236"/>
                      <a:pt x="1090002" y="1499236"/>
                    </a:cubicBezTo>
                    <a:close/>
                    <a:moveTo>
                      <a:pt x="1005565" y="1499236"/>
                    </a:moveTo>
                    <a:cubicBezTo>
                      <a:pt x="983270" y="1499236"/>
                      <a:pt x="965197" y="1517309"/>
                      <a:pt x="965197" y="1539604"/>
                    </a:cubicBezTo>
                    <a:cubicBezTo>
                      <a:pt x="965197" y="1561899"/>
                      <a:pt x="983270" y="1579972"/>
                      <a:pt x="1005565" y="1579972"/>
                    </a:cubicBezTo>
                    <a:cubicBezTo>
                      <a:pt x="1027860" y="1579972"/>
                      <a:pt x="1045933" y="1561899"/>
                      <a:pt x="1045933" y="1539604"/>
                    </a:cubicBezTo>
                    <a:cubicBezTo>
                      <a:pt x="1045933" y="1517309"/>
                      <a:pt x="1027860" y="1499236"/>
                      <a:pt x="1005565" y="1499236"/>
                    </a:cubicBezTo>
                    <a:close/>
                    <a:moveTo>
                      <a:pt x="921129" y="1499236"/>
                    </a:moveTo>
                    <a:cubicBezTo>
                      <a:pt x="898834" y="1499236"/>
                      <a:pt x="880761" y="1517309"/>
                      <a:pt x="880761" y="1539604"/>
                    </a:cubicBezTo>
                    <a:cubicBezTo>
                      <a:pt x="880761" y="1561899"/>
                      <a:pt x="898834" y="1579972"/>
                      <a:pt x="921129" y="1579972"/>
                    </a:cubicBezTo>
                    <a:cubicBezTo>
                      <a:pt x="943424" y="1579972"/>
                      <a:pt x="961497" y="1561899"/>
                      <a:pt x="961497" y="1539604"/>
                    </a:cubicBezTo>
                    <a:cubicBezTo>
                      <a:pt x="961497" y="1517309"/>
                      <a:pt x="943424" y="1499236"/>
                      <a:pt x="921129" y="1499236"/>
                    </a:cubicBezTo>
                    <a:close/>
                    <a:moveTo>
                      <a:pt x="836693" y="1499236"/>
                    </a:moveTo>
                    <a:cubicBezTo>
                      <a:pt x="814398" y="1499236"/>
                      <a:pt x="796325" y="1517309"/>
                      <a:pt x="796325" y="1539604"/>
                    </a:cubicBezTo>
                    <a:cubicBezTo>
                      <a:pt x="796325" y="1561899"/>
                      <a:pt x="814398" y="1579972"/>
                      <a:pt x="836693" y="1579972"/>
                    </a:cubicBezTo>
                    <a:cubicBezTo>
                      <a:pt x="858988" y="1579972"/>
                      <a:pt x="877061" y="1561899"/>
                      <a:pt x="877061" y="1539604"/>
                    </a:cubicBezTo>
                    <a:cubicBezTo>
                      <a:pt x="877061" y="1517309"/>
                      <a:pt x="858988" y="1499236"/>
                      <a:pt x="836693" y="1499236"/>
                    </a:cubicBezTo>
                    <a:close/>
                    <a:moveTo>
                      <a:pt x="752256" y="1499236"/>
                    </a:moveTo>
                    <a:cubicBezTo>
                      <a:pt x="729961" y="1499236"/>
                      <a:pt x="711888" y="1517309"/>
                      <a:pt x="711888" y="1539604"/>
                    </a:cubicBezTo>
                    <a:cubicBezTo>
                      <a:pt x="711888" y="1561899"/>
                      <a:pt x="729961" y="1579972"/>
                      <a:pt x="752256" y="1579972"/>
                    </a:cubicBezTo>
                    <a:cubicBezTo>
                      <a:pt x="774551" y="1579972"/>
                      <a:pt x="792624" y="1561899"/>
                      <a:pt x="792624" y="1539604"/>
                    </a:cubicBezTo>
                    <a:cubicBezTo>
                      <a:pt x="792624" y="1517309"/>
                      <a:pt x="774551" y="1499236"/>
                      <a:pt x="752256" y="1499236"/>
                    </a:cubicBezTo>
                    <a:close/>
                    <a:moveTo>
                      <a:pt x="667820" y="1499236"/>
                    </a:moveTo>
                    <a:cubicBezTo>
                      <a:pt x="645525" y="1499236"/>
                      <a:pt x="627452" y="1517309"/>
                      <a:pt x="627452" y="1539604"/>
                    </a:cubicBezTo>
                    <a:cubicBezTo>
                      <a:pt x="627452" y="1561899"/>
                      <a:pt x="645525" y="1579972"/>
                      <a:pt x="667820" y="1579972"/>
                    </a:cubicBezTo>
                    <a:cubicBezTo>
                      <a:pt x="690115" y="1579972"/>
                      <a:pt x="708188" y="1561899"/>
                      <a:pt x="708188" y="1539604"/>
                    </a:cubicBezTo>
                    <a:cubicBezTo>
                      <a:pt x="708188" y="1517309"/>
                      <a:pt x="690115" y="1499236"/>
                      <a:pt x="667820" y="1499236"/>
                    </a:cubicBezTo>
                    <a:close/>
                    <a:moveTo>
                      <a:pt x="583384" y="1499236"/>
                    </a:moveTo>
                    <a:cubicBezTo>
                      <a:pt x="561089" y="1499236"/>
                      <a:pt x="543016" y="1517309"/>
                      <a:pt x="543016" y="1539604"/>
                    </a:cubicBezTo>
                    <a:cubicBezTo>
                      <a:pt x="543016" y="1561899"/>
                      <a:pt x="561089" y="1579972"/>
                      <a:pt x="583384" y="1579972"/>
                    </a:cubicBezTo>
                    <a:cubicBezTo>
                      <a:pt x="605679" y="1579972"/>
                      <a:pt x="623752" y="1561899"/>
                      <a:pt x="623752" y="1539604"/>
                    </a:cubicBezTo>
                    <a:cubicBezTo>
                      <a:pt x="623752" y="1517309"/>
                      <a:pt x="605679" y="1499236"/>
                      <a:pt x="583384" y="1499236"/>
                    </a:cubicBezTo>
                    <a:close/>
                    <a:moveTo>
                      <a:pt x="498947" y="1499236"/>
                    </a:moveTo>
                    <a:cubicBezTo>
                      <a:pt x="476652" y="1499236"/>
                      <a:pt x="458579" y="1517309"/>
                      <a:pt x="458579" y="1539604"/>
                    </a:cubicBezTo>
                    <a:cubicBezTo>
                      <a:pt x="458579" y="1561899"/>
                      <a:pt x="476652" y="1579972"/>
                      <a:pt x="498947" y="1579972"/>
                    </a:cubicBezTo>
                    <a:cubicBezTo>
                      <a:pt x="521242" y="1579972"/>
                      <a:pt x="539315" y="1561899"/>
                      <a:pt x="539315" y="1539604"/>
                    </a:cubicBezTo>
                    <a:cubicBezTo>
                      <a:pt x="539315" y="1517309"/>
                      <a:pt x="521242" y="1499236"/>
                      <a:pt x="498947" y="1499236"/>
                    </a:cubicBezTo>
                    <a:close/>
                    <a:moveTo>
                      <a:pt x="414511" y="1499236"/>
                    </a:moveTo>
                    <a:cubicBezTo>
                      <a:pt x="392216" y="1499236"/>
                      <a:pt x="374143" y="1517309"/>
                      <a:pt x="374143" y="1539604"/>
                    </a:cubicBezTo>
                    <a:cubicBezTo>
                      <a:pt x="374143" y="1561899"/>
                      <a:pt x="392216" y="1579972"/>
                      <a:pt x="414511" y="1579972"/>
                    </a:cubicBezTo>
                    <a:cubicBezTo>
                      <a:pt x="436806" y="1579972"/>
                      <a:pt x="454879" y="1561899"/>
                      <a:pt x="454879" y="1539604"/>
                    </a:cubicBezTo>
                    <a:cubicBezTo>
                      <a:pt x="454879" y="1517309"/>
                      <a:pt x="436806" y="1499236"/>
                      <a:pt x="414511" y="1499236"/>
                    </a:cubicBezTo>
                    <a:close/>
                    <a:moveTo>
                      <a:pt x="330075" y="1499236"/>
                    </a:moveTo>
                    <a:cubicBezTo>
                      <a:pt x="307780" y="1499236"/>
                      <a:pt x="289707" y="1517309"/>
                      <a:pt x="289707" y="1539604"/>
                    </a:cubicBezTo>
                    <a:cubicBezTo>
                      <a:pt x="289707" y="1561899"/>
                      <a:pt x="307780" y="1579972"/>
                      <a:pt x="330075" y="1579972"/>
                    </a:cubicBezTo>
                    <a:cubicBezTo>
                      <a:pt x="352370" y="1579972"/>
                      <a:pt x="370443" y="1561899"/>
                      <a:pt x="370443" y="1539604"/>
                    </a:cubicBezTo>
                    <a:cubicBezTo>
                      <a:pt x="370443" y="1517309"/>
                      <a:pt x="352370" y="1499236"/>
                      <a:pt x="330075" y="1499236"/>
                    </a:cubicBezTo>
                    <a:close/>
                    <a:moveTo>
                      <a:pt x="245639" y="1499236"/>
                    </a:moveTo>
                    <a:cubicBezTo>
                      <a:pt x="223344" y="1499236"/>
                      <a:pt x="205271" y="1517309"/>
                      <a:pt x="205271" y="1539604"/>
                    </a:cubicBezTo>
                    <a:cubicBezTo>
                      <a:pt x="205271" y="1561899"/>
                      <a:pt x="223344" y="1579972"/>
                      <a:pt x="245639" y="1579972"/>
                    </a:cubicBezTo>
                    <a:cubicBezTo>
                      <a:pt x="267934" y="1579972"/>
                      <a:pt x="286007" y="1561899"/>
                      <a:pt x="286007" y="1539604"/>
                    </a:cubicBezTo>
                    <a:cubicBezTo>
                      <a:pt x="286007" y="1517309"/>
                      <a:pt x="267934" y="1499236"/>
                      <a:pt x="245639" y="1499236"/>
                    </a:cubicBezTo>
                    <a:close/>
                    <a:moveTo>
                      <a:pt x="161202" y="1499236"/>
                    </a:moveTo>
                    <a:cubicBezTo>
                      <a:pt x="138907" y="1499236"/>
                      <a:pt x="120834" y="1517309"/>
                      <a:pt x="120834" y="1539604"/>
                    </a:cubicBezTo>
                    <a:cubicBezTo>
                      <a:pt x="120834" y="1561899"/>
                      <a:pt x="138907" y="1579972"/>
                      <a:pt x="161202" y="1579972"/>
                    </a:cubicBezTo>
                    <a:cubicBezTo>
                      <a:pt x="183497" y="1579972"/>
                      <a:pt x="201570" y="1561899"/>
                      <a:pt x="201570" y="1539604"/>
                    </a:cubicBezTo>
                    <a:cubicBezTo>
                      <a:pt x="201570" y="1517309"/>
                      <a:pt x="183497" y="1499236"/>
                      <a:pt x="161202" y="1499236"/>
                    </a:cubicBezTo>
                    <a:close/>
                    <a:moveTo>
                      <a:pt x="76766" y="1499236"/>
                    </a:moveTo>
                    <a:cubicBezTo>
                      <a:pt x="54471" y="1499236"/>
                      <a:pt x="36398" y="1517309"/>
                      <a:pt x="36398" y="1539604"/>
                    </a:cubicBezTo>
                    <a:cubicBezTo>
                      <a:pt x="36398" y="1561899"/>
                      <a:pt x="54471" y="1579972"/>
                      <a:pt x="76766" y="1579972"/>
                    </a:cubicBezTo>
                    <a:cubicBezTo>
                      <a:pt x="99061" y="1579972"/>
                      <a:pt x="117134" y="1561899"/>
                      <a:pt x="117134" y="1539604"/>
                    </a:cubicBezTo>
                    <a:cubicBezTo>
                      <a:pt x="117134" y="1517309"/>
                      <a:pt x="99061" y="1499236"/>
                      <a:pt x="76766" y="1499236"/>
                    </a:cubicBezTo>
                    <a:close/>
                    <a:moveTo>
                      <a:pt x="1343312" y="1413186"/>
                    </a:moveTo>
                    <a:cubicBezTo>
                      <a:pt x="1321017" y="1413186"/>
                      <a:pt x="1302944" y="1431259"/>
                      <a:pt x="1302944" y="1453554"/>
                    </a:cubicBezTo>
                    <a:cubicBezTo>
                      <a:pt x="1302944" y="1475849"/>
                      <a:pt x="1321017" y="1493922"/>
                      <a:pt x="1343312" y="1493922"/>
                    </a:cubicBezTo>
                    <a:cubicBezTo>
                      <a:pt x="1365607" y="1493922"/>
                      <a:pt x="1383680" y="1475849"/>
                      <a:pt x="1383680" y="1453554"/>
                    </a:cubicBezTo>
                    <a:cubicBezTo>
                      <a:pt x="1383680" y="1431259"/>
                      <a:pt x="1365607" y="1413186"/>
                      <a:pt x="1343312" y="1413186"/>
                    </a:cubicBezTo>
                    <a:close/>
                    <a:moveTo>
                      <a:pt x="1258874" y="1413186"/>
                    </a:moveTo>
                    <a:cubicBezTo>
                      <a:pt x="1236579" y="1413186"/>
                      <a:pt x="1218506" y="1431259"/>
                      <a:pt x="1218506" y="1453554"/>
                    </a:cubicBezTo>
                    <a:cubicBezTo>
                      <a:pt x="1218506" y="1475849"/>
                      <a:pt x="1236579" y="1493922"/>
                      <a:pt x="1258874" y="1493922"/>
                    </a:cubicBezTo>
                    <a:cubicBezTo>
                      <a:pt x="1281169" y="1493922"/>
                      <a:pt x="1299242" y="1475849"/>
                      <a:pt x="1299242" y="1453554"/>
                    </a:cubicBezTo>
                    <a:cubicBezTo>
                      <a:pt x="1299242" y="1431259"/>
                      <a:pt x="1281169" y="1413186"/>
                      <a:pt x="1258874" y="1413186"/>
                    </a:cubicBezTo>
                    <a:close/>
                    <a:moveTo>
                      <a:pt x="1174438" y="1413186"/>
                    </a:moveTo>
                    <a:cubicBezTo>
                      <a:pt x="1152143" y="1413186"/>
                      <a:pt x="1134070" y="1431259"/>
                      <a:pt x="1134070" y="1453554"/>
                    </a:cubicBezTo>
                    <a:cubicBezTo>
                      <a:pt x="1134070" y="1475849"/>
                      <a:pt x="1152143" y="1493922"/>
                      <a:pt x="1174438" y="1493922"/>
                    </a:cubicBezTo>
                    <a:cubicBezTo>
                      <a:pt x="1196733" y="1493922"/>
                      <a:pt x="1214806" y="1475849"/>
                      <a:pt x="1214806" y="1453554"/>
                    </a:cubicBezTo>
                    <a:cubicBezTo>
                      <a:pt x="1214806" y="1431259"/>
                      <a:pt x="1196733" y="1413186"/>
                      <a:pt x="1174438" y="1413186"/>
                    </a:cubicBezTo>
                    <a:close/>
                    <a:moveTo>
                      <a:pt x="1090002" y="1413186"/>
                    </a:moveTo>
                    <a:cubicBezTo>
                      <a:pt x="1067707" y="1413186"/>
                      <a:pt x="1049634" y="1431259"/>
                      <a:pt x="1049634" y="1453554"/>
                    </a:cubicBezTo>
                    <a:cubicBezTo>
                      <a:pt x="1049634" y="1475849"/>
                      <a:pt x="1067707" y="1493922"/>
                      <a:pt x="1090002" y="1493922"/>
                    </a:cubicBezTo>
                    <a:cubicBezTo>
                      <a:pt x="1112297" y="1493922"/>
                      <a:pt x="1130370" y="1475849"/>
                      <a:pt x="1130370" y="1453554"/>
                    </a:cubicBezTo>
                    <a:cubicBezTo>
                      <a:pt x="1130370" y="1431259"/>
                      <a:pt x="1112297" y="1413186"/>
                      <a:pt x="1090002" y="1413186"/>
                    </a:cubicBezTo>
                    <a:close/>
                    <a:moveTo>
                      <a:pt x="1005565" y="1413186"/>
                    </a:moveTo>
                    <a:cubicBezTo>
                      <a:pt x="983270" y="1413186"/>
                      <a:pt x="965197" y="1431259"/>
                      <a:pt x="965197" y="1453554"/>
                    </a:cubicBezTo>
                    <a:cubicBezTo>
                      <a:pt x="965197" y="1475849"/>
                      <a:pt x="983270" y="1493922"/>
                      <a:pt x="1005565" y="1493922"/>
                    </a:cubicBezTo>
                    <a:cubicBezTo>
                      <a:pt x="1027860" y="1493922"/>
                      <a:pt x="1045933" y="1475849"/>
                      <a:pt x="1045933" y="1453554"/>
                    </a:cubicBezTo>
                    <a:cubicBezTo>
                      <a:pt x="1045933" y="1431259"/>
                      <a:pt x="1027860" y="1413186"/>
                      <a:pt x="1005565" y="1413186"/>
                    </a:cubicBezTo>
                    <a:close/>
                    <a:moveTo>
                      <a:pt x="921129" y="1413186"/>
                    </a:moveTo>
                    <a:cubicBezTo>
                      <a:pt x="898834" y="1413186"/>
                      <a:pt x="880761" y="1431259"/>
                      <a:pt x="880761" y="1453554"/>
                    </a:cubicBezTo>
                    <a:cubicBezTo>
                      <a:pt x="880761" y="1475849"/>
                      <a:pt x="898834" y="1493922"/>
                      <a:pt x="921129" y="1493922"/>
                    </a:cubicBezTo>
                    <a:cubicBezTo>
                      <a:pt x="943424" y="1493922"/>
                      <a:pt x="961497" y="1475849"/>
                      <a:pt x="961497" y="1453554"/>
                    </a:cubicBezTo>
                    <a:cubicBezTo>
                      <a:pt x="961497" y="1431259"/>
                      <a:pt x="943424" y="1413186"/>
                      <a:pt x="921129" y="1413186"/>
                    </a:cubicBezTo>
                    <a:close/>
                    <a:moveTo>
                      <a:pt x="836693" y="1413186"/>
                    </a:moveTo>
                    <a:cubicBezTo>
                      <a:pt x="814398" y="1413186"/>
                      <a:pt x="796325" y="1431259"/>
                      <a:pt x="796325" y="1453554"/>
                    </a:cubicBezTo>
                    <a:cubicBezTo>
                      <a:pt x="796325" y="1475849"/>
                      <a:pt x="814398" y="1493922"/>
                      <a:pt x="836693" y="1493922"/>
                    </a:cubicBezTo>
                    <a:cubicBezTo>
                      <a:pt x="858988" y="1493922"/>
                      <a:pt x="877061" y="1475849"/>
                      <a:pt x="877061" y="1453554"/>
                    </a:cubicBezTo>
                    <a:cubicBezTo>
                      <a:pt x="877061" y="1431259"/>
                      <a:pt x="858988" y="1413186"/>
                      <a:pt x="836693" y="1413186"/>
                    </a:cubicBezTo>
                    <a:close/>
                    <a:moveTo>
                      <a:pt x="752256" y="1413186"/>
                    </a:moveTo>
                    <a:cubicBezTo>
                      <a:pt x="729961" y="1413186"/>
                      <a:pt x="711888" y="1431259"/>
                      <a:pt x="711888" y="1453554"/>
                    </a:cubicBezTo>
                    <a:cubicBezTo>
                      <a:pt x="711888" y="1475849"/>
                      <a:pt x="729961" y="1493922"/>
                      <a:pt x="752256" y="1493922"/>
                    </a:cubicBezTo>
                    <a:cubicBezTo>
                      <a:pt x="774551" y="1493922"/>
                      <a:pt x="792624" y="1475849"/>
                      <a:pt x="792624" y="1453554"/>
                    </a:cubicBezTo>
                    <a:cubicBezTo>
                      <a:pt x="792624" y="1431259"/>
                      <a:pt x="774551" y="1413186"/>
                      <a:pt x="752256" y="1413186"/>
                    </a:cubicBezTo>
                    <a:close/>
                    <a:moveTo>
                      <a:pt x="667820" y="1413186"/>
                    </a:moveTo>
                    <a:cubicBezTo>
                      <a:pt x="645525" y="1413186"/>
                      <a:pt x="627452" y="1431259"/>
                      <a:pt x="627452" y="1453554"/>
                    </a:cubicBezTo>
                    <a:cubicBezTo>
                      <a:pt x="627452" y="1475849"/>
                      <a:pt x="645525" y="1493922"/>
                      <a:pt x="667820" y="1493922"/>
                    </a:cubicBezTo>
                    <a:cubicBezTo>
                      <a:pt x="690115" y="1493922"/>
                      <a:pt x="708188" y="1475849"/>
                      <a:pt x="708188" y="1453554"/>
                    </a:cubicBezTo>
                    <a:cubicBezTo>
                      <a:pt x="708188" y="1431259"/>
                      <a:pt x="690115" y="1413186"/>
                      <a:pt x="667820" y="1413186"/>
                    </a:cubicBezTo>
                    <a:close/>
                    <a:moveTo>
                      <a:pt x="583384" y="1413186"/>
                    </a:moveTo>
                    <a:cubicBezTo>
                      <a:pt x="561089" y="1413186"/>
                      <a:pt x="543016" y="1431259"/>
                      <a:pt x="543016" y="1453554"/>
                    </a:cubicBezTo>
                    <a:cubicBezTo>
                      <a:pt x="543016" y="1475849"/>
                      <a:pt x="561089" y="1493922"/>
                      <a:pt x="583384" y="1493922"/>
                    </a:cubicBezTo>
                    <a:cubicBezTo>
                      <a:pt x="605679" y="1493922"/>
                      <a:pt x="623752" y="1475849"/>
                      <a:pt x="623752" y="1453554"/>
                    </a:cubicBezTo>
                    <a:cubicBezTo>
                      <a:pt x="623752" y="1431259"/>
                      <a:pt x="605679" y="1413186"/>
                      <a:pt x="583384" y="1413186"/>
                    </a:cubicBezTo>
                    <a:close/>
                    <a:moveTo>
                      <a:pt x="498947" y="1413186"/>
                    </a:moveTo>
                    <a:cubicBezTo>
                      <a:pt x="476652" y="1413186"/>
                      <a:pt x="458579" y="1431259"/>
                      <a:pt x="458579" y="1453554"/>
                    </a:cubicBezTo>
                    <a:cubicBezTo>
                      <a:pt x="458579" y="1475849"/>
                      <a:pt x="476652" y="1493922"/>
                      <a:pt x="498947" y="1493922"/>
                    </a:cubicBezTo>
                    <a:cubicBezTo>
                      <a:pt x="521242" y="1493922"/>
                      <a:pt x="539315" y="1475849"/>
                      <a:pt x="539315" y="1453554"/>
                    </a:cubicBezTo>
                    <a:cubicBezTo>
                      <a:pt x="539315" y="1431259"/>
                      <a:pt x="521242" y="1413186"/>
                      <a:pt x="498947" y="1413186"/>
                    </a:cubicBezTo>
                    <a:close/>
                    <a:moveTo>
                      <a:pt x="414511" y="1413186"/>
                    </a:moveTo>
                    <a:cubicBezTo>
                      <a:pt x="392216" y="1413186"/>
                      <a:pt x="374143" y="1431259"/>
                      <a:pt x="374143" y="1453554"/>
                    </a:cubicBezTo>
                    <a:cubicBezTo>
                      <a:pt x="374143" y="1475849"/>
                      <a:pt x="392216" y="1493922"/>
                      <a:pt x="414511" y="1493922"/>
                    </a:cubicBezTo>
                    <a:cubicBezTo>
                      <a:pt x="436806" y="1493922"/>
                      <a:pt x="454879" y="1475849"/>
                      <a:pt x="454879" y="1453554"/>
                    </a:cubicBezTo>
                    <a:cubicBezTo>
                      <a:pt x="454879" y="1431259"/>
                      <a:pt x="436806" y="1413186"/>
                      <a:pt x="414511" y="1413186"/>
                    </a:cubicBezTo>
                    <a:close/>
                    <a:moveTo>
                      <a:pt x="330075" y="1413186"/>
                    </a:moveTo>
                    <a:cubicBezTo>
                      <a:pt x="307780" y="1413186"/>
                      <a:pt x="289707" y="1431259"/>
                      <a:pt x="289707" y="1453554"/>
                    </a:cubicBezTo>
                    <a:cubicBezTo>
                      <a:pt x="289707" y="1475849"/>
                      <a:pt x="307780" y="1493922"/>
                      <a:pt x="330075" y="1493922"/>
                    </a:cubicBezTo>
                    <a:cubicBezTo>
                      <a:pt x="352370" y="1493922"/>
                      <a:pt x="370443" y="1475849"/>
                      <a:pt x="370443" y="1453554"/>
                    </a:cubicBezTo>
                    <a:cubicBezTo>
                      <a:pt x="370443" y="1431259"/>
                      <a:pt x="352370" y="1413186"/>
                      <a:pt x="330075" y="1413186"/>
                    </a:cubicBezTo>
                    <a:close/>
                    <a:moveTo>
                      <a:pt x="245639" y="1413186"/>
                    </a:moveTo>
                    <a:cubicBezTo>
                      <a:pt x="223344" y="1413186"/>
                      <a:pt x="205271" y="1431259"/>
                      <a:pt x="205271" y="1453554"/>
                    </a:cubicBezTo>
                    <a:cubicBezTo>
                      <a:pt x="205271" y="1475849"/>
                      <a:pt x="223344" y="1493922"/>
                      <a:pt x="245639" y="1493922"/>
                    </a:cubicBezTo>
                    <a:cubicBezTo>
                      <a:pt x="267934" y="1493922"/>
                      <a:pt x="286007" y="1475849"/>
                      <a:pt x="286007" y="1453554"/>
                    </a:cubicBezTo>
                    <a:cubicBezTo>
                      <a:pt x="286007" y="1431259"/>
                      <a:pt x="267934" y="1413186"/>
                      <a:pt x="245639" y="1413186"/>
                    </a:cubicBezTo>
                    <a:close/>
                    <a:moveTo>
                      <a:pt x="161202" y="1413186"/>
                    </a:moveTo>
                    <a:cubicBezTo>
                      <a:pt x="138907" y="1413186"/>
                      <a:pt x="120834" y="1431259"/>
                      <a:pt x="120834" y="1453554"/>
                    </a:cubicBezTo>
                    <a:cubicBezTo>
                      <a:pt x="120834" y="1475849"/>
                      <a:pt x="138907" y="1493922"/>
                      <a:pt x="161202" y="1493922"/>
                    </a:cubicBezTo>
                    <a:cubicBezTo>
                      <a:pt x="183497" y="1493922"/>
                      <a:pt x="201570" y="1475849"/>
                      <a:pt x="201570" y="1453554"/>
                    </a:cubicBezTo>
                    <a:cubicBezTo>
                      <a:pt x="201570" y="1431259"/>
                      <a:pt x="183497" y="1413186"/>
                      <a:pt x="161202" y="1413186"/>
                    </a:cubicBezTo>
                    <a:close/>
                    <a:moveTo>
                      <a:pt x="76766" y="1413186"/>
                    </a:moveTo>
                    <a:cubicBezTo>
                      <a:pt x="54471" y="1413186"/>
                      <a:pt x="36398" y="1431259"/>
                      <a:pt x="36398" y="1453554"/>
                    </a:cubicBezTo>
                    <a:cubicBezTo>
                      <a:pt x="36398" y="1475849"/>
                      <a:pt x="54471" y="1493922"/>
                      <a:pt x="76766" y="1493922"/>
                    </a:cubicBezTo>
                    <a:cubicBezTo>
                      <a:pt x="99061" y="1493922"/>
                      <a:pt x="117134" y="1475849"/>
                      <a:pt x="117134" y="1453554"/>
                    </a:cubicBezTo>
                    <a:cubicBezTo>
                      <a:pt x="117134" y="1431259"/>
                      <a:pt x="99061" y="1413186"/>
                      <a:pt x="76766" y="1413186"/>
                    </a:cubicBezTo>
                    <a:close/>
                    <a:moveTo>
                      <a:pt x="1343312" y="1327137"/>
                    </a:moveTo>
                    <a:cubicBezTo>
                      <a:pt x="1321017" y="1327137"/>
                      <a:pt x="1302944" y="1345210"/>
                      <a:pt x="1302944" y="1367505"/>
                    </a:cubicBezTo>
                    <a:cubicBezTo>
                      <a:pt x="1302944" y="1389800"/>
                      <a:pt x="1321017" y="1407873"/>
                      <a:pt x="1343312" y="1407873"/>
                    </a:cubicBezTo>
                    <a:cubicBezTo>
                      <a:pt x="1365607" y="1407873"/>
                      <a:pt x="1383680" y="1389800"/>
                      <a:pt x="1383680" y="1367505"/>
                    </a:cubicBezTo>
                    <a:cubicBezTo>
                      <a:pt x="1383680" y="1345210"/>
                      <a:pt x="1365607" y="1327137"/>
                      <a:pt x="1343312" y="1327137"/>
                    </a:cubicBezTo>
                    <a:close/>
                    <a:moveTo>
                      <a:pt x="1258874" y="1327137"/>
                    </a:moveTo>
                    <a:cubicBezTo>
                      <a:pt x="1236579" y="1327137"/>
                      <a:pt x="1218506" y="1345210"/>
                      <a:pt x="1218506" y="1367505"/>
                    </a:cubicBezTo>
                    <a:cubicBezTo>
                      <a:pt x="1218506" y="1389800"/>
                      <a:pt x="1236579" y="1407873"/>
                      <a:pt x="1258874" y="1407873"/>
                    </a:cubicBezTo>
                    <a:cubicBezTo>
                      <a:pt x="1281169" y="1407873"/>
                      <a:pt x="1299242" y="1389800"/>
                      <a:pt x="1299242" y="1367505"/>
                    </a:cubicBezTo>
                    <a:cubicBezTo>
                      <a:pt x="1299242" y="1345210"/>
                      <a:pt x="1281169" y="1327137"/>
                      <a:pt x="1258874" y="1327137"/>
                    </a:cubicBezTo>
                    <a:close/>
                    <a:moveTo>
                      <a:pt x="1174438" y="1327137"/>
                    </a:moveTo>
                    <a:cubicBezTo>
                      <a:pt x="1152143" y="1327137"/>
                      <a:pt x="1134070" y="1345210"/>
                      <a:pt x="1134070" y="1367505"/>
                    </a:cubicBezTo>
                    <a:cubicBezTo>
                      <a:pt x="1134070" y="1389800"/>
                      <a:pt x="1152143" y="1407873"/>
                      <a:pt x="1174438" y="1407873"/>
                    </a:cubicBezTo>
                    <a:cubicBezTo>
                      <a:pt x="1196733" y="1407873"/>
                      <a:pt x="1214806" y="1389800"/>
                      <a:pt x="1214806" y="1367505"/>
                    </a:cubicBezTo>
                    <a:cubicBezTo>
                      <a:pt x="1214806" y="1345210"/>
                      <a:pt x="1196733" y="1327137"/>
                      <a:pt x="1174438" y="1327137"/>
                    </a:cubicBezTo>
                    <a:close/>
                    <a:moveTo>
                      <a:pt x="1090002" y="1327137"/>
                    </a:moveTo>
                    <a:cubicBezTo>
                      <a:pt x="1067707" y="1327137"/>
                      <a:pt x="1049634" y="1345210"/>
                      <a:pt x="1049634" y="1367505"/>
                    </a:cubicBezTo>
                    <a:cubicBezTo>
                      <a:pt x="1049634" y="1389800"/>
                      <a:pt x="1067707" y="1407873"/>
                      <a:pt x="1090002" y="1407873"/>
                    </a:cubicBezTo>
                    <a:cubicBezTo>
                      <a:pt x="1112297" y="1407873"/>
                      <a:pt x="1130370" y="1389800"/>
                      <a:pt x="1130370" y="1367505"/>
                    </a:cubicBezTo>
                    <a:cubicBezTo>
                      <a:pt x="1130370" y="1345210"/>
                      <a:pt x="1112297" y="1327137"/>
                      <a:pt x="1090002" y="1327137"/>
                    </a:cubicBezTo>
                    <a:close/>
                    <a:moveTo>
                      <a:pt x="1005565" y="1327137"/>
                    </a:moveTo>
                    <a:cubicBezTo>
                      <a:pt x="983270" y="1327137"/>
                      <a:pt x="965197" y="1345210"/>
                      <a:pt x="965197" y="1367505"/>
                    </a:cubicBezTo>
                    <a:cubicBezTo>
                      <a:pt x="965197" y="1389800"/>
                      <a:pt x="983270" y="1407873"/>
                      <a:pt x="1005565" y="1407873"/>
                    </a:cubicBezTo>
                    <a:cubicBezTo>
                      <a:pt x="1027860" y="1407873"/>
                      <a:pt x="1045933" y="1389800"/>
                      <a:pt x="1045933" y="1367505"/>
                    </a:cubicBezTo>
                    <a:cubicBezTo>
                      <a:pt x="1045933" y="1345210"/>
                      <a:pt x="1027860" y="1327137"/>
                      <a:pt x="1005565" y="1327137"/>
                    </a:cubicBezTo>
                    <a:close/>
                    <a:moveTo>
                      <a:pt x="921129" y="1327137"/>
                    </a:moveTo>
                    <a:cubicBezTo>
                      <a:pt x="898834" y="1327137"/>
                      <a:pt x="880761" y="1345210"/>
                      <a:pt x="880761" y="1367505"/>
                    </a:cubicBezTo>
                    <a:cubicBezTo>
                      <a:pt x="880761" y="1389800"/>
                      <a:pt x="898834" y="1407873"/>
                      <a:pt x="921129" y="1407873"/>
                    </a:cubicBezTo>
                    <a:cubicBezTo>
                      <a:pt x="943424" y="1407873"/>
                      <a:pt x="961497" y="1389800"/>
                      <a:pt x="961497" y="1367505"/>
                    </a:cubicBezTo>
                    <a:cubicBezTo>
                      <a:pt x="961497" y="1345210"/>
                      <a:pt x="943424" y="1327137"/>
                      <a:pt x="921129" y="1327137"/>
                    </a:cubicBezTo>
                    <a:close/>
                    <a:moveTo>
                      <a:pt x="836693" y="1327137"/>
                    </a:moveTo>
                    <a:cubicBezTo>
                      <a:pt x="814398" y="1327137"/>
                      <a:pt x="796325" y="1345210"/>
                      <a:pt x="796325" y="1367505"/>
                    </a:cubicBezTo>
                    <a:cubicBezTo>
                      <a:pt x="796325" y="1389800"/>
                      <a:pt x="814398" y="1407873"/>
                      <a:pt x="836693" y="1407873"/>
                    </a:cubicBezTo>
                    <a:cubicBezTo>
                      <a:pt x="858988" y="1407873"/>
                      <a:pt x="877061" y="1389800"/>
                      <a:pt x="877061" y="1367505"/>
                    </a:cubicBezTo>
                    <a:cubicBezTo>
                      <a:pt x="877061" y="1345210"/>
                      <a:pt x="858988" y="1327137"/>
                      <a:pt x="836693" y="1327137"/>
                    </a:cubicBezTo>
                    <a:close/>
                    <a:moveTo>
                      <a:pt x="752256" y="1327137"/>
                    </a:moveTo>
                    <a:cubicBezTo>
                      <a:pt x="729961" y="1327137"/>
                      <a:pt x="711888" y="1345210"/>
                      <a:pt x="711888" y="1367505"/>
                    </a:cubicBezTo>
                    <a:cubicBezTo>
                      <a:pt x="711888" y="1389800"/>
                      <a:pt x="729961" y="1407873"/>
                      <a:pt x="752256" y="1407873"/>
                    </a:cubicBezTo>
                    <a:cubicBezTo>
                      <a:pt x="774551" y="1407873"/>
                      <a:pt x="792624" y="1389800"/>
                      <a:pt x="792624" y="1367505"/>
                    </a:cubicBezTo>
                    <a:cubicBezTo>
                      <a:pt x="792624" y="1345210"/>
                      <a:pt x="774551" y="1327137"/>
                      <a:pt x="752256" y="1327137"/>
                    </a:cubicBezTo>
                    <a:close/>
                    <a:moveTo>
                      <a:pt x="667820" y="1327137"/>
                    </a:moveTo>
                    <a:cubicBezTo>
                      <a:pt x="645525" y="1327137"/>
                      <a:pt x="627452" y="1345210"/>
                      <a:pt x="627452" y="1367505"/>
                    </a:cubicBezTo>
                    <a:cubicBezTo>
                      <a:pt x="627452" y="1389800"/>
                      <a:pt x="645525" y="1407873"/>
                      <a:pt x="667820" y="1407873"/>
                    </a:cubicBezTo>
                    <a:cubicBezTo>
                      <a:pt x="690115" y="1407873"/>
                      <a:pt x="708188" y="1389800"/>
                      <a:pt x="708188" y="1367505"/>
                    </a:cubicBezTo>
                    <a:cubicBezTo>
                      <a:pt x="708188" y="1345210"/>
                      <a:pt x="690115" y="1327137"/>
                      <a:pt x="667820" y="1327137"/>
                    </a:cubicBezTo>
                    <a:close/>
                    <a:moveTo>
                      <a:pt x="583384" y="1327137"/>
                    </a:moveTo>
                    <a:cubicBezTo>
                      <a:pt x="561089" y="1327137"/>
                      <a:pt x="543016" y="1345210"/>
                      <a:pt x="543016" y="1367505"/>
                    </a:cubicBezTo>
                    <a:cubicBezTo>
                      <a:pt x="543016" y="1389800"/>
                      <a:pt x="561089" y="1407873"/>
                      <a:pt x="583384" y="1407873"/>
                    </a:cubicBezTo>
                    <a:cubicBezTo>
                      <a:pt x="605679" y="1407873"/>
                      <a:pt x="623752" y="1389800"/>
                      <a:pt x="623752" y="1367505"/>
                    </a:cubicBezTo>
                    <a:cubicBezTo>
                      <a:pt x="623752" y="1345210"/>
                      <a:pt x="605679" y="1327137"/>
                      <a:pt x="583384" y="1327137"/>
                    </a:cubicBezTo>
                    <a:close/>
                    <a:moveTo>
                      <a:pt x="498947" y="1327137"/>
                    </a:moveTo>
                    <a:cubicBezTo>
                      <a:pt x="476652" y="1327137"/>
                      <a:pt x="458579" y="1345210"/>
                      <a:pt x="458579" y="1367505"/>
                    </a:cubicBezTo>
                    <a:cubicBezTo>
                      <a:pt x="458579" y="1389800"/>
                      <a:pt x="476652" y="1407873"/>
                      <a:pt x="498947" y="1407873"/>
                    </a:cubicBezTo>
                    <a:cubicBezTo>
                      <a:pt x="521242" y="1407873"/>
                      <a:pt x="539315" y="1389800"/>
                      <a:pt x="539315" y="1367505"/>
                    </a:cubicBezTo>
                    <a:cubicBezTo>
                      <a:pt x="539315" y="1345210"/>
                      <a:pt x="521242" y="1327137"/>
                      <a:pt x="498947" y="1327137"/>
                    </a:cubicBezTo>
                    <a:close/>
                    <a:moveTo>
                      <a:pt x="414511" y="1327137"/>
                    </a:moveTo>
                    <a:cubicBezTo>
                      <a:pt x="392216" y="1327137"/>
                      <a:pt x="374143" y="1345210"/>
                      <a:pt x="374143" y="1367505"/>
                    </a:cubicBezTo>
                    <a:cubicBezTo>
                      <a:pt x="374143" y="1389800"/>
                      <a:pt x="392216" y="1407873"/>
                      <a:pt x="414511" y="1407873"/>
                    </a:cubicBezTo>
                    <a:cubicBezTo>
                      <a:pt x="436806" y="1407873"/>
                      <a:pt x="454879" y="1389800"/>
                      <a:pt x="454879" y="1367505"/>
                    </a:cubicBezTo>
                    <a:cubicBezTo>
                      <a:pt x="454879" y="1345210"/>
                      <a:pt x="436806" y="1327137"/>
                      <a:pt x="414511" y="1327137"/>
                    </a:cubicBezTo>
                    <a:close/>
                    <a:moveTo>
                      <a:pt x="330075" y="1327137"/>
                    </a:moveTo>
                    <a:cubicBezTo>
                      <a:pt x="307780" y="1327137"/>
                      <a:pt x="289707" y="1345210"/>
                      <a:pt x="289707" y="1367505"/>
                    </a:cubicBezTo>
                    <a:cubicBezTo>
                      <a:pt x="289707" y="1389800"/>
                      <a:pt x="307780" y="1407873"/>
                      <a:pt x="330075" y="1407873"/>
                    </a:cubicBezTo>
                    <a:cubicBezTo>
                      <a:pt x="352370" y="1407873"/>
                      <a:pt x="370443" y="1389800"/>
                      <a:pt x="370443" y="1367505"/>
                    </a:cubicBezTo>
                    <a:cubicBezTo>
                      <a:pt x="370443" y="1345210"/>
                      <a:pt x="352370" y="1327137"/>
                      <a:pt x="330075" y="1327137"/>
                    </a:cubicBezTo>
                    <a:close/>
                    <a:moveTo>
                      <a:pt x="245639" y="1327137"/>
                    </a:moveTo>
                    <a:cubicBezTo>
                      <a:pt x="223344" y="1327137"/>
                      <a:pt x="205271" y="1345210"/>
                      <a:pt x="205271" y="1367505"/>
                    </a:cubicBezTo>
                    <a:cubicBezTo>
                      <a:pt x="205271" y="1389800"/>
                      <a:pt x="223344" y="1407873"/>
                      <a:pt x="245639" y="1407873"/>
                    </a:cubicBezTo>
                    <a:cubicBezTo>
                      <a:pt x="267934" y="1407873"/>
                      <a:pt x="286007" y="1389800"/>
                      <a:pt x="286007" y="1367505"/>
                    </a:cubicBezTo>
                    <a:cubicBezTo>
                      <a:pt x="286007" y="1345210"/>
                      <a:pt x="267934" y="1327137"/>
                      <a:pt x="245639" y="1327137"/>
                    </a:cubicBezTo>
                    <a:close/>
                    <a:moveTo>
                      <a:pt x="161202" y="1327137"/>
                    </a:moveTo>
                    <a:cubicBezTo>
                      <a:pt x="138907" y="1327137"/>
                      <a:pt x="120834" y="1345210"/>
                      <a:pt x="120834" y="1367505"/>
                    </a:cubicBezTo>
                    <a:cubicBezTo>
                      <a:pt x="120834" y="1389800"/>
                      <a:pt x="138907" y="1407873"/>
                      <a:pt x="161202" y="1407873"/>
                    </a:cubicBezTo>
                    <a:cubicBezTo>
                      <a:pt x="183497" y="1407873"/>
                      <a:pt x="201570" y="1389800"/>
                      <a:pt x="201570" y="1367505"/>
                    </a:cubicBezTo>
                    <a:cubicBezTo>
                      <a:pt x="201570" y="1345210"/>
                      <a:pt x="183497" y="1327137"/>
                      <a:pt x="161202" y="1327137"/>
                    </a:cubicBezTo>
                    <a:close/>
                    <a:moveTo>
                      <a:pt x="76766" y="1327137"/>
                    </a:moveTo>
                    <a:cubicBezTo>
                      <a:pt x="54471" y="1327137"/>
                      <a:pt x="36398" y="1345210"/>
                      <a:pt x="36398" y="1367505"/>
                    </a:cubicBezTo>
                    <a:cubicBezTo>
                      <a:pt x="36398" y="1389800"/>
                      <a:pt x="54471" y="1407873"/>
                      <a:pt x="76766" y="1407873"/>
                    </a:cubicBezTo>
                    <a:cubicBezTo>
                      <a:pt x="99061" y="1407873"/>
                      <a:pt x="117134" y="1389800"/>
                      <a:pt x="117134" y="1367505"/>
                    </a:cubicBezTo>
                    <a:cubicBezTo>
                      <a:pt x="117134" y="1345210"/>
                      <a:pt x="99061" y="1327137"/>
                      <a:pt x="76766" y="1327137"/>
                    </a:cubicBezTo>
                    <a:close/>
                    <a:moveTo>
                      <a:pt x="1343312" y="1241088"/>
                    </a:moveTo>
                    <a:cubicBezTo>
                      <a:pt x="1321017" y="1241088"/>
                      <a:pt x="1302944" y="1259161"/>
                      <a:pt x="1302944" y="1281456"/>
                    </a:cubicBezTo>
                    <a:cubicBezTo>
                      <a:pt x="1302944" y="1303751"/>
                      <a:pt x="1321017" y="1321824"/>
                      <a:pt x="1343312" y="1321824"/>
                    </a:cubicBezTo>
                    <a:cubicBezTo>
                      <a:pt x="1365607" y="1321824"/>
                      <a:pt x="1383680" y="1303751"/>
                      <a:pt x="1383680" y="1281456"/>
                    </a:cubicBezTo>
                    <a:cubicBezTo>
                      <a:pt x="1383680" y="1259161"/>
                      <a:pt x="1365607" y="1241088"/>
                      <a:pt x="1343312" y="1241088"/>
                    </a:cubicBezTo>
                    <a:close/>
                    <a:moveTo>
                      <a:pt x="1258874" y="1241088"/>
                    </a:moveTo>
                    <a:cubicBezTo>
                      <a:pt x="1236579" y="1241088"/>
                      <a:pt x="1218506" y="1259161"/>
                      <a:pt x="1218506" y="1281456"/>
                    </a:cubicBezTo>
                    <a:cubicBezTo>
                      <a:pt x="1218506" y="1303751"/>
                      <a:pt x="1236579" y="1321824"/>
                      <a:pt x="1258874" y="1321824"/>
                    </a:cubicBezTo>
                    <a:cubicBezTo>
                      <a:pt x="1281169" y="1321824"/>
                      <a:pt x="1299242" y="1303751"/>
                      <a:pt x="1299242" y="1281456"/>
                    </a:cubicBezTo>
                    <a:cubicBezTo>
                      <a:pt x="1299242" y="1259161"/>
                      <a:pt x="1281169" y="1241088"/>
                      <a:pt x="1258874" y="1241088"/>
                    </a:cubicBezTo>
                    <a:close/>
                    <a:moveTo>
                      <a:pt x="1174438" y="1241088"/>
                    </a:moveTo>
                    <a:cubicBezTo>
                      <a:pt x="1152143" y="1241088"/>
                      <a:pt x="1134070" y="1259161"/>
                      <a:pt x="1134070" y="1281456"/>
                    </a:cubicBezTo>
                    <a:cubicBezTo>
                      <a:pt x="1134070" y="1303751"/>
                      <a:pt x="1152143" y="1321824"/>
                      <a:pt x="1174438" y="1321824"/>
                    </a:cubicBezTo>
                    <a:cubicBezTo>
                      <a:pt x="1196733" y="1321824"/>
                      <a:pt x="1214806" y="1303751"/>
                      <a:pt x="1214806" y="1281456"/>
                    </a:cubicBezTo>
                    <a:cubicBezTo>
                      <a:pt x="1214806" y="1259161"/>
                      <a:pt x="1196733" y="1241088"/>
                      <a:pt x="1174438" y="1241088"/>
                    </a:cubicBezTo>
                    <a:close/>
                    <a:moveTo>
                      <a:pt x="1090002" y="1241088"/>
                    </a:moveTo>
                    <a:cubicBezTo>
                      <a:pt x="1067707" y="1241088"/>
                      <a:pt x="1049634" y="1259161"/>
                      <a:pt x="1049634" y="1281456"/>
                    </a:cubicBezTo>
                    <a:cubicBezTo>
                      <a:pt x="1049634" y="1303751"/>
                      <a:pt x="1067707" y="1321824"/>
                      <a:pt x="1090002" y="1321824"/>
                    </a:cubicBezTo>
                    <a:cubicBezTo>
                      <a:pt x="1112297" y="1321824"/>
                      <a:pt x="1130370" y="1303751"/>
                      <a:pt x="1130370" y="1281456"/>
                    </a:cubicBezTo>
                    <a:cubicBezTo>
                      <a:pt x="1130370" y="1259161"/>
                      <a:pt x="1112297" y="1241088"/>
                      <a:pt x="1090002" y="1241088"/>
                    </a:cubicBezTo>
                    <a:close/>
                    <a:moveTo>
                      <a:pt x="1005565" y="1241088"/>
                    </a:moveTo>
                    <a:cubicBezTo>
                      <a:pt x="983270" y="1241088"/>
                      <a:pt x="965197" y="1259161"/>
                      <a:pt x="965197" y="1281456"/>
                    </a:cubicBezTo>
                    <a:cubicBezTo>
                      <a:pt x="965197" y="1303751"/>
                      <a:pt x="983270" y="1321824"/>
                      <a:pt x="1005565" y="1321824"/>
                    </a:cubicBezTo>
                    <a:cubicBezTo>
                      <a:pt x="1027860" y="1321824"/>
                      <a:pt x="1045933" y="1303751"/>
                      <a:pt x="1045933" y="1281456"/>
                    </a:cubicBezTo>
                    <a:cubicBezTo>
                      <a:pt x="1045933" y="1259161"/>
                      <a:pt x="1027860" y="1241088"/>
                      <a:pt x="1005565" y="1241088"/>
                    </a:cubicBezTo>
                    <a:close/>
                    <a:moveTo>
                      <a:pt x="921129" y="1241088"/>
                    </a:moveTo>
                    <a:cubicBezTo>
                      <a:pt x="898834" y="1241088"/>
                      <a:pt x="880761" y="1259161"/>
                      <a:pt x="880761" y="1281456"/>
                    </a:cubicBezTo>
                    <a:cubicBezTo>
                      <a:pt x="880761" y="1303751"/>
                      <a:pt x="898834" y="1321824"/>
                      <a:pt x="921129" y="1321824"/>
                    </a:cubicBezTo>
                    <a:cubicBezTo>
                      <a:pt x="943424" y="1321824"/>
                      <a:pt x="961497" y="1303751"/>
                      <a:pt x="961497" y="1281456"/>
                    </a:cubicBezTo>
                    <a:cubicBezTo>
                      <a:pt x="961497" y="1259161"/>
                      <a:pt x="943424" y="1241088"/>
                      <a:pt x="921129" y="1241088"/>
                    </a:cubicBezTo>
                    <a:close/>
                    <a:moveTo>
                      <a:pt x="836693" y="1241088"/>
                    </a:moveTo>
                    <a:cubicBezTo>
                      <a:pt x="814398" y="1241088"/>
                      <a:pt x="796325" y="1259161"/>
                      <a:pt x="796325" y="1281456"/>
                    </a:cubicBezTo>
                    <a:cubicBezTo>
                      <a:pt x="796325" y="1303751"/>
                      <a:pt x="814398" y="1321824"/>
                      <a:pt x="836693" y="1321824"/>
                    </a:cubicBezTo>
                    <a:cubicBezTo>
                      <a:pt x="858988" y="1321824"/>
                      <a:pt x="877061" y="1303751"/>
                      <a:pt x="877061" y="1281456"/>
                    </a:cubicBezTo>
                    <a:cubicBezTo>
                      <a:pt x="877061" y="1259161"/>
                      <a:pt x="858988" y="1241088"/>
                      <a:pt x="836693" y="1241088"/>
                    </a:cubicBezTo>
                    <a:close/>
                    <a:moveTo>
                      <a:pt x="752256" y="1241088"/>
                    </a:moveTo>
                    <a:cubicBezTo>
                      <a:pt x="729961" y="1241088"/>
                      <a:pt x="711888" y="1259161"/>
                      <a:pt x="711888" y="1281456"/>
                    </a:cubicBezTo>
                    <a:cubicBezTo>
                      <a:pt x="711888" y="1303751"/>
                      <a:pt x="729961" y="1321824"/>
                      <a:pt x="752256" y="1321824"/>
                    </a:cubicBezTo>
                    <a:cubicBezTo>
                      <a:pt x="774551" y="1321824"/>
                      <a:pt x="792624" y="1303751"/>
                      <a:pt x="792624" y="1281456"/>
                    </a:cubicBezTo>
                    <a:cubicBezTo>
                      <a:pt x="792624" y="1259161"/>
                      <a:pt x="774551" y="1241088"/>
                      <a:pt x="752256" y="1241088"/>
                    </a:cubicBezTo>
                    <a:close/>
                    <a:moveTo>
                      <a:pt x="667820" y="1241088"/>
                    </a:moveTo>
                    <a:cubicBezTo>
                      <a:pt x="645525" y="1241088"/>
                      <a:pt x="627452" y="1259161"/>
                      <a:pt x="627452" y="1281456"/>
                    </a:cubicBezTo>
                    <a:cubicBezTo>
                      <a:pt x="627452" y="1303751"/>
                      <a:pt x="645525" y="1321824"/>
                      <a:pt x="667820" y="1321824"/>
                    </a:cubicBezTo>
                    <a:cubicBezTo>
                      <a:pt x="690115" y="1321824"/>
                      <a:pt x="708188" y="1303751"/>
                      <a:pt x="708188" y="1281456"/>
                    </a:cubicBezTo>
                    <a:cubicBezTo>
                      <a:pt x="708188" y="1259161"/>
                      <a:pt x="690115" y="1241088"/>
                      <a:pt x="667820" y="1241088"/>
                    </a:cubicBezTo>
                    <a:close/>
                    <a:moveTo>
                      <a:pt x="583384" y="1241088"/>
                    </a:moveTo>
                    <a:cubicBezTo>
                      <a:pt x="561089" y="1241088"/>
                      <a:pt x="543016" y="1259161"/>
                      <a:pt x="543016" y="1281456"/>
                    </a:cubicBezTo>
                    <a:cubicBezTo>
                      <a:pt x="543016" y="1303751"/>
                      <a:pt x="561089" y="1321824"/>
                      <a:pt x="583384" y="1321824"/>
                    </a:cubicBezTo>
                    <a:cubicBezTo>
                      <a:pt x="605679" y="1321824"/>
                      <a:pt x="623752" y="1303751"/>
                      <a:pt x="623752" y="1281456"/>
                    </a:cubicBezTo>
                    <a:cubicBezTo>
                      <a:pt x="623752" y="1259161"/>
                      <a:pt x="605679" y="1241088"/>
                      <a:pt x="583384" y="1241088"/>
                    </a:cubicBezTo>
                    <a:close/>
                    <a:moveTo>
                      <a:pt x="498947" y="1241088"/>
                    </a:moveTo>
                    <a:cubicBezTo>
                      <a:pt x="476652" y="1241088"/>
                      <a:pt x="458579" y="1259161"/>
                      <a:pt x="458579" y="1281456"/>
                    </a:cubicBezTo>
                    <a:cubicBezTo>
                      <a:pt x="458579" y="1303751"/>
                      <a:pt x="476652" y="1321824"/>
                      <a:pt x="498947" y="1321824"/>
                    </a:cubicBezTo>
                    <a:cubicBezTo>
                      <a:pt x="521242" y="1321824"/>
                      <a:pt x="539315" y="1303751"/>
                      <a:pt x="539315" y="1281456"/>
                    </a:cubicBezTo>
                    <a:cubicBezTo>
                      <a:pt x="539315" y="1259161"/>
                      <a:pt x="521242" y="1241088"/>
                      <a:pt x="498947" y="1241088"/>
                    </a:cubicBezTo>
                    <a:close/>
                    <a:moveTo>
                      <a:pt x="414511" y="1241088"/>
                    </a:moveTo>
                    <a:cubicBezTo>
                      <a:pt x="392216" y="1241088"/>
                      <a:pt x="374143" y="1259161"/>
                      <a:pt x="374143" y="1281456"/>
                    </a:cubicBezTo>
                    <a:cubicBezTo>
                      <a:pt x="374143" y="1303751"/>
                      <a:pt x="392216" y="1321824"/>
                      <a:pt x="414511" y="1321824"/>
                    </a:cubicBezTo>
                    <a:cubicBezTo>
                      <a:pt x="436806" y="1321824"/>
                      <a:pt x="454879" y="1303751"/>
                      <a:pt x="454879" y="1281456"/>
                    </a:cubicBezTo>
                    <a:cubicBezTo>
                      <a:pt x="454879" y="1259161"/>
                      <a:pt x="436806" y="1241088"/>
                      <a:pt x="414511" y="1241088"/>
                    </a:cubicBezTo>
                    <a:close/>
                    <a:moveTo>
                      <a:pt x="330075" y="1241088"/>
                    </a:moveTo>
                    <a:cubicBezTo>
                      <a:pt x="307780" y="1241088"/>
                      <a:pt x="289707" y="1259161"/>
                      <a:pt x="289707" y="1281456"/>
                    </a:cubicBezTo>
                    <a:cubicBezTo>
                      <a:pt x="289707" y="1303751"/>
                      <a:pt x="307780" y="1321824"/>
                      <a:pt x="330075" y="1321824"/>
                    </a:cubicBezTo>
                    <a:cubicBezTo>
                      <a:pt x="352370" y="1321824"/>
                      <a:pt x="370443" y="1303751"/>
                      <a:pt x="370443" y="1281456"/>
                    </a:cubicBezTo>
                    <a:cubicBezTo>
                      <a:pt x="370443" y="1259161"/>
                      <a:pt x="352370" y="1241088"/>
                      <a:pt x="330075" y="1241088"/>
                    </a:cubicBezTo>
                    <a:close/>
                    <a:moveTo>
                      <a:pt x="245639" y="1241088"/>
                    </a:moveTo>
                    <a:cubicBezTo>
                      <a:pt x="223344" y="1241088"/>
                      <a:pt x="205271" y="1259161"/>
                      <a:pt x="205271" y="1281456"/>
                    </a:cubicBezTo>
                    <a:cubicBezTo>
                      <a:pt x="205271" y="1303751"/>
                      <a:pt x="223344" y="1321824"/>
                      <a:pt x="245639" y="1321824"/>
                    </a:cubicBezTo>
                    <a:cubicBezTo>
                      <a:pt x="267934" y="1321824"/>
                      <a:pt x="286007" y="1303751"/>
                      <a:pt x="286007" y="1281456"/>
                    </a:cubicBezTo>
                    <a:cubicBezTo>
                      <a:pt x="286007" y="1259161"/>
                      <a:pt x="267934" y="1241088"/>
                      <a:pt x="245639" y="1241088"/>
                    </a:cubicBezTo>
                    <a:close/>
                    <a:moveTo>
                      <a:pt x="161202" y="1241088"/>
                    </a:moveTo>
                    <a:cubicBezTo>
                      <a:pt x="138907" y="1241088"/>
                      <a:pt x="120834" y="1259161"/>
                      <a:pt x="120834" y="1281456"/>
                    </a:cubicBezTo>
                    <a:cubicBezTo>
                      <a:pt x="120834" y="1303751"/>
                      <a:pt x="138907" y="1321824"/>
                      <a:pt x="161202" y="1321824"/>
                    </a:cubicBezTo>
                    <a:cubicBezTo>
                      <a:pt x="183497" y="1321824"/>
                      <a:pt x="201570" y="1303751"/>
                      <a:pt x="201570" y="1281456"/>
                    </a:cubicBezTo>
                    <a:cubicBezTo>
                      <a:pt x="201570" y="1259161"/>
                      <a:pt x="183497" y="1241088"/>
                      <a:pt x="161202" y="1241088"/>
                    </a:cubicBezTo>
                    <a:close/>
                    <a:moveTo>
                      <a:pt x="76766" y="1241088"/>
                    </a:moveTo>
                    <a:cubicBezTo>
                      <a:pt x="54471" y="1241088"/>
                      <a:pt x="36398" y="1259161"/>
                      <a:pt x="36398" y="1281456"/>
                    </a:cubicBezTo>
                    <a:cubicBezTo>
                      <a:pt x="36398" y="1303751"/>
                      <a:pt x="54471" y="1321824"/>
                      <a:pt x="76766" y="1321824"/>
                    </a:cubicBezTo>
                    <a:cubicBezTo>
                      <a:pt x="99061" y="1321824"/>
                      <a:pt x="117134" y="1303751"/>
                      <a:pt x="117134" y="1281456"/>
                    </a:cubicBezTo>
                    <a:cubicBezTo>
                      <a:pt x="117134" y="1259161"/>
                      <a:pt x="99061" y="1241088"/>
                      <a:pt x="76766" y="1241088"/>
                    </a:cubicBezTo>
                    <a:close/>
                    <a:moveTo>
                      <a:pt x="1343312" y="1155038"/>
                    </a:moveTo>
                    <a:cubicBezTo>
                      <a:pt x="1321017" y="1155038"/>
                      <a:pt x="1302944" y="1173111"/>
                      <a:pt x="1302944" y="1195406"/>
                    </a:cubicBezTo>
                    <a:cubicBezTo>
                      <a:pt x="1302944" y="1217701"/>
                      <a:pt x="1321017" y="1235774"/>
                      <a:pt x="1343312" y="1235774"/>
                    </a:cubicBezTo>
                    <a:cubicBezTo>
                      <a:pt x="1365607" y="1235774"/>
                      <a:pt x="1383680" y="1217701"/>
                      <a:pt x="1383680" y="1195406"/>
                    </a:cubicBezTo>
                    <a:cubicBezTo>
                      <a:pt x="1383680" y="1173111"/>
                      <a:pt x="1365607" y="1155038"/>
                      <a:pt x="1343312" y="1155038"/>
                    </a:cubicBezTo>
                    <a:close/>
                    <a:moveTo>
                      <a:pt x="1258874" y="1155038"/>
                    </a:moveTo>
                    <a:cubicBezTo>
                      <a:pt x="1236579" y="1155038"/>
                      <a:pt x="1218506" y="1173111"/>
                      <a:pt x="1218506" y="1195406"/>
                    </a:cubicBezTo>
                    <a:cubicBezTo>
                      <a:pt x="1218506" y="1217701"/>
                      <a:pt x="1236579" y="1235774"/>
                      <a:pt x="1258874" y="1235774"/>
                    </a:cubicBezTo>
                    <a:cubicBezTo>
                      <a:pt x="1281169" y="1235774"/>
                      <a:pt x="1299242" y="1217701"/>
                      <a:pt x="1299242" y="1195406"/>
                    </a:cubicBezTo>
                    <a:cubicBezTo>
                      <a:pt x="1299242" y="1173111"/>
                      <a:pt x="1281169" y="1155038"/>
                      <a:pt x="1258874" y="1155038"/>
                    </a:cubicBezTo>
                    <a:close/>
                    <a:moveTo>
                      <a:pt x="1174438" y="1155038"/>
                    </a:moveTo>
                    <a:cubicBezTo>
                      <a:pt x="1152143" y="1155038"/>
                      <a:pt x="1134070" y="1173111"/>
                      <a:pt x="1134070" y="1195406"/>
                    </a:cubicBezTo>
                    <a:cubicBezTo>
                      <a:pt x="1134070" y="1217701"/>
                      <a:pt x="1152143" y="1235774"/>
                      <a:pt x="1174438" y="1235774"/>
                    </a:cubicBezTo>
                    <a:cubicBezTo>
                      <a:pt x="1196733" y="1235774"/>
                      <a:pt x="1214806" y="1217701"/>
                      <a:pt x="1214806" y="1195406"/>
                    </a:cubicBezTo>
                    <a:cubicBezTo>
                      <a:pt x="1214806" y="1173111"/>
                      <a:pt x="1196733" y="1155038"/>
                      <a:pt x="1174438" y="1155038"/>
                    </a:cubicBezTo>
                    <a:close/>
                    <a:moveTo>
                      <a:pt x="1090002" y="1155038"/>
                    </a:moveTo>
                    <a:cubicBezTo>
                      <a:pt x="1067707" y="1155038"/>
                      <a:pt x="1049634" y="1173111"/>
                      <a:pt x="1049634" y="1195406"/>
                    </a:cubicBezTo>
                    <a:cubicBezTo>
                      <a:pt x="1049634" y="1217701"/>
                      <a:pt x="1067707" y="1235774"/>
                      <a:pt x="1090002" y="1235774"/>
                    </a:cubicBezTo>
                    <a:cubicBezTo>
                      <a:pt x="1112297" y="1235774"/>
                      <a:pt x="1130370" y="1217701"/>
                      <a:pt x="1130370" y="1195406"/>
                    </a:cubicBezTo>
                    <a:cubicBezTo>
                      <a:pt x="1130370" y="1173111"/>
                      <a:pt x="1112297" y="1155038"/>
                      <a:pt x="1090002" y="1155038"/>
                    </a:cubicBezTo>
                    <a:close/>
                    <a:moveTo>
                      <a:pt x="1005565" y="1155038"/>
                    </a:moveTo>
                    <a:cubicBezTo>
                      <a:pt x="983270" y="1155038"/>
                      <a:pt x="965197" y="1173111"/>
                      <a:pt x="965197" y="1195406"/>
                    </a:cubicBezTo>
                    <a:cubicBezTo>
                      <a:pt x="965197" y="1217701"/>
                      <a:pt x="983270" y="1235774"/>
                      <a:pt x="1005565" y="1235774"/>
                    </a:cubicBezTo>
                    <a:cubicBezTo>
                      <a:pt x="1027860" y="1235774"/>
                      <a:pt x="1045933" y="1217701"/>
                      <a:pt x="1045933" y="1195406"/>
                    </a:cubicBezTo>
                    <a:cubicBezTo>
                      <a:pt x="1045933" y="1173111"/>
                      <a:pt x="1027860" y="1155038"/>
                      <a:pt x="1005565" y="1155038"/>
                    </a:cubicBezTo>
                    <a:close/>
                    <a:moveTo>
                      <a:pt x="921129" y="1155038"/>
                    </a:moveTo>
                    <a:cubicBezTo>
                      <a:pt x="898834" y="1155038"/>
                      <a:pt x="880761" y="1173111"/>
                      <a:pt x="880761" y="1195406"/>
                    </a:cubicBezTo>
                    <a:cubicBezTo>
                      <a:pt x="880761" y="1217701"/>
                      <a:pt x="898834" y="1235774"/>
                      <a:pt x="921129" y="1235774"/>
                    </a:cubicBezTo>
                    <a:cubicBezTo>
                      <a:pt x="943424" y="1235774"/>
                      <a:pt x="961497" y="1217701"/>
                      <a:pt x="961497" y="1195406"/>
                    </a:cubicBezTo>
                    <a:cubicBezTo>
                      <a:pt x="961497" y="1173111"/>
                      <a:pt x="943424" y="1155038"/>
                      <a:pt x="921129" y="1155038"/>
                    </a:cubicBezTo>
                    <a:close/>
                    <a:moveTo>
                      <a:pt x="836693" y="1155038"/>
                    </a:moveTo>
                    <a:cubicBezTo>
                      <a:pt x="814398" y="1155038"/>
                      <a:pt x="796325" y="1173111"/>
                      <a:pt x="796325" y="1195406"/>
                    </a:cubicBezTo>
                    <a:cubicBezTo>
                      <a:pt x="796325" y="1217701"/>
                      <a:pt x="814398" y="1235774"/>
                      <a:pt x="836693" y="1235774"/>
                    </a:cubicBezTo>
                    <a:cubicBezTo>
                      <a:pt x="858988" y="1235774"/>
                      <a:pt x="877061" y="1217701"/>
                      <a:pt x="877061" y="1195406"/>
                    </a:cubicBezTo>
                    <a:cubicBezTo>
                      <a:pt x="877061" y="1173111"/>
                      <a:pt x="858988" y="1155038"/>
                      <a:pt x="836693" y="1155038"/>
                    </a:cubicBezTo>
                    <a:close/>
                    <a:moveTo>
                      <a:pt x="752256" y="1155038"/>
                    </a:moveTo>
                    <a:cubicBezTo>
                      <a:pt x="729961" y="1155038"/>
                      <a:pt x="711888" y="1173111"/>
                      <a:pt x="711888" y="1195406"/>
                    </a:cubicBezTo>
                    <a:cubicBezTo>
                      <a:pt x="711888" y="1217701"/>
                      <a:pt x="729961" y="1235774"/>
                      <a:pt x="752256" y="1235774"/>
                    </a:cubicBezTo>
                    <a:cubicBezTo>
                      <a:pt x="774551" y="1235774"/>
                      <a:pt x="792624" y="1217701"/>
                      <a:pt x="792624" y="1195406"/>
                    </a:cubicBezTo>
                    <a:cubicBezTo>
                      <a:pt x="792624" y="1173111"/>
                      <a:pt x="774551" y="1155038"/>
                      <a:pt x="752256" y="1155038"/>
                    </a:cubicBezTo>
                    <a:close/>
                    <a:moveTo>
                      <a:pt x="667820" y="1155038"/>
                    </a:moveTo>
                    <a:cubicBezTo>
                      <a:pt x="645525" y="1155038"/>
                      <a:pt x="627452" y="1173111"/>
                      <a:pt x="627452" y="1195406"/>
                    </a:cubicBezTo>
                    <a:cubicBezTo>
                      <a:pt x="627452" y="1217701"/>
                      <a:pt x="645525" y="1235774"/>
                      <a:pt x="667820" y="1235774"/>
                    </a:cubicBezTo>
                    <a:cubicBezTo>
                      <a:pt x="690115" y="1235774"/>
                      <a:pt x="708188" y="1217701"/>
                      <a:pt x="708188" y="1195406"/>
                    </a:cubicBezTo>
                    <a:cubicBezTo>
                      <a:pt x="708188" y="1173111"/>
                      <a:pt x="690115" y="1155038"/>
                      <a:pt x="667820" y="1155038"/>
                    </a:cubicBezTo>
                    <a:close/>
                    <a:moveTo>
                      <a:pt x="583384" y="1155038"/>
                    </a:moveTo>
                    <a:cubicBezTo>
                      <a:pt x="561089" y="1155038"/>
                      <a:pt x="543016" y="1173111"/>
                      <a:pt x="543016" y="1195406"/>
                    </a:cubicBezTo>
                    <a:cubicBezTo>
                      <a:pt x="543016" y="1217701"/>
                      <a:pt x="561089" y="1235774"/>
                      <a:pt x="583384" y="1235774"/>
                    </a:cubicBezTo>
                    <a:cubicBezTo>
                      <a:pt x="605679" y="1235774"/>
                      <a:pt x="623752" y="1217701"/>
                      <a:pt x="623752" y="1195406"/>
                    </a:cubicBezTo>
                    <a:cubicBezTo>
                      <a:pt x="623752" y="1173111"/>
                      <a:pt x="605679" y="1155038"/>
                      <a:pt x="583384" y="1155038"/>
                    </a:cubicBezTo>
                    <a:close/>
                    <a:moveTo>
                      <a:pt x="498947" y="1155038"/>
                    </a:moveTo>
                    <a:cubicBezTo>
                      <a:pt x="476652" y="1155038"/>
                      <a:pt x="458579" y="1173111"/>
                      <a:pt x="458579" y="1195406"/>
                    </a:cubicBezTo>
                    <a:cubicBezTo>
                      <a:pt x="458579" y="1217701"/>
                      <a:pt x="476652" y="1235774"/>
                      <a:pt x="498947" y="1235774"/>
                    </a:cubicBezTo>
                    <a:cubicBezTo>
                      <a:pt x="521242" y="1235774"/>
                      <a:pt x="539315" y="1217701"/>
                      <a:pt x="539315" y="1195406"/>
                    </a:cubicBezTo>
                    <a:cubicBezTo>
                      <a:pt x="539315" y="1173111"/>
                      <a:pt x="521242" y="1155038"/>
                      <a:pt x="498947" y="1155038"/>
                    </a:cubicBezTo>
                    <a:close/>
                    <a:moveTo>
                      <a:pt x="414511" y="1155038"/>
                    </a:moveTo>
                    <a:cubicBezTo>
                      <a:pt x="392216" y="1155038"/>
                      <a:pt x="374143" y="1173111"/>
                      <a:pt x="374143" y="1195406"/>
                    </a:cubicBezTo>
                    <a:cubicBezTo>
                      <a:pt x="374143" y="1217701"/>
                      <a:pt x="392216" y="1235774"/>
                      <a:pt x="414511" y="1235774"/>
                    </a:cubicBezTo>
                    <a:cubicBezTo>
                      <a:pt x="436806" y="1235774"/>
                      <a:pt x="454879" y="1217701"/>
                      <a:pt x="454879" y="1195406"/>
                    </a:cubicBezTo>
                    <a:cubicBezTo>
                      <a:pt x="454879" y="1173111"/>
                      <a:pt x="436806" y="1155038"/>
                      <a:pt x="414511" y="1155038"/>
                    </a:cubicBezTo>
                    <a:close/>
                    <a:moveTo>
                      <a:pt x="330075" y="1155038"/>
                    </a:moveTo>
                    <a:cubicBezTo>
                      <a:pt x="307780" y="1155038"/>
                      <a:pt x="289707" y="1173111"/>
                      <a:pt x="289707" y="1195406"/>
                    </a:cubicBezTo>
                    <a:cubicBezTo>
                      <a:pt x="289707" y="1217701"/>
                      <a:pt x="307780" y="1235774"/>
                      <a:pt x="330075" y="1235774"/>
                    </a:cubicBezTo>
                    <a:cubicBezTo>
                      <a:pt x="352370" y="1235774"/>
                      <a:pt x="370443" y="1217701"/>
                      <a:pt x="370443" y="1195406"/>
                    </a:cubicBezTo>
                    <a:cubicBezTo>
                      <a:pt x="370443" y="1173111"/>
                      <a:pt x="352370" y="1155038"/>
                      <a:pt x="330075" y="1155038"/>
                    </a:cubicBezTo>
                    <a:close/>
                    <a:moveTo>
                      <a:pt x="245639" y="1155038"/>
                    </a:moveTo>
                    <a:cubicBezTo>
                      <a:pt x="223344" y="1155038"/>
                      <a:pt x="205271" y="1173111"/>
                      <a:pt x="205271" y="1195406"/>
                    </a:cubicBezTo>
                    <a:cubicBezTo>
                      <a:pt x="205271" y="1217701"/>
                      <a:pt x="223344" y="1235774"/>
                      <a:pt x="245639" y="1235774"/>
                    </a:cubicBezTo>
                    <a:cubicBezTo>
                      <a:pt x="267934" y="1235774"/>
                      <a:pt x="286007" y="1217701"/>
                      <a:pt x="286007" y="1195406"/>
                    </a:cubicBezTo>
                    <a:cubicBezTo>
                      <a:pt x="286007" y="1173111"/>
                      <a:pt x="267934" y="1155038"/>
                      <a:pt x="245639" y="1155038"/>
                    </a:cubicBezTo>
                    <a:close/>
                    <a:moveTo>
                      <a:pt x="161202" y="1155038"/>
                    </a:moveTo>
                    <a:cubicBezTo>
                      <a:pt x="138907" y="1155038"/>
                      <a:pt x="120834" y="1173111"/>
                      <a:pt x="120834" y="1195406"/>
                    </a:cubicBezTo>
                    <a:cubicBezTo>
                      <a:pt x="120834" y="1217701"/>
                      <a:pt x="138907" y="1235774"/>
                      <a:pt x="161202" y="1235774"/>
                    </a:cubicBezTo>
                    <a:cubicBezTo>
                      <a:pt x="183497" y="1235774"/>
                      <a:pt x="201570" y="1217701"/>
                      <a:pt x="201570" y="1195406"/>
                    </a:cubicBezTo>
                    <a:cubicBezTo>
                      <a:pt x="201570" y="1173111"/>
                      <a:pt x="183497" y="1155038"/>
                      <a:pt x="161202" y="1155038"/>
                    </a:cubicBezTo>
                    <a:close/>
                    <a:moveTo>
                      <a:pt x="76766" y="1155038"/>
                    </a:moveTo>
                    <a:cubicBezTo>
                      <a:pt x="54471" y="1155038"/>
                      <a:pt x="36398" y="1173111"/>
                      <a:pt x="36398" y="1195406"/>
                    </a:cubicBezTo>
                    <a:cubicBezTo>
                      <a:pt x="36398" y="1217701"/>
                      <a:pt x="54471" y="1235774"/>
                      <a:pt x="76766" y="1235774"/>
                    </a:cubicBezTo>
                    <a:cubicBezTo>
                      <a:pt x="99061" y="1235774"/>
                      <a:pt x="117134" y="1217701"/>
                      <a:pt x="117134" y="1195406"/>
                    </a:cubicBezTo>
                    <a:cubicBezTo>
                      <a:pt x="117134" y="1173111"/>
                      <a:pt x="99061" y="1155038"/>
                      <a:pt x="76766" y="1155038"/>
                    </a:cubicBezTo>
                    <a:close/>
                    <a:moveTo>
                      <a:pt x="1343312" y="1068989"/>
                    </a:moveTo>
                    <a:cubicBezTo>
                      <a:pt x="1321017" y="1068989"/>
                      <a:pt x="1302944" y="1087062"/>
                      <a:pt x="1302944" y="1109357"/>
                    </a:cubicBezTo>
                    <a:cubicBezTo>
                      <a:pt x="1302944" y="1131652"/>
                      <a:pt x="1321017" y="1149725"/>
                      <a:pt x="1343312" y="1149725"/>
                    </a:cubicBezTo>
                    <a:cubicBezTo>
                      <a:pt x="1365607" y="1149725"/>
                      <a:pt x="1383680" y="1131652"/>
                      <a:pt x="1383680" y="1109357"/>
                    </a:cubicBezTo>
                    <a:cubicBezTo>
                      <a:pt x="1383680" y="1087062"/>
                      <a:pt x="1365607" y="1068989"/>
                      <a:pt x="1343312" y="1068989"/>
                    </a:cubicBezTo>
                    <a:close/>
                    <a:moveTo>
                      <a:pt x="1258874" y="1068989"/>
                    </a:moveTo>
                    <a:cubicBezTo>
                      <a:pt x="1236579" y="1068989"/>
                      <a:pt x="1218506" y="1087062"/>
                      <a:pt x="1218506" y="1109357"/>
                    </a:cubicBezTo>
                    <a:cubicBezTo>
                      <a:pt x="1218506" y="1131652"/>
                      <a:pt x="1236579" y="1149725"/>
                      <a:pt x="1258874" y="1149725"/>
                    </a:cubicBezTo>
                    <a:cubicBezTo>
                      <a:pt x="1281169" y="1149725"/>
                      <a:pt x="1299242" y="1131652"/>
                      <a:pt x="1299242" y="1109357"/>
                    </a:cubicBezTo>
                    <a:cubicBezTo>
                      <a:pt x="1299242" y="1087062"/>
                      <a:pt x="1281169" y="1068989"/>
                      <a:pt x="1258874" y="1068989"/>
                    </a:cubicBezTo>
                    <a:close/>
                    <a:moveTo>
                      <a:pt x="1174438" y="1068989"/>
                    </a:moveTo>
                    <a:cubicBezTo>
                      <a:pt x="1152143" y="1068989"/>
                      <a:pt x="1134070" y="1087062"/>
                      <a:pt x="1134070" y="1109357"/>
                    </a:cubicBezTo>
                    <a:cubicBezTo>
                      <a:pt x="1134070" y="1131652"/>
                      <a:pt x="1152143" y="1149725"/>
                      <a:pt x="1174438" y="1149725"/>
                    </a:cubicBezTo>
                    <a:cubicBezTo>
                      <a:pt x="1196733" y="1149725"/>
                      <a:pt x="1214806" y="1131652"/>
                      <a:pt x="1214806" y="1109357"/>
                    </a:cubicBezTo>
                    <a:cubicBezTo>
                      <a:pt x="1214806" y="1087062"/>
                      <a:pt x="1196733" y="1068989"/>
                      <a:pt x="1174438" y="1068989"/>
                    </a:cubicBezTo>
                    <a:close/>
                    <a:moveTo>
                      <a:pt x="1090002" y="1068989"/>
                    </a:moveTo>
                    <a:cubicBezTo>
                      <a:pt x="1067707" y="1068989"/>
                      <a:pt x="1049634" y="1087062"/>
                      <a:pt x="1049634" y="1109357"/>
                    </a:cubicBezTo>
                    <a:cubicBezTo>
                      <a:pt x="1049634" y="1131652"/>
                      <a:pt x="1067707" y="1149725"/>
                      <a:pt x="1090002" y="1149725"/>
                    </a:cubicBezTo>
                    <a:cubicBezTo>
                      <a:pt x="1112297" y="1149725"/>
                      <a:pt x="1130370" y="1131652"/>
                      <a:pt x="1130370" y="1109357"/>
                    </a:cubicBezTo>
                    <a:cubicBezTo>
                      <a:pt x="1130370" y="1087062"/>
                      <a:pt x="1112297" y="1068989"/>
                      <a:pt x="1090002" y="1068989"/>
                    </a:cubicBezTo>
                    <a:close/>
                    <a:moveTo>
                      <a:pt x="1005565" y="1068989"/>
                    </a:moveTo>
                    <a:cubicBezTo>
                      <a:pt x="983270" y="1068989"/>
                      <a:pt x="965197" y="1087062"/>
                      <a:pt x="965197" y="1109357"/>
                    </a:cubicBezTo>
                    <a:cubicBezTo>
                      <a:pt x="965197" y="1131652"/>
                      <a:pt x="983270" y="1149725"/>
                      <a:pt x="1005565" y="1149725"/>
                    </a:cubicBezTo>
                    <a:cubicBezTo>
                      <a:pt x="1027860" y="1149725"/>
                      <a:pt x="1045933" y="1131652"/>
                      <a:pt x="1045933" y="1109357"/>
                    </a:cubicBezTo>
                    <a:cubicBezTo>
                      <a:pt x="1045933" y="1087062"/>
                      <a:pt x="1027860" y="1068989"/>
                      <a:pt x="1005565" y="1068989"/>
                    </a:cubicBezTo>
                    <a:close/>
                    <a:moveTo>
                      <a:pt x="921129" y="1068989"/>
                    </a:moveTo>
                    <a:cubicBezTo>
                      <a:pt x="898834" y="1068989"/>
                      <a:pt x="880761" y="1087062"/>
                      <a:pt x="880761" y="1109357"/>
                    </a:cubicBezTo>
                    <a:cubicBezTo>
                      <a:pt x="880761" y="1131652"/>
                      <a:pt x="898834" y="1149725"/>
                      <a:pt x="921129" y="1149725"/>
                    </a:cubicBezTo>
                    <a:cubicBezTo>
                      <a:pt x="943424" y="1149725"/>
                      <a:pt x="961497" y="1131652"/>
                      <a:pt x="961497" y="1109357"/>
                    </a:cubicBezTo>
                    <a:cubicBezTo>
                      <a:pt x="961497" y="1087062"/>
                      <a:pt x="943424" y="1068989"/>
                      <a:pt x="921129" y="1068989"/>
                    </a:cubicBezTo>
                    <a:close/>
                    <a:moveTo>
                      <a:pt x="836693" y="1068989"/>
                    </a:moveTo>
                    <a:cubicBezTo>
                      <a:pt x="814398" y="1068989"/>
                      <a:pt x="796325" y="1087062"/>
                      <a:pt x="796325" y="1109357"/>
                    </a:cubicBezTo>
                    <a:cubicBezTo>
                      <a:pt x="796325" y="1131652"/>
                      <a:pt x="814398" y="1149725"/>
                      <a:pt x="836693" y="1149725"/>
                    </a:cubicBezTo>
                    <a:cubicBezTo>
                      <a:pt x="858988" y="1149725"/>
                      <a:pt x="877061" y="1131652"/>
                      <a:pt x="877061" y="1109357"/>
                    </a:cubicBezTo>
                    <a:cubicBezTo>
                      <a:pt x="877061" y="1087062"/>
                      <a:pt x="858988" y="1068989"/>
                      <a:pt x="836693" y="1068989"/>
                    </a:cubicBezTo>
                    <a:close/>
                    <a:moveTo>
                      <a:pt x="752256" y="1068989"/>
                    </a:moveTo>
                    <a:cubicBezTo>
                      <a:pt x="729961" y="1068989"/>
                      <a:pt x="711888" y="1087062"/>
                      <a:pt x="711888" y="1109357"/>
                    </a:cubicBezTo>
                    <a:cubicBezTo>
                      <a:pt x="711888" y="1131652"/>
                      <a:pt x="729961" y="1149725"/>
                      <a:pt x="752256" y="1149725"/>
                    </a:cubicBezTo>
                    <a:cubicBezTo>
                      <a:pt x="774551" y="1149725"/>
                      <a:pt x="792624" y="1131652"/>
                      <a:pt x="792624" y="1109357"/>
                    </a:cubicBezTo>
                    <a:cubicBezTo>
                      <a:pt x="792624" y="1087062"/>
                      <a:pt x="774551" y="1068989"/>
                      <a:pt x="752256" y="1068989"/>
                    </a:cubicBezTo>
                    <a:close/>
                    <a:moveTo>
                      <a:pt x="667820" y="1068989"/>
                    </a:moveTo>
                    <a:cubicBezTo>
                      <a:pt x="645525" y="1068989"/>
                      <a:pt x="627452" y="1087062"/>
                      <a:pt x="627452" y="1109357"/>
                    </a:cubicBezTo>
                    <a:cubicBezTo>
                      <a:pt x="627452" y="1131652"/>
                      <a:pt x="645525" y="1149725"/>
                      <a:pt x="667820" y="1149725"/>
                    </a:cubicBezTo>
                    <a:cubicBezTo>
                      <a:pt x="690115" y="1149725"/>
                      <a:pt x="708188" y="1131652"/>
                      <a:pt x="708188" y="1109357"/>
                    </a:cubicBezTo>
                    <a:cubicBezTo>
                      <a:pt x="708188" y="1087062"/>
                      <a:pt x="690115" y="1068989"/>
                      <a:pt x="667820" y="1068989"/>
                    </a:cubicBezTo>
                    <a:close/>
                    <a:moveTo>
                      <a:pt x="583384" y="1068989"/>
                    </a:moveTo>
                    <a:cubicBezTo>
                      <a:pt x="561089" y="1068989"/>
                      <a:pt x="543016" y="1087062"/>
                      <a:pt x="543016" y="1109357"/>
                    </a:cubicBezTo>
                    <a:cubicBezTo>
                      <a:pt x="543016" y="1131652"/>
                      <a:pt x="561089" y="1149725"/>
                      <a:pt x="583384" y="1149725"/>
                    </a:cubicBezTo>
                    <a:cubicBezTo>
                      <a:pt x="605679" y="1149725"/>
                      <a:pt x="623752" y="1131652"/>
                      <a:pt x="623752" y="1109357"/>
                    </a:cubicBezTo>
                    <a:cubicBezTo>
                      <a:pt x="623752" y="1087062"/>
                      <a:pt x="605679" y="1068989"/>
                      <a:pt x="583384" y="1068989"/>
                    </a:cubicBezTo>
                    <a:close/>
                    <a:moveTo>
                      <a:pt x="498947" y="1068989"/>
                    </a:moveTo>
                    <a:cubicBezTo>
                      <a:pt x="476652" y="1068989"/>
                      <a:pt x="458579" y="1087062"/>
                      <a:pt x="458579" y="1109357"/>
                    </a:cubicBezTo>
                    <a:cubicBezTo>
                      <a:pt x="458579" y="1131652"/>
                      <a:pt x="476652" y="1149725"/>
                      <a:pt x="498947" y="1149725"/>
                    </a:cubicBezTo>
                    <a:cubicBezTo>
                      <a:pt x="521242" y="1149725"/>
                      <a:pt x="539315" y="1131652"/>
                      <a:pt x="539315" y="1109357"/>
                    </a:cubicBezTo>
                    <a:cubicBezTo>
                      <a:pt x="539315" y="1087062"/>
                      <a:pt x="521242" y="1068989"/>
                      <a:pt x="498947" y="1068989"/>
                    </a:cubicBezTo>
                    <a:close/>
                    <a:moveTo>
                      <a:pt x="414511" y="1068989"/>
                    </a:moveTo>
                    <a:cubicBezTo>
                      <a:pt x="392216" y="1068989"/>
                      <a:pt x="374143" y="1087062"/>
                      <a:pt x="374143" y="1109357"/>
                    </a:cubicBezTo>
                    <a:cubicBezTo>
                      <a:pt x="374143" y="1131652"/>
                      <a:pt x="392216" y="1149725"/>
                      <a:pt x="414511" y="1149725"/>
                    </a:cubicBezTo>
                    <a:cubicBezTo>
                      <a:pt x="436806" y="1149725"/>
                      <a:pt x="454879" y="1131652"/>
                      <a:pt x="454879" y="1109357"/>
                    </a:cubicBezTo>
                    <a:cubicBezTo>
                      <a:pt x="454879" y="1087062"/>
                      <a:pt x="436806" y="1068989"/>
                      <a:pt x="414511" y="1068989"/>
                    </a:cubicBezTo>
                    <a:close/>
                    <a:moveTo>
                      <a:pt x="330075" y="1068989"/>
                    </a:moveTo>
                    <a:cubicBezTo>
                      <a:pt x="307780" y="1068989"/>
                      <a:pt x="289707" y="1087062"/>
                      <a:pt x="289707" y="1109357"/>
                    </a:cubicBezTo>
                    <a:cubicBezTo>
                      <a:pt x="289707" y="1131652"/>
                      <a:pt x="307780" y="1149725"/>
                      <a:pt x="330075" y="1149725"/>
                    </a:cubicBezTo>
                    <a:cubicBezTo>
                      <a:pt x="352370" y="1149725"/>
                      <a:pt x="370443" y="1131652"/>
                      <a:pt x="370443" y="1109357"/>
                    </a:cubicBezTo>
                    <a:cubicBezTo>
                      <a:pt x="370443" y="1087062"/>
                      <a:pt x="352370" y="1068989"/>
                      <a:pt x="330075" y="1068989"/>
                    </a:cubicBezTo>
                    <a:close/>
                    <a:moveTo>
                      <a:pt x="245639" y="1068989"/>
                    </a:moveTo>
                    <a:cubicBezTo>
                      <a:pt x="223344" y="1068989"/>
                      <a:pt x="205271" y="1087062"/>
                      <a:pt x="205271" y="1109357"/>
                    </a:cubicBezTo>
                    <a:cubicBezTo>
                      <a:pt x="205271" y="1131652"/>
                      <a:pt x="223344" y="1149725"/>
                      <a:pt x="245639" y="1149725"/>
                    </a:cubicBezTo>
                    <a:cubicBezTo>
                      <a:pt x="267934" y="1149725"/>
                      <a:pt x="286007" y="1131652"/>
                      <a:pt x="286007" y="1109357"/>
                    </a:cubicBezTo>
                    <a:cubicBezTo>
                      <a:pt x="286007" y="1087062"/>
                      <a:pt x="267934" y="1068989"/>
                      <a:pt x="245639" y="1068989"/>
                    </a:cubicBezTo>
                    <a:close/>
                    <a:moveTo>
                      <a:pt x="161202" y="1068989"/>
                    </a:moveTo>
                    <a:cubicBezTo>
                      <a:pt x="138907" y="1068989"/>
                      <a:pt x="120834" y="1087062"/>
                      <a:pt x="120834" y="1109357"/>
                    </a:cubicBezTo>
                    <a:cubicBezTo>
                      <a:pt x="120834" y="1131652"/>
                      <a:pt x="138907" y="1149725"/>
                      <a:pt x="161202" y="1149725"/>
                    </a:cubicBezTo>
                    <a:cubicBezTo>
                      <a:pt x="183497" y="1149725"/>
                      <a:pt x="201570" y="1131652"/>
                      <a:pt x="201570" y="1109357"/>
                    </a:cubicBezTo>
                    <a:cubicBezTo>
                      <a:pt x="201570" y="1087062"/>
                      <a:pt x="183497" y="1068989"/>
                      <a:pt x="161202" y="1068989"/>
                    </a:cubicBezTo>
                    <a:close/>
                    <a:moveTo>
                      <a:pt x="76766" y="1068989"/>
                    </a:moveTo>
                    <a:cubicBezTo>
                      <a:pt x="54471" y="1068989"/>
                      <a:pt x="36398" y="1087062"/>
                      <a:pt x="36398" y="1109357"/>
                    </a:cubicBezTo>
                    <a:cubicBezTo>
                      <a:pt x="36398" y="1131652"/>
                      <a:pt x="54471" y="1149725"/>
                      <a:pt x="76766" y="1149725"/>
                    </a:cubicBezTo>
                    <a:cubicBezTo>
                      <a:pt x="99061" y="1149725"/>
                      <a:pt x="117134" y="1131652"/>
                      <a:pt x="117134" y="1109357"/>
                    </a:cubicBezTo>
                    <a:cubicBezTo>
                      <a:pt x="117134" y="1087062"/>
                      <a:pt x="99061" y="1068989"/>
                      <a:pt x="76766" y="1068989"/>
                    </a:cubicBezTo>
                    <a:close/>
                    <a:moveTo>
                      <a:pt x="1343312" y="982940"/>
                    </a:moveTo>
                    <a:cubicBezTo>
                      <a:pt x="1321017" y="982940"/>
                      <a:pt x="1302944" y="1001013"/>
                      <a:pt x="1302944" y="1023308"/>
                    </a:cubicBezTo>
                    <a:cubicBezTo>
                      <a:pt x="1302944" y="1045603"/>
                      <a:pt x="1321017" y="1063676"/>
                      <a:pt x="1343312" y="1063676"/>
                    </a:cubicBezTo>
                    <a:cubicBezTo>
                      <a:pt x="1365607" y="1063676"/>
                      <a:pt x="1383680" y="1045603"/>
                      <a:pt x="1383680" y="1023308"/>
                    </a:cubicBezTo>
                    <a:cubicBezTo>
                      <a:pt x="1383680" y="1001013"/>
                      <a:pt x="1365607" y="982940"/>
                      <a:pt x="1343312" y="982940"/>
                    </a:cubicBezTo>
                    <a:close/>
                    <a:moveTo>
                      <a:pt x="1258874" y="982940"/>
                    </a:moveTo>
                    <a:cubicBezTo>
                      <a:pt x="1236579" y="982940"/>
                      <a:pt x="1218506" y="1001013"/>
                      <a:pt x="1218506" y="1023308"/>
                    </a:cubicBezTo>
                    <a:cubicBezTo>
                      <a:pt x="1218506" y="1045603"/>
                      <a:pt x="1236579" y="1063676"/>
                      <a:pt x="1258874" y="1063676"/>
                    </a:cubicBezTo>
                    <a:cubicBezTo>
                      <a:pt x="1281169" y="1063676"/>
                      <a:pt x="1299242" y="1045603"/>
                      <a:pt x="1299242" y="1023308"/>
                    </a:cubicBezTo>
                    <a:cubicBezTo>
                      <a:pt x="1299242" y="1001013"/>
                      <a:pt x="1281169" y="982940"/>
                      <a:pt x="1258874" y="982940"/>
                    </a:cubicBezTo>
                    <a:close/>
                    <a:moveTo>
                      <a:pt x="1174438" y="982940"/>
                    </a:moveTo>
                    <a:cubicBezTo>
                      <a:pt x="1152143" y="982940"/>
                      <a:pt x="1134070" y="1001013"/>
                      <a:pt x="1134070" y="1023308"/>
                    </a:cubicBezTo>
                    <a:cubicBezTo>
                      <a:pt x="1134070" y="1045603"/>
                      <a:pt x="1152143" y="1063676"/>
                      <a:pt x="1174438" y="1063676"/>
                    </a:cubicBezTo>
                    <a:cubicBezTo>
                      <a:pt x="1196733" y="1063676"/>
                      <a:pt x="1214806" y="1045603"/>
                      <a:pt x="1214806" y="1023308"/>
                    </a:cubicBezTo>
                    <a:cubicBezTo>
                      <a:pt x="1214806" y="1001013"/>
                      <a:pt x="1196733" y="982940"/>
                      <a:pt x="1174438" y="982940"/>
                    </a:cubicBezTo>
                    <a:close/>
                    <a:moveTo>
                      <a:pt x="1090002" y="982940"/>
                    </a:moveTo>
                    <a:cubicBezTo>
                      <a:pt x="1067707" y="982940"/>
                      <a:pt x="1049634" y="1001013"/>
                      <a:pt x="1049634" y="1023308"/>
                    </a:cubicBezTo>
                    <a:cubicBezTo>
                      <a:pt x="1049634" y="1045603"/>
                      <a:pt x="1067707" y="1063676"/>
                      <a:pt x="1090002" y="1063676"/>
                    </a:cubicBezTo>
                    <a:cubicBezTo>
                      <a:pt x="1112297" y="1063676"/>
                      <a:pt x="1130370" y="1045603"/>
                      <a:pt x="1130370" y="1023308"/>
                    </a:cubicBezTo>
                    <a:cubicBezTo>
                      <a:pt x="1130370" y="1001013"/>
                      <a:pt x="1112297" y="982940"/>
                      <a:pt x="1090002" y="982940"/>
                    </a:cubicBezTo>
                    <a:close/>
                    <a:moveTo>
                      <a:pt x="1005565" y="982940"/>
                    </a:moveTo>
                    <a:cubicBezTo>
                      <a:pt x="983270" y="982940"/>
                      <a:pt x="965197" y="1001013"/>
                      <a:pt x="965197" y="1023308"/>
                    </a:cubicBezTo>
                    <a:cubicBezTo>
                      <a:pt x="965197" y="1045603"/>
                      <a:pt x="983270" y="1063676"/>
                      <a:pt x="1005565" y="1063676"/>
                    </a:cubicBezTo>
                    <a:cubicBezTo>
                      <a:pt x="1027860" y="1063676"/>
                      <a:pt x="1045933" y="1045603"/>
                      <a:pt x="1045933" y="1023308"/>
                    </a:cubicBezTo>
                    <a:cubicBezTo>
                      <a:pt x="1045933" y="1001013"/>
                      <a:pt x="1027860" y="982940"/>
                      <a:pt x="1005565" y="982940"/>
                    </a:cubicBezTo>
                    <a:close/>
                    <a:moveTo>
                      <a:pt x="921129" y="982940"/>
                    </a:moveTo>
                    <a:cubicBezTo>
                      <a:pt x="898834" y="982940"/>
                      <a:pt x="880761" y="1001013"/>
                      <a:pt x="880761" y="1023308"/>
                    </a:cubicBezTo>
                    <a:cubicBezTo>
                      <a:pt x="880761" y="1045603"/>
                      <a:pt x="898834" y="1063676"/>
                      <a:pt x="921129" y="1063676"/>
                    </a:cubicBezTo>
                    <a:cubicBezTo>
                      <a:pt x="943424" y="1063676"/>
                      <a:pt x="961497" y="1045603"/>
                      <a:pt x="961497" y="1023308"/>
                    </a:cubicBezTo>
                    <a:cubicBezTo>
                      <a:pt x="961497" y="1001013"/>
                      <a:pt x="943424" y="982940"/>
                      <a:pt x="921129" y="982940"/>
                    </a:cubicBezTo>
                    <a:close/>
                    <a:moveTo>
                      <a:pt x="836693" y="982940"/>
                    </a:moveTo>
                    <a:cubicBezTo>
                      <a:pt x="814398" y="982940"/>
                      <a:pt x="796325" y="1001013"/>
                      <a:pt x="796325" y="1023308"/>
                    </a:cubicBezTo>
                    <a:cubicBezTo>
                      <a:pt x="796325" y="1045603"/>
                      <a:pt x="814398" y="1063676"/>
                      <a:pt x="836693" y="1063676"/>
                    </a:cubicBezTo>
                    <a:cubicBezTo>
                      <a:pt x="858988" y="1063676"/>
                      <a:pt x="877061" y="1045603"/>
                      <a:pt x="877061" y="1023308"/>
                    </a:cubicBezTo>
                    <a:cubicBezTo>
                      <a:pt x="877061" y="1001013"/>
                      <a:pt x="858988" y="982940"/>
                      <a:pt x="836693" y="982940"/>
                    </a:cubicBezTo>
                    <a:close/>
                    <a:moveTo>
                      <a:pt x="752256" y="982940"/>
                    </a:moveTo>
                    <a:cubicBezTo>
                      <a:pt x="729961" y="982940"/>
                      <a:pt x="711888" y="1001013"/>
                      <a:pt x="711888" y="1023308"/>
                    </a:cubicBezTo>
                    <a:cubicBezTo>
                      <a:pt x="711888" y="1045603"/>
                      <a:pt x="729961" y="1063676"/>
                      <a:pt x="752256" y="1063676"/>
                    </a:cubicBezTo>
                    <a:cubicBezTo>
                      <a:pt x="774551" y="1063676"/>
                      <a:pt x="792624" y="1045603"/>
                      <a:pt x="792624" y="1023308"/>
                    </a:cubicBezTo>
                    <a:cubicBezTo>
                      <a:pt x="792624" y="1001013"/>
                      <a:pt x="774551" y="982940"/>
                      <a:pt x="752256" y="982940"/>
                    </a:cubicBezTo>
                    <a:close/>
                    <a:moveTo>
                      <a:pt x="667820" y="982940"/>
                    </a:moveTo>
                    <a:cubicBezTo>
                      <a:pt x="645525" y="982940"/>
                      <a:pt x="627452" y="1001013"/>
                      <a:pt x="627452" y="1023308"/>
                    </a:cubicBezTo>
                    <a:cubicBezTo>
                      <a:pt x="627452" y="1045603"/>
                      <a:pt x="645525" y="1063676"/>
                      <a:pt x="667820" y="1063676"/>
                    </a:cubicBezTo>
                    <a:cubicBezTo>
                      <a:pt x="690115" y="1063676"/>
                      <a:pt x="708188" y="1045603"/>
                      <a:pt x="708188" y="1023308"/>
                    </a:cubicBezTo>
                    <a:cubicBezTo>
                      <a:pt x="708188" y="1001013"/>
                      <a:pt x="690115" y="982940"/>
                      <a:pt x="667820" y="982940"/>
                    </a:cubicBezTo>
                    <a:close/>
                    <a:moveTo>
                      <a:pt x="583384" y="982940"/>
                    </a:moveTo>
                    <a:cubicBezTo>
                      <a:pt x="561089" y="982940"/>
                      <a:pt x="543016" y="1001013"/>
                      <a:pt x="543016" y="1023308"/>
                    </a:cubicBezTo>
                    <a:cubicBezTo>
                      <a:pt x="543016" y="1045603"/>
                      <a:pt x="561089" y="1063676"/>
                      <a:pt x="583384" y="1063676"/>
                    </a:cubicBezTo>
                    <a:cubicBezTo>
                      <a:pt x="605679" y="1063676"/>
                      <a:pt x="623752" y="1045603"/>
                      <a:pt x="623752" y="1023308"/>
                    </a:cubicBezTo>
                    <a:cubicBezTo>
                      <a:pt x="623752" y="1001013"/>
                      <a:pt x="605679" y="982940"/>
                      <a:pt x="583384" y="982940"/>
                    </a:cubicBezTo>
                    <a:close/>
                    <a:moveTo>
                      <a:pt x="498947" y="982940"/>
                    </a:moveTo>
                    <a:cubicBezTo>
                      <a:pt x="476652" y="982940"/>
                      <a:pt x="458579" y="1001013"/>
                      <a:pt x="458579" y="1023308"/>
                    </a:cubicBezTo>
                    <a:cubicBezTo>
                      <a:pt x="458579" y="1045603"/>
                      <a:pt x="476652" y="1063676"/>
                      <a:pt x="498947" y="1063676"/>
                    </a:cubicBezTo>
                    <a:cubicBezTo>
                      <a:pt x="521242" y="1063676"/>
                      <a:pt x="539315" y="1045603"/>
                      <a:pt x="539315" y="1023308"/>
                    </a:cubicBezTo>
                    <a:cubicBezTo>
                      <a:pt x="539315" y="1001013"/>
                      <a:pt x="521242" y="982940"/>
                      <a:pt x="498947" y="982940"/>
                    </a:cubicBezTo>
                    <a:close/>
                    <a:moveTo>
                      <a:pt x="414511" y="982940"/>
                    </a:moveTo>
                    <a:cubicBezTo>
                      <a:pt x="392216" y="982940"/>
                      <a:pt x="374143" y="1001013"/>
                      <a:pt x="374143" y="1023308"/>
                    </a:cubicBezTo>
                    <a:cubicBezTo>
                      <a:pt x="374143" y="1045603"/>
                      <a:pt x="392216" y="1063676"/>
                      <a:pt x="414511" y="1063676"/>
                    </a:cubicBezTo>
                    <a:cubicBezTo>
                      <a:pt x="436806" y="1063676"/>
                      <a:pt x="454879" y="1045603"/>
                      <a:pt x="454879" y="1023308"/>
                    </a:cubicBezTo>
                    <a:cubicBezTo>
                      <a:pt x="454879" y="1001013"/>
                      <a:pt x="436806" y="982940"/>
                      <a:pt x="414511" y="982940"/>
                    </a:cubicBezTo>
                    <a:close/>
                    <a:moveTo>
                      <a:pt x="330075" y="982940"/>
                    </a:moveTo>
                    <a:cubicBezTo>
                      <a:pt x="307780" y="982940"/>
                      <a:pt x="289707" y="1001013"/>
                      <a:pt x="289707" y="1023308"/>
                    </a:cubicBezTo>
                    <a:cubicBezTo>
                      <a:pt x="289707" y="1045603"/>
                      <a:pt x="307780" y="1063676"/>
                      <a:pt x="330075" y="1063676"/>
                    </a:cubicBezTo>
                    <a:cubicBezTo>
                      <a:pt x="352370" y="1063676"/>
                      <a:pt x="370443" y="1045603"/>
                      <a:pt x="370443" y="1023308"/>
                    </a:cubicBezTo>
                    <a:cubicBezTo>
                      <a:pt x="370443" y="1001013"/>
                      <a:pt x="352370" y="982940"/>
                      <a:pt x="330075" y="982940"/>
                    </a:cubicBezTo>
                    <a:close/>
                    <a:moveTo>
                      <a:pt x="245639" y="982940"/>
                    </a:moveTo>
                    <a:cubicBezTo>
                      <a:pt x="223344" y="982940"/>
                      <a:pt x="205271" y="1001013"/>
                      <a:pt x="205271" y="1023308"/>
                    </a:cubicBezTo>
                    <a:cubicBezTo>
                      <a:pt x="205271" y="1045603"/>
                      <a:pt x="223344" y="1063676"/>
                      <a:pt x="245639" y="1063676"/>
                    </a:cubicBezTo>
                    <a:cubicBezTo>
                      <a:pt x="267934" y="1063676"/>
                      <a:pt x="286007" y="1045603"/>
                      <a:pt x="286007" y="1023308"/>
                    </a:cubicBezTo>
                    <a:cubicBezTo>
                      <a:pt x="286007" y="1001013"/>
                      <a:pt x="267934" y="982940"/>
                      <a:pt x="245639" y="982940"/>
                    </a:cubicBezTo>
                    <a:close/>
                    <a:moveTo>
                      <a:pt x="161202" y="982940"/>
                    </a:moveTo>
                    <a:cubicBezTo>
                      <a:pt x="138907" y="982940"/>
                      <a:pt x="120834" y="1001013"/>
                      <a:pt x="120834" y="1023308"/>
                    </a:cubicBezTo>
                    <a:cubicBezTo>
                      <a:pt x="120834" y="1045603"/>
                      <a:pt x="138907" y="1063676"/>
                      <a:pt x="161202" y="1063676"/>
                    </a:cubicBezTo>
                    <a:cubicBezTo>
                      <a:pt x="183497" y="1063676"/>
                      <a:pt x="201570" y="1045603"/>
                      <a:pt x="201570" y="1023308"/>
                    </a:cubicBezTo>
                    <a:cubicBezTo>
                      <a:pt x="201570" y="1001013"/>
                      <a:pt x="183497" y="982940"/>
                      <a:pt x="161202" y="982940"/>
                    </a:cubicBezTo>
                    <a:close/>
                    <a:moveTo>
                      <a:pt x="76766" y="982940"/>
                    </a:moveTo>
                    <a:cubicBezTo>
                      <a:pt x="54471" y="982940"/>
                      <a:pt x="36398" y="1001013"/>
                      <a:pt x="36398" y="1023308"/>
                    </a:cubicBezTo>
                    <a:cubicBezTo>
                      <a:pt x="36398" y="1045603"/>
                      <a:pt x="54471" y="1063676"/>
                      <a:pt x="76766" y="1063676"/>
                    </a:cubicBezTo>
                    <a:cubicBezTo>
                      <a:pt x="99061" y="1063676"/>
                      <a:pt x="117134" y="1045603"/>
                      <a:pt x="117134" y="1023308"/>
                    </a:cubicBezTo>
                    <a:cubicBezTo>
                      <a:pt x="117134" y="1001013"/>
                      <a:pt x="99061" y="982940"/>
                      <a:pt x="76766" y="982940"/>
                    </a:cubicBezTo>
                    <a:close/>
                    <a:moveTo>
                      <a:pt x="1343312" y="896891"/>
                    </a:moveTo>
                    <a:cubicBezTo>
                      <a:pt x="1321017" y="896891"/>
                      <a:pt x="1302944" y="914964"/>
                      <a:pt x="1302944" y="937259"/>
                    </a:cubicBezTo>
                    <a:cubicBezTo>
                      <a:pt x="1302944" y="959554"/>
                      <a:pt x="1321017" y="977627"/>
                      <a:pt x="1343312" y="977627"/>
                    </a:cubicBezTo>
                    <a:cubicBezTo>
                      <a:pt x="1365607" y="977627"/>
                      <a:pt x="1383680" y="959554"/>
                      <a:pt x="1383680" y="937259"/>
                    </a:cubicBezTo>
                    <a:cubicBezTo>
                      <a:pt x="1383680" y="914964"/>
                      <a:pt x="1365607" y="896891"/>
                      <a:pt x="1343312" y="896891"/>
                    </a:cubicBezTo>
                    <a:close/>
                    <a:moveTo>
                      <a:pt x="1258874" y="896891"/>
                    </a:moveTo>
                    <a:cubicBezTo>
                      <a:pt x="1236579" y="896891"/>
                      <a:pt x="1218506" y="914964"/>
                      <a:pt x="1218506" y="937259"/>
                    </a:cubicBezTo>
                    <a:cubicBezTo>
                      <a:pt x="1218506" y="959554"/>
                      <a:pt x="1236579" y="977627"/>
                      <a:pt x="1258874" y="977627"/>
                    </a:cubicBezTo>
                    <a:cubicBezTo>
                      <a:pt x="1281169" y="977627"/>
                      <a:pt x="1299242" y="959554"/>
                      <a:pt x="1299242" y="937259"/>
                    </a:cubicBezTo>
                    <a:cubicBezTo>
                      <a:pt x="1299242" y="914964"/>
                      <a:pt x="1281169" y="896891"/>
                      <a:pt x="1258874" y="896891"/>
                    </a:cubicBezTo>
                    <a:close/>
                    <a:moveTo>
                      <a:pt x="1174438" y="896891"/>
                    </a:moveTo>
                    <a:cubicBezTo>
                      <a:pt x="1152143" y="896891"/>
                      <a:pt x="1134070" y="914964"/>
                      <a:pt x="1134070" y="937259"/>
                    </a:cubicBezTo>
                    <a:cubicBezTo>
                      <a:pt x="1134070" y="959554"/>
                      <a:pt x="1152143" y="977627"/>
                      <a:pt x="1174438" y="977627"/>
                    </a:cubicBezTo>
                    <a:cubicBezTo>
                      <a:pt x="1196733" y="977627"/>
                      <a:pt x="1214806" y="959554"/>
                      <a:pt x="1214806" y="937259"/>
                    </a:cubicBezTo>
                    <a:cubicBezTo>
                      <a:pt x="1214806" y="914964"/>
                      <a:pt x="1196733" y="896891"/>
                      <a:pt x="1174438" y="896891"/>
                    </a:cubicBezTo>
                    <a:close/>
                    <a:moveTo>
                      <a:pt x="1090002" y="896891"/>
                    </a:moveTo>
                    <a:cubicBezTo>
                      <a:pt x="1067707" y="896891"/>
                      <a:pt x="1049634" y="914964"/>
                      <a:pt x="1049634" y="937259"/>
                    </a:cubicBezTo>
                    <a:cubicBezTo>
                      <a:pt x="1049634" y="959554"/>
                      <a:pt x="1067707" y="977627"/>
                      <a:pt x="1090002" y="977627"/>
                    </a:cubicBezTo>
                    <a:cubicBezTo>
                      <a:pt x="1112297" y="977627"/>
                      <a:pt x="1130370" y="959554"/>
                      <a:pt x="1130370" y="937259"/>
                    </a:cubicBezTo>
                    <a:cubicBezTo>
                      <a:pt x="1130370" y="914964"/>
                      <a:pt x="1112297" y="896891"/>
                      <a:pt x="1090002" y="896891"/>
                    </a:cubicBezTo>
                    <a:close/>
                    <a:moveTo>
                      <a:pt x="1005565" y="896891"/>
                    </a:moveTo>
                    <a:cubicBezTo>
                      <a:pt x="983270" y="896891"/>
                      <a:pt x="965197" y="914964"/>
                      <a:pt x="965197" y="937259"/>
                    </a:cubicBezTo>
                    <a:cubicBezTo>
                      <a:pt x="965197" y="959554"/>
                      <a:pt x="983270" y="977627"/>
                      <a:pt x="1005565" y="977627"/>
                    </a:cubicBezTo>
                    <a:cubicBezTo>
                      <a:pt x="1027860" y="977627"/>
                      <a:pt x="1045933" y="959554"/>
                      <a:pt x="1045933" y="937259"/>
                    </a:cubicBezTo>
                    <a:cubicBezTo>
                      <a:pt x="1045933" y="914964"/>
                      <a:pt x="1027860" y="896891"/>
                      <a:pt x="1005565" y="896891"/>
                    </a:cubicBezTo>
                    <a:close/>
                    <a:moveTo>
                      <a:pt x="921129" y="896891"/>
                    </a:moveTo>
                    <a:cubicBezTo>
                      <a:pt x="898834" y="896891"/>
                      <a:pt x="880761" y="914964"/>
                      <a:pt x="880761" y="937259"/>
                    </a:cubicBezTo>
                    <a:cubicBezTo>
                      <a:pt x="880761" y="959554"/>
                      <a:pt x="898834" y="977627"/>
                      <a:pt x="921129" y="977627"/>
                    </a:cubicBezTo>
                    <a:cubicBezTo>
                      <a:pt x="943424" y="977627"/>
                      <a:pt x="961497" y="959554"/>
                      <a:pt x="961497" y="937259"/>
                    </a:cubicBezTo>
                    <a:cubicBezTo>
                      <a:pt x="961497" y="914964"/>
                      <a:pt x="943424" y="896891"/>
                      <a:pt x="921129" y="896891"/>
                    </a:cubicBezTo>
                    <a:close/>
                    <a:moveTo>
                      <a:pt x="836693" y="896891"/>
                    </a:moveTo>
                    <a:cubicBezTo>
                      <a:pt x="814398" y="896891"/>
                      <a:pt x="796325" y="914964"/>
                      <a:pt x="796325" y="937259"/>
                    </a:cubicBezTo>
                    <a:cubicBezTo>
                      <a:pt x="796325" y="959554"/>
                      <a:pt x="814398" y="977627"/>
                      <a:pt x="836693" y="977627"/>
                    </a:cubicBezTo>
                    <a:cubicBezTo>
                      <a:pt x="858988" y="977627"/>
                      <a:pt x="877061" y="959554"/>
                      <a:pt x="877061" y="937259"/>
                    </a:cubicBezTo>
                    <a:cubicBezTo>
                      <a:pt x="877061" y="914964"/>
                      <a:pt x="858988" y="896891"/>
                      <a:pt x="836693" y="896891"/>
                    </a:cubicBezTo>
                    <a:close/>
                    <a:moveTo>
                      <a:pt x="752256" y="896891"/>
                    </a:moveTo>
                    <a:cubicBezTo>
                      <a:pt x="729961" y="896891"/>
                      <a:pt x="711888" y="914964"/>
                      <a:pt x="711888" y="937259"/>
                    </a:cubicBezTo>
                    <a:cubicBezTo>
                      <a:pt x="711888" y="959554"/>
                      <a:pt x="729961" y="977627"/>
                      <a:pt x="752256" y="977627"/>
                    </a:cubicBezTo>
                    <a:cubicBezTo>
                      <a:pt x="774551" y="977627"/>
                      <a:pt x="792624" y="959554"/>
                      <a:pt x="792624" y="937259"/>
                    </a:cubicBezTo>
                    <a:cubicBezTo>
                      <a:pt x="792624" y="914964"/>
                      <a:pt x="774551" y="896891"/>
                      <a:pt x="752256" y="896891"/>
                    </a:cubicBezTo>
                    <a:close/>
                    <a:moveTo>
                      <a:pt x="667820" y="896891"/>
                    </a:moveTo>
                    <a:cubicBezTo>
                      <a:pt x="645525" y="896891"/>
                      <a:pt x="627452" y="914964"/>
                      <a:pt x="627452" y="937259"/>
                    </a:cubicBezTo>
                    <a:cubicBezTo>
                      <a:pt x="627452" y="959554"/>
                      <a:pt x="645525" y="977627"/>
                      <a:pt x="667820" y="977627"/>
                    </a:cubicBezTo>
                    <a:cubicBezTo>
                      <a:pt x="690115" y="977627"/>
                      <a:pt x="708188" y="959554"/>
                      <a:pt x="708188" y="937259"/>
                    </a:cubicBezTo>
                    <a:cubicBezTo>
                      <a:pt x="708188" y="914964"/>
                      <a:pt x="690115" y="896891"/>
                      <a:pt x="667820" y="896891"/>
                    </a:cubicBezTo>
                    <a:close/>
                    <a:moveTo>
                      <a:pt x="583384" y="896891"/>
                    </a:moveTo>
                    <a:cubicBezTo>
                      <a:pt x="561089" y="896891"/>
                      <a:pt x="543016" y="914964"/>
                      <a:pt x="543016" y="937259"/>
                    </a:cubicBezTo>
                    <a:cubicBezTo>
                      <a:pt x="543016" y="959554"/>
                      <a:pt x="561089" y="977627"/>
                      <a:pt x="583384" y="977627"/>
                    </a:cubicBezTo>
                    <a:cubicBezTo>
                      <a:pt x="605679" y="977627"/>
                      <a:pt x="623752" y="959554"/>
                      <a:pt x="623752" y="937259"/>
                    </a:cubicBezTo>
                    <a:cubicBezTo>
                      <a:pt x="623752" y="914964"/>
                      <a:pt x="605679" y="896891"/>
                      <a:pt x="583384" y="896891"/>
                    </a:cubicBezTo>
                    <a:close/>
                    <a:moveTo>
                      <a:pt x="498947" y="896891"/>
                    </a:moveTo>
                    <a:cubicBezTo>
                      <a:pt x="476652" y="896891"/>
                      <a:pt x="458579" y="914964"/>
                      <a:pt x="458579" y="937259"/>
                    </a:cubicBezTo>
                    <a:cubicBezTo>
                      <a:pt x="458579" y="959554"/>
                      <a:pt x="476652" y="977627"/>
                      <a:pt x="498947" y="977627"/>
                    </a:cubicBezTo>
                    <a:cubicBezTo>
                      <a:pt x="521242" y="977627"/>
                      <a:pt x="539315" y="959554"/>
                      <a:pt x="539315" y="937259"/>
                    </a:cubicBezTo>
                    <a:cubicBezTo>
                      <a:pt x="539315" y="914964"/>
                      <a:pt x="521242" y="896891"/>
                      <a:pt x="498947" y="896891"/>
                    </a:cubicBezTo>
                    <a:close/>
                    <a:moveTo>
                      <a:pt x="414511" y="896891"/>
                    </a:moveTo>
                    <a:cubicBezTo>
                      <a:pt x="392216" y="896891"/>
                      <a:pt x="374143" y="914964"/>
                      <a:pt x="374143" y="937259"/>
                    </a:cubicBezTo>
                    <a:cubicBezTo>
                      <a:pt x="374143" y="959554"/>
                      <a:pt x="392216" y="977627"/>
                      <a:pt x="414511" y="977627"/>
                    </a:cubicBezTo>
                    <a:cubicBezTo>
                      <a:pt x="436806" y="977627"/>
                      <a:pt x="454879" y="959554"/>
                      <a:pt x="454879" y="937259"/>
                    </a:cubicBezTo>
                    <a:cubicBezTo>
                      <a:pt x="454879" y="914964"/>
                      <a:pt x="436806" y="896891"/>
                      <a:pt x="414511" y="896891"/>
                    </a:cubicBezTo>
                    <a:close/>
                    <a:moveTo>
                      <a:pt x="330075" y="896891"/>
                    </a:moveTo>
                    <a:cubicBezTo>
                      <a:pt x="307780" y="896891"/>
                      <a:pt x="289707" y="914964"/>
                      <a:pt x="289707" y="937259"/>
                    </a:cubicBezTo>
                    <a:cubicBezTo>
                      <a:pt x="289707" y="959554"/>
                      <a:pt x="307780" y="977627"/>
                      <a:pt x="330075" y="977627"/>
                    </a:cubicBezTo>
                    <a:cubicBezTo>
                      <a:pt x="352370" y="977627"/>
                      <a:pt x="370443" y="959554"/>
                      <a:pt x="370443" y="937259"/>
                    </a:cubicBezTo>
                    <a:cubicBezTo>
                      <a:pt x="370443" y="914964"/>
                      <a:pt x="352370" y="896891"/>
                      <a:pt x="330075" y="896891"/>
                    </a:cubicBezTo>
                    <a:close/>
                    <a:moveTo>
                      <a:pt x="245639" y="896891"/>
                    </a:moveTo>
                    <a:cubicBezTo>
                      <a:pt x="223344" y="896891"/>
                      <a:pt x="205271" y="914964"/>
                      <a:pt x="205271" y="937259"/>
                    </a:cubicBezTo>
                    <a:cubicBezTo>
                      <a:pt x="205271" y="959554"/>
                      <a:pt x="223344" y="977627"/>
                      <a:pt x="245639" y="977627"/>
                    </a:cubicBezTo>
                    <a:cubicBezTo>
                      <a:pt x="267934" y="977627"/>
                      <a:pt x="286007" y="959554"/>
                      <a:pt x="286007" y="937259"/>
                    </a:cubicBezTo>
                    <a:cubicBezTo>
                      <a:pt x="286007" y="914964"/>
                      <a:pt x="267934" y="896891"/>
                      <a:pt x="245639" y="896891"/>
                    </a:cubicBezTo>
                    <a:close/>
                    <a:moveTo>
                      <a:pt x="161202" y="896891"/>
                    </a:moveTo>
                    <a:cubicBezTo>
                      <a:pt x="138907" y="896891"/>
                      <a:pt x="120834" y="914964"/>
                      <a:pt x="120834" y="937259"/>
                    </a:cubicBezTo>
                    <a:cubicBezTo>
                      <a:pt x="120834" y="959554"/>
                      <a:pt x="138907" y="977627"/>
                      <a:pt x="161202" y="977627"/>
                    </a:cubicBezTo>
                    <a:cubicBezTo>
                      <a:pt x="183497" y="977627"/>
                      <a:pt x="201570" y="959554"/>
                      <a:pt x="201570" y="937259"/>
                    </a:cubicBezTo>
                    <a:cubicBezTo>
                      <a:pt x="201570" y="914964"/>
                      <a:pt x="183497" y="896891"/>
                      <a:pt x="161202" y="896891"/>
                    </a:cubicBezTo>
                    <a:close/>
                    <a:moveTo>
                      <a:pt x="76766" y="896891"/>
                    </a:moveTo>
                    <a:cubicBezTo>
                      <a:pt x="54471" y="896891"/>
                      <a:pt x="36398" y="914964"/>
                      <a:pt x="36398" y="937259"/>
                    </a:cubicBezTo>
                    <a:cubicBezTo>
                      <a:pt x="36398" y="959554"/>
                      <a:pt x="54471" y="977627"/>
                      <a:pt x="76766" y="977627"/>
                    </a:cubicBezTo>
                    <a:cubicBezTo>
                      <a:pt x="99061" y="977627"/>
                      <a:pt x="117134" y="959554"/>
                      <a:pt x="117134" y="937259"/>
                    </a:cubicBezTo>
                    <a:cubicBezTo>
                      <a:pt x="117134" y="914964"/>
                      <a:pt x="99061" y="896891"/>
                      <a:pt x="76766" y="896891"/>
                    </a:cubicBezTo>
                    <a:close/>
                    <a:moveTo>
                      <a:pt x="1343312" y="810841"/>
                    </a:moveTo>
                    <a:cubicBezTo>
                      <a:pt x="1321017" y="810841"/>
                      <a:pt x="1302944" y="828914"/>
                      <a:pt x="1302944" y="851209"/>
                    </a:cubicBezTo>
                    <a:cubicBezTo>
                      <a:pt x="1302944" y="873504"/>
                      <a:pt x="1321017" y="891577"/>
                      <a:pt x="1343312" y="891577"/>
                    </a:cubicBezTo>
                    <a:cubicBezTo>
                      <a:pt x="1365607" y="891577"/>
                      <a:pt x="1383680" y="873504"/>
                      <a:pt x="1383680" y="851209"/>
                    </a:cubicBezTo>
                    <a:cubicBezTo>
                      <a:pt x="1383680" y="828914"/>
                      <a:pt x="1365607" y="810841"/>
                      <a:pt x="1343312" y="810841"/>
                    </a:cubicBezTo>
                    <a:close/>
                    <a:moveTo>
                      <a:pt x="1258874" y="810841"/>
                    </a:moveTo>
                    <a:cubicBezTo>
                      <a:pt x="1236579" y="810841"/>
                      <a:pt x="1218506" y="828914"/>
                      <a:pt x="1218506" y="851209"/>
                    </a:cubicBezTo>
                    <a:cubicBezTo>
                      <a:pt x="1218506" y="873504"/>
                      <a:pt x="1236579" y="891577"/>
                      <a:pt x="1258874" y="891577"/>
                    </a:cubicBezTo>
                    <a:cubicBezTo>
                      <a:pt x="1281169" y="891577"/>
                      <a:pt x="1299242" y="873504"/>
                      <a:pt x="1299242" y="851209"/>
                    </a:cubicBezTo>
                    <a:cubicBezTo>
                      <a:pt x="1299242" y="828914"/>
                      <a:pt x="1281169" y="810841"/>
                      <a:pt x="1258874" y="810841"/>
                    </a:cubicBezTo>
                    <a:close/>
                    <a:moveTo>
                      <a:pt x="1174438" y="810841"/>
                    </a:moveTo>
                    <a:cubicBezTo>
                      <a:pt x="1152143" y="810841"/>
                      <a:pt x="1134070" y="828914"/>
                      <a:pt x="1134070" y="851209"/>
                    </a:cubicBezTo>
                    <a:cubicBezTo>
                      <a:pt x="1134070" y="873504"/>
                      <a:pt x="1152143" y="891577"/>
                      <a:pt x="1174438" y="891577"/>
                    </a:cubicBezTo>
                    <a:cubicBezTo>
                      <a:pt x="1196733" y="891577"/>
                      <a:pt x="1214806" y="873504"/>
                      <a:pt x="1214806" y="851209"/>
                    </a:cubicBezTo>
                    <a:cubicBezTo>
                      <a:pt x="1214806" y="828914"/>
                      <a:pt x="1196733" y="810841"/>
                      <a:pt x="1174438" y="810841"/>
                    </a:cubicBezTo>
                    <a:close/>
                    <a:moveTo>
                      <a:pt x="1090002" y="810841"/>
                    </a:moveTo>
                    <a:cubicBezTo>
                      <a:pt x="1067707" y="810841"/>
                      <a:pt x="1049634" y="828914"/>
                      <a:pt x="1049634" y="851209"/>
                    </a:cubicBezTo>
                    <a:cubicBezTo>
                      <a:pt x="1049634" y="873504"/>
                      <a:pt x="1067707" y="891577"/>
                      <a:pt x="1090002" y="891577"/>
                    </a:cubicBezTo>
                    <a:cubicBezTo>
                      <a:pt x="1112297" y="891577"/>
                      <a:pt x="1130370" y="873504"/>
                      <a:pt x="1130370" y="851209"/>
                    </a:cubicBezTo>
                    <a:cubicBezTo>
                      <a:pt x="1130370" y="828914"/>
                      <a:pt x="1112297" y="810841"/>
                      <a:pt x="1090002" y="810841"/>
                    </a:cubicBezTo>
                    <a:close/>
                    <a:moveTo>
                      <a:pt x="1005565" y="810841"/>
                    </a:moveTo>
                    <a:cubicBezTo>
                      <a:pt x="983270" y="810841"/>
                      <a:pt x="965197" y="828914"/>
                      <a:pt x="965197" y="851209"/>
                    </a:cubicBezTo>
                    <a:cubicBezTo>
                      <a:pt x="965197" y="873504"/>
                      <a:pt x="983270" y="891577"/>
                      <a:pt x="1005565" y="891577"/>
                    </a:cubicBezTo>
                    <a:cubicBezTo>
                      <a:pt x="1027860" y="891577"/>
                      <a:pt x="1045933" y="873504"/>
                      <a:pt x="1045933" y="851209"/>
                    </a:cubicBezTo>
                    <a:cubicBezTo>
                      <a:pt x="1045933" y="828914"/>
                      <a:pt x="1027860" y="810841"/>
                      <a:pt x="1005565" y="810841"/>
                    </a:cubicBezTo>
                    <a:close/>
                    <a:moveTo>
                      <a:pt x="921129" y="810841"/>
                    </a:moveTo>
                    <a:cubicBezTo>
                      <a:pt x="898834" y="810841"/>
                      <a:pt x="880761" y="828914"/>
                      <a:pt x="880761" y="851209"/>
                    </a:cubicBezTo>
                    <a:cubicBezTo>
                      <a:pt x="880761" y="873504"/>
                      <a:pt x="898834" y="891577"/>
                      <a:pt x="921129" y="891577"/>
                    </a:cubicBezTo>
                    <a:cubicBezTo>
                      <a:pt x="943424" y="891577"/>
                      <a:pt x="961497" y="873504"/>
                      <a:pt x="961497" y="851209"/>
                    </a:cubicBezTo>
                    <a:cubicBezTo>
                      <a:pt x="961497" y="828914"/>
                      <a:pt x="943424" y="810841"/>
                      <a:pt x="921129" y="810841"/>
                    </a:cubicBezTo>
                    <a:close/>
                    <a:moveTo>
                      <a:pt x="836693" y="810841"/>
                    </a:moveTo>
                    <a:cubicBezTo>
                      <a:pt x="814398" y="810841"/>
                      <a:pt x="796325" y="828914"/>
                      <a:pt x="796325" y="851209"/>
                    </a:cubicBezTo>
                    <a:cubicBezTo>
                      <a:pt x="796325" y="873504"/>
                      <a:pt x="814398" y="891577"/>
                      <a:pt x="836693" y="891577"/>
                    </a:cubicBezTo>
                    <a:cubicBezTo>
                      <a:pt x="858988" y="891577"/>
                      <a:pt x="877061" y="873504"/>
                      <a:pt x="877061" y="851209"/>
                    </a:cubicBezTo>
                    <a:cubicBezTo>
                      <a:pt x="877061" y="828914"/>
                      <a:pt x="858988" y="810841"/>
                      <a:pt x="836693" y="810841"/>
                    </a:cubicBezTo>
                    <a:close/>
                    <a:moveTo>
                      <a:pt x="752256" y="810841"/>
                    </a:moveTo>
                    <a:cubicBezTo>
                      <a:pt x="729961" y="810841"/>
                      <a:pt x="711888" y="828914"/>
                      <a:pt x="711888" y="851209"/>
                    </a:cubicBezTo>
                    <a:cubicBezTo>
                      <a:pt x="711888" y="873504"/>
                      <a:pt x="729961" y="891577"/>
                      <a:pt x="752256" y="891577"/>
                    </a:cubicBezTo>
                    <a:cubicBezTo>
                      <a:pt x="774551" y="891577"/>
                      <a:pt x="792624" y="873504"/>
                      <a:pt x="792624" y="851209"/>
                    </a:cubicBezTo>
                    <a:cubicBezTo>
                      <a:pt x="792624" y="828914"/>
                      <a:pt x="774551" y="810841"/>
                      <a:pt x="752256" y="810841"/>
                    </a:cubicBezTo>
                    <a:close/>
                    <a:moveTo>
                      <a:pt x="667820" y="810841"/>
                    </a:moveTo>
                    <a:cubicBezTo>
                      <a:pt x="645525" y="810841"/>
                      <a:pt x="627452" y="828914"/>
                      <a:pt x="627452" y="851209"/>
                    </a:cubicBezTo>
                    <a:cubicBezTo>
                      <a:pt x="627452" y="873504"/>
                      <a:pt x="645525" y="891577"/>
                      <a:pt x="667820" y="891577"/>
                    </a:cubicBezTo>
                    <a:cubicBezTo>
                      <a:pt x="690115" y="891577"/>
                      <a:pt x="708188" y="873504"/>
                      <a:pt x="708188" y="851209"/>
                    </a:cubicBezTo>
                    <a:cubicBezTo>
                      <a:pt x="708188" y="828914"/>
                      <a:pt x="690115" y="810841"/>
                      <a:pt x="667820" y="810841"/>
                    </a:cubicBezTo>
                    <a:close/>
                    <a:moveTo>
                      <a:pt x="583384" y="810841"/>
                    </a:moveTo>
                    <a:cubicBezTo>
                      <a:pt x="561089" y="810841"/>
                      <a:pt x="543016" y="828914"/>
                      <a:pt x="543016" y="851209"/>
                    </a:cubicBezTo>
                    <a:cubicBezTo>
                      <a:pt x="543016" y="873504"/>
                      <a:pt x="561089" y="891577"/>
                      <a:pt x="583384" y="891577"/>
                    </a:cubicBezTo>
                    <a:cubicBezTo>
                      <a:pt x="605679" y="891577"/>
                      <a:pt x="623752" y="873504"/>
                      <a:pt x="623752" y="851209"/>
                    </a:cubicBezTo>
                    <a:cubicBezTo>
                      <a:pt x="623752" y="828914"/>
                      <a:pt x="605679" y="810841"/>
                      <a:pt x="583384" y="810841"/>
                    </a:cubicBezTo>
                    <a:close/>
                    <a:moveTo>
                      <a:pt x="498947" y="810841"/>
                    </a:moveTo>
                    <a:cubicBezTo>
                      <a:pt x="476652" y="810841"/>
                      <a:pt x="458579" y="828914"/>
                      <a:pt x="458579" y="851209"/>
                    </a:cubicBezTo>
                    <a:cubicBezTo>
                      <a:pt x="458579" y="873504"/>
                      <a:pt x="476652" y="891577"/>
                      <a:pt x="498947" y="891577"/>
                    </a:cubicBezTo>
                    <a:cubicBezTo>
                      <a:pt x="521242" y="891577"/>
                      <a:pt x="539315" y="873504"/>
                      <a:pt x="539315" y="851209"/>
                    </a:cubicBezTo>
                    <a:cubicBezTo>
                      <a:pt x="539315" y="828914"/>
                      <a:pt x="521242" y="810841"/>
                      <a:pt x="498947" y="810841"/>
                    </a:cubicBezTo>
                    <a:close/>
                    <a:moveTo>
                      <a:pt x="414511" y="810841"/>
                    </a:moveTo>
                    <a:cubicBezTo>
                      <a:pt x="392216" y="810841"/>
                      <a:pt x="374143" y="828914"/>
                      <a:pt x="374143" y="851209"/>
                    </a:cubicBezTo>
                    <a:cubicBezTo>
                      <a:pt x="374143" y="873504"/>
                      <a:pt x="392216" y="891577"/>
                      <a:pt x="414511" y="891577"/>
                    </a:cubicBezTo>
                    <a:cubicBezTo>
                      <a:pt x="436806" y="891577"/>
                      <a:pt x="454879" y="873504"/>
                      <a:pt x="454879" y="851209"/>
                    </a:cubicBezTo>
                    <a:cubicBezTo>
                      <a:pt x="454879" y="828914"/>
                      <a:pt x="436806" y="810841"/>
                      <a:pt x="414511" y="810841"/>
                    </a:cubicBezTo>
                    <a:close/>
                    <a:moveTo>
                      <a:pt x="330075" y="810841"/>
                    </a:moveTo>
                    <a:cubicBezTo>
                      <a:pt x="307780" y="810841"/>
                      <a:pt x="289707" y="828914"/>
                      <a:pt x="289707" y="851209"/>
                    </a:cubicBezTo>
                    <a:cubicBezTo>
                      <a:pt x="289707" y="873504"/>
                      <a:pt x="307780" y="891577"/>
                      <a:pt x="330075" y="891577"/>
                    </a:cubicBezTo>
                    <a:cubicBezTo>
                      <a:pt x="352370" y="891577"/>
                      <a:pt x="370443" y="873504"/>
                      <a:pt x="370443" y="851209"/>
                    </a:cubicBezTo>
                    <a:cubicBezTo>
                      <a:pt x="370443" y="828914"/>
                      <a:pt x="352370" y="810841"/>
                      <a:pt x="330075" y="810841"/>
                    </a:cubicBezTo>
                    <a:close/>
                    <a:moveTo>
                      <a:pt x="245639" y="810841"/>
                    </a:moveTo>
                    <a:cubicBezTo>
                      <a:pt x="223344" y="810841"/>
                      <a:pt x="205271" y="828914"/>
                      <a:pt x="205271" y="851209"/>
                    </a:cubicBezTo>
                    <a:cubicBezTo>
                      <a:pt x="205271" y="873504"/>
                      <a:pt x="223344" y="891577"/>
                      <a:pt x="245639" y="891577"/>
                    </a:cubicBezTo>
                    <a:cubicBezTo>
                      <a:pt x="267934" y="891577"/>
                      <a:pt x="286007" y="873504"/>
                      <a:pt x="286007" y="851209"/>
                    </a:cubicBezTo>
                    <a:cubicBezTo>
                      <a:pt x="286007" y="828914"/>
                      <a:pt x="267934" y="810841"/>
                      <a:pt x="245639" y="810841"/>
                    </a:cubicBezTo>
                    <a:close/>
                    <a:moveTo>
                      <a:pt x="161202" y="810841"/>
                    </a:moveTo>
                    <a:cubicBezTo>
                      <a:pt x="138907" y="810841"/>
                      <a:pt x="120834" y="828914"/>
                      <a:pt x="120834" y="851209"/>
                    </a:cubicBezTo>
                    <a:cubicBezTo>
                      <a:pt x="120834" y="873504"/>
                      <a:pt x="138907" y="891577"/>
                      <a:pt x="161202" y="891577"/>
                    </a:cubicBezTo>
                    <a:cubicBezTo>
                      <a:pt x="183497" y="891577"/>
                      <a:pt x="201570" y="873504"/>
                      <a:pt x="201570" y="851209"/>
                    </a:cubicBezTo>
                    <a:cubicBezTo>
                      <a:pt x="201570" y="828914"/>
                      <a:pt x="183497" y="810841"/>
                      <a:pt x="161202" y="810841"/>
                    </a:cubicBezTo>
                    <a:close/>
                    <a:moveTo>
                      <a:pt x="76766" y="810841"/>
                    </a:moveTo>
                    <a:cubicBezTo>
                      <a:pt x="54471" y="810841"/>
                      <a:pt x="36398" y="828914"/>
                      <a:pt x="36398" y="851209"/>
                    </a:cubicBezTo>
                    <a:cubicBezTo>
                      <a:pt x="36398" y="873504"/>
                      <a:pt x="54471" y="891577"/>
                      <a:pt x="76766" y="891577"/>
                    </a:cubicBezTo>
                    <a:cubicBezTo>
                      <a:pt x="99061" y="891577"/>
                      <a:pt x="117134" y="873504"/>
                      <a:pt x="117134" y="851209"/>
                    </a:cubicBezTo>
                    <a:cubicBezTo>
                      <a:pt x="117134" y="828914"/>
                      <a:pt x="99061" y="810841"/>
                      <a:pt x="76766" y="810841"/>
                    </a:cubicBezTo>
                    <a:close/>
                    <a:moveTo>
                      <a:pt x="1343312" y="724792"/>
                    </a:moveTo>
                    <a:cubicBezTo>
                      <a:pt x="1321017" y="724792"/>
                      <a:pt x="1302944" y="742865"/>
                      <a:pt x="1302944" y="765160"/>
                    </a:cubicBezTo>
                    <a:cubicBezTo>
                      <a:pt x="1302944" y="787455"/>
                      <a:pt x="1321017" y="805528"/>
                      <a:pt x="1343312" y="805528"/>
                    </a:cubicBezTo>
                    <a:cubicBezTo>
                      <a:pt x="1365607" y="805528"/>
                      <a:pt x="1383680" y="787455"/>
                      <a:pt x="1383680" y="765160"/>
                    </a:cubicBezTo>
                    <a:cubicBezTo>
                      <a:pt x="1383680" y="742865"/>
                      <a:pt x="1365607" y="724792"/>
                      <a:pt x="1343312" y="724792"/>
                    </a:cubicBezTo>
                    <a:close/>
                    <a:moveTo>
                      <a:pt x="1258874" y="724792"/>
                    </a:moveTo>
                    <a:cubicBezTo>
                      <a:pt x="1236579" y="724792"/>
                      <a:pt x="1218506" y="742865"/>
                      <a:pt x="1218506" y="765160"/>
                    </a:cubicBezTo>
                    <a:cubicBezTo>
                      <a:pt x="1218506" y="787455"/>
                      <a:pt x="1236579" y="805528"/>
                      <a:pt x="1258874" y="805528"/>
                    </a:cubicBezTo>
                    <a:cubicBezTo>
                      <a:pt x="1281169" y="805528"/>
                      <a:pt x="1299242" y="787455"/>
                      <a:pt x="1299242" y="765160"/>
                    </a:cubicBezTo>
                    <a:cubicBezTo>
                      <a:pt x="1299242" y="742865"/>
                      <a:pt x="1281169" y="724792"/>
                      <a:pt x="1258874" y="724792"/>
                    </a:cubicBezTo>
                    <a:close/>
                    <a:moveTo>
                      <a:pt x="1174438" y="724792"/>
                    </a:moveTo>
                    <a:cubicBezTo>
                      <a:pt x="1152143" y="724792"/>
                      <a:pt x="1134070" y="742865"/>
                      <a:pt x="1134070" y="765160"/>
                    </a:cubicBezTo>
                    <a:cubicBezTo>
                      <a:pt x="1134070" y="787455"/>
                      <a:pt x="1152143" y="805528"/>
                      <a:pt x="1174438" y="805528"/>
                    </a:cubicBezTo>
                    <a:cubicBezTo>
                      <a:pt x="1196733" y="805528"/>
                      <a:pt x="1214806" y="787455"/>
                      <a:pt x="1214806" y="765160"/>
                    </a:cubicBezTo>
                    <a:cubicBezTo>
                      <a:pt x="1214806" y="742865"/>
                      <a:pt x="1196733" y="724792"/>
                      <a:pt x="1174438" y="724792"/>
                    </a:cubicBezTo>
                    <a:close/>
                    <a:moveTo>
                      <a:pt x="1090002" y="724792"/>
                    </a:moveTo>
                    <a:cubicBezTo>
                      <a:pt x="1067707" y="724792"/>
                      <a:pt x="1049634" y="742865"/>
                      <a:pt x="1049634" y="765160"/>
                    </a:cubicBezTo>
                    <a:cubicBezTo>
                      <a:pt x="1049634" y="787455"/>
                      <a:pt x="1067707" y="805528"/>
                      <a:pt x="1090002" y="805528"/>
                    </a:cubicBezTo>
                    <a:cubicBezTo>
                      <a:pt x="1112297" y="805528"/>
                      <a:pt x="1130370" y="787455"/>
                      <a:pt x="1130370" y="765160"/>
                    </a:cubicBezTo>
                    <a:cubicBezTo>
                      <a:pt x="1130370" y="742865"/>
                      <a:pt x="1112297" y="724792"/>
                      <a:pt x="1090002" y="724792"/>
                    </a:cubicBezTo>
                    <a:close/>
                    <a:moveTo>
                      <a:pt x="1005565" y="724792"/>
                    </a:moveTo>
                    <a:cubicBezTo>
                      <a:pt x="983270" y="724792"/>
                      <a:pt x="965197" y="742865"/>
                      <a:pt x="965197" y="765160"/>
                    </a:cubicBezTo>
                    <a:cubicBezTo>
                      <a:pt x="965197" y="787455"/>
                      <a:pt x="983270" y="805528"/>
                      <a:pt x="1005565" y="805528"/>
                    </a:cubicBezTo>
                    <a:cubicBezTo>
                      <a:pt x="1027860" y="805528"/>
                      <a:pt x="1045933" y="787455"/>
                      <a:pt x="1045933" y="765160"/>
                    </a:cubicBezTo>
                    <a:cubicBezTo>
                      <a:pt x="1045933" y="742865"/>
                      <a:pt x="1027860" y="724792"/>
                      <a:pt x="1005565" y="724792"/>
                    </a:cubicBezTo>
                    <a:close/>
                    <a:moveTo>
                      <a:pt x="921129" y="724792"/>
                    </a:moveTo>
                    <a:cubicBezTo>
                      <a:pt x="898834" y="724792"/>
                      <a:pt x="880761" y="742865"/>
                      <a:pt x="880761" y="765160"/>
                    </a:cubicBezTo>
                    <a:cubicBezTo>
                      <a:pt x="880761" y="787455"/>
                      <a:pt x="898834" y="805528"/>
                      <a:pt x="921129" y="805528"/>
                    </a:cubicBezTo>
                    <a:cubicBezTo>
                      <a:pt x="943424" y="805528"/>
                      <a:pt x="961497" y="787455"/>
                      <a:pt x="961497" y="765160"/>
                    </a:cubicBezTo>
                    <a:cubicBezTo>
                      <a:pt x="961497" y="742865"/>
                      <a:pt x="943424" y="724792"/>
                      <a:pt x="921129" y="724792"/>
                    </a:cubicBezTo>
                    <a:close/>
                    <a:moveTo>
                      <a:pt x="836693" y="724792"/>
                    </a:moveTo>
                    <a:cubicBezTo>
                      <a:pt x="814398" y="724792"/>
                      <a:pt x="796325" y="742865"/>
                      <a:pt x="796325" y="765160"/>
                    </a:cubicBezTo>
                    <a:cubicBezTo>
                      <a:pt x="796325" y="787455"/>
                      <a:pt x="814398" y="805528"/>
                      <a:pt x="836693" y="805528"/>
                    </a:cubicBezTo>
                    <a:cubicBezTo>
                      <a:pt x="858988" y="805528"/>
                      <a:pt x="877061" y="787455"/>
                      <a:pt x="877061" y="765160"/>
                    </a:cubicBezTo>
                    <a:cubicBezTo>
                      <a:pt x="877061" y="742865"/>
                      <a:pt x="858988" y="724792"/>
                      <a:pt x="836693" y="724792"/>
                    </a:cubicBezTo>
                    <a:close/>
                    <a:moveTo>
                      <a:pt x="752256" y="724792"/>
                    </a:moveTo>
                    <a:cubicBezTo>
                      <a:pt x="729961" y="724792"/>
                      <a:pt x="711888" y="742865"/>
                      <a:pt x="711888" y="765160"/>
                    </a:cubicBezTo>
                    <a:cubicBezTo>
                      <a:pt x="711888" y="787455"/>
                      <a:pt x="729961" y="805528"/>
                      <a:pt x="752256" y="805528"/>
                    </a:cubicBezTo>
                    <a:cubicBezTo>
                      <a:pt x="774551" y="805528"/>
                      <a:pt x="792624" y="787455"/>
                      <a:pt x="792624" y="765160"/>
                    </a:cubicBezTo>
                    <a:cubicBezTo>
                      <a:pt x="792624" y="742865"/>
                      <a:pt x="774551" y="724792"/>
                      <a:pt x="752256" y="724792"/>
                    </a:cubicBezTo>
                    <a:close/>
                    <a:moveTo>
                      <a:pt x="667820" y="724792"/>
                    </a:moveTo>
                    <a:cubicBezTo>
                      <a:pt x="645525" y="724792"/>
                      <a:pt x="627452" y="742865"/>
                      <a:pt x="627452" y="765160"/>
                    </a:cubicBezTo>
                    <a:cubicBezTo>
                      <a:pt x="627452" y="787455"/>
                      <a:pt x="645525" y="805528"/>
                      <a:pt x="667820" y="805528"/>
                    </a:cubicBezTo>
                    <a:cubicBezTo>
                      <a:pt x="690115" y="805528"/>
                      <a:pt x="708188" y="787455"/>
                      <a:pt x="708188" y="765160"/>
                    </a:cubicBezTo>
                    <a:cubicBezTo>
                      <a:pt x="708188" y="742865"/>
                      <a:pt x="690115" y="724792"/>
                      <a:pt x="667820" y="724792"/>
                    </a:cubicBezTo>
                    <a:close/>
                    <a:moveTo>
                      <a:pt x="583384" y="724792"/>
                    </a:moveTo>
                    <a:cubicBezTo>
                      <a:pt x="561089" y="724792"/>
                      <a:pt x="543016" y="742865"/>
                      <a:pt x="543016" y="765160"/>
                    </a:cubicBezTo>
                    <a:cubicBezTo>
                      <a:pt x="543016" y="787455"/>
                      <a:pt x="561089" y="805528"/>
                      <a:pt x="583384" y="805528"/>
                    </a:cubicBezTo>
                    <a:cubicBezTo>
                      <a:pt x="605679" y="805528"/>
                      <a:pt x="623752" y="787455"/>
                      <a:pt x="623752" y="765160"/>
                    </a:cubicBezTo>
                    <a:cubicBezTo>
                      <a:pt x="623752" y="742865"/>
                      <a:pt x="605679" y="724792"/>
                      <a:pt x="583384" y="724792"/>
                    </a:cubicBezTo>
                    <a:close/>
                    <a:moveTo>
                      <a:pt x="498947" y="724792"/>
                    </a:moveTo>
                    <a:cubicBezTo>
                      <a:pt x="476652" y="724792"/>
                      <a:pt x="458579" y="742865"/>
                      <a:pt x="458579" y="765160"/>
                    </a:cubicBezTo>
                    <a:cubicBezTo>
                      <a:pt x="458579" y="787455"/>
                      <a:pt x="476652" y="805528"/>
                      <a:pt x="498947" y="805528"/>
                    </a:cubicBezTo>
                    <a:cubicBezTo>
                      <a:pt x="521242" y="805528"/>
                      <a:pt x="539315" y="787455"/>
                      <a:pt x="539315" y="765160"/>
                    </a:cubicBezTo>
                    <a:cubicBezTo>
                      <a:pt x="539315" y="742865"/>
                      <a:pt x="521242" y="724792"/>
                      <a:pt x="498947" y="724792"/>
                    </a:cubicBezTo>
                    <a:close/>
                    <a:moveTo>
                      <a:pt x="414511" y="724792"/>
                    </a:moveTo>
                    <a:cubicBezTo>
                      <a:pt x="392216" y="724792"/>
                      <a:pt x="374143" y="742865"/>
                      <a:pt x="374143" y="765160"/>
                    </a:cubicBezTo>
                    <a:cubicBezTo>
                      <a:pt x="374143" y="787455"/>
                      <a:pt x="392216" y="805528"/>
                      <a:pt x="414511" y="805528"/>
                    </a:cubicBezTo>
                    <a:cubicBezTo>
                      <a:pt x="436806" y="805528"/>
                      <a:pt x="454879" y="787455"/>
                      <a:pt x="454879" y="765160"/>
                    </a:cubicBezTo>
                    <a:cubicBezTo>
                      <a:pt x="454879" y="742865"/>
                      <a:pt x="436806" y="724792"/>
                      <a:pt x="414511" y="724792"/>
                    </a:cubicBezTo>
                    <a:close/>
                    <a:moveTo>
                      <a:pt x="330075" y="724792"/>
                    </a:moveTo>
                    <a:cubicBezTo>
                      <a:pt x="307780" y="724792"/>
                      <a:pt x="289707" y="742865"/>
                      <a:pt x="289707" y="765160"/>
                    </a:cubicBezTo>
                    <a:cubicBezTo>
                      <a:pt x="289707" y="787455"/>
                      <a:pt x="307780" y="805528"/>
                      <a:pt x="330075" y="805528"/>
                    </a:cubicBezTo>
                    <a:cubicBezTo>
                      <a:pt x="352370" y="805528"/>
                      <a:pt x="370443" y="787455"/>
                      <a:pt x="370443" y="765160"/>
                    </a:cubicBezTo>
                    <a:cubicBezTo>
                      <a:pt x="370443" y="742865"/>
                      <a:pt x="352370" y="724792"/>
                      <a:pt x="330075" y="724792"/>
                    </a:cubicBezTo>
                    <a:close/>
                    <a:moveTo>
                      <a:pt x="245639" y="724792"/>
                    </a:moveTo>
                    <a:cubicBezTo>
                      <a:pt x="223344" y="724792"/>
                      <a:pt x="205271" y="742865"/>
                      <a:pt x="205271" y="765160"/>
                    </a:cubicBezTo>
                    <a:cubicBezTo>
                      <a:pt x="205271" y="787455"/>
                      <a:pt x="223344" y="805528"/>
                      <a:pt x="245639" y="805528"/>
                    </a:cubicBezTo>
                    <a:cubicBezTo>
                      <a:pt x="267934" y="805528"/>
                      <a:pt x="286007" y="787455"/>
                      <a:pt x="286007" y="765160"/>
                    </a:cubicBezTo>
                    <a:cubicBezTo>
                      <a:pt x="286007" y="742865"/>
                      <a:pt x="267934" y="724792"/>
                      <a:pt x="245639" y="724792"/>
                    </a:cubicBezTo>
                    <a:close/>
                    <a:moveTo>
                      <a:pt x="161202" y="724792"/>
                    </a:moveTo>
                    <a:cubicBezTo>
                      <a:pt x="138907" y="724792"/>
                      <a:pt x="120834" y="742865"/>
                      <a:pt x="120834" y="765160"/>
                    </a:cubicBezTo>
                    <a:cubicBezTo>
                      <a:pt x="120834" y="787455"/>
                      <a:pt x="138907" y="805528"/>
                      <a:pt x="161202" y="805528"/>
                    </a:cubicBezTo>
                    <a:cubicBezTo>
                      <a:pt x="183497" y="805528"/>
                      <a:pt x="201570" y="787455"/>
                      <a:pt x="201570" y="765160"/>
                    </a:cubicBezTo>
                    <a:cubicBezTo>
                      <a:pt x="201570" y="742865"/>
                      <a:pt x="183497" y="724792"/>
                      <a:pt x="161202" y="724792"/>
                    </a:cubicBezTo>
                    <a:close/>
                    <a:moveTo>
                      <a:pt x="76766" y="724792"/>
                    </a:moveTo>
                    <a:cubicBezTo>
                      <a:pt x="54471" y="724792"/>
                      <a:pt x="36398" y="742865"/>
                      <a:pt x="36398" y="765160"/>
                    </a:cubicBezTo>
                    <a:cubicBezTo>
                      <a:pt x="36398" y="787455"/>
                      <a:pt x="54471" y="805528"/>
                      <a:pt x="76766" y="805528"/>
                    </a:cubicBezTo>
                    <a:cubicBezTo>
                      <a:pt x="99061" y="805528"/>
                      <a:pt x="117134" y="787455"/>
                      <a:pt x="117134" y="765160"/>
                    </a:cubicBezTo>
                    <a:cubicBezTo>
                      <a:pt x="117134" y="742865"/>
                      <a:pt x="99061" y="724792"/>
                      <a:pt x="76766" y="724792"/>
                    </a:cubicBezTo>
                    <a:close/>
                    <a:moveTo>
                      <a:pt x="1343312" y="638743"/>
                    </a:moveTo>
                    <a:cubicBezTo>
                      <a:pt x="1321017" y="638743"/>
                      <a:pt x="1302944" y="656816"/>
                      <a:pt x="1302944" y="679111"/>
                    </a:cubicBezTo>
                    <a:cubicBezTo>
                      <a:pt x="1302944" y="701406"/>
                      <a:pt x="1321017" y="719479"/>
                      <a:pt x="1343312" y="719479"/>
                    </a:cubicBezTo>
                    <a:cubicBezTo>
                      <a:pt x="1365607" y="719479"/>
                      <a:pt x="1383680" y="701406"/>
                      <a:pt x="1383680" y="679111"/>
                    </a:cubicBezTo>
                    <a:cubicBezTo>
                      <a:pt x="1383680" y="656816"/>
                      <a:pt x="1365607" y="638743"/>
                      <a:pt x="1343312" y="638743"/>
                    </a:cubicBezTo>
                    <a:close/>
                    <a:moveTo>
                      <a:pt x="1258874" y="638743"/>
                    </a:moveTo>
                    <a:cubicBezTo>
                      <a:pt x="1236579" y="638743"/>
                      <a:pt x="1218506" y="656816"/>
                      <a:pt x="1218506" y="679111"/>
                    </a:cubicBezTo>
                    <a:cubicBezTo>
                      <a:pt x="1218506" y="701406"/>
                      <a:pt x="1236579" y="719479"/>
                      <a:pt x="1258874" y="719479"/>
                    </a:cubicBezTo>
                    <a:cubicBezTo>
                      <a:pt x="1281169" y="719479"/>
                      <a:pt x="1299242" y="701406"/>
                      <a:pt x="1299242" y="679111"/>
                    </a:cubicBezTo>
                    <a:cubicBezTo>
                      <a:pt x="1299242" y="656816"/>
                      <a:pt x="1281169" y="638743"/>
                      <a:pt x="1258874" y="638743"/>
                    </a:cubicBezTo>
                    <a:close/>
                    <a:moveTo>
                      <a:pt x="1174438" y="638743"/>
                    </a:moveTo>
                    <a:cubicBezTo>
                      <a:pt x="1152143" y="638743"/>
                      <a:pt x="1134070" y="656816"/>
                      <a:pt x="1134070" y="679111"/>
                    </a:cubicBezTo>
                    <a:cubicBezTo>
                      <a:pt x="1134070" y="701406"/>
                      <a:pt x="1152143" y="719479"/>
                      <a:pt x="1174438" y="719479"/>
                    </a:cubicBezTo>
                    <a:cubicBezTo>
                      <a:pt x="1196733" y="719479"/>
                      <a:pt x="1214806" y="701406"/>
                      <a:pt x="1214806" y="679111"/>
                    </a:cubicBezTo>
                    <a:cubicBezTo>
                      <a:pt x="1214806" y="656816"/>
                      <a:pt x="1196733" y="638743"/>
                      <a:pt x="1174438" y="638743"/>
                    </a:cubicBezTo>
                    <a:close/>
                    <a:moveTo>
                      <a:pt x="1090002" y="638743"/>
                    </a:moveTo>
                    <a:cubicBezTo>
                      <a:pt x="1067707" y="638743"/>
                      <a:pt x="1049634" y="656816"/>
                      <a:pt x="1049634" y="679111"/>
                    </a:cubicBezTo>
                    <a:cubicBezTo>
                      <a:pt x="1049634" y="701406"/>
                      <a:pt x="1067707" y="719479"/>
                      <a:pt x="1090002" y="719479"/>
                    </a:cubicBezTo>
                    <a:cubicBezTo>
                      <a:pt x="1112297" y="719479"/>
                      <a:pt x="1130370" y="701406"/>
                      <a:pt x="1130370" y="679111"/>
                    </a:cubicBezTo>
                    <a:cubicBezTo>
                      <a:pt x="1130370" y="656816"/>
                      <a:pt x="1112297" y="638743"/>
                      <a:pt x="1090002" y="638743"/>
                    </a:cubicBezTo>
                    <a:close/>
                    <a:moveTo>
                      <a:pt x="1005565" y="638743"/>
                    </a:moveTo>
                    <a:cubicBezTo>
                      <a:pt x="983270" y="638743"/>
                      <a:pt x="965197" y="656816"/>
                      <a:pt x="965197" y="679111"/>
                    </a:cubicBezTo>
                    <a:cubicBezTo>
                      <a:pt x="965197" y="701406"/>
                      <a:pt x="983270" y="719479"/>
                      <a:pt x="1005565" y="719479"/>
                    </a:cubicBezTo>
                    <a:cubicBezTo>
                      <a:pt x="1027860" y="719479"/>
                      <a:pt x="1045933" y="701406"/>
                      <a:pt x="1045933" y="679111"/>
                    </a:cubicBezTo>
                    <a:cubicBezTo>
                      <a:pt x="1045933" y="656816"/>
                      <a:pt x="1027860" y="638743"/>
                      <a:pt x="1005565" y="638743"/>
                    </a:cubicBezTo>
                    <a:close/>
                    <a:moveTo>
                      <a:pt x="921129" y="638743"/>
                    </a:moveTo>
                    <a:cubicBezTo>
                      <a:pt x="898834" y="638743"/>
                      <a:pt x="880761" y="656816"/>
                      <a:pt x="880761" y="679111"/>
                    </a:cubicBezTo>
                    <a:cubicBezTo>
                      <a:pt x="880761" y="701406"/>
                      <a:pt x="898834" y="719479"/>
                      <a:pt x="921129" y="719479"/>
                    </a:cubicBezTo>
                    <a:cubicBezTo>
                      <a:pt x="943424" y="719479"/>
                      <a:pt x="961497" y="701406"/>
                      <a:pt x="961497" y="679111"/>
                    </a:cubicBezTo>
                    <a:cubicBezTo>
                      <a:pt x="961497" y="656816"/>
                      <a:pt x="943424" y="638743"/>
                      <a:pt x="921129" y="638743"/>
                    </a:cubicBezTo>
                    <a:close/>
                    <a:moveTo>
                      <a:pt x="836693" y="638743"/>
                    </a:moveTo>
                    <a:cubicBezTo>
                      <a:pt x="814398" y="638743"/>
                      <a:pt x="796325" y="656816"/>
                      <a:pt x="796325" y="679111"/>
                    </a:cubicBezTo>
                    <a:cubicBezTo>
                      <a:pt x="796325" y="701406"/>
                      <a:pt x="814398" y="719479"/>
                      <a:pt x="836693" y="719479"/>
                    </a:cubicBezTo>
                    <a:cubicBezTo>
                      <a:pt x="858988" y="719479"/>
                      <a:pt x="877061" y="701406"/>
                      <a:pt x="877061" y="679111"/>
                    </a:cubicBezTo>
                    <a:cubicBezTo>
                      <a:pt x="877061" y="656816"/>
                      <a:pt x="858988" y="638743"/>
                      <a:pt x="836693" y="638743"/>
                    </a:cubicBezTo>
                    <a:close/>
                    <a:moveTo>
                      <a:pt x="752256" y="638743"/>
                    </a:moveTo>
                    <a:cubicBezTo>
                      <a:pt x="729961" y="638743"/>
                      <a:pt x="711888" y="656816"/>
                      <a:pt x="711888" y="679111"/>
                    </a:cubicBezTo>
                    <a:cubicBezTo>
                      <a:pt x="711888" y="701406"/>
                      <a:pt x="729961" y="719479"/>
                      <a:pt x="752256" y="719479"/>
                    </a:cubicBezTo>
                    <a:cubicBezTo>
                      <a:pt x="774551" y="719479"/>
                      <a:pt x="792624" y="701406"/>
                      <a:pt x="792624" y="679111"/>
                    </a:cubicBezTo>
                    <a:cubicBezTo>
                      <a:pt x="792624" y="656816"/>
                      <a:pt x="774551" y="638743"/>
                      <a:pt x="752256" y="638743"/>
                    </a:cubicBezTo>
                    <a:close/>
                    <a:moveTo>
                      <a:pt x="667820" y="638743"/>
                    </a:moveTo>
                    <a:cubicBezTo>
                      <a:pt x="645525" y="638743"/>
                      <a:pt x="627452" y="656816"/>
                      <a:pt x="627452" y="679111"/>
                    </a:cubicBezTo>
                    <a:cubicBezTo>
                      <a:pt x="627452" y="701406"/>
                      <a:pt x="645525" y="719479"/>
                      <a:pt x="667820" y="719479"/>
                    </a:cubicBezTo>
                    <a:cubicBezTo>
                      <a:pt x="690115" y="719479"/>
                      <a:pt x="708188" y="701406"/>
                      <a:pt x="708188" y="679111"/>
                    </a:cubicBezTo>
                    <a:cubicBezTo>
                      <a:pt x="708188" y="656816"/>
                      <a:pt x="690115" y="638743"/>
                      <a:pt x="667820" y="638743"/>
                    </a:cubicBezTo>
                    <a:close/>
                    <a:moveTo>
                      <a:pt x="583384" y="638743"/>
                    </a:moveTo>
                    <a:cubicBezTo>
                      <a:pt x="561089" y="638743"/>
                      <a:pt x="543016" y="656816"/>
                      <a:pt x="543016" y="679111"/>
                    </a:cubicBezTo>
                    <a:cubicBezTo>
                      <a:pt x="543016" y="701406"/>
                      <a:pt x="561089" y="719479"/>
                      <a:pt x="583384" y="719479"/>
                    </a:cubicBezTo>
                    <a:cubicBezTo>
                      <a:pt x="605679" y="719479"/>
                      <a:pt x="623752" y="701406"/>
                      <a:pt x="623752" y="679111"/>
                    </a:cubicBezTo>
                    <a:cubicBezTo>
                      <a:pt x="623752" y="656816"/>
                      <a:pt x="605679" y="638743"/>
                      <a:pt x="583384" y="638743"/>
                    </a:cubicBezTo>
                    <a:close/>
                    <a:moveTo>
                      <a:pt x="498947" y="638743"/>
                    </a:moveTo>
                    <a:cubicBezTo>
                      <a:pt x="476652" y="638743"/>
                      <a:pt x="458579" y="656816"/>
                      <a:pt x="458579" y="679111"/>
                    </a:cubicBezTo>
                    <a:cubicBezTo>
                      <a:pt x="458579" y="701406"/>
                      <a:pt x="476652" y="719479"/>
                      <a:pt x="498947" y="719479"/>
                    </a:cubicBezTo>
                    <a:cubicBezTo>
                      <a:pt x="521242" y="719479"/>
                      <a:pt x="539315" y="701406"/>
                      <a:pt x="539315" y="679111"/>
                    </a:cubicBezTo>
                    <a:cubicBezTo>
                      <a:pt x="539315" y="656816"/>
                      <a:pt x="521242" y="638743"/>
                      <a:pt x="498947" y="638743"/>
                    </a:cubicBezTo>
                    <a:close/>
                    <a:moveTo>
                      <a:pt x="414511" y="638743"/>
                    </a:moveTo>
                    <a:cubicBezTo>
                      <a:pt x="392216" y="638743"/>
                      <a:pt x="374143" y="656816"/>
                      <a:pt x="374143" y="679111"/>
                    </a:cubicBezTo>
                    <a:cubicBezTo>
                      <a:pt x="374143" y="701406"/>
                      <a:pt x="392216" y="719479"/>
                      <a:pt x="414511" y="719479"/>
                    </a:cubicBezTo>
                    <a:cubicBezTo>
                      <a:pt x="436806" y="719479"/>
                      <a:pt x="454879" y="701406"/>
                      <a:pt x="454879" y="679111"/>
                    </a:cubicBezTo>
                    <a:cubicBezTo>
                      <a:pt x="454879" y="656816"/>
                      <a:pt x="436806" y="638743"/>
                      <a:pt x="414511" y="638743"/>
                    </a:cubicBezTo>
                    <a:close/>
                    <a:moveTo>
                      <a:pt x="330075" y="638743"/>
                    </a:moveTo>
                    <a:cubicBezTo>
                      <a:pt x="307780" y="638743"/>
                      <a:pt x="289707" y="656816"/>
                      <a:pt x="289707" y="679111"/>
                    </a:cubicBezTo>
                    <a:cubicBezTo>
                      <a:pt x="289707" y="701406"/>
                      <a:pt x="307780" y="719479"/>
                      <a:pt x="330075" y="719479"/>
                    </a:cubicBezTo>
                    <a:cubicBezTo>
                      <a:pt x="352370" y="719479"/>
                      <a:pt x="370443" y="701406"/>
                      <a:pt x="370443" y="679111"/>
                    </a:cubicBezTo>
                    <a:cubicBezTo>
                      <a:pt x="370443" y="656816"/>
                      <a:pt x="352370" y="638743"/>
                      <a:pt x="330075" y="638743"/>
                    </a:cubicBezTo>
                    <a:close/>
                    <a:moveTo>
                      <a:pt x="245639" y="638743"/>
                    </a:moveTo>
                    <a:cubicBezTo>
                      <a:pt x="223344" y="638743"/>
                      <a:pt x="205271" y="656816"/>
                      <a:pt x="205271" y="679111"/>
                    </a:cubicBezTo>
                    <a:cubicBezTo>
                      <a:pt x="205271" y="701406"/>
                      <a:pt x="223344" y="719479"/>
                      <a:pt x="245639" y="719479"/>
                    </a:cubicBezTo>
                    <a:cubicBezTo>
                      <a:pt x="267934" y="719479"/>
                      <a:pt x="286007" y="701406"/>
                      <a:pt x="286007" y="679111"/>
                    </a:cubicBezTo>
                    <a:cubicBezTo>
                      <a:pt x="286007" y="656816"/>
                      <a:pt x="267934" y="638743"/>
                      <a:pt x="245639" y="638743"/>
                    </a:cubicBezTo>
                    <a:close/>
                    <a:moveTo>
                      <a:pt x="161202" y="638743"/>
                    </a:moveTo>
                    <a:cubicBezTo>
                      <a:pt x="138907" y="638743"/>
                      <a:pt x="120834" y="656816"/>
                      <a:pt x="120834" y="679111"/>
                    </a:cubicBezTo>
                    <a:cubicBezTo>
                      <a:pt x="120834" y="701406"/>
                      <a:pt x="138907" y="719479"/>
                      <a:pt x="161202" y="719479"/>
                    </a:cubicBezTo>
                    <a:cubicBezTo>
                      <a:pt x="183497" y="719479"/>
                      <a:pt x="201570" y="701406"/>
                      <a:pt x="201570" y="679111"/>
                    </a:cubicBezTo>
                    <a:cubicBezTo>
                      <a:pt x="201570" y="656816"/>
                      <a:pt x="183497" y="638743"/>
                      <a:pt x="161202" y="638743"/>
                    </a:cubicBezTo>
                    <a:close/>
                    <a:moveTo>
                      <a:pt x="76766" y="638743"/>
                    </a:moveTo>
                    <a:cubicBezTo>
                      <a:pt x="54471" y="638743"/>
                      <a:pt x="36398" y="656816"/>
                      <a:pt x="36398" y="679111"/>
                    </a:cubicBezTo>
                    <a:cubicBezTo>
                      <a:pt x="36398" y="701406"/>
                      <a:pt x="54471" y="719479"/>
                      <a:pt x="76766" y="719479"/>
                    </a:cubicBezTo>
                    <a:cubicBezTo>
                      <a:pt x="99061" y="719479"/>
                      <a:pt x="117134" y="701406"/>
                      <a:pt x="117134" y="679111"/>
                    </a:cubicBezTo>
                    <a:cubicBezTo>
                      <a:pt x="117134" y="656816"/>
                      <a:pt x="99061" y="638743"/>
                      <a:pt x="76766" y="638743"/>
                    </a:cubicBezTo>
                    <a:close/>
                    <a:moveTo>
                      <a:pt x="1343312" y="552694"/>
                    </a:moveTo>
                    <a:cubicBezTo>
                      <a:pt x="1321017" y="552694"/>
                      <a:pt x="1302944" y="570767"/>
                      <a:pt x="1302944" y="593062"/>
                    </a:cubicBezTo>
                    <a:cubicBezTo>
                      <a:pt x="1302944" y="615357"/>
                      <a:pt x="1321017" y="633430"/>
                      <a:pt x="1343312" y="633430"/>
                    </a:cubicBezTo>
                    <a:cubicBezTo>
                      <a:pt x="1365607" y="633430"/>
                      <a:pt x="1383680" y="615357"/>
                      <a:pt x="1383680" y="593062"/>
                    </a:cubicBezTo>
                    <a:cubicBezTo>
                      <a:pt x="1383680" y="570767"/>
                      <a:pt x="1365607" y="552694"/>
                      <a:pt x="1343312" y="552694"/>
                    </a:cubicBezTo>
                    <a:close/>
                    <a:moveTo>
                      <a:pt x="1258874" y="552694"/>
                    </a:moveTo>
                    <a:cubicBezTo>
                      <a:pt x="1236579" y="552694"/>
                      <a:pt x="1218506" y="570767"/>
                      <a:pt x="1218506" y="593062"/>
                    </a:cubicBezTo>
                    <a:cubicBezTo>
                      <a:pt x="1218506" y="615357"/>
                      <a:pt x="1236579" y="633430"/>
                      <a:pt x="1258874" y="633430"/>
                    </a:cubicBezTo>
                    <a:cubicBezTo>
                      <a:pt x="1281169" y="633430"/>
                      <a:pt x="1299242" y="615357"/>
                      <a:pt x="1299242" y="593062"/>
                    </a:cubicBezTo>
                    <a:cubicBezTo>
                      <a:pt x="1299242" y="570767"/>
                      <a:pt x="1281169" y="552694"/>
                      <a:pt x="1258874" y="552694"/>
                    </a:cubicBezTo>
                    <a:close/>
                    <a:moveTo>
                      <a:pt x="1174438" y="552694"/>
                    </a:moveTo>
                    <a:cubicBezTo>
                      <a:pt x="1152143" y="552694"/>
                      <a:pt x="1134070" y="570767"/>
                      <a:pt x="1134070" y="593062"/>
                    </a:cubicBezTo>
                    <a:cubicBezTo>
                      <a:pt x="1134070" y="615357"/>
                      <a:pt x="1152143" y="633430"/>
                      <a:pt x="1174438" y="633430"/>
                    </a:cubicBezTo>
                    <a:cubicBezTo>
                      <a:pt x="1196733" y="633430"/>
                      <a:pt x="1214806" y="615357"/>
                      <a:pt x="1214806" y="593062"/>
                    </a:cubicBezTo>
                    <a:cubicBezTo>
                      <a:pt x="1214806" y="570767"/>
                      <a:pt x="1196733" y="552694"/>
                      <a:pt x="1174438" y="552694"/>
                    </a:cubicBezTo>
                    <a:close/>
                    <a:moveTo>
                      <a:pt x="1090002" y="552694"/>
                    </a:moveTo>
                    <a:cubicBezTo>
                      <a:pt x="1067707" y="552694"/>
                      <a:pt x="1049634" y="570767"/>
                      <a:pt x="1049634" y="593062"/>
                    </a:cubicBezTo>
                    <a:cubicBezTo>
                      <a:pt x="1049634" y="615357"/>
                      <a:pt x="1067707" y="633430"/>
                      <a:pt x="1090002" y="633430"/>
                    </a:cubicBezTo>
                    <a:cubicBezTo>
                      <a:pt x="1112297" y="633430"/>
                      <a:pt x="1130370" y="615357"/>
                      <a:pt x="1130370" y="593062"/>
                    </a:cubicBezTo>
                    <a:cubicBezTo>
                      <a:pt x="1130370" y="570767"/>
                      <a:pt x="1112297" y="552694"/>
                      <a:pt x="1090002" y="552694"/>
                    </a:cubicBezTo>
                    <a:close/>
                    <a:moveTo>
                      <a:pt x="1005565" y="552694"/>
                    </a:moveTo>
                    <a:cubicBezTo>
                      <a:pt x="983270" y="552694"/>
                      <a:pt x="965197" y="570767"/>
                      <a:pt x="965197" y="593062"/>
                    </a:cubicBezTo>
                    <a:cubicBezTo>
                      <a:pt x="965197" y="615357"/>
                      <a:pt x="983270" y="633430"/>
                      <a:pt x="1005565" y="633430"/>
                    </a:cubicBezTo>
                    <a:cubicBezTo>
                      <a:pt x="1027860" y="633430"/>
                      <a:pt x="1045933" y="615357"/>
                      <a:pt x="1045933" y="593062"/>
                    </a:cubicBezTo>
                    <a:cubicBezTo>
                      <a:pt x="1045933" y="570767"/>
                      <a:pt x="1027860" y="552694"/>
                      <a:pt x="1005565" y="552694"/>
                    </a:cubicBezTo>
                    <a:close/>
                    <a:moveTo>
                      <a:pt x="921129" y="552694"/>
                    </a:moveTo>
                    <a:cubicBezTo>
                      <a:pt x="898834" y="552694"/>
                      <a:pt x="880761" y="570767"/>
                      <a:pt x="880761" y="593062"/>
                    </a:cubicBezTo>
                    <a:cubicBezTo>
                      <a:pt x="880761" y="615357"/>
                      <a:pt x="898834" y="633430"/>
                      <a:pt x="921129" y="633430"/>
                    </a:cubicBezTo>
                    <a:cubicBezTo>
                      <a:pt x="943424" y="633430"/>
                      <a:pt x="961497" y="615357"/>
                      <a:pt x="961497" y="593062"/>
                    </a:cubicBezTo>
                    <a:cubicBezTo>
                      <a:pt x="961497" y="570767"/>
                      <a:pt x="943424" y="552694"/>
                      <a:pt x="921129" y="552694"/>
                    </a:cubicBezTo>
                    <a:close/>
                    <a:moveTo>
                      <a:pt x="836693" y="552694"/>
                    </a:moveTo>
                    <a:cubicBezTo>
                      <a:pt x="814398" y="552694"/>
                      <a:pt x="796325" y="570767"/>
                      <a:pt x="796325" y="593062"/>
                    </a:cubicBezTo>
                    <a:cubicBezTo>
                      <a:pt x="796325" y="615357"/>
                      <a:pt x="814398" y="633430"/>
                      <a:pt x="836693" y="633430"/>
                    </a:cubicBezTo>
                    <a:cubicBezTo>
                      <a:pt x="858988" y="633430"/>
                      <a:pt x="877061" y="615357"/>
                      <a:pt x="877061" y="593062"/>
                    </a:cubicBezTo>
                    <a:cubicBezTo>
                      <a:pt x="877061" y="570767"/>
                      <a:pt x="858988" y="552694"/>
                      <a:pt x="836693" y="552694"/>
                    </a:cubicBezTo>
                    <a:close/>
                    <a:moveTo>
                      <a:pt x="752256" y="552694"/>
                    </a:moveTo>
                    <a:cubicBezTo>
                      <a:pt x="729961" y="552694"/>
                      <a:pt x="711888" y="570767"/>
                      <a:pt x="711888" y="593062"/>
                    </a:cubicBezTo>
                    <a:cubicBezTo>
                      <a:pt x="711888" y="615357"/>
                      <a:pt x="729961" y="633430"/>
                      <a:pt x="752256" y="633430"/>
                    </a:cubicBezTo>
                    <a:cubicBezTo>
                      <a:pt x="774551" y="633430"/>
                      <a:pt x="792624" y="615357"/>
                      <a:pt x="792624" y="593062"/>
                    </a:cubicBezTo>
                    <a:cubicBezTo>
                      <a:pt x="792624" y="570767"/>
                      <a:pt x="774551" y="552694"/>
                      <a:pt x="752256" y="552694"/>
                    </a:cubicBezTo>
                    <a:close/>
                    <a:moveTo>
                      <a:pt x="667820" y="552694"/>
                    </a:moveTo>
                    <a:cubicBezTo>
                      <a:pt x="645525" y="552694"/>
                      <a:pt x="627452" y="570767"/>
                      <a:pt x="627452" y="593062"/>
                    </a:cubicBezTo>
                    <a:cubicBezTo>
                      <a:pt x="627452" y="615357"/>
                      <a:pt x="645525" y="633430"/>
                      <a:pt x="667820" y="633430"/>
                    </a:cubicBezTo>
                    <a:cubicBezTo>
                      <a:pt x="690115" y="633430"/>
                      <a:pt x="708188" y="615357"/>
                      <a:pt x="708188" y="593062"/>
                    </a:cubicBezTo>
                    <a:cubicBezTo>
                      <a:pt x="708188" y="570767"/>
                      <a:pt x="690115" y="552694"/>
                      <a:pt x="667820" y="552694"/>
                    </a:cubicBezTo>
                    <a:close/>
                    <a:moveTo>
                      <a:pt x="583384" y="552694"/>
                    </a:moveTo>
                    <a:cubicBezTo>
                      <a:pt x="561089" y="552694"/>
                      <a:pt x="543016" y="570767"/>
                      <a:pt x="543016" y="593062"/>
                    </a:cubicBezTo>
                    <a:cubicBezTo>
                      <a:pt x="543016" y="615357"/>
                      <a:pt x="561089" y="633430"/>
                      <a:pt x="583384" y="633430"/>
                    </a:cubicBezTo>
                    <a:cubicBezTo>
                      <a:pt x="605679" y="633430"/>
                      <a:pt x="623752" y="615357"/>
                      <a:pt x="623752" y="593062"/>
                    </a:cubicBezTo>
                    <a:cubicBezTo>
                      <a:pt x="623752" y="570767"/>
                      <a:pt x="605679" y="552694"/>
                      <a:pt x="583384" y="552694"/>
                    </a:cubicBezTo>
                    <a:close/>
                    <a:moveTo>
                      <a:pt x="498947" y="552694"/>
                    </a:moveTo>
                    <a:cubicBezTo>
                      <a:pt x="476652" y="552694"/>
                      <a:pt x="458579" y="570767"/>
                      <a:pt x="458579" y="593062"/>
                    </a:cubicBezTo>
                    <a:cubicBezTo>
                      <a:pt x="458579" y="615357"/>
                      <a:pt x="476652" y="633430"/>
                      <a:pt x="498947" y="633430"/>
                    </a:cubicBezTo>
                    <a:cubicBezTo>
                      <a:pt x="521242" y="633430"/>
                      <a:pt x="539315" y="615357"/>
                      <a:pt x="539315" y="593062"/>
                    </a:cubicBezTo>
                    <a:cubicBezTo>
                      <a:pt x="539315" y="570767"/>
                      <a:pt x="521242" y="552694"/>
                      <a:pt x="498947" y="552694"/>
                    </a:cubicBezTo>
                    <a:close/>
                    <a:moveTo>
                      <a:pt x="414511" y="552694"/>
                    </a:moveTo>
                    <a:cubicBezTo>
                      <a:pt x="392216" y="552694"/>
                      <a:pt x="374143" y="570767"/>
                      <a:pt x="374143" y="593062"/>
                    </a:cubicBezTo>
                    <a:cubicBezTo>
                      <a:pt x="374143" y="615357"/>
                      <a:pt x="392216" y="633430"/>
                      <a:pt x="414511" y="633430"/>
                    </a:cubicBezTo>
                    <a:cubicBezTo>
                      <a:pt x="436806" y="633430"/>
                      <a:pt x="454879" y="615357"/>
                      <a:pt x="454879" y="593062"/>
                    </a:cubicBezTo>
                    <a:cubicBezTo>
                      <a:pt x="454879" y="570767"/>
                      <a:pt x="436806" y="552694"/>
                      <a:pt x="414511" y="552694"/>
                    </a:cubicBezTo>
                    <a:close/>
                    <a:moveTo>
                      <a:pt x="330075" y="552694"/>
                    </a:moveTo>
                    <a:cubicBezTo>
                      <a:pt x="307780" y="552694"/>
                      <a:pt x="289707" y="570767"/>
                      <a:pt x="289707" y="593062"/>
                    </a:cubicBezTo>
                    <a:cubicBezTo>
                      <a:pt x="289707" y="615357"/>
                      <a:pt x="307780" y="633430"/>
                      <a:pt x="330075" y="633430"/>
                    </a:cubicBezTo>
                    <a:cubicBezTo>
                      <a:pt x="352370" y="633430"/>
                      <a:pt x="370443" y="615357"/>
                      <a:pt x="370443" y="593062"/>
                    </a:cubicBezTo>
                    <a:cubicBezTo>
                      <a:pt x="370443" y="570767"/>
                      <a:pt x="352370" y="552694"/>
                      <a:pt x="330075" y="552694"/>
                    </a:cubicBezTo>
                    <a:close/>
                    <a:moveTo>
                      <a:pt x="245639" y="552694"/>
                    </a:moveTo>
                    <a:cubicBezTo>
                      <a:pt x="223344" y="552694"/>
                      <a:pt x="205271" y="570767"/>
                      <a:pt x="205271" y="593062"/>
                    </a:cubicBezTo>
                    <a:cubicBezTo>
                      <a:pt x="205271" y="615357"/>
                      <a:pt x="223344" y="633430"/>
                      <a:pt x="245639" y="633430"/>
                    </a:cubicBezTo>
                    <a:cubicBezTo>
                      <a:pt x="267934" y="633430"/>
                      <a:pt x="286007" y="615357"/>
                      <a:pt x="286007" y="593062"/>
                    </a:cubicBezTo>
                    <a:cubicBezTo>
                      <a:pt x="286007" y="570767"/>
                      <a:pt x="267934" y="552694"/>
                      <a:pt x="245639" y="552694"/>
                    </a:cubicBezTo>
                    <a:close/>
                    <a:moveTo>
                      <a:pt x="161202" y="552694"/>
                    </a:moveTo>
                    <a:cubicBezTo>
                      <a:pt x="138907" y="552694"/>
                      <a:pt x="120834" y="570767"/>
                      <a:pt x="120834" y="593062"/>
                    </a:cubicBezTo>
                    <a:cubicBezTo>
                      <a:pt x="120834" y="615357"/>
                      <a:pt x="138907" y="633430"/>
                      <a:pt x="161202" y="633430"/>
                    </a:cubicBezTo>
                    <a:cubicBezTo>
                      <a:pt x="183497" y="633430"/>
                      <a:pt x="201570" y="615357"/>
                      <a:pt x="201570" y="593062"/>
                    </a:cubicBezTo>
                    <a:cubicBezTo>
                      <a:pt x="201570" y="570767"/>
                      <a:pt x="183497" y="552694"/>
                      <a:pt x="161202" y="552694"/>
                    </a:cubicBezTo>
                    <a:close/>
                    <a:moveTo>
                      <a:pt x="76766" y="552694"/>
                    </a:moveTo>
                    <a:cubicBezTo>
                      <a:pt x="54471" y="552694"/>
                      <a:pt x="36398" y="570767"/>
                      <a:pt x="36398" y="593062"/>
                    </a:cubicBezTo>
                    <a:cubicBezTo>
                      <a:pt x="36398" y="615357"/>
                      <a:pt x="54471" y="633430"/>
                      <a:pt x="76766" y="633430"/>
                    </a:cubicBezTo>
                    <a:cubicBezTo>
                      <a:pt x="99061" y="633430"/>
                      <a:pt x="117134" y="615357"/>
                      <a:pt x="117134" y="593062"/>
                    </a:cubicBezTo>
                    <a:cubicBezTo>
                      <a:pt x="117134" y="570767"/>
                      <a:pt x="99061" y="552694"/>
                      <a:pt x="76766" y="552694"/>
                    </a:cubicBezTo>
                    <a:close/>
                    <a:moveTo>
                      <a:pt x="1343312" y="466644"/>
                    </a:moveTo>
                    <a:cubicBezTo>
                      <a:pt x="1321017" y="466644"/>
                      <a:pt x="1302944" y="484717"/>
                      <a:pt x="1302944" y="507012"/>
                    </a:cubicBezTo>
                    <a:cubicBezTo>
                      <a:pt x="1302944" y="529307"/>
                      <a:pt x="1321017" y="547380"/>
                      <a:pt x="1343312" y="547380"/>
                    </a:cubicBezTo>
                    <a:cubicBezTo>
                      <a:pt x="1365607" y="547380"/>
                      <a:pt x="1383680" y="529307"/>
                      <a:pt x="1383680" y="507012"/>
                    </a:cubicBezTo>
                    <a:cubicBezTo>
                      <a:pt x="1383680" y="484717"/>
                      <a:pt x="1365607" y="466644"/>
                      <a:pt x="1343312" y="466644"/>
                    </a:cubicBezTo>
                    <a:close/>
                    <a:moveTo>
                      <a:pt x="1258874" y="466644"/>
                    </a:moveTo>
                    <a:cubicBezTo>
                      <a:pt x="1236579" y="466644"/>
                      <a:pt x="1218506" y="484717"/>
                      <a:pt x="1218506" y="507012"/>
                    </a:cubicBezTo>
                    <a:cubicBezTo>
                      <a:pt x="1218506" y="529307"/>
                      <a:pt x="1236579" y="547380"/>
                      <a:pt x="1258874" y="547380"/>
                    </a:cubicBezTo>
                    <a:cubicBezTo>
                      <a:pt x="1281169" y="547380"/>
                      <a:pt x="1299242" y="529307"/>
                      <a:pt x="1299242" y="507012"/>
                    </a:cubicBezTo>
                    <a:cubicBezTo>
                      <a:pt x="1299242" y="484717"/>
                      <a:pt x="1281169" y="466644"/>
                      <a:pt x="1258874" y="466644"/>
                    </a:cubicBezTo>
                    <a:close/>
                    <a:moveTo>
                      <a:pt x="1174438" y="466644"/>
                    </a:moveTo>
                    <a:cubicBezTo>
                      <a:pt x="1152143" y="466644"/>
                      <a:pt x="1134070" y="484717"/>
                      <a:pt x="1134070" y="507012"/>
                    </a:cubicBezTo>
                    <a:cubicBezTo>
                      <a:pt x="1134070" y="529307"/>
                      <a:pt x="1152143" y="547380"/>
                      <a:pt x="1174438" y="547380"/>
                    </a:cubicBezTo>
                    <a:cubicBezTo>
                      <a:pt x="1196733" y="547380"/>
                      <a:pt x="1214806" y="529307"/>
                      <a:pt x="1214806" y="507012"/>
                    </a:cubicBezTo>
                    <a:cubicBezTo>
                      <a:pt x="1214806" y="484717"/>
                      <a:pt x="1196733" y="466644"/>
                      <a:pt x="1174438" y="466644"/>
                    </a:cubicBezTo>
                    <a:close/>
                    <a:moveTo>
                      <a:pt x="1090002" y="466644"/>
                    </a:moveTo>
                    <a:cubicBezTo>
                      <a:pt x="1067707" y="466644"/>
                      <a:pt x="1049634" y="484717"/>
                      <a:pt x="1049634" y="507012"/>
                    </a:cubicBezTo>
                    <a:cubicBezTo>
                      <a:pt x="1049634" y="529307"/>
                      <a:pt x="1067707" y="547380"/>
                      <a:pt x="1090002" y="547380"/>
                    </a:cubicBezTo>
                    <a:cubicBezTo>
                      <a:pt x="1112297" y="547380"/>
                      <a:pt x="1130370" y="529307"/>
                      <a:pt x="1130370" y="507012"/>
                    </a:cubicBezTo>
                    <a:cubicBezTo>
                      <a:pt x="1130370" y="484717"/>
                      <a:pt x="1112297" y="466644"/>
                      <a:pt x="1090002" y="466644"/>
                    </a:cubicBezTo>
                    <a:close/>
                    <a:moveTo>
                      <a:pt x="1005565" y="466644"/>
                    </a:moveTo>
                    <a:cubicBezTo>
                      <a:pt x="983270" y="466644"/>
                      <a:pt x="965197" y="484717"/>
                      <a:pt x="965197" y="507012"/>
                    </a:cubicBezTo>
                    <a:cubicBezTo>
                      <a:pt x="965197" y="529307"/>
                      <a:pt x="983270" y="547380"/>
                      <a:pt x="1005565" y="547380"/>
                    </a:cubicBezTo>
                    <a:cubicBezTo>
                      <a:pt x="1027860" y="547380"/>
                      <a:pt x="1045933" y="529307"/>
                      <a:pt x="1045933" y="507012"/>
                    </a:cubicBezTo>
                    <a:cubicBezTo>
                      <a:pt x="1045933" y="484717"/>
                      <a:pt x="1027860" y="466644"/>
                      <a:pt x="1005565" y="466644"/>
                    </a:cubicBezTo>
                    <a:close/>
                    <a:moveTo>
                      <a:pt x="921129" y="466644"/>
                    </a:moveTo>
                    <a:cubicBezTo>
                      <a:pt x="898834" y="466644"/>
                      <a:pt x="880761" y="484717"/>
                      <a:pt x="880761" y="507012"/>
                    </a:cubicBezTo>
                    <a:cubicBezTo>
                      <a:pt x="880761" y="529307"/>
                      <a:pt x="898834" y="547380"/>
                      <a:pt x="921129" y="547380"/>
                    </a:cubicBezTo>
                    <a:cubicBezTo>
                      <a:pt x="943424" y="547380"/>
                      <a:pt x="961497" y="529307"/>
                      <a:pt x="961497" y="507012"/>
                    </a:cubicBezTo>
                    <a:cubicBezTo>
                      <a:pt x="961497" y="484717"/>
                      <a:pt x="943424" y="466644"/>
                      <a:pt x="921129" y="466644"/>
                    </a:cubicBezTo>
                    <a:close/>
                    <a:moveTo>
                      <a:pt x="836693" y="466644"/>
                    </a:moveTo>
                    <a:cubicBezTo>
                      <a:pt x="814398" y="466644"/>
                      <a:pt x="796325" y="484717"/>
                      <a:pt x="796325" y="507012"/>
                    </a:cubicBezTo>
                    <a:cubicBezTo>
                      <a:pt x="796325" y="529307"/>
                      <a:pt x="814398" y="547380"/>
                      <a:pt x="836693" y="547380"/>
                    </a:cubicBezTo>
                    <a:cubicBezTo>
                      <a:pt x="858988" y="547380"/>
                      <a:pt x="877061" y="529307"/>
                      <a:pt x="877061" y="507012"/>
                    </a:cubicBezTo>
                    <a:cubicBezTo>
                      <a:pt x="877061" y="484717"/>
                      <a:pt x="858988" y="466644"/>
                      <a:pt x="836693" y="466644"/>
                    </a:cubicBezTo>
                    <a:close/>
                    <a:moveTo>
                      <a:pt x="752256" y="466644"/>
                    </a:moveTo>
                    <a:cubicBezTo>
                      <a:pt x="729961" y="466644"/>
                      <a:pt x="711888" y="484717"/>
                      <a:pt x="711888" y="507012"/>
                    </a:cubicBezTo>
                    <a:cubicBezTo>
                      <a:pt x="711888" y="529307"/>
                      <a:pt x="729961" y="547380"/>
                      <a:pt x="752256" y="547380"/>
                    </a:cubicBezTo>
                    <a:cubicBezTo>
                      <a:pt x="774551" y="547380"/>
                      <a:pt x="792624" y="529307"/>
                      <a:pt x="792624" y="507012"/>
                    </a:cubicBezTo>
                    <a:cubicBezTo>
                      <a:pt x="792624" y="484717"/>
                      <a:pt x="774551" y="466644"/>
                      <a:pt x="752256" y="466644"/>
                    </a:cubicBezTo>
                    <a:close/>
                    <a:moveTo>
                      <a:pt x="667820" y="466644"/>
                    </a:moveTo>
                    <a:cubicBezTo>
                      <a:pt x="645525" y="466644"/>
                      <a:pt x="627452" y="484717"/>
                      <a:pt x="627452" y="507012"/>
                    </a:cubicBezTo>
                    <a:cubicBezTo>
                      <a:pt x="627452" y="529307"/>
                      <a:pt x="645525" y="547380"/>
                      <a:pt x="667820" y="547380"/>
                    </a:cubicBezTo>
                    <a:cubicBezTo>
                      <a:pt x="690115" y="547380"/>
                      <a:pt x="708188" y="529307"/>
                      <a:pt x="708188" y="507012"/>
                    </a:cubicBezTo>
                    <a:cubicBezTo>
                      <a:pt x="708188" y="484717"/>
                      <a:pt x="690115" y="466644"/>
                      <a:pt x="667820" y="466644"/>
                    </a:cubicBezTo>
                    <a:close/>
                    <a:moveTo>
                      <a:pt x="583384" y="466644"/>
                    </a:moveTo>
                    <a:cubicBezTo>
                      <a:pt x="561089" y="466644"/>
                      <a:pt x="543016" y="484717"/>
                      <a:pt x="543016" y="507012"/>
                    </a:cubicBezTo>
                    <a:cubicBezTo>
                      <a:pt x="543016" y="529307"/>
                      <a:pt x="561089" y="547380"/>
                      <a:pt x="583384" y="547380"/>
                    </a:cubicBezTo>
                    <a:cubicBezTo>
                      <a:pt x="605679" y="547380"/>
                      <a:pt x="623752" y="529307"/>
                      <a:pt x="623752" y="507012"/>
                    </a:cubicBezTo>
                    <a:cubicBezTo>
                      <a:pt x="623752" y="484717"/>
                      <a:pt x="605679" y="466644"/>
                      <a:pt x="583384" y="466644"/>
                    </a:cubicBezTo>
                    <a:close/>
                    <a:moveTo>
                      <a:pt x="498947" y="466644"/>
                    </a:moveTo>
                    <a:cubicBezTo>
                      <a:pt x="476652" y="466644"/>
                      <a:pt x="458579" y="484717"/>
                      <a:pt x="458579" y="507012"/>
                    </a:cubicBezTo>
                    <a:cubicBezTo>
                      <a:pt x="458579" y="529307"/>
                      <a:pt x="476652" y="547380"/>
                      <a:pt x="498947" y="547380"/>
                    </a:cubicBezTo>
                    <a:cubicBezTo>
                      <a:pt x="521242" y="547380"/>
                      <a:pt x="539315" y="529307"/>
                      <a:pt x="539315" y="507012"/>
                    </a:cubicBezTo>
                    <a:cubicBezTo>
                      <a:pt x="539315" y="484717"/>
                      <a:pt x="521242" y="466644"/>
                      <a:pt x="498947" y="466644"/>
                    </a:cubicBezTo>
                    <a:close/>
                    <a:moveTo>
                      <a:pt x="414511" y="466644"/>
                    </a:moveTo>
                    <a:cubicBezTo>
                      <a:pt x="392216" y="466644"/>
                      <a:pt x="374143" y="484717"/>
                      <a:pt x="374143" y="507012"/>
                    </a:cubicBezTo>
                    <a:cubicBezTo>
                      <a:pt x="374143" y="529307"/>
                      <a:pt x="392216" y="547380"/>
                      <a:pt x="414511" y="547380"/>
                    </a:cubicBezTo>
                    <a:cubicBezTo>
                      <a:pt x="436806" y="547380"/>
                      <a:pt x="454879" y="529307"/>
                      <a:pt x="454879" y="507012"/>
                    </a:cubicBezTo>
                    <a:cubicBezTo>
                      <a:pt x="454879" y="484717"/>
                      <a:pt x="436806" y="466644"/>
                      <a:pt x="414511" y="466644"/>
                    </a:cubicBezTo>
                    <a:close/>
                    <a:moveTo>
                      <a:pt x="330075" y="466644"/>
                    </a:moveTo>
                    <a:cubicBezTo>
                      <a:pt x="307780" y="466644"/>
                      <a:pt x="289707" y="484717"/>
                      <a:pt x="289707" y="507012"/>
                    </a:cubicBezTo>
                    <a:cubicBezTo>
                      <a:pt x="289707" y="529307"/>
                      <a:pt x="307780" y="547380"/>
                      <a:pt x="330075" y="547380"/>
                    </a:cubicBezTo>
                    <a:cubicBezTo>
                      <a:pt x="352370" y="547380"/>
                      <a:pt x="370443" y="529307"/>
                      <a:pt x="370443" y="507012"/>
                    </a:cubicBezTo>
                    <a:cubicBezTo>
                      <a:pt x="370443" y="484717"/>
                      <a:pt x="352370" y="466644"/>
                      <a:pt x="330075" y="466644"/>
                    </a:cubicBezTo>
                    <a:close/>
                    <a:moveTo>
                      <a:pt x="245639" y="466644"/>
                    </a:moveTo>
                    <a:cubicBezTo>
                      <a:pt x="223344" y="466644"/>
                      <a:pt x="205271" y="484717"/>
                      <a:pt x="205271" y="507012"/>
                    </a:cubicBezTo>
                    <a:cubicBezTo>
                      <a:pt x="205271" y="529307"/>
                      <a:pt x="223344" y="547380"/>
                      <a:pt x="245639" y="547380"/>
                    </a:cubicBezTo>
                    <a:cubicBezTo>
                      <a:pt x="267934" y="547380"/>
                      <a:pt x="286007" y="529307"/>
                      <a:pt x="286007" y="507012"/>
                    </a:cubicBezTo>
                    <a:cubicBezTo>
                      <a:pt x="286007" y="484717"/>
                      <a:pt x="267934" y="466644"/>
                      <a:pt x="245639" y="466644"/>
                    </a:cubicBezTo>
                    <a:close/>
                    <a:moveTo>
                      <a:pt x="161202" y="466644"/>
                    </a:moveTo>
                    <a:cubicBezTo>
                      <a:pt x="138907" y="466644"/>
                      <a:pt x="120834" y="484717"/>
                      <a:pt x="120834" y="507012"/>
                    </a:cubicBezTo>
                    <a:cubicBezTo>
                      <a:pt x="120834" y="529307"/>
                      <a:pt x="138907" y="547380"/>
                      <a:pt x="161202" y="547380"/>
                    </a:cubicBezTo>
                    <a:cubicBezTo>
                      <a:pt x="183497" y="547380"/>
                      <a:pt x="201570" y="529307"/>
                      <a:pt x="201570" y="507012"/>
                    </a:cubicBezTo>
                    <a:cubicBezTo>
                      <a:pt x="201570" y="484717"/>
                      <a:pt x="183497" y="466644"/>
                      <a:pt x="161202" y="466644"/>
                    </a:cubicBezTo>
                    <a:close/>
                    <a:moveTo>
                      <a:pt x="76766" y="466644"/>
                    </a:moveTo>
                    <a:cubicBezTo>
                      <a:pt x="54471" y="466644"/>
                      <a:pt x="36398" y="484717"/>
                      <a:pt x="36398" y="507012"/>
                    </a:cubicBezTo>
                    <a:cubicBezTo>
                      <a:pt x="36398" y="529307"/>
                      <a:pt x="54471" y="547380"/>
                      <a:pt x="76766" y="547380"/>
                    </a:cubicBezTo>
                    <a:cubicBezTo>
                      <a:pt x="99061" y="547380"/>
                      <a:pt x="117134" y="529307"/>
                      <a:pt x="117134" y="507012"/>
                    </a:cubicBezTo>
                    <a:cubicBezTo>
                      <a:pt x="117134" y="484717"/>
                      <a:pt x="99061" y="466644"/>
                      <a:pt x="76766" y="466644"/>
                    </a:cubicBezTo>
                    <a:close/>
                    <a:moveTo>
                      <a:pt x="1343312" y="380595"/>
                    </a:moveTo>
                    <a:cubicBezTo>
                      <a:pt x="1321017" y="380595"/>
                      <a:pt x="1302944" y="398668"/>
                      <a:pt x="1302944" y="420963"/>
                    </a:cubicBezTo>
                    <a:cubicBezTo>
                      <a:pt x="1302944" y="443258"/>
                      <a:pt x="1321017" y="461331"/>
                      <a:pt x="1343312" y="461331"/>
                    </a:cubicBezTo>
                    <a:cubicBezTo>
                      <a:pt x="1365607" y="461331"/>
                      <a:pt x="1383680" y="443258"/>
                      <a:pt x="1383680" y="420963"/>
                    </a:cubicBezTo>
                    <a:cubicBezTo>
                      <a:pt x="1383680" y="398668"/>
                      <a:pt x="1365607" y="380595"/>
                      <a:pt x="1343312" y="380595"/>
                    </a:cubicBezTo>
                    <a:close/>
                    <a:moveTo>
                      <a:pt x="1258874" y="380595"/>
                    </a:moveTo>
                    <a:cubicBezTo>
                      <a:pt x="1236579" y="380595"/>
                      <a:pt x="1218506" y="398668"/>
                      <a:pt x="1218506" y="420963"/>
                    </a:cubicBezTo>
                    <a:cubicBezTo>
                      <a:pt x="1218506" y="443258"/>
                      <a:pt x="1236579" y="461331"/>
                      <a:pt x="1258874" y="461331"/>
                    </a:cubicBezTo>
                    <a:cubicBezTo>
                      <a:pt x="1281169" y="461331"/>
                      <a:pt x="1299242" y="443258"/>
                      <a:pt x="1299242" y="420963"/>
                    </a:cubicBezTo>
                    <a:cubicBezTo>
                      <a:pt x="1299242" y="398668"/>
                      <a:pt x="1281169" y="380595"/>
                      <a:pt x="1258874" y="380595"/>
                    </a:cubicBezTo>
                    <a:close/>
                    <a:moveTo>
                      <a:pt x="1174438" y="380595"/>
                    </a:moveTo>
                    <a:cubicBezTo>
                      <a:pt x="1152143" y="380595"/>
                      <a:pt x="1134070" y="398668"/>
                      <a:pt x="1134070" y="420963"/>
                    </a:cubicBezTo>
                    <a:cubicBezTo>
                      <a:pt x="1134070" y="443258"/>
                      <a:pt x="1152143" y="461331"/>
                      <a:pt x="1174438" y="461331"/>
                    </a:cubicBezTo>
                    <a:cubicBezTo>
                      <a:pt x="1196733" y="461331"/>
                      <a:pt x="1214806" y="443258"/>
                      <a:pt x="1214806" y="420963"/>
                    </a:cubicBezTo>
                    <a:cubicBezTo>
                      <a:pt x="1214806" y="398668"/>
                      <a:pt x="1196733" y="380595"/>
                      <a:pt x="1174438" y="380595"/>
                    </a:cubicBezTo>
                    <a:close/>
                    <a:moveTo>
                      <a:pt x="1090002" y="380595"/>
                    </a:moveTo>
                    <a:cubicBezTo>
                      <a:pt x="1067707" y="380595"/>
                      <a:pt x="1049634" y="398668"/>
                      <a:pt x="1049634" y="420963"/>
                    </a:cubicBezTo>
                    <a:cubicBezTo>
                      <a:pt x="1049634" y="443258"/>
                      <a:pt x="1067707" y="461331"/>
                      <a:pt x="1090002" y="461331"/>
                    </a:cubicBezTo>
                    <a:cubicBezTo>
                      <a:pt x="1112297" y="461331"/>
                      <a:pt x="1130370" y="443258"/>
                      <a:pt x="1130370" y="420963"/>
                    </a:cubicBezTo>
                    <a:cubicBezTo>
                      <a:pt x="1130370" y="398668"/>
                      <a:pt x="1112297" y="380595"/>
                      <a:pt x="1090002" y="380595"/>
                    </a:cubicBezTo>
                    <a:close/>
                    <a:moveTo>
                      <a:pt x="1005565" y="380595"/>
                    </a:moveTo>
                    <a:cubicBezTo>
                      <a:pt x="983270" y="380595"/>
                      <a:pt x="965197" y="398668"/>
                      <a:pt x="965197" y="420963"/>
                    </a:cubicBezTo>
                    <a:cubicBezTo>
                      <a:pt x="965197" y="443258"/>
                      <a:pt x="983270" y="461331"/>
                      <a:pt x="1005565" y="461331"/>
                    </a:cubicBezTo>
                    <a:cubicBezTo>
                      <a:pt x="1027860" y="461331"/>
                      <a:pt x="1045933" y="443258"/>
                      <a:pt x="1045933" y="420963"/>
                    </a:cubicBezTo>
                    <a:cubicBezTo>
                      <a:pt x="1045933" y="398668"/>
                      <a:pt x="1027860" y="380595"/>
                      <a:pt x="1005565" y="380595"/>
                    </a:cubicBezTo>
                    <a:close/>
                    <a:moveTo>
                      <a:pt x="921129" y="380595"/>
                    </a:moveTo>
                    <a:cubicBezTo>
                      <a:pt x="898834" y="380595"/>
                      <a:pt x="880761" y="398668"/>
                      <a:pt x="880761" y="420963"/>
                    </a:cubicBezTo>
                    <a:cubicBezTo>
                      <a:pt x="880761" y="443258"/>
                      <a:pt x="898834" y="461331"/>
                      <a:pt x="921129" y="461331"/>
                    </a:cubicBezTo>
                    <a:cubicBezTo>
                      <a:pt x="943424" y="461331"/>
                      <a:pt x="961497" y="443258"/>
                      <a:pt x="961497" y="420963"/>
                    </a:cubicBezTo>
                    <a:cubicBezTo>
                      <a:pt x="961497" y="398668"/>
                      <a:pt x="943424" y="380595"/>
                      <a:pt x="921129" y="380595"/>
                    </a:cubicBezTo>
                    <a:close/>
                    <a:moveTo>
                      <a:pt x="836693" y="380595"/>
                    </a:moveTo>
                    <a:cubicBezTo>
                      <a:pt x="814398" y="380595"/>
                      <a:pt x="796325" y="398668"/>
                      <a:pt x="796325" y="420963"/>
                    </a:cubicBezTo>
                    <a:cubicBezTo>
                      <a:pt x="796325" y="443258"/>
                      <a:pt x="814398" y="461331"/>
                      <a:pt x="836693" y="461331"/>
                    </a:cubicBezTo>
                    <a:cubicBezTo>
                      <a:pt x="858988" y="461331"/>
                      <a:pt x="877061" y="443258"/>
                      <a:pt x="877061" y="420963"/>
                    </a:cubicBezTo>
                    <a:cubicBezTo>
                      <a:pt x="877061" y="398668"/>
                      <a:pt x="858988" y="380595"/>
                      <a:pt x="836693" y="380595"/>
                    </a:cubicBezTo>
                    <a:close/>
                    <a:moveTo>
                      <a:pt x="752256" y="380595"/>
                    </a:moveTo>
                    <a:cubicBezTo>
                      <a:pt x="729961" y="380595"/>
                      <a:pt x="711888" y="398668"/>
                      <a:pt x="711888" y="420963"/>
                    </a:cubicBezTo>
                    <a:cubicBezTo>
                      <a:pt x="711888" y="443258"/>
                      <a:pt x="729961" y="461331"/>
                      <a:pt x="752256" y="461331"/>
                    </a:cubicBezTo>
                    <a:cubicBezTo>
                      <a:pt x="774551" y="461331"/>
                      <a:pt x="792624" y="443258"/>
                      <a:pt x="792624" y="420963"/>
                    </a:cubicBezTo>
                    <a:cubicBezTo>
                      <a:pt x="792624" y="398668"/>
                      <a:pt x="774551" y="380595"/>
                      <a:pt x="752256" y="380595"/>
                    </a:cubicBezTo>
                    <a:close/>
                    <a:moveTo>
                      <a:pt x="667820" y="380595"/>
                    </a:moveTo>
                    <a:cubicBezTo>
                      <a:pt x="645525" y="380595"/>
                      <a:pt x="627452" y="398668"/>
                      <a:pt x="627452" y="420963"/>
                    </a:cubicBezTo>
                    <a:cubicBezTo>
                      <a:pt x="627452" y="443258"/>
                      <a:pt x="645525" y="461331"/>
                      <a:pt x="667820" y="461331"/>
                    </a:cubicBezTo>
                    <a:cubicBezTo>
                      <a:pt x="690115" y="461331"/>
                      <a:pt x="708188" y="443258"/>
                      <a:pt x="708188" y="420963"/>
                    </a:cubicBezTo>
                    <a:cubicBezTo>
                      <a:pt x="708188" y="398668"/>
                      <a:pt x="690115" y="380595"/>
                      <a:pt x="667820" y="380595"/>
                    </a:cubicBezTo>
                    <a:close/>
                    <a:moveTo>
                      <a:pt x="583384" y="380595"/>
                    </a:moveTo>
                    <a:cubicBezTo>
                      <a:pt x="561089" y="380595"/>
                      <a:pt x="543016" y="398668"/>
                      <a:pt x="543016" y="420963"/>
                    </a:cubicBezTo>
                    <a:cubicBezTo>
                      <a:pt x="543016" y="443258"/>
                      <a:pt x="561089" y="461331"/>
                      <a:pt x="583384" y="461331"/>
                    </a:cubicBezTo>
                    <a:cubicBezTo>
                      <a:pt x="605679" y="461331"/>
                      <a:pt x="623752" y="443258"/>
                      <a:pt x="623752" y="420963"/>
                    </a:cubicBezTo>
                    <a:cubicBezTo>
                      <a:pt x="623752" y="398668"/>
                      <a:pt x="605679" y="380595"/>
                      <a:pt x="583384" y="380595"/>
                    </a:cubicBezTo>
                    <a:close/>
                    <a:moveTo>
                      <a:pt x="498947" y="380595"/>
                    </a:moveTo>
                    <a:cubicBezTo>
                      <a:pt x="476652" y="380595"/>
                      <a:pt x="458579" y="398668"/>
                      <a:pt x="458579" y="420963"/>
                    </a:cubicBezTo>
                    <a:cubicBezTo>
                      <a:pt x="458579" y="443258"/>
                      <a:pt x="476652" y="461331"/>
                      <a:pt x="498947" y="461331"/>
                    </a:cubicBezTo>
                    <a:cubicBezTo>
                      <a:pt x="521242" y="461331"/>
                      <a:pt x="539315" y="443258"/>
                      <a:pt x="539315" y="420963"/>
                    </a:cubicBezTo>
                    <a:cubicBezTo>
                      <a:pt x="539315" y="398668"/>
                      <a:pt x="521242" y="380595"/>
                      <a:pt x="498947" y="380595"/>
                    </a:cubicBezTo>
                    <a:close/>
                    <a:moveTo>
                      <a:pt x="414511" y="380595"/>
                    </a:moveTo>
                    <a:cubicBezTo>
                      <a:pt x="392216" y="380595"/>
                      <a:pt x="374143" y="398668"/>
                      <a:pt x="374143" y="420963"/>
                    </a:cubicBezTo>
                    <a:cubicBezTo>
                      <a:pt x="374143" y="443258"/>
                      <a:pt x="392216" y="461331"/>
                      <a:pt x="414511" y="461331"/>
                    </a:cubicBezTo>
                    <a:cubicBezTo>
                      <a:pt x="436806" y="461331"/>
                      <a:pt x="454879" y="443258"/>
                      <a:pt x="454879" y="420963"/>
                    </a:cubicBezTo>
                    <a:cubicBezTo>
                      <a:pt x="454879" y="398668"/>
                      <a:pt x="436806" y="380595"/>
                      <a:pt x="414511" y="380595"/>
                    </a:cubicBezTo>
                    <a:close/>
                    <a:moveTo>
                      <a:pt x="330075" y="380595"/>
                    </a:moveTo>
                    <a:cubicBezTo>
                      <a:pt x="307780" y="380595"/>
                      <a:pt x="289707" y="398668"/>
                      <a:pt x="289707" y="420963"/>
                    </a:cubicBezTo>
                    <a:cubicBezTo>
                      <a:pt x="289707" y="443258"/>
                      <a:pt x="307780" y="461331"/>
                      <a:pt x="330075" y="461331"/>
                    </a:cubicBezTo>
                    <a:cubicBezTo>
                      <a:pt x="352370" y="461331"/>
                      <a:pt x="370443" y="443258"/>
                      <a:pt x="370443" y="420963"/>
                    </a:cubicBezTo>
                    <a:cubicBezTo>
                      <a:pt x="370443" y="398668"/>
                      <a:pt x="352370" y="380595"/>
                      <a:pt x="330075" y="380595"/>
                    </a:cubicBezTo>
                    <a:close/>
                    <a:moveTo>
                      <a:pt x="245639" y="380595"/>
                    </a:moveTo>
                    <a:cubicBezTo>
                      <a:pt x="223344" y="380595"/>
                      <a:pt x="205271" y="398668"/>
                      <a:pt x="205271" y="420963"/>
                    </a:cubicBezTo>
                    <a:cubicBezTo>
                      <a:pt x="205271" y="443258"/>
                      <a:pt x="223344" y="461331"/>
                      <a:pt x="245639" y="461331"/>
                    </a:cubicBezTo>
                    <a:cubicBezTo>
                      <a:pt x="267934" y="461331"/>
                      <a:pt x="286007" y="443258"/>
                      <a:pt x="286007" y="420963"/>
                    </a:cubicBezTo>
                    <a:cubicBezTo>
                      <a:pt x="286007" y="398668"/>
                      <a:pt x="267934" y="380595"/>
                      <a:pt x="245639" y="380595"/>
                    </a:cubicBezTo>
                    <a:close/>
                    <a:moveTo>
                      <a:pt x="161202" y="380595"/>
                    </a:moveTo>
                    <a:cubicBezTo>
                      <a:pt x="138907" y="380595"/>
                      <a:pt x="120834" y="398668"/>
                      <a:pt x="120834" y="420963"/>
                    </a:cubicBezTo>
                    <a:cubicBezTo>
                      <a:pt x="120834" y="443258"/>
                      <a:pt x="138907" y="461331"/>
                      <a:pt x="161202" y="461331"/>
                    </a:cubicBezTo>
                    <a:cubicBezTo>
                      <a:pt x="183497" y="461331"/>
                      <a:pt x="201570" y="443258"/>
                      <a:pt x="201570" y="420963"/>
                    </a:cubicBezTo>
                    <a:cubicBezTo>
                      <a:pt x="201570" y="398668"/>
                      <a:pt x="183497" y="380595"/>
                      <a:pt x="161202" y="380595"/>
                    </a:cubicBezTo>
                    <a:close/>
                    <a:moveTo>
                      <a:pt x="76766" y="380595"/>
                    </a:moveTo>
                    <a:cubicBezTo>
                      <a:pt x="54471" y="380595"/>
                      <a:pt x="36398" y="398668"/>
                      <a:pt x="36398" y="420963"/>
                    </a:cubicBezTo>
                    <a:cubicBezTo>
                      <a:pt x="36398" y="443258"/>
                      <a:pt x="54471" y="461331"/>
                      <a:pt x="76766" y="461331"/>
                    </a:cubicBezTo>
                    <a:cubicBezTo>
                      <a:pt x="99061" y="461331"/>
                      <a:pt x="117134" y="443258"/>
                      <a:pt x="117134" y="420963"/>
                    </a:cubicBezTo>
                    <a:cubicBezTo>
                      <a:pt x="117134" y="398668"/>
                      <a:pt x="99061" y="380595"/>
                      <a:pt x="76766" y="380595"/>
                    </a:cubicBezTo>
                    <a:close/>
                    <a:moveTo>
                      <a:pt x="1343312" y="294546"/>
                    </a:moveTo>
                    <a:cubicBezTo>
                      <a:pt x="1321017" y="294546"/>
                      <a:pt x="1302944" y="312619"/>
                      <a:pt x="1302944" y="334914"/>
                    </a:cubicBezTo>
                    <a:cubicBezTo>
                      <a:pt x="1302944" y="357209"/>
                      <a:pt x="1321017" y="375282"/>
                      <a:pt x="1343312" y="375282"/>
                    </a:cubicBezTo>
                    <a:cubicBezTo>
                      <a:pt x="1365607" y="375282"/>
                      <a:pt x="1383680" y="357209"/>
                      <a:pt x="1383680" y="334914"/>
                    </a:cubicBezTo>
                    <a:cubicBezTo>
                      <a:pt x="1383680" y="312619"/>
                      <a:pt x="1365607" y="294546"/>
                      <a:pt x="1343312" y="294546"/>
                    </a:cubicBezTo>
                    <a:close/>
                    <a:moveTo>
                      <a:pt x="1258874" y="294546"/>
                    </a:moveTo>
                    <a:cubicBezTo>
                      <a:pt x="1236579" y="294546"/>
                      <a:pt x="1218506" y="312619"/>
                      <a:pt x="1218506" y="334914"/>
                    </a:cubicBezTo>
                    <a:cubicBezTo>
                      <a:pt x="1218506" y="357209"/>
                      <a:pt x="1236579" y="375282"/>
                      <a:pt x="1258874" y="375282"/>
                    </a:cubicBezTo>
                    <a:cubicBezTo>
                      <a:pt x="1281169" y="375282"/>
                      <a:pt x="1299242" y="357209"/>
                      <a:pt x="1299242" y="334914"/>
                    </a:cubicBezTo>
                    <a:cubicBezTo>
                      <a:pt x="1299242" y="312619"/>
                      <a:pt x="1281169" y="294546"/>
                      <a:pt x="1258874" y="294546"/>
                    </a:cubicBezTo>
                    <a:close/>
                    <a:moveTo>
                      <a:pt x="1174438" y="294546"/>
                    </a:moveTo>
                    <a:cubicBezTo>
                      <a:pt x="1152143" y="294546"/>
                      <a:pt x="1134070" y="312619"/>
                      <a:pt x="1134070" y="334914"/>
                    </a:cubicBezTo>
                    <a:cubicBezTo>
                      <a:pt x="1134070" y="357209"/>
                      <a:pt x="1152143" y="375282"/>
                      <a:pt x="1174438" y="375282"/>
                    </a:cubicBezTo>
                    <a:cubicBezTo>
                      <a:pt x="1196733" y="375282"/>
                      <a:pt x="1214806" y="357209"/>
                      <a:pt x="1214806" y="334914"/>
                    </a:cubicBezTo>
                    <a:cubicBezTo>
                      <a:pt x="1214806" y="312619"/>
                      <a:pt x="1196733" y="294546"/>
                      <a:pt x="1174438" y="294546"/>
                    </a:cubicBezTo>
                    <a:close/>
                    <a:moveTo>
                      <a:pt x="1090002" y="294546"/>
                    </a:moveTo>
                    <a:cubicBezTo>
                      <a:pt x="1067707" y="294546"/>
                      <a:pt x="1049634" y="312619"/>
                      <a:pt x="1049634" y="334914"/>
                    </a:cubicBezTo>
                    <a:cubicBezTo>
                      <a:pt x="1049634" y="357209"/>
                      <a:pt x="1067707" y="375282"/>
                      <a:pt x="1090002" y="375282"/>
                    </a:cubicBezTo>
                    <a:cubicBezTo>
                      <a:pt x="1112297" y="375282"/>
                      <a:pt x="1130370" y="357209"/>
                      <a:pt x="1130370" y="334914"/>
                    </a:cubicBezTo>
                    <a:cubicBezTo>
                      <a:pt x="1130370" y="312619"/>
                      <a:pt x="1112297" y="294546"/>
                      <a:pt x="1090002" y="294546"/>
                    </a:cubicBezTo>
                    <a:close/>
                    <a:moveTo>
                      <a:pt x="1005565" y="294546"/>
                    </a:moveTo>
                    <a:cubicBezTo>
                      <a:pt x="983270" y="294546"/>
                      <a:pt x="965197" y="312619"/>
                      <a:pt x="965197" y="334914"/>
                    </a:cubicBezTo>
                    <a:cubicBezTo>
                      <a:pt x="965197" y="357209"/>
                      <a:pt x="983270" y="375282"/>
                      <a:pt x="1005565" y="375282"/>
                    </a:cubicBezTo>
                    <a:cubicBezTo>
                      <a:pt x="1027860" y="375282"/>
                      <a:pt x="1045933" y="357209"/>
                      <a:pt x="1045933" y="334914"/>
                    </a:cubicBezTo>
                    <a:cubicBezTo>
                      <a:pt x="1045933" y="312619"/>
                      <a:pt x="1027860" y="294546"/>
                      <a:pt x="1005565" y="294546"/>
                    </a:cubicBezTo>
                    <a:close/>
                    <a:moveTo>
                      <a:pt x="921129" y="294546"/>
                    </a:moveTo>
                    <a:cubicBezTo>
                      <a:pt x="898834" y="294546"/>
                      <a:pt x="880761" y="312619"/>
                      <a:pt x="880761" y="334914"/>
                    </a:cubicBezTo>
                    <a:cubicBezTo>
                      <a:pt x="880761" y="357209"/>
                      <a:pt x="898834" y="375282"/>
                      <a:pt x="921129" y="375282"/>
                    </a:cubicBezTo>
                    <a:cubicBezTo>
                      <a:pt x="943424" y="375282"/>
                      <a:pt x="961497" y="357209"/>
                      <a:pt x="961497" y="334914"/>
                    </a:cubicBezTo>
                    <a:cubicBezTo>
                      <a:pt x="961497" y="312619"/>
                      <a:pt x="943424" y="294546"/>
                      <a:pt x="921129" y="294546"/>
                    </a:cubicBezTo>
                    <a:close/>
                    <a:moveTo>
                      <a:pt x="836693" y="294546"/>
                    </a:moveTo>
                    <a:cubicBezTo>
                      <a:pt x="814398" y="294546"/>
                      <a:pt x="796325" y="312619"/>
                      <a:pt x="796325" y="334914"/>
                    </a:cubicBezTo>
                    <a:cubicBezTo>
                      <a:pt x="796325" y="357209"/>
                      <a:pt x="814398" y="375282"/>
                      <a:pt x="836693" y="375282"/>
                    </a:cubicBezTo>
                    <a:cubicBezTo>
                      <a:pt x="858988" y="375282"/>
                      <a:pt x="877061" y="357209"/>
                      <a:pt x="877061" y="334914"/>
                    </a:cubicBezTo>
                    <a:cubicBezTo>
                      <a:pt x="877061" y="312619"/>
                      <a:pt x="858988" y="294546"/>
                      <a:pt x="836693" y="294546"/>
                    </a:cubicBezTo>
                    <a:close/>
                    <a:moveTo>
                      <a:pt x="752256" y="294546"/>
                    </a:moveTo>
                    <a:cubicBezTo>
                      <a:pt x="729961" y="294546"/>
                      <a:pt x="711888" y="312619"/>
                      <a:pt x="711888" y="334914"/>
                    </a:cubicBezTo>
                    <a:cubicBezTo>
                      <a:pt x="711888" y="357209"/>
                      <a:pt x="729961" y="375282"/>
                      <a:pt x="752256" y="375282"/>
                    </a:cubicBezTo>
                    <a:cubicBezTo>
                      <a:pt x="774551" y="375282"/>
                      <a:pt x="792624" y="357209"/>
                      <a:pt x="792624" y="334914"/>
                    </a:cubicBezTo>
                    <a:cubicBezTo>
                      <a:pt x="792624" y="312619"/>
                      <a:pt x="774551" y="294546"/>
                      <a:pt x="752256" y="294546"/>
                    </a:cubicBezTo>
                    <a:close/>
                    <a:moveTo>
                      <a:pt x="667820" y="294546"/>
                    </a:moveTo>
                    <a:cubicBezTo>
                      <a:pt x="645525" y="294546"/>
                      <a:pt x="627452" y="312619"/>
                      <a:pt x="627452" y="334914"/>
                    </a:cubicBezTo>
                    <a:cubicBezTo>
                      <a:pt x="627452" y="357209"/>
                      <a:pt x="645525" y="375282"/>
                      <a:pt x="667820" y="375282"/>
                    </a:cubicBezTo>
                    <a:cubicBezTo>
                      <a:pt x="690115" y="375282"/>
                      <a:pt x="708188" y="357209"/>
                      <a:pt x="708188" y="334914"/>
                    </a:cubicBezTo>
                    <a:cubicBezTo>
                      <a:pt x="708188" y="312619"/>
                      <a:pt x="690115" y="294546"/>
                      <a:pt x="667820" y="294546"/>
                    </a:cubicBezTo>
                    <a:close/>
                    <a:moveTo>
                      <a:pt x="583384" y="294546"/>
                    </a:moveTo>
                    <a:cubicBezTo>
                      <a:pt x="561089" y="294546"/>
                      <a:pt x="543016" y="312619"/>
                      <a:pt x="543016" y="334914"/>
                    </a:cubicBezTo>
                    <a:cubicBezTo>
                      <a:pt x="543016" y="357209"/>
                      <a:pt x="561089" y="375282"/>
                      <a:pt x="583384" y="375282"/>
                    </a:cubicBezTo>
                    <a:cubicBezTo>
                      <a:pt x="605679" y="375282"/>
                      <a:pt x="623752" y="357209"/>
                      <a:pt x="623752" y="334914"/>
                    </a:cubicBezTo>
                    <a:cubicBezTo>
                      <a:pt x="623752" y="312619"/>
                      <a:pt x="605679" y="294546"/>
                      <a:pt x="583384" y="294546"/>
                    </a:cubicBezTo>
                    <a:close/>
                    <a:moveTo>
                      <a:pt x="498947" y="294546"/>
                    </a:moveTo>
                    <a:cubicBezTo>
                      <a:pt x="476652" y="294546"/>
                      <a:pt x="458579" y="312619"/>
                      <a:pt x="458579" y="334914"/>
                    </a:cubicBezTo>
                    <a:cubicBezTo>
                      <a:pt x="458579" y="357209"/>
                      <a:pt x="476652" y="375282"/>
                      <a:pt x="498947" y="375282"/>
                    </a:cubicBezTo>
                    <a:cubicBezTo>
                      <a:pt x="521242" y="375282"/>
                      <a:pt x="539315" y="357209"/>
                      <a:pt x="539315" y="334914"/>
                    </a:cubicBezTo>
                    <a:cubicBezTo>
                      <a:pt x="539315" y="312619"/>
                      <a:pt x="521242" y="294546"/>
                      <a:pt x="498947" y="294546"/>
                    </a:cubicBezTo>
                    <a:close/>
                    <a:moveTo>
                      <a:pt x="414511" y="294546"/>
                    </a:moveTo>
                    <a:cubicBezTo>
                      <a:pt x="392216" y="294546"/>
                      <a:pt x="374143" y="312619"/>
                      <a:pt x="374143" y="334914"/>
                    </a:cubicBezTo>
                    <a:cubicBezTo>
                      <a:pt x="374143" y="357209"/>
                      <a:pt x="392216" y="375282"/>
                      <a:pt x="414511" y="375282"/>
                    </a:cubicBezTo>
                    <a:cubicBezTo>
                      <a:pt x="436806" y="375282"/>
                      <a:pt x="454879" y="357209"/>
                      <a:pt x="454879" y="334914"/>
                    </a:cubicBezTo>
                    <a:cubicBezTo>
                      <a:pt x="454879" y="312619"/>
                      <a:pt x="436806" y="294546"/>
                      <a:pt x="414511" y="294546"/>
                    </a:cubicBezTo>
                    <a:close/>
                    <a:moveTo>
                      <a:pt x="330075" y="294546"/>
                    </a:moveTo>
                    <a:cubicBezTo>
                      <a:pt x="307780" y="294546"/>
                      <a:pt x="289707" y="312619"/>
                      <a:pt x="289707" y="334914"/>
                    </a:cubicBezTo>
                    <a:cubicBezTo>
                      <a:pt x="289707" y="357209"/>
                      <a:pt x="307780" y="375282"/>
                      <a:pt x="330075" y="375282"/>
                    </a:cubicBezTo>
                    <a:cubicBezTo>
                      <a:pt x="352370" y="375282"/>
                      <a:pt x="370443" y="357209"/>
                      <a:pt x="370443" y="334914"/>
                    </a:cubicBezTo>
                    <a:cubicBezTo>
                      <a:pt x="370443" y="312619"/>
                      <a:pt x="352370" y="294546"/>
                      <a:pt x="330075" y="294546"/>
                    </a:cubicBezTo>
                    <a:close/>
                    <a:moveTo>
                      <a:pt x="245639" y="294546"/>
                    </a:moveTo>
                    <a:cubicBezTo>
                      <a:pt x="223344" y="294546"/>
                      <a:pt x="205271" y="312619"/>
                      <a:pt x="205271" y="334914"/>
                    </a:cubicBezTo>
                    <a:cubicBezTo>
                      <a:pt x="205271" y="357209"/>
                      <a:pt x="223344" y="375282"/>
                      <a:pt x="245639" y="375282"/>
                    </a:cubicBezTo>
                    <a:cubicBezTo>
                      <a:pt x="267934" y="375282"/>
                      <a:pt x="286007" y="357209"/>
                      <a:pt x="286007" y="334914"/>
                    </a:cubicBezTo>
                    <a:cubicBezTo>
                      <a:pt x="286007" y="312619"/>
                      <a:pt x="267934" y="294546"/>
                      <a:pt x="245639" y="294546"/>
                    </a:cubicBezTo>
                    <a:close/>
                    <a:moveTo>
                      <a:pt x="161202" y="294546"/>
                    </a:moveTo>
                    <a:cubicBezTo>
                      <a:pt x="138907" y="294546"/>
                      <a:pt x="120834" y="312619"/>
                      <a:pt x="120834" y="334914"/>
                    </a:cubicBezTo>
                    <a:cubicBezTo>
                      <a:pt x="120834" y="357209"/>
                      <a:pt x="138907" y="375282"/>
                      <a:pt x="161202" y="375282"/>
                    </a:cubicBezTo>
                    <a:cubicBezTo>
                      <a:pt x="183497" y="375282"/>
                      <a:pt x="201570" y="357209"/>
                      <a:pt x="201570" y="334914"/>
                    </a:cubicBezTo>
                    <a:cubicBezTo>
                      <a:pt x="201570" y="312619"/>
                      <a:pt x="183497" y="294546"/>
                      <a:pt x="161202" y="294546"/>
                    </a:cubicBezTo>
                    <a:close/>
                    <a:moveTo>
                      <a:pt x="76766" y="294546"/>
                    </a:moveTo>
                    <a:cubicBezTo>
                      <a:pt x="54471" y="294546"/>
                      <a:pt x="36398" y="312619"/>
                      <a:pt x="36398" y="334914"/>
                    </a:cubicBezTo>
                    <a:cubicBezTo>
                      <a:pt x="36398" y="357209"/>
                      <a:pt x="54471" y="375282"/>
                      <a:pt x="76766" y="375282"/>
                    </a:cubicBezTo>
                    <a:cubicBezTo>
                      <a:pt x="99061" y="375282"/>
                      <a:pt x="117134" y="357209"/>
                      <a:pt x="117134" y="334914"/>
                    </a:cubicBezTo>
                    <a:cubicBezTo>
                      <a:pt x="117134" y="312619"/>
                      <a:pt x="99061" y="294546"/>
                      <a:pt x="76766" y="294546"/>
                    </a:cubicBezTo>
                    <a:close/>
                    <a:moveTo>
                      <a:pt x="1343312" y="208497"/>
                    </a:moveTo>
                    <a:cubicBezTo>
                      <a:pt x="1321017" y="208497"/>
                      <a:pt x="1302944" y="226570"/>
                      <a:pt x="1302944" y="248865"/>
                    </a:cubicBezTo>
                    <a:cubicBezTo>
                      <a:pt x="1302944" y="271160"/>
                      <a:pt x="1321017" y="289233"/>
                      <a:pt x="1343312" y="289233"/>
                    </a:cubicBezTo>
                    <a:cubicBezTo>
                      <a:pt x="1365607" y="289233"/>
                      <a:pt x="1383680" y="271160"/>
                      <a:pt x="1383680" y="248865"/>
                    </a:cubicBezTo>
                    <a:cubicBezTo>
                      <a:pt x="1383680" y="226570"/>
                      <a:pt x="1365607" y="208497"/>
                      <a:pt x="1343312" y="208497"/>
                    </a:cubicBezTo>
                    <a:close/>
                    <a:moveTo>
                      <a:pt x="1258874" y="208497"/>
                    </a:moveTo>
                    <a:cubicBezTo>
                      <a:pt x="1236579" y="208497"/>
                      <a:pt x="1218506" y="226570"/>
                      <a:pt x="1218506" y="248865"/>
                    </a:cubicBezTo>
                    <a:cubicBezTo>
                      <a:pt x="1218506" y="271160"/>
                      <a:pt x="1236579" y="289233"/>
                      <a:pt x="1258874" y="289233"/>
                    </a:cubicBezTo>
                    <a:cubicBezTo>
                      <a:pt x="1281169" y="289233"/>
                      <a:pt x="1299242" y="271160"/>
                      <a:pt x="1299242" y="248865"/>
                    </a:cubicBezTo>
                    <a:cubicBezTo>
                      <a:pt x="1299242" y="226570"/>
                      <a:pt x="1281169" y="208497"/>
                      <a:pt x="1258874" y="208497"/>
                    </a:cubicBezTo>
                    <a:close/>
                    <a:moveTo>
                      <a:pt x="1174438" y="208497"/>
                    </a:moveTo>
                    <a:cubicBezTo>
                      <a:pt x="1152143" y="208497"/>
                      <a:pt x="1134070" y="226570"/>
                      <a:pt x="1134070" y="248865"/>
                    </a:cubicBezTo>
                    <a:cubicBezTo>
                      <a:pt x="1134070" y="271160"/>
                      <a:pt x="1152143" y="289233"/>
                      <a:pt x="1174438" y="289233"/>
                    </a:cubicBezTo>
                    <a:cubicBezTo>
                      <a:pt x="1196733" y="289233"/>
                      <a:pt x="1214806" y="271160"/>
                      <a:pt x="1214806" y="248865"/>
                    </a:cubicBezTo>
                    <a:cubicBezTo>
                      <a:pt x="1214806" y="226570"/>
                      <a:pt x="1196733" y="208497"/>
                      <a:pt x="1174438" y="208497"/>
                    </a:cubicBezTo>
                    <a:close/>
                    <a:moveTo>
                      <a:pt x="1090002" y="208497"/>
                    </a:moveTo>
                    <a:cubicBezTo>
                      <a:pt x="1067707" y="208497"/>
                      <a:pt x="1049634" y="226570"/>
                      <a:pt x="1049634" y="248865"/>
                    </a:cubicBezTo>
                    <a:cubicBezTo>
                      <a:pt x="1049634" y="271160"/>
                      <a:pt x="1067707" y="289233"/>
                      <a:pt x="1090002" y="289233"/>
                    </a:cubicBezTo>
                    <a:cubicBezTo>
                      <a:pt x="1112297" y="289233"/>
                      <a:pt x="1130370" y="271160"/>
                      <a:pt x="1130370" y="248865"/>
                    </a:cubicBezTo>
                    <a:cubicBezTo>
                      <a:pt x="1130370" y="226570"/>
                      <a:pt x="1112297" y="208497"/>
                      <a:pt x="1090002" y="208497"/>
                    </a:cubicBezTo>
                    <a:close/>
                    <a:moveTo>
                      <a:pt x="1005565" y="208497"/>
                    </a:moveTo>
                    <a:cubicBezTo>
                      <a:pt x="983270" y="208497"/>
                      <a:pt x="965197" y="226570"/>
                      <a:pt x="965197" y="248865"/>
                    </a:cubicBezTo>
                    <a:cubicBezTo>
                      <a:pt x="965197" y="271160"/>
                      <a:pt x="983270" y="289233"/>
                      <a:pt x="1005565" y="289233"/>
                    </a:cubicBezTo>
                    <a:cubicBezTo>
                      <a:pt x="1027860" y="289233"/>
                      <a:pt x="1045933" y="271160"/>
                      <a:pt x="1045933" y="248865"/>
                    </a:cubicBezTo>
                    <a:cubicBezTo>
                      <a:pt x="1045933" y="226570"/>
                      <a:pt x="1027860" y="208497"/>
                      <a:pt x="1005565" y="208497"/>
                    </a:cubicBezTo>
                    <a:close/>
                    <a:moveTo>
                      <a:pt x="921129" y="208497"/>
                    </a:moveTo>
                    <a:cubicBezTo>
                      <a:pt x="898834" y="208497"/>
                      <a:pt x="880761" y="226570"/>
                      <a:pt x="880761" y="248865"/>
                    </a:cubicBezTo>
                    <a:cubicBezTo>
                      <a:pt x="880761" y="271160"/>
                      <a:pt x="898834" y="289233"/>
                      <a:pt x="921129" y="289233"/>
                    </a:cubicBezTo>
                    <a:cubicBezTo>
                      <a:pt x="943424" y="289233"/>
                      <a:pt x="961497" y="271160"/>
                      <a:pt x="961497" y="248865"/>
                    </a:cubicBezTo>
                    <a:cubicBezTo>
                      <a:pt x="961497" y="226570"/>
                      <a:pt x="943424" y="208497"/>
                      <a:pt x="921129" y="208497"/>
                    </a:cubicBezTo>
                    <a:close/>
                    <a:moveTo>
                      <a:pt x="836693" y="208497"/>
                    </a:moveTo>
                    <a:cubicBezTo>
                      <a:pt x="814398" y="208497"/>
                      <a:pt x="796325" y="226570"/>
                      <a:pt x="796325" y="248865"/>
                    </a:cubicBezTo>
                    <a:cubicBezTo>
                      <a:pt x="796325" y="271160"/>
                      <a:pt x="814398" y="289233"/>
                      <a:pt x="836693" y="289233"/>
                    </a:cubicBezTo>
                    <a:cubicBezTo>
                      <a:pt x="858988" y="289233"/>
                      <a:pt x="877061" y="271160"/>
                      <a:pt x="877061" y="248865"/>
                    </a:cubicBezTo>
                    <a:cubicBezTo>
                      <a:pt x="877061" y="226570"/>
                      <a:pt x="858988" y="208497"/>
                      <a:pt x="836693" y="208497"/>
                    </a:cubicBezTo>
                    <a:close/>
                    <a:moveTo>
                      <a:pt x="752256" y="208497"/>
                    </a:moveTo>
                    <a:cubicBezTo>
                      <a:pt x="729961" y="208497"/>
                      <a:pt x="711888" y="226570"/>
                      <a:pt x="711888" y="248865"/>
                    </a:cubicBezTo>
                    <a:cubicBezTo>
                      <a:pt x="711888" y="271160"/>
                      <a:pt x="729961" y="289233"/>
                      <a:pt x="752256" y="289233"/>
                    </a:cubicBezTo>
                    <a:cubicBezTo>
                      <a:pt x="774551" y="289233"/>
                      <a:pt x="792624" y="271160"/>
                      <a:pt x="792624" y="248865"/>
                    </a:cubicBezTo>
                    <a:cubicBezTo>
                      <a:pt x="792624" y="226570"/>
                      <a:pt x="774551" y="208497"/>
                      <a:pt x="752256" y="208497"/>
                    </a:cubicBezTo>
                    <a:close/>
                    <a:moveTo>
                      <a:pt x="667820" y="208497"/>
                    </a:moveTo>
                    <a:cubicBezTo>
                      <a:pt x="645525" y="208497"/>
                      <a:pt x="627452" y="226570"/>
                      <a:pt x="627452" y="248865"/>
                    </a:cubicBezTo>
                    <a:cubicBezTo>
                      <a:pt x="627452" y="271160"/>
                      <a:pt x="645525" y="289233"/>
                      <a:pt x="667820" y="289233"/>
                    </a:cubicBezTo>
                    <a:cubicBezTo>
                      <a:pt x="690115" y="289233"/>
                      <a:pt x="708188" y="271160"/>
                      <a:pt x="708188" y="248865"/>
                    </a:cubicBezTo>
                    <a:cubicBezTo>
                      <a:pt x="708188" y="226570"/>
                      <a:pt x="690115" y="208497"/>
                      <a:pt x="667820" y="208497"/>
                    </a:cubicBezTo>
                    <a:close/>
                    <a:moveTo>
                      <a:pt x="583384" y="208497"/>
                    </a:moveTo>
                    <a:cubicBezTo>
                      <a:pt x="561089" y="208497"/>
                      <a:pt x="543016" y="226570"/>
                      <a:pt x="543016" y="248865"/>
                    </a:cubicBezTo>
                    <a:cubicBezTo>
                      <a:pt x="543016" y="271160"/>
                      <a:pt x="561089" y="289233"/>
                      <a:pt x="583384" y="289233"/>
                    </a:cubicBezTo>
                    <a:cubicBezTo>
                      <a:pt x="605679" y="289233"/>
                      <a:pt x="623752" y="271160"/>
                      <a:pt x="623752" y="248865"/>
                    </a:cubicBezTo>
                    <a:cubicBezTo>
                      <a:pt x="623752" y="226570"/>
                      <a:pt x="605679" y="208497"/>
                      <a:pt x="583384" y="208497"/>
                    </a:cubicBezTo>
                    <a:close/>
                    <a:moveTo>
                      <a:pt x="498947" y="208497"/>
                    </a:moveTo>
                    <a:cubicBezTo>
                      <a:pt x="476652" y="208497"/>
                      <a:pt x="458579" y="226570"/>
                      <a:pt x="458579" y="248865"/>
                    </a:cubicBezTo>
                    <a:cubicBezTo>
                      <a:pt x="458579" y="271160"/>
                      <a:pt x="476652" y="289233"/>
                      <a:pt x="498947" y="289233"/>
                    </a:cubicBezTo>
                    <a:cubicBezTo>
                      <a:pt x="521242" y="289233"/>
                      <a:pt x="539315" y="271160"/>
                      <a:pt x="539315" y="248865"/>
                    </a:cubicBezTo>
                    <a:cubicBezTo>
                      <a:pt x="539315" y="226570"/>
                      <a:pt x="521242" y="208497"/>
                      <a:pt x="498947" y="208497"/>
                    </a:cubicBezTo>
                    <a:close/>
                    <a:moveTo>
                      <a:pt x="414511" y="208497"/>
                    </a:moveTo>
                    <a:cubicBezTo>
                      <a:pt x="392216" y="208497"/>
                      <a:pt x="374143" y="226570"/>
                      <a:pt x="374143" y="248865"/>
                    </a:cubicBezTo>
                    <a:cubicBezTo>
                      <a:pt x="374143" y="271160"/>
                      <a:pt x="392216" y="289233"/>
                      <a:pt x="414511" y="289233"/>
                    </a:cubicBezTo>
                    <a:cubicBezTo>
                      <a:pt x="436806" y="289233"/>
                      <a:pt x="454879" y="271160"/>
                      <a:pt x="454879" y="248865"/>
                    </a:cubicBezTo>
                    <a:cubicBezTo>
                      <a:pt x="454879" y="226570"/>
                      <a:pt x="436806" y="208497"/>
                      <a:pt x="414511" y="208497"/>
                    </a:cubicBezTo>
                    <a:close/>
                    <a:moveTo>
                      <a:pt x="330075" y="208497"/>
                    </a:moveTo>
                    <a:cubicBezTo>
                      <a:pt x="307780" y="208497"/>
                      <a:pt x="289707" y="226570"/>
                      <a:pt x="289707" y="248865"/>
                    </a:cubicBezTo>
                    <a:cubicBezTo>
                      <a:pt x="289707" y="271160"/>
                      <a:pt x="307780" y="289233"/>
                      <a:pt x="330075" y="289233"/>
                    </a:cubicBezTo>
                    <a:cubicBezTo>
                      <a:pt x="352370" y="289233"/>
                      <a:pt x="370443" y="271160"/>
                      <a:pt x="370443" y="248865"/>
                    </a:cubicBezTo>
                    <a:cubicBezTo>
                      <a:pt x="370443" y="226570"/>
                      <a:pt x="352370" y="208497"/>
                      <a:pt x="330075" y="208497"/>
                    </a:cubicBezTo>
                    <a:close/>
                    <a:moveTo>
                      <a:pt x="245639" y="208497"/>
                    </a:moveTo>
                    <a:cubicBezTo>
                      <a:pt x="223344" y="208497"/>
                      <a:pt x="205271" y="226570"/>
                      <a:pt x="205271" y="248865"/>
                    </a:cubicBezTo>
                    <a:cubicBezTo>
                      <a:pt x="205271" y="271160"/>
                      <a:pt x="223344" y="289233"/>
                      <a:pt x="245639" y="289233"/>
                    </a:cubicBezTo>
                    <a:cubicBezTo>
                      <a:pt x="267934" y="289233"/>
                      <a:pt x="286007" y="271160"/>
                      <a:pt x="286007" y="248865"/>
                    </a:cubicBezTo>
                    <a:cubicBezTo>
                      <a:pt x="286007" y="226570"/>
                      <a:pt x="267934" y="208497"/>
                      <a:pt x="245639" y="208497"/>
                    </a:cubicBezTo>
                    <a:close/>
                    <a:moveTo>
                      <a:pt x="161202" y="208497"/>
                    </a:moveTo>
                    <a:cubicBezTo>
                      <a:pt x="138907" y="208497"/>
                      <a:pt x="120834" y="226570"/>
                      <a:pt x="120834" y="248865"/>
                    </a:cubicBezTo>
                    <a:cubicBezTo>
                      <a:pt x="120834" y="271160"/>
                      <a:pt x="138907" y="289233"/>
                      <a:pt x="161202" y="289233"/>
                    </a:cubicBezTo>
                    <a:cubicBezTo>
                      <a:pt x="183497" y="289233"/>
                      <a:pt x="201570" y="271160"/>
                      <a:pt x="201570" y="248865"/>
                    </a:cubicBezTo>
                    <a:cubicBezTo>
                      <a:pt x="201570" y="226570"/>
                      <a:pt x="183497" y="208497"/>
                      <a:pt x="161202" y="208497"/>
                    </a:cubicBezTo>
                    <a:close/>
                    <a:moveTo>
                      <a:pt x="76766" y="208497"/>
                    </a:moveTo>
                    <a:cubicBezTo>
                      <a:pt x="54471" y="208497"/>
                      <a:pt x="36398" y="226570"/>
                      <a:pt x="36398" y="248865"/>
                    </a:cubicBezTo>
                    <a:cubicBezTo>
                      <a:pt x="36398" y="271160"/>
                      <a:pt x="54471" y="289233"/>
                      <a:pt x="76766" y="289233"/>
                    </a:cubicBezTo>
                    <a:cubicBezTo>
                      <a:pt x="99061" y="289233"/>
                      <a:pt x="117134" y="271160"/>
                      <a:pt x="117134" y="248865"/>
                    </a:cubicBezTo>
                    <a:cubicBezTo>
                      <a:pt x="117134" y="226570"/>
                      <a:pt x="99061" y="208497"/>
                      <a:pt x="76766" y="208497"/>
                    </a:cubicBezTo>
                    <a:close/>
                    <a:moveTo>
                      <a:pt x="1343312" y="122448"/>
                    </a:moveTo>
                    <a:cubicBezTo>
                      <a:pt x="1321017" y="122448"/>
                      <a:pt x="1302944" y="140521"/>
                      <a:pt x="1302944" y="162815"/>
                    </a:cubicBezTo>
                    <a:cubicBezTo>
                      <a:pt x="1302944" y="185110"/>
                      <a:pt x="1321017" y="203183"/>
                      <a:pt x="1343312" y="203183"/>
                    </a:cubicBezTo>
                    <a:cubicBezTo>
                      <a:pt x="1365607" y="203183"/>
                      <a:pt x="1383680" y="185110"/>
                      <a:pt x="1383680" y="162815"/>
                    </a:cubicBezTo>
                    <a:cubicBezTo>
                      <a:pt x="1383680" y="140521"/>
                      <a:pt x="1365607" y="122448"/>
                      <a:pt x="1343312" y="122448"/>
                    </a:cubicBezTo>
                    <a:close/>
                    <a:moveTo>
                      <a:pt x="1258874" y="122448"/>
                    </a:moveTo>
                    <a:cubicBezTo>
                      <a:pt x="1236579" y="122448"/>
                      <a:pt x="1218506" y="140521"/>
                      <a:pt x="1218506" y="162816"/>
                    </a:cubicBezTo>
                    <a:cubicBezTo>
                      <a:pt x="1218506" y="185110"/>
                      <a:pt x="1236579" y="203183"/>
                      <a:pt x="1258874" y="203183"/>
                    </a:cubicBezTo>
                    <a:cubicBezTo>
                      <a:pt x="1281169" y="203183"/>
                      <a:pt x="1299242" y="185110"/>
                      <a:pt x="1299242" y="162816"/>
                    </a:cubicBezTo>
                    <a:cubicBezTo>
                      <a:pt x="1299242" y="140521"/>
                      <a:pt x="1281169" y="122448"/>
                      <a:pt x="1258874" y="122448"/>
                    </a:cubicBezTo>
                    <a:close/>
                    <a:moveTo>
                      <a:pt x="1174438" y="122448"/>
                    </a:moveTo>
                    <a:cubicBezTo>
                      <a:pt x="1152143" y="122448"/>
                      <a:pt x="1134070" y="140521"/>
                      <a:pt x="1134070" y="162816"/>
                    </a:cubicBezTo>
                    <a:cubicBezTo>
                      <a:pt x="1134070" y="185110"/>
                      <a:pt x="1152143" y="203183"/>
                      <a:pt x="1174438" y="203183"/>
                    </a:cubicBezTo>
                    <a:cubicBezTo>
                      <a:pt x="1196733" y="203183"/>
                      <a:pt x="1214806" y="185110"/>
                      <a:pt x="1214806" y="162816"/>
                    </a:cubicBezTo>
                    <a:cubicBezTo>
                      <a:pt x="1214806" y="140521"/>
                      <a:pt x="1196733" y="122448"/>
                      <a:pt x="1174438" y="122448"/>
                    </a:cubicBezTo>
                    <a:close/>
                    <a:moveTo>
                      <a:pt x="1090002" y="122448"/>
                    </a:moveTo>
                    <a:cubicBezTo>
                      <a:pt x="1067707" y="122448"/>
                      <a:pt x="1049634" y="140521"/>
                      <a:pt x="1049634" y="162816"/>
                    </a:cubicBezTo>
                    <a:cubicBezTo>
                      <a:pt x="1049634" y="185110"/>
                      <a:pt x="1067707" y="203183"/>
                      <a:pt x="1090002" y="203183"/>
                    </a:cubicBezTo>
                    <a:cubicBezTo>
                      <a:pt x="1112297" y="203183"/>
                      <a:pt x="1130370" y="185110"/>
                      <a:pt x="1130370" y="162816"/>
                    </a:cubicBezTo>
                    <a:cubicBezTo>
                      <a:pt x="1130370" y="140521"/>
                      <a:pt x="1112297" y="122448"/>
                      <a:pt x="1090002" y="122448"/>
                    </a:cubicBezTo>
                    <a:close/>
                    <a:moveTo>
                      <a:pt x="1005565" y="122448"/>
                    </a:moveTo>
                    <a:cubicBezTo>
                      <a:pt x="983270" y="122448"/>
                      <a:pt x="965197" y="140521"/>
                      <a:pt x="965197" y="162816"/>
                    </a:cubicBezTo>
                    <a:cubicBezTo>
                      <a:pt x="965197" y="185110"/>
                      <a:pt x="983270" y="203183"/>
                      <a:pt x="1005565" y="203183"/>
                    </a:cubicBezTo>
                    <a:cubicBezTo>
                      <a:pt x="1027860" y="203183"/>
                      <a:pt x="1045933" y="185110"/>
                      <a:pt x="1045933" y="162816"/>
                    </a:cubicBezTo>
                    <a:cubicBezTo>
                      <a:pt x="1045933" y="140521"/>
                      <a:pt x="1027860" y="122448"/>
                      <a:pt x="1005565" y="122448"/>
                    </a:cubicBezTo>
                    <a:close/>
                    <a:moveTo>
                      <a:pt x="921129" y="122448"/>
                    </a:moveTo>
                    <a:cubicBezTo>
                      <a:pt x="898834" y="122448"/>
                      <a:pt x="880761" y="140521"/>
                      <a:pt x="880761" y="162816"/>
                    </a:cubicBezTo>
                    <a:cubicBezTo>
                      <a:pt x="880761" y="185110"/>
                      <a:pt x="898834" y="203183"/>
                      <a:pt x="921129" y="203183"/>
                    </a:cubicBezTo>
                    <a:cubicBezTo>
                      <a:pt x="943424" y="203183"/>
                      <a:pt x="961497" y="185110"/>
                      <a:pt x="961497" y="162816"/>
                    </a:cubicBezTo>
                    <a:cubicBezTo>
                      <a:pt x="961497" y="140521"/>
                      <a:pt x="943424" y="122448"/>
                      <a:pt x="921129" y="122448"/>
                    </a:cubicBezTo>
                    <a:close/>
                    <a:moveTo>
                      <a:pt x="836693" y="122448"/>
                    </a:moveTo>
                    <a:cubicBezTo>
                      <a:pt x="814398" y="122448"/>
                      <a:pt x="796325" y="140521"/>
                      <a:pt x="796325" y="162816"/>
                    </a:cubicBezTo>
                    <a:cubicBezTo>
                      <a:pt x="796325" y="185110"/>
                      <a:pt x="814398" y="203183"/>
                      <a:pt x="836693" y="203183"/>
                    </a:cubicBezTo>
                    <a:cubicBezTo>
                      <a:pt x="858988" y="203183"/>
                      <a:pt x="877061" y="185110"/>
                      <a:pt x="877061" y="162816"/>
                    </a:cubicBezTo>
                    <a:cubicBezTo>
                      <a:pt x="877061" y="140521"/>
                      <a:pt x="858988" y="122448"/>
                      <a:pt x="836693" y="122448"/>
                    </a:cubicBezTo>
                    <a:close/>
                    <a:moveTo>
                      <a:pt x="752256" y="122448"/>
                    </a:moveTo>
                    <a:cubicBezTo>
                      <a:pt x="729961" y="122448"/>
                      <a:pt x="711888" y="140521"/>
                      <a:pt x="711888" y="162816"/>
                    </a:cubicBezTo>
                    <a:cubicBezTo>
                      <a:pt x="711888" y="185110"/>
                      <a:pt x="729961" y="203183"/>
                      <a:pt x="752256" y="203183"/>
                    </a:cubicBezTo>
                    <a:cubicBezTo>
                      <a:pt x="774551" y="203183"/>
                      <a:pt x="792624" y="185110"/>
                      <a:pt x="792624" y="162816"/>
                    </a:cubicBezTo>
                    <a:cubicBezTo>
                      <a:pt x="792624" y="140521"/>
                      <a:pt x="774551" y="122448"/>
                      <a:pt x="752256" y="122448"/>
                    </a:cubicBezTo>
                    <a:close/>
                    <a:moveTo>
                      <a:pt x="667820" y="122448"/>
                    </a:moveTo>
                    <a:cubicBezTo>
                      <a:pt x="645525" y="122448"/>
                      <a:pt x="627452" y="140521"/>
                      <a:pt x="627452" y="162816"/>
                    </a:cubicBezTo>
                    <a:cubicBezTo>
                      <a:pt x="627452" y="185110"/>
                      <a:pt x="645525" y="203183"/>
                      <a:pt x="667820" y="203183"/>
                    </a:cubicBezTo>
                    <a:cubicBezTo>
                      <a:pt x="690115" y="203183"/>
                      <a:pt x="708188" y="185110"/>
                      <a:pt x="708188" y="162816"/>
                    </a:cubicBezTo>
                    <a:cubicBezTo>
                      <a:pt x="708188" y="140521"/>
                      <a:pt x="690115" y="122448"/>
                      <a:pt x="667820" y="122448"/>
                    </a:cubicBezTo>
                    <a:close/>
                    <a:moveTo>
                      <a:pt x="583384" y="122448"/>
                    </a:moveTo>
                    <a:cubicBezTo>
                      <a:pt x="561089" y="122448"/>
                      <a:pt x="543016" y="140521"/>
                      <a:pt x="543016" y="162816"/>
                    </a:cubicBezTo>
                    <a:cubicBezTo>
                      <a:pt x="543016" y="185110"/>
                      <a:pt x="561089" y="203183"/>
                      <a:pt x="583384" y="203183"/>
                    </a:cubicBezTo>
                    <a:cubicBezTo>
                      <a:pt x="605679" y="203183"/>
                      <a:pt x="623752" y="185110"/>
                      <a:pt x="623752" y="162816"/>
                    </a:cubicBezTo>
                    <a:cubicBezTo>
                      <a:pt x="623752" y="140521"/>
                      <a:pt x="605679" y="122448"/>
                      <a:pt x="583384" y="122448"/>
                    </a:cubicBezTo>
                    <a:close/>
                    <a:moveTo>
                      <a:pt x="498947" y="122448"/>
                    </a:moveTo>
                    <a:cubicBezTo>
                      <a:pt x="476652" y="122448"/>
                      <a:pt x="458579" y="140521"/>
                      <a:pt x="458579" y="162816"/>
                    </a:cubicBezTo>
                    <a:cubicBezTo>
                      <a:pt x="458579" y="185110"/>
                      <a:pt x="476652" y="203183"/>
                      <a:pt x="498947" y="203183"/>
                    </a:cubicBezTo>
                    <a:cubicBezTo>
                      <a:pt x="521242" y="203183"/>
                      <a:pt x="539315" y="185110"/>
                      <a:pt x="539315" y="162816"/>
                    </a:cubicBezTo>
                    <a:cubicBezTo>
                      <a:pt x="539315" y="140521"/>
                      <a:pt x="521242" y="122448"/>
                      <a:pt x="498947" y="122448"/>
                    </a:cubicBezTo>
                    <a:close/>
                    <a:moveTo>
                      <a:pt x="414511" y="122448"/>
                    </a:moveTo>
                    <a:cubicBezTo>
                      <a:pt x="392216" y="122448"/>
                      <a:pt x="374143" y="140521"/>
                      <a:pt x="374143" y="162816"/>
                    </a:cubicBezTo>
                    <a:cubicBezTo>
                      <a:pt x="374143" y="185110"/>
                      <a:pt x="392216" y="203183"/>
                      <a:pt x="414511" y="203183"/>
                    </a:cubicBezTo>
                    <a:cubicBezTo>
                      <a:pt x="436806" y="203183"/>
                      <a:pt x="454879" y="185110"/>
                      <a:pt x="454879" y="162816"/>
                    </a:cubicBezTo>
                    <a:cubicBezTo>
                      <a:pt x="454879" y="140521"/>
                      <a:pt x="436806" y="122448"/>
                      <a:pt x="414511" y="122448"/>
                    </a:cubicBezTo>
                    <a:close/>
                    <a:moveTo>
                      <a:pt x="330075" y="122448"/>
                    </a:moveTo>
                    <a:cubicBezTo>
                      <a:pt x="307780" y="122448"/>
                      <a:pt x="289707" y="140521"/>
                      <a:pt x="289707" y="162816"/>
                    </a:cubicBezTo>
                    <a:cubicBezTo>
                      <a:pt x="289707" y="185110"/>
                      <a:pt x="307780" y="203183"/>
                      <a:pt x="330075" y="203183"/>
                    </a:cubicBezTo>
                    <a:cubicBezTo>
                      <a:pt x="352370" y="203183"/>
                      <a:pt x="370443" y="185110"/>
                      <a:pt x="370443" y="162816"/>
                    </a:cubicBezTo>
                    <a:cubicBezTo>
                      <a:pt x="370443" y="140521"/>
                      <a:pt x="352370" y="122448"/>
                      <a:pt x="330075" y="122448"/>
                    </a:cubicBezTo>
                    <a:close/>
                    <a:moveTo>
                      <a:pt x="245639" y="122448"/>
                    </a:moveTo>
                    <a:cubicBezTo>
                      <a:pt x="223344" y="122448"/>
                      <a:pt x="205271" y="140521"/>
                      <a:pt x="205271" y="162816"/>
                    </a:cubicBezTo>
                    <a:cubicBezTo>
                      <a:pt x="205271" y="185110"/>
                      <a:pt x="223344" y="203183"/>
                      <a:pt x="245639" y="203183"/>
                    </a:cubicBezTo>
                    <a:cubicBezTo>
                      <a:pt x="267934" y="203183"/>
                      <a:pt x="286007" y="185110"/>
                      <a:pt x="286007" y="162816"/>
                    </a:cubicBezTo>
                    <a:cubicBezTo>
                      <a:pt x="286007" y="140521"/>
                      <a:pt x="267934" y="122448"/>
                      <a:pt x="245639" y="122448"/>
                    </a:cubicBezTo>
                    <a:close/>
                    <a:moveTo>
                      <a:pt x="161202" y="122448"/>
                    </a:moveTo>
                    <a:cubicBezTo>
                      <a:pt x="138907" y="122448"/>
                      <a:pt x="120834" y="140521"/>
                      <a:pt x="120834" y="162816"/>
                    </a:cubicBezTo>
                    <a:cubicBezTo>
                      <a:pt x="120834" y="185110"/>
                      <a:pt x="138907" y="203183"/>
                      <a:pt x="161202" y="203183"/>
                    </a:cubicBezTo>
                    <a:cubicBezTo>
                      <a:pt x="183497" y="203183"/>
                      <a:pt x="201570" y="185110"/>
                      <a:pt x="201570" y="162816"/>
                    </a:cubicBezTo>
                    <a:cubicBezTo>
                      <a:pt x="201570" y="140521"/>
                      <a:pt x="183497" y="122448"/>
                      <a:pt x="161202" y="122448"/>
                    </a:cubicBezTo>
                    <a:close/>
                    <a:moveTo>
                      <a:pt x="76766" y="122448"/>
                    </a:moveTo>
                    <a:cubicBezTo>
                      <a:pt x="54471" y="122448"/>
                      <a:pt x="36398" y="140521"/>
                      <a:pt x="36398" y="162816"/>
                    </a:cubicBezTo>
                    <a:cubicBezTo>
                      <a:pt x="36398" y="185110"/>
                      <a:pt x="54471" y="203183"/>
                      <a:pt x="76766" y="203183"/>
                    </a:cubicBezTo>
                    <a:cubicBezTo>
                      <a:pt x="99061" y="203183"/>
                      <a:pt x="117134" y="185110"/>
                      <a:pt x="117134" y="162816"/>
                    </a:cubicBezTo>
                    <a:cubicBezTo>
                      <a:pt x="117134" y="140521"/>
                      <a:pt x="99061" y="122448"/>
                      <a:pt x="76766" y="122448"/>
                    </a:cubicBezTo>
                    <a:close/>
                    <a:moveTo>
                      <a:pt x="1343312" y="36400"/>
                    </a:moveTo>
                    <a:cubicBezTo>
                      <a:pt x="1321017" y="36400"/>
                      <a:pt x="1302944" y="54473"/>
                      <a:pt x="1302944" y="76768"/>
                    </a:cubicBezTo>
                    <a:cubicBezTo>
                      <a:pt x="1302944" y="99062"/>
                      <a:pt x="1321017" y="117135"/>
                      <a:pt x="1343312" y="117135"/>
                    </a:cubicBezTo>
                    <a:cubicBezTo>
                      <a:pt x="1365607" y="117135"/>
                      <a:pt x="1383680" y="99062"/>
                      <a:pt x="1383680" y="76768"/>
                    </a:cubicBezTo>
                    <a:cubicBezTo>
                      <a:pt x="1383680" y="54473"/>
                      <a:pt x="1365607" y="36400"/>
                      <a:pt x="1343312" y="36400"/>
                    </a:cubicBezTo>
                    <a:close/>
                    <a:moveTo>
                      <a:pt x="1258874" y="36400"/>
                    </a:moveTo>
                    <a:cubicBezTo>
                      <a:pt x="1236579" y="36400"/>
                      <a:pt x="1218506" y="54473"/>
                      <a:pt x="1218506" y="76768"/>
                    </a:cubicBezTo>
                    <a:cubicBezTo>
                      <a:pt x="1218506" y="99062"/>
                      <a:pt x="1236579" y="117135"/>
                      <a:pt x="1258874" y="117135"/>
                    </a:cubicBezTo>
                    <a:cubicBezTo>
                      <a:pt x="1281169" y="117135"/>
                      <a:pt x="1299242" y="99062"/>
                      <a:pt x="1299242" y="76768"/>
                    </a:cubicBezTo>
                    <a:cubicBezTo>
                      <a:pt x="1299242" y="54473"/>
                      <a:pt x="1281169" y="36400"/>
                      <a:pt x="1258874" y="36400"/>
                    </a:cubicBezTo>
                    <a:close/>
                    <a:moveTo>
                      <a:pt x="1174438" y="36400"/>
                    </a:moveTo>
                    <a:cubicBezTo>
                      <a:pt x="1152143" y="36400"/>
                      <a:pt x="1134070" y="54473"/>
                      <a:pt x="1134070" y="76768"/>
                    </a:cubicBezTo>
                    <a:cubicBezTo>
                      <a:pt x="1134070" y="99062"/>
                      <a:pt x="1152143" y="117135"/>
                      <a:pt x="1174438" y="117135"/>
                    </a:cubicBezTo>
                    <a:cubicBezTo>
                      <a:pt x="1196733" y="117135"/>
                      <a:pt x="1214806" y="99062"/>
                      <a:pt x="1214806" y="76768"/>
                    </a:cubicBezTo>
                    <a:cubicBezTo>
                      <a:pt x="1214806" y="54473"/>
                      <a:pt x="1196733" y="36400"/>
                      <a:pt x="1174438" y="36400"/>
                    </a:cubicBezTo>
                    <a:close/>
                    <a:moveTo>
                      <a:pt x="1090002" y="36400"/>
                    </a:moveTo>
                    <a:cubicBezTo>
                      <a:pt x="1067707" y="36400"/>
                      <a:pt x="1049634" y="54473"/>
                      <a:pt x="1049634" y="76768"/>
                    </a:cubicBezTo>
                    <a:cubicBezTo>
                      <a:pt x="1049634" y="99062"/>
                      <a:pt x="1067707" y="117136"/>
                      <a:pt x="1090002" y="117136"/>
                    </a:cubicBezTo>
                    <a:cubicBezTo>
                      <a:pt x="1112297" y="117136"/>
                      <a:pt x="1130370" y="99062"/>
                      <a:pt x="1130370" y="76768"/>
                    </a:cubicBezTo>
                    <a:cubicBezTo>
                      <a:pt x="1130370" y="54473"/>
                      <a:pt x="1112297" y="36400"/>
                      <a:pt x="1090002" y="36400"/>
                    </a:cubicBezTo>
                    <a:close/>
                    <a:moveTo>
                      <a:pt x="1005565" y="36400"/>
                    </a:moveTo>
                    <a:cubicBezTo>
                      <a:pt x="983270" y="36400"/>
                      <a:pt x="965197" y="54473"/>
                      <a:pt x="965197" y="76768"/>
                    </a:cubicBezTo>
                    <a:cubicBezTo>
                      <a:pt x="965197" y="99062"/>
                      <a:pt x="983270" y="117136"/>
                      <a:pt x="1005565" y="117136"/>
                    </a:cubicBezTo>
                    <a:cubicBezTo>
                      <a:pt x="1027860" y="117136"/>
                      <a:pt x="1045933" y="99062"/>
                      <a:pt x="1045933" y="76768"/>
                    </a:cubicBezTo>
                    <a:cubicBezTo>
                      <a:pt x="1045933" y="54473"/>
                      <a:pt x="1027860" y="36400"/>
                      <a:pt x="1005565" y="36400"/>
                    </a:cubicBezTo>
                    <a:close/>
                    <a:moveTo>
                      <a:pt x="921129" y="36400"/>
                    </a:moveTo>
                    <a:cubicBezTo>
                      <a:pt x="898834" y="36400"/>
                      <a:pt x="880761" y="54473"/>
                      <a:pt x="880761" y="76768"/>
                    </a:cubicBezTo>
                    <a:cubicBezTo>
                      <a:pt x="880761" y="99062"/>
                      <a:pt x="898834" y="117136"/>
                      <a:pt x="921129" y="117136"/>
                    </a:cubicBezTo>
                    <a:cubicBezTo>
                      <a:pt x="943424" y="117136"/>
                      <a:pt x="961497" y="99062"/>
                      <a:pt x="961497" y="76768"/>
                    </a:cubicBezTo>
                    <a:cubicBezTo>
                      <a:pt x="961497" y="54473"/>
                      <a:pt x="943424" y="36400"/>
                      <a:pt x="921129" y="36400"/>
                    </a:cubicBezTo>
                    <a:close/>
                    <a:moveTo>
                      <a:pt x="836693" y="36400"/>
                    </a:moveTo>
                    <a:cubicBezTo>
                      <a:pt x="814398" y="36400"/>
                      <a:pt x="796325" y="54473"/>
                      <a:pt x="796325" y="76768"/>
                    </a:cubicBezTo>
                    <a:cubicBezTo>
                      <a:pt x="796325" y="99062"/>
                      <a:pt x="814398" y="117136"/>
                      <a:pt x="836693" y="117136"/>
                    </a:cubicBezTo>
                    <a:cubicBezTo>
                      <a:pt x="858988" y="117136"/>
                      <a:pt x="877061" y="99062"/>
                      <a:pt x="877061" y="76768"/>
                    </a:cubicBezTo>
                    <a:cubicBezTo>
                      <a:pt x="877061" y="54473"/>
                      <a:pt x="858988" y="36400"/>
                      <a:pt x="836693" y="36400"/>
                    </a:cubicBezTo>
                    <a:close/>
                    <a:moveTo>
                      <a:pt x="752256" y="36400"/>
                    </a:moveTo>
                    <a:cubicBezTo>
                      <a:pt x="729961" y="36400"/>
                      <a:pt x="711888" y="54473"/>
                      <a:pt x="711888" y="76768"/>
                    </a:cubicBezTo>
                    <a:cubicBezTo>
                      <a:pt x="711888" y="99062"/>
                      <a:pt x="729961" y="117136"/>
                      <a:pt x="752256" y="117136"/>
                    </a:cubicBezTo>
                    <a:cubicBezTo>
                      <a:pt x="774551" y="117136"/>
                      <a:pt x="792624" y="99062"/>
                      <a:pt x="792624" y="76768"/>
                    </a:cubicBezTo>
                    <a:cubicBezTo>
                      <a:pt x="792624" y="54473"/>
                      <a:pt x="774551" y="36400"/>
                      <a:pt x="752256" y="36400"/>
                    </a:cubicBezTo>
                    <a:close/>
                    <a:moveTo>
                      <a:pt x="667820" y="36400"/>
                    </a:moveTo>
                    <a:cubicBezTo>
                      <a:pt x="645525" y="36400"/>
                      <a:pt x="627452" y="54473"/>
                      <a:pt x="627452" y="76768"/>
                    </a:cubicBezTo>
                    <a:cubicBezTo>
                      <a:pt x="627452" y="99062"/>
                      <a:pt x="645525" y="117136"/>
                      <a:pt x="667820" y="117136"/>
                    </a:cubicBezTo>
                    <a:cubicBezTo>
                      <a:pt x="690115" y="117136"/>
                      <a:pt x="708188" y="99062"/>
                      <a:pt x="708188" y="76768"/>
                    </a:cubicBezTo>
                    <a:cubicBezTo>
                      <a:pt x="708188" y="54473"/>
                      <a:pt x="690115" y="36400"/>
                      <a:pt x="667820" y="36400"/>
                    </a:cubicBezTo>
                    <a:close/>
                    <a:moveTo>
                      <a:pt x="583384" y="36400"/>
                    </a:moveTo>
                    <a:cubicBezTo>
                      <a:pt x="561089" y="36400"/>
                      <a:pt x="543016" y="54473"/>
                      <a:pt x="543016" y="76768"/>
                    </a:cubicBezTo>
                    <a:cubicBezTo>
                      <a:pt x="543016" y="99062"/>
                      <a:pt x="561089" y="117136"/>
                      <a:pt x="583384" y="117136"/>
                    </a:cubicBezTo>
                    <a:cubicBezTo>
                      <a:pt x="605679" y="117136"/>
                      <a:pt x="623752" y="99062"/>
                      <a:pt x="623752" y="76768"/>
                    </a:cubicBezTo>
                    <a:cubicBezTo>
                      <a:pt x="623752" y="54473"/>
                      <a:pt x="605679" y="36400"/>
                      <a:pt x="583384" y="36400"/>
                    </a:cubicBezTo>
                    <a:close/>
                    <a:moveTo>
                      <a:pt x="498947" y="36400"/>
                    </a:moveTo>
                    <a:cubicBezTo>
                      <a:pt x="476652" y="36400"/>
                      <a:pt x="458579" y="54473"/>
                      <a:pt x="458579" y="76768"/>
                    </a:cubicBezTo>
                    <a:cubicBezTo>
                      <a:pt x="458579" y="99062"/>
                      <a:pt x="476652" y="117136"/>
                      <a:pt x="498947" y="117136"/>
                    </a:cubicBezTo>
                    <a:cubicBezTo>
                      <a:pt x="521242" y="117136"/>
                      <a:pt x="539315" y="99062"/>
                      <a:pt x="539315" y="76768"/>
                    </a:cubicBezTo>
                    <a:cubicBezTo>
                      <a:pt x="539315" y="54473"/>
                      <a:pt x="521242" y="36400"/>
                      <a:pt x="498947" y="36400"/>
                    </a:cubicBezTo>
                    <a:close/>
                    <a:moveTo>
                      <a:pt x="414511" y="36400"/>
                    </a:moveTo>
                    <a:cubicBezTo>
                      <a:pt x="392216" y="36400"/>
                      <a:pt x="374143" y="54473"/>
                      <a:pt x="374143" y="76768"/>
                    </a:cubicBezTo>
                    <a:cubicBezTo>
                      <a:pt x="374143" y="99062"/>
                      <a:pt x="392216" y="117136"/>
                      <a:pt x="414511" y="117136"/>
                    </a:cubicBezTo>
                    <a:cubicBezTo>
                      <a:pt x="436806" y="117136"/>
                      <a:pt x="454879" y="99062"/>
                      <a:pt x="454879" y="76768"/>
                    </a:cubicBezTo>
                    <a:cubicBezTo>
                      <a:pt x="454879" y="54473"/>
                      <a:pt x="436806" y="36400"/>
                      <a:pt x="414511" y="36400"/>
                    </a:cubicBezTo>
                    <a:close/>
                    <a:moveTo>
                      <a:pt x="330075" y="36400"/>
                    </a:moveTo>
                    <a:cubicBezTo>
                      <a:pt x="307780" y="36400"/>
                      <a:pt x="289707" y="54473"/>
                      <a:pt x="289707" y="76768"/>
                    </a:cubicBezTo>
                    <a:cubicBezTo>
                      <a:pt x="289707" y="99062"/>
                      <a:pt x="307780" y="117136"/>
                      <a:pt x="330075" y="117136"/>
                    </a:cubicBezTo>
                    <a:cubicBezTo>
                      <a:pt x="352370" y="117136"/>
                      <a:pt x="370443" y="99062"/>
                      <a:pt x="370443" y="76768"/>
                    </a:cubicBezTo>
                    <a:cubicBezTo>
                      <a:pt x="370443" y="54473"/>
                      <a:pt x="352370" y="36400"/>
                      <a:pt x="330075" y="36400"/>
                    </a:cubicBezTo>
                    <a:close/>
                    <a:moveTo>
                      <a:pt x="245639" y="36400"/>
                    </a:moveTo>
                    <a:cubicBezTo>
                      <a:pt x="223344" y="36400"/>
                      <a:pt x="205271" y="54473"/>
                      <a:pt x="205271" y="76768"/>
                    </a:cubicBezTo>
                    <a:cubicBezTo>
                      <a:pt x="205271" y="99062"/>
                      <a:pt x="223344" y="117136"/>
                      <a:pt x="245639" y="117136"/>
                    </a:cubicBezTo>
                    <a:cubicBezTo>
                      <a:pt x="267934" y="117136"/>
                      <a:pt x="286007" y="99062"/>
                      <a:pt x="286007" y="76768"/>
                    </a:cubicBezTo>
                    <a:cubicBezTo>
                      <a:pt x="286007" y="54473"/>
                      <a:pt x="267934" y="36400"/>
                      <a:pt x="245639" y="36400"/>
                    </a:cubicBezTo>
                    <a:close/>
                    <a:moveTo>
                      <a:pt x="161202" y="36400"/>
                    </a:moveTo>
                    <a:cubicBezTo>
                      <a:pt x="138907" y="36400"/>
                      <a:pt x="120834" y="54473"/>
                      <a:pt x="120834" y="76768"/>
                    </a:cubicBezTo>
                    <a:cubicBezTo>
                      <a:pt x="120834" y="99062"/>
                      <a:pt x="138907" y="117136"/>
                      <a:pt x="161202" y="117136"/>
                    </a:cubicBezTo>
                    <a:cubicBezTo>
                      <a:pt x="183497" y="117136"/>
                      <a:pt x="201570" y="99062"/>
                      <a:pt x="201570" y="76768"/>
                    </a:cubicBezTo>
                    <a:cubicBezTo>
                      <a:pt x="201570" y="54473"/>
                      <a:pt x="183497" y="36400"/>
                      <a:pt x="161202" y="36400"/>
                    </a:cubicBezTo>
                    <a:close/>
                    <a:moveTo>
                      <a:pt x="76766" y="36400"/>
                    </a:moveTo>
                    <a:cubicBezTo>
                      <a:pt x="54471" y="36400"/>
                      <a:pt x="36398" y="54473"/>
                      <a:pt x="36398" y="76768"/>
                    </a:cubicBezTo>
                    <a:cubicBezTo>
                      <a:pt x="36398" y="99062"/>
                      <a:pt x="54471" y="117136"/>
                      <a:pt x="76766" y="117136"/>
                    </a:cubicBezTo>
                    <a:cubicBezTo>
                      <a:pt x="99061" y="117136"/>
                      <a:pt x="117134" y="99062"/>
                      <a:pt x="117134" y="76768"/>
                    </a:cubicBezTo>
                    <a:cubicBezTo>
                      <a:pt x="117134" y="54473"/>
                      <a:pt x="99061" y="36400"/>
                      <a:pt x="76766" y="36400"/>
                    </a:cubicBezTo>
                    <a:close/>
                    <a:moveTo>
                      <a:pt x="0" y="0"/>
                    </a:moveTo>
                    <a:lnTo>
                      <a:pt x="1404720" y="0"/>
                    </a:lnTo>
                    <a:lnTo>
                      <a:pt x="1404720" y="2812935"/>
                    </a:lnTo>
                    <a:lnTo>
                      <a:pt x="0" y="28129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692" name="グループ化 691">
              <a:extLst>
                <a:ext uri="{FF2B5EF4-FFF2-40B4-BE49-F238E27FC236}">
                  <a16:creationId xmlns:a16="http://schemas.microsoft.com/office/drawing/2014/main" id="{E4ED8309-C148-5BC1-B03E-5EFD53C49304}"/>
                </a:ext>
              </a:extLst>
            </p:cNvPr>
            <p:cNvGrpSpPr/>
            <p:nvPr/>
          </p:nvGrpSpPr>
          <p:grpSpPr>
            <a:xfrm>
              <a:off x="9513507" y="3656475"/>
              <a:ext cx="1665185" cy="1111504"/>
              <a:chOff x="9513507" y="3615200"/>
              <a:chExt cx="1665185" cy="1111504"/>
            </a:xfrm>
          </p:grpSpPr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02A061A5-FAED-A023-1281-7EB6E04B480B}"/>
                  </a:ext>
                </a:extLst>
              </p:cNvPr>
              <p:cNvSpPr/>
              <p:nvPr/>
            </p:nvSpPr>
            <p:spPr bwMode="auto">
              <a:xfrm>
                <a:off x="9513507" y="3615200"/>
                <a:ext cx="1665185" cy="111150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4FAD9423-165F-68E7-4386-C2A173784FDD}"/>
                  </a:ext>
                </a:extLst>
              </p:cNvPr>
              <p:cNvSpPr txBox="1"/>
              <p:nvPr/>
            </p:nvSpPr>
            <p:spPr>
              <a:xfrm>
                <a:off x="9564202" y="3663658"/>
                <a:ext cx="463689" cy="101458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1</a:t>
                </a: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F06AFE69-9F8C-5EE3-517E-6E2E6C14888B}"/>
                  </a:ext>
                </a:extLst>
              </p:cNvPr>
              <p:cNvSpPr txBox="1"/>
              <p:nvPr/>
            </p:nvSpPr>
            <p:spPr>
              <a:xfrm>
                <a:off x="10121231" y="3663658"/>
                <a:ext cx="463689" cy="101458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4</a:t>
                </a: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3EE5C482-2037-6C2B-3F67-DB613591220C}"/>
                  </a:ext>
                </a:extLst>
              </p:cNvPr>
              <p:cNvSpPr txBox="1"/>
              <p:nvPr/>
            </p:nvSpPr>
            <p:spPr>
              <a:xfrm>
                <a:off x="10675250" y="3663658"/>
                <a:ext cx="463689" cy="101458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9</a:t>
                </a: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8EF83FF7-EC86-23A5-7EDC-EFBE3DED09A8}"/>
                  </a:ext>
                </a:extLst>
              </p:cNvPr>
              <p:cNvSpPr/>
              <p:nvPr/>
            </p:nvSpPr>
            <p:spPr bwMode="auto">
              <a:xfrm>
                <a:off x="9513507" y="3615200"/>
                <a:ext cx="555062" cy="1111504"/>
              </a:xfrm>
              <a:custGeom>
                <a:avLst/>
                <a:gdLst>
                  <a:gd name="connsiteX0" fmla="*/ 1343312 w 1404720"/>
                  <a:gd name="connsiteY0" fmla="*/ 2703931 h 2812935"/>
                  <a:gd name="connsiteX1" fmla="*/ 1302944 w 1404720"/>
                  <a:gd name="connsiteY1" fmla="*/ 2744299 h 2812935"/>
                  <a:gd name="connsiteX2" fmla="*/ 1343312 w 1404720"/>
                  <a:gd name="connsiteY2" fmla="*/ 2784667 h 2812935"/>
                  <a:gd name="connsiteX3" fmla="*/ 1383680 w 1404720"/>
                  <a:gd name="connsiteY3" fmla="*/ 2744299 h 2812935"/>
                  <a:gd name="connsiteX4" fmla="*/ 1343312 w 1404720"/>
                  <a:gd name="connsiteY4" fmla="*/ 2703931 h 2812935"/>
                  <a:gd name="connsiteX5" fmla="*/ 1258874 w 1404720"/>
                  <a:gd name="connsiteY5" fmla="*/ 2703931 h 2812935"/>
                  <a:gd name="connsiteX6" fmla="*/ 1218506 w 1404720"/>
                  <a:gd name="connsiteY6" fmla="*/ 2744299 h 2812935"/>
                  <a:gd name="connsiteX7" fmla="*/ 1258874 w 1404720"/>
                  <a:gd name="connsiteY7" fmla="*/ 2784667 h 2812935"/>
                  <a:gd name="connsiteX8" fmla="*/ 1299242 w 1404720"/>
                  <a:gd name="connsiteY8" fmla="*/ 2744299 h 2812935"/>
                  <a:gd name="connsiteX9" fmla="*/ 1258874 w 1404720"/>
                  <a:gd name="connsiteY9" fmla="*/ 2703931 h 2812935"/>
                  <a:gd name="connsiteX10" fmla="*/ 1174438 w 1404720"/>
                  <a:gd name="connsiteY10" fmla="*/ 2703931 h 2812935"/>
                  <a:gd name="connsiteX11" fmla="*/ 1134070 w 1404720"/>
                  <a:gd name="connsiteY11" fmla="*/ 2744299 h 2812935"/>
                  <a:gd name="connsiteX12" fmla="*/ 1174438 w 1404720"/>
                  <a:gd name="connsiteY12" fmla="*/ 2784667 h 2812935"/>
                  <a:gd name="connsiteX13" fmla="*/ 1214806 w 1404720"/>
                  <a:gd name="connsiteY13" fmla="*/ 2744299 h 2812935"/>
                  <a:gd name="connsiteX14" fmla="*/ 1174438 w 1404720"/>
                  <a:gd name="connsiteY14" fmla="*/ 2703931 h 2812935"/>
                  <a:gd name="connsiteX15" fmla="*/ 1090002 w 1404720"/>
                  <a:gd name="connsiteY15" fmla="*/ 2703931 h 2812935"/>
                  <a:gd name="connsiteX16" fmla="*/ 1049634 w 1404720"/>
                  <a:gd name="connsiteY16" fmla="*/ 2744299 h 2812935"/>
                  <a:gd name="connsiteX17" fmla="*/ 1090002 w 1404720"/>
                  <a:gd name="connsiteY17" fmla="*/ 2784667 h 2812935"/>
                  <a:gd name="connsiteX18" fmla="*/ 1130370 w 1404720"/>
                  <a:gd name="connsiteY18" fmla="*/ 2744299 h 2812935"/>
                  <a:gd name="connsiteX19" fmla="*/ 1090002 w 1404720"/>
                  <a:gd name="connsiteY19" fmla="*/ 2703931 h 2812935"/>
                  <a:gd name="connsiteX20" fmla="*/ 1005565 w 1404720"/>
                  <a:gd name="connsiteY20" fmla="*/ 2703931 h 2812935"/>
                  <a:gd name="connsiteX21" fmla="*/ 965197 w 1404720"/>
                  <a:gd name="connsiteY21" fmla="*/ 2744299 h 2812935"/>
                  <a:gd name="connsiteX22" fmla="*/ 1005565 w 1404720"/>
                  <a:gd name="connsiteY22" fmla="*/ 2784667 h 2812935"/>
                  <a:gd name="connsiteX23" fmla="*/ 1045933 w 1404720"/>
                  <a:gd name="connsiteY23" fmla="*/ 2744299 h 2812935"/>
                  <a:gd name="connsiteX24" fmla="*/ 1005565 w 1404720"/>
                  <a:gd name="connsiteY24" fmla="*/ 2703931 h 2812935"/>
                  <a:gd name="connsiteX25" fmla="*/ 921129 w 1404720"/>
                  <a:gd name="connsiteY25" fmla="*/ 2703931 h 2812935"/>
                  <a:gd name="connsiteX26" fmla="*/ 880761 w 1404720"/>
                  <a:gd name="connsiteY26" fmla="*/ 2744299 h 2812935"/>
                  <a:gd name="connsiteX27" fmla="*/ 921129 w 1404720"/>
                  <a:gd name="connsiteY27" fmla="*/ 2784667 h 2812935"/>
                  <a:gd name="connsiteX28" fmla="*/ 961497 w 1404720"/>
                  <a:gd name="connsiteY28" fmla="*/ 2744299 h 2812935"/>
                  <a:gd name="connsiteX29" fmla="*/ 921129 w 1404720"/>
                  <a:gd name="connsiteY29" fmla="*/ 2703931 h 2812935"/>
                  <a:gd name="connsiteX30" fmla="*/ 836693 w 1404720"/>
                  <a:gd name="connsiteY30" fmla="*/ 2703931 h 2812935"/>
                  <a:gd name="connsiteX31" fmla="*/ 796325 w 1404720"/>
                  <a:gd name="connsiteY31" fmla="*/ 2744299 h 2812935"/>
                  <a:gd name="connsiteX32" fmla="*/ 836693 w 1404720"/>
                  <a:gd name="connsiteY32" fmla="*/ 2784667 h 2812935"/>
                  <a:gd name="connsiteX33" fmla="*/ 877061 w 1404720"/>
                  <a:gd name="connsiteY33" fmla="*/ 2744299 h 2812935"/>
                  <a:gd name="connsiteX34" fmla="*/ 836693 w 1404720"/>
                  <a:gd name="connsiteY34" fmla="*/ 2703931 h 2812935"/>
                  <a:gd name="connsiteX35" fmla="*/ 752256 w 1404720"/>
                  <a:gd name="connsiteY35" fmla="*/ 2703931 h 2812935"/>
                  <a:gd name="connsiteX36" fmla="*/ 711888 w 1404720"/>
                  <a:gd name="connsiteY36" fmla="*/ 2744299 h 2812935"/>
                  <a:gd name="connsiteX37" fmla="*/ 752256 w 1404720"/>
                  <a:gd name="connsiteY37" fmla="*/ 2784667 h 2812935"/>
                  <a:gd name="connsiteX38" fmla="*/ 792624 w 1404720"/>
                  <a:gd name="connsiteY38" fmla="*/ 2744299 h 2812935"/>
                  <a:gd name="connsiteX39" fmla="*/ 752256 w 1404720"/>
                  <a:gd name="connsiteY39" fmla="*/ 2703931 h 2812935"/>
                  <a:gd name="connsiteX40" fmla="*/ 667820 w 1404720"/>
                  <a:gd name="connsiteY40" fmla="*/ 2703931 h 2812935"/>
                  <a:gd name="connsiteX41" fmla="*/ 627452 w 1404720"/>
                  <a:gd name="connsiteY41" fmla="*/ 2744299 h 2812935"/>
                  <a:gd name="connsiteX42" fmla="*/ 667820 w 1404720"/>
                  <a:gd name="connsiteY42" fmla="*/ 2784667 h 2812935"/>
                  <a:gd name="connsiteX43" fmla="*/ 708188 w 1404720"/>
                  <a:gd name="connsiteY43" fmla="*/ 2744299 h 2812935"/>
                  <a:gd name="connsiteX44" fmla="*/ 667820 w 1404720"/>
                  <a:gd name="connsiteY44" fmla="*/ 2703931 h 2812935"/>
                  <a:gd name="connsiteX45" fmla="*/ 583384 w 1404720"/>
                  <a:gd name="connsiteY45" fmla="*/ 2703931 h 2812935"/>
                  <a:gd name="connsiteX46" fmla="*/ 543016 w 1404720"/>
                  <a:gd name="connsiteY46" fmla="*/ 2744299 h 2812935"/>
                  <a:gd name="connsiteX47" fmla="*/ 583384 w 1404720"/>
                  <a:gd name="connsiteY47" fmla="*/ 2784667 h 2812935"/>
                  <a:gd name="connsiteX48" fmla="*/ 623752 w 1404720"/>
                  <a:gd name="connsiteY48" fmla="*/ 2744299 h 2812935"/>
                  <a:gd name="connsiteX49" fmla="*/ 583384 w 1404720"/>
                  <a:gd name="connsiteY49" fmla="*/ 2703931 h 2812935"/>
                  <a:gd name="connsiteX50" fmla="*/ 498947 w 1404720"/>
                  <a:gd name="connsiteY50" fmla="*/ 2703931 h 2812935"/>
                  <a:gd name="connsiteX51" fmla="*/ 458579 w 1404720"/>
                  <a:gd name="connsiteY51" fmla="*/ 2744299 h 2812935"/>
                  <a:gd name="connsiteX52" fmla="*/ 498947 w 1404720"/>
                  <a:gd name="connsiteY52" fmla="*/ 2784667 h 2812935"/>
                  <a:gd name="connsiteX53" fmla="*/ 539315 w 1404720"/>
                  <a:gd name="connsiteY53" fmla="*/ 2744299 h 2812935"/>
                  <a:gd name="connsiteX54" fmla="*/ 498947 w 1404720"/>
                  <a:gd name="connsiteY54" fmla="*/ 2703931 h 2812935"/>
                  <a:gd name="connsiteX55" fmla="*/ 414511 w 1404720"/>
                  <a:gd name="connsiteY55" fmla="*/ 2703931 h 2812935"/>
                  <a:gd name="connsiteX56" fmla="*/ 374143 w 1404720"/>
                  <a:gd name="connsiteY56" fmla="*/ 2744299 h 2812935"/>
                  <a:gd name="connsiteX57" fmla="*/ 414511 w 1404720"/>
                  <a:gd name="connsiteY57" fmla="*/ 2784667 h 2812935"/>
                  <a:gd name="connsiteX58" fmla="*/ 454879 w 1404720"/>
                  <a:gd name="connsiteY58" fmla="*/ 2744299 h 2812935"/>
                  <a:gd name="connsiteX59" fmla="*/ 414511 w 1404720"/>
                  <a:gd name="connsiteY59" fmla="*/ 2703931 h 2812935"/>
                  <a:gd name="connsiteX60" fmla="*/ 330075 w 1404720"/>
                  <a:gd name="connsiteY60" fmla="*/ 2703931 h 2812935"/>
                  <a:gd name="connsiteX61" fmla="*/ 289707 w 1404720"/>
                  <a:gd name="connsiteY61" fmla="*/ 2744299 h 2812935"/>
                  <a:gd name="connsiteX62" fmla="*/ 330075 w 1404720"/>
                  <a:gd name="connsiteY62" fmla="*/ 2784667 h 2812935"/>
                  <a:gd name="connsiteX63" fmla="*/ 370443 w 1404720"/>
                  <a:gd name="connsiteY63" fmla="*/ 2744299 h 2812935"/>
                  <a:gd name="connsiteX64" fmla="*/ 330075 w 1404720"/>
                  <a:gd name="connsiteY64" fmla="*/ 2703931 h 2812935"/>
                  <a:gd name="connsiteX65" fmla="*/ 245639 w 1404720"/>
                  <a:gd name="connsiteY65" fmla="*/ 2703931 h 2812935"/>
                  <a:gd name="connsiteX66" fmla="*/ 205271 w 1404720"/>
                  <a:gd name="connsiteY66" fmla="*/ 2744299 h 2812935"/>
                  <a:gd name="connsiteX67" fmla="*/ 245639 w 1404720"/>
                  <a:gd name="connsiteY67" fmla="*/ 2784667 h 2812935"/>
                  <a:gd name="connsiteX68" fmla="*/ 286007 w 1404720"/>
                  <a:gd name="connsiteY68" fmla="*/ 2744299 h 2812935"/>
                  <a:gd name="connsiteX69" fmla="*/ 245639 w 1404720"/>
                  <a:gd name="connsiteY69" fmla="*/ 2703931 h 2812935"/>
                  <a:gd name="connsiteX70" fmla="*/ 161202 w 1404720"/>
                  <a:gd name="connsiteY70" fmla="*/ 2703931 h 2812935"/>
                  <a:gd name="connsiteX71" fmla="*/ 120834 w 1404720"/>
                  <a:gd name="connsiteY71" fmla="*/ 2744299 h 2812935"/>
                  <a:gd name="connsiteX72" fmla="*/ 161202 w 1404720"/>
                  <a:gd name="connsiteY72" fmla="*/ 2784667 h 2812935"/>
                  <a:gd name="connsiteX73" fmla="*/ 201570 w 1404720"/>
                  <a:gd name="connsiteY73" fmla="*/ 2744299 h 2812935"/>
                  <a:gd name="connsiteX74" fmla="*/ 161202 w 1404720"/>
                  <a:gd name="connsiteY74" fmla="*/ 2703931 h 2812935"/>
                  <a:gd name="connsiteX75" fmla="*/ 76766 w 1404720"/>
                  <a:gd name="connsiteY75" fmla="*/ 2703931 h 2812935"/>
                  <a:gd name="connsiteX76" fmla="*/ 36398 w 1404720"/>
                  <a:gd name="connsiteY76" fmla="*/ 2744299 h 2812935"/>
                  <a:gd name="connsiteX77" fmla="*/ 76766 w 1404720"/>
                  <a:gd name="connsiteY77" fmla="*/ 2784667 h 2812935"/>
                  <a:gd name="connsiteX78" fmla="*/ 117134 w 1404720"/>
                  <a:gd name="connsiteY78" fmla="*/ 2744299 h 2812935"/>
                  <a:gd name="connsiteX79" fmla="*/ 76766 w 1404720"/>
                  <a:gd name="connsiteY79" fmla="*/ 2703931 h 2812935"/>
                  <a:gd name="connsiteX80" fmla="*/ 1343312 w 1404720"/>
                  <a:gd name="connsiteY80" fmla="*/ 2617876 h 2812935"/>
                  <a:gd name="connsiteX81" fmla="*/ 1302944 w 1404720"/>
                  <a:gd name="connsiteY81" fmla="*/ 2658244 h 2812935"/>
                  <a:gd name="connsiteX82" fmla="*/ 1343312 w 1404720"/>
                  <a:gd name="connsiteY82" fmla="*/ 2698612 h 2812935"/>
                  <a:gd name="connsiteX83" fmla="*/ 1383680 w 1404720"/>
                  <a:gd name="connsiteY83" fmla="*/ 2658244 h 2812935"/>
                  <a:gd name="connsiteX84" fmla="*/ 1343312 w 1404720"/>
                  <a:gd name="connsiteY84" fmla="*/ 2617876 h 2812935"/>
                  <a:gd name="connsiteX85" fmla="*/ 1258874 w 1404720"/>
                  <a:gd name="connsiteY85" fmla="*/ 2617876 h 2812935"/>
                  <a:gd name="connsiteX86" fmla="*/ 1218506 w 1404720"/>
                  <a:gd name="connsiteY86" fmla="*/ 2658244 h 2812935"/>
                  <a:gd name="connsiteX87" fmla="*/ 1258874 w 1404720"/>
                  <a:gd name="connsiteY87" fmla="*/ 2698612 h 2812935"/>
                  <a:gd name="connsiteX88" fmla="*/ 1299242 w 1404720"/>
                  <a:gd name="connsiteY88" fmla="*/ 2658244 h 2812935"/>
                  <a:gd name="connsiteX89" fmla="*/ 1258874 w 1404720"/>
                  <a:gd name="connsiteY89" fmla="*/ 2617876 h 2812935"/>
                  <a:gd name="connsiteX90" fmla="*/ 1174438 w 1404720"/>
                  <a:gd name="connsiteY90" fmla="*/ 2617876 h 2812935"/>
                  <a:gd name="connsiteX91" fmla="*/ 1134070 w 1404720"/>
                  <a:gd name="connsiteY91" fmla="*/ 2658244 h 2812935"/>
                  <a:gd name="connsiteX92" fmla="*/ 1174438 w 1404720"/>
                  <a:gd name="connsiteY92" fmla="*/ 2698612 h 2812935"/>
                  <a:gd name="connsiteX93" fmla="*/ 1214806 w 1404720"/>
                  <a:gd name="connsiteY93" fmla="*/ 2658244 h 2812935"/>
                  <a:gd name="connsiteX94" fmla="*/ 1174438 w 1404720"/>
                  <a:gd name="connsiteY94" fmla="*/ 2617876 h 2812935"/>
                  <a:gd name="connsiteX95" fmla="*/ 1090002 w 1404720"/>
                  <a:gd name="connsiteY95" fmla="*/ 2617876 h 2812935"/>
                  <a:gd name="connsiteX96" fmla="*/ 1049634 w 1404720"/>
                  <a:gd name="connsiteY96" fmla="*/ 2658244 h 2812935"/>
                  <a:gd name="connsiteX97" fmla="*/ 1090002 w 1404720"/>
                  <a:gd name="connsiteY97" fmla="*/ 2698612 h 2812935"/>
                  <a:gd name="connsiteX98" fmla="*/ 1130370 w 1404720"/>
                  <a:gd name="connsiteY98" fmla="*/ 2658244 h 2812935"/>
                  <a:gd name="connsiteX99" fmla="*/ 1090002 w 1404720"/>
                  <a:gd name="connsiteY99" fmla="*/ 2617876 h 2812935"/>
                  <a:gd name="connsiteX100" fmla="*/ 1005565 w 1404720"/>
                  <a:gd name="connsiteY100" fmla="*/ 2617876 h 2812935"/>
                  <a:gd name="connsiteX101" fmla="*/ 965197 w 1404720"/>
                  <a:gd name="connsiteY101" fmla="*/ 2658244 h 2812935"/>
                  <a:gd name="connsiteX102" fmla="*/ 1005565 w 1404720"/>
                  <a:gd name="connsiteY102" fmla="*/ 2698612 h 2812935"/>
                  <a:gd name="connsiteX103" fmla="*/ 1045933 w 1404720"/>
                  <a:gd name="connsiteY103" fmla="*/ 2658244 h 2812935"/>
                  <a:gd name="connsiteX104" fmla="*/ 1005565 w 1404720"/>
                  <a:gd name="connsiteY104" fmla="*/ 2617876 h 2812935"/>
                  <a:gd name="connsiteX105" fmla="*/ 921129 w 1404720"/>
                  <a:gd name="connsiteY105" fmla="*/ 2617876 h 2812935"/>
                  <a:gd name="connsiteX106" fmla="*/ 880761 w 1404720"/>
                  <a:gd name="connsiteY106" fmla="*/ 2658244 h 2812935"/>
                  <a:gd name="connsiteX107" fmla="*/ 921129 w 1404720"/>
                  <a:gd name="connsiteY107" fmla="*/ 2698612 h 2812935"/>
                  <a:gd name="connsiteX108" fmla="*/ 961497 w 1404720"/>
                  <a:gd name="connsiteY108" fmla="*/ 2658244 h 2812935"/>
                  <a:gd name="connsiteX109" fmla="*/ 921129 w 1404720"/>
                  <a:gd name="connsiteY109" fmla="*/ 2617876 h 2812935"/>
                  <a:gd name="connsiteX110" fmla="*/ 836693 w 1404720"/>
                  <a:gd name="connsiteY110" fmla="*/ 2617876 h 2812935"/>
                  <a:gd name="connsiteX111" fmla="*/ 796325 w 1404720"/>
                  <a:gd name="connsiteY111" fmla="*/ 2658244 h 2812935"/>
                  <a:gd name="connsiteX112" fmla="*/ 836693 w 1404720"/>
                  <a:gd name="connsiteY112" fmla="*/ 2698612 h 2812935"/>
                  <a:gd name="connsiteX113" fmla="*/ 877061 w 1404720"/>
                  <a:gd name="connsiteY113" fmla="*/ 2658244 h 2812935"/>
                  <a:gd name="connsiteX114" fmla="*/ 836693 w 1404720"/>
                  <a:gd name="connsiteY114" fmla="*/ 2617876 h 2812935"/>
                  <a:gd name="connsiteX115" fmla="*/ 752256 w 1404720"/>
                  <a:gd name="connsiteY115" fmla="*/ 2617876 h 2812935"/>
                  <a:gd name="connsiteX116" fmla="*/ 711888 w 1404720"/>
                  <a:gd name="connsiteY116" fmla="*/ 2658244 h 2812935"/>
                  <a:gd name="connsiteX117" fmla="*/ 752256 w 1404720"/>
                  <a:gd name="connsiteY117" fmla="*/ 2698612 h 2812935"/>
                  <a:gd name="connsiteX118" fmla="*/ 792624 w 1404720"/>
                  <a:gd name="connsiteY118" fmla="*/ 2658244 h 2812935"/>
                  <a:gd name="connsiteX119" fmla="*/ 752256 w 1404720"/>
                  <a:gd name="connsiteY119" fmla="*/ 2617876 h 2812935"/>
                  <a:gd name="connsiteX120" fmla="*/ 667820 w 1404720"/>
                  <a:gd name="connsiteY120" fmla="*/ 2617876 h 2812935"/>
                  <a:gd name="connsiteX121" fmla="*/ 627452 w 1404720"/>
                  <a:gd name="connsiteY121" fmla="*/ 2658244 h 2812935"/>
                  <a:gd name="connsiteX122" fmla="*/ 667820 w 1404720"/>
                  <a:gd name="connsiteY122" fmla="*/ 2698612 h 2812935"/>
                  <a:gd name="connsiteX123" fmla="*/ 708188 w 1404720"/>
                  <a:gd name="connsiteY123" fmla="*/ 2658244 h 2812935"/>
                  <a:gd name="connsiteX124" fmla="*/ 667820 w 1404720"/>
                  <a:gd name="connsiteY124" fmla="*/ 2617876 h 2812935"/>
                  <a:gd name="connsiteX125" fmla="*/ 583384 w 1404720"/>
                  <a:gd name="connsiteY125" fmla="*/ 2617876 h 2812935"/>
                  <a:gd name="connsiteX126" fmla="*/ 543016 w 1404720"/>
                  <a:gd name="connsiteY126" fmla="*/ 2658244 h 2812935"/>
                  <a:gd name="connsiteX127" fmla="*/ 583384 w 1404720"/>
                  <a:gd name="connsiteY127" fmla="*/ 2698612 h 2812935"/>
                  <a:gd name="connsiteX128" fmla="*/ 623752 w 1404720"/>
                  <a:gd name="connsiteY128" fmla="*/ 2658244 h 2812935"/>
                  <a:gd name="connsiteX129" fmla="*/ 583384 w 1404720"/>
                  <a:gd name="connsiteY129" fmla="*/ 2617876 h 2812935"/>
                  <a:gd name="connsiteX130" fmla="*/ 498947 w 1404720"/>
                  <a:gd name="connsiteY130" fmla="*/ 2617876 h 2812935"/>
                  <a:gd name="connsiteX131" fmla="*/ 458579 w 1404720"/>
                  <a:gd name="connsiteY131" fmla="*/ 2658244 h 2812935"/>
                  <a:gd name="connsiteX132" fmla="*/ 498947 w 1404720"/>
                  <a:gd name="connsiteY132" fmla="*/ 2698612 h 2812935"/>
                  <a:gd name="connsiteX133" fmla="*/ 539315 w 1404720"/>
                  <a:gd name="connsiteY133" fmla="*/ 2658244 h 2812935"/>
                  <a:gd name="connsiteX134" fmla="*/ 498947 w 1404720"/>
                  <a:gd name="connsiteY134" fmla="*/ 2617876 h 2812935"/>
                  <a:gd name="connsiteX135" fmla="*/ 414511 w 1404720"/>
                  <a:gd name="connsiteY135" fmla="*/ 2617876 h 2812935"/>
                  <a:gd name="connsiteX136" fmla="*/ 374143 w 1404720"/>
                  <a:gd name="connsiteY136" fmla="*/ 2658244 h 2812935"/>
                  <a:gd name="connsiteX137" fmla="*/ 414511 w 1404720"/>
                  <a:gd name="connsiteY137" fmla="*/ 2698612 h 2812935"/>
                  <a:gd name="connsiteX138" fmla="*/ 454879 w 1404720"/>
                  <a:gd name="connsiteY138" fmla="*/ 2658244 h 2812935"/>
                  <a:gd name="connsiteX139" fmla="*/ 414511 w 1404720"/>
                  <a:gd name="connsiteY139" fmla="*/ 2617876 h 2812935"/>
                  <a:gd name="connsiteX140" fmla="*/ 330075 w 1404720"/>
                  <a:gd name="connsiteY140" fmla="*/ 2617876 h 2812935"/>
                  <a:gd name="connsiteX141" fmla="*/ 289707 w 1404720"/>
                  <a:gd name="connsiteY141" fmla="*/ 2658244 h 2812935"/>
                  <a:gd name="connsiteX142" fmla="*/ 330075 w 1404720"/>
                  <a:gd name="connsiteY142" fmla="*/ 2698612 h 2812935"/>
                  <a:gd name="connsiteX143" fmla="*/ 370443 w 1404720"/>
                  <a:gd name="connsiteY143" fmla="*/ 2658244 h 2812935"/>
                  <a:gd name="connsiteX144" fmla="*/ 330075 w 1404720"/>
                  <a:gd name="connsiteY144" fmla="*/ 2617876 h 2812935"/>
                  <a:gd name="connsiteX145" fmla="*/ 245639 w 1404720"/>
                  <a:gd name="connsiteY145" fmla="*/ 2617876 h 2812935"/>
                  <a:gd name="connsiteX146" fmla="*/ 205271 w 1404720"/>
                  <a:gd name="connsiteY146" fmla="*/ 2658244 h 2812935"/>
                  <a:gd name="connsiteX147" fmla="*/ 245639 w 1404720"/>
                  <a:gd name="connsiteY147" fmla="*/ 2698612 h 2812935"/>
                  <a:gd name="connsiteX148" fmla="*/ 286007 w 1404720"/>
                  <a:gd name="connsiteY148" fmla="*/ 2658244 h 2812935"/>
                  <a:gd name="connsiteX149" fmla="*/ 245639 w 1404720"/>
                  <a:gd name="connsiteY149" fmla="*/ 2617876 h 2812935"/>
                  <a:gd name="connsiteX150" fmla="*/ 161202 w 1404720"/>
                  <a:gd name="connsiteY150" fmla="*/ 2617876 h 2812935"/>
                  <a:gd name="connsiteX151" fmla="*/ 120834 w 1404720"/>
                  <a:gd name="connsiteY151" fmla="*/ 2658244 h 2812935"/>
                  <a:gd name="connsiteX152" fmla="*/ 161202 w 1404720"/>
                  <a:gd name="connsiteY152" fmla="*/ 2698612 h 2812935"/>
                  <a:gd name="connsiteX153" fmla="*/ 201570 w 1404720"/>
                  <a:gd name="connsiteY153" fmla="*/ 2658244 h 2812935"/>
                  <a:gd name="connsiteX154" fmla="*/ 161202 w 1404720"/>
                  <a:gd name="connsiteY154" fmla="*/ 2617876 h 2812935"/>
                  <a:gd name="connsiteX155" fmla="*/ 76766 w 1404720"/>
                  <a:gd name="connsiteY155" fmla="*/ 2617876 h 2812935"/>
                  <a:gd name="connsiteX156" fmla="*/ 36398 w 1404720"/>
                  <a:gd name="connsiteY156" fmla="*/ 2658244 h 2812935"/>
                  <a:gd name="connsiteX157" fmla="*/ 76766 w 1404720"/>
                  <a:gd name="connsiteY157" fmla="*/ 2698612 h 2812935"/>
                  <a:gd name="connsiteX158" fmla="*/ 117134 w 1404720"/>
                  <a:gd name="connsiteY158" fmla="*/ 2658244 h 2812935"/>
                  <a:gd name="connsiteX159" fmla="*/ 76766 w 1404720"/>
                  <a:gd name="connsiteY159" fmla="*/ 2617876 h 2812935"/>
                  <a:gd name="connsiteX160" fmla="*/ 1343312 w 1404720"/>
                  <a:gd name="connsiteY160" fmla="*/ 2531827 h 2812935"/>
                  <a:gd name="connsiteX161" fmla="*/ 1302944 w 1404720"/>
                  <a:gd name="connsiteY161" fmla="*/ 2572195 h 2812935"/>
                  <a:gd name="connsiteX162" fmla="*/ 1343312 w 1404720"/>
                  <a:gd name="connsiteY162" fmla="*/ 2612563 h 2812935"/>
                  <a:gd name="connsiteX163" fmla="*/ 1383680 w 1404720"/>
                  <a:gd name="connsiteY163" fmla="*/ 2572195 h 2812935"/>
                  <a:gd name="connsiteX164" fmla="*/ 1343312 w 1404720"/>
                  <a:gd name="connsiteY164" fmla="*/ 2531827 h 2812935"/>
                  <a:gd name="connsiteX165" fmla="*/ 1258874 w 1404720"/>
                  <a:gd name="connsiteY165" fmla="*/ 2531827 h 2812935"/>
                  <a:gd name="connsiteX166" fmla="*/ 1218506 w 1404720"/>
                  <a:gd name="connsiteY166" fmla="*/ 2572195 h 2812935"/>
                  <a:gd name="connsiteX167" fmla="*/ 1258874 w 1404720"/>
                  <a:gd name="connsiteY167" fmla="*/ 2612563 h 2812935"/>
                  <a:gd name="connsiteX168" fmla="*/ 1299242 w 1404720"/>
                  <a:gd name="connsiteY168" fmla="*/ 2572195 h 2812935"/>
                  <a:gd name="connsiteX169" fmla="*/ 1258874 w 1404720"/>
                  <a:gd name="connsiteY169" fmla="*/ 2531827 h 2812935"/>
                  <a:gd name="connsiteX170" fmla="*/ 1174438 w 1404720"/>
                  <a:gd name="connsiteY170" fmla="*/ 2531827 h 2812935"/>
                  <a:gd name="connsiteX171" fmla="*/ 1134070 w 1404720"/>
                  <a:gd name="connsiteY171" fmla="*/ 2572195 h 2812935"/>
                  <a:gd name="connsiteX172" fmla="*/ 1174438 w 1404720"/>
                  <a:gd name="connsiteY172" fmla="*/ 2612563 h 2812935"/>
                  <a:gd name="connsiteX173" fmla="*/ 1214806 w 1404720"/>
                  <a:gd name="connsiteY173" fmla="*/ 2572195 h 2812935"/>
                  <a:gd name="connsiteX174" fmla="*/ 1174438 w 1404720"/>
                  <a:gd name="connsiteY174" fmla="*/ 2531827 h 2812935"/>
                  <a:gd name="connsiteX175" fmla="*/ 1090002 w 1404720"/>
                  <a:gd name="connsiteY175" fmla="*/ 2531827 h 2812935"/>
                  <a:gd name="connsiteX176" fmla="*/ 1049634 w 1404720"/>
                  <a:gd name="connsiteY176" fmla="*/ 2572195 h 2812935"/>
                  <a:gd name="connsiteX177" fmla="*/ 1090002 w 1404720"/>
                  <a:gd name="connsiteY177" fmla="*/ 2612563 h 2812935"/>
                  <a:gd name="connsiteX178" fmla="*/ 1130370 w 1404720"/>
                  <a:gd name="connsiteY178" fmla="*/ 2572195 h 2812935"/>
                  <a:gd name="connsiteX179" fmla="*/ 1090002 w 1404720"/>
                  <a:gd name="connsiteY179" fmla="*/ 2531827 h 2812935"/>
                  <a:gd name="connsiteX180" fmla="*/ 1005565 w 1404720"/>
                  <a:gd name="connsiteY180" fmla="*/ 2531827 h 2812935"/>
                  <a:gd name="connsiteX181" fmla="*/ 965197 w 1404720"/>
                  <a:gd name="connsiteY181" fmla="*/ 2572195 h 2812935"/>
                  <a:gd name="connsiteX182" fmla="*/ 1005565 w 1404720"/>
                  <a:gd name="connsiteY182" fmla="*/ 2612563 h 2812935"/>
                  <a:gd name="connsiteX183" fmla="*/ 1045933 w 1404720"/>
                  <a:gd name="connsiteY183" fmla="*/ 2572195 h 2812935"/>
                  <a:gd name="connsiteX184" fmla="*/ 1005565 w 1404720"/>
                  <a:gd name="connsiteY184" fmla="*/ 2531827 h 2812935"/>
                  <a:gd name="connsiteX185" fmla="*/ 921129 w 1404720"/>
                  <a:gd name="connsiteY185" fmla="*/ 2531827 h 2812935"/>
                  <a:gd name="connsiteX186" fmla="*/ 880761 w 1404720"/>
                  <a:gd name="connsiteY186" fmla="*/ 2572195 h 2812935"/>
                  <a:gd name="connsiteX187" fmla="*/ 921129 w 1404720"/>
                  <a:gd name="connsiteY187" fmla="*/ 2612563 h 2812935"/>
                  <a:gd name="connsiteX188" fmla="*/ 961497 w 1404720"/>
                  <a:gd name="connsiteY188" fmla="*/ 2572195 h 2812935"/>
                  <a:gd name="connsiteX189" fmla="*/ 921129 w 1404720"/>
                  <a:gd name="connsiteY189" fmla="*/ 2531827 h 2812935"/>
                  <a:gd name="connsiteX190" fmla="*/ 836693 w 1404720"/>
                  <a:gd name="connsiteY190" fmla="*/ 2531827 h 2812935"/>
                  <a:gd name="connsiteX191" fmla="*/ 796325 w 1404720"/>
                  <a:gd name="connsiteY191" fmla="*/ 2572195 h 2812935"/>
                  <a:gd name="connsiteX192" fmla="*/ 836693 w 1404720"/>
                  <a:gd name="connsiteY192" fmla="*/ 2612563 h 2812935"/>
                  <a:gd name="connsiteX193" fmla="*/ 877061 w 1404720"/>
                  <a:gd name="connsiteY193" fmla="*/ 2572195 h 2812935"/>
                  <a:gd name="connsiteX194" fmla="*/ 836693 w 1404720"/>
                  <a:gd name="connsiteY194" fmla="*/ 2531827 h 2812935"/>
                  <a:gd name="connsiteX195" fmla="*/ 752256 w 1404720"/>
                  <a:gd name="connsiteY195" fmla="*/ 2531827 h 2812935"/>
                  <a:gd name="connsiteX196" fmla="*/ 711888 w 1404720"/>
                  <a:gd name="connsiteY196" fmla="*/ 2572195 h 2812935"/>
                  <a:gd name="connsiteX197" fmla="*/ 752256 w 1404720"/>
                  <a:gd name="connsiteY197" fmla="*/ 2612563 h 2812935"/>
                  <a:gd name="connsiteX198" fmla="*/ 792624 w 1404720"/>
                  <a:gd name="connsiteY198" fmla="*/ 2572195 h 2812935"/>
                  <a:gd name="connsiteX199" fmla="*/ 752256 w 1404720"/>
                  <a:gd name="connsiteY199" fmla="*/ 2531827 h 2812935"/>
                  <a:gd name="connsiteX200" fmla="*/ 667820 w 1404720"/>
                  <a:gd name="connsiteY200" fmla="*/ 2531827 h 2812935"/>
                  <a:gd name="connsiteX201" fmla="*/ 627452 w 1404720"/>
                  <a:gd name="connsiteY201" fmla="*/ 2572195 h 2812935"/>
                  <a:gd name="connsiteX202" fmla="*/ 667820 w 1404720"/>
                  <a:gd name="connsiteY202" fmla="*/ 2612563 h 2812935"/>
                  <a:gd name="connsiteX203" fmla="*/ 708188 w 1404720"/>
                  <a:gd name="connsiteY203" fmla="*/ 2572195 h 2812935"/>
                  <a:gd name="connsiteX204" fmla="*/ 667820 w 1404720"/>
                  <a:gd name="connsiteY204" fmla="*/ 2531827 h 2812935"/>
                  <a:gd name="connsiteX205" fmla="*/ 583384 w 1404720"/>
                  <a:gd name="connsiteY205" fmla="*/ 2531827 h 2812935"/>
                  <a:gd name="connsiteX206" fmla="*/ 543016 w 1404720"/>
                  <a:gd name="connsiteY206" fmla="*/ 2572195 h 2812935"/>
                  <a:gd name="connsiteX207" fmla="*/ 583384 w 1404720"/>
                  <a:gd name="connsiteY207" fmla="*/ 2612563 h 2812935"/>
                  <a:gd name="connsiteX208" fmla="*/ 623752 w 1404720"/>
                  <a:gd name="connsiteY208" fmla="*/ 2572195 h 2812935"/>
                  <a:gd name="connsiteX209" fmla="*/ 583384 w 1404720"/>
                  <a:gd name="connsiteY209" fmla="*/ 2531827 h 2812935"/>
                  <a:gd name="connsiteX210" fmla="*/ 498947 w 1404720"/>
                  <a:gd name="connsiteY210" fmla="*/ 2531827 h 2812935"/>
                  <a:gd name="connsiteX211" fmla="*/ 458579 w 1404720"/>
                  <a:gd name="connsiteY211" fmla="*/ 2572195 h 2812935"/>
                  <a:gd name="connsiteX212" fmla="*/ 498947 w 1404720"/>
                  <a:gd name="connsiteY212" fmla="*/ 2612563 h 2812935"/>
                  <a:gd name="connsiteX213" fmla="*/ 539315 w 1404720"/>
                  <a:gd name="connsiteY213" fmla="*/ 2572195 h 2812935"/>
                  <a:gd name="connsiteX214" fmla="*/ 498947 w 1404720"/>
                  <a:gd name="connsiteY214" fmla="*/ 2531827 h 2812935"/>
                  <a:gd name="connsiteX215" fmla="*/ 414511 w 1404720"/>
                  <a:gd name="connsiteY215" fmla="*/ 2531827 h 2812935"/>
                  <a:gd name="connsiteX216" fmla="*/ 374143 w 1404720"/>
                  <a:gd name="connsiteY216" fmla="*/ 2572195 h 2812935"/>
                  <a:gd name="connsiteX217" fmla="*/ 414511 w 1404720"/>
                  <a:gd name="connsiteY217" fmla="*/ 2612563 h 2812935"/>
                  <a:gd name="connsiteX218" fmla="*/ 454879 w 1404720"/>
                  <a:gd name="connsiteY218" fmla="*/ 2572195 h 2812935"/>
                  <a:gd name="connsiteX219" fmla="*/ 414511 w 1404720"/>
                  <a:gd name="connsiteY219" fmla="*/ 2531827 h 2812935"/>
                  <a:gd name="connsiteX220" fmla="*/ 330075 w 1404720"/>
                  <a:gd name="connsiteY220" fmla="*/ 2531827 h 2812935"/>
                  <a:gd name="connsiteX221" fmla="*/ 289707 w 1404720"/>
                  <a:gd name="connsiteY221" fmla="*/ 2572195 h 2812935"/>
                  <a:gd name="connsiteX222" fmla="*/ 330075 w 1404720"/>
                  <a:gd name="connsiteY222" fmla="*/ 2612563 h 2812935"/>
                  <a:gd name="connsiteX223" fmla="*/ 370443 w 1404720"/>
                  <a:gd name="connsiteY223" fmla="*/ 2572195 h 2812935"/>
                  <a:gd name="connsiteX224" fmla="*/ 330075 w 1404720"/>
                  <a:gd name="connsiteY224" fmla="*/ 2531827 h 2812935"/>
                  <a:gd name="connsiteX225" fmla="*/ 245639 w 1404720"/>
                  <a:gd name="connsiteY225" fmla="*/ 2531827 h 2812935"/>
                  <a:gd name="connsiteX226" fmla="*/ 205271 w 1404720"/>
                  <a:gd name="connsiteY226" fmla="*/ 2572195 h 2812935"/>
                  <a:gd name="connsiteX227" fmla="*/ 245639 w 1404720"/>
                  <a:gd name="connsiteY227" fmla="*/ 2612563 h 2812935"/>
                  <a:gd name="connsiteX228" fmla="*/ 286007 w 1404720"/>
                  <a:gd name="connsiteY228" fmla="*/ 2572195 h 2812935"/>
                  <a:gd name="connsiteX229" fmla="*/ 245639 w 1404720"/>
                  <a:gd name="connsiteY229" fmla="*/ 2531827 h 2812935"/>
                  <a:gd name="connsiteX230" fmla="*/ 161202 w 1404720"/>
                  <a:gd name="connsiteY230" fmla="*/ 2531827 h 2812935"/>
                  <a:gd name="connsiteX231" fmla="*/ 120834 w 1404720"/>
                  <a:gd name="connsiteY231" fmla="*/ 2572195 h 2812935"/>
                  <a:gd name="connsiteX232" fmla="*/ 161202 w 1404720"/>
                  <a:gd name="connsiteY232" fmla="*/ 2612563 h 2812935"/>
                  <a:gd name="connsiteX233" fmla="*/ 201570 w 1404720"/>
                  <a:gd name="connsiteY233" fmla="*/ 2572195 h 2812935"/>
                  <a:gd name="connsiteX234" fmla="*/ 161202 w 1404720"/>
                  <a:gd name="connsiteY234" fmla="*/ 2531827 h 2812935"/>
                  <a:gd name="connsiteX235" fmla="*/ 76766 w 1404720"/>
                  <a:gd name="connsiteY235" fmla="*/ 2531827 h 2812935"/>
                  <a:gd name="connsiteX236" fmla="*/ 36398 w 1404720"/>
                  <a:gd name="connsiteY236" fmla="*/ 2572195 h 2812935"/>
                  <a:gd name="connsiteX237" fmla="*/ 76766 w 1404720"/>
                  <a:gd name="connsiteY237" fmla="*/ 2612563 h 2812935"/>
                  <a:gd name="connsiteX238" fmla="*/ 117134 w 1404720"/>
                  <a:gd name="connsiteY238" fmla="*/ 2572195 h 2812935"/>
                  <a:gd name="connsiteX239" fmla="*/ 76766 w 1404720"/>
                  <a:gd name="connsiteY239" fmla="*/ 2531827 h 2812935"/>
                  <a:gd name="connsiteX240" fmla="*/ 1343312 w 1404720"/>
                  <a:gd name="connsiteY240" fmla="*/ 2445777 h 2812935"/>
                  <a:gd name="connsiteX241" fmla="*/ 1302944 w 1404720"/>
                  <a:gd name="connsiteY241" fmla="*/ 2486145 h 2812935"/>
                  <a:gd name="connsiteX242" fmla="*/ 1343312 w 1404720"/>
                  <a:gd name="connsiteY242" fmla="*/ 2526513 h 2812935"/>
                  <a:gd name="connsiteX243" fmla="*/ 1383680 w 1404720"/>
                  <a:gd name="connsiteY243" fmla="*/ 2486145 h 2812935"/>
                  <a:gd name="connsiteX244" fmla="*/ 1343312 w 1404720"/>
                  <a:gd name="connsiteY244" fmla="*/ 2445777 h 2812935"/>
                  <a:gd name="connsiteX245" fmla="*/ 1258874 w 1404720"/>
                  <a:gd name="connsiteY245" fmla="*/ 2445777 h 2812935"/>
                  <a:gd name="connsiteX246" fmla="*/ 1218506 w 1404720"/>
                  <a:gd name="connsiteY246" fmla="*/ 2486145 h 2812935"/>
                  <a:gd name="connsiteX247" fmla="*/ 1258874 w 1404720"/>
                  <a:gd name="connsiteY247" fmla="*/ 2526513 h 2812935"/>
                  <a:gd name="connsiteX248" fmla="*/ 1299242 w 1404720"/>
                  <a:gd name="connsiteY248" fmla="*/ 2486145 h 2812935"/>
                  <a:gd name="connsiteX249" fmla="*/ 1258874 w 1404720"/>
                  <a:gd name="connsiteY249" fmla="*/ 2445777 h 2812935"/>
                  <a:gd name="connsiteX250" fmla="*/ 1174438 w 1404720"/>
                  <a:gd name="connsiteY250" fmla="*/ 2445777 h 2812935"/>
                  <a:gd name="connsiteX251" fmla="*/ 1134070 w 1404720"/>
                  <a:gd name="connsiteY251" fmla="*/ 2486145 h 2812935"/>
                  <a:gd name="connsiteX252" fmla="*/ 1174438 w 1404720"/>
                  <a:gd name="connsiteY252" fmla="*/ 2526513 h 2812935"/>
                  <a:gd name="connsiteX253" fmla="*/ 1214806 w 1404720"/>
                  <a:gd name="connsiteY253" fmla="*/ 2486145 h 2812935"/>
                  <a:gd name="connsiteX254" fmla="*/ 1174438 w 1404720"/>
                  <a:gd name="connsiteY254" fmla="*/ 2445777 h 2812935"/>
                  <a:gd name="connsiteX255" fmla="*/ 1090002 w 1404720"/>
                  <a:gd name="connsiteY255" fmla="*/ 2445777 h 2812935"/>
                  <a:gd name="connsiteX256" fmla="*/ 1049634 w 1404720"/>
                  <a:gd name="connsiteY256" fmla="*/ 2486145 h 2812935"/>
                  <a:gd name="connsiteX257" fmla="*/ 1090002 w 1404720"/>
                  <a:gd name="connsiteY257" fmla="*/ 2526513 h 2812935"/>
                  <a:gd name="connsiteX258" fmla="*/ 1130370 w 1404720"/>
                  <a:gd name="connsiteY258" fmla="*/ 2486145 h 2812935"/>
                  <a:gd name="connsiteX259" fmla="*/ 1090002 w 1404720"/>
                  <a:gd name="connsiteY259" fmla="*/ 2445777 h 2812935"/>
                  <a:gd name="connsiteX260" fmla="*/ 1005565 w 1404720"/>
                  <a:gd name="connsiteY260" fmla="*/ 2445777 h 2812935"/>
                  <a:gd name="connsiteX261" fmla="*/ 965197 w 1404720"/>
                  <a:gd name="connsiteY261" fmla="*/ 2486145 h 2812935"/>
                  <a:gd name="connsiteX262" fmla="*/ 1005565 w 1404720"/>
                  <a:gd name="connsiteY262" fmla="*/ 2526513 h 2812935"/>
                  <a:gd name="connsiteX263" fmla="*/ 1045933 w 1404720"/>
                  <a:gd name="connsiteY263" fmla="*/ 2486145 h 2812935"/>
                  <a:gd name="connsiteX264" fmla="*/ 1005565 w 1404720"/>
                  <a:gd name="connsiteY264" fmla="*/ 2445777 h 2812935"/>
                  <a:gd name="connsiteX265" fmla="*/ 921129 w 1404720"/>
                  <a:gd name="connsiteY265" fmla="*/ 2445777 h 2812935"/>
                  <a:gd name="connsiteX266" fmla="*/ 880761 w 1404720"/>
                  <a:gd name="connsiteY266" fmla="*/ 2486145 h 2812935"/>
                  <a:gd name="connsiteX267" fmla="*/ 921129 w 1404720"/>
                  <a:gd name="connsiteY267" fmla="*/ 2526513 h 2812935"/>
                  <a:gd name="connsiteX268" fmla="*/ 961497 w 1404720"/>
                  <a:gd name="connsiteY268" fmla="*/ 2486145 h 2812935"/>
                  <a:gd name="connsiteX269" fmla="*/ 921129 w 1404720"/>
                  <a:gd name="connsiteY269" fmla="*/ 2445777 h 2812935"/>
                  <a:gd name="connsiteX270" fmla="*/ 836693 w 1404720"/>
                  <a:gd name="connsiteY270" fmla="*/ 2445777 h 2812935"/>
                  <a:gd name="connsiteX271" fmla="*/ 796325 w 1404720"/>
                  <a:gd name="connsiteY271" fmla="*/ 2486145 h 2812935"/>
                  <a:gd name="connsiteX272" fmla="*/ 836693 w 1404720"/>
                  <a:gd name="connsiteY272" fmla="*/ 2526513 h 2812935"/>
                  <a:gd name="connsiteX273" fmla="*/ 877061 w 1404720"/>
                  <a:gd name="connsiteY273" fmla="*/ 2486145 h 2812935"/>
                  <a:gd name="connsiteX274" fmla="*/ 836693 w 1404720"/>
                  <a:gd name="connsiteY274" fmla="*/ 2445777 h 2812935"/>
                  <a:gd name="connsiteX275" fmla="*/ 752256 w 1404720"/>
                  <a:gd name="connsiteY275" fmla="*/ 2445777 h 2812935"/>
                  <a:gd name="connsiteX276" fmla="*/ 711888 w 1404720"/>
                  <a:gd name="connsiteY276" fmla="*/ 2486145 h 2812935"/>
                  <a:gd name="connsiteX277" fmla="*/ 752256 w 1404720"/>
                  <a:gd name="connsiteY277" fmla="*/ 2526513 h 2812935"/>
                  <a:gd name="connsiteX278" fmla="*/ 792624 w 1404720"/>
                  <a:gd name="connsiteY278" fmla="*/ 2486145 h 2812935"/>
                  <a:gd name="connsiteX279" fmla="*/ 752256 w 1404720"/>
                  <a:gd name="connsiteY279" fmla="*/ 2445777 h 2812935"/>
                  <a:gd name="connsiteX280" fmla="*/ 667820 w 1404720"/>
                  <a:gd name="connsiteY280" fmla="*/ 2445777 h 2812935"/>
                  <a:gd name="connsiteX281" fmla="*/ 627452 w 1404720"/>
                  <a:gd name="connsiteY281" fmla="*/ 2486145 h 2812935"/>
                  <a:gd name="connsiteX282" fmla="*/ 667820 w 1404720"/>
                  <a:gd name="connsiteY282" fmla="*/ 2526513 h 2812935"/>
                  <a:gd name="connsiteX283" fmla="*/ 708188 w 1404720"/>
                  <a:gd name="connsiteY283" fmla="*/ 2486145 h 2812935"/>
                  <a:gd name="connsiteX284" fmla="*/ 667820 w 1404720"/>
                  <a:gd name="connsiteY284" fmla="*/ 2445777 h 2812935"/>
                  <a:gd name="connsiteX285" fmla="*/ 583384 w 1404720"/>
                  <a:gd name="connsiteY285" fmla="*/ 2445777 h 2812935"/>
                  <a:gd name="connsiteX286" fmla="*/ 543016 w 1404720"/>
                  <a:gd name="connsiteY286" fmla="*/ 2486145 h 2812935"/>
                  <a:gd name="connsiteX287" fmla="*/ 583384 w 1404720"/>
                  <a:gd name="connsiteY287" fmla="*/ 2526513 h 2812935"/>
                  <a:gd name="connsiteX288" fmla="*/ 623752 w 1404720"/>
                  <a:gd name="connsiteY288" fmla="*/ 2486145 h 2812935"/>
                  <a:gd name="connsiteX289" fmla="*/ 583384 w 1404720"/>
                  <a:gd name="connsiteY289" fmla="*/ 2445777 h 2812935"/>
                  <a:gd name="connsiteX290" fmla="*/ 498947 w 1404720"/>
                  <a:gd name="connsiteY290" fmla="*/ 2445777 h 2812935"/>
                  <a:gd name="connsiteX291" fmla="*/ 458579 w 1404720"/>
                  <a:gd name="connsiteY291" fmla="*/ 2486145 h 2812935"/>
                  <a:gd name="connsiteX292" fmla="*/ 498947 w 1404720"/>
                  <a:gd name="connsiteY292" fmla="*/ 2526513 h 2812935"/>
                  <a:gd name="connsiteX293" fmla="*/ 539315 w 1404720"/>
                  <a:gd name="connsiteY293" fmla="*/ 2486145 h 2812935"/>
                  <a:gd name="connsiteX294" fmla="*/ 498947 w 1404720"/>
                  <a:gd name="connsiteY294" fmla="*/ 2445777 h 2812935"/>
                  <a:gd name="connsiteX295" fmla="*/ 414511 w 1404720"/>
                  <a:gd name="connsiteY295" fmla="*/ 2445777 h 2812935"/>
                  <a:gd name="connsiteX296" fmla="*/ 374143 w 1404720"/>
                  <a:gd name="connsiteY296" fmla="*/ 2486145 h 2812935"/>
                  <a:gd name="connsiteX297" fmla="*/ 414511 w 1404720"/>
                  <a:gd name="connsiteY297" fmla="*/ 2526513 h 2812935"/>
                  <a:gd name="connsiteX298" fmla="*/ 454879 w 1404720"/>
                  <a:gd name="connsiteY298" fmla="*/ 2486145 h 2812935"/>
                  <a:gd name="connsiteX299" fmla="*/ 414511 w 1404720"/>
                  <a:gd name="connsiteY299" fmla="*/ 2445777 h 2812935"/>
                  <a:gd name="connsiteX300" fmla="*/ 330075 w 1404720"/>
                  <a:gd name="connsiteY300" fmla="*/ 2445777 h 2812935"/>
                  <a:gd name="connsiteX301" fmla="*/ 289707 w 1404720"/>
                  <a:gd name="connsiteY301" fmla="*/ 2486145 h 2812935"/>
                  <a:gd name="connsiteX302" fmla="*/ 330075 w 1404720"/>
                  <a:gd name="connsiteY302" fmla="*/ 2526513 h 2812935"/>
                  <a:gd name="connsiteX303" fmla="*/ 370443 w 1404720"/>
                  <a:gd name="connsiteY303" fmla="*/ 2486145 h 2812935"/>
                  <a:gd name="connsiteX304" fmla="*/ 330075 w 1404720"/>
                  <a:gd name="connsiteY304" fmla="*/ 2445777 h 2812935"/>
                  <a:gd name="connsiteX305" fmla="*/ 245639 w 1404720"/>
                  <a:gd name="connsiteY305" fmla="*/ 2445777 h 2812935"/>
                  <a:gd name="connsiteX306" fmla="*/ 205271 w 1404720"/>
                  <a:gd name="connsiteY306" fmla="*/ 2486145 h 2812935"/>
                  <a:gd name="connsiteX307" fmla="*/ 245639 w 1404720"/>
                  <a:gd name="connsiteY307" fmla="*/ 2526513 h 2812935"/>
                  <a:gd name="connsiteX308" fmla="*/ 286007 w 1404720"/>
                  <a:gd name="connsiteY308" fmla="*/ 2486145 h 2812935"/>
                  <a:gd name="connsiteX309" fmla="*/ 245639 w 1404720"/>
                  <a:gd name="connsiteY309" fmla="*/ 2445777 h 2812935"/>
                  <a:gd name="connsiteX310" fmla="*/ 161202 w 1404720"/>
                  <a:gd name="connsiteY310" fmla="*/ 2445777 h 2812935"/>
                  <a:gd name="connsiteX311" fmla="*/ 120834 w 1404720"/>
                  <a:gd name="connsiteY311" fmla="*/ 2486145 h 2812935"/>
                  <a:gd name="connsiteX312" fmla="*/ 161202 w 1404720"/>
                  <a:gd name="connsiteY312" fmla="*/ 2526513 h 2812935"/>
                  <a:gd name="connsiteX313" fmla="*/ 201570 w 1404720"/>
                  <a:gd name="connsiteY313" fmla="*/ 2486145 h 2812935"/>
                  <a:gd name="connsiteX314" fmla="*/ 161202 w 1404720"/>
                  <a:gd name="connsiteY314" fmla="*/ 2445777 h 2812935"/>
                  <a:gd name="connsiteX315" fmla="*/ 76766 w 1404720"/>
                  <a:gd name="connsiteY315" fmla="*/ 2445777 h 2812935"/>
                  <a:gd name="connsiteX316" fmla="*/ 36398 w 1404720"/>
                  <a:gd name="connsiteY316" fmla="*/ 2486145 h 2812935"/>
                  <a:gd name="connsiteX317" fmla="*/ 76766 w 1404720"/>
                  <a:gd name="connsiteY317" fmla="*/ 2526513 h 2812935"/>
                  <a:gd name="connsiteX318" fmla="*/ 117134 w 1404720"/>
                  <a:gd name="connsiteY318" fmla="*/ 2486145 h 2812935"/>
                  <a:gd name="connsiteX319" fmla="*/ 76766 w 1404720"/>
                  <a:gd name="connsiteY319" fmla="*/ 2445777 h 2812935"/>
                  <a:gd name="connsiteX320" fmla="*/ 1343312 w 1404720"/>
                  <a:gd name="connsiteY320" fmla="*/ 2359728 h 2812935"/>
                  <a:gd name="connsiteX321" fmla="*/ 1302944 w 1404720"/>
                  <a:gd name="connsiteY321" fmla="*/ 2400096 h 2812935"/>
                  <a:gd name="connsiteX322" fmla="*/ 1343312 w 1404720"/>
                  <a:gd name="connsiteY322" fmla="*/ 2440464 h 2812935"/>
                  <a:gd name="connsiteX323" fmla="*/ 1383680 w 1404720"/>
                  <a:gd name="connsiteY323" fmla="*/ 2400096 h 2812935"/>
                  <a:gd name="connsiteX324" fmla="*/ 1343312 w 1404720"/>
                  <a:gd name="connsiteY324" fmla="*/ 2359728 h 2812935"/>
                  <a:gd name="connsiteX325" fmla="*/ 1258874 w 1404720"/>
                  <a:gd name="connsiteY325" fmla="*/ 2359728 h 2812935"/>
                  <a:gd name="connsiteX326" fmla="*/ 1218506 w 1404720"/>
                  <a:gd name="connsiteY326" fmla="*/ 2400096 h 2812935"/>
                  <a:gd name="connsiteX327" fmla="*/ 1258874 w 1404720"/>
                  <a:gd name="connsiteY327" fmla="*/ 2440464 h 2812935"/>
                  <a:gd name="connsiteX328" fmla="*/ 1299242 w 1404720"/>
                  <a:gd name="connsiteY328" fmla="*/ 2400096 h 2812935"/>
                  <a:gd name="connsiteX329" fmla="*/ 1258874 w 1404720"/>
                  <a:gd name="connsiteY329" fmla="*/ 2359728 h 2812935"/>
                  <a:gd name="connsiteX330" fmla="*/ 1174438 w 1404720"/>
                  <a:gd name="connsiteY330" fmla="*/ 2359728 h 2812935"/>
                  <a:gd name="connsiteX331" fmla="*/ 1134070 w 1404720"/>
                  <a:gd name="connsiteY331" fmla="*/ 2400096 h 2812935"/>
                  <a:gd name="connsiteX332" fmla="*/ 1174438 w 1404720"/>
                  <a:gd name="connsiteY332" fmla="*/ 2440464 h 2812935"/>
                  <a:gd name="connsiteX333" fmla="*/ 1214806 w 1404720"/>
                  <a:gd name="connsiteY333" fmla="*/ 2400096 h 2812935"/>
                  <a:gd name="connsiteX334" fmla="*/ 1174438 w 1404720"/>
                  <a:gd name="connsiteY334" fmla="*/ 2359728 h 2812935"/>
                  <a:gd name="connsiteX335" fmla="*/ 1090002 w 1404720"/>
                  <a:gd name="connsiteY335" fmla="*/ 2359728 h 2812935"/>
                  <a:gd name="connsiteX336" fmla="*/ 1049634 w 1404720"/>
                  <a:gd name="connsiteY336" fmla="*/ 2400096 h 2812935"/>
                  <a:gd name="connsiteX337" fmla="*/ 1090002 w 1404720"/>
                  <a:gd name="connsiteY337" fmla="*/ 2440464 h 2812935"/>
                  <a:gd name="connsiteX338" fmla="*/ 1130370 w 1404720"/>
                  <a:gd name="connsiteY338" fmla="*/ 2400096 h 2812935"/>
                  <a:gd name="connsiteX339" fmla="*/ 1090002 w 1404720"/>
                  <a:gd name="connsiteY339" fmla="*/ 2359728 h 2812935"/>
                  <a:gd name="connsiteX340" fmla="*/ 1005565 w 1404720"/>
                  <a:gd name="connsiteY340" fmla="*/ 2359728 h 2812935"/>
                  <a:gd name="connsiteX341" fmla="*/ 965197 w 1404720"/>
                  <a:gd name="connsiteY341" fmla="*/ 2400096 h 2812935"/>
                  <a:gd name="connsiteX342" fmla="*/ 1005565 w 1404720"/>
                  <a:gd name="connsiteY342" fmla="*/ 2440464 h 2812935"/>
                  <a:gd name="connsiteX343" fmla="*/ 1045933 w 1404720"/>
                  <a:gd name="connsiteY343" fmla="*/ 2400096 h 2812935"/>
                  <a:gd name="connsiteX344" fmla="*/ 1005565 w 1404720"/>
                  <a:gd name="connsiteY344" fmla="*/ 2359728 h 2812935"/>
                  <a:gd name="connsiteX345" fmla="*/ 921129 w 1404720"/>
                  <a:gd name="connsiteY345" fmla="*/ 2359728 h 2812935"/>
                  <a:gd name="connsiteX346" fmla="*/ 880761 w 1404720"/>
                  <a:gd name="connsiteY346" fmla="*/ 2400096 h 2812935"/>
                  <a:gd name="connsiteX347" fmla="*/ 921129 w 1404720"/>
                  <a:gd name="connsiteY347" fmla="*/ 2440464 h 2812935"/>
                  <a:gd name="connsiteX348" fmla="*/ 961497 w 1404720"/>
                  <a:gd name="connsiteY348" fmla="*/ 2400096 h 2812935"/>
                  <a:gd name="connsiteX349" fmla="*/ 921129 w 1404720"/>
                  <a:gd name="connsiteY349" fmla="*/ 2359728 h 2812935"/>
                  <a:gd name="connsiteX350" fmla="*/ 836693 w 1404720"/>
                  <a:gd name="connsiteY350" fmla="*/ 2359728 h 2812935"/>
                  <a:gd name="connsiteX351" fmla="*/ 796325 w 1404720"/>
                  <a:gd name="connsiteY351" fmla="*/ 2400096 h 2812935"/>
                  <a:gd name="connsiteX352" fmla="*/ 836693 w 1404720"/>
                  <a:gd name="connsiteY352" fmla="*/ 2440464 h 2812935"/>
                  <a:gd name="connsiteX353" fmla="*/ 877061 w 1404720"/>
                  <a:gd name="connsiteY353" fmla="*/ 2400096 h 2812935"/>
                  <a:gd name="connsiteX354" fmla="*/ 836693 w 1404720"/>
                  <a:gd name="connsiteY354" fmla="*/ 2359728 h 2812935"/>
                  <a:gd name="connsiteX355" fmla="*/ 752256 w 1404720"/>
                  <a:gd name="connsiteY355" fmla="*/ 2359728 h 2812935"/>
                  <a:gd name="connsiteX356" fmla="*/ 711888 w 1404720"/>
                  <a:gd name="connsiteY356" fmla="*/ 2400096 h 2812935"/>
                  <a:gd name="connsiteX357" fmla="*/ 752256 w 1404720"/>
                  <a:gd name="connsiteY357" fmla="*/ 2440464 h 2812935"/>
                  <a:gd name="connsiteX358" fmla="*/ 792624 w 1404720"/>
                  <a:gd name="connsiteY358" fmla="*/ 2400096 h 2812935"/>
                  <a:gd name="connsiteX359" fmla="*/ 752256 w 1404720"/>
                  <a:gd name="connsiteY359" fmla="*/ 2359728 h 2812935"/>
                  <a:gd name="connsiteX360" fmla="*/ 667820 w 1404720"/>
                  <a:gd name="connsiteY360" fmla="*/ 2359728 h 2812935"/>
                  <a:gd name="connsiteX361" fmla="*/ 627452 w 1404720"/>
                  <a:gd name="connsiteY361" fmla="*/ 2400096 h 2812935"/>
                  <a:gd name="connsiteX362" fmla="*/ 667820 w 1404720"/>
                  <a:gd name="connsiteY362" fmla="*/ 2440464 h 2812935"/>
                  <a:gd name="connsiteX363" fmla="*/ 708188 w 1404720"/>
                  <a:gd name="connsiteY363" fmla="*/ 2400096 h 2812935"/>
                  <a:gd name="connsiteX364" fmla="*/ 667820 w 1404720"/>
                  <a:gd name="connsiteY364" fmla="*/ 2359728 h 2812935"/>
                  <a:gd name="connsiteX365" fmla="*/ 583384 w 1404720"/>
                  <a:gd name="connsiteY365" fmla="*/ 2359728 h 2812935"/>
                  <a:gd name="connsiteX366" fmla="*/ 543016 w 1404720"/>
                  <a:gd name="connsiteY366" fmla="*/ 2400096 h 2812935"/>
                  <a:gd name="connsiteX367" fmla="*/ 583384 w 1404720"/>
                  <a:gd name="connsiteY367" fmla="*/ 2440464 h 2812935"/>
                  <a:gd name="connsiteX368" fmla="*/ 623752 w 1404720"/>
                  <a:gd name="connsiteY368" fmla="*/ 2400096 h 2812935"/>
                  <a:gd name="connsiteX369" fmla="*/ 583384 w 1404720"/>
                  <a:gd name="connsiteY369" fmla="*/ 2359728 h 2812935"/>
                  <a:gd name="connsiteX370" fmla="*/ 498947 w 1404720"/>
                  <a:gd name="connsiteY370" fmla="*/ 2359728 h 2812935"/>
                  <a:gd name="connsiteX371" fmla="*/ 458579 w 1404720"/>
                  <a:gd name="connsiteY371" fmla="*/ 2400096 h 2812935"/>
                  <a:gd name="connsiteX372" fmla="*/ 498947 w 1404720"/>
                  <a:gd name="connsiteY372" fmla="*/ 2440464 h 2812935"/>
                  <a:gd name="connsiteX373" fmla="*/ 539315 w 1404720"/>
                  <a:gd name="connsiteY373" fmla="*/ 2400096 h 2812935"/>
                  <a:gd name="connsiteX374" fmla="*/ 498947 w 1404720"/>
                  <a:gd name="connsiteY374" fmla="*/ 2359728 h 2812935"/>
                  <a:gd name="connsiteX375" fmla="*/ 414511 w 1404720"/>
                  <a:gd name="connsiteY375" fmla="*/ 2359728 h 2812935"/>
                  <a:gd name="connsiteX376" fmla="*/ 374143 w 1404720"/>
                  <a:gd name="connsiteY376" fmla="*/ 2400096 h 2812935"/>
                  <a:gd name="connsiteX377" fmla="*/ 414511 w 1404720"/>
                  <a:gd name="connsiteY377" fmla="*/ 2440464 h 2812935"/>
                  <a:gd name="connsiteX378" fmla="*/ 454879 w 1404720"/>
                  <a:gd name="connsiteY378" fmla="*/ 2400096 h 2812935"/>
                  <a:gd name="connsiteX379" fmla="*/ 414511 w 1404720"/>
                  <a:gd name="connsiteY379" fmla="*/ 2359728 h 2812935"/>
                  <a:gd name="connsiteX380" fmla="*/ 330075 w 1404720"/>
                  <a:gd name="connsiteY380" fmla="*/ 2359728 h 2812935"/>
                  <a:gd name="connsiteX381" fmla="*/ 289707 w 1404720"/>
                  <a:gd name="connsiteY381" fmla="*/ 2400096 h 2812935"/>
                  <a:gd name="connsiteX382" fmla="*/ 330075 w 1404720"/>
                  <a:gd name="connsiteY382" fmla="*/ 2440464 h 2812935"/>
                  <a:gd name="connsiteX383" fmla="*/ 370443 w 1404720"/>
                  <a:gd name="connsiteY383" fmla="*/ 2400096 h 2812935"/>
                  <a:gd name="connsiteX384" fmla="*/ 330075 w 1404720"/>
                  <a:gd name="connsiteY384" fmla="*/ 2359728 h 2812935"/>
                  <a:gd name="connsiteX385" fmla="*/ 245639 w 1404720"/>
                  <a:gd name="connsiteY385" fmla="*/ 2359728 h 2812935"/>
                  <a:gd name="connsiteX386" fmla="*/ 205271 w 1404720"/>
                  <a:gd name="connsiteY386" fmla="*/ 2400096 h 2812935"/>
                  <a:gd name="connsiteX387" fmla="*/ 245639 w 1404720"/>
                  <a:gd name="connsiteY387" fmla="*/ 2440464 h 2812935"/>
                  <a:gd name="connsiteX388" fmla="*/ 286007 w 1404720"/>
                  <a:gd name="connsiteY388" fmla="*/ 2400096 h 2812935"/>
                  <a:gd name="connsiteX389" fmla="*/ 245639 w 1404720"/>
                  <a:gd name="connsiteY389" fmla="*/ 2359728 h 2812935"/>
                  <a:gd name="connsiteX390" fmla="*/ 161202 w 1404720"/>
                  <a:gd name="connsiteY390" fmla="*/ 2359728 h 2812935"/>
                  <a:gd name="connsiteX391" fmla="*/ 120834 w 1404720"/>
                  <a:gd name="connsiteY391" fmla="*/ 2400096 h 2812935"/>
                  <a:gd name="connsiteX392" fmla="*/ 161202 w 1404720"/>
                  <a:gd name="connsiteY392" fmla="*/ 2440464 h 2812935"/>
                  <a:gd name="connsiteX393" fmla="*/ 201570 w 1404720"/>
                  <a:gd name="connsiteY393" fmla="*/ 2400096 h 2812935"/>
                  <a:gd name="connsiteX394" fmla="*/ 161202 w 1404720"/>
                  <a:gd name="connsiteY394" fmla="*/ 2359728 h 2812935"/>
                  <a:gd name="connsiteX395" fmla="*/ 76766 w 1404720"/>
                  <a:gd name="connsiteY395" fmla="*/ 2359728 h 2812935"/>
                  <a:gd name="connsiteX396" fmla="*/ 36398 w 1404720"/>
                  <a:gd name="connsiteY396" fmla="*/ 2400096 h 2812935"/>
                  <a:gd name="connsiteX397" fmla="*/ 76766 w 1404720"/>
                  <a:gd name="connsiteY397" fmla="*/ 2440464 h 2812935"/>
                  <a:gd name="connsiteX398" fmla="*/ 117134 w 1404720"/>
                  <a:gd name="connsiteY398" fmla="*/ 2400096 h 2812935"/>
                  <a:gd name="connsiteX399" fmla="*/ 76766 w 1404720"/>
                  <a:gd name="connsiteY399" fmla="*/ 2359728 h 2812935"/>
                  <a:gd name="connsiteX400" fmla="*/ 1343312 w 1404720"/>
                  <a:gd name="connsiteY400" fmla="*/ 2273679 h 2812935"/>
                  <a:gd name="connsiteX401" fmla="*/ 1302944 w 1404720"/>
                  <a:gd name="connsiteY401" fmla="*/ 2314047 h 2812935"/>
                  <a:gd name="connsiteX402" fmla="*/ 1343312 w 1404720"/>
                  <a:gd name="connsiteY402" fmla="*/ 2354415 h 2812935"/>
                  <a:gd name="connsiteX403" fmla="*/ 1383680 w 1404720"/>
                  <a:gd name="connsiteY403" fmla="*/ 2314047 h 2812935"/>
                  <a:gd name="connsiteX404" fmla="*/ 1343312 w 1404720"/>
                  <a:gd name="connsiteY404" fmla="*/ 2273679 h 2812935"/>
                  <a:gd name="connsiteX405" fmla="*/ 1258874 w 1404720"/>
                  <a:gd name="connsiteY405" fmla="*/ 2273679 h 2812935"/>
                  <a:gd name="connsiteX406" fmla="*/ 1218506 w 1404720"/>
                  <a:gd name="connsiteY406" fmla="*/ 2314047 h 2812935"/>
                  <a:gd name="connsiteX407" fmla="*/ 1258874 w 1404720"/>
                  <a:gd name="connsiteY407" fmla="*/ 2354415 h 2812935"/>
                  <a:gd name="connsiteX408" fmla="*/ 1299242 w 1404720"/>
                  <a:gd name="connsiteY408" fmla="*/ 2314047 h 2812935"/>
                  <a:gd name="connsiteX409" fmla="*/ 1258874 w 1404720"/>
                  <a:gd name="connsiteY409" fmla="*/ 2273679 h 2812935"/>
                  <a:gd name="connsiteX410" fmla="*/ 1174438 w 1404720"/>
                  <a:gd name="connsiteY410" fmla="*/ 2273679 h 2812935"/>
                  <a:gd name="connsiteX411" fmla="*/ 1134070 w 1404720"/>
                  <a:gd name="connsiteY411" fmla="*/ 2314047 h 2812935"/>
                  <a:gd name="connsiteX412" fmla="*/ 1174438 w 1404720"/>
                  <a:gd name="connsiteY412" fmla="*/ 2354415 h 2812935"/>
                  <a:gd name="connsiteX413" fmla="*/ 1214806 w 1404720"/>
                  <a:gd name="connsiteY413" fmla="*/ 2314047 h 2812935"/>
                  <a:gd name="connsiteX414" fmla="*/ 1174438 w 1404720"/>
                  <a:gd name="connsiteY414" fmla="*/ 2273679 h 2812935"/>
                  <a:gd name="connsiteX415" fmla="*/ 1090002 w 1404720"/>
                  <a:gd name="connsiteY415" fmla="*/ 2273679 h 2812935"/>
                  <a:gd name="connsiteX416" fmla="*/ 1049634 w 1404720"/>
                  <a:gd name="connsiteY416" fmla="*/ 2314047 h 2812935"/>
                  <a:gd name="connsiteX417" fmla="*/ 1090002 w 1404720"/>
                  <a:gd name="connsiteY417" fmla="*/ 2354415 h 2812935"/>
                  <a:gd name="connsiteX418" fmla="*/ 1130370 w 1404720"/>
                  <a:gd name="connsiteY418" fmla="*/ 2314047 h 2812935"/>
                  <a:gd name="connsiteX419" fmla="*/ 1090002 w 1404720"/>
                  <a:gd name="connsiteY419" fmla="*/ 2273679 h 2812935"/>
                  <a:gd name="connsiteX420" fmla="*/ 1005565 w 1404720"/>
                  <a:gd name="connsiteY420" fmla="*/ 2273679 h 2812935"/>
                  <a:gd name="connsiteX421" fmla="*/ 965197 w 1404720"/>
                  <a:gd name="connsiteY421" fmla="*/ 2314047 h 2812935"/>
                  <a:gd name="connsiteX422" fmla="*/ 1005565 w 1404720"/>
                  <a:gd name="connsiteY422" fmla="*/ 2354415 h 2812935"/>
                  <a:gd name="connsiteX423" fmla="*/ 1045933 w 1404720"/>
                  <a:gd name="connsiteY423" fmla="*/ 2314047 h 2812935"/>
                  <a:gd name="connsiteX424" fmla="*/ 1005565 w 1404720"/>
                  <a:gd name="connsiteY424" fmla="*/ 2273679 h 2812935"/>
                  <a:gd name="connsiteX425" fmla="*/ 921129 w 1404720"/>
                  <a:gd name="connsiteY425" fmla="*/ 2273679 h 2812935"/>
                  <a:gd name="connsiteX426" fmla="*/ 880761 w 1404720"/>
                  <a:gd name="connsiteY426" fmla="*/ 2314047 h 2812935"/>
                  <a:gd name="connsiteX427" fmla="*/ 921129 w 1404720"/>
                  <a:gd name="connsiteY427" fmla="*/ 2354415 h 2812935"/>
                  <a:gd name="connsiteX428" fmla="*/ 961497 w 1404720"/>
                  <a:gd name="connsiteY428" fmla="*/ 2314047 h 2812935"/>
                  <a:gd name="connsiteX429" fmla="*/ 921129 w 1404720"/>
                  <a:gd name="connsiteY429" fmla="*/ 2273679 h 2812935"/>
                  <a:gd name="connsiteX430" fmla="*/ 836693 w 1404720"/>
                  <a:gd name="connsiteY430" fmla="*/ 2273679 h 2812935"/>
                  <a:gd name="connsiteX431" fmla="*/ 796325 w 1404720"/>
                  <a:gd name="connsiteY431" fmla="*/ 2314047 h 2812935"/>
                  <a:gd name="connsiteX432" fmla="*/ 836693 w 1404720"/>
                  <a:gd name="connsiteY432" fmla="*/ 2354415 h 2812935"/>
                  <a:gd name="connsiteX433" fmla="*/ 877061 w 1404720"/>
                  <a:gd name="connsiteY433" fmla="*/ 2314047 h 2812935"/>
                  <a:gd name="connsiteX434" fmla="*/ 836693 w 1404720"/>
                  <a:gd name="connsiteY434" fmla="*/ 2273679 h 2812935"/>
                  <a:gd name="connsiteX435" fmla="*/ 752256 w 1404720"/>
                  <a:gd name="connsiteY435" fmla="*/ 2273679 h 2812935"/>
                  <a:gd name="connsiteX436" fmla="*/ 711888 w 1404720"/>
                  <a:gd name="connsiteY436" fmla="*/ 2314047 h 2812935"/>
                  <a:gd name="connsiteX437" fmla="*/ 752256 w 1404720"/>
                  <a:gd name="connsiteY437" fmla="*/ 2354415 h 2812935"/>
                  <a:gd name="connsiteX438" fmla="*/ 792624 w 1404720"/>
                  <a:gd name="connsiteY438" fmla="*/ 2314047 h 2812935"/>
                  <a:gd name="connsiteX439" fmla="*/ 752256 w 1404720"/>
                  <a:gd name="connsiteY439" fmla="*/ 2273679 h 2812935"/>
                  <a:gd name="connsiteX440" fmla="*/ 667820 w 1404720"/>
                  <a:gd name="connsiteY440" fmla="*/ 2273679 h 2812935"/>
                  <a:gd name="connsiteX441" fmla="*/ 627452 w 1404720"/>
                  <a:gd name="connsiteY441" fmla="*/ 2314047 h 2812935"/>
                  <a:gd name="connsiteX442" fmla="*/ 667820 w 1404720"/>
                  <a:gd name="connsiteY442" fmla="*/ 2354415 h 2812935"/>
                  <a:gd name="connsiteX443" fmla="*/ 708188 w 1404720"/>
                  <a:gd name="connsiteY443" fmla="*/ 2314047 h 2812935"/>
                  <a:gd name="connsiteX444" fmla="*/ 667820 w 1404720"/>
                  <a:gd name="connsiteY444" fmla="*/ 2273679 h 2812935"/>
                  <a:gd name="connsiteX445" fmla="*/ 583384 w 1404720"/>
                  <a:gd name="connsiteY445" fmla="*/ 2273679 h 2812935"/>
                  <a:gd name="connsiteX446" fmla="*/ 543016 w 1404720"/>
                  <a:gd name="connsiteY446" fmla="*/ 2314047 h 2812935"/>
                  <a:gd name="connsiteX447" fmla="*/ 583384 w 1404720"/>
                  <a:gd name="connsiteY447" fmla="*/ 2354415 h 2812935"/>
                  <a:gd name="connsiteX448" fmla="*/ 623752 w 1404720"/>
                  <a:gd name="connsiteY448" fmla="*/ 2314047 h 2812935"/>
                  <a:gd name="connsiteX449" fmla="*/ 583384 w 1404720"/>
                  <a:gd name="connsiteY449" fmla="*/ 2273679 h 2812935"/>
                  <a:gd name="connsiteX450" fmla="*/ 498947 w 1404720"/>
                  <a:gd name="connsiteY450" fmla="*/ 2273679 h 2812935"/>
                  <a:gd name="connsiteX451" fmla="*/ 458579 w 1404720"/>
                  <a:gd name="connsiteY451" fmla="*/ 2314047 h 2812935"/>
                  <a:gd name="connsiteX452" fmla="*/ 498947 w 1404720"/>
                  <a:gd name="connsiteY452" fmla="*/ 2354415 h 2812935"/>
                  <a:gd name="connsiteX453" fmla="*/ 539315 w 1404720"/>
                  <a:gd name="connsiteY453" fmla="*/ 2314047 h 2812935"/>
                  <a:gd name="connsiteX454" fmla="*/ 498947 w 1404720"/>
                  <a:gd name="connsiteY454" fmla="*/ 2273679 h 2812935"/>
                  <a:gd name="connsiteX455" fmla="*/ 414511 w 1404720"/>
                  <a:gd name="connsiteY455" fmla="*/ 2273679 h 2812935"/>
                  <a:gd name="connsiteX456" fmla="*/ 374143 w 1404720"/>
                  <a:gd name="connsiteY456" fmla="*/ 2314047 h 2812935"/>
                  <a:gd name="connsiteX457" fmla="*/ 414511 w 1404720"/>
                  <a:gd name="connsiteY457" fmla="*/ 2354415 h 2812935"/>
                  <a:gd name="connsiteX458" fmla="*/ 454879 w 1404720"/>
                  <a:gd name="connsiteY458" fmla="*/ 2314047 h 2812935"/>
                  <a:gd name="connsiteX459" fmla="*/ 414511 w 1404720"/>
                  <a:gd name="connsiteY459" fmla="*/ 2273679 h 2812935"/>
                  <a:gd name="connsiteX460" fmla="*/ 330075 w 1404720"/>
                  <a:gd name="connsiteY460" fmla="*/ 2273679 h 2812935"/>
                  <a:gd name="connsiteX461" fmla="*/ 289707 w 1404720"/>
                  <a:gd name="connsiteY461" fmla="*/ 2314047 h 2812935"/>
                  <a:gd name="connsiteX462" fmla="*/ 330075 w 1404720"/>
                  <a:gd name="connsiteY462" fmla="*/ 2354415 h 2812935"/>
                  <a:gd name="connsiteX463" fmla="*/ 370443 w 1404720"/>
                  <a:gd name="connsiteY463" fmla="*/ 2314047 h 2812935"/>
                  <a:gd name="connsiteX464" fmla="*/ 330075 w 1404720"/>
                  <a:gd name="connsiteY464" fmla="*/ 2273679 h 2812935"/>
                  <a:gd name="connsiteX465" fmla="*/ 245639 w 1404720"/>
                  <a:gd name="connsiteY465" fmla="*/ 2273679 h 2812935"/>
                  <a:gd name="connsiteX466" fmla="*/ 205271 w 1404720"/>
                  <a:gd name="connsiteY466" fmla="*/ 2314047 h 2812935"/>
                  <a:gd name="connsiteX467" fmla="*/ 245639 w 1404720"/>
                  <a:gd name="connsiteY467" fmla="*/ 2354415 h 2812935"/>
                  <a:gd name="connsiteX468" fmla="*/ 286007 w 1404720"/>
                  <a:gd name="connsiteY468" fmla="*/ 2314047 h 2812935"/>
                  <a:gd name="connsiteX469" fmla="*/ 245639 w 1404720"/>
                  <a:gd name="connsiteY469" fmla="*/ 2273679 h 2812935"/>
                  <a:gd name="connsiteX470" fmla="*/ 161202 w 1404720"/>
                  <a:gd name="connsiteY470" fmla="*/ 2273679 h 2812935"/>
                  <a:gd name="connsiteX471" fmla="*/ 120834 w 1404720"/>
                  <a:gd name="connsiteY471" fmla="*/ 2314047 h 2812935"/>
                  <a:gd name="connsiteX472" fmla="*/ 161202 w 1404720"/>
                  <a:gd name="connsiteY472" fmla="*/ 2354415 h 2812935"/>
                  <a:gd name="connsiteX473" fmla="*/ 201570 w 1404720"/>
                  <a:gd name="connsiteY473" fmla="*/ 2314047 h 2812935"/>
                  <a:gd name="connsiteX474" fmla="*/ 161202 w 1404720"/>
                  <a:gd name="connsiteY474" fmla="*/ 2273679 h 2812935"/>
                  <a:gd name="connsiteX475" fmla="*/ 76766 w 1404720"/>
                  <a:gd name="connsiteY475" fmla="*/ 2273679 h 2812935"/>
                  <a:gd name="connsiteX476" fmla="*/ 36398 w 1404720"/>
                  <a:gd name="connsiteY476" fmla="*/ 2314047 h 2812935"/>
                  <a:gd name="connsiteX477" fmla="*/ 76766 w 1404720"/>
                  <a:gd name="connsiteY477" fmla="*/ 2354415 h 2812935"/>
                  <a:gd name="connsiteX478" fmla="*/ 117134 w 1404720"/>
                  <a:gd name="connsiteY478" fmla="*/ 2314047 h 2812935"/>
                  <a:gd name="connsiteX479" fmla="*/ 76766 w 1404720"/>
                  <a:gd name="connsiteY479" fmla="*/ 2273679 h 2812935"/>
                  <a:gd name="connsiteX480" fmla="*/ 1343312 w 1404720"/>
                  <a:gd name="connsiteY480" fmla="*/ 2187630 h 2812935"/>
                  <a:gd name="connsiteX481" fmla="*/ 1302944 w 1404720"/>
                  <a:gd name="connsiteY481" fmla="*/ 2227998 h 2812935"/>
                  <a:gd name="connsiteX482" fmla="*/ 1343312 w 1404720"/>
                  <a:gd name="connsiteY482" fmla="*/ 2268366 h 2812935"/>
                  <a:gd name="connsiteX483" fmla="*/ 1383680 w 1404720"/>
                  <a:gd name="connsiteY483" fmla="*/ 2227998 h 2812935"/>
                  <a:gd name="connsiteX484" fmla="*/ 1343312 w 1404720"/>
                  <a:gd name="connsiteY484" fmla="*/ 2187630 h 2812935"/>
                  <a:gd name="connsiteX485" fmla="*/ 1258874 w 1404720"/>
                  <a:gd name="connsiteY485" fmla="*/ 2187630 h 2812935"/>
                  <a:gd name="connsiteX486" fmla="*/ 1218506 w 1404720"/>
                  <a:gd name="connsiteY486" fmla="*/ 2227998 h 2812935"/>
                  <a:gd name="connsiteX487" fmla="*/ 1258874 w 1404720"/>
                  <a:gd name="connsiteY487" fmla="*/ 2268366 h 2812935"/>
                  <a:gd name="connsiteX488" fmla="*/ 1299242 w 1404720"/>
                  <a:gd name="connsiteY488" fmla="*/ 2227998 h 2812935"/>
                  <a:gd name="connsiteX489" fmla="*/ 1258874 w 1404720"/>
                  <a:gd name="connsiteY489" fmla="*/ 2187630 h 2812935"/>
                  <a:gd name="connsiteX490" fmla="*/ 1174438 w 1404720"/>
                  <a:gd name="connsiteY490" fmla="*/ 2187630 h 2812935"/>
                  <a:gd name="connsiteX491" fmla="*/ 1134070 w 1404720"/>
                  <a:gd name="connsiteY491" fmla="*/ 2227998 h 2812935"/>
                  <a:gd name="connsiteX492" fmla="*/ 1174438 w 1404720"/>
                  <a:gd name="connsiteY492" fmla="*/ 2268366 h 2812935"/>
                  <a:gd name="connsiteX493" fmla="*/ 1214806 w 1404720"/>
                  <a:gd name="connsiteY493" fmla="*/ 2227998 h 2812935"/>
                  <a:gd name="connsiteX494" fmla="*/ 1174438 w 1404720"/>
                  <a:gd name="connsiteY494" fmla="*/ 2187630 h 2812935"/>
                  <a:gd name="connsiteX495" fmla="*/ 1090002 w 1404720"/>
                  <a:gd name="connsiteY495" fmla="*/ 2187630 h 2812935"/>
                  <a:gd name="connsiteX496" fmla="*/ 1049634 w 1404720"/>
                  <a:gd name="connsiteY496" fmla="*/ 2227998 h 2812935"/>
                  <a:gd name="connsiteX497" fmla="*/ 1090002 w 1404720"/>
                  <a:gd name="connsiteY497" fmla="*/ 2268366 h 2812935"/>
                  <a:gd name="connsiteX498" fmla="*/ 1130370 w 1404720"/>
                  <a:gd name="connsiteY498" fmla="*/ 2227998 h 2812935"/>
                  <a:gd name="connsiteX499" fmla="*/ 1090002 w 1404720"/>
                  <a:gd name="connsiteY499" fmla="*/ 2187630 h 2812935"/>
                  <a:gd name="connsiteX500" fmla="*/ 1005565 w 1404720"/>
                  <a:gd name="connsiteY500" fmla="*/ 2187630 h 2812935"/>
                  <a:gd name="connsiteX501" fmla="*/ 965197 w 1404720"/>
                  <a:gd name="connsiteY501" fmla="*/ 2227998 h 2812935"/>
                  <a:gd name="connsiteX502" fmla="*/ 1005565 w 1404720"/>
                  <a:gd name="connsiteY502" fmla="*/ 2268366 h 2812935"/>
                  <a:gd name="connsiteX503" fmla="*/ 1045933 w 1404720"/>
                  <a:gd name="connsiteY503" fmla="*/ 2227998 h 2812935"/>
                  <a:gd name="connsiteX504" fmla="*/ 1005565 w 1404720"/>
                  <a:gd name="connsiteY504" fmla="*/ 2187630 h 2812935"/>
                  <a:gd name="connsiteX505" fmla="*/ 921129 w 1404720"/>
                  <a:gd name="connsiteY505" fmla="*/ 2187630 h 2812935"/>
                  <a:gd name="connsiteX506" fmla="*/ 880761 w 1404720"/>
                  <a:gd name="connsiteY506" fmla="*/ 2227998 h 2812935"/>
                  <a:gd name="connsiteX507" fmla="*/ 921129 w 1404720"/>
                  <a:gd name="connsiteY507" fmla="*/ 2268366 h 2812935"/>
                  <a:gd name="connsiteX508" fmla="*/ 961497 w 1404720"/>
                  <a:gd name="connsiteY508" fmla="*/ 2227998 h 2812935"/>
                  <a:gd name="connsiteX509" fmla="*/ 921129 w 1404720"/>
                  <a:gd name="connsiteY509" fmla="*/ 2187630 h 2812935"/>
                  <a:gd name="connsiteX510" fmla="*/ 836693 w 1404720"/>
                  <a:gd name="connsiteY510" fmla="*/ 2187630 h 2812935"/>
                  <a:gd name="connsiteX511" fmla="*/ 796325 w 1404720"/>
                  <a:gd name="connsiteY511" fmla="*/ 2227998 h 2812935"/>
                  <a:gd name="connsiteX512" fmla="*/ 836693 w 1404720"/>
                  <a:gd name="connsiteY512" fmla="*/ 2268366 h 2812935"/>
                  <a:gd name="connsiteX513" fmla="*/ 877061 w 1404720"/>
                  <a:gd name="connsiteY513" fmla="*/ 2227998 h 2812935"/>
                  <a:gd name="connsiteX514" fmla="*/ 836693 w 1404720"/>
                  <a:gd name="connsiteY514" fmla="*/ 2187630 h 2812935"/>
                  <a:gd name="connsiteX515" fmla="*/ 752256 w 1404720"/>
                  <a:gd name="connsiteY515" fmla="*/ 2187630 h 2812935"/>
                  <a:gd name="connsiteX516" fmla="*/ 711888 w 1404720"/>
                  <a:gd name="connsiteY516" fmla="*/ 2227998 h 2812935"/>
                  <a:gd name="connsiteX517" fmla="*/ 752256 w 1404720"/>
                  <a:gd name="connsiteY517" fmla="*/ 2268366 h 2812935"/>
                  <a:gd name="connsiteX518" fmla="*/ 792624 w 1404720"/>
                  <a:gd name="connsiteY518" fmla="*/ 2227998 h 2812935"/>
                  <a:gd name="connsiteX519" fmla="*/ 752256 w 1404720"/>
                  <a:gd name="connsiteY519" fmla="*/ 2187630 h 2812935"/>
                  <a:gd name="connsiteX520" fmla="*/ 667820 w 1404720"/>
                  <a:gd name="connsiteY520" fmla="*/ 2187630 h 2812935"/>
                  <a:gd name="connsiteX521" fmla="*/ 627452 w 1404720"/>
                  <a:gd name="connsiteY521" fmla="*/ 2227998 h 2812935"/>
                  <a:gd name="connsiteX522" fmla="*/ 667820 w 1404720"/>
                  <a:gd name="connsiteY522" fmla="*/ 2268366 h 2812935"/>
                  <a:gd name="connsiteX523" fmla="*/ 708188 w 1404720"/>
                  <a:gd name="connsiteY523" fmla="*/ 2227998 h 2812935"/>
                  <a:gd name="connsiteX524" fmla="*/ 667820 w 1404720"/>
                  <a:gd name="connsiteY524" fmla="*/ 2187630 h 2812935"/>
                  <a:gd name="connsiteX525" fmla="*/ 583384 w 1404720"/>
                  <a:gd name="connsiteY525" fmla="*/ 2187630 h 2812935"/>
                  <a:gd name="connsiteX526" fmla="*/ 543016 w 1404720"/>
                  <a:gd name="connsiteY526" fmla="*/ 2227998 h 2812935"/>
                  <a:gd name="connsiteX527" fmla="*/ 583384 w 1404720"/>
                  <a:gd name="connsiteY527" fmla="*/ 2268366 h 2812935"/>
                  <a:gd name="connsiteX528" fmla="*/ 623752 w 1404720"/>
                  <a:gd name="connsiteY528" fmla="*/ 2227998 h 2812935"/>
                  <a:gd name="connsiteX529" fmla="*/ 583384 w 1404720"/>
                  <a:gd name="connsiteY529" fmla="*/ 2187630 h 2812935"/>
                  <a:gd name="connsiteX530" fmla="*/ 498947 w 1404720"/>
                  <a:gd name="connsiteY530" fmla="*/ 2187630 h 2812935"/>
                  <a:gd name="connsiteX531" fmla="*/ 458579 w 1404720"/>
                  <a:gd name="connsiteY531" fmla="*/ 2227998 h 2812935"/>
                  <a:gd name="connsiteX532" fmla="*/ 498947 w 1404720"/>
                  <a:gd name="connsiteY532" fmla="*/ 2268366 h 2812935"/>
                  <a:gd name="connsiteX533" fmla="*/ 539315 w 1404720"/>
                  <a:gd name="connsiteY533" fmla="*/ 2227998 h 2812935"/>
                  <a:gd name="connsiteX534" fmla="*/ 498947 w 1404720"/>
                  <a:gd name="connsiteY534" fmla="*/ 2187630 h 2812935"/>
                  <a:gd name="connsiteX535" fmla="*/ 414511 w 1404720"/>
                  <a:gd name="connsiteY535" fmla="*/ 2187630 h 2812935"/>
                  <a:gd name="connsiteX536" fmla="*/ 374143 w 1404720"/>
                  <a:gd name="connsiteY536" fmla="*/ 2227998 h 2812935"/>
                  <a:gd name="connsiteX537" fmla="*/ 414511 w 1404720"/>
                  <a:gd name="connsiteY537" fmla="*/ 2268366 h 2812935"/>
                  <a:gd name="connsiteX538" fmla="*/ 454879 w 1404720"/>
                  <a:gd name="connsiteY538" fmla="*/ 2227998 h 2812935"/>
                  <a:gd name="connsiteX539" fmla="*/ 414511 w 1404720"/>
                  <a:gd name="connsiteY539" fmla="*/ 2187630 h 2812935"/>
                  <a:gd name="connsiteX540" fmla="*/ 330075 w 1404720"/>
                  <a:gd name="connsiteY540" fmla="*/ 2187630 h 2812935"/>
                  <a:gd name="connsiteX541" fmla="*/ 289707 w 1404720"/>
                  <a:gd name="connsiteY541" fmla="*/ 2227998 h 2812935"/>
                  <a:gd name="connsiteX542" fmla="*/ 330075 w 1404720"/>
                  <a:gd name="connsiteY542" fmla="*/ 2268366 h 2812935"/>
                  <a:gd name="connsiteX543" fmla="*/ 370443 w 1404720"/>
                  <a:gd name="connsiteY543" fmla="*/ 2227998 h 2812935"/>
                  <a:gd name="connsiteX544" fmla="*/ 330075 w 1404720"/>
                  <a:gd name="connsiteY544" fmla="*/ 2187630 h 2812935"/>
                  <a:gd name="connsiteX545" fmla="*/ 245639 w 1404720"/>
                  <a:gd name="connsiteY545" fmla="*/ 2187630 h 2812935"/>
                  <a:gd name="connsiteX546" fmla="*/ 205271 w 1404720"/>
                  <a:gd name="connsiteY546" fmla="*/ 2227998 h 2812935"/>
                  <a:gd name="connsiteX547" fmla="*/ 245639 w 1404720"/>
                  <a:gd name="connsiteY547" fmla="*/ 2268366 h 2812935"/>
                  <a:gd name="connsiteX548" fmla="*/ 286007 w 1404720"/>
                  <a:gd name="connsiteY548" fmla="*/ 2227998 h 2812935"/>
                  <a:gd name="connsiteX549" fmla="*/ 245639 w 1404720"/>
                  <a:gd name="connsiteY549" fmla="*/ 2187630 h 2812935"/>
                  <a:gd name="connsiteX550" fmla="*/ 161202 w 1404720"/>
                  <a:gd name="connsiteY550" fmla="*/ 2187630 h 2812935"/>
                  <a:gd name="connsiteX551" fmla="*/ 120834 w 1404720"/>
                  <a:gd name="connsiteY551" fmla="*/ 2227998 h 2812935"/>
                  <a:gd name="connsiteX552" fmla="*/ 161202 w 1404720"/>
                  <a:gd name="connsiteY552" fmla="*/ 2268366 h 2812935"/>
                  <a:gd name="connsiteX553" fmla="*/ 201570 w 1404720"/>
                  <a:gd name="connsiteY553" fmla="*/ 2227998 h 2812935"/>
                  <a:gd name="connsiteX554" fmla="*/ 161202 w 1404720"/>
                  <a:gd name="connsiteY554" fmla="*/ 2187630 h 2812935"/>
                  <a:gd name="connsiteX555" fmla="*/ 76766 w 1404720"/>
                  <a:gd name="connsiteY555" fmla="*/ 2187630 h 2812935"/>
                  <a:gd name="connsiteX556" fmla="*/ 36398 w 1404720"/>
                  <a:gd name="connsiteY556" fmla="*/ 2227998 h 2812935"/>
                  <a:gd name="connsiteX557" fmla="*/ 76766 w 1404720"/>
                  <a:gd name="connsiteY557" fmla="*/ 2268366 h 2812935"/>
                  <a:gd name="connsiteX558" fmla="*/ 117134 w 1404720"/>
                  <a:gd name="connsiteY558" fmla="*/ 2227998 h 2812935"/>
                  <a:gd name="connsiteX559" fmla="*/ 76766 w 1404720"/>
                  <a:gd name="connsiteY559" fmla="*/ 2187630 h 2812935"/>
                  <a:gd name="connsiteX560" fmla="*/ 1343312 w 1404720"/>
                  <a:gd name="connsiteY560" fmla="*/ 2101580 h 2812935"/>
                  <a:gd name="connsiteX561" fmla="*/ 1302944 w 1404720"/>
                  <a:gd name="connsiteY561" fmla="*/ 2141948 h 2812935"/>
                  <a:gd name="connsiteX562" fmla="*/ 1343312 w 1404720"/>
                  <a:gd name="connsiteY562" fmla="*/ 2182316 h 2812935"/>
                  <a:gd name="connsiteX563" fmla="*/ 1383680 w 1404720"/>
                  <a:gd name="connsiteY563" fmla="*/ 2141948 h 2812935"/>
                  <a:gd name="connsiteX564" fmla="*/ 1343312 w 1404720"/>
                  <a:gd name="connsiteY564" fmla="*/ 2101580 h 2812935"/>
                  <a:gd name="connsiteX565" fmla="*/ 1258874 w 1404720"/>
                  <a:gd name="connsiteY565" fmla="*/ 2101580 h 2812935"/>
                  <a:gd name="connsiteX566" fmla="*/ 1218506 w 1404720"/>
                  <a:gd name="connsiteY566" fmla="*/ 2141948 h 2812935"/>
                  <a:gd name="connsiteX567" fmla="*/ 1258874 w 1404720"/>
                  <a:gd name="connsiteY567" fmla="*/ 2182316 h 2812935"/>
                  <a:gd name="connsiteX568" fmla="*/ 1299242 w 1404720"/>
                  <a:gd name="connsiteY568" fmla="*/ 2141948 h 2812935"/>
                  <a:gd name="connsiteX569" fmla="*/ 1258874 w 1404720"/>
                  <a:gd name="connsiteY569" fmla="*/ 2101580 h 2812935"/>
                  <a:gd name="connsiteX570" fmla="*/ 1174438 w 1404720"/>
                  <a:gd name="connsiteY570" fmla="*/ 2101580 h 2812935"/>
                  <a:gd name="connsiteX571" fmla="*/ 1134070 w 1404720"/>
                  <a:gd name="connsiteY571" fmla="*/ 2141948 h 2812935"/>
                  <a:gd name="connsiteX572" fmla="*/ 1174438 w 1404720"/>
                  <a:gd name="connsiteY572" fmla="*/ 2182316 h 2812935"/>
                  <a:gd name="connsiteX573" fmla="*/ 1214806 w 1404720"/>
                  <a:gd name="connsiteY573" fmla="*/ 2141948 h 2812935"/>
                  <a:gd name="connsiteX574" fmla="*/ 1174438 w 1404720"/>
                  <a:gd name="connsiteY574" fmla="*/ 2101580 h 2812935"/>
                  <a:gd name="connsiteX575" fmla="*/ 1090002 w 1404720"/>
                  <a:gd name="connsiteY575" fmla="*/ 2101580 h 2812935"/>
                  <a:gd name="connsiteX576" fmla="*/ 1049634 w 1404720"/>
                  <a:gd name="connsiteY576" fmla="*/ 2141948 h 2812935"/>
                  <a:gd name="connsiteX577" fmla="*/ 1090002 w 1404720"/>
                  <a:gd name="connsiteY577" fmla="*/ 2182316 h 2812935"/>
                  <a:gd name="connsiteX578" fmla="*/ 1130370 w 1404720"/>
                  <a:gd name="connsiteY578" fmla="*/ 2141948 h 2812935"/>
                  <a:gd name="connsiteX579" fmla="*/ 1090002 w 1404720"/>
                  <a:gd name="connsiteY579" fmla="*/ 2101580 h 2812935"/>
                  <a:gd name="connsiteX580" fmla="*/ 1005565 w 1404720"/>
                  <a:gd name="connsiteY580" fmla="*/ 2101580 h 2812935"/>
                  <a:gd name="connsiteX581" fmla="*/ 965197 w 1404720"/>
                  <a:gd name="connsiteY581" fmla="*/ 2141948 h 2812935"/>
                  <a:gd name="connsiteX582" fmla="*/ 1005565 w 1404720"/>
                  <a:gd name="connsiteY582" fmla="*/ 2182316 h 2812935"/>
                  <a:gd name="connsiteX583" fmla="*/ 1045933 w 1404720"/>
                  <a:gd name="connsiteY583" fmla="*/ 2141948 h 2812935"/>
                  <a:gd name="connsiteX584" fmla="*/ 1005565 w 1404720"/>
                  <a:gd name="connsiteY584" fmla="*/ 2101580 h 2812935"/>
                  <a:gd name="connsiteX585" fmla="*/ 921129 w 1404720"/>
                  <a:gd name="connsiteY585" fmla="*/ 2101580 h 2812935"/>
                  <a:gd name="connsiteX586" fmla="*/ 880761 w 1404720"/>
                  <a:gd name="connsiteY586" fmla="*/ 2141948 h 2812935"/>
                  <a:gd name="connsiteX587" fmla="*/ 921129 w 1404720"/>
                  <a:gd name="connsiteY587" fmla="*/ 2182316 h 2812935"/>
                  <a:gd name="connsiteX588" fmla="*/ 961497 w 1404720"/>
                  <a:gd name="connsiteY588" fmla="*/ 2141948 h 2812935"/>
                  <a:gd name="connsiteX589" fmla="*/ 921129 w 1404720"/>
                  <a:gd name="connsiteY589" fmla="*/ 2101580 h 2812935"/>
                  <a:gd name="connsiteX590" fmla="*/ 836693 w 1404720"/>
                  <a:gd name="connsiteY590" fmla="*/ 2101580 h 2812935"/>
                  <a:gd name="connsiteX591" fmla="*/ 796325 w 1404720"/>
                  <a:gd name="connsiteY591" fmla="*/ 2141948 h 2812935"/>
                  <a:gd name="connsiteX592" fmla="*/ 836693 w 1404720"/>
                  <a:gd name="connsiteY592" fmla="*/ 2182316 h 2812935"/>
                  <a:gd name="connsiteX593" fmla="*/ 877061 w 1404720"/>
                  <a:gd name="connsiteY593" fmla="*/ 2141948 h 2812935"/>
                  <a:gd name="connsiteX594" fmla="*/ 836693 w 1404720"/>
                  <a:gd name="connsiteY594" fmla="*/ 2101580 h 2812935"/>
                  <a:gd name="connsiteX595" fmla="*/ 752256 w 1404720"/>
                  <a:gd name="connsiteY595" fmla="*/ 2101580 h 2812935"/>
                  <a:gd name="connsiteX596" fmla="*/ 711888 w 1404720"/>
                  <a:gd name="connsiteY596" fmla="*/ 2141948 h 2812935"/>
                  <a:gd name="connsiteX597" fmla="*/ 752256 w 1404720"/>
                  <a:gd name="connsiteY597" fmla="*/ 2182316 h 2812935"/>
                  <a:gd name="connsiteX598" fmla="*/ 792624 w 1404720"/>
                  <a:gd name="connsiteY598" fmla="*/ 2141948 h 2812935"/>
                  <a:gd name="connsiteX599" fmla="*/ 752256 w 1404720"/>
                  <a:gd name="connsiteY599" fmla="*/ 2101580 h 2812935"/>
                  <a:gd name="connsiteX600" fmla="*/ 667820 w 1404720"/>
                  <a:gd name="connsiteY600" fmla="*/ 2101580 h 2812935"/>
                  <a:gd name="connsiteX601" fmla="*/ 627452 w 1404720"/>
                  <a:gd name="connsiteY601" fmla="*/ 2141948 h 2812935"/>
                  <a:gd name="connsiteX602" fmla="*/ 667820 w 1404720"/>
                  <a:gd name="connsiteY602" fmla="*/ 2182316 h 2812935"/>
                  <a:gd name="connsiteX603" fmla="*/ 708188 w 1404720"/>
                  <a:gd name="connsiteY603" fmla="*/ 2141948 h 2812935"/>
                  <a:gd name="connsiteX604" fmla="*/ 667820 w 1404720"/>
                  <a:gd name="connsiteY604" fmla="*/ 2101580 h 2812935"/>
                  <a:gd name="connsiteX605" fmla="*/ 583384 w 1404720"/>
                  <a:gd name="connsiteY605" fmla="*/ 2101580 h 2812935"/>
                  <a:gd name="connsiteX606" fmla="*/ 543016 w 1404720"/>
                  <a:gd name="connsiteY606" fmla="*/ 2141948 h 2812935"/>
                  <a:gd name="connsiteX607" fmla="*/ 583384 w 1404720"/>
                  <a:gd name="connsiteY607" fmla="*/ 2182316 h 2812935"/>
                  <a:gd name="connsiteX608" fmla="*/ 623752 w 1404720"/>
                  <a:gd name="connsiteY608" fmla="*/ 2141948 h 2812935"/>
                  <a:gd name="connsiteX609" fmla="*/ 583384 w 1404720"/>
                  <a:gd name="connsiteY609" fmla="*/ 2101580 h 2812935"/>
                  <a:gd name="connsiteX610" fmla="*/ 498947 w 1404720"/>
                  <a:gd name="connsiteY610" fmla="*/ 2101580 h 2812935"/>
                  <a:gd name="connsiteX611" fmla="*/ 458579 w 1404720"/>
                  <a:gd name="connsiteY611" fmla="*/ 2141948 h 2812935"/>
                  <a:gd name="connsiteX612" fmla="*/ 498947 w 1404720"/>
                  <a:gd name="connsiteY612" fmla="*/ 2182316 h 2812935"/>
                  <a:gd name="connsiteX613" fmla="*/ 539315 w 1404720"/>
                  <a:gd name="connsiteY613" fmla="*/ 2141948 h 2812935"/>
                  <a:gd name="connsiteX614" fmla="*/ 498947 w 1404720"/>
                  <a:gd name="connsiteY614" fmla="*/ 2101580 h 2812935"/>
                  <a:gd name="connsiteX615" fmla="*/ 414511 w 1404720"/>
                  <a:gd name="connsiteY615" fmla="*/ 2101580 h 2812935"/>
                  <a:gd name="connsiteX616" fmla="*/ 374143 w 1404720"/>
                  <a:gd name="connsiteY616" fmla="*/ 2141948 h 2812935"/>
                  <a:gd name="connsiteX617" fmla="*/ 414511 w 1404720"/>
                  <a:gd name="connsiteY617" fmla="*/ 2182316 h 2812935"/>
                  <a:gd name="connsiteX618" fmla="*/ 454879 w 1404720"/>
                  <a:gd name="connsiteY618" fmla="*/ 2141948 h 2812935"/>
                  <a:gd name="connsiteX619" fmla="*/ 414511 w 1404720"/>
                  <a:gd name="connsiteY619" fmla="*/ 2101580 h 2812935"/>
                  <a:gd name="connsiteX620" fmla="*/ 330075 w 1404720"/>
                  <a:gd name="connsiteY620" fmla="*/ 2101580 h 2812935"/>
                  <a:gd name="connsiteX621" fmla="*/ 289707 w 1404720"/>
                  <a:gd name="connsiteY621" fmla="*/ 2141948 h 2812935"/>
                  <a:gd name="connsiteX622" fmla="*/ 330075 w 1404720"/>
                  <a:gd name="connsiteY622" fmla="*/ 2182316 h 2812935"/>
                  <a:gd name="connsiteX623" fmla="*/ 370443 w 1404720"/>
                  <a:gd name="connsiteY623" fmla="*/ 2141948 h 2812935"/>
                  <a:gd name="connsiteX624" fmla="*/ 330075 w 1404720"/>
                  <a:gd name="connsiteY624" fmla="*/ 2101580 h 2812935"/>
                  <a:gd name="connsiteX625" fmla="*/ 245639 w 1404720"/>
                  <a:gd name="connsiteY625" fmla="*/ 2101580 h 2812935"/>
                  <a:gd name="connsiteX626" fmla="*/ 205271 w 1404720"/>
                  <a:gd name="connsiteY626" fmla="*/ 2141948 h 2812935"/>
                  <a:gd name="connsiteX627" fmla="*/ 245639 w 1404720"/>
                  <a:gd name="connsiteY627" fmla="*/ 2182316 h 2812935"/>
                  <a:gd name="connsiteX628" fmla="*/ 286007 w 1404720"/>
                  <a:gd name="connsiteY628" fmla="*/ 2141948 h 2812935"/>
                  <a:gd name="connsiteX629" fmla="*/ 245639 w 1404720"/>
                  <a:gd name="connsiteY629" fmla="*/ 2101580 h 2812935"/>
                  <a:gd name="connsiteX630" fmla="*/ 161202 w 1404720"/>
                  <a:gd name="connsiteY630" fmla="*/ 2101580 h 2812935"/>
                  <a:gd name="connsiteX631" fmla="*/ 120834 w 1404720"/>
                  <a:gd name="connsiteY631" fmla="*/ 2141948 h 2812935"/>
                  <a:gd name="connsiteX632" fmla="*/ 161202 w 1404720"/>
                  <a:gd name="connsiteY632" fmla="*/ 2182316 h 2812935"/>
                  <a:gd name="connsiteX633" fmla="*/ 201570 w 1404720"/>
                  <a:gd name="connsiteY633" fmla="*/ 2141948 h 2812935"/>
                  <a:gd name="connsiteX634" fmla="*/ 161202 w 1404720"/>
                  <a:gd name="connsiteY634" fmla="*/ 2101580 h 2812935"/>
                  <a:gd name="connsiteX635" fmla="*/ 76766 w 1404720"/>
                  <a:gd name="connsiteY635" fmla="*/ 2101580 h 2812935"/>
                  <a:gd name="connsiteX636" fmla="*/ 36398 w 1404720"/>
                  <a:gd name="connsiteY636" fmla="*/ 2141948 h 2812935"/>
                  <a:gd name="connsiteX637" fmla="*/ 76766 w 1404720"/>
                  <a:gd name="connsiteY637" fmla="*/ 2182316 h 2812935"/>
                  <a:gd name="connsiteX638" fmla="*/ 117134 w 1404720"/>
                  <a:gd name="connsiteY638" fmla="*/ 2141948 h 2812935"/>
                  <a:gd name="connsiteX639" fmla="*/ 76766 w 1404720"/>
                  <a:gd name="connsiteY639" fmla="*/ 2101580 h 2812935"/>
                  <a:gd name="connsiteX640" fmla="*/ 1343312 w 1404720"/>
                  <a:gd name="connsiteY640" fmla="*/ 2015531 h 2812935"/>
                  <a:gd name="connsiteX641" fmla="*/ 1302944 w 1404720"/>
                  <a:gd name="connsiteY641" fmla="*/ 2055899 h 2812935"/>
                  <a:gd name="connsiteX642" fmla="*/ 1343312 w 1404720"/>
                  <a:gd name="connsiteY642" fmla="*/ 2096267 h 2812935"/>
                  <a:gd name="connsiteX643" fmla="*/ 1383680 w 1404720"/>
                  <a:gd name="connsiteY643" fmla="*/ 2055899 h 2812935"/>
                  <a:gd name="connsiteX644" fmla="*/ 1343312 w 1404720"/>
                  <a:gd name="connsiteY644" fmla="*/ 2015531 h 2812935"/>
                  <a:gd name="connsiteX645" fmla="*/ 1258874 w 1404720"/>
                  <a:gd name="connsiteY645" fmla="*/ 2015531 h 2812935"/>
                  <a:gd name="connsiteX646" fmla="*/ 1218506 w 1404720"/>
                  <a:gd name="connsiteY646" fmla="*/ 2055899 h 2812935"/>
                  <a:gd name="connsiteX647" fmla="*/ 1258874 w 1404720"/>
                  <a:gd name="connsiteY647" fmla="*/ 2096267 h 2812935"/>
                  <a:gd name="connsiteX648" fmla="*/ 1299242 w 1404720"/>
                  <a:gd name="connsiteY648" fmla="*/ 2055899 h 2812935"/>
                  <a:gd name="connsiteX649" fmla="*/ 1258874 w 1404720"/>
                  <a:gd name="connsiteY649" fmla="*/ 2015531 h 2812935"/>
                  <a:gd name="connsiteX650" fmla="*/ 1174438 w 1404720"/>
                  <a:gd name="connsiteY650" fmla="*/ 2015531 h 2812935"/>
                  <a:gd name="connsiteX651" fmla="*/ 1134070 w 1404720"/>
                  <a:gd name="connsiteY651" fmla="*/ 2055899 h 2812935"/>
                  <a:gd name="connsiteX652" fmla="*/ 1174438 w 1404720"/>
                  <a:gd name="connsiteY652" fmla="*/ 2096267 h 2812935"/>
                  <a:gd name="connsiteX653" fmla="*/ 1214806 w 1404720"/>
                  <a:gd name="connsiteY653" fmla="*/ 2055899 h 2812935"/>
                  <a:gd name="connsiteX654" fmla="*/ 1174438 w 1404720"/>
                  <a:gd name="connsiteY654" fmla="*/ 2015531 h 2812935"/>
                  <a:gd name="connsiteX655" fmla="*/ 1090002 w 1404720"/>
                  <a:gd name="connsiteY655" fmla="*/ 2015531 h 2812935"/>
                  <a:gd name="connsiteX656" fmla="*/ 1049634 w 1404720"/>
                  <a:gd name="connsiteY656" fmla="*/ 2055899 h 2812935"/>
                  <a:gd name="connsiteX657" fmla="*/ 1090002 w 1404720"/>
                  <a:gd name="connsiteY657" fmla="*/ 2096267 h 2812935"/>
                  <a:gd name="connsiteX658" fmla="*/ 1130370 w 1404720"/>
                  <a:gd name="connsiteY658" fmla="*/ 2055899 h 2812935"/>
                  <a:gd name="connsiteX659" fmla="*/ 1090002 w 1404720"/>
                  <a:gd name="connsiteY659" fmla="*/ 2015531 h 2812935"/>
                  <a:gd name="connsiteX660" fmla="*/ 1005565 w 1404720"/>
                  <a:gd name="connsiteY660" fmla="*/ 2015531 h 2812935"/>
                  <a:gd name="connsiteX661" fmla="*/ 965197 w 1404720"/>
                  <a:gd name="connsiteY661" fmla="*/ 2055899 h 2812935"/>
                  <a:gd name="connsiteX662" fmla="*/ 1005565 w 1404720"/>
                  <a:gd name="connsiteY662" fmla="*/ 2096267 h 2812935"/>
                  <a:gd name="connsiteX663" fmla="*/ 1045933 w 1404720"/>
                  <a:gd name="connsiteY663" fmla="*/ 2055899 h 2812935"/>
                  <a:gd name="connsiteX664" fmla="*/ 1005565 w 1404720"/>
                  <a:gd name="connsiteY664" fmla="*/ 2015531 h 2812935"/>
                  <a:gd name="connsiteX665" fmla="*/ 921129 w 1404720"/>
                  <a:gd name="connsiteY665" fmla="*/ 2015531 h 2812935"/>
                  <a:gd name="connsiteX666" fmla="*/ 880761 w 1404720"/>
                  <a:gd name="connsiteY666" fmla="*/ 2055899 h 2812935"/>
                  <a:gd name="connsiteX667" fmla="*/ 921129 w 1404720"/>
                  <a:gd name="connsiteY667" fmla="*/ 2096267 h 2812935"/>
                  <a:gd name="connsiteX668" fmla="*/ 961497 w 1404720"/>
                  <a:gd name="connsiteY668" fmla="*/ 2055899 h 2812935"/>
                  <a:gd name="connsiteX669" fmla="*/ 921129 w 1404720"/>
                  <a:gd name="connsiteY669" fmla="*/ 2015531 h 2812935"/>
                  <a:gd name="connsiteX670" fmla="*/ 836693 w 1404720"/>
                  <a:gd name="connsiteY670" fmla="*/ 2015531 h 2812935"/>
                  <a:gd name="connsiteX671" fmla="*/ 796325 w 1404720"/>
                  <a:gd name="connsiteY671" fmla="*/ 2055899 h 2812935"/>
                  <a:gd name="connsiteX672" fmla="*/ 836693 w 1404720"/>
                  <a:gd name="connsiteY672" fmla="*/ 2096267 h 2812935"/>
                  <a:gd name="connsiteX673" fmla="*/ 877061 w 1404720"/>
                  <a:gd name="connsiteY673" fmla="*/ 2055899 h 2812935"/>
                  <a:gd name="connsiteX674" fmla="*/ 836693 w 1404720"/>
                  <a:gd name="connsiteY674" fmla="*/ 2015531 h 2812935"/>
                  <a:gd name="connsiteX675" fmla="*/ 752256 w 1404720"/>
                  <a:gd name="connsiteY675" fmla="*/ 2015531 h 2812935"/>
                  <a:gd name="connsiteX676" fmla="*/ 711888 w 1404720"/>
                  <a:gd name="connsiteY676" fmla="*/ 2055899 h 2812935"/>
                  <a:gd name="connsiteX677" fmla="*/ 752256 w 1404720"/>
                  <a:gd name="connsiteY677" fmla="*/ 2096267 h 2812935"/>
                  <a:gd name="connsiteX678" fmla="*/ 792624 w 1404720"/>
                  <a:gd name="connsiteY678" fmla="*/ 2055899 h 2812935"/>
                  <a:gd name="connsiteX679" fmla="*/ 752256 w 1404720"/>
                  <a:gd name="connsiteY679" fmla="*/ 2015531 h 2812935"/>
                  <a:gd name="connsiteX680" fmla="*/ 667820 w 1404720"/>
                  <a:gd name="connsiteY680" fmla="*/ 2015531 h 2812935"/>
                  <a:gd name="connsiteX681" fmla="*/ 627452 w 1404720"/>
                  <a:gd name="connsiteY681" fmla="*/ 2055899 h 2812935"/>
                  <a:gd name="connsiteX682" fmla="*/ 667820 w 1404720"/>
                  <a:gd name="connsiteY682" fmla="*/ 2096267 h 2812935"/>
                  <a:gd name="connsiteX683" fmla="*/ 708188 w 1404720"/>
                  <a:gd name="connsiteY683" fmla="*/ 2055899 h 2812935"/>
                  <a:gd name="connsiteX684" fmla="*/ 667820 w 1404720"/>
                  <a:gd name="connsiteY684" fmla="*/ 2015531 h 2812935"/>
                  <a:gd name="connsiteX685" fmla="*/ 583384 w 1404720"/>
                  <a:gd name="connsiteY685" fmla="*/ 2015531 h 2812935"/>
                  <a:gd name="connsiteX686" fmla="*/ 543016 w 1404720"/>
                  <a:gd name="connsiteY686" fmla="*/ 2055899 h 2812935"/>
                  <a:gd name="connsiteX687" fmla="*/ 583384 w 1404720"/>
                  <a:gd name="connsiteY687" fmla="*/ 2096267 h 2812935"/>
                  <a:gd name="connsiteX688" fmla="*/ 623752 w 1404720"/>
                  <a:gd name="connsiteY688" fmla="*/ 2055899 h 2812935"/>
                  <a:gd name="connsiteX689" fmla="*/ 583384 w 1404720"/>
                  <a:gd name="connsiteY689" fmla="*/ 2015531 h 2812935"/>
                  <a:gd name="connsiteX690" fmla="*/ 498947 w 1404720"/>
                  <a:gd name="connsiteY690" fmla="*/ 2015531 h 2812935"/>
                  <a:gd name="connsiteX691" fmla="*/ 458579 w 1404720"/>
                  <a:gd name="connsiteY691" fmla="*/ 2055899 h 2812935"/>
                  <a:gd name="connsiteX692" fmla="*/ 498947 w 1404720"/>
                  <a:gd name="connsiteY692" fmla="*/ 2096267 h 2812935"/>
                  <a:gd name="connsiteX693" fmla="*/ 539315 w 1404720"/>
                  <a:gd name="connsiteY693" fmla="*/ 2055899 h 2812935"/>
                  <a:gd name="connsiteX694" fmla="*/ 498947 w 1404720"/>
                  <a:gd name="connsiteY694" fmla="*/ 2015531 h 2812935"/>
                  <a:gd name="connsiteX695" fmla="*/ 414511 w 1404720"/>
                  <a:gd name="connsiteY695" fmla="*/ 2015531 h 2812935"/>
                  <a:gd name="connsiteX696" fmla="*/ 374143 w 1404720"/>
                  <a:gd name="connsiteY696" fmla="*/ 2055899 h 2812935"/>
                  <a:gd name="connsiteX697" fmla="*/ 414511 w 1404720"/>
                  <a:gd name="connsiteY697" fmla="*/ 2096267 h 2812935"/>
                  <a:gd name="connsiteX698" fmla="*/ 454879 w 1404720"/>
                  <a:gd name="connsiteY698" fmla="*/ 2055899 h 2812935"/>
                  <a:gd name="connsiteX699" fmla="*/ 414511 w 1404720"/>
                  <a:gd name="connsiteY699" fmla="*/ 2015531 h 2812935"/>
                  <a:gd name="connsiteX700" fmla="*/ 330075 w 1404720"/>
                  <a:gd name="connsiteY700" fmla="*/ 2015531 h 2812935"/>
                  <a:gd name="connsiteX701" fmla="*/ 289707 w 1404720"/>
                  <a:gd name="connsiteY701" fmla="*/ 2055899 h 2812935"/>
                  <a:gd name="connsiteX702" fmla="*/ 330075 w 1404720"/>
                  <a:gd name="connsiteY702" fmla="*/ 2096267 h 2812935"/>
                  <a:gd name="connsiteX703" fmla="*/ 370443 w 1404720"/>
                  <a:gd name="connsiteY703" fmla="*/ 2055899 h 2812935"/>
                  <a:gd name="connsiteX704" fmla="*/ 330075 w 1404720"/>
                  <a:gd name="connsiteY704" fmla="*/ 2015531 h 2812935"/>
                  <a:gd name="connsiteX705" fmla="*/ 245639 w 1404720"/>
                  <a:gd name="connsiteY705" fmla="*/ 2015531 h 2812935"/>
                  <a:gd name="connsiteX706" fmla="*/ 205271 w 1404720"/>
                  <a:gd name="connsiteY706" fmla="*/ 2055899 h 2812935"/>
                  <a:gd name="connsiteX707" fmla="*/ 245639 w 1404720"/>
                  <a:gd name="connsiteY707" fmla="*/ 2096267 h 2812935"/>
                  <a:gd name="connsiteX708" fmla="*/ 286007 w 1404720"/>
                  <a:gd name="connsiteY708" fmla="*/ 2055899 h 2812935"/>
                  <a:gd name="connsiteX709" fmla="*/ 245639 w 1404720"/>
                  <a:gd name="connsiteY709" fmla="*/ 2015531 h 2812935"/>
                  <a:gd name="connsiteX710" fmla="*/ 161202 w 1404720"/>
                  <a:gd name="connsiteY710" fmla="*/ 2015531 h 2812935"/>
                  <a:gd name="connsiteX711" fmla="*/ 120834 w 1404720"/>
                  <a:gd name="connsiteY711" fmla="*/ 2055899 h 2812935"/>
                  <a:gd name="connsiteX712" fmla="*/ 161202 w 1404720"/>
                  <a:gd name="connsiteY712" fmla="*/ 2096267 h 2812935"/>
                  <a:gd name="connsiteX713" fmla="*/ 201570 w 1404720"/>
                  <a:gd name="connsiteY713" fmla="*/ 2055899 h 2812935"/>
                  <a:gd name="connsiteX714" fmla="*/ 161202 w 1404720"/>
                  <a:gd name="connsiteY714" fmla="*/ 2015531 h 2812935"/>
                  <a:gd name="connsiteX715" fmla="*/ 76766 w 1404720"/>
                  <a:gd name="connsiteY715" fmla="*/ 2015531 h 2812935"/>
                  <a:gd name="connsiteX716" fmla="*/ 36398 w 1404720"/>
                  <a:gd name="connsiteY716" fmla="*/ 2055899 h 2812935"/>
                  <a:gd name="connsiteX717" fmla="*/ 76766 w 1404720"/>
                  <a:gd name="connsiteY717" fmla="*/ 2096267 h 2812935"/>
                  <a:gd name="connsiteX718" fmla="*/ 117134 w 1404720"/>
                  <a:gd name="connsiteY718" fmla="*/ 2055899 h 2812935"/>
                  <a:gd name="connsiteX719" fmla="*/ 76766 w 1404720"/>
                  <a:gd name="connsiteY719" fmla="*/ 2015531 h 2812935"/>
                  <a:gd name="connsiteX720" fmla="*/ 1343312 w 1404720"/>
                  <a:gd name="connsiteY720" fmla="*/ 1929482 h 2812935"/>
                  <a:gd name="connsiteX721" fmla="*/ 1302944 w 1404720"/>
                  <a:gd name="connsiteY721" fmla="*/ 1969850 h 2812935"/>
                  <a:gd name="connsiteX722" fmla="*/ 1343312 w 1404720"/>
                  <a:gd name="connsiteY722" fmla="*/ 2010218 h 2812935"/>
                  <a:gd name="connsiteX723" fmla="*/ 1383680 w 1404720"/>
                  <a:gd name="connsiteY723" fmla="*/ 1969850 h 2812935"/>
                  <a:gd name="connsiteX724" fmla="*/ 1343312 w 1404720"/>
                  <a:gd name="connsiteY724" fmla="*/ 1929482 h 2812935"/>
                  <a:gd name="connsiteX725" fmla="*/ 1258874 w 1404720"/>
                  <a:gd name="connsiteY725" fmla="*/ 1929482 h 2812935"/>
                  <a:gd name="connsiteX726" fmla="*/ 1218506 w 1404720"/>
                  <a:gd name="connsiteY726" fmla="*/ 1969850 h 2812935"/>
                  <a:gd name="connsiteX727" fmla="*/ 1258874 w 1404720"/>
                  <a:gd name="connsiteY727" fmla="*/ 2010218 h 2812935"/>
                  <a:gd name="connsiteX728" fmla="*/ 1299242 w 1404720"/>
                  <a:gd name="connsiteY728" fmla="*/ 1969850 h 2812935"/>
                  <a:gd name="connsiteX729" fmla="*/ 1258874 w 1404720"/>
                  <a:gd name="connsiteY729" fmla="*/ 1929482 h 2812935"/>
                  <a:gd name="connsiteX730" fmla="*/ 1174438 w 1404720"/>
                  <a:gd name="connsiteY730" fmla="*/ 1929482 h 2812935"/>
                  <a:gd name="connsiteX731" fmla="*/ 1134070 w 1404720"/>
                  <a:gd name="connsiteY731" fmla="*/ 1969850 h 2812935"/>
                  <a:gd name="connsiteX732" fmla="*/ 1174438 w 1404720"/>
                  <a:gd name="connsiteY732" fmla="*/ 2010218 h 2812935"/>
                  <a:gd name="connsiteX733" fmla="*/ 1214806 w 1404720"/>
                  <a:gd name="connsiteY733" fmla="*/ 1969850 h 2812935"/>
                  <a:gd name="connsiteX734" fmla="*/ 1174438 w 1404720"/>
                  <a:gd name="connsiteY734" fmla="*/ 1929482 h 2812935"/>
                  <a:gd name="connsiteX735" fmla="*/ 1090002 w 1404720"/>
                  <a:gd name="connsiteY735" fmla="*/ 1929482 h 2812935"/>
                  <a:gd name="connsiteX736" fmla="*/ 1049634 w 1404720"/>
                  <a:gd name="connsiteY736" fmla="*/ 1969850 h 2812935"/>
                  <a:gd name="connsiteX737" fmla="*/ 1090002 w 1404720"/>
                  <a:gd name="connsiteY737" fmla="*/ 2010218 h 2812935"/>
                  <a:gd name="connsiteX738" fmla="*/ 1130370 w 1404720"/>
                  <a:gd name="connsiteY738" fmla="*/ 1969850 h 2812935"/>
                  <a:gd name="connsiteX739" fmla="*/ 1090002 w 1404720"/>
                  <a:gd name="connsiteY739" fmla="*/ 1929482 h 2812935"/>
                  <a:gd name="connsiteX740" fmla="*/ 1005565 w 1404720"/>
                  <a:gd name="connsiteY740" fmla="*/ 1929482 h 2812935"/>
                  <a:gd name="connsiteX741" fmla="*/ 965197 w 1404720"/>
                  <a:gd name="connsiteY741" fmla="*/ 1969850 h 2812935"/>
                  <a:gd name="connsiteX742" fmla="*/ 1005565 w 1404720"/>
                  <a:gd name="connsiteY742" fmla="*/ 2010218 h 2812935"/>
                  <a:gd name="connsiteX743" fmla="*/ 1045933 w 1404720"/>
                  <a:gd name="connsiteY743" fmla="*/ 1969850 h 2812935"/>
                  <a:gd name="connsiteX744" fmla="*/ 1005565 w 1404720"/>
                  <a:gd name="connsiteY744" fmla="*/ 1929482 h 2812935"/>
                  <a:gd name="connsiteX745" fmla="*/ 921129 w 1404720"/>
                  <a:gd name="connsiteY745" fmla="*/ 1929482 h 2812935"/>
                  <a:gd name="connsiteX746" fmla="*/ 880761 w 1404720"/>
                  <a:gd name="connsiteY746" fmla="*/ 1969850 h 2812935"/>
                  <a:gd name="connsiteX747" fmla="*/ 921129 w 1404720"/>
                  <a:gd name="connsiteY747" fmla="*/ 2010218 h 2812935"/>
                  <a:gd name="connsiteX748" fmla="*/ 961497 w 1404720"/>
                  <a:gd name="connsiteY748" fmla="*/ 1969850 h 2812935"/>
                  <a:gd name="connsiteX749" fmla="*/ 921129 w 1404720"/>
                  <a:gd name="connsiteY749" fmla="*/ 1929482 h 2812935"/>
                  <a:gd name="connsiteX750" fmla="*/ 836693 w 1404720"/>
                  <a:gd name="connsiteY750" fmla="*/ 1929482 h 2812935"/>
                  <a:gd name="connsiteX751" fmla="*/ 796325 w 1404720"/>
                  <a:gd name="connsiteY751" fmla="*/ 1969850 h 2812935"/>
                  <a:gd name="connsiteX752" fmla="*/ 836693 w 1404720"/>
                  <a:gd name="connsiteY752" fmla="*/ 2010218 h 2812935"/>
                  <a:gd name="connsiteX753" fmla="*/ 877061 w 1404720"/>
                  <a:gd name="connsiteY753" fmla="*/ 1969850 h 2812935"/>
                  <a:gd name="connsiteX754" fmla="*/ 836693 w 1404720"/>
                  <a:gd name="connsiteY754" fmla="*/ 1929482 h 2812935"/>
                  <a:gd name="connsiteX755" fmla="*/ 752256 w 1404720"/>
                  <a:gd name="connsiteY755" fmla="*/ 1929482 h 2812935"/>
                  <a:gd name="connsiteX756" fmla="*/ 711888 w 1404720"/>
                  <a:gd name="connsiteY756" fmla="*/ 1969850 h 2812935"/>
                  <a:gd name="connsiteX757" fmla="*/ 752256 w 1404720"/>
                  <a:gd name="connsiteY757" fmla="*/ 2010218 h 2812935"/>
                  <a:gd name="connsiteX758" fmla="*/ 792624 w 1404720"/>
                  <a:gd name="connsiteY758" fmla="*/ 1969850 h 2812935"/>
                  <a:gd name="connsiteX759" fmla="*/ 752256 w 1404720"/>
                  <a:gd name="connsiteY759" fmla="*/ 1929482 h 2812935"/>
                  <a:gd name="connsiteX760" fmla="*/ 667820 w 1404720"/>
                  <a:gd name="connsiteY760" fmla="*/ 1929482 h 2812935"/>
                  <a:gd name="connsiteX761" fmla="*/ 627452 w 1404720"/>
                  <a:gd name="connsiteY761" fmla="*/ 1969850 h 2812935"/>
                  <a:gd name="connsiteX762" fmla="*/ 667820 w 1404720"/>
                  <a:gd name="connsiteY762" fmla="*/ 2010218 h 2812935"/>
                  <a:gd name="connsiteX763" fmla="*/ 708188 w 1404720"/>
                  <a:gd name="connsiteY763" fmla="*/ 1969850 h 2812935"/>
                  <a:gd name="connsiteX764" fmla="*/ 667820 w 1404720"/>
                  <a:gd name="connsiteY764" fmla="*/ 1929482 h 2812935"/>
                  <a:gd name="connsiteX765" fmla="*/ 583384 w 1404720"/>
                  <a:gd name="connsiteY765" fmla="*/ 1929482 h 2812935"/>
                  <a:gd name="connsiteX766" fmla="*/ 543016 w 1404720"/>
                  <a:gd name="connsiteY766" fmla="*/ 1969850 h 2812935"/>
                  <a:gd name="connsiteX767" fmla="*/ 583384 w 1404720"/>
                  <a:gd name="connsiteY767" fmla="*/ 2010218 h 2812935"/>
                  <a:gd name="connsiteX768" fmla="*/ 623752 w 1404720"/>
                  <a:gd name="connsiteY768" fmla="*/ 1969850 h 2812935"/>
                  <a:gd name="connsiteX769" fmla="*/ 583384 w 1404720"/>
                  <a:gd name="connsiteY769" fmla="*/ 1929482 h 2812935"/>
                  <a:gd name="connsiteX770" fmla="*/ 498947 w 1404720"/>
                  <a:gd name="connsiteY770" fmla="*/ 1929482 h 2812935"/>
                  <a:gd name="connsiteX771" fmla="*/ 458579 w 1404720"/>
                  <a:gd name="connsiteY771" fmla="*/ 1969850 h 2812935"/>
                  <a:gd name="connsiteX772" fmla="*/ 498947 w 1404720"/>
                  <a:gd name="connsiteY772" fmla="*/ 2010218 h 2812935"/>
                  <a:gd name="connsiteX773" fmla="*/ 539315 w 1404720"/>
                  <a:gd name="connsiteY773" fmla="*/ 1969850 h 2812935"/>
                  <a:gd name="connsiteX774" fmla="*/ 498947 w 1404720"/>
                  <a:gd name="connsiteY774" fmla="*/ 1929482 h 2812935"/>
                  <a:gd name="connsiteX775" fmla="*/ 414511 w 1404720"/>
                  <a:gd name="connsiteY775" fmla="*/ 1929482 h 2812935"/>
                  <a:gd name="connsiteX776" fmla="*/ 374143 w 1404720"/>
                  <a:gd name="connsiteY776" fmla="*/ 1969850 h 2812935"/>
                  <a:gd name="connsiteX777" fmla="*/ 414511 w 1404720"/>
                  <a:gd name="connsiteY777" fmla="*/ 2010218 h 2812935"/>
                  <a:gd name="connsiteX778" fmla="*/ 454879 w 1404720"/>
                  <a:gd name="connsiteY778" fmla="*/ 1969850 h 2812935"/>
                  <a:gd name="connsiteX779" fmla="*/ 414511 w 1404720"/>
                  <a:gd name="connsiteY779" fmla="*/ 1929482 h 2812935"/>
                  <a:gd name="connsiteX780" fmla="*/ 330075 w 1404720"/>
                  <a:gd name="connsiteY780" fmla="*/ 1929482 h 2812935"/>
                  <a:gd name="connsiteX781" fmla="*/ 289707 w 1404720"/>
                  <a:gd name="connsiteY781" fmla="*/ 1969850 h 2812935"/>
                  <a:gd name="connsiteX782" fmla="*/ 330075 w 1404720"/>
                  <a:gd name="connsiteY782" fmla="*/ 2010218 h 2812935"/>
                  <a:gd name="connsiteX783" fmla="*/ 370443 w 1404720"/>
                  <a:gd name="connsiteY783" fmla="*/ 1969850 h 2812935"/>
                  <a:gd name="connsiteX784" fmla="*/ 330075 w 1404720"/>
                  <a:gd name="connsiteY784" fmla="*/ 1929482 h 2812935"/>
                  <a:gd name="connsiteX785" fmla="*/ 245639 w 1404720"/>
                  <a:gd name="connsiteY785" fmla="*/ 1929482 h 2812935"/>
                  <a:gd name="connsiteX786" fmla="*/ 205271 w 1404720"/>
                  <a:gd name="connsiteY786" fmla="*/ 1969850 h 2812935"/>
                  <a:gd name="connsiteX787" fmla="*/ 245639 w 1404720"/>
                  <a:gd name="connsiteY787" fmla="*/ 2010218 h 2812935"/>
                  <a:gd name="connsiteX788" fmla="*/ 286007 w 1404720"/>
                  <a:gd name="connsiteY788" fmla="*/ 1969850 h 2812935"/>
                  <a:gd name="connsiteX789" fmla="*/ 245639 w 1404720"/>
                  <a:gd name="connsiteY789" fmla="*/ 1929482 h 2812935"/>
                  <a:gd name="connsiteX790" fmla="*/ 161202 w 1404720"/>
                  <a:gd name="connsiteY790" fmla="*/ 1929482 h 2812935"/>
                  <a:gd name="connsiteX791" fmla="*/ 120834 w 1404720"/>
                  <a:gd name="connsiteY791" fmla="*/ 1969850 h 2812935"/>
                  <a:gd name="connsiteX792" fmla="*/ 161202 w 1404720"/>
                  <a:gd name="connsiteY792" fmla="*/ 2010218 h 2812935"/>
                  <a:gd name="connsiteX793" fmla="*/ 201570 w 1404720"/>
                  <a:gd name="connsiteY793" fmla="*/ 1969850 h 2812935"/>
                  <a:gd name="connsiteX794" fmla="*/ 161202 w 1404720"/>
                  <a:gd name="connsiteY794" fmla="*/ 1929482 h 2812935"/>
                  <a:gd name="connsiteX795" fmla="*/ 76766 w 1404720"/>
                  <a:gd name="connsiteY795" fmla="*/ 1929482 h 2812935"/>
                  <a:gd name="connsiteX796" fmla="*/ 36398 w 1404720"/>
                  <a:gd name="connsiteY796" fmla="*/ 1969850 h 2812935"/>
                  <a:gd name="connsiteX797" fmla="*/ 76766 w 1404720"/>
                  <a:gd name="connsiteY797" fmla="*/ 2010218 h 2812935"/>
                  <a:gd name="connsiteX798" fmla="*/ 117134 w 1404720"/>
                  <a:gd name="connsiteY798" fmla="*/ 1969850 h 2812935"/>
                  <a:gd name="connsiteX799" fmla="*/ 76766 w 1404720"/>
                  <a:gd name="connsiteY799" fmla="*/ 1929482 h 2812935"/>
                  <a:gd name="connsiteX800" fmla="*/ 1343312 w 1404720"/>
                  <a:gd name="connsiteY800" fmla="*/ 1843433 h 2812935"/>
                  <a:gd name="connsiteX801" fmla="*/ 1302944 w 1404720"/>
                  <a:gd name="connsiteY801" fmla="*/ 1883801 h 2812935"/>
                  <a:gd name="connsiteX802" fmla="*/ 1343312 w 1404720"/>
                  <a:gd name="connsiteY802" fmla="*/ 1924169 h 2812935"/>
                  <a:gd name="connsiteX803" fmla="*/ 1383680 w 1404720"/>
                  <a:gd name="connsiteY803" fmla="*/ 1883801 h 2812935"/>
                  <a:gd name="connsiteX804" fmla="*/ 1343312 w 1404720"/>
                  <a:gd name="connsiteY804" fmla="*/ 1843433 h 2812935"/>
                  <a:gd name="connsiteX805" fmla="*/ 1258874 w 1404720"/>
                  <a:gd name="connsiteY805" fmla="*/ 1843433 h 2812935"/>
                  <a:gd name="connsiteX806" fmla="*/ 1218506 w 1404720"/>
                  <a:gd name="connsiteY806" fmla="*/ 1883801 h 2812935"/>
                  <a:gd name="connsiteX807" fmla="*/ 1258874 w 1404720"/>
                  <a:gd name="connsiteY807" fmla="*/ 1924169 h 2812935"/>
                  <a:gd name="connsiteX808" fmla="*/ 1299242 w 1404720"/>
                  <a:gd name="connsiteY808" fmla="*/ 1883801 h 2812935"/>
                  <a:gd name="connsiteX809" fmla="*/ 1258874 w 1404720"/>
                  <a:gd name="connsiteY809" fmla="*/ 1843433 h 2812935"/>
                  <a:gd name="connsiteX810" fmla="*/ 1174438 w 1404720"/>
                  <a:gd name="connsiteY810" fmla="*/ 1843433 h 2812935"/>
                  <a:gd name="connsiteX811" fmla="*/ 1134070 w 1404720"/>
                  <a:gd name="connsiteY811" fmla="*/ 1883801 h 2812935"/>
                  <a:gd name="connsiteX812" fmla="*/ 1174438 w 1404720"/>
                  <a:gd name="connsiteY812" fmla="*/ 1924169 h 2812935"/>
                  <a:gd name="connsiteX813" fmla="*/ 1214806 w 1404720"/>
                  <a:gd name="connsiteY813" fmla="*/ 1883801 h 2812935"/>
                  <a:gd name="connsiteX814" fmla="*/ 1174438 w 1404720"/>
                  <a:gd name="connsiteY814" fmla="*/ 1843433 h 2812935"/>
                  <a:gd name="connsiteX815" fmla="*/ 1090002 w 1404720"/>
                  <a:gd name="connsiteY815" fmla="*/ 1843433 h 2812935"/>
                  <a:gd name="connsiteX816" fmla="*/ 1049634 w 1404720"/>
                  <a:gd name="connsiteY816" fmla="*/ 1883801 h 2812935"/>
                  <a:gd name="connsiteX817" fmla="*/ 1090002 w 1404720"/>
                  <a:gd name="connsiteY817" fmla="*/ 1924169 h 2812935"/>
                  <a:gd name="connsiteX818" fmla="*/ 1130370 w 1404720"/>
                  <a:gd name="connsiteY818" fmla="*/ 1883801 h 2812935"/>
                  <a:gd name="connsiteX819" fmla="*/ 1090002 w 1404720"/>
                  <a:gd name="connsiteY819" fmla="*/ 1843433 h 2812935"/>
                  <a:gd name="connsiteX820" fmla="*/ 1005565 w 1404720"/>
                  <a:gd name="connsiteY820" fmla="*/ 1843433 h 2812935"/>
                  <a:gd name="connsiteX821" fmla="*/ 965197 w 1404720"/>
                  <a:gd name="connsiteY821" fmla="*/ 1883801 h 2812935"/>
                  <a:gd name="connsiteX822" fmla="*/ 1005565 w 1404720"/>
                  <a:gd name="connsiteY822" fmla="*/ 1924169 h 2812935"/>
                  <a:gd name="connsiteX823" fmla="*/ 1045933 w 1404720"/>
                  <a:gd name="connsiteY823" fmla="*/ 1883801 h 2812935"/>
                  <a:gd name="connsiteX824" fmla="*/ 1005565 w 1404720"/>
                  <a:gd name="connsiteY824" fmla="*/ 1843433 h 2812935"/>
                  <a:gd name="connsiteX825" fmla="*/ 921129 w 1404720"/>
                  <a:gd name="connsiteY825" fmla="*/ 1843433 h 2812935"/>
                  <a:gd name="connsiteX826" fmla="*/ 880761 w 1404720"/>
                  <a:gd name="connsiteY826" fmla="*/ 1883801 h 2812935"/>
                  <a:gd name="connsiteX827" fmla="*/ 921129 w 1404720"/>
                  <a:gd name="connsiteY827" fmla="*/ 1924169 h 2812935"/>
                  <a:gd name="connsiteX828" fmla="*/ 961497 w 1404720"/>
                  <a:gd name="connsiteY828" fmla="*/ 1883801 h 2812935"/>
                  <a:gd name="connsiteX829" fmla="*/ 921129 w 1404720"/>
                  <a:gd name="connsiteY829" fmla="*/ 1843433 h 2812935"/>
                  <a:gd name="connsiteX830" fmla="*/ 836693 w 1404720"/>
                  <a:gd name="connsiteY830" fmla="*/ 1843433 h 2812935"/>
                  <a:gd name="connsiteX831" fmla="*/ 796325 w 1404720"/>
                  <a:gd name="connsiteY831" fmla="*/ 1883801 h 2812935"/>
                  <a:gd name="connsiteX832" fmla="*/ 836693 w 1404720"/>
                  <a:gd name="connsiteY832" fmla="*/ 1924169 h 2812935"/>
                  <a:gd name="connsiteX833" fmla="*/ 877061 w 1404720"/>
                  <a:gd name="connsiteY833" fmla="*/ 1883801 h 2812935"/>
                  <a:gd name="connsiteX834" fmla="*/ 836693 w 1404720"/>
                  <a:gd name="connsiteY834" fmla="*/ 1843433 h 2812935"/>
                  <a:gd name="connsiteX835" fmla="*/ 752256 w 1404720"/>
                  <a:gd name="connsiteY835" fmla="*/ 1843433 h 2812935"/>
                  <a:gd name="connsiteX836" fmla="*/ 711888 w 1404720"/>
                  <a:gd name="connsiteY836" fmla="*/ 1883801 h 2812935"/>
                  <a:gd name="connsiteX837" fmla="*/ 752256 w 1404720"/>
                  <a:gd name="connsiteY837" fmla="*/ 1924169 h 2812935"/>
                  <a:gd name="connsiteX838" fmla="*/ 792624 w 1404720"/>
                  <a:gd name="connsiteY838" fmla="*/ 1883801 h 2812935"/>
                  <a:gd name="connsiteX839" fmla="*/ 752256 w 1404720"/>
                  <a:gd name="connsiteY839" fmla="*/ 1843433 h 2812935"/>
                  <a:gd name="connsiteX840" fmla="*/ 667820 w 1404720"/>
                  <a:gd name="connsiteY840" fmla="*/ 1843433 h 2812935"/>
                  <a:gd name="connsiteX841" fmla="*/ 627452 w 1404720"/>
                  <a:gd name="connsiteY841" fmla="*/ 1883801 h 2812935"/>
                  <a:gd name="connsiteX842" fmla="*/ 667820 w 1404720"/>
                  <a:gd name="connsiteY842" fmla="*/ 1924169 h 2812935"/>
                  <a:gd name="connsiteX843" fmla="*/ 708188 w 1404720"/>
                  <a:gd name="connsiteY843" fmla="*/ 1883801 h 2812935"/>
                  <a:gd name="connsiteX844" fmla="*/ 667820 w 1404720"/>
                  <a:gd name="connsiteY844" fmla="*/ 1843433 h 2812935"/>
                  <a:gd name="connsiteX845" fmla="*/ 583384 w 1404720"/>
                  <a:gd name="connsiteY845" fmla="*/ 1843433 h 2812935"/>
                  <a:gd name="connsiteX846" fmla="*/ 543016 w 1404720"/>
                  <a:gd name="connsiteY846" fmla="*/ 1883801 h 2812935"/>
                  <a:gd name="connsiteX847" fmla="*/ 583384 w 1404720"/>
                  <a:gd name="connsiteY847" fmla="*/ 1924169 h 2812935"/>
                  <a:gd name="connsiteX848" fmla="*/ 623752 w 1404720"/>
                  <a:gd name="connsiteY848" fmla="*/ 1883801 h 2812935"/>
                  <a:gd name="connsiteX849" fmla="*/ 583384 w 1404720"/>
                  <a:gd name="connsiteY849" fmla="*/ 1843433 h 2812935"/>
                  <a:gd name="connsiteX850" fmla="*/ 498947 w 1404720"/>
                  <a:gd name="connsiteY850" fmla="*/ 1843433 h 2812935"/>
                  <a:gd name="connsiteX851" fmla="*/ 458579 w 1404720"/>
                  <a:gd name="connsiteY851" fmla="*/ 1883801 h 2812935"/>
                  <a:gd name="connsiteX852" fmla="*/ 498947 w 1404720"/>
                  <a:gd name="connsiteY852" fmla="*/ 1924169 h 2812935"/>
                  <a:gd name="connsiteX853" fmla="*/ 539315 w 1404720"/>
                  <a:gd name="connsiteY853" fmla="*/ 1883801 h 2812935"/>
                  <a:gd name="connsiteX854" fmla="*/ 498947 w 1404720"/>
                  <a:gd name="connsiteY854" fmla="*/ 1843433 h 2812935"/>
                  <a:gd name="connsiteX855" fmla="*/ 414511 w 1404720"/>
                  <a:gd name="connsiteY855" fmla="*/ 1843433 h 2812935"/>
                  <a:gd name="connsiteX856" fmla="*/ 374143 w 1404720"/>
                  <a:gd name="connsiteY856" fmla="*/ 1883801 h 2812935"/>
                  <a:gd name="connsiteX857" fmla="*/ 414511 w 1404720"/>
                  <a:gd name="connsiteY857" fmla="*/ 1924169 h 2812935"/>
                  <a:gd name="connsiteX858" fmla="*/ 454879 w 1404720"/>
                  <a:gd name="connsiteY858" fmla="*/ 1883801 h 2812935"/>
                  <a:gd name="connsiteX859" fmla="*/ 414511 w 1404720"/>
                  <a:gd name="connsiteY859" fmla="*/ 1843433 h 2812935"/>
                  <a:gd name="connsiteX860" fmla="*/ 330075 w 1404720"/>
                  <a:gd name="connsiteY860" fmla="*/ 1843433 h 2812935"/>
                  <a:gd name="connsiteX861" fmla="*/ 289707 w 1404720"/>
                  <a:gd name="connsiteY861" fmla="*/ 1883801 h 2812935"/>
                  <a:gd name="connsiteX862" fmla="*/ 330075 w 1404720"/>
                  <a:gd name="connsiteY862" fmla="*/ 1924169 h 2812935"/>
                  <a:gd name="connsiteX863" fmla="*/ 370443 w 1404720"/>
                  <a:gd name="connsiteY863" fmla="*/ 1883801 h 2812935"/>
                  <a:gd name="connsiteX864" fmla="*/ 330075 w 1404720"/>
                  <a:gd name="connsiteY864" fmla="*/ 1843433 h 2812935"/>
                  <a:gd name="connsiteX865" fmla="*/ 245639 w 1404720"/>
                  <a:gd name="connsiteY865" fmla="*/ 1843433 h 2812935"/>
                  <a:gd name="connsiteX866" fmla="*/ 205271 w 1404720"/>
                  <a:gd name="connsiteY866" fmla="*/ 1883801 h 2812935"/>
                  <a:gd name="connsiteX867" fmla="*/ 245639 w 1404720"/>
                  <a:gd name="connsiteY867" fmla="*/ 1924169 h 2812935"/>
                  <a:gd name="connsiteX868" fmla="*/ 286007 w 1404720"/>
                  <a:gd name="connsiteY868" fmla="*/ 1883801 h 2812935"/>
                  <a:gd name="connsiteX869" fmla="*/ 245639 w 1404720"/>
                  <a:gd name="connsiteY869" fmla="*/ 1843433 h 2812935"/>
                  <a:gd name="connsiteX870" fmla="*/ 161202 w 1404720"/>
                  <a:gd name="connsiteY870" fmla="*/ 1843433 h 2812935"/>
                  <a:gd name="connsiteX871" fmla="*/ 120834 w 1404720"/>
                  <a:gd name="connsiteY871" fmla="*/ 1883801 h 2812935"/>
                  <a:gd name="connsiteX872" fmla="*/ 161202 w 1404720"/>
                  <a:gd name="connsiteY872" fmla="*/ 1924169 h 2812935"/>
                  <a:gd name="connsiteX873" fmla="*/ 201570 w 1404720"/>
                  <a:gd name="connsiteY873" fmla="*/ 1883801 h 2812935"/>
                  <a:gd name="connsiteX874" fmla="*/ 161202 w 1404720"/>
                  <a:gd name="connsiteY874" fmla="*/ 1843433 h 2812935"/>
                  <a:gd name="connsiteX875" fmla="*/ 76766 w 1404720"/>
                  <a:gd name="connsiteY875" fmla="*/ 1843433 h 2812935"/>
                  <a:gd name="connsiteX876" fmla="*/ 36398 w 1404720"/>
                  <a:gd name="connsiteY876" fmla="*/ 1883801 h 2812935"/>
                  <a:gd name="connsiteX877" fmla="*/ 76766 w 1404720"/>
                  <a:gd name="connsiteY877" fmla="*/ 1924169 h 2812935"/>
                  <a:gd name="connsiteX878" fmla="*/ 117134 w 1404720"/>
                  <a:gd name="connsiteY878" fmla="*/ 1883801 h 2812935"/>
                  <a:gd name="connsiteX879" fmla="*/ 76766 w 1404720"/>
                  <a:gd name="connsiteY879" fmla="*/ 1843433 h 2812935"/>
                  <a:gd name="connsiteX880" fmla="*/ 1343312 w 1404720"/>
                  <a:gd name="connsiteY880" fmla="*/ 1757383 h 2812935"/>
                  <a:gd name="connsiteX881" fmla="*/ 1302944 w 1404720"/>
                  <a:gd name="connsiteY881" fmla="*/ 1797751 h 2812935"/>
                  <a:gd name="connsiteX882" fmla="*/ 1343312 w 1404720"/>
                  <a:gd name="connsiteY882" fmla="*/ 1838119 h 2812935"/>
                  <a:gd name="connsiteX883" fmla="*/ 1383680 w 1404720"/>
                  <a:gd name="connsiteY883" fmla="*/ 1797751 h 2812935"/>
                  <a:gd name="connsiteX884" fmla="*/ 1343312 w 1404720"/>
                  <a:gd name="connsiteY884" fmla="*/ 1757383 h 2812935"/>
                  <a:gd name="connsiteX885" fmla="*/ 1258874 w 1404720"/>
                  <a:gd name="connsiteY885" fmla="*/ 1757383 h 2812935"/>
                  <a:gd name="connsiteX886" fmla="*/ 1218506 w 1404720"/>
                  <a:gd name="connsiteY886" fmla="*/ 1797751 h 2812935"/>
                  <a:gd name="connsiteX887" fmla="*/ 1258874 w 1404720"/>
                  <a:gd name="connsiteY887" fmla="*/ 1838119 h 2812935"/>
                  <a:gd name="connsiteX888" fmla="*/ 1299242 w 1404720"/>
                  <a:gd name="connsiteY888" fmla="*/ 1797751 h 2812935"/>
                  <a:gd name="connsiteX889" fmla="*/ 1258874 w 1404720"/>
                  <a:gd name="connsiteY889" fmla="*/ 1757383 h 2812935"/>
                  <a:gd name="connsiteX890" fmla="*/ 1174438 w 1404720"/>
                  <a:gd name="connsiteY890" fmla="*/ 1757383 h 2812935"/>
                  <a:gd name="connsiteX891" fmla="*/ 1134070 w 1404720"/>
                  <a:gd name="connsiteY891" fmla="*/ 1797751 h 2812935"/>
                  <a:gd name="connsiteX892" fmla="*/ 1174438 w 1404720"/>
                  <a:gd name="connsiteY892" fmla="*/ 1838119 h 2812935"/>
                  <a:gd name="connsiteX893" fmla="*/ 1214806 w 1404720"/>
                  <a:gd name="connsiteY893" fmla="*/ 1797751 h 2812935"/>
                  <a:gd name="connsiteX894" fmla="*/ 1174438 w 1404720"/>
                  <a:gd name="connsiteY894" fmla="*/ 1757383 h 2812935"/>
                  <a:gd name="connsiteX895" fmla="*/ 1090002 w 1404720"/>
                  <a:gd name="connsiteY895" fmla="*/ 1757383 h 2812935"/>
                  <a:gd name="connsiteX896" fmla="*/ 1049634 w 1404720"/>
                  <a:gd name="connsiteY896" fmla="*/ 1797751 h 2812935"/>
                  <a:gd name="connsiteX897" fmla="*/ 1090002 w 1404720"/>
                  <a:gd name="connsiteY897" fmla="*/ 1838119 h 2812935"/>
                  <a:gd name="connsiteX898" fmla="*/ 1130370 w 1404720"/>
                  <a:gd name="connsiteY898" fmla="*/ 1797751 h 2812935"/>
                  <a:gd name="connsiteX899" fmla="*/ 1090002 w 1404720"/>
                  <a:gd name="connsiteY899" fmla="*/ 1757383 h 2812935"/>
                  <a:gd name="connsiteX900" fmla="*/ 1005565 w 1404720"/>
                  <a:gd name="connsiteY900" fmla="*/ 1757383 h 2812935"/>
                  <a:gd name="connsiteX901" fmla="*/ 965197 w 1404720"/>
                  <a:gd name="connsiteY901" fmla="*/ 1797751 h 2812935"/>
                  <a:gd name="connsiteX902" fmla="*/ 1005565 w 1404720"/>
                  <a:gd name="connsiteY902" fmla="*/ 1838119 h 2812935"/>
                  <a:gd name="connsiteX903" fmla="*/ 1045933 w 1404720"/>
                  <a:gd name="connsiteY903" fmla="*/ 1797751 h 2812935"/>
                  <a:gd name="connsiteX904" fmla="*/ 1005565 w 1404720"/>
                  <a:gd name="connsiteY904" fmla="*/ 1757383 h 2812935"/>
                  <a:gd name="connsiteX905" fmla="*/ 921129 w 1404720"/>
                  <a:gd name="connsiteY905" fmla="*/ 1757383 h 2812935"/>
                  <a:gd name="connsiteX906" fmla="*/ 880761 w 1404720"/>
                  <a:gd name="connsiteY906" fmla="*/ 1797751 h 2812935"/>
                  <a:gd name="connsiteX907" fmla="*/ 921129 w 1404720"/>
                  <a:gd name="connsiteY907" fmla="*/ 1838119 h 2812935"/>
                  <a:gd name="connsiteX908" fmla="*/ 961497 w 1404720"/>
                  <a:gd name="connsiteY908" fmla="*/ 1797751 h 2812935"/>
                  <a:gd name="connsiteX909" fmla="*/ 921129 w 1404720"/>
                  <a:gd name="connsiteY909" fmla="*/ 1757383 h 2812935"/>
                  <a:gd name="connsiteX910" fmla="*/ 836693 w 1404720"/>
                  <a:gd name="connsiteY910" fmla="*/ 1757383 h 2812935"/>
                  <a:gd name="connsiteX911" fmla="*/ 796325 w 1404720"/>
                  <a:gd name="connsiteY911" fmla="*/ 1797751 h 2812935"/>
                  <a:gd name="connsiteX912" fmla="*/ 836693 w 1404720"/>
                  <a:gd name="connsiteY912" fmla="*/ 1838119 h 2812935"/>
                  <a:gd name="connsiteX913" fmla="*/ 877061 w 1404720"/>
                  <a:gd name="connsiteY913" fmla="*/ 1797751 h 2812935"/>
                  <a:gd name="connsiteX914" fmla="*/ 836693 w 1404720"/>
                  <a:gd name="connsiteY914" fmla="*/ 1757383 h 2812935"/>
                  <a:gd name="connsiteX915" fmla="*/ 752256 w 1404720"/>
                  <a:gd name="connsiteY915" fmla="*/ 1757383 h 2812935"/>
                  <a:gd name="connsiteX916" fmla="*/ 711888 w 1404720"/>
                  <a:gd name="connsiteY916" fmla="*/ 1797751 h 2812935"/>
                  <a:gd name="connsiteX917" fmla="*/ 752256 w 1404720"/>
                  <a:gd name="connsiteY917" fmla="*/ 1838119 h 2812935"/>
                  <a:gd name="connsiteX918" fmla="*/ 792624 w 1404720"/>
                  <a:gd name="connsiteY918" fmla="*/ 1797751 h 2812935"/>
                  <a:gd name="connsiteX919" fmla="*/ 752256 w 1404720"/>
                  <a:gd name="connsiteY919" fmla="*/ 1757383 h 2812935"/>
                  <a:gd name="connsiteX920" fmla="*/ 667820 w 1404720"/>
                  <a:gd name="connsiteY920" fmla="*/ 1757383 h 2812935"/>
                  <a:gd name="connsiteX921" fmla="*/ 627452 w 1404720"/>
                  <a:gd name="connsiteY921" fmla="*/ 1797751 h 2812935"/>
                  <a:gd name="connsiteX922" fmla="*/ 667820 w 1404720"/>
                  <a:gd name="connsiteY922" fmla="*/ 1838119 h 2812935"/>
                  <a:gd name="connsiteX923" fmla="*/ 708188 w 1404720"/>
                  <a:gd name="connsiteY923" fmla="*/ 1797751 h 2812935"/>
                  <a:gd name="connsiteX924" fmla="*/ 667820 w 1404720"/>
                  <a:gd name="connsiteY924" fmla="*/ 1757383 h 2812935"/>
                  <a:gd name="connsiteX925" fmla="*/ 583384 w 1404720"/>
                  <a:gd name="connsiteY925" fmla="*/ 1757383 h 2812935"/>
                  <a:gd name="connsiteX926" fmla="*/ 543016 w 1404720"/>
                  <a:gd name="connsiteY926" fmla="*/ 1797751 h 2812935"/>
                  <a:gd name="connsiteX927" fmla="*/ 583384 w 1404720"/>
                  <a:gd name="connsiteY927" fmla="*/ 1838119 h 2812935"/>
                  <a:gd name="connsiteX928" fmla="*/ 623752 w 1404720"/>
                  <a:gd name="connsiteY928" fmla="*/ 1797751 h 2812935"/>
                  <a:gd name="connsiteX929" fmla="*/ 583384 w 1404720"/>
                  <a:gd name="connsiteY929" fmla="*/ 1757383 h 2812935"/>
                  <a:gd name="connsiteX930" fmla="*/ 498947 w 1404720"/>
                  <a:gd name="connsiteY930" fmla="*/ 1757383 h 2812935"/>
                  <a:gd name="connsiteX931" fmla="*/ 458579 w 1404720"/>
                  <a:gd name="connsiteY931" fmla="*/ 1797751 h 2812935"/>
                  <a:gd name="connsiteX932" fmla="*/ 498947 w 1404720"/>
                  <a:gd name="connsiteY932" fmla="*/ 1838119 h 2812935"/>
                  <a:gd name="connsiteX933" fmla="*/ 539315 w 1404720"/>
                  <a:gd name="connsiteY933" fmla="*/ 1797751 h 2812935"/>
                  <a:gd name="connsiteX934" fmla="*/ 498947 w 1404720"/>
                  <a:gd name="connsiteY934" fmla="*/ 1757383 h 2812935"/>
                  <a:gd name="connsiteX935" fmla="*/ 414511 w 1404720"/>
                  <a:gd name="connsiteY935" fmla="*/ 1757383 h 2812935"/>
                  <a:gd name="connsiteX936" fmla="*/ 374143 w 1404720"/>
                  <a:gd name="connsiteY936" fmla="*/ 1797751 h 2812935"/>
                  <a:gd name="connsiteX937" fmla="*/ 414511 w 1404720"/>
                  <a:gd name="connsiteY937" fmla="*/ 1838119 h 2812935"/>
                  <a:gd name="connsiteX938" fmla="*/ 454879 w 1404720"/>
                  <a:gd name="connsiteY938" fmla="*/ 1797751 h 2812935"/>
                  <a:gd name="connsiteX939" fmla="*/ 414511 w 1404720"/>
                  <a:gd name="connsiteY939" fmla="*/ 1757383 h 2812935"/>
                  <a:gd name="connsiteX940" fmla="*/ 330075 w 1404720"/>
                  <a:gd name="connsiteY940" fmla="*/ 1757383 h 2812935"/>
                  <a:gd name="connsiteX941" fmla="*/ 289707 w 1404720"/>
                  <a:gd name="connsiteY941" fmla="*/ 1797751 h 2812935"/>
                  <a:gd name="connsiteX942" fmla="*/ 330075 w 1404720"/>
                  <a:gd name="connsiteY942" fmla="*/ 1838119 h 2812935"/>
                  <a:gd name="connsiteX943" fmla="*/ 370443 w 1404720"/>
                  <a:gd name="connsiteY943" fmla="*/ 1797751 h 2812935"/>
                  <a:gd name="connsiteX944" fmla="*/ 330075 w 1404720"/>
                  <a:gd name="connsiteY944" fmla="*/ 1757383 h 2812935"/>
                  <a:gd name="connsiteX945" fmla="*/ 245639 w 1404720"/>
                  <a:gd name="connsiteY945" fmla="*/ 1757383 h 2812935"/>
                  <a:gd name="connsiteX946" fmla="*/ 205271 w 1404720"/>
                  <a:gd name="connsiteY946" fmla="*/ 1797751 h 2812935"/>
                  <a:gd name="connsiteX947" fmla="*/ 245639 w 1404720"/>
                  <a:gd name="connsiteY947" fmla="*/ 1838119 h 2812935"/>
                  <a:gd name="connsiteX948" fmla="*/ 286007 w 1404720"/>
                  <a:gd name="connsiteY948" fmla="*/ 1797751 h 2812935"/>
                  <a:gd name="connsiteX949" fmla="*/ 245639 w 1404720"/>
                  <a:gd name="connsiteY949" fmla="*/ 1757383 h 2812935"/>
                  <a:gd name="connsiteX950" fmla="*/ 161202 w 1404720"/>
                  <a:gd name="connsiteY950" fmla="*/ 1757383 h 2812935"/>
                  <a:gd name="connsiteX951" fmla="*/ 120834 w 1404720"/>
                  <a:gd name="connsiteY951" fmla="*/ 1797751 h 2812935"/>
                  <a:gd name="connsiteX952" fmla="*/ 161202 w 1404720"/>
                  <a:gd name="connsiteY952" fmla="*/ 1838119 h 2812935"/>
                  <a:gd name="connsiteX953" fmla="*/ 201570 w 1404720"/>
                  <a:gd name="connsiteY953" fmla="*/ 1797751 h 2812935"/>
                  <a:gd name="connsiteX954" fmla="*/ 161202 w 1404720"/>
                  <a:gd name="connsiteY954" fmla="*/ 1757383 h 2812935"/>
                  <a:gd name="connsiteX955" fmla="*/ 76766 w 1404720"/>
                  <a:gd name="connsiteY955" fmla="*/ 1757383 h 2812935"/>
                  <a:gd name="connsiteX956" fmla="*/ 36398 w 1404720"/>
                  <a:gd name="connsiteY956" fmla="*/ 1797751 h 2812935"/>
                  <a:gd name="connsiteX957" fmla="*/ 76766 w 1404720"/>
                  <a:gd name="connsiteY957" fmla="*/ 1838119 h 2812935"/>
                  <a:gd name="connsiteX958" fmla="*/ 117134 w 1404720"/>
                  <a:gd name="connsiteY958" fmla="*/ 1797751 h 2812935"/>
                  <a:gd name="connsiteX959" fmla="*/ 76766 w 1404720"/>
                  <a:gd name="connsiteY959" fmla="*/ 1757383 h 2812935"/>
                  <a:gd name="connsiteX960" fmla="*/ 1343312 w 1404720"/>
                  <a:gd name="connsiteY960" fmla="*/ 1671334 h 2812935"/>
                  <a:gd name="connsiteX961" fmla="*/ 1302944 w 1404720"/>
                  <a:gd name="connsiteY961" fmla="*/ 1711702 h 2812935"/>
                  <a:gd name="connsiteX962" fmla="*/ 1343312 w 1404720"/>
                  <a:gd name="connsiteY962" fmla="*/ 1752070 h 2812935"/>
                  <a:gd name="connsiteX963" fmla="*/ 1383680 w 1404720"/>
                  <a:gd name="connsiteY963" fmla="*/ 1711702 h 2812935"/>
                  <a:gd name="connsiteX964" fmla="*/ 1343312 w 1404720"/>
                  <a:gd name="connsiteY964" fmla="*/ 1671334 h 2812935"/>
                  <a:gd name="connsiteX965" fmla="*/ 1258874 w 1404720"/>
                  <a:gd name="connsiteY965" fmla="*/ 1671334 h 2812935"/>
                  <a:gd name="connsiteX966" fmla="*/ 1218506 w 1404720"/>
                  <a:gd name="connsiteY966" fmla="*/ 1711702 h 2812935"/>
                  <a:gd name="connsiteX967" fmla="*/ 1258874 w 1404720"/>
                  <a:gd name="connsiteY967" fmla="*/ 1752070 h 2812935"/>
                  <a:gd name="connsiteX968" fmla="*/ 1299242 w 1404720"/>
                  <a:gd name="connsiteY968" fmla="*/ 1711702 h 2812935"/>
                  <a:gd name="connsiteX969" fmla="*/ 1258874 w 1404720"/>
                  <a:gd name="connsiteY969" fmla="*/ 1671334 h 2812935"/>
                  <a:gd name="connsiteX970" fmla="*/ 1174438 w 1404720"/>
                  <a:gd name="connsiteY970" fmla="*/ 1671334 h 2812935"/>
                  <a:gd name="connsiteX971" fmla="*/ 1134070 w 1404720"/>
                  <a:gd name="connsiteY971" fmla="*/ 1711702 h 2812935"/>
                  <a:gd name="connsiteX972" fmla="*/ 1174438 w 1404720"/>
                  <a:gd name="connsiteY972" fmla="*/ 1752070 h 2812935"/>
                  <a:gd name="connsiteX973" fmla="*/ 1214806 w 1404720"/>
                  <a:gd name="connsiteY973" fmla="*/ 1711702 h 2812935"/>
                  <a:gd name="connsiteX974" fmla="*/ 1174438 w 1404720"/>
                  <a:gd name="connsiteY974" fmla="*/ 1671334 h 2812935"/>
                  <a:gd name="connsiteX975" fmla="*/ 1090002 w 1404720"/>
                  <a:gd name="connsiteY975" fmla="*/ 1671334 h 2812935"/>
                  <a:gd name="connsiteX976" fmla="*/ 1049634 w 1404720"/>
                  <a:gd name="connsiteY976" fmla="*/ 1711702 h 2812935"/>
                  <a:gd name="connsiteX977" fmla="*/ 1090002 w 1404720"/>
                  <a:gd name="connsiteY977" fmla="*/ 1752070 h 2812935"/>
                  <a:gd name="connsiteX978" fmla="*/ 1130370 w 1404720"/>
                  <a:gd name="connsiteY978" fmla="*/ 1711702 h 2812935"/>
                  <a:gd name="connsiteX979" fmla="*/ 1090002 w 1404720"/>
                  <a:gd name="connsiteY979" fmla="*/ 1671334 h 2812935"/>
                  <a:gd name="connsiteX980" fmla="*/ 1005565 w 1404720"/>
                  <a:gd name="connsiteY980" fmla="*/ 1671334 h 2812935"/>
                  <a:gd name="connsiteX981" fmla="*/ 965197 w 1404720"/>
                  <a:gd name="connsiteY981" fmla="*/ 1711702 h 2812935"/>
                  <a:gd name="connsiteX982" fmla="*/ 1005565 w 1404720"/>
                  <a:gd name="connsiteY982" fmla="*/ 1752070 h 2812935"/>
                  <a:gd name="connsiteX983" fmla="*/ 1045933 w 1404720"/>
                  <a:gd name="connsiteY983" fmla="*/ 1711702 h 2812935"/>
                  <a:gd name="connsiteX984" fmla="*/ 1005565 w 1404720"/>
                  <a:gd name="connsiteY984" fmla="*/ 1671334 h 2812935"/>
                  <a:gd name="connsiteX985" fmla="*/ 921129 w 1404720"/>
                  <a:gd name="connsiteY985" fmla="*/ 1671334 h 2812935"/>
                  <a:gd name="connsiteX986" fmla="*/ 880761 w 1404720"/>
                  <a:gd name="connsiteY986" fmla="*/ 1711702 h 2812935"/>
                  <a:gd name="connsiteX987" fmla="*/ 921129 w 1404720"/>
                  <a:gd name="connsiteY987" fmla="*/ 1752070 h 2812935"/>
                  <a:gd name="connsiteX988" fmla="*/ 961497 w 1404720"/>
                  <a:gd name="connsiteY988" fmla="*/ 1711702 h 2812935"/>
                  <a:gd name="connsiteX989" fmla="*/ 921129 w 1404720"/>
                  <a:gd name="connsiteY989" fmla="*/ 1671334 h 2812935"/>
                  <a:gd name="connsiteX990" fmla="*/ 836693 w 1404720"/>
                  <a:gd name="connsiteY990" fmla="*/ 1671334 h 2812935"/>
                  <a:gd name="connsiteX991" fmla="*/ 796325 w 1404720"/>
                  <a:gd name="connsiteY991" fmla="*/ 1711702 h 2812935"/>
                  <a:gd name="connsiteX992" fmla="*/ 836693 w 1404720"/>
                  <a:gd name="connsiteY992" fmla="*/ 1752070 h 2812935"/>
                  <a:gd name="connsiteX993" fmla="*/ 877061 w 1404720"/>
                  <a:gd name="connsiteY993" fmla="*/ 1711702 h 2812935"/>
                  <a:gd name="connsiteX994" fmla="*/ 836693 w 1404720"/>
                  <a:gd name="connsiteY994" fmla="*/ 1671334 h 2812935"/>
                  <a:gd name="connsiteX995" fmla="*/ 752256 w 1404720"/>
                  <a:gd name="connsiteY995" fmla="*/ 1671334 h 2812935"/>
                  <a:gd name="connsiteX996" fmla="*/ 711888 w 1404720"/>
                  <a:gd name="connsiteY996" fmla="*/ 1711702 h 2812935"/>
                  <a:gd name="connsiteX997" fmla="*/ 752256 w 1404720"/>
                  <a:gd name="connsiteY997" fmla="*/ 1752070 h 2812935"/>
                  <a:gd name="connsiteX998" fmla="*/ 792624 w 1404720"/>
                  <a:gd name="connsiteY998" fmla="*/ 1711702 h 2812935"/>
                  <a:gd name="connsiteX999" fmla="*/ 752256 w 1404720"/>
                  <a:gd name="connsiteY999" fmla="*/ 1671334 h 2812935"/>
                  <a:gd name="connsiteX1000" fmla="*/ 667820 w 1404720"/>
                  <a:gd name="connsiteY1000" fmla="*/ 1671334 h 2812935"/>
                  <a:gd name="connsiteX1001" fmla="*/ 627452 w 1404720"/>
                  <a:gd name="connsiteY1001" fmla="*/ 1711702 h 2812935"/>
                  <a:gd name="connsiteX1002" fmla="*/ 667820 w 1404720"/>
                  <a:gd name="connsiteY1002" fmla="*/ 1752070 h 2812935"/>
                  <a:gd name="connsiteX1003" fmla="*/ 708188 w 1404720"/>
                  <a:gd name="connsiteY1003" fmla="*/ 1711702 h 2812935"/>
                  <a:gd name="connsiteX1004" fmla="*/ 667820 w 1404720"/>
                  <a:gd name="connsiteY1004" fmla="*/ 1671334 h 2812935"/>
                  <a:gd name="connsiteX1005" fmla="*/ 583384 w 1404720"/>
                  <a:gd name="connsiteY1005" fmla="*/ 1671334 h 2812935"/>
                  <a:gd name="connsiteX1006" fmla="*/ 543016 w 1404720"/>
                  <a:gd name="connsiteY1006" fmla="*/ 1711702 h 2812935"/>
                  <a:gd name="connsiteX1007" fmla="*/ 583384 w 1404720"/>
                  <a:gd name="connsiteY1007" fmla="*/ 1752070 h 2812935"/>
                  <a:gd name="connsiteX1008" fmla="*/ 623752 w 1404720"/>
                  <a:gd name="connsiteY1008" fmla="*/ 1711702 h 2812935"/>
                  <a:gd name="connsiteX1009" fmla="*/ 583384 w 1404720"/>
                  <a:gd name="connsiteY1009" fmla="*/ 1671334 h 2812935"/>
                  <a:gd name="connsiteX1010" fmla="*/ 498947 w 1404720"/>
                  <a:gd name="connsiteY1010" fmla="*/ 1671334 h 2812935"/>
                  <a:gd name="connsiteX1011" fmla="*/ 458579 w 1404720"/>
                  <a:gd name="connsiteY1011" fmla="*/ 1711702 h 2812935"/>
                  <a:gd name="connsiteX1012" fmla="*/ 498947 w 1404720"/>
                  <a:gd name="connsiteY1012" fmla="*/ 1752070 h 2812935"/>
                  <a:gd name="connsiteX1013" fmla="*/ 539315 w 1404720"/>
                  <a:gd name="connsiteY1013" fmla="*/ 1711702 h 2812935"/>
                  <a:gd name="connsiteX1014" fmla="*/ 498947 w 1404720"/>
                  <a:gd name="connsiteY1014" fmla="*/ 1671334 h 2812935"/>
                  <a:gd name="connsiteX1015" fmla="*/ 414511 w 1404720"/>
                  <a:gd name="connsiteY1015" fmla="*/ 1671334 h 2812935"/>
                  <a:gd name="connsiteX1016" fmla="*/ 374143 w 1404720"/>
                  <a:gd name="connsiteY1016" fmla="*/ 1711702 h 2812935"/>
                  <a:gd name="connsiteX1017" fmla="*/ 414511 w 1404720"/>
                  <a:gd name="connsiteY1017" fmla="*/ 1752070 h 2812935"/>
                  <a:gd name="connsiteX1018" fmla="*/ 454879 w 1404720"/>
                  <a:gd name="connsiteY1018" fmla="*/ 1711702 h 2812935"/>
                  <a:gd name="connsiteX1019" fmla="*/ 414511 w 1404720"/>
                  <a:gd name="connsiteY1019" fmla="*/ 1671334 h 2812935"/>
                  <a:gd name="connsiteX1020" fmla="*/ 330075 w 1404720"/>
                  <a:gd name="connsiteY1020" fmla="*/ 1671334 h 2812935"/>
                  <a:gd name="connsiteX1021" fmla="*/ 289707 w 1404720"/>
                  <a:gd name="connsiteY1021" fmla="*/ 1711702 h 2812935"/>
                  <a:gd name="connsiteX1022" fmla="*/ 330075 w 1404720"/>
                  <a:gd name="connsiteY1022" fmla="*/ 1752070 h 2812935"/>
                  <a:gd name="connsiteX1023" fmla="*/ 370443 w 1404720"/>
                  <a:gd name="connsiteY1023" fmla="*/ 1711702 h 2812935"/>
                  <a:gd name="connsiteX1024" fmla="*/ 330075 w 1404720"/>
                  <a:gd name="connsiteY1024" fmla="*/ 1671334 h 2812935"/>
                  <a:gd name="connsiteX1025" fmla="*/ 245639 w 1404720"/>
                  <a:gd name="connsiteY1025" fmla="*/ 1671334 h 2812935"/>
                  <a:gd name="connsiteX1026" fmla="*/ 205271 w 1404720"/>
                  <a:gd name="connsiteY1026" fmla="*/ 1711702 h 2812935"/>
                  <a:gd name="connsiteX1027" fmla="*/ 245639 w 1404720"/>
                  <a:gd name="connsiteY1027" fmla="*/ 1752070 h 2812935"/>
                  <a:gd name="connsiteX1028" fmla="*/ 286007 w 1404720"/>
                  <a:gd name="connsiteY1028" fmla="*/ 1711702 h 2812935"/>
                  <a:gd name="connsiteX1029" fmla="*/ 245639 w 1404720"/>
                  <a:gd name="connsiteY1029" fmla="*/ 1671334 h 2812935"/>
                  <a:gd name="connsiteX1030" fmla="*/ 161202 w 1404720"/>
                  <a:gd name="connsiteY1030" fmla="*/ 1671334 h 2812935"/>
                  <a:gd name="connsiteX1031" fmla="*/ 120834 w 1404720"/>
                  <a:gd name="connsiteY1031" fmla="*/ 1711702 h 2812935"/>
                  <a:gd name="connsiteX1032" fmla="*/ 161202 w 1404720"/>
                  <a:gd name="connsiteY1032" fmla="*/ 1752070 h 2812935"/>
                  <a:gd name="connsiteX1033" fmla="*/ 201570 w 1404720"/>
                  <a:gd name="connsiteY1033" fmla="*/ 1711702 h 2812935"/>
                  <a:gd name="connsiteX1034" fmla="*/ 161202 w 1404720"/>
                  <a:gd name="connsiteY1034" fmla="*/ 1671334 h 2812935"/>
                  <a:gd name="connsiteX1035" fmla="*/ 76766 w 1404720"/>
                  <a:gd name="connsiteY1035" fmla="*/ 1671334 h 2812935"/>
                  <a:gd name="connsiteX1036" fmla="*/ 36398 w 1404720"/>
                  <a:gd name="connsiteY1036" fmla="*/ 1711702 h 2812935"/>
                  <a:gd name="connsiteX1037" fmla="*/ 76766 w 1404720"/>
                  <a:gd name="connsiteY1037" fmla="*/ 1752070 h 2812935"/>
                  <a:gd name="connsiteX1038" fmla="*/ 117134 w 1404720"/>
                  <a:gd name="connsiteY1038" fmla="*/ 1711702 h 2812935"/>
                  <a:gd name="connsiteX1039" fmla="*/ 76766 w 1404720"/>
                  <a:gd name="connsiteY1039" fmla="*/ 1671334 h 2812935"/>
                  <a:gd name="connsiteX1040" fmla="*/ 1343312 w 1404720"/>
                  <a:gd name="connsiteY1040" fmla="*/ 1585285 h 2812935"/>
                  <a:gd name="connsiteX1041" fmla="*/ 1302944 w 1404720"/>
                  <a:gd name="connsiteY1041" fmla="*/ 1625653 h 2812935"/>
                  <a:gd name="connsiteX1042" fmla="*/ 1343312 w 1404720"/>
                  <a:gd name="connsiteY1042" fmla="*/ 1666021 h 2812935"/>
                  <a:gd name="connsiteX1043" fmla="*/ 1383680 w 1404720"/>
                  <a:gd name="connsiteY1043" fmla="*/ 1625653 h 2812935"/>
                  <a:gd name="connsiteX1044" fmla="*/ 1343312 w 1404720"/>
                  <a:gd name="connsiteY1044" fmla="*/ 1585285 h 2812935"/>
                  <a:gd name="connsiteX1045" fmla="*/ 1258874 w 1404720"/>
                  <a:gd name="connsiteY1045" fmla="*/ 1585285 h 2812935"/>
                  <a:gd name="connsiteX1046" fmla="*/ 1218506 w 1404720"/>
                  <a:gd name="connsiteY1046" fmla="*/ 1625653 h 2812935"/>
                  <a:gd name="connsiteX1047" fmla="*/ 1258874 w 1404720"/>
                  <a:gd name="connsiteY1047" fmla="*/ 1666021 h 2812935"/>
                  <a:gd name="connsiteX1048" fmla="*/ 1299242 w 1404720"/>
                  <a:gd name="connsiteY1048" fmla="*/ 1625653 h 2812935"/>
                  <a:gd name="connsiteX1049" fmla="*/ 1258874 w 1404720"/>
                  <a:gd name="connsiteY1049" fmla="*/ 1585285 h 2812935"/>
                  <a:gd name="connsiteX1050" fmla="*/ 1174438 w 1404720"/>
                  <a:gd name="connsiteY1050" fmla="*/ 1585285 h 2812935"/>
                  <a:gd name="connsiteX1051" fmla="*/ 1134070 w 1404720"/>
                  <a:gd name="connsiteY1051" fmla="*/ 1625653 h 2812935"/>
                  <a:gd name="connsiteX1052" fmla="*/ 1174438 w 1404720"/>
                  <a:gd name="connsiteY1052" fmla="*/ 1666021 h 2812935"/>
                  <a:gd name="connsiteX1053" fmla="*/ 1214806 w 1404720"/>
                  <a:gd name="connsiteY1053" fmla="*/ 1625653 h 2812935"/>
                  <a:gd name="connsiteX1054" fmla="*/ 1174438 w 1404720"/>
                  <a:gd name="connsiteY1054" fmla="*/ 1585285 h 2812935"/>
                  <a:gd name="connsiteX1055" fmla="*/ 1090002 w 1404720"/>
                  <a:gd name="connsiteY1055" fmla="*/ 1585285 h 2812935"/>
                  <a:gd name="connsiteX1056" fmla="*/ 1049634 w 1404720"/>
                  <a:gd name="connsiteY1056" fmla="*/ 1625653 h 2812935"/>
                  <a:gd name="connsiteX1057" fmla="*/ 1090002 w 1404720"/>
                  <a:gd name="connsiteY1057" fmla="*/ 1666021 h 2812935"/>
                  <a:gd name="connsiteX1058" fmla="*/ 1130370 w 1404720"/>
                  <a:gd name="connsiteY1058" fmla="*/ 1625653 h 2812935"/>
                  <a:gd name="connsiteX1059" fmla="*/ 1090002 w 1404720"/>
                  <a:gd name="connsiteY1059" fmla="*/ 1585285 h 2812935"/>
                  <a:gd name="connsiteX1060" fmla="*/ 1005565 w 1404720"/>
                  <a:gd name="connsiteY1060" fmla="*/ 1585285 h 2812935"/>
                  <a:gd name="connsiteX1061" fmla="*/ 965197 w 1404720"/>
                  <a:gd name="connsiteY1061" fmla="*/ 1625653 h 2812935"/>
                  <a:gd name="connsiteX1062" fmla="*/ 1005565 w 1404720"/>
                  <a:gd name="connsiteY1062" fmla="*/ 1666021 h 2812935"/>
                  <a:gd name="connsiteX1063" fmla="*/ 1045933 w 1404720"/>
                  <a:gd name="connsiteY1063" fmla="*/ 1625653 h 2812935"/>
                  <a:gd name="connsiteX1064" fmla="*/ 1005565 w 1404720"/>
                  <a:gd name="connsiteY1064" fmla="*/ 1585285 h 2812935"/>
                  <a:gd name="connsiteX1065" fmla="*/ 921129 w 1404720"/>
                  <a:gd name="connsiteY1065" fmla="*/ 1585285 h 2812935"/>
                  <a:gd name="connsiteX1066" fmla="*/ 880761 w 1404720"/>
                  <a:gd name="connsiteY1066" fmla="*/ 1625653 h 2812935"/>
                  <a:gd name="connsiteX1067" fmla="*/ 921129 w 1404720"/>
                  <a:gd name="connsiteY1067" fmla="*/ 1666021 h 2812935"/>
                  <a:gd name="connsiteX1068" fmla="*/ 961497 w 1404720"/>
                  <a:gd name="connsiteY1068" fmla="*/ 1625653 h 2812935"/>
                  <a:gd name="connsiteX1069" fmla="*/ 921129 w 1404720"/>
                  <a:gd name="connsiteY1069" fmla="*/ 1585285 h 2812935"/>
                  <a:gd name="connsiteX1070" fmla="*/ 836693 w 1404720"/>
                  <a:gd name="connsiteY1070" fmla="*/ 1585285 h 2812935"/>
                  <a:gd name="connsiteX1071" fmla="*/ 796325 w 1404720"/>
                  <a:gd name="connsiteY1071" fmla="*/ 1625653 h 2812935"/>
                  <a:gd name="connsiteX1072" fmla="*/ 836693 w 1404720"/>
                  <a:gd name="connsiteY1072" fmla="*/ 1666021 h 2812935"/>
                  <a:gd name="connsiteX1073" fmla="*/ 877061 w 1404720"/>
                  <a:gd name="connsiteY1073" fmla="*/ 1625653 h 2812935"/>
                  <a:gd name="connsiteX1074" fmla="*/ 836693 w 1404720"/>
                  <a:gd name="connsiteY1074" fmla="*/ 1585285 h 2812935"/>
                  <a:gd name="connsiteX1075" fmla="*/ 752256 w 1404720"/>
                  <a:gd name="connsiteY1075" fmla="*/ 1585285 h 2812935"/>
                  <a:gd name="connsiteX1076" fmla="*/ 711888 w 1404720"/>
                  <a:gd name="connsiteY1076" fmla="*/ 1625653 h 2812935"/>
                  <a:gd name="connsiteX1077" fmla="*/ 752256 w 1404720"/>
                  <a:gd name="connsiteY1077" fmla="*/ 1666021 h 2812935"/>
                  <a:gd name="connsiteX1078" fmla="*/ 792624 w 1404720"/>
                  <a:gd name="connsiteY1078" fmla="*/ 1625653 h 2812935"/>
                  <a:gd name="connsiteX1079" fmla="*/ 752256 w 1404720"/>
                  <a:gd name="connsiteY1079" fmla="*/ 1585285 h 2812935"/>
                  <a:gd name="connsiteX1080" fmla="*/ 667820 w 1404720"/>
                  <a:gd name="connsiteY1080" fmla="*/ 1585285 h 2812935"/>
                  <a:gd name="connsiteX1081" fmla="*/ 627452 w 1404720"/>
                  <a:gd name="connsiteY1081" fmla="*/ 1625653 h 2812935"/>
                  <a:gd name="connsiteX1082" fmla="*/ 667820 w 1404720"/>
                  <a:gd name="connsiteY1082" fmla="*/ 1666021 h 2812935"/>
                  <a:gd name="connsiteX1083" fmla="*/ 708188 w 1404720"/>
                  <a:gd name="connsiteY1083" fmla="*/ 1625653 h 2812935"/>
                  <a:gd name="connsiteX1084" fmla="*/ 667820 w 1404720"/>
                  <a:gd name="connsiteY1084" fmla="*/ 1585285 h 2812935"/>
                  <a:gd name="connsiteX1085" fmla="*/ 583384 w 1404720"/>
                  <a:gd name="connsiteY1085" fmla="*/ 1585285 h 2812935"/>
                  <a:gd name="connsiteX1086" fmla="*/ 543016 w 1404720"/>
                  <a:gd name="connsiteY1086" fmla="*/ 1625653 h 2812935"/>
                  <a:gd name="connsiteX1087" fmla="*/ 583384 w 1404720"/>
                  <a:gd name="connsiteY1087" fmla="*/ 1666021 h 2812935"/>
                  <a:gd name="connsiteX1088" fmla="*/ 623752 w 1404720"/>
                  <a:gd name="connsiteY1088" fmla="*/ 1625653 h 2812935"/>
                  <a:gd name="connsiteX1089" fmla="*/ 583384 w 1404720"/>
                  <a:gd name="connsiteY1089" fmla="*/ 1585285 h 2812935"/>
                  <a:gd name="connsiteX1090" fmla="*/ 498947 w 1404720"/>
                  <a:gd name="connsiteY1090" fmla="*/ 1585285 h 2812935"/>
                  <a:gd name="connsiteX1091" fmla="*/ 458579 w 1404720"/>
                  <a:gd name="connsiteY1091" fmla="*/ 1625653 h 2812935"/>
                  <a:gd name="connsiteX1092" fmla="*/ 498947 w 1404720"/>
                  <a:gd name="connsiteY1092" fmla="*/ 1666021 h 2812935"/>
                  <a:gd name="connsiteX1093" fmla="*/ 539315 w 1404720"/>
                  <a:gd name="connsiteY1093" fmla="*/ 1625653 h 2812935"/>
                  <a:gd name="connsiteX1094" fmla="*/ 498947 w 1404720"/>
                  <a:gd name="connsiteY1094" fmla="*/ 1585285 h 2812935"/>
                  <a:gd name="connsiteX1095" fmla="*/ 414511 w 1404720"/>
                  <a:gd name="connsiteY1095" fmla="*/ 1585285 h 2812935"/>
                  <a:gd name="connsiteX1096" fmla="*/ 374143 w 1404720"/>
                  <a:gd name="connsiteY1096" fmla="*/ 1625653 h 2812935"/>
                  <a:gd name="connsiteX1097" fmla="*/ 414511 w 1404720"/>
                  <a:gd name="connsiteY1097" fmla="*/ 1666021 h 2812935"/>
                  <a:gd name="connsiteX1098" fmla="*/ 454879 w 1404720"/>
                  <a:gd name="connsiteY1098" fmla="*/ 1625653 h 2812935"/>
                  <a:gd name="connsiteX1099" fmla="*/ 414511 w 1404720"/>
                  <a:gd name="connsiteY1099" fmla="*/ 1585285 h 2812935"/>
                  <a:gd name="connsiteX1100" fmla="*/ 330075 w 1404720"/>
                  <a:gd name="connsiteY1100" fmla="*/ 1585285 h 2812935"/>
                  <a:gd name="connsiteX1101" fmla="*/ 289707 w 1404720"/>
                  <a:gd name="connsiteY1101" fmla="*/ 1625653 h 2812935"/>
                  <a:gd name="connsiteX1102" fmla="*/ 330075 w 1404720"/>
                  <a:gd name="connsiteY1102" fmla="*/ 1666021 h 2812935"/>
                  <a:gd name="connsiteX1103" fmla="*/ 370443 w 1404720"/>
                  <a:gd name="connsiteY1103" fmla="*/ 1625653 h 2812935"/>
                  <a:gd name="connsiteX1104" fmla="*/ 330075 w 1404720"/>
                  <a:gd name="connsiteY1104" fmla="*/ 1585285 h 2812935"/>
                  <a:gd name="connsiteX1105" fmla="*/ 245639 w 1404720"/>
                  <a:gd name="connsiteY1105" fmla="*/ 1585285 h 2812935"/>
                  <a:gd name="connsiteX1106" fmla="*/ 205271 w 1404720"/>
                  <a:gd name="connsiteY1106" fmla="*/ 1625653 h 2812935"/>
                  <a:gd name="connsiteX1107" fmla="*/ 245639 w 1404720"/>
                  <a:gd name="connsiteY1107" fmla="*/ 1666021 h 2812935"/>
                  <a:gd name="connsiteX1108" fmla="*/ 286007 w 1404720"/>
                  <a:gd name="connsiteY1108" fmla="*/ 1625653 h 2812935"/>
                  <a:gd name="connsiteX1109" fmla="*/ 245639 w 1404720"/>
                  <a:gd name="connsiteY1109" fmla="*/ 1585285 h 2812935"/>
                  <a:gd name="connsiteX1110" fmla="*/ 161202 w 1404720"/>
                  <a:gd name="connsiteY1110" fmla="*/ 1585285 h 2812935"/>
                  <a:gd name="connsiteX1111" fmla="*/ 120834 w 1404720"/>
                  <a:gd name="connsiteY1111" fmla="*/ 1625653 h 2812935"/>
                  <a:gd name="connsiteX1112" fmla="*/ 161202 w 1404720"/>
                  <a:gd name="connsiteY1112" fmla="*/ 1666021 h 2812935"/>
                  <a:gd name="connsiteX1113" fmla="*/ 201570 w 1404720"/>
                  <a:gd name="connsiteY1113" fmla="*/ 1625653 h 2812935"/>
                  <a:gd name="connsiteX1114" fmla="*/ 161202 w 1404720"/>
                  <a:gd name="connsiteY1114" fmla="*/ 1585285 h 2812935"/>
                  <a:gd name="connsiteX1115" fmla="*/ 76766 w 1404720"/>
                  <a:gd name="connsiteY1115" fmla="*/ 1585285 h 2812935"/>
                  <a:gd name="connsiteX1116" fmla="*/ 36398 w 1404720"/>
                  <a:gd name="connsiteY1116" fmla="*/ 1625653 h 2812935"/>
                  <a:gd name="connsiteX1117" fmla="*/ 76766 w 1404720"/>
                  <a:gd name="connsiteY1117" fmla="*/ 1666021 h 2812935"/>
                  <a:gd name="connsiteX1118" fmla="*/ 117134 w 1404720"/>
                  <a:gd name="connsiteY1118" fmla="*/ 1625653 h 2812935"/>
                  <a:gd name="connsiteX1119" fmla="*/ 76766 w 1404720"/>
                  <a:gd name="connsiteY1119" fmla="*/ 1585285 h 2812935"/>
                  <a:gd name="connsiteX1120" fmla="*/ 1343312 w 1404720"/>
                  <a:gd name="connsiteY1120" fmla="*/ 1499236 h 2812935"/>
                  <a:gd name="connsiteX1121" fmla="*/ 1302944 w 1404720"/>
                  <a:gd name="connsiteY1121" fmla="*/ 1539604 h 2812935"/>
                  <a:gd name="connsiteX1122" fmla="*/ 1343312 w 1404720"/>
                  <a:gd name="connsiteY1122" fmla="*/ 1579972 h 2812935"/>
                  <a:gd name="connsiteX1123" fmla="*/ 1383680 w 1404720"/>
                  <a:gd name="connsiteY1123" fmla="*/ 1539604 h 2812935"/>
                  <a:gd name="connsiteX1124" fmla="*/ 1343312 w 1404720"/>
                  <a:gd name="connsiteY1124" fmla="*/ 1499236 h 2812935"/>
                  <a:gd name="connsiteX1125" fmla="*/ 1258874 w 1404720"/>
                  <a:gd name="connsiteY1125" fmla="*/ 1499236 h 2812935"/>
                  <a:gd name="connsiteX1126" fmla="*/ 1218506 w 1404720"/>
                  <a:gd name="connsiteY1126" fmla="*/ 1539604 h 2812935"/>
                  <a:gd name="connsiteX1127" fmla="*/ 1258874 w 1404720"/>
                  <a:gd name="connsiteY1127" fmla="*/ 1579972 h 2812935"/>
                  <a:gd name="connsiteX1128" fmla="*/ 1299242 w 1404720"/>
                  <a:gd name="connsiteY1128" fmla="*/ 1539604 h 2812935"/>
                  <a:gd name="connsiteX1129" fmla="*/ 1258874 w 1404720"/>
                  <a:gd name="connsiteY1129" fmla="*/ 1499236 h 2812935"/>
                  <a:gd name="connsiteX1130" fmla="*/ 1174438 w 1404720"/>
                  <a:gd name="connsiteY1130" fmla="*/ 1499236 h 2812935"/>
                  <a:gd name="connsiteX1131" fmla="*/ 1134070 w 1404720"/>
                  <a:gd name="connsiteY1131" fmla="*/ 1539604 h 2812935"/>
                  <a:gd name="connsiteX1132" fmla="*/ 1174438 w 1404720"/>
                  <a:gd name="connsiteY1132" fmla="*/ 1579972 h 2812935"/>
                  <a:gd name="connsiteX1133" fmla="*/ 1214806 w 1404720"/>
                  <a:gd name="connsiteY1133" fmla="*/ 1539604 h 2812935"/>
                  <a:gd name="connsiteX1134" fmla="*/ 1174438 w 1404720"/>
                  <a:gd name="connsiteY1134" fmla="*/ 1499236 h 2812935"/>
                  <a:gd name="connsiteX1135" fmla="*/ 1090002 w 1404720"/>
                  <a:gd name="connsiteY1135" fmla="*/ 1499236 h 2812935"/>
                  <a:gd name="connsiteX1136" fmla="*/ 1049634 w 1404720"/>
                  <a:gd name="connsiteY1136" fmla="*/ 1539604 h 2812935"/>
                  <a:gd name="connsiteX1137" fmla="*/ 1090002 w 1404720"/>
                  <a:gd name="connsiteY1137" fmla="*/ 1579972 h 2812935"/>
                  <a:gd name="connsiteX1138" fmla="*/ 1130370 w 1404720"/>
                  <a:gd name="connsiteY1138" fmla="*/ 1539604 h 2812935"/>
                  <a:gd name="connsiteX1139" fmla="*/ 1090002 w 1404720"/>
                  <a:gd name="connsiteY1139" fmla="*/ 1499236 h 2812935"/>
                  <a:gd name="connsiteX1140" fmla="*/ 1005565 w 1404720"/>
                  <a:gd name="connsiteY1140" fmla="*/ 1499236 h 2812935"/>
                  <a:gd name="connsiteX1141" fmla="*/ 965197 w 1404720"/>
                  <a:gd name="connsiteY1141" fmla="*/ 1539604 h 2812935"/>
                  <a:gd name="connsiteX1142" fmla="*/ 1005565 w 1404720"/>
                  <a:gd name="connsiteY1142" fmla="*/ 1579972 h 2812935"/>
                  <a:gd name="connsiteX1143" fmla="*/ 1045933 w 1404720"/>
                  <a:gd name="connsiteY1143" fmla="*/ 1539604 h 2812935"/>
                  <a:gd name="connsiteX1144" fmla="*/ 1005565 w 1404720"/>
                  <a:gd name="connsiteY1144" fmla="*/ 1499236 h 2812935"/>
                  <a:gd name="connsiteX1145" fmla="*/ 921129 w 1404720"/>
                  <a:gd name="connsiteY1145" fmla="*/ 1499236 h 2812935"/>
                  <a:gd name="connsiteX1146" fmla="*/ 880761 w 1404720"/>
                  <a:gd name="connsiteY1146" fmla="*/ 1539604 h 2812935"/>
                  <a:gd name="connsiteX1147" fmla="*/ 921129 w 1404720"/>
                  <a:gd name="connsiteY1147" fmla="*/ 1579972 h 2812935"/>
                  <a:gd name="connsiteX1148" fmla="*/ 961497 w 1404720"/>
                  <a:gd name="connsiteY1148" fmla="*/ 1539604 h 2812935"/>
                  <a:gd name="connsiteX1149" fmla="*/ 921129 w 1404720"/>
                  <a:gd name="connsiteY1149" fmla="*/ 1499236 h 2812935"/>
                  <a:gd name="connsiteX1150" fmla="*/ 836693 w 1404720"/>
                  <a:gd name="connsiteY1150" fmla="*/ 1499236 h 2812935"/>
                  <a:gd name="connsiteX1151" fmla="*/ 796325 w 1404720"/>
                  <a:gd name="connsiteY1151" fmla="*/ 1539604 h 2812935"/>
                  <a:gd name="connsiteX1152" fmla="*/ 836693 w 1404720"/>
                  <a:gd name="connsiteY1152" fmla="*/ 1579972 h 2812935"/>
                  <a:gd name="connsiteX1153" fmla="*/ 877061 w 1404720"/>
                  <a:gd name="connsiteY1153" fmla="*/ 1539604 h 2812935"/>
                  <a:gd name="connsiteX1154" fmla="*/ 836693 w 1404720"/>
                  <a:gd name="connsiteY1154" fmla="*/ 1499236 h 2812935"/>
                  <a:gd name="connsiteX1155" fmla="*/ 752256 w 1404720"/>
                  <a:gd name="connsiteY1155" fmla="*/ 1499236 h 2812935"/>
                  <a:gd name="connsiteX1156" fmla="*/ 711888 w 1404720"/>
                  <a:gd name="connsiteY1156" fmla="*/ 1539604 h 2812935"/>
                  <a:gd name="connsiteX1157" fmla="*/ 752256 w 1404720"/>
                  <a:gd name="connsiteY1157" fmla="*/ 1579972 h 2812935"/>
                  <a:gd name="connsiteX1158" fmla="*/ 792624 w 1404720"/>
                  <a:gd name="connsiteY1158" fmla="*/ 1539604 h 2812935"/>
                  <a:gd name="connsiteX1159" fmla="*/ 752256 w 1404720"/>
                  <a:gd name="connsiteY1159" fmla="*/ 1499236 h 2812935"/>
                  <a:gd name="connsiteX1160" fmla="*/ 667820 w 1404720"/>
                  <a:gd name="connsiteY1160" fmla="*/ 1499236 h 2812935"/>
                  <a:gd name="connsiteX1161" fmla="*/ 627452 w 1404720"/>
                  <a:gd name="connsiteY1161" fmla="*/ 1539604 h 2812935"/>
                  <a:gd name="connsiteX1162" fmla="*/ 667820 w 1404720"/>
                  <a:gd name="connsiteY1162" fmla="*/ 1579972 h 2812935"/>
                  <a:gd name="connsiteX1163" fmla="*/ 708188 w 1404720"/>
                  <a:gd name="connsiteY1163" fmla="*/ 1539604 h 2812935"/>
                  <a:gd name="connsiteX1164" fmla="*/ 667820 w 1404720"/>
                  <a:gd name="connsiteY1164" fmla="*/ 1499236 h 2812935"/>
                  <a:gd name="connsiteX1165" fmla="*/ 583384 w 1404720"/>
                  <a:gd name="connsiteY1165" fmla="*/ 1499236 h 2812935"/>
                  <a:gd name="connsiteX1166" fmla="*/ 543016 w 1404720"/>
                  <a:gd name="connsiteY1166" fmla="*/ 1539604 h 2812935"/>
                  <a:gd name="connsiteX1167" fmla="*/ 583384 w 1404720"/>
                  <a:gd name="connsiteY1167" fmla="*/ 1579972 h 2812935"/>
                  <a:gd name="connsiteX1168" fmla="*/ 623752 w 1404720"/>
                  <a:gd name="connsiteY1168" fmla="*/ 1539604 h 2812935"/>
                  <a:gd name="connsiteX1169" fmla="*/ 583384 w 1404720"/>
                  <a:gd name="connsiteY1169" fmla="*/ 1499236 h 2812935"/>
                  <a:gd name="connsiteX1170" fmla="*/ 498947 w 1404720"/>
                  <a:gd name="connsiteY1170" fmla="*/ 1499236 h 2812935"/>
                  <a:gd name="connsiteX1171" fmla="*/ 458579 w 1404720"/>
                  <a:gd name="connsiteY1171" fmla="*/ 1539604 h 2812935"/>
                  <a:gd name="connsiteX1172" fmla="*/ 498947 w 1404720"/>
                  <a:gd name="connsiteY1172" fmla="*/ 1579972 h 2812935"/>
                  <a:gd name="connsiteX1173" fmla="*/ 539315 w 1404720"/>
                  <a:gd name="connsiteY1173" fmla="*/ 1539604 h 2812935"/>
                  <a:gd name="connsiteX1174" fmla="*/ 498947 w 1404720"/>
                  <a:gd name="connsiteY1174" fmla="*/ 1499236 h 2812935"/>
                  <a:gd name="connsiteX1175" fmla="*/ 414511 w 1404720"/>
                  <a:gd name="connsiteY1175" fmla="*/ 1499236 h 2812935"/>
                  <a:gd name="connsiteX1176" fmla="*/ 374143 w 1404720"/>
                  <a:gd name="connsiteY1176" fmla="*/ 1539604 h 2812935"/>
                  <a:gd name="connsiteX1177" fmla="*/ 414511 w 1404720"/>
                  <a:gd name="connsiteY1177" fmla="*/ 1579972 h 2812935"/>
                  <a:gd name="connsiteX1178" fmla="*/ 454879 w 1404720"/>
                  <a:gd name="connsiteY1178" fmla="*/ 1539604 h 2812935"/>
                  <a:gd name="connsiteX1179" fmla="*/ 414511 w 1404720"/>
                  <a:gd name="connsiteY1179" fmla="*/ 1499236 h 2812935"/>
                  <a:gd name="connsiteX1180" fmla="*/ 330075 w 1404720"/>
                  <a:gd name="connsiteY1180" fmla="*/ 1499236 h 2812935"/>
                  <a:gd name="connsiteX1181" fmla="*/ 289707 w 1404720"/>
                  <a:gd name="connsiteY1181" fmla="*/ 1539604 h 2812935"/>
                  <a:gd name="connsiteX1182" fmla="*/ 330075 w 1404720"/>
                  <a:gd name="connsiteY1182" fmla="*/ 1579972 h 2812935"/>
                  <a:gd name="connsiteX1183" fmla="*/ 370443 w 1404720"/>
                  <a:gd name="connsiteY1183" fmla="*/ 1539604 h 2812935"/>
                  <a:gd name="connsiteX1184" fmla="*/ 330075 w 1404720"/>
                  <a:gd name="connsiteY1184" fmla="*/ 1499236 h 2812935"/>
                  <a:gd name="connsiteX1185" fmla="*/ 245639 w 1404720"/>
                  <a:gd name="connsiteY1185" fmla="*/ 1499236 h 2812935"/>
                  <a:gd name="connsiteX1186" fmla="*/ 205271 w 1404720"/>
                  <a:gd name="connsiteY1186" fmla="*/ 1539604 h 2812935"/>
                  <a:gd name="connsiteX1187" fmla="*/ 245639 w 1404720"/>
                  <a:gd name="connsiteY1187" fmla="*/ 1579972 h 2812935"/>
                  <a:gd name="connsiteX1188" fmla="*/ 286007 w 1404720"/>
                  <a:gd name="connsiteY1188" fmla="*/ 1539604 h 2812935"/>
                  <a:gd name="connsiteX1189" fmla="*/ 245639 w 1404720"/>
                  <a:gd name="connsiteY1189" fmla="*/ 1499236 h 2812935"/>
                  <a:gd name="connsiteX1190" fmla="*/ 161202 w 1404720"/>
                  <a:gd name="connsiteY1190" fmla="*/ 1499236 h 2812935"/>
                  <a:gd name="connsiteX1191" fmla="*/ 120834 w 1404720"/>
                  <a:gd name="connsiteY1191" fmla="*/ 1539604 h 2812935"/>
                  <a:gd name="connsiteX1192" fmla="*/ 161202 w 1404720"/>
                  <a:gd name="connsiteY1192" fmla="*/ 1579972 h 2812935"/>
                  <a:gd name="connsiteX1193" fmla="*/ 201570 w 1404720"/>
                  <a:gd name="connsiteY1193" fmla="*/ 1539604 h 2812935"/>
                  <a:gd name="connsiteX1194" fmla="*/ 161202 w 1404720"/>
                  <a:gd name="connsiteY1194" fmla="*/ 1499236 h 2812935"/>
                  <a:gd name="connsiteX1195" fmla="*/ 76766 w 1404720"/>
                  <a:gd name="connsiteY1195" fmla="*/ 1499236 h 2812935"/>
                  <a:gd name="connsiteX1196" fmla="*/ 36398 w 1404720"/>
                  <a:gd name="connsiteY1196" fmla="*/ 1539604 h 2812935"/>
                  <a:gd name="connsiteX1197" fmla="*/ 76766 w 1404720"/>
                  <a:gd name="connsiteY1197" fmla="*/ 1579972 h 2812935"/>
                  <a:gd name="connsiteX1198" fmla="*/ 117134 w 1404720"/>
                  <a:gd name="connsiteY1198" fmla="*/ 1539604 h 2812935"/>
                  <a:gd name="connsiteX1199" fmla="*/ 76766 w 1404720"/>
                  <a:gd name="connsiteY1199" fmla="*/ 1499236 h 2812935"/>
                  <a:gd name="connsiteX1200" fmla="*/ 1343312 w 1404720"/>
                  <a:gd name="connsiteY1200" fmla="*/ 1413186 h 2812935"/>
                  <a:gd name="connsiteX1201" fmla="*/ 1302944 w 1404720"/>
                  <a:gd name="connsiteY1201" fmla="*/ 1453554 h 2812935"/>
                  <a:gd name="connsiteX1202" fmla="*/ 1343312 w 1404720"/>
                  <a:gd name="connsiteY1202" fmla="*/ 1493922 h 2812935"/>
                  <a:gd name="connsiteX1203" fmla="*/ 1383680 w 1404720"/>
                  <a:gd name="connsiteY1203" fmla="*/ 1453554 h 2812935"/>
                  <a:gd name="connsiteX1204" fmla="*/ 1343312 w 1404720"/>
                  <a:gd name="connsiteY1204" fmla="*/ 1413186 h 2812935"/>
                  <a:gd name="connsiteX1205" fmla="*/ 1258874 w 1404720"/>
                  <a:gd name="connsiteY1205" fmla="*/ 1413186 h 2812935"/>
                  <a:gd name="connsiteX1206" fmla="*/ 1218506 w 1404720"/>
                  <a:gd name="connsiteY1206" fmla="*/ 1453554 h 2812935"/>
                  <a:gd name="connsiteX1207" fmla="*/ 1258874 w 1404720"/>
                  <a:gd name="connsiteY1207" fmla="*/ 1493922 h 2812935"/>
                  <a:gd name="connsiteX1208" fmla="*/ 1299242 w 1404720"/>
                  <a:gd name="connsiteY1208" fmla="*/ 1453554 h 2812935"/>
                  <a:gd name="connsiteX1209" fmla="*/ 1258874 w 1404720"/>
                  <a:gd name="connsiteY1209" fmla="*/ 1413186 h 2812935"/>
                  <a:gd name="connsiteX1210" fmla="*/ 1174438 w 1404720"/>
                  <a:gd name="connsiteY1210" fmla="*/ 1413186 h 2812935"/>
                  <a:gd name="connsiteX1211" fmla="*/ 1134070 w 1404720"/>
                  <a:gd name="connsiteY1211" fmla="*/ 1453554 h 2812935"/>
                  <a:gd name="connsiteX1212" fmla="*/ 1174438 w 1404720"/>
                  <a:gd name="connsiteY1212" fmla="*/ 1493922 h 2812935"/>
                  <a:gd name="connsiteX1213" fmla="*/ 1214806 w 1404720"/>
                  <a:gd name="connsiteY1213" fmla="*/ 1453554 h 2812935"/>
                  <a:gd name="connsiteX1214" fmla="*/ 1174438 w 1404720"/>
                  <a:gd name="connsiteY1214" fmla="*/ 1413186 h 2812935"/>
                  <a:gd name="connsiteX1215" fmla="*/ 1090002 w 1404720"/>
                  <a:gd name="connsiteY1215" fmla="*/ 1413186 h 2812935"/>
                  <a:gd name="connsiteX1216" fmla="*/ 1049634 w 1404720"/>
                  <a:gd name="connsiteY1216" fmla="*/ 1453554 h 2812935"/>
                  <a:gd name="connsiteX1217" fmla="*/ 1090002 w 1404720"/>
                  <a:gd name="connsiteY1217" fmla="*/ 1493922 h 2812935"/>
                  <a:gd name="connsiteX1218" fmla="*/ 1130370 w 1404720"/>
                  <a:gd name="connsiteY1218" fmla="*/ 1453554 h 2812935"/>
                  <a:gd name="connsiteX1219" fmla="*/ 1090002 w 1404720"/>
                  <a:gd name="connsiteY1219" fmla="*/ 1413186 h 2812935"/>
                  <a:gd name="connsiteX1220" fmla="*/ 1005565 w 1404720"/>
                  <a:gd name="connsiteY1220" fmla="*/ 1413186 h 2812935"/>
                  <a:gd name="connsiteX1221" fmla="*/ 965197 w 1404720"/>
                  <a:gd name="connsiteY1221" fmla="*/ 1453554 h 2812935"/>
                  <a:gd name="connsiteX1222" fmla="*/ 1005565 w 1404720"/>
                  <a:gd name="connsiteY1222" fmla="*/ 1493922 h 2812935"/>
                  <a:gd name="connsiteX1223" fmla="*/ 1045933 w 1404720"/>
                  <a:gd name="connsiteY1223" fmla="*/ 1453554 h 2812935"/>
                  <a:gd name="connsiteX1224" fmla="*/ 1005565 w 1404720"/>
                  <a:gd name="connsiteY1224" fmla="*/ 1413186 h 2812935"/>
                  <a:gd name="connsiteX1225" fmla="*/ 921129 w 1404720"/>
                  <a:gd name="connsiteY1225" fmla="*/ 1413186 h 2812935"/>
                  <a:gd name="connsiteX1226" fmla="*/ 880761 w 1404720"/>
                  <a:gd name="connsiteY1226" fmla="*/ 1453554 h 2812935"/>
                  <a:gd name="connsiteX1227" fmla="*/ 921129 w 1404720"/>
                  <a:gd name="connsiteY1227" fmla="*/ 1493922 h 2812935"/>
                  <a:gd name="connsiteX1228" fmla="*/ 961497 w 1404720"/>
                  <a:gd name="connsiteY1228" fmla="*/ 1453554 h 2812935"/>
                  <a:gd name="connsiteX1229" fmla="*/ 921129 w 1404720"/>
                  <a:gd name="connsiteY1229" fmla="*/ 1413186 h 2812935"/>
                  <a:gd name="connsiteX1230" fmla="*/ 836693 w 1404720"/>
                  <a:gd name="connsiteY1230" fmla="*/ 1413186 h 2812935"/>
                  <a:gd name="connsiteX1231" fmla="*/ 796325 w 1404720"/>
                  <a:gd name="connsiteY1231" fmla="*/ 1453554 h 2812935"/>
                  <a:gd name="connsiteX1232" fmla="*/ 836693 w 1404720"/>
                  <a:gd name="connsiteY1232" fmla="*/ 1493922 h 2812935"/>
                  <a:gd name="connsiteX1233" fmla="*/ 877061 w 1404720"/>
                  <a:gd name="connsiteY1233" fmla="*/ 1453554 h 2812935"/>
                  <a:gd name="connsiteX1234" fmla="*/ 836693 w 1404720"/>
                  <a:gd name="connsiteY1234" fmla="*/ 1413186 h 2812935"/>
                  <a:gd name="connsiteX1235" fmla="*/ 752256 w 1404720"/>
                  <a:gd name="connsiteY1235" fmla="*/ 1413186 h 2812935"/>
                  <a:gd name="connsiteX1236" fmla="*/ 711888 w 1404720"/>
                  <a:gd name="connsiteY1236" fmla="*/ 1453554 h 2812935"/>
                  <a:gd name="connsiteX1237" fmla="*/ 752256 w 1404720"/>
                  <a:gd name="connsiteY1237" fmla="*/ 1493922 h 2812935"/>
                  <a:gd name="connsiteX1238" fmla="*/ 792624 w 1404720"/>
                  <a:gd name="connsiteY1238" fmla="*/ 1453554 h 2812935"/>
                  <a:gd name="connsiteX1239" fmla="*/ 752256 w 1404720"/>
                  <a:gd name="connsiteY1239" fmla="*/ 1413186 h 2812935"/>
                  <a:gd name="connsiteX1240" fmla="*/ 667820 w 1404720"/>
                  <a:gd name="connsiteY1240" fmla="*/ 1413186 h 2812935"/>
                  <a:gd name="connsiteX1241" fmla="*/ 627452 w 1404720"/>
                  <a:gd name="connsiteY1241" fmla="*/ 1453554 h 2812935"/>
                  <a:gd name="connsiteX1242" fmla="*/ 667820 w 1404720"/>
                  <a:gd name="connsiteY1242" fmla="*/ 1493922 h 2812935"/>
                  <a:gd name="connsiteX1243" fmla="*/ 708188 w 1404720"/>
                  <a:gd name="connsiteY1243" fmla="*/ 1453554 h 2812935"/>
                  <a:gd name="connsiteX1244" fmla="*/ 667820 w 1404720"/>
                  <a:gd name="connsiteY1244" fmla="*/ 1413186 h 2812935"/>
                  <a:gd name="connsiteX1245" fmla="*/ 583384 w 1404720"/>
                  <a:gd name="connsiteY1245" fmla="*/ 1413186 h 2812935"/>
                  <a:gd name="connsiteX1246" fmla="*/ 543016 w 1404720"/>
                  <a:gd name="connsiteY1246" fmla="*/ 1453554 h 2812935"/>
                  <a:gd name="connsiteX1247" fmla="*/ 583384 w 1404720"/>
                  <a:gd name="connsiteY1247" fmla="*/ 1493922 h 2812935"/>
                  <a:gd name="connsiteX1248" fmla="*/ 623752 w 1404720"/>
                  <a:gd name="connsiteY1248" fmla="*/ 1453554 h 2812935"/>
                  <a:gd name="connsiteX1249" fmla="*/ 583384 w 1404720"/>
                  <a:gd name="connsiteY1249" fmla="*/ 1413186 h 2812935"/>
                  <a:gd name="connsiteX1250" fmla="*/ 498947 w 1404720"/>
                  <a:gd name="connsiteY1250" fmla="*/ 1413186 h 2812935"/>
                  <a:gd name="connsiteX1251" fmla="*/ 458579 w 1404720"/>
                  <a:gd name="connsiteY1251" fmla="*/ 1453554 h 2812935"/>
                  <a:gd name="connsiteX1252" fmla="*/ 498947 w 1404720"/>
                  <a:gd name="connsiteY1252" fmla="*/ 1493922 h 2812935"/>
                  <a:gd name="connsiteX1253" fmla="*/ 539315 w 1404720"/>
                  <a:gd name="connsiteY1253" fmla="*/ 1453554 h 2812935"/>
                  <a:gd name="connsiteX1254" fmla="*/ 498947 w 1404720"/>
                  <a:gd name="connsiteY1254" fmla="*/ 1413186 h 2812935"/>
                  <a:gd name="connsiteX1255" fmla="*/ 414511 w 1404720"/>
                  <a:gd name="connsiteY1255" fmla="*/ 1413186 h 2812935"/>
                  <a:gd name="connsiteX1256" fmla="*/ 374143 w 1404720"/>
                  <a:gd name="connsiteY1256" fmla="*/ 1453554 h 2812935"/>
                  <a:gd name="connsiteX1257" fmla="*/ 414511 w 1404720"/>
                  <a:gd name="connsiteY1257" fmla="*/ 1493922 h 2812935"/>
                  <a:gd name="connsiteX1258" fmla="*/ 454879 w 1404720"/>
                  <a:gd name="connsiteY1258" fmla="*/ 1453554 h 2812935"/>
                  <a:gd name="connsiteX1259" fmla="*/ 414511 w 1404720"/>
                  <a:gd name="connsiteY1259" fmla="*/ 1413186 h 2812935"/>
                  <a:gd name="connsiteX1260" fmla="*/ 330075 w 1404720"/>
                  <a:gd name="connsiteY1260" fmla="*/ 1413186 h 2812935"/>
                  <a:gd name="connsiteX1261" fmla="*/ 289707 w 1404720"/>
                  <a:gd name="connsiteY1261" fmla="*/ 1453554 h 2812935"/>
                  <a:gd name="connsiteX1262" fmla="*/ 330075 w 1404720"/>
                  <a:gd name="connsiteY1262" fmla="*/ 1493922 h 2812935"/>
                  <a:gd name="connsiteX1263" fmla="*/ 370443 w 1404720"/>
                  <a:gd name="connsiteY1263" fmla="*/ 1453554 h 2812935"/>
                  <a:gd name="connsiteX1264" fmla="*/ 330075 w 1404720"/>
                  <a:gd name="connsiteY1264" fmla="*/ 1413186 h 2812935"/>
                  <a:gd name="connsiteX1265" fmla="*/ 245639 w 1404720"/>
                  <a:gd name="connsiteY1265" fmla="*/ 1413186 h 2812935"/>
                  <a:gd name="connsiteX1266" fmla="*/ 205271 w 1404720"/>
                  <a:gd name="connsiteY1266" fmla="*/ 1453554 h 2812935"/>
                  <a:gd name="connsiteX1267" fmla="*/ 245639 w 1404720"/>
                  <a:gd name="connsiteY1267" fmla="*/ 1493922 h 2812935"/>
                  <a:gd name="connsiteX1268" fmla="*/ 286007 w 1404720"/>
                  <a:gd name="connsiteY1268" fmla="*/ 1453554 h 2812935"/>
                  <a:gd name="connsiteX1269" fmla="*/ 245639 w 1404720"/>
                  <a:gd name="connsiteY1269" fmla="*/ 1413186 h 2812935"/>
                  <a:gd name="connsiteX1270" fmla="*/ 161202 w 1404720"/>
                  <a:gd name="connsiteY1270" fmla="*/ 1413186 h 2812935"/>
                  <a:gd name="connsiteX1271" fmla="*/ 120834 w 1404720"/>
                  <a:gd name="connsiteY1271" fmla="*/ 1453554 h 2812935"/>
                  <a:gd name="connsiteX1272" fmla="*/ 161202 w 1404720"/>
                  <a:gd name="connsiteY1272" fmla="*/ 1493922 h 2812935"/>
                  <a:gd name="connsiteX1273" fmla="*/ 201570 w 1404720"/>
                  <a:gd name="connsiteY1273" fmla="*/ 1453554 h 2812935"/>
                  <a:gd name="connsiteX1274" fmla="*/ 161202 w 1404720"/>
                  <a:gd name="connsiteY1274" fmla="*/ 1413186 h 2812935"/>
                  <a:gd name="connsiteX1275" fmla="*/ 76766 w 1404720"/>
                  <a:gd name="connsiteY1275" fmla="*/ 1413186 h 2812935"/>
                  <a:gd name="connsiteX1276" fmla="*/ 36398 w 1404720"/>
                  <a:gd name="connsiteY1276" fmla="*/ 1453554 h 2812935"/>
                  <a:gd name="connsiteX1277" fmla="*/ 76766 w 1404720"/>
                  <a:gd name="connsiteY1277" fmla="*/ 1493922 h 2812935"/>
                  <a:gd name="connsiteX1278" fmla="*/ 117134 w 1404720"/>
                  <a:gd name="connsiteY1278" fmla="*/ 1453554 h 2812935"/>
                  <a:gd name="connsiteX1279" fmla="*/ 76766 w 1404720"/>
                  <a:gd name="connsiteY1279" fmla="*/ 1413186 h 2812935"/>
                  <a:gd name="connsiteX1280" fmla="*/ 1343312 w 1404720"/>
                  <a:gd name="connsiteY1280" fmla="*/ 1327137 h 2812935"/>
                  <a:gd name="connsiteX1281" fmla="*/ 1302944 w 1404720"/>
                  <a:gd name="connsiteY1281" fmla="*/ 1367505 h 2812935"/>
                  <a:gd name="connsiteX1282" fmla="*/ 1343312 w 1404720"/>
                  <a:gd name="connsiteY1282" fmla="*/ 1407873 h 2812935"/>
                  <a:gd name="connsiteX1283" fmla="*/ 1383680 w 1404720"/>
                  <a:gd name="connsiteY1283" fmla="*/ 1367505 h 2812935"/>
                  <a:gd name="connsiteX1284" fmla="*/ 1343312 w 1404720"/>
                  <a:gd name="connsiteY1284" fmla="*/ 1327137 h 2812935"/>
                  <a:gd name="connsiteX1285" fmla="*/ 1258874 w 1404720"/>
                  <a:gd name="connsiteY1285" fmla="*/ 1327137 h 2812935"/>
                  <a:gd name="connsiteX1286" fmla="*/ 1218506 w 1404720"/>
                  <a:gd name="connsiteY1286" fmla="*/ 1367505 h 2812935"/>
                  <a:gd name="connsiteX1287" fmla="*/ 1258874 w 1404720"/>
                  <a:gd name="connsiteY1287" fmla="*/ 1407873 h 2812935"/>
                  <a:gd name="connsiteX1288" fmla="*/ 1299242 w 1404720"/>
                  <a:gd name="connsiteY1288" fmla="*/ 1367505 h 2812935"/>
                  <a:gd name="connsiteX1289" fmla="*/ 1258874 w 1404720"/>
                  <a:gd name="connsiteY1289" fmla="*/ 1327137 h 2812935"/>
                  <a:gd name="connsiteX1290" fmla="*/ 1174438 w 1404720"/>
                  <a:gd name="connsiteY1290" fmla="*/ 1327137 h 2812935"/>
                  <a:gd name="connsiteX1291" fmla="*/ 1134070 w 1404720"/>
                  <a:gd name="connsiteY1291" fmla="*/ 1367505 h 2812935"/>
                  <a:gd name="connsiteX1292" fmla="*/ 1174438 w 1404720"/>
                  <a:gd name="connsiteY1292" fmla="*/ 1407873 h 2812935"/>
                  <a:gd name="connsiteX1293" fmla="*/ 1214806 w 1404720"/>
                  <a:gd name="connsiteY1293" fmla="*/ 1367505 h 2812935"/>
                  <a:gd name="connsiteX1294" fmla="*/ 1174438 w 1404720"/>
                  <a:gd name="connsiteY1294" fmla="*/ 1327137 h 2812935"/>
                  <a:gd name="connsiteX1295" fmla="*/ 1090002 w 1404720"/>
                  <a:gd name="connsiteY1295" fmla="*/ 1327137 h 2812935"/>
                  <a:gd name="connsiteX1296" fmla="*/ 1049634 w 1404720"/>
                  <a:gd name="connsiteY1296" fmla="*/ 1367505 h 2812935"/>
                  <a:gd name="connsiteX1297" fmla="*/ 1090002 w 1404720"/>
                  <a:gd name="connsiteY1297" fmla="*/ 1407873 h 2812935"/>
                  <a:gd name="connsiteX1298" fmla="*/ 1130370 w 1404720"/>
                  <a:gd name="connsiteY1298" fmla="*/ 1367505 h 2812935"/>
                  <a:gd name="connsiteX1299" fmla="*/ 1090002 w 1404720"/>
                  <a:gd name="connsiteY1299" fmla="*/ 1327137 h 2812935"/>
                  <a:gd name="connsiteX1300" fmla="*/ 1005565 w 1404720"/>
                  <a:gd name="connsiteY1300" fmla="*/ 1327137 h 2812935"/>
                  <a:gd name="connsiteX1301" fmla="*/ 965197 w 1404720"/>
                  <a:gd name="connsiteY1301" fmla="*/ 1367505 h 2812935"/>
                  <a:gd name="connsiteX1302" fmla="*/ 1005565 w 1404720"/>
                  <a:gd name="connsiteY1302" fmla="*/ 1407873 h 2812935"/>
                  <a:gd name="connsiteX1303" fmla="*/ 1045933 w 1404720"/>
                  <a:gd name="connsiteY1303" fmla="*/ 1367505 h 2812935"/>
                  <a:gd name="connsiteX1304" fmla="*/ 1005565 w 1404720"/>
                  <a:gd name="connsiteY1304" fmla="*/ 1327137 h 2812935"/>
                  <a:gd name="connsiteX1305" fmla="*/ 921129 w 1404720"/>
                  <a:gd name="connsiteY1305" fmla="*/ 1327137 h 2812935"/>
                  <a:gd name="connsiteX1306" fmla="*/ 880761 w 1404720"/>
                  <a:gd name="connsiteY1306" fmla="*/ 1367505 h 2812935"/>
                  <a:gd name="connsiteX1307" fmla="*/ 921129 w 1404720"/>
                  <a:gd name="connsiteY1307" fmla="*/ 1407873 h 2812935"/>
                  <a:gd name="connsiteX1308" fmla="*/ 961497 w 1404720"/>
                  <a:gd name="connsiteY1308" fmla="*/ 1367505 h 2812935"/>
                  <a:gd name="connsiteX1309" fmla="*/ 921129 w 1404720"/>
                  <a:gd name="connsiteY1309" fmla="*/ 1327137 h 2812935"/>
                  <a:gd name="connsiteX1310" fmla="*/ 836693 w 1404720"/>
                  <a:gd name="connsiteY1310" fmla="*/ 1327137 h 2812935"/>
                  <a:gd name="connsiteX1311" fmla="*/ 796325 w 1404720"/>
                  <a:gd name="connsiteY1311" fmla="*/ 1367505 h 2812935"/>
                  <a:gd name="connsiteX1312" fmla="*/ 836693 w 1404720"/>
                  <a:gd name="connsiteY1312" fmla="*/ 1407873 h 2812935"/>
                  <a:gd name="connsiteX1313" fmla="*/ 877061 w 1404720"/>
                  <a:gd name="connsiteY1313" fmla="*/ 1367505 h 2812935"/>
                  <a:gd name="connsiteX1314" fmla="*/ 836693 w 1404720"/>
                  <a:gd name="connsiteY1314" fmla="*/ 1327137 h 2812935"/>
                  <a:gd name="connsiteX1315" fmla="*/ 752256 w 1404720"/>
                  <a:gd name="connsiteY1315" fmla="*/ 1327137 h 2812935"/>
                  <a:gd name="connsiteX1316" fmla="*/ 711888 w 1404720"/>
                  <a:gd name="connsiteY1316" fmla="*/ 1367505 h 2812935"/>
                  <a:gd name="connsiteX1317" fmla="*/ 752256 w 1404720"/>
                  <a:gd name="connsiteY1317" fmla="*/ 1407873 h 2812935"/>
                  <a:gd name="connsiteX1318" fmla="*/ 792624 w 1404720"/>
                  <a:gd name="connsiteY1318" fmla="*/ 1367505 h 2812935"/>
                  <a:gd name="connsiteX1319" fmla="*/ 752256 w 1404720"/>
                  <a:gd name="connsiteY1319" fmla="*/ 1327137 h 2812935"/>
                  <a:gd name="connsiteX1320" fmla="*/ 667820 w 1404720"/>
                  <a:gd name="connsiteY1320" fmla="*/ 1327137 h 2812935"/>
                  <a:gd name="connsiteX1321" fmla="*/ 627452 w 1404720"/>
                  <a:gd name="connsiteY1321" fmla="*/ 1367505 h 2812935"/>
                  <a:gd name="connsiteX1322" fmla="*/ 667820 w 1404720"/>
                  <a:gd name="connsiteY1322" fmla="*/ 1407873 h 2812935"/>
                  <a:gd name="connsiteX1323" fmla="*/ 708188 w 1404720"/>
                  <a:gd name="connsiteY1323" fmla="*/ 1367505 h 2812935"/>
                  <a:gd name="connsiteX1324" fmla="*/ 667820 w 1404720"/>
                  <a:gd name="connsiteY1324" fmla="*/ 1327137 h 2812935"/>
                  <a:gd name="connsiteX1325" fmla="*/ 583384 w 1404720"/>
                  <a:gd name="connsiteY1325" fmla="*/ 1327137 h 2812935"/>
                  <a:gd name="connsiteX1326" fmla="*/ 543016 w 1404720"/>
                  <a:gd name="connsiteY1326" fmla="*/ 1367505 h 2812935"/>
                  <a:gd name="connsiteX1327" fmla="*/ 583384 w 1404720"/>
                  <a:gd name="connsiteY1327" fmla="*/ 1407873 h 2812935"/>
                  <a:gd name="connsiteX1328" fmla="*/ 623752 w 1404720"/>
                  <a:gd name="connsiteY1328" fmla="*/ 1367505 h 2812935"/>
                  <a:gd name="connsiteX1329" fmla="*/ 583384 w 1404720"/>
                  <a:gd name="connsiteY1329" fmla="*/ 1327137 h 2812935"/>
                  <a:gd name="connsiteX1330" fmla="*/ 498947 w 1404720"/>
                  <a:gd name="connsiteY1330" fmla="*/ 1327137 h 2812935"/>
                  <a:gd name="connsiteX1331" fmla="*/ 458579 w 1404720"/>
                  <a:gd name="connsiteY1331" fmla="*/ 1367505 h 2812935"/>
                  <a:gd name="connsiteX1332" fmla="*/ 498947 w 1404720"/>
                  <a:gd name="connsiteY1332" fmla="*/ 1407873 h 2812935"/>
                  <a:gd name="connsiteX1333" fmla="*/ 539315 w 1404720"/>
                  <a:gd name="connsiteY1333" fmla="*/ 1367505 h 2812935"/>
                  <a:gd name="connsiteX1334" fmla="*/ 498947 w 1404720"/>
                  <a:gd name="connsiteY1334" fmla="*/ 1327137 h 2812935"/>
                  <a:gd name="connsiteX1335" fmla="*/ 414511 w 1404720"/>
                  <a:gd name="connsiteY1335" fmla="*/ 1327137 h 2812935"/>
                  <a:gd name="connsiteX1336" fmla="*/ 374143 w 1404720"/>
                  <a:gd name="connsiteY1336" fmla="*/ 1367505 h 2812935"/>
                  <a:gd name="connsiteX1337" fmla="*/ 414511 w 1404720"/>
                  <a:gd name="connsiteY1337" fmla="*/ 1407873 h 2812935"/>
                  <a:gd name="connsiteX1338" fmla="*/ 454879 w 1404720"/>
                  <a:gd name="connsiteY1338" fmla="*/ 1367505 h 2812935"/>
                  <a:gd name="connsiteX1339" fmla="*/ 414511 w 1404720"/>
                  <a:gd name="connsiteY1339" fmla="*/ 1327137 h 2812935"/>
                  <a:gd name="connsiteX1340" fmla="*/ 330075 w 1404720"/>
                  <a:gd name="connsiteY1340" fmla="*/ 1327137 h 2812935"/>
                  <a:gd name="connsiteX1341" fmla="*/ 289707 w 1404720"/>
                  <a:gd name="connsiteY1341" fmla="*/ 1367505 h 2812935"/>
                  <a:gd name="connsiteX1342" fmla="*/ 330075 w 1404720"/>
                  <a:gd name="connsiteY1342" fmla="*/ 1407873 h 2812935"/>
                  <a:gd name="connsiteX1343" fmla="*/ 370443 w 1404720"/>
                  <a:gd name="connsiteY1343" fmla="*/ 1367505 h 2812935"/>
                  <a:gd name="connsiteX1344" fmla="*/ 330075 w 1404720"/>
                  <a:gd name="connsiteY1344" fmla="*/ 1327137 h 2812935"/>
                  <a:gd name="connsiteX1345" fmla="*/ 245639 w 1404720"/>
                  <a:gd name="connsiteY1345" fmla="*/ 1327137 h 2812935"/>
                  <a:gd name="connsiteX1346" fmla="*/ 205271 w 1404720"/>
                  <a:gd name="connsiteY1346" fmla="*/ 1367505 h 2812935"/>
                  <a:gd name="connsiteX1347" fmla="*/ 245639 w 1404720"/>
                  <a:gd name="connsiteY1347" fmla="*/ 1407873 h 2812935"/>
                  <a:gd name="connsiteX1348" fmla="*/ 286007 w 1404720"/>
                  <a:gd name="connsiteY1348" fmla="*/ 1367505 h 2812935"/>
                  <a:gd name="connsiteX1349" fmla="*/ 245639 w 1404720"/>
                  <a:gd name="connsiteY1349" fmla="*/ 1327137 h 2812935"/>
                  <a:gd name="connsiteX1350" fmla="*/ 161202 w 1404720"/>
                  <a:gd name="connsiteY1350" fmla="*/ 1327137 h 2812935"/>
                  <a:gd name="connsiteX1351" fmla="*/ 120834 w 1404720"/>
                  <a:gd name="connsiteY1351" fmla="*/ 1367505 h 2812935"/>
                  <a:gd name="connsiteX1352" fmla="*/ 161202 w 1404720"/>
                  <a:gd name="connsiteY1352" fmla="*/ 1407873 h 2812935"/>
                  <a:gd name="connsiteX1353" fmla="*/ 201570 w 1404720"/>
                  <a:gd name="connsiteY1353" fmla="*/ 1367505 h 2812935"/>
                  <a:gd name="connsiteX1354" fmla="*/ 161202 w 1404720"/>
                  <a:gd name="connsiteY1354" fmla="*/ 1327137 h 2812935"/>
                  <a:gd name="connsiteX1355" fmla="*/ 76766 w 1404720"/>
                  <a:gd name="connsiteY1355" fmla="*/ 1327137 h 2812935"/>
                  <a:gd name="connsiteX1356" fmla="*/ 36398 w 1404720"/>
                  <a:gd name="connsiteY1356" fmla="*/ 1367505 h 2812935"/>
                  <a:gd name="connsiteX1357" fmla="*/ 76766 w 1404720"/>
                  <a:gd name="connsiteY1357" fmla="*/ 1407873 h 2812935"/>
                  <a:gd name="connsiteX1358" fmla="*/ 117134 w 1404720"/>
                  <a:gd name="connsiteY1358" fmla="*/ 1367505 h 2812935"/>
                  <a:gd name="connsiteX1359" fmla="*/ 76766 w 1404720"/>
                  <a:gd name="connsiteY1359" fmla="*/ 1327137 h 2812935"/>
                  <a:gd name="connsiteX1360" fmla="*/ 1343312 w 1404720"/>
                  <a:gd name="connsiteY1360" fmla="*/ 1241088 h 2812935"/>
                  <a:gd name="connsiteX1361" fmla="*/ 1302944 w 1404720"/>
                  <a:gd name="connsiteY1361" fmla="*/ 1281456 h 2812935"/>
                  <a:gd name="connsiteX1362" fmla="*/ 1343312 w 1404720"/>
                  <a:gd name="connsiteY1362" fmla="*/ 1321824 h 2812935"/>
                  <a:gd name="connsiteX1363" fmla="*/ 1383680 w 1404720"/>
                  <a:gd name="connsiteY1363" fmla="*/ 1281456 h 2812935"/>
                  <a:gd name="connsiteX1364" fmla="*/ 1343312 w 1404720"/>
                  <a:gd name="connsiteY1364" fmla="*/ 1241088 h 2812935"/>
                  <a:gd name="connsiteX1365" fmla="*/ 1258874 w 1404720"/>
                  <a:gd name="connsiteY1365" fmla="*/ 1241088 h 2812935"/>
                  <a:gd name="connsiteX1366" fmla="*/ 1218506 w 1404720"/>
                  <a:gd name="connsiteY1366" fmla="*/ 1281456 h 2812935"/>
                  <a:gd name="connsiteX1367" fmla="*/ 1258874 w 1404720"/>
                  <a:gd name="connsiteY1367" fmla="*/ 1321824 h 2812935"/>
                  <a:gd name="connsiteX1368" fmla="*/ 1299242 w 1404720"/>
                  <a:gd name="connsiteY1368" fmla="*/ 1281456 h 2812935"/>
                  <a:gd name="connsiteX1369" fmla="*/ 1258874 w 1404720"/>
                  <a:gd name="connsiteY1369" fmla="*/ 1241088 h 2812935"/>
                  <a:gd name="connsiteX1370" fmla="*/ 1174438 w 1404720"/>
                  <a:gd name="connsiteY1370" fmla="*/ 1241088 h 2812935"/>
                  <a:gd name="connsiteX1371" fmla="*/ 1134070 w 1404720"/>
                  <a:gd name="connsiteY1371" fmla="*/ 1281456 h 2812935"/>
                  <a:gd name="connsiteX1372" fmla="*/ 1174438 w 1404720"/>
                  <a:gd name="connsiteY1372" fmla="*/ 1321824 h 2812935"/>
                  <a:gd name="connsiteX1373" fmla="*/ 1214806 w 1404720"/>
                  <a:gd name="connsiteY1373" fmla="*/ 1281456 h 2812935"/>
                  <a:gd name="connsiteX1374" fmla="*/ 1174438 w 1404720"/>
                  <a:gd name="connsiteY1374" fmla="*/ 1241088 h 2812935"/>
                  <a:gd name="connsiteX1375" fmla="*/ 1090002 w 1404720"/>
                  <a:gd name="connsiteY1375" fmla="*/ 1241088 h 2812935"/>
                  <a:gd name="connsiteX1376" fmla="*/ 1049634 w 1404720"/>
                  <a:gd name="connsiteY1376" fmla="*/ 1281456 h 2812935"/>
                  <a:gd name="connsiteX1377" fmla="*/ 1090002 w 1404720"/>
                  <a:gd name="connsiteY1377" fmla="*/ 1321824 h 2812935"/>
                  <a:gd name="connsiteX1378" fmla="*/ 1130370 w 1404720"/>
                  <a:gd name="connsiteY1378" fmla="*/ 1281456 h 2812935"/>
                  <a:gd name="connsiteX1379" fmla="*/ 1090002 w 1404720"/>
                  <a:gd name="connsiteY1379" fmla="*/ 1241088 h 2812935"/>
                  <a:gd name="connsiteX1380" fmla="*/ 1005565 w 1404720"/>
                  <a:gd name="connsiteY1380" fmla="*/ 1241088 h 2812935"/>
                  <a:gd name="connsiteX1381" fmla="*/ 965197 w 1404720"/>
                  <a:gd name="connsiteY1381" fmla="*/ 1281456 h 2812935"/>
                  <a:gd name="connsiteX1382" fmla="*/ 1005565 w 1404720"/>
                  <a:gd name="connsiteY1382" fmla="*/ 1321824 h 2812935"/>
                  <a:gd name="connsiteX1383" fmla="*/ 1045933 w 1404720"/>
                  <a:gd name="connsiteY1383" fmla="*/ 1281456 h 2812935"/>
                  <a:gd name="connsiteX1384" fmla="*/ 1005565 w 1404720"/>
                  <a:gd name="connsiteY1384" fmla="*/ 1241088 h 2812935"/>
                  <a:gd name="connsiteX1385" fmla="*/ 921129 w 1404720"/>
                  <a:gd name="connsiteY1385" fmla="*/ 1241088 h 2812935"/>
                  <a:gd name="connsiteX1386" fmla="*/ 880761 w 1404720"/>
                  <a:gd name="connsiteY1386" fmla="*/ 1281456 h 2812935"/>
                  <a:gd name="connsiteX1387" fmla="*/ 921129 w 1404720"/>
                  <a:gd name="connsiteY1387" fmla="*/ 1321824 h 2812935"/>
                  <a:gd name="connsiteX1388" fmla="*/ 961497 w 1404720"/>
                  <a:gd name="connsiteY1388" fmla="*/ 1281456 h 2812935"/>
                  <a:gd name="connsiteX1389" fmla="*/ 921129 w 1404720"/>
                  <a:gd name="connsiteY1389" fmla="*/ 1241088 h 2812935"/>
                  <a:gd name="connsiteX1390" fmla="*/ 836693 w 1404720"/>
                  <a:gd name="connsiteY1390" fmla="*/ 1241088 h 2812935"/>
                  <a:gd name="connsiteX1391" fmla="*/ 796325 w 1404720"/>
                  <a:gd name="connsiteY1391" fmla="*/ 1281456 h 2812935"/>
                  <a:gd name="connsiteX1392" fmla="*/ 836693 w 1404720"/>
                  <a:gd name="connsiteY1392" fmla="*/ 1321824 h 2812935"/>
                  <a:gd name="connsiteX1393" fmla="*/ 877061 w 1404720"/>
                  <a:gd name="connsiteY1393" fmla="*/ 1281456 h 2812935"/>
                  <a:gd name="connsiteX1394" fmla="*/ 836693 w 1404720"/>
                  <a:gd name="connsiteY1394" fmla="*/ 1241088 h 2812935"/>
                  <a:gd name="connsiteX1395" fmla="*/ 752256 w 1404720"/>
                  <a:gd name="connsiteY1395" fmla="*/ 1241088 h 2812935"/>
                  <a:gd name="connsiteX1396" fmla="*/ 711888 w 1404720"/>
                  <a:gd name="connsiteY1396" fmla="*/ 1281456 h 2812935"/>
                  <a:gd name="connsiteX1397" fmla="*/ 752256 w 1404720"/>
                  <a:gd name="connsiteY1397" fmla="*/ 1321824 h 2812935"/>
                  <a:gd name="connsiteX1398" fmla="*/ 792624 w 1404720"/>
                  <a:gd name="connsiteY1398" fmla="*/ 1281456 h 2812935"/>
                  <a:gd name="connsiteX1399" fmla="*/ 752256 w 1404720"/>
                  <a:gd name="connsiteY1399" fmla="*/ 1241088 h 2812935"/>
                  <a:gd name="connsiteX1400" fmla="*/ 667820 w 1404720"/>
                  <a:gd name="connsiteY1400" fmla="*/ 1241088 h 2812935"/>
                  <a:gd name="connsiteX1401" fmla="*/ 627452 w 1404720"/>
                  <a:gd name="connsiteY1401" fmla="*/ 1281456 h 2812935"/>
                  <a:gd name="connsiteX1402" fmla="*/ 667820 w 1404720"/>
                  <a:gd name="connsiteY1402" fmla="*/ 1321824 h 2812935"/>
                  <a:gd name="connsiteX1403" fmla="*/ 708188 w 1404720"/>
                  <a:gd name="connsiteY1403" fmla="*/ 1281456 h 2812935"/>
                  <a:gd name="connsiteX1404" fmla="*/ 667820 w 1404720"/>
                  <a:gd name="connsiteY1404" fmla="*/ 1241088 h 2812935"/>
                  <a:gd name="connsiteX1405" fmla="*/ 583384 w 1404720"/>
                  <a:gd name="connsiteY1405" fmla="*/ 1241088 h 2812935"/>
                  <a:gd name="connsiteX1406" fmla="*/ 543016 w 1404720"/>
                  <a:gd name="connsiteY1406" fmla="*/ 1281456 h 2812935"/>
                  <a:gd name="connsiteX1407" fmla="*/ 583384 w 1404720"/>
                  <a:gd name="connsiteY1407" fmla="*/ 1321824 h 2812935"/>
                  <a:gd name="connsiteX1408" fmla="*/ 623752 w 1404720"/>
                  <a:gd name="connsiteY1408" fmla="*/ 1281456 h 2812935"/>
                  <a:gd name="connsiteX1409" fmla="*/ 583384 w 1404720"/>
                  <a:gd name="connsiteY1409" fmla="*/ 1241088 h 2812935"/>
                  <a:gd name="connsiteX1410" fmla="*/ 498947 w 1404720"/>
                  <a:gd name="connsiteY1410" fmla="*/ 1241088 h 2812935"/>
                  <a:gd name="connsiteX1411" fmla="*/ 458579 w 1404720"/>
                  <a:gd name="connsiteY1411" fmla="*/ 1281456 h 2812935"/>
                  <a:gd name="connsiteX1412" fmla="*/ 498947 w 1404720"/>
                  <a:gd name="connsiteY1412" fmla="*/ 1321824 h 2812935"/>
                  <a:gd name="connsiteX1413" fmla="*/ 539315 w 1404720"/>
                  <a:gd name="connsiteY1413" fmla="*/ 1281456 h 2812935"/>
                  <a:gd name="connsiteX1414" fmla="*/ 498947 w 1404720"/>
                  <a:gd name="connsiteY1414" fmla="*/ 1241088 h 2812935"/>
                  <a:gd name="connsiteX1415" fmla="*/ 414511 w 1404720"/>
                  <a:gd name="connsiteY1415" fmla="*/ 1241088 h 2812935"/>
                  <a:gd name="connsiteX1416" fmla="*/ 374143 w 1404720"/>
                  <a:gd name="connsiteY1416" fmla="*/ 1281456 h 2812935"/>
                  <a:gd name="connsiteX1417" fmla="*/ 414511 w 1404720"/>
                  <a:gd name="connsiteY1417" fmla="*/ 1321824 h 2812935"/>
                  <a:gd name="connsiteX1418" fmla="*/ 454879 w 1404720"/>
                  <a:gd name="connsiteY1418" fmla="*/ 1281456 h 2812935"/>
                  <a:gd name="connsiteX1419" fmla="*/ 414511 w 1404720"/>
                  <a:gd name="connsiteY1419" fmla="*/ 1241088 h 2812935"/>
                  <a:gd name="connsiteX1420" fmla="*/ 330075 w 1404720"/>
                  <a:gd name="connsiteY1420" fmla="*/ 1241088 h 2812935"/>
                  <a:gd name="connsiteX1421" fmla="*/ 289707 w 1404720"/>
                  <a:gd name="connsiteY1421" fmla="*/ 1281456 h 2812935"/>
                  <a:gd name="connsiteX1422" fmla="*/ 330075 w 1404720"/>
                  <a:gd name="connsiteY1422" fmla="*/ 1321824 h 2812935"/>
                  <a:gd name="connsiteX1423" fmla="*/ 370443 w 1404720"/>
                  <a:gd name="connsiteY1423" fmla="*/ 1281456 h 2812935"/>
                  <a:gd name="connsiteX1424" fmla="*/ 330075 w 1404720"/>
                  <a:gd name="connsiteY1424" fmla="*/ 1241088 h 2812935"/>
                  <a:gd name="connsiteX1425" fmla="*/ 245639 w 1404720"/>
                  <a:gd name="connsiteY1425" fmla="*/ 1241088 h 2812935"/>
                  <a:gd name="connsiteX1426" fmla="*/ 205271 w 1404720"/>
                  <a:gd name="connsiteY1426" fmla="*/ 1281456 h 2812935"/>
                  <a:gd name="connsiteX1427" fmla="*/ 245639 w 1404720"/>
                  <a:gd name="connsiteY1427" fmla="*/ 1321824 h 2812935"/>
                  <a:gd name="connsiteX1428" fmla="*/ 286007 w 1404720"/>
                  <a:gd name="connsiteY1428" fmla="*/ 1281456 h 2812935"/>
                  <a:gd name="connsiteX1429" fmla="*/ 245639 w 1404720"/>
                  <a:gd name="connsiteY1429" fmla="*/ 1241088 h 2812935"/>
                  <a:gd name="connsiteX1430" fmla="*/ 161202 w 1404720"/>
                  <a:gd name="connsiteY1430" fmla="*/ 1241088 h 2812935"/>
                  <a:gd name="connsiteX1431" fmla="*/ 120834 w 1404720"/>
                  <a:gd name="connsiteY1431" fmla="*/ 1281456 h 2812935"/>
                  <a:gd name="connsiteX1432" fmla="*/ 161202 w 1404720"/>
                  <a:gd name="connsiteY1432" fmla="*/ 1321824 h 2812935"/>
                  <a:gd name="connsiteX1433" fmla="*/ 201570 w 1404720"/>
                  <a:gd name="connsiteY1433" fmla="*/ 1281456 h 2812935"/>
                  <a:gd name="connsiteX1434" fmla="*/ 161202 w 1404720"/>
                  <a:gd name="connsiteY1434" fmla="*/ 1241088 h 2812935"/>
                  <a:gd name="connsiteX1435" fmla="*/ 76766 w 1404720"/>
                  <a:gd name="connsiteY1435" fmla="*/ 1241088 h 2812935"/>
                  <a:gd name="connsiteX1436" fmla="*/ 36398 w 1404720"/>
                  <a:gd name="connsiteY1436" fmla="*/ 1281456 h 2812935"/>
                  <a:gd name="connsiteX1437" fmla="*/ 76766 w 1404720"/>
                  <a:gd name="connsiteY1437" fmla="*/ 1321824 h 2812935"/>
                  <a:gd name="connsiteX1438" fmla="*/ 117134 w 1404720"/>
                  <a:gd name="connsiteY1438" fmla="*/ 1281456 h 2812935"/>
                  <a:gd name="connsiteX1439" fmla="*/ 76766 w 1404720"/>
                  <a:gd name="connsiteY1439" fmla="*/ 1241088 h 2812935"/>
                  <a:gd name="connsiteX1440" fmla="*/ 1343312 w 1404720"/>
                  <a:gd name="connsiteY1440" fmla="*/ 1155038 h 2812935"/>
                  <a:gd name="connsiteX1441" fmla="*/ 1302944 w 1404720"/>
                  <a:gd name="connsiteY1441" fmla="*/ 1195406 h 2812935"/>
                  <a:gd name="connsiteX1442" fmla="*/ 1343312 w 1404720"/>
                  <a:gd name="connsiteY1442" fmla="*/ 1235774 h 2812935"/>
                  <a:gd name="connsiteX1443" fmla="*/ 1383680 w 1404720"/>
                  <a:gd name="connsiteY1443" fmla="*/ 1195406 h 2812935"/>
                  <a:gd name="connsiteX1444" fmla="*/ 1343312 w 1404720"/>
                  <a:gd name="connsiteY1444" fmla="*/ 1155038 h 2812935"/>
                  <a:gd name="connsiteX1445" fmla="*/ 1258874 w 1404720"/>
                  <a:gd name="connsiteY1445" fmla="*/ 1155038 h 2812935"/>
                  <a:gd name="connsiteX1446" fmla="*/ 1218506 w 1404720"/>
                  <a:gd name="connsiteY1446" fmla="*/ 1195406 h 2812935"/>
                  <a:gd name="connsiteX1447" fmla="*/ 1258874 w 1404720"/>
                  <a:gd name="connsiteY1447" fmla="*/ 1235774 h 2812935"/>
                  <a:gd name="connsiteX1448" fmla="*/ 1299242 w 1404720"/>
                  <a:gd name="connsiteY1448" fmla="*/ 1195406 h 2812935"/>
                  <a:gd name="connsiteX1449" fmla="*/ 1258874 w 1404720"/>
                  <a:gd name="connsiteY1449" fmla="*/ 1155038 h 2812935"/>
                  <a:gd name="connsiteX1450" fmla="*/ 1174438 w 1404720"/>
                  <a:gd name="connsiteY1450" fmla="*/ 1155038 h 2812935"/>
                  <a:gd name="connsiteX1451" fmla="*/ 1134070 w 1404720"/>
                  <a:gd name="connsiteY1451" fmla="*/ 1195406 h 2812935"/>
                  <a:gd name="connsiteX1452" fmla="*/ 1174438 w 1404720"/>
                  <a:gd name="connsiteY1452" fmla="*/ 1235774 h 2812935"/>
                  <a:gd name="connsiteX1453" fmla="*/ 1214806 w 1404720"/>
                  <a:gd name="connsiteY1453" fmla="*/ 1195406 h 2812935"/>
                  <a:gd name="connsiteX1454" fmla="*/ 1174438 w 1404720"/>
                  <a:gd name="connsiteY1454" fmla="*/ 1155038 h 2812935"/>
                  <a:gd name="connsiteX1455" fmla="*/ 1090002 w 1404720"/>
                  <a:gd name="connsiteY1455" fmla="*/ 1155038 h 2812935"/>
                  <a:gd name="connsiteX1456" fmla="*/ 1049634 w 1404720"/>
                  <a:gd name="connsiteY1456" fmla="*/ 1195406 h 2812935"/>
                  <a:gd name="connsiteX1457" fmla="*/ 1090002 w 1404720"/>
                  <a:gd name="connsiteY1457" fmla="*/ 1235774 h 2812935"/>
                  <a:gd name="connsiteX1458" fmla="*/ 1130370 w 1404720"/>
                  <a:gd name="connsiteY1458" fmla="*/ 1195406 h 2812935"/>
                  <a:gd name="connsiteX1459" fmla="*/ 1090002 w 1404720"/>
                  <a:gd name="connsiteY1459" fmla="*/ 1155038 h 2812935"/>
                  <a:gd name="connsiteX1460" fmla="*/ 1005565 w 1404720"/>
                  <a:gd name="connsiteY1460" fmla="*/ 1155038 h 2812935"/>
                  <a:gd name="connsiteX1461" fmla="*/ 965197 w 1404720"/>
                  <a:gd name="connsiteY1461" fmla="*/ 1195406 h 2812935"/>
                  <a:gd name="connsiteX1462" fmla="*/ 1005565 w 1404720"/>
                  <a:gd name="connsiteY1462" fmla="*/ 1235774 h 2812935"/>
                  <a:gd name="connsiteX1463" fmla="*/ 1045933 w 1404720"/>
                  <a:gd name="connsiteY1463" fmla="*/ 1195406 h 2812935"/>
                  <a:gd name="connsiteX1464" fmla="*/ 1005565 w 1404720"/>
                  <a:gd name="connsiteY1464" fmla="*/ 1155038 h 2812935"/>
                  <a:gd name="connsiteX1465" fmla="*/ 921129 w 1404720"/>
                  <a:gd name="connsiteY1465" fmla="*/ 1155038 h 2812935"/>
                  <a:gd name="connsiteX1466" fmla="*/ 880761 w 1404720"/>
                  <a:gd name="connsiteY1466" fmla="*/ 1195406 h 2812935"/>
                  <a:gd name="connsiteX1467" fmla="*/ 921129 w 1404720"/>
                  <a:gd name="connsiteY1467" fmla="*/ 1235774 h 2812935"/>
                  <a:gd name="connsiteX1468" fmla="*/ 961497 w 1404720"/>
                  <a:gd name="connsiteY1468" fmla="*/ 1195406 h 2812935"/>
                  <a:gd name="connsiteX1469" fmla="*/ 921129 w 1404720"/>
                  <a:gd name="connsiteY1469" fmla="*/ 1155038 h 2812935"/>
                  <a:gd name="connsiteX1470" fmla="*/ 836693 w 1404720"/>
                  <a:gd name="connsiteY1470" fmla="*/ 1155038 h 2812935"/>
                  <a:gd name="connsiteX1471" fmla="*/ 796325 w 1404720"/>
                  <a:gd name="connsiteY1471" fmla="*/ 1195406 h 2812935"/>
                  <a:gd name="connsiteX1472" fmla="*/ 836693 w 1404720"/>
                  <a:gd name="connsiteY1472" fmla="*/ 1235774 h 2812935"/>
                  <a:gd name="connsiteX1473" fmla="*/ 877061 w 1404720"/>
                  <a:gd name="connsiteY1473" fmla="*/ 1195406 h 2812935"/>
                  <a:gd name="connsiteX1474" fmla="*/ 836693 w 1404720"/>
                  <a:gd name="connsiteY1474" fmla="*/ 1155038 h 2812935"/>
                  <a:gd name="connsiteX1475" fmla="*/ 752256 w 1404720"/>
                  <a:gd name="connsiteY1475" fmla="*/ 1155038 h 2812935"/>
                  <a:gd name="connsiteX1476" fmla="*/ 711888 w 1404720"/>
                  <a:gd name="connsiteY1476" fmla="*/ 1195406 h 2812935"/>
                  <a:gd name="connsiteX1477" fmla="*/ 752256 w 1404720"/>
                  <a:gd name="connsiteY1477" fmla="*/ 1235774 h 2812935"/>
                  <a:gd name="connsiteX1478" fmla="*/ 792624 w 1404720"/>
                  <a:gd name="connsiteY1478" fmla="*/ 1195406 h 2812935"/>
                  <a:gd name="connsiteX1479" fmla="*/ 752256 w 1404720"/>
                  <a:gd name="connsiteY1479" fmla="*/ 1155038 h 2812935"/>
                  <a:gd name="connsiteX1480" fmla="*/ 667820 w 1404720"/>
                  <a:gd name="connsiteY1480" fmla="*/ 1155038 h 2812935"/>
                  <a:gd name="connsiteX1481" fmla="*/ 627452 w 1404720"/>
                  <a:gd name="connsiteY1481" fmla="*/ 1195406 h 2812935"/>
                  <a:gd name="connsiteX1482" fmla="*/ 667820 w 1404720"/>
                  <a:gd name="connsiteY1482" fmla="*/ 1235774 h 2812935"/>
                  <a:gd name="connsiteX1483" fmla="*/ 708188 w 1404720"/>
                  <a:gd name="connsiteY1483" fmla="*/ 1195406 h 2812935"/>
                  <a:gd name="connsiteX1484" fmla="*/ 667820 w 1404720"/>
                  <a:gd name="connsiteY1484" fmla="*/ 1155038 h 2812935"/>
                  <a:gd name="connsiteX1485" fmla="*/ 583384 w 1404720"/>
                  <a:gd name="connsiteY1485" fmla="*/ 1155038 h 2812935"/>
                  <a:gd name="connsiteX1486" fmla="*/ 543016 w 1404720"/>
                  <a:gd name="connsiteY1486" fmla="*/ 1195406 h 2812935"/>
                  <a:gd name="connsiteX1487" fmla="*/ 583384 w 1404720"/>
                  <a:gd name="connsiteY1487" fmla="*/ 1235774 h 2812935"/>
                  <a:gd name="connsiteX1488" fmla="*/ 623752 w 1404720"/>
                  <a:gd name="connsiteY1488" fmla="*/ 1195406 h 2812935"/>
                  <a:gd name="connsiteX1489" fmla="*/ 583384 w 1404720"/>
                  <a:gd name="connsiteY1489" fmla="*/ 1155038 h 2812935"/>
                  <a:gd name="connsiteX1490" fmla="*/ 498947 w 1404720"/>
                  <a:gd name="connsiteY1490" fmla="*/ 1155038 h 2812935"/>
                  <a:gd name="connsiteX1491" fmla="*/ 458579 w 1404720"/>
                  <a:gd name="connsiteY1491" fmla="*/ 1195406 h 2812935"/>
                  <a:gd name="connsiteX1492" fmla="*/ 498947 w 1404720"/>
                  <a:gd name="connsiteY1492" fmla="*/ 1235774 h 2812935"/>
                  <a:gd name="connsiteX1493" fmla="*/ 539315 w 1404720"/>
                  <a:gd name="connsiteY1493" fmla="*/ 1195406 h 2812935"/>
                  <a:gd name="connsiteX1494" fmla="*/ 498947 w 1404720"/>
                  <a:gd name="connsiteY1494" fmla="*/ 1155038 h 2812935"/>
                  <a:gd name="connsiteX1495" fmla="*/ 414511 w 1404720"/>
                  <a:gd name="connsiteY1495" fmla="*/ 1155038 h 2812935"/>
                  <a:gd name="connsiteX1496" fmla="*/ 374143 w 1404720"/>
                  <a:gd name="connsiteY1496" fmla="*/ 1195406 h 2812935"/>
                  <a:gd name="connsiteX1497" fmla="*/ 414511 w 1404720"/>
                  <a:gd name="connsiteY1497" fmla="*/ 1235774 h 2812935"/>
                  <a:gd name="connsiteX1498" fmla="*/ 454879 w 1404720"/>
                  <a:gd name="connsiteY1498" fmla="*/ 1195406 h 2812935"/>
                  <a:gd name="connsiteX1499" fmla="*/ 414511 w 1404720"/>
                  <a:gd name="connsiteY1499" fmla="*/ 1155038 h 2812935"/>
                  <a:gd name="connsiteX1500" fmla="*/ 330075 w 1404720"/>
                  <a:gd name="connsiteY1500" fmla="*/ 1155038 h 2812935"/>
                  <a:gd name="connsiteX1501" fmla="*/ 289707 w 1404720"/>
                  <a:gd name="connsiteY1501" fmla="*/ 1195406 h 2812935"/>
                  <a:gd name="connsiteX1502" fmla="*/ 330075 w 1404720"/>
                  <a:gd name="connsiteY1502" fmla="*/ 1235774 h 2812935"/>
                  <a:gd name="connsiteX1503" fmla="*/ 370443 w 1404720"/>
                  <a:gd name="connsiteY1503" fmla="*/ 1195406 h 2812935"/>
                  <a:gd name="connsiteX1504" fmla="*/ 330075 w 1404720"/>
                  <a:gd name="connsiteY1504" fmla="*/ 1155038 h 2812935"/>
                  <a:gd name="connsiteX1505" fmla="*/ 245639 w 1404720"/>
                  <a:gd name="connsiteY1505" fmla="*/ 1155038 h 2812935"/>
                  <a:gd name="connsiteX1506" fmla="*/ 205271 w 1404720"/>
                  <a:gd name="connsiteY1506" fmla="*/ 1195406 h 2812935"/>
                  <a:gd name="connsiteX1507" fmla="*/ 245639 w 1404720"/>
                  <a:gd name="connsiteY1507" fmla="*/ 1235774 h 2812935"/>
                  <a:gd name="connsiteX1508" fmla="*/ 286007 w 1404720"/>
                  <a:gd name="connsiteY1508" fmla="*/ 1195406 h 2812935"/>
                  <a:gd name="connsiteX1509" fmla="*/ 245639 w 1404720"/>
                  <a:gd name="connsiteY1509" fmla="*/ 1155038 h 2812935"/>
                  <a:gd name="connsiteX1510" fmla="*/ 161202 w 1404720"/>
                  <a:gd name="connsiteY1510" fmla="*/ 1155038 h 2812935"/>
                  <a:gd name="connsiteX1511" fmla="*/ 120834 w 1404720"/>
                  <a:gd name="connsiteY1511" fmla="*/ 1195406 h 2812935"/>
                  <a:gd name="connsiteX1512" fmla="*/ 161202 w 1404720"/>
                  <a:gd name="connsiteY1512" fmla="*/ 1235774 h 2812935"/>
                  <a:gd name="connsiteX1513" fmla="*/ 201570 w 1404720"/>
                  <a:gd name="connsiteY1513" fmla="*/ 1195406 h 2812935"/>
                  <a:gd name="connsiteX1514" fmla="*/ 161202 w 1404720"/>
                  <a:gd name="connsiteY1514" fmla="*/ 1155038 h 2812935"/>
                  <a:gd name="connsiteX1515" fmla="*/ 76766 w 1404720"/>
                  <a:gd name="connsiteY1515" fmla="*/ 1155038 h 2812935"/>
                  <a:gd name="connsiteX1516" fmla="*/ 36398 w 1404720"/>
                  <a:gd name="connsiteY1516" fmla="*/ 1195406 h 2812935"/>
                  <a:gd name="connsiteX1517" fmla="*/ 76766 w 1404720"/>
                  <a:gd name="connsiteY1517" fmla="*/ 1235774 h 2812935"/>
                  <a:gd name="connsiteX1518" fmla="*/ 117134 w 1404720"/>
                  <a:gd name="connsiteY1518" fmla="*/ 1195406 h 2812935"/>
                  <a:gd name="connsiteX1519" fmla="*/ 76766 w 1404720"/>
                  <a:gd name="connsiteY1519" fmla="*/ 1155038 h 2812935"/>
                  <a:gd name="connsiteX1520" fmla="*/ 1343312 w 1404720"/>
                  <a:gd name="connsiteY1520" fmla="*/ 1068989 h 2812935"/>
                  <a:gd name="connsiteX1521" fmla="*/ 1302944 w 1404720"/>
                  <a:gd name="connsiteY1521" fmla="*/ 1109357 h 2812935"/>
                  <a:gd name="connsiteX1522" fmla="*/ 1343312 w 1404720"/>
                  <a:gd name="connsiteY1522" fmla="*/ 1149725 h 2812935"/>
                  <a:gd name="connsiteX1523" fmla="*/ 1383680 w 1404720"/>
                  <a:gd name="connsiteY1523" fmla="*/ 1109357 h 2812935"/>
                  <a:gd name="connsiteX1524" fmla="*/ 1343312 w 1404720"/>
                  <a:gd name="connsiteY1524" fmla="*/ 1068989 h 2812935"/>
                  <a:gd name="connsiteX1525" fmla="*/ 1258874 w 1404720"/>
                  <a:gd name="connsiteY1525" fmla="*/ 1068989 h 2812935"/>
                  <a:gd name="connsiteX1526" fmla="*/ 1218506 w 1404720"/>
                  <a:gd name="connsiteY1526" fmla="*/ 1109357 h 2812935"/>
                  <a:gd name="connsiteX1527" fmla="*/ 1258874 w 1404720"/>
                  <a:gd name="connsiteY1527" fmla="*/ 1149725 h 2812935"/>
                  <a:gd name="connsiteX1528" fmla="*/ 1299242 w 1404720"/>
                  <a:gd name="connsiteY1528" fmla="*/ 1109357 h 2812935"/>
                  <a:gd name="connsiteX1529" fmla="*/ 1258874 w 1404720"/>
                  <a:gd name="connsiteY1529" fmla="*/ 1068989 h 2812935"/>
                  <a:gd name="connsiteX1530" fmla="*/ 1174438 w 1404720"/>
                  <a:gd name="connsiteY1530" fmla="*/ 1068989 h 2812935"/>
                  <a:gd name="connsiteX1531" fmla="*/ 1134070 w 1404720"/>
                  <a:gd name="connsiteY1531" fmla="*/ 1109357 h 2812935"/>
                  <a:gd name="connsiteX1532" fmla="*/ 1174438 w 1404720"/>
                  <a:gd name="connsiteY1532" fmla="*/ 1149725 h 2812935"/>
                  <a:gd name="connsiteX1533" fmla="*/ 1214806 w 1404720"/>
                  <a:gd name="connsiteY1533" fmla="*/ 1109357 h 2812935"/>
                  <a:gd name="connsiteX1534" fmla="*/ 1174438 w 1404720"/>
                  <a:gd name="connsiteY1534" fmla="*/ 1068989 h 2812935"/>
                  <a:gd name="connsiteX1535" fmla="*/ 1090002 w 1404720"/>
                  <a:gd name="connsiteY1535" fmla="*/ 1068989 h 2812935"/>
                  <a:gd name="connsiteX1536" fmla="*/ 1049634 w 1404720"/>
                  <a:gd name="connsiteY1536" fmla="*/ 1109357 h 2812935"/>
                  <a:gd name="connsiteX1537" fmla="*/ 1090002 w 1404720"/>
                  <a:gd name="connsiteY1537" fmla="*/ 1149725 h 2812935"/>
                  <a:gd name="connsiteX1538" fmla="*/ 1130370 w 1404720"/>
                  <a:gd name="connsiteY1538" fmla="*/ 1109357 h 2812935"/>
                  <a:gd name="connsiteX1539" fmla="*/ 1090002 w 1404720"/>
                  <a:gd name="connsiteY1539" fmla="*/ 1068989 h 2812935"/>
                  <a:gd name="connsiteX1540" fmla="*/ 1005565 w 1404720"/>
                  <a:gd name="connsiteY1540" fmla="*/ 1068989 h 2812935"/>
                  <a:gd name="connsiteX1541" fmla="*/ 965197 w 1404720"/>
                  <a:gd name="connsiteY1541" fmla="*/ 1109357 h 2812935"/>
                  <a:gd name="connsiteX1542" fmla="*/ 1005565 w 1404720"/>
                  <a:gd name="connsiteY1542" fmla="*/ 1149725 h 2812935"/>
                  <a:gd name="connsiteX1543" fmla="*/ 1045933 w 1404720"/>
                  <a:gd name="connsiteY1543" fmla="*/ 1109357 h 2812935"/>
                  <a:gd name="connsiteX1544" fmla="*/ 1005565 w 1404720"/>
                  <a:gd name="connsiteY1544" fmla="*/ 1068989 h 2812935"/>
                  <a:gd name="connsiteX1545" fmla="*/ 921129 w 1404720"/>
                  <a:gd name="connsiteY1545" fmla="*/ 1068989 h 2812935"/>
                  <a:gd name="connsiteX1546" fmla="*/ 880761 w 1404720"/>
                  <a:gd name="connsiteY1546" fmla="*/ 1109357 h 2812935"/>
                  <a:gd name="connsiteX1547" fmla="*/ 921129 w 1404720"/>
                  <a:gd name="connsiteY1547" fmla="*/ 1149725 h 2812935"/>
                  <a:gd name="connsiteX1548" fmla="*/ 961497 w 1404720"/>
                  <a:gd name="connsiteY1548" fmla="*/ 1109357 h 2812935"/>
                  <a:gd name="connsiteX1549" fmla="*/ 921129 w 1404720"/>
                  <a:gd name="connsiteY1549" fmla="*/ 1068989 h 2812935"/>
                  <a:gd name="connsiteX1550" fmla="*/ 836693 w 1404720"/>
                  <a:gd name="connsiteY1550" fmla="*/ 1068989 h 2812935"/>
                  <a:gd name="connsiteX1551" fmla="*/ 796325 w 1404720"/>
                  <a:gd name="connsiteY1551" fmla="*/ 1109357 h 2812935"/>
                  <a:gd name="connsiteX1552" fmla="*/ 836693 w 1404720"/>
                  <a:gd name="connsiteY1552" fmla="*/ 1149725 h 2812935"/>
                  <a:gd name="connsiteX1553" fmla="*/ 877061 w 1404720"/>
                  <a:gd name="connsiteY1553" fmla="*/ 1109357 h 2812935"/>
                  <a:gd name="connsiteX1554" fmla="*/ 836693 w 1404720"/>
                  <a:gd name="connsiteY1554" fmla="*/ 1068989 h 2812935"/>
                  <a:gd name="connsiteX1555" fmla="*/ 752256 w 1404720"/>
                  <a:gd name="connsiteY1555" fmla="*/ 1068989 h 2812935"/>
                  <a:gd name="connsiteX1556" fmla="*/ 711888 w 1404720"/>
                  <a:gd name="connsiteY1556" fmla="*/ 1109357 h 2812935"/>
                  <a:gd name="connsiteX1557" fmla="*/ 752256 w 1404720"/>
                  <a:gd name="connsiteY1557" fmla="*/ 1149725 h 2812935"/>
                  <a:gd name="connsiteX1558" fmla="*/ 792624 w 1404720"/>
                  <a:gd name="connsiteY1558" fmla="*/ 1109357 h 2812935"/>
                  <a:gd name="connsiteX1559" fmla="*/ 752256 w 1404720"/>
                  <a:gd name="connsiteY1559" fmla="*/ 1068989 h 2812935"/>
                  <a:gd name="connsiteX1560" fmla="*/ 667820 w 1404720"/>
                  <a:gd name="connsiteY1560" fmla="*/ 1068989 h 2812935"/>
                  <a:gd name="connsiteX1561" fmla="*/ 627452 w 1404720"/>
                  <a:gd name="connsiteY1561" fmla="*/ 1109357 h 2812935"/>
                  <a:gd name="connsiteX1562" fmla="*/ 667820 w 1404720"/>
                  <a:gd name="connsiteY1562" fmla="*/ 1149725 h 2812935"/>
                  <a:gd name="connsiteX1563" fmla="*/ 708188 w 1404720"/>
                  <a:gd name="connsiteY1563" fmla="*/ 1109357 h 2812935"/>
                  <a:gd name="connsiteX1564" fmla="*/ 667820 w 1404720"/>
                  <a:gd name="connsiteY1564" fmla="*/ 1068989 h 2812935"/>
                  <a:gd name="connsiteX1565" fmla="*/ 583384 w 1404720"/>
                  <a:gd name="connsiteY1565" fmla="*/ 1068989 h 2812935"/>
                  <a:gd name="connsiteX1566" fmla="*/ 543016 w 1404720"/>
                  <a:gd name="connsiteY1566" fmla="*/ 1109357 h 2812935"/>
                  <a:gd name="connsiteX1567" fmla="*/ 583384 w 1404720"/>
                  <a:gd name="connsiteY1567" fmla="*/ 1149725 h 2812935"/>
                  <a:gd name="connsiteX1568" fmla="*/ 623752 w 1404720"/>
                  <a:gd name="connsiteY1568" fmla="*/ 1109357 h 2812935"/>
                  <a:gd name="connsiteX1569" fmla="*/ 583384 w 1404720"/>
                  <a:gd name="connsiteY1569" fmla="*/ 1068989 h 2812935"/>
                  <a:gd name="connsiteX1570" fmla="*/ 498947 w 1404720"/>
                  <a:gd name="connsiteY1570" fmla="*/ 1068989 h 2812935"/>
                  <a:gd name="connsiteX1571" fmla="*/ 458579 w 1404720"/>
                  <a:gd name="connsiteY1571" fmla="*/ 1109357 h 2812935"/>
                  <a:gd name="connsiteX1572" fmla="*/ 498947 w 1404720"/>
                  <a:gd name="connsiteY1572" fmla="*/ 1149725 h 2812935"/>
                  <a:gd name="connsiteX1573" fmla="*/ 539315 w 1404720"/>
                  <a:gd name="connsiteY1573" fmla="*/ 1109357 h 2812935"/>
                  <a:gd name="connsiteX1574" fmla="*/ 498947 w 1404720"/>
                  <a:gd name="connsiteY1574" fmla="*/ 1068989 h 2812935"/>
                  <a:gd name="connsiteX1575" fmla="*/ 414511 w 1404720"/>
                  <a:gd name="connsiteY1575" fmla="*/ 1068989 h 2812935"/>
                  <a:gd name="connsiteX1576" fmla="*/ 374143 w 1404720"/>
                  <a:gd name="connsiteY1576" fmla="*/ 1109357 h 2812935"/>
                  <a:gd name="connsiteX1577" fmla="*/ 414511 w 1404720"/>
                  <a:gd name="connsiteY1577" fmla="*/ 1149725 h 2812935"/>
                  <a:gd name="connsiteX1578" fmla="*/ 454879 w 1404720"/>
                  <a:gd name="connsiteY1578" fmla="*/ 1109357 h 2812935"/>
                  <a:gd name="connsiteX1579" fmla="*/ 414511 w 1404720"/>
                  <a:gd name="connsiteY1579" fmla="*/ 1068989 h 2812935"/>
                  <a:gd name="connsiteX1580" fmla="*/ 330075 w 1404720"/>
                  <a:gd name="connsiteY1580" fmla="*/ 1068989 h 2812935"/>
                  <a:gd name="connsiteX1581" fmla="*/ 289707 w 1404720"/>
                  <a:gd name="connsiteY1581" fmla="*/ 1109357 h 2812935"/>
                  <a:gd name="connsiteX1582" fmla="*/ 330075 w 1404720"/>
                  <a:gd name="connsiteY1582" fmla="*/ 1149725 h 2812935"/>
                  <a:gd name="connsiteX1583" fmla="*/ 370443 w 1404720"/>
                  <a:gd name="connsiteY1583" fmla="*/ 1109357 h 2812935"/>
                  <a:gd name="connsiteX1584" fmla="*/ 330075 w 1404720"/>
                  <a:gd name="connsiteY1584" fmla="*/ 1068989 h 2812935"/>
                  <a:gd name="connsiteX1585" fmla="*/ 245639 w 1404720"/>
                  <a:gd name="connsiteY1585" fmla="*/ 1068989 h 2812935"/>
                  <a:gd name="connsiteX1586" fmla="*/ 205271 w 1404720"/>
                  <a:gd name="connsiteY1586" fmla="*/ 1109357 h 2812935"/>
                  <a:gd name="connsiteX1587" fmla="*/ 245639 w 1404720"/>
                  <a:gd name="connsiteY1587" fmla="*/ 1149725 h 2812935"/>
                  <a:gd name="connsiteX1588" fmla="*/ 286007 w 1404720"/>
                  <a:gd name="connsiteY1588" fmla="*/ 1109357 h 2812935"/>
                  <a:gd name="connsiteX1589" fmla="*/ 245639 w 1404720"/>
                  <a:gd name="connsiteY1589" fmla="*/ 1068989 h 2812935"/>
                  <a:gd name="connsiteX1590" fmla="*/ 161202 w 1404720"/>
                  <a:gd name="connsiteY1590" fmla="*/ 1068989 h 2812935"/>
                  <a:gd name="connsiteX1591" fmla="*/ 120834 w 1404720"/>
                  <a:gd name="connsiteY1591" fmla="*/ 1109357 h 2812935"/>
                  <a:gd name="connsiteX1592" fmla="*/ 161202 w 1404720"/>
                  <a:gd name="connsiteY1592" fmla="*/ 1149725 h 2812935"/>
                  <a:gd name="connsiteX1593" fmla="*/ 201570 w 1404720"/>
                  <a:gd name="connsiteY1593" fmla="*/ 1109357 h 2812935"/>
                  <a:gd name="connsiteX1594" fmla="*/ 161202 w 1404720"/>
                  <a:gd name="connsiteY1594" fmla="*/ 1068989 h 2812935"/>
                  <a:gd name="connsiteX1595" fmla="*/ 76766 w 1404720"/>
                  <a:gd name="connsiteY1595" fmla="*/ 1068989 h 2812935"/>
                  <a:gd name="connsiteX1596" fmla="*/ 36398 w 1404720"/>
                  <a:gd name="connsiteY1596" fmla="*/ 1109357 h 2812935"/>
                  <a:gd name="connsiteX1597" fmla="*/ 76766 w 1404720"/>
                  <a:gd name="connsiteY1597" fmla="*/ 1149725 h 2812935"/>
                  <a:gd name="connsiteX1598" fmla="*/ 117134 w 1404720"/>
                  <a:gd name="connsiteY1598" fmla="*/ 1109357 h 2812935"/>
                  <a:gd name="connsiteX1599" fmla="*/ 76766 w 1404720"/>
                  <a:gd name="connsiteY1599" fmla="*/ 1068989 h 2812935"/>
                  <a:gd name="connsiteX1600" fmla="*/ 1343312 w 1404720"/>
                  <a:gd name="connsiteY1600" fmla="*/ 982940 h 2812935"/>
                  <a:gd name="connsiteX1601" fmla="*/ 1302944 w 1404720"/>
                  <a:gd name="connsiteY1601" fmla="*/ 1023308 h 2812935"/>
                  <a:gd name="connsiteX1602" fmla="*/ 1343312 w 1404720"/>
                  <a:gd name="connsiteY1602" fmla="*/ 1063676 h 2812935"/>
                  <a:gd name="connsiteX1603" fmla="*/ 1383680 w 1404720"/>
                  <a:gd name="connsiteY1603" fmla="*/ 1023308 h 2812935"/>
                  <a:gd name="connsiteX1604" fmla="*/ 1343312 w 1404720"/>
                  <a:gd name="connsiteY1604" fmla="*/ 982940 h 2812935"/>
                  <a:gd name="connsiteX1605" fmla="*/ 1258874 w 1404720"/>
                  <a:gd name="connsiteY1605" fmla="*/ 982940 h 2812935"/>
                  <a:gd name="connsiteX1606" fmla="*/ 1218506 w 1404720"/>
                  <a:gd name="connsiteY1606" fmla="*/ 1023308 h 2812935"/>
                  <a:gd name="connsiteX1607" fmla="*/ 1258874 w 1404720"/>
                  <a:gd name="connsiteY1607" fmla="*/ 1063676 h 2812935"/>
                  <a:gd name="connsiteX1608" fmla="*/ 1299242 w 1404720"/>
                  <a:gd name="connsiteY1608" fmla="*/ 1023308 h 2812935"/>
                  <a:gd name="connsiteX1609" fmla="*/ 1258874 w 1404720"/>
                  <a:gd name="connsiteY1609" fmla="*/ 982940 h 2812935"/>
                  <a:gd name="connsiteX1610" fmla="*/ 1174438 w 1404720"/>
                  <a:gd name="connsiteY1610" fmla="*/ 982940 h 2812935"/>
                  <a:gd name="connsiteX1611" fmla="*/ 1134070 w 1404720"/>
                  <a:gd name="connsiteY1611" fmla="*/ 1023308 h 2812935"/>
                  <a:gd name="connsiteX1612" fmla="*/ 1174438 w 1404720"/>
                  <a:gd name="connsiteY1612" fmla="*/ 1063676 h 2812935"/>
                  <a:gd name="connsiteX1613" fmla="*/ 1214806 w 1404720"/>
                  <a:gd name="connsiteY1613" fmla="*/ 1023308 h 2812935"/>
                  <a:gd name="connsiteX1614" fmla="*/ 1174438 w 1404720"/>
                  <a:gd name="connsiteY1614" fmla="*/ 982940 h 2812935"/>
                  <a:gd name="connsiteX1615" fmla="*/ 1090002 w 1404720"/>
                  <a:gd name="connsiteY1615" fmla="*/ 982940 h 2812935"/>
                  <a:gd name="connsiteX1616" fmla="*/ 1049634 w 1404720"/>
                  <a:gd name="connsiteY1616" fmla="*/ 1023308 h 2812935"/>
                  <a:gd name="connsiteX1617" fmla="*/ 1090002 w 1404720"/>
                  <a:gd name="connsiteY1617" fmla="*/ 1063676 h 2812935"/>
                  <a:gd name="connsiteX1618" fmla="*/ 1130370 w 1404720"/>
                  <a:gd name="connsiteY1618" fmla="*/ 1023308 h 2812935"/>
                  <a:gd name="connsiteX1619" fmla="*/ 1090002 w 1404720"/>
                  <a:gd name="connsiteY1619" fmla="*/ 982940 h 2812935"/>
                  <a:gd name="connsiteX1620" fmla="*/ 1005565 w 1404720"/>
                  <a:gd name="connsiteY1620" fmla="*/ 982940 h 2812935"/>
                  <a:gd name="connsiteX1621" fmla="*/ 965197 w 1404720"/>
                  <a:gd name="connsiteY1621" fmla="*/ 1023308 h 2812935"/>
                  <a:gd name="connsiteX1622" fmla="*/ 1005565 w 1404720"/>
                  <a:gd name="connsiteY1622" fmla="*/ 1063676 h 2812935"/>
                  <a:gd name="connsiteX1623" fmla="*/ 1045933 w 1404720"/>
                  <a:gd name="connsiteY1623" fmla="*/ 1023308 h 2812935"/>
                  <a:gd name="connsiteX1624" fmla="*/ 1005565 w 1404720"/>
                  <a:gd name="connsiteY1624" fmla="*/ 982940 h 2812935"/>
                  <a:gd name="connsiteX1625" fmla="*/ 921129 w 1404720"/>
                  <a:gd name="connsiteY1625" fmla="*/ 982940 h 2812935"/>
                  <a:gd name="connsiteX1626" fmla="*/ 880761 w 1404720"/>
                  <a:gd name="connsiteY1626" fmla="*/ 1023308 h 2812935"/>
                  <a:gd name="connsiteX1627" fmla="*/ 921129 w 1404720"/>
                  <a:gd name="connsiteY1627" fmla="*/ 1063676 h 2812935"/>
                  <a:gd name="connsiteX1628" fmla="*/ 961497 w 1404720"/>
                  <a:gd name="connsiteY1628" fmla="*/ 1023308 h 2812935"/>
                  <a:gd name="connsiteX1629" fmla="*/ 921129 w 1404720"/>
                  <a:gd name="connsiteY1629" fmla="*/ 982940 h 2812935"/>
                  <a:gd name="connsiteX1630" fmla="*/ 836693 w 1404720"/>
                  <a:gd name="connsiteY1630" fmla="*/ 982940 h 2812935"/>
                  <a:gd name="connsiteX1631" fmla="*/ 796325 w 1404720"/>
                  <a:gd name="connsiteY1631" fmla="*/ 1023308 h 2812935"/>
                  <a:gd name="connsiteX1632" fmla="*/ 836693 w 1404720"/>
                  <a:gd name="connsiteY1632" fmla="*/ 1063676 h 2812935"/>
                  <a:gd name="connsiteX1633" fmla="*/ 877061 w 1404720"/>
                  <a:gd name="connsiteY1633" fmla="*/ 1023308 h 2812935"/>
                  <a:gd name="connsiteX1634" fmla="*/ 836693 w 1404720"/>
                  <a:gd name="connsiteY1634" fmla="*/ 982940 h 2812935"/>
                  <a:gd name="connsiteX1635" fmla="*/ 752256 w 1404720"/>
                  <a:gd name="connsiteY1635" fmla="*/ 982940 h 2812935"/>
                  <a:gd name="connsiteX1636" fmla="*/ 711888 w 1404720"/>
                  <a:gd name="connsiteY1636" fmla="*/ 1023308 h 2812935"/>
                  <a:gd name="connsiteX1637" fmla="*/ 752256 w 1404720"/>
                  <a:gd name="connsiteY1637" fmla="*/ 1063676 h 2812935"/>
                  <a:gd name="connsiteX1638" fmla="*/ 792624 w 1404720"/>
                  <a:gd name="connsiteY1638" fmla="*/ 1023308 h 2812935"/>
                  <a:gd name="connsiteX1639" fmla="*/ 752256 w 1404720"/>
                  <a:gd name="connsiteY1639" fmla="*/ 982940 h 2812935"/>
                  <a:gd name="connsiteX1640" fmla="*/ 667820 w 1404720"/>
                  <a:gd name="connsiteY1640" fmla="*/ 982940 h 2812935"/>
                  <a:gd name="connsiteX1641" fmla="*/ 627452 w 1404720"/>
                  <a:gd name="connsiteY1641" fmla="*/ 1023308 h 2812935"/>
                  <a:gd name="connsiteX1642" fmla="*/ 667820 w 1404720"/>
                  <a:gd name="connsiteY1642" fmla="*/ 1063676 h 2812935"/>
                  <a:gd name="connsiteX1643" fmla="*/ 708188 w 1404720"/>
                  <a:gd name="connsiteY1643" fmla="*/ 1023308 h 2812935"/>
                  <a:gd name="connsiteX1644" fmla="*/ 667820 w 1404720"/>
                  <a:gd name="connsiteY1644" fmla="*/ 982940 h 2812935"/>
                  <a:gd name="connsiteX1645" fmla="*/ 583384 w 1404720"/>
                  <a:gd name="connsiteY1645" fmla="*/ 982940 h 2812935"/>
                  <a:gd name="connsiteX1646" fmla="*/ 543016 w 1404720"/>
                  <a:gd name="connsiteY1646" fmla="*/ 1023308 h 2812935"/>
                  <a:gd name="connsiteX1647" fmla="*/ 583384 w 1404720"/>
                  <a:gd name="connsiteY1647" fmla="*/ 1063676 h 2812935"/>
                  <a:gd name="connsiteX1648" fmla="*/ 623752 w 1404720"/>
                  <a:gd name="connsiteY1648" fmla="*/ 1023308 h 2812935"/>
                  <a:gd name="connsiteX1649" fmla="*/ 583384 w 1404720"/>
                  <a:gd name="connsiteY1649" fmla="*/ 982940 h 2812935"/>
                  <a:gd name="connsiteX1650" fmla="*/ 498947 w 1404720"/>
                  <a:gd name="connsiteY1650" fmla="*/ 982940 h 2812935"/>
                  <a:gd name="connsiteX1651" fmla="*/ 458579 w 1404720"/>
                  <a:gd name="connsiteY1651" fmla="*/ 1023308 h 2812935"/>
                  <a:gd name="connsiteX1652" fmla="*/ 498947 w 1404720"/>
                  <a:gd name="connsiteY1652" fmla="*/ 1063676 h 2812935"/>
                  <a:gd name="connsiteX1653" fmla="*/ 539315 w 1404720"/>
                  <a:gd name="connsiteY1653" fmla="*/ 1023308 h 2812935"/>
                  <a:gd name="connsiteX1654" fmla="*/ 498947 w 1404720"/>
                  <a:gd name="connsiteY1654" fmla="*/ 982940 h 2812935"/>
                  <a:gd name="connsiteX1655" fmla="*/ 414511 w 1404720"/>
                  <a:gd name="connsiteY1655" fmla="*/ 982940 h 2812935"/>
                  <a:gd name="connsiteX1656" fmla="*/ 374143 w 1404720"/>
                  <a:gd name="connsiteY1656" fmla="*/ 1023308 h 2812935"/>
                  <a:gd name="connsiteX1657" fmla="*/ 414511 w 1404720"/>
                  <a:gd name="connsiteY1657" fmla="*/ 1063676 h 2812935"/>
                  <a:gd name="connsiteX1658" fmla="*/ 454879 w 1404720"/>
                  <a:gd name="connsiteY1658" fmla="*/ 1023308 h 2812935"/>
                  <a:gd name="connsiteX1659" fmla="*/ 414511 w 1404720"/>
                  <a:gd name="connsiteY1659" fmla="*/ 982940 h 2812935"/>
                  <a:gd name="connsiteX1660" fmla="*/ 330075 w 1404720"/>
                  <a:gd name="connsiteY1660" fmla="*/ 982940 h 2812935"/>
                  <a:gd name="connsiteX1661" fmla="*/ 289707 w 1404720"/>
                  <a:gd name="connsiteY1661" fmla="*/ 1023308 h 2812935"/>
                  <a:gd name="connsiteX1662" fmla="*/ 330075 w 1404720"/>
                  <a:gd name="connsiteY1662" fmla="*/ 1063676 h 2812935"/>
                  <a:gd name="connsiteX1663" fmla="*/ 370443 w 1404720"/>
                  <a:gd name="connsiteY1663" fmla="*/ 1023308 h 2812935"/>
                  <a:gd name="connsiteX1664" fmla="*/ 330075 w 1404720"/>
                  <a:gd name="connsiteY1664" fmla="*/ 982940 h 2812935"/>
                  <a:gd name="connsiteX1665" fmla="*/ 245639 w 1404720"/>
                  <a:gd name="connsiteY1665" fmla="*/ 982940 h 2812935"/>
                  <a:gd name="connsiteX1666" fmla="*/ 205271 w 1404720"/>
                  <a:gd name="connsiteY1666" fmla="*/ 1023308 h 2812935"/>
                  <a:gd name="connsiteX1667" fmla="*/ 245639 w 1404720"/>
                  <a:gd name="connsiteY1667" fmla="*/ 1063676 h 2812935"/>
                  <a:gd name="connsiteX1668" fmla="*/ 286007 w 1404720"/>
                  <a:gd name="connsiteY1668" fmla="*/ 1023308 h 2812935"/>
                  <a:gd name="connsiteX1669" fmla="*/ 245639 w 1404720"/>
                  <a:gd name="connsiteY1669" fmla="*/ 982940 h 2812935"/>
                  <a:gd name="connsiteX1670" fmla="*/ 161202 w 1404720"/>
                  <a:gd name="connsiteY1670" fmla="*/ 982940 h 2812935"/>
                  <a:gd name="connsiteX1671" fmla="*/ 120834 w 1404720"/>
                  <a:gd name="connsiteY1671" fmla="*/ 1023308 h 2812935"/>
                  <a:gd name="connsiteX1672" fmla="*/ 161202 w 1404720"/>
                  <a:gd name="connsiteY1672" fmla="*/ 1063676 h 2812935"/>
                  <a:gd name="connsiteX1673" fmla="*/ 201570 w 1404720"/>
                  <a:gd name="connsiteY1673" fmla="*/ 1023308 h 2812935"/>
                  <a:gd name="connsiteX1674" fmla="*/ 161202 w 1404720"/>
                  <a:gd name="connsiteY1674" fmla="*/ 982940 h 2812935"/>
                  <a:gd name="connsiteX1675" fmla="*/ 76766 w 1404720"/>
                  <a:gd name="connsiteY1675" fmla="*/ 982940 h 2812935"/>
                  <a:gd name="connsiteX1676" fmla="*/ 36398 w 1404720"/>
                  <a:gd name="connsiteY1676" fmla="*/ 1023308 h 2812935"/>
                  <a:gd name="connsiteX1677" fmla="*/ 76766 w 1404720"/>
                  <a:gd name="connsiteY1677" fmla="*/ 1063676 h 2812935"/>
                  <a:gd name="connsiteX1678" fmla="*/ 117134 w 1404720"/>
                  <a:gd name="connsiteY1678" fmla="*/ 1023308 h 2812935"/>
                  <a:gd name="connsiteX1679" fmla="*/ 76766 w 1404720"/>
                  <a:gd name="connsiteY1679" fmla="*/ 982940 h 2812935"/>
                  <a:gd name="connsiteX1680" fmla="*/ 1343312 w 1404720"/>
                  <a:gd name="connsiteY1680" fmla="*/ 896891 h 2812935"/>
                  <a:gd name="connsiteX1681" fmla="*/ 1302944 w 1404720"/>
                  <a:gd name="connsiteY1681" fmla="*/ 937259 h 2812935"/>
                  <a:gd name="connsiteX1682" fmla="*/ 1343312 w 1404720"/>
                  <a:gd name="connsiteY1682" fmla="*/ 977627 h 2812935"/>
                  <a:gd name="connsiteX1683" fmla="*/ 1383680 w 1404720"/>
                  <a:gd name="connsiteY1683" fmla="*/ 937259 h 2812935"/>
                  <a:gd name="connsiteX1684" fmla="*/ 1343312 w 1404720"/>
                  <a:gd name="connsiteY1684" fmla="*/ 896891 h 2812935"/>
                  <a:gd name="connsiteX1685" fmla="*/ 1258874 w 1404720"/>
                  <a:gd name="connsiteY1685" fmla="*/ 896891 h 2812935"/>
                  <a:gd name="connsiteX1686" fmla="*/ 1218506 w 1404720"/>
                  <a:gd name="connsiteY1686" fmla="*/ 937259 h 2812935"/>
                  <a:gd name="connsiteX1687" fmla="*/ 1258874 w 1404720"/>
                  <a:gd name="connsiteY1687" fmla="*/ 977627 h 2812935"/>
                  <a:gd name="connsiteX1688" fmla="*/ 1299242 w 1404720"/>
                  <a:gd name="connsiteY1688" fmla="*/ 937259 h 2812935"/>
                  <a:gd name="connsiteX1689" fmla="*/ 1258874 w 1404720"/>
                  <a:gd name="connsiteY1689" fmla="*/ 896891 h 2812935"/>
                  <a:gd name="connsiteX1690" fmla="*/ 1174438 w 1404720"/>
                  <a:gd name="connsiteY1690" fmla="*/ 896891 h 2812935"/>
                  <a:gd name="connsiteX1691" fmla="*/ 1134070 w 1404720"/>
                  <a:gd name="connsiteY1691" fmla="*/ 937259 h 2812935"/>
                  <a:gd name="connsiteX1692" fmla="*/ 1174438 w 1404720"/>
                  <a:gd name="connsiteY1692" fmla="*/ 977627 h 2812935"/>
                  <a:gd name="connsiteX1693" fmla="*/ 1214806 w 1404720"/>
                  <a:gd name="connsiteY1693" fmla="*/ 937259 h 2812935"/>
                  <a:gd name="connsiteX1694" fmla="*/ 1174438 w 1404720"/>
                  <a:gd name="connsiteY1694" fmla="*/ 896891 h 2812935"/>
                  <a:gd name="connsiteX1695" fmla="*/ 1090002 w 1404720"/>
                  <a:gd name="connsiteY1695" fmla="*/ 896891 h 2812935"/>
                  <a:gd name="connsiteX1696" fmla="*/ 1049634 w 1404720"/>
                  <a:gd name="connsiteY1696" fmla="*/ 937259 h 2812935"/>
                  <a:gd name="connsiteX1697" fmla="*/ 1090002 w 1404720"/>
                  <a:gd name="connsiteY1697" fmla="*/ 977627 h 2812935"/>
                  <a:gd name="connsiteX1698" fmla="*/ 1130370 w 1404720"/>
                  <a:gd name="connsiteY1698" fmla="*/ 937259 h 2812935"/>
                  <a:gd name="connsiteX1699" fmla="*/ 1090002 w 1404720"/>
                  <a:gd name="connsiteY1699" fmla="*/ 896891 h 2812935"/>
                  <a:gd name="connsiteX1700" fmla="*/ 1005565 w 1404720"/>
                  <a:gd name="connsiteY1700" fmla="*/ 896891 h 2812935"/>
                  <a:gd name="connsiteX1701" fmla="*/ 965197 w 1404720"/>
                  <a:gd name="connsiteY1701" fmla="*/ 937259 h 2812935"/>
                  <a:gd name="connsiteX1702" fmla="*/ 1005565 w 1404720"/>
                  <a:gd name="connsiteY1702" fmla="*/ 977627 h 2812935"/>
                  <a:gd name="connsiteX1703" fmla="*/ 1045933 w 1404720"/>
                  <a:gd name="connsiteY1703" fmla="*/ 937259 h 2812935"/>
                  <a:gd name="connsiteX1704" fmla="*/ 1005565 w 1404720"/>
                  <a:gd name="connsiteY1704" fmla="*/ 896891 h 2812935"/>
                  <a:gd name="connsiteX1705" fmla="*/ 921129 w 1404720"/>
                  <a:gd name="connsiteY1705" fmla="*/ 896891 h 2812935"/>
                  <a:gd name="connsiteX1706" fmla="*/ 880761 w 1404720"/>
                  <a:gd name="connsiteY1706" fmla="*/ 937259 h 2812935"/>
                  <a:gd name="connsiteX1707" fmla="*/ 921129 w 1404720"/>
                  <a:gd name="connsiteY1707" fmla="*/ 977627 h 2812935"/>
                  <a:gd name="connsiteX1708" fmla="*/ 961497 w 1404720"/>
                  <a:gd name="connsiteY1708" fmla="*/ 937259 h 2812935"/>
                  <a:gd name="connsiteX1709" fmla="*/ 921129 w 1404720"/>
                  <a:gd name="connsiteY1709" fmla="*/ 896891 h 2812935"/>
                  <a:gd name="connsiteX1710" fmla="*/ 836693 w 1404720"/>
                  <a:gd name="connsiteY1710" fmla="*/ 896891 h 2812935"/>
                  <a:gd name="connsiteX1711" fmla="*/ 796325 w 1404720"/>
                  <a:gd name="connsiteY1711" fmla="*/ 937259 h 2812935"/>
                  <a:gd name="connsiteX1712" fmla="*/ 836693 w 1404720"/>
                  <a:gd name="connsiteY1712" fmla="*/ 977627 h 2812935"/>
                  <a:gd name="connsiteX1713" fmla="*/ 877061 w 1404720"/>
                  <a:gd name="connsiteY1713" fmla="*/ 937259 h 2812935"/>
                  <a:gd name="connsiteX1714" fmla="*/ 836693 w 1404720"/>
                  <a:gd name="connsiteY1714" fmla="*/ 896891 h 2812935"/>
                  <a:gd name="connsiteX1715" fmla="*/ 752256 w 1404720"/>
                  <a:gd name="connsiteY1715" fmla="*/ 896891 h 2812935"/>
                  <a:gd name="connsiteX1716" fmla="*/ 711888 w 1404720"/>
                  <a:gd name="connsiteY1716" fmla="*/ 937259 h 2812935"/>
                  <a:gd name="connsiteX1717" fmla="*/ 752256 w 1404720"/>
                  <a:gd name="connsiteY1717" fmla="*/ 977627 h 2812935"/>
                  <a:gd name="connsiteX1718" fmla="*/ 792624 w 1404720"/>
                  <a:gd name="connsiteY1718" fmla="*/ 937259 h 2812935"/>
                  <a:gd name="connsiteX1719" fmla="*/ 752256 w 1404720"/>
                  <a:gd name="connsiteY1719" fmla="*/ 896891 h 2812935"/>
                  <a:gd name="connsiteX1720" fmla="*/ 667820 w 1404720"/>
                  <a:gd name="connsiteY1720" fmla="*/ 896891 h 2812935"/>
                  <a:gd name="connsiteX1721" fmla="*/ 627452 w 1404720"/>
                  <a:gd name="connsiteY1721" fmla="*/ 937259 h 2812935"/>
                  <a:gd name="connsiteX1722" fmla="*/ 667820 w 1404720"/>
                  <a:gd name="connsiteY1722" fmla="*/ 977627 h 2812935"/>
                  <a:gd name="connsiteX1723" fmla="*/ 708188 w 1404720"/>
                  <a:gd name="connsiteY1723" fmla="*/ 937259 h 2812935"/>
                  <a:gd name="connsiteX1724" fmla="*/ 667820 w 1404720"/>
                  <a:gd name="connsiteY1724" fmla="*/ 896891 h 2812935"/>
                  <a:gd name="connsiteX1725" fmla="*/ 583384 w 1404720"/>
                  <a:gd name="connsiteY1725" fmla="*/ 896891 h 2812935"/>
                  <a:gd name="connsiteX1726" fmla="*/ 543016 w 1404720"/>
                  <a:gd name="connsiteY1726" fmla="*/ 937259 h 2812935"/>
                  <a:gd name="connsiteX1727" fmla="*/ 583384 w 1404720"/>
                  <a:gd name="connsiteY1727" fmla="*/ 977627 h 2812935"/>
                  <a:gd name="connsiteX1728" fmla="*/ 623752 w 1404720"/>
                  <a:gd name="connsiteY1728" fmla="*/ 937259 h 2812935"/>
                  <a:gd name="connsiteX1729" fmla="*/ 583384 w 1404720"/>
                  <a:gd name="connsiteY1729" fmla="*/ 896891 h 2812935"/>
                  <a:gd name="connsiteX1730" fmla="*/ 498947 w 1404720"/>
                  <a:gd name="connsiteY1730" fmla="*/ 896891 h 2812935"/>
                  <a:gd name="connsiteX1731" fmla="*/ 458579 w 1404720"/>
                  <a:gd name="connsiteY1731" fmla="*/ 937259 h 2812935"/>
                  <a:gd name="connsiteX1732" fmla="*/ 498947 w 1404720"/>
                  <a:gd name="connsiteY1732" fmla="*/ 977627 h 2812935"/>
                  <a:gd name="connsiteX1733" fmla="*/ 539315 w 1404720"/>
                  <a:gd name="connsiteY1733" fmla="*/ 937259 h 2812935"/>
                  <a:gd name="connsiteX1734" fmla="*/ 498947 w 1404720"/>
                  <a:gd name="connsiteY1734" fmla="*/ 896891 h 2812935"/>
                  <a:gd name="connsiteX1735" fmla="*/ 414511 w 1404720"/>
                  <a:gd name="connsiteY1735" fmla="*/ 896891 h 2812935"/>
                  <a:gd name="connsiteX1736" fmla="*/ 374143 w 1404720"/>
                  <a:gd name="connsiteY1736" fmla="*/ 937259 h 2812935"/>
                  <a:gd name="connsiteX1737" fmla="*/ 414511 w 1404720"/>
                  <a:gd name="connsiteY1737" fmla="*/ 977627 h 2812935"/>
                  <a:gd name="connsiteX1738" fmla="*/ 454879 w 1404720"/>
                  <a:gd name="connsiteY1738" fmla="*/ 937259 h 2812935"/>
                  <a:gd name="connsiteX1739" fmla="*/ 414511 w 1404720"/>
                  <a:gd name="connsiteY1739" fmla="*/ 896891 h 2812935"/>
                  <a:gd name="connsiteX1740" fmla="*/ 330075 w 1404720"/>
                  <a:gd name="connsiteY1740" fmla="*/ 896891 h 2812935"/>
                  <a:gd name="connsiteX1741" fmla="*/ 289707 w 1404720"/>
                  <a:gd name="connsiteY1741" fmla="*/ 937259 h 2812935"/>
                  <a:gd name="connsiteX1742" fmla="*/ 330075 w 1404720"/>
                  <a:gd name="connsiteY1742" fmla="*/ 977627 h 2812935"/>
                  <a:gd name="connsiteX1743" fmla="*/ 370443 w 1404720"/>
                  <a:gd name="connsiteY1743" fmla="*/ 937259 h 2812935"/>
                  <a:gd name="connsiteX1744" fmla="*/ 330075 w 1404720"/>
                  <a:gd name="connsiteY1744" fmla="*/ 896891 h 2812935"/>
                  <a:gd name="connsiteX1745" fmla="*/ 245639 w 1404720"/>
                  <a:gd name="connsiteY1745" fmla="*/ 896891 h 2812935"/>
                  <a:gd name="connsiteX1746" fmla="*/ 205271 w 1404720"/>
                  <a:gd name="connsiteY1746" fmla="*/ 937259 h 2812935"/>
                  <a:gd name="connsiteX1747" fmla="*/ 245639 w 1404720"/>
                  <a:gd name="connsiteY1747" fmla="*/ 977627 h 2812935"/>
                  <a:gd name="connsiteX1748" fmla="*/ 286007 w 1404720"/>
                  <a:gd name="connsiteY1748" fmla="*/ 937259 h 2812935"/>
                  <a:gd name="connsiteX1749" fmla="*/ 245639 w 1404720"/>
                  <a:gd name="connsiteY1749" fmla="*/ 896891 h 2812935"/>
                  <a:gd name="connsiteX1750" fmla="*/ 161202 w 1404720"/>
                  <a:gd name="connsiteY1750" fmla="*/ 896891 h 2812935"/>
                  <a:gd name="connsiteX1751" fmla="*/ 120834 w 1404720"/>
                  <a:gd name="connsiteY1751" fmla="*/ 937259 h 2812935"/>
                  <a:gd name="connsiteX1752" fmla="*/ 161202 w 1404720"/>
                  <a:gd name="connsiteY1752" fmla="*/ 977627 h 2812935"/>
                  <a:gd name="connsiteX1753" fmla="*/ 201570 w 1404720"/>
                  <a:gd name="connsiteY1753" fmla="*/ 937259 h 2812935"/>
                  <a:gd name="connsiteX1754" fmla="*/ 161202 w 1404720"/>
                  <a:gd name="connsiteY1754" fmla="*/ 896891 h 2812935"/>
                  <a:gd name="connsiteX1755" fmla="*/ 76766 w 1404720"/>
                  <a:gd name="connsiteY1755" fmla="*/ 896891 h 2812935"/>
                  <a:gd name="connsiteX1756" fmla="*/ 36398 w 1404720"/>
                  <a:gd name="connsiteY1756" fmla="*/ 937259 h 2812935"/>
                  <a:gd name="connsiteX1757" fmla="*/ 76766 w 1404720"/>
                  <a:gd name="connsiteY1757" fmla="*/ 977627 h 2812935"/>
                  <a:gd name="connsiteX1758" fmla="*/ 117134 w 1404720"/>
                  <a:gd name="connsiteY1758" fmla="*/ 937259 h 2812935"/>
                  <a:gd name="connsiteX1759" fmla="*/ 76766 w 1404720"/>
                  <a:gd name="connsiteY1759" fmla="*/ 896891 h 2812935"/>
                  <a:gd name="connsiteX1760" fmla="*/ 1343312 w 1404720"/>
                  <a:gd name="connsiteY1760" fmla="*/ 810841 h 2812935"/>
                  <a:gd name="connsiteX1761" fmla="*/ 1302944 w 1404720"/>
                  <a:gd name="connsiteY1761" fmla="*/ 851209 h 2812935"/>
                  <a:gd name="connsiteX1762" fmla="*/ 1343312 w 1404720"/>
                  <a:gd name="connsiteY1762" fmla="*/ 891577 h 2812935"/>
                  <a:gd name="connsiteX1763" fmla="*/ 1383680 w 1404720"/>
                  <a:gd name="connsiteY1763" fmla="*/ 851209 h 2812935"/>
                  <a:gd name="connsiteX1764" fmla="*/ 1343312 w 1404720"/>
                  <a:gd name="connsiteY1764" fmla="*/ 810841 h 2812935"/>
                  <a:gd name="connsiteX1765" fmla="*/ 1258874 w 1404720"/>
                  <a:gd name="connsiteY1765" fmla="*/ 810841 h 2812935"/>
                  <a:gd name="connsiteX1766" fmla="*/ 1218506 w 1404720"/>
                  <a:gd name="connsiteY1766" fmla="*/ 851209 h 2812935"/>
                  <a:gd name="connsiteX1767" fmla="*/ 1258874 w 1404720"/>
                  <a:gd name="connsiteY1767" fmla="*/ 891577 h 2812935"/>
                  <a:gd name="connsiteX1768" fmla="*/ 1299242 w 1404720"/>
                  <a:gd name="connsiteY1768" fmla="*/ 851209 h 2812935"/>
                  <a:gd name="connsiteX1769" fmla="*/ 1258874 w 1404720"/>
                  <a:gd name="connsiteY1769" fmla="*/ 810841 h 2812935"/>
                  <a:gd name="connsiteX1770" fmla="*/ 1174438 w 1404720"/>
                  <a:gd name="connsiteY1770" fmla="*/ 810841 h 2812935"/>
                  <a:gd name="connsiteX1771" fmla="*/ 1134070 w 1404720"/>
                  <a:gd name="connsiteY1771" fmla="*/ 851209 h 2812935"/>
                  <a:gd name="connsiteX1772" fmla="*/ 1174438 w 1404720"/>
                  <a:gd name="connsiteY1772" fmla="*/ 891577 h 2812935"/>
                  <a:gd name="connsiteX1773" fmla="*/ 1214806 w 1404720"/>
                  <a:gd name="connsiteY1773" fmla="*/ 851209 h 2812935"/>
                  <a:gd name="connsiteX1774" fmla="*/ 1174438 w 1404720"/>
                  <a:gd name="connsiteY1774" fmla="*/ 810841 h 2812935"/>
                  <a:gd name="connsiteX1775" fmla="*/ 1090002 w 1404720"/>
                  <a:gd name="connsiteY1775" fmla="*/ 810841 h 2812935"/>
                  <a:gd name="connsiteX1776" fmla="*/ 1049634 w 1404720"/>
                  <a:gd name="connsiteY1776" fmla="*/ 851209 h 2812935"/>
                  <a:gd name="connsiteX1777" fmla="*/ 1090002 w 1404720"/>
                  <a:gd name="connsiteY1777" fmla="*/ 891577 h 2812935"/>
                  <a:gd name="connsiteX1778" fmla="*/ 1130370 w 1404720"/>
                  <a:gd name="connsiteY1778" fmla="*/ 851209 h 2812935"/>
                  <a:gd name="connsiteX1779" fmla="*/ 1090002 w 1404720"/>
                  <a:gd name="connsiteY1779" fmla="*/ 810841 h 2812935"/>
                  <a:gd name="connsiteX1780" fmla="*/ 1005565 w 1404720"/>
                  <a:gd name="connsiteY1780" fmla="*/ 810841 h 2812935"/>
                  <a:gd name="connsiteX1781" fmla="*/ 965197 w 1404720"/>
                  <a:gd name="connsiteY1781" fmla="*/ 851209 h 2812935"/>
                  <a:gd name="connsiteX1782" fmla="*/ 1005565 w 1404720"/>
                  <a:gd name="connsiteY1782" fmla="*/ 891577 h 2812935"/>
                  <a:gd name="connsiteX1783" fmla="*/ 1045933 w 1404720"/>
                  <a:gd name="connsiteY1783" fmla="*/ 851209 h 2812935"/>
                  <a:gd name="connsiteX1784" fmla="*/ 1005565 w 1404720"/>
                  <a:gd name="connsiteY1784" fmla="*/ 810841 h 2812935"/>
                  <a:gd name="connsiteX1785" fmla="*/ 921129 w 1404720"/>
                  <a:gd name="connsiteY1785" fmla="*/ 810841 h 2812935"/>
                  <a:gd name="connsiteX1786" fmla="*/ 880761 w 1404720"/>
                  <a:gd name="connsiteY1786" fmla="*/ 851209 h 2812935"/>
                  <a:gd name="connsiteX1787" fmla="*/ 921129 w 1404720"/>
                  <a:gd name="connsiteY1787" fmla="*/ 891577 h 2812935"/>
                  <a:gd name="connsiteX1788" fmla="*/ 961497 w 1404720"/>
                  <a:gd name="connsiteY1788" fmla="*/ 851209 h 2812935"/>
                  <a:gd name="connsiteX1789" fmla="*/ 921129 w 1404720"/>
                  <a:gd name="connsiteY1789" fmla="*/ 810841 h 2812935"/>
                  <a:gd name="connsiteX1790" fmla="*/ 836693 w 1404720"/>
                  <a:gd name="connsiteY1790" fmla="*/ 810841 h 2812935"/>
                  <a:gd name="connsiteX1791" fmla="*/ 796325 w 1404720"/>
                  <a:gd name="connsiteY1791" fmla="*/ 851209 h 2812935"/>
                  <a:gd name="connsiteX1792" fmla="*/ 836693 w 1404720"/>
                  <a:gd name="connsiteY1792" fmla="*/ 891577 h 2812935"/>
                  <a:gd name="connsiteX1793" fmla="*/ 877061 w 1404720"/>
                  <a:gd name="connsiteY1793" fmla="*/ 851209 h 2812935"/>
                  <a:gd name="connsiteX1794" fmla="*/ 836693 w 1404720"/>
                  <a:gd name="connsiteY1794" fmla="*/ 810841 h 2812935"/>
                  <a:gd name="connsiteX1795" fmla="*/ 752256 w 1404720"/>
                  <a:gd name="connsiteY1795" fmla="*/ 810841 h 2812935"/>
                  <a:gd name="connsiteX1796" fmla="*/ 711888 w 1404720"/>
                  <a:gd name="connsiteY1796" fmla="*/ 851209 h 2812935"/>
                  <a:gd name="connsiteX1797" fmla="*/ 752256 w 1404720"/>
                  <a:gd name="connsiteY1797" fmla="*/ 891577 h 2812935"/>
                  <a:gd name="connsiteX1798" fmla="*/ 792624 w 1404720"/>
                  <a:gd name="connsiteY1798" fmla="*/ 851209 h 2812935"/>
                  <a:gd name="connsiteX1799" fmla="*/ 752256 w 1404720"/>
                  <a:gd name="connsiteY1799" fmla="*/ 810841 h 2812935"/>
                  <a:gd name="connsiteX1800" fmla="*/ 667820 w 1404720"/>
                  <a:gd name="connsiteY1800" fmla="*/ 810841 h 2812935"/>
                  <a:gd name="connsiteX1801" fmla="*/ 627452 w 1404720"/>
                  <a:gd name="connsiteY1801" fmla="*/ 851209 h 2812935"/>
                  <a:gd name="connsiteX1802" fmla="*/ 667820 w 1404720"/>
                  <a:gd name="connsiteY1802" fmla="*/ 891577 h 2812935"/>
                  <a:gd name="connsiteX1803" fmla="*/ 708188 w 1404720"/>
                  <a:gd name="connsiteY1803" fmla="*/ 851209 h 2812935"/>
                  <a:gd name="connsiteX1804" fmla="*/ 667820 w 1404720"/>
                  <a:gd name="connsiteY1804" fmla="*/ 810841 h 2812935"/>
                  <a:gd name="connsiteX1805" fmla="*/ 583384 w 1404720"/>
                  <a:gd name="connsiteY1805" fmla="*/ 810841 h 2812935"/>
                  <a:gd name="connsiteX1806" fmla="*/ 543016 w 1404720"/>
                  <a:gd name="connsiteY1806" fmla="*/ 851209 h 2812935"/>
                  <a:gd name="connsiteX1807" fmla="*/ 583384 w 1404720"/>
                  <a:gd name="connsiteY1807" fmla="*/ 891577 h 2812935"/>
                  <a:gd name="connsiteX1808" fmla="*/ 623752 w 1404720"/>
                  <a:gd name="connsiteY1808" fmla="*/ 851209 h 2812935"/>
                  <a:gd name="connsiteX1809" fmla="*/ 583384 w 1404720"/>
                  <a:gd name="connsiteY1809" fmla="*/ 810841 h 2812935"/>
                  <a:gd name="connsiteX1810" fmla="*/ 498947 w 1404720"/>
                  <a:gd name="connsiteY1810" fmla="*/ 810841 h 2812935"/>
                  <a:gd name="connsiteX1811" fmla="*/ 458579 w 1404720"/>
                  <a:gd name="connsiteY1811" fmla="*/ 851209 h 2812935"/>
                  <a:gd name="connsiteX1812" fmla="*/ 498947 w 1404720"/>
                  <a:gd name="connsiteY1812" fmla="*/ 891577 h 2812935"/>
                  <a:gd name="connsiteX1813" fmla="*/ 539315 w 1404720"/>
                  <a:gd name="connsiteY1813" fmla="*/ 851209 h 2812935"/>
                  <a:gd name="connsiteX1814" fmla="*/ 498947 w 1404720"/>
                  <a:gd name="connsiteY1814" fmla="*/ 810841 h 2812935"/>
                  <a:gd name="connsiteX1815" fmla="*/ 414511 w 1404720"/>
                  <a:gd name="connsiteY1815" fmla="*/ 810841 h 2812935"/>
                  <a:gd name="connsiteX1816" fmla="*/ 374143 w 1404720"/>
                  <a:gd name="connsiteY1816" fmla="*/ 851209 h 2812935"/>
                  <a:gd name="connsiteX1817" fmla="*/ 414511 w 1404720"/>
                  <a:gd name="connsiteY1817" fmla="*/ 891577 h 2812935"/>
                  <a:gd name="connsiteX1818" fmla="*/ 454879 w 1404720"/>
                  <a:gd name="connsiteY1818" fmla="*/ 851209 h 2812935"/>
                  <a:gd name="connsiteX1819" fmla="*/ 414511 w 1404720"/>
                  <a:gd name="connsiteY1819" fmla="*/ 810841 h 2812935"/>
                  <a:gd name="connsiteX1820" fmla="*/ 330075 w 1404720"/>
                  <a:gd name="connsiteY1820" fmla="*/ 810841 h 2812935"/>
                  <a:gd name="connsiteX1821" fmla="*/ 289707 w 1404720"/>
                  <a:gd name="connsiteY1821" fmla="*/ 851209 h 2812935"/>
                  <a:gd name="connsiteX1822" fmla="*/ 330075 w 1404720"/>
                  <a:gd name="connsiteY1822" fmla="*/ 891577 h 2812935"/>
                  <a:gd name="connsiteX1823" fmla="*/ 370443 w 1404720"/>
                  <a:gd name="connsiteY1823" fmla="*/ 851209 h 2812935"/>
                  <a:gd name="connsiteX1824" fmla="*/ 330075 w 1404720"/>
                  <a:gd name="connsiteY1824" fmla="*/ 810841 h 2812935"/>
                  <a:gd name="connsiteX1825" fmla="*/ 245639 w 1404720"/>
                  <a:gd name="connsiteY1825" fmla="*/ 810841 h 2812935"/>
                  <a:gd name="connsiteX1826" fmla="*/ 205271 w 1404720"/>
                  <a:gd name="connsiteY1826" fmla="*/ 851209 h 2812935"/>
                  <a:gd name="connsiteX1827" fmla="*/ 245639 w 1404720"/>
                  <a:gd name="connsiteY1827" fmla="*/ 891577 h 2812935"/>
                  <a:gd name="connsiteX1828" fmla="*/ 286007 w 1404720"/>
                  <a:gd name="connsiteY1828" fmla="*/ 851209 h 2812935"/>
                  <a:gd name="connsiteX1829" fmla="*/ 245639 w 1404720"/>
                  <a:gd name="connsiteY1829" fmla="*/ 810841 h 2812935"/>
                  <a:gd name="connsiteX1830" fmla="*/ 161202 w 1404720"/>
                  <a:gd name="connsiteY1830" fmla="*/ 810841 h 2812935"/>
                  <a:gd name="connsiteX1831" fmla="*/ 120834 w 1404720"/>
                  <a:gd name="connsiteY1831" fmla="*/ 851209 h 2812935"/>
                  <a:gd name="connsiteX1832" fmla="*/ 161202 w 1404720"/>
                  <a:gd name="connsiteY1832" fmla="*/ 891577 h 2812935"/>
                  <a:gd name="connsiteX1833" fmla="*/ 201570 w 1404720"/>
                  <a:gd name="connsiteY1833" fmla="*/ 851209 h 2812935"/>
                  <a:gd name="connsiteX1834" fmla="*/ 161202 w 1404720"/>
                  <a:gd name="connsiteY1834" fmla="*/ 810841 h 2812935"/>
                  <a:gd name="connsiteX1835" fmla="*/ 76766 w 1404720"/>
                  <a:gd name="connsiteY1835" fmla="*/ 810841 h 2812935"/>
                  <a:gd name="connsiteX1836" fmla="*/ 36398 w 1404720"/>
                  <a:gd name="connsiteY1836" fmla="*/ 851209 h 2812935"/>
                  <a:gd name="connsiteX1837" fmla="*/ 76766 w 1404720"/>
                  <a:gd name="connsiteY1837" fmla="*/ 891577 h 2812935"/>
                  <a:gd name="connsiteX1838" fmla="*/ 117134 w 1404720"/>
                  <a:gd name="connsiteY1838" fmla="*/ 851209 h 2812935"/>
                  <a:gd name="connsiteX1839" fmla="*/ 76766 w 1404720"/>
                  <a:gd name="connsiteY1839" fmla="*/ 810841 h 2812935"/>
                  <a:gd name="connsiteX1840" fmla="*/ 1343312 w 1404720"/>
                  <a:gd name="connsiteY1840" fmla="*/ 724792 h 2812935"/>
                  <a:gd name="connsiteX1841" fmla="*/ 1302944 w 1404720"/>
                  <a:gd name="connsiteY1841" fmla="*/ 765160 h 2812935"/>
                  <a:gd name="connsiteX1842" fmla="*/ 1343312 w 1404720"/>
                  <a:gd name="connsiteY1842" fmla="*/ 805528 h 2812935"/>
                  <a:gd name="connsiteX1843" fmla="*/ 1383680 w 1404720"/>
                  <a:gd name="connsiteY1843" fmla="*/ 765160 h 2812935"/>
                  <a:gd name="connsiteX1844" fmla="*/ 1343312 w 1404720"/>
                  <a:gd name="connsiteY1844" fmla="*/ 724792 h 2812935"/>
                  <a:gd name="connsiteX1845" fmla="*/ 1258874 w 1404720"/>
                  <a:gd name="connsiteY1845" fmla="*/ 724792 h 2812935"/>
                  <a:gd name="connsiteX1846" fmla="*/ 1218506 w 1404720"/>
                  <a:gd name="connsiteY1846" fmla="*/ 765160 h 2812935"/>
                  <a:gd name="connsiteX1847" fmla="*/ 1258874 w 1404720"/>
                  <a:gd name="connsiteY1847" fmla="*/ 805528 h 2812935"/>
                  <a:gd name="connsiteX1848" fmla="*/ 1299242 w 1404720"/>
                  <a:gd name="connsiteY1848" fmla="*/ 765160 h 2812935"/>
                  <a:gd name="connsiteX1849" fmla="*/ 1258874 w 1404720"/>
                  <a:gd name="connsiteY1849" fmla="*/ 724792 h 2812935"/>
                  <a:gd name="connsiteX1850" fmla="*/ 1174438 w 1404720"/>
                  <a:gd name="connsiteY1850" fmla="*/ 724792 h 2812935"/>
                  <a:gd name="connsiteX1851" fmla="*/ 1134070 w 1404720"/>
                  <a:gd name="connsiteY1851" fmla="*/ 765160 h 2812935"/>
                  <a:gd name="connsiteX1852" fmla="*/ 1174438 w 1404720"/>
                  <a:gd name="connsiteY1852" fmla="*/ 805528 h 2812935"/>
                  <a:gd name="connsiteX1853" fmla="*/ 1214806 w 1404720"/>
                  <a:gd name="connsiteY1853" fmla="*/ 765160 h 2812935"/>
                  <a:gd name="connsiteX1854" fmla="*/ 1174438 w 1404720"/>
                  <a:gd name="connsiteY1854" fmla="*/ 724792 h 2812935"/>
                  <a:gd name="connsiteX1855" fmla="*/ 1090002 w 1404720"/>
                  <a:gd name="connsiteY1855" fmla="*/ 724792 h 2812935"/>
                  <a:gd name="connsiteX1856" fmla="*/ 1049634 w 1404720"/>
                  <a:gd name="connsiteY1856" fmla="*/ 765160 h 2812935"/>
                  <a:gd name="connsiteX1857" fmla="*/ 1090002 w 1404720"/>
                  <a:gd name="connsiteY1857" fmla="*/ 805528 h 2812935"/>
                  <a:gd name="connsiteX1858" fmla="*/ 1130370 w 1404720"/>
                  <a:gd name="connsiteY1858" fmla="*/ 765160 h 2812935"/>
                  <a:gd name="connsiteX1859" fmla="*/ 1090002 w 1404720"/>
                  <a:gd name="connsiteY1859" fmla="*/ 724792 h 2812935"/>
                  <a:gd name="connsiteX1860" fmla="*/ 1005565 w 1404720"/>
                  <a:gd name="connsiteY1860" fmla="*/ 724792 h 2812935"/>
                  <a:gd name="connsiteX1861" fmla="*/ 965197 w 1404720"/>
                  <a:gd name="connsiteY1861" fmla="*/ 765160 h 2812935"/>
                  <a:gd name="connsiteX1862" fmla="*/ 1005565 w 1404720"/>
                  <a:gd name="connsiteY1862" fmla="*/ 805528 h 2812935"/>
                  <a:gd name="connsiteX1863" fmla="*/ 1045933 w 1404720"/>
                  <a:gd name="connsiteY1863" fmla="*/ 765160 h 2812935"/>
                  <a:gd name="connsiteX1864" fmla="*/ 1005565 w 1404720"/>
                  <a:gd name="connsiteY1864" fmla="*/ 724792 h 2812935"/>
                  <a:gd name="connsiteX1865" fmla="*/ 921129 w 1404720"/>
                  <a:gd name="connsiteY1865" fmla="*/ 724792 h 2812935"/>
                  <a:gd name="connsiteX1866" fmla="*/ 880761 w 1404720"/>
                  <a:gd name="connsiteY1866" fmla="*/ 765160 h 2812935"/>
                  <a:gd name="connsiteX1867" fmla="*/ 921129 w 1404720"/>
                  <a:gd name="connsiteY1867" fmla="*/ 805528 h 2812935"/>
                  <a:gd name="connsiteX1868" fmla="*/ 961497 w 1404720"/>
                  <a:gd name="connsiteY1868" fmla="*/ 765160 h 2812935"/>
                  <a:gd name="connsiteX1869" fmla="*/ 921129 w 1404720"/>
                  <a:gd name="connsiteY1869" fmla="*/ 724792 h 2812935"/>
                  <a:gd name="connsiteX1870" fmla="*/ 836693 w 1404720"/>
                  <a:gd name="connsiteY1870" fmla="*/ 724792 h 2812935"/>
                  <a:gd name="connsiteX1871" fmla="*/ 796325 w 1404720"/>
                  <a:gd name="connsiteY1871" fmla="*/ 765160 h 2812935"/>
                  <a:gd name="connsiteX1872" fmla="*/ 836693 w 1404720"/>
                  <a:gd name="connsiteY1872" fmla="*/ 805528 h 2812935"/>
                  <a:gd name="connsiteX1873" fmla="*/ 877061 w 1404720"/>
                  <a:gd name="connsiteY1873" fmla="*/ 765160 h 2812935"/>
                  <a:gd name="connsiteX1874" fmla="*/ 836693 w 1404720"/>
                  <a:gd name="connsiteY1874" fmla="*/ 724792 h 2812935"/>
                  <a:gd name="connsiteX1875" fmla="*/ 752256 w 1404720"/>
                  <a:gd name="connsiteY1875" fmla="*/ 724792 h 2812935"/>
                  <a:gd name="connsiteX1876" fmla="*/ 711888 w 1404720"/>
                  <a:gd name="connsiteY1876" fmla="*/ 765160 h 2812935"/>
                  <a:gd name="connsiteX1877" fmla="*/ 752256 w 1404720"/>
                  <a:gd name="connsiteY1877" fmla="*/ 805528 h 2812935"/>
                  <a:gd name="connsiteX1878" fmla="*/ 792624 w 1404720"/>
                  <a:gd name="connsiteY1878" fmla="*/ 765160 h 2812935"/>
                  <a:gd name="connsiteX1879" fmla="*/ 752256 w 1404720"/>
                  <a:gd name="connsiteY1879" fmla="*/ 724792 h 2812935"/>
                  <a:gd name="connsiteX1880" fmla="*/ 667820 w 1404720"/>
                  <a:gd name="connsiteY1880" fmla="*/ 724792 h 2812935"/>
                  <a:gd name="connsiteX1881" fmla="*/ 627452 w 1404720"/>
                  <a:gd name="connsiteY1881" fmla="*/ 765160 h 2812935"/>
                  <a:gd name="connsiteX1882" fmla="*/ 667820 w 1404720"/>
                  <a:gd name="connsiteY1882" fmla="*/ 805528 h 2812935"/>
                  <a:gd name="connsiteX1883" fmla="*/ 708188 w 1404720"/>
                  <a:gd name="connsiteY1883" fmla="*/ 765160 h 2812935"/>
                  <a:gd name="connsiteX1884" fmla="*/ 667820 w 1404720"/>
                  <a:gd name="connsiteY1884" fmla="*/ 724792 h 2812935"/>
                  <a:gd name="connsiteX1885" fmla="*/ 583384 w 1404720"/>
                  <a:gd name="connsiteY1885" fmla="*/ 724792 h 2812935"/>
                  <a:gd name="connsiteX1886" fmla="*/ 543016 w 1404720"/>
                  <a:gd name="connsiteY1886" fmla="*/ 765160 h 2812935"/>
                  <a:gd name="connsiteX1887" fmla="*/ 583384 w 1404720"/>
                  <a:gd name="connsiteY1887" fmla="*/ 805528 h 2812935"/>
                  <a:gd name="connsiteX1888" fmla="*/ 623752 w 1404720"/>
                  <a:gd name="connsiteY1888" fmla="*/ 765160 h 2812935"/>
                  <a:gd name="connsiteX1889" fmla="*/ 583384 w 1404720"/>
                  <a:gd name="connsiteY1889" fmla="*/ 724792 h 2812935"/>
                  <a:gd name="connsiteX1890" fmla="*/ 498947 w 1404720"/>
                  <a:gd name="connsiteY1890" fmla="*/ 724792 h 2812935"/>
                  <a:gd name="connsiteX1891" fmla="*/ 458579 w 1404720"/>
                  <a:gd name="connsiteY1891" fmla="*/ 765160 h 2812935"/>
                  <a:gd name="connsiteX1892" fmla="*/ 498947 w 1404720"/>
                  <a:gd name="connsiteY1892" fmla="*/ 805528 h 2812935"/>
                  <a:gd name="connsiteX1893" fmla="*/ 539315 w 1404720"/>
                  <a:gd name="connsiteY1893" fmla="*/ 765160 h 2812935"/>
                  <a:gd name="connsiteX1894" fmla="*/ 498947 w 1404720"/>
                  <a:gd name="connsiteY1894" fmla="*/ 724792 h 2812935"/>
                  <a:gd name="connsiteX1895" fmla="*/ 414511 w 1404720"/>
                  <a:gd name="connsiteY1895" fmla="*/ 724792 h 2812935"/>
                  <a:gd name="connsiteX1896" fmla="*/ 374143 w 1404720"/>
                  <a:gd name="connsiteY1896" fmla="*/ 765160 h 2812935"/>
                  <a:gd name="connsiteX1897" fmla="*/ 414511 w 1404720"/>
                  <a:gd name="connsiteY1897" fmla="*/ 805528 h 2812935"/>
                  <a:gd name="connsiteX1898" fmla="*/ 454879 w 1404720"/>
                  <a:gd name="connsiteY1898" fmla="*/ 765160 h 2812935"/>
                  <a:gd name="connsiteX1899" fmla="*/ 414511 w 1404720"/>
                  <a:gd name="connsiteY1899" fmla="*/ 724792 h 2812935"/>
                  <a:gd name="connsiteX1900" fmla="*/ 330075 w 1404720"/>
                  <a:gd name="connsiteY1900" fmla="*/ 724792 h 2812935"/>
                  <a:gd name="connsiteX1901" fmla="*/ 289707 w 1404720"/>
                  <a:gd name="connsiteY1901" fmla="*/ 765160 h 2812935"/>
                  <a:gd name="connsiteX1902" fmla="*/ 330075 w 1404720"/>
                  <a:gd name="connsiteY1902" fmla="*/ 805528 h 2812935"/>
                  <a:gd name="connsiteX1903" fmla="*/ 370443 w 1404720"/>
                  <a:gd name="connsiteY1903" fmla="*/ 765160 h 2812935"/>
                  <a:gd name="connsiteX1904" fmla="*/ 330075 w 1404720"/>
                  <a:gd name="connsiteY1904" fmla="*/ 724792 h 2812935"/>
                  <a:gd name="connsiteX1905" fmla="*/ 245639 w 1404720"/>
                  <a:gd name="connsiteY1905" fmla="*/ 724792 h 2812935"/>
                  <a:gd name="connsiteX1906" fmla="*/ 205271 w 1404720"/>
                  <a:gd name="connsiteY1906" fmla="*/ 765160 h 2812935"/>
                  <a:gd name="connsiteX1907" fmla="*/ 245639 w 1404720"/>
                  <a:gd name="connsiteY1907" fmla="*/ 805528 h 2812935"/>
                  <a:gd name="connsiteX1908" fmla="*/ 286007 w 1404720"/>
                  <a:gd name="connsiteY1908" fmla="*/ 765160 h 2812935"/>
                  <a:gd name="connsiteX1909" fmla="*/ 245639 w 1404720"/>
                  <a:gd name="connsiteY1909" fmla="*/ 724792 h 2812935"/>
                  <a:gd name="connsiteX1910" fmla="*/ 161202 w 1404720"/>
                  <a:gd name="connsiteY1910" fmla="*/ 724792 h 2812935"/>
                  <a:gd name="connsiteX1911" fmla="*/ 120834 w 1404720"/>
                  <a:gd name="connsiteY1911" fmla="*/ 765160 h 2812935"/>
                  <a:gd name="connsiteX1912" fmla="*/ 161202 w 1404720"/>
                  <a:gd name="connsiteY1912" fmla="*/ 805528 h 2812935"/>
                  <a:gd name="connsiteX1913" fmla="*/ 201570 w 1404720"/>
                  <a:gd name="connsiteY1913" fmla="*/ 765160 h 2812935"/>
                  <a:gd name="connsiteX1914" fmla="*/ 161202 w 1404720"/>
                  <a:gd name="connsiteY1914" fmla="*/ 724792 h 2812935"/>
                  <a:gd name="connsiteX1915" fmla="*/ 76766 w 1404720"/>
                  <a:gd name="connsiteY1915" fmla="*/ 724792 h 2812935"/>
                  <a:gd name="connsiteX1916" fmla="*/ 36398 w 1404720"/>
                  <a:gd name="connsiteY1916" fmla="*/ 765160 h 2812935"/>
                  <a:gd name="connsiteX1917" fmla="*/ 76766 w 1404720"/>
                  <a:gd name="connsiteY1917" fmla="*/ 805528 h 2812935"/>
                  <a:gd name="connsiteX1918" fmla="*/ 117134 w 1404720"/>
                  <a:gd name="connsiteY1918" fmla="*/ 765160 h 2812935"/>
                  <a:gd name="connsiteX1919" fmla="*/ 76766 w 1404720"/>
                  <a:gd name="connsiteY1919" fmla="*/ 724792 h 2812935"/>
                  <a:gd name="connsiteX1920" fmla="*/ 1343312 w 1404720"/>
                  <a:gd name="connsiteY1920" fmla="*/ 638743 h 2812935"/>
                  <a:gd name="connsiteX1921" fmla="*/ 1302944 w 1404720"/>
                  <a:gd name="connsiteY1921" fmla="*/ 679111 h 2812935"/>
                  <a:gd name="connsiteX1922" fmla="*/ 1343312 w 1404720"/>
                  <a:gd name="connsiteY1922" fmla="*/ 719479 h 2812935"/>
                  <a:gd name="connsiteX1923" fmla="*/ 1383680 w 1404720"/>
                  <a:gd name="connsiteY1923" fmla="*/ 679111 h 2812935"/>
                  <a:gd name="connsiteX1924" fmla="*/ 1343312 w 1404720"/>
                  <a:gd name="connsiteY1924" fmla="*/ 638743 h 2812935"/>
                  <a:gd name="connsiteX1925" fmla="*/ 1258874 w 1404720"/>
                  <a:gd name="connsiteY1925" fmla="*/ 638743 h 2812935"/>
                  <a:gd name="connsiteX1926" fmla="*/ 1218506 w 1404720"/>
                  <a:gd name="connsiteY1926" fmla="*/ 679111 h 2812935"/>
                  <a:gd name="connsiteX1927" fmla="*/ 1258874 w 1404720"/>
                  <a:gd name="connsiteY1927" fmla="*/ 719479 h 2812935"/>
                  <a:gd name="connsiteX1928" fmla="*/ 1299242 w 1404720"/>
                  <a:gd name="connsiteY1928" fmla="*/ 679111 h 2812935"/>
                  <a:gd name="connsiteX1929" fmla="*/ 1258874 w 1404720"/>
                  <a:gd name="connsiteY1929" fmla="*/ 638743 h 2812935"/>
                  <a:gd name="connsiteX1930" fmla="*/ 1174438 w 1404720"/>
                  <a:gd name="connsiteY1930" fmla="*/ 638743 h 2812935"/>
                  <a:gd name="connsiteX1931" fmla="*/ 1134070 w 1404720"/>
                  <a:gd name="connsiteY1931" fmla="*/ 679111 h 2812935"/>
                  <a:gd name="connsiteX1932" fmla="*/ 1174438 w 1404720"/>
                  <a:gd name="connsiteY1932" fmla="*/ 719479 h 2812935"/>
                  <a:gd name="connsiteX1933" fmla="*/ 1214806 w 1404720"/>
                  <a:gd name="connsiteY1933" fmla="*/ 679111 h 2812935"/>
                  <a:gd name="connsiteX1934" fmla="*/ 1174438 w 1404720"/>
                  <a:gd name="connsiteY1934" fmla="*/ 638743 h 2812935"/>
                  <a:gd name="connsiteX1935" fmla="*/ 1090002 w 1404720"/>
                  <a:gd name="connsiteY1935" fmla="*/ 638743 h 2812935"/>
                  <a:gd name="connsiteX1936" fmla="*/ 1049634 w 1404720"/>
                  <a:gd name="connsiteY1936" fmla="*/ 679111 h 2812935"/>
                  <a:gd name="connsiteX1937" fmla="*/ 1090002 w 1404720"/>
                  <a:gd name="connsiteY1937" fmla="*/ 719479 h 2812935"/>
                  <a:gd name="connsiteX1938" fmla="*/ 1130370 w 1404720"/>
                  <a:gd name="connsiteY1938" fmla="*/ 679111 h 2812935"/>
                  <a:gd name="connsiteX1939" fmla="*/ 1090002 w 1404720"/>
                  <a:gd name="connsiteY1939" fmla="*/ 638743 h 2812935"/>
                  <a:gd name="connsiteX1940" fmla="*/ 1005565 w 1404720"/>
                  <a:gd name="connsiteY1940" fmla="*/ 638743 h 2812935"/>
                  <a:gd name="connsiteX1941" fmla="*/ 965197 w 1404720"/>
                  <a:gd name="connsiteY1941" fmla="*/ 679111 h 2812935"/>
                  <a:gd name="connsiteX1942" fmla="*/ 1005565 w 1404720"/>
                  <a:gd name="connsiteY1942" fmla="*/ 719479 h 2812935"/>
                  <a:gd name="connsiteX1943" fmla="*/ 1045933 w 1404720"/>
                  <a:gd name="connsiteY1943" fmla="*/ 679111 h 2812935"/>
                  <a:gd name="connsiteX1944" fmla="*/ 1005565 w 1404720"/>
                  <a:gd name="connsiteY1944" fmla="*/ 638743 h 2812935"/>
                  <a:gd name="connsiteX1945" fmla="*/ 921129 w 1404720"/>
                  <a:gd name="connsiteY1945" fmla="*/ 638743 h 2812935"/>
                  <a:gd name="connsiteX1946" fmla="*/ 880761 w 1404720"/>
                  <a:gd name="connsiteY1946" fmla="*/ 679111 h 2812935"/>
                  <a:gd name="connsiteX1947" fmla="*/ 921129 w 1404720"/>
                  <a:gd name="connsiteY1947" fmla="*/ 719479 h 2812935"/>
                  <a:gd name="connsiteX1948" fmla="*/ 961497 w 1404720"/>
                  <a:gd name="connsiteY1948" fmla="*/ 679111 h 2812935"/>
                  <a:gd name="connsiteX1949" fmla="*/ 921129 w 1404720"/>
                  <a:gd name="connsiteY1949" fmla="*/ 638743 h 2812935"/>
                  <a:gd name="connsiteX1950" fmla="*/ 836693 w 1404720"/>
                  <a:gd name="connsiteY1950" fmla="*/ 638743 h 2812935"/>
                  <a:gd name="connsiteX1951" fmla="*/ 796325 w 1404720"/>
                  <a:gd name="connsiteY1951" fmla="*/ 679111 h 2812935"/>
                  <a:gd name="connsiteX1952" fmla="*/ 836693 w 1404720"/>
                  <a:gd name="connsiteY1952" fmla="*/ 719479 h 2812935"/>
                  <a:gd name="connsiteX1953" fmla="*/ 877061 w 1404720"/>
                  <a:gd name="connsiteY1953" fmla="*/ 679111 h 2812935"/>
                  <a:gd name="connsiteX1954" fmla="*/ 836693 w 1404720"/>
                  <a:gd name="connsiteY1954" fmla="*/ 638743 h 2812935"/>
                  <a:gd name="connsiteX1955" fmla="*/ 752256 w 1404720"/>
                  <a:gd name="connsiteY1955" fmla="*/ 638743 h 2812935"/>
                  <a:gd name="connsiteX1956" fmla="*/ 711888 w 1404720"/>
                  <a:gd name="connsiteY1956" fmla="*/ 679111 h 2812935"/>
                  <a:gd name="connsiteX1957" fmla="*/ 752256 w 1404720"/>
                  <a:gd name="connsiteY1957" fmla="*/ 719479 h 2812935"/>
                  <a:gd name="connsiteX1958" fmla="*/ 792624 w 1404720"/>
                  <a:gd name="connsiteY1958" fmla="*/ 679111 h 2812935"/>
                  <a:gd name="connsiteX1959" fmla="*/ 752256 w 1404720"/>
                  <a:gd name="connsiteY1959" fmla="*/ 638743 h 2812935"/>
                  <a:gd name="connsiteX1960" fmla="*/ 667820 w 1404720"/>
                  <a:gd name="connsiteY1960" fmla="*/ 638743 h 2812935"/>
                  <a:gd name="connsiteX1961" fmla="*/ 627452 w 1404720"/>
                  <a:gd name="connsiteY1961" fmla="*/ 679111 h 2812935"/>
                  <a:gd name="connsiteX1962" fmla="*/ 667820 w 1404720"/>
                  <a:gd name="connsiteY1962" fmla="*/ 719479 h 2812935"/>
                  <a:gd name="connsiteX1963" fmla="*/ 708188 w 1404720"/>
                  <a:gd name="connsiteY1963" fmla="*/ 679111 h 2812935"/>
                  <a:gd name="connsiteX1964" fmla="*/ 667820 w 1404720"/>
                  <a:gd name="connsiteY1964" fmla="*/ 638743 h 2812935"/>
                  <a:gd name="connsiteX1965" fmla="*/ 583384 w 1404720"/>
                  <a:gd name="connsiteY1965" fmla="*/ 638743 h 2812935"/>
                  <a:gd name="connsiteX1966" fmla="*/ 543016 w 1404720"/>
                  <a:gd name="connsiteY1966" fmla="*/ 679111 h 2812935"/>
                  <a:gd name="connsiteX1967" fmla="*/ 583384 w 1404720"/>
                  <a:gd name="connsiteY1967" fmla="*/ 719479 h 2812935"/>
                  <a:gd name="connsiteX1968" fmla="*/ 623752 w 1404720"/>
                  <a:gd name="connsiteY1968" fmla="*/ 679111 h 2812935"/>
                  <a:gd name="connsiteX1969" fmla="*/ 583384 w 1404720"/>
                  <a:gd name="connsiteY1969" fmla="*/ 638743 h 2812935"/>
                  <a:gd name="connsiteX1970" fmla="*/ 498947 w 1404720"/>
                  <a:gd name="connsiteY1970" fmla="*/ 638743 h 2812935"/>
                  <a:gd name="connsiteX1971" fmla="*/ 458579 w 1404720"/>
                  <a:gd name="connsiteY1971" fmla="*/ 679111 h 2812935"/>
                  <a:gd name="connsiteX1972" fmla="*/ 498947 w 1404720"/>
                  <a:gd name="connsiteY1972" fmla="*/ 719479 h 2812935"/>
                  <a:gd name="connsiteX1973" fmla="*/ 539315 w 1404720"/>
                  <a:gd name="connsiteY1973" fmla="*/ 679111 h 2812935"/>
                  <a:gd name="connsiteX1974" fmla="*/ 498947 w 1404720"/>
                  <a:gd name="connsiteY1974" fmla="*/ 638743 h 2812935"/>
                  <a:gd name="connsiteX1975" fmla="*/ 414511 w 1404720"/>
                  <a:gd name="connsiteY1975" fmla="*/ 638743 h 2812935"/>
                  <a:gd name="connsiteX1976" fmla="*/ 374143 w 1404720"/>
                  <a:gd name="connsiteY1976" fmla="*/ 679111 h 2812935"/>
                  <a:gd name="connsiteX1977" fmla="*/ 414511 w 1404720"/>
                  <a:gd name="connsiteY1977" fmla="*/ 719479 h 2812935"/>
                  <a:gd name="connsiteX1978" fmla="*/ 454879 w 1404720"/>
                  <a:gd name="connsiteY1978" fmla="*/ 679111 h 2812935"/>
                  <a:gd name="connsiteX1979" fmla="*/ 414511 w 1404720"/>
                  <a:gd name="connsiteY1979" fmla="*/ 638743 h 2812935"/>
                  <a:gd name="connsiteX1980" fmla="*/ 330075 w 1404720"/>
                  <a:gd name="connsiteY1980" fmla="*/ 638743 h 2812935"/>
                  <a:gd name="connsiteX1981" fmla="*/ 289707 w 1404720"/>
                  <a:gd name="connsiteY1981" fmla="*/ 679111 h 2812935"/>
                  <a:gd name="connsiteX1982" fmla="*/ 330075 w 1404720"/>
                  <a:gd name="connsiteY1982" fmla="*/ 719479 h 2812935"/>
                  <a:gd name="connsiteX1983" fmla="*/ 370443 w 1404720"/>
                  <a:gd name="connsiteY1983" fmla="*/ 679111 h 2812935"/>
                  <a:gd name="connsiteX1984" fmla="*/ 330075 w 1404720"/>
                  <a:gd name="connsiteY1984" fmla="*/ 638743 h 2812935"/>
                  <a:gd name="connsiteX1985" fmla="*/ 245639 w 1404720"/>
                  <a:gd name="connsiteY1985" fmla="*/ 638743 h 2812935"/>
                  <a:gd name="connsiteX1986" fmla="*/ 205271 w 1404720"/>
                  <a:gd name="connsiteY1986" fmla="*/ 679111 h 2812935"/>
                  <a:gd name="connsiteX1987" fmla="*/ 245639 w 1404720"/>
                  <a:gd name="connsiteY1987" fmla="*/ 719479 h 2812935"/>
                  <a:gd name="connsiteX1988" fmla="*/ 286007 w 1404720"/>
                  <a:gd name="connsiteY1988" fmla="*/ 679111 h 2812935"/>
                  <a:gd name="connsiteX1989" fmla="*/ 245639 w 1404720"/>
                  <a:gd name="connsiteY1989" fmla="*/ 638743 h 2812935"/>
                  <a:gd name="connsiteX1990" fmla="*/ 161202 w 1404720"/>
                  <a:gd name="connsiteY1990" fmla="*/ 638743 h 2812935"/>
                  <a:gd name="connsiteX1991" fmla="*/ 120834 w 1404720"/>
                  <a:gd name="connsiteY1991" fmla="*/ 679111 h 2812935"/>
                  <a:gd name="connsiteX1992" fmla="*/ 161202 w 1404720"/>
                  <a:gd name="connsiteY1992" fmla="*/ 719479 h 2812935"/>
                  <a:gd name="connsiteX1993" fmla="*/ 201570 w 1404720"/>
                  <a:gd name="connsiteY1993" fmla="*/ 679111 h 2812935"/>
                  <a:gd name="connsiteX1994" fmla="*/ 161202 w 1404720"/>
                  <a:gd name="connsiteY1994" fmla="*/ 638743 h 2812935"/>
                  <a:gd name="connsiteX1995" fmla="*/ 76766 w 1404720"/>
                  <a:gd name="connsiteY1995" fmla="*/ 638743 h 2812935"/>
                  <a:gd name="connsiteX1996" fmla="*/ 36398 w 1404720"/>
                  <a:gd name="connsiteY1996" fmla="*/ 679111 h 2812935"/>
                  <a:gd name="connsiteX1997" fmla="*/ 76766 w 1404720"/>
                  <a:gd name="connsiteY1997" fmla="*/ 719479 h 2812935"/>
                  <a:gd name="connsiteX1998" fmla="*/ 117134 w 1404720"/>
                  <a:gd name="connsiteY1998" fmla="*/ 679111 h 2812935"/>
                  <a:gd name="connsiteX1999" fmla="*/ 76766 w 1404720"/>
                  <a:gd name="connsiteY1999" fmla="*/ 638743 h 2812935"/>
                  <a:gd name="connsiteX2000" fmla="*/ 1343312 w 1404720"/>
                  <a:gd name="connsiteY2000" fmla="*/ 552694 h 2812935"/>
                  <a:gd name="connsiteX2001" fmla="*/ 1302944 w 1404720"/>
                  <a:gd name="connsiteY2001" fmla="*/ 593062 h 2812935"/>
                  <a:gd name="connsiteX2002" fmla="*/ 1343312 w 1404720"/>
                  <a:gd name="connsiteY2002" fmla="*/ 633430 h 2812935"/>
                  <a:gd name="connsiteX2003" fmla="*/ 1383680 w 1404720"/>
                  <a:gd name="connsiteY2003" fmla="*/ 593062 h 2812935"/>
                  <a:gd name="connsiteX2004" fmla="*/ 1343312 w 1404720"/>
                  <a:gd name="connsiteY2004" fmla="*/ 552694 h 2812935"/>
                  <a:gd name="connsiteX2005" fmla="*/ 1258874 w 1404720"/>
                  <a:gd name="connsiteY2005" fmla="*/ 552694 h 2812935"/>
                  <a:gd name="connsiteX2006" fmla="*/ 1218506 w 1404720"/>
                  <a:gd name="connsiteY2006" fmla="*/ 593062 h 2812935"/>
                  <a:gd name="connsiteX2007" fmla="*/ 1258874 w 1404720"/>
                  <a:gd name="connsiteY2007" fmla="*/ 633430 h 2812935"/>
                  <a:gd name="connsiteX2008" fmla="*/ 1299242 w 1404720"/>
                  <a:gd name="connsiteY2008" fmla="*/ 593062 h 2812935"/>
                  <a:gd name="connsiteX2009" fmla="*/ 1258874 w 1404720"/>
                  <a:gd name="connsiteY2009" fmla="*/ 552694 h 2812935"/>
                  <a:gd name="connsiteX2010" fmla="*/ 1174438 w 1404720"/>
                  <a:gd name="connsiteY2010" fmla="*/ 552694 h 2812935"/>
                  <a:gd name="connsiteX2011" fmla="*/ 1134070 w 1404720"/>
                  <a:gd name="connsiteY2011" fmla="*/ 593062 h 2812935"/>
                  <a:gd name="connsiteX2012" fmla="*/ 1174438 w 1404720"/>
                  <a:gd name="connsiteY2012" fmla="*/ 633430 h 2812935"/>
                  <a:gd name="connsiteX2013" fmla="*/ 1214806 w 1404720"/>
                  <a:gd name="connsiteY2013" fmla="*/ 593062 h 2812935"/>
                  <a:gd name="connsiteX2014" fmla="*/ 1174438 w 1404720"/>
                  <a:gd name="connsiteY2014" fmla="*/ 552694 h 2812935"/>
                  <a:gd name="connsiteX2015" fmla="*/ 1090002 w 1404720"/>
                  <a:gd name="connsiteY2015" fmla="*/ 552694 h 2812935"/>
                  <a:gd name="connsiteX2016" fmla="*/ 1049634 w 1404720"/>
                  <a:gd name="connsiteY2016" fmla="*/ 593062 h 2812935"/>
                  <a:gd name="connsiteX2017" fmla="*/ 1090002 w 1404720"/>
                  <a:gd name="connsiteY2017" fmla="*/ 633430 h 2812935"/>
                  <a:gd name="connsiteX2018" fmla="*/ 1130370 w 1404720"/>
                  <a:gd name="connsiteY2018" fmla="*/ 593062 h 2812935"/>
                  <a:gd name="connsiteX2019" fmla="*/ 1090002 w 1404720"/>
                  <a:gd name="connsiteY2019" fmla="*/ 552694 h 2812935"/>
                  <a:gd name="connsiteX2020" fmla="*/ 1005565 w 1404720"/>
                  <a:gd name="connsiteY2020" fmla="*/ 552694 h 2812935"/>
                  <a:gd name="connsiteX2021" fmla="*/ 965197 w 1404720"/>
                  <a:gd name="connsiteY2021" fmla="*/ 593062 h 2812935"/>
                  <a:gd name="connsiteX2022" fmla="*/ 1005565 w 1404720"/>
                  <a:gd name="connsiteY2022" fmla="*/ 633430 h 2812935"/>
                  <a:gd name="connsiteX2023" fmla="*/ 1045933 w 1404720"/>
                  <a:gd name="connsiteY2023" fmla="*/ 593062 h 2812935"/>
                  <a:gd name="connsiteX2024" fmla="*/ 1005565 w 1404720"/>
                  <a:gd name="connsiteY2024" fmla="*/ 552694 h 2812935"/>
                  <a:gd name="connsiteX2025" fmla="*/ 921129 w 1404720"/>
                  <a:gd name="connsiteY2025" fmla="*/ 552694 h 2812935"/>
                  <a:gd name="connsiteX2026" fmla="*/ 880761 w 1404720"/>
                  <a:gd name="connsiteY2026" fmla="*/ 593062 h 2812935"/>
                  <a:gd name="connsiteX2027" fmla="*/ 921129 w 1404720"/>
                  <a:gd name="connsiteY2027" fmla="*/ 633430 h 2812935"/>
                  <a:gd name="connsiteX2028" fmla="*/ 961497 w 1404720"/>
                  <a:gd name="connsiteY2028" fmla="*/ 593062 h 2812935"/>
                  <a:gd name="connsiteX2029" fmla="*/ 921129 w 1404720"/>
                  <a:gd name="connsiteY2029" fmla="*/ 552694 h 2812935"/>
                  <a:gd name="connsiteX2030" fmla="*/ 836693 w 1404720"/>
                  <a:gd name="connsiteY2030" fmla="*/ 552694 h 2812935"/>
                  <a:gd name="connsiteX2031" fmla="*/ 796325 w 1404720"/>
                  <a:gd name="connsiteY2031" fmla="*/ 593062 h 2812935"/>
                  <a:gd name="connsiteX2032" fmla="*/ 836693 w 1404720"/>
                  <a:gd name="connsiteY2032" fmla="*/ 633430 h 2812935"/>
                  <a:gd name="connsiteX2033" fmla="*/ 877061 w 1404720"/>
                  <a:gd name="connsiteY2033" fmla="*/ 593062 h 2812935"/>
                  <a:gd name="connsiteX2034" fmla="*/ 836693 w 1404720"/>
                  <a:gd name="connsiteY2034" fmla="*/ 552694 h 2812935"/>
                  <a:gd name="connsiteX2035" fmla="*/ 752256 w 1404720"/>
                  <a:gd name="connsiteY2035" fmla="*/ 552694 h 2812935"/>
                  <a:gd name="connsiteX2036" fmla="*/ 711888 w 1404720"/>
                  <a:gd name="connsiteY2036" fmla="*/ 593062 h 2812935"/>
                  <a:gd name="connsiteX2037" fmla="*/ 752256 w 1404720"/>
                  <a:gd name="connsiteY2037" fmla="*/ 633430 h 2812935"/>
                  <a:gd name="connsiteX2038" fmla="*/ 792624 w 1404720"/>
                  <a:gd name="connsiteY2038" fmla="*/ 593062 h 2812935"/>
                  <a:gd name="connsiteX2039" fmla="*/ 752256 w 1404720"/>
                  <a:gd name="connsiteY2039" fmla="*/ 552694 h 2812935"/>
                  <a:gd name="connsiteX2040" fmla="*/ 667820 w 1404720"/>
                  <a:gd name="connsiteY2040" fmla="*/ 552694 h 2812935"/>
                  <a:gd name="connsiteX2041" fmla="*/ 627452 w 1404720"/>
                  <a:gd name="connsiteY2041" fmla="*/ 593062 h 2812935"/>
                  <a:gd name="connsiteX2042" fmla="*/ 667820 w 1404720"/>
                  <a:gd name="connsiteY2042" fmla="*/ 633430 h 2812935"/>
                  <a:gd name="connsiteX2043" fmla="*/ 708188 w 1404720"/>
                  <a:gd name="connsiteY2043" fmla="*/ 593062 h 2812935"/>
                  <a:gd name="connsiteX2044" fmla="*/ 667820 w 1404720"/>
                  <a:gd name="connsiteY2044" fmla="*/ 552694 h 2812935"/>
                  <a:gd name="connsiteX2045" fmla="*/ 583384 w 1404720"/>
                  <a:gd name="connsiteY2045" fmla="*/ 552694 h 2812935"/>
                  <a:gd name="connsiteX2046" fmla="*/ 543016 w 1404720"/>
                  <a:gd name="connsiteY2046" fmla="*/ 593062 h 2812935"/>
                  <a:gd name="connsiteX2047" fmla="*/ 583384 w 1404720"/>
                  <a:gd name="connsiteY2047" fmla="*/ 633430 h 2812935"/>
                  <a:gd name="connsiteX2048" fmla="*/ 623752 w 1404720"/>
                  <a:gd name="connsiteY2048" fmla="*/ 593062 h 2812935"/>
                  <a:gd name="connsiteX2049" fmla="*/ 583384 w 1404720"/>
                  <a:gd name="connsiteY2049" fmla="*/ 552694 h 2812935"/>
                  <a:gd name="connsiteX2050" fmla="*/ 498947 w 1404720"/>
                  <a:gd name="connsiteY2050" fmla="*/ 552694 h 2812935"/>
                  <a:gd name="connsiteX2051" fmla="*/ 458579 w 1404720"/>
                  <a:gd name="connsiteY2051" fmla="*/ 593062 h 2812935"/>
                  <a:gd name="connsiteX2052" fmla="*/ 498947 w 1404720"/>
                  <a:gd name="connsiteY2052" fmla="*/ 633430 h 2812935"/>
                  <a:gd name="connsiteX2053" fmla="*/ 539315 w 1404720"/>
                  <a:gd name="connsiteY2053" fmla="*/ 593062 h 2812935"/>
                  <a:gd name="connsiteX2054" fmla="*/ 498947 w 1404720"/>
                  <a:gd name="connsiteY2054" fmla="*/ 552694 h 2812935"/>
                  <a:gd name="connsiteX2055" fmla="*/ 414511 w 1404720"/>
                  <a:gd name="connsiteY2055" fmla="*/ 552694 h 2812935"/>
                  <a:gd name="connsiteX2056" fmla="*/ 374143 w 1404720"/>
                  <a:gd name="connsiteY2056" fmla="*/ 593062 h 2812935"/>
                  <a:gd name="connsiteX2057" fmla="*/ 414511 w 1404720"/>
                  <a:gd name="connsiteY2057" fmla="*/ 633430 h 2812935"/>
                  <a:gd name="connsiteX2058" fmla="*/ 454879 w 1404720"/>
                  <a:gd name="connsiteY2058" fmla="*/ 593062 h 2812935"/>
                  <a:gd name="connsiteX2059" fmla="*/ 414511 w 1404720"/>
                  <a:gd name="connsiteY2059" fmla="*/ 552694 h 2812935"/>
                  <a:gd name="connsiteX2060" fmla="*/ 330075 w 1404720"/>
                  <a:gd name="connsiteY2060" fmla="*/ 552694 h 2812935"/>
                  <a:gd name="connsiteX2061" fmla="*/ 289707 w 1404720"/>
                  <a:gd name="connsiteY2061" fmla="*/ 593062 h 2812935"/>
                  <a:gd name="connsiteX2062" fmla="*/ 330075 w 1404720"/>
                  <a:gd name="connsiteY2062" fmla="*/ 633430 h 2812935"/>
                  <a:gd name="connsiteX2063" fmla="*/ 370443 w 1404720"/>
                  <a:gd name="connsiteY2063" fmla="*/ 593062 h 2812935"/>
                  <a:gd name="connsiteX2064" fmla="*/ 330075 w 1404720"/>
                  <a:gd name="connsiteY2064" fmla="*/ 552694 h 2812935"/>
                  <a:gd name="connsiteX2065" fmla="*/ 245639 w 1404720"/>
                  <a:gd name="connsiteY2065" fmla="*/ 552694 h 2812935"/>
                  <a:gd name="connsiteX2066" fmla="*/ 205271 w 1404720"/>
                  <a:gd name="connsiteY2066" fmla="*/ 593062 h 2812935"/>
                  <a:gd name="connsiteX2067" fmla="*/ 245639 w 1404720"/>
                  <a:gd name="connsiteY2067" fmla="*/ 633430 h 2812935"/>
                  <a:gd name="connsiteX2068" fmla="*/ 286007 w 1404720"/>
                  <a:gd name="connsiteY2068" fmla="*/ 593062 h 2812935"/>
                  <a:gd name="connsiteX2069" fmla="*/ 245639 w 1404720"/>
                  <a:gd name="connsiteY2069" fmla="*/ 552694 h 2812935"/>
                  <a:gd name="connsiteX2070" fmla="*/ 161202 w 1404720"/>
                  <a:gd name="connsiteY2070" fmla="*/ 552694 h 2812935"/>
                  <a:gd name="connsiteX2071" fmla="*/ 120834 w 1404720"/>
                  <a:gd name="connsiteY2071" fmla="*/ 593062 h 2812935"/>
                  <a:gd name="connsiteX2072" fmla="*/ 161202 w 1404720"/>
                  <a:gd name="connsiteY2072" fmla="*/ 633430 h 2812935"/>
                  <a:gd name="connsiteX2073" fmla="*/ 201570 w 1404720"/>
                  <a:gd name="connsiteY2073" fmla="*/ 593062 h 2812935"/>
                  <a:gd name="connsiteX2074" fmla="*/ 161202 w 1404720"/>
                  <a:gd name="connsiteY2074" fmla="*/ 552694 h 2812935"/>
                  <a:gd name="connsiteX2075" fmla="*/ 76766 w 1404720"/>
                  <a:gd name="connsiteY2075" fmla="*/ 552694 h 2812935"/>
                  <a:gd name="connsiteX2076" fmla="*/ 36398 w 1404720"/>
                  <a:gd name="connsiteY2076" fmla="*/ 593062 h 2812935"/>
                  <a:gd name="connsiteX2077" fmla="*/ 76766 w 1404720"/>
                  <a:gd name="connsiteY2077" fmla="*/ 633430 h 2812935"/>
                  <a:gd name="connsiteX2078" fmla="*/ 117134 w 1404720"/>
                  <a:gd name="connsiteY2078" fmla="*/ 593062 h 2812935"/>
                  <a:gd name="connsiteX2079" fmla="*/ 76766 w 1404720"/>
                  <a:gd name="connsiteY2079" fmla="*/ 552694 h 2812935"/>
                  <a:gd name="connsiteX2080" fmla="*/ 1343312 w 1404720"/>
                  <a:gd name="connsiteY2080" fmla="*/ 466644 h 2812935"/>
                  <a:gd name="connsiteX2081" fmla="*/ 1302944 w 1404720"/>
                  <a:gd name="connsiteY2081" fmla="*/ 507012 h 2812935"/>
                  <a:gd name="connsiteX2082" fmla="*/ 1343312 w 1404720"/>
                  <a:gd name="connsiteY2082" fmla="*/ 547380 h 2812935"/>
                  <a:gd name="connsiteX2083" fmla="*/ 1383680 w 1404720"/>
                  <a:gd name="connsiteY2083" fmla="*/ 507012 h 2812935"/>
                  <a:gd name="connsiteX2084" fmla="*/ 1343312 w 1404720"/>
                  <a:gd name="connsiteY2084" fmla="*/ 466644 h 2812935"/>
                  <a:gd name="connsiteX2085" fmla="*/ 1258874 w 1404720"/>
                  <a:gd name="connsiteY2085" fmla="*/ 466644 h 2812935"/>
                  <a:gd name="connsiteX2086" fmla="*/ 1218506 w 1404720"/>
                  <a:gd name="connsiteY2086" fmla="*/ 507012 h 2812935"/>
                  <a:gd name="connsiteX2087" fmla="*/ 1258874 w 1404720"/>
                  <a:gd name="connsiteY2087" fmla="*/ 547380 h 2812935"/>
                  <a:gd name="connsiteX2088" fmla="*/ 1299242 w 1404720"/>
                  <a:gd name="connsiteY2088" fmla="*/ 507012 h 2812935"/>
                  <a:gd name="connsiteX2089" fmla="*/ 1258874 w 1404720"/>
                  <a:gd name="connsiteY2089" fmla="*/ 466644 h 2812935"/>
                  <a:gd name="connsiteX2090" fmla="*/ 1174438 w 1404720"/>
                  <a:gd name="connsiteY2090" fmla="*/ 466644 h 2812935"/>
                  <a:gd name="connsiteX2091" fmla="*/ 1134070 w 1404720"/>
                  <a:gd name="connsiteY2091" fmla="*/ 507012 h 2812935"/>
                  <a:gd name="connsiteX2092" fmla="*/ 1174438 w 1404720"/>
                  <a:gd name="connsiteY2092" fmla="*/ 547380 h 2812935"/>
                  <a:gd name="connsiteX2093" fmla="*/ 1214806 w 1404720"/>
                  <a:gd name="connsiteY2093" fmla="*/ 507012 h 2812935"/>
                  <a:gd name="connsiteX2094" fmla="*/ 1174438 w 1404720"/>
                  <a:gd name="connsiteY2094" fmla="*/ 466644 h 2812935"/>
                  <a:gd name="connsiteX2095" fmla="*/ 1090002 w 1404720"/>
                  <a:gd name="connsiteY2095" fmla="*/ 466644 h 2812935"/>
                  <a:gd name="connsiteX2096" fmla="*/ 1049634 w 1404720"/>
                  <a:gd name="connsiteY2096" fmla="*/ 507012 h 2812935"/>
                  <a:gd name="connsiteX2097" fmla="*/ 1090002 w 1404720"/>
                  <a:gd name="connsiteY2097" fmla="*/ 547380 h 2812935"/>
                  <a:gd name="connsiteX2098" fmla="*/ 1130370 w 1404720"/>
                  <a:gd name="connsiteY2098" fmla="*/ 507012 h 2812935"/>
                  <a:gd name="connsiteX2099" fmla="*/ 1090002 w 1404720"/>
                  <a:gd name="connsiteY2099" fmla="*/ 466644 h 2812935"/>
                  <a:gd name="connsiteX2100" fmla="*/ 1005565 w 1404720"/>
                  <a:gd name="connsiteY2100" fmla="*/ 466644 h 2812935"/>
                  <a:gd name="connsiteX2101" fmla="*/ 965197 w 1404720"/>
                  <a:gd name="connsiteY2101" fmla="*/ 507012 h 2812935"/>
                  <a:gd name="connsiteX2102" fmla="*/ 1005565 w 1404720"/>
                  <a:gd name="connsiteY2102" fmla="*/ 547380 h 2812935"/>
                  <a:gd name="connsiteX2103" fmla="*/ 1045933 w 1404720"/>
                  <a:gd name="connsiteY2103" fmla="*/ 507012 h 2812935"/>
                  <a:gd name="connsiteX2104" fmla="*/ 1005565 w 1404720"/>
                  <a:gd name="connsiteY2104" fmla="*/ 466644 h 2812935"/>
                  <a:gd name="connsiteX2105" fmla="*/ 921129 w 1404720"/>
                  <a:gd name="connsiteY2105" fmla="*/ 466644 h 2812935"/>
                  <a:gd name="connsiteX2106" fmla="*/ 880761 w 1404720"/>
                  <a:gd name="connsiteY2106" fmla="*/ 507012 h 2812935"/>
                  <a:gd name="connsiteX2107" fmla="*/ 921129 w 1404720"/>
                  <a:gd name="connsiteY2107" fmla="*/ 547380 h 2812935"/>
                  <a:gd name="connsiteX2108" fmla="*/ 961497 w 1404720"/>
                  <a:gd name="connsiteY2108" fmla="*/ 507012 h 2812935"/>
                  <a:gd name="connsiteX2109" fmla="*/ 921129 w 1404720"/>
                  <a:gd name="connsiteY2109" fmla="*/ 466644 h 2812935"/>
                  <a:gd name="connsiteX2110" fmla="*/ 836693 w 1404720"/>
                  <a:gd name="connsiteY2110" fmla="*/ 466644 h 2812935"/>
                  <a:gd name="connsiteX2111" fmla="*/ 796325 w 1404720"/>
                  <a:gd name="connsiteY2111" fmla="*/ 507012 h 2812935"/>
                  <a:gd name="connsiteX2112" fmla="*/ 836693 w 1404720"/>
                  <a:gd name="connsiteY2112" fmla="*/ 547380 h 2812935"/>
                  <a:gd name="connsiteX2113" fmla="*/ 877061 w 1404720"/>
                  <a:gd name="connsiteY2113" fmla="*/ 507012 h 2812935"/>
                  <a:gd name="connsiteX2114" fmla="*/ 836693 w 1404720"/>
                  <a:gd name="connsiteY2114" fmla="*/ 466644 h 2812935"/>
                  <a:gd name="connsiteX2115" fmla="*/ 752256 w 1404720"/>
                  <a:gd name="connsiteY2115" fmla="*/ 466644 h 2812935"/>
                  <a:gd name="connsiteX2116" fmla="*/ 711888 w 1404720"/>
                  <a:gd name="connsiteY2116" fmla="*/ 507012 h 2812935"/>
                  <a:gd name="connsiteX2117" fmla="*/ 752256 w 1404720"/>
                  <a:gd name="connsiteY2117" fmla="*/ 547380 h 2812935"/>
                  <a:gd name="connsiteX2118" fmla="*/ 792624 w 1404720"/>
                  <a:gd name="connsiteY2118" fmla="*/ 507012 h 2812935"/>
                  <a:gd name="connsiteX2119" fmla="*/ 752256 w 1404720"/>
                  <a:gd name="connsiteY2119" fmla="*/ 466644 h 2812935"/>
                  <a:gd name="connsiteX2120" fmla="*/ 667820 w 1404720"/>
                  <a:gd name="connsiteY2120" fmla="*/ 466644 h 2812935"/>
                  <a:gd name="connsiteX2121" fmla="*/ 627452 w 1404720"/>
                  <a:gd name="connsiteY2121" fmla="*/ 507012 h 2812935"/>
                  <a:gd name="connsiteX2122" fmla="*/ 667820 w 1404720"/>
                  <a:gd name="connsiteY2122" fmla="*/ 547380 h 2812935"/>
                  <a:gd name="connsiteX2123" fmla="*/ 708188 w 1404720"/>
                  <a:gd name="connsiteY2123" fmla="*/ 507012 h 2812935"/>
                  <a:gd name="connsiteX2124" fmla="*/ 667820 w 1404720"/>
                  <a:gd name="connsiteY2124" fmla="*/ 466644 h 2812935"/>
                  <a:gd name="connsiteX2125" fmla="*/ 583384 w 1404720"/>
                  <a:gd name="connsiteY2125" fmla="*/ 466644 h 2812935"/>
                  <a:gd name="connsiteX2126" fmla="*/ 543016 w 1404720"/>
                  <a:gd name="connsiteY2126" fmla="*/ 507012 h 2812935"/>
                  <a:gd name="connsiteX2127" fmla="*/ 583384 w 1404720"/>
                  <a:gd name="connsiteY2127" fmla="*/ 547380 h 2812935"/>
                  <a:gd name="connsiteX2128" fmla="*/ 623752 w 1404720"/>
                  <a:gd name="connsiteY2128" fmla="*/ 507012 h 2812935"/>
                  <a:gd name="connsiteX2129" fmla="*/ 583384 w 1404720"/>
                  <a:gd name="connsiteY2129" fmla="*/ 466644 h 2812935"/>
                  <a:gd name="connsiteX2130" fmla="*/ 498947 w 1404720"/>
                  <a:gd name="connsiteY2130" fmla="*/ 466644 h 2812935"/>
                  <a:gd name="connsiteX2131" fmla="*/ 458579 w 1404720"/>
                  <a:gd name="connsiteY2131" fmla="*/ 507012 h 2812935"/>
                  <a:gd name="connsiteX2132" fmla="*/ 498947 w 1404720"/>
                  <a:gd name="connsiteY2132" fmla="*/ 547380 h 2812935"/>
                  <a:gd name="connsiteX2133" fmla="*/ 539315 w 1404720"/>
                  <a:gd name="connsiteY2133" fmla="*/ 507012 h 2812935"/>
                  <a:gd name="connsiteX2134" fmla="*/ 498947 w 1404720"/>
                  <a:gd name="connsiteY2134" fmla="*/ 466644 h 2812935"/>
                  <a:gd name="connsiteX2135" fmla="*/ 414511 w 1404720"/>
                  <a:gd name="connsiteY2135" fmla="*/ 466644 h 2812935"/>
                  <a:gd name="connsiteX2136" fmla="*/ 374143 w 1404720"/>
                  <a:gd name="connsiteY2136" fmla="*/ 507012 h 2812935"/>
                  <a:gd name="connsiteX2137" fmla="*/ 414511 w 1404720"/>
                  <a:gd name="connsiteY2137" fmla="*/ 547380 h 2812935"/>
                  <a:gd name="connsiteX2138" fmla="*/ 454879 w 1404720"/>
                  <a:gd name="connsiteY2138" fmla="*/ 507012 h 2812935"/>
                  <a:gd name="connsiteX2139" fmla="*/ 414511 w 1404720"/>
                  <a:gd name="connsiteY2139" fmla="*/ 466644 h 2812935"/>
                  <a:gd name="connsiteX2140" fmla="*/ 330075 w 1404720"/>
                  <a:gd name="connsiteY2140" fmla="*/ 466644 h 2812935"/>
                  <a:gd name="connsiteX2141" fmla="*/ 289707 w 1404720"/>
                  <a:gd name="connsiteY2141" fmla="*/ 507012 h 2812935"/>
                  <a:gd name="connsiteX2142" fmla="*/ 330075 w 1404720"/>
                  <a:gd name="connsiteY2142" fmla="*/ 547380 h 2812935"/>
                  <a:gd name="connsiteX2143" fmla="*/ 370443 w 1404720"/>
                  <a:gd name="connsiteY2143" fmla="*/ 507012 h 2812935"/>
                  <a:gd name="connsiteX2144" fmla="*/ 330075 w 1404720"/>
                  <a:gd name="connsiteY2144" fmla="*/ 466644 h 2812935"/>
                  <a:gd name="connsiteX2145" fmla="*/ 245639 w 1404720"/>
                  <a:gd name="connsiteY2145" fmla="*/ 466644 h 2812935"/>
                  <a:gd name="connsiteX2146" fmla="*/ 205271 w 1404720"/>
                  <a:gd name="connsiteY2146" fmla="*/ 507012 h 2812935"/>
                  <a:gd name="connsiteX2147" fmla="*/ 245639 w 1404720"/>
                  <a:gd name="connsiteY2147" fmla="*/ 547380 h 2812935"/>
                  <a:gd name="connsiteX2148" fmla="*/ 286007 w 1404720"/>
                  <a:gd name="connsiteY2148" fmla="*/ 507012 h 2812935"/>
                  <a:gd name="connsiteX2149" fmla="*/ 245639 w 1404720"/>
                  <a:gd name="connsiteY2149" fmla="*/ 466644 h 2812935"/>
                  <a:gd name="connsiteX2150" fmla="*/ 161202 w 1404720"/>
                  <a:gd name="connsiteY2150" fmla="*/ 466644 h 2812935"/>
                  <a:gd name="connsiteX2151" fmla="*/ 120834 w 1404720"/>
                  <a:gd name="connsiteY2151" fmla="*/ 507012 h 2812935"/>
                  <a:gd name="connsiteX2152" fmla="*/ 161202 w 1404720"/>
                  <a:gd name="connsiteY2152" fmla="*/ 547380 h 2812935"/>
                  <a:gd name="connsiteX2153" fmla="*/ 201570 w 1404720"/>
                  <a:gd name="connsiteY2153" fmla="*/ 507012 h 2812935"/>
                  <a:gd name="connsiteX2154" fmla="*/ 161202 w 1404720"/>
                  <a:gd name="connsiteY2154" fmla="*/ 466644 h 2812935"/>
                  <a:gd name="connsiteX2155" fmla="*/ 76766 w 1404720"/>
                  <a:gd name="connsiteY2155" fmla="*/ 466644 h 2812935"/>
                  <a:gd name="connsiteX2156" fmla="*/ 36398 w 1404720"/>
                  <a:gd name="connsiteY2156" fmla="*/ 507012 h 2812935"/>
                  <a:gd name="connsiteX2157" fmla="*/ 76766 w 1404720"/>
                  <a:gd name="connsiteY2157" fmla="*/ 547380 h 2812935"/>
                  <a:gd name="connsiteX2158" fmla="*/ 117134 w 1404720"/>
                  <a:gd name="connsiteY2158" fmla="*/ 507012 h 2812935"/>
                  <a:gd name="connsiteX2159" fmla="*/ 76766 w 1404720"/>
                  <a:gd name="connsiteY2159" fmla="*/ 466644 h 2812935"/>
                  <a:gd name="connsiteX2160" fmla="*/ 1343312 w 1404720"/>
                  <a:gd name="connsiteY2160" fmla="*/ 380595 h 2812935"/>
                  <a:gd name="connsiteX2161" fmla="*/ 1302944 w 1404720"/>
                  <a:gd name="connsiteY2161" fmla="*/ 420963 h 2812935"/>
                  <a:gd name="connsiteX2162" fmla="*/ 1343312 w 1404720"/>
                  <a:gd name="connsiteY2162" fmla="*/ 461331 h 2812935"/>
                  <a:gd name="connsiteX2163" fmla="*/ 1383680 w 1404720"/>
                  <a:gd name="connsiteY2163" fmla="*/ 420963 h 2812935"/>
                  <a:gd name="connsiteX2164" fmla="*/ 1343312 w 1404720"/>
                  <a:gd name="connsiteY2164" fmla="*/ 380595 h 2812935"/>
                  <a:gd name="connsiteX2165" fmla="*/ 1258874 w 1404720"/>
                  <a:gd name="connsiteY2165" fmla="*/ 380595 h 2812935"/>
                  <a:gd name="connsiteX2166" fmla="*/ 1218506 w 1404720"/>
                  <a:gd name="connsiteY2166" fmla="*/ 420963 h 2812935"/>
                  <a:gd name="connsiteX2167" fmla="*/ 1258874 w 1404720"/>
                  <a:gd name="connsiteY2167" fmla="*/ 461331 h 2812935"/>
                  <a:gd name="connsiteX2168" fmla="*/ 1299242 w 1404720"/>
                  <a:gd name="connsiteY2168" fmla="*/ 420963 h 2812935"/>
                  <a:gd name="connsiteX2169" fmla="*/ 1258874 w 1404720"/>
                  <a:gd name="connsiteY2169" fmla="*/ 380595 h 2812935"/>
                  <a:gd name="connsiteX2170" fmla="*/ 1174438 w 1404720"/>
                  <a:gd name="connsiteY2170" fmla="*/ 380595 h 2812935"/>
                  <a:gd name="connsiteX2171" fmla="*/ 1134070 w 1404720"/>
                  <a:gd name="connsiteY2171" fmla="*/ 420963 h 2812935"/>
                  <a:gd name="connsiteX2172" fmla="*/ 1174438 w 1404720"/>
                  <a:gd name="connsiteY2172" fmla="*/ 461331 h 2812935"/>
                  <a:gd name="connsiteX2173" fmla="*/ 1214806 w 1404720"/>
                  <a:gd name="connsiteY2173" fmla="*/ 420963 h 2812935"/>
                  <a:gd name="connsiteX2174" fmla="*/ 1174438 w 1404720"/>
                  <a:gd name="connsiteY2174" fmla="*/ 380595 h 2812935"/>
                  <a:gd name="connsiteX2175" fmla="*/ 1090002 w 1404720"/>
                  <a:gd name="connsiteY2175" fmla="*/ 380595 h 2812935"/>
                  <a:gd name="connsiteX2176" fmla="*/ 1049634 w 1404720"/>
                  <a:gd name="connsiteY2176" fmla="*/ 420963 h 2812935"/>
                  <a:gd name="connsiteX2177" fmla="*/ 1090002 w 1404720"/>
                  <a:gd name="connsiteY2177" fmla="*/ 461331 h 2812935"/>
                  <a:gd name="connsiteX2178" fmla="*/ 1130370 w 1404720"/>
                  <a:gd name="connsiteY2178" fmla="*/ 420963 h 2812935"/>
                  <a:gd name="connsiteX2179" fmla="*/ 1090002 w 1404720"/>
                  <a:gd name="connsiteY2179" fmla="*/ 380595 h 2812935"/>
                  <a:gd name="connsiteX2180" fmla="*/ 1005565 w 1404720"/>
                  <a:gd name="connsiteY2180" fmla="*/ 380595 h 2812935"/>
                  <a:gd name="connsiteX2181" fmla="*/ 965197 w 1404720"/>
                  <a:gd name="connsiteY2181" fmla="*/ 420963 h 2812935"/>
                  <a:gd name="connsiteX2182" fmla="*/ 1005565 w 1404720"/>
                  <a:gd name="connsiteY2182" fmla="*/ 461331 h 2812935"/>
                  <a:gd name="connsiteX2183" fmla="*/ 1045933 w 1404720"/>
                  <a:gd name="connsiteY2183" fmla="*/ 420963 h 2812935"/>
                  <a:gd name="connsiteX2184" fmla="*/ 1005565 w 1404720"/>
                  <a:gd name="connsiteY2184" fmla="*/ 380595 h 2812935"/>
                  <a:gd name="connsiteX2185" fmla="*/ 921129 w 1404720"/>
                  <a:gd name="connsiteY2185" fmla="*/ 380595 h 2812935"/>
                  <a:gd name="connsiteX2186" fmla="*/ 880761 w 1404720"/>
                  <a:gd name="connsiteY2186" fmla="*/ 420963 h 2812935"/>
                  <a:gd name="connsiteX2187" fmla="*/ 921129 w 1404720"/>
                  <a:gd name="connsiteY2187" fmla="*/ 461331 h 2812935"/>
                  <a:gd name="connsiteX2188" fmla="*/ 961497 w 1404720"/>
                  <a:gd name="connsiteY2188" fmla="*/ 420963 h 2812935"/>
                  <a:gd name="connsiteX2189" fmla="*/ 921129 w 1404720"/>
                  <a:gd name="connsiteY2189" fmla="*/ 380595 h 2812935"/>
                  <a:gd name="connsiteX2190" fmla="*/ 836693 w 1404720"/>
                  <a:gd name="connsiteY2190" fmla="*/ 380595 h 2812935"/>
                  <a:gd name="connsiteX2191" fmla="*/ 796325 w 1404720"/>
                  <a:gd name="connsiteY2191" fmla="*/ 420963 h 2812935"/>
                  <a:gd name="connsiteX2192" fmla="*/ 836693 w 1404720"/>
                  <a:gd name="connsiteY2192" fmla="*/ 461331 h 2812935"/>
                  <a:gd name="connsiteX2193" fmla="*/ 877061 w 1404720"/>
                  <a:gd name="connsiteY2193" fmla="*/ 420963 h 2812935"/>
                  <a:gd name="connsiteX2194" fmla="*/ 836693 w 1404720"/>
                  <a:gd name="connsiteY2194" fmla="*/ 380595 h 2812935"/>
                  <a:gd name="connsiteX2195" fmla="*/ 752256 w 1404720"/>
                  <a:gd name="connsiteY2195" fmla="*/ 380595 h 2812935"/>
                  <a:gd name="connsiteX2196" fmla="*/ 711888 w 1404720"/>
                  <a:gd name="connsiteY2196" fmla="*/ 420963 h 2812935"/>
                  <a:gd name="connsiteX2197" fmla="*/ 752256 w 1404720"/>
                  <a:gd name="connsiteY2197" fmla="*/ 461331 h 2812935"/>
                  <a:gd name="connsiteX2198" fmla="*/ 792624 w 1404720"/>
                  <a:gd name="connsiteY2198" fmla="*/ 420963 h 2812935"/>
                  <a:gd name="connsiteX2199" fmla="*/ 752256 w 1404720"/>
                  <a:gd name="connsiteY2199" fmla="*/ 380595 h 2812935"/>
                  <a:gd name="connsiteX2200" fmla="*/ 667820 w 1404720"/>
                  <a:gd name="connsiteY2200" fmla="*/ 380595 h 2812935"/>
                  <a:gd name="connsiteX2201" fmla="*/ 627452 w 1404720"/>
                  <a:gd name="connsiteY2201" fmla="*/ 420963 h 2812935"/>
                  <a:gd name="connsiteX2202" fmla="*/ 667820 w 1404720"/>
                  <a:gd name="connsiteY2202" fmla="*/ 461331 h 2812935"/>
                  <a:gd name="connsiteX2203" fmla="*/ 708188 w 1404720"/>
                  <a:gd name="connsiteY2203" fmla="*/ 420963 h 2812935"/>
                  <a:gd name="connsiteX2204" fmla="*/ 667820 w 1404720"/>
                  <a:gd name="connsiteY2204" fmla="*/ 380595 h 2812935"/>
                  <a:gd name="connsiteX2205" fmla="*/ 583384 w 1404720"/>
                  <a:gd name="connsiteY2205" fmla="*/ 380595 h 2812935"/>
                  <a:gd name="connsiteX2206" fmla="*/ 543016 w 1404720"/>
                  <a:gd name="connsiteY2206" fmla="*/ 420963 h 2812935"/>
                  <a:gd name="connsiteX2207" fmla="*/ 583384 w 1404720"/>
                  <a:gd name="connsiteY2207" fmla="*/ 461331 h 2812935"/>
                  <a:gd name="connsiteX2208" fmla="*/ 623752 w 1404720"/>
                  <a:gd name="connsiteY2208" fmla="*/ 420963 h 2812935"/>
                  <a:gd name="connsiteX2209" fmla="*/ 583384 w 1404720"/>
                  <a:gd name="connsiteY2209" fmla="*/ 380595 h 2812935"/>
                  <a:gd name="connsiteX2210" fmla="*/ 498947 w 1404720"/>
                  <a:gd name="connsiteY2210" fmla="*/ 380595 h 2812935"/>
                  <a:gd name="connsiteX2211" fmla="*/ 458579 w 1404720"/>
                  <a:gd name="connsiteY2211" fmla="*/ 420963 h 2812935"/>
                  <a:gd name="connsiteX2212" fmla="*/ 498947 w 1404720"/>
                  <a:gd name="connsiteY2212" fmla="*/ 461331 h 2812935"/>
                  <a:gd name="connsiteX2213" fmla="*/ 539315 w 1404720"/>
                  <a:gd name="connsiteY2213" fmla="*/ 420963 h 2812935"/>
                  <a:gd name="connsiteX2214" fmla="*/ 498947 w 1404720"/>
                  <a:gd name="connsiteY2214" fmla="*/ 380595 h 2812935"/>
                  <a:gd name="connsiteX2215" fmla="*/ 414511 w 1404720"/>
                  <a:gd name="connsiteY2215" fmla="*/ 380595 h 2812935"/>
                  <a:gd name="connsiteX2216" fmla="*/ 374143 w 1404720"/>
                  <a:gd name="connsiteY2216" fmla="*/ 420963 h 2812935"/>
                  <a:gd name="connsiteX2217" fmla="*/ 414511 w 1404720"/>
                  <a:gd name="connsiteY2217" fmla="*/ 461331 h 2812935"/>
                  <a:gd name="connsiteX2218" fmla="*/ 454879 w 1404720"/>
                  <a:gd name="connsiteY2218" fmla="*/ 420963 h 2812935"/>
                  <a:gd name="connsiteX2219" fmla="*/ 414511 w 1404720"/>
                  <a:gd name="connsiteY2219" fmla="*/ 380595 h 2812935"/>
                  <a:gd name="connsiteX2220" fmla="*/ 330075 w 1404720"/>
                  <a:gd name="connsiteY2220" fmla="*/ 380595 h 2812935"/>
                  <a:gd name="connsiteX2221" fmla="*/ 289707 w 1404720"/>
                  <a:gd name="connsiteY2221" fmla="*/ 420963 h 2812935"/>
                  <a:gd name="connsiteX2222" fmla="*/ 330075 w 1404720"/>
                  <a:gd name="connsiteY2222" fmla="*/ 461331 h 2812935"/>
                  <a:gd name="connsiteX2223" fmla="*/ 370443 w 1404720"/>
                  <a:gd name="connsiteY2223" fmla="*/ 420963 h 2812935"/>
                  <a:gd name="connsiteX2224" fmla="*/ 330075 w 1404720"/>
                  <a:gd name="connsiteY2224" fmla="*/ 380595 h 2812935"/>
                  <a:gd name="connsiteX2225" fmla="*/ 245639 w 1404720"/>
                  <a:gd name="connsiteY2225" fmla="*/ 380595 h 2812935"/>
                  <a:gd name="connsiteX2226" fmla="*/ 205271 w 1404720"/>
                  <a:gd name="connsiteY2226" fmla="*/ 420963 h 2812935"/>
                  <a:gd name="connsiteX2227" fmla="*/ 245639 w 1404720"/>
                  <a:gd name="connsiteY2227" fmla="*/ 461331 h 2812935"/>
                  <a:gd name="connsiteX2228" fmla="*/ 286007 w 1404720"/>
                  <a:gd name="connsiteY2228" fmla="*/ 420963 h 2812935"/>
                  <a:gd name="connsiteX2229" fmla="*/ 245639 w 1404720"/>
                  <a:gd name="connsiteY2229" fmla="*/ 380595 h 2812935"/>
                  <a:gd name="connsiteX2230" fmla="*/ 161202 w 1404720"/>
                  <a:gd name="connsiteY2230" fmla="*/ 380595 h 2812935"/>
                  <a:gd name="connsiteX2231" fmla="*/ 120834 w 1404720"/>
                  <a:gd name="connsiteY2231" fmla="*/ 420963 h 2812935"/>
                  <a:gd name="connsiteX2232" fmla="*/ 161202 w 1404720"/>
                  <a:gd name="connsiteY2232" fmla="*/ 461331 h 2812935"/>
                  <a:gd name="connsiteX2233" fmla="*/ 201570 w 1404720"/>
                  <a:gd name="connsiteY2233" fmla="*/ 420963 h 2812935"/>
                  <a:gd name="connsiteX2234" fmla="*/ 161202 w 1404720"/>
                  <a:gd name="connsiteY2234" fmla="*/ 380595 h 2812935"/>
                  <a:gd name="connsiteX2235" fmla="*/ 76766 w 1404720"/>
                  <a:gd name="connsiteY2235" fmla="*/ 380595 h 2812935"/>
                  <a:gd name="connsiteX2236" fmla="*/ 36398 w 1404720"/>
                  <a:gd name="connsiteY2236" fmla="*/ 420963 h 2812935"/>
                  <a:gd name="connsiteX2237" fmla="*/ 76766 w 1404720"/>
                  <a:gd name="connsiteY2237" fmla="*/ 461331 h 2812935"/>
                  <a:gd name="connsiteX2238" fmla="*/ 117134 w 1404720"/>
                  <a:gd name="connsiteY2238" fmla="*/ 420963 h 2812935"/>
                  <a:gd name="connsiteX2239" fmla="*/ 76766 w 1404720"/>
                  <a:gd name="connsiteY2239" fmla="*/ 380595 h 2812935"/>
                  <a:gd name="connsiteX2240" fmla="*/ 1343312 w 1404720"/>
                  <a:gd name="connsiteY2240" fmla="*/ 294546 h 2812935"/>
                  <a:gd name="connsiteX2241" fmla="*/ 1302944 w 1404720"/>
                  <a:gd name="connsiteY2241" fmla="*/ 334914 h 2812935"/>
                  <a:gd name="connsiteX2242" fmla="*/ 1343312 w 1404720"/>
                  <a:gd name="connsiteY2242" fmla="*/ 375282 h 2812935"/>
                  <a:gd name="connsiteX2243" fmla="*/ 1383680 w 1404720"/>
                  <a:gd name="connsiteY2243" fmla="*/ 334914 h 2812935"/>
                  <a:gd name="connsiteX2244" fmla="*/ 1343312 w 1404720"/>
                  <a:gd name="connsiteY2244" fmla="*/ 294546 h 2812935"/>
                  <a:gd name="connsiteX2245" fmla="*/ 1258874 w 1404720"/>
                  <a:gd name="connsiteY2245" fmla="*/ 294546 h 2812935"/>
                  <a:gd name="connsiteX2246" fmla="*/ 1218506 w 1404720"/>
                  <a:gd name="connsiteY2246" fmla="*/ 334914 h 2812935"/>
                  <a:gd name="connsiteX2247" fmla="*/ 1258874 w 1404720"/>
                  <a:gd name="connsiteY2247" fmla="*/ 375282 h 2812935"/>
                  <a:gd name="connsiteX2248" fmla="*/ 1299242 w 1404720"/>
                  <a:gd name="connsiteY2248" fmla="*/ 334914 h 2812935"/>
                  <a:gd name="connsiteX2249" fmla="*/ 1258874 w 1404720"/>
                  <a:gd name="connsiteY2249" fmla="*/ 294546 h 2812935"/>
                  <a:gd name="connsiteX2250" fmla="*/ 1174438 w 1404720"/>
                  <a:gd name="connsiteY2250" fmla="*/ 294546 h 2812935"/>
                  <a:gd name="connsiteX2251" fmla="*/ 1134070 w 1404720"/>
                  <a:gd name="connsiteY2251" fmla="*/ 334914 h 2812935"/>
                  <a:gd name="connsiteX2252" fmla="*/ 1174438 w 1404720"/>
                  <a:gd name="connsiteY2252" fmla="*/ 375282 h 2812935"/>
                  <a:gd name="connsiteX2253" fmla="*/ 1214806 w 1404720"/>
                  <a:gd name="connsiteY2253" fmla="*/ 334914 h 2812935"/>
                  <a:gd name="connsiteX2254" fmla="*/ 1174438 w 1404720"/>
                  <a:gd name="connsiteY2254" fmla="*/ 294546 h 2812935"/>
                  <a:gd name="connsiteX2255" fmla="*/ 1090002 w 1404720"/>
                  <a:gd name="connsiteY2255" fmla="*/ 294546 h 2812935"/>
                  <a:gd name="connsiteX2256" fmla="*/ 1049634 w 1404720"/>
                  <a:gd name="connsiteY2256" fmla="*/ 334914 h 2812935"/>
                  <a:gd name="connsiteX2257" fmla="*/ 1090002 w 1404720"/>
                  <a:gd name="connsiteY2257" fmla="*/ 375282 h 2812935"/>
                  <a:gd name="connsiteX2258" fmla="*/ 1130370 w 1404720"/>
                  <a:gd name="connsiteY2258" fmla="*/ 334914 h 2812935"/>
                  <a:gd name="connsiteX2259" fmla="*/ 1090002 w 1404720"/>
                  <a:gd name="connsiteY2259" fmla="*/ 294546 h 2812935"/>
                  <a:gd name="connsiteX2260" fmla="*/ 1005565 w 1404720"/>
                  <a:gd name="connsiteY2260" fmla="*/ 294546 h 2812935"/>
                  <a:gd name="connsiteX2261" fmla="*/ 965197 w 1404720"/>
                  <a:gd name="connsiteY2261" fmla="*/ 334914 h 2812935"/>
                  <a:gd name="connsiteX2262" fmla="*/ 1005565 w 1404720"/>
                  <a:gd name="connsiteY2262" fmla="*/ 375282 h 2812935"/>
                  <a:gd name="connsiteX2263" fmla="*/ 1045933 w 1404720"/>
                  <a:gd name="connsiteY2263" fmla="*/ 334914 h 2812935"/>
                  <a:gd name="connsiteX2264" fmla="*/ 1005565 w 1404720"/>
                  <a:gd name="connsiteY2264" fmla="*/ 294546 h 2812935"/>
                  <a:gd name="connsiteX2265" fmla="*/ 921129 w 1404720"/>
                  <a:gd name="connsiteY2265" fmla="*/ 294546 h 2812935"/>
                  <a:gd name="connsiteX2266" fmla="*/ 880761 w 1404720"/>
                  <a:gd name="connsiteY2266" fmla="*/ 334914 h 2812935"/>
                  <a:gd name="connsiteX2267" fmla="*/ 921129 w 1404720"/>
                  <a:gd name="connsiteY2267" fmla="*/ 375282 h 2812935"/>
                  <a:gd name="connsiteX2268" fmla="*/ 961497 w 1404720"/>
                  <a:gd name="connsiteY2268" fmla="*/ 334914 h 2812935"/>
                  <a:gd name="connsiteX2269" fmla="*/ 921129 w 1404720"/>
                  <a:gd name="connsiteY2269" fmla="*/ 294546 h 2812935"/>
                  <a:gd name="connsiteX2270" fmla="*/ 836693 w 1404720"/>
                  <a:gd name="connsiteY2270" fmla="*/ 294546 h 2812935"/>
                  <a:gd name="connsiteX2271" fmla="*/ 796325 w 1404720"/>
                  <a:gd name="connsiteY2271" fmla="*/ 334914 h 2812935"/>
                  <a:gd name="connsiteX2272" fmla="*/ 836693 w 1404720"/>
                  <a:gd name="connsiteY2272" fmla="*/ 375282 h 2812935"/>
                  <a:gd name="connsiteX2273" fmla="*/ 877061 w 1404720"/>
                  <a:gd name="connsiteY2273" fmla="*/ 334914 h 2812935"/>
                  <a:gd name="connsiteX2274" fmla="*/ 836693 w 1404720"/>
                  <a:gd name="connsiteY2274" fmla="*/ 294546 h 2812935"/>
                  <a:gd name="connsiteX2275" fmla="*/ 752256 w 1404720"/>
                  <a:gd name="connsiteY2275" fmla="*/ 294546 h 2812935"/>
                  <a:gd name="connsiteX2276" fmla="*/ 711888 w 1404720"/>
                  <a:gd name="connsiteY2276" fmla="*/ 334914 h 2812935"/>
                  <a:gd name="connsiteX2277" fmla="*/ 752256 w 1404720"/>
                  <a:gd name="connsiteY2277" fmla="*/ 375282 h 2812935"/>
                  <a:gd name="connsiteX2278" fmla="*/ 792624 w 1404720"/>
                  <a:gd name="connsiteY2278" fmla="*/ 334914 h 2812935"/>
                  <a:gd name="connsiteX2279" fmla="*/ 752256 w 1404720"/>
                  <a:gd name="connsiteY2279" fmla="*/ 294546 h 2812935"/>
                  <a:gd name="connsiteX2280" fmla="*/ 667820 w 1404720"/>
                  <a:gd name="connsiteY2280" fmla="*/ 294546 h 2812935"/>
                  <a:gd name="connsiteX2281" fmla="*/ 627452 w 1404720"/>
                  <a:gd name="connsiteY2281" fmla="*/ 334914 h 2812935"/>
                  <a:gd name="connsiteX2282" fmla="*/ 667820 w 1404720"/>
                  <a:gd name="connsiteY2282" fmla="*/ 375282 h 2812935"/>
                  <a:gd name="connsiteX2283" fmla="*/ 708188 w 1404720"/>
                  <a:gd name="connsiteY2283" fmla="*/ 334914 h 2812935"/>
                  <a:gd name="connsiteX2284" fmla="*/ 667820 w 1404720"/>
                  <a:gd name="connsiteY2284" fmla="*/ 294546 h 2812935"/>
                  <a:gd name="connsiteX2285" fmla="*/ 583384 w 1404720"/>
                  <a:gd name="connsiteY2285" fmla="*/ 294546 h 2812935"/>
                  <a:gd name="connsiteX2286" fmla="*/ 543016 w 1404720"/>
                  <a:gd name="connsiteY2286" fmla="*/ 334914 h 2812935"/>
                  <a:gd name="connsiteX2287" fmla="*/ 583384 w 1404720"/>
                  <a:gd name="connsiteY2287" fmla="*/ 375282 h 2812935"/>
                  <a:gd name="connsiteX2288" fmla="*/ 623752 w 1404720"/>
                  <a:gd name="connsiteY2288" fmla="*/ 334914 h 2812935"/>
                  <a:gd name="connsiteX2289" fmla="*/ 583384 w 1404720"/>
                  <a:gd name="connsiteY2289" fmla="*/ 294546 h 2812935"/>
                  <a:gd name="connsiteX2290" fmla="*/ 498947 w 1404720"/>
                  <a:gd name="connsiteY2290" fmla="*/ 294546 h 2812935"/>
                  <a:gd name="connsiteX2291" fmla="*/ 458579 w 1404720"/>
                  <a:gd name="connsiteY2291" fmla="*/ 334914 h 2812935"/>
                  <a:gd name="connsiteX2292" fmla="*/ 498947 w 1404720"/>
                  <a:gd name="connsiteY2292" fmla="*/ 375282 h 2812935"/>
                  <a:gd name="connsiteX2293" fmla="*/ 539315 w 1404720"/>
                  <a:gd name="connsiteY2293" fmla="*/ 334914 h 2812935"/>
                  <a:gd name="connsiteX2294" fmla="*/ 498947 w 1404720"/>
                  <a:gd name="connsiteY2294" fmla="*/ 294546 h 2812935"/>
                  <a:gd name="connsiteX2295" fmla="*/ 414511 w 1404720"/>
                  <a:gd name="connsiteY2295" fmla="*/ 294546 h 2812935"/>
                  <a:gd name="connsiteX2296" fmla="*/ 374143 w 1404720"/>
                  <a:gd name="connsiteY2296" fmla="*/ 334914 h 2812935"/>
                  <a:gd name="connsiteX2297" fmla="*/ 414511 w 1404720"/>
                  <a:gd name="connsiteY2297" fmla="*/ 375282 h 2812935"/>
                  <a:gd name="connsiteX2298" fmla="*/ 454879 w 1404720"/>
                  <a:gd name="connsiteY2298" fmla="*/ 334914 h 2812935"/>
                  <a:gd name="connsiteX2299" fmla="*/ 414511 w 1404720"/>
                  <a:gd name="connsiteY2299" fmla="*/ 294546 h 2812935"/>
                  <a:gd name="connsiteX2300" fmla="*/ 330075 w 1404720"/>
                  <a:gd name="connsiteY2300" fmla="*/ 294546 h 2812935"/>
                  <a:gd name="connsiteX2301" fmla="*/ 289707 w 1404720"/>
                  <a:gd name="connsiteY2301" fmla="*/ 334914 h 2812935"/>
                  <a:gd name="connsiteX2302" fmla="*/ 330075 w 1404720"/>
                  <a:gd name="connsiteY2302" fmla="*/ 375282 h 2812935"/>
                  <a:gd name="connsiteX2303" fmla="*/ 370443 w 1404720"/>
                  <a:gd name="connsiteY2303" fmla="*/ 334914 h 2812935"/>
                  <a:gd name="connsiteX2304" fmla="*/ 330075 w 1404720"/>
                  <a:gd name="connsiteY2304" fmla="*/ 294546 h 2812935"/>
                  <a:gd name="connsiteX2305" fmla="*/ 245639 w 1404720"/>
                  <a:gd name="connsiteY2305" fmla="*/ 294546 h 2812935"/>
                  <a:gd name="connsiteX2306" fmla="*/ 205271 w 1404720"/>
                  <a:gd name="connsiteY2306" fmla="*/ 334914 h 2812935"/>
                  <a:gd name="connsiteX2307" fmla="*/ 245639 w 1404720"/>
                  <a:gd name="connsiteY2307" fmla="*/ 375282 h 2812935"/>
                  <a:gd name="connsiteX2308" fmla="*/ 286007 w 1404720"/>
                  <a:gd name="connsiteY2308" fmla="*/ 334914 h 2812935"/>
                  <a:gd name="connsiteX2309" fmla="*/ 245639 w 1404720"/>
                  <a:gd name="connsiteY2309" fmla="*/ 294546 h 2812935"/>
                  <a:gd name="connsiteX2310" fmla="*/ 161202 w 1404720"/>
                  <a:gd name="connsiteY2310" fmla="*/ 294546 h 2812935"/>
                  <a:gd name="connsiteX2311" fmla="*/ 120834 w 1404720"/>
                  <a:gd name="connsiteY2311" fmla="*/ 334914 h 2812935"/>
                  <a:gd name="connsiteX2312" fmla="*/ 161202 w 1404720"/>
                  <a:gd name="connsiteY2312" fmla="*/ 375282 h 2812935"/>
                  <a:gd name="connsiteX2313" fmla="*/ 201570 w 1404720"/>
                  <a:gd name="connsiteY2313" fmla="*/ 334914 h 2812935"/>
                  <a:gd name="connsiteX2314" fmla="*/ 161202 w 1404720"/>
                  <a:gd name="connsiteY2314" fmla="*/ 294546 h 2812935"/>
                  <a:gd name="connsiteX2315" fmla="*/ 76766 w 1404720"/>
                  <a:gd name="connsiteY2315" fmla="*/ 294546 h 2812935"/>
                  <a:gd name="connsiteX2316" fmla="*/ 36398 w 1404720"/>
                  <a:gd name="connsiteY2316" fmla="*/ 334914 h 2812935"/>
                  <a:gd name="connsiteX2317" fmla="*/ 76766 w 1404720"/>
                  <a:gd name="connsiteY2317" fmla="*/ 375282 h 2812935"/>
                  <a:gd name="connsiteX2318" fmla="*/ 117134 w 1404720"/>
                  <a:gd name="connsiteY2318" fmla="*/ 334914 h 2812935"/>
                  <a:gd name="connsiteX2319" fmla="*/ 76766 w 1404720"/>
                  <a:gd name="connsiteY2319" fmla="*/ 294546 h 2812935"/>
                  <a:gd name="connsiteX2320" fmla="*/ 1343312 w 1404720"/>
                  <a:gd name="connsiteY2320" fmla="*/ 208497 h 2812935"/>
                  <a:gd name="connsiteX2321" fmla="*/ 1302944 w 1404720"/>
                  <a:gd name="connsiteY2321" fmla="*/ 248865 h 2812935"/>
                  <a:gd name="connsiteX2322" fmla="*/ 1343312 w 1404720"/>
                  <a:gd name="connsiteY2322" fmla="*/ 289233 h 2812935"/>
                  <a:gd name="connsiteX2323" fmla="*/ 1383680 w 1404720"/>
                  <a:gd name="connsiteY2323" fmla="*/ 248865 h 2812935"/>
                  <a:gd name="connsiteX2324" fmla="*/ 1343312 w 1404720"/>
                  <a:gd name="connsiteY2324" fmla="*/ 208497 h 2812935"/>
                  <a:gd name="connsiteX2325" fmla="*/ 1258874 w 1404720"/>
                  <a:gd name="connsiteY2325" fmla="*/ 208497 h 2812935"/>
                  <a:gd name="connsiteX2326" fmla="*/ 1218506 w 1404720"/>
                  <a:gd name="connsiteY2326" fmla="*/ 248865 h 2812935"/>
                  <a:gd name="connsiteX2327" fmla="*/ 1258874 w 1404720"/>
                  <a:gd name="connsiteY2327" fmla="*/ 289233 h 2812935"/>
                  <a:gd name="connsiteX2328" fmla="*/ 1299242 w 1404720"/>
                  <a:gd name="connsiteY2328" fmla="*/ 248865 h 2812935"/>
                  <a:gd name="connsiteX2329" fmla="*/ 1258874 w 1404720"/>
                  <a:gd name="connsiteY2329" fmla="*/ 208497 h 2812935"/>
                  <a:gd name="connsiteX2330" fmla="*/ 1174438 w 1404720"/>
                  <a:gd name="connsiteY2330" fmla="*/ 208497 h 2812935"/>
                  <a:gd name="connsiteX2331" fmla="*/ 1134070 w 1404720"/>
                  <a:gd name="connsiteY2331" fmla="*/ 248865 h 2812935"/>
                  <a:gd name="connsiteX2332" fmla="*/ 1174438 w 1404720"/>
                  <a:gd name="connsiteY2332" fmla="*/ 289233 h 2812935"/>
                  <a:gd name="connsiteX2333" fmla="*/ 1214806 w 1404720"/>
                  <a:gd name="connsiteY2333" fmla="*/ 248865 h 2812935"/>
                  <a:gd name="connsiteX2334" fmla="*/ 1174438 w 1404720"/>
                  <a:gd name="connsiteY2334" fmla="*/ 208497 h 2812935"/>
                  <a:gd name="connsiteX2335" fmla="*/ 1090002 w 1404720"/>
                  <a:gd name="connsiteY2335" fmla="*/ 208497 h 2812935"/>
                  <a:gd name="connsiteX2336" fmla="*/ 1049634 w 1404720"/>
                  <a:gd name="connsiteY2336" fmla="*/ 248865 h 2812935"/>
                  <a:gd name="connsiteX2337" fmla="*/ 1090002 w 1404720"/>
                  <a:gd name="connsiteY2337" fmla="*/ 289233 h 2812935"/>
                  <a:gd name="connsiteX2338" fmla="*/ 1130370 w 1404720"/>
                  <a:gd name="connsiteY2338" fmla="*/ 248865 h 2812935"/>
                  <a:gd name="connsiteX2339" fmla="*/ 1090002 w 1404720"/>
                  <a:gd name="connsiteY2339" fmla="*/ 208497 h 2812935"/>
                  <a:gd name="connsiteX2340" fmla="*/ 1005565 w 1404720"/>
                  <a:gd name="connsiteY2340" fmla="*/ 208497 h 2812935"/>
                  <a:gd name="connsiteX2341" fmla="*/ 965197 w 1404720"/>
                  <a:gd name="connsiteY2341" fmla="*/ 248865 h 2812935"/>
                  <a:gd name="connsiteX2342" fmla="*/ 1005565 w 1404720"/>
                  <a:gd name="connsiteY2342" fmla="*/ 289233 h 2812935"/>
                  <a:gd name="connsiteX2343" fmla="*/ 1045933 w 1404720"/>
                  <a:gd name="connsiteY2343" fmla="*/ 248865 h 2812935"/>
                  <a:gd name="connsiteX2344" fmla="*/ 1005565 w 1404720"/>
                  <a:gd name="connsiteY2344" fmla="*/ 208497 h 2812935"/>
                  <a:gd name="connsiteX2345" fmla="*/ 921129 w 1404720"/>
                  <a:gd name="connsiteY2345" fmla="*/ 208497 h 2812935"/>
                  <a:gd name="connsiteX2346" fmla="*/ 880761 w 1404720"/>
                  <a:gd name="connsiteY2346" fmla="*/ 248865 h 2812935"/>
                  <a:gd name="connsiteX2347" fmla="*/ 921129 w 1404720"/>
                  <a:gd name="connsiteY2347" fmla="*/ 289233 h 2812935"/>
                  <a:gd name="connsiteX2348" fmla="*/ 961497 w 1404720"/>
                  <a:gd name="connsiteY2348" fmla="*/ 248865 h 2812935"/>
                  <a:gd name="connsiteX2349" fmla="*/ 921129 w 1404720"/>
                  <a:gd name="connsiteY2349" fmla="*/ 208497 h 2812935"/>
                  <a:gd name="connsiteX2350" fmla="*/ 836693 w 1404720"/>
                  <a:gd name="connsiteY2350" fmla="*/ 208497 h 2812935"/>
                  <a:gd name="connsiteX2351" fmla="*/ 796325 w 1404720"/>
                  <a:gd name="connsiteY2351" fmla="*/ 248865 h 2812935"/>
                  <a:gd name="connsiteX2352" fmla="*/ 836693 w 1404720"/>
                  <a:gd name="connsiteY2352" fmla="*/ 289233 h 2812935"/>
                  <a:gd name="connsiteX2353" fmla="*/ 877061 w 1404720"/>
                  <a:gd name="connsiteY2353" fmla="*/ 248865 h 2812935"/>
                  <a:gd name="connsiteX2354" fmla="*/ 836693 w 1404720"/>
                  <a:gd name="connsiteY2354" fmla="*/ 208497 h 2812935"/>
                  <a:gd name="connsiteX2355" fmla="*/ 752256 w 1404720"/>
                  <a:gd name="connsiteY2355" fmla="*/ 208497 h 2812935"/>
                  <a:gd name="connsiteX2356" fmla="*/ 711888 w 1404720"/>
                  <a:gd name="connsiteY2356" fmla="*/ 248865 h 2812935"/>
                  <a:gd name="connsiteX2357" fmla="*/ 752256 w 1404720"/>
                  <a:gd name="connsiteY2357" fmla="*/ 289233 h 2812935"/>
                  <a:gd name="connsiteX2358" fmla="*/ 792624 w 1404720"/>
                  <a:gd name="connsiteY2358" fmla="*/ 248865 h 2812935"/>
                  <a:gd name="connsiteX2359" fmla="*/ 752256 w 1404720"/>
                  <a:gd name="connsiteY2359" fmla="*/ 208497 h 2812935"/>
                  <a:gd name="connsiteX2360" fmla="*/ 667820 w 1404720"/>
                  <a:gd name="connsiteY2360" fmla="*/ 208497 h 2812935"/>
                  <a:gd name="connsiteX2361" fmla="*/ 627452 w 1404720"/>
                  <a:gd name="connsiteY2361" fmla="*/ 248865 h 2812935"/>
                  <a:gd name="connsiteX2362" fmla="*/ 667820 w 1404720"/>
                  <a:gd name="connsiteY2362" fmla="*/ 289233 h 2812935"/>
                  <a:gd name="connsiteX2363" fmla="*/ 708188 w 1404720"/>
                  <a:gd name="connsiteY2363" fmla="*/ 248865 h 2812935"/>
                  <a:gd name="connsiteX2364" fmla="*/ 667820 w 1404720"/>
                  <a:gd name="connsiteY2364" fmla="*/ 208497 h 2812935"/>
                  <a:gd name="connsiteX2365" fmla="*/ 583384 w 1404720"/>
                  <a:gd name="connsiteY2365" fmla="*/ 208497 h 2812935"/>
                  <a:gd name="connsiteX2366" fmla="*/ 543016 w 1404720"/>
                  <a:gd name="connsiteY2366" fmla="*/ 248865 h 2812935"/>
                  <a:gd name="connsiteX2367" fmla="*/ 583384 w 1404720"/>
                  <a:gd name="connsiteY2367" fmla="*/ 289233 h 2812935"/>
                  <a:gd name="connsiteX2368" fmla="*/ 623752 w 1404720"/>
                  <a:gd name="connsiteY2368" fmla="*/ 248865 h 2812935"/>
                  <a:gd name="connsiteX2369" fmla="*/ 583384 w 1404720"/>
                  <a:gd name="connsiteY2369" fmla="*/ 208497 h 2812935"/>
                  <a:gd name="connsiteX2370" fmla="*/ 498947 w 1404720"/>
                  <a:gd name="connsiteY2370" fmla="*/ 208497 h 2812935"/>
                  <a:gd name="connsiteX2371" fmla="*/ 458579 w 1404720"/>
                  <a:gd name="connsiteY2371" fmla="*/ 248865 h 2812935"/>
                  <a:gd name="connsiteX2372" fmla="*/ 498947 w 1404720"/>
                  <a:gd name="connsiteY2372" fmla="*/ 289233 h 2812935"/>
                  <a:gd name="connsiteX2373" fmla="*/ 539315 w 1404720"/>
                  <a:gd name="connsiteY2373" fmla="*/ 248865 h 2812935"/>
                  <a:gd name="connsiteX2374" fmla="*/ 498947 w 1404720"/>
                  <a:gd name="connsiteY2374" fmla="*/ 208497 h 2812935"/>
                  <a:gd name="connsiteX2375" fmla="*/ 414511 w 1404720"/>
                  <a:gd name="connsiteY2375" fmla="*/ 208497 h 2812935"/>
                  <a:gd name="connsiteX2376" fmla="*/ 374143 w 1404720"/>
                  <a:gd name="connsiteY2376" fmla="*/ 248865 h 2812935"/>
                  <a:gd name="connsiteX2377" fmla="*/ 414511 w 1404720"/>
                  <a:gd name="connsiteY2377" fmla="*/ 289233 h 2812935"/>
                  <a:gd name="connsiteX2378" fmla="*/ 454879 w 1404720"/>
                  <a:gd name="connsiteY2378" fmla="*/ 248865 h 2812935"/>
                  <a:gd name="connsiteX2379" fmla="*/ 414511 w 1404720"/>
                  <a:gd name="connsiteY2379" fmla="*/ 208497 h 2812935"/>
                  <a:gd name="connsiteX2380" fmla="*/ 330075 w 1404720"/>
                  <a:gd name="connsiteY2380" fmla="*/ 208497 h 2812935"/>
                  <a:gd name="connsiteX2381" fmla="*/ 289707 w 1404720"/>
                  <a:gd name="connsiteY2381" fmla="*/ 248865 h 2812935"/>
                  <a:gd name="connsiteX2382" fmla="*/ 330075 w 1404720"/>
                  <a:gd name="connsiteY2382" fmla="*/ 289233 h 2812935"/>
                  <a:gd name="connsiteX2383" fmla="*/ 370443 w 1404720"/>
                  <a:gd name="connsiteY2383" fmla="*/ 248865 h 2812935"/>
                  <a:gd name="connsiteX2384" fmla="*/ 330075 w 1404720"/>
                  <a:gd name="connsiteY2384" fmla="*/ 208497 h 2812935"/>
                  <a:gd name="connsiteX2385" fmla="*/ 245639 w 1404720"/>
                  <a:gd name="connsiteY2385" fmla="*/ 208497 h 2812935"/>
                  <a:gd name="connsiteX2386" fmla="*/ 205271 w 1404720"/>
                  <a:gd name="connsiteY2386" fmla="*/ 248865 h 2812935"/>
                  <a:gd name="connsiteX2387" fmla="*/ 245639 w 1404720"/>
                  <a:gd name="connsiteY2387" fmla="*/ 289233 h 2812935"/>
                  <a:gd name="connsiteX2388" fmla="*/ 286007 w 1404720"/>
                  <a:gd name="connsiteY2388" fmla="*/ 248865 h 2812935"/>
                  <a:gd name="connsiteX2389" fmla="*/ 245639 w 1404720"/>
                  <a:gd name="connsiteY2389" fmla="*/ 208497 h 2812935"/>
                  <a:gd name="connsiteX2390" fmla="*/ 161202 w 1404720"/>
                  <a:gd name="connsiteY2390" fmla="*/ 208497 h 2812935"/>
                  <a:gd name="connsiteX2391" fmla="*/ 120834 w 1404720"/>
                  <a:gd name="connsiteY2391" fmla="*/ 248865 h 2812935"/>
                  <a:gd name="connsiteX2392" fmla="*/ 161202 w 1404720"/>
                  <a:gd name="connsiteY2392" fmla="*/ 289233 h 2812935"/>
                  <a:gd name="connsiteX2393" fmla="*/ 201570 w 1404720"/>
                  <a:gd name="connsiteY2393" fmla="*/ 248865 h 2812935"/>
                  <a:gd name="connsiteX2394" fmla="*/ 161202 w 1404720"/>
                  <a:gd name="connsiteY2394" fmla="*/ 208497 h 2812935"/>
                  <a:gd name="connsiteX2395" fmla="*/ 76766 w 1404720"/>
                  <a:gd name="connsiteY2395" fmla="*/ 208497 h 2812935"/>
                  <a:gd name="connsiteX2396" fmla="*/ 36398 w 1404720"/>
                  <a:gd name="connsiteY2396" fmla="*/ 248865 h 2812935"/>
                  <a:gd name="connsiteX2397" fmla="*/ 76766 w 1404720"/>
                  <a:gd name="connsiteY2397" fmla="*/ 289233 h 2812935"/>
                  <a:gd name="connsiteX2398" fmla="*/ 117134 w 1404720"/>
                  <a:gd name="connsiteY2398" fmla="*/ 248865 h 2812935"/>
                  <a:gd name="connsiteX2399" fmla="*/ 76766 w 1404720"/>
                  <a:gd name="connsiteY2399" fmla="*/ 208497 h 2812935"/>
                  <a:gd name="connsiteX2400" fmla="*/ 1343312 w 1404720"/>
                  <a:gd name="connsiteY2400" fmla="*/ 122448 h 2812935"/>
                  <a:gd name="connsiteX2401" fmla="*/ 1302944 w 1404720"/>
                  <a:gd name="connsiteY2401" fmla="*/ 162815 h 2812935"/>
                  <a:gd name="connsiteX2402" fmla="*/ 1343312 w 1404720"/>
                  <a:gd name="connsiteY2402" fmla="*/ 203183 h 2812935"/>
                  <a:gd name="connsiteX2403" fmla="*/ 1383680 w 1404720"/>
                  <a:gd name="connsiteY2403" fmla="*/ 162815 h 2812935"/>
                  <a:gd name="connsiteX2404" fmla="*/ 1343312 w 1404720"/>
                  <a:gd name="connsiteY2404" fmla="*/ 122448 h 2812935"/>
                  <a:gd name="connsiteX2405" fmla="*/ 1258874 w 1404720"/>
                  <a:gd name="connsiteY2405" fmla="*/ 122448 h 2812935"/>
                  <a:gd name="connsiteX2406" fmla="*/ 1218506 w 1404720"/>
                  <a:gd name="connsiteY2406" fmla="*/ 162816 h 2812935"/>
                  <a:gd name="connsiteX2407" fmla="*/ 1258874 w 1404720"/>
                  <a:gd name="connsiteY2407" fmla="*/ 203183 h 2812935"/>
                  <a:gd name="connsiteX2408" fmla="*/ 1299242 w 1404720"/>
                  <a:gd name="connsiteY2408" fmla="*/ 162816 h 2812935"/>
                  <a:gd name="connsiteX2409" fmla="*/ 1258874 w 1404720"/>
                  <a:gd name="connsiteY2409" fmla="*/ 122448 h 2812935"/>
                  <a:gd name="connsiteX2410" fmla="*/ 1174438 w 1404720"/>
                  <a:gd name="connsiteY2410" fmla="*/ 122448 h 2812935"/>
                  <a:gd name="connsiteX2411" fmla="*/ 1134070 w 1404720"/>
                  <a:gd name="connsiteY2411" fmla="*/ 162816 h 2812935"/>
                  <a:gd name="connsiteX2412" fmla="*/ 1174438 w 1404720"/>
                  <a:gd name="connsiteY2412" fmla="*/ 203183 h 2812935"/>
                  <a:gd name="connsiteX2413" fmla="*/ 1214806 w 1404720"/>
                  <a:gd name="connsiteY2413" fmla="*/ 162816 h 2812935"/>
                  <a:gd name="connsiteX2414" fmla="*/ 1174438 w 1404720"/>
                  <a:gd name="connsiteY2414" fmla="*/ 122448 h 2812935"/>
                  <a:gd name="connsiteX2415" fmla="*/ 1090002 w 1404720"/>
                  <a:gd name="connsiteY2415" fmla="*/ 122448 h 2812935"/>
                  <a:gd name="connsiteX2416" fmla="*/ 1049634 w 1404720"/>
                  <a:gd name="connsiteY2416" fmla="*/ 162816 h 2812935"/>
                  <a:gd name="connsiteX2417" fmla="*/ 1090002 w 1404720"/>
                  <a:gd name="connsiteY2417" fmla="*/ 203183 h 2812935"/>
                  <a:gd name="connsiteX2418" fmla="*/ 1130370 w 1404720"/>
                  <a:gd name="connsiteY2418" fmla="*/ 162816 h 2812935"/>
                  <a:gd name="connsiteX2419" fmla="*/ 1090002 w 1404720"/>
                  <a:gd name="connsiteY2419" fmla="*/ 122448 h 2812935"/>
                  <a:gd name="connsiteX2420" fmla="*/ 1005565 w 1404720"/>
                  <a:gd name="connsiteY2420" fmla="*/ 122448 h 2812935"/>
                  <a:gd name="connsiteX2421" fmla="*/ 965197 w 1404720"/>
                  <a:gd name="connsiteY2421" fmla="*/ 162816 h 2812935"/>
                  <a:gd name="connsiteX2422" fmla="*/ 1005565 w 1404720"/>
                  <a:gd name="connsiteY2422" fmla="*/ 203183 h 2812935"/>
                  <a:gd name="connsiteX2423" fmla="*/ 1045933 w 1404720"/>
                  <a:gd name="connsiteY2423" fmla="*/ 162816 h 2812935"/>
                  <a:gd name="connsiteX2424" fmla="*/ 1005565 w 1404720"/>
                  <a:gd name="connsiteY2424" fmla="*/ 122448 h 2812935"/>
                  <a:gd name="connsiteX2425" fmla="*/ 921129 w 1404720"/>
                  <a:gd name="connsiteY2425" fmla="*/ 122448 h 2812935"/>
                  <a:gd name="connsiteX2426" fmla="*/ 880761 w 1404720"/>
                  <a:gd name="connsiteY2426" fmla="*/ 162816 h 2812935"/>
                  <a:gd name="connsiteX2427" fmla="*/ 921129 w 1404720"/>
                  <a:gd name="connsiteY2427" fmla="*/ 203183 h 2812935"/>
                  <a:gd name="connsiteX2428" fmla="*/ 961497 w 1404720"/>
                  <a:gd name="connsiteY2428" fmla="*/ 162816 h 2812935"/>
                  <a:gd name="connsiteX2429" fmla="*/ 921129 w 1404720"/>
                  <a:gd name="connsiteY2429" fmla="*/ 122448 h 2812935"/>
                  <a:gd name="connsiteX2430" fmla="*/ 836693 w 1404720"/>
                  <a:gd name="connsiteY2430" fmla="*/ 122448 h 2812935"/>
                  <a:gd name="connsiteX2431" fmla="*/ 796325 w 1404720"/>
                  <a:gd name="connsiteY2431" fmla="*/ 162816 h 2812935"/>
                  <a:gd name="connsiteX2432" fmla="*/ 836693 w 1404720"/>
                  <a:gd name="connsiteY2432" fmla="*/ 203183 h 2812935"/>
                  <a:gd name="connsiteX2433" fmla="*/ 877061 w 1404720"/>
                  <a:gd name="connsiteY2433" fmla="*/ 162816 h 2812935"/>
                  <a:gd name="connsiteX2434" fmla="*/ 836693 w 1404720"/>
                  <a:gd name="connsiteY2434" fmla="*/ 122448 h 2812935"/>
                  <a:gd name="connsiteX2435" fmla="*/ 752256 w 1404720"/>
                  <a:gd name="connsiteY2435" fmla="*/ 122448 h 2812935"/>
                  <a:gd name="connsiteX2436" fmla="*/ 711888 w 1404720"/>
                  <a:gd name="connsiteY2436" fmla="*/ 162816 h 2812935"/>
                  <a:gd name="connsiteX2437" fmla="*/ 752256 w 1404720"/>
                  <a:gd name="connsiteY2437" fmla="*/ 203183 h 2812935"/>
                  <a:gd name="connsiteX2438" fmla="*/ 792624 w 1404720"/>
                  <a:gd name="connsiteY2438" fmla="*/ 162816 h 2812935"/>
                  <a:gd name="connsiteX2439" fmla="*/ 752256 w 1404720"/>
                  <a:gd name="connsiteY2439" fmla="*/ 122448 h 2812935"/>
                  <a:gd name="connsiteX2440" fmla="*/ 667820 w 1404720"/>
                  <a:gd name="connsiteY2440" fmla="*/ 122448 h 2812935"/>
                  <a:gd name="connsiteX2441" fmla="*/ 627452 w 1404720"/>
                  <a:gd name="connsiteY2441" fmla="*/ 162816 h 2812935"/>
                  <a:gd name="connsiteX2442" fmla="*/ 667820 w 1404720"/>
                  <a:gd name="connsiteY2442" fmla="*/ 203183 h 2812935"/>
                  <a:gd name="connsiteX2443" fmla="*/ 708188 w 1404720"/>
                  <a:gd name="connsiteY2443" fmla="*/ 162816 h 2812935"/>
                  <a:gd name="connsiteX2444" fmla="*/ 667820 w 1404720"/>
                  <a:gd name="connsiteY2444" fmla="*/ 122448 h 2812935"/>
                  <a:gd name="connsiteX2445" fmla="*/ 583384 w 1404720"/>
                  <a:gd name="connsiteY2445" fmla="*/ 122448 h 2812935"/>
                  <a:gd name="connsiteX2446" fmla="*/ 543016 w 1404720"/>
                  <a:gd name="connsiteY2446" fmla="*/ 162816 h 2812935"/>
                  <a:gd name="connsiteX2447" fmla="*/ 583384 w 1404720"/>
                  <a:gd name="connsiteY2447" fmla="*/ 203183 h 2812935"/>
                  <a:gd name="connsiteX2448" fmla="*/ 623752 w 1404720"/>
                  <a:gd name="connsiteY2448" fmla="*/ 162816 h 2812935"/>
                  <a:gd name="connsiteX2449" fmla="*/ 583384 w 1404720"/>
                  <a:gd name="connsiteY2449" fmla="*/ 122448 h 2812935"/>
                  <a:gd name="connsiteX2450" fmla="*/ 498947 w 1404720"/>
                  <a:gd name="connsiteY2450" fmla="*/ 122448 h 2812935"/>
                  <a:gd name="connsiteX2451" fmla="*/ 458579 w 1404720"/>
                  <a:gd name="connsiteY2451" fmla="*/ 162816 h 2812935"/>
                  <a:gd name="connsiteX2452" fmla="*/ 498947 w 1404720"/>
                  <a:gd name="connsiteY2452" fmla="*/ 203183 h 2812935"/>
                  <a:gd name="connsiteX2453" fmla="*/ 539315 w 1404720"/>
                  <a:gd name="connsiteY2453" fmla="*/ 162816 h 2812935"/>
                  <a:gd name="connsiteX2454" fmla="*/ 498947 w 1404720"/>
                  <a:gd name="connsiteY2454" fmla="*/ 122448 h 2812935"/>
                  <a:gd name="connsiteX2455" fmla="*/ 414511 w 1404720"/>
                  <a:gd name="connsiteY2455" fmla="*/ 122448 h 2812935"/>
                  <a:gd name="connsiteX2456" fmla="*/ 374143 w 1404720"/>
                  <a:gd name="connsiteY2456" fmla="*/ 162816 h 2812935"/>
                  <a:gd name="connsiteX2457" fmla="*/ 414511 w 1404720"/>
                  <a:gd name="connsiteY2457" fmla="*/ 203183 h 2812935"/>
                  <a:gd name="connsiteX2458" fmla="*/ 454879 w 1404720"/>
                  <a:gd name="connsiteY2458" fmla="*/ 162816 h 2812935"/>
                  <a:gd name="connsiteX2459" fmla="*/ 414511 w 1404720"/>
                  <a:gd name="connsiteY2459" fmla="*/ 122448 h 2812935"/>
                  <a:gd name="connsiteX2460" fmla="*/ 330075 w 1404720"/>
                  <a:gd name="connsiteY2460" fmla="*/ 122448 h 2812935"/>
                  <a:gd name="connsiteX2461" fmla="*/ 289707 w 1404720"/>
                  <a:gd name="connsiteY2461" fmla="*/ 162816 h 2812935"/>
                  <a:gd name="connsiteX2462" fmla="*/ 330075 w 1404720"/>
                  <a:gd name="connsiteY2462" fmla="*/ 203183 h 2812935"/>
                  <a:gd name="connsiteX2463" fmla="*/ 370443 w 1404720"/>
                  <a:gd name="connsiteY2463" fmla="*/ 162816 h 2812935"/>
                  <a:gd name="connsiteX2464" fmla="*/ 330075 w 1404720"/>
                  <a:gd name="connsiteY2464" fmla="*/ 122448 h 2812935"/>
                  <a:gd name="connsiteX2465" fmla="*/ 245639 w 1404720"/>
                  <a:gd name="connsiteY2465" fmla="*/ 122448 h 2812935"/>
                  <a:gd name="connsiteX2466" fmla="*/ 205271 w 1404720"/>
                  <a:gd name="connsiteY2466" fmla="*/ 162816 h 2812935"/>
                  <a:gd name="connsiteX2467" fmla="*/ 245639 w 1404720"/>
                  <a:gd name="connsiteY2467" fmla="*/ 203183 h 2812935"/>
                  <a:gd name="connsiteX2468" fmla="*/ 286007 w 1404720"/>
                  <a:gd name="connsiteY2468" fmla="*/ 162816 h 2812935"/>
                  <a:gd name="connsiteX2469" fmla="*/ 245639 w 1404720"/>
                  <a:gd name="connsiteY2469" fmla="*/ 122448 h 2812935"/>
                  <a:gd name="connsiteX2470" fmla="*/ 161202 w 1404720"/>
                  <a:gd name="connsiteY2470" fmla="*/ 122448 h 2812935"/>
                  <a:gd name="connsiteX2471" fmla="*/ 120834 w 1404720"/>
                  <a:gd name="connsiteY2471" fmla="*/ 162816 h 2812935"/>
                  <a:gd name="connsiteX2472" fmla="*/ 161202 w 1404720"/>
                  <a:gd name="connsiteY2472" fmla="*/ 203183 h 2812935"/>
                  <a:gd name="connsiteX2473" fmla="*/ 201570 w 1404720"/>
                  <a:gd name="connsiteY2473" fmla="*/ 162816 h 2812935"/>
                  <a:gd name="connsiteX2474" fmla="*/ 161202 w 1404720"/>
                  <a:gd name="connsiteY2474" fmla="*/ 122448 h 2812935"/>
                  <a:gd name="connsiteX2475" fmla="*/ 76766 w 1404720"/>
                  <a:gd name="connsiteY2475" fmla="*/ 122448 h 2812935"/>
                  <a:gd name="connsiteX2476" fmla="*/ 36398 w 1404720"/>
                  <a:gd name="connsiteY2476" fmla="*/ 162816 h 2812935"/>
                  <a:gd name="connsiteX2477" fmla="*/ 76766 w 1404720"/>
                  <a:gd name="connsiteY2477" fmla="*/ 203183 h 2812935"/>
                  <a:gd name="connsiteX2478" fmla="*/ 117134 w 1404720"/>
                  <a:gd name="connsiteY2478" fmla="*/ 162816 h 2812935"/>
                  <a:gd name="connsiteX2479" fmla="*/ 76766 w 1404720"/>
                  <a:gd name="connsiteY2479" fmla="*/ 122448 h 2812935"/>
                  <a:gd name="connsiteX2480" fmla="*/ 1343312 w 1404720"/>
                  <a:gd name="connsiteY2480" fmla="*/ 36400 h 2812935"/>
                  <a:gd name="connsiteX2481" fmla="*/ 1302944 w 1404720"/>
                  <a:gd name="connsiteY2481" fmla="*/ 76768 h 2812935"/>
                  <a:gd name="connsiteX2482" fmla="*/ 1343312 w 1404720"/>
                  <a:gd name="connsiteY2482" fmla="*/ 117135 h 2812935"/>
                  <a:gd name="connsiteX2483" fmla="*/ 1383680 w 1404720"/>
                  <a:gd name="connsiteY2483" fmla="*/ 76768 h 2812935"/>
                  <a:gd name="connsiteX2484" fmla="*/ 1343312 w 1404720"/>
                  <a:gd name="connsiteY2484" fmla="*/ 36400 h 2812935"/>
                  <a:gd name="connsiteX2485" fmla="*/ 1258874 w 1404720"/>
                  <a:gd name="connsiteY2485" fmla="*/ 36400 h 2812935"/>
                  <a:gd name="connsiteX2486" fmla="*/ 1218506 w 1404720"/>
                  <a:gd name="connsiteY2486" fmla="*/ 76768 h 2812935"/>
                  <a:gd name="connsiteX2487" fmla="*/ 1258874 w 1404720"/>
                  <a:gd name="connsiteY2487" fmla="*/ 117135 h 2812935"/>
                  <a:gd name="connsiteX2488" fmla="*/ 1299242 w 1404720"/>
                  <a:gd name="connsiteY2488" fmla="*/ 76768 h 2812935"/>
                  <a:gd name="connsiteX2489" fmla="*/ 1258874 w 1404720"/>
                  <a:gd name="connsiteY2489" fmla="*/ 36400 h 2812935"/>
                  <a:gd name="connsiteX2490" fmla="*/ 1174438 w 1404720"/>
                  <a:gd name="connsiteY2490" fmla="*/ 36400 h 2812935"/>
                  <a:gd name="connsiteX2491" fmla="*/ 1134070 w 1404720"/>
                  <a:gd name="connsiteY2491" fmla="*/ 76768 h 2812935"/>
                  <a:gd name="connsiteX2492" fmla="*/ 1174438 w 1404720"/>
                  <a:gd name="connsiteY2492" fmla="*/ 117135 h 2812935"/>
                  <a:gd name="connsiteX2493" fmla="*/ 1214806 w 1404720"/>
                  <a:gd name="connsiteY2493" fmla="*/ 76768 h 2812935"/>
                  <a:gd name="connsiteX2494" fmla="*/ 1174438 w 1404720"/>
                  <a:gd name="connsiteY2494" fmla="*/ 36400 h 2812935"/>
                  <a:gd name="connsiteX2495" fmla="*/ 1090002 w 1404720"/>
                  <a:gd name="connsiteY2495" fmla="*/ 36400 h 2812935"/>
                  <a:gd name="connsiteX2496" fmla="*/ 1049634 w 1404720"/>
                  <a:gd name="connsiteY2496" fmla="*/ 76768 h 2812935"/>
                  <a:gd name="connsiteX2497" fmla="*/ 1090002 w 1404720"/>
                  <a:gd name="connsiteY2497" fmla="*/ 117136 h 2812935"/>
                  <a:gd name="connsiteX2498" fmla="*/ 1130370 w 1404720"/>
                  <a:gd name="connsiteY2498" fmla="*/ 76768 h 2812935"/>
                  <a:gd name="connsiteX2499" fmla="*/ 1090002 w 1404720"/>
                  <a:gd name="connsiteY2499" fmla="*/ 36400 h 2812935"/>
                  <a:gd name="connsiteX2500" fmla="*/ 1005565 w 1404720"/>
                  <a:gd name="connsiteY2500" fmla="*/ 36400 h 2812935"/>
                  <a:gd name="connsiteX2501" fmla="*/ 965197 w 1404720"/>
                  <a:gd name="connsiteY2501" fmla="*/ 76768 h 2812935"/>
                  <a:gd name="connsiteX2502" fmla="*/ 1005565 w 1404720"/>
                  <a:gd name="connsiteY2502" fmla="*/ 117136 h 2812935"/>
                  <a:gd name="connsiteX2503" fmla="*/ 1045933 w 1404720"/>
                  <a:gd name="connsiteY2503" fmla="*/ 76768 h 2812935"/>
                  <a:gd name="connsiteX2504" fmla="*/ 1005565 w 1404720"/>
                  <a:gd name="connsiteY2504" fmla="*/ 36400 h 2812935"/>
                  <a:gd name="connsiteX2505" fmla="*/ 921129 w 1404720"/>
                  <a:gd name="connsiteY2505" fmla="*/ 36400 h 2812935"/>
                  <a:gd name="connsiteX2506" fmla="*/ 880761 w 1404720"/>
                  <a:gd name="connsiteY2506" fmla="*/ 76768 h 2812935"/>
                  <a:gd name="connsiteX2507" fmla="*/ 921129 w 1404720"/>
                  <a:gd name="connsiteY2507" fmla="*/ 117136 h 2812935"/>
                  <a:gd name="connsiteX2508" fmla="*/ 961497 w 1404720"/>
                  <a:gd name="connsiteY2508" fmla="*/ 76768 h 2812935"/>
                  <a:gd name="connsiteX2509" fmla="*/ 921129 w 1404720"/>
                  <a:gd name="connsiteY2509" fmla="*/ 36400 h 2812935"/>
                  <a:gd name="connsiteX2510" fmla="*/ 836693 w 1404720"/>
                  <a:gd name="connsiteY2510" fmla="*/ 36400 h 2812935"/>
                  <a:gd name="connsiteX2511" fmla="*/ 796325 w 1404720"/>
                  <a:gd name="connsiteY2511" fmla="*/ 76768 h 2812935"/>
                  <a:gd name="connsiteX2512" fmla="*/ 836693 w 1404720"/>
                  <a:gd name="connsiteY2512" fmla="*/ 117136 h 2812935"/>
                  <a:gd name="connsiteX2513" fmla="*/ 877061 w 1404720"/>
                  <a:gd name="connsiteY2513" fmla="*/ 76768 h 2812935"/>
                  <a:gd name="connsiteX2514" fmla="*/ 836693 w 1404720"/>
                  <a:gd name="connsiteY2514" fmla="*/ 36400 h 2812935"/>
                  <a:gd name="connsiteX2515" fmla="*/ 752256 w 1404720"/>
                  <a:gd name="connsiteY2515" fmla="*/ 36400 h 2812935"/>
                  <a:gd name="connsiteX2516" fmla="*/ 711888 w 1404720"/>
                  <a:gd name="connsiteY2516" fmla="*/ 76768 h 2812935"/>
                  <a:gd name="connsiteX2517" fmla="*/ 752256 w 1404720"/>
                  <a:gd name="connsiteY2517" fmla="*/ 117136 h 2812935"/>
                  <a:gd name="connsiteX2518" fmla="*/ 792624 w 1404720"/>
                  <a:gd name="connsiteY2518" fmla="*/ 76768 h 2812935"/>
                  <a:gd name="connsiteX2519" fmla="*/ 752256 w 1404720"/>
                  <a:gd name="connsiteY2519" fmla="*/ 36400 h 2812935"/>
                  <a:gd name="connsiteX2520" fmla="*/ 667820 w 1404720"/>
                  <a:gd name="connsiteY2520" fmla="*/ 36400 h 2812935"/>
                  <a:gd name="connsiteX2521" fmla="*/ 627452 w 1404720"/>
                  <a:gd name="connsiteY2521" fmla="*/ 76768 h 2812935"/>
                  <a:gd name="connsiteX2522" fmla="*/ 667820 w 1404720"/>
                  <a:gd name="connsiteY2522" fmla="*/ 117136 h 2812935"/>
                  <a:gd name="connsiteX2523" fmla="*/ 708188 w 1404720"/>
                  <a:gd name="connsiteY2523" fmla="*/ 76768 h 2812935"/>
                  <a:gd name="connsiteX2524" fmla="*/ 667820 w 1404720"/>
                  <a:gd name="connsiteY2524" fmla="*/ 36400 h 2812935"/>
                  <a:gd name="connsiteX2525" fmla="*/ 583384 w 1404720"/>
                  <a:gd name="connsiteY2525" fmla="*/ 36400 h 2812935"/>
                  <a:gd name="connsiteX2526" fmla="*/ 543016 w 1404720"/>
                  <a:gd name="connsiteY2526" fmla="*/ 76768 h 2812935"/>
                  <a:gd name="connsiteX2527" fmla="*/ 583384 w 1404720"/>
                  <a:gd name="connsiteY2527" fmla="*/ 117136 h 2812935"/>
                  <a:gd name="connsiteX2528" fmla="*/ 623752 w 1404720"/>
                  <a:gd name="connsiteY2528" fmla="*/ 76768 h 2812935"/>
                  <a:gd name="connsiteX2529" fmla="*/ 583384 w 1404720"/>
                  <a:gd name="connsiteY2529" fmla="*/ 36400 h 2812935"/>
                  <a:gd name="connsiteX2530" fmla="*/ 498947 w 1404720"/>
                  <a:gd name="connsiteY2530" fmla="*/ 36400 h 2812935"/>
                  <a:gd name="connsiteX2531" fmla="*/ 458579 w 1404720"/>
                  <a:gd name="connsiteY2531" fmla="*/ 76768 h 2812935"/>
                  <a:gd name="connsiteX2532" fmla="*/ 498947 w 1404720"/>
                  <a:gd name="connsiteY2532" fmla="*/ 117136 h 2812935"/>
                  <a:gd name="connsiteX2533" fmla="*/ 539315 w 1404720"/>
                  <a:gd name="connsiteY2533" fmla="*/ 76768 h 2812935"/>
                  <a:gd name="connsiteX2534" fmla="*/ 498947 w 1404720"/>
                  <a:gd name="connsiteY2534" fmla="*/ 36400 h 2812935"/>
                  <a:gd name="connsiteX2535" fmla="*/ 414511 w 1404720"/>
                  <a:gd name="connsiteY2535" fmla="*/ 36400 h 2812935"/>
                  <a:gd name="connsiteX2536" fmla="*/ 374143 w 1404720"/>
                  <a:gd name="connsiteY2536" fmla="*/ 76768 h 2812935"/>
                  <a:gd name="connsiteX2537" fmla="*/ 414511 w 1404720"/>
                  <a:gd name="connsiteY2537" fmla="*/ 117136 h 2812935"/>
                  <a:gd name="connsiteX2538" fmla="*/ 454879 w 1404720"/>
                  <a:gd name="connsiteY2538" fmla="*/ 76768 h 2812935"/>
                  <a:gd name="connsiteX2539" fmla="*/ 414511 w 1404720"/>
                  <a:gd name="connsiteY2539" fmla="*/ 36400 h 2812935"/>
                  <a:gd name="connsiteX2540" fmla="*/ 330075 w 1404720"/>
                  <a:gd name="connsiteY2540" fmla="*/ 36400 h 2812935"/>
                  <a:gd name="connsiteX2541" fmla="*/ 289707 w 1404720"/>
                  <a:gd name="connsiteY2541" fmla="*/ 76768 h 2812935"/>
                  <a:gd name="connsiteX2542" fmla="*/ 330075 w 1404720"/>
                  <a:gd name="connsiteY2542" fmla="*/ 117136 h 2812935"/>
                  <a:gd name="connsiteX2543" fmla="*/ 370443 w 1404720"/>
                  <a:gd name="connsiteY2543" fmla="*/ 76768 h 2812935"/>
                  <a:gd name="connsiteX2544" fmla="*/ 330075 w 1404720"/>
                  <a:gd name="connsiteY2544" fmla="*/ 36400 h 2812935"/>
                  <a:gd name="connsiteX2545" fmla="*/ 245639 w 1404720"/>
                  <a:gd name="connsiteY2545" fmla="*/ 36400 h 2812935"/>
                  <a:gd name="connsiteX2546" fmla="*/ 205271 w 1404720"/>
                  <a:gd name="connsiteY2546" fmla="*/ 76768 h 2812935"/>
                  <a:gd name="connsiteX2547" fmla="*/ 245639 w 1404720"/>
                  <a:gd name="connsiteY2547" fmla="*/ 117136 h 2812935"/>
                  <a:gd name="connsiteX2548" fmla="*/ 286007 w 1404720"/>
                  <a:gd name="connsiteY2548" fmla="*/ 76768 h 2812935"/>
                  <a:gd name="connsiteX2549" fmla="*/ 245639 w 1404720"/>
                  <a:gd name="connsiteY2549" fmla="*/ 36400 h 2812935"/>
                  <a:gd name="connsiteX2550" fmla="*/ 161202 w 1404720"/>
                  <a:gd name="connsiteY2550" fmla="*/ 36400 h 2812935"/>
                  <a:gd name="connsiteX2551" fmla="*/ 120834 w 1404720"/>
                  <a:gd name="connsiteY2551" fmla="*/ 76768 h 2812935"/>
                  <a:gd name="connsiteX2552" fmla="*/ 161202 w 1404720"/>
                  <a:gd name="connsiteY2552" fmla="*/ 117136 h 2812935"/>
                  <a:gd name="connsiteX2553" fmla="*/ 201570 w 1404720"/>
                  <a:gd name="connsiteY2553" fmla="*/ 76768 h 2812935"/>
                  <a:gd name="connsiteX2554" fmla="*/ 161202 w 1404720"/>
                  <a:gd name="connsiteY2554" fmla="*/ 36400 h 2812935"/>
                  <a:gd name="connsiteX2555" fmla="*/ 76766 w 1404720"/>
                  <a:gd name="connsiteY2555" fmla="*/ 36400 h 2812935"/>
                  <a:gd name="connsiteX2556" fmla="*/ 36398 w 1404720"/>
                  <a:gd name="connsiteY2556" fmla="*/ 76768 h 2812935"/>
                  <a:gd name="connsiteX2557" fmla="*/ 76766 w 1404720"/>
                  <a:gd name="connsiteY2557" fmla="*/ 117136 h 2812935"/>
                  <a:gd name="connsiteX2558" fmla="*/ 117134 w 1404720"/>
                  <a:gd name="connsiteY2558" fmla="*/ 76768 h 2812935"/>
                  <a:gd name="connsiteX2559" fmla="*/ 76766 w 1404720"/>
                  <a:gd name="connsiteY2559" fmla="*/ 36400 h 2812935"/>
                  <a:gd name="connsiteX2560" fmla="*/ 0 w 1404720"/>
                  <a:gd name="connsiteY2560" fmla="*/ 0 h 2812935"/>
                  <a:gd name="connsiteX2561" fmla="*/ 1404720 w 1404720"/>
                  <a:gd name="connsiteY2561" fmla="*/ 0 h 2812935"/>
                  <a:gd name="connsiteX2562" fmla="*/ 1404720 w 1404720"/>
                  <a:gd name="connsiteY2562" fmla="*/ 2812935 h 2812935"/>
                  <a:gd name="connsiteX2563" fmla="*/ 0 w 1404720"/>
                  <a:gd name="connsiteY2563" fmla="*/ 2812935 h 2812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</a:cxnLst>
                <a:rect l="l" t="t" r="r" b="b"/>
                <a:pathLst>
                  <a:path w="1404720" h="2812935">
                    <a:moveTo>
                      <a:pt x="1343312" y="2703931"/>
                    </a:moveTo>
                    <a:cubicBezTo>
                      <a:pt x="1321017" y="2703931"/>
                      <a:pt x="1302944" y="2722004"/>
                      <a:pt x="1302944" y="2744299"/>
                    </a:cubicBezTo>
                    <a:cubicBezTo>
                      <a:pt x="1302944" y="2766594"/>
                      <a:pt x="1321017" y="2784667"/>
                      <a:pt x="1343312" y="2784667"/>
                    </a:cubicBezTo>
                    <a:cubicBezTo>
                      <a:pt x="1365607" y="2784667"/>
                      <a:pt x="1383680" y="2766594"/>
                      <a:pt x="1383680" y="2744299"/>
                    </a:cubicBezTo>
                    <a:cubicBezTo>
                      <a:pt x="1383680" y="2722004"/>
                      <a:pt x="1365607" y="2703931"/>
                      <a:pt x="1343312" y="2703931"/>
                    </a:cubicBezTo>
                    <a:close/>
                    <a:moveTo>
                      <a:pt x="1258874" y="2703931"/>
                    </a:moveTo>
                    <a:cubicBezTo>
                      <a:pt x="1236579" y="2703931"/>
                      <a:pt x="1218506" y="2722004"/>
                      <a:pt x="1218506" y="2744299"/>
                    </a:cubicBezTo>
                    <a:cubicBezTo>
                      <a:pt x="1218506" y="2766594"/>
                      <a:pt x="1236579" y="2784667"/>
                      <a:pt x="1258874" y="2784667"/>
                    </a:cubicBezTo>
                    <a:cubicBezTo>
                      <a:pt x="1281169" y="2784667"/>
                      <a:pt x="1299242" y="2766594"/>
                      <a:pt x="1299242" y="2744299"/>
                    </a:cubicBezTo>
                    <a:cubicBezTo>
                      <a:pt x="1299242" y="2722004"/>
                      <a:pt x="1281169" y="2703931"/>
                      <a:pt x="1258874" y="2703931"/>
                    </a:cubicBezTo>
                    <a:close/>
                    <a:moveTo>
                      <a:pt x="1174438" y="2703931"/>
                    </a:moveTo>
                    <a:cubicBezTo>
                      <a:pt x="1152143" y="2703931"/>
                      <a:pt x="1134070" y="2722004"/>
                      <a:pt x="1134070" y="2744299"/>
                    </a:cubicBezTo>
                    <a:cubicBezTo>
                      <a:pt x="1134070" y="2766594"/>
                      <a:pt x="1152143" y="2784667"/>
                      <a:pt x="1174438" y="2784667"/>
                    </a:cubicBezTo>
                    <a:cubicBezTo>
                      <a:pt x="1196733" y="2784667"/>
                      <a:pt x="1214806" y="2766594"/>
                      <a:pt x="1214806" y="2744299"/>
                    </a:cubicBezTo>
                    <a:cubicBezTo>
                      <a:pt x="1214806" y="2722004"/>
                      <a:pt x="1196733" y="2703931"/>
                      <a:pt x="1174438" y="2703931"/>
                    </a:cubicBezTo>
                    <a:close/>
                    <a:moveTo>
                      <a:pt x="1090002" y="2703931"/>
                    </a:moveTo>
                    <a:cubicBezTo>
                      <a:pt x="1067707" y="2703931"/>
                      <a:pt x="1049634" y="2722004"/>
                      <a:pt x="1049634" y="2744299"/>
                    </a:cubicBezTo>
                    <a:cubicBezTo>
                      <a:pt x="1049634" y="2766594"/>
                      <a:pt x="1067707" y="2784667"/>
                      <a:pt x="1090002" y="2784667"/>
                    </a:cubicBezTo>
                    <a:cubicBezTo>
                      <a:pt x="1112297" y="2784667"/>
                      <a:pt x="1130370" y="2766594"/>
                      <a:pt x="1130370" y="2744299"/>
                    </a:cubicBezTo>
                    <a:cubicBezTo>
                      <a:pt x="1130370" y="2722004"/>
                      <a:pt x="1112297" y="2703931"/>
                      <a:pt x="1090002" y="2703931"/>
                    </a:cubicBezTo>
                    <a:close/>
                    <a:moveTo>
                      <a:pt x="1005565" y="2703931"/>
                    </a:moveTo>
                    <a:cubicBezTo>
                      <a:pt x="983270" y="2703931"/>
                      <a:pt x="965197" y="2722004"/>
                      <a:pt x="965197" y="2744299"/>
                    </a:cubicBezTo>
                    <a:cubicBezTo>
                      <a:pt x="965197" y="2766594"/>
                      <a:pt x="983270" y="2784667"/>
                      <a:pt x="1005565" y="2784667"/>
                    </a:cubicBezTo>
                    <a:cubicBezTo>
                      <a:pt x="1027860" y="2784667"/>
                      <a:pt x="1045933" y="2766594"/>
                      <a:pt x="1045933" y="2744299"/>
                    </a:cubicBezTo>
                    <a:cubicBezTo>
                      <a:pt x="1045933" y="2722004"/>
                      <a:pt x="1027860" y="2703931"/>
                      <a:pt x="1005565" y="2703931"/>
                    </a:cubicBezTo>
                    <a:close/>
                    <a:moveTo>
                      <a:pt x="921129" y="2703931"/>
                    </a:moveTo>
                    <a:cubicBezTo>
                      <a:pt x="898834" y="2703931"/>
                      <a:pt x="880761" y="2722004"/>
                      <a:pt x="880761" y="2744299"/>
                    </a:cubicBezTo>
                    <a:cubicBezTo>
                      <a:pt x="880761" y="2766594"/>
                      <a:pt x="898834" y="2784667"/>
                      <a:pt x="921129" y="2784667"/>
                    </a:cubicBezTo>
                    <a:cubicBezTo>
                      <a:pt x="943424" y="2784667"/>
                      <a:pt x="961497" y="2766594"/>
                      <a:pt x="961497" y="2744299"/>
                    </a:cubicBezTo>
                    <a:cubicBezTo>
                      <a:pt x="961497" y="2722004"/>
                      <a:pt x="943424" y="2703931"/>
                      <a:pt x="921129" y="2703931"/>
                    </a:cubicBezTo>
                    <a:close/>
                    <a:moveTo>
                      <a:pt x="836693" y="2703931"/>
                    </a:moveTo>
                    <a:cubicBezTo>
                      <a:pt x="814398" y="2703931"/>
                      <a:pt x="796325" y="2722004"/>
                      <a:pt x="796325" y="2744299"/>
                    </a:cubicBezTo>
                    <a:cubicBezTo>
                      <a:pt x="796325" y="2766594"/>
                      <a:pt x="814398" y="2784667"/>
                      <a:pt x="836693" y="2784667"/>
                    </a:cubicBezTo>
                    <a:cubicBezTo>
                      <a:pt x="858988" y="2784667"/>
                      <a:pt x="877061" y="2766594"/>
                      <a:pt x="877061" y="2744299"/>
                    </a:cubicBezTo>
                    <a:cubicBezTo>
                      <a:pt x="877061" y="2722004"/>
                      <a:pt x="858988" y="2703931"/>
                      <a:pt x="836693" y="2703931"/>
                    </a:cubicBezTo>
                    <a:close/>
                    <a:moveTo>
                      <a:pt x="752256" y="2703931"/>
                    </a:moveTo>
                    <a:cubicBezTo>
                      <a:pt x="729961" y="2703931"/>
                      <a:pt x="711888" y="2722004"/>
                      <a:pt x="711888" y="2744299"/>
                    </a:cubicBezTo>
                    <a:cubicBezTo>
                      <a:pt x="711888" y="2766594"/>
                      <a:pt x="729961" y="2784667"/>
                      <a:pt x="752256" y="2784667"/>
                    </a:cubicBezTo>
                    <a:cubicBezTo>
                      <a:pt x="774551" y="2784667"/>
                      <a:pt x="792624" y="2766594"/>
                      <a:pt x="792624" y="2744299"/>
                    </a:cubicBezTo>
                    <a:cubicBezTo>
                      <a:pt x="792624" y="2722004"/>
                      <a:pt x="774551" y="2703931"/>
                      <a:pt x="752256" y="2703931"/>
                    </a:cubicBezTo>
                    <a:close/>
                    <a:moveTo>
                      <a:pt x="667820" y="2703931"/>
                    </a:moveTo>
                    <a:cubicBezTo>
                      <a:pt x="645525" y="2703931"/>
                      <a:pt x="627452" y="2722004"/>
                      <a:pt x="627452" y="2744299"/>
                    </a:cubicBezTo>
                    <a:cubicBezTo>
                      <a:pt x="627452" y="2766594"/>
                      <a:pt x="645525" y="2784667"/>
                      <a:pt x="667820" y="2784667"/>
                    </a:cubicBezTo>
                    <a:cubicBezTo>
                      <a:pt x="690115" y="2784667"/>
                      <a:pt x="708188" y="2766594"/>
                      <a:pt x="708188" y="2744299"/>
                    </a:cubicBezTo>
                    <a:cubicBezTo>
                      <a:pt x="708188" y="2722004"/>
                      <a:pt x="690115" y="2703931"/>
                      <a:pt x="667820" y="2703931"/>
                    </a:cubicBezTo>
                    <a:close/>
                    <a:moveTo>
                      <a:pt x="583384" y="2703931"/>
                    </a:moveTo>
                    <a:cubicBezTo>
                      <a:pt x="561089" y="2703931"/>
                      <a:pt x="543016" y="2722004"/>
                      <a:pt x="543016" y="2744299"/>
                    </a:cubicBezTo>
                    <a:cubicBezTo>
                      <a:pt x="543016" y="2766594"/>
                      <a:pt x="561089" y="2784667"/>
                      <a:pt x="583384" y="2784667"/>
                    </a:cubicBezTo>
                    <a:cubicBezTo>
                      <a:pt x="605679" y="2784667"/>
                      <a:pt x="623752" y="2766594"/>
                      <a:pt x="623752" y="2744299"/>
                    </a:cubicBezTo>
                    <a:cubicBezTo>
                      <a:pt x="623752" y="2722004"/>
                      <a:pt x="605679" y="2703931"/>
                      <a:pt x="583384" y="2703931"/>
                    </a:cubicBezTo>
                    <a:close/>
                    <a:moveTo>
                      <a:pt x="498947" y="2703931"/>
                    </a:moveTo>
                    <a:cubicBezTo>
                      <a:pt x="476652" y="2703931"/>
                      <a:pt x="458579" y="2722004"/>
                      <a:pt x="458579" y="2744299"/>
                    </a:cubicBezTo>
                    <a:cubicBezTo>
                      <a:pt x="458579" y="2766594"/>
                      <a:pt x="476652" y="2784667"/>
                      <a:pt x="498947" y="2784667"/>
                    </a:cubicBezTo>
                    <a:cubicBezTo>
                      <a:pt x="521242" y="2784667"/>
                      <a:pt x="539315" y="2766594"/>
                      <a:pt x="539315" y="2744299"/>
                    </a:cubicBezTo>
                    <a:cubicBezTo>
                      <a:pt x="539315" y="2722004"/>
                      <a:pt x="521242" y="2703931"/>
                      <a:pt x="498947" y="2703931"/>
                    </a:cubicBezTo>
                    <a:close/>
                    <a:moveTo>
                      <a:pt x="414511" y="2703931"/>
                    </a:moveTo>
                    <a:cubicBezTo>
                      <a:pt x="392216" y="2703931"/>
                      <a:pt x="374143" y="2722004"/>
                      <a:pt x="374143" y="2744299"/>
                    </a:cubicBezTo>
                    <a:cubicBezTo>
                      <a:pt x="374143" y="2766594"/>
                      <a:pt x="392216" y="2784667"/>
                      <a:pt x="414511" y="2784667"/>
                    </a:cubicBezTo>
                    <a:cubicBezTo>
                      <a:pt x="436806" y="2784667"/>
                      <a:pt x="454879" y="2766594"/>
                      <a:pt x="454879" y="2744299"/>
                    </a:cubicBezTo>
                    <a:cubicBezTo>
                      <a:pt x="454879" y="2722004"/>
                      <a:pt x="436806" y="2703931"/>
                      <a:pt x="414511" y="2703931"/>
                    </a:cubicBezTo>
                    <a:close/>
                    <a:moveTo>
                      <a:pt x="330075" y="2703931"/>
                    </a:moveTo>
                    <a:cubicBezTo>
                      <a:pt x="307780" y="2703931"/>
                      <a:pt x="289707" y="2722004"/>
                      <a:pt x="289707" y="2744299"/>
                    </a:cubicBezTo>
                    <a:cubicBezTo>
                      <a:pt x="289707" y="2766594"/>
                      <a:pt x="307780" y="2784667"/>
                      <a:pt x="330075" y="2784667"/>
                    </a:cubicBezTo>
                    <a:cubicBezTo>
                      <a:pt x="352370" y="2784667"/>
                      <a:pt x="370443" y="2766594"/>
                      <a:pt x="370443" y="2744299"/>
                    </a:cubicBezTo>
                    <a:cubicBezTo>
                      <a:pt x="370443" y="2722004"/>
                      <a:pt x="352370" y="2703931"/>
                      <a:pt x="330075" y="2703931"/>
                    </a:cubicBezTo>
                    <a:close/>
                    <a:moveTo>
                      <a:pt x="245639" y="2703931"/>
                    </a:moveTo>
                    <a:cubicBezTo>
                      <a:pt x="223344" y="2703931"/>
                      <a:pt x="205271" y="2722004"/>
                      <a:pt x="205271" y="2744299"/>
                    </a:cubicBezTo>
                    <a:cubicBezTo>
                      <a:pt x="205271" y="2766594"/>
                      <a:pt x="223344" y="2784667"/>
                      <a:pt x="245639" y="2784667"/>
                    </a:cubicBezTo>
                    <a:cubicBezTo>
                      <a:pt x="267934" y="2784667"/>
                      <a:pt x="286007" y="2766594"/>
                      <a:pt x="286007" y="2744299"/>
                    </a:cubicBezTo>
                    <a:cubicBezTo>
                      <a:pt x="286007" y="2722004"/>
                      <a:pt x="267934" y="2703931"/>
                      <a:pt x="245639" y="2703931"/>
                    </a:cubicBezTo>
                    <a:close/>
                    <a:moveTo>
                      <a:pt x="161202" y="2703931"/>
                    </a:moveTo>
                    <a:cubicBezTo>
                      <a:pt x="138907" y="2703931"/>
                      <a:pt x="120834" y="2722004"/>
                      <a:pt x="120834" y="2744299"/>
                    </a:cubicBezTo>
                    <a:cubicBezTo>
                      <a:pt x="120834" y="2766594"/>
                      <a:pt x="138907" y="2784667"/>
                      <a:pt x="161202" y="2784667"/>
                    </a:cubicBezTo>
                    <a:cubicBezTo>
                      <a:pt x="183497" y="2784667"/>
                      <a:pt x="201570" y="2766594"/>
                      <a:pt x="201570" y="2744299"/>
                    </a:cubicBezTo>
                    <a:cubicBezTo>
                      <a:pt x="201570" y="2722004"/>
                      <a:pt x="183497" y="2703931"/>
                      <a:pt x="161202" y="2703931"/>
                    </a:cubicBezTo>
                    <a:close/>
                    <a:moveTo>
                      <a:pt x="76766" y="2703931"/>
                    </a:moveTo>
                    <a:cubicBezTo>
                      <a:pt x="54471" y="2703931"/>
                      <a:pt x="36398" y="2722004"/>
                      <a:pt x="36398" y="2744299"/>
                    </a:cubicBezTo>
                    <a:cubicBezTo>
                      <a:pt x="36398" y="2766594"/>
                      <a:pt x="54471" y="2784667"/>
                      <a:pt x="76766" y="2784667"/>
                    </a:cubicBezTo>
                    <a:cubicBezTo>
                      <a:pt x="99061" y="2784667"/>
                      <a:pt x="117134" y="2766594"/>
                      <a:pt x="117134" y="2744299"/>
                    </a:cubicBezTo>
                    <a:cubicBezTo>
                      <a:pt x="117134" y="2722004"/>
                      <a:pt x="99061" y="2703931"/>
                      <a:pt x="76766" y="2703931"/>
                    </a:cubicBezTo>
                    <a:close/>
                    <a:moveTo>
                      <a:pt x="1343312" y="2617876"/>
                    </a:moveTo>
                    <a:cubicBezTo>
                      <a:pt x="1321017" y="2617876"/>
                      <a:pt x="1302944" y="2635949"/>
                      <a:pt x="1302944" y="2658244"/>
                    </a:cubicBezTo>
                    <a:cubicBezTo>
                      <a:pt x="1302944" y="2680539"/>
                      <a:pt x="1321017" y="2698612"/>
                      <a:pt x="1343312" y="2698612"/>
                    </a:cubicBezTo>
                    <a:cubicBezTo>
                      <a:pt x="1365607" y="2698612"/>
                      <a:pt x="1383680" y="2680539"/>
                      <a:pt x="1383680" y="2658244"/>
                    </a:cubicBezTo>
                    <a:cubicBezTo>
                      <a:pt x="1383680" y="2635949"/>
                      <a:pt x="1365607" y="2617876"/>
                      <a:pt x="1343312" y="2617876"/>
                    </a:cubicBezTo>
                    <a:close/>
                    <a:moveTo>
                      <a:pt x="1258874" y="2617876"/>
                    </a:moveTo>
                    <a:cubicBezTo>
                      <a:pt x="1236579" y="2617876"/>
                      <a:pt x="1218506" y="2635949"/>
                      <a:pt x="1218506" y="2658244"/>
                    </a:cubicBezTo>
                    <a:cubicBezTo>
                      <a:pt x="1218506" y="2680539"/>
                      <a:pt x="1236579" y="2698612"/>
                      <a:pt x="1258874" y="2698612"/>
                    </a:cubicBezTo>
                    <a:cubicBezTo>
                      <a:pt x="1281169" y="2698612"/>
                      <a:pt x="1299242" y="2680539"/>
                      <a:pt x="1299242" y="2658244"/>
                    </a:cubicBezTo>
                    <a:cubicBezTo>
                      <a:pt x="1299242" y="2635949"/>
                      <a:pt x="1281169" y="2617876"/>
                      <a:pt x="1258874" y="2617876"/>
                    </a:cubicBezTo>
                    <a:close/>
                    <a:moveTo>
                      <a:pt x="1174438" y="2617876"/>
                    </a:moveTo>
                    <a:cubicBezTo>
                      <a:pt x="1152143" y="2617876"/>
                      <a:pt x="1134070" y="2635949"/>
                      <a:pt x="1134070" y="2658244"/>
                    </a:cubicBezTo>
                    <a:cubicBezTo>
                      <a:pt x="1134070" y="2680539"/>
                      <a:pt x="1152143" y="2698612"/>
                      <a:pt x="1174438" y="2698612"/>
                    </a:cubicBezTo>
                    <a:cubicBezTo>
                      <a:pt x="1196733" y="2698612"/>
                      <a:pt x="1214806" y="2680539"/>
                      <a:pt x="1214806" y="2658244"/>
                    </a:cubicBezTo>
                    <a:cubicBezTo>
                      <a:pt x="1214806" y="2635949"/>
                      <a:pt x="1196733" y="2617876"/>
                      <a:pt x="1174438" y="2617876"/>
                    </a:cubicBezTo>
                    <a:close/>
                    <a:moveTo>
                      <a:pt x="1090002" y="2617876"/>
                    </a:moveTo>
                    <a:cubicBezTo>
                      <a:pt x="1067707" y="2617876"/>
                      <a:pt x="1049634" y="2635949"/>
                      <a:pt x="1049634" y="2658244"/>
                    </a:cubicBezTo>
                    <a:cubicBezTo>
                      <a:pt x="1049634" y="2680539"/>
                      <a:pt x="1067707" y="2698612"/>
                      <a:pt x="1090002" y="2698612"/>
                    </a:cubicBezTo>
                    <a:cubicBezTo>
                      <a:pt x="1112297" y="2698612"/>
                      <a:pt x="1130370" y="2680539"/>
                      <a:pt x="1130370" y="2658244"/>
                    </a:cubicBezTo>
                    <a:cubicBezTo>
                      <a:pt x="1130370" y="2635949"/>
                      <a:pt x="1112297" y="2617876"/>
                      <a:pt x="1090002" y="2617876"/>
                    </a:cubicBezTo>
                    <a:close/>
                    <a:moveTo>
                      <a:pt x="1005565" y="2617876"/>
                    </a:moveTo>
                    <a:cubicBezTo>
                      <a:pt x="983270" y="2617876"/>
                      <a:pt x="965197" y="2635949"/>
                      <a:pt x="965197" y="2658244"/>
                    </a:cubicBezTo>
                    <a:cubicBezTo>
                      <a:pt x="965197" y="2680539"/>
                      <a:pt x="983270" y="2698612"/>
                      <a:pt x="1005565" y="2698612"/>
                    </a:cubicBezTo>
                    <a:cubicBezTo>
                      <a:pt x="1027860" y="2698612"/>
                      <a:pt x="1045933" y="2680539"/>
                      <a:pt x="1045933" y="2658244"/>
                    </a:cubicBezTo>
                    <a:cubicBezTo>
                      <a:pt x="1045933" y="2635949"/>
                      <a:pt x="1027860" y="2617876"/>
                      <a:pt x="1005565" y="2617876"/>
                    </a:cubicBezTo>
                    <a:close/>
                    <a:moveTo>
                      <a:pt x="921129" y="2617876"/>
                    </a:moveTo>
                    <a:cubicBezTo>
                      <a:pt x="898834" y="2617876"/>
                      <a:pt x="880761" y="2635949"/>
                      <a:pt x="880761" y="2658244"/>
                    </a:cubicBezTo>
                    <a:cubicBezTo>
                      <a:pt x="880761" y="2680539"/>
                      <a:pt x="898834" y="2698612"/>
                      <a:pt x="921129" y="2698612"/>
                    </a:cubicBezTo>
                    <a:cubicBezTo>
                      <a:pt x="943424" y="2698612"/>
                      <a:pt x="961497" y="2680539"/>
                      <a:pt x="961497" y="2658244"/>
                    </a:cubicBezTo>
                    <a:cubicBezTo>
                      <a:pt x="961497" y="2635949"/>
                      <a:pt x="943424" y="2617876"/>
                      <a:pt x="921129" y="2617876"/>
                    </a:cubicBezTo>
                    <a:close/>
                    <a:moveTo>
                      <a:pt x="836693" y="2617876"/>
                    </a:moveTo>
                    <a:cubicBezTo>
                      <a:pt x="814398" y="2617876"/>
                      <a:pt x="796325" y="2635949"/>
                      <a:pt x="796325" y="2658244"/>
                    </a:cubicBezTo>
                    <a:cubicBezTo>
                      <a:pt x="796325" y="2680539"/>
                      <a:pt x="814398" y="2698612"/>
                      <a:pt x="836693" y="2698612"/>
                    </a:cubicBezTo>
                    <a:cubicBezTo>
                      <a:pt x="858988" y="2698612"/>
                      <a:pt x="877061" y="2680539"/>
                      <a:pt x="877061" y="2658244"/>
                    </a:cubicBezTo>
                    <a:cubicBezTo>
                      <a:pt x="877061" y="2635949"/>
                      <a:pt x="858988" y="2617876"/>
                      <a:pt x="836693" y="2617876"/>
                    </a:cubicBezTo>
                    <a:close/>
                    <a:moveTo>
                      <a:pt x="752256" y="2617876"/>
                    </a:moveTo>
                    <a:cubicBezTo>
                      <a:pt x="729961" y="2617876"/>
                      <a:pt x="711888" y="2635949"/>
                      <a:pt x="711888" y="2658244"/>
                    </a:cubicBezTo>
                    <a:cubicBezTo>
                      <a:pt x="711888" y="2680539"/>
                      <a:pt x="729961" y="2698612"/>
                      <a:pt x="752256" y="2698612"/>
                    </a:cubicBezTo>
                    <a:cubicBezTo>
                      <a:pt x="774551" y="2698612"/>
                      <a:pt x="792624" y="2680539"/>
                      <a:pt x="792624" y="2658244"/>
                    </a:cubicBezTo>
                    <a:cubicBezTo>
                      <a:pt x="792624" y="2635949"/>
                      <a:pt x="774551" y="2617876"/>
                      <a:pt x="752256" y="2617876"/>
                    </a:cubicBezTo>
                    <a:close/>
                    <a:moveTo>
                      <a:pt x="667820" y="2617876"/>
                    </a:moveTo>
                    <a:cubicBezTo>
                      <a:pt x="645525" y="2617876"/>
                      <a:pt x="627452" y="2635949"/>
                      <a:pt x="627452" y="2658244"/>
                    </a:cubicBezTo>
                    <a:cubicBezTo>
                      <a:pt x="627452" y="2680539"/>
                      <a:pt x="645525" y="2698612"/>
                      <a:pt x="667820" y="2698612"/>
                    </a:cubicBezTo>
                    <a:cubicBezTo>
                      <a:pt x="690115" y="2698612"/>
                      <a:pt x="708188" y="2680539"/>
                      <a:pt x="708188" y="2658244"/>
                    </a:cubicBezTo>
                    <a:cubicBezTo>
                      <a:pt x="708188" y="2635949"/>
                      <a:pt x="690115" y="2617876"/>
                      <a:pt x="667820" y="2617876"/>
                    </a:cubicBezTo>
                    <a:close/>
                    <a:moveTo>
                      <a:pt x="583384" y="2617876"/>
                    </a:moveTo>
                    <a:cubicBezTo>
                      <a:pt x="561089" y="2617876"/>
                      <a:pt x="543016" y="2635949"/>
                      <a:pt x="543016" y="2658244"/>
                    </a:cubicBezTo>
                    <a:cubicBezTo>
                      <a:pt x="543016" y="2680539"/>
                      <a:pt x="561089" y="2698612"/>
                      <a:pt x="583384" y="2698612"/>
                    </a:cubicBezTo>
                    <a:cubicBezTo>
                      <a:pt x="605679" y="2698612"/>
                      <a:pt x="623752" y="2680539"/>
                      <a:pt x="623752" y="2658244"/>
                    </a:cubicBezTo>
                    <a:cubicBezTo>
                      <a:pt x="623752" y="2635949"/>
                      <a:pt x="605679" y="2617876"/>
                      <a:pt x="583384" y="2617876"/>
                    </a:cubicBezTo>
                    <a:close/>
                    <a:moveTo>
                      <a:pt x="498947" y="2617876"/>
                    </a:moveTo>
                    <a:cubicBezTo>
                      <a:pt x="476652" y="2617876"/>
                      <a:pt x="458579" y="2635949"/>
                      <a:pt x="458579" y="2658244"/>
                    </a:cubicBezTo>
                    <a:cubicBezTo>
                      <a:pt x="458579" y="2680539"/>
                      <a:pt x="476652" y="2698612"/>
                      <a:pt x="498947" y="2698612"/>
                    </a:cubicBezTo>
                    <a:cubicBezTo>
                      <a:pt x="521242" y="2698612"/>
                      <a:pt x="539315" y="2680539"/>
                      <a:pt x="539315" y="2658244"/>
                    </a:cubicBezTo>
                    <a:cubicBezTo>
                      <a:pt x="539315" y="2635949"/>
                      <a:pt x="521242" y="2617876"/>
                      <a:pt x="498947" y="2617876"/>
                    </a:cubicBezTo>
                    <a:close/>
                    <a:moveTo>
                      <a:pt x="414511" y="2617876"/>
                    </a:moveTo>
                    <a:cubicBezTo>
                      <a:pt x="392216" y="2617876"/>
                      <a:pt x="374143" y="2635949"/>
                      <a:pt x="374143" y="2658244"/>
                    </a:cubicBezTo>
                    <a:cubicBezTo>
                      <a:pt x="374143" y="2680539"/>
                      <a:pt x="392216" y="2698612"/>
                      <a:pt x="414511" y="2698612"/>
                    </a:cubicBezTo>
                    <a:cubicBezTo>
                      <a:pt x="436806" y="2698612"/>
                      <a:pt x="454879" y="2680539"/>
                      <a:pt x="454879" y="2658244"/>
                    </a:cubicBezTo>
                    <a:cubicBezTo>
                      <a:pt x="454879" y="2635949"/>
                      <a:pt x="436806" y="2617876"/>
                      <a:pt x="414511" y="2617876"/>
                    </a:cubicBezTo>
                    <a:close/>
                    <a:moveTo>
                      <a:pt x="330075" y="2617876"/>
                    </a:moveTo>
                    <a:cubicBezTo>
                      <a:pt x="307780" y="2617876"/>
                      <a:pt x="289707" y="2635949"/>
                      <a:pt x="289707" y="2658244"/>
                    </a:cubicBezTo>
                    <a:cubicBezTo>
                      <a:pt x="289707" y="2680539"/>
                      <a:pt x="307780" y="2698612"/>
                      <a:pt x="330075" y="2698612"/>
                    </a:cubicBezTo>
                    <a:cubicBezTo>
                      <a:pt x="352370" y="2698612"/>
                      <a:pt x="370443" y="2680539"/>
                      <a:pt x="370443" y="2658244"/>
                    </a:cubicBezTo>
                    <a:cubicBezTo>
                      <a:pt x="370443" y="2635949"/>
                      <a:pt x="352370" y="2617876"/>
                      <a:pt x="330075" y="2617876"/>
                    </a:cubicBezTo>
                    <a:close/>
                    <a:moveTo>
                      <a:pt x="245639" y="2617876"/>
                    </a:moveTo>
                    <a:cubicBezTo>
                      <a:pt x="223344" y="2617876"/>
                      <a:pt x="205271" y="2635949"/>
                      <a:pt x="205271" y="2658244"/>
                    </a:cubicBezTo>
                    <a:cubicBezTo>
                      <a:pt x="205271" y="2680539"/>
                      <a:pt x="223344" y="2698612"/>
                      <a:pt x="245639" y="2698612"/>
                    </a:cubicBezTo>
                    <a:cubicBezTo>
                      <a:pt x="267934" y="2698612"/>
                      <a:pt x="286007" y="2680539"/>
                      <a:pt x="286007" y="2658244"/>
                    </a:cubicBezTo>
                    <a:cubicBezTo>
                      <a:pt x="286007" y="2635949"/>
                      <a:pt x="267934" y="2617876"/>
                      <a:pt x="245639" y="2617876"/>
                    </a:cubicBezTo>
                    <a:close/>
                    <a:moveTo>
                      <a:pt x="161202" y="2617876"/>
                    </a:moveTo>
                    <a:cubicBezTo>
                      <a:pt x="138907" y="2617876"/>
                      <a:pt x="120834" y="2635949"/>
                      <a:pt x="120834" y="2658244"/>
                    </a:cubicBezTo>
                    <a:cubicBezTo>
                      <a:pt x="120834" y="2680539"/>
                      <a:pt x="138907" y="2698612"/>
                      <a:pt x="161202" y="2698612"/>
                    </a:cubicBezTo>
                    <a:cubicBezTo>
                      <a:pt x="183497" y="2698612"/>
                      <a:pt x="201570" y="2680539"/>
                      <a:pt x="201570" y="2658244"/>
                    </a:cubicBezTo>
                    <a:cubicBezTo>
                      <a:pt x="201570" y="2635949"/>
                      <a:pt x="183497" y="2617876"/>
                      <a:pt x="161202" y="2617876"/>
                    </a:cubicBezTo>
                    <a:close/>
                    <a:moveTo>
                      <a:pt x="76766" y="2617876"/>
                    </a:moveTo>
                    <a:cubicBezTo>
                      <a:pt x="54471" y="2617876"/>
                      <a:pt x="36398" y="2635949"/>
                      <a:pt x="36398" y="2658244"/>
                    </a:cubicBezTo>
                    <a:cubicBezTo>
                      <a:pt x="36398" y="2680539"/>
                      <a:pt x="54471" y="2698612"/>
                      <a:pt x="76766" y="2698612"/>
                    </a:cubicBezTo>
                    <a:cubicBezTo>
                      <a:pt x="99061" y="2698612"/>
                      <a:pt x="117134" y="2680539"/>
                      <a:pt x="117134" y="2658244"/>
                    </a:cubicBezTo>
                    <a:cubicBezTo>
                      <a:pt x="117134" y="2635949"/>
                      <a:pt x="99061" y="2617876"/>
                      <a:pt x="76766" y="2617876"/>
                    </a:cubicBezTo>
                    <a:close/>
                    <a:moveTo>
                      <a:pt x="1343312" y="2531827"/>
                    </a:moveTo>
                    <a:cubicBezTo>
                      <a:pt x="1321017" y="2531827"/>
                      <a:pt x="1302944" y="2549900"/>
                      <a:pt x="1302944" y="2572195"/>
                    </a:cubicBezTo>
                    <a:cubicBezTo>
                      <a:pt x="1302944" y="2594490"/>
                      <a:pt x="1321017" y="2612563"/>
                      <a:pt x="1343312" y="2612563"/>
                    </a:cubicBezTo>
                    <a:cubicBezTo>
                      <a:pt x="1365607" y="2612563"/>
                      <a:pt x="1383680" y="2594490"/>
                      <a:pt x="1383680" y="2572195"/>
                    </a:cubicBezTo>
                    <a:cubicBezTo>
                      <a:pt x="1383680" y="2549900"/>
                      <a:pt x="1365607" y="2531827"/>
                      <a:pt x="1343312" y="2531827"/>
                    </a:cubicBezTo>
                    <a:close/>
                    <a:moveTo>
                      <a:pt x="1258874" y="2531827"/>
                    </a:moveTo>
                    <a:cubicBezTo>
                      <a:pt x="1236579" y="2531827"/>
                      <a:pt x="1218506" y="2549900"/>
                      <a:pt x="1218506" y="2572195"/>
                    </a:cubicBezTo>
                    <a:cubicBezTo>
                      <a:pt x="1218506" y="2594490"/>
                      <a:pt x="1236579" y="2612563"/>
                      <a:pt x="1258874" y="2612563"/>
                    </a:cubicBezTo>
                    <a:cubicBezTo>
                      <a:pt x="1281169" y="2612563"/>
                      <a:pt x="1299242" y="2594490"/>
                      <a:pt x="1299242" y="2572195"/>
                    </a:cubicBezTo>
                    <a:cubicBezTo>
                      <a:pt x="1299242" y="2549900"/>
                      <a:pt x="1281169" y="2531827"/>
                      <a:pt x="1258874" y="2531827"/>
                    </a:cubicBezTo>
                    <a:close/>
                    <a:moveTo>
                      <a:pt x="1174438" y="2531827"/>
                    </a:moveTo>
                    <a:cubicBezTo>
                      <a:pt x="1152143" y="2531827"/>
                      <a:pt x="1134070" y="2549900"/>
                      <a:pt x="1134070" y="2572195"/>
                    </a:cubicBezTo>
                    <a:cubicBezTo>
                      <a:pt x="1134070" y="2594490"/>
                      <a:pt x="1152143" y="2612563"/>
                      <a:pt x="1174438" y="2612563"/>
                    </a:cubicBezTo>
                    <a:cubicBezTo>
                      <a:pt x="1196733" y="2612563"/>
                      <a:pt x="1214806" y="2594490"/>
                      <a:pt x="1214806" y="2572195"/>
                    </a:cubicBezTo>
                    <a:cubicBezTo>
                      <a:pt x="1214806" y="2549900"/>
                      <a:pt x="1196733" y="2531827"/>
                      <a:pt x="1174438" y="2531827"/>
                    </a:cubicBezTo>
                    <a:close/>
                    <a:moveTo>
                      <a:pt x="1090002" y="2531827"/>
                    </a:moveTo>
                    <a:cubicBezTo>
                      <a:pt x="1067707" y="2531827"/>
                      <a:pt x="1049634" y="2549900"/>
                      <a:pt x="1049634" y="2572195"/>
                    </a:cubicBezTo>
                    <a:cubicBezTo>
                      <a:pt x="1049634" y="2594490"/>
                      <a:pt x="1067707" y="2612563"/>
                      <a:pt x="1090002" y="2612563"/>
                    </a:cubicBezTo>
                    <a:cubicBezTo>
                      <a:pt x="1112297" y="2612563"/>
                      <a:pt x="1130370" y="2594490"/>
                      <a:pt x="1130370" y="2572195"/>
                    </a:cubicBezTo>
                    <a:cubicBezTo>
                      <a:pt x="1130370" y="2549900"/>
                      <a:pt x="1112297" y="2531827"/>
                      <a:pt x="1090002" y="2531827"/>
                    </a:cubicBezTo>
                    <a:close/>
                    <a:moveTo>
                      <a:pt x="1005565" y="2531827"/>
                    </a:moveTo>
                    <a:cubicBezTo>
                      <a:pt x="983270" y="2531827"/>
                      <a:pt x="965197" y="2549900"/>
                      <a:pt x="965197" y="2572195"/>
                    </a:cubicBezTo>
                    <a:cubicBezTo>
                      <a:pt x="965197" y="2594490"/>
                      <a:pt x="983270" y="2612563"/>
                      <a:pt x="1005565" y="2612563"/>
                    </a:cubicBezTo>
                    <a:cubicBezTo>
                      <a:pt x="1027860" y="2612563"/>
                      <a:pt x="1045933" y="2594490"/>
                      <a:pt x="1045933" y="2572195"/>
                    </a:cubicBezTo>
                    <a:cubicBezTo>
                      <a:pt x="1045933" y="2549900"/>
                      <a:pt x="1027860" y="2531827"/>
                      <a:pt x="1005565" y="2531827"/>
                    </a:cubicBezTo>
                    <a:close/>
                    <a:moveTo>
                      <a:pt x="921129" y="2531827"/>
                    </a:moveTo>
                    <a:cubicBezTo>
                      <a:pt x="898834" y="2531827"/>
                      <a:pt x="880761" y="2549900"/>
                      <a:pt x="880761" y="2572195"/>
                    </a:cubicBezTo>
                    <a:cubicBezTo>
                      <a:pt x="880761" y="2594490"/>
                      <a:pt x="898834" y="2612563"/>
                      <a:pt x="921129" y="2612563"/>
                    </a:cubicBezTo>
                    <a:cubicBezTo>
                      <a:pt x="943424" y="2612563"/>
                      <a:pt x="961497" y="2594490"/>
                      <a:pt x="961497" y="2572195"/>
                    </a:cubicBezTo>
                    <a:cubicBezTo>
                      <a:pt x="961497" y="2549900"/>
                      <a:pt x="943424" y="2531827"/>
                      <a:pt x="921129" y="2531827"/>
                    </a:cubicBezTo>
                    <a:close/>
                    <a:moveTo>
                      <a:pt x="836693" y="2531827"/>
                    </a:moveTo>
                    <a:cubicBezTo>
                      <a:pt x="814398" y="2531827"/>
                      <a:pt x="796325" y="2549900"/>
                      <a:pt x="796325" y="2572195"/>
                    </a:cubicBezTo>
                    <a:cubicBezTo>
                      <a:pt x="796325" y="2594490"/>
                      <a:pt x="814398" y="2612563"/>
                      <a:pt x="836693" y="2612563"/>
                    </a:cubicBezTo>
                    <a:cubicBezTo>
                      <a:pt x="858988" y="2612563"/>
                      <a:pt x="877061" y="2594490"/>
                      <a:pt x="877061" y="2572195"/>
                    </a:cubicBezTo>
                    <a:cubicBezTo>
                      <a:pt x="877061" y="2549900"/>
                      <a:pt x="858988" y="2531827"/>
                      <a:pt x="836693" y="2531827"/>
                    </a:cubicBezTo>
                    <a:close/>
                    <a:moveTo>
                      <a:pt x="752256" y="2531827"/>
                    </a:moveTo>
                    <a:cubicBezTo>
                      <a:pt x="729961" y="2531827"/>
                      <a:pt x="711888" y="2549900"/>
                      <a:pt x="711888" y="2572195"/>
                    </a:cubicBezTo>
                    <a:cubicBezTo>
                      <a:pt x="711888" y="2594490"/>
                      <a:pt x="729961" y="2612563"/>
                      <a:pt x="752256" y="2612563"/>
                    </a:cubicBezTo>
                    <a:cubicBezTo>
                      <a:pt x="774551" y="2612563"/>
                      <a:pt x="792624" y="2594490"/>
                      <a:pt x="792624" y="2572195"/>
                    </a:cubicBezTo>
                    <a:cubicBezTo>
                      <a:pt x="792624" y="2549900"/>
                      <a:pt x="774551" y="2531827"/>
                      <a:pt x="752256" y="2531827"/>
                    </a:cubicBezTo>
                    <a:close/>
                    <a:moveTo>
                      <a:pt x="667820" y="2531827"/>
                    </a:moveTo>
                    <a:cubicBezTo>
                      <a:pt x="645525" y="2531827"/>
                      <a:pt x="627452" y="2549900"/>
                      <a:pt x="627452" y="2572195"/>
                    </a:cubicBezTo>
                    <a:cubicBezTo>
                      <a:pt x="627452" y="2594490"/>
                      <a:pt x="645525" y="2612563"/>
                      <a:pt x="667820" y="2612563"/>
                    </a:cubicBezTo>
                    <a:cubicBezTo>
                      <a:pt x="690115" y="2612563"/>
                      <a:pt x="708188" y="2594490"/>
                      <a:pt x="708188" y="2572195"/>
                    </a:cubicBezTo>
                    <a:cubicBezTo>
                      <a:pt x="708188" y="2549900"/>
                      <a:pt x="690115" y="2531827"/>
                      <a:pt x="667820" y="2531827"/>
                    </a:cubicBezTo>
                    <a:close/>
                    <a:moveTo>
                      <a:pt x="583384" y="2531827"/>
                    </a:moveTo>
                    <a:cubicBezTo>
                      <a:pt x="561089" y="2531827"/>
                      <a:pt x="543016" y="2549900"/>
                      <a:pt x="543016" y="2572195"/>
                    </a:cubicBezTo>
                    <a:cubicBezTo>
                      <a:pt x="543016" y="2594490"/>
                      <a:pt x="561089" y="2612563"/>
                      <a:pt x="583384" y="2612563"/>
                    </a:cubicBezTo>
                    <a:cubicBezTo>
                      <a:pt x="605679" y="2612563"/>
                      <a:pt x="623752" y="2594490"/>
                      <a:pt x="623752" y="2572195"/>
                    </a:cubicBezTo>
                    <a:cubicBezTo>
                      <a:pt x="623752" y="2549900"/>
                      <a:pt x="605679" y="2531827"/>
                      <a:pt x="583384" y="2531827"/>
                    </a:cubicBezTo>
                    <a:close/>
                    <a:moveTo>
                      <a:pt x="498947" y="2531827"/>
                    </a:moveTo>
                    <a:cubicBezTo>
                      <a:pt x="476652" y="2531827"/>
                      <a:pt x="458579" y="2549900"/>
                      <a:pt x="458579" y="2572195"/>
                    </a:cubicBezTo>
                    <a:cubicBezTo>
                      <a:pt x="458579" y="2594490"/>
                      <a:pt x="476652" y="2612563"/>
                      <a:pt x="498947" y="2612563"/>
                    </a:cubicBezTo>
                    <a:cubicBezTo>
                      <a:pt x="521242" y="2612563"/>
                      <a:pt x="539315" y="2594490"/>
                      <a:pt x="539315" y="2572195"/>
                    </a:cubicBezTo>
                    <a:cubicBezTo>
                      <a:pt x="539315" y="2549900"/>
                      <a:pt x="521242" y="2531827"/>
                      <a:pt x="498947" y="2531827"/>
                    </a:cubicBezTo>
                    <a:close/>
                    <a:moveTo>
                      <a:pt x="414511" y="2531827"/>
                    </a:moveTo>
                    <a:cubicBezTo>
                      <a:pt x="392216" y="2531827"/>
                      <a:pt x="374143" y="2549900"/>
                      <a:pt x="374143" y="2572195"/>
                    </a:cubicBezTo>
                    <a:cubicBezTo>
                      <a:pt x="374143" y="2594490"/>
                      <a:pt x="392216" y="2612563"/>
                      <a:pt x="414511" y="2612563"/>
                    </a:cubicBezTo>
                    <a:cubicBezTo>
                      <a:pt x="436806" y="2612563"/>
                      <a:pt x="454879" y="2594490"/>
                      <a:pt x="454879" y="2572195"/>
                    </a:cubicBezTo>
                    <a:cubicBezTo>
                      <a:pt x="454879" y="2549900"/>
                      <a:pt x="436806" y="2531827"/>
                      <a:pt x="414511" y="2531827"/>
                    </a:cubicBezTo>
                    <a:close/>
                    <a:moveTo>
                      <a:pt x="330075" y="2531827"/>
                    </a:moveTo>
                    <a:cubicBezTo>
                      <a:pt x="307780" y="2531827"/>
                      <a:pt x="289707" y="2549900"/>
                      <a:pt x="289707" y="2572195"/>
                    </a:cubicBezTo>
                    <a:cubicBezTo>
                      <a:pt x="289707" y="2594490"/>
                      <a:pt x="307780" y="2612563"/>
                      <a:pt x="330075" y="2612563"/>
                    </a:cubicBezTo>
                    <a:cubicBezTo>
                      <a:pt x="352370" y="2612563"/>
                      <a:pt x="370443" y="2594490"/>
                      <a:pt x="370443" y="2572195"/>
                    </a:cubicBezTo>
                    <a:cubicBezTo>
                      <a:pt x="370443" y="2549900"/>
                      <a:pt x="352370" y="2531827"/>
                      <a:pt x="330075" y="2531827"/>
                    </a:cubicBezTo>
                    <a:close/>
                    <a:moveTo>
                      <a:pt x="245639" y="2531827"/>
                    </a:moveTo>
                    <a:cubicBezTo>
                      <a:pt x="223344" y="2531827"/>
                      <a:pt x="205271" y="2549900"/>
                      <a:pt x="205271" y="2572195"/>
                    </a:cubicBezTo>
                    <a:cubicBezTo>
                      <a:pt x="205271" y="2594490"/>
                      <a:pt x="223344" y="2612563"/>
                      <a:pt x="245639" y="2612563"/>
                    </a:cubicBezTo>
                    <a:cubicBezTo>
                      <a:pt x="267934" y="2612563"/>
                      <a:pt x="286007" y="2594490"/>
                      <a:pt x="286007" y="2572195"/>
                    </a:cubicBezTo>
                    <a:cubicBezTo>
                      <a:pt x="286007" y="2549900"/>
                      <a:pt x="267934" y="2531827"/>
                      <a:pt x="245639" y="2531827"/>
                    </a:cubicBezTo>
                    <a:close/>
                    <a:moveTo>
                      <a:pt x="161202" y="2531827"/>
                    </a:moveTo>
                    <a:cubicBezTo>
                      <a:pt x="138907" y="2531827"/>
                      <a:pt x="120834" y="2549900"/>
                      <a:pt x="120834" y="2572195"/>
                    </a:cubicBezTo>
                    <a:cubicBezTo>
                      <a:pt x="120834" y="2594490"/>
                      <a:pt x="138907" y="2612563"/>
                      <a:pt x="161202" y="2612563"/>
                    </a:cubicBezTo>
                    <a:cubicBezTo>
                      <a:pt x="183497" y="2612563"/>
                      <a:pt x="201570" y="2594490"/>
                      <a:pt x="201570" y="2572195"/>
                    </a:cubicBezTo>
                    <a:cubicBezTo>
                      <a:pt x="201570" y="2549900"/>
                      <a:pt x="183497" y="2531827"/>
                      <a:pt x="161202" y="2531827"/>
                    </a:cubicBezTo>
                    <a:close/>
                    <a:moveTo>
                      <a:pt x="76766" y="2531827"/>
                    </a:moveTo>
                    <a:cubicBezTo>
                      <a:pt x="54471" y="2531827"/>
                      <a:pt x="36398" y="2549900"/>
                      <a:pt x="36398" y="2572195"/>
                    </a:cubicBezTo>
                    <a:cubicBezTo>
                      <a:pt x="36398" y="2594490"/>
                      <a:pt x="54471" y="2612563"/>
                      <a:pt x="76766" y="2612563"/>
                    </a:cubicBezTo>
                    <a:cubicBezTo>
                      <a:pt x="99061" y="2612563"/>
                      <a:pt x="117134" y="2594490"/>
                      <a:pt x="117134" y="2572195"/>
                    </a:cubicBezTo>
                    <a:cubicBezTo>
                      <a:pt x="117134" y="2549900"/>
                      <a:pt x="99061" y="2531827"/>
                      <a:pt x="76766" y="2531827"/>
                    </a:cubicBezTo>
                    <a:close/>
                    <a:moveTo>
                      <a:pt x="1343312" y="2445777"/>
                    </a:moveTo>
                    <a:cubicBezTo>
                      <a:pt x="1321017" y="2445777"/>
                      <a:pt x="1302944" y="2463850"/>
                      <a:pt x="1302944" y="2486145"/>
                    </a:cubicBezTo>
                    <a:cubicBezTo>
                      <a:pt x="1302944" y="2508440"/>
                      <a:pt x="1321017" y="2526513"/>
                      <a:pt x="1343312" y="2526513"/>
                    </a:cubicBezTo>
                    <a:cubicBezTo>
                      <a:pt x="1365607" y="2526513"/>
                      <a:pt x="1383680" y="2508440"/>
                      <a:pt x="1383680" y="2486145"/>
                    </a:cubicBezTo>
                    <a:cubicBezTo>
                      <a:pt x="1383680" y="2463850"/>
                      <a:pt x="1365607" y="2445777"/>
                      <a:pt x="1343312" y="2445777"/>
                    </a:cubicBezTo>
                    <a:close/>
                    <a:moveTo>
                      <a:pt x="1258874" y="2445777"/>
                    </a:moveTo>
                    <a:cubicBezTo>
                      <a:pt x="1236579" y="2445777"/>
                      <a:pt x="1218506" y="2463850"/>
                      <a:pt x="1218506" y="2486145"/>
                    </a:cubicBezTo>
                    <a:cubicBezTo>
                      <a:pt x="1218506" y="2508440"/>
                      <a:pt x="1236579" y="2526513"/>
                      <a:pt x="1258874" y="2526513"/>
                    </a:cubicBezTo>
                    <a:cubicBezTo>
                      <a:pt x="1281169" y="2526513"/>
                      <a:pt x="1299242" y="2508440"/>
                      <a:pt x="1299242" y="2486145"/>
                    </a:cubicBezTo>
                    <a:cubicBezTo>
                      <a:pt x="1299242" y="2463850"/>
                      <a:pt x="1281169" y="2445777"/>
                      <a:pt x="1258874" y="2445777"/>
                    </a:cubicBezTo>
                    <a:close/>
                    <a:moveTo>
                      <a:pt x="1174438" y="2445777"/>
                    </a:moveTo>
                    <a:cubicBezTo>
                      <a:pt x="1152143" y="2445777"/>
                      <a:pt x="1134070" y="2463850"/>
                      <a:pt x="1134070" y="2486145"/>
                    </a:cubicBezTo>
                    <a:cubicBezTo>
                      <a:pt x="1134070" y="2508440"/>
                      <a:pt x="1152143" y="2526513"/>
                      <a:pt x="1174438" y="2526513"/>
                    </a:cubicBezTo>
                    <a:cubicBezTo>
                      <a:pt x="1196733" y="2526513"/>
                      <a:pt x="1214806" y="2508440"/>
                      <a:pt x="1214806" y="2486145"/>
                    </a:cubicBezTo>
                    <a:cubicBezTo>
                      <a:pt x="1214806" y="2463850"/>
                      <a:pt x="1196733" y="2445777"/>
                      <a:pt x="1174438" y="2445777"/>
                    </a:cubicBezTo>
                    <a:close/>
                    <a:moveTo>
                      <a:pt x="1090002" y="2445777"/>
                    </a:moveTo>
                    <a:cubicBezTo>
                      <a:pt x="1067707" y="2445777"/>
                      <a:pt x="1049634" y="2463850"/>
                      <a:pt x="1049634" y="2486145"/>
                    </a:cubicBezTo>
                    <a:cubicBezTo>
                      <a:pt x="1049634" y="2508440"/>
                      <a:pt x="1067707" y="2526513"/>
                      <a:pt x="1090002" y="2526513"/>
                    </a:cubicBezTo>
                    <a:cubicBezTo>
                      <a:pt x="1112297" y="2526513"/>
                      <a:pt x="1130370" y="2508440"/>
                      <a:pt x="1130370" y="2486145"/>
                    </a:cubicBezTo>
                    <a:cubicBezTo>
                      <a:pt x="1130370" y="2463850"/>
                      <a:pt x="1112297" y="2445777"/>
                      <a:pt x="1090002" y="2445777"/>
                    </a:cubicBezTo>
                    <a:close/>
                    <a:moveTo>
                      <a:pt x="1005565" y="2445777"/>
                    </a:moveTo>
                    <a:cubicBezTo>
                      <a:pt x="983270" y="2445777"/>
                      <a:pt x="965197" y="2463850"/>
                      <a:pt x="965197" y="2486145"/>
                    </a:cubicBezTo>
                    <a:cubicBezTo>
                      <a:pt x="965197" y="2508440"/>
                      <a:pt x="983270" y="2526513"/>
                      <a:pt x="1005565" y="2526513"/>
                    </a:cubicBezTo>
                    <a:cubicBezTo>
                      <a:pt x="1027860" y="2526513"/>
                      <a:pt x="1045933" y="2508440"/>
                      <a:pt x="1045933" y="2486145"/>
                    </a:cubicBezTo>
                    <a:cubicBezTo>
                      <a:pt x="1045933" y="2463850"/>
                      <a:pt x="1027860" y="2445777"/>
                      <a:pt x="1005565" y="2445777"/>
                    </a:cubicBezTo>
                    <a:close/>
                    <a:moveTo>
                      <a:pt x="921129" y="2445777"/>
                    </a:moveTo>
                    <a:cubicBezTo>
                      <a:pt x="898834" y="2445777"/>
                      <a:pt x="880761" y="2463850"/>
                      <a:pt x="880761" y="2486145"/>
                    </a:cubicBezTo>
                    <a:cubicBezTo>
                      <a:pt x="880761" y="2508440"/>
                      <a:pt x="898834" y="2526513"/>
                      <a:pt x="921129" y="2526513"/>
                    </a:cubicBezTo>
                    <a:cubicBezTo>
                      <a:pt x="943424" y="2526513"/>
                      <a:pt x="961497" y="2508440"/>
                      <a:pt x="961497" y="2486145"/>
                    </a:cubicBezTo>
                    <a:cubicBezTo>
                      <a:pt x="961497" y="2463850"/>
                      <a:pt x="943424" y="2445777"/>
                      <a:pt x="921129" y="2445777"/>
                    </a:cubicBezTo>
                    <a:close/>
                    <a:moveTo>
                      <a:pt x="836693" y="2445777"/>
                    </a:moveTo>
                    <a:cubicBezTo>
                      <a:pt x="814398" y="2445777"/>
                      <a:pt x="796325" y="2463850"/>
                      <a:pt x="796325" y="2486145"/>
                    </a:cubicBezTo>
                    <a:cubicBezTo>
                      <a:pt x="796325" y="2508440"/>
                      <a:pt x="814398" y="2526513"/>
                      <a:pt x="836693" y="2526513"/>
                    </a:cubicBezTo>
                    <a:cubicBezTo>
                      <a:pt x="858988" y="2526513"/>
                      <a:pt x="877061" y="2508440"/>
                      <a:pt x="877061" y="2486145"/>
                    </a:cubicBezTo>
                    <a:cubicBezTo>
                      <a:pt x="877061" y="2463850"/>
                      <a:pt x="858988" y="2445777"/>
                      <a:pt x="836693" y="2445777"/>
                    </a:cubicBezTo>
                    <a:close/>
                    <a:moveTo>
                      <a:pt x="752256" y="2445777"/>
                    </a:moveTo>
                    <a:cubicBezTo>
                      <a:pt x="729961" y="2445777"/>
                      <a:pt x="711888" y="2463850"/>
                      <a:pt x="711888" y="2486145"/>
                    </a:cubicBezTo>
                    <a:cubicBezTo>
                      <a:pt x="711888" y="2508440"/>
                      <a:pt x="729961" y="2526513"/>
                      <a:pt x="752256" y="2526513"/>
                    </a:cubicBezTo>
                    <a:cubicBezTo>
                      <a:pt x="774551" y="2526513"/>
                      <a:pt x="792624" y="2508440"/>
                      <a:pt x="792624" y="2486145"/>
                    </a:cubicBezTo>
                    <a:cubicBezTo>
                      <a:pt x="792624" y="2463850"/>
                      <a:pt x="774551" y="2445777"/>
                      <a:pt x="752256" y="2445777"/>
                    </a:cubicBezTo>
                    <a:close/>
                    <a:moveTo>
                      <a:pt x="667820" y="2445777"/>
                    </a:moveTo>
                    <a:cubicBezTo>
                      <a:pt x="645525" y="2445777"/>
                      <a:pt x="627452" y="2463850"/>
                      <a:pt x="627452" y="2486145"/>
                    </a:cubicBezTo>
                    <a:cubicBezTo>
                      <a:pt x="627452" y="2508440"/>
                      <a:pt x="645525" y="2526513"/>
                      <a:pt x="667820" y="2526513"/>
                    </a:cubicBezTo>
                    <a:cubicBezTo>
                      <a:pt x="690115" y="2526513"/>
                      <a:pt x="708188" y="2508440"/>
                      <a:pt x="708188" y="2486145"/>
                    </a:cubicBezTo>
                    <a:cubicBezTo>
                      <a:pt x="708188" y="2463850"/>
                      <a:pt x="690115" y="2445777"/>
                      <a:pt x="667820" y="2445777"/>
                    </a:cubicBezTo>
                    <a:close/>
                    <a:moveTo>
                      <a:pt x="583384" y="2445777"/>
                    </a:moveTo>
                    <a:cubicBezTo>
                      <a:pt x="561089" y="2445777"/>
                      <a:pt x="543016" y="2463850"/>
                      <a:pt x="543016" y="2486145"/>
                    </a:cubicBezTo>
                    <a:cubicBezTo>
                      <a:pt x="543016" y="2508440"/>
                      <a:pt x="561089" y="2526513"/>
                      <a:pt x="583384" y="2526513"/>
                    </a:cubicBezTo>
                    <a:cubicBezTo>
                      <a:pt x="605679" y="2526513"/>
                      <a:pt x="623752" y="2508440"/>
                      <a:pt x="623752" y="2486145"/>
                    </a:cubicBezTo>
                    <a:cubicBezTo>
                      <a:pt x="623752" y="2463850"/>
                      <a:pt x="605679" y="2445777"/>
                      <a:pt x="583384" y="2445777"/>
                    </a:cubicBezTo>
                    <a:close/>
                    <a:moveTo>
                      <a:pt x="498947" y="2445777"/>
                    </a:moveTo>
                    <a:cubicBezTo>
                      <a:pt x="476652" y="2445777"/>
                      <a:pt x="458579" y="2463850"/>
                      <a:pt x="458579" y="2486145"/>
                    </a:cubicBezTo>
                    <a:cubicBezTo>
                      <a:pt x="458579" y="2508440"/>
                      <a:pt x="476652" y="2526513"/>
                      <a:pt x="498947" y="2526513"/>
                    </a:cubicBezTo>
                    <a:cubicBezTo>
                      <a:pt x="521242" y="2526513"/>
                      <a:pt x="539315" y="2508440"/>
                      <a:pt x="539315" y="2486145"/>
                    </a:cubicBezTo>
                    <a:cubicBezTo>
                      <a:pt x="539315" y="2463850"/>
                      <a:pt x="521242" y="2445777"/>
                      <a:pt x="498947" y="2445777"/>
                    </a:cubicBezTo>
                    <a:close/>
                    <a:moveTo>
                      <a:pt x="414511" y="2445777"/>
                    </a:moveTo>
                    <a:cubicBezTo>
                      <a:pt x="392216" y="2445777"/>
                      <a:pt x="374143" y="2463850"/>
                      <a:pt x="374143" y="2486145"/>
                    </a:cubicBezTo>
                    <a:cubicBezTo>
                      <a:pt x="374143" y="2508440"/>
                      <a:pt x="392216" y="2526513"/>
                      <a:pt x="414511" y="2526513"/>
                    </a:cubicBezTo>
                    <a:cubicBezTo>
                      <a:pt x="436806" y="2526513"/>
                      <a:pt x="454879" y="2508440"/>
                      <a:pt x="454879" y="2486145"/>
                    </a:cubicBezTo>
                    <a:cubicBezTo>
                      <a:pt x="454879" y="2463850"/>
                      <a:pt x="436806" y="2445777"/>
                      <a:pt x="414511" y="2445777"/>
                    </a:cubicBezTo>
                    <a:close/>
                    <a:moveTo>
                      <a:pt x="330075" y="2445777"/>
                    </a:moveTo>
                    <a:cubicBezTo>
                      <a:pt x="307780" y="2445777"/>
                      <a:pt x="289707" y="2463850"/>
                      <a:pt x="289707" y="2486145"/>
                    </a:cubicBezTo>
                    <a:cubicBezTo>
                      <a:pt x="289707" y="2508440"/>
                      <a:pt x="307780" y="2526513"/>
                      <a:pt x="330075" y="2526513"/>
                    </a:cubicBezTo>
                    <a:cubicBezTo>
                      <a:pt x="352370" y="2526513"/>
                      <a:pt x="370443" y="2508440"/>
                      <a:pt x="370443" y="2486145"/>
                    </a:cubicBezTo>
                    <a:cubicBezTo>
                      <a:pt x="370443" y="2463850"/>
                      <a:pt x="352370" y="2445777"/>
                      <a:pt x="330075" y="2445777"/>
                    </a:cubicBezTo>
                    <a:close/>
                    <a:moveTo>
                      <a:pt x="245639" y="2445777"/>
                    </a:moveTo>
                    <a:cubicBezTo>
                      <a:pt x="223344" y="2445777"/>
                      <a:pt x="205271" y="2463850"/>
                      <a:pt x="205271" y="2486145"/>
                    </a:cubicBezTo>
                    <a:cubicBezTo>
                      <a:pt x="205271" y="2508440"/>
                      <a:pt x="223344" y="2526513"/>
                      <a:pt x="245639" y="2526513"/>
                    </a:cubicBezTo>
                    <a:cubicBezTo>
                      <a:pt x="267934" y="2526513"/>
                      <a:pt x="286007" y="2508440"/>
                      <a:pt x="286007" y="2486145"/>
                    </a:cubicBezTo>
                    <a:cubicBezTo>
                      <a:pt x="286007" y="2463850"/>
                      <a:pt x="267934" y="2445777"/>
                      <a:pt x="245639" y="2445777"/>
                    </a:cubicBezTo>
                    <a:close/>
                    <a:moveTo>
                      <a:pt x="161202" y="2445777"/>
                    </a:moveTo>
                    <a:cubicBezTo>
                      <a:pt x="138907" y="2445777"/>
                      <a:pt x="120834" y="2463850"/>
                      <a:pt x="120834" y="2486145"/>
                    </a:cubicBezTo>
                    <a:cubicBezTo>
                      <a:pt x="120834" y="2508440"/>
                      <a:pt x="138907" y="2526513"/>
                      <a:pt x="161202" y="2526513"/>
                    </a:cubicBezTo>
                    <a:cubicBezTo>
                      <a:pt x="183497" y="2526513"/>
                      <a:pt x="201570" y="2508440"/>
                      <a:pt x="201570" y="2486145"/>
                    </a:cubicBezTo>
                    <a:cubicBezTo>
                      <a:pt x="201570" y="2463850"/>
                      <a:pt x="183497" y="2445777"/>
                      <a:pt x="161202" y="2445777"/>
                    </a:cubicBezTo>
                    <a:close/>
                    <a:moveTo>
                      <a:pt x="76766" y="2445777"/>
                    </a:moveTo>
                    <a:cubicBezTo>
                      <a:pt x="54471" y="2445777"/>
                      <a:pt x="36398" y="2463850"/>
                      <a:pt x="36398" y="2486145"/>
                    </a:cubicBezTo>
                    <a:cubicBezTo>
                      <a:pt x="36398" y="2508440"/>
                      <a:pt x="54471" y="2526513"/>
                      <a:pt x="76766" y="2526513"/>
                    </a:cubicBezTo>
                    <a:cubicBezTo>
                      <a:pt x="99061" y="2526513"/>
                      <a:pt x="117134" y="2508440"/>
                      <a:pt x="117134" y="2486145"/>
                    </a:cubicBezTo>
                    <a:cubicBezTo>
                      <a:pt x="117134" y="2463850"/>
                      <a:pt x="99061" y="2445777"/>
                      <a:pt x="76766" y="2445777"/>
                    </a:cubicBezTo>
                    <a:close/>
                    <a:moveTo>
                      <a:pt x="1343312" y="2359728"/>
                    </a:moveTo>
                    <a:cubicBezTo>
                      <a:pt x="1321017" y="2359728"/>
                      <a:pt x="1302944" y="2377801"/>
                      <a:pt x="1302944" y="2400096"/>
                    </a:cubicBezTo>
                    <a:cubicBezTo>
                      <a:pt x="1302944" y="2422391"/>
                      <a:pt x="1321017" y="2440464"/>
                      <a:pt x="1343312" y="2440464"/>
                    </a:cubicBezTo>
                    <a:cubicBezTo>
                      <a:pt x="1365607" y="2440464"/>
                      <a:pt x="1383680" y="2422391"/>
                      <a:pt x="1383680" y="2400096"/>
                    </a:cubicBezTo>
                    <a:cubicBezTo>
                      <a:pt x="1383680" y="2377801"/>
                      <a:pt x="1365607" y="2359728"/>
                      <a:pt x="1343312" y="2359728"/>
                    </a:cubicBezTo>
                    <a:close/>
                    <a:moveTo>
                      <a:pt x="1258874" y="2359728"/>
                    </a:moveTo>
                    <a:cubicBezTo>
                      <a:pt x="1236579" y="2359728"/>
                      <a:pt x="1218506" y="2377801"/>
                      <a:pt x="1218506" y="2400096"/>
                    </a:cubicBezTo>
                    <a:cubicBezTo>
                      <a:pt x="1218506" y="2422391"/>
                      <a:pt x="1236579" y="2440464"/>
                      <a:pt x="1258874" y="2440464"/>
                    </a:cubicBezTo>
                    <a:cubicBezTo>
                      <a:pt x="1281169" y="2440464"/>
                      <a:pt x="1299242" y="2422391"/>
                      <a:pt x="1299242" y="2400096"/>
                    </a:cubicBezTo>
                    <a:cubicBezTo>
                      <a:pt x="1299242" y="2377801"/>
                      <a:pt x="1281169" y="2359728"/>
                      <a:pt x="1258874" y="2359728"/>
                    </a:cubicBezTo>
                    <a:close/>
                    <a:moveTo>
                      <a:pt x="1174438" y="2359728"/>
                    </a:moveTo>
                    <a:cubicBezTo>
                      <a:pt x="1152143" y="2359728"/>
                      <a:pt x="1134070" y="2377801"/>
                      <a:pt x="1134070" y="2400096"/>
                    </a:cubicBezTo>
                    <a:cubicBezTo>
                      <a:pt x="1134070" y="2422391"/>
                      <a:pt x="1152143" y="2440464"/>
                      <a:pt x="1174438" y="2440464"/>
                    </a:cubicBezTo>
                    <a:cubicBezTo>
                      <a:pt x="1196733" y="2440464"/>
                      <a:pt x="1214806" y="2422391"/>
                      <a:pt x="1214806" y="2400096"/>
                    </a:cubicBezTo>
                    <a:cubicBezTo>
                      <a:pt x="1214806" y="2377801"/>
                      <a:pt x="1196733" y="2359728"/>
                      <a:pt x="1174438" y="2359728"/>
                    </a:cubicBezTo>
                    <a:close/>
                    <a:moveTo>
                      <a:pt x="1090002" y="2359728"/>
                    </a:moveTo>
                    <a:cubicBezTo>
                      <a:pt x="1067707" y="2359728"/>
                      <a:pt x="1049634" y="2377801"/>
                      <a:pt x="1049634" y="2400096"/>
                    </a:cubicBezTo>
                    <a:cubicBezTo>
                      <a:pt x="1049634" y="2422391"/>
                      <a:pt x="1067707" y="2440464"/>
                      <a:pt x="1090002" y="2440464"/>
                    </a:cubicBezTo>
                    <a:cubicBezTo>
                      <a:pt x="1112297" y="2440464"/>
                      <a:pt x="1130370" y="2422391"/>
                      <a:pt x="1130370" y="2400096"/>
                    </a:cubicBezTo>
                    <a:cubicBezTo>
                      <a:pt x="1130370" y="2377801"/>
                      <a:pt x="1112297" y="2359728"/>
                      <a:pt x="1090002" y="2359728"/>
                    </a:cubicBezTo>
                    <a:close/>
                    <a:moveTo>
                      <a:pt x="1005565" y="2359728"/>
                    </a:moveTo>
                    <a:cubicBezTo>
                      <a:pt x="983270" y="2359728"/>
                      <a:pt x="965197" y="2377801"/>
                      <a:pt x="965197" y="2400096"/>
                    </a:cubicBezTo>
                    <a:cubicBezTo>
                      <a:pt x="965197" y="2422391"/>
                      <a:pt x="983270" y="2440464"/>
                      <a:pt x="1005565" y="2440464"/>
                    </a:cubicBezTo>
                    <a:cubicBezTo>
                      <a:pt x="1027860" y="2440464"/>
                      <a:pt x="1045933" y="2422391"/>
                      <a:pt x="1045933" y="2400096"/>
                    </a:cubicBezTo>
                    <a:cubicBezTo>
                      <a:pt x="1045933" y="2377801"/>
                      <a:pt x="1027860" y="2359728"/>
                      <a:pt x="1005565" y="2359728"/>
                    </a:cubicBezTo>
                    <a:close/>
                    <a:moveTo>
                      <a:pt x="921129" y="2359728"/>
                    </a:moveTo>
                    <a:cubicBezTo>
                      <a:pt x="898834" y="2359728"/>
                      <a:pt x="880761" y="2377801"/>
                      <a:pt x="880761" y="2400096"/>
                    </a:cubicBezTo>
                    <a:cubicBezTo>
                      <a:pt x="880761" y="2422391"/>
                      <a:pt x="898834" y="2440464"/>
                      <a:pt x="921129" y="2440464"/>
                    </a:cubicBezTo>
                    <a:cubicBezTo>
                      <a:pt x="943424" y="2440464"/>
                      <a:pt x="961497" y="2422391"/>
                      <a:pt x="961497" y="2400096"/>
                    </a:cubicBezTo>
                    <a:cubicBezTo>
                      <a:pt x="961497" y="2377801"/>
                      <a:pt x="943424" y="2359728"/>
                      <a:pt x="921129" y="2359728"/>
                    </a:cubicBezTo>
                    <a:close/>
                    <a:moveTo>
                      <a:pt x="836693" y="2359728"/>
                    </a:moveTo>
                    <a:cubicBezTo>
                      <a:pt x="814398" y="2359728"/>
                      <a:pt x="796325" y="2377801"/>
                      <a:pt x="796325" y="2400096"/>
                    </a:cubicBezTo>
                    <a:cubicBezTo>
                      <a:pt x="796325" y="2422391"/>
                      <a:pt x="814398" y="2440464"/>
                      <a:pt x="836693" y="2440464"/>
                    </a:cubicBezTo>
                    <a:cubicBezTo>
                      <a:pt x="858988" y="2440464"/>
                      <a:pt x="877061" y="2422391"/>
                      <a:pt x="877061" y="2400096"/>
                    </a:cubicBezTo>
                    <a:cubicBezTo>
                      <a:pt x="877061" y="2377801"/>
                      <a:pt x="858988" y="2359728"/>
                      <a:pt x="836693" y="2359728"/>
                    </a:cubicBezTo>
                    <a:close/>
                    <a:moveTo>
                      <a:pt x="752256" y="2359728"/>
                    </a:moveTo>
                    <a:cubicBezTo>
                      <a:pt x="729961" y="2359728"/>
                      <a:pt x="711888" y="2377801"/>
                      <a:pt x="711888" y="2400096"/>
                    </a:cubicBezTo>
                    <a:cubicBezTo>
                      <a:pt x="711888" y="2422391"/>
                      <a:pt x="729961" y="2440464"/>
                      <a:pt x="752256" y="2440464"/>
                    </a:cubicBezTo>
                    <a:cubicBezTo>
                      <a:pt x="774551" y="2440464"/>
                      <a:pt x="792624" y="2422391"/>
                      <a:pt x="792624" y="2400096"/>
                    </a:cubicBezTo>
                    <a:cubicBezTo>
                      <a:pt x="792624" y="2377801"/>
                      <a:pt x="774551" y="2359728"/>
                      <a:pt x="752256" y="2359728"/>
                    </a:cubicBezTo>
                    <a:close/>
                    <a:moveTo>
                      <a:pt x="667820" y="2359728"/>
                    </a:moveTo>
                    <a:cubicBezTo>
                      <a:pt x="645525" y="2359728"/>
                      <a:pt x="627452" y="2377801"/>
                      <a:pt x="627452" y="2400096"/>
                    </a:cubicBezTo>
                    <a:cubicBezTo>
                      <a:pt x="627452" y="2422391"/>
                      <a:pt x="645525" y="2440464"/>
                      <a:pt x="667820" y="2440464"/>
                    </a:cubicBezTo>
                    <a:cubicBezTo>
                      <a:pt x="690115" y="2440464"/>
                      <a:pt x="708188" y="2422391"/>
                      <a:pt x="708188" y="2400096"/>
                    </a:cubicBezTo>
                    <a:cubicBezTo>
                      <a:pt x="708188" y="2377801"/>
                      <a:pt x="690115" y="2359728"/>
                      <a:pt x="667820" y="2359728"/>
                    </a:cubicBezTo>
                    <a:close/>
                    <a:moveTo>
                      <a:pt x="583384" y="2359728"/>
                    </a:moveTo>
                    <a:cubicBezTo>
                      <a:pt x="561089" y="2359728"/>
                      <a:pt x="543016" y="2377801"/>
                      <a:pt x="543016" y="2400096"/>
                    </a:cubicBezTo>
                    <a:cubicBezTo>
                      <a:pt x="543016" y="2422391"/>
                      <a:pt x="561089" y="2440464"/>
                      <a:pt x="583384" y="2440464"/>
                    </a:cubicBezTo>
                    <a:cubicBezTo>
                      <a:pt x="605679" y="2440464"/>
                      <a:pt x="623752" y="2422391"/>
                      <a:pt x="623752" y="2400096"/>
                    </a:cubicBezTo>
                    <a:cubicBezTo>
                      <a:pt x="623752" y="2377801"/>
                      <a:pt x="605679" y="2359728"/>
                      <a:pt x="583384" y="2359728"/>
                    </a:cubicBezTo>
                    <a:close/>
                    <a:moveTo>
                      <a:pt x="498947" y="2359728"/>
                    </a:moveTo>
                    <a:cubicBezTo>
                      <a:pt x="476652" y="2359728"/>
                      <a:pt x="458579" y="2377801"/>
                      <a:pt x="458579" y="2400096"/>
                    </a:cubicBezTo>
                    <a:cubicBezTo>
                      <a:pt x="458579" y="2422391"/>
                      <a:pt x="476652" y="2440464"/>
                      <a:pt x="498947" y="2440464"/>
                    </a:cubicBezTo>
                    <a:cubicBezTo>
                      <a:pt x="521242" y="2440464"/>
                      <a:pt x="539315" y="2422391"/>
                      <a:pt x="539315" y="2400096"/>
                    </a:cubicBezTo>
                    <a:cubicBezTo>
                      <a:pt x="539315" y="2377801"/>
                      <a:pt x="521242" y="2359728"/>
                      <a:pt x="498947" y="2359728"/>
                    </a:cubicBezTo>
                    <a:close/>
                    <a:moveTo>
                      <a:pt x="414511" y="2359728"/>
                    </a:moveTo>
                    <a:cubicBezTo>
                      <a:pt x="392216" y="2359728"/>
                      <a:pt x="374143" y="2377801"/>
                      <a:pt x="374143" y="2400096"/>
                    </a:cubicBezTo>
                    <a:cubicBezTo>
                      <a:pt x="374143" y="2422391"/>
                      <a:pt x="392216" y="2440464"/>
                      <a:pt x="414511" y="2440464"/>
                    </a:cubicBezTo>
                    <a:cubicBezTo>
                      <a:pt x="436806" y="2440464"/>
                      <a:pt x="454879" y="2422391"/>
                      <a:pt x="454879" y="2400096"/>
                    </a:cubicBezTo>
                    <a:cubicBezTo>
                      <a:pt x="454879" y="2377801"/>
                      <a:pt x="436806" y="2359728"/>
                      <a:pt x="414511" y="2359728"/>
                    </a:cubicBezTo>
                    <a:close/>
                    <a:moveTo>
                      <a:pt x="330075" y="2359728"/>
                    </a:moveTo>
                    <a:cubicBezTo>
                      <a:pt x="307780" y="2359728"/>
                      <a:pt x="289707" y="2377801"/>
                      <a:pt x="289707" y="2400096"/>
                    </a:cubicBezTo>
                    <a:cubicBezTo>
                      <a:pt x="289707" y="2422391"/>
                      <a:pt x="307780" y="2440464"/>
                      <a:pt x="330075" y="2440464"/>
                    </a:cubicBezTo>
                    <a:cubicBezTo>
                      <a:pt x="352370" y="2440464"/>
                      <a:pt x="370443" y="2422391"/>
                      <a:pt x="370443" y="2400096"/>
                    </a:cubicBezTo>
                    <a:cubicBezTo>
                      <a:pt x="370443" y="2377801"/>
                      <a:pt x="352370" y="2359728"/>
                      <a:pt x="330075" y="2359728"/>
                    </a:cubicBezTo>
                    <a:close/>
                    <a:moveTo>
                      <a:pt x="245639" y="2359728"/>
                    </a:moveTo>
                    <a:cubicBezTo>
                      <a:pt x="223344" y="2359728"/>
                      <a:pt x="205271" y="2377801"/>
                      <a:pt x="205271" y="2400096"/>
                    </a:cubicBezTo>
                    <a:cubicBezTo>
                      <a:pt x="205271" y="2422391"/>
                      <a:pt x="223344" y="2440464"/>
                      <a:pt x="245639" y="2440464"/>
                    </a:cubicBezTo>
                    <a:cubicBezTo>
                      <a:pt x="267934" y="2440464"/>
                      <a:pt x="286007" y="2422391"/>
                      <a:pt x="286007" y="2400096"/>
                    </a:cubicBezTo>
                    <a:cubicBezTo>
                      <a:pt x="286007" y="2377801"/>
                      <a:pt x="267934" y="2359728"/>
                      <a:pt x="245639" y="2359728"/>
                    </a:cubicBezTo>
                    <a:close/>
                    <a:moveTo>
                      <a:pt x="161202" y="2359728"/>
                    </a:moveTo>
                    <a:cubicBezTo>
                      <a:pt x="138907" y="2359728"/>
                      <a:pt x="120834" y="2377801"/>
                      <a:pt x="120834" y="2400096"/>
                    </a:cubicBezTo>
                    <a:cubicBezTo>
                      <a:pt x="120834" y="2422391"/>
                      <a:pt x="138907" y="2440464"/>
                      <a:pt x="161202" y="2440464"/>
                    </a:cubicBezTo>
                    <a:cubicBezTo>
                      <a:pt x="183497" y="2440464"/>
                      <a:pt x="201570" y="2422391"/>
                      <a:pt x="201570" y="2400096"/>
                    </a:cubicBezTo>
                    <a:cubicBezTo>
                      <a:pt x="201570" y="2377801"/>
                      <a:pt x="183497" y="2359728"/>
                      <a:pt x="161202" y="2359728"/>
                    </a:cubicBezTo>
                    <a:close/>
                    <a:moveTo>
                      <a:pt x="76766" y="2359728"/>
                    </a:moveTo>
                    <a:cubicBezTo>
                      <a:pt x="54471" y="2359728"/>
                      <a:pt x="36398" y="2377801"/>
                      <a:pt x="36398" y="2400096"/>
                    </a:cubicBezTo>
                    <a:cubicBezTo>
                      <a:pt x="36398" y="2422391"/>
                      <a:pt x="54471" y="2440464"/>
                      <a:pt x="76766" y="2440464"/>
                    </a:cubicBezTo>
                    <a:cubicBezTo>
                      <a:pt x="99061" y="2440464"/>
                      <a:pt x="117134" y="2422391"/>
                      <a:pt x="117134" y="2400096"/>
                    </a:cubicBezTo>
                    <a:cubicBezTo>
                      <a:pt x="117134" y="2377801"/>
                      <a:pt x="99061" y="2359728"/>
                      <a:pt x="76766" y="2359728"/>
                    </a:cubicBezTo>
                    <a:close/>
                    <a:moveTo>
                      <a:pt x="1343312" y="2273679"/>
                    </a:moveTo>
                    <a:cubicBezTo>
                      <a:pt x="1321017" y="2273679"/>
                      <a:pt x="1302944" y="2291752"/>
                      <a:pt x="1302944" y="2314047"/>
                    </a:cubicBezTo>
                    <a:cubicBezTo>
                      <a:pt x="1302944" y="2336342"/>
                      <a:pt x="1321017" y="2354415"/>
                      <a:pt x="1343312" y="2354415"/>
                    </a:cubicBezTo>
                    <a:cubicBezTo>
                      <a:pt x="1365607" y="2354415"/>
                      <a:pt x="1383680" y="2336342"/>
                      <a:pt x="1383680" y="2314047"/>
                    </a:cubicBezTo>
                    <a:cubicBezTo>
                      <a:pt x="1383680" y="2291752"/>
                      <a:pt x="1365607" y="2273679"/>
                      <a:pt x="1343312" y="2273679"/>
                    </a:cubicBezTo>
                    <a:close/>
                    <a:moveTo>
                      <a:pt x="1258874" y="2273679"/>
                    </a:moveTo>
                    <a:cubicBezTo>
                      <a:pt x="1236579" y="2273679"/>
                      <a:pt x="1218506" y="2291752"/>
                      <a:pt x="1218506" y="2314047"/>
                    </a:cubicBezTo>
                    <a:cubicBezTo>
                      <a:pt x="1218506" y="2336342"/>
                      <a:pt x="1236579" y="2354415"/>
                      <a:pt x="1258874" y="2354415"/>
                    </a:cubicBezTo>
                    <a:cubicBezTo>
                      <a:pt x="1281169" y="2354415"/>
                      <a:pt x="1299242" y="2336342"/>
                      <a:pt x="1299242" y="2314047"/>
                    </a:cubicBezTo>
                    <a:cubicBezTo>
                      <a:pt x="1299242" y="2291752"/>
                      <a:pt x="1281169" y="2273679"/>
                      <a:pt x="1258874" y="2273679"/>
                    </a:cubicBezTo>
                    <a:close/>
                    <a:moveTo>
                      <a:pt x="1174438" y="2273679"/>
                    </a:moveTo>
                    <a:cubicBezTo>
                      <a:pt x="1152143" y="2273679"/>
                      <a:pt x="1134070" y="2291752"/>
                      <a:pt x="1134070" y="2314047"/>
                    </a:cubicBezTo>
                    <a:cubicBezTo>
                      <a:pt x="1134070" y="2336342"/>
                      <a:pt x="1152143" y="2354415"/>
                      <a:pt x="1174438" y="2354415"/>
                    </a:cubicBezTo>
                    <a:cubicBezTo>
                      <a:pt x="1196733" y="2354415"/>
                      <a:pt x="1214806" y="2336342"/>
                      <a:pt x="1214806" y="2314047"/>
                    </a:cubicBezTo>
                    <a:cubicBezTo>
                      <a:pt x="1214806" y="2291752"/>
                      <a:pt x="1196733" y="2273679"/>
                      <a:pt x="1174438" y="2273679"/>
                    </a:cubicBezTo>
                    <a:close/>
                    <a:moveTo>
                      <a:pt x="1090002" y="2273679"/>
                    </a:moveTo>
                    <a:cubicBezTo>
                      <a:pt x="1067707" y="2273679"/>
                      <a:pt x="1049634" y="2291752"/>
                      <a:pt x="1049634" y="2314047"/>
                    </a:cubicBezTo>
                    <a:cubicBezTo>
                      <a:pt x="1049634" y="2336342"/>
                      <a:pt x="1067707" y="2354415"/>
                      <a:pt x="1090002" y="2354415"/>
                    </a:cubicBezTo>
                    <a:cubicBezTo>
                      <a:pt x="1112297" y="2354415"/>
                      <a:pt x="1130370" y="2336342"/>
                      <a:pt x="1130370" y="2314047"/>
                    </a:cubicBezTo>
                    <a:cubicBezTo>
                      <a:pt x="1130370" y="2291752"/>
                      <a:pt x="1112297" y="2273679"/>
                      <a:pt x="1090002" y="2273679"/>
                    </a:cubicBezTo>
                    <a:close/>
                    <a:moveTo>
                      <a:pt x="1005565" y="2273679"/>
                    </a:moveTo>
                    <a:cubicBezTo>
                      <a:pt x="983270" y="2273679"/>
                      <a:pt x="965197" y="2291752"/>
                      <a:pt x="965197" y="2314047"/>
                    </a:cubicBezTo>
                    <a:cubicBezTo>
                      <a:pt x="965197" y="2336342"/>
                      <a:pt x="983270" y="2354415"/>
                      <a:pt x="1005565" y="2354415"/>
                    </a:cubicBezTo>
                    <a:cubicBezTo>
                      <a:pt x="1027860" y="2354415"/>
                      <a:pt x="1045933" y="2336342"/>
                      <a:pt x="1045933" y="2314047"/>
                    </a:cubicBezTo>
                    <a:cubicBezTo>
                      <a:pt x="1045933" y="2291752"/>
                      <a:pt x="1027860" y="2273679"/>
                      <a:pt x="1005565" y="2273679"/>
                    </a:cubicBezTo>
                    <a:close/>
                    <a:moveTo>
                      <a:pt x="921129" y="2273679"/>
                    </a:moveTo>
                    <a:cubicBezTo>
                      <a:pt x="898834" y="2273679"/>
                      <a:pt x="880761" y="2291752"/>
                      <a:pt x="880761" y="2314047"/>
                    </a:cubicBezTo>
                    <a:cubicBezTo>
                      <a:pt x="880761" y="2336342"/>
                      <a:pt x="898834" y="2354415"/>
                      <a:pt x="921129" y="2354415"/>
                    </a:cubicBezTo>
                    <a:cubicBezTo>
                      <a:pt x="943424" y="2354415"/>
                      <a:pt x="961497" y="2336342"/>
                      <a:pt x="961497" y="2314047"/>
                    </a:cubicBezTo>
                    <a:cubicBezTo>
                      <a:pt x="961497" y="2291752"/>
                      <a:pt x="943424" y="2273679"/>
                      <a:pt x="921129" y="2273679"/>
                    </a:cubicBezTo>
                    <a:close/>
                    <a:moveTo>
                      <a:pt x="836693" y="2273679"/>
                    </a:moveTo>
                    <a:cubicBezTo>
                      <a:pt x="814398" y="2273679"/>
                      <a:pt x="796325" y="2291752"/>
                      <a:pt x="796325" y="2314047"/>
                    </a:cubicBezTo>
                    <a:cubicBezTo>
                      <a:pt x="796325" y="2336342"/>
                      <a:pt x="814398" y="2354415"/>
                      <a:pt x="836693" y="2354415"/>
                    </a:cubicBezTo>
                    <a:cubicBezTo>
                      <a:pt x="858988" y="2354415"/>
                      <a:pt x="877061" y="2336342"/>
                      <a:pt x="877061" y="2314047"/>
                    </a:cubicBezTo>
                    <a:cubicBezTo>
                      <a:pt x="877061" y="2291752"/>
                      <a:pt x="858988" y="2273679"/>
                      <a:pt x="836693" y="2273679"/>
                    </a:cubicBezTo>
                    <a:close/>
                    <a:moveTo>
                      <a:pt x="752256" y="2273679"/>
                    </a:moveTo>
                    <a:cubicBezTo>
                      <a:pt x="729961" y="2273679"/>
                      <a:pt x="711888" y="2291752"/>
                      <a:pt x="711888" y="2314047"/>
                    </a:cubicBezTo>
                    <a:cubicBezTo>
                      <a:pt x="711888" y="2336342"/>
                      <a:pt x="729961" y="2354415"/>
                      <a:pt x="752256" y="2354415"/>
                    </a:cubicBezTo>
                    <a:cubicBezTo>
                      <a:pt x="774551" y="2354415"/>
                      <a:pt x="792624" y="2336342"/>
                      <a:pt x="792624" y="2314047"/>
                    </a:cubicBezTo>
                    <a:cubicBezTo>
                      <a:pt x="792624" y="2291752"/>
                      <a:pt x="774551" y="2273679"/>
                      <a:pt x="752256" y="2273679"/>
                    </a:cubicBezTo>
                    <a:close/>
                    <a:moveTo>
                      <a:pt x="667820" y="2273679"/>
                    </a:moveTo>
                    <a:cubicBezTo>
                      <a:pt x="645525" y="2273679"/>
                      <a:pt x="627452" y="2291752"/>
                      <a:pt x="627452" y="2314047"/>
                    </a:cubicBezTo>
                    <a:cubicBezTo>
                      <a:pt x="627452" y="2336342"/>
                      <a:pt x="645525" y="2354415"/>
                      <a:pt x="667820" y="2354415"/>
                    </a:cubicBezTo>
                    <a:cubicBezTo>
                      <a:pt x="690115" y="2354415"/>
                      <a:pt x="708188" y="2336342"/>
                      <a:pt x="708188" y="2314047"/>
                    </a:cubicBezTo>
                    <a:cubicBezTo>
                      <a:pt x="708188" y="2291752"/>
                      <a:pt x="690115" y="2273679"/>
                      <a:pt x="667820" y="2273679"/>
                    </a:cubicBezTo>
                    <a:close/>
                    <a:moveTo>
                      <a:pt x="583384" y="2273679"/>
                    </a:moveTo>
                    <a:cubicBezTo>
                      <a:pt x="561089" y="2273679"/>
                      <a:pt x="543016" y="2291752"/>
                      <a:pt x="543016" y="2314047"/>
                    </a:cubicBezTo>
                    <a:cubicBezTo>
                      <a:pt x="543016" y="2336342"/>
                      <a:pt x="561089" y="2354415"/>
                      <a:pt x="583384" y="2354415"/>
                    </a:cubicBezTo>
                    <a:cubicBezTo>
                      <a:pt x="605679" y="2354415"/>
                      <a:pt x="623752" y="2336342"/>
                      <a:pt x="623752" y="2314047"/>
                    </a:cubicBezTo>
                    <a:cubicBezTo>
                      <a:pt x="623752" y="2291752"/>
                      <a:pt x="605679" y="2273679"/>
                      <a:pt x="583384" y="2273679"/>
                    </a:cubicBezTo>
                    <a:close/>
                    <a:moveTo>
                      <a:pt x="498947" y="2273679"/>
                    </a:moveTo>
                    <a:cubicBezTo>
                      <a:pt x="476652" y="2273679"/>
                      <a:pt x="458579" y="2291752"/>
                      <a:pt x="458579" y="2314047"/>
                    </a:cubicBezTo>
                    <a:cubicBezTo>
                      <a:pt x="458579" y="2336342"/>
                      <a:pt x="476652" y="2354415"/>
                      <a:pt x="498947" y="2354415"/>
                    </a:cubicBezTo>
                    <a:cubicBezTo>
                      <a:pt x="521242" y="2354415"/>
                      <a:pt x="539315" y="2336342"/>
                      <a:pt x="539315" y="2314047"/>
                    </a:cubicBezTo>
                    <a:cubicBezTo>
                      <a:pt x="539315" y="2291752"/>
                      <a:pt x="521242" y="2273679"/>
                      <a:pt x="498947" y="2273679"/>
                    </a:cubicBezTo>
                    <a:close/>
                    <a:moveTo>
                      <a:pt x="414511" y="2273679"/>
                    </a:moveTo>
                    <a:cubicBezTo>
                      <a:pt x="392216" y="2273679"/>
                      <a:pt x="374143" y="2291752"/>
                      <a:pt x="374143" y="2314047"/>
                    </a:cubicBezTo>
                    <a:cubicBezTo>
                      <a:pt x="374143" y="2336342"/>
                      <a:pt x="392216" y="2354415"/>
                      <a:pt x="414511" y="2354415"/>
                    </a:cubicBezTo>
                    <a:cubicBezTo>
                      <a:pt x="436806" y="2354415"/>
                      <a:pt x="454879" y="2336342"/>
                      <a:pt x="454879" y="2314047"/>
                    </a:cubicBezTo>
                    <a:cubicBezTo>
                      <a:pt x="454879" y="2291752"/>
                      <a:pt x="436806" y="2273679"/>
                      <a:pt x="414511" y="2273679"/>
                    </a:cubicBezTo>
                    <a:close/>
                    <a:moveTo>
                      <a:pt x="330075" y="2273679"/>
                    </a:moveTo>
                    <a:cubicBezTo>
                      <a:pt x="307780" y="2273679"/>
                      <a:pt x="289707" y="2291752"/>
                      <a:pt x="289707" y="2314047"/>
                    </a:cubicBezTo>
                    <a:cubicBezTo>
                      <a:pt x="289707" y="2336342"/>
                      <a:pt x="307780" y="2354415"/>
                      <a:pt x="330075" y="2354415"/>
                    </a:cubicBezTo>
                    <a:cubicBezTo>
                      <a:pt x="352370" y="2354415"/>
                      <a:pt x="370443" y="2336342"/>
                      <a:pt x="370443" y="2314047"/>
                    </a:cubicBezTo>
                    <a:cubicBezTo>
                      <a:pt x="370443" y="2291752"/>
                      <a:pt x="352370" y="2273679"/>
                      <a:pt x="330075" y="2273679"/>
                    </a:cubicBezTo>
                    <a:close/>
                    <a:moveTo>
                      <a:pt x="245639" y="2273679"/>
                    </a:moveTo>
                    <a:cubicBezTo>
                      <a:pt x="223344" y="2273679"/>
                      <a:pt x="205271" y="2291752"/>
                      <a:pt x="205271" y="2314047"/>
                    </a:cubicBezTo>
                    <a:cubicBezTo>
                      <a:pt x="205271" y="2336342"/>
                      <a:pt x="223344" y="2354415"/>
                      <a:pt x="245639" y="2354415"/>
                    </a:cubicBezTo>
                    <a:cubicBezTo>
                      <a:pt x="267934" y="2354415"/>
                      <a:pt x="286007" y="2336342"/>
                      <a:pt x="286007" y="2314047"/>
                    </a:cubicBezTo>
                    <a:cubicBezTo>
                      <a:pt x="286007" y="2291752"/>
                      <a:pt x="267934" y="2273679"/>
                      <a:pt x="245639" y="2273679"/>
                    </a:cubicBezTo>
                    <a:close/>
                    <a:moveTo>
                      <a:pt x="161202" y="2273679"/>
                    </a:moveTo>
                    <a:cubicBezTo>
                      <a:pt x="138907" y="2273679"/>
                      <a:pt x="120834" y="2291752"/>
                      <a:pt x="120834" y="2314047"/>
                    </a:cubicBezTo>
                    <a:cubicBezTo>
                      <a:pt x="120834" y="2336342"/>
                      <a:pt x="138907" y="2354415"/>
                      <a:pt x="161202" y="2354415"/>
                    </a:cubicBezTo>
                    <a:cubicBezTo>
                      <a:pt x="183497" y="2354415"/>
                      <a:pt x="201570" y="2336342"/>
                      <a:pt x="201570" y="2314047"/>
                    </a:cubicBezTo>
                    <a:cubicBezTo>
                      <a:pt x="201570" y="2291752"/>
                      <a:pt x="183497" y="2273679"/>
                      <a:pt x="161202" y="2273679"/>
                    </a:cubicBezTo>
                    <a:close/>
                    <a:moveTo>
                      <a:pt x="76766" y="2273679"/>
                    </a:moveTo>
                    <a:cubicBezTo>
                      <a:pt x="54471" y="2273679"/>
                      <a:pt x="36398" y="2291752"/>
                      <a:pt x="36398" y="2314047"/>
                    </a:cubicBezTo>
                    <a:cubicBezTo>
                      <a:pt x="36398" y="2336342"/>
                      <a:pt x="54471" y="2354415"/>
                      <a:pt x="76766" y="2354415"/>
                    </a:cubicBezTo>
                    <a:cubicBezTo>
                      <a:pt x="99061" y="2354415"/>
                      <a:pt x="117134" y="2336342"/>
                      <a:pt x="117134" y="2314047"/>
                    </a:cubicBezTo>
                    <a:cubicBezTo>
                      <a:pt x="117134" y="2291752"/>
                      <a:pt x="99061" y="2273679"/>
                      <a:pt x="76766" y="2273679"/>
                    </a:cubicBezTo>
                    <a:close/>
                    <a:moveTo>
                      <a:pt x="1343312" y="2187630"/>
                    </a:moveTo>
                    <a:cubicBezTo>
                      <a:pt x="1321017" y="2187630"/>
                      <a:pt x="1302944" y="2205703"/>
                      <a:pt x="1302944" y="2227998"/>
                    </a:cubicBezTo>
                    <a:cubicBezTo>
                      <a:pt x="1302944" y="2250293"/>
                      <a:pt x="1321017" y="2268366"/>
                      <a:pt x="1343312" y="2268366"/>
                    </a:cubicBezTo>
                    <a:cubicBezTo>
                      <a:pt x="1365607" y="2268366"/>
                      <a:pt x="1383680" y="2250293"/>
                      <a:pt x="1383680" y="2227998"/>
                    </a:cubicBezTo>
                    <a:cubicBezTo>
                      <a:pt x="1383680" y="2205703"/>
                      <a:pt x="1365607" y="2187630"/>
                      <a:pt x="1343312" y="2187630"/>
                    </a:cubicBezTo>
                    <a:close/>
                    <a:moveTo>
                      <a:pt x="1258874" y="2187630"/>
                    </a:moveTo>
                    <a:cubicBezTo>
                      <a:pt x="1236579" y="2187630"/>
                      <a:pt x="1218506" y="2205703"/>
                      <a:pt x="1218506" y="2227998"/>
                    </a:cubicBezTo>
                    <a:cubicBezTo>
                      <a:pt x="1218506" y="2250293"/>
                      <a:pt x="1236579" y="2268366"/>
                      <a:pt x="1258874" y="2268366"/>
                    </a:cubicBezTo>
                    <a:cubicBezTo>
                      <a:pt x="1281169" y="2268366"/>
                      <a:pt x="1299242" y="2250293"/>
                      <a:pt x="1299242" y="2227998"/>
                    </a:cubicBezTo>
                    <a:cubicBezTo>
                      <a:pt x="1299242" y="2205703"/>
                      <a:pt x="1281169" y="2187630"/>
                      <a:pt x="1258874" y="2187630"/>
                    </a:cubicBezTo>
                    <a:close/>
                    <a:moveTo>
                      <a:pt x="1174438" y="2187630"/>
                    </a:moveTo>
                    <a:cubicBezTo>
                      <a:pt x="1152143" y="2187630"/>
                      <a:pt x="1134070" y="2205703"/>
                      <a:pt x="1134070" y="2227998"/>
                    </a:cubicBezTo>
                    <a:cubicBezTo>
                      <a:pt x="1134070" y="2250293"/>
                      <a:pt x="1152143" y="2268366"/>
                      <a:pt x="1174438" y="2268366"/>
                    </a:cubicBezTo>
                    <a:cubicBezTo>
                      <a:pt x="1196733" y="2268366"/>
                      <a:pt x="1214806" y="2250293"/>
                      <a:pt x="1214806" y="2227998"/>
                    </a:cubicBezTo>
                    <a:cubicBezTo>
                      <a:pt x="1214806" y="2205703"/>
                      <a:pt x="1196733" y="2187630"/>
                      <a:pt x="1174438" y="2187630"/>
                    </a:cubicBezTo>
                    <a:close/>
                    <a:moveTo>
                      <a:pt x="1090002" y="2187630"/>
                    </a:moveTo>
                    <a:cubicBezTo>
                      <a:pt x="1067707" y="2187630"/>
                      <a:pt x="1049634" y="2205703"/>
                      <a:pt x="1049634" y="2227998"/>
                    </a:cubicBezTo>
                    <a:cubicBezTo>
                      <a:pt x="1049634" y="2250293"/>
                      <a:pt x="1067707" y="2268366"/>
                      <a:pt x="1090002" y="2268366"/>
                    </a:cubicBezTo>
                    <a:cubicBezTo>
                      <a:pt x="1112297" y="2268366"/>
                      <a:pt x="1130370" y="2250293"/>
                      <a:pt x="1130370" y="2227998"/>
                    </a:cubicBezTo>
                    <a:cubicBezTo>
                      <a:pt x="1130370" y="2205703"/>
                      <a:pt x="1112297" y="2187630"/>
                      <a:pt x="1090002" y="2187630"/>
                    </a:cubicBezTo>
                    <a:close/>
                    <a:moveTo>
                      <a:pt x="1005565" y="2187630"/>
                    </a:moveTo>
                    <a:cubicBezTo>
                      <a:pt x="983270" y="2187630"/>
                      <a:pt x="965197" y="2205703"/>
                      <a:pt x="965197" y="2227998"/>
                    </a:cubicBezTo>
                    <a:cubicBezTo>
                      <a:pt x="965197" y="2250293"/>
                      <a:pt x="983270" y="2268366"/>
                      <a:pt x="1005565" y="2268366"/>
                    </a:cubicBezTo>
                    <a:cubicBezTo>
                      <a:pt x="1027860" y="2268366"/>
                      <a:pt x="1045933" y="2250293"/>
                      <a:pt x="1045933" y="2227998"/>
                    </a:cubicBezTo>
                    <a:cubicBezTo>
                      <a:pt x="1045933" y="2205703"/>
                      <a:pt x="1027860" y="2187630"/>
                      <a:pt x="1005565" y="2187630"/>
                    </a:cubicBezTo>
                    <a:close/>
                    <a:moveTo>
                      <a:pt x="921129" y="2187630"/>
                    </a:moveTo>
                    <a:cubicBezTo>
                      <a:pt x="898834" y="2187630"/>
                      <a:pt x="880761" y="2205703"/>
                      <a:pt x="880761" y="2227998"/>
                    </a:cubicBezTo>
                    <a:cubicBezTo>
                      <a:pt x="880761" y="2250293"/>
                      <a:pt x="898834" y="2268366"/>
                      <a:pt x="921129" y="2268366"/>
                    </a:cubicBezTo>
                    <a:cubicBezTo>
                      <a:pt x="943424" y="2268366"/>
                      <a:pt x="961497" y="2250293"/>
                      <a:pt x="961497" y="2227998"/>
                    </a:cubicBezTo>
                    <a:cubicBezTo>
                      <a:pt x="961497" y="2205703"/>
                      <a:pt x="943424" y="2187630"/>
                      <a:pt x="921129" y="2187630"/>
                    </a:cubicBezTo>
                    <a:close/>
                    <a:moveTo>
                      <a:pt x="836693" y="2187630"/>
                    </a:moveTo>
                    <a:cubicBezTo>
                      <a:pt x="814398" y="2187630"/>
                      <a:pt x="796325" y="2205703"/>
                      <a:pt x="796325" y="2227998"/>
                    </a:cubicBezTo>
                    <a:cubicBezTo>
                      <a:pt x="796325" y="2250293"/>
                      <a:pt x="814398" y="2268366"/>
                      <a:pt x="836693" y="2268366"/>
                    </a:cubicBezTo>
                    <a:cubicBezTo>
                      <a:pt x="858988" y="2268366"/>
                      <a:pt x="877061" y="2250293"/>
                      <a:pt x="877061" y="2227998"/>
                    </a:cubicBezTo>
                    <a:cubicBezTo>
                      <a:pt x="877061" y="2205703"/>
                      <a:pt x="858988" y="2187630"/>
                      <a:pt x="836693" y="2187630"/>
                    </a:cubicBezTo>
                    <a:close/>
                    <a:moveTo>
                      <a:pt x="752256" y="2187630"/>
                    </a:moveTo>
                    <a:cubicBezTo>
                      <a:pt x="729961" y="2187630"/>
                      <a:pt x="711888" y="2205703"/>
                      <a:pt x="711888" y="2227998"/>
                    </a:cubicBezTo>
                    <a:cubicBezTo>
                      <a:pt x="711888" y="2250293"/>
                      <a:pt x="729961" y="2268366"/>
                      <a:pt x="752256" y="2268366"/>
                    </a:cubicBezTo>
                    <a:cubicBezTo>
                      <a:pt x="774551" y="2268366"/>
                      <a:pt x="792624" y="2250293"/>
                      <a:pt x="792624" y="2227998"/>
                    </a:cubicBezTo>
                    <a:cubicBezTo>
                      <a:pt x="792624" y="2205703"/>
                      <a:pt x="774551" y="2187630"/>
                      <a:pt x="752256" y="2187630"/>
                    </a:cubicBezTo>
                    <a:close/>
                    <a:moveTo>
                      <a:pt x="667820" y="2187630"/>
                    </a:moveTo>
                    <a:cubicBezTo>
                      <a:pt x="645525" y="2187630"/>
                      <a:pt x="627452" y="2205703"/>
                      <a:pt x="627452" y="2227998"/>
                    </a:cubicBezTo>
                    <a:cubicBezTo>
                      <a:pt x="627452" y="2250293"/>
                      <a:pt x="645525" y="2268366"/>
                      <a:pt x="667820" y="2268366"/>
                    </a:cubicBezTo>
                    <a:cubicBezTo>
                      <a:pt x="690115" y="2268366"/>
                      <a:pt x="708188" y="2250293"/>
                      <a:pt x="708188" y="2227998"/>
                    </a:cubicBezTo>
                    <a:cubicBezTo>
                      <a:pt x="708188" y="2205703"/>
                      <a:pt x="690115" y="2187630"/>
                      <a:pt x="667820" y="2187630"/>
                    </a:cubicBezTo>
                    <a:close/>
                    <a:moveTo>
                      <a:pt x="583384" y="2187630"/>
                    </a:moveTo>
                    <a:cubicBezTo>
                      <a:pt x="561089" y="2187630"/>
                      <a:pt x="543016" y="2205703"/>
                      <a:pt x="543016" y="2227998"/>
                    </a:cubicBezTo>
                    <a:cubicBezTo>
                      <a:pt x="543016" y="2250293"/>
                      <a:pt x="561089" y="2268366"/>
                      <a:pt x="583384" y="2268366"/>
                    </a:cubicBezTo>
                    <a:cubicBezTo>
                      <a:pt x="605679" y="2268366"/>
                      <a:pt x="623752" y="2250293"/>
                      <a:pt x="623752" y="2227998"/>
                    </a:cubicBezTo>
                    <a:cubicBezTo>
                      <a:pt x="623752" y="2205703"/>
                      <a:pt x="605679" y="2187630"/>
                      <a:pt x="583384" y="2187630"/>
                    </a:cubicBezTo>
                    <a:close/>
                    <a:moveTo>
                      <a:pt x="498947" y="2187630"/>
                    </a:moveTo>
                    <a:cubicBezTo>
                      <a:pt x="476652" y="2187630"/>
                      <a:pt x="458579" y="2205703"/>
                      <a:pt x="458579" y="2227998"/>
                    </a:cubicBezTo>
                    <a:cubicBezTo>
                      <a:pt x="458579" y="2250293"/>
                      <a:pt x="476652" y="2268366"/>
                      <a:pt x="498947" y="2268366"/>
                    </a:cubicBezTo>
                    <a:cubicBezTo>
                      <a:pt x="521242" y="2268366"/>
                      <a:pt x="539315" y="2250293"/>
                      <a:pt x="539315" y="2227998"/>
                    </a:cubicBezTo>
                    <a:cubicBezTo>
                      <a:pt x="539315" y="2205703"/>
                      <a:pt x="521242" y="2187630"/>
                      <a:pt x="498947" y="2187630"/>
                    </a:cubicBezTo>
                    <a:close/>
                    <a:moveTo>
                      <a:pt x="414511" y="2187630"/>
                    </a:moveTo>
                    <a:cubicBezTo>
                      <a:pt x="392216" y="2187630"/>
                      <a:pt x="374143" y="2205703"/>
                      <a:pt x="374143" y="2227998"/>
                    </a:cubicBezTo>
                    <a:cubicBezTo>
                      <a:pt x="374143" y="2250293"/>
                      <a:pt x="392216" y="2268366"/>
                      <a:pt x="414511" y="2268366"/>
                    </a:cubicBezTo>
                    <a:cubicBezTo>
                      <a:pt x="436806" y="2268366"/>
                      <a:pt x="454879" y="2250293"/>
                      <a:pt x="454879" y="2227998"/>
                    </a:cubicBezTo>
                    <a:cubicBezTo>
                      <a:pt x="454879" y="2205703"/>
                      <a:pt x="436806" y="2187630"/>
                      <a:pt x="414511" y="2187630"/>
                    </a:cubicBezTo>
                    <a:close/>
                    <a:moveTo>
                      <a:pt x="330075" y="2187630"/>
                    </a:moveTo>
                    <a:cubicBezTo>
                      <a:pt x="307780" y="2187630"/>
                      <a:pt x="289707" y="2205703"/>
                      <a:pt x="289707" y="2227998"/>
                    </a:cubicBezTo>
                    <a:cubicBezTo>
                      <a:pt x="289707" y="2250293"/>
                      <a:pt x="307780" y="2268366"/>
                      <a:pt x="330075" y="2268366"/>
                    </a:cubicBezTo>
                    <a:cubicBezTo>
                      <a:pt x="352370" y="2268366"/>
                      <a:pt x="370443" y="2250293"/>
                      <a:pt x="370443" y="2227998"/>
                    </a:cubicBezTo>
                    <a:cubicBezTo>
                      <a:pt x="370443" y="2205703"/>
                      <a:pt x="352370" y="2187630"/>
                      <a:pt x="330075" y="2187630"/>
                    </a:cubicBezTo>
                    <a:close/>
                    <a:moveTo>
                      <a:pt x="245639" y="2187630"/>
                    </a:moveTo>
                    <a:cubicBezTo>
                      <a:pt x="223344" y="2187630"/>
                      <a:pt x="205271" y="2205703"/>
                      <a:pt x="205271" y="2227998"/>
                    </a:cubicBezTo>
                    <a:cubicBezTo>
                      <a:pt x="205271" y="2250293"/>
                      <a:pt x="223344" y="2268366"/>
                      <a:pt x="245639" y="2268366"/>
                    </a:cubicBezTo>
                    <a:cubicBezTo>
                      <a:pt x="267934" y="2268366"/>
                      <a:pt x="286007" y="2250293"/>
                      <a:pt x="286007" y="2227998"/>
                    </a:cubicBezTo>
                    <a:cubicBezTo>
                      <a:pt x="286007" y="2205703"/>
                      <a:pt x="267934" y="2187630"/>
                      <a:pt x="245639" y="2187630"/>
                    </a:cubicBezTo>
                    <a:close/>
                    <a:moveTo>
                      <a:pt x="161202" y="2187630"/>
                    </a:moveTo>
                    <a:cubicBezTo>
                      <a:pt x="138907" y="2187630"/>
                      <a:pt x="120834" y="2205703"/>
                      <a:pt x="120834" y="2227998"/>
                    </a:cubicBezTo>
                    <a:cubicBezTo>
                      <a:pt x="120834" y="2250293"/>
                      <a:pt x="138907" y="2268366"/>
                      <a:pt x="161202" y="2268366"/>
                    </a:cubicBezTo>
                    <a:cubicBezTo>
                      <a:pt x="183497" y="2268366"/>
                      <a:pt x="201570" y="2250293"/>
                      <a:pt x="201570" y="2227998"/>
                    </a:cubicBezTo>
                    <a:cubicBezTo>
                      <a:pt x="201570" y="2205703"/>
                      <a:pt x="183497" y="2187630"/>
                      <a:pt x="161202" y="2187630"/>
                    </a:cubicBezTo>
                    <a:close/>
                    <a:moveTo>
                      <a:pt x="76766" y="2187630"/>
                    </a:moveTo>
                    <a:cubicBezTo>
                      <a:pt x="54471" y="2187630"/>
                      <a:pt x="36398" y="2205703"/>
                      <a:pt x="36398" y="2227998"/>
                    </a:cubicBezTo>
                    <a:cubicBezTo>
                      <a:pt x="36398" y="2250293"/>
                      <a:pt x="54471" y="2268366"/>
                      <a:pt x="76766" y="2268366"/>
                    </a:cubicBezTo>
                    <a:cubicBezTo>
                      <a:pt x="99061" y="2268366"/>
                      <a:pt x="117134" y="2250293"/>
                      <a:pt x="117134" y="2227998"/>
                    </a:cubicBezTo>
                    <a:cubicBezTo>
                      <a:pt x="117134" y="2205703"/>
                      <a:pt x="99061" y="2187630"/>
                      <a:pt x="76766" y="2187630"/>
                    </a:cubicBezTo>
                    <a:close/>
                    <a:moveTo>
                      <a:pt x="1343312" y="2101580"/>
                    </a:moveTo>
                    <a:cubicBezTo>
                      <a:pt x="1321017" y="2101580"/>
                      <a:pt x="1302944" y="2119653"/>
                      <a:pt x="1302944" y="2141948"/>
                    </a:cubicBezTo>
                    <a:cubicBezTo>
                      <a:pt x="1302944" y="2164243"/>
                      <a:pt x="1321017" y="2182316"/>
                      <a:pt x="1343312" y="2182316"/>
                    </a:cubicBezTo>
                    <a:cubicBezTo>
                      <a:pt x="1365607" y="2182316"/>
                      <a:pt x="1383680" y="2164243"/>
                      <a:pt x="1383680" y="2141948"/>
                    </a:cubicBezTo>
                    <a:cubicBezTo>
                      <a:pt x="1383680" y="2119653"/>
                      <a:pt x="1365607" y="2101580"/>
                      <a:pt x="1343312" y="2101580"/>
                    </a:cubicBezTo>
                    <a:close/>
                    <a:moveTo>
                      <a:pt x="1258874" y="2101580"/>
                    </a:moveTo>
                    <a:cubicBezTo>
                      <a:pt x="1236579" y="2101580"/>
                      <a:pt x="1218506" y="2119653"/>
                      <a:pt x="1218506" y="2141948"/>
                    </a:cubicBezTo>
                    <a:cubicBezTo>
                      <a:pt x="1218506" y="2164243"/>
                      <a:pt x="1236579" y="2182316"/>
                      <a:pt x="1258874" y="2182316"/>
                    </a:cubicBezTo>
                    <a:cubicBezTo>
                      <a:pt x="1281169" y="2182316"/>
                      <a:pt x="1299242" y="2164243"/>
                      <a:pt x="1299242" y="2141948"/>
                    </a:cubicBezTo>
                    <a:cubicBezTo>
                      <a:pt x="1299242" y="2119653"/>
                      <a:pt x="1281169" y="2101580"/>
                      <a:pt x="1258874" y="2101580"/>
                    </a:cubicBezTo>
                    <a:close/>
                    <a:moveTo>
                      <a:pt x="1174438" y="2101580"/>
                    </a:moveTo>
                    <a:cubicBezTo>
                      <a:pt x="1152143" y="2101580"/>
                      <a:pt x="1134070" y="2119653"/>
                      <a:pt x="1134070" y="2141948"/>
                    </a:cubicBezTo>
                    <a:cubicBezTo>
                      <a:pt x="1134070" y="2164243"/>
                      <a:pt x="1152143" y="2182316"/>
                      <a:pt x="1174438" y="2182316"/>
                    </a:cubicBezTo>
                    <a:cubicBezTo>
                      <a:pt x="1196733" y="2182316"/>
                      <a:pt x="1214806" y="2164243"/>
                      <a:pt x="1214806" y="2141948"/>
                    </a:cubicBezTo>
                    <a:cubicBezTo>
                      <a:pt x="1214806" y="2119653"/>
                      <a:pt x="1196733" y="2101580"/>
                      <a:pt x="1174438" y="2101580"/>
                    </a:cubicBezTo>
                    <a:close/>
                    <a:moveTo>
                      <a:pt x="1090002" y="2101580"/>
                    </a:moveTo>
                    <a:cubicBezTo>
                      <a:pt x="1067707" y="2101580"/>
                      <a:pt x="1049634" y="2119653"/>
                      <a:pt x="1049634" y="2141948"/>
                    </a:cubicBezTo>
                    <a:cubicBezTo>
                      <a:pt x="1049634" y="2164243"/>
                      <a:pt x="1067707" y="2182316"/>
                      <a:pt x="1090002" y="2182316"/>
                    </a:cubicBezTo>
                    <a:cubicBezTo>
                      <a:pt x="1112297" y="2182316"/>
                      <a:pt x="1130370" y="2164243"/>
                      <a:pt x="1130370" y="2141948"/>
                    </a:cubicBezTo>
                    <a:cubicBezTo>
                      <a:pt x="1130370" y="2119653"/>
                      <a:pt x="1112297" y="2101580"/>
                      <a:pt x="1090002" y="2101580"/>
                    </a:cubicBezTo>
                    <a:close/>
                    <a:moveTo>
                      <a:pt x="1005565" y="2101580"/>
                    </a:moveTo>
                    <a:cubicBezTo>
                      <a:pt x="983270" y="2101580"/>
                      <a:pt x="965197" y="2119653"/>
                      <a:pt x="965197" y="2141948"/>
                    </a:cubicBezTo>
                    <a:cubicBezTo>
                      <a:pt x="965197" y="2164243"/>
                      <a:pt x="983270" y="2182316"/>
                      <a:pt x="1005565" y="2182316"/>
                    </a:cubicBezTo>
                    <a:cubicBezTo>
                      <a:pt x="1027860" y="2182316"/>
                      <a:pt x="1045933" y="2164243"/>
                      <a:pt x="1045933" y="2141948"/>
                    </a:cubicBezTo>
                    <a:cubicBezTo>
                      <a:pt x="1045933" y="2119653"/>
                      <a:pt x="1027860" y="2101580"/>
                      <a:pt x="1005565" y="2101580"/>
                    </a:cubicBezTo>
                    <a:close/>
                    <a:moveTo>
                      <a:pt x="921129" y="2101580"/>
                    </a:moveTo>
                    <a:cubicBezTo>
                      <a:pt x="898834" y="2101580"/>
                      <a:pt x="880761" y="2119653"/>
                      <a:pt x="880761" y="2141948"/>
                    </a:cubicBezTo>
                    <a:cubicBezTo>
                      <a:pt x="880761" y="2164243"/>
                      <a:pt x="898834" y="2182316"/>
                      <a:pt x="921129" y="2182316"/>
                    </a:cubicBezTo>
                    <a:cubicBezTo>
                      <a:pt x="943424" y="2182316"/>
                      <a:pt x="961497" y="2164243"/>
                      <a:pt x="961497" y="2141948"/>
                    </a:cubicBezTo>
                    <a:cubicBezTo>
                      <a:pt x="961497" y="2119653"/>
                      <a:pt x="943424" y="2101580"/>
                      <a:pt x="921129" y="2101580"/>
                    </a:cubicBezTo>
                    <a:close/>
                    <a:moveTo>
                      <a:pt x="836693" y="2101580"/>
                    </a:moveTo>
                    <a:cubicBezTo>
                      <a:pt x="814398" y="2101580"/>
                      <a:pt x="796325" y="2119653"/>
                      <a:pt x="796325" y="2141948"/>
                    </a:cubicBezTo>
                    <a:cubicBezTo>
                      <a:pt x="796325" y="2164243"/>
                      <a:pt x="814398" y="2182316"/>
                      <a:pt x="836693" y="2182316"/>
                    </a:cubicBezTo>
                    <a:cubicBezTo>
                      <a:pt x="858988" y="2182316"/>
                      <a:pt x="877061" y="2164243"/>
                      <a:pt x="877061" y="2141948"/>
                    </a:cubicBezTo>
                    <a:cubicBezTo>
                      <a:pt x="877061" y="2119653"/>
                      <a:pt x="858988" y="2101580"/>
                      <a:pt x="836693" y="2101580"/>
                    </a:cubicBezTo>
                    <a:close/>
                    <a:moveTo>
                      <a:pt x="752256" y="2101580"/>
                    </a:moveTo>
                    <a:cubicBezTo>
                      <a:pt x="729961" y="2101580"/>
                      <a:pt x="711888" y="2119653"/>
                      <a:pt x="711888" y="2141948"/>
                    </a:cubicBezTo>
                    <a:cubicBezTo>
                      <a:pt x="711888" y="2164243"/>
                      <a:pt x="729961" y="2182316"/>
                      <a:pt x="752256" y="2182316"/>
                    </a:cubicBezTo>
                    <a:cubicBezTo>
                      <a:pt x="774551" y="2182316"/>
                      <a:pt x="792624" y="2164243"/>
                      <a:pt x="792624" y="2141948"/>
                    </a:cubicBezTo>
                    <a:cubicBezTo>
                      <a:pt x="792624" y="2119653"/>
                      <a:pt x="774551" y="2101580"/>
                      <a:pt x="752256" y="2101580"/>
                    </a:cubicBezTo>
                    <a:close/>
                    <a:moveTo>
                      <a:pt x="667820" y="2101580"/>
                    </a:moveTo>
                    <a:cubicBezTo>
                      <a:pt x="645525" y="2101580"/>
                      <a:pt x="627452" y="2119653"/>
                      <a:pt x="627452" y="2141948"/>
                    </a:cubicBezTo>
                    <a:cubicBezTo>
                      <a:pt x="627452" y="2164243"/>
                      <a:pt x="645525" y="2182316"/>
                      <a:pt x="667820" y="2182316"/>
                    </a:cubicBezTo>
                    <a:cubicBezTo>
                      <a:pt x="690115" y="2182316"/>
                      <a:pt x="708188" y="2164243"/>
                      <a:pt x="708188" y="2141948"/>
                    </a:cubicBezTo>
                    <a:cubicBezTo>
                      <a:pt x="708188" y="2119653"/>
                      <a:pt x="690115" y="2101580"/>
                      <a:pt x="667820" y="2101580"/>
                    </a:cubicBezTo>
                    <a:close/>
                    <a:moveTo>
                      <a:pt x="583384" y="2101580"/>
                    </a:moveTo>
                    <a:cubicBezTo>
                      <a:pt x="561089" y="2101580"/>
                      <a:pt x="543016" y="2119653"/>
                      <a:pt x="543016" y="2141948"/>
                    </a:cubicBezTo>
                    <a:cubicBezTo>
                      <a:pt x="543016" y="2164243"/>
                      <a:pt x="561089" y="2182316"/>
                      <a:pt x="583384" y="2182316"/>
                    </a:cubicBezTo>
                    <a:cubicBezTo>
                      <a:pt x="605679" y="2182316"/>
                      <a:pt x="623752" y="2164243"/>
                      <a:pt x="623752" y="2141948"/>
                    </a:cubicBezTo>
                    <a:cubicBezTo>
                      <a:pt x="623752" y="2119653"/>
                      <a:pt x="605679" y="2101580"/>
                      <a:pt x="583384" y="2101580"/>
                    </a:cubicBezTo>
                    <a:close/>
                    <a:moveTo>
                      <a:pt x="498947" y="2101580"/>
                    </a:moveTo>
                    <a:cubicBezTo>
                      <a:pt x="476652" y="2101580"/>
                      <a:pt x="458579" y="2119653"/>
                      <a:pt x="458579" y="2141948"/>
                    </a:cubicBezTo>
                    <a:cubicBezTo>
                      <a:pt x="458579" y="2164243"/>
                      <a:pt x="476652" y="2182316"/>
                      <a:pt x="498947" y="2182316"/>
                    </a:cubicBezTo>
                    <a:cubicBezTo>
                      <a:pt x="521242" y="2182316"/>
                      <a:pt x="539315" y="2164243"/>
                      <a:pt x="539315" y="2141948"/>
                    </a:cubicBezTo>
                    <a:cubicBezTo>
                      <a:pt x="539315" y="2119653"/>
                      <a:pt x="521242" y="2101580"/>
                      <a:pt x="498947" y="2101580"/>
                    </a:cubicBezTo>
                    <a:close/>
                    <a:moveTo>
                      <a:pt x="414511" y="2101580"/>
                    </a:moveTo>
                    <a:cubicBezTo>
                      <a:pt x="392216" y="2101580"/>
                      <a:pt x="374143" y="2119653"/>
                      <a:pt x="374143" y="2141948"/>
                    </a:cubicBezTo>
                    <a:cubicBezTo>
                      <a:pt x="374143" y="2164243"/>
                      <a:pt x="392216" y="2182316"/>
                      <a:pt x="414511" y="2182316"/>
                    </a:cubicBezTo>
                    <a:cubicBezTo>
                      <a:pt x="436806" y="2182316"/>
                      <a:pt x="454879" y="2164243"/>
                      <a:pt x="454879" y="2141948"/>
                    </a:cubicBezTo>
                    <a:cubicBezTo>
                      <a:pt x="454879" y="2119653"/>
                      <a:pt x="436806" y="2101580"/>
                      <a:pt x="414511" y="2101580"/>
                    </a:cubicBezTo>
                    <a:close/>
                    <a:moveTo>
                      <a:pt x="330075" y="2101580"/>
                    </a:moveTo>
                    <a:cubicBezTo>
                      <a:pt x="307780" y="2101580"/>
                      <a:pt x="289707" y="2119653"/>
                      <a:pt x="289707" y="2141948"/>
                    </a:cubicBezTo>
                    <a:cubicBezTo>
                      <a:pt x="289707" y="2164243"/>
                      <a:pt x="307780" y="2182316"/>
                      <a:pt x="330075" y="2182316"/>
                    </a:cubicBezTo>
                    <a:cubicBezTo>
                      <a:pt x="352370" y="2182316"/>
                      <a:pt x="370443" y="2164243"/>
                      <a:pt x="370443" y="2141948"/>
                    </a:cubicBezTo>
                    <a:cubicBezTo>
                      <a:pt x="370443" y="2119653"/>
                      <a:pt x="352370" y="2101580"/>
                      <a:pt x="330075" y="2101580"/>
                    </a:cubicBezTo>
                    <a:close/>
                    <a:moveTo>
                      <a:pt x="245639" y="2101580"/>
                    </a:moveTo>
                    <a:cubicBezTo>
                      <a:pt x="223344" y="2101580"/>
                      <a:pt x="205271" y="2119653"/>
                      <a:pt x="205271" y="2141948"/>
                    </a:cubicBezTo>
                    <a:cubicBezTo>
                      <a:pt x="205271" y="2164243"/>
                      <a:pt x="223344" y="2182316"/>
                      <a:pt x="245639" y="2182316"/>
                    </a:cubicBezTo>
                    <a:cubicBezTo>
                      <a:pt x="267934" y="2182316"/>
                      <a:pt x="286007" y="2164243"/>
                      <a:pt x="286007" y="2141948"/>
                    </a:cubicBezTo>
                    <a:cubicBezTo>
                      <a:pt x="286007" y="2119653"/>
                      <a:pt x="267934" y="2101580"/>
                      <a:pt x="245639" y="2101580"/>
                    </a:cubicBezTo>
                    <a:close/>
                    <a:moveTo>
                      <a:pt x="161202" y="2101580"/>
                    </a:moveTo>
                    <a:cubicBezTo>
                      <a:pt x="138907" y="2101580"/>
                      <a:pt x="120834" y="2119653"/>
                      <a:pt x="120834" y="2141948"/>
                    </a:cubicBezTo>
                    <a:cubicBezTo>
                      <a:pt x="120834" y="2164243"/>
                      <a:pt x="138907" y="2182316"/>
                      <a:pt x="161202" y="2182316"/>
                    </a:cubicBezTo>
                    <a:cubicBezTo>
                      <a:pt x="183497" y="2182316"/>
                      <a:pt x="201570" y="2164243"/>
                      <a:pt x="201570" y="2141948"/>
                    </a:cubicBezTo>
                    <a:cubicBezTo>
                      <a:pt x="201570" y="2119653"/>
                      <a:pt x="183497" y="2101580"/>
                      <a:pt x="161202" y="2101580"/>
                    </a:cubicBezTo>
                    <a:close/>
                    <a:moveTo>
                      <a:pt x="76766" y="2101580"/>
                    </a:moveTo>
                    <a:cubicBezTo>
                      <a:pt x="54471" y="2101580"/>
                      <a:pt x="36398" y="2119653"/>
                      <a:pt x="36398" y="2141948"/>
                    </a:cubicBezTo>
                    <a:cubicBezTo>
                      <a:pt x="36398" y="2164243"/>
                      <a:pt x="54471" y="2182316"/>
                      <a:pt x="76766" y="2182316"/>
                    </a:cubicBezTo>
                    <a:cubicBezTo>
                      <a:pt x="99061" y="2182316"/>
                      <a:pt x="117134" y="2164243"/>
                      <a:pt x="117134" y="2141948"/>
                    </a:cubicBezTo>
                    <a:cubicBezTo>
                      <a:pt x="117134" y="2119653"/>
                      <a:pt x="99061" y="2101580"/>
                      <a:pt x="76766" y="2101580"/>
                    </a:cubicBezTo>
                    <a:close/>
                    <a:moveTo>
                      <a:pt x="1343312" y="2015531"/>
                    </a:moveTo>
                    <a:cubicBezTo>
                      <a:pt x="1321017" y="2015531"/>
                      <a:pt x="1302944" y="2033604"/>
                      <a:pt x="1302944" y="2055899"/>
                    </a:cubicBezTo>
                    <a:cubicBezTo>
                      <a:pt x="1302944" y="2078194"/>
                      <a:pt x="1321017" y="2096267"/>
                      <a:pt x="1343312" y="2096267"/>
                    </a:cubicBezTo>
                    <a:cubicBezTo>
                      <a:pt x="1365607" y="2096267"/>
                      <a:pt x="1383680" y="2078194"/>
                      <a:pt x="1383680" y="2055899"/>
                    </a:cubicBezTo>
                    <a:cubicBezTo>
                      <a:pt x="1383680" y="2033604"/>
                      <a:pt x="1365607" y="2015531"/>
                      <a:pt x="1343312" y="2015531"/>
                    </a:cubicBezTo>
                    <a:close/>
                    <a:moveTo>
                      <a:pt x="1258874" y="2015531"/>
                    </a:moveTo>
                    <a:cubicBezTo>
                      <a:pt x="1236579" y="2015531"/>
                      <a:pt x="1218506" y="2033604"/>
                      <a:pt x="1218506" y="2055899"/>
                    </a:cubicBezTo>
                    <a:cubicBezTo>
                      <a:pt x="1218506" y="2078194"/>
                      <a:pt x="1236579" y="2096267"/>
                      <a:pt x="1258874" y="2096267"/>
                    </a:cubicBezTo>
                    <a:cubicBezTo>
                      <a:pt x="1281169" y="2096267"/>
                      <a:pt x="1299242" y="2078194"/>
                      <a:pt x="1299242" y="2055899"/>
                    </a:cubicBezTo>
                    <a:cubicBezTo>
                      <a:pt x="1299242" y="2033604"/>
                      <a:pt x="1281169" y="2015531"/>
                      <a:pt x="1258874" y="2015531"/>
                    </a:cubicBezTo>
                    <a:close/>
                    <a:moveTo>
                      <a:pt x="1174438" y="2015531"/>
                    </a:moveTo>
                    <a:cubicBezTo>
                      <a:pt x="1152143" y="2015531"/>
                      <a:pt x="1134070" y="2033604"/>
                      <a:pt x="1134070" y="2055899"/>
                    </a:cubicBezTo>
                    <a:cubicBezTo>
                      <a:pt x="1134070" y="2078194"/>
                      <a:pt x="1152143" y="2096267"/>
                      <a:pt x="1174438" y="2096267"/>
                    </a:cubicBezTo>
                    <a:cubicBezTo>
                      <a:pt x="1196733" y="2096267"/>
                      <a:pt x="1214806" y="2078194"/>
                      <a:pt x="1214806" y="2055899"/>
                    </a:cubicBezTo>
                    <a:cubicBezTo>
                      <a:pt x="1214806" y="2033604"/>
                      <a:pt x="1196733" y="2015531"/>
                      <a:pt x="1174438" y="2015531"/>
                    </a:cubicBezTo>
                    <a:close/>
                    <a:moveTo>
                      <a:pt x="1090002" y="2015531"/>
                    </a:moveTo>
                    <a:cubicBezTo>
                      <a:pt x="1067707" y="2015531"/>
                      <a:pt x="1049634" y="2033604"/>
                      <a:pt x="1049634" y="2055899"/>
                    </a:cubicBezTo>
                    <a:cubicBezTo>
                      <a:pt x="1049634" y="2078194"/>
                      <a:pt x="1067707" y="2096267"/>
                      <a:pt x="1090002" y="2096267"/>
                    </a:cubicBezTo>
                    <a:cubicBezTo>
                      <a:pt x="1112297" y="2096267"/>
                      <a:pt x="1130370" y="2078194"/>
                      <a:pt x="1130370" y="2055899"/>
                    </a:cubicBezTo>
                    <a:cubicBezTo>
                      <a:pt x="1130370" y="2033604"/>
                      <a:pt x="1112297" y="2015531"/>
                      <a:pt x="1090002" y="2015531"/>
                    </a:cubicBezTo>
                    <a:close/>
                    <a:moveTo>
                      <a:pt x="1005565" y="2015531"/>
                    </a:moveTo>
                    <a:cubicBezTo>
                      <a:pt x="983270" y="2015531"/>
                      <a:pt x="965197" y="2033604"/>
                      <a:pt x="965197" y="2055899"/>
                    </a:cubicBezTo>
                    <a:cubicBezTo>
                      <a:pt x="965197" y="2078194"/>
                      <a:pt x="983270" y="2096267"/>
                      <a:pt x="1005565" y="2096267"/>
                    </a:cubicBezTo>
                    <a:cubicBezTo>
                      <a:pt x="1027860" y="2096267"/>
                      <a:pt x="1045933" y="2078194"/>
                      <a:pt x="1045933" y="2055899"/>
                    </a:cubicBezTo>
                    <a:cubicBezTo>
                      <a:pt x="1045933" y="2033604"/>
                      <a:pt x="1027860" y="2015531"/>
                      <a:pt x="1005565" y="2015531"/>
                    </a:cubicBezTo>
                    <a:close/>
                    <a:moveTo>
                      <a:pt x="921129" y="2015531"/>
                    </a:moveTo>
                    <a:cubicBezTo>
                      <a:pt x="898834" y="2015531"/>
                      <a:pt x="880761" y="2033604"/>
                      <a:pt x="880761" y="2055899"/>
                    </a:cubicBezTo>
                    <a:cubicBezTo>
                      <a:pt x="880761" y="2078194"/>
                      <a:pt x="898834" y="2096267"/>
                      <a:pt x="921129" y="2096267"/>
                    </a:cubicBezTo>
                    <a:cubicBezTo>
                      <a:pt x="943424" y="2096267"/>
                      <a:pt x="961497" y="2078194"/>
                      <a:pt x="961497" y="2055899"/>
                    </a:cubicBezTo>
                    <a:cubicBezTo>
                      <a:pt x="961497" y="2033604"/>
                      <a:pt x="943424" y="2015531"/>
                      <a:pt x="921129" y="2015531"/>
                    </a:cubicBezTo>
                    <a:close/>
                    <a:moveTo>
                      <a:pt x="836693" y="2015531"/>
                    </a:moveTo>
                    <a:cubicBezTo>
                      <a:pt x="814398" y="2015531"/>
                      <a:pt x="796325" y="2033604"/>
                      <a:pt x="796325" y="2055899"/>
                    </a:cubicBezTo>
                    <a:cubicBezTo>
                      <a:pt x="796325" y="2078194"/>
                      <a:pt x="814398" y="2096267"/>
                      <a:pt x="836693" y="2096267"/>
                    </a:cubicBezTo>
                    <a:cubicBezTo>
                      <a:pt x="858988" y="2096267"/>
                      <a:pt x="877061" y="2078194"/>
                      <a:pt x="877061" y="2055899"/>
                    </a:cubicBezTo>
                    <a:cubicBezTo>
                      <a:pt x="877061" y="2033604"/>
                      <a:pt x="858988" y="2015531"/>
                      <a:pt x="836693" y="2015531"/>
                    </a:cubicBezTo>
                    <a:close/>
                    <a:moveTo>
                      <a:pt x="752256" y="2015531"/>
                    </a:moveTo>
                    <a:cubicBezTo>
                      <a:pt x="729961" y="2015531"/>
                      <a:pt x="711888" y="2033604"/>
                      <a:pt x="711888" y="2055899"/>
                    </a:cubicBezTo>
                    <a:cubicBezTo>
                      <a:pt x="711888" y="2078194"/>
                      <a:pt x="729961" y="2096267"/>
                      <a:pt x="752256" y="2096267"/>
                    </a:cubicBezTo>
                    <a:cubicBezTo>
                      <a:pt x="774551" y="2096267"/>
                      <a:pt x="792624" y="2078194"/>
                      <a:pt x="792624" y="2055899"/>
                    </a:cubicBezTo>
                    <a:cubicBezTo>
                      <a:pt x="792624" y="2033604"/>
                      <a:pt x="774551" y="2015531"/>
                      <a:pt x="752256" y="2015531"/>
                    </a:cubicBezTo>
                    <a:close/>
                    <a:moveTo>
                      <a:pt x="667820" y="2015531"/>
                    </a:moveTo>
                    <a:cubicBezTo>
                      <a:pt x="645525" y="2015531"/>
                      <a:pt x="627452" y="2033604"/>
                      <a:pt x="627452" y="2055899"/>
                    </a:cubicBezTo>
                    <a:cubicBezTo>
                      <a:pt x="627452" y="2078194"/>
                      <a:pt x="645525" y="2096267"/>
                      <a:pt x="667820" y="2096267"/>
                    </a:cubicBezTo>
                    <a:cubicBezTo>
                      <a:pt x="690115" y="2096267"/>
                      <a:pt x="708188" y="2078194"/>
                      <a:pt x="708188" y="2055899"/>
                    </a:cubicBezTo>
                    <a:cubicBezTo>
                      <a:pt x="708188" y="2033604"/>
                      <a:pt x="690115" y="2015531"/>
                      <a:pt x="667820" y="2015531"/>
                    </a:cubicBezTo>
                    <a:close/>
                    <a:moveTo>
                      <a:pt x="583384" y="2015531"/>
                    </a:moveTo>
                    <a:cubicBezTo>
                      <a:pt x="561089" y="2015531"/>
                      <a:pt x="543016" y="2033604"/>
                      <a:pt x="543016" y="2055899"/>
                    </a:cubicBezTo>
                    <a:cubicBezTo>
                      <a:pt x="543016" y="2078194"/>
                      <a:pt x="561089" y="2096267"/>
                      <a:pt x="583384" y="2096267"/>
                    </a:cubicBezTo>
                    <a:cubicBezTo>
                      <a:pt x="605679" y="2096267"/>
                      <a:pt x="623752" y="2078194"/>
                      <a:pt x="623752" y="2055899"/>
                    </a:cubicBezTo>
                    <a:cubicBezTo>
                      <a:pt x="623752" y="2033604"/>
                      <a:pt x="605679" y="2015531"/>
                      <a:pt x="583384" y="2015531"/>
                    </a:cubicBezTo>
                    <a:close/>
                    <a:moveTo>
                      <a:pt x="498947" y="2015531"/>
                    </a:moveTo>
                    <a:cubicBezTo>
                      <a:pt x="476652" y="2015531"/>
                      <a:pt x="458579" y="2033604"/>
                      <a:pt x="458579" y="2055899"/>
                    </a:cubicBezTo>
                    <a:cubicBezTo>
                      <a:pt x="458579" y="2078194"/>
                      <a:pt x="476652" y="2096267"/>
                      <a:pt x="498947" y="2096267"/>
                    </a:cubicBezTo>
                    <a:cubicBezTo>
                      <a:pt x="521242" y="2096267"/>
                      <a:pt x="539315" y="2078194"/>
                      <a:pt x="539315" y="2055899"/>
                    </a:cubicBezTo>
                    <a:cubicBezTo>
                      <a:pt x="539315" y="2033604"/>
                      <a:pt x="521242" y="2015531"/>
                      <a:pt x="498947" y="2015531"/>
                    </a:cubicBezTo>
                    <a:close/>
                    <a:moveTo>
                      <a:pt x="414511" y="2015531"/>
                    </a:moveTo>
                    <a:cubicBezTo>
                      <a:pt x="392216" y="2015531"/>
                      <a:pt x="374143" y="2033604"/>
                      <a:pt x="374143" y="2055899"/>
                    </a:cubicBezTo>
                    <a:cubicBezTo>
                      <a:pt x="374143" y="2078194"/>
                      <a:pt x="392216" y="2096267"/>
                      <a:pt x="414511" y="2096267"/>
                    </a:cubicBezTo>
                    <a:cubicBezTo>
                      <a:pt x="436806" y="2096267"/>
                      <a:pt x="454879" y="2078194"/>
                      <a:pt x="454879" y="2055899"/>
                    </a:cubicBezTo>
                    <a:cubicBezTo>
                      <a:pt x="454879" y="2033604"/>
                      <a:pt x="436806" y="2015531"/>
                      <a:pt x="414511" y="2015531"/>
                    </a:cubicBezTo>
                    <a:close/>
                    <a:moveTo>
                      <a:pt x="330075" y="2015531"/>
                    </a:moveTo>
                    <a:cubicBezTo>
                      <a:pt x="307780" y="2015531"/>
                      <a:pt x="289707" y="2033604"/>
                      <a:pt x="289707" y="2055899"/>
                    </a:cubicBezTo>
                    <a:cubicBezTo>
                      <a:pt x="289707" y="2078194"/>
                      <a:pt x="307780" y="2096267"/>
                      <a:pt x="330075" y="2096267"/>
                    </a:cubicBezTo>
                    <a:cubicBezTo>
                      <a:pt x="352370" y="2096267"/>
                      <a:pt x="370443" y="2078194"/>
                      <a:pt x="370443" y="2055899"/>
                    </a:cubicBezTo>
                    <a:cubicBezTo>
                      <a:pt x="370443" y="2033604"/>
                      <a:pt x="352370" y="2015531"/>
                      <a:pt x="330075" y="2015531"/>
                    </a:cubicBezTo>
                    <a:close/>
                    <a:moveTo>
                      <a:pt x="245639" y="2015531"/>
                    </a:moveTo>
                    <a:cubicBezTo>
                      <a:pt x="223344" y="2015531"/>
                      <a:pt x="205271" y="2033604"/>
                      <a:pt x="205271" y="2055899"/>
                    </a:cubicBezTo>
                    <a:cubicBezTo>
                      <a:pt x="205271" y="2078194"/>
                      <a:pt x="223344" y="2096267"/>
                      <a:pt x="245639" y="2096267"/>
                    </a:cubicBezTo>
                    <a:cubicBezTo>
                      <a:pt x="267934" y="2096267"/>
                      <a:pt x="286007" y="2078194"/>
                      <a:pt x="286007" y="2055899"/>
                    </a:cubicBezTo>
                    <a:cubicBezTo>
                      <a:pt x="286007" y="2033604"/>
                      <a:pt x="267934" y="2015531"/>
                      <a:pt x="245639" y="2015531"/>
                    </a:cubicBezTo>
                    <a:close/>
                    <a:moveTo>
                      <a:pt x="161202" y="2015531"/>
                    </a:moveTo>
                    <a:cubicBezTo>
                      <a:pt x="138907" y="2015531"/>
                      <a:pt x="120834" y="2033604"/>
                      <a:pt x="120834" y="2055899"/>
                    </a:cubicBezTo>
                    <a:cubicBezTo>
                      <a:pt x="120834" y="2078194"/>
                      <a:pt x="138907" y="2096267"/>
                      <a:pt x="161202" y="2096267"/>
                    </a:cubicBezTo>
                    <a:cubicBezTo>
                      <a:pt x="183497" y="2096267"/>
                      <a:pt x="201570" y="2078194"/>
                      <a:pt x="201570" y="2055899"/>
                    </a:cubicBezTo>
                    <a:cubicBezTo>
                      <a:pt x="201570" y="2033604"/>
                      <a:pt x="183497" y="2015531"/>
                      <a:pt x="161202" y="2015531"/>
                    </a:cubicBezTo>
                    <a:close/>
                    <a:moveTo>
                      <a:pt x="76766" y="2015531"/>
                    </a:moveTo>
                    <a:cubicBezTo>
                      <a:pt x="54471" y="2015531"/>
                      <a:pt x="36398" y="2033604"/>
                      <a:pt x="36398" y="2055899"/>
                    </a:cubicBezTo>
                    <a:cubicBezTo>
                      <a:pt x="36398" y="2078194"/>
                      <a:pt x="54471" y="2096267"/>
                      <a:pt x="76766" y="2096267"/>
                    </a:cubicBezTo>
                    <a:cubicBezTo>
                      <a:pt x="99061" y="2096267"/>
                      <a:pt x="117134" y="2078194"/>
                      <a:pt x="117134" y="2055899"/>
                    </a:cubicBezTo>
                    <a:cubicBezTo>
                      <a:pt x="117134" y="2033604"/>
                      <a:pt x="99061" y="2015531"/>
                      <a:pt x="76766" y="2015531"/>
                    </a:cubicBezTo>
                    <a:close/>
                    <a:moveTo>
                      <a:pt x="1343312" y="1929482"/>
                    </a:moveTo>
                    <a:cubicBezTo>
                      <a:pt x="1321017" y="1929482"/>
                      <a:pt x="1302944" y="1947555"/>
                      <a:pt x="1302944" y="1969850"/>
                    </a:cubicBezTo>
                    <a:cubicBezTo>
                      <a:pt x="1302944" y="1992145"/>
                      <a:pt x="1321017" y="2010218"/>
                      <a:pt x="1343312" y="2010218"/>
                    </a:cubicBezTo>
                    <a:cubicBezTo>
                      <a:pt x="1365607" y="2010218"/>
                      <a:pt x="1383680" y="1992145"/>
                      <a:pt x="1383680" y="1969850"/>
                    </a:cubicBezTo>
                    <a:cubicBezTo>
                      <a:pt x="1383680" y="1947555"/>
                      <a:pt x="1365607" y="1929482"/>
                      <a:pt x="1343312" y="1929482"/>
                    </a:cubicBezTo>
                    <a:close/>
                    <a:moveTo>
                      <a:pt x="1258874" y="1929482"/>
                    </a:moveTo>
                    <a:cubicBezTo>
                      <a:pt x="1236579" y="1929482"/>
                      <a:pt x="1218506" y="1947555"/>
                      <a:pt x="1218506" y="1969850"/>
                    </a:cubicBezTo>
                    <a:cubicBezTo>
                      <a:pt x="1218506" y="1992145"/>
                      <a:pt x="1236579" y="2010218"/>
                      <a:pt x="1258874" y="2010218"/>
                    </a:cubicBezTo>
                    <a:cubicBezTo>
                      <a:pt x="1281169" y="2010218"/>
                      <a:pt x="1299242" y="1992145"/>
                      <a:pt x="1299242" y="1969850"/>
                    </a:cubicBezTo>
                    <a:cubicBezTo>
                      <a:pt x="1299242" y="1947555"/>
                      <a:pt x="1281169" y="1929482"/>
                      <a:pt x="1258874" y="1929482"/>
                    </a:cubicBezTo>
                    <a:close/>
                    <a:moveTo>
                      <a:pt x="1174438" y="1929482"/>
                    </a:moveTo>
                    <a:cubicBezTo>
                      <a:pt x="1152143" y="1929482"/>
                      <a:pt x="1134070" y="1947555"/>
                      <a:pt x="1134070" y="1969850"/>
                    </a:cubicBezTo>
                    <a:cubicBezTo>
                      <a:pt x="1134070" y="1992145"/>
                      <a:pt x="1152143" y="2010218"/>
                      <a:pt x="1174438" y="2010218"/>
                    </a:cubicBezTo>
                    <a:cubicBezTo>
                      <a:pt x="1196733" y="2010218"/>
                      <a:pt x="1214806" y="1992145"/>
                      <a:pt x="1214806" y="1969850"/>
                    </a:cubicBezTo>
                    <a:cubicBezTo>
                      <a:pt x="1214806" y="1947555"/>
                      <a:pt x="1196733" y="1929482"/>
                      <a:pt x="1174438" y="1929482"/>
                    </a:cubicBezTo>
                    <a:close/>
                    <a:moveTo>
                      <a:pt x="1090002" y="1929482"/>
                    </a:moveTo>
                    <a:cubicBezTo>
                      <a:pt x="1067707" y="1929482"/>
                      <a:pt x="1049634" y="1947555"/>
                      <a:pt x="1049634" y="1969850"/>
                    </a:cubicBezTo>
                    <a:cubicBezTo>
                      <a:pt x="1049634" y="1992145"/>
                      <a:pt x="1067707" y="2010218"/>
                      <a:pt x="1090002" y="2010218"/>
                    </a:cubicBezTo>
                    <a:cubicBezTo>
                      <a:pt x="1112297" y="2010218"/>
                      <a:pt x="1130370" y="1992145"/>
                      <a:pt x="1130370" y="1969850"/>
                    </a:cubicBezTo>
                    <a:cubicBezTo>
                      <a:pt x="1130370" y="1947555"/>
                      <a:pt x="1112297" y="1929482"/>
                      <a:pt x="1090002" y="1929482"/>
                    </a:cubicBezTo>
                    <a:close/>
                    <a:moveTo>
                      <a:pt x="1005565" y="1929482"/>
                    </a:moveTo>
                    <a:cubicBezTo>
                      <a:pt x="983270" y="1929482"/>
                      <a:pt x="965197" y="1947555"/>
                      <a:pt x="965197" y="1969850"/>
                    </a:cubicBezTo>
                    <a:cubicBezTo>
                      <a:pt x="965197" y="1992145"/>
                      <a:pt x="983270" y="2010218"/>
                      <a:pt x="1005565" y="2010218"/>
                    </a:cubicBezTo>
                    <a:cubicBezTo>
                      <a:pt x="1027860" y="2010218"/>
                      <a:pt x="1045933" y="1992145"/>
                      <a:pt x="1045933" y="1969850"/>
                    </a:cubicBezTo>
                    <a:cubicBezTo>
                      <a:pt x="1045933" y="1947555"/>
                      <a:pt x="1027860" y="1929482"/>
                      <a:pt x="1005565" y="1929482"/>
                    </a:cubicBezTo>
                    <a:close/>
                    <a:moveTo>
                      <a:pt x="921129" y="1929482"/>
                    </a:moveTo>
                    <a:cubicBezTo>
                      <a:pt x="898834" y="1929482"/>
                      <a:pt x="880761" y="1947555"/>
                      <a:pt x="880761" y="1969850"/>
                    </a:cubicBezTo>
                    <a:cubicBezTo>
                      <a:pt x="880761" y="1992145"/>
                      <a:pt x="898834" y="2010218"/>
                      <a:pt x="921129" y="2010218"/>
                    </a:cubicBezTo>
                    <a:cubicBezTo>
                      <a:pt x="943424" y="2010218"/>
                      <a:pt x="961497" y="1992145"/>
                      <a:pt x="961497" y="1969850"/>
                    </a:cubicBezTo>
                    <a:cubicBezTo>
                      <a:pt x="961497" y="1947555"/>
                      <a:pt x="943424" y="1929482"/>
                      <a:pt x="921129" y="1929482"/>
                    </a:cubicBezTo>
                    <a:close/>
                    <a:moveTo>
                      <a:pt x="836693" y="1929482"/>
                    </a:moveTo>
                    <a:cubicBezTo>
                      <a:pt x="814398" y="1929482"/>
                      <a:pt x="796325" y="1947555"/>
                      <a:pt x="796325" y="1969850"/>
                    </a:cubicBezTo>
                    <a:cubicBezTo>
                      <a:pt x="796325" y="1992145"/>
                      <a:pt x="814398" y="2010218"/>
                      <a:pt x="836693" y="2010218"/>
                    </a:cubicBezTo>
                    <a:cubicBezTo>
                      <a:pt x="858988" y="2010218"/>
                      <a:pt x="877061" y="1992145"/>
                      <a:pt x="877061" y="1969850"/>
                    </a:cubicBezTo>
                    <a:cubicBezTo>
                      <a:pt x="877061" y="1947555"/>
                      <a:pt x="858988" y="1929482"/>
                      <a:pt x="836693" y="1929482"/>
                    </a:cubicBezTo>
                    <a:close/>
                    <a:moveTo>
                      <a:pt x="752256" y="1929482"/>
                    </a:moveTo>
                    <a:cubicBezTo>
                      <a:pt x="729961" y="1929482"/>
                      <a:pt x="711888" y="1947555"/>
                      <a:pt x="711888" y="1969850"/>
                    </a:cubicBezTo>
                    <a:cubicBezTo>
                      <a:pt x="711888" y="1992145"/>
                      <a:pt x="729961" y="2010218"/>
                      <a:pt x="752256" y="2010218"/>
                    </a:cubicBezTo>
                    <a:cubicBezTo>
                      <a:pt x="774551" y="2010218"/>
                      <a:pt x="792624" y="1992145"/>
                      <a:pt x="792624" y="1969850"/>
                    </a:cubicBezTo>
                    <a:cubicBezTo>
                      <a:pt x="792624" y="1947555"/>
                      <a:pt x="774551" y="1929482"/>
                      <a:pt x="752256" y="1929482"/>
                    </a:cubicBezTo>
                    <a:close/>
                    <a:moveTo>
                      <a:pt x="667820" y="1929482"/>
                    </a:moveTo>
                    <a:cubicBezTo>
                      <a:pt x="645525" y="1929482"/>
                      <a:pt x="627452" y="1947555"/>
                      <a:pt x="627452" y="1969850"/>
                    </a:cubicBezTo>
                    <a:cubicBezTo>
                      <a:pt x="627452" y="1992145"/>
                      <a:pt x="645525" y="2010218"/>
                      <a:pt x="667820" y="2010218"/>
                    </a:cubicBezTo>
                    <a:cubicBezTo>
                      <a:pt x="690115" y="2010218"/>
                      <a:pt x="708188" y="1992145"/>
                      <a:pt x="708188" y="1969850"/>
                    </a:cubicBezTo>
                    <a:cubicBezTo>
                      <a:pt x="708188" y="1947555"/>
                      <a:pt x="690115" y="1929482"/>
                      <a:pt x="667820" y="1929482"/>
                    </a:cubicBezTo>
                    <a:close/>
                    <a:moveTo>
                      <a:pt x="583384" y="1929482"/>
                    </a:moveTo>
                    <a:cubicBezTo>
                      <a:pt x="561089" y="1929482"/>
                      <a:pt x="543016" y="1947555"/>
                      <a:pt x="543016" y="1969850"/>
                    </a:cubicBezTo>
                    <a:cubicBezTo>
                      <a:pt x="543016" y="1992145"/>
                      <a:pt x="561089" y="2010218"/>
                      <a:pt x="583384" y="2010218"/>
                    </a:cubicBezTo>
                    <a:cubicBezTo>
                      <a:pt x="605679" y="2010218"/>
                      <a:pt x="623752" y="1992145"/>
                      <a:pt x="623752" y="1969850"/>
                    </a:cubicBezTo>
                    <a:cubicBezTo>
                      <a:pt x="623752" y="1947555"/>
                      <a:pt x="605679" y="1929482"/>
                      <a:pt x="583384" y="1929482"/>
                    </a:cubicBezTo>
                    <a:close/>
                    <a:moveTo>
                      <a:pt x="498947" y="1929482"/>
                    </a:moveTo>
                    <a:cubicBezTo>
                      <a:pt x="476652" y="1929482"/>
                      <a:pt x="458579" y="1947555"/>
                      <a:pt x="458579" y="1969850"/>
                    </a:cubicBezTo>
                    <a:cubicBezTo>
                      <a:pt x="458579" y="1992145"/>
                      <a:pt x="476652" y="2010218"/>
                      <a:pt x="498947" y="2010218"/>
                    </a:cubicBezTo>
                    <a:cubicBezTo>
                      <a:pt x="521242" y="2010218"/>
                      <a:pt x="539315" y="1992145"/>
                      <a:pt x="539315" y="1969850"/>
                    </a:cubicBezTo>
                    <a:cubicBezTo>
                      <a:pt x="539315" y="1947555"/>
                      <a:pt x="521242" y="1929482"/>
                      <a:pt x="498947" y="1929482"/>
                    </a:cubicBezTo>
                    <a:close/>
                    <a:moveTo>
                      <a:pt x="414511" y="1929482"/>
                    </a:moveTo>
                    <a:cubicBezTo>
                      <a:pt x="392216" y="1929482"/>
                      <a:pt x="374143" y="1947555"/>
                      <a:pt x="374143" y="1969850"/>
                    </a:cubicBezTo>
                    <a:cubicBezTo>
                      <a:pt x="374143" y="1992145"/>
                      <a:pt x="392216" y="2010218"/>
                      <a:pt x="414511" y="2010218"/>
                    </a:cubicBezTo>
                    <a:cubicBezTo>
                      <a:pt x="436806" y="2010218"/>
                      <a:pt x="454879" y="1992145"/>
                      <a:pt x="454879" y="1969850"/>
                    </a:cubicBezTo>
                    <a:cubicBezTo>
                      <a:pt x="454879" y="1947555"/>
                      <a:pt x="436806" y="1929482"/>
                      <a:pt x="414511" y="1929482"/>
                    </a:cubicBezTo>
                    <a:close/>
                    <a:moveTo>
                      <a:pt x="330075" y="1929482"/>
                    </a:moveTo>
                    <a:cubicBezTo>
                      <a:pt x="307780" y="1929482"/>
                      <a:pt x="289707" y="1947555"/>
                      <a:pt x="289707" y="1969850"/>
                    </a:cubicBezTo>
                    <a:cubicBezTo>
                      <a:pt x="289707" y="1992145"/>
                      <a:pt x="307780" y="2010218"/>
                      <a:pt x="330075" y="2010218"/>
                    </a:cubicBezTo>
                    <a:cubicBezTo>
                      <a:pt x="352370" y="2010218"/>
                      <a:pt x="370443" y="1992145"/>
                      <a:pt x="370443" y="1969850"/>
                    </a:cubicBezTo>
                    <a:cubicBezTo>
                      <a:pt x="370443" y="1947555"/>
                      <a:pt x="352370" y="1929482"/>
                      <a:pt x="330075" y="1929482"/>
                    </a:cubicBezTo>
                    <a:close/>
                    <a:moveTo>
                      <a:pt x="245639" y="1929482"/>
                    </a:moveTo>
                    <a:cubicBezTo>
                      <a:pt x="223344" y="1929482"/>
                      <a:pt x="205271" y="1947555"/>
                      <a:pt x="205271" y="1969850"/>
                    </a:cubicBezTo>
                    <a:cubicBezTo>
                      <a:pt x="205271" y="1992145"/>
                      <a:pt x="223344" y="2010218"/>
                      <a:pt x="245639" y="2010218"/>
                    </a:cubicBezTo>
                    <a:cubicBezTo>
                      <a:pt x="267934" y="2010218"/>
                      <a:pt x="286007" y="1992145"/>
                      <a:pt x="286007" y="1969850"/>
                    </a:cubicBezTo>
                    <a:cubicBezTo>
                      <a:pt x="286007" y="1947555"/>
                      <a:pt x="267934" y="1929482"/>
                      <a:pt x="245639" y="1929482"/>
                    </a:cubicBezTo>
                    <a:close/>
                    <a:moveTo>
                      <a:pt x="161202" y="1929482"/>
                    </a:moveTo>
                    <a:cubicBezTo>
                      <a:pt x="138907" y="1929482"/>
                      <a:pt x="120834" y="1947555"/>
                      <a:pt x="120834" y="1969850"/>
                    </a:cubicBezTo>
                    <a:cubicBezTo>
                      <a:pt x="120834" y="1992145"/>
                      <a:pt x="138907" y="2010218"/>
                      <a:pt x="161202" y="2010218"/>
                    </a:cubicBezTo>
                    <a:cubicBezTo>
                      <a:pt x="183497" y="2010218"/>
                      <a:pt x="201570" y="1992145"/>
                      <a:pt x="201570" y="1969850"/>
                    </a:cubicBezTo>
                    <a:cubicBezTo>
                      <a:pt x="201570" y="1947555"/>
                      <a:pt x="183497" y="1929482"/>
                      <a:pt x="161202" y="1929482"/>
                    </a:cubicBezTo>
                    <a:close/>
                    <a:moveTo>
                      <a:pt x="76766" y="1929482"/>
                    </a:moveTo>
                    <a:cubicBezTo>
                      <a:pt x="54471" y="1929482"/>
                      <a:pt x="36398" y="1947555"/>
                      <a:pt x="36398" y="1969850"/>
                    </a:cubicBezTo>
                    <a:cubicBezTo>
                      <a:pt x="36398" y="1992145"/>
                      <a:pt x="54471" y="2010218"/>
                      <a:pt x="76766" y="2010218"/>
                    </a:cubicBezTo>
                    <a:cubicBezTo>
                      <a:pt x="99061" y="2010218"/>
                      <a:pt x="117134" y="1992145"/>
                      <a:pt x="117134" y="1969850"/>
                    </a:cubicBezTo>
                    <a:cubicBezTo>
                      <a:pt x="117134" y="1947555"/>
                      <a:pt x="99061" y="1929482"/>
                      <a:pt x="76766" y="1929482"/>
                    </a:cubicBezTo>
                    <a:close/>
                    <a:moveTo>
                      <a:pt x="1343312" y="1843433"/>
                    </a:moveTo>
                    <a:cubicBezTo>
                      <a:pt x="1321017" y="1843433"/>
                      <a:pt x="1302944" y="1861506"/>
                      <a:pt x="1302944" y="1883801"/>
                    </a:cubicBezTo>
                    <a:cubicBezTo>
                      <a:pt x="1302944" y="1906096"/>
                      <a:pt x="1321017" y="1924169"/>
                      <a:pt x="1343312" y="1924169"/>
                    </a:cubicBezTo>
                    <a:cubicBezTo>
                      <a:pt x="1365607" y="1924169"/>
                      <a:pt x="1383680" y="1906096"/>
                      <a:pt x="1383680" y="1883801"/>
                    </a:cubicBezTo>
                    <a:cubicBezTo>
                      <a:pt x="1383680" y="1861506"/>
                      <a:pt x="1365607" y="1843433"/>
                      <a:pt x="1343312" y="1843433"/>
                    </a:cubicBezTo>
                    <a:close/>
                    <a:moveTo>
                      <a:pt x="1258874" y="1843433"/>
                    </a:moveTo>
                    <a:cubicBezTo>
                      <a:pt x="1236579" y="1843433"/>
                      <a:pt x="1218506" y="1861506"/>
                      <a:pt x="1218506" y="1883801"/>
                    </a:cubicBezTo>
                    <a:cubicBezTo>
                      <a:pt x="1218506" y="1906096"/>
                      <a:pt x="1236579" y="1924169"/>
                      <a:pt x="1258874" y="1924169"/>
                    </a:cubicBezTo>
                    <a:cubicBezTo>
                      <a:pt x="1281169" y="1924169"/>
                      <a:pt x="1299242" y="1906096"/>
                      <a:pt x="1299242" y="1883801"/>
                    </a:cubicBezTo>
                    <a:cubicBezTo>
                      <a:pt x="1299242" y="1861506"/>
                      <a:pt x="1281169" y="1843433"/>
                      <a:pt x="1258874" y="1843433"/>
                    </a:cubicBezTo>
                    <a:close/>
                    <a:moveTo>
                      <a:pt x="1174438" y="1843433"/>
                    </a:moveTo>
                    <a:cubicBezTo>
                      <a:pt x="1152143" y="1843433"/>
                      <a:pt x="1134070" y="1861506"/>
                      <a:pt x="1134070" y="1883801"/>
                    </a:cubicBezTo>
                    <a:cubicBezTo>
                      <a:pt x="1134070" y="1906096"/>
                      <a:pt x="1152143" y="1924169"/>
                      <a:pt x="1174438" y="1924169"/>
                    </a:cubicBezTo>
                    <a:cubicBezTo>
                      <a:pt x="1196733" y="1924169"/>
                      <a:pt x="1214806" y="1906096"/>
                      <a:pt x="1214806" y="1883801"/>
                    </a:cubicBezTo>
                    <a:cubicBezTo>
                      <a:pt x="1214806" y="1861506"/>
                      <a:pt x="1196733" y="1843433"/>
                      <a:pt x="1174438" y="1843433"/>
                    </a:cubicBezTo>
                    <a:close/>
                    <a:moveTo>
                      <a:pt x="1090002" y="1843433"/>
                    </a:moveTo>
                    <a:cubicBezTo>
                      <a:pt x="1067707" y="1843433"/>
                      <a:pt x="1049634" y="1861506"/>
                      <a:pt x="1049634" y="1883801"/>
                    </a:cubicBezTo>
                    <a:cubicBezTo>
                      <a:pt x="1049634" y="1906096"/>
                      <a:pt x="1067707" y="1924169"/>
                      <a:pt x="1090002" y="1924169"/>
                    </a:cubicBezTo>
                    <a:cubicBezTo>
                      <a:pt x="1112297" y="1924169"/>
                      <a:pt x="1130370" y="1906096"/>
                      <a:pt x="1130370" y="1883801"/>
                    </a:cubicBezTo>
                    <a:cubicBezTo>
                      <a:pt x="1130370" y="1861506"/>
                      <a:pt x="1112297" y="1843433"/>
                      <a:pt x="1090002" y="1843433"/>
                    </a:cubicBezTo>
                    <a:close/>
                    <a:moveTo>
                      <a:pt x="1005565" y="1843433"/>
                    </a:moveTo>
                    <a:cubicBezTo>
                      <a:pt x="983270" y="1843433"/>
                      <a:pt x="965197" y="1861506"/>
                      <a:pt x="965197" y="1883801"/>
                    </a:cubicBezTo>
                    <a:cubicBezTo>
                      <a:pt x="965197" y="1906096"/>
                      <a:pt x="983270" y="1924169"/>
                      <a:pt x="1005565" y="1924169"/>
                    </a:cubicBezTo>
                    <a:cubicBezTo>
                      <a:pt x="1027860" y="1924169"/>
                      <a:pt x="1045933" y="1906096"/>
                      <a:pt x="1045933" y="1883801"/>
                    </a:cubicBezTo>
                    <a:cubicBezTo>
                      <a:pt x="1045933" y="1861506"/>
                      <a:pt x="1027860" y="1843433"/>
                      <a:pt x="1005565" y="1843433"/>
                    </a:cubicBezTo>
                    <a:close/>
                    <a:moveTo>
                      <a:pt x="921129" y="1843433"/>
                    </a:moveTo>
                    <a:cubicBezTo>
                      <a:pt x="898834" y="1843433"/>
                      <a:pt x="880761" y="1861506"/>
                      <a:pt x="880761" y="1883801"/>
                    </a:cubicBezTo>
                    <a:cubicBezTo>
                      <a:pt x="880761" y="1906096"/>
                      <a:pt x="898834" y="1924169"/>
                      <a:pt x="921129" y="1924169"/>
                    </a:cubicBezTo>
                    <a:cubicBezTo>
                      <a:pt x="943424" y="1924169"/>
                      <a:pt x="961497" y="1906096"/>
                      <a:pt x="961497" y="1883801"/>
                    </a:cubicBezTo>
                    <a:cubicBezTo>
                      <a:pt x="961497" y="1861506"/>
                      <a:pt x="943424" y="1843433"/>
                      <a:pt x="921129" y="1843433"/>
                    </a:cubicBezTo>
                    <a:close/>
                    <a:moveTo>
                      <a:pt x="836693" y="1843433"/>
                    </a:moveTo>
                    <a:cubicBezTo>
                      <a:pt x="814398" y="1843433"/>
                      <a:pt x="796325" y="1861506"/>
                      <a:pt x="796325" y="1883801"/>
                    </a:cubicBezTo>
                    <a:cubicBezTo>
                      <a:pt x="796325" y="1906096"/>
                      <a:pt x="814398" y="1924169"/>
                      <a:pt x="836693" y="1924169"/>
                    </a:cubicBezTo>
                    <a:cubicBezTo>
                      <a:pt x="858988" y="1924169"/>
                      <a:pt x="877061" y="1906096"/>
                      <a:pt x="877061" y="1883801"/>
                    </a:cubicBezTo>
                    <a:cubicBezTo>
                      <a:pt x="877061" y="1861506"/>
                      <a:pt x="858988" y="1843433"/>
                      <a:pt x="836693" y="1843433"/>
                    </a:cubicBezTo>
                    <a:close/>
                    <a:moveTo>
                      <a:pt x="752256" y="1843433"/>
                    </a:moveTo>
                    <a:cubicBezTo>
                      <a:pt x="729961" y="1843433"/>
                      <a:pt x="711888" y="1861506"/>
                      <a:pt x="711888" y="1883801"/>
                    </a:cubicBezTo>
                    <a:cubicBezTo>
                      <a:pt x="711888" y="1906096"/>
                      <a:pt x="729961" y="1924169"/>
                      <a:pt x="752256" y="1924169"/>
                    </a:cubicBezTo>
                    <a:cubicBezTo>
                      <a:pt x="774551" y="1924169"/>
                      <a:pt x="792624" y="1906096"/>
                      <a:pt x="792624" y="1883801"/>
                    </a:cubicBezTo>
                    <a:cubicBezTo>
                      <a:pt x="792624" y="1861506"/>
                      <a:pt x="774551" y="1843433"/>
                      <a:pt x="752256" y="1843433"/>
                    </a:cubicBezTo>
                    <a:close/>
                    <a:moveTo>
                      <a:pt x="667820" y="1843433"/>
                    </a:moveTo>
                    <a:cubicBezTo>
                      <a:pt x="645525" y="1843433"/>
                      <a:pt x="627452" y="1861506"/>
                      <a:pt x="627452" y="1883801"/>
                    </a:cubicBezTo>
                    <a:cubicBezTo>
                      <a:pt x="627452" y="1906096"/>
                      <a:pt x="645525" y="1924169"/>
                      <a:pt x="667820" y="1924169"/>
                    </a:cubicBezTo>
                    <a:cubicBezTo>
                      <a:pt x="690115" y="1924169"/>
                      <a:pt x="708188" y="1906096"/>
                      <a:pt x="708188" y="1883801"/>
                    </a:cubicBezTo>
                    <a:cubicBezTo>
                      <a:pt x="708188" y="1861506"/>
                      <a:pt x="690115" y="1843433"/>
                      <a:pt x="667820" y="1843433"/>
                    </a:cubicBezTo>
                    <a:close/>
                    <a:moveTo>
                      <a:pt x="583384" y="1843433"/>
                    </a:moveTo>
                    <a:cubicBezTo>
                      <a:pt x="561089" y="1843433"/>
                      <a:pt x="543016" y="1861506"/>
                      <a:pt x="543016" y="1883801"/>
                    </a:cubicBezTo>
                    <a:cubicBezTo>
                      <a:pt x="543016" y="1906096"/>
                      <a:pt x="561089" y="1924169"/>
                      <a:pt x="583384" y="1924169"/>
                    </a:cubicBezTo>
                    <a:cubicBezTo>
                      <a:pt x="605679" y="1924169"/>
                      <a:pt x="623752" y="1906096"/>
                      <a:pt x="623752" y="1883801"/>
                    </a:cubicBezTo>
                    <a:cubicBezTo>
                      <a:pt x="623752" y="1861506"/>
                      <a:pt x="605679" y="1843433"/>
                      <a:pt x="583384" y="1843433"/>
                    </a:cubicBezTo>
                    <a:close/>
                    <a:moveTo>
                      <a:pt x="498947" y="1843433"/>
                    </a:moveTo>
                    <a:cubicBezTo>
                      <a:pt x="476652" y="1843433"/>
                      <a:pt x="458579" y="1861506"/>
                      <a:pt x="458579" y="1883801"/>
                    </a:cubicBezTo>
                    <a:cubicBezTo>
                      <a:pt x="458579" y="1906096"/>
                      <a:pt x="476652" y="1924169"/>
                      <a:pt x="498947" y="1924169"/>
                    </a:cubicBezTo>
                    <a:cubicBezTo>
                      <a:pt x="521242" y="1924169"/>
                      <a:pt x="539315" y="1906096"/>
                      <a:pt x="539315" y="1883801"/>
                    </a:cubicBezTo>
                    <a:cubicBezTo>
                      <a:pt x="539315" y="1861506"/>
                      <a:pt x="521242" y="1843433"/>
                      <a:pt x="498947" y="1843433"/>
                    </a:cubicBezTo>
                    <a:close/>
                    <a:moveTo>
                      <a:pt x="414511" y="1843433"/>
                    </a:moveTo>
                    <a:cubicBezTo>
                      <a:pt x="392216" y="1843433"/>
                      <a:pt x="374143" y="1861506"/>
                      <a:pt x="374143" y="1883801"/>
                    </a:cubicBezTo>
                    <a:cubicBezTo>
                      <a:pt x="374143" y="1906096"/>
                      <a:pt x="392216" y="1924169"/>
                      <a:pt x="414511" y="1924169"/>
                    </a:cubicBezTo>
                    <a:cubicBezTo>
                      <a:pt x="436806" y="1924169"/>
                      <a:pt x="454879" y="1906096"/>
                      <a:pt x="454879" y="1883801"/>
                    </a:cubicBezTo>
                    <a:cubicBezTo>
                      <a:pt x="454879" y="1861506"/>
                      <a:pt x="436806" y="1843433"/>
                      <a:pt x="414511" y="1843433"/>
                    </a:cubicBezTo>
                    <a:close/>
                    <a:moveTo>
                      <a:pt x="330075" y="1843433"/>
                    </a:moveTo>
                    <a:cubicBezTo>
                      <a:pt x="307780" y="1843433"/>
                      <a:pt x="289707" y="1861506"/>
                      <a:pt x="289707" y="1883801"/>
                    </a:cubicBezTo>
                    <a:cubicBezTo>
                      <a:pt x="289707" y="1906096"/>
                      <a:pt x="307780" y="1924169"/>
                      <a:pt x="330075" y="1924169"/>
                    </a:cubicBezTo>
                    <a:cubicBezTo>
                      <a:pt x="352370" y="1924169"/>
                      <a:pt x="370443" y="1906096"/>
                      <a:pt x="370443" y="1883801"/>
                    </a:cubicBezTo>
                    <a:cubicBezTo>
                      <a:pt x="370443" y="1861506"/>
                      <a:pt x="352370" y="1843433"/>
                      <a:pt x="330075" y="1843433"/>
                    </a:cubicBezTo>
                    <a:close/>
                    <a:moveTo>
                      <a:pt x="245639" y="1843433"/>
                    </a:moveTo>
                    <a:cubicBezTo>
                      <a:pt x="223344" y="1843433"/>
                      <a:pt x="205271" y="1861506"/>
                      <a:pt x="205271" y="1883801"/>
                    </a:cubicBezTo>
                    <a:cubicBezTo>
                      <a:pt x="205271" y="1906096"/>
                      <a:pt x="223344" y="1924169"/>
                      <a:pt x="245639" y="1924169"/>
                    </a:cubicBezTo>
                    <a:cubicBezTo>
                      <a:pt x="267934" y="1924169"/>
                      <a:pt x="286007" y="1906096"/>
                      <a:pt x="286007" y="1883801"/>
                    </a:cubicBezTo>
                    <a:cubicBezTo>
                      <a:pt x="286007" y="1861506"/>
                      <a:pt x="267934" y="1843433"/>
                      <a:pt x="245639" y="1843433"/>
                    </a:cubicBezTo>
                    <a:close/>
                    <a:moveTo>
                      <a:pt x="161202" y="1843433"/>
                    </a:moveTo>
                    <a:cubicBezTo>
                      <a:pt x="138907" y="1843433"/>
                      <a:pt x="120834" y="1861506"/>
                      <a:pt x="120834" y="1883801"/>
                    </a:cubicBezTo>
                    <a:cubicBezTo>
                      <a:pt x="120834" y="1906096"/>
                      <a:pt x="138907" y="1924169"/>
                      <a:pt x="161202" y="1924169"/>
                    </a:cubicBezTo>
                    <a:cubicBezTo>
                      <a:pt x="183497" y="1924169"/>
                      <a:pt x="201570" y="1906096"/>
                      <a:pt x="201570" y="1883801"/>
                    </a:cubicBezTo>
                    <a:cubicBezTo>
                      <a:pt x="201570" y="1861506"/>
                      <a:pt x="183497" y="1843433"/>
                      <a:pt x="161202" y="1843433"/>
                    </a:cubicBezTo>
                    <a:close/>
                    <a:moveTo>
                      <a:pt x="76766" y="1843433"/>
                    </a:moveTo>
                    <a:cubicBezTo>
                      <a:pt x="54471" y="1843433"/>
                      <a:pt x="36398" y="1861506"/>
                      <a:pt x="36398" y="1883801"/>
                    </a:cubicBezTo>
                    <a:cubicBezTo>
                      <a:pt x="36398" y="1906096"/>
                      <a:pt x="54471" y="1924169"/>
                      <a:pt x="76766" y="1924169"/>
                    </a:cubicBezTo>
                    <a:cubicBezTo>
                      <a:pt x="99061" y="1924169"/>
                      <a:pt x="117134" y="1906096"/>
                      <a:pt x="117134" y="1883801"/>
                    </a:cubicBezTo>
                    <a:cubicBezTo>
                      <a:pt x="117134" y="1861506"/>
                      <a:pt x="99061" y="1843433"/>
                      <a:pt x="76766" y="1843433"/>
                    </a:cubicBezTo>
                    <a:close/>
                    <a:moveTo>
                      <a:pt x="1343312" y="1757383"/>
                    </a:moveTo>
                    <a:cubicBezTo>
                      <a:pt x="1321017" y="1757383"/>
                      <a:pt x="1302944" y="1775456"/>
                      <a:pt x="1302944" y="1797751"/>
                    </a:cubicBezTo>
                    <a:cubicBezTo>
                      <a:pt x="1302944" y="1820046"/>
                      <a:pt x="1321017" y="1838119"/>
                      <a:pt x="1343312" y="1838119"/>
                    </a:cubicBezTo>
                    <a:cubicBezTo>
                      <a:pt x="1365607" y="1838119"/>
                      <a:pt x="1383680" y="1820046"/>
                      <a:pt x="1383680" y="1797751"/>
                    </a:cubicBezTo>
                    <a:cubicBezTo>
                      <a:pt x="1383680" y="1775456"/>
                      <a:pt x="1365607" y="1757383"/>
                      <a:pt x="1343312" y="1757383"/>
                    </a:cubicBezTo>
                    <a:close/>
                    <a:moveTo>
                      <a:pt x="1258874" y="1757383"/>
                    </a:moveTo>
                    <a:cubicBezTo>
                      <a:pt x="1236579" y="1757383"/>
                      <a:pt x="1218506" y="1775456"/>
                      <a:pt x="1218506" y="1797751"/>
                    </a:cubicBezTo>
                    <a:cubicBezTo>
                      <a:pt x="1218506" y="1820046"/>
                      <a:pt x="1236579" y="1838119"/>
                      <a:pt x="1258874" y="1838119"/>
                    </a:cubicBezTo>
                    <a:cubicBezTo>
                      <a:pt x="1281169" y="1838119"/>
                      <a:pt x="1299242" y="1820046"/>
                      <a:pt x="1299242" y="1797751"/>
                    </a:cubicBezTo>
                    <a:cubicBezTo>
                      <a:pt x="1299242" y="1775456"/>
                      <a:pt x="1281169" y="1757383"/>
                      <a:pt x="1258874" y="1757383"/>
                    </a:cubicBezTo>
                    <a:close/>
                    <a:moveTo>
                      <a:pt x="1174438" y="1757383"/>
                    </a:moveTo>
                    <a:cubicBezTo>
                      <a:pt x="1152143" y="1757383"/>
                      <a:pt x="1134070" y="1775456"/>
                      <a:pt x="1134070" y="1797751"/>
                    </a:cubicBezTo>
                    <a:cubicBezTo>
                      <a:pt x="1134070" y="1820046"/>
                      <a:pt x="1152143" y="1838119"/>
                      <a:pt x="1174438" y="1838119"/>
                    </a:cubicBezTo>
                    <a:cubicBezTo>
                      <a:pt x="1196733" y="1838119"/>
                      <a:pt x="1214806" y="1820046"/>
                      <a:pt x="1214806" y="1797751"/>
                    </a:cubicBezTo>
                    <a:cubicBezTo>
                      <a:pt x="1214806" y="1775456"/>
                      <a:pt x="1196733" y="1757383"/>
                      <a:pt x="1174438" y="1757383"/>
                    </a:cubicBezTo>
                    <a:close/>
                    <a:moveTo>
                      <a:pt x="1090002" y="1757383"/>
                    </a:moveTo>
                    <a:cubicBezTo>
                      <a:pt x="1067707" y="1757383"/>
                      <a:pt x="1049634" y="1775456"/>
                      <a:pt x="1049634" y="1797751"/>
                    </a:cubicBezTo>
                    <a:cubicBezTo>
                      <a:pt x="1049634" y="1820046"/>
                      <a:pt x="1067707" y="1838119"/>
                      <a:pt x="1090002" y="1838119"/>
                    </a:cubicBezTo>
                    <a:cubicBezTo>
                      <a:pt x="1112297" y="1838119"/>
                      <a:pt x="1130370" y="1820046"/>
                      <a:pt x="1130370" y="1797751"/>
                    </a:cubicBezTo>
                    <a:cubicBezTo>
                      <a:pt x="1130370" y="1775456"/>
                      <a:pt x="1112297" y="1757383"/>
                      <a:pt x="1090002" y="1757383"/>
                    </a:cubicBezTo>
                    <a:close/>
                    <a:moveTo>
                      <a:pt x="1005565" y="1757383"/>
                    </a:moveTo>
                    <a:cubicBezTo>
                      <a:pt x="983270" y="1757383"/>
                      <a:pt x="965197" y="1775456"/>
                      <a:pt x="965197" y="1797751"/>
                    </a:cubicBezTo>
                    <a:cubicBezTo>
                      <a:pt x="965197" y="1820046"/>
                      <a:pt x="983270" y="1838119"/>
                      <a:pt x="1005565" y="1838119"/>
                    </a:cubicBezTo>
                    <a:cubicBezTo>
                      <a:pt x="1027860" y="1838119"/>
                      <a:pt x="1045933" y="1820046"/>
                      <a:pt x="1045933" y="1797751"/>
                    </a:cubicBezTo>
                    <a:cubicBezTo>
                      <a:pt x="1045933" y="1775456"/>
                      <a:pt x="1027860" y="1757383"/>
                      <a:pt x="1005565" y="1757383"/>
                    </a:cubicBezTo>
                    <a:close/>
                    <a:moveTo>
                      <a:pt x="921129" y="1757383"/>
                    </a:moveTo>
                    <a:cubicBezTo>
                      <a:pt x="898834" y="1757383"/>
                      <a:pt x="880761" y="1775456"/>
                      <a:pt x="880761" y="1797751"/>
                    </a:cubicBezTo>
                    <a:cubicBezTo>
                      <a:pt x="880761" y="1820046"/>
                      <a:pt x="898834" y="1838119"/>
                      <a:pt x="921129" y="1838119"/>
                    </a:cubicBezTo>
                    <a:cubicBezTo>
                      <a:pt x="943424" y="1838119"/>
                      <a:pt x="961497" y="1820046"/>
                      <a:pt x="961497" y="1797751"/>
                    </a:cubicBezTo>
                    <a:cubicBezTo>
                      <a:pt x="961497" y="1775456"/>
                      <a:pt x="943424" y="1757383"/>
                      <a:pt x="921129" y="1757383"/>
                    </a:cubicBezTo>
                    <a:close/>
                    <a:moveTo>
                      <a:pt x="836693" y="1757383"/>
                    </a:moveTo>
                    <a:cubicBezTo>
                      <a:pt x="814398" y="1757383"/>
                      <a:pt x="796325" y="1775456"/>
                      <a:pt x="796325" y="1797751"/>
                    </a:cubicBezTo>
                    <a:cubicBezTo>
                      <a:pt x="796325" y="1820046"/>
                      <a:pt x="814398" y="1838119"/>
                      <a:pt x="836693" y="1838119"/>
                    </a:cubicBezTo>
                    <a:cubicBezTo>
                      <a:pt x="858988" y="1838119"/>
                      <a:pt x="877061" y="1820046"/>
                      <a:pt x="877061" y="1797751"/>
                    </a:cubicBezTo>
                    <a:cubicBezTo>
                      <a:pt x="877061" y="1775456"/>
                      <a:pt x="858988" y="1757383"/>
                      <a:pt x="836693" y="1757383"/>
                    </a:cubicBezTo>
                    <a:close/>
                    <a:moveTo>
                      <a:pt x="752256" y="1757383"/>
                    </a:moveTo>
                    <a:cubicBezTo>
                      <a:pt x="729961" y="1757383"/>
                      <a:pt x="711888" y="1775456"/>
                      <a:pt x="711888" y="1797751"/>
                    </a:cubicBezTo>
                    <a:cubicBezTo>
                      <a:pt x="711888" y="1820046"/>
                      <a:pt x="729961" y="1838119"/>
                      <a:pt x="752256" y="1838119"/>
                    </a:cubicBezTo>
                    <a:cubicBezTo>
                      <a:pt x="774551" y="1838119"/>
                      <a:pt x="792624" y="1820046"/>
                      <a:pt x="792624" y="1797751"/>
                    </a:cubicBezTo>
                    <a:cubicBezTo>
                      <a:pt x="792624" y="1775456"/>
                      <a:pt x="774551" y="1757383"/>
                      <a:pt x="752256" y="1757383"/>
                    </a:cubicBezTo>
                    <a:close/>
                    <a:moveTo>
                      <a:pt x="667820" y="1757383"/>
                    </a:moveTo>
                    <a:cubicBezTo>
                      <a:pt x="645525" y="1757383"/>
                      <a:pt x="627452" y="1775456"/>
                      <a:pt x="627452" y="1797751"/>
                    </a:cubicBezTo>
                    <a:cubicBezTo>
                      <a:pt x="627452" y="1820046"/>
                      <a:pt x="645525" y="1838119"/>
                      <a:pt x="667820" y="1838119"/>
                    </a:cubicBezTo>
                    <a:cubicBezTo>
                      <a:pt x="690115" y="1838119"/>
                      <a:pt x="708188" y="1820046"/>
                      <a:pt x="708188" y="1797751"/>
                    </a:cubicBezTo>
                    <a:cubicBezTo>
                      <a:pt x="708188" y="1775456"/>
                      <a:pt x="690115" y="1757383"/>
                      <a:pt x="667820" y="1757383"/>
                    </a:cubicBezTo>
                    <a:close/>
                    <a:moveTo>
                      <a:pt x="583384" y="1757383"/>
                    </a:moveTo>
                    <a:cubicBezTo>
                      <a:pt x="561089" y="1757383"/>
                      <a:pt x="543016" y="1775456"/>
                      <a:pt x="543016" y="1797751"/>
                    </a:cubicBezTo>
                    <a:cubicBezTo>
                      <a:pt x="543016" y="1820046"/>
                      <a:pt x="561089" y="1838119"/>
                      <a:pt x="583384" y="1838119"/>
                    </a:cubicBezTo>
                    <a:cubicBezTo>
                      <a:pt x="605679" y="1838119"/>
                      <a:pt x="623752" y="1820046"/>
                      <a:pt x="623752" y="1797751"/>
                    </a:cubicBezTo>
                    <a:cubicBezTo>
                      <a:pt x="623752" y="1775456"/>
                      <a:pt x="605679" y="1757383"/>
                      <a:pt x="583384" y="1757383"/>
                    </a:cubicBezTo>
                    <a:close/>
                    <a:moveTo>
                      <a:pt x="498947" y="1757383"/>
                    </a:moveTo>
                    <a:cubicBezTo>
                      <a:pt x="476652" y="1757383"/>
                      <a:pt x="458579" y="1775456"/>
                      <a:pt x="458579" y="1797751"/>
                    </a:cubicBezTo>
                    <a:cubicBezTo>
                      <a:pt x="458579" y="1820046"/>
                      <a:pt x="476652" y="1838119"/>
                      <a:pt x="498947" y="1838119"/>
                    </a:cubicBezTo>
                    <a:cubicBezTo>
                      <a:pt x="521242" y="1838119"/>
                      <a:pt x="539315" y="1820046"/>
                      <a:pt x="539315" y="1797751"/>
                    </a:cubicBezTo>
                    <a:cubicBezTo>
                      <a:pt x="539315" y="1775456"/>
                      <a:pt x="521242" y="1757383"/>
                      <a:pt x="498947" y="1757383"/>
                    </a:cubicBezTo>
                    <a:close/>
                    <a:moveTo>
                      <a:pt x="414511" y="1757383"/>
                    </a:moveTo>
                    <a:cubicBezTo>
                      <a:pt x="392216" y="1757383"/>
                      <a:pt x="374143" y="1775456"/>
                      <a:pt x="374143" y="1797751"/>
                    </a:cubicBezTo>
                    <a:cubicBezTo>
                      <a:pt x="374143" y="1820046"/>
                      <a:pt x="392216" y="1838119"/>
                      <a:pt x="414511" y="1838119"/>
                    </a:cubicBezTo>
                    <a:cubicBezTo>
                      <a:pt x="436806" y="1838119"/>
                      <a:pt x="454879" y="1820046"/>
                      <a:pt x="454879" y="1797751"/>
                    </a:cubicBezTo>
                    <a:cubicBezTo>
                      <a:pt x="454879" y="1775456"/>
                      <a:pt x="436806" y="1757383"/>
                      <a:pt x="414511" y="1757383"/>
                    </a:cubicBezTo>
                    <a:close/>
                    <a:moveTo>
                      <a:pt x="330075" y="1757383"/>
                    </a:moveTo>
                    <a:cubicBezTo>
                      <a:pt x="307780" y="1757383"/>
                      <a:pt x="289707" y="1775456"/>
                      <a:pt x="289707" y="1797751"/>
                    </a:cubicBezTo>
                    <a:cubicBezTo>
                      <a:pt x="289707" y="1820046"/>
                      <a:pt x="307780" y="1838119"/>
                      <a:pt x="330075" y="1838119"/>
                    </a:cubicBezTo>
                    <a:cubicBezTo>
                      <a:pt x="352370" y="1838119"/>
                      <a:pt x="370443" y="1820046"/>
                      <a:pt x="370443" y="1797751"/>
                    </a:cubicBezTo>
                    <a:cubicBezTo>
                      <a:pt x="370443" y="1775456"/>
                      <a:pt x="352370" y="1757383"/>
                      <a:pt x="330075" y="1757383"/>
                    </a:cubicBezTo>
                    <a:close/>
                    <a:moveTo>
                      <a:pt x="245639" y="1757383"/>
                    </a:moveTo>
                    <a:cubicBezTo>
                      <a:pt x="223344" y="1757383"/>
                      <a:pt x="205271" y="1775456"/>
                      <a:pt x="205271" y="1797751"/>
                    </a:cubicBezTo>
                    <a:cubicBezTo>
                      <a:pt x="205271" y="1820046"/>
                      <a:pt x="223344" y="1838119"/>
                      <a:pt x="245639" y="1838119"/>
                    </a:cubicBezTo>
                    <a:cubicBezTo>
                      <a:pt x="267934" y="1838119"/>
                      <a:pt x="286007" y="1820046"/>
                      <a:pt x="286007" y="1797751"/>
                    </a:cubicBezTo>
                    <a:cubicBezTo>
                      <a:pt x="286007" y="1775456"/>
                      <a:pt x="267934" y="1757383"/>
                      <a:pt x="245639" y="1757383"/>
                    </a:cubicBezTo>
                    <a:close/>
                    <a:moveTo>
                      <a:pt x="161202" y="1757383"/>
                    </a:moveTo>
                    <a:cubicBezTo>
                      <a:pt x="138907" y="1757383"/>
                      <a:pt x="120834" y="1775456"/>
                      <a:pt x="120834" y="1797751"/>
                    </a:cubicBezTo>
                    <a:cubicBezTo>
                      <a:pt x="120834" y="1820046"/>
                      <a:pt x="138907" y="1838119"/>
                      <a:pt x="161202" y="1838119"/>
                    </a:cubicBezTo>
                    <a:cubicBezTo>
                      <a:pt x="183497" y="1838119"/>
                      <a:pt x="201570" y="1820046"/>
                      <a:pt x="201570" y="1797751"/>
                    </a:cubicBezTo>
                    <a:cubicBezTo>
                      <a:pt x="201570" y="1775456"/>
                      <a:pt x="183497" y="1757383"/>
                      <a:pt x="161202" y="1757383"/>
                    </a:cubicBezTo>
                    <a:close/>
                    <a:moveTo>
                      <a:pt x="76766" y="1757383"/>
                    </a:moveTo>
                    <a:cubicBezTo>
                      <a:pt x="54471" y="1757383"/>
                      <a:pt x="36398" y="1775456"/>
                      <a:pt x="36398" y="1797751"/>
                    </a:cubicBezTo>
                    <a:cubicBezTo>
                      <a:pt x="36398" y="1820046"/>
                      <a:pt x="54471" y="1838119"/>
                      <a:pt x="76766" y="1838119"/>
                    </a:cubicBezTo>
                    <a:cubicBezTo>
                      <a:pt x="99061" y="1838119"/>
                      <a:pt x="117134" y="1820046"/>
                      <a:pt x="117134" y="1797751"/>
                    </a:cubicBezTo>
                    <a:cubicBezTo>
                      <a:pt x="117134" y="1775456"/>
                      <a:pt x="99061" y="1757383"/>
                      <a:pt x="76766" y="1757383"/>
                    </a:cubicBezTo>
                    <a:close/>
                    <a:moveTo>
                      <a:pt x="1343312" y="1671334"/>
                    </a:moveTo>
                    <a:cubicBezTo>
                      <a:pt x="1321017" y="1671334"/>
                      <a:pt x="1302944" y="1689407"/>
                      <a:pt x="1302944" y="1711702"/>
                    </a:cubicBezTo>
                    <a:cubicBezTo>
                      <a:pt x="1302944" y="1733997"/>
                      <a:pt x="1321017" y="1752070"/>
                      <a:pt x="1343312" y="1752070"/>
                    </a:cubicBezTo>
                    <a:cubicBezTo>
                      <a:pt x="1365607" y="1752070"/>
                      <a:pt x="1383680" y="1733997"/>
                      <a:pt x="1383680" y="1711702"/>
                    </a:cubicBezTo>
                    <a:cubicBezTo>
                      <a:pt x="1383680" y="1689407"/>
                      <a:pt x="1365607" y="1671334"/>
                      <a:pt x="1343312" y="1671334"/>
                    </a:cubicBezTo>
                    <a:close/>
                    <a:moveTo>
                      <a:pt x="1258874" y="1671334"/>
                    </a:moveTo>
                    <a:cubicBezTo>
                      <a:pt x="1236579" y="1671334"/>
                      <a:pt x="1218506" y="1689407"/>
                      <a:pt x="1218506" y="1711702"/>
                    </a:cubicBezTo>
                    <a:cubicBezTo>
                      <a:pt x="1218506" y="1733997"/>
                      <a:pt x="1236579" y="1752070"/>
                      <a:pt x="1258874" y="1752070"/>
                    </a:cubicBezTo>
                    <a:cubicBezTo>
                      <a:pt x="1281169" y="1752070"/>
                      <a:pt x="1299242" y="1733997"/>
                      <a:pt x="1299242" y="1711702"/>
                    </a:cubicBezTo>
                    <a:cubicBezTo>
                      <a:pt x="1299242" y="1689407"/>
                      <a:pt x="1281169" y="1671334"/>
                      <a:pt x="1258874" y="1671334"/>
                    </a:cubicBezTo>
                    <a:close/>
                    <a:moveTo>
                      <a:pt x="1174438" y="1671334"/>
                    </a:moveTo>
                    <a:cubicBezTo>
                      <a:pt x="1152143" y="1671334"/>
                      <a:pt x="1134070" y="1689407"/>
                      <a:pt x="1134070" y="1711702"/>
                    </a:cubicBezTo>
                    <a:cubicBezTo>
                      <a:pt x="1134070" y="1733997"/>
                      <a:pt x="1152143" y="1752070"/>
                      <a:pt x="1174438" y="1752070"/>
                    </a:cubicBezTo>
                    <a:cubicBezTo>
                      <a:pt x="1196733" y="1752070"/>
                      <a:pt x="1214806" y="1733997"/>
                      <a:pt x="1214806" y="1711702"/>
                    </a:cubicBezTo>
                    <a:cubicBezTo>
                      <a:pt x="1214806" y="1689407"/>
                      <a:pt x="1196733" y="1671334"/>
                      <a:pt x="1174438" y="1671334"/>
                    </a:cubicBezTo>
                    <a:close/>
                    <a:moveTo>
                      <a:pt x="1090002" y="1671334"/>
                    </a:moveTo>
                    <a:cubicBezTo>
                      <a:pt x="1067707" y="1671334"/>
                      <a:pt x="1049634" y="1689407"/>
                      <a:pt x="1049634" y="1711702"/>
                    </a:cubicBezTo>
                    <a:cubicBezTo>
                      <a:pt x="1049634" y="1733997"/>
                      <a:pt x="1067707" y="1752070"/>
                      <a:pt x="1090002" y="1752070"/>
                    </a:cubicBezTo>
                    <a:cubicBezTo>
                      <a:pt x="1112297" y="1752070"/>
                      <a:pt x="1130370" y="1733997"/>
                      <a:pt x="1130370" y="1711702"/>
                    </a:cubicBezTo>
                    <a:cubicBezTo>
                      <a:pt x="1130370" y="1689407"/>
                      <a:pt x="1112297" y="1671334"/>
                      <a:pt x="1090002" y="1671334"/>
                    </a:cubicBezTo>
                    <a:close/>
                    <a:moveTo>
                      <a:pt x="1005565" y="1671334"/>
                    </a:moveTo>
                    <a:cubicBezTo>
                      <a:pt x="983270" y="1671334"/>
                      <a:pt x="965197" y="1689407"/>
                      <a:pt x="965197" y="1711702"/>
                    </a:cubicBezTo>
                    <a:cubicBezTo>
                      <a:pt x="965197" y="1733997"/>
                      <a:pt x="983270" y="1752070"/>
                      <a:pt x="1005565" y="1752070"/>
                    </a:cubicBezTo>
                    <a:cubicBezTo>
                      <a:pt x="1027860" y="1752070"/>
                      <a:pt x="1045933" y="1733997"/>
                      <a:pt x="1045933" y="1711702"/>
                    </a:cubicBezTo>
                    <a:cubicBezTo>
                      <a:pt x="1045933" y="1689407"/>
                      <a:pt x="1027860" y="1671334"/>
                      <a:pt x="1005565" y="1671334"/>
                    </a:cubicBezTo>
                    <a:close/>
                    <a:moveTo>
                      <a:pt x="921129" y="1671334"/>
                    </a:moveTo>
                    <a:cubicBezTo>
                      <a:pt x="898834" y="1671334"/>
                      <a:pt x="880761" y="1689407"/>
                      <a:pt x="880761" y="1711702"/>
                    </a:cubicBezTo>
                    <a:cubicBezTo>
                      <a:pt x="880761" y="1733997"/>
                      <a:pt x="898834" y="1752070"/>
                      <a:pt x="921129" y="1752070"/>
                    </a:cubicBezTo>
                    <a:cubicBezTo>
                      <a:pt x="943424" y="1752070"/>
                      <a:pt x="961497" y="1733997"/>
                      <a:pt x="961497" y="1711702"/>
                    </a:cubicBezTo>
                    <a:cubicBezTo>
                      <a:pt x="961497" y="1689407"/>
                      <a:pt x="943424" y="1671334"/>
                      <a:pt x="921129" y="1671334"/>
                    </a:cubicBezTo>
                    <a:close/>
                    <a:moveTo>
                      <a:pt x="836693" y="1671334"/>
                    </a:moveTo>
                    <a:cubicBezTo>
                      <a:pt x="814398" y="1671334"/>
                      <a:pt x="796325" y="1689407"/>
                      <a:pt x="796325" y="1711702"/>
                    </a:cubicBezTo>
                    <a:cubicBezTo>
                      <a:pt x="796325" y="1733997"/>
                      <a:pt x="814398" y="1752070"/>
                      <a:pt x="836693" y="1752070"/>
                    </a:cubicBezTo>
                    <a:cubicBezTo>
                      <a:pt x="858988" y="1752070"/>
                      <a:pt x="877061" y="1733997"/>
                      <a:pt x="877061" y="1711702"/>
                    </a:cubicBezTo>
                    <a:cubicBezTo>
                      <a:pt x="877061" y="1689407"/>
                      <a:pt x="858988" y="1671334"/>
                      <a:pt x="836693" y="1671334"/>
                    </a:cubicBezTo>
                    <a:close/>
                    <a:moveTo>
                      <a:pt x="752256" y="1671334"/>
                    </a:moveTo>
                    <a:cubicBezTo>
                      <a:pt x="729961" y="1671334"/>
                      <a:pt x="711888" y="1689407"/>
                      <a:pt x="711888" y="1711702"/>
                    </a:cubicBezTo>
                    <a:cubicBezTo>
                      <a:pt x="711888" y="1733997"/>
                      <a:pt x="729961" y="1752070"/>
                      <a:pt x="752256" y="1752070"/>
                    </a:cubicBezTo>
                    <a:cubicBezTo>
                      <a:pt x="774551" y="1752070"/>
                      <a:pt x="792624" y="1733997"/>
                      <a:pt x="792624" y="1711702"/>
                    </a:cubicBezTo>
                    <a:cubicBezTo>
                      <a:pt x="792624" y="1689407"/>
                      <a:pt x="774551" y="1671334"/>
                      <a:pt x="752256" y="1671334"/>
                    </a:cubicBezTo>
                    <a:close/>
                    <a:moveTo>
                      <a:pt x="667820" y="1671334"/>
                    </a:moveTo>
                    <a:cubicBezTo>
                      <a:pt x="645525" y="1671334"/>
                      <a:pt x="627452" y="1689407"/>
                      <a:pt x="627452" y="1711702"/>
                    </a:cubicBezTo>
                    <a:cubicBezTo>
                      <a:pt x="627452" y="1733997"/>
                      <a:pt x="645525" y="1752070"/>
                      <a:pt x="667820" y="1752070"/>
                    </a:cubicBezTo>
                    <a:cubicBezTo>
                      <a:pt x="690115" y="1752070"/>
                      <a:pt x="708188" y="1733997"/>
                      <a:pt x="708188" y="1711702"/>
                    </a:cubicBezTo>
                    <a:cubicBezTo>
                      <a:pt x="708188" y="1689407"/>
                      <a:pt x="690115" y="1671334"/>
                      <a:pt x="667820" y="1671334"/>
                    </a:cubicBezTo>
                    <a:close/>
                    <a:moveTo>
                      <a:pt x="583384" y="1671334"/>
                    </a:moveTo>
                    <a:cubicBezTo>
                      <a:pt x="561089" y="1671334"/>
                      <a:pt x="543016" y="1689407"/>
                      <a:pt x="543016" y="1711702"/>
                    </a:cubicBezTo>
                    <a:cubicBezTo>
                      <a:pt x="543016" y="1733997"/>
                      <a:pt x="561089" y="1752070"/>
                      <a:pt x="583384" y="1752070"/>
                    </a:cubicBezTo>
                    <a:cubicBezTo>
                      <a:pt x="605679" y="1752070"/>
                      <a:pt x="623752" y="1733997"/>
                      <a:pt x="623752" y="1711702"/>
                    </a:cubicBezTo>
                    <a:cubicBezTo>
                      <a:pt x="623752" y="1689407"/>
                      <a:pt x="605679" y="1671334"/>
                      <a:pt x="583384" y="1671334"/>
                    </a:cubicBezTo>
                    <a:close/>
                    <a:moveTo>
                      <a:pt x="498947" y="1671334"/>
                    </a:moveTo>
                    <a:cubicBezTo>
                      <a:pt x="476652" y="1671334"/>
                      <a:pt x="458579" y="1689407"/>
                      <a:pt x="458579" y="1711702"/>
                    </a:cubicBezTo>
                    <a:cubicBezTo>
                      <a:pt x="458579" y="1733997"/>
                      <a:pt x="476652" y="1752070"/>
                      <a:pt x="498947" y="1752070"/>
                    </a:cubicBezTo>
                    <a:cubicBezTo>
                      <a:pt x="521242" y="1752070"/>
                      <a:pt x="539315" y="1733997"/>
                      <a:pt x="539315" y="1711702"/>
                    </a:cubicBezTo>
                    <a:cubicBezTo>
                      <a:pt x="539315" y="1689407"/>
                      <a:pt x="521242" y="1671334"/>
                      <a:pt x="498947" y="1671334"/>
                    </a:cubicBezTo>
                    <a:close/>
                    <a:moveTo>
                      <a:pt x="414511" y="1671334"/>
                    </a:moveTo>
                    <a:cubicBezTo>
                      <a:pt x="392216" y="1671334"/>
                      <a:pt x="374143" y="1689407"/>
                      <a:pt x="374143" y="1711702"/>
                    </a:cubicBezTo>
                    <a:cubicBezTo>
                      <a:pt x="374143" y="1733997"/>
                      <a:pt x="392216" y="1752070"/>
                      <a:pt x="414511" y="1752070"/>
                    </a:cubicBezTo>
                    <a:cubicBezTo>
                      <a:pt x="436806" y="1752070"/>
                      <a:pt x="454879" y="1733997"/>
                      <a:pt x="454879" y="1711702"/>
                    </a:cubicBezTo>
                    <a:cubicBezTo>
                      <a:pt x="454879" y="1689407"/>
                      <a:pt x="436806" y="1671334"/>
                      <a:pt x="414511" y="1671334"/>
                    </a:cubicBezTo>
                    <a:close/>
                    <a:moveTo>
                      <a:pt x="330075" y="1671334"/>
                    </a:moveTo>
                    <a:cubicBezTo>
                      <a:pt x="307780" y="1671334"/>
                      <a:pt x="289707" y="1689407"/>
                      <a:pt x="289707" y="1711702"/>
                    </a:cubicBezTo>
                    <a:cubicBezTo>
                      <a:pt x="289707" y="1733997"/>
                      <a:pt x="307780" y="1752070"/>
                      <a:pt x="330075" y="1752070"/>
                    </a:cubicBezTo>
                    <a:cubicBezTo>
                      <a:pt x="352370" y="1752070"/>
                      <a:pt x="370443" y="1733997"/>
                      <a:pt x="370443" y="1711702"/>
                    </a:cubicBezTo>
                    <a:cubicBezTo>
                      <a:pt x="370443" y="1689407"/>
                      <a:pt x="352370" y="1671334"/>
                      <a:pt x="330075" y="1671334"/>
                    </a:cubicBezTo>
                    <a:close/>
                    <a:moveTo>
                      <a:pt x="245639" y="1671334"/>
                    </a:moveTo>
                    <a:cubicBezTo>
                      <a:pt x="223344" y="1671334"/>
                      <a:pt x="205271" y="1689407"/>
                      <a:pt x="205271" y="1711702"/>
                    </a:cubicBezTo>
                    <a:cubicBezTo>
                      <a:pt x="205271" y="1733997"/>
                      <a:pt x="223344" y="1752070"/>
                      <a:pt x="245639" y="1752070"/>
                    </a:cubicBezTo>
                    <a:cubicBezTo>
                      <a:pt x="267934" y="1752070"/>
                      <a:pt x="286007" y="1733997"/>
                      <a:pt x="286007" y="1711702"/>
                    </a:cubicBezTo>
                    <a:cubicBezTo>
                      <a:pt x="286007" y="1689407"/>
                      <a:pt x="267934" y="1671334"/>
                      <a:pt x="245639" y="1671334"/>
                    </a:cubicBezTo>
                    <a:close/>
                    <a:moveTo>
                      <a:pt x="161202" y="1671334"/>
                    </a:moveTo>
                    <a:cubicBezTo>
                      <a:pt x="138907" y="1671334"/>
                      <a:pt x="120834" y="1689407"/>
                      <a:pt x="120834" y="1711702"/>
                    </a:cubicBezTo>
                    <a:cubicBezTo>
                      <a:pt x="120834" y="1733997"/>
                      <a:pt x="138907" y="1752070"/>
                      <a:pt x="161202" y="1752070"/>
                    </a:cubicBezTo>
                    <a:cubicBezTo>
                      <a:pt x="183497" y="1752070"/>
                      <a:pt x="201570" y="1733997"/>
                      <a:pt x="201570" y="1711702"/>
                    </a:cubicBezTo>
                    <a:cubicBezTo>
                      <a:pt x="201570" y="1689407"/>
                      <a:pt x="183497" y="1671334"/>
                      <a:pt x="161202" y="1671334"/>
                    </a:cubicBezTo>
                    <a:close/>
                    <a:moveTo>
                      <a:pt x="76766" y="1671334"/>
                    </a:moveTo>
                    <a:cubicBezTo>
                      <a:pt x="54471" y="1671334"/>
                      <a:pt x="36398" y="1689407"/>
                      <a:pt x="36398" y="1711702"/>
                    </a:cubicBezTo>
                    <a:cubicBezTo>
                      <a:pt x="36398" y="1733997"/>
                      <a:pt x="54471" y="1752070"/>
                      <a:pt x="76766" y="1752070"/>
                    </a:cubicBezTo>
                    <a:cubicBezTo>
                      <a:pt x="99061" y="1752070"/>
                      <a:pt x="117134" y="1733997"/>
                      <a:pt x="117134" y="1711702"/>
                    </a:cubicBezTo>
                    <a:cubicBezTo>
                      <a:pt x="117134" y="1689407"/>
                      <a:pt x="99061" y="1671334"/>
                      <a:pt x="76766" y="1671334"/>
                    </a:cubicBezTo>
                    <a:close/>
                    <a:moveTo>
                      <a:pt x="1343312" y="1585285"/>
                    </a:moveTo>
                    <a:cubicBezTo>
                      <a:pt x="1321017" y="1585285"/>
                      <a:pt x="1302944" y="1603358"/>
                      <a:pt x="1302944" y="1625653"/>
                    </a:cubicBezTo>
                    <a:cubicBezTo>
                      <a:pt x="1302944" y="1647948"/>
                      <a:pt x="1321017" y="1666021"/>
                      <a:pt x="1343312" y="1666021"/>
                    </a:cubicBezTo>
                    <a:cubicBezTo>
                      <a:pt x="1365607" y="1666021"/>
                      <a:pt x="1383680" y="1647948"/>
                      <a:pt x="1383680" y="1625653"/>
                    </a:cubicBezTo>
                    <a:cubicBezTo>
                      <a:pt x="1383680" y="1603358"/>
                      <a:pt x="1365607" y="1585285"/>
                      <a:pt x="1343312" y="1585285"/>
                    </a:cubicBezTo>
                    <a:close/>
                    <a:moveTo>
                      <a:pt x="1258874" y="1585285"/>
                    </a:moveTo>
                    <a:cubicBezTo>
                      <a:pt x="1236579" y="1585285"/>
                      <a:pt x="1218506" y="1603358"/>
                      <a:pt x="1218506" y="1625653"/>
                    </a:cubicBezTo>
                    <a:cubicBezTo>
                      <a:pt x="1218506" y="1647948"/>
                      <a:pt x="1236579" y="1666021"/>
                      <a:pt x="1258874" y="1666021"/>
                    </a:cubicBezTo>
                    <a:cubicBezTo>
                      <a:pt x="1281169" y="1666021"/>
                      <a:pt x="1299242" y="1647948"/>
                      <a:pt x="1299242" y="1625653"/>
                    </a:cubicBezTo>
                    <a:cubicBezTo>
                      <a:pt x="1299242" y="1603358"/>
                      <a:pt x="1281169" y="1585285"/>
                      <a:pt x="1258874" y="1585285"/>
                    </a:cubicBezTo>
                    <a:close/>
                    <a:moveTo>
                      <a:pt x="1174438" y="1585285"/>
                    </a:moveTo>
                    <a:cubicBezTo>
                      <a:pt x="1152143" y="1585285"/>
                      <a:pt x="1134070" y="1603358"/>
                      <a:pt x="1134070" y="1625653"/>
                    </a:cubicBezTo>
                    <a:cubicBezTo>
                      <a:pt x="1134070" y="1647948"/>
                      <a:pt x="1152143" y="1666021"/>
                      <a:pt x="1174438" y="1666021"/>
                    </a:cubicBezTo>
                    <a:cubicBezTo>
                      <a:pt x="1196733" y="1666021"/>
                      <a:pt x="1214806" y="1647948"/>
                      <a:pt x="1214806" y="1625653"/>
                    </a:cubicBezTo>
                    <a:cubicBezTo>
                      <a:pt x="1214806" y="1603358"/>
                      <a:pt x="1196733" y="1585285"/>
                      <a:pt x="1174438" y="1585285"/>
                    </a:cubicBezTo>
                    <a:close/>
                    <a:moveTo>
                      <a:pt x="1090002" y="1585285"/>
                    </a:moveTo>
                    <a:cubicBezTo>
                      <a:pt x="1067707" y="1585285"/>
                      <a:pt x="1049634" y="1603358"/>
                      <a:pt x="1049634" y="1625653"/>
                    </a:cubicBezTo>
                    <a:cubicBezTo>
                      <a:pt x="1049634" y="1647948"/>
                      <a:pt x="1067707" y="1666021"/>
                      <a:pt x="1090002" y="1666021"/>
                    </a:cubicBezTo>
                    <a:cubicBezTo>
                      <a:pt x="1112297" y="1666021"/>
                      <a:pt x="1130370" y="1647948"/>
                      <a:pt x="1130370" y="1625653"/>
                    </a:cubicBezTo>
                    <a:cubicBezTo>
                      <a:pt x="1130370" y="1603358"/>
                      <a:pt x="1112297" y="1585285"/>
                      <a:pt x="1090002" y="1585285"/>
                    </a:cubicBezTo>
                    <a:close/>
                    <a:moveTo>
                      <a:pt x="1005565" y="1585285"/>
                    </a:moveTo>
                    <a:cubicBezTo>
                      <a:pt x="983270" y="1585285"/>
                      <a:pt x="965197" y="1603358"/>
                      <a:pt x="965197" y="1625653"/>
                    </a:cubicBezTo>
                    <a:cubicBezTo>
                      <a:pt x="965197" y="1647948"/>
                      <a:pt x="983270" y="1666021"/>
                      <a:pt x="1005565" y="1666021"/>
                    </a:cubicBezTo>
                    <a:cubicBezTo>
                      <a:pt x="1027860" y="1666021"/>
                      <a:pt x="1045933" y="1647948"/>
                      <a:pt x="1045933" y="1625653"/>
                    </a:cubicBezTo>
                    <a:cubicBezTo>
                      <a:pt x="1045933" y="1603358"/>
                      <a:pt x="1027860" y="1585285"/>
                      <a:pt x="1005565" y="1585285"/>
                    </a:cubicBezTo>
                    <a:close/>
                    <a:moveTo>
                      <a:pt x="921129" y="1585285"/>
                    </a:moveTo>
                    <a:cubicBezTo>
                      <a:pt x="898834" y="1585285"/>
                      <a:pt x="880761" y="1603358"/>
                      <a:pt x="880761" y="1625653"/>
                    </a:cubicBezTo>
                    <a:cubicBezTo>
                      <a:pt x="880761" y="1647948"/>
                      <a:pt x="898834" y="1666021"/>
                      <a:pt x="921129" y="1666021"/>
                    </a:cubicBezTo>
                    <a:cubicBezTo>
                      <a:pt x="943424" y="1666021"/>
                      <a:pt x="961497" y="1647948"/>
                      <a:pt x="961497" y="1625653"/>
                    </a:cubicBezTo>
                    <a:cubicBezTo>
                      <a:pt x="961497" y="1603358"/>
                      <a:pt x="943424" y="1585285"/>
                      <a:pt x="921129" y="1585285"/>
                    </a:cubicBezTo>
                    <a:close/>
                    <a:moveTo>
                      <a:pt x="836693" y="1585285"/>
                    </a:moveTo>
                    <a:cubicBezTo>
                      <a:pt x="814398" y="1585285"/>
                      <a:pt x="796325" y="1603358"/>
                      <a:pt x="796325" y="1625653"/>
                    </a:cubicBezTo>
                    <a:cubicBezTo>
                      <a:pt x="796325" y="1647948"/>
                      <a:pt x="814398" y="1666021"/>
                      <a:pt x="836693" y="1666021"/>
                    </a:cubicBezTo>
                    <a:cubicBezTo>
                      <a:pt x="858988" y="1666021"/>
                      <a:pt x="877061" y="1647948"/>
                      <a:pt x="877061" y="1625653"/>
                    </a:cubicBezTo>
                    <a:cubicBezTo>
                      <a:pt x="877061" y="1603358"/>
                      <a:pt x="858988" y="1585285"/>
                      <a:pt x="836693" y="1585285"/>
                    </a:cubicBezTo>
                    <a:close/>
                    <a:moveTo>
                      <a:pt x="752256" y="1585285"/>
                    </a:moveTo>
                    <a:cubicBezTo>
                      <a:pt x="729961" y="1585285"/>
                      <a:pt x="711888" y="1603358"/>
                      <a:pt x="711888" y="1625653"/>
                    </a:cubicBezTo>
                    <a:cubicBezTo>
                      <a:pt x="711888" y="1647948"/>
                      <a:pt x="729961" y="1666021"/>
                      <a:pt x="752256" y="1666021"/>
                    </a:cubicBezTo>
                    <a:cubicBezTo>
                      <a:pt x="774551" y="1666021"/>
                      <a:pt x="792624" y="1647948"/>
                      <a:pt x="792624" y="1625653"/>
                    </a:cubicBezTo>
                    <a:cubicBezTo>
                      <a:pt x="792624" y="1603358"/>
                      <a:pt x="774551" y="1585285"/>
                      <a:pt x="752256" y="1585285"/>
                    </a:cubicBezTo>
                    <a:close/>
                    <a:moveTo>
                      <a:pt x="667820" y="1585285"/>
                    </a:moveTo>
                    <a:cubicBezTo>
                      <a:pt x="645525" y="1585285"/>
                      <a:pt x="627452" y="1603358"/>
                      <a:pt x="627452" y="1625653"/>
                    </a:cubicBezTo>
                    <a:cubicBezTo>
                      <a:pt x="627452" y="1647948"/>
                      <a:pt x="645525" y="1666021"/>
                      <a:pt x="667820" y="1666021"/>
                    </a:cubicBezTo>
                    <a:cubicBezTo>
                      <a:pt x="690115" y="1666021"/>
                      <a:pt x="708188" y="1647948"/>
                      <a:pt x="708188" y="1625653"/>
                    </a:cubicBezTo>
                    <a:cubicBezTo>
                      <a:pt x="708188" y="1603358"/>
                      <a:pt x="690115" y="1585285"/>
                      <a:pt x="667820" y="1585285"/>
                    </a:cubicBezTo>
                    <a:close/>
                    <a:moveTo>
                      <a:pt x="583384" y="1585285"/>
                    </a:moveTo>
                    <a:cubicBezTo>
                      <a:pt x="561089" y="1585285"/>
                      <a:pt x="543016" y="1603358"/>
                      <a:pt x="543016" y="1625653"/>
                    </a:cubicBezTo>
                    <a:cubicBezTo>
                      <a:pt x="543016" y="1647948"/>
                      <a:pt x="561089" y="1666021"/>
                      <a:pt x="583384" y="1666021"/>
                    </a:cubicBezTo>
                    <a:cubicBezTo>
                      <a:pt x="605679" y="1666021"/>
                      <a:pt x="623752" y="1647948"/>
                      <a:pt x="623752" y="1625653"/>
                    </a:cubicBezTo>
                    <a:cubicBezTo>
                      <a:pt x="623752" y="1603358"/>
                      <a:pt x="605679" y="1585285"/>
                      <a:pt x="583384" y="1585285"/>
                    </a:cubicBezTo>
                    <a:close/>
                    <a:moveTo>
                      <a:pt x="498947" y="1585285"/>
                    </a:moveTo>
                    <a:cubicBezTo>
                      <a:pt x="476652" y="1585285"/>
                      <a:pt x="458579" y="1603358"/>
                      <a:pt x="458579" y="1625653"/>
                    </a:cubicBezTo>
                    <a:cubicBezTo>
                      <a:pt x="458579" y="1647948"/>
                      <a:pt x="476652" y="1666021"/>
                      <a:pt x="498947" y="1666021"/>
                    </a:cubicBezTo>
                    <a:cubicBezTo>
                      <a:pt x="521242" y="1666021"/>
                      <a:pt x="539315" y="1647948"/>
                      <a:pt x="539315" y="1625653"/>
                    </a:cubicBezTo>
                    <a:cubicBezTo>
                      <a:pt x="539315" y="1603358"/>
                      <a:pt x="521242" y="1585285"/>
                      <a:pt x="498947" y="1585285"/>
                    </a:cubicBezTo>
                    <a:close/>
                    <a:moveTo>
                      <a:pt x="414511" y="1585285"/>
                    </a:moveTo>
                    <a:cubicBezTo>
                      <a:pt x="392216" y="1585285"/>
                      <a:pt x="374143" y="1603358"/>
                      <a:pt x="374143" y="1625653"/>
                    </a:cubicBezTo>
                    <a:cubicBezTo>
                      <a:pt x="374143" y="1647948"/>
                      <a:pt x="392216" y="1666021"/>
                      <a:pt x="414511" y="1666021"/>
                    </a:cubicBezTo>
                    <a:cubicBezTo>
                      <a:pt x="436806" y="1666021"/>
                      <a:pt x="454879" y="1647948"/>
                      <a:pt x="454879" y="1625653"/>
                    </a:cubicBezTo>
                    <a:cubicBezTo>
                      <a:pt x="454879" y="1603358"/>
                      <a:pt x="436806" y="1585285"/>
                      <a:pt x="414511" y="1585285"/>
                    </a:cubicBezTo>
                    <a:close/>
                    <a:moveTo>
                      <a:pt x="330075" y="1585285"/>
                    </a:moveTo>
                    <a:cubicBezTo>
                      <a:pt x="307780" y="1585285"/>
                      <a:pt x="289707" y="1603358"/>
                      <a:pt x="289707" y="1625653"/>
                    </a:cubicBezTo>
                    <a:cubicBezTo>
                      <a:pt x="289707" y="1647948"/>
                      <a:pt x="307780" y="1666021"/>
                      <a:pt x="330075" y="1666021"/>
                    </a:cubicBezTo>
                    <a:cubicBezTo>
                      <a:pt x="352370" y="1666021"/>
                      <a:pt x="370443" y="1647948"/>
                      <a:pt x="370443" y="1625653"/>
                    </a:cubicBezTo>
                    <a:cubicBezTo>
                      <a:pt x="370443" y="1603358"/>
                      <a:pt x="352370" y="1585285"/>
                      <a:pt x="330075" y="1585285"/>
                    </a:cubicBezTo>
                    <a:close/>
                    <a:moveTo>
                      <a:pt x="245639" y="1585285"/>
                    </a:moveTo>
                    <a:cubicBezTo>
                      <a:pt x="223344" y="1585285"/>
                      <a:pt x="205271" y="1603358"/>
                      <a:pt x="205271" y="1625653"/>
                    </a:cubicBezTo>
                    <a:cubicBezTo>
                      <a:pt x="205271" y="1647948"/>
                      <a:pt x="223344" y="1666021"/>
                      <a:pt x="245639" y="1666021"/>
                    </a:cubicBezTo>
                    <a:cubicBezTo>
                      <a:pt x="267934" y="1666021"/>
                      <a:pt x="286007" y="1647948"/>
                      <a:pt x="286007" y="1625653"/>
                    </a:cubicBezTo>
                    <a:cubicBezTo>
                      <a:pt x="286007" y="1603358"/>
                      <a:pt x="267934" y="1585285"/>
                      <a:pt x="245639" y="1585285"/>
                    </a:cubicBezTo>
                    <a:close/>
                    <a:moveTo>
                      <a:pt x="161202" y="1585285"/>
                    </a:moveTo>
                    <a:cubicBezTo>
                      <a:pt x="138907" y="1585285"/>
                      <a:pt x="120834" y="1603358"/>
                      <a:pt x="120834" y="1625653"/>
                    </a:cubicBezTo>
                    <a:cubicBezTo>
                      <a:pt x="120834" y="1647948"/>
                      <a:pt x="138907" y="1666021"/>
                      <a:pt x="161202" y="1666021"/>
                    </a:cubicBezTo>
                    <a:cubicBezTo>
                      <a:pt x="183497" y="1666021"/>
                      <a:pt x="201570" y="1647948"/>
                      <a:pt x="201570" y="1625653"/>
                    </a:cubicBezTo>
                    <a:cubicBezTo>
                      <a:pt x="201570" y="1603358"/>
                      <a:pt x="183497" y="1585285"/>
                      <a:pt x="161202" y="1585285"/>
                    </a:cubicBezTo>
                    <a:close/>
                    <a:moveTo>
                      <a:pt x="76766" y="1585285"/>
                    </a:moveTo>
                    <a:cubicBezTo>
                      <a:pt x="54471" y="1585285"/>
                      <a:pt x="36398" y="1603358"/>
                      <a:pt x="36398" y="1625653"/>
                    </a:cubicBezTo>
                    <a:cubicBezTo>
                      <a:pt x="36398" y="1647948"/>
                      <a:pt x="54471" y="1666021"/>
                      <a:pt x="76766" y="1666021"/>
                    </a:cubicBezTo>
                    <a:cubicBezTo>
                      <a:pt x="99061" y="1666021"/>
                      <a:pt x="117134" y="1647948"/>
                      <a:pt x="117134" y="1625653"/>
                    </a:cubicBezTo>
                    <a:cubicBezTo>
                      <a:pt x="117134" y="1603358"/>
                      <a:pt x="99061" y="1585285"/>
                      <a:pt x="76766" y="1585285"/>
                    </a:cubicBezTo>
                    <a:close/>
                    <a:moveTo>
                      <a:pt x="1343312" y="1499236"/>
                    </a:moveTo>
                    <a:cubicBezTo>
                      <a:pt x="1321017" y="1499236"/>
                      <a:pt x="1302944" y="1517309"/>
                      <a:pt x="1302944" y="1539604"/>
                    </a:cubicBezTo>
                    <a:cubicBezTo>
                      <a:pt x="1302944" y="1561899"/>
                      <a:pt x="1321017" y="1579972"/>
                      <a:pt x="1343312" y="1579972"/>
                    </a:cubicBezTo>
                    <a:cubicBezTo>
                      <a:pt x="1365607" y="1579972"/>
                      <a:pt x="1383680" y="1561899"/>
                      <a:pt x="1383680" y="1539604"/>
                    </a:cubicBezTo>
                    <a:cubicBezTo>
                      <a:pt x="1383680" y="1517309"/>
                      <a:pt x="1365607" y="1499236"/>
                      <a:pt x="1343312" y="1499236"/>
                    </a:cubicBezTo>
                    <a:close/>
                    <a:moveTo>
                      <a:pt x="1258874" y="1499236"/>
                    </a:moveTo>
                    <a:cubicBezTo>
                      <a:pt x="1236579" y="1499236"/>
                      <a:pt x="1218506" y="1517309"/>
                      <a:pt x="1218506" y="1539604"/>
                    </a:cubicBezTo>
                    <a:cubicBezTo>
                      <a:pt x="1218506" y="1561899"/>
                      <a:pt x="1236579" y="1579972"/>
                      <a:pt x="1258874" y="1579972"/>
                    </a:cubicBezTo>
                    <a:cubicBezTo>
                      <a:pt x="1281169" y="1579972"/>
                      <a:pt x="1299242" y="1561899"/>
                      <a:pt x="1299242" y="1539604"/>
                    </a:cubicBezTo>
                    <a:cubicBezTo>
                      <a:pt x="1299242" y="1517309"/>
                      <a:pt x="1281169" y="1499236"/>
                      <a:pt x="1258874" y="1499236"/>
                    </a:cubicBezTo>
                    <a:close/>
                    <a:moveTo>
                      <a:pt x="1174438" y="1499236"/>
                    </a:moveTo>
                    <a:cubicBezTo>
                      <a:pt x="1152143" y="1499236"/>
                      <a:pt x="1134070" y="1517309"/>
                      <a:pt x="1134070" y="1539604"/>
                    </a:cubicBezTo>
                    <a:cubicBezTo>
                      <a:pt x="1134070" y="1561899"/>
                      <a:pt x="1152143" y="1579972"/>
                      <a:pt x="1174438" y="1579972"/>
                    </a:cubicBezTo>
                    <a:cubicBezTo>
                      <a:pt x="1196733" y="1579972"/>
                      <a:pt x="1214806" y="1561899"/>
                      <a:pt x="1214806" y="1539604"/>
                    </a:cubicBezTo>
                    <a:cubicBezTo>
                      <a:pt x="1214806" y="1517309"/>
                      <a:pt x="1196733" y="1499236"/>
                      <a:pt x="1174438" y="1499236"/>
                    </a:cubicBezTo>
                    <a:close/>
                    <a:moveTo>
                      <a:pt x="1090002" y="1499236"/>
                    </a:moveTo>
                    <a:cubicBezTo>
                      <a:pt x="1067707" y="1499236"/>
                      <a:pt x="1049634" y="1517309"/>
                      <a:pt x="1049634" y="1539604"/>
                    </a:cubicBezTo>
                    <a:cubicBezTo>
                      <a:pt x="1049634" y="1561899"/>
                      <a:pt x="1067707" y="1579972"/>
                      <a:pt x="1090002" y="1579972"/>
                    </a:cubicBezTo>
                    <a:cubicBezTo>
                      <a:pt x="1112297" y="1579972"/>
                      <a:pt x="1130370" y="1561899"/>
                      <a:pt x="1130370" y="1539604"/>
                    </a:cubicBezTo>
                    <a:cubicBezTo>
                      <a:pt x="1130370" y="1517309"/>
                      <a:pt x="1112297" y="1499236"/>
                      <a:pt x="1090002" y="1499236"/>
                    </a:cubicBezTo>
                    <a:close/>
                    <a:moveTo>
                      <a:pt x="1005565" y="1499236"/>
                    </a:moveTo>
                    <a:cubicBezTo>
                      <a:pt x="983270" y="1499236"/>
                      <a:pt x="965197" y="1517309"/>
                      <a:pt x="965197" y="1539604"/>
                    </a:cubicBezTo>
                    <a:cubicBezTo>
                      <a:pt x="965197" y="1561899"/>
                      <a:pt x="983270" y="1579972"/>
                      <a:pt x="1005565" y="1579972"/>
                    </a:cubicBezTo>
                    <a:cubicBezTo>
                      <a:pt x="1027860" y="1579972"/>
                      <a:pt x="1045933" y="1561899"/>
                      <a:pt x="1045933" y="1539604"/>
                    </a:cubicBezTo>
                    <a:cubicBezTo>
                      <a:pt x="1045933" y="1517309"/>
                      <a:pt x="1027860" y="1499236"/>
                      <a:pt x="1005565" y="1499236"/>
                    </a:cubicBezTo>
                    <a:close/>
                    <a:moveTo>
                      <a:pt x="921129" y="1499236"/>
                    </a:moveTo>
                    <a:cubicBezTo>
                      <a:pt x="898834" y="1499236"/>
                      <a:pt x="880761" y="1517309"/>
                      <a:pt x="880761" y="1539604"/>
                    </a:cubicBezTo>
                    <a:cubicBezTo>
                      <a:pt x="880761" y="1561899"/>
                      <a:pt x="898834" y="1579972"/>
                      <a:pt x="921129" y="1579972"/>
                    </a:cubicBezTo>
                    <a:cubicBezTo>
                      <a:pt x="943424" y="1579972"/>
                      <a:pt x="961497" y="1561899"/>
                      <a:pt x="961497" y="1539604"/>
                    </a:cubicBezTo>
                    <a:cubicBezTo>
                      <a:pt x="961497" y="1517309"/>
                      <a:pt x="943424" y="1499236"/>
                      <a:pt x="921129" y="1499236"/>
                    </a:cubicBezTo>
                    <a:close/>
                    <a:moveTo>
                      <a:pt x="836693" y="1499236"/>
                    </a:moveTo>
                    <a:cubicBezTo>
                      <a:pt x="814398" y="1499236"/>
                      <a:pt x="796325" y="1517309"/>
                      <a:pt x="796325" y="1539604"/>
                    </a:cubicBezTo>
                    <a:cubicBezTo>
                      <a:pt x="796325" y="1561899"/>
                      <a:pt x="814398" y="1579972"/>
                      <a:pt x="836693" y="1579972"/>
                    </a:cubicBezTo>
                    <a:cubicBezTo>
                      <a:pt x="858988" y="1579972"/>
                      <a:pt x="877061" y="1561899"/>
                      <a:pt x="877061" y="1539604"/>
                    </a:cubicBezTo>
                    <a:cubicBezTo>
                      <a:pt x="877061" y="1517309"/>
                      <a:pt x="858988" y="1499236"/>
                      <a:pt x="836693" y="1499236"/>
                    </a:cubicBezTo>
                    <a:close/>
                    <a:moveTo>
                      <a:pt x="752256" y="1499236"/>
                    </a:moveTo>
                    <a:cubicBezTo>
                      <a:pt x="729961" y="1499236"/>
                      <a:pt x="711888" y="1517309"/>
                      <a:pt x="711888" y="1539604"/>
                    </a:cubicBezTo>
                    <a:cubicBezTo>
                      <a:pt x="711888" y="1561899"/>
                      <a:pt x="729961" y="1579972"/>
                      <a:pt x="752256" y="1579972"/>
                    </a:cubicBezTo>
                    <a:cubicBezTo>
                      <a:pt x="774551" y="1579972"/>
                      <a:pt x="792624" y="1561899"/>
                      <a:pt x="792624" y="1539604"/>
                    </a:cubicBezTo>
                    <a:cubicBezTo>
                      <a:pt x="792624" y="1517309"/>
                      <a:pt x="774551" y="1499236"/>
                      <a:pt x="752256" y="1499236"/>
                    </a:cubicBezTo>
                    <a:close/>
                    <a:moveTo>
                      <a:pt x="667820" y="1499236"/>
                    </a:moveTo>
                    <a:cubicBezTo>
                      <a:pt x="645525" y="1499236"/>
                      <a:pt x="627452" y="1517309"/>
                      <a:pt x="627452" y="1539604"/>
                    </a:cubicBezTo>
                    <a:cubicBezTo>
                      <a:pt x="627452" y="1561899"/>
                      <a:pt x="645525" y="1579972"/>
                      <a:pt x="667820" y="1579972"/>
                    </a:cubicBezTo>
                    <a:cubicBezTo>
                      <a:pt x="690115" y="1579972"/>
                      <a:pt x="708188" y="1561899"/>
                      <a:pt x="708188" y="1539604"/>
                    </a:cubicBezTo>
                    <a:cubicBezTo>
                      <a:pt x="708188" y="1517309"/>
                      <a:pt x="690115" y="1499236"/>
                      <a:pt x="667820" y="1499236"/>
                    </a:cubicBezTo>
                    <a:close/>
                    <a:moveTo>
                      <a:pt x="583384" y="1499236"/>
                    </a:moveTo>
                    <a:cubicBezTo>
                      <a:pt x="561089" y="1499236"/>
                      <a:pt x="543016" y="1517309"/>
                      <a:pt x="543016" y="1539604"/>
                    </a:cubicBezTo>
                    <a:cubicBezTo>
                      <a:pt x="543016" y="1561899"/>
                      <a:pt x="561089" y="1579972"/>
                      <a:pt x="583384" y="1579972"/>
                    </a:cubicBezTo>
                    <a:cubicBezTo>
                      <a:pt x="605679" y="1579972"/>
                      <a:pt x="623752" y="1561899"/>
                      <a:pt x="623752" y="1539604"/>
                    </a:cubicBezTo>
                    <a:cubicBezTo>
                      <a:pt x="623752" y="1517309"/>
                      <a:pt x="605679" y="1499236"/>
                      <a:pt x="583384" y="1499236"/>
                    </a:cubicBezTo>
                    <a:close/>
                    <a:moveTo>
                      <a:pt x="498947" y="1499236"/>
                    </a:moveTo>
                    <a:cubicBezTo>
                      <a:pt x="476652" y="1499236"/>
                      <a:pt x="458579" y="1517309"/>
                      <a:pt x="458579" y="1539604"/>
                    </a:cubicBezTo>
                    <a:cubicBezTo>
                      <a:pt x="458579" y="1561899"/>
                      <a:pt x="476652" y="1579972"/>
                      <a:pt x="498947" y="1579972"/>
                    </a:cubicBezTo>
                    <a:cubicBezTo>
                      <a:pt x="521242" y="1579972"/>
                      <a:pt x="539315" y="1561899"/>
                      <a:pt x="539315" y="1539604"/>
                    </a:cubicBezTo>
                    <a:cubicBezTo>
                      <a:pt x="539315" y="1517309"/>
                      <a:pt x="521242" y="1499236"/>
                      <a:pt x="498947" y="1499236"/>
                    </a:cubicBezTo>
                    <a:close/>
                    <a:moveTo>
                      <a:pt x="414511" y="1499236"/>
                    </a:moveTo>
                    <a:cubicBezTo>
                      <a:pt x="392216" y="1499236"/>
                      <a:pt x="374143" y="1517309"/>
                      <a:pt x="374143" y="1539604"/>
                    </a:cubicBezTo>
                    <a:cubicBezTo>
                      <a:pt x="374143" y="1561899"/>
                      <a:pt x="392216" y="1579972"/>
                      <a:pt x="414511" y="1579972"/>
                    </a:cubicBezTo>
                    <a:cubicBezTo>
                      <a:pt x="436806" y="1579972"/>
                      <a:pt x="454879" y="1561899"/>
                      <a:pt x="454879" y="1539604"/>
                    </a:cubicBezTo>
                    <a:cubicBezTo>
                      <a:pt x="454879" y="1517309"/>
                      <a:pt x="436806" y="1499236"/>
                      <a:pt x="414511" y="1499236"/>
                    </a:cubicBezTo>
                    <a:close/>
                    <a:moveTo>
                      <a:pt x="330075" y="1499236"/>
                    </a:moveTo>
                    <a:cubicBezTo>
                      <a:pt x="307780" y="1499236"/>
                      <a:pt x="289707" y="1517309"/>
                      <a:pt x="289707" y="1539604"/>
                    </a:cubicBezTo>
                    <a:cubicBezTo>
                      <a:pt x="289707" y="1561899"/>
                      <a:pt x="307780" y="1579972"/>
                      <a:pt x="330075" y="1579972"/>
                    </a:cubicBezTo>
                    <a:cubicBezTo>
                      <a:pt x="352370" y="1579972"/>
                      <a:pt x="370443" y="1561899"/>
                      <a:pt x="370443" y="1539604"/>
                    </a:cubicBezTo>
                    <a:cubicBezTo>
                      <a:pt x="370443" y="1517309"/>
                      <a:pt x="352370" y="1499236"/>
                      <a:pt x="330075" y="1499236"/>
                    </a:cubicBezTo>
                    <a:close/>
                    <a:moveTo>
                      <a:pt x="245639" y="1499236"/>
                    </a:moveTo>
                    <a:cubicBezTo>
                      <a:pt x="223344" y="1499236"/>
                      <a:pt x="205271" y="1517309"/>
                      <a:pt x="205271" y="1539604"/>
                    </a:cubicBezTo>
                    <a:cubicBezTo>
                      <a:pt x="205271" y="1561899"/>
                      <a:pt x="223344" y="1579972"/>
                      <a:pt x="245639" y="1579972"/>
                    </a:cubicBezTo>
                    <a:cubicBezTo>
                      <a:pt x="267934" y="1579972"/>
                      <a:pt x="286007" y="1561899"/>
                      <a:pt x="286007" y="1539604"/>
                    </a:cubicBezTo>
                    <a:cubicBezTo>
                      <a:pt x="286007" y="1517309"/>
                      <a:pt x="267934" y="1499236"/>
                      <a:pt x="245639" y="1499236"/>
                    </a:cubicBezTo>
                    <a:close/>
                    <a:moveTo>
                      <a:pt x="161202" y="1499236"/>
                    </a:moveTo>
                    <a:cubicBezTo>
                      <a:pt x="138907" y="1499236"/>
                      <a:pt x="120834" y="1517309"/>
                      <a:pt x="120834" y="1539604"/>
                    </a:cubicBezTo>
                    <a:cubicBezTo>
                      <a:pt x="120834" y="1561899"/>
                      <a:pt x="138907" y="1579972"/>
                      <a:pt x="161202" y="1579972"/>
                    </a:cubicBezTo>
                    <a:cubicBezTo>
                      <a:pt x="183497" y="1579972"/>
                      <a:pt x="201570" y="1561899"/>
                      <a:pt x="201570" y="1539604"/>
                    </a:cubicBezTo>
                    <a:cubicBezTo>
                      <a:pt x="201570" y="1517309"/>
                      <a:pt x="183497" y="1499236"/>
                      <a:pt x="161202" y="1499236"/>
                    </a:cubicBezTo>
                    <a:close/>
                    <a:moveTo>
                      <a:pt x="76766" y="1499236"/>
                    </a:moveTo>
                    <a:cubicBezTo>
                      <a:pt x="54471" y="1499236"/>
                      <a:pt x="36398" y="1517309"/>
                      <a:pt x="36398" y="1539604"/>
                    </a:cubicBezTo>
                    <a:cubicBezTo>
                      <a:pt x="36398" y="1561899"/>
                      <a:pt x="54471" y="1579972"/>
                      <a:pt x="76766" y="1579972"/>
                    </a:cubicBezTo>
                    <a:cubicBezTo>
                      <a:pt x="99061" y="1579972"/>
                      <a:pt x="117134" y="1561899"/>
                      <a:pt x="117134" y="1539604"/>
                    </a:cubicBezTo>
                    <a:cubicBezTo>
                      <a:pt x="117134" y="1517309"/>
                      <a:pt x="99061" y="1499236"/>
                      <a:pt x="76766" y="1499236"/>
                    </a:cubicBezTo>
                    <a:close/>
                    <a:moveTo>
                      <a:pt x="1343312" y="1413186"/>
                    </a:moveTo>
                    <a:cubicBezTo>
                      <a:pt x="1321017" y="1413186"/>
                      <a:pt x="1302944" y="1431259"/>
                      <a:pt x="1302944" y="1453554"/>
                    </a:cubicBezTo>
                    <a:cubicBezTo>
                      <a:pt x="1302944" y="1475849"/>
                      <a:pt x="1321017" y="1493922"/>
                      <a:pt x="1343312" y="1493922"/>
                    </a:cubicBezTo>
                    <a:cubicBezTo>
                      <a:pt x="1365607" y="1493922"/>
                      <a:pt x="1383680" y="1475849"/>
                      <a:pt x="1383680" y="1453554"/>
                    </a:cubicBezTo>
                    <a:cubicBezTo>
                      <a:pt x="1383680" y="1431259"/>
                      <a:pt x="1365607" y="1413186"/>
                      <a:pt x="1343312" y="1413186"/>
                    </a:cubicBezTo>
                    <a:close/>
                    <a:moveTo>
                      <a:pt x="1258874" y="1413186"/>
                    </a:moveTo>
                    <a:cubicBezTo>
                      <a:pt x="1236579" y="1413186"/>
                      <a:pt x="1218506" y="1431259"/>
                      <a:pt x="1218506" y="1453554"/>
                    </a:cubicBezTo>
                    <a:cubicBezTo>
                      <a:pt x="1218506" y="1475849"/>
                      <a:pt x="1236579" y="1493922"/>
                      <a:pt x="1258874" y="1493922"/>
                    </a:cubicBezTo>
                    <a:cubicBezTo>
                      <a:pt x="1281169" y="1493922"/>
                      <a:pt x="1299242" y="1475849"/>
                      <a:pt x="1299242" y="1453554"/>
                    </a:cubicBezTo>
                    <a:cubicBezTo>
                      <a:pt x="1299242" y="1431259"/>
                      <a:pt x="1281169" y="1413186"/>
                      <a:pt x="1258874" y="1413186"/>
                    </a:cubicBezTo>
                    <a:close/>
                    <a:moveTo>
                      <a:pt x="1174438" y="1413186"/>
                    </a:moveTo>
                    <a:cubicBezTo>
                      <a:pt x="1152143" y="1413186"/>
                      <a:pt x="1134070" y="1431259"/>
                      <a:pt x="1134070" y="1453554"/>
                    </a:cubicBezTo>
                    <a:cubicBezTo>
                      <a:pt x="1134070" y="1475849"/>
                      <a:pt x="1152143" y="1493922"/>
                      <a:pt x="1174438" y="1493922"/>
                    </a:cubicBezTo>
                    <a:cubicBezTo>
                      <a:pt x="1196733" y="1493922"/>
                      <a:pt x="1214806" y="1475849"/>
                      <a:pt x="1214806" y="1453554"/>
                    </a:cubicBezTo>
                    <a:cubicBezTo>
                      <a:pt x="1214806" y="1431259"/>
                      <a:pt x="1196733" y="1413186"/>
                      <a:pt x="1174438" y="1413186"/>
                    </a:cubicBezTo>
                    <a:close/>
                    <a:moveTo>
                      <a:pt x="1090002" y="1413186"/>
                    </a:moveTo>
                    <a:cubicBezTo>
                      <a:pt x="1067707" y="1413186"/>
                      <a:pt x="1049634" y="1431259"/>
                      <a:pt x="1049634" y="1453554"/>
                    </a:cubicBezTo>
                    <a:cubicBezTo>
                      <a:pt x="1049634" y="1475849"/>
                      <a:pt x="1067707" y="1493922"/>
                      <a:pt x="1090002" y="1493922"/>
                    </a:cubicBezTo>
                    <a:cubicBezTo>
                      <a:pt x="1112297" y="1493922"/>
                      <a:pt x="1130370" y="1475849"/>
                      <a:pt x="1130370" y="1453554"/>
                    </a:cubicBezTo>
                    <a:cubicBezTo>
                      <a:pt x="1130370" y="1431259"/>
                      <a:pt x="1112297" y="1413186"/>
                      <a:pt x="1090002" y="1413186"/>
                    </a:cubicBezTo>
                    <a:close/>
                    <a:moveTo>
                      <a:pt x="1005565" y="1413186"/>
                    </a:moveTo>
                    <a:cubicBezTo>
                      <a:pt x="983270" y="1413186"/>
                      <a:pt x="965197" y="1431259"/>
                      <a:pt x="965197" y="1453554"/>
                    </a:cubicBezTo>
                    <a:cubicBezTo>
                      <a:pt x="965197" y="1475849"/>
                      <a:pt x="983270" y="1493922"/>
                      <a:pt x="1005565" y="1493922"/>
                    </a:cubicBezTo>
                    <a:cubicBezTo>
                      <a:pt x="1027860" y="1493922"/>
                      <a:pt x="1045933" y="1475849"/>
                      <a:pt x="1045933" y="1453554"/>
                    </a:cubicBezTo>
                    <a:cubicBezTo>
                      <a:pt x="1045933" y="1431259"/>
                      <a:pt x="1027860" y="1413186"/>
                      <a:pt x="1005565" y="1413186"/>
                    </a:cubicBezTo>
                    <a:close/>
                    <a:moveTo>
                      <a:pt x="921129" y="1413186"/>
                    </a:moveTo>
                    <a:cubicBezTo>
                      <a:pt x="898834" y="1413186"/>
                      <a:pt x="880761" y="1431259"/>
                      <a:pt x="880761" y="1453554"/>
                    </a:cubicBezTo>
                    <a:cubicBezTo>
                      <a:pt x="880761" y="1475849"/>
                      <a:pt x="898834" y="1493922"/>
                      <a:pt x="921129" y="1493922"/>
                    </a:cubicBezTo>
                    <a:cubicBezTo>
                      <a:pt x="943424" y="1493922"/>
                      <a:pt x="961497" y="1475849"/>
                      <a:pt x="961497" y="1453554"/>
                    </a:cubicBezTo>
                    <a:cubicBezTo>
                      <a:pt x="961497" y="1431259"/>
                      <a:pt x="943424" y="1413186"/>
                      <a:pt x="921129" y="1413186"/>
                    </a:cubicBezTo>
                    <a:close/>
                    <a:moveTo>
                      <a:pt x="836693" y="1413186"/>
                    </a:moveTo>
                    <a:cubicBezTo>
                      <a:pt x="814398" y="1413186"/>
                      <a:pt x="796325" y="1431259"/>
                      <a:pt x="796325" y="1453554"/>
                    </a:cubicBezTo>
                    <a:cubicBezTo>
                      <a:pt x="796325" y="1475849"/>
                      <a:pt x="814398" y="1493922"/>
                      <a:pt x="836693" y="1493922"/>
                    </a:cubicBezTo>
                    <a:cubicBezTo>
                      <a:pt x="858988" y="1493922"/>
                      <a:pt x="877061" y="1475849"/>
                      <a:pt x="877061" y="1453554"/>
                    </a:cubicBezTo>
                    <a:cubicBezTo>
                      <a:pt x="877061" y="1431259"/>
                      <a:pt x="858988" y="1413186"/>
                      <a:pt x="836693" y="1413186"/>
                    </a:cubicBezTo>
                    <a:close/>
                    <a:moveTo>
                      <a:pt x="752256" y="1413186"/>
                    </a:moveTo>
                    <a:cubicBezTo>
                      <a:pt x="729961" y="1413186"/>
                      <a:pt x="711888" y="1431259"/>
                      <a:pt x="711888" y="1453554"/>
                    </a:cubicBezTo>
                    <a:cubicBezTo>
                      <a:pt x="711888" y="1475849"/>
                      <a:pt x="729961" y="1493922"/>
                      <a:pt x="752256" y="1493922"/>
                    </a:cubicBezTo>
                    <a:cubicBezTo>
                      <a:pt x="774551" y="1493922"/>
                      <a:pt x="792624" y="1475849"/>
                      <a:pt x="792624" y="1453554"/>
                    </a:cubicBezTo>
                    <a:cubicBezTo>
                      <a:pt x="792624" y="1431259"/>
                      <a:pt x="774551" y="1413186"/>
                      <a:pt x="752256" y="1413186"/>
                    </a:cubicBezTo>
                    <a:close/>
                    <a:moveTo>
                      <a:pt x="667820" y="1413186"/>
                    </a:moveTo>
                    <a:cubicBezTo>
                      <a:pt x="645525" y="1413186"/>
                      <a:pt x="627452" y="1431259"/>
                      <a:pt x="627452" y="1453554"/>
                    </a:cubicBezTo>
                    <a:cubicBezTo>
                      <a:pt x="627452" y="1475849"/>
                      <a:pt x="645525" y="1493922"/>
                      <a:pt x="667820" y="1493922"/>
                    </a:cubicBezTo>
                    <a:cubicBezTo>
                      <a:pt x="690115" y="1493922"/>
                      <a:pt x="708188" y="1475849"/>
                      <a:pt x="708188" y="1453554"/>
                    </a:cubicBezTo>
                    <a:cubicBezTo>
                      <a:pt x="708188" y="1431259"/>
                      <a:pt x="690115" y="1413186"/>
                      <a:pt x="667820" y="1413186"/>
                    </a:cubicBezTo>
                    <a:close/>
                    <a:moveTo>
                      <a:pt x="583384" y="1413186"/>
                    </a:moveTo>
                    <a:cubicBezTo>
                      <a:pt x="561089" y="1413186"/>
                      <a:pt x="543016" y="1431259"/>
                      <a:pt x="543016" y="1453554"/>
                    </a:cubicBezTo>
                    <a:cubicBezTo>
                      <a:pt x="543016" y="1475849"/>
                      <a:pt x="561089" y="1493922"/>
                      <a:pt x="583384" y="1493922"/>
                    </a:cubicBezTo>
                    <a:cubicBezTo>
                      <a:pt x="605679" y="1493922"/>
                      <a:pt x="623752" y="1475849"/>
                      <a:pt x="623752" y="1453554"/>
                    </a:cubicBezTo>
                    <a:cubicBezTo>
                      <a:pt x="623752" y="1431259"/>
                      <a:pt x="605679" y="1413186"/>
                      <a:pt x="583384" y="1413186"/>
                    </a:cubicBezTo>
                    <a:close/>
                    <a:moveTo>
                      <a:pt x="498947" y="1413186"/>
                    </a:moveTo>
                    <a:cubicBezTo>
                      <a:pt x="476652" y="1413186"/>
                      <a:pt x="458579" y="1431259"/>
                      <a:pt x="458579" y="1453554"/>
                    </a:cubicBezTo>
                    <a:cubicBezTo>
                      <a:pt x="458579" y="1475849"/>
                      <a:pt x="476652" y="1493922"/>
                      <a:pt x="498947" y="1493922"/>
                    </a:cubicBezTo>
                    <a:cubicBezTo>
                      <a:pt x="521242" y="1493922"/>
                      <a:pt x="539315" y="1475849"/>
                      <a:pt x="539315" y="1453554"/>
                    </a:cubicBezTo>
                    <a:cubicBezTo>
                      <a:pt x="539315" y="1431259"/>
                      <a:pt x="521242" y="1413186"/>
                      <a:pt x="498947" y="1413186"/>
                    </a:cubicBezTo>
                    <a:close/>
                    <a:moveTo>
                      <a:pt x="414511" y="1413186"/>
                    </a:moveTo>
                    <a:cubicBezTo>
                      <a:pt x="392216" y="1413186"/>
                      <a:pt x="374143" y="1431259"/>
                      <a:pt x="374143" y="1453554"/>
                    </a:cubicBezTo>
                    <a:cubicBezTo>
                      <a:pt x="374143" y="1475849"/>
                      <a:pt x="392216" y="1493922"/>
                      <a:pt x="414511" y="1493922"/>
                    </a:cubicBezTo>
                    <a:cubicBezTo>
                      <a:pt x="436806" y="1493922"/>
                      <a:pt x="454879" y="1475849"/>
                      <a:pt x="454879" y="1453554"/>
                    </a:cubicBezTo>
                    <a:cubicBezTo>
                      <a:pt x="454879" y="1431259"/>
                      <a:pt x="436806" y="1413186"/>
                      <a:pt x="414511" y="1413186"/>
                    </a:cubicBezTo>
                    <a:close/>
                    <a:moveTo>
                      <a:pt x="330075" y="1413186"/>
                    </a:moveTo>
                    <a:cubicBezTo>
                      <a:pt x="307780" y="1413186"/>
                      <a:pt x="289707" y="1431259"/>
                      <a:pt x="289707" y="1453554"/>
                    </a:cubicBezTo>
                    <a:cubicBezTo>
                      <a:pt x="289707" y="1475849"/>
                      <a:pt x="307780" y="1493922"/>
                      <a:pt x="330075" y="1493922"/>
                    </a:cubicBezTo>
                    <a:cubicBezTo>
                      <a:pt x="352370" y="1493922"/>
                      <a:pt x="370443" y="1475849"/>
                      <a:pt x="370443" y="1453554"/>
                    </a:cubicBezTo>
                    <a:cubicBezTo>
                      <a:pt x="370443" y="1431259"/>
                      <a:pt x="352370" y="1413186"/>
                      <a:pt x="330075" y="1413186"/>
                    </a:cubicBezTo>
                    <a:close/>
                    <a:moveTo>
                      <a:pt x="245639" y="1413186"/>
                    </a:moveTo>
                    <a:cubicBezTo>
                      <a:pt x="223344" y="1413186"/>
                      <a:pt x="205271" y="1431259"/>
                      <a:pt x="205271" y="1453554"/>
                    </a:cubicBezTo>
                    <a:cubicBezTo>
                      <a:pt x="205271" y="1475849"/>
                      <a:pt x="223344" y="1493922"/>
                      <a:pt x="245639" y="1493922"/>
                    </a:cubicBezTo>
                    <a:cubicBezTo>
                      <a:pt x="267934" y="1493922"/>
                      <a:pt x="286007" y="1475849"/>
                      <a:pt x="286007" y="1453554"/>
                    </a:cubicBezTo>
                    <a:cubicBezTo>
                      <a:pt x="286007" y="1431259"/>
                      <a:pt x="267934" y="1413186"/>
                      <a:pt x="245639" y="1413186"/>
                    </a:cubicBezTo>
                    <a:close/>
                    <a:moveTo>
                      <a:pt x="161202" y="1413186"/>
                    </a:moveTo>
                    <a:cubicBezTo>
                      <a:pt x="138907" y="1413186"/>
                      <a:pt x="120834" y="1431259"/>
                      <a:pt x="120834" y="1453554"/>
                    </a:cubicBezTo>
                    <a:cubicBezTo>
                      <a:pt x="120834" y="1475849"/>
                      <a:pt x="138907" y="1493922"/>
                      <a:pt x="161202" y="1493922"/>
                    </a:cubicBezTo>
                    <a:cubicBezTo>
                      <a:pt x="183497" y="1493922"/>
                      <a:pt x="201570" y="1475849"/>
                      <a:pt x="201570" y="1453554"/>
                    </a:cubicBezTo>
                    <a:cubicBezTo>
                      <a:pt x="201570" y="1431259"/>
                      <a:pt x="183497" y="1413186"/>
                      <a:pt x="161202" y="1413186"/>
                    </a:cubicBezTo>
                    <a:close/>
                    <a:moveTo>
                      <a:pt x="76766" y="1413186"/>
                    </a:moveTo>
                    <a:cubicBezTo>
                      <a:pt x="54471" y="1413186"/>
                      <a:pt x="36398" y="1431259"/>
                      <a:pt x="36398" y="1453554"/>
                    </a:cubicBezTo>
                    <a:cubicBezTo>
                      <a:pt x="36398" y="1475849"/>
                      <a:pt x="54471" y="1493922"/>
                      <a:pt x="76766" y="1493922"/>
                    </a:cubicBezTo>
                    <a:cubicBezTo>
                      <a:pt x="99061" y="1493922"/>
                      <a:pt x="117134" y="1475849"/>
                      <a:pt x="117134" y="1453554"/>
                    </a:cubicBezTo>
                    <a:cubicBezTo>
                      <a:pt x="117134" y="1431259"/>
                      <a:pt x="99061" y="1413186"/>
                      <a:pt x="76766" y="1413186"/>
                    </a:cubicBezTo>
                    <a:close/>
                    <a:moveTo>
                      <a:pt x="1343312" y="1327137"/>
                    </a:moveTo>
                    <a:cubicBezTo>
                      <a:pt x="1321017" y="1327137"/>
                      <a:pt x="1302944" y="1345210"/>
                      <a:pt x="1302944" y="1367505"/>
                    </a:cubicBezTo>
                    <a:cubicBezTo>
                      <a:pt x="1302944" y="1389800"/>
                      <a:pt x="1321017" y="1407873"/>
                      <a:pt x="1343312" y="1407873"/>
                    </a:cubicBezTo>
                    <a:cubicBezTo>
                      <a:pt x="1365607" y="1407873"/>
                      <a:pt x="1383680" y="1389800"/>
                      <a:pt x="1383680" y="1367505"/>
                    </a:cubicBezTo>
                    <a:cubicBezTo>
                      <a:pt x="1383680" y="1345210"/>
                      <a:pt x="1365607" y="1327137"/>
                      <a:pt x="1343312" y="1327137"/>
                    </a:cubicBezTo>
                    <a:close/>
                    <a:moveTo>
                      <a:pt x="1258874" y="1327137"/>
                    </a:moveTo>
                    <a:cubicBezTo>
                      <a:pt x="1236579" y="1327137"/>
                      <a:pt x="1218506" y="1345210"/>
                      <a:pt x="1218506" y="1367505"/>
                    </a:cubicBezTo>
                    <a:cubicBezTo>
                      <a:pt x="1218506" y="1389800"/>
                      <a:pt x="1236579" y="1407873"/>
                      <a:pt x="1258874" y="1407873"/>
                    </a:cubicBezTo>
                    <a:cubicBezTo>
                      <a:pt x="1281169" y="1407873"/>
                      <a:pt x="1299242" y="1389800"/>
                      <a:pt x="1299242" y="1367505"/>
                    </a:cubicBezTo>
                    <a:cubicBezTo>
                      <a:pt x="1299242" y="1345210"/>
                      <a:pt x="1281169" y="1327137"/>
                      <a:pt x="1258874" y="1327137"/>
                    </a:cubicBezTo>
                    <a:close/>
                    <a:moveTo>
                      <a:pt x="1174438" y="1327137"/>
                    </a:moveTo>
                    <a:cubicBezTo>
                      <a:pt x="1152143" y="1327137"/>
                      <a:pt x="1134070" y="1345210"/>
                      <a:pt x="1134070" y="1367505"/>
                    </a:cubicBezTo>
                    <a:cubicBezTo>
                      <a:pt x="1134070" y="1389800"/>
                      <a:pt x="1152143" y="1407873"/>
                      <a:pt x="1174438" y="1407873"/>
                    </a:cubicBezTo>
                    <a:cubicBezTo>
                      <a:pt x="1196733" y="1407873"/>
                      <a:pt x="1214806" y="1389800"/>
                      <a:pt x="1214806" y="1367505"/>
                    </a:cubicBezTo>
                    <a:cubicBezTo>
                      <a:pt x="1214806" y="1345210"/>
                      <a:pt x="1196733" y="1327137"/>
                      <a:pt x="1174438" y="1327137"/>
                    </a:cubicBezTo>
                    <a:close/>
                    <a:moveTo>
                      <a:pt x="1090002" y="1327137"/>
                    </a:moveTo>
                    <a:cubicBezTo>
                      <a:pt x="1067707" y="1327137"/>
                      <a:pt x="1049634" y="1345210"/>
                      <a:pt x="1049634" y="1367505"/>
                    </a:cubicBezTo>
                    <a:cubicBezTo>
                      <a:pt x="1049634" y="1389800"/>
                      <a:pt x="1067707" y="1407873"/>
                      <a:pt x="1090002" y="1407873"/>
                    </a:cubicBezTo>
                    <a:cubicBezTo>
                      <a:pt x="1112297" y="1407873"/>
                      <a:pt x="1130370" y="1389800"/>
                      <a:pt x="1130370" y="1367505"/>
                    </a:cubicBezTo>
                    <a:cubicBezTo>
                      <a:pt x="1130370" y="1345210"/>
                      <a:pt x="1112297" y="1327137"/>
                      <a:pt x="1090002" y="1327137"/>
                    </a:cubicBezTo>
                    <a:close/>
                    <a:moveTo>
                      <a:pt x="1005565" y="1327137"/>
                    </a:moveTo>
                    <a:cubicBezTo>
                      <a:pt x="983270" y="1327137"/>
                      <a:pt x="965197" y="1345210"/>
                      <a:pt x="965197" y="1367505"/>
                    </a:cubicBezTo>
                    <a:cubicBezTo>
                      <a:pt x="965197" y="1389800"/>
                      <a:pt x="983270" y="1407873"/>
                      <a:pt x="1005565" y="1407873"/>
                    </a:cubicBezTo>
                    <a:cubicBezTo>
                      <a:pt x="1027860" y="1407873"/>
                      <a:pt x="1045933" y="1389800"/>
                      <a:pt x="1045933" y="1367505"/>
                    </a:cubicBezTo>
                    <a:cubicBezTo>
                      <a:pt x="1045933" y="1345210"/>
                      <a:pt x="1027860" y="1327137"/>
                      <a:pt x="1005565" y="1327137"/>
                    </a:cubicBezTo>
                    <a:close/>
                    <a:moveTo>
                      <a:pt x="921129" y="1327137"/>
                    </a:moveTo>
                    <a:cubicBezTo>
                      <a:pt x="898834" y="1327137"/>
                      <a:pt x="880761" y="1345210"/>
                      <a:pt x="880761" y="1367505"/>
                    </a:cubicBezTo>
                    <a:cubicBezTo>
                      <a:pt x="880761" y="1389800"/>
                      <a:pt x="898834" y="1407873"/>
                      <a:pt x="921129" y="1407873"/>
                    </a:cubicBezTo>
                    <a:cubicBezTo>
                      <a:pt x="943424" y="1407873"/>
                      <a:pt x="961497" y="1389800"/>
                      <a:pt x="961497" y="1367505"/>
                    </a:cubicBezTo>
                    <a:cubicBezTo>
                      <a:pt x="961497" y="1345210"/>
                      <a:pt x="943424" y="1327137"/>
                      <a:pt x="921129" y="1327137"/>
                    </a:cubicBezTo>
                    <a:close/>
                    <a:moveTo>
                      <a:pt x="836693" y="1327137"/>
                    </a:moveTo>
                    <a:cubicBezTo>
                      <a:pt x="814398" y="1327137"/>
                      <a:pt x="796325" y="1345210"/>
                      <a:pt x="796325" y="1367505"/>
                    </a:cubicBezTo>
                    <a:cubicBezTo>
                      <a:pt x="796325" y="1389800"/>
                      <a:pt x="814398" y="1407873"/>
                      <a:pt x="836693" y="1407873"/>
                    </a:cubicBezTo>
                    <a:cubicBezTo>
                      <a:pt x="858988" y="1407873"/>
                      <a:pt x="877061" y="1389800"/>
                      <a:pt x="877061" y="1367505"/>
                    </a:cubicBezTo>
                    <a:cubicBezTo>
                      <a:pt x="877061" y="1345210"/>
                      <a:pt x="858988" y="1327137"/>
                      <a:pt x="836693" y="1327137"/>
                    </a:cubicBezTo>
                    <a:close/>
                    <a:moveTo>
                      <a:pt x="752256" y="1327137"/>
                    </a:moveTo>
                    <a:cubicBezTo>
                      <a:pt x="729961" y="1327137"/>
                      <a:pt x="711888" y="1345210"/>
                      <a:pt x="711888" y="1367505"/>
                    </a:cubicBezTo>
                    <a:cubicBezTo>
                      <a:pt x="711888" y="1389800"/>
                      <a:pt x="729961" y="1407873"/>
                      <a:pt x="752256" y="1407873"/>
                    </a:cubicBezTo>
                    <a:cubicBezTo>
                      <a:pt x="774551" y="1407873"/>
                      <a:pt x="792624" y="1389800"/>
                      <a:pt x="792624" y="1367505"/>
                    </a:cubicBezTo>
                    <a:cubicBezTo>
                      <a:pt x="792624" y="1345210"/>
                      <a:pt x="774551" y="1327137"/>
                      <a:pt x="752256" y="1327137"/>
                    </a:cubicBezTo>
                    <a:close/>
                    <a:moveTo>
                      <a:pt x="667820" y="1327137"/>
                    </a:moveTo>
                    <a:cubicBezTo>
                      <a:pt x="645525" y="1327137"/>
                      <a:pt x="627452" y="1345210"/>
                      <a:pt x="627452" y="1367505"/>
                    </a:cubicBezTo>
                    <a:cubicBezTo>
                      <a:pt x="627452" y="1389800"/>
                      <a:pt x="645525" y="1407873"/>
                      <a:pt x="667820" y="1407873"/>
                    </a:cubicBezTo>
                    <a:cubicBezTo>
                      <a:pt x="690115" y="1407873"/>
                      <a:pt x="708188" y="1389800"/>
                      <a:pt x="708188" y="1367505"/>
                    </a:cubicBezTo>
                    <a:cubicBezTo>
                      <a:pt x="708188" y="1345210"/>
                      <a:pt x="690115" y="1327137"/>
                      <a:pt x="667820" y="1327137"/>
                    </a:cubicBezTo>
                    <a:close/>
                    <a:moveTo>
                      <a:pt x="583384" y="1327137"/>
                    </a:moveTo>
                    <a:cubicBezTo>
                      <a:pt x="561089" y="1327137"/>
                      <a:pt x="543016" y="1345210"/>
                      <a:pt x="543016" y="1367505"/>
                    </a:cubicBezTo>
                    <a:cubicBezTo>
                      <a:pt x="543016" y="1389800"/>
                      <a:pt x="561089" y="1407873"/>
                      <a:pt x="583384" y="1407873"/>
                    </a:cubicBezTo>
                    <a:cubicBezTo>
                      <a:pt x="605679" y="1407873"/>
                      <a:pt x="623752" y="1389800"/>
                      <a:pt x="623752" y="1367505"/>
                    </a:cubicBezTo>
                    <a:cubicBezTo>
                      <a:pt x="623752" y="1345210"/>
                      <a:pt x="605679" y="1327137"/>
                      <a:pt x="583384" y="1327137"/>
                    </a:cubicBezTo>
                    <a:close/>
                    <a:moveTo>
                      <a:pt x="498947" y="1327137"/>
                    </a:moveTo>
                    <a:cubicBezTo>
                      <a:pt x="476652" y="1327137"/>
                      <a:pt x="458579" y="1345210"/>
                      <a:pt x="458579" y="1367505"/>
                    </a:cubicBezTo>
                    <a:cubicBezTo>
                      <a:pt x="458579" y="1389800"/>
                      <a:pt x="476652" y="1407873"/>
                      <a:pt x="498947" y="1407873"/>
                    </a:cubicBezTo>
                    <a:cubicBezTo>
                      <a:pt x="521242" y="1407873"/>
                      <a:pt x="539315" y="1389800"/>
                      <a:pt x="539315" y="1367505"/>
                    </a:cubicBezTo>
                    <a:cubicBezTo>
                      <a:pt x="539315" y="1345210"/>
                      <a:pt x="521242" y="1327137"/>
                      <a:pt x="498947" y="1327137"/>
                    </a:cubicBezTo>
                    <a:close/>
                    <a:moveTo>
                      <a:pt x="414511" y="1327137"/>
                    </a:moveTo>
                    <a:cubicBezTo>
                      <a:pt x="392216" y="1327137"/>
                      <a:pt x="374143" y="1345210"/>
                      <a:pt x="374143" y="1367505"/>
                    </a:cubicBezTo>
                    <a:cubicBezTo>
                      <a:pt x="374143" y="1389800"/>
                      <a:pt x="392216" y="1407873"/>
                      <a:pt x="414511" y="1407873"/>
                    </a:cubicBezTo>
                    <a:cubicBezTo>
                      <a:pt x="436806" y="1407873"/>
                      <a:pt x="454879" y="1389800"/>
                      <a:pt x="454879" y="1367505"/>
                    </a:cubicBezTo>
                    <a:cubicBezTo>
                      <a:pt x="454879" y="1345210"/>
                      <a:pt x="436806" y="1327137"/>
                      <a:pt x="414511" y="1327137"/>
                    </a:cubicBezTo>
                    <a:close/>
                    <a:moveTo>
                      <a:pt x="330075" y="1327137"/>
                    </a:moveTo>
                    <a:cubicBezTo>
                      <a:pt x="307780" y="1327137"/>
                      <a:pt x="289707" y="1345210"/>
                      <a:pt x="289707" y="1367505"/>
                    </a:cubicBezTo>
                    <a:cubicBezTo>
                      <a:pt x="289707" y="1389800"/>
                      <a:pt x="307780" y="1407873"/>
                      <a:pt x="330075" y="1407873"/>
                    </a:cubicBezTo>
                    <a:cubicBezTo>
                      <a:pt x="352370" y="1407873"/>
                      <a:pt x="370443" y="1389800"/>
                      <a:pt x="370443" y="1367505"/>
                    </a:cubicBezTo>
                    <a:cubicBezTo>
                      <a:pt x="370443" y="1345210"/>
                      <a:pt x="352370" y="1327137"/>
                      <a:pt x="330075" y="1327137"/>
                    </a:cubicBezTo>
                    <a:close/>
                    <a:moveTo>
                      <a:pt x="245639" y="1327137"/>
                    </a:moveTo>
                    <a:cubicBezTo>
                      <a:pt x="223344" y="1327137"/>
                      <a:pt x="205271" y="1345210"/>
                      <a:pt x="205271" y="1367505"/>
                    </a:cubicBezTo>
                    <a:cubicBezTo>
                      <a:pt x="205271" y="1389800"/>
                      <a:pt x="223344" y="1407873"/>
                      <a:pt x="245639" y="1407873"/>
                    </a:cubicBezTo>
                    <a:cubicBezTo>
                      <a:pt x="267934" y="1407873"/>
                      <a:pt x="286007" y="1389800"/>
                      <a:pt x="286007" y="1367505"/>
                    </a:cubicBezTo>
                    <a:cubicBezTo>
                      <a:pt x="286007" y="1345210"/>
                      <a:pt x="267934" y="1327137"/>
                      <a:pt x="245639" y="1327137"/>
                    </a:cubicBezTo>
                    <a:close/>
                    <a:moveTo>
                      <a:pt x="161202" y="1327137"/>
                    </a:moveTo>
                    <a:cubicBezTo>
                      <a:pt x="138907" y="1327137"/>
                      <a:pt x="120834" y="1345210"/>
                      <a:pt x="120834" y="1367505"/>
                    </a:cubicBezTo>
                    <a:cubicBezTo>
                      <a:pt x="120834" y="1389800"/>
                      <a:pt x="138907" y="1407873"/>
                      <a:pt x="161202" y="1407873"/>
                    </a:cubicBezTo>
                    <a:cubicBezTo>
                      <a:pt x="183497" y="1407873"/>
                      <a:pt x="201570" y="1389800"/>
                      <a:pt x="201570" y="1367505"/>
                    </a:cubicBezTo>
                    <a:cubicBezTo>
                      <a:pt x="201570" y="1345210"/>
                      <a:pt x="183497" y="1327137"/>
                      <a:pt x="161202" y="1327137"/>
                    </a:cubicBezTo>
                    <a:close/>
                    <a:moveTo>
                      <a:pt x="76766" y="1327137"/>
                    </a:moveTo>
                    <a:cubicBezTo>
                      <a:pt x="54471" y="1327137"/>
                      <a:pt x="36398" y="1345210"/>
                      <a:pt x="36398" y="1367505"/>
                    </a:cubicBezTo>
                    <a:cubicBezTo>
                      <a:pt x="36398" y="1389800"/>
                      <a:pt x="54471" y="1407873"/>
                      <a:pt x="76766" y="1407873"/>
                    </a:cubicBezTo>
                    <a:cubicBezTo>
                      <a:pt x="99061" y="1407873"/>
                      <a:pt x="117134" y="1389800"/>
                      <a:pt x="117134" y="1367505"/>
                    </a:cubicBezTo>
                    <a:cubicBezTo>
                      <a:pt x="117134" y="1345210"/>
                      <a:pt x="99061" y="1327137"/>
                      <a:pt x="76766" y="1327137"/>
                    </a:cubicBezTo>
                    <a:close/>
                    <a:moveTo>
                      <a:pt x="1343312" y="1241088"/>
                    </a:moveTo>
                    <a:cubicBezTo>
                      <a:pt x="1321017" y="1241088"/>
                      <a:pt x="1302944" y="1259161"/>
                      <a:pt x="1302944" y="1281456"/>
                    </a:cubicBezTo>
                    <a:cubicBezTo>
                      <a:pt x="1302944" y="1303751"/>
                      <a:pt x="1321017" y="1321824"/>
                      <a:pt x="1343312" y="1321824"/>
                    </a:cubicBezTo>
                    <a:cubicBezTo>
                      <a:pt x="1365607" y="1321824"/>
                      <a:pt x="1383680" y="1303751"/>
                      <a:pt x="1383680" y="1281456"/>
                    </a:cubicBezTo>
                    <a:cubicBezTo>
                      <a:pt x="1383680" y="1259161"/>
                      <a:pt x="1365607" y="1241088"/>
                      <a:pt x="1343312" y="1241088"/>
                    </a:cubicBezTo>
                    <a:close/>
                    <a:moveTo>
                      <a:pt x="1258874" y="1241088"/>
                    </a:moveTo>
                    <a:cubicBezTo>
                      <a:pt x="1236579" y="1241088"/>
                      <a:pt x="1218506" y="1259161"/>
                      <a:pt x="1218506" y="1281456"/>
                    </a:cubicBezTo>
                    <a:cubicBezTo>
                      <a:pt x="1218506" y="1303751"/>
                      <a:pt x="1236579" y="1321824"/>
                      <a:pt x="1258874" y="1321824"/>
                    </a:cubicBezTo>
                    <a:cubicBezTo>
                      <a:pt x="1281169" y="1321824"/>
                      <a:pt x="1299242" y="1303751"/>
                      <a:pt x="1299242" y="1281456"/>
                    </a:cubicBezTo>
                    <a:cubicBezTo>
                      <a:pt x="1299242" y="1259161"/>
                      <a:pt x="1281169" y="1241088"/>
                      <a:pt x="1258874" y="1241088"/>
                    </a:cubicBezTo>
                    <a:close/>
                    <a:moveTo>
                      <a:pt x="1174438" y="1241088"/>
                    </a:moveTo>
                    <a:cubicBezTo>
                      <a:pt x="1152143" y="1241088"/>
                      <a:pt x="1134070" y="1259161"/>
                      <a:pt x="1134070" y="1281456"/>
                    </a:cubicBezTo>
                    <a:cubicBezTo>
                      <a:pt x="1134070" y="1303751"/>
                      <a:pt x="1152143" y="1321824"/>
                      <a:pt x="1174438" y="1321824"/>
                    </a:cubicBezTo>
                    <a:cubicBezTo>
                      <a:pt x="1196733" y="1321824"/>
                      <a:pt x="1214806" y="1303751"/>
                      <a:pt x="1214806" y="1281456"/>
                    </a:cubicBezTo>
                    <a:cubicBezTo>
                      <a:pt x="1214806" y="1259161"/>
                      <a:pt x="1196733" y="1241088"/>
                      <a:pt x="1174438" y="1241088"/>
                    </a:cubicBezTo>
                    <a:close/>
                    <a:moveTo>
                      <a:pt x="1090002" y="1241088"/>
                    </a:moveTo>
                    <a:cubicBezTo>
                      <a:pt x="1067707" y="1241088"/>
                      <a:pt x="1049634" y="1259161"/>
                      <a:pt x="1049634" y="1281456"/>
                    </a:cubicBezTo>
                    <a:cubicBezTo>
                      <a:pt x="1049634" y="1303751"/>
                      <a:pt x="1067707" y="1321824"/>
                      <a:pt x="1090002" y="1321824"/>
                    </a:cubicBezTo>
                    <a:cubicBezTo>
                      <a:pt x="1112297" y="1321824"/>
                      <a:pt x="1130370" y="1303751"/>
                      <a:pt x="1130370" y="1281456"/>
                    </a:cubicBezTo>
                    <a:cubicBezTo>
                      <a:pt x="1130370" y="1259161"/>
                      <a:pt x="1112297" y="1241088"/>
                      <a:pt x="1090002" y="1241088"/>
                    </a:cubicBezTo>
                    <a:close/>
                    <a:moveTo>
                      <a:pt x="1005565" y="1241088"/>
                    </a:moveTo>
                    <a:cubicBezTo>
                      <a:pt x="983270" y="1241088"/>
                      <a:pt x="965197" y="1259161"/>
                      <a:pt x="965197" y="1281456"/>
                    </a:cubicBezTo>
                    <a:cubicBezTo>
                      <a:pt x="965197" y="1303751"/>
                      <a:pt x="983270" y="1321824"/>
                      <a:pt x="1005565" y="1321824"/>
                    </a:cubicBezTo>
                    <a:cubicBezTo>
                      <a:pt x="1027860" y="1321824"/>
                      <a:pt x="1045933" y="1303751"/>
                      <a:pt x="1045933" y="1281456"/>
                    </a:cubicBezTo>
                    <a:cubicBezTo>
                      <a:pt x="1045933" y="1259161"/>
                      <a:pt x="1027860" y="1241088"/>
                      <a:pt x="1005565" y="1241088"/>
                    </a:cubicBezTo>
                    <a:close/>
                    <a:moveTo>
                      <a:pt x="921129" y="1241088"/>
                    </a:moveTo>
                    <a:cubicBezTo>
                      <a:pt x="898834" y="1241088"/>
                      <a:pt x="880761" y="1259161"/>
                      <a:pt x="880761" y="1281456"/>
                    </a:cubicBezTo>
                    <a:cubicBezTo>
                      <a:pt x="880761" y="1303751"/>
                      <a:pt x="898834" y="1321824"/>
                      <a:pt x="921129" y="1321824"/>
                    </a:cubicBezTo>
                    <a:cubicBezTo>
                      <a:pt x="943424" y="1321824"/>
                      <a:pt x="961497" y="1303751"/>
                      <a:pt x="961497" y="1281456"/>
                    </a:cubicBezTo>
                    <a:cubicBezTo>
                      <a:pt x="961497" y="1259161"/>
                      <a:pt x="943424" y="1241088"/>
                      <a:pt x="921129" y="1241088"/>
                    </a:cubicBezTo>
                    <a:close/>
                    <a:moveTo>
                      <a:pt x="836693" y="1241088"/>
                    </a:moveTo>
                    <a:cubicBezTo>
                      <a:pt x="814398" y="1241088"/>
                      <a:pt x="796325" y="1259161"/>
                      <a:pt x="796325" y="1281456"/>
                    </a:cubicBezTo>
                    <a:cubicBezTo>
                      <a:pt x="796325" y="1303751"/>
                      <a:pt x="814398" y="1321824"/>
                      <a:pt x="836693" y="1321824"/>
                    </a:cubicBezTo>
                    <a:cubicBezTo>
                      <a:pt x="858988" y="1321824"/>
                      <a:pt x="877061" y="1303751"/>
                      <a:pt x="877061" y="1281456"/>
                    </a:cubicBezTo>
                    <a:cubicBezTo>
                      <a:pt x="877061" y="1259161"/>
                      <a:pt x="858988" y="1241088"/>
                      <a:pt x="836693" y="1241088"/>
                    </a:cubicBezTo>
                    <a:close/>
                    <a:moveTo>
                      <a:pt x="752256" y="1241088"/>
                    </a:moveTo>
                    <a:cubicBezTo>
                      <a:pt x="729961" y="1241088"/>
                      <a:pt x="711888" y="1259161"/>
                      <a:pt x="711888" y="1281456"/>
                    </a:cubicBezTo>
                    <a:cubicBezTo>
                      <a:pt x="711888" y="1303751"/>
                      <a:pt x="729961" y="1321824"/>
                      <a:pt x="752256" y="1321824"/>
                    </a:cubicBezTo>
                    <a:cubicBezTo>
                      <a:pt x="774551" y="1321824"/>
                      <a:pt x="792624" y="1303751"/>
                      <a:pt x="792624" y="1281456"/>
                    </a:cubicBezTo>
                    <a:cubicBezTo>
                      <a:pt x="792624" y="1259161"/>
                      <a:pt x="774551" y="1241088"/>
                      <a:pt x="752256" y="1241088"/>
                    </a:cubicBezTo>
                    <a:close/>
                    <a:moveTo>
                      <a:pt x="667820" y="1241088"/>
                    </a:moveTo>
                    <a:cubicBezTo>
                      <a:pt x="645525" y="1241088"/>
                      <a:pt x="627452" y="1259161"/>
                      <a:pt x="627452" y="1281456"/>
                    </a:cubicBezTo>
                    <a:cubicBezTo>
                      <a:pt x="627452" y="1303751"/>
                      <a:pt x="645525" y="1321824"/>
                      <a:pt x="667820" y="1321824"/>
                    </a:cubicBezTo>
                    <a:cubicBezTo>
                      <a:pt x="690115" y="1321824"/>
                      <a:pt x="708188" y="1303751"/>
                      <a:pt x="708188" y="1281456"/>
                    </a:cubicBezTo>
                    <a:cubicBezTo>
                      <a:pt x="708188" y="1259161"/>
                      <a:pt x="690115" y="1241088"/>
                      <a:pt x="667820" y="1241088"/>
                    </a:cubicBezTo>
                    <a:close/>
                    <a:moveTo>
                      <a:pt x="583384" y="1241088"/>
                    </a:moveTo>
                    <a:cubicBezTo>
                      <a:pt x="561089" y="1241088"/>
                      <a:pt x="543016" y="1259161"/>
                      <a:pt x="543016" y="1281456"/>
                    </a:cubicBezTo>
                    <a:cubicBezTo>
                      <a:pt x="543016" y="1303751"/>
                      <a:pt x="561089" y="1321824"/>
                      <a:pt x="583384" y="1321824"/>
                    </a:cubicBezTo>
                    <a:cubicBezTo>
                      <a:pt x="605679" y="1321824"/>
                      <a:pt x="623752" y="1303751"/>
                      <a:pt x="623752" y="1281456"/>
                    </a:cubicBezTo>
                    <a:cubicBezTo>
                      <a:pt x="623752" y="1259161"/>
                      <a:pt x="605679" y="1241088"/>
                      <a:pt x="583384" y="1241088"/>
                    </a:cubicBezTo>
                    <a:close/>
                    <a:moveTo>
                      <a:pt x="498947" y="1241088"/>
                    </a:moveTo>
                    <a:cubicBezTo>
                      <a:pt x="476652" y="1241088"/>
                      <a:pt x="458579" y="1259161"/>
                      <a:pt x="458579" y="1281456"/>
                    </a:cubicBezTo>
                    <a:cubicBezTo>
                      <a:pt x="458579" y="1303751"/>
                      <a:pt x="476652" y="1321824"/>
                      <a:pt x="498947" y="1321824"/>
                    </a:cubicBezTo>
                    <a:cubicBezTo>
                      <a:pt x="521242" y="1321824"/>
                      <a:pt x="539315" y="1303751"/>
                      <a:pt x="539315" y="1281456"/>
                    </a:cubicBezTo>
                    <a:cubicBezTo>
                      <a:pt x="539315" y="1259161"/>
                      <a:pt x="521242" y="1241088"/>
                      <a:pt x="498947" y="1241088"/>
                    </a:cubicBezTo>
                    <a:close/>
                    <a:moveTo>
                      <a:pt x="414511" y="1241088"/>
                    </a:moveTo>
                    <a:cubicBezTo>
                      <a:pt x="392216" y="1241088"/>
                      <a:pt x="374143" y="1259161"/>
                      <a:pt x="374143" y="1281456"/>
                    </a:cubicBezTo>
                    <a:cubicBezTo>
                      <a:pt x="374143" y="1303751"/>
                      <a:pt x="392216" y="1321824"/>
                      <a:pt x="414511" y="1321824"/>
                    </a:cubicBezTo>
                    <a:cubicBezTo>
                      <a:pt x="436806" y="1321824"/>
                      <a:pt x="454879" y="1303751"/>
                      <a:pt x="454879" y="1281456"/>
                    </a:cubicBezTo>
                    <a:cubicBezTo>
                      <a:pt x="454879" y="1259161"/>
                      <a:pt x="436806" y="1241088"/>
                      <a:pt x="414511" y="1241088"/>
                    </a:cubicBezTo>
                    <a:close/>
                    <a:moveTo>
                      <a:pt x="330075" y="1241088"/>
                    </a:moveTo>
                    <a:cubicBezTo>
                      <a:pt x="307780" y="1241088"/>
                      <a:pt x="289707" y="1259161"/>
                      <a:pt x="289707" y="1281456"/>
                    </a:cubicBezTo>
                    <a:cubicBezTo>
                      <a:pt x="289707" y="1303751"/>
                      <a:pt x="307780" y="1321824"/>
                      <a:pt x="330075" y="1321824"/>
                    </a:cubicBezTo>
                    <a:cubicBezTo>
                      <a:pt x="352370" y="1321824"/>
                      <a:pt x="370443" y="1303751"/>
                      <a:pt x="370443" y="1281456"/>
                    </a:cubicBezTo>
                    <a:cubicBezTo>
                      <a:pt x="370443" y="1259161"/>
                      <a:pt x="352370" y="1241088"/>
                      <a:pt x="330075" y="1241088"/>
                    </a:cubicBezTo>
                    <a:close/>
                    <a:moveTo>
                      <a:pt x="245639" y="1241088"/>
                    </a:moveTo>
                    <a:cubicBezTo>
                      <a:pt x="223344" y="1241088"/>
                      <a:pt x="205271" y="1259161"/>
                      <a:pt x="205271" y="1281456"/>
                    </a:cubicBezTo>
                    <a:cubicBezTo>
                      <a:pt x="205271" y="1303751"/>
                      <a:pt x="223344" y="1321824"/>
                      <a:pt x="245639" y="1321824"/>
                    </a:cubicBezTo>
                    <a:cubicBezTo>
                      <a:pt x="267934" y="1321824"/>
                      <a:pt x="286007" y="1303751"/>
                      <a:pt x="286007" y="1281456"/>
                    </a:cubicBezTo>
                    <a:cubicBezTo>
                      <a:pt x="286007" y="1259161"/>
                      <a:pt x="267934" y="1241088"/>
                      <a:pt x="245639" y="1241088"/>
                    </a:cubicBezTo>
                    <a:close/>
                    <a:moveTo>
                      <a:pt x="161202" y="1241088"/>
                    </a:moveTo>
                    <a:cubicBezTo>
                      <a:pt x="138907" y="1241088"/>
                      <a:pt x="120834" y="1259161"/>
                      <a:pt x="120834" y="1281456"/>
                    </a:cubicBezTo>
                    <a:cubicBezTo>
                      <a:pt x="120834" y="1303751"/>
                      <a:pt x="138907" y="1321824"/>
                      <a:pt x="161202" y="1321824"/>
                    </a:cubicBezTo>
                    <a:cubicBezTo>
                      <a:pt x="183497" y="1321824"/>
                      <a:pt x="201570" y="1303751"/>
                      <a:pt x="201570" y="1281456"/>
                    </a:cubicBezTo>
                    <a:cubicBezTo>
                      <a:pt x="201570" y="1259161"/>
                      <a:pt x="183497" y="1241088"/>
                      <a:pt x="161202" y="1241088"/>
                    </a:cubicBezTo>
                    <a:close/>
                    <a:moveTo>
                      <a:pt x="76766" y="1241088"/>
                    </a:moveTo>
                    <a:cubicBezTo>
                      <a:pt x="54471" y="1241088"/>
                      <a:pt x="36398" y="1259161"/>
                      <a:pt x="36398" y="1281456"/>
                    </a:cubicBezTo>
                    <a:cubicBezTo>
                      <a:pt x="36398" y="1303751"/>
                      <a:pt x="54471" y="1321824"/>
                      <a:pt x="76766" y="1321824"/>
                    </a:cubicBezTo>
                    <a:cubicBezTo>
                      <a:pt x="99061" y="1321824"/>
                      <a:pt x="117134" y="1303751"/>
                      <a:pt x="117134" y="1281456"/>
                    </a:cubicBezTo>
                    <a:cubicBezTo>
                      <a:pt x="117134" y="1259161"/>
                      <a:pt x="99061" y="1241088"/>
                      <a:pt x="76766" y="1241088"/>
                    </a:cubicBezTo>
                    <a:close/>
                    <a:moveTo>
                      <a:pt x="1343312" y="1155038"/>
                    </a:moveTo>
                    <a:cubicBezTo>
                      <a:pt x="1321017" y="1155038"/>
                      <a:pt x="1302944" y="1173111"/>
                      <a:pt x="1302944" y="1195406"/>
                    </a:cubicBezTo>
                    <a:cubicBezTo>
                      <a:pt x="1302944" y="1217701"/>
                      <a:pt x="1321017" y="1235774"/>
                      <a:pt x="1343312" y="1235774"/>
                    </a:cubicBezTo>
                    <a:cubicBezTo>
                      <a:pt x="1365607" y="1235774"/>
                      <a:pt x="1383680" y="1217701"/>
                      <a:pt x="1383680" y="1195406"/>
                    </a:cubicBezTo>
                    <a:cubicBezTo>
                      <a:pt x="1383680" y="1173111"/>
                      <a:pt x="1365607" y="1155038"/>
                      <a:pt x="1343312" y="1155038"/>
                    </a:cubicBezTo>
                    <a:close/>
                    <a:moveTo>
                      <a:pt x="1258874" y="1155038"/>
                    </a:moveTo>
                    <a:cubicBezTo>
                      <a:pt x="1236579" y="1155038"/>
                      <a:pt x="1218506" y="1173111"/>
                      <a:pt x="1218506" y="1195406"/>
                    </a:cubicBezTo>
                    <a:cubicBezTo>
                      <a:pt x="1218506" y="1217701"/>
                      <a:pt x="1236579" y="1235774"/>
                      <a:pt x="1258874" y="1235774"/>
                    </a:cubicBezTo>
                    <a:cubicBezTo>
                      <a:pt x="1281169" y="1235774"/>
                      <a:pt x="1299242" y="1217701"/>
                      <a:pt x="1299242" y="1195406"/>
                    </a:cubicBezTo>
                    <a:cubicBezTo>
                      <a:pt x="1299242" y="1173111"/>
                      <a:pt x="1281169" y="1155038"/>
                      <a:pt x="1258874" y="1155038"/>
                    </a:cubicBezTo>
                    <a:close/>
                    <a:moveTo>
                      <a:pt x="1174438" y="1155038"/>
                    </a:moveTo>
                    <a:cubicBezTo>
                      <a:pt x="1152143" y="1155038"/>
                      <a:pt x="1134070" y="1173111"/>
                      <a:pt x="1134070" y="1195406"/>
                    </a:cubicBezTo>
                    <a:cubicBezTo>
                      <a:pt x="1134070" y="1217701"/>
                      <a:pt x="1152143" y="1235774"/>
                      <a:pt x="1174438" y="1235774"/>
                    </a:cubicBezTo>
                    <a:cubicBezTo>
                      <a:pt x="1196733" y="1235774"/>
                      <a:pt x="1214806" y="1217701"/>
                      <a:pt x="1214806" y="1195406"/>
                    </a:cubicBezTo>
                    <a:cubicBezTo>
                      <a:pt x="1214806" y="1173111"/>
                      <a:pt x="1196733" y="1155038"/>
                      <a:pt x="1174438" y="1155038"/>
                    </a:cubicBezTo>
                    <a:close/>
                    <a:moveTo>
                      <a:pt x="1090002" y="1155038"/>
                    </a:moveTo>
                    <a:cubicBezTo>
                      <a:pt x="1067707" y="1155038"/>
                      <a:pt x="1049634" y="1173111"/>
                      <a:pt x="1049634" y="1195406"/>
                    </a:cubicBezTo>
                    <a:cubicBezTo>
                      <a:pt x="1049634" y="1217701"/>
                      <a:pt x="1067707" y="1235774"/>
                      <a:pt x="1090002" y="1235774"/>
                    </a:cubicBezTo>
                    <a:cubicBezTo>
                      <a:pt x="1112297" y="1235774"/>
                      <a:pt x="1130370" y="1217701"/>
                      <a:pt x="1130370" y="1195406"/>
                    </a:cubicBezTo>
                    <a:cubicBezTo>
                      <a:pt x="1130370" y="1173111"/>
                      <a:pt x="1112297" y="1155038"/>
                      <a:pt x="1090002" y="1155038"/>
                    </a:cubicBezTo>
                    <a:close/>
                    <a:moveTo>
                      <a:pt x="1005565" y="1155038"/>
                    </a:moveTo>
                    <a:cubicBezTo>
                      <a:pt x="983270" y="1155038"/>
                      <a:pt x="965197" y="1173111"/>
                      <a:pt x="965197" y="1195406"/>
                    </a:cubicBezTo>
                    <a:cubicBezTo>
                      <a:pt x="965197" y="1217701"/>
                      <a:pt x="983270" y="1235774"/>
                      <a:pt x="1005565" y="1235774"/>
                    </a:cubicBezTo>
                    <a:cubicBezTo>
                      <a:pt x="1027860" y="1235774"/>
                      <a:pt x="1045933" y="1217701"/>
                      <a:pt x="1045933" y="1195406"/>
                    </a:cubicBezTo>
                    <a:cubicBezTo>
                      <a:pt x="1045933" y="1173111"/>
                      <a:pt x="1027860" y="1155038"/>
                      <a:pt x="1005565" y="1155038"/>
                    </a:cubicBezTo>
                    <a:close/>
                    <a:moveTo>
                      <a:pt x="921129" y="1155038"/>
                    </a:moveTo>
                    <a:cubicBezTo>
                      <a:pt x="898834" y="1155038"/>
                      <a:pt x="880761" y="1173111"/>
                      <a:pt x="880761" y="1195406"/>
                    </a:cubicBezTo>
                    <a:cubicBezTo>
                      <a:pt x="880761" y="1217701"/>
                      <a:pt x="898834" y="1235774"/>
                      <a:pt x="921129" y="1235774"/>
                    </a:cubicBezTo>
                    <a:cubicBezTo>
                      <a:pt x="943424" y="1235774"/>
                      <a:pt x="961497" y="1217701"/>
                      <a:pt x="961497" y="1195406"/>
                    </a:cubicBezTo>
                    <a:cubicBezTo>
                      <a:pt x="961497" y="1173111"/>
                      <a:pt x="943424" y="1155038"/>
                      <a:pt x="921129" y="1155038"/>
                    </a:cubicBezTo>
                    <a:close/>
                    <a:moveTo>
                      <a:pt x="836693" y="1155038"/>
                    </a:moveTo>
                    <a:cubicBezTo>
                      <a:pt x="814398" y="1155038"/>
                      <a:pt x="796325" y="1173111"/>
                      <a:pt x="796325" y="1195406"/>
                    </a:cubicBezTo>
                    <a:cubicBezTo>
                      <a:pt x="796325" y="1217701"/>
                      <a:pt x="814398" y="1235774"/>
                      <a:pt x="836693" y="1235774"/>
                    </a:cubicBezTo>
                    <a:cubicBezTo>
                      <a:pt x="858988" y="1235774"/>
                      <a:pt x="877061" y="1217701"/>
                      <a:pt x="877061" y="1195406"/>
                    </a:cubicBezTo>
                    <a:cubicBezTo>
                      <a:pt x="877061" y="1173111"/>
                      <a:pt x="858988" y="1155038"/>
                      <a:pt x="836693" y="1155038"/>
                    </a:cubicBezTo>
                    <a:close/>
                    <a:moveTo>
                      <a:pt x="752256" y="1155038"/>
                    </a:moveTo>
                    <a:cubicBezTo>
                      <a:pt x="729961" y="1155038"/>
                      <a:pt x="711888" y="1173111"/>
                      <a:pt x="711888" y="1195406"/>
                    </a:cubicBezTo>
                    <a:cubicBezTo>
                      <a:pt x="711888" y="1217701"/>
                      <a:pt x="729961" y="1235774"/>
                      <a:pt x="752256" y="1235774"/>
                    </a:cubicBezTo>
                    <a:cubicBezTo>
                      <a:pt x="774551" y="1235774"/>
                      <a:pt x="792624" y="1217701"/>
                      <a:pt x="792624" y="1195406"/>
                    </a:cubicBezTo>
                    <a:cubicBezTo>
                      <a:pt x="792624" y="1173111"/>
                      <a:pt x="774551" y="1155038"/>
                      <a:pt x="752256" y="1155038"/>
                    </a:cubicBezTo>
                    <a:close/>
                    <a:moveTo>
                      <a:pt x="667820" y="1155038"/>
                    </a:moveTo>
                    <a:cubicBezTo>
                      <a:pt x="645525" y="1155038"/>
                      <a:pt x="627452" y="1173111"/>
                      <a:pt x="627452" y="1195406"/>
                    </a:cubicBezTo>
                    <a:cubicBezTo>
                      <a:pt x="627452" y="1217701"/>
                      <a:pt x="645525" y="1235774"/>
                      <a:pt x="667820" y="1235774"/>
                    </a:cubicBezTo>
                    <a:cubicBezTo>
                      <a:pt x="690115" y="1235774"/>
                      <a:pt x="708188" y="1217701"/>
                      <a:pt x="708188" y="1195406"/>
                    </a:cubicBezTo>
                    <a:cubicBezTo>
                      <a:pt x="708188" y="1173111"/>
                      <a:pt x="690115" y="1155038"/>
                      <a:pt x="667820" y="1155038"/>
                    </a:cubicBezTo>
                    <a:close/>
                    <a:moveTo>
                      <a:pt x="583384" y="1155038"/>
                    </a:moveTo>
                    <a:cubicBezTo>
                      <a:pt x="561089" y="1155038"/>
                      <a:pt x="543016" y="1173111"/>
                      <a:pt x="543016" y="1195406"/>
                    </a:cubicBezTo>
                    <a:cubicBezTo>
                      <a:pt x="543016" y="1217701"/>
                      <a:pt x="561089" y="1235774"/>
                      <a:pt x="583384" y="1235774"/>
                    </a:cubicBezTo>
                    <a:cubicBezTo>
                      <a:pt x="605679" y="1235774"/>
                      <a:pt x="623752" y="1217701"/>
                      <a:pt x="623752" y="1195406"/>
                    </a:cubicBezTo>
                    <a:cubicBezTo>
                      <a:pt x="623752" y="1173111"/>
                      <a:pt x="605679" y="1155038"/>
                      <a:pt x="583384" y="1155038"/>
                    </a:cubicBezTo>
                    <a:close/>
                    <a:moveTo>
                      <a:pt x="498947" y="1155038"/>
                    </a:moveTo>
                    <a:cubicBezTo>
                      <a:pt x="476652" y="1155038"/>
                      <a:pt x="458579" y="1173111"/>
                      <a:pt x="458579" y="1195406"/>
                    </a:cubicBezTo>
                    <a:cubicBezTo>
                      <a:pt x="458579" y="1217701"/>
                      <a:pt x="476652" y="1235774"/>
                      <a:pt x="498947" y="1235774"/>
                    </a:cubicBezTo>
                    <a:cubicBezTo>
                      <a:pt x="521242" y="1235774"/>
                      <a:pt x="539315" y="1217701"/>
                      <a:pt x="539315" y="1195406"/>
                    </a:cubicBezTo>
                    <a:cubicBezTo>
                      <a:pt x="539315" y="1173111"/>
                      <a:pt x="521242" y="1155038"/>
                      <a:pt x="498947" y="1155038"/>
                    </a:cubicBezTo>
                    <a:close/>
                    <a:moveTo>
                      <a:pt x="414511" y="1155038"/>
                    </a:moveTo>
                    <a:cubicBezTo>
                      <a:pt x="392216" y="1155038"/>
                      <a:pt x="374143" y="1173111"/>
                      <a:pt x="374143" y="1195406"/>
                    </a:cubicBezTo>
                    <a:cubicBezTo>
                      <a:pt x="374143" y="1217701"/>
                      <a:pt x="392216" y="1235774"/>
                      <a:pt x="414511" y="1235774"/>
                    </a:cubicBezTo>
                    <a:cubicBezTo>
                      <a:pt x="436806" y="1235774"/>
                      <a:pt x="454879" y="1217701"/>
                      <a:pt x="454879" y="1195406"/>
                    </a:cubicBezTo>
                    <a:cubicBezTo>
                      <a:pt x="454879" y="1173111"/>
                      <a:pt x="436806" y="1155038"/>
                      <a:pt x="414511" y="1155038"/>
                    </a:cubicBezTo>
                    <a:close/>
                    <a:moveTo>
                      <a:pt x="330075" y="1155038"/>
                    </a:moveTo>
                    <a:cubicBezTo>
                      <a:pt x="307780" y="1155038"/>
                      <a:pt x="289707" y="1173111"/>
                      <a:pt x="289707" y="1195406"/>
                    </a:cubicBezTo>
                    <a:cubicBezTo>
                      <a:pt x="289707" y="1217701"/>
                      <a:pt x="307780" y="1235774"/>
                      <a:pt x="330075" y="1235774"/>
                    </a:cubicBezTo>
                    <a:cubicBezTo>
                      <a:pt x="352370" y="1235774"/>
                      <a:pt x="370443" y="1217701"/>
                      <a:pt x="370443" y="1195406"/>
                    </a:cubicBezTo>
                    <a:cubicBezTo>
                      <a:pt x="370443" y="1173111"/>
                      <a:pt x="352370" y="1155038"/>
                      <a:pt x="330075" y="1155038"/>
                    </a:cubicBezTo>
                    <a:close/>
                    <a:moveTo>
                      <a:pt x="245639" y="1155038"/>
                    </a:moveTo>
                    <a:cubicBezTo>
                      <a:pt x="223344" y="1155038"/>
                      <a:pt x="205271" y="1173111"/>
                      <a:pt x="205271" y="1195406"/>
                    </a:cubicBezTo>
                    <a:cubicBezTo>
                      <a:pt x="205271" y="1217701"/>
                      <a:pt x="223344" y="1235774"/>
                      <a:pt x="245639" y="1235774"/>
                    </a:cubicBezTo>
                    <a:cubicBezTo>
                      <a:pt x="267934" y="1235774"/>
                      <a:pt x="286007" y="1217701"/>
                      <a:pt x="286007" y="1195406"/>
                    </a:cubicBezTo>
                    <a:cubicBezTo>
                      <a:pt x="286007" y="1173111"/>
                      <a:pt x="267934" y="1155038"/>
                      <a:pt x="245639" y="1155038"/>
                    </a:cubicBezTo>
                    <a:close/>
                    <a:moveTo>
                      <a:pt x="161202" y="1155038"/>
                    </a:moveTo>
                    <a:cubicBezTo>
                      <a:pt x="138907" y="1155038"/>
                      <a:pt x="120834" y="1173111"/>
                      <a:pt x="120834" y="1195406"/>
                    </a:cubicBezTo>
                    <a:cubicBezTo>
                      <a:pt x="120834" y="1217701"/>
                      <a:pt x="138907" y="1235774"/>
                      <a:pt x="161202" y="1235774"/>
                    </a:cubicBezTo>
                    <a:cubicBezTo>
                      <a:pt x="183497" y="1235774"/>
                      <a:pt x="201570" y="1217701"/>
                      <a:pt x="201570" y="1195406"/>
                    </a:cubicBezTo>
                    <a:cubicBezTo>
                      <a:pt x="201570" y="1173111"/>
                      <a:pt x="183497" y="1155038"/>
                      <a:pt x="161202" y="1155038"/>
                    </a:cubicBezTo>
                    <a:close/>
                    <a:moveTo>
                      <a:pt x="76766" y="1155038"/>
                    </a:moveTo>
                    <a:cubicBezTo>
                      <a:pt x="54471" y="1155038"/>
                      <a:pt x="36398" y="1173111"/>
                      <a:pt x="36398" y="1195406"/>
                    </a:cubicBezTo>
                    <a:cubicBezTo>
                      <a:pt x="36398" y="1217701"/>
                      <a:pt x="54471" y="1235774"/>
                      <a:pt x="76766" y="1235774"/>
                    </a:cubicBezTo>
                    <a:cubicBezTo>
                      <a:pt x="99061" y="1235774"/>
                      <a:pt x="117134" y="1217701"/>
                      <a:pt x="117134" y="1195406"/>
                    </a:cubicBezTo>
                    <a:cubicBezTo>
                      <a:pt x="117134" y="1173111"/>
                      <a:pt x="99061" y="1155038"/>
                      <a:pt x="76766" y="1155038"/>
                    </a:cubicBezTo>
                    <a:close/>
                    <a:moveTo>
                      <a:pt x="1343312" y="1068989"/>
                    </a:moveTo>
                    <a:cubicBezTo>
                      <a:pt x="1321017" y="1068989"/>
                      <a:pt x="1302944" y="1087062"/>
                      <a:pt x="1302944" y="1109357"/>
                    </a:cubicBezTo>
                    <a:cubicBezTo>
                      <a:pt x="1302944" y="1131652"/>
                      <a:pt x="1321017" y="1149725"/>
                      <a:pt x="1343312" y="1149725"/>
                    </a:cubicBezTo>
                    <a:cubicBezTo>
                      <a:pt x="1365607" y="1149725"/>
                      <a:pt x="1383680" y="1131652"/>
                      <a:pt x="1383680" y="1109357"/>
                    </a:cubicBezTo>
                    <a:cubicBezTo>
                      <a:pt x="1383680" y="1087062"/>
                      <a:pt x="1365607" y="1068989"/>
                      <a:pt x="1343312" y="1068989"/>
                    </a:cubicBezTo>
                    <a:close/>
                    <a:moveTo>
                      <a:pt x="1258874" y="1068989"/>
                    </a:moveTo>
                    <a:cubicBezTo>
                      <a:pt x="1236579" y="1068989"/>
                      <a:pt x="1218506" y="1087062"/>
                      <a:pt x="1218506" y="1109357"/>
                    </a:cubicBezTo>
                    <a:cubicBezTo>
                      <a:pt x="1218506" y="1131652"/>
                      <a:pt x="1236579" y="1149725"/>
                      <a:pt x="1258874" y="1149725"/>
                    </a:cubicBezTo>
                    <a:cubicBezTo>
                      <a:pt x="1281169" y="1149725"/>
                      <a:pt x="1299242" y="1131652"/>
                      <a:pt x="1299242" y="1109357"/>
                    </a:cubicBezTo>
                    <a:cubicBezTo>
                      <a:pt x="1299242" y="1087062"/>
                      <a:pt x="1281169" y="1068989"/>
                      <a:pt x="1258874" y="1068989"/>
                    </a:cubicBezTo>
                    <a:close/>
                    <a:moveTo>
                      <a:pt x="1174438" y="1068989"/>
                    </a:moveTo>
                    <a:cubicBezTo>
                      <a:pt x="1152143" y="1068989"/>
                      <a:pt x="1134070" y="1087062"/>
                      <a:pt x="1134070" y="1109357"/>
                    </a:cubicBezTo>
                    <a:cubicBezTo>
                      <a:pt x="1134070" y="1131652"/>
                      <a:pt x="1152143" y="1149725"/>
                      <a:pt x="1174438" y="1149725"/>
                    </a:cubicBezTo>
                    <a:cubicBezTo>
                      <a:pt x="1196733" y="1149725"/>
                      <a:pt x="1214806" y="1131652"/>
                      <a:pt x="1214806" y="1109357"/>
                    </a:cubicBezTo>
                    <a:cubicBezTo>
                      <a:pt x="1214806" y="1087062"/>
                      <a:pt x="1196733" y="1068989"/>
                      <a:pt x="1174438" y="1068989"/>
                    </a:cubicBezTo>
                    <a:close/>
                    <a:moveTo>
                      <a:pt x="1090002" y="1068989"/>
                    </a:moveTo>
                    <a:cubicBezTo>
                      <a:pt x="1067707" y="1068989"/>
                      <a:pt x="1049634" y="1087062"/>
                      <a:pt x="1049634" y="1109357"/>
                    </a:cubicBezTo>
                    <a:cubicBezTo>
                      <a:pt x="1049634" y="1131652"/>
                      <a:pt x="1067707" y="1149725"/>
                      <a:pt x="1090002" y="1149725"/>
                    </a:cubicBezTo>
                    <a:cubicBezTo>
                      <a:pt x="1112297" y="1149725"/>
                      <a:pt x="1130370" y="1131652"/>
                      <a:pt x="1130370" y="1109357"/>
                    </a:cubicBezTo>
                    <a:cubicBezTo>
                      <a:pt x="1130370" y="1087062"/>
                      <a:pt x="1112297" y="1068989"/>
                      <a:pt x="1090002" y="1068989"/>
                    </a:cubicBezTo>
                    <a:close/>
                    <a:moveTo>
                      <a:pt x="1005565" y="1068989"/>
                    </a:moveTo>
                    <a:cubicBezTo>
                      <a:pt x="983270" y="1068989"/>
                      <a:pt x="965197" y="1087062"/>
                      <a:pt x="965197" y="1109357"/>
                    </a:cubicBezTo>
                    <a:cubicBezTo>
                      <a:pt x="965197" y="1131652"/>
                      <a:pt x="983270" y="1149725"/>
                      <a:pt x="1005565" y="1149725"/>
                    </a:cubicBezTo>
                    <a:cubicBezTo>
                      <a:pt x="1027860" y="1149725"/>
                      <a:pt x="1045933" y="1131652"/>
                      <a:pt x="1045933" y="1109357"/>
                    </a:cubicBezTo>
                    <a:cubicBezTo>
                      <a:pt x="1045933" y="1087062"/>
                      <a:pt x="1027860" y="1068989"/>
                      <a:pt x="1005565" y="1068989"/>
                    </a:cubicBezTo>
                    <a:close/>
                    <a:moveTo>
                      <a:pt x="921129" y="1068989"/>
                    </a:moveTo>
                    <a:cubicBezTo>
                      <a:pt x="898834" y="1068989"/>
                      <a:pt x="880761" y="1087062"/>
                      <a:pt x="880761" y="1109357"/>
                    </a:cubicBezTo>
                    <a:cubicBezTo>
                      <a:pt x="880761" y="1131652"/>
                      <a:pt x="898834" y="1149725"/>
                      <a:pt x="921129" y="1149725"/>
                    </a:cubicBezTo>
                    <a:cubicBezTo>
                      <a:pt x="943424" y="1149725"/>
                      <a:pt x="961497" y="1131652"/>
                      <a:pt x="961497" y="1109357"/>
                    </a:cubicBezTo>
                    <a:cubicBezTo>
                      <a:pt x="961497" y="1087062"/>
                      <a:pt x="943424" y="1068989"/>
                      <a:pt x="921129" y="1068989"/>
                    </a:cubicBezTo>
                    <a:close/>
                    <a:moveTo>
                      <a:pt x="836693" y="1068989"/>
                    </a:moveTo>
                    <a:cubicBezTo>
                      <a:pt x="814398" y="1068989"/>
                      <a:pt x="796325" y="1087062"/>
                      <a:pt x="796325" y="1109357"/>
                    </a:cubicBezTo>
                    <a:cubicBezTo>
                      <a:pt x="796325" y="1131652"/>
                      <a:pt x="814398" y="1149725"/>
                      <a:pt x="836693" y="1149725"/>
                    </a:cubicBezTo>
                    <a:cubicBezTo>
                      <a:pt x="858988" y="1149725"/>
                      <a:pt x="877061" y="1131652"/>
                      <a:pt x="877061" y="1109357"/>
                    </a:cubicBezTo>
                    <a:cubicBezTo>
                      <a:pt x="877061" y="1087062"/>
                      <a:pt x="858988" y="1068989"/>
                      <a:pt x="836693" y="1068989"/>
                    </a:cubicBezTo>
                    <a:close/>
                    <a:moveTo>
                      <a:pt x="752256" y="1068989"/>
                    </a:moveTo>
                    <a:cubicBezTo>
                      <a:pt x="729961" y="1068989"/>
                      <a:pt x="711888" y="1087062"/>
                      <a:pt x="711888" y="1109357"/>
                    </a:cubicBezTo>
                    <a:cubicBezTo>
                      <a:pt x="711888" y="1131652"/>
                      <a:pt x="729961" y="1149725"/>
                      <a:pt x="752256" y="1149725"/>
                    </a:cubicBezTo>
                    <a:cubicBezTo>
                      <a:pt x="774551" y="1149725"/>
                      <a:pt x="792624" y="1131652"/>
                      <a:pt x="792624" y="1109357"/>
                    </a:cubicBezTo>
                    <a:cubicBezTo>
                      <a:pt x="792624" y="1087062"/>
                      <a:pt x="774551" y="1068989"/>
                      <a:pt x="752256" y="1068989"/>
                    </a:cubicBezTo>
                    <a:close/>
                    <a:moveTo>
                      <a:pt x="667820" y="1068989"/>
                    </a:moveTo>
                    <a:cubicBezTo>
                      <a:pt x="645525" y="1068989"/>
                      <a:pt x="627452" y="1087062"/>
                      <a:pt x="627452" y="1109357"/>
                    </a:cubicBezTo>
                    <a:cubicBezTo>
                      <a:pt x="627452" y="1131652"/>
                      <a:pt x="645525" y="1149725"/>
                      <a:pt x="667820" y="1149725"/>
                    </a:cubicBezTo>
                    <a:cubicBezTo>
                      <a:pt x="690115" y="1149725"/>
                      <a:pt x="708188" y="1131652"/>
                      <a:pt x="708188" y="1109357"/>
                    </a:cubicBezTo>
                    <a:cubicBezTo>
                      <a:pt x="708188" y="1087062"/>
                      <a:pt x="690115" y="1068989"/>
                      <a:pt x="667820" y="1068989"/>
                    </a:cubicBezTo>
                    <a:close/>
                    <a:moveTo>
                      <a:pt x="583384" y="1068989"/>
                    </a:moveTo>
                    <a:cubicBezTo>
                      <a:pt x="561089" y="1068989"/>
                      <a:pt x="543016" y="1087062"/>
                      <a:pt x="543016" y="1109357"/>
                    </a:cubicBezTo>
                    <a:cubicBezTo>
                      <a:pt x="543016" y="1131652"/>
                      <a:pt x="561089" y="1149725"/>
                      <a:pt x="583384" y="1149725"/>
                    </a:cubicBezTo>
                    <a:cubicBezTo>
                      <a:pt x="605679" y="1149725"/>
                      <a:pt x="623752" y="1131652"/>
                      <a:pt x="623752" y="1109357"/>
                    </a:cubicBezTo>
                    <a:cubicBezTo>
                      <a:pt x="623752" y="1087062"/>
                      <a:pt x="605679" y="1068989"/>
                      <a:pt x="583384" y="1068989"/>
                    </a:cubicBezTo>
                    <a:close/>
                    <a:moveTo>
                      <a:pt x="498947" y="1068989"/>
                    </a:moveTo>
                    <a:cubicBezTo>
                      <a:pt x="476652" y="1068989"/>
                      <a:pt x="458579" y="1087062"/>
                      <a:pt x="458579" y="1109357"/>
                    </a:cubicBezTo>
                    <a:cubicBezTo>
                      <a:pt x="458579" y="1131652"/>
                      <a:pt x="476652" y="1149725"/>
                      <a:pt x="498947" y="1149725"/>
                    </a:cubicBezTo>
                    <a:cubicBezTo>
                      <a:pt x="521242" y="1149725"/>
                      <a:pt x="539315" y="1131652"/>
                      <a:pt x="539315" y="1109357"/>
                    </a:cubicBezTo>
                    <a:cubicBezTo>
                      <a:pt x="539315" y="1087062"/>
                      <a:pt x="521242" y="1068989"/>
                      <a:pt x="498947" y="1068989"/>
                    </a:cubicBezTo>
                    <a:close/>
                    <a:moveTo>
                      <a:pt x="414511" y="1068989"/>
                    </a:moveTo>
                    <a:cubicBezTo>
                      <a:pt x="392216" y="1068989"/>
                      <a:pt x="374143" y="1087062"/>
                      <a:pt x="374143" y="1109357"/>
                    </a:cubicBezTo>
                    <a:cubicBezTo>
                      <a:pt x="374143" y="1131652"/>
                      <a:pt x="392216" y="1149725"/>
                      <a:pt x="414511" y="1149725"/>
                    </a:cubicBezTo>
                    <a:cubicBezTo>
                      <a:pt x="436806" y="1149725"/>
                      <a:pt x="454879" y="1131652"/>
                      <a:pt x="454879" y="1109357"/>
                    </a:cubicBezTo>
                    <a:cubicBezTo>
                      <a:pt x="454879" y="1087062"/>
                      <a:pt x="436806" y="1068989"/>
                      <a:pt x="414511" y="1068989"/>
                    </a:cubicBezTo>
                    <a:close/>
                    <a:moveTo>
                      <a:pt x="330075" y="1068989"/>
                    </a:moveTo>
                    <a:cubicBezTo>
                      <a:pt x="307780" y="1068989"/>
                      <a:pt x="289707" y="1087062"/>
                      <a:pt x="289707" y="1109357"/>
                    </a:cubicBezTo>
                    <a:cubicBezTo>
                      <a:pt x="289707" y="1131652"/>
                      <a:pt x="307780" y="1149725"/>
                      <a:pt x="330075" y="1149725"/>
                    </a:cubicBezTo>
                    <a:cubicBezTo>
                      <a:pt x="352370" y="1149725"/>
                      <a:pt x="370443" y="1131652"/>
                      <a:pt x="370443" y="1109357"/>
                    </a:cubicBezTo>
                    <a:cubicBezTo>
                      <a:pt x="370443" y="1087062"/>
                      <a:pt x="352370" y="1068989"/>
                      <a:pt x="330075" y="1068989"/>
                    </a:cubicBezTo>
                    <a:close/>
                    <a:moveTo>
                      <a:pt x="245639" y="1068989"/>
                    </a:moveTo>
                    <a:cubicBezTo>
                      <a:pt x="223344" y="1068989"/>
                      <a:pt x="205271" y="1087062"/>
                      <a:pt x="205271" y="1109357"/>
                    </a:cubicBezTo>
                    <a:cubicBezTo>
                      <a:pt x="205271" y="1131652"/>
                      <a:pt x="223344" y="1149725"/>
                      <a:pt x="245639" y="1149725"/>
                    </a:cubicBezTo>
                    <a:cubicBezTo>
                      <a:pt x="267934" y="1149725"/>
                      <a:pt x="286007" y="1131652"/>
                      <a:pt x="286007" y="1109357"/>
                    </a:cubicBezTo>
                    <a:cubicBezTo>
                      <a:pt x="286007" y="1087062"/>
                      <a:pt x="267934" y="1068989"/>
                      <a:pt x="245639" y="1068989"/>
                    </a:cubicBezTo>
                    <a:close/>
                    <a:moveTo>
                      <a:pt x="161202" y="1068989"/>
                    </a:moveTo>
                    <a:cubicBezTo>
                      <a:pt x="138907" y="1068989"/>
                      <a:pt x="120834" y="1087062"/>
                      <a:pt x="120834" y="1109357"/>
                    </a:cubicBezTo>
                    <a:cubicBezTo>
                      <a:pt x="120834" y="1131652"/>
                      <a:pt x="138907" y="1149725"/>
                      <a:pt x="161202" y="1149725"/>
                    </a:cubicBezTo>
                    <a:cubicBezTo>
                      <a:pt x="183497" y="1149725"/>
                      <a:pt x="201570" y="1131652"/>
                      <a:pt x="201570" y="1109357"/>
                    </a:cubicBezTo>
                    <a:cubicBezTo>
                      <a:pt x="201570" y="1087062"/>
                      <a:pt x="183497" y="1068989"/>
                      <a:pt x="161202" y="1068989"/>
                    </a:cubicBezTo>
                    <a:close/>
                    <a:moveTo>
                      <a:pt x="76766" y="1068989"/>
                    </a:moveTo>
                    <a:cubicBezTo>
                      <a:pt x="54471" y="1068989"/>
                      <a:pt x="36398" y="1087062"/>
                      <a:pt x="36398" y="1109357"/>
                    </a:cubicBezTo>
                    <a:cubicBezTo>
                      <a:pt x="36398" y="1131652"/>
                      <a:pt x="54471" y="1149725"/>
                      <a:pt x="76766" y="1149725"/>
                    </a:cubicBezTo>
                    <a:cubicBezTo>
                      <a:pt x="99061" y="1149725"/>
                      <a:pt x="117134" y="1131652"/>
                      <a:pt x="117134" y="1109357"/>
                    </a:cubicBezTo>
                    <a:cubicBezTo>
                      <a:pt x="117134" y="1087062"/>
                      <a:pt x="99061" y="1068989"/>
                      <a:pt x="76766" y="1068989"/>
                    </a:cubicBezTo>
                    <a:close/>
                    <a:moveTo>
                      <a:pt x="1343312" y="982940"/>
                    </a:moveTo>
                    <a:cubicBezTo>
                      <a:pt x="1321017" y="982940"/>
                      <a:pt x="1302944" y="1001013"/>
                      <a:pt x="1302944" y="1023308"/>
                    </a:cubicBezTo>
                    <a:cubicBezTo>
                      <a:pt x="1302944" y="1045603"/>
                      <a:pt x="1321017" y="1063676"/>
                      <a:pt x="1343312" y="1063676"/>
                    </a:cubicBezTo>
                    <a:cubicBezTo>
                      <a:pt x="1365607" y="1063676"/>
                      <a:pt x="1383680" y="1045603"/>
                      <a:pt x="1383680" y="1023308"/>
                    </a:cubicBezTo>
                    <a:cubicBezTo>
                      <a:pt x="1383680" y="1001013"/>
                      <a:pt x="1365607" y="982940"/>
                      <a:pt x="1343312" y="982940"/>
                    </a:cubicBezTo>
                    <a:close/>
                    <a:moveTo>
                      <a:pt x="1258874" y="982940"/>
                    </a:moveTo>
                    <a:cubicBezTo>
                      <a:pt x="1236579" y="982940"/>
                      <a:pt x="1218506" y="1001013"/>
                      <a:pt x="1218506" y="1023308"/>
                    </a:cubicBezTo>
                    <a:cubicBezTo>
                      <a:pt x="1218506" y="1045603"/>
                      <a:pt x="1236579" y="1063676"/>
                      <a:pt x="1258874" y="1063676"/>
                    </a:cubicBezTo>
                    <a:cubicBezTo>
                      <a:pt x="1281169" y="1063676"/>
                      <a:pt x="1299242" y="1045603"/>
                      <a:pt x="1299242" y="1023308"/>
                    </a:cubicBezTo>
                    <a:cubicBezTo>
                      <a:pt x="1299242" y="1001013"/>
                      <a:pt x="1281169" y="982940"/>
                      <a:pt x="1258874" y="982940"/>
                    </a:cubicBezTo>
                    <a:close/>
                    <a:moveTo>
                      <a:pt x="1174438" y="982940"/>
                    </a:moveTo>
                    <a:cubicBezTo>
                      <a:pt x="1152143" y="982940"/>
                      <a:pt x="1134070" y="1001013"/>
                      <a:pt x="1134070" y="1023308"/>
                    </a:cubicBezTo>
                    <a:cubicBezTo>
                      <a:pt x="1134070" y="1045603"/>
                      <a:pt x="1152143" y="1063676"/>
                      <a:pt x="1174438" y="1063676"/>
                    </a:cubicBezTo>
                    <a:cubicBezTo>
                      <a:pt x="1196733" y="1063676"/>
                      <a:pt x="1214806" y="1045603"/>
                      <a:pt x="1214806" y="1023308"/>
                    </a:cubicBezTo>
                    <a:cubicBezTo>
                      <a:pt x="1214806" y="1001013"/>
                      <a:pt x="1196733" y="982940"/>
                      <a:pt x="1174438" y="982940"/>
                    </a:cubicBezTo>
                    <a:close/>
                    <a:moveTo>
                      <a:pt x="1090002" y="982940"/>
                    </a:moveTo>
                    <a:cubicBezTo>
                      <a:pt x="1067707" y="982940"/>
                      <a:pt x="1049634" y="1001013"/>
                      <a:pt x="1049634" y="1023308"/>
                    </a:cubicBezTo>
                    <a:cubicBezTo>
                      <a:pt x="1049634" y="1045603"/>
                      <a:pt x="1067707" y="1063676"/>
                      <a:pt x="1090002" y="1063676"/>
                    </a:cubicBezTo>
                    <a:cubicBezTo>
                      <a:pt x="1112297" y="1063676"/>
                      <a:pt x="1130370" y="1045603"/>
                      <a:pt x="1130370" y="1023308"/>
                    </a:cubicBezTo>
                    <a:cubicBezTo>
                      <a:pt x="1130370" y="1001013"/>
                      <a:pt x="1112297" y="982940"/>
                      <a:pt x="1090002" y="982940"/>
                    </a:cubicBezTo>
                    <a:close/>
                    <a:moveTo>
                      <a:pt x="1005565" y="982940"/>
                    </a:moveTo>
                    <a:cubicBezTo>
                      <a:pt x="983270" y="982940"/>
                      <a:pt x="965197" y="1001013"/>
                      <a:pt x="965197" y="1023308"/>
                    </a:cubicBezTo>
                    <a:cubicBezTo>
                      <a:pt x="965197" y="1045603"/>
                      <a:pt x="983270" y="1063676"/>
                      <a:pt x="1005565" y="1063676"/>
                    </a:cubicBezTo>
                    <a:cubicBezTo>
                      <a:pt x="1027860" y="1063676"/>
                      <a:pt x="1045933" y="1045603"/>
                      <a:pt x="1045933" y="1023308"/>
                    </a:cubicBezTo>
                    <a:cubicBezTo>
                      <a:pt x="1045933" y="1001013"/>
                      <a:pt x="1027860" y="982940"/>
                      <a:pt x="1005565" y="982940"/>
                    </a:cubicBezTo>
                    <a:close/>
                    <a:moveTo>
                      <a:pt x="921129" y="982940"/>
                    </a:moveTo>
                    <a:cubicBezTo>
                      <a:pt x="898834" y="982940"/>
                      <a:pt x="880761" y="1001013"/>
                      <a:pt x="880761" y="1023308"/>
                    </a:cubicBezTo>
                    <a:cubicBezTo>
                      <a:pt x="880761" y="1045603"/>
                      <a:pt x="898834" y="1063676"/>
                      <a:pt x="921129" y="1063676"/>
                    </a:cubicBezTo>
                    <a:cubicBezTo>
                      <a:pt x="943424" y="1063676"/>
                      <a:pt x="961497" y="1045603"/>
                      <a:pt x="961497" y="1023308"/>
                    </a:cubicBezTo>
                    <a:cubicBezTo>
                      <a:pt x="961497" y="1001013"/>
                      <a:pt x="943424" y="982940"/>
                      <a:pt x="921129" y="982940"/>
                    </a:cubicBezTo>
                    <a:close/>
                    <a:moveTo>
                      <a:pt x="836693" y="982940"/>
                    </a:moveTo>
                    <a:cubicBezTo>
                      <a:pt x="814398" y="982940"/>
                      <a:pt x="796325" y="1001013"/>
                      <a:pt x="796325" y="1023308"/>
                    </a:cubicBezTo>
                    <a:cubicBezTo>
                      <a:pt x="796325" y="1045603"/>
                      <a:pt x="814398" y="1063676"/>
                      <a:pt x="836693" y="1063676"/>
                    </a:cubicBezTo>
                    <a:cubicBezTo>
                      <a:pt x="858988" y="1063676"/>
                      <a:pt x="877061" y="1045603"/>
                      <a:pt x="877061" y="1023308"/>
                    </a:cubicBezTo>
                    <a:cubicBezTo>
                      <a:pt x="877061" y="1001013"/>
                      <a:pt x="858988" y="982940"/>
                      <a:pt x="836693" y="982940"/>
                    </a:cubicBezTo>
                    <a:close/>
                    <a:moveTo>
                      <a:pt x="752256" y="982940"/>
                    </a:moveTo>
                    <a:cubicBezTo>
                      <a:pt x="729961" y="982940"/>
                      <a:pt x="711888" y="1001013"/>
                      <a:pt x="711888" y="1023308"/>
                    </a:cubicBezTo>
                    <a:cubicBezTo>
                      <a:pt x="711888" y="1045603"/>
                      <a:pt x="729961" y="1063676"/>
                      <a:pt x="752256" y="1063676"/>
                    </a:cubicBezTo>
                    <a:cubicBezTo>
                      <a:pt x="774551" y="1063676"/>
                      <a:pt x="792624" y="1045603"/>
                      <a:pt x="792624" y="1023308"/>
                    </a:cubicBezTo>
                    <a:cubicBezTo>
                      <a:pt x="792624" y="1001013"/>
                      <a:pt x="774551" y="982940"/>
                      <a:pt x="752256" y="982940"/>
                    </a:cubicBezTo>
                    <a:close/>
                    <a:moveTo>
                      <a:pt x="667820" y="982940"/>
                    </a:moveTo>
                    <a:cubicBezTo>
                      <a:pt x="645525" y="982940"/>
                      <a:pt x="627452" y="1001013"/>
                      <a:pt x="627452" y="1023308"/>
                    </a:cubicBezTo>
                    <a:cubicBezTo>
                      <a:pt x="627452" y="1045603"/>
                      <a:pt x="645525" y="1063676"/>
                      <a:pt x="667820" y="1063676"/>
                    </a:cubicBezTo>
                    <a:cubicBezTo>
                      <a:pt x="690115" y="1063676"/>
                      <a:pt x="708188" y="1045603"/>
                      <a:pt x="708188" y="1023308"/>
                    </a:cubicBezTo>
                    <a:cubicBezTo>
                      <a:pt x="708188" y="1001013"/>
                      <a:pt x="690115" y="982940"/>
                      <a:pt x="667820" y="982940"/>
                    </a:cubicBezTo>
                    <a:close/>
                    <a:moveTo>
                      <a:pt x="583384" y="982940"/>
                    </a:moveTo>
                    <a:cubicBezTo>
                      <a:pt x="561089" y="982940"/>
                      <a:pt x="543016" y="1001013"/>
                      <a:pt x="543016" y="1023308"/>
                    </a:cubicBezTo>
                    <a:cubicBezTo>
                      <a:pt x="543016" y="1045603"/>
                      <a:pt x="561089" y="1063676"/>
                      <a:pt x="583384" y="1063676"/>
                    </a:cubicBezTo>
                    <a:cubicBezTo>
                      <a:pt x="605679" y="1063676"/>
                      <a:pt x="623752" y="1045603"/>
                      <a:pt x="623752" y="1023308"/>
                    </a:cubicBezTo>
                    <a:cubicBezTo>
                      <a:pt x="623752" y="1001013"/>
                      <a:pt x="605679" y="982940"/>
                      <a:pt x="583384" y="982940"/>
                    </a:cubicBezTo>
                    <a:close/>
                    <a:moveTo>
                      <a:pt x="498947" y="982940"/>
                    </a:moveTo>
                    <a:cubicBezTo>
                      <a:pt x="476652" y="982940"/>
                      <a:pt x="458579" y="1001013"/>
                      <a:pt x="458579" y="1023308"/>
                    </a:cubicBezTo>
                    <a:cubicBezTo>
                      <a:pt x="458579" y="1045603"/>
                      <a:pt x="476652" y="1063676"/>
                      <a:pt x="498947" y="1063676"/>
                    </a:cubicBezTo>
                    <a:cubicBezTo>
                      <a:pt x="521242" y="1063676"/>
                      <a:pt x="539315" y="1045603"/>
                      <a:pt x="539315" y="1023308"/>
                    </a:cubicBezTo>
                    <a:cubicBezTo>
                      <a:pt x="539315" y="1001013"/>
                      <a:pt x="521242" y="982940"/>
                      <a:pt x="498947" y="982940"/>
                    </a:cubicBezTo>
                    <a:close/>
                    <a:moveTo>
                      <a:pt x="414511" y="982940"/>
                    </a:moveTo>
                    <a:cubicBezTo>
                      <a:pt x="392216" y="982940"/>
                      <a:pt x="374143" y="1001013"/>
                      <a:pt x="374143" y="1023308"/>
                    </a:cubicBezTo>
                    <a:cubicBezTo>
                      <a:pt x="374143" y="1045603"/>
                      <a:pt x="392216" y="1063676"/>
                      <a:pt x="414511" y="1063676"/>
                    </a:cubicBezTo>
                    <a:cubicBezTo>
                      <a:pt x="436806" y="1063676"/>
                      <a:pt x="454879" y="1045603"/>
                      <a:pt x="454879" y="1023308"/>
                    </a:cubicBezTo>
                    <a:cubicBezTo>
                      <a:pt x="454879" y="1001013"/>
                      <a:pt x="436806" y="982940"/>
                      <a:pt x="414511" y="982940"/>
                    </a:cubicBezTo>
                    <a:close/>
                    <a:moveTo>
                      <a:pt x="330075" y="982940"/>
                    </a:moveTo>
                    <a:cubicBezTo>
                      <a:pt x="307780" y="982940"/>
                      <a:pt x="289707" y="1001013"/>
                      <a:pt x="289707" y="1023308"/>
                    </a:cubicBezTo>
                    <a:cubicBezTo>
                      <a:pt x="289707" y="1045603"/>
                      <a:pt x="307780" y="1063676"/>
                      <a:pt x="330075" y="1063676"/>
                    </a:cubicBezTo>
                    <a:cubicBezTo>
                      <a:pt x="352370" y="1063676"/>
                      <a:pt x="370443" y="1045603"/>
                      <a:pt x="370443" y="1023308"/>
                    </a:cubicBezTo>
                    <a:cubicBezTo>
                      <a:pt x="370443" y="1001013"/>
                      <a:pt x="352370" y="982940"/>
                      <a:pt x="330075" y="982940"/>
                    </a:cubicBezTo>
                    <a:close/>
                    <a:moveTo>
                      <a:pt x="245639" y="982940"/>
                    </a:moveTo>
                    <a:cubicBezTo>
                      <a:pt x="223344" y="982940"/>
                      <a:pt x="205271" y="1001013"/>
                      <a:pt x="205271" y="1023308"/>
                    </a:cubicBezTo>
                    <a:cubicBezTo>
                      <a:pt x="205271" y="1045603"/>
                      <a:pt x="223344" y="1063676"/>
                      <a:pt x="245639" y="1063676"/>
                    </a:cubicBezTo>
                    <a:cubicBezTo>
                      <a:pt x="267934" y="1063676"/>
                      <a:pt x="286007" y="1045603"/>
                      <a:pt x="286007" y="1023308"/>
                    </a:cubicBezTo>
                    <a:cubicBezTo>
                      <a:pt x="286007" y="1001013"/>
                      <a:pt x="267934" y="982940"/>
                      <a:pt x="245639" y="982940"/>
                    </a:cubicBezTo>
                    <a:close/>
                    <a:moveTo>
                      <a:pt x="161202" y="982940"/>
                    </a:moveTo>
                    <a:cubicBezTo>
                      <a:pt x="138907" y="982940"/>
                      <a:pt x="120834" y="1001013"/>
                      <a:pt x="120834" y="1023308"/>
                    </a:cubicBezTo>
                    <a:cubicBezTo>
                      <a:pt x="120834" y="1045603"/>
                      <a:pt x="138907" y="1063676"/>
                      <a:pt x="161202" y="1063676"/>
                    </a:cubicBezTo>
                    <a:cubicBezTo>
                      <a:pt x="183497" y="1063676"/>
                      <a:pt x="201570" y="1045603"/>
                      <a:pt x="201570" y="1023308"/>
                    </a:cubicBezTo>
                    <a:cubicBezTo>
                      <a:pt x="201570" y="1001013"/>
                      <a:pt x="183497" y="982940"/>
                      <a:pt x="161202" y="982940"/>
                    </a:cubicBezTo>
                    <a:close/>
                    <a:moveTo>
                      <a:pt x="76766" y="982940"/>
                    </a:moveTo>
                    <a:cubicBezTo>
                      <a:pt x="54471" y="982940"/>
                      <a:pt x="36398" y="1001013"/>
                      <a:pt x="36398" y="1023308"/>
                    </a:cubicBezTo>
                    <a:cubicBezTo>
                      <a:pt x="36398" y="1045603"/>
                      <a:pt x="54471" y="1063676"/>
                      <a:pt x="76766" y="1063676"/>
                    </a:cubicBezTo>
                    <a:cubicBezTo>
                      <a:pt x="99061" y="1063676"/>
                      <a:pt x="117134" y="1045603"/>
                      <a:pt x="117134" y="1023308"/>
                    </a:cubicBezTo>
                    <a:cubicBezTo>
                      <a:pt x="117134" y="1001013"/>
                      <a:pt x="99061" y="982940"/>
                      <a:pt x="76766" y="982940"/>
                    </a:cubicBezTo>
                    <a:close/>
                    <a:moveTo>
                      <a:pt x="1343312" y="896891"/>
                    </a:moveTo>
                    <a:cubicBezTo>
                      <a:pt x="1321017" y="896891"/>
                      <a:pt x="1302944" y="914964"/>
                      <a:pt x="1302944" y="937259"/>
                    </a:cubicBezTo>
                    <a:cubicBezTo>
                      <a:pt x="1302944" y="959554"/>
                      <a:pt x="1321017" y="977627"/>
                      <a:pt x="1343312" y="977627"/>
                    </a:cubicBezTo>
                    <a:cubicBezTo>
                      <a:pt x="1365607" y="977627"/>
                      <a:pt x="1383680" y="959554"/>
                      <a:pt x="1383680" y="937259"/>
                    </a:cubicBezTo>
                    <a:cubicBezTo>
                      <a:pt x="1383680" y="914964"/>
                      <a:pt x="1365607" y="896891"/>
                      <a:pt x="1343312" y="896891"/>
                    </a:cubicBezTo>
                    <a:close/>
                    <a:moveTo>
                      <a:pt x="1258874" y="896891"/>
                    </a:moveTo>
                    <a:cubicBezTo>
                      <a:pt x="1236579" y="896891"/>
                      <a:pt x="1218506" y="914964"/>
                      <a:pt x="1218506" y="937259"/>
                    </a:cubicBezTo>
                    <a:cubicBezTo>
                      <a:pt x="1218506" y="959554"/>
                      <a:pt x="1236579" y="977627"/>
                      <a:pt x="1258874" y="977627"/>
                    </a:cubicBezTo>
                    <a:cubicBezTo>
                      <a:pt x="1281169" y="977627"/>
                      <a:pt x="1299242" y="959554"/>
                      <a:pt x="1299242" y="937259"/>
                    </a:cubicBezTo>
                    <a:cubicBezTo>
                      <a:pt x="1299242" y="914964"/>
                      <a:pt x="1281169" y="896891"/>
                      <a:pt x="1258874" y="896891"/>
                    </a:cubicBezTo>
                    <a:close/>
                    <a:moveTo>
                      <a:pt x="1174438" y="896891"/>
                    </a:moveTo>
                    <a:cubicBezTo>
                      <a:pt x="1152143" y="896891"/>
                      <a:pt x="1134070" y="914964"/>
                      <a:pt x="1134070" y="937259"/>
                    </a:cubicBezTo>
                    <a:cubicBezTo>
                      <a:pt x="1134070" y="959554"/>
                      <a:pt x="1152143" y="977627"/>
                      <a:pt x="1174438" y="977627"/>
                    </a:cubicBezTo>
                    <a:cubicBezTo>
                      <a:pt x="1196733" y="977627"/>
                      <a:pt x="1214806" y="959554"/>
                      <a:pt x="1214806" y="937259"/>
                    </a:cubicBezTo>
                    <a:cubicBezTo>
                      <a:pt x="1214806" y="914964"/>
                      <a:pt x="1196733" y="896891"/>
                      <a:pt x="1174438" y="896891"/>
                    </a:cubicBezTo>
                    <a:close/>
                    <a:moveTo>
                      <a:pt x="1090002" y="896891"/>
                    </a:moveTo>
                    <a:cubicBezTo>
                      <a:pt x="1067707" y="896891"/>
                      <a:pt x="1049634" y="914964"/>
                      <a:pt x="1049634" y="937259"/>
                    </a:cubicBezTo>
                    <a:cubicBezTo>
                      <a:pt x="1049634" y="959554"/>
                      <a:pt x="1067707" y="977627"/>
                      <a:pt x="1090002" y="977627"/>
                    </a:cubicBezTo>
                    <a:cubicBezTo>
                      <a:pt x="1112297" y="977627"/>
                      <a:pt x="1130370" y="959554"/>
                      <a:pt x="1130370" y="937259"/>
                    </a:cubicBezTo>
                    <a:cubicBezTo>
                      <a:pt x="1130370" y="914964"/>
                      <a:pt x="1112297" y="896891"/>
                      <a:pt x="1090002" y="896891"/>
                    </a:cubicBezTo>
                    <a:close/>
                    <a:moveTo>
                      <a:pt x="1005565" y="896891"/>
                    </a:moveTo>
                    <a:cubicBezTo>
                      <a:pt x="983270" y="896891"/>
                      <a:pt x="965197" y="914964"/>
                      <a:pt x="965197" y="937259"/>
                    </a:cubicBezTo>
                    <a:cubicBezTo>
                      <a:pt x="965197" y="959554"/>
                      <a:pt x="983270" y="977627"/>
                      <a:pt x="1005565" y="977627"/>
                    </a:cubicBezTo>
                    <a:cubicBezTo>
                      <a:pt x="1027860" y="977627"/>
                      <a:pt x="1045933" y="959554"/>
                      <a:pt x="1045933" y="937259"/>
                    </a:cubicBezTo>
                    <a:cubicBezTo>
                      <a:pt x="1045933" y="914964"/>
                      <a:pt x="1027860" y="896891"/>
                      <a:pt x="1005565" y="896891"/>
                    </a:cubicBezTo>
                    <a:close/>
                    <a:moveTo>
                      <a:pt x="921129" y="896891"/>
                    </a:moveTo>
                    <a:cubicBezTo>
                      <a:pt x="898834" y="896891"/>
                      <a:pt x="880761" y="914964"/>
                      <a:pt x="880761" y="937259"/>
                    </a:cubicBezTo>
                    <a:cubicBezTo>
                      <a:pt x="880761" y="959554"/>
                      <a:pt x="898834" y="977627"/>
                      <a:pt x="921129" y="977627"/>
                    </a:cubicBezTo>
                    <a:cubicBezTo>
                      <a:pt x="943424" y="977627"/>
                      <a:pt x="961497" y="959554"/>
                      <a:pt x="961497" y="937259"/>
                    </a:cubicBezTo>
                    <a:cubicBezTo>
                      <a:pt x="961497" y="914964"/>
                      <a:pt x="943424" y="896891"/>
                      <a:pt x="921129" y="896891"/>
                    </a:cubicBezTo>
                    <a:close/>
                    <a:moveTo>
                      <a:pt x="836693" y="896891"/>
                    </a:moveTo>
                    <a:cubicBezTo>
                      <a:pt x="814398" y="896891"/>
                      <a:pt x="796325" y="914964"/>
                      <a:pt x="796325" y="937259"/>
                    </a:cubicBezTo>
                    <a:cubicBezTo>
                      <a:pt x="796325" y="959554"/>
                      <a:pt x="814398" y="977627"/>
                      <a:pt x="836693" y="977627"/>
                    </a:cubicBezTo>
                    <a:cubicBezTo>
                      <a:pt x="858988" y="977627"/>
                      <a:pt x="877061" y="959554"/>
                      <a:pt x="877061" y="937259"/>
                    </a:cubicBezTo>
                    <a:cubicBezTo>
                      <a:pt x="877061" y="914964"/>
                      <a:pt x="858988" y="896891"/>
                      <a:pt x="836693" y="896891"/>
                    </a:cubicBezTo>
                    <a:close/>
                    <a:moveTo>
                      <a:pt x="752256" y="896891"/>
                    </a:moveTo>
                    <a:cubicBezTo>
                      <a:pt x="729961" y="896891"/>
                      <a:pt x="711888" y="914964"/>
                      <a:pt x="711888" y="937259"/>
                    </a:cubicBezTo>
                    <a:cubicBezTo>
                      <a:pt x="711888" y="959554"/>
                      <a:pt x="729961" y="977627"/>
                      <a:pt x="752256" y="977627"/>
                    </a:cubicBezTo>
                    <a:cubicBezTo>
                      <a:pt x="774551" y="977627"/>
                      <a:pt x="792624" y="959554"/>
                      <a:pt x="792624" y="937259"/>
                    </a:cubicBezTo>
                    <a:cubicBezTo>
                      <a:pt x="792624" y="914964"/>
                      <a:pt x="774551" y="896891"/>
                      <a:pt x="752256" y="896891"/>
                    </a:cubicBezTo>
                    <a:close/>
                    <a:moveTo>
                      <a:pt x="667820" y="896891"/>
                    </a:moveTo>
                    <a:cubicBezTo>
                      <a:pt x="645525" y="896891"/>
                      <a:pt x="627452" y="914964"/>
                      <a:pt x="627452" y="937259"/>
                    </a:cubicBezTo>
                    <a:cubicBezTo>
                      <a:pt x="627452" y="959554"/>
                      <a:pt x="645525" y="977627"/>
                      <a:pt x="667820" y="977627"/>
                    </a:cubicBezTo>
                    <a:cubicBezTo>
                      <a:pt x="690115" y="977627"/>
                      <a:pt x="708188" y="959554"/>
                      <a:pt x="708188" y="937259"/>
                    </a:cubicBezTo>
                    <a:cubicBezTo>
                      <a:pt x="708188" y="914964"/>
                      <a:pt x="690115" y="896891"/>
                      <a:pt x="667820" y="896891"/>
                    </a:cubicBezTo>
                    <a:close/>
                    <a:moveTo>
                      <a:pt x="583384" y="896891"/>
                    </a:moveTo>
                    <a:cubicBezTo>
                      <a:pt x="561089" y="896891"/>
                      <a:pt x="543016" y="914964"/>
                      <a:pt x="543016" y="937259"/>
                    </a:cubicBezTo>
                    <a:cubicBezTo>
                      <a:pt x="543016" y="959554"/>
                      <a:pt x="561089" y="977627"/>
                      <a:pt x="583384" y="977627"/>
                    </a:cubicBezTo>
                    <a:cubicBezTo>
                      <a:pt x="605679" y="977627"/>
                      <a:pt x="623752" y="959554"/>
                      <a:pt x="623752" y="937259"/>
                    </a:cubicBezTo>
                    <a:cubicBezTo>
                      <a:pt x="623752" y="914964"/>
                      <a:pt x="605679" y="896891"/>
                      <a:pt x="583384" y="896891"/>
                    </a:cubicBezTo>
                    <a:close/>
                    <a:moveTo>
                      <a:pt x="498947" y="896891"/>
                    </a:moveTo>
                    <a:cubicBezTo>
                      <a:pt x="476652" y="896891"/>
                      <a:pt x="458579" y="914964"/>
                      <a:pt x="458579" y="937259"/>
                    </a:cubicBezTo>
                    <a:cubicBezTo>
                      <a:pt x="458579" y="959554"/>
                      <a:pt x="476652" y="977627"/>
                      <a:pt x="498947" y="977627"/>
                    </a:cubicBezTo>
                    <a:cubicBezTo>
                      <a:pt x="521242" y="977627"/>
                      <a:pt x="539315" y="959554"/>
                      <a:pt x="539315" y="937259"/>
                    </a:cubicBezTo>
                    <a:cubicBezTo>
                      <a:pt x="539315" y="914964"/>
                      <a:pt x="521242" y="896891"/>
                      <a:pt x="498947" y="896891"/>
                    </a:cubicBezTo>
                    <a:close/>
                    <a:moveTo>
                      <a:pt x="414511" y="896891"/>
                    </a:moveTo>
                    <a:cubicBezTo>
                      <a:pt x="392216" y="896891"/>
                      <a:pt x="374143" y="914964"/>
                      <a:pt x="374143" y="937259"/>
                    </a:cubicBezTo>
                    <a:cubicBezTo>
                      <a:pt x="374143" y="959554"/>
                      <a:pt x="392216" y="977627"/>
                      <a:pt x="414511" y="977627"/>
                    </a:cubicBezTo>
                    <a:cubicBezTo>
                      <a:pt x="436806" y="977627"/>
                      <a:pt x="454879" y="959554"/>
                      <a:pt x="454879" y="937259"/>
                    </a:cubicBezTo>
                    <a:cubicBezTo>
                      <a:pt x="454879" y="914964"/>
                      <a:pt x="436806" y="896891"/>
                      <a:pt x="414511" y="896891"/>
                    </a:cubicBezTo>
                    <a:close/>
                    <a:moveTo>
                      <a:pt x="330075" y="896891"/>
                    </a:moveTo>
                    <a:cubicBezTo>
                      <a:pt x="307780" y="896891"/>
                      <a:pt x="289707" y="914964"/>
                      <a:pt x="289707" y="937259"/>
                    </a:cubicBezTo>
                    <a:cubicBezTo>
                      <a:pt x="289707" y="959554"/>
                      <a:pt x="307780" y="977627"/>
                      <a:pt x="330075" y="977627"/>
                    </a:cubicBezTo>
                    <a:cubicBezTo>
                      <a:pt x="352370" y="977627"/>
                      <a:pt x="370443" y="959554"/>
                      <a:pt x="370443" y="937259"/>
                    </a:cubicBezTo>
                    <a:cubicBezTo>
                      <a:pt x="370443" y="914964"/>
                      <a:pt x="352370" y="896891"/>
                      <a:pt x="330075" y="896891"/>
                    </a:cubicBezTo>
                    <a:close/>
                    <a:moveTo>
                      <a:pt x="245639" y="896891"/>
                    </a:moveTo>
                    <a:cubicBezTo>
                      <a:pt x="223344" y="896891"/>
                      <a:pt x="205271" y="914964"/>
                      <a:pt x="205271" y="937259"/>
                    </a:cubicBezTo>
                    <a:cubicBezTo>
                      <a:pt x="205271" y="959554"/>
                      <a:pt x="223344" y="977627"/>
                      <a:pt x="245639" y="977627"/>
                    </a:cubicBezTo>
                    <a:cubicBezTo>
                      <a:pt x="267934" y="977627"/>
                      <a:pt x="286007" y="959554"/>
                      <a:pt x="286007" y="937259"/>
                    </a:cubicBezTo>
                    <a:cubicBezTo>
                      <a:pt x="286007" y="914964"/>
                      <a:pt x="267934" y="896891"/>
                      <a:pt x="245639" y="896891"/>
                    </a:cubicBezTo>
                    <a:close/>
                    <a:moveTo>
                      <a:pt x="161202" y="896891"/>
                    </a:moveTo>
                    <a:cubicBezTo>
                      <a:pt x="138907" y="896891"/>
                      <a:pt x="120834" y="914964"/>
                      <a:pt x="120834" y="937259"/>
                    </a:cubicBezTo>
                    <a:cubicBezTo>
                      <a:pt x="120834" y="959554"/>
                      <a:pt x="138907" y="977627"/>
                      <a:pt x="161202" y="977627"/>
                    </a:cubicBezTo>
                    <a:cubicBezTo>
                      <a:pt x="183497" y="977627"/>
                      <a:pt x="201570" y="959554"/>
                      <a:pt x="201570" y="937259"/>
                    </a:cubicBezTo>
                    <a:cubicBezTo>
                      <a:pt x="201570" y="914964"/>
                      <a:pt x="183497" y="896891"/>
                      <a:pt x="161202" y="896891"/>
                    </a:cubicBezTo>
                    <a:close/>
                    <a:moveTo>
                      <a:pt x="76766" y="896891"/>
                    </a:moveTo>
                    <a:cubicBezTo>
                      <a:pt x="54471" y="896891"/>
                      <a:pt x="36398" y="914964"/>
                      <a:pt x="36398" y="937259"/>
                    </a:cubicBezTo>
                    <a:cubicBezTo>
                      <a:pt x="36398" y="959554"/>
                      <a:pt x="54471" y="977627"/>
                      <a:pt x="76766" y="977627"/>
                    </a:cubicBezTo>
                    <a:cubicBezTo>
                      <a:pt x="99061" y="977627"/>
                      <a:pt x="117134" y="959554"/>
                      <a:pt x="117134" y="937259"/>
                    </a:cubicBezTo>
                    <a:cubicBezTo>
                      <a:pt x="117134" y="914964"/>
                      <a:pt x="99061" y="896891"/>
                      <a:pt x="76766" y="896891"/>
                    </a:cubicBezTo>
                    <a:close/>
                    <a:moveTo>
                      <a:pt x="1343312" y="810841"/>
                    </a:moveTo>
                    <a:cubicBezTo>
                      <a:pt x="1321017" y="810841"/>
                      <a:pt x="1302944" y="828914"/>
                      <a:pt x="1302944" y="851209"/>
                    </a:cubicBezTo>
                    <a:cubicBezTo>
                      <a:pt x="1302944" y="873504"/>
                      <a:pt x="1321017" y="891577"/>
                      <a:pt x="1343312" y="891577"/>
                    </a:cubicBezTo>
                    <a:cubicBezTo>
                      <a:pt x="1365607" y="891577"/>
                      <a:pt x="1383680" y="873504"/>
                      <a:pt x="1383680" y="851209"/>
                    </a:cubicBezTo>
                    <a:cubicBezTo>
                      <a:pt x="1383680" y="828914"/>
                      <a:pt x="1365607" y="810841"/>
                      <a:pt x="1343312" y="810841"/>
                    </a:cubicBezTo>
                    <a:close/>
                    <a:moveTo>
                      <a:pt x="1258874" y="810841"/>
                    </a:moveTo>
                    <a:cubicBezTo>
                      <a:pt x="1236579" y="810841"/>
                      <a:pt x="1218506" y="828914"/>
                      <a:pt x="1218506" y="851209"/>
                    </a:cubicBezTo>
                    <a:cubicBezTo>
                      <a:pt x="1218506" y="873504"/>
                      <a:pt x="1236579" y="891577"/>
                      <a:pt x="1258874" y="891577"/>
                    </a:cubicBezTo>
                    <a:cubicBezTo>
                      <a:pt x="1281169" y="891577"/>
                      <a:pt x="1299242" y="873504"/>
                      <a:pt x="1299242" y="851209"/>
                    </a:cubicBezTo>
                    <a:cubicBezTo>
                      <a:pt x="1299242" y="828914"/>
                      <a:pt x="1281169" y="810841"/>
                      <a:pt x="1258874" y="810841"/>
                    </a:cubicBezTo>
                    <a:close/>
                    <a:moveTo>
                      <a:pt x="1174438" y="810841"/>
                    </a:moveTo>
                    <a:cubicBezTo>
                      <a:pt x="1152143" y="810841"/>
                      <a:pt x="1134070" y="828914"/>
                      <a:pt x="1134070" y="851209"/>
                    </a:cubicBezTo>
                    <a:cubicBezTo>
                      <a:pt x="1134070" y="873504"/>
                      <a:pt x="1152143" y="891577"/>
                      <a:pt x="1174438" y="891577"/>
                    </a:cubicBezTo>
                    <a:cubicBezTo>
                      <a:pt x="1196733" y="891577"/>
                      <a:pt x="1214806" y="873504"/>
                      <a:pt x="1214806" y="851209"/>
                    </a:cubicBezTo>
                    <a:cubicBezTo>
                      <a:pt x="1214806" y="828914"/>
                      <a:pt x="1196733" y="810841"/>
                      <a:pt x="1174438" y="810841"/>
                    </a:cubicBezTo>
                    <a:close/>
                    <a:moveTo>
                      <a:pt x="1090002" y="810841"/>
                    </a:moveTo>
                    <a:cubicBezTo>
                      <a:pt x="1067707" y="810841"/>
                      <a:pt x="1049634" y="828914"/>
                      <a:pt x="1049634" y="851209"/>
                    </a:cubicBezTo>
                    <a:cubicBezTo>
                      <a:pt x="1049634" y="873504"/>
                      <a:pt x="1067707" y="891577"/>
                      <a:pt x="1090002" y="891577"/>
                    </a:cubicBezTo>
                    <a:cubicBezTo>
                      <a:pt x="1112297" y="891577"/>
                      <a:pt x="1130370" y="873504"/>
                      <a:pt x="1130370" y="851209"/>
                    </a:cubicBezTo>
                    <a:cubicBezTo>
                      <a:pt x="1130370" y="828914"/>
                      <a:pt x="1112297" y="810841"/>
                      <a:pt x="1090002" y="810841"/>
                    </a:cubicBezTo>
                    <a:close/>
                    <a:moveTo>
                      <a:pt x="1005565" y="810841"/>
                    </a:moveTo>
                    <a:cubicBezTo>
                      <a:pt x="983270" y="810841"/>
                      <a:pt x="965197" y="828914"/>
                      <a:pt x="965197" y="851209"/>
                    </a:cubicBezTo>
                    <a:cubicBezTo>
                      <a:pt x="965197" y="873504"/>
                      <a:pt x="983270" y="891577"/>
                      <a:pt x="1005565" y="891577"/>
                    </a:cubicBezTo>
                    <a:cubicBezTo>
                      <a:pt x="1027860" y="891577"/>
                      <a:pt x="1045933" y="873504"/>
                      <a:pt x="1045933" y="851209"/>
                    </a:cubicBezTo>
                    <a:cubicBezTo>
                      <a:pt x="1045933" y="828914"/>
                      <a:pt x="1027860" y="810841"/>
                      <a:pt x="1005565" y="810841"/>
                    </a:cubicBezTo>
                    <a:close/>
                    <a:moveTo>
                      <a:pt x="921129" y="810841"/>
                    </a:moveTo>
                    <a:cubicBezTo>
                      <a:pt x="898834" y="810841"/>
                      <a:pt x="880761" y="828914"/>
                      <a:pt x="880761" y="851209"/>
                    </a:cubicBezTo>
                    <a:cubicBezTo>
                      <a:pt x="880761" y="873504"/>
                      <a:pt x="898834" y="891577"/>
                      <a:pt x="921129" y="891577"/>
                    </a:cubicBezTo>
                    <a:cubicBezTo>
                      <a:pt x="943424" y="891577"/>
                      <a:pt x="961497" y="873504"/>
                      <a:pt x="961497" y="851209"/>
                    </a:cubicBezTo>
                    <a:cubicBezTo>
                      <a:pt x="961497" y="828914"/>
                      <a:pt x="943424" y="810841"/>
                      <a:pt x="921129" y="810841"/>
                    </a:cubicBezTo>
                    <a:close/>
                    <a:moveTo>
                      <a:pt x="836693" y="810841"/>
                    </a:moveTo>
                    <a:cubicBezTo>
                      <a:pt x="814398" y="810841"/>
                      <a:pt x="796325" y="828914"/>
                      <a:pt x="796325" y="851209"/>
                    </a:cubicBezTo>
                    <a:cubicBezTo>
                      <a:pt x="796325" y="873504"/>
                      <a:pt x="814398" y="891577"/>
                      <a:pt x="836693" y="891577"/>
                    </a:cubicBezTo>
                    <a:cubicBezTo>
                      <a:pt x="858988" y="891577"/>
                      <a:pt x="877061" y="873504"/>
                      <a:pt x="877061" y="851209"/>
                    </a:cubicBezTo>
                    <a:cubicBezTo>
                      <a:pt x="877061" y="828914"/>
                      <a:pt x="858988" y="810841"/>
                      <a:pt x="836693" y="810841"/>
                    </a:cubicBezTo>
                    <a:close/>
                    <a:moveTo>
                      <a:pt x="752256" y="810841"/>
                    </a:moveTo>
                    <a:cubicBezTo>
                      <a:pt x="729961" y="810841"/>
                      <a:pt x="711888" y="828914"/>
                      <a:pt x="711888" y="851209"/>
                    </a:cubicBezTo>
                    <a:cubicBezTo>
                      <a:pt x="711888" y="873504"/>
                      <a:pt x="729961" y="891577"/>
                      <a:pt x="752256" y="891577"/>
                    </a:cubicBezTo>
                    <a:cubicBezTo>
                      <a:pt x="774551" y="891577"/>
                      <a:pt x="792624" y="873504"/>
                      <a:pt x="792624" y="851209"/>
                    </a:cubicBezTo>
                    <a:cubicBezTo>
                      <a:pt x="792624" y="828914"/>
                      <a:pt x="774551" y="810841"/>
                      <a:pt x="752256" y="810841"/>
                    </a:cubicBezTo>
                    <a:close/>
                    <a:moveTo>
                      <a:pt x="667820" y="810841"/>
                    </a:moveTo>
                    <a:cubicBezTo>
                      <a:pt x="645525" y="810841"/>
                      <a:pt x="627452" y="828914"/>
                      <a:pt x="627452" y="851209"/>
                    </a:cubicBezTo>
                    <a:cubicBezTo>
                      <a:pt x="627452" y="873504"/>
                      <a:pt x="645525" y="891577"/>
                      <a:pt x="667820" y="891577"/>
                    </a:cubicBezTo>
                    <a:cubicBezTo>
                      <a:pt x="690115" y="891577"/>
                      <a:pt x="708188" y="873504"/>
                      <a:pt x="708188" y="851209"/>
                    </a:cubicBezTo>
                    <a:cubicBezTo>
                      <a:pt x="708188" y="828914"/>
                      <a:pt x="690115" y="810841"/>
                      <a:pt x="667820" y="810841"/>
                    </a:cubicBezTo>
                    <a:close/>
                    <a:moveTo>
                      <a:pt x="583384" y="810841"/>
                    </a:moveTo>
                    <a:cubicBezTo>
                      <a:pt x="561089" y="810841"/>
                      <a:pt x="543016" y="828914"/>
                      <a:pt x="543016" y="851209"/>
                    </a:cubicBezTo>
                    <a:cubicBezTo>
                      <a:pt x="543016" y="873504"/>
                      <a:pt x="561089" y="891577"/>
                      <a:pt x="583384" y="891577"/>
                    </a:cubicBezTo>
                    <a:cubicBezTo>
                      <a:pt x="605679" y="891577"/>
                      <a:pt x="623752" y="873504"/>
                      <a:pt x="623752" y="851209"/>
                    </a:cubicBezTo>
                    <a:cubicBezTo>
                      <a:pt x="623752" y="828914"/>
                      <a:pt x="605679" y="810841"/>
                      <a:pt x="583384" y="810841"/>
                    </a:cubicBezTo>
                    <a:close/>
                    <a:moveTo>
                      <a:pt x="498947" y="810841"/>
                    </a:moveTo>
                    <a:cubicBezTo>
                      <a:pt x="476652" y="810841"/>
                      <a:pt x="458579" y="828914"/>
                      <a:pt x="458579" y="851209"/>
                    </a:cubicBezTo>
                    <a:cubicBezTo>
                      <a:pt x="458579" y="873504"/>
                      <a:pt x="476652" y="891577"/>
                      <a:pt x="498947" y="891577"/>
                    </a:cubicBezTo>
                    <a:cubicBezTo>
                      <a:pt x="521242" y="891577"/>
                      <a:pt x="539315" y="873504"/>
                      <a:pt x="539315" y="851209"/>
                    </a:cubicBezTo>
                    <a:cubicBezTo>
                      <a:pt x="539315" y="828914"/>
                      <a:pt x="521242" y="810841"/>
                      <a:pt x="498947" y="810841"/>
                    </a:cubicBezTo>
                    <a:close/>
                    <a:moveTo>
                      <a:pt x="414511" y="810841"/>
                    </a:moveTo>
                    <a:cubicBezTo>
                      <a:pt x="392216" y="810841"/>
                      <a:pt x="374143" y="828914"/>
                      <a:pt x="374143" y="851209"/>
                    </a:cubicBezTo>
                    <a:cubicBezTo>
                      <a:pt x="374143" y="873504"/>
                      <a:pt x="392216" y="891577"/>
                      <a:pt x="414511" y="891577"/>
                    </a:cubicBezTo>
                    <a:cubicBezTo>
                      <a:pt x="436806" y="891577"/>
                      <a:pt x="454879" y="873504"/>
                      <a:pt x="454879" y="851209"/>
                    </a:cubicBezTo>
                    <a:cubicBezTo>
                      <a:pt x="454879" y="828914"/>
                      <a:pt x="436806" y="810841"/>
                      <a:pt x="414511" y="810841"/>
                    </a:cubicBezTo>
                    <a:close/>
                    <a:moveTo>
                      <a:pt x="330075" y="810841"/>
                    </a:moveTo>
                    <a:cubicBezTo>
                      <a:pt x="307780" y="810841"/>
                      <a:pt x="289707" y="828914"/>
                      <a:pt x="289707" y="851209"/>
                    </a:cubicBezTo>
                    <a:cubicBezTo>
                      <a:pt x="289707" y="873504"/>
                      <a:pt x="307780" y="891577"/>
                      <a:pt x="330075" y="891577"/>
                    </a:cubicBezTo>
                    <a:cubicBezTo>
                      <a:pt x="352370" y="891577"/>
                      <a:pt x="370443" y="873504"/>
                      <a:pt x="370443" y="851209"/>
                    </a:cubicBezTo>
                    <a:cubicBezTo>
                      <a:pt x="370443" y="828914"/>
                      <a:pt x="352370" y="810841"/>
                      <a:pt x="330075" y="810841"/>
                    </a:cubicBezTo>
                    <a:close/>
                    <a:moveTo>
                      <a:pt x="245639" y="810841"/>
                    </a:moveTo>
                    <a:cubicBezTo>
                      <a:pt x="223344" y="810841"/>
                      <a:pt x="205271" y="828914"/>
                      <a:pt x="205271" y="851209"/>
                    </a:cubicBezTo>
                    <a:cubicBezTo>
                      <a:pt x="205271" y="873504"/>
                      <a:pt x="223344" y="891577"/>
                      <a:pt x="245639" y="891577"/>
                    </a:cubicBezTo>
                    <a:cubicBezTo>
                      <a:pt x="267934" y="891577"/>
                      <a:pt x="286007" y="873504"/>
                      <a:pt x="286007" y="851209"/>
                    </a:cubicBezTo>
                    <a:cubicBezTo>
                      <a:pt x="286007" y="828914"/>
                      <a:pt x="267934" y="810841"/>
                      <a:pt x="245639" y="810841"/>
                    </a:cubicBezTo>
                    <a:close/>
                    <a:moveTo>
                      <a:pt x="161202" y="810841"/>
                    </a:moveTo>
                    <a:cubicBezTo>
                      <a:pt x="138907" y="810841"/>
                      <a:pt x="120834" y="828914"/>
                      <a:pt x="120834" y="851209"/>
                    </a:cubicBezTo>
                    <a:cubicBezTo>
                      <a:pt x="120834" y="873504"/>
                      <a:pt x="138907" y="891577"/>
                      <a:pt x="161202" y="891577"/>
                    </a:cubicBezTo>
                    <a:cubicBezTo>
                      <a:pt x="183497" y="891577"/>
                      <a:pt x="201570" y="873504"/>
                      <a:pt x="201570" y="851209"/>
                    </a:cubicBezTo>
                    <a:cubicBezTo>
                      <a:pt x="201570" y="828914"/>
                      <a:pt x="183497" y="810841"/>
                      <a:pt x="161202" y="810841"/>
                    </a:cubicBezTo>
                    <a:close/>
                    <a:moveTo>
                      <a:pt x="76766" y="810841"/>
                    </a:moveTo>
                    <a:cubicBezTo>
                      <a:pt x="54471" y="810841"/>
                      <a:pt x="36398" y="828914"/>
                      <a:pt x="36398" y="851209"/>
                    </a:cubicBezTo>
                    <a:cubicBezTo>
                      <a:pt x="36398" y="873504"/>
                      <a:pt x="54471" y="891577"/>
                      <a:pt x="76766" y="891577"/>
                    </a:cubicBezTo>
                    <a:cubicBezTo>
                      <a:pt x="99061" y="891577"/>
                      <a:pt x="117134" y="873504"/>
                      <a:pt x="117134" y="851209"/>
                    </a:cubicBezTo>
                    <a:cubicBezTo>
                      <a:pt x="117134" y="828914"/>
                      <a:pt x="99061" y="810841"/>
                      <a:pt x="76766" y="810841"/>
                    </a:cubicBezTo>
                    <a:close/>
                    <a:moveTo>
                      <a:pt x="1343312" y="724792"/>
                    </a:moveTo>
                    <a:cubicBezTo>
                      <a:pt x="1321017" y="724792"/>
                      <a:pt x="1302944" y="742865"/>
                      <a:pt x="1302944" y="765160"/>
                    </a:cubicBezTo>
                    <a:cubicBezTo>
                      <a:pt x="1302944" y="787455"/>
                      <a:pt x="1321017" y="805528"/>
                      <a:pt x="1343312" y="805528"/>
                    </a:cubicBezTo>
                    <a:cubicBezTo>
                      <a:pt x="1365607" y="805528"/>
                      <a:pt x="1383680" y="787455"/>
                      <a:pt x="1383680" y="765160"/>
                    </a:cubicBezTo>
                    <a:cubicBezTo>
                      <a:pt x="1383680" y="742865"/>
                      <a:pt x="1365607" y="724792"/>
                      <a:pt x="1343312" y="724792"/>
                    </a:cubicBezTo>
                    <a:close/>
                    <a:moveTo>
                      <a:pt x="1258874" y="724792"/>
                    </a:moveTo>
                    <a:cubicBezTo>
                      <a:pt x="1236579" y="724792"/>
                      <a:pt x="1218506" y="742865"/>
                      <a:pt x="1218506" y="765160"/>
                    </a:cubicBezTo>
                    <a:cubicBezTo>
                      <a:pt x="1218506" y="787455"/>
                      <a:pt x="1236579" y="805528"/>
                      <a:pt x="1258874" y="805528"/>
                    </a:cubicBezTo>
                    <a:cubicBezTo>
                      <a:pt x="1281169" y="805528"/>
                      <a:pt x="1299242" y="787455"/>
                      <a:pt x="1299242" y="765160"/>
                    </a:cubicBezTo>
                    <a:cubicBezTo>
                      <a:pt x="1299242" y="742865"/>
                      <a:pt x="1281169" y="724792"/>
                      <a:pt x="1258874" y="724792"/>
                    </a:cubicBezTo>
                    <a:close/>
                    <a:moveTo>
                      <a:pt x="1174438" y="724792"/>
                    </a:moveTo>
                    <a:cubicBezTo>
                      <a:pt x="1152143" y="724792"/>
                      <a:pt x="1134070" y="742865"/>
                      <a:pt x="1134070" y="765160"/>
                    </a:cubicBezTo>
                    <a:cubicBezTo>
                      <a:pt x="1134070" y="787455"/>
                      <a:pt x="1152143" y="805528"/>
                      <a:pt x="1174438" y="805528"/>
                    </a:cubicBezTo>
                    <a:cubicBezTo>
                      <a:pt x="1196733" y="805528"/>
                      <a:pt x="1214806" y="787455"/>
                      <a:pt x="1214806" y="765160"/>
                    </a:cubicBezTo>
                    <a:cubicBezTo>
                      <a:pt x="1214806" y="742865"/>
                      <a:pt x="1196733" y="724792"/>
                      <a:pt x="1174438" y="724792"/>
                    </a:cubicBezTo>
                    <a:close/>
                    <a:moveTo>
                      <a:pt x="1090002" y="724792"/>
                    </a:moveTo>
                    <a:cubicBezTo>
                      <a:pt x="1067707" y="724792"/>
                      <a:pt x="1049634" y="742865"/>
                      <a:pt x="1049634" y="765160"/>
                    </a:cubicBezTo>
                    <a:cubicBezTo>
                      <a:pt x="1049634" y="787455"/>
                      <a:pt x="1067707" y="805528"/>
                      <a:pt x="1090002" y="805528"/>
                    </a:cubicBezTo>
                    <a:cubicBezTo>
                      <a:pt x="1112297" y="805528"/>
                      <a:pt x="1130370" y="787455"/>
                      <a:pt x="1130370" y="765160"/>
                    </a:cubicBezTo>
                    <a:cubicBezTo>
                      <a:pt x="1130370" y="742865"/>
                      <a:pt x="1112297" y="724792"/>
                      <a:pt x="1090002" y="724792"/>
                    </a:cubicBezTo>
                    <a:close/>
                    <a:moveTo>
                      <a:pt x="1005565" y="724792"/>
                    </a:moveTo>
                    <a:cubicBezTo>
                      <a:pt x="983270" y="724792"/>
                      <a:pt x="965197" y="742865"/>
                      <a:pt x="965197" y="765160"/>
                    </a:cubicBezTo>
                    <a:cubicBezTo>
                      <a:pt x="965197" y="787455"/>
                      <a:pt x="983270" y="805528"/>
                      <a:pt x="1005565" y="805528"/>
                    </a:cubicBezTo>
                    <a:cubicBezTo>
                      <a:pt x="1027860" y="805528"/>
                      <a:pt x="1045933" y="787455"/>
                      <a:pt x="1045933" y="765160"/>
                    </a:cubicBezTo>
                    <a:cubicBezTo>
                      <a:pt x="1045933" y="742865"/>
                      <a:pt x="1027860" y="724792"/>
                      <a:pt x="1005565" y="724792"/>
                    </a:cubicBezTo>
                    <a:close/>
                    <a:moveTo>
                      <a:pt x="921129" y="724792"/>
                    </a:moveTo>
                    <a:cubicBezTo>
                      <a:pt x="898834" y="724792"/>
                      <a:pt x="880761" y="742865"/>
                      <a:pt x="880761" y="765160"/>
                    </a:cubicBezTo>
                    <a:cubicBezTo>
                      <a:pt x="880761" y="787455"/>
                      <a:pt x="898834" y="805528"/>
                      <a:pt x="921129" y="805528"/>
                    </a:cubicBezTo>
                    <a:cubicBezTo>
                      <a:pt x="943424" y="805528"/>
                      <a:pt x="961497" y="787455"/>
                      <a:pt x="961497" y="765160"/>
                    </a:cubicBezTo>
                    <a:cubicBezTo>
                      <a:pt x="961497" y="742865"/>
                      <a:pt x="943424" y="724792"/>
                      <a:pt x="921129" y="724792"/>
                    </a:cubicBezTo>
                    <a:close/>
                    <a:moveTo>
                      <a:pt x="836693" y="724792"/>
                    </a:moveTo>
                    <a:cubicBezTo>
                      <a:pt x="814398" y="724792"/>
                      <a:pt x="796325" y="742865"/>
                      <a:pt x="796325" y="765160"/>
                    </a:cubicBezTo>
                    <a:cubicBezTo>
                      <a:pt x="796325" y="787455"/>
                      <a:pt x="814398" y="805528"/>
                      <a:pt x="836693" y="805528"/>
                    </a:cubicBezTo>
                    <a:cubicBezTo>
                      <a:pt x="858988" y="805528"/>
                      <a:pt x="877061" y="787455"/>
                      <a:pt x="877061" y="765160"/>
                    </a:cubicBezTo>
                    <a:cubicBezTo>
                      <a:pt x="877061" y="742865"/>
                      <a:pt x="858988" y="724792"/>
                      <a:pt x="836693" y="724792"/>
                    </a:cubicBezTo>
                    <a:close/>
                    <a:moveTo>
                      <a:pt x="752256" y="724792"/>
                    </a:moveTo>
                    <a:cubicBezTo>
                      <a:pt x="729961" y="724792"/>
                      <a:pt x="711888" y="742865"/>
                      <a:pt x="711888" y="765160"/>
                    </a:cubicBezTo>
                    <a:cubicBezTo>
                      <a:pt x="711888" y="787455"/>
                      <a:pt x="729961" y="805528"/>
                      <a:pt x="752256" y="805528"/>
                    </a:cubicBezTo>
                    <a:cubicBezTo>
                      <a:pt x="774551" y="805528"/>
                      <a:pt x="792624" y="787455"/>
                      <a:pt x="792624" y="765160"/>
                    </a:cubicBezTo>
                    <a:cubicBezTo>
                      <a:pt x="792624" y="742865"/>
                      <a:pt x="774551" y="724792"/>
                      <a:pt x="752256" y="724792"/>
                    </a:cubicBezTo>
                    <a:close/>
                    <a:moveTo>
                      <a:pt x="667820" y="724792"/>
                    </a:moveTo>
                    <a:cubicBezTo>
                      <a:pt x="645525" y="724792"/>
                      <a:pt x="627452" y="742865"/>
                      <a:pt x="627452" y="765160"/>
                    </a:cubicBezTo>
                    <a:cubicBezTo>
                      <a:pt x="627452" y="787455"/>
                      <a:pt x="645525" y="805528"/>
                      <a:pt x="667820" y="805528"/>
                    </a:cubicBezTo>
                    <a:cubicBezTo>
                      <a:pt x="690115" y="805528"/>
                      <a:pt x="708188" y="787455"/>
                      <a:pt x="708188" y="765160"/>
                    </a:cubicBezTo>
                    <a:cubicBezTo>
                      <a:pt x="708188" y="742865"/>
                      <a:pt x="690115" y="724792"/>
                      <a:pt x="667820" y="724792"/>
                    </a:cubicBezTo>
                    <a:close/>
                    <a:moveTo>
                      <a:pt x="583384" y="724792"/>
                    </a:moveTo>
                    <a:cubicBezTo>
                      <a:pt x="561089" y="724792"/>
                      <a:pt x="543016" y="742865"/>
                      <a:pt x="543016" y="765160"/>
                    </a:cubicBezTo>
                    <a:cubicBezTo>
                      <a:pt x="543016" y="787455"/>
                      <a:pt x="561089" y="805528"/>
                      <a:pt x="583384" y="805528"/>
                    </a:cubicBezTo>
                    <a:cubicBezTo>
                      <a:pt x="605679" y="805528"/>
                      <a:pt x="623752" y="787455"/>
                      <a:pt x="623752" y="765160"/>
                    </a:cubicBezTo>
                    <a:cubicBezTo>
                      <a:pt x="623752" y="742865"/>
                      <a:pt x="605679" y="724792"/>
                      <a:pt x="583384" y="724792"/>
                    </a:cubicBezTo>
                    <a:close/>
                    <a:moveTo>
                      <a:pt x="498947" y="724792"/>
                    </a:moveTo>
                    <a:cubicBezTo>
                      <a:pt x="476652" y="724792"/>
                      <a:pt x="458579" y="742865"/>
                      <a:pt x="458579" y="765160"/>
                    </a:cubicBezTo>
                    <a:cubicBezTo>
                      <a:pt x="458579" y="787455"/>
                      <a:pt x="476652" y="805528"/>
                      <a:pt x="498947" y="805528"/>
                    </a:cubicBezTo>
                    <a:cubicBezTo>
                      <a:pt x="521242" y="805528"/>
                      <a:pt x="539315" y="787455"/>
                      <a:pt x="539315" y="765160"/>
                    </a:cubicBezTo>
                    <a:cubicBezTo>
                      <a:pt x="539315" y="742865"/>
                      <a:pt x="521242" y="724792"/>
                      <a:pt x="498947" y="724792"/>
                    </a:cubicBezTo>
                    <a:close/>
                    <a:moveTo>
                      <a:pt x="414511" y="724792"/>
                    </a:moveTo>
                    <a:cubicBezTo>
                      <a:pt x="392216" y="724792"/>
                      <a:pt x="374143" y="742865"/>
                      <a:pt x="374143" y="765160"/>
                    </a:cubicBezTo>
                    <a:cubicBezTo>
                      <a:pt x="374143" y="787455"/>
                      <a:pt x="392216" y="805528"/>
                      <a:pt x="414511" y="805528"/>
                    </a:cubicBezTo>
                    <a:cubicBezTo>
                      <a:pt x="436806" y="805528"/>
                      <a:pt x="454879" y="787455"/>
                      <a:pt x="454879" y="765160"/>
                    </a:cubicBezTo>
                    <a:cubicBezTo>
                      <a:pt x="454879" y="742865"/>
                      <a:pt x="436806" y="724792"/>
                      <a:pt x="414511" y="724792"/>
                    </a:cubicBezTo>
                    <a:close/>
                    <a:moveTo>
                      <a:pt x="330075" y="724792"/>
                    </a:moveTo>
                    <a:cubicBezTo>
                      <a:pt x="307780" y="724792"/>
                      <a:pt x="289707" y="742865"/>
                      <a:pt x="289707" y="765160"/>
                    </a:cubicBezTo>
                    <a:cubicBezTo>
                      <a:pt x="289707" y="787455"/>
                      <a:pt x="307780" y="805528"/>
                      <a:pt x="330075" y="805528"/>
                    </a:cubicBezTo>
                    <a:cubicBezTo>
                      <a:pt x="352370" y="805528"/>
                      <a:pt x="370443" y="787455"/>
                      <a:pt x="370443" y="765160"/>
                    </a:cubicBezTo>
                    <a:cubicBezTo>
                      <a:pt x="370443" y="742865"/>
                      <a:pt x="352370" y="724792"/>
                      <a:pt x="330075" y="724792"/>
                    </a:cubicBezTo>
                    <a:close/>
                    <a:moveTo>
                      <a:pt x="245639" y="724792"/>
                    </a:moveTo>
                    <a:cubicBezTo>
                      <a:pt x="223344" y="724792"/>
                      <a:pt x="205271" y="742865"/>
                      <a:pt x="205271" y="765160"/>
                    </a:cubicBezTo>
                    <a:cubicBezTo>
                      <a:pt x="205271" y="787455"/>
                      <a:pt x="223344" y="805528"/>
                      <a:pt x="245639" y="805528"/>
                    </a:cubicBezTo>
                    <a:cubicBezTo>
                      <a:pt x="267934" y="805528"/>
                      <a:pt x="286007" y="787455"/>
                      <a:pt x="286007" y="765160"/>
                    </a:cubicBezTo>
                    <a:cubicBezTo>
                      <a:pt x="286007" y="742865"/>
                      <a:pt x="267934" y="724792"/>
                      <a:pt x="245639" y="724792"/>
                    </a:cubicBezTo>
                    <a:close/>
                    <a:moveTo>
                      <a:pt x="161202" y="724792"/>
                    </a:moveTo>
                    <a:cubicBezTo>
                      <a:pt x="138907" y="724792"/>
                      <a:pt x="120834" y="742865"/>
                      <a:pt x="120834" y="765160"/>
                    </a:cubicBezTo>
                    <a:cubicBezTo>
                      <a:pt x="120834" y="787455"/>
                      <a:pt x="138907" y="805528"/>
                      <a:pt x="161202" y="805528"/>
                    </a:cubicBezTo>
                    <a:cubicBezTo>
                      <a:pt x="183497" y="805528"/>
                      <a:pt x="201570" y="787455"/>
                      <a:pt x="201570" y="765160"/>
                    </a:cubicBezTo>
                    <a:cubicBezTo>
                      <a:pt x="201570" y="742865"/>
                      <a:pt x="183497" y="724792"/>
                      <a:pt x="161202" y="724792"/>
                    </a:cubicBezTo>
                    <a:close/>
                    <a:moveTo>
                      <a:pt x="76766" y="724792"/>
                    </a:moveTo>
                    <a:cubicBezTo>
                      <a:pt x="54471" y="724792"/>
                      <a:pt x="36398" y="742865"/>
                      <a:pt x="36398" y="765160"/>
                    </a:cubicBezTo>
                    <a:cubicBezTo>
                      <a:pt x="36398" y="787455"/>
                      <a:pt x="54471" y="805528"/>
                      <a:pt x="76766" y="805528"/>
                    </a:cubicBezTo>
                    <a:cubicBezTo>
                      <a:pt x="99061" y="805528"/>
                      <a:pt x="117134" y="787455"/>
                      <a:pt x="117134" y="765160"/>
                    </a:cubicBezTo>
                    <a:cubicBezTo>
                      <a:pt x="117134" y="742865"/>
                      <a:pt x="99061" y="724792"/>
                      <a:pt x="76766" y="724792"/>
                    </a:cubicBezTo>
                    <a:close/>
                    <a:moveTo>
                      <a:pt x="1343312" y="638743"/>
                    </a:moveTo>
                    <a:cubicBezTo>
                      <a:pt x="1321017" y="638743"/>
                      <a:pt x="1302944" y="656816"/>
                      <a:pt x="1302944" y="679111"/>
                    </a:cubicBezTo>
                    <a:cubicBezTo>
                      <a:pt x="1302944" y="701406"/>
                      <a:pt x="1321017" y="719479"/>
                      <a:pt x="1343312" y="719479"/>
                    </a:cubicBezTo>
                    <a:cubicBezTo>
                      <a:pt x="1365607" y="719479"/>
                      <a:pt x="1383680" y="701406"/>
                      <a:pt x="1383680" y="679111"/>
                    </a:cubicBezTo>
                    <a:cubicBezTo>
                      <a:pt x="1383680" y="656816"/>
                      <a:pt x="1365607" y="638743"/>
                      <a:pt x="1343312" y="638743"/>
                    </a:cubicBezTo>
                    <a:close/>
                    <a:moveTo>
                      <a:pt x="1258874" y="638743"/>
                    </a:moveTo>
                    <a:cubicBezTo>
                      <a:pt x="1236579" y="638743"/>
                      <a:pt x="1218506" y="656816"/>
                      <a:pt x="1218506" y="679111"/>
                    </a:cubicBezTo>
                    <a:cubicBezTo>
                      <a:pt x="1218506" y="701406"/>
                      <a:pt x="1236579" y="719479"/>
                      <a:pt x="1258874" y="719479"/>
                    </a:cubicBezTo>
                    <a:cubicBezTo>
                      <a:pt x="1281169" y="719479"/>
                      <a:pt x="1299242" y="701406"/>
                      <a:pt x="1299242" y="679111"/>
                    </a:cubicBezTo>
                    <a:cubicBezTo>
                      <a:pt x="1299242" y="656816"/>
                      <a:pt x="1281169" y="638743"/>
                      <a:pt x="1258874" y="638743"/>
                    </a:cubicBezTo>
                    <a:close/>
                    <a:moveTo>
                      <a:pt x="1174438" y="638743"/>
                    </a:moveTo>
                    <a:cubicBezTo>
                      <a:pt x="1152143" y="638743"/>
                      <a:pt x="1134070" y="656816"/>
                      <a:pt x="1134070" y="679111"/>
                    </a:cubicBezTo>
                    <a:cubicBezTo>
                      <a:pt x="1134070" y="701406"/>
                      <a:pt x="1152143" y="719479"/>
                      <a:pt x="1174438" y="719479"/>
                    </a:cubicBezTo>
                    <a:cubicBezTo>
                      <a:pt x="1196733" y="719479"/>
                      <a:pt x="1214806" y="701406"/>
                      <a:pt x="1214806" y="679111"/>
                    </a:cubicBezTo>
                    <a:cubicBezTo>
                      <a:pt x="1214806" y="656816"/>
                      <a:pt x="1196733" y="638743"/>
                      <a:pt x="1174438" y="638743"/>
                    </a:cubicBezTo>
                    <a:close/>
                    <a:moveTo>
                      <a:pt x="1090002" y="638743"/>
                    </a:moveTo>
                    <a:cubicBezTo>
                      <a:pt x="1067707" y="638743"/>
                      <a:pt x="1049634" y="656816"/>
                      <a:pt x="1049634" y="679111"/>
                    </a:cubicBezTo>
                    <a:cubicBezTo>
                      <a:pt x="1049634" y="701406"/>
                      <a:pt x="1067707" y="719479"/>
                      <a:pt x="1090002" y="719479"/>
                    </a:cubicBezTo>
                    <a:cubicBezTo>
                      <a:pt x="1112297" y="719479"/>
                      <a:pt x="1130370" y="701406"/>
                      <a:pt x="1130370" y="679111"/>
                    </a:cubicBezTo>
                    <a:cubicBezTo>
                      <a:pt x="1130370" y="656816"/>
                      <a:pt x="1112297" y="638743"/>
                      <a:pt x="1090002" y="638743"/>
                    </a:cubicBezTo>
                    <a:close/>
                    <a:moveTo>
                      <a:pt x="1005565" y="638743"/>
                    </a:moveTo>
                    <a:cubicBezTo>
                      <a:pt x="983270" y="638743"/>
                      <a:pt x="965197" y="656816"/>
                      <a:pt x="965197" y="679111"/>
                    </a:cubicBezTo>
                    <a:cubicBezTo>
                      <a:pt x="965197" y="701406"/>
                      <a:pt x="983270" y="719479"/>
                      <a:pt x="1005565" y="719479"/>
                    </a:cubicBezTo>
                    <a:cubicBezTo>
                      <a:pt x="1027860" y="719479"/>
                      <a:pt x="1045933" y="701406"/>
                      <a:pt x="1045933" y="679111"/>
                    </a:cubicBezTo>
                    <a:cubicBezTo>
                      <a:pt x="1045933" y="656816"/>
                      <a:pt x="1027860" y="638743"/>
                      <a:pt x="1005565" y="638743"/>
                    </a:cubicBezTo>
                    <a:close/>
                    <a:moveTo>
                      <a:pt x="921129" y="638743"/>
                    </a:moveTo>
                    <a:cubicBezTo>
                      <a:pt x="898834" y="638743"/>
                      <a:pt x="880761" y="656816"/>
                      <a:pt x="880761" y="679111"/>
                    </a:cubicBezTo>
                    <a:cubicBezTo>
                      <a:pt x="880761" y="701406"/>
                      <a:pt x="898834" y="719479"/>
                      <a:pt x="921129" y="719479"/>
                    </a:cubicBezTo>
                    <a:cubicBezTo>
                      <a:pt x="943424" y="719479"/>
                      <a:pt x="961497" y="701406"/>
                      <a:pt x="961497" y="679111"/>
                    </a:cubicBezTo>
                    <a:cubicBezTo>
                      <a:pt x="961497" y="656816"/>
                      <a:pt x="943424" y="638743"/>
                      <a:pt x="921129" y="638743"/>
                    </a:cubicBezTo>
                    <a:close/>
                    <a:moveTo>
                      <a:pt x="836693" y="638743"/>
                    </a:moveTo>
                    <a:cubicBezTo>
                      <a:pt x="814398" y="638743"/>
                      <a:pt x="796325" y="656816"/>
                      <a:pt x="796325" y="679111"/>
                    </a:cubicBezTo>
                    <a:cubicBezTo>
                      <a:pt x="796325" y="701406"/>
                      <a:pt x="814398" y="719479"/>
                      <a:pt x="836693" y="719479"/>
                    </a:cubicBezTo>
                    <a:cubicBezTo>
                      <a:pt x="858988" y="719479"/>
                      <a:pt x="877061" y="701406"/>
                      <a:pt x="877061" y="679111"/>
                    </a:cubicBezTo>
                    <a:cubicBezTo>
                      <a:pt x="877061" y="656816"/>
                      <a:pt x="858988" y="638743"/>
                      <a:pt x="836693" y="638743"/>
                    </a:cubicBezTo>
                    <a:close/>
                    <a:moveTo>
                      <a:pt x="752256" y="638743"/>
                    </a:moveTo>
                    <a:cubicBezTo>
                      <a:pt x="729961" y="638743"/>
                      <a:pt x="711888" y="656816"/>
                      <a:pt x="711888" y="679111"/>
                    </a:cubicBezTo>
                    <a:cubicBezTo>
                      <a:pt x="711888" y="701406"/>
                      <a:pt x="729961" y="719479"/>
                      <a:pt x="752256" y="719479"/>
                    </a:cubicBezTo>
                    <a:cubicBezTo>
                      <a:pt x="774551" y="719479"/>
                      <a:pt x="792624" y="701406"/>
                      <a:pt x="792624" y="679111"/>
                    </a:cubicBezTo>
                    <a:cubicBezTo>
                      <a:pt x="792624" y="656816"/>
                      <a:pt x="774551" y="638743"/>
                      <a:pt x="752256" y="638743"/>
                    </a:cubicBezTo>
                    <a:close/>
                    <a:moveTo>
                      <a:pt x="667820" y="638743"/>
                    </a:moveTo>
                    <a:cubicBezTo>
                      <a:pt x="645525" y="638743"/>
                      <a:pt x="627452" y="656816"/>
                      <a:pt x="627452" y="679111"/>
                    </a:cubicBezTo>
                    <a:cubicBezTo>
                      <a:pt x="627452" y="701406"/>
                      <a:pt x="645525" y="719479"/>
                      <a:pt x="667820" y="719479"/>
                    </a:cubicBezTo>
                    <a:cubicBezTo>
                      <a:pt x="690115" y="719479"/>
                      <a:pt x="708188" y="701406"/>
                      <a:pt x="708188" y="679111"/>
                    </a:cubicBezTo>
                    <a:cubicBezTo>
                      <a:pt x="708188" y="656816"/>
                      <a:pt x="690115" y="638743"/>
                      <a:pt x="667820" y="638743"/>
                    </a:cubicBezTo>
                    <a:close/>
                    <a:moveTo>
                      <a:pt x="583384" y="638743"/>
                    </a:moveTo>
                    <a:cubicBezTo>
                      <a:pt x="561089" y="638743"/>
                      <a:pt x="543016" y="656816"/>
                      <a:pt x="543016" y="679111"/>
                    </a:cubicBezTo>
                    <a:cubicBezTo>
                      <a:pt x="543016" y="701406"/>
                      <a:pt x="561089" y="719479"/>
                      <a:pt x="583384" y="719479"/>
                    </a:cubicBezTo>
                    <a:cubicBezTo>
                      <a:pt x="605679" y="719479"/>
                      <a:pt x="623752" y="701406"/>
                      <a:pt x="623752" y="679111"/>
                    </a:cubicBezTo>
                    <a:cubicBezTo>
                      <a:pt x="623752" y="656816"/>
                      <a:pt x="605679" y="638743"/>
                      <a:pt x="583384" y="638743"/>
                    </a:cubicBezTo>
                    <a:close/>
                    <a:moveTo>
                      <a:pt x="498947" y="638743"/>
                    </a:moveTo>
                    <a:cubicBezTo>
                      <a:pt x="476652" y="638743"/>
                      <a:pt x="458579" y="656816"/>
                      <a:pt x="458579" y="679111"/>
                    </a:cubicBezTo>
                    <a:cubicBezTo>
                      <a:pt x="458579" y="701406"/>
                      <a:pt x="476652" y="719479"/>
                      <a:pt x="498947" y="719479"/>
                    </a:cubicBezTo>
                    <a:cubicBezTo>
                      <a:pt x="521242" y="719479"/>
                      <a:pt x="539315" y="701406"/>
                      <a:pt x="539315" y="679111"/>
                    </a:cubicBezTo>
                    <a:cubicBezTo>
                      <a:pt x="539315" y="656816"/>
                      <a:pt x="521242" y="638743"/>
                      <a:pt x="498947" y="638743"/>
                    </a:cubicBezTo>
                    <a:close/>
                    <a:moveTo>
                      <a:pt x="414511" y="638743"/>
                    </a:moveTo>
                    <a:cubicBezTo>
                      <a:pt x="392216" y="638743"/>
                      <a:pt x="374143" y="656816"/>
                      <a:pt x="374143" y="679111"/>
                    </a:cubicBezTo>
                    <a:cubicBezTo>
                      <a:pt x="374143" y="701406"/>
                      <a:pt x="392216" y="719479"/>
                      <a:pt x="414511" y="719479"/>
                    </a:cubicBezTo>
                    <a:cubicBezTo>
                      <a:pt x="436806" y="719479"/>
                      <a:pt x="454879" y="701406"/>
                      <a:pt x="454879" y="679111"/>
                    </a:cubicBezTo>
                    <a:cubicBezTo>
                      <a:pt x="454879" y="656816"/>
                      <a:pt x="436806" y="638743"/>
                      <a:pt x="414511" y="638743"/>
                    </a:cubicBezTo>
                    <a:close/>
                    <a:moveTo>
                      <a:pt x="330075" y="638743"/>
                    </a:moveTo>
                    <a:cubicBezTo>
                      <a:pt x="307780" y="638743"/>
                      <a:pt x="289707" y="656816"/>
                      <a:pt x="289707" y="679111"/>
                    </a:cubicBezTo>
                    <a:cubicBezTo>
                      <a:pt x="289707" y="701406"/>
                      <a:pt x="307780" y="719479"/>
                      <a:pt x="330075" y="719479"/>
                    </a:cubicBezTo>
                    <a:cubicBezTo>
                      <a:pt x="352370" y="719479"/>
                      <a:pt x="370443" y="701406"/>
                      <a:pt x="370443" y="679111"/>
                    </a:cubicBezTo>
                    <a:cubicBezTo>
                      <a:pt x="370443" y="656816"/>
                      <a:pt x="352370" y="638743"/>
                      <a:pt x="330075" y="638743"/>
                    </a:cubicBezTo>
                    <a:close/>
                    <a:moveTo>
                      <a:pt x="245639" y="638743"/>
                    </a:moveTo>
                    <a:cubicBezTo>
                      <a:pt x="223344" y="638743"/>
                      <a:pt x="205271" y="656816"/>
                      <a:pt x="205271" y="679111"/>
                    </a:cubicBezTo>
                    <a:cubicBezTo>
                      <a:pt x="205271" y="701406"/>
                      <a:pt x="223344" y="719479"/>
                      <a:pt x="245639" y="719479"/>
                    </a:cubicBezTo>
                    <a:cubicBezTo>
                      <a:pt x="267934" y="719479"/>
                      <a:pt x="286007" y="701406"/>
                      <a:pt x="286007" y="679111"/>
                    </a:cubicBezTo>
                    <a:cubicBezTo>
                      <a:pt x="286007" y="656816"/>
                      <a:pt x="267934" y="638743"/>
                      <a:pt x="245639" y="638743"/>
                    </a:cubicBezTo>
                    <a:close/>
                    <a:moveTo>
                      <a:pt x="161202" y="638743"/>
                    </a:moveTo>
                    <a:cubicBezTo>
                      <a:pt x="138907" y="638743"/>
                      <a:pt x="120834" y="656816"/>
                      <a:pt x="120834" y="679111"/>
                    </a:cubicBezTo>
                    <a:cubicBezTo>
                      <a:pt x="120834" y="701406"/>
                      <a:pt x="138907" y="719479"/>
                      <a:pt x="161202" y="719479"/>
                    </a:cubicBezTo>
                    <a:cubicBezTo>
                      <a:pt x="183497" y="719479"/>
                      <a:pt x="201570" y="701406"/>
                      <a:pt x="201570" y="679111"/>
                    </a:cubicBezTo>
                    <a:cubicBezTo>
                      <a:pt x="201570" y="656816"/>
                      <a:pt x="183497" y="638743"/>
                      <a:pt x="161202" y="638743"/>
                    </a:cubicBezTo>
                    <a:close/>
                    <a:moveTo>
                      <a:pt x="76766" y="638743"/>
                    </a:moveTo>
                    <a:cubicBezTo>
                      <a:pt x="54471" y="638743"/>
                      <a:pt x="36398" y="656816"/>
                      <a:pt x="36398" y="679111"/>
                    </a:cubicBezTo>
                    <a:cubicBezTo>
                      <a:pt x="36398" y="701406"/>
                      <a:pt x="54471" y="719479"/>
                      <a:pt x="76766" y="719479"/>
                    </a:cubicBezTo>
                    <a:cubicBezTo>
                      <a:pt x="99061" y="719479"/>
                      <a:pt x="117134" y="701406"/>
                      <a:pt x="117134" y="679111"/>
                    </a:cubicBezTo>
                    <a:cubicBezTo>
                      <a:pt x="117134" y="656816"/>
                      <a:pt x="99061" y="638743"/>
                      <a:pt x="76766" y="638743"/>
                    </a:cubicBezTo>
                    <a:close/>
                    <a:moveTo>
                      <a:pt x="1343312" y="552694"/>
                    </a:moveTo>
                    <a:cubicBezTo>
                      <a:pt x="1321017" y="552694"/>
                      <a:pt x="1302944" y="570767"/>
                      <a:pt x="1302944" y="593062"/>
                    </a:cubicBezTo>
                    <a:cubicBezTo>
                      <a:pt x="1302944" y="615357"/>
                      <a:pt x="1321017" y="633430"/>
                      <a:pt x="1343312" y="633430"/>
                    </a:cubicBezTo>
                    <a:cubicBezTo>
                      <a:pt x="1365607" y="633430"/>
                      <a:pt x="1383680" y="615357"/>
                      <a:pt x="1383680" y="593062"/>
                    </a:cubicBezTo>
                    <a:cubicBezTo>
                      <a:pt x="1383680" y="570767"/>
                      <a:pt x="1365607" y="552694"/>
                      <a:pt x="1343312" y="552694"/>
                    </a:cubicBezTo>
                    <a:close/>
                    <a:moveTo>
                      <a:pt x="1258874" y="552694"/>
                    </a:moveTo>
                    <a:cubicBezTo>
                      <a:pt x="1236579" y="552694"/>
                      <a:pt x="1218506" y="570767"/>
                      <a:pt x="1218506" y="593062"/>
                    </a:cubicBezTo>
                    <a:cubicBezTo>
                      <a:pt x="1218506" y="615357"/>
                      <a:pt x="1236579" y="633430"/>
                      <a:pt x="1258874" y="633430"/>
                    </a:cubicBezTo>
                    <a:cubicBezTo>
                      <a:pt x="1281169" y="633430"/>
                      <a:pt x="1299242" y="615357"/>
                      <a:pt x="1299242" y="593062"/>
                    </a:cubicBezTo>
                    <a:cubicBezTo>
                      <a:pt x="1299242" y="570767"/>
                      <a:pt x="1281169" y="552694"/>
                      <a:pt x="1258874" y="552694"/>
                    </a:cubicBezTo>
                    <a:close/>
                    <a:moveTo>
                      <a:pt x="1174438" y="552694"/>
                    </a:moveTo>
                    <a:cubicBezTo>
                      <a:pt x="1152143" y="552694"/>
                      <a:pt x="1134070" y="570767"/>
                      <a:pt x="1134070" y="593062"/>
                    </a:cubicBezTo>
                    <a:cubicBezTo>
                      <a:pt x="1134070" y="615357"/>
                      <a:pt x="1152143" y="633430"/>
                      <a:pt x="1174438" y="633430"/>
                    </a:cubicBezTo>
                    <a:cubicBezTo>
                      <a:pt x="1196733" y="633430"/>
                      <a:pt x="1214806" y="615357"/>
                      <a:pt x="1214806" y="593062"/>
                    </a:cubicBezTo>
                    <a:cubicBezTo>
                      <a:pt x="1214806" y="570767"/>
                      <a:pt x="1196733" y="552694"/>
                      <a:pt x="1174438" y="552694"/>
                    </a:cubicBezTo>
                    <a:close/>
                    <a:moveTo>
                      <a:pt x="1090002" y="552694"/>
                    </a:moveTo>
                    <a:cubicBezTo>
                      <a:pt x="1067707" y="552694"/>
                      <a:pt x="1049634" y="570767"/>
                      <a:pt x="1049634" y="593062"/>
                    </a:cubicBezTo>
                    <a:cubicBezTo>
                      <a:pt x="1049634" y="615357"/>
                      <a:pt x="1067707" y="633430"/>
                      <a:pt x="1090002" y="633430"/>
                    </a:cubicBezTo>
                    <a:cubicBezTo>
                      <a:pt x="1112297" y="633430"/>
                      <a:pt x="1130370" y="615357"/>
                      <a:pt x="1130370" y="593062"/>
                    </a:cubicBezTo>
                    <a:cubicBezTo>
                      <a:pt x="1130370" y="570767"/>
                      <a:pt x="1112297" y="552694"/>
                      <a:pt x="1090002" y="552694"/>
                    </a:cubicBezTo>
                    <a:close/>
                    <a:moveTo>
                      <a:pt x="1005565" y="552694"/>
                    </a:moveTo>
                    <a:cubicBezTo>
                      <a:pt x="983270" y="552694"/>
                      <a:pt x="965197" y="570767"/>
                      <a:pt x="965197" y="593062"/>
                    </a:cubicBezTo>
                    <a:cubicBezTo>
                      <a:pt x="965197" y="615357"/>
                      <a:pt x="983270" y="633430"/>
                      <a:pt x="1005565" y="633430"/>
                    </a:cubicBezTo>
                    <a:cubicBezTo>
                      <a:pt x="1027860" y="633430"/>
                      <a:pt x="1045933" y="615357"/>
                      <a:pt x="1045933" y="593062"/>
                    </a:cubicBezTo>
                    <a:cubicBezTo>
                      <a:pt x="1045933" y="570767"/>
                      <a:pt x="1027860" y="552694"/>
                      <a:pt x="1005565" y="552694"/>
                    </a:cubicBezTo>
                    <a:close/>
                    <a:moveTo>
                      <a:pt x="921129" y="552694"/>
                    </a:moveTo>
                    <a:cubicBezTo>
                      <a:pt x="898834" y="552694"/>
                      <a:pt x="880761" y="570767"/>
                      <a:pt x="880761" y="593062"/>
                    </a:cubicBezTo>
                    <a:cubicBezTo>
                      <a:pt x="880761" y="615357"/>
                      <a:pt x="898834" y="633430"/>
                      <a:pt x="921129" y="633430"/>
                    </a:cubicBezTo>
                    <a:cubicBezTo>
                      <a:pt x="943424" y="633430"/>
                      <a:pt x="961497" y="615357"/>
                      <a:pt x="961497" y="593062"/>
                    </a:cubicBezTo>
                    <a:cubicBezTo>
                      <a:pt x="961497" y="570767"/>
                      <a:pt x="943424" y="552694"/>
                      <a:pt x="921129" y="552694"/>
                    </a:cubicBezTo>
                    <a:close/>
                    <a:moveTo>
                      <a:pt x="836693" y="552694"/>
                    </a:moveTo>
                    <a:cubicBezTo>
                      <a:pt x="814398" y="552694"/>
                      <a:pt x="796325" y="570767"/>
                      <a:pt x="796325" y="593062"/>
                    </a:cubicBezTo>
                    <a:cubicBezTo>
                      <a:pt x="796325" y="615357"/>
                      <a:pt x="814398" y="633430"/>
                      <a:pt x="836693" y="633430"/>
                    </a:cubicBezTo>
                    <a:cubicBezTo>
                      <a:pt x="858988" y="633430"/>
                      <a:pt x="877061" y="615357"/>
                      <a:pt x="877061" y="593062"/>
                    </a:cubicBezTo>
                    <a:cubicBezTo>
                      <a:pt x="877061" y="570767"/>
                      <a:pt x="858988" y="552694"/>
                      <a:pt x="836693" y="552694"/>
                    </a:cubicBezTo>
                    <a:close/>
                    <a:moveTo>
                      <a:pt x="752256" y="552694"/>
                    </a:moveTo>
                    <a:cubicBezTo>
                      <a:pt x="729961" y="552694"/>
                      <a:pt x="711888" y="570767"/>
                      <a:pt x="711888" y="593062"/>
                    </a:cubicBezTo>
                    <a:cubicBezTo>
                      <a:pt x="711888" y="615357"/>
                      <a:pt x="729961" y="633430"/>
                      <a:pt x="752256" y="633430"/>
                    </a:cubicBezTo>
                    <a:cubicBezTo>
                      <a:pt x="774551" y="633430"/>
                      <a:pt x="792624" y="615357"/>
                      <a:pt x="792624" y="593062"/>
                    </a:cubicBezTo>
                    <a:cubicBezTo>
                      <a:pt x="792624" y="570767"/>
                      <a:pt x="774551" y="552694"/>
                      <a:pt x="752256" y="552694"/>
                    </a:cubicBezTo>
                    <a:close/>
                    <a:moveTo>
                      <a:pt x="667820" y="552694"/>
                    </a:moveTo>
                    <a:cubicBezTo>
                      <a:pt x="645525" y="552694"/>
                      <a:pt x="627452" y="570767"/>
                      <a:pt x="627452" y="593062"/>
                    </a:cubicBezTo>
                    <a:cubicBezTo>
                      <a:pt x="627452" y="615357"/>
                      <a:pt x="645525" y="633430"/>
                      <a:pt x="667820" y="633430"/>
                    </a:cubicBezTo>
                    <a:cubicBezTo>
                      <a:pt x="690115" y="633430"/>
                      <a:pt x="708188" y="615357"/>
                      <a:pt x="708188" y="593062"/>
                    </a:cubicBezTo>
                    <a:cubicBezTo>
                      <a:pt x="708188" y="570767"/>
                      <a:pt x="690115" y="552694"/>
                      <a:pt x="667820" y="552694"/>
                    </a:cubicBezTo>
                    <a:close/>
                    <a:moveTo>
                      <a:pt x="583384" y="552694"/>
                    </a:moveTo>
                    <a:cubicBezTo>
                      <a:pt x="561089" y="552694"/>
                      <a:pt x="543016" y="570767"/>
                      <a:pt x="543016" y="593062"/>
                    </a:cubicBezTo>
                    <a:cubicBezTo>
                      <a:pt x="543016" y="615357"/>
                      <a:pt x="561089" y="633430"/>
                      <a:pt x="583384" y="633430"/>
                    </a:cubicBezTo>
                    <a:cubicBezTo>
                      <a:pt x="605679" y="633430"/>
                      <a:pt x="623752" y="615357"/>
                      <a:pt x="623752" y="593062"/>
                    </a:cubicBezTo>
                    <a:cubicBezTo>
                      <a:pt x="623752" y="570767"/>
                      <a:pt x="605679" y="552694"/>
                      <a:pt x="583384" y="552694"/>
                    </a:cubicBezTo>
                    <a:close/>
                    <a:moveTo>
                      <a:pt x="498947" y="552694"/>
                    </a:moveTo>
                    <a:cubicBezTo>
                      <a:pt x="476652" y="552694"/>
                      <a:pt x="458579" y="570767"/>
                      <a:pt x="458579" y="593062"/>
                    </a:cubicBezTo>
                    <a:cubicBezTo>
                      <a:pt x="458579" y="615357"/>
                      <a:pt x="476652" y="633430"/>
                      <a:pt x="498947" y="633430"/>
                    </a:cubicBezTo>
                    <a:cubicBezTo>
                      <a:pt x="521242" y="633430"/>
                      <a:pt x="539315" y="615357"/>
                      <a:pt x="539315" y="593062"/>
                    </a:cubicBezTo>
                    <a:cubicBezTo>
                      <a:pt x="539315" y="570767"/>
                      <a:pt x="521242" y="552694"/>
                      <a:pt x="498947" y="552694"/>
                    </a:cubicBezTo>
                    <a:close/>
                    <a:moveTo>
                      <a:pt x="414511" y="552694"/>
                    </a:moveTo>
                    <a:cubicBezTo>
                      <a:pt x="392216" y="552694"/>
                      <a:pt x="374143" y="570767"/>
                      <a:pt x="374143" y="593062"/>
                    </a:cubicBezTo>
                    <a:cubicBezTo>
                      <a:pt x="374143" y="615357"/>
                      <a:pt x="392216" y="633430"/>
                      <a:pt x="414511" y="633430"/>
                    </a:cubicBezTo>
                    <a:cubicBezTo>
                      <a:pt x="436806" y="633430"/>
                      <a:pt x="454879" y="615357"/>
                      <a:pt x="454879" y="593062"/>
                    </a:cubicBezTo>
                    <a:cubicBezTo>
                      <a:pt x="454879" y="570767"/>
                      <a:pt x="436806" y="552694"/>
                      <a:pt x="414511" y="552694"/>
                    </a:cubicBezTo>
                    <a:close/>
                    <a:moveTo>
                      <a:pt x="330075" y="552694"/>
                    </a:moveTo>
                    <a:cubicBezTo>
                      <a:pt x="307780" y="552694"/>
                      <a:pt x="289707" y="570767"/>
                      <a:pt x="289707" y="593062"/>
                    </a:cubicBezTo>
                    <a:cubicBezTo>
                      <a:pt x="289707" y="615357"/>
                      <a:pt x="307780" y="633430"/>
                      <a:pt x="330075" y="633430"/>
                    </a:cubicBezTo>
                    <a:cubicBezTo>
                      <a:pt x="352370" y="633430"/>
                      <a:pt x="370443" y="615357"/>
                      <a:pt x="370443" y="593062"/>
                    </a:cubicBezTo>
                    <a:cubicBezTo>
                      <a:pt x="370443" y="570767"/>
                      <a:pt x="352370" y="552694"/>
                      <a:pt x="330075" y="552694"/>
                    </a:cubicBezTo>
                    <a:close/>
                    <a:moveTo>
                      <a:pt x="245639" y="552694"/>
                    </a:moveTo>
                    <a:cubicBezTo>
                      <a:pt x="223344" y="552694"/>
                      <a:pt x="205271" y="570767"/>
                      <a:pt x="205271" y="593062"/>
                    </a:cubicBezTo>
                    <a:cubicBezTo>
                      <a:pt x="205271" y="615357"/>
                      <a:pt x="223344" y="633430"/>
                      <a:pt x="245639" y="633430"/>
                    </a:cubicBezTo>
                    <a:cubicBezTo>
                      <a:pt x="267934" y="633430"/>
                      <a:pt x="286007" y="615357"/>
                      <a:pt x="286007" y="593062"/>
                    </a:cubicBezTo>
                    <a:cubicBezTo>
                      <a:pt x="286007" y="570767"/>
                      <a:pt x="267934" y="552694"/>
                      <a:pt x="245639" y="552694"/>
                    </a:cubicBezTo>
                    <a:close/>
                    <a:moveTo>
                      <a:pt x="161202" y="552694"/>
                    </a:moveTo>
                    <a:cubicBezTo>
                      <a:pt x="138907" y="552694"/>
                      <a:pt x="120834" y="570767"/>
                      <a:pt x="120834" y="593062"/>
                    </a:cubicBezTo>
                    <a:cubicBezTo>
                      <a:pt x="120834" y="615357"/>
                      <a:pt x="138907" y="633430"/>
                      <a:pt x="161202" y="633430"/>
                    </a:cubicBezTo>
                    <a:cubicBezTo>
                      <a:pt x="183497" y="633430"/>
                      <a:pt x="201570" y="615357"/>
                      <a:pt x="201570" y="593062"/>
                    </a:cubicBezTo>
                    <a:cubicBezTo>
                      <a:pt x="201570" y="570767"/>
                      <a:pt x="183497" y="552694"/>
                      <a:pt x="161202" y="552694"/>
                    </a:cubicBezTo>
                    <a:close/>
                    <a:moveTo>
                      <a:pt x="76766" y="552694"/>
                    </a:moveTo>
                    <a:cubicBezTo>
                      <a:pt x="54471" y="552694"/>
                      <a:pt x="36398" y="570767"/>
                      <a:pt x="36398" y="593062"/>
                    </a:cubicBezTo>
                    <a:cubicBezTo>
                      <a:pt x="36398" y="615357"/>
                      <a:pt x="54471" y="633430"/>
                      <a:pt x="76766" y="633430"/>
                    </a:cubicBezTo>
                    <a:cubicBezTo>
                      <a:pt x="99061" y="633430"/>
                      <a:pt x="117134" y="615357"/>
                      <a:pt x="117134" y="593062"/>
                    </a:cubicBezTo>
                    <a:cubicBezTo>
                      <a:pt x="117134" y="570767"/>
                      <a:pt x="99061" y="552694"/>
                      <a:pt x="76766" y="552694"/>
                    </a:cubicBezTo>
                    <a:close/>
                    <a:moveTo>
                      <a:pt x="1343312" y="466644"/>
                    </a:moveTo>
                    <a:cubicBezTo>
                      <a:pt x="1321017" y="466644"/>
                      <a:pt x="1302944" y="484717"/>
                      <a:pt x="1302944" y="507012"/>
                    </a:cubicBezTo>
                    <a:cubicBezTo>
                      <a:pt x="1302944" y="529307"/>
                      <a:pt x="1321017" y="547380"/>
                      <a:pt x="1343312" y="547380"/>
                    </a:cubicBezTo>
                    <a:cubicBezTo>
                      <a:pt x="1365607" y="547380"/>
                      <a:pt x="1383680" y="529307"/>
                      <a:pt x="1383680" y="507012"/>
                    </a:cubicBezTo>
                    <a:cubicBezTo>
                      <a:pt x="1383680" y="484717"/>
                      <a:pt x="1365607" y="466644"/>
                      <a:pt x="1343312" y="466644"/>
                    </a:cubicBezTo>
                    <a:close/>
                    <a:moveTo>
                      <a:pt x="1258874" y="466644"/>
                    </a:moveTo>
                    <a:cubicBezTo>
                      <a:pt x="1236579" y="466644"/>
                      <a:pt x="1218506" y="484717"/>
                      <a:pt x="1218506" y="507012"/>
                    </a:cubicBezTo>
                    <a:cubicBezTo>
                      <a:pt x="1218506" y="529307"/>
                      <a:pt x="1236579" y="547380"/>
                      <a:pt x="1258874" y="547380"/>
                    </a:cubicBezTo>
                    <a:cubicBezTo>
                      <a:pt x="1281169" y="547380"/>
                      <a:pt x="1299242" y="529307"/>
                      <a:pt x="1299242" y="507012"/>
                    </a:cubicBezTo>
                    <a:cubicBezTo>
                      <a:pt x="1299242" y="484717"/>
                      <a:pt x="1281169" y="466644"/>
                      <a:pt x="1258874" y="466644"/>
                    </a:cubicBezTo>
                    <a:close/>
                    <a:moveTo>
                      <a:pt x="1174438" y="466644"/>
                    </a:moveTo>
                    <a:cubicBezTo>
                      <a:pt x="1152143" y="466644"/>
                      <a:pt x="1134070" y="484717"/>
                      <a:pt x="1134070" y="507012"/>
                    </a:cubicBezTo>
                    <a:cubicBezTo>
                      <a:pt x="1134070" y="529307"/>
                      <a:pt x="1152143" y="547380"/>
                      <a:pt x="1174438" y="547380"/>
                    </a:cubicBezTo>
                    <a:cubicBezTo>
                      <a:pt x="1196733" y="547380"/>
                      <a:pt x="1214806" y="529307"/>
                      <a:pt x="1214806" y="507012"/>
                    </a:cubicBezTo>
                    <a:cubicBezTo>
                      <a:pt x="1214806" y="484717"/>
                      <a:pt x="1196733" y="466644"/>
                      <a:pt x="1174438" y="466644"/>
                    </a:cubicBezTo>
                    <a:close/>
                    <a:moveTo>
                      <a:pt x="1090002" y="466644"/>
                    </a:moveTo>
                    <a:cubicBezTo>
                      <a:pt x="1067707" y="466644"/>
                      <a:pt x="1049634" y="484717"/>
                      <a:pt x="1049634" y="507012"/>
                    </a:cubicBezTo>
                    <a:cubicBezTo>
                      <a:pt x="1049634" y="529307"/>
                      <a:pt x="1067707" y="547380"/>
                      <a:pt x="1090002" y="547380"/>
                    </a:cubicBezTo>
                    <a:cubicBezTo>
                      <a:pt x="1112297" y="547380"/>
                      <a:pt x="1130370" y="529307"/>
                      <a:pt x="1130370" y="507012"/>
                    </a:cubicBezTo>
                    <a:cubicBezTo>
                      <a:pt x="1130370" y="484717"/>
                      <a:pt x="1112297" y="466644"/>
                      <a:pt x="1090002" y="466644"/>
                    </a:cubicBezTo>
                    <a:close/>
                    <a:moveTo>
                      <a:pt x="1005565" y="466644"/>
                    </a:moveTo>
                    <a:cubicBezTo>
                      <a:pt x="983270" y="466644"/>
                      <a:pt x="965197" y="484717"/>
                      <a:pt x="965197" y="507012"/>
                    </a:cubicBezTo>
                    <a:cubicBezTo>
                      <a:pt x="965197" y="529307"/>
                      <a:pt x="983270" y="547380"/>
                      <a:pt x="1005565" y="547380"/>
                    </a:cubicBezTo>
                    <a:cubicBezTo>
                      <a:pt x="1027860" y="547380"/>
                      <a:pt x="1045933" y="529307"/>
                      <a:pt x="1045933" y="507012"/>
                    </a:cubicBezTo>
                    <a:cubicBezTo>
                      <a:pt x="1045933" y="484717"/>
                      <a:pt x="1027860" y="466644"/>
                      <a:pt x="1005565" y="466644"/>
                    </a:cubicBezTo>
                    <a:close/>
                    <a:moveTo>
                      <a:pt x="921129" y="466644"/>
                    </a:moveTo>
                    <a:cubicBezTo>
                      <a:pt x="898834" y="466644"/>
                      <a:pt x="880761" y="484717"/>
                      <a:pt x="880761" y="507012"/>
                    </a:cubicBezTo>
                    <a:cubicBezTo>
                      <a:pt x="880761" y="529307"/>
                      <a:pt x="898834" y="547380"/>
                      <a:pt x="921129" y="547380"/>
                    </a:cubicBezTo>
                    <a:cubicBezTo>
                      <a:pt x="943424" y="547380"/>
                      <a:pt x="961497" y="529307"/>
                      <a:pt x="961497" y="507012"/>
                    </a:cubicBezTo>
                    <a:cubicBezTo>
                      <a:pt x="961497" y="484717"/>
                      <a:pt x="943424" y="466644"/>
                      <a:pt x="921129" y="466644"/>
                    </a:cubicBezTo>
                    <a:close/>
                    <a:moveTo>
                      <a:pt x="836693" y="466644"/>
                    </a:moveTo>
                    <a:cubicBezTo>
                      <a:pt x="814398" y="466644"/>
                      <a:pt x="796325" y="484717"/>
                      <a:pt x="796325" y="507012"/>
                    </a:cubicBezTo>
                    <a:cubicBezTo>
                      <a:pt x="796325" y="529307"/>
                      <a:pt x="814398" y="547380"/>
                      <a:pt x="836693" y="547380"/>
                    </a:cubicBezTo>
                    <a:cubicBezTo>
                      <a:pt x="858988" y="547380"/>
                      <a:pt x="877061" y="529307"/>
                      <a:pt x="877061" y="507012"/>
                    </a:cubicBezTo>
                    <a:cubicBezTo>
                      <a:pt x="877061" y="484717"/>
                      <a:pt x="858988" y="466644"/>
                      <a:pt x="836693" y="466644"/>
                    </a:cubicBezTo>
                    <a:close/>
                    <a:moveTo>
                      <a:pt x="752256" y="466644"/>
                    </a:moveTo>
                    <a:cubicBezTo>
                      <a:pt x="729961" y="466644"/>
                      <a:pt x="711888" y="484717"/>
                      <a:pt x="711888" y="507012"/>
                    </a:cubicBezTo>
                    <a:cubicBezTo>
                      <a:pt x="711888" y="529307"/>
                      <a:pt x="729961" y="547380"/>
                      <a:pt x="752256" y="547380"/>
                    </a:cubicBezTo>
                    <a:cubicBezTo>
                      <a:pt x="774551" y="547380"/>
                      <a:pt x="792624" y="529307"/>
                      <a:pt x="792624" y="507012"/>
                    </a:cubicBezTo>
                    <a:cubicBezTo>
                      <a:pt x="792624" y="484717"/>
                      <a:pt x="774551" y="466644"/>
                      <a:pt x="752256" y="466644"/>
                    </a:cubicBezTo>
                    <a:close/>
                    <a:moveTo>
                      <a:pt x="667820" y="466644"/>
                    </a:moveTo>
                    <a:cubicBezTo>
                      <a:pt x="645525" y="466644"/>
                      <a:pt x="627452" y="484717"/>
                      <a:pt x="627452" y="507012"/>
                    </a:cubicBezTo>
                    <a:cubicBezTo>
                      <a:pt x="627452" y="529307"/>
                      <a:pt x="645525" y="547380"/>
                      <a:pt x="667820" y="547380"/>
                    </a:cubicBezTo>
                    <a:cubicBezTo>
                      <a:pt x="690115" y="547380"/>
                      <a:pt x="708188" y="529307"/>
                      <a:pt x="708188" y="507012"/>
                    </a:cubicBezTo>
                    <a:cubicBezTo>
                      <a:pt x="708188" y="484717"/>
                      <a:pt x="690115" y="466644"/>
                      <a:pt x="667820" y="466644"/>
                    </a:cubicBezTo>
                    <a:close/>
                    <a:moveTo>
                      <a:pt x="583384" y="466644"/>
                    </a:moveTo>
                    <a:cubicBezTo>
                      <a:pt x="561089" y="466644"/>
                      <a:pt x="543016" y="484717"/>
                      <a:pt x="543016" y="507012"/>
                    </a:cubicBezTo>
                    <a:cubicBezTo>
                      <a:pt x="543016" y="529307"/>
                      <a:pt x="561089" y="547380"/>
                      <a:pt x="583384" y="547380"/>
                    </a:cubicBezTo>
                    <a:cubicBezTo>
                      <a:pt x="605679" y="547380"/>
                      <a:pt x="623752" y="529307"/>
                      <a:pt x="623752" y="507012"/>
                    </a:cubicBezTo>
                    <a:cubicBezTo>
                      <a:pt x="623752" y="484717"/>
                      <a:pt x="605679" y="466644"/>
                      <a:pt x="583384" y="466644"/>
                    </a:cubicBezTo>
                    <a:close/>
                    <a:moveTo>
                      <a:pt x="498947" y="466644"/>
                    </a:moveTo>
                    <a:cubicBezTo>
                      <a:pt x="476652" y="466644"/>
                      <a:pt x="458579" y="484717"/>
                      <a:pt x="458579" y="507012"/>
                    </a:cubicBezTo>
                    <a:cubicBezTo>
                      <a:pt x="458579" y="529307"/>
                      <a:pt x="476652" y="547380"/>
                      <a:pt x="498947" y="547380"/>
                    </a:cubicBezTo>
                    <a:cubicBezTo>
                      <a:pt x="521242" y="547380"/>
                      <a:pt x="539315" y="529307"/>
                      <a:pt x="539315" y="507012"/>
                    </a:cubicBezTo>
                    <a:cubicBezTo>
                      <a:pt x="539315" y="484717"/>
                      <a:pt x="521242" y="466644"/>
                      <a:pt x="498947" y="466644"/>
                    </a:cubicBezTo>
                    <a:close/>
                    <a:moveTo>
                      <a:pt x="414511" y="466644"/>
                    </a:moveTo>
                    <a:cubicBezTo>
                      <a:pt x="392216" y="466644"/>
                      <a:pt x="374143" y="484717"/>
                      <a:pt x="374143" y="507012"/>
                    </a:cubicBezTo>
                    <a:cubicBezTo>
                      <a:pt x="374143" y="529307"/>
                      <a:pt x="392216" y="547380"/>
                      <a:pt x="414511" y="547380"/>
                    </a:cubicBezTo>
                    <a:cubicBezTo>
                      <a:pt x="436806" y="547380"/>
                      <a:pt x="454879" y="529307"/>
                      <a:pt x="454879" y="507012"/>
                    </a:cubicBezTo>
                    <a:cubicBezTo>
                      <a:pt x="454879" y="484717"/>
                      <a:pt x="436806" y="466644"/>
                      <a:pt x="414511" y="466644"/>
                    </a:cubicBezTo>
                    <a:close/>
                    <a:moveTo>
                      <a:pt x="330075" y="466644"/>
                    </a:moveTo>
                    <a:cubicBezTo>
                      <a:pt x="307780" y="466644"/>
                      <a:pt x="289707" y="484717"/>
                      <a:pt x="289707" y="507012"/>
                    </a:cubicBezTo>
                    <a:cubicBezTo>
                      <a:pt x="289707" y="529307"/>
                      <a:pt x="307780" y="547380"/>
                      <a:pt x="330075" y="547380"/>
                    </a:cubicBezTo>
                    <a:cubicBezTo>
                      <a:pt x="352370" y="547380"/>
                      <a:pt x="370443" y="529307"/>
                      <a:pt x="370443" y="507012"/>
                    </a:cubicBezTo>
                    <a:cubicBezTo>
                      <a:pt x="370443" y="484717"/>
                      <a:pt x="352370" y="466644"/>
                      <a:pt x="330075" y="466644"/>
                    </a:cubicBezTo>
                    <a:close/>
                    <a:moveTo>
                      <a:pt x="245639" y="466644"/>
                    </a:moveTo>
                    <a:cubicBezTo>
                      <a:pt x="223344" y="466644"/>
                      <a:pt x="205271" y="484717"/>
                      <a:pt x="205271" y="507012"/>
                    </a:cubicBezTo>
                    <a:cubicBezTo>
                      <a:pt x="205271" y="529307"/>
                      <a:pt x="223344" y="547380"/>
                      <a:pt x="245639" y="547380"/>
                    </a:cubicBezTo>
                    <a:cubicBezTo>
                      <a:pt x="267934" y="547380"/>
                      <a:pt x="286007" y="529307"/>
                      <a:pt x="286007" y="507012"/>
                    </a:cubicBezTo>
                    <a:cubicBezTo>
                      <a:pt x="286007" y="484717"/>
                      <a:pt x="267934" y="466644"/>
                      <a:pt x="245639" y="466644"/>
                    </a:cubicBezTo>
                    <a:close/>
                    <a:moveTo>
                      <a:pt x="161202" y="466644"/>
                    </a:moveTo>
                    <a:cubicBezTo>
                      <a:pt x="138907" y="466644"/>
                      <a:pt x="120834" y="484717"/>
                      <a:pt x="120834" y="507012"/>
                    </a:cubicBezTo>
                    <a:cubicBezTo>
                      <a:pt x="120834" y="529307"/>
                      <a:pt x="138907" y="547380"/>
                      <a:pt x="161202" y="547380"/>
                    </a:cubicBezTo>
                    <a:cubicBezTo>
                      <a:pt x="183497" y="547380"/>
                      <a:pt x="201570" y="529307"/>
                      <a:pt x="201570" y="507012"/>
                    </a:cubicBezTo>
                    <a:cubicBezTo>
                      <a:pt x="201570" y="484717"/>
                      <a:pt x="183497" y="466644"/>
                      <a:pt x="161202" y="466644"/>
                    </a:cubicBezTo>
                    <a:close/>
                    <a:moveTo>
                      <a:pt x="76766" y="466644"/>
                    </a:moveTo>
                    <a:cubicBezTo>
                      <a:pt x="54471" y="466644"/>
                      <a:pt x="36398" y="484717"/>
                      <a:pt x="36398" y="507012"/>
                    </a:cubicBezTo>
                    <a:cubicBezTo>
                      <a:pt x="36398" y="529307"/>
                      <a:pt x="54471" y="547380"/>
                      <a:pt x="76766" y="547380"/>
                    </a:cubicBezTo>
                    <a:cubicBezTo>
                      <a:pt x="99061" y="547380"/>
                      <a:pt x="117134" y="529307"/>
                      <a:pt x="117134" y="507012"/>
                    </a:cubicBezTo>
                    <a:cubicBezTo>
                      <a:pt x="117134" y="484717"/>
                      <a:pt x="99061" y="466644"/>
                      <a:pt x="76766" y="466644"/>
                    </a:cubicBezTo>
                    <a:close/>
                    <a:moveTo>
                      <a:pt x="1343312" y="380595"/>
                    </a:moveTo>
                    <a:cubicBezTo>
                      <a:pt x="1321017" y="380595"/>
                      <a:pt x="1302944" y="398668"/>
                      <a:pt x="1302944" y="420963"/>
                    </a:cubicBezTo>
                    <a:cubicBezTo>
                      <a:pt x="1302944" y="443258"/>
                      <a:pt x="1321017" y="461331"/>
                      <a:pt x="1343312" y="461331"/>
                    </a:cubicBezTo>
                    <a:cubicBezTo>
                      <a:pt x="1365607" y="461331"/>
                      <a:pt x="1383680" y="443258"/>
                      <a:pt x="1383680" y="420963"/>
                    </a:cubicBezTo>
                    <a:cubicBezTo>
                      <a:pt x="1383680" y="398668"/>
                      <a:pt x="1365607" y="380595"/>
                      <a:pt x="1343312" y="380595"/>
                    </a:cubicBezTo>
                    <a:close/>
                    <a:moveTo>
                      <a:pt x="1258874" y="380595"/>
                    </a:moveTo>
                    <a:cubicBezTo>
                      <a:pt x="1236579" y="380595"/>
                      <a:pt x="1218506" y="398668"/>
                      <a:pt x="1218506" y="420963"/>
                    </a:cubicBezTo>
                    <a:cubicBezTo>
                      <a:pt x="1218506" y="443258"/>
                      <a:pt x="1236579" y="461331"/>
                      <a:pt x="1258874" y="461331"/>
                    </a:cubicBezTo>
                    <a:cubicBezTo>
                      <a:pt x="1281169" y="461331"/>
                      <a:pt x="1299242" y="443258"/>
                      <a:pt x="1299242" y="420963"/>
                    </a:cubicBezTo>
                    <a:cubicBezTo>
                      <a:pt x="1299242" y="398668"/>
                      <a:pt x="1281169" y="380595"/>
                      <a:pt x="1258874" y="380595"/>
                    </a:cubicBezTo>
                    <a:close/>
                    <a:moveTo>
                      <a:pt x="1174438" y="380595"/>
                    </a:moveTo>
                    <a:cubicBezTo>
                      <a:pt x="1152143" y="380595"/>
                      <a:pt x="1134070" y="398668"/>
                      <a:pt x="1134070" y="420963"/>
                    </a:cubicBezTo>
                    <a:cubicBezTo>
                      <a:pt x="1134070" y="443258"/>
                      <a:pt x="1152143" y="461331"/>
                      <a:pt x="1174438" y="461331"/>
                    </a:cubicBezTo>
                    <a:cubicBezTo>
                      <a:pt x="1196733" y="461331"/>
                      <a:pt x="1214806" y="443258"/>
                      <a:pt x="1214806" y="420963"/>
                    </a:cubicBezTo>
                    <a:cubicBezTo>
                      <a:pt x="1214806" y="398668"/>
                      <a:pt x="1196733" y="380595"/>
                      <a:pt x="1174438" y="380595"/>
                    </a:cubicBezTo>
                    <a:close/>
                    <a:moveTo>
                      <a:pt x="1090002" y="380595"/>
                    </a:moveTo>
                    <a:cubicBezTo>
                      <a:pt x="1067707" y="380595"/>
                      <a:pt x="1049634" y="398668"/>
                      <a:pt x="1049634" y="420963"/>
                    </a:cubicBezTo>
                    <a:cubicBezTo>
                      <a:pt x="1049634" y="443258"/>
                      <a:pt x="1067707" y="461331"/>
                      <a:pt x="1090002" y="461331"/>
                    </a:cubicBezTo>
                    <a:cubicBezTo>
                      <a:pt x="1112297" y="461331"/>
                      <a:pt x="1130370" y="443258"/>
                      <a:pt x="1130370" y="420963"/>
                    </a:cubicBezTo>
                    <a:cubicBezTo>
                      <a:pt x="1130370" y="398668"/>
                      <a:pt x="1112297" y="380595"/>
                      <a:pt x="1090002" y="380595"/>
                    </a:cubicBezTo>
                    <a:close/>
                    <a:moveTo>
                      <a:pt x="1005565" y="380595"/>
                    </a:moveTo>
                    <a:cubicBezTo>
                      <a:pt x="983270" y="380595"/>
                      <a:pt x="965197" y="398668"/>
                      <a:pt x="965197" y="420963"/>
                    </a:cubicBezTo>
                    <a:cubicBezTo>
                      <a:pt x="965197" y="443258"/>
                      <a:pt x="983270" y="461331"/>
                      <a:pt x="1005565" y="461331"/>
                    </a:cubicBezTo>
                    <a:cubicBezTo>
                      <a:pt x="1027860" y="461331"/>
                      <a:pt x="1045933" y="443258"/>
                      <a:pt x="1045933" y="420963"/>
                    </a:cubicBezTo>
                    <a:cubicBezTo>
                      <a:pt x="1045933" y="398668"/>
                      <a:pt x="1027860" y="380595"/>
                      <a:pt x="1005565" y="380595"/>
                    </a:cubicBezTo>
                    <a:close/>
                    <a:moveTo>
                      <a:pt x="921129" y="380595"/>
                    </a:moveTo>
                    <a:cubicBezTo>
                      <a:pt x="898834" y="380595"/>
                      <a:pt x="880761" y="398668"/>
                      <a:pt x="880761" y="420963"/>
                    </a:cubicBezTo>
                    <a:cubicBezTo>
                      <a:pt x="880761" y="443258"/>
                      <a:pt x="898834" y="461331"/>
                      <a:pt x="921129" y="461331"/>
                    </a:cubicBezTo>
                    <a:cubicBezTo>
                      <a:pt x="943424" y="461331"/>
                      <a:pt x="961497" y="443258"/>
                      <a:pt x="961497" y="420963"/>
                    </a:cubicBezTo>
                    <a:cubicBezTo>
                      <a:pt x="961497" y="398668"/>
                      <a:pt x="943424" y="380595"/>
                      <a:pt x="921129" y="380595"/>
                    </a:cubicBezTo>
                    <a:close/>
                    <a:moveTo>
                      <a:pt x="836693" y="380595"/>
                    </a:moveTo>
                    <a:cubicBezTo>
                      <a:pt x="814398" y="380595"/>
                      <a:pt x="796325" y="398668"/>
                      <a:pt x="796325" y="420963"/>
                    </a:cubicBezTo>
                    <a:cubicBezTo>
                      <a:pt x="796325" y="443258"/>
                      <a:pt x="814398" y="461331"/>
                      <a:pt x="836693" y="461331"/>
                    </a:cubicBezTo>
                    <a:cubicBezTo>
                      <a:pt x="858988" y="461331"/>
                      <a:pt x="877061" y="443258"/>
                      <a:pt x="877061" y="420963"/>
                    </a:cubicBezTo>
                    <a:cubicBezTo>
                      <a:pt x="877061" y="398668"/>
                      <a:pt x="858988" y="380595"/>
                      <a:pt x="836693" y="380595"/>
                    </a:cubicBezTo>
                    <a:close/>
                    <a:moveTo>
                      <a:pt x="752256" y="380595"/>
                    </a:moveTo>
                    <a:cubicBezTo>
                      <a:pt x="729961" y="380595"/>
                      <a:pt x="711888" y="398668"/>
                      <a:pt x="711888" y="420963"/>
                    </a:cubicBezTo>
                    <a:cubicBezTo>
                      <a:pt x="711888" y="443258"/>
                      <a:pt x="729961" y="461331"/>
                      <a:pt x="752256" y="461331"/>
                    </a:cubicBezTo>
                    <a:cubicBezTo>
                      <a:pt x="774551" y="461331"/>
                      <a:pt x="792624" y="443258"/>
                      <a:pt x="792624" y="420963"/>
                    </a:cubicBezTo>
                    <a:cubicBezTo>
                      <a:pt x="792624" y="398668"/>
                      <a:pt x="774551" y="380595"/>
                      <a:pt x="752256" y="380595"/>
                    </a:cubicBezTo>
                    <a:close/>
                    <a:moveTo>
                      <a:pt x="667820" y="380595"/>
                    </a:moveTo>
                    <a:cubicBezTo>
                      <a:pt x="645525" y="380595"/>
                      <a:pt x="627452" y="398668"/>
                      <a:pt x="627452" y="420963"/>
                    </a:cubicBezTo>
                    <a:cubicBezTo>
                      <a:pt x="627452" y="443258"/>
                      <a:pt x="645525" y="461331"/>
                      <a:pt x="667820" y="461331"/>
                    </a:cubicBezTo>
                    <a:cubicBezTo>
                      <a:pt x="690115" y="461331"/>
                      <a:pt x="708188" y="443258"/>
                      <a:pt x="708188" y="420963"/>
                    </a:cubicBezTo>
                    <a:cubicBezTo>
                      <a:pt x="708188" y="398668"/>
                      <a:pt x="690115" y="380595"/>
                      <a:pt x="667820" y="380595"/>
                    </a:cubicBezTo>
                    <a:close/>
                    <a:moveTo>
                      <a:pt x="583384" y="380595"/>
                    </a:moveTo>
                    <a:cubicBezTo>
                      <a:pt x="561089" y="380595"/>
                      <a:pt x="543016" y="398668"/>
                      <a:pt x="543016" y="420963"/>
                    </a:cubicBezTo>
                    <a:cubicBezTo>
                      <a:pt x="543016" y="443258"/>
                      <a:pt x="561089" y="461331"/>
                      <a:pt x="583384" y="461331"/>
                    </a:cubicBezTo>
                    <a:cubicBezTo>
                      <a:pt x="605679" y="461331"/>
                      <a:pt x="623752" y="443258"/>
                      <a:pt x="623752" y="420963"/>
                    </a:cubicBezTo>
                    <a:cubicBezTo>
                      <a:pt x="623752" y="398668"/>
                      <a:pt x="605679" y="380595"/>
                      <a:pt x="583384" y="380595"/>
                    </a:cubicBezTo>
                    <a:close/>
                    <a:moveTo>
                      <a:pt x="498947" y="380595"/>
                    </a:moveTo>
                    <a:cubicBezTo>
                      <a:pt x="476652" y="380595"/>
                      <a:pt x="458579" y="398668"/>
                      <a:pt x="458579" y="420963"/>
                    </a:cubicBezTo>
                    <a:cubicBezTo>
                      <a:pt x="458579" y="443258"/>
                      <a:pt x="476652" y="461331"/>
                      <a:pt x="498947" y="461331"/>
                    </a:cubicBezTo>
                    <a:cubicBezTo>
                      <a:pt x="521242" y="461331"/>
                      <a:pt x="539315" y="443258"/>
                      <a:pt x="539315" y="420963"/>
                    </a:cubicBezTo>
                    <a:cubicBezTo>
                      <a:pt x="539315" y="398668"/>
                      <a:pt x="521242" y="380595"/>
                      <a:pt x="498947" y="380595"/>
                    </a:cubicBezTo>
                    <a:close/>
                    <a:moveTo>
                      <a:pt x="414511" y="380595"/>
                    </a:moveTo>
                    <a:cubicBezTo>
                      <a:pt x="392216" y="380595"/>
                      <a:pt x="374143" y="398668"/>
                      <a:pt x="374143" y="420963"/>
                    </a:cubicBezTo>
                    <a:cubicBezTo>
                      <a:pt x="374143" y="443258"/>
                      <a:pt x="392216" y="461331"/>
                      <a:pt x="414511" y="461331"/>
                    </a:cubicBezTo>
                    <a:cubicBezTo>
                      <a:pt x="436806" y="461331"/>
                      <a:pt x="454879" y="443258"/>
                      <a:pt x="454879" y="420963"/>
                    </a:cubicBezTo>
                    <a:cubicBezTo>
                      <a:pt x="454879" y="398668"/>
                      <a:pt x="436806" y="380595"/>
                      <a:pt x="414511" y="380595"/>
                    </a:cubicBezTo>
                    <a:close/>
                    <a:moveTo>
                      <a:pt x="330075" y="380595"/>
                    </a:moveTo>
                    <a:cubicBezTo>
                      <a:pt x="307780" y="380595"/>
                      <a:pt x="289707" y="398668"/>
                      <a:pt x="289707" y="420963"/>
                    </a:cubicBezTo>
                    <a:cubicBezTo>
                      <a:pt x="289707" y="443258"/>
                      <a:pt x="307780" y="461331"/>
                      <a:pt x="330075" y="461331"/>
                    </a:cubicBezTo>
                    <a:cubicBezTo>
                      <a:pt x="352370" y="461331"/>
                      <a:pt x="370443" y="443258"/>
                      <a:pt x="370443" y="420963"/>
                    </a:cubicBezTo>
                    <a:cubicBezTo>
                      <a:pt x="370443" y="398668"/>
                      <a:pt x="352370" y="380595"/>
                      <a:pt x="330075" y="380595"/>
                    </a:cubicBezTo>
                    <a:close/>
                    <a:moveTo>
                      <a:pt x="245639" y="380595"/>
                    </a:moveTo>
                    <a:cubicBezTo>
                      <a:pt x="223344" y="380595"/>
                      <a:pt x="205271" y="398668"/>
                      <a:pt x="205271" y="420963"/>
                    </a:cubicBezTo>
                    <a:cubicBezTo>
                      <a:pt x="205271" y="443258"/>
                      <a:pt x="223344" y="461331"/>
                      <a:pt x="245639" y="461331"/>
                    </a:cubicBezTo>
                    <a:cubicBezTo>
                      <a:pt x="267934" y="461331"/>
                      <a:pt x="286007" y="443258"/>
                      <a:pt x="286007" y="420963"/>
                    </a:cubicBezTo>
                    <a:cubicBezTo>
                      <a:pt x="286007" y="398668"/>
                      <a:pt x="267934" y="380595"/>
                      <a:pt x="245639" y="380595"/>
                    </a:cubicBezTo>
                    <a:close/>
                    <a:moveTo>
                      <a:pt x="161202" y="380595"/>
                    </a:moveTo>
                    <a:cubicBezTo>
                      <a:pt x="138907" y="380595"/>
                      <a:pt x="120834" y="398668"/>
                      <a:pt x="120834" y="420963"/>
                    </a:cubicBezTo>
                    <a:cubicBezTo>
                      <a:pt x="120834" y="443258"/>
                      <a:pt x="138907" y="461331"/>
                      <a:pt x="161202" y="461331"/>
                    </a:cubicBezTo>
                    <a:cubicBezTo>
                      <a:pt x="183497" y="461331"/>
                      <a:pt x="201570" y="443258"/>
                      <a:pt x="201570" y="420963"/>
                    </a:cubicBezTo>
                    <a:cubicBezTo>
                      <a:pt x="201570" y="398668"/>
                      <a:pt x="183497" y="380595"/>
                      <a:pt x="161202" y="380595"/>
                    </a:cubicBezTo>
                    <a:close/>
                    <a:moveTo>
                      <a:pt x="76766" y="380595"/>
                    </a:moveTo>
                    <a:cubicBezTo>
                      <a:pt x="54471" y="380595"/>
                      <a:pt x="36398" y="398668"/>
                      <a:pt x="36398" y="420963"/>
                    </a:cubicBezTo>
                    <a:cubicBezTo>
                      <a:pt x="36398" y="443258"/>
                      <a:pt x="54471" y="461331"/>
                      <a:pt x="76766" y="461331"/>
                    </a:cubicBezTo>
                    <a:cubicBezTo>
                      <a:pt x="99061" y="461331"/>
                      <a:pt x="117134" y="443258"/>
                      <a:pt x="117134" y="420963"/>
                    </a:cubicBezTo>
                    <a:cubicBezTo>
                      <a:pt x="117134" y="398668"/>
                      <a:pt x="99061" y="380595"/>
                      <a:pt x="76766" y="380595"/>
                    </a:cubicBezTo>
                    <a:close/>
                    <a:moveTo>
                      <a:pt x="1343312" y="294546"/>
                    </a:moveTo>
                    <a:cubicBezTo>
                      <a:pt x="1321017" y="294546"/>
                      <a:pt x="1302944" y="312619"/>
                      <a:pt x="1302944" y="334914"/>
                    </a:cubicBezTo>
                    <a:cubicBezTo>
                      <a:pt x="1302944" y="357209"/>
                      <a:pt x="1321017" y="375282"/>
                      <a:pt x="1343312" y="375282"/>
                    </a:cubicBezTo>
                    <a:cubicBezTo>
                      <a:pt x="1365607" y="375282"/>
                      <a:pt x="1383680" y="357209"/>
                      <a:pt x="1383680" y="334914"/>
                    </a:cubicBezTo>
                    <a:cubicBezTo>
                      <a:pt x="1383680" y="312619"/>
                      <a:pt x="1365607" y="294546"/>
                      <a:pt x="1343312" y="294546"/>
                    </a:cubicBezTo>
                    <a:close/>
                    <a:moveTo>
                      <a:pt x="1258874" y="294546"/>
                    </a:moveTo>
                    <a:cubicBezTo>
                      <a:pt x="1236579" y="294546"/>
                      <a:pt x="1218506" y="312619"/>
                      <a:pt x="1218506" y="334914"/>
                    </a:cubicBezTo>
                    <a:cubicBezTo>
                      <a:pt x="1218506" y="357209"/>
                      <a:pt x="1236579" y="375282"/>
                      <a:pt x="1258874" y="375282"/>
                    </a:cubicBezTo>
                    <a:cubicBezTo>
                      <a:pt x="1281169" y="375282"/>
                      <a:pt x="1299242" y="357209"/>
                      <a:pt x="1299242" y="334914"/>
                    </a:cubicBezTo>
                    <a:cubicBezTo>
                      <a:pt x="1299242" y="312619"/>
                      <a:pt x="1281169" y="294546"/>
                      <a:pt x="1258874" y="294546"/>
                    </a:cubicBezTo>
                    <a:close/>
                    <a:moveTo>
                      <a:pt x="1174438" y="294546"/>
                    </a:moveTo>
                    <a:cubicBezTo>
                      <a:pt x="1152143" y="294546"/>
                      <a:pt x="1134070" y="312619"/>
                      <a:pt x="1134070" y="334914"/>
                    </a:cubicBezTo>
                    <a:cubicBezTo>
                      <a:pt x="1134070" y="357209"/>
                      <a:pt x="1152143" y="375282"/>
                      <a:pt x="1174438" y="375282"/>
                    </a:cubicBezTo>
                    <a:cubicBezTo>
                      <a:pt x="1196733" y="375282"/>
                      <a:pt x="1214806" y="357209"/>
                      <a:pt x="1214806" y="334914"/>
                    </a:cubicBezTo>
                    <a:cubicBezTo>
                      <a:pt x="1214806" y="312619"/>
                      <a:pt x="1196733" y="294546"/>
                      <a:pt x="1174438" y="294546"/>
                    </a:cubicBezTo>
                    <a:close/>
                    <a:moveTo>
                      <a:pt x="1090002" y="294546"/>
                    </a:moveTo>
                    <a:cubicBezTo>
                      <a:pt x="1067707" y="294546"/>
                      <a:pt x="1049634" y="312619"/>
                      <a:pt x="1049634" y="334914"/>
                    </a:cubicBezTo>
                    <a:cubicBezTo>
                      <a:pt x="1049634" y="357209"/>
                      <a:pt x="1067707" y="375282"/>
                      <a:pt x="1090002" y="375282"/>
                    </a:cubicBezTo>
                    <a:cubicBezTo>
                      <a:pt x="1112297" y="375282"/>
                      <a:pt x="1130370" y="357209"/>
                      <a:pt x="1130370" y="334914"/>
                    </a:cubicBezTo>
                    <a:cubicBezTo>
                      <a:pt x="1130370" y="312619"/>
                      <a:pt x="1112297" y="294546"/>
                      <a:pt x="1090002" y="294546"/>
                    </a:cubicBezTo>
                    <a:close/>
                    <a:moveTo>
                      <a:pt x="1005565" y="294546"/>
                    </a:moveTo>
                    <a:cubicBezTo>
                      <a:pt x="983270" y="294546"/>
                      <a:pt x="965197" y="312619"/>
                      <a:pt x="965197" y="334914"/>
                    </a:cubicBezTo>
                    <a:cubicBezTo>
                      <a:pt x="965197" y="357209"/>
                      <a:pt x="983270" y="375282"/>
                      <a:pt x="1005565" y="375282"/>
                    </a:cubicBezTo>
                    <a:cubicBezTo>
                      <a:pt x="1027860" y="375282"/>
                      <a:pt x="1045933" y="357209"/>
                      <a:pt x="1045933" y="334914"/>
                    </a:cubicBezTo>
                    <a:cubicBezTo>
                      <a:pt x="1045933" y="312619"/>
                      <a:pt x="1027860" y="294546"/>
                      <a:pt x="1005565" y="294546"/>
                    </a:cubicBezTo>
                    <a:close/>
                    <a:moveTo>
                      <a:pt x="921129" y="294546"/>
                    </a:moveTo>
                    <a:cubicBezTo>
                      <a:pt x="898834" y="294546"/>
                      <a:pt x="880761" y="312619"/>
                      <a:pt x="880761" y="334914"/>
                    </a:cubicBezTo>
                    <a:cubicBezTo>
                      <a:pt x="880761" y="357209"/>
                      <a:pt x="898834" y="375282"/>
                      <a:pt x="921129" y="375282"/>
                    </a:cubicBezTo>
                    <a:cubicBezTo>
                      <a:pt x="943424" y="375282"/>
                      <a:pt x="961497" y="357209"/>
                      <a:pt x="961497" y="334914"/>
                    </a:cubicBezTo>
                    <a:cubicBezTo>
                      <a:pt x="961497" y="312619"/>
                      <a:pt x="943424" y="294546"/>
                      <a:pt x="921129" y="294546"/>
                    </a:cubicBezTo>
                    <a:close/>
                    <a:moveTo>
                      <a:pt x="836693" y="294546"/>
                    </a:moveTo>
                    <a:cubicBezTo>
                      <a:pt x="814398" y="294546"/>
                      <a:pt x="796325" y="312619"/>
                      <a:pt x="796325" y="334914"/>
                    </a:cubicBezTo>
                    <a:cubicBezTo>
                      <a:pt x="796325" y="357209"/>
                      <a:pt x="814398" y="375282"/>
                      <a:pt x="836693" y="375282"/>
                    </a:cubicBezTo>
                    <a:cubicBezTo>
                      <a:pt x="858988" y="375282"/>
                      <a:pt x="877061" y="357209"/>
                      <a:pt x="877061" y="334914"/>
                    </a:cubicBezTo>
                    <a:cubicBezTo>
                      <a:pt x="877061" y="312619"/>
                      <a:pt x="858988" y="294546"/>
                      <a:pt x="836693" y="294546"/>
                    </a:cubicBezTo>
                    <a:close/>
                    <a:moveTo>
                      <a:pt x="752256" y="294546"/>
                    </a:moveTo>
                    <a:cubicBezTo>
                      <a:pt x="729961" y="294546"/>
                      <a:pt x="711888" y="312619"/>
                      <a:pt x="711888" y="334914"/>
                    </a:cubicBezTo>
                    <a:cubicBezTo>
                      <a:pt x="711888" y="357209"/>
                      <a:pt x="729961" y="375282"/>
                      <a:pt x="752256" y="375282"/>
                    </a:cubicBezTo>
                    <a:cubicBezTo>
                      <a:pt x="774551" y="375282"/>
                      <a:pt x="792624" y="357209"/>
                      <a:pt x="792624" y="334914"/>
                    </a:cubicBezTo>
                    <a:cubicBezTo>
                      <a:pt x="792624" y="312619"/>
                      <a:pt x="774551" y="294546"/>
                      <a:pt x="752256" y="294546"/>
                    </a:cubicBezTo>
                    <a:close/>
                    <a:moveTo>
                      <a:pt x="667820" y="294546"/>
                    </a:moveTo>
                    <a:cubicBezTo>
                      <a:pt x="645525" y="294546"/>
                      <a:pt x="627452" y="312619"/>
                      <a:pt x="627452" y="334914"/>
                    </a:cubicBezTo>
                    <a:cubicBezTo>
                      <a:pt x="627452" y="357209"/>
                      <a:pt x="645525" y="375282"/>
                      <a:pt x="667820" y="375282"/>
                    </a:cubicBezTo>
                    <a:cubicBezTo>
                      <a:pt x="690115" y="375282"/>
                      <a:pt x="708188" y="357209"/>
                      <a:pt x="708188" y="334914"/>
                    </a:cubicBezTo>
                    <a:cubicBezTo>
                      <a:pt x="708188" y="312619"/>
                      <a:pt x="690115" y="294546"/>
                      <a:pt x="667820" y="294546"/>
                    </a:cubicBezTo>
                    <a:close/>
                    <a:moveTo>
                      <a:pt x="583384" y="294546"/>
                    </a:moveTo>
                    <a:cubicBezTo>
                      <a:pt x="561089" y="294546"/>
                      <a:pt x="543016" y="312619"/>
                      <a:pt x="543016" y="334914"/>
                    </a:cubicBezTo>
                    <a:cubicBezTo>
                      <a:pt x="543016" y="357209"/>
                      <a:pt x="561089" y="375282"/>
                      <a:pt x="583384" y="375282"/>
                    </a:cubicBezTo>
                    <a:cubicBezTo>
                      <a:pt x="605679" y="375282"/>
                      <a:pt x="623752" y="357209"/>
                      <a:pt x="623752" y="334914"/>
                    </a:cubicBezTo>
                    <a:cubicBezTo>
                      <a:pt x="623752" y="312619"/>
                      <a:pt x="605679" y="294546"/>
                      <a:pt x="583384" y="294546"/>
                    </a:cubicBezTo>
                    <a:close/>
                    <a:moveTo>
                      <a:pt x="498947" y="294546"/>
                    </a:moveTo>
                    <a:cubicBezTo>
                      <a:pt x="476652" y="294546"/>
                      <a:pt x="458579" y="312619"/>
                      <a:pt x="458579" y="334914"/>
                    </a:cubicBezTo>
                    <a:cubicBezTo>
                      <a:pt x="458579" y="357209"/>
                      <a:pt x="476652" y="375282"/>
                      <a:pt x="498947" y="375282"/>
                    </a:cubicBezTo>
                    <a:cubicBezTo>
                      <a:pt x="521242" y="375282"/>
                      <a:pt x="539315" y="357209"/>
                      <a:pt x="539315" y="334914"/>
                    </a:cubicBezTo>
                    <a:cubicBezTo>
                      <a:pt x="539315" y="312619"/>
                      <a:pt x="521242" y="294546"/>
                      <a:pt x="498947" y="294546"/>
                    </a:cubicBezTo>
                    <a:close/>
                    <a:moveTo>
                      <a:pt x="414511" y="294546"/>
                    </a:moveTo>
                    <a:cubicBezTo>
                      <a:pt x="392216" y="294546"/>
                      <a:pt x="374143" y="312619"/>
                      <a:pt x="374143" y="334914"/>
                    </a:cubicBezTo>
                    <a:cubicBezTo>
                      <a:pt x="374143" y="357209"/>
                      <a:pt x="392216" y="375282"/>
                      <a:pt x="414511" y="375282"/>
                    </a:cubicBezTo>
                    <a:cubicBezTo>
                      <a:pt x="436806" y="375282"/>
                      <a:pt x="454879" y="357209"/>
                      <a:pt x="454879" y="334914"/>
                    </a:cubicBezTo>
                    <a:cubicBezTo>
                      <a:pt x="454879" y="312619"/>
                      <a:pt x="436806" y="294546"/>
                      <a:pt x="414511" y="294546"/>
                    </a:cubicBezTo>
                    <a:close/>
                    <a:moveTo>
                      <a:pt x="330075" y="294546"/>
                    </a:moveTo>
                    <a:cubicBezTo>
                      <a:pt x="307780" y="294546"/>
                      <a:pt x="289707" y="312619"/>
                      <a:pt x="289707" y="334914"/>
                    </a:cubicBezTo>
                    <a:cubicBezTo>
                      <a:pt x="289707" y="357209"/>
                      <a:pt x="307780" y="375282"/>
                      <a:pt x="330075" y="375282"/>
                    </a:cubicBezTo>
                    <a:cubicBezTo>
                      <a:pt x="352370" y="375282"/>
                      <a:pt x="370443" y="357209"/>
                      <a:pt x="370443" y="334914"/>
                    </a:cubicBezTo>
                    <a:cubicBezTo>
                      <a:pt x="370443" y="312619"/>
                      <a:pt x="352370" y="294546"/>
                      <a:pt x="330075" y="294546"/>
                    </a:cubicBezTo>
                    <a:close/>
                    <a:moveTo>
                      <a:pt x="245639" y="294546"/>
                    </a:moveTo>
                    <a:cubicBezTo>
                      <a:pt x="223344" y="294546"/>
                      <a:pt x="205271" y="312619"/>
                      <a:pt x="205271" y="334914"/>
                    </a:cubicBezTo>
                    <a:cubicBezTo>
                      <a:pt x="205271" y="357209"/>
                      <a:pt x="223344" y="375282"/>
                      <a:pt x="245639" y="375282"/>
                    </a:cubicBezTo>
                    <a:cubicBezTo>
                      <a:pt x="267934" y="375282"/>
                      <a:pt x="286007" y="357209"/>
                      <a:pt x="286007" y="334914"/>
                    </a:cubicBezTo>
                    <a:cubicBezTo>
                      <a:pt x="286007" y="312619"/>
                      <a:pt x="267934" y="294546"/>
                      <a:pt x="245639" y="294546"/>
                    </a:cubicBezTo>
                    <a:close/>
                    <a:moveTo>
                      <a:pt x="161202" y="294546"/>
                    </a:moveTo>
                    <a:cubicBezTo>
                      <a:pt x="138907" y="294546"/>
                      <a:pt x="120834" y="312619"/>
                      <a:pt x="120834" y="334914"/>
                    </a:cubicBezTo>
                    <a:cubicBezTo>
                      <a:pt x="120834" y="357209"/>
                      <a:pt x="138907" y="375282"/>
                      <a:pt x="161202" y="375282"/>
                    </a:cubicBezTo>
                    <a:cubicBezTo>
                      <a:pt x="183497" y="375282"/>
                      <a:pt x="201570" y="357209"/>
                      <a:pt x="201570" y="334914"/>
                    </a:cubicBezTo>
                    <a:cubicBezTo>
                      <a:pt x="201570" y="312619"/>
                      <a:pt x="183497" y="294546"/>
                      <a:pt x="161202" y="294546"/>
                    </a:cubicBezTo>
                    <a:close/>
                    <a:moveTo>
                      <a:pt x="76766" y="294546"/>
                    </a:moveTo>
                    <a:cubicBezTo>
                      <a:pt x="54471" y="294546"/>
                      <a:pt x="36398" y="312619"/>
                      <a:pt x="36398" y="334914"/>
                    </a:cubicBezTo>
                    <a:cubicBezTo>
                      <a:pt x="36398" y="357209"/>
                      <a:pt x="54471" y="375282"/>
                      <a:pt x="76766" y="375282"/>
                    </a:cubicBezTo>
                    <a:cubicBezTo>
                      <a:pt x="99061" y="375282"/>
                      <a:pt x="117134" y="357209"/>
                      <a:pt x="117134" y="334914"/>
                    </a:cubicBezTo>
                    <a:cubicBezTo>
                      <a:pt x="117134" y="312619"/>
                      <a:pt x="99061" y="294546"/>
                      <a:pt x="76766" y="294546"/>
                    </a:cubicBezTo>
                    <a:close/>
                    <a:moveTo>
                      <a:pt x="1343312" y="208497"/>
                    </a:moveTo>
                    <a:cubicBezTo>
                      <a:pt x="1321017" y="208497"/>
                      <a:pt x="1302944" y="226570"/>
                      <a:pt x="1302944" y="248865"/>
                    </a:cubicBezTo>
                    <a:cubicBezTo>
                      <a:pt x="1302944" y="271160"/>
                      <a:pt x="1321017" y="289233"/>
                      <a:pt x="1343312" y="289233"/>
                    </a:cubicBezTo>
                    <a:cubicBezTo>
                      <a:pt x="1365607" y="289233"/>
                      <a:pt x="1383680" y="271160"/>
                      <a:pt x="1383680" y="248865"/>
                    </a:cubicBezTo>
                    <a:cubicBezTo>
                      <a:pt x="1383680" y="226570"/>
                      <a:pt x="1365607" y="208497"/>
                      <a:pt x="1343312" y="208497"/>
                    </a:cubicBezTo>
                    <a:close/>
                    <a:moveTo>
                      <a:pt x="1258874" y="208497"/>
                    </a:moveTo>
                    <a:cubicBezTo>
                      <a:pt x="1236579" y="208497"/>
                      <a:pt x="1218506" y="226570"/>
                      <a:pt x="1218506" y="248865"/>
                    </a:cubicBezTo>
                    <a:cubicBezTo>
                      <a:pt x="1218506" y="271160"/>
                      <a:pt x="1236579" y="289233"/>
                      <a:pt x="1258874" y="289233"/>
                    </a:cubicBezTo>
                    <a:cubicBezTo>
                      <a:pt x="1281169" y="289233"/>
                      <a:pt x="1299242" y="271160"/>
                      <a:pt x="1299242" y="248865"/>
                    </a:cubicBezTo>
                    <a:cubicBezTo>
                      <a:pt x="1299242" y="226570"/>
                      <a:pt x="1281169" y="208497"/>
                      <a:pt x="1258874" y="208497"/>
                    </a:cubicBezTo>
                    <a:close/>
                    <a:moveTo>
                      <a:pt x="1174438" y="208497"/>
                    </a:moveTo>
                    <a:cubicBezTo>
                      <a:pt x="1152143" y="208497"/>
                      <a:pt x="1134070" y="226570"/>
                      <a:pt x="1134070" y="248865"/>
                    </a:cubicBezTo>
                    <a:cubicBezTo>
                      <a:pt x="1134070" y="271160"/>
                      <a:pt x="1152143" y="289233"/>
                      <a:pt x="1174438" y="289233"/>
                    </a:cubicBezTo>
                    <a:cubicBezTo>
                      <a:pt x="1196733" y="289233"/>
                      <a:pt x="1214806" y="271160"/>
                      <a:pt x="1214806" y="248865"/>
                    </a:cubicBezTo>
                    <a:cubicBezTo>
                      <a:pt x="1214806" y="226570"/>
                      <a:pt x="1196733" y="208497"/>
                      <a:pt x="1174438" y="208497"/>
                    </a:cubicBezTo>
                    <a:close/>
                    <a:moveTo>
                      <a:pt x="1090002" y="208497"/>
                    </a:moveTo>
                    <a:cubicBezTo>
                      <a:pt x="1067707" y="208497"/>
                      <a:pt x="1049634" y="226570"/>
                      <a:pt x="1049634" y="248865"/>
                    </a:cubicBezTo>
                    <a:cubicBezTo>
                      <a:pt x="1049634" y="271160"/>
                      <a:pt x="1067707" y="289233"/>
                      <a:pt x="1090002" y="289233"/>
                    </a:cubicBezTo>
                    <a:cubicBezTo>
                      <a:pt x="1112297" y="289233"/>
                      <a:pt x="1130370" y="271160"/>
                      <a:pt x="1130370" y="248865"/>
                    </a:cubicBezTo>
                    <a:cubicBezTo>
                      <a:pt x="1130370" y="226570"/>
                      <a:pt x="1112297" y="208497"/>
                      <a:pt x="1090002" y="208497"/>
                    </a:cubicBezTo>
                    <a:close/>
                    <a:moveTo>
                      <a:pt x="1005565" y="208497"/>
                    </a:moveTo>
                    <a:cubicBezTo>
                      <a:pt x="983270" y="208497"/>
                      <a:pt x="965197" y="226570"/>
                      <a:pt x="965197" y="248865"/>
                    </a:cubicBezTo>
                    <a:cubicBezTo>
                      <a:pt x="965197" y="271160"/>
                      <a:pt x="983270" y="289233"/>
                      <a:pt x="1005565" y="289233"/>
                    </a:cubicBezTo>
                    <a:cubicBezTo>
                      <a:pt x="1027860" y="289233"/>
                      <a:pt x="1045933" y="271160"/>
                      <a:pt x="1045933" y="248865"/>
                    </a:cubicBezTo>
                    <a:cubicBezTo>
                      <a:pt x="1045933" y="226570"/>
                      <a:pt x="1027860" y="208497"/>
                      <a:pt x="1005565" y="208497"/>
                    </a:cubicBezTo>
                    <a:close/>
                    <a:moveTo>
                      <a:pt x="921129" y="208497"/>
                    </a:moveTo>
                    <a:cubicBezTo>
                      <a:pt x="898834" y="208497"/>
                      <a:pt x="880761" y="226570"/>
                      <a:pt x="880761" y="248865"/>
                    </a:cubicBezTo>
                    <a:cubicBezTo>
                      <a:pt x="880761" y="271160"/>
                      <a:pt x="898834" y="289233"/>
                      <a:pt x="921129" y="289233"/>
                    </a:cubicBezTo>
                    <a:cubicBezTo>
                      <a:pt x="943424" y="289233"/>
                      <a:pt x="961497" y="271160"/>
                      <a:pt x="961497" y="248865"/>
                    </a:cubicBezTo>
                    <a:cubicBezTo>
                      <a:pt x="961497" y="226570"/>
                      <a:pt x="943424" y="208497"/>
                      <a:pt x="921129" y="208497"/>
                    </a:cubicBezTo>
                    <a:close/>
                    <a:moveTo>
                      <a:pt x="836693" y="208497"/>
                    </a:moveTo>
                    <a:cubicBezTo>
                      <a:pt x="814398" y="208497"/>
                      <a:pt x="796325" y="226570"/>
                      <a:pt x="796325" y="248865"/>
                    </a:cubicBezTo>
                    <a:cubicBezTo>
                      <a:pt x="796325" y="271160"/>
                      <a:pt x="814398" y="289233"/>
                      <a:pt x="836693" y="289233"/>
                    </a:cubicBezTo>
                    <a:cubicBezTo>
                      <a:pt x="858988" y="289233"/>
                      <a:pt x="877061" y="271160"/>
                      <a:pt x="877061" y="248865"/>
                    </a:cubicBezTo>
                    <a:cubicBezTo>
                      <a:pt x="877061" y="226570"/>
                      <a:pt x="858988" y="208497"/>
                      <a:pt x="836693" y="208497"/>
                    </a:cubicBezTo>
                    <a:close/>
                    <a:moveTo>
                      <a:pt x="752256" y="208497"/>
                    </a:moveTo>
                    <a:cubicBezTo>
                      <a:pt x="729961" y="208497"/>
                      <a:pt x="711888" y="226570"/>
                      <a:pt x="711888" y="248865"/>
                    </a:cubicBezTo>
                    <a:cubicBezTo>
                      <a:pt x="711888" y="271160"/>
                      <a:pt x="729961" y="289233"/>
                      <a:pt x="752256" y="289233"/>
                    </a:cubicBezTo>
                    <a:cubicBezTo>
                      <a:pt x="774551" y="289233"/>
                      <a:pt x="792624" y="271160"/>
                      <a:pt x="792624" y="248865"/>
                    </a:cubicBezTo>
                    <a:cubicBezTo>
                      <a:pt x="792624" y="226570"/>
                      <a:pt x="774551" y="208497"/>
                      <a:pt x="752256" y="208497"/>
                    </a:cubicBezTo>
                    <a:close/>
                    <a:moveTo>
                      <a:pt x="667820" y="208497"/>
                    </a:moveTo>
                    <a:cubicBezTo>
                      <a:pt x="645525" y="208497"/>
                      <a:pt x="627452" y="226570"/>
                      <a:pt x="627452" y="248865"/>
                    </a:cubicBezTo>
                    <a:cubicBezTo>
                      <a:pt x="627452" y="271160"/>
                      <a:pt x="645525" y="289233"/>
                      <a:pt x="667820" y="289233"/>
                    </a:cubicBezTo>
                    <a:cubicBezTo>
                      <a:pt x="690115" y="289233"/>
                      <a:pt x="708188" y="271160"/>
                      <a:pt x="708188" y="248865"/>
                    </a:cubicBezTo>
                    <a:cubicBezTo>
                      <a:pt x="708188" y="226570"/>
                      <a:pt x="690115" y="208497"/>
                      <a:pt x="667820" y="208497"/>
                    </a:cubicBezTo>
                    <a:close/>
                    <a:moveTo>
                      <a:pt x="583384" y="208497"/>
                    </a:moveTo>
                    <a:cubicBezTo>
                      <a:pt x="561089" y="208497"/>
                      <a:pt x="543016" y="226570"/>
                      <a:pt x="543016" y="248865"/>
                    </a:cubicBezTo>
                    <a:cubicBezTo>
                      <a:pt x="543016" y="271160"/>
                      <a:pt x="561089" y="289233"/>
                      <a:pt x="583384" y="289233"/>
                    </a:cubicBezTo>
                    <a:cubicBezTo>
                      <a:pt x="605679" y="289233"/>
                      <a:pt x="623752" y="271160"/>
                      <a:pt x="623752" y="248865"/>
                    </a:cubicBezTo>
                    <a:cubicBezTo>
                      <a:pt x="623752" y="226570"/>
                      <a:pt x="605679" y="208497"/>
                      <a:pt x="583384" y="208497"/>
                    </a:cubicBezTo>
                    <a:close/>
                    <a:moveTo>
                      <a:pt x="498947" y="208497"/>
                    </a:moveTo>
                    <a:cubicBezTo>
                      <a:pt x="476652" y="208497"/>
                      <a:pt x="458579" y="226570"/>
                      <a:pt x="458579" y="248865"/>
                    </a:cubicBezTo>
                    <a:cubicBezTo>
                      <a:pt x="458579" y="271160"/>
                      <a:pt x="476652" y="289233"/>
                      <a:pt x="498947" y="289233"/>
                    </a:cubicBezTo>
                    <a:cubicBezTo>
                      <a:pt x="521242" y="289233"/>
                      <a:pt x="539315" y="271160"/>
                      <a:pt x="539315" y="248865"/>
                    </a:cubicBezTo>
                    <a:cubicBezTo>
                      <a:pt x="539315" y="226570"/>
                      <a:pt x="521242" y="208497"/>
                      <a:pt x="498947" y="208497"/>
                    </a:cubicBezTo>
                    <a:close/>
                    <a:moveTo>
                      <a:pt x="414511" y="208497"/>
                    </a:moveTo>
                    <a:cubicBezTo>
                      <a:pt x="392216" y="208497"/>
                      <a:pt x="374143" y="226570"/>
                      <a:pt x="374143" y="248865"/>
                    </a:cubicBezTo>
                    <a:cubicBezTo>
                      <a:pt x="374143" y="271160"/>
                      <a:pt x="392216" y="289233"/>
                      <a:pt x="414511" y="289233"/>
                    </a:cubicBezTo>
                    <a:cubicBezTo>
                      <a:pt x="436806" y="289233"/>
                      <a:pt x="454879" y="271160"/>
                      <a:pt x="454879" y="248865"/>
                    </a:cubicBezTo>
                    <a:cubicBezTo>
                      <a:pt x="454879" y="226570"/>
                      <a:pt x="436806" y="208497"/>
                      <a:pt x="414511" y="208497"/>
                    </a:cubicBezTo>
                    <a:close/>
                    <a:moveTo>
                      <a:pt x="330075" y="208497"/>
                    </a:moveTo>
                    <a:cubicBezTo>
                      <a:pt x="307780" y="208497"/>
                      <a:pt x="289707" y="226570"/>
                      <a:pt x="289707" y="248865"/>
                    </a:cubicBezTo>
                    <a:cubicBezTo>
                      <a:pt x="289707" y="271160"/>
                      <a:pt x="307780" y="289233"/>
                      <a:pt x="330075" y="289233"/>
                    </a:cubicBezTo>
                    <a:cubicBezTo>
                      <a:pt x="352370" y="289233"/>
                      <a:pt x="370443" y="271160"/>
                      <a:pt x="370443" y="248865"/>
                    </a:cubicBezTo>
                    <a:cubicBezTo>
                      <a:pt x="370443" y="226570"/>
                      <a:pt x="352370" y="208497"/>
                      <a:pt x="330075" y="208497"/>
                    </a:cubicBezTo>
                    <a:close/>
                    <a:moveTo>
                      <a:pt x="245639" y="208497"/>
                    </a:moveTo>
                    <a:cubicBezTo>
                      <a:pt x="223344" y="208497"/>
                      <a:pt x="205271" y="226570"/>
                      <a:pt x="205271" y="248865"/>
                    </a:cubicBezTo>
                    <a:cubicBezTo>
                      <a:pt x="205271" y="271160"/>
                      <a:pt x="223344" y="289233"/>
                      <a:pt x="245639" y="289233"/>
                    </a:cubicBezTo>
                    <a:cubicBezTo>
                      <a:pt x="267934" y="289233"/>
                      <a:pt x="286007" y="271160"/>
                      <a:pt x="286007" y="248865"/>
                    </a:cubicBezTo>
                    <a:cubicBezTo>
                      <a:pt x="286007" y="226570"/>
                      <a:pt x="267934" y="208497"/>
                      <a:pt x="245639" y="208497"/>
                    </a:cubicBezTo>
                    <a:close/>
                    <a:moveTo>
                      <a:pt x="161202" y="208497"/>
                    </a:moveTo>
                    <a:cubicBezTo>
                      <a:pt x="138907" y="208497"/>
                      <a:pt x="120834" y="226570"/>
                      <a:pt x="120834" y="248865"/>
                    </a:cubicBezTo>
                    <a:cubicBezTo>
                      <a:pt x="120834" y="271160"/>
                      <a:pt x="138907" y="289233"/>
                      <a:pt x="161202" y="289233"/>
                    </a:cubicBezTo>
                    <a:cubicBezTo>
                      <a:pt x="183497" y="289233"/>
                      <a:pt x="201570" y="271160"/>
                      <a:pt x="201570" y="248865"/>
                    </a:cubicBezTo>
                    <a:cubicBezTo>
                      <a:pt x="201570" y="226570"/>
                      <a:pt x="183497" y="208497"/>
                      <a:pt x="161202" y="208497"/>
                    </a:cubicBezTo>
                    <a:close/>
                    <a:moveTo>
                      <a:pt x="76766" y="208497"/>
                    </a:moveTo>
                    <a:cubicBezTo>
                      <a:pt x="54471" y="208497"/>
                      <a:pt x="36398" y="226570"/>
                      <a:pt x="36398" y="248865"/>
                    </a:cubicBezTo>
                    <a:cubicBezTo>
                      <a:pt x="36398" y="271160"/>
                      <a:pt x="54471" y="289233"/>
                      <a:pt x="76766" y="289233"/>
                    </a:cubicBezTo>
                    <a:cubicBezTo>
                      <a:pt x="99061" y="289233"/>
                      <a:pt x="117134" y="271160"/>
                      <a:pt x="117134" y="248865"/>
                    </a:cubicBezTo>
                    <a:cubicBezTo>
                      <a:pt x="117134" y="226570"/>
                      <a:pt x="99061" y="208497"/>
                      <a:pt x="76766" y="208497"/>
                    </a:cubicBezTo>
                    <a:close/>
                    <a:moveTo>
                      <a:pt x="1343312" y="122448"/>
                    </a:moveTo>
                    <a:cubicBezTo>
                      <a:pt x="1321017" y="122448"/>
                      <a:pt x="1302944" y="140521"/>
                      <a:pt x="1302944" y="162815"/>
                    </a:cubicBezTo>
                    <a:cubicBezTo>
                      <a:pt x="1302944" y="185110"/>
                      <a:pt x="1321017" y="203183"/>
                      <a:pt x="1343312" y="203183"/>
                    </a:cubicBezTo>
                    <a:cubicBezTo>
                      <a:pt x="1365607" y="203183"/>
                      <a:pt x="1383680" y="185110"/>
                      <a:pt x="1383680" y="162815"/>
                    </a:cubicBezTo>
                    <a:cubicBezTo>
                      <a:pt x="1383680" y="140521"/>
                      <a:pt x="1365607" y="122448"/>
                      <a:pt x="1343312" y="122448"/>
                    </a:cubicBezTo>
                    <a:close/>
                    <a:moveTo>
                      <a:pt x="1258874" y="122448"/>
                    </a:moveTo>
                    <a:cubicBezTo>
                      <a:pt x="1236579" y="122448"/>
                      <a:pt x="1218506" y="140521"/>
                      <a:pt x="1218506" y="162816"/>
                    </a:cubicBezTo>
                    <a:cubicBezTo>
                      <a:pt x="1218506" y="185110"/>
                      <a:pt x="1236579" y="203183"/>
                      <a:pt x="1258874" y="203183"/>
                    </a:cubicBezTo>
                    <a:cubicBezTo>
                      <a:pt x="1281169" y="203183"/>
                      <a:pt x="1299242" y="185110"/>
                      <a:pt x="1299242" y="162816"/>
                    </a:cubicBezTo>
                    <a:cubicBezTo>
                      <a:pt x="1299242" y="140521"/>
                      <a:pt x="1281169" y="122448"/>
                      <a:pt x="1258874" y="122448"/>
                    </a:cubicBezTo>
                    <a:close/>
                    <a:moveTo>
                      <a:pt x="1174438" y="122448"/>
                    </a:moveTo>
                    <a:cubicBezTo>
                      <a:pt x="1152143" y="122448"/>
                      <a:pt x="1134070" y="140521"/>
                      <a:pt x="1134070" y="162816"/>
                    </a:cubicBezTo>
                    <a:cubicBezTo>
                      <a:pt x="1134070" y="185110"/>
                      <a:pt x="1152143" y="203183"/>
                      <a:pt x="1174438" y="203183"/>
                    </a:cubicBezTo>
                    <a:cubicBezTo>
                      <a:pt x="1196733" y="203183"/>
                      <a:pt x="1214806" y="185110"/>
                      <a:pt x="1214806" y="162816"/>
                    </a:cubicBezTo>
                    <a:cubicBezTo>
                      <a:pt x="1214806" y="140521"/>
                      <a:pt x="1196733" y="122448"/>
                      <a:pt x="1174438" y="122448"/>
                    </a:cubicBezTo>
                    <a:close/>
                    <a:moveTo>
                      <a:pt x="1090002" y="122448"/>
                    </a:moveTo>
                    <a:cubicBezTo>
                      <a:pt x="1067707" y="122448"/>
                      <a:pt x="1049634" y="140521"/>
                      <a:pt x="1049634" y="162816"/>
                    </a:cubicBezTo>
                    <a:cubicBezTo>
                      <a:pt x="1049634" y="185110"/>
                      <a:pt x="1067707" y="203183"/>
                      <a:pt x="1090002" y="203183"/>
                    </a:cubicBezTo>
                    <a:cubicBezTo>
                      <a:pt x="1112297" y="203183"/>
                      <a:pt x="1130370" y="185110"/>
                      <a:pt x="1130370" y="162816"/>
                    </a:cubicBezTo>
                    <a:cubicBezTo>
                      <a:pt x="1130370" y="140521"/>
                      <a:pt x="1112297" y="122448"/>
                      <a:pt x="1090002" y="122448"/>
                    </a:cubicBezTo>
                    <a:close/>
                    <a:moveTo>
                      <a:pt x="1005565" y="122448"/>
                    </a:moveTo>
                    <a:cubicBezTo>
                      <a:pt x="983270" y="122448"/>
                      <a:pt x="965197" y="140521"/>
                      <a:pt x="965197" y="162816"/>
                    </a:cubicBezTo>
                    <a:cubicBezTo>
                      <a:pt x="965197" y="185110"/>
                      <a:pt x="983270" y="203183"/>
                      <a:pt x="1005565" y="203183"/>
                    </a:cubicBezTo>
                    <a:cubicBezTo>
                      <a:pt x="1027860" y="203183"/>
                      <a:pt x="1045933" y="185110"/>
                      <a:pt x="1045933" y="162816"/>
                    </a:cubicBezTo>
                    <a:cubicBezTo>
                      <a:pt x="1045933" y="140521"/>
                      <a:pt x="1027860" y="122448"/>
                      <a:pt x="1005565" y="122448"/>
                    </a:cubicBezTo>
                    <a:close/>
                    <a:moveTo>
                      <a:pt x="921129" y="122448"/>
                    </a:moveTo>
                    <a:cubicBezTo>
                      <a:pt x="898834" y="122448"/>
                      <a:pt x="880761" y="140521"/>
                      <a:pt x="880761" y="162816"/>
                    </a:cubicBezTo>
                    <a:cubicBezTo>
                      <a:pt x="880761" y="185110"/>
                      <a:pt x="898834" y="203183"/>
                      <a:pt x="921129" y="203183"/>
                    </a:cubicBezTo>
                    <a:cubicBezTo>
                      <a:pt x="943424" y="203183"/>
                      <a:pt x="961497" y="185110"/>
                      <a:pt x="961497" y="162816"/>
                    </a:cubicBezTo>
                    <a:cubicBezTo>
                      <a:pt x="961497" y="140521"/>
                      <a:pt x="943424" y="122448"/>
                      <a:pt x="921129" y="122448"/>
                    </a:cubicBezTo>
                    <a:close/>
                    <a:moveTo>
                      <a:pt x="836693" y="122448"/>
                    </a:moveTo>
                    <a:cubicBezTo>
                      <a:pt x="814398" y="122448"/>
                      <a:pt x="796325" y="140521"/>
                      <a:pt x="796325" y="162816"/>
                    </a:cubicBezTo>
                    <a:cubicBezTo>
                      <a:pt x="796325" y="185110"/>
                      <a:pt x="814398" y="203183"/>
                      <a:pt x="836693" y="203183"/>
                    </a:cubicBezTo>
                    <a:cubicBezTo>
                      <a:pt x="858988" y="203183"/>
                      <a:pt x="877061" y="185110"/>
                      <a:pt x="877061" y="162816"/>
                    </a:cubicBezTo>
                    <a:cubicBezTo>
                      <a:pt x="877061" y="140521"/>
                      <a:pt x="858988" y="122448"/>
                      <a:pt x="836693" y="122448"/>
                    </a:cubicBezTo>
                    <a:close/>
                    <a:moveTo>
                      <a:pt x="752256" y="122448"/>
                    </a:moveTo>
                    <a:cubicBezTo>
                      <a:pt x="729961" y="122448"/>
                      <a:pt x="711888" y="140521"/>
                      <a:pt x="711888" y="162816"/>
                    </a:cubicBezTo>
                    <a:cubicBezTo>
                      <a:pt x="711888" y="185110"/>
                      <a:pt x="729961" y="203183"/>
                      <a:pt x="752256" y="203183"/>
                    </a:cubicBezTo>
                    <a:cubicBezTo>
                      <a:pt x="774551" y="203183"/>
                      <a:pt x="792624" y="185110"/>
                      <a:pt x="792624" y="162816"/>
                    </a:cubicBezTo>
                    <a:cubicBezTo>
                      <a:pt x="792624" y="140521"/>
                      <a:pt x="774551" y="122448"/>
                      <a:pt x="752256" y="122448"/>
                    </a:cubicBezTo>
                    <a:close/>
                    <a:moveTo>
                      <a:pt x="667820" y="122448"/>
                    </a:moveTo>
                    <a:cubicBezTo>
                      <a:pt x="645525" y="122448"/>
                      <a:pt x="627452" y="140521"/>
                      <a:pt x="627452" y="162816"/>
                    </a:cubicBezTo>
                    <a:cubicBezTo>
                      <a:pt x="627452" y="185110"/>
                      <a:pt x="645525" y="203183"/>
                      <a:pt x="667820" y="203183"/>
                    </a:cubicBezTo>
                    <a:cubicBezTo>
                      <a:pt x="690115" y="203183"/>
                      <a:pt x="708188" y="185110"/>
                      <a:pt x="708188" y="162816"/>
                    </a:cubicBezTo>
                    <a:cubicBezTo>
                      <a:pt x="708188" y="140521"/>
                      <a:pt x="690115" y="122448"/>
                      <a:pt x="667820" y="122448"/>
                    </a:cubicBezTo>
                    <a:close/>
                    <a:moveTo>
                      <a:pt x="583384" y="122448"/>
                    </a:moveTo>
                    <a:cubicBezTo>
                      <a:pt x="561089" y="122448"/>
                      <a:pt x="543016" y="140521"/>
                      <a:pt x="543016" y="162816"/>
                    </a:cubicBezTo>
                    <a:cubicBezTo>
                      <a:pt x="543016" y="185110"/>
                      <a:pt x="561089" y="203183"/>
                      <a:pt x="583384" y="203183"/>
                    </a:cubicBezTo>
                    <a:cubicBezTo>
                      <a:pt x="605679" y="203183"/>
                      <a:pt x="623752" y="185110"/>
                      <a:pt x="623752" y="162816"/>
                    </a:cubicBezTo>
                    <a:cubicBezTo>
                      <a:pt x="623752" y="140521"/>
                      <a:pt x="605679" y="122448"/>
                      <a:pt x="583384" y="122448"/>
                    </a:cubicBezTo>
                    <a:close/>
                    <a:moveTo>
                      <a:pt x="498947" y="122448"/>
                    </a:moveTo>
                    <a:cubicBezTo>
                      <a:pt x="476652" y="122448"/>
                      <a:pt x="458579" y="140521"/>
                      <a:pt x="458579" y="162816"/>
                    </a:cubicBezTo>
                    <a:cubicBezTo>
                      <a:pt x="458579" y="185110"/>
                      <a:pt x="476652" y="203183"/>
                      <a:pt x="498947" y="203183"/>
                    </a:cubicBezTo>
                    <a:cubicBezTo>
                      <a:pt x="521242" y="203183"/>
                      <a:pt x="539315" y="185110"/>
                      <a:pt x="539315" y="162816"/>
                    </a:cubicBezTo>
                    <a:cubicBezTo>
                      <a:pt x="539315" y="140521"/>
                      <a:pt x="521242" y="122448"/>
                      <a:pt x="498947" y="122448"/>
                    </a:cubicBezTo>
                    <a:close/>
                    <a:moveTo>
                      <a:pt x="414511" y="122448"/>
                    </a:moveTo>
                    <a:cubicBezTo>
                      <a:pt x="392216" y="122448"/>
                      <a:pt x="374143" y="140521"/>
                      <a:pt x="374143" y="162816"/>
                    </a:cubicBezTo>
                    <a:cubicBezTo>
                      <a:pt x="374143" y="185110"/>
                      <a:pt x="392216" y="203183"/>
                      <a:pt x="414511" y="203183"/>
                    </a:cubicBezTo>
                    <a:cubicBezTo>
                      <a:pt x="436806" y="203183"/>
                      <a:pt x="454879" y="185110"/>
                      <a:pt x="454879" y="162816"/>
                    </a:cubicBezTo>
                    <a:cubicBezTo>
                      <a:pt x="454879" y="140521"/>
                      <a:pt x="436806" y="122448"/>
                      <a:pt x="414511" y="122448"/>
                    </a:cubicBezTo>
                    <a:close/>
                    <a:moveTo>
                      <a:pt x="330075" y="122448"/>
                    </a:moveTo>
                    <a:cubicBezTo>
                      <a:pt x="307780" y="122448"/>
                      <a:pt x="289707" y="140521"/>
                      <a:pt x="289707" y="162816"/>
                    </a:cubicBezTo>
                    <a:cubicBezTo>
                      <a:pt x="289707" y="185110"/>
                      <a:pt x="307780" y="203183"/>
                      <a:pt x="330075" y="203183"/>
                    </a:cubicBezTo>
                    <a:cubicBezTo>
                      <a:pt x="352370" y="203183"/>
                      <a:pt x="370443" y="185110"/>
                      <a:pt x="370443" y="162816"/>
                    </a:cubicBezTo>
                    <a:cubicBezTo>
                      <a:pt x="370443" y="140521"/>
                      <a:pt x="352370" y="122448"/>
                      <a:pt x="330075" y="122448"/>
                    </a:cubicBezTo>
                    <a:close/>
                    <a:moveTo>
                      <a:pt x="245639" y="122448"/>
                    </a:moveTo>
                    <a:cubicBezTo>
                      <a:pt x="223344" y="122448"/>
                      <a:pt x="205271" y="140521"/>
                      <a:pt x="205271" y="162816"/>
                    </a:cubicBezTo>
                    <a:cubicBezTo>
                      <a:pt x="205271" y="185110"/>
                      <a:pt x="223344" y="203183"/>
                      <a:pt x="245639" y="203183"/>
                    </a:cubicBezTo>
                    <a:cubicBezTo>
                      <a:pt x="267934" y="203183"/>
                      <a:pt x="286007" y="185110"/>
                      <a:pt x="286007" y="162816"/>
                    </a:cubicBezTo>
                    <a:cubicBezTo>
                      <a:pt x="286007" y="140521"/>
                      <a:pt x="267934" y="122448"/>
                      <a:pt x="245639" y="122448"/>
                    </a:cubicBezTo>
                    <a:close/>
                    <a:moveTo>
                      <a:pt x="161202" y="122448"/>
                    </a:moveTo>
                    <a:cubicBezTo>
                      <a:pt x="138907" y="122448"/>
                      <a:pt x="120834" y="140521"/>
                      <a:pt x="120834" y="162816"/>
                    </a:cubicBezTo>
                    <a:cubicBezTo>
                      <a:pt x="120834" y="185110"/>
                      <a:pt x="138907" y="203183"/>
                      <a:pt x="161202" y="203183"/>
                    </a:cubicBezTo>
                    <a:cubicBezTo>
                      <a:pt x="183497" y="203183"/>
                      <a:pt x="201570" y="185110"/>
                      <a:pt x="201570" y="162816"/>
                    </a:cubicBezTo>
                    <a:cubicBezTo>
                      <a:pt x="201570" y="140521"/>
                      <a:pt x="183497" y="122448"/>
                      <a:pt x="161202" y="122448"/>
                    </a:cubicBezTo>
                    <a:close/>
                    <a:moveTo>
                      <a:pt x="76766" y="122448"/>
                    </a:moveTo>
                    <a:cubicBezTo>
                      <a:pt x="54471" y="122448"/>
                      <a:pt x="36398" y="140521"/>
                      <a:pt x="36398" y="162816"/>
                    </a:cubicBezTo>
                    <a:cubicBezTo>
                      <a:pt x="36398" y="185110"/>
                      <a:pt x="54471" y="203183"/>
                      <a:pt x="76766" y="203183"/>
                    </a:cubicBezTo>
                    <a:cubicBezTo>
                      <a:pt x="99061" y="203183"/>
                      <a:pt x="117134" y="185110"/>
                      <a:pt x="117134" y="162816"/>
                    </a:cubicBezTo>
                    <a:cubicBezTo>
                      <a:pt x="117134" y="140521"/>
                      <a:pt x="99061" y="122448"/>
                      <a:pt x="76766" y="122448"/>
                    </a:cubicBezTo>
                    <a:close/>
                    <a:moveTo>
                      <a:pt x="1343312" y="36400"/>
                    </a:moveTo>
                    <a:cubicBezTo>
                      <a:pt x="1321017" y="36400"/>
                      <a:pt x="1302944" y="54473"/>
                      <a:pt x="1302944" y="76768"/>
                    </a:cubicBezTo>
                    <a:cubicBezTo>
                      <a:pt x="1302944" y="99062"/>
                      <a:pt x="1321017" y="117135"/>
                      <a:pt x="1343312" y="117135"/>
                    </a:cubicBezTo>
                    <a:cubicBezTo>
                      <a:pt x="1365607" y="117135"/>
                      <a:pt x="1383680" y="99062"/>
                      <a:pt x="1383680" y="76768"/>
                    </a:cubicBezTo>
                    <a:cubicBezTo>
                      <a:pt x="1383680" y="54473"/>
                      <a:pt x="1365607" y="36400"/>
                      <a:pt x="1343312" y="36400"/>
                    </a:cubicBezTo>
                    <a:close/>
                    <a:moveTo>
                      <a:pt x="1258874" y="36400"/>
                    </a:moveTo>
                    <a:cubicBezTo>
                      <a:pt x="1236579" y="36400"/>
                      <a:pt x="1218506" y="54473"/>
                      <a:pt x="1218506" y="76768"/>
                    </a:cubicBezTo>
                    <a:cubicBezTo>
                      <a:pt x="1218506" y="99062"/>
                      <a:pt x="1236579" y="117135"/>
                      <a:pt x="1258874" y="117135"/>
                    </a:cubicBezTo>
                    <a:cubicBezTo>
                      <a:pt x="1281169" y="117135"/>
                      <a:pt x="1299242" y="99062"/>
                      <a:pt x="1299242" y="76768"/>
                    </a:cubicBezTo>
                    <a:cubicBezTo>
                      <a:pt x="1299242" y="54473"/>
                      <a:pt x="1281169" y="36400"/>
                      <a:pt x="1258874" y="36400"/>
                    </a:cubicBezTo>
                    <a:close/>
                    <a:moveTo>
                      <a:pt x="1174438" y="36400"/>
                    </a:moveTo>
                    <a:cubicBezTo>
                      <a:pt x="1152143" y="36400"/>
                      <a:pt x="1134070" y="54473"/>
                      <a:pt x="1134070" y="76768"/>
                    </a:cubicBezTo>
                    <a:cubicBezTo>
                      <a:pt x="1134070" y="99062"/>
                      <a:pt x="1152143" y="117135"/>
                      <a:pt x="1174438" y="117135"/>
                    </a:cubicBezTo>
                    <a:cubicBezTo>
                      <a:pt x="1196733" y="117135"/>
                      <a:pt x="1214806" y="99062"/>
                      <a:pt x="1214806" y="76768"/>
                    </a:cubicBezTo>
                    <a:cubicBezTo>
                      <a:pt x="1214806" y="54473"/>
                      <a:pt x="1196733" y="36400"/>
                      <a:pt x="1174438" y="36400"/>
                    </a:cubicBezTo>
                    <a:close/>
                    <a:moveTo>
                      <a:pt x="1090002" y="36400"/>
                    </a:moveTo>
                    <a:cubicBezTo>
                      <a:pt x="1067707" y="36400"/>
                      <a:pt x="1049634" y="54473"/>
                      <a:pt x="1049634" y="76768"/>
                    </a:cubicBezTo>
                    <a:cubicBezTo>
                      <a:pt x="1049634" y="99062"/>
                      <a:pt x="1067707" y="117136"/>
                      <a:pt x="1090002" y="117136"/>
                    </a:cubicBezTo>
                    <a:cubicBezTo>
                      <a:pt x="1112297" y="117136"/>
                      <a:pt x="1130370" y="99062"/>
                      <a:pt x="1130370" y="76768"/>
                    </a:cubicBezTo>
                    <a:cubicBezTo>
                      <a:pt x="1130370" y="54473"/>
                      <a:pt x="1112297" y="36400"/>
                      <a:pt x="1090002" y="36400"/>
                    </a:cubicBezTo>
                    <a:close/>
                    <a:moveTo>
                      <a:pt x="1005565" y="36400"/>
                    </a:moveTo>
                    <a:cubicBezTo>
                      <a:pt x="983270" y="36400"/>
                      <a:pt x="965197" y="54473"/>
                      <a:pt x="965197" y="76768"/>
                    </a:cubicBezTo>
                    <a:cubicBezTo>
                      <a:pt x="965197" y="99062"/>
                      <a:pt x="983270" y="117136"/>
                      <a:pt x="1005565" y="117136"/>
                    </a:cubicBezTo>
                    <a:cubicBezTo>
                      <a:pt x="1027860" y="117136"/>
                      <a:pt x="1045933" y="99062"/>
                      <a:pt x="1045933" y="76768"/>
                    </a:cubicBezTo>
                    <a:cubicBezTo>
                      <a:pt x="1045933" y="54473"/>
                      <a:pt x="1027860" y="36400"/>
                      <a:pt x="1005565" y="36400"/>
                    </a:cubicBezTo>
                    <a:close/>
                    <a:moveTo>
                      <a:pt x="921129" y="36400"/>
                    </a:moveTo>
                    <a:cubicBezTo>
                      <a:pt x="898834" y="36400"/>
                      <a:pt x="880761" y="54473"/>
                      <a:pt x="880761" y="76768"/>
                    </a:cubicBezTo>
                    <a:cubicBezTo>
                      <a:pt x="880761" y="99062"/>
                      <a:pt x="898834" y="117136"/>
                      <a:pt x="921129" y="117136"/>
                    </a:cubicBezTo>
                    <a:cubicBezTo>
                      <a:pt x="943424" y="117136"/>
                      <a:pt x="961497" y="99062"/>
                      <a:pt x="961497" y="76768"/>
                    </a:cubicBezTo>
                    <a:cubicBezTo>
                      <a:pt x="961497" y="54473"/>
                      <a:pt x="943424" y="36400"/>
                      <a:pt x="921129" y="36400"/>
                    </a:cubicBezTo>
                    <a:close/>
                    <a:moveTo>
                      <a:pt x="836693" y="36400"/>
                    </a:moveTo>
                    <a:cubicBezTo>
                      <a:pt x="814398" y="36400"/>
                      <a:pt x="796325" y="54473"/>
                      <a:pt x="796325" y="76768"/>
                    </a:cubicBezTo>
                    <a:cubicBezTo>
                      <a:pt x="796325" y="99062"/>
                      <a:pt x="814398" y="117136"/>
                      <a:pt x="836693" y="117136"/>
                    </a:cubicBezTo>
                    <a:cubicBezTo>
                      <a:pt x="858988" y="117136"/>
                      <a:pt x="877061" y="99062"/>
                      <a:pt x="877061" y="76768"/>
                    </a:cubicBezTo>
                    <a:cubicBezTo>
                      <a:pt x="877061" y="54473"/>
                      <a:pt x="858988" y="36400"/>
                      <a:pt x="836693" y="36400"/>
                    </a:cubicBezTo>
                    <a:close/>
                    <a:moveTo>
                      <a:pt x="752256" y="36400"/>
                    </a:moveTo>
                    <a:cubicBezTo>
                      <a:pt x="729961" y="36400"/>
                      <a:pt x="711888" y="54473"/>
                      <a:pt x="711888" y="76768"/>
                    </a:cubicBezTo>
                    <a:cubicBezTo>
                      <a:pt x="711888" y="99062"/>
                      <a:pt x="729961" y="117136"/>
                      <a:pt x="752256" y="117136"/>
                    </a:cubicBezTo>
                    <a:cubicBezTo>
                      <a:pt x="774551" y="117136"/>
                      <a:pt x="792624" y="99062"/>
                      <a:pt x="792624" y="76768"/>
                    </a:cubicBezTo>
                    <a:cubicBezTo>
                      <a:pt x="792624" y="54473"/>
                      <a:pt x="774551" y="36400"/>
                      <a:pt x="752256" y="36400"/>
                    </a:cubicBezTo>
                    <a:close/>
                    <a:moveTo>
                      <a:pt x="667820" y="36400"/>
                    </a:moveTo>
                    <a:cubicBezTo>
                      <a:pt x="645525" y="36400"/>
                      <a:pt x="627452" y="54473"/>
                      <a:pt x="627452" y="76768"/>
                    </a:cubicBezTo>
                    <a:cubicBezTo>
                      <a:pt x="627452" y="99062"/>
                      <a:pt x="645525" y="117136"/>
                      <a:pt x="667820" y="117136"/>
                    </a:cubicBezTo>
                    <a:cubicBezTo>
                      <a:pt x="690115" y="117136"/>
                      <a:pt x="708188" y="99062"/>
                      <a:pt x="708188" y="76768"/>
                    </a:cubicBezTo>
                    <a:cubicBezTo>
                      <a:pt x="708188" y="54473"/>
                      <a:pt x="690115" y="36400"/>
                      <a:pt x="667820" y="36400"/>
                    </a:cubicBezTo>
                    <a:close/>
                    <a:moveTo>
                      <a:pt x="583384" y="36400"/>
                    </a:moveTo>
                    <a:cubicBezTo>
                      <a:pt x="561089" y="36400"/>
                      <a:pt x="543016" y="54473"/>
                      <a:pt x="543016" y="76768"/>
                    </a:cubicBezTo>
                    <a:cubicBezTo>
                      <a:pt x="543016" y="99062"/>
                      <a:pt x="561089" y="117136"/>
                      <a:pt x="583384" y="117136"/>
                    </a:cubicBezTo>
                    <a:cubicBezTo>
                      <a:pt x="605679" y="117136"/>
                      <a:pt x="623752" y="99062"/>
                      <a:pt x="623752" y="76768"/>
                    </a:cubicBezTo>
                    <a:cubicBezTo>
                      <a:pt x="623752" y="54473"/>
                      <a:pt x="605679" y="36400"/>
                      <a:pt x="583384" y="36400"/>
                    </a:cubicBezTo>
                    <a:close/>
                    <a:moveTo>
                      <a:pt x="498947" y="36400"/>
                    </a:moveTo>
                    <a:cubicBezTo>
                      <a:pt x="476652" y="36400"/>
                      <a:pt x="458579" y="54473"/>
                      <a:pt x="458579" y="76768"/>
                    </a:cubicBezTo>
                    <a:cubicBezTo>
                      <a:pt x="458579" y="99062"/>
                      <a:pt x="476652" y="117136"/>
                      <a:pt x="498947" y="117136"/>
                    </a:cubicBezTo>
                    <a:cubicBezTo>
                      <a:pt x="521242" y="117136"/>
                      <a:pt x="539315" y="99062"/>
                      <a:pt x="539315" y="76768"/>
                    </a:cubicBezTo>
                    <a:cubicBezTo>
                      <a:pt x="539315" y="54473"/>
                      <a:pt x="521242" y="36400"/>
                      <a:pt x="498947" y="36400"/>
                    </a:cubicBezTo>
                    <a:close/>
                    <a:moveTo>
                      <a:pt x="414511" y="36400"/>
                    </a:moveTo>
                    <a:cubicBezTo>
                      <a:pt x="392216" y="36400"/>
                      <a:pt x="374143" y="54473"/>
                      <a:pt x="374143" y="76768"/>
                    </a:cubicBezTo>
                    <a:cubicBezTo>
                      <a:pt x="374143" y="99062"/>
                      <a:pt x="392216" y="117136"/>
                      <a:pt x="414511" y="117136"/>
                    </a:cubicBezTo>
                    <a:cubicBezTo>
                      <a:pt x="436806" y="117136"/>
                      <a:pt x="454879" y="99062"/>
                      <a:pt x="454879" y="76768"/>
                    </a:cubicBezTo>
                    <a:cubicBezTo>
                      <a:pt x="454879" y="54473"/>
                      <a:pt x="436806" y="36400"/>
                      <a:pt x="414511" y="36400"/>
                    </a:cubicBezTo>
                    <a:close/>
                    <a:moveTo>
                      <a:pt x="330075" y="36400"/>
                    </a:moveTo>
                    <a:cubicBezTo>
                      <a:pt x="307780" y="36400"/>
                      <a:pt x="289707" y="54473"/>
                      <a:pt x="289707" y="76768"/>
                    </a:cubicBezTo>
                    <a:cubicBezTo>
                      <a:pt x="289707" y="99062"/>
                      <a:pt x="307780" y="117136"/>
                      <a:pt x="330075" y="117136"/>
                    </a:cubicBezTo>
                    <a:cubicBezTo>
                      <a:pt x="352370" y="117136"/>
                      <a:pt x="370443" y="99062"/>
                      <a:pt x="370443" y="76768"/>
                    </a:cubicBezTo>
                    <a:cubicBezTo>
                      <a:pt x="370443" y="54473"/>
                      <a:pt x="352370" y="36400"/>
                      <a:pt x="330075" y="36400"/>
                    </a:cubicBezTo>
                    <a:close/>
                    <a:moveTo>
                      <a:pt x="245639" y="36400"/>
                    </a:moveTo>
                    <a:cubicBezTo>
                      <a:pt x="223344" y="36400"/>
                      <a:pt x="205271" y="54473"/>
                      <a:pt x="205271" y="76768"/>
                    </a:cubicBezTo>
                    <a:cubicBezTo>
                      <a:pt x="205271" y="99062"/>
                      <a:pt x="223344" y="117136"/>
                      <a:pt x="245639" y="117136"/>
                    </a:cubicBezTo>
                    <a:cubicBezTo>
                      <a:pt x="267934" y="117136"/>
                      <a:pt x="286007" y="99062"/>
                      <a:pt x="286007" y="76768"/>
                    </a:cubicBezTo>
                    <a:cubicBezTo>
                      <a:pt x="286007" y="54473"/>
                      <a:pt x="267934" y="36400"/>
                      <a:pt x="245639" y="36400"/>
                    </a:cubicBezTo>
                    <a:close/>
                    <a:moveTo>
                      <a:pt x="161202" y="36400"/>
                    </a:moveTo>
                    <a:cubicBezTo>
                      <a:pt x="138907" y="36400"/>
                      <a:pt x="120834" y="54473"/>
                      <a:pt x="120834" y="76768"/>
                    </a:cubicBezTo>
                    <a:cubicBezTo>
                      <a:pt x="120834" y="99062"/>
                      <a:pt x="138907" y="117136"/>
                      <a:pt x="161202" y="117136"/>
                    </a:cubicBezTo>
                    <a:cubicBezTo>
                      <a:pt x="183497" y="117136"/>
                      <a:pt x="201570" y="99062"/>
                      <a:pt x="201570" y="76768"/>
                    </a:cubicBezTo>
                    <a:cubicBezTo>
                      <a:pt x="201570" y="54473"/>
                      <a:pt x="183497" y="36400"/>
                      <a:pt x="161202" y="36400"/>
                    </a:cubicBezTo>
                    <a:close/>
                    <a:moveTo>
                      <a:pt x="76766" y="36400"/>
                    </a:moveTo>
                    <a:cubicBezTo>
                      <a:pt x="54471" y="36400"/>
                      <a:pt x="36398" y="54473"/>
                      <a:pt x="36398" y="76768"/>
                    </a:cubicBezTo>
                    <a:cubicBezTo>
                      <a:pt x="36398" y="99062"/>
                      <a:pt x="54471" y="117136"/>
                      <a:pt x="76766" y="117136"/>
                    </a:cubicBezTo>
                    <a:cubicBezTo>
                      <a:pt x="99061" y="117136"/>
                      <a:pt x="117134" y="99062"/>
                      <a:pt x="117134" y="76768"/>
                    </a:cubicBezTo>
                    <a:cubicBezTo>
                      <a:pt x="117134" y="54473"/>
                      <a:pt x="99061" y="36400"/>
                      <a:pt x="76766" y="36400"/>
                    </a:cubicBezTo>
                    <a:close/>
                    <a:moveTo>
                      <a:pt x="0" y="0"/>
                    </a:moveTo>
                    <a:lnTo>
                      <a:pt x="1404720" y="0"/>
                    </a:lnTo>
                    <a:lnTo>
                      <a:pt x="1404720" y="2812935"/>
                    </a:lnTo>
                    <a:lnTo>
                      <a:pt x="0" y="28129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6A97BB4-86F6-B7CE-EA43-3FCB74C75509}"/>
                  </a:ext>
                </a:extLst>
              </p:cNvPr>
              <p:cNvSpPr/>
              <p:nvPr/>
            </p:nvSpPr>
            <p:spPr bwMode="auto">
              <a:xfrm>
                <a:off x="10068569" y="3615200"/>
                <a:ext cx="555062" cy="1111504"/>
              </a:xfrm>
              <a:custGeom>
                <a:avLst/>
                <a:gdLst>
                  <a:gd name="connsiteX0" fmla="*/ 1343312 w 1404720"/>
                  <a:gd name="connsiteY0" fmla="*/ 2703931 h 2812935"/>
                  <a:gd name="connsiteX1" fmla="*/ 1302944 w 1404720"/>
                  <a:gd name="connsiteY1" fmla="*/ 2744299 h 2812935"/>
                  <a:gd name="connsiteX2" fmla="*/ 1343312 w 1404720"/>
                  <a:gd name="connsiteY2" fmla="*/ 2784667 h 2812935"/>
                  <a:gd name="connsiteX3" fmla="*/ 1383680 w 1404720"/>
                  <a:gd name="connsiteY3" fmla="*/ 2744299 h 2812935"/>
                  <a:gd name="connsiteX4" fmla="*/ 1343312 w 1404720"/>
                  <a:gd name="connsiteY4" fmla="*/ 2703931 h 2812935"/>
                  <a:gd name="connsiteX5" fmla="*/ 1258874 w 1404720"/>
                  <a:gd name="connsiteY5" fmla="*/ 2703931 h 2812935"/>
                  <a:gd name="connsiteX6" fmla="*/ 1218506 w 1404720"/>
                  <a:gd name="connsiteY6" fmla="*/ 2744299 h 2812935"/>
                  <a:gd name="connsiteX7" fmla="*/ 1258874 w 1404720"/>
                  <a:gd name="connsiteY7" fmla="*/ 2784667 h 2812935"/>
                  <a:gd name="connsiteX8" fmla="*/ 1299242 w 1404720"/>
                  <a:gd name="connsiteY8" fmla="*/ 2744299 h 2812935"/>
                  <a:gd name="connsiteX9" fmla="*/ 1258874 w 1404720"/>
                  <a:gd name="connsiteY9" fmla="*/ 2703931 h 2812935"/>
                  <a:gd name="connsiteX10" fmla="*/ 1174438 w 1404720"/>
                  <a:gd name="connsiteY10" fmla="*/ 2703931 h 2812935"/>
                  <a:gd name="connsiteX11" fmla="*/ 1134070 w 1404720"/>
                  <a:gd name="connsiteY11" fmla="*/ 2744299 h 2812935"/>
                  <a:gd name="connsiteX12" fmla="*/ 1174438 w 1404720"/>
                  <a:gd name="connsiteY12" fmla="*/ 2784667 h 2812935"/>
                  <a:gd name="connsiteX13" fmla="*/ 1214806 w 1404720"/>
                  <a:gd name="connsiteY13" fmla="*/ 2744299 h 2812935"/>
                  <a:gd name="connsiteX14" fmla="*/ 1174438 w 1404720"/>
                  <a:gd name="connsiteY14" fmla="*/ 2703931 h 2812935"/>
                  <a:gd name="connsiteX15" fmla="*/ 1090002 w 1404720"/>
                  <a:gd name="connsiteY15" fmla="*/ 2703931 h 2812935"/>
                  <a:gd name="connsiteX16" fmla="*/ 1049634 w 1404720"/>
                  <a:gd name="connsiteY16" fmla="*/ 2744299 h 2812935"/>
                  <a:gd name="connsiteX17" fmla="*/ 1090002 w 1404720"/>
                  <a:gd name="connsiteY17" fmla="*/ 2784667 h 2812935"/>
                  <a:gd name="connsiteX18" fmla="*/ 1130370 w 1404720"/>
                  <a:gd name="connsiteY18" fmla="*/ 2744299 h 2812935"/>
                  <a:gd name="connsiteX19" fmla="*/ 1090002 w 1404720"/>
                  <a:gd name="connsiteY19" fmla="*/ 2703931 h 2812935"/>
                  <a:gd name="connsiteX20" fmla="*/ 1005565 w 1404720"/>
                  <a:gd name="connsiteY20" fmla="*/ 2703931 h 2812935"/>
                  <a:gd name="connsiteX21" fmla="*/ 965197 w 1404720"/>
                  <a:gd name="connsiteY21" fmla="*/ 2744299 h 2812935"/>
                  <a:gd name="connsiteX22" fmla="*/ 1005565 w 1404720"/>
                  <a:gd name="connsiteY22" fmla="*/ 2784667 h 2812935"/>
                  <a:gd name="connsiteX23" fmla="*/ 1045933 w 1404720"/>
                  <a:gd name="connsiteY23" fmla="*/ 2744299 h 2812935"/>
                  <a:gd name="connsiteX24" fmla="*/ 1005565 w 1404720"/>
                  <a:gd name="connsiteY24" fmla="*/ 2703931 h 2812935"/>
                  <a:gd name="connsiteX25" fmla="*/ 921129 w 1404720"/>
                  <a:gd name="connsiteY25" fmla="*/ 2703931 h 2812935"/>
                  <a:gd name="connsiteX26" fmla="*/ 880761 w 1404720"/>
                  <a:gd name="connsiteY26" fmla="*/ 2744299 h 2812935"/>
                  <a:gd name="connsiteX27" fmla="*/ 921129 w 1404720"/>
                  <a:gd name="connsiteY27" fmla="*/ 2784667 h 2812935"/>
                  <a:gd name="connsiteX28" fmla="*/ 961497 w 1404720"/>
                  <a:gd name="connsiteY28" fmla="*/ 2744299 h 2812935"/>
                  <a:gd name="connsiteX29" fmla="*/ 921129 w 1404720"/>
                  <a:gd name="connsiteY29" fmla="*/ 2703931 h 2812935"/>
                  <a:gd name="connsiteX30" fmla="*/ 836693 w 1404720"/>
                  <a:gd name="connsiteY30" fmla="*/ 2703931 h 2812935"/>
                  <a:gd name="connsiteX31" fmla="*/ 796325 w 1404720"/>
                  <a:gd name="connsiteY31" fmla="*/ 2744299 h 2812935"/>
                  <a:gd name="connsiteX32" fmla="*/ 836693 w 1404720"/>
                  <a:gd name="connsiteY32" fmla="*/ 2784667 h 2812935"/>
                  <a:gd name="connsiteX33" fmla="*/ 877061 w 1404720"/>
                  <a:gd name="connsiteY33" fmla="*/ 2744299 h 2812935"/>
                  <a:gd name="connsiteX34" fmla="*/ 836693 w 1404720"/>
                  <a:gd name="connsiteY34" fmla="*/ 2703931 h 2812935"/>
                  <a:gd name="connsiteX35" fmla="*/ 752256 w 1404720"/>
                  <a:gd name="connsiteY35" fmla="*/ 2703931 h 2812935"/>
                  <a:gd name="connsiteX36" fmla="*/ 711888 w 1404720"/>
                  <a:gd name="connsiteY36" fmla="*/ 2744299 h 2812935"/>
                  <a:gd name="connsiteX37" fmla="*/ 752256 w 1404720"/>
                  <a:gd name="connsiteY37" fmla="*/ 2784667 h 2812935"/>
                  <a:gd name="connsiteX38" fmla="*/ 792624 w 1404720"/>
                  <a:gd name="connsiteY38" fmla="*/ 2744299 h 2812935"/>
                  <a:gd name="connsiteX39" fmla="*/ 752256 w 1404720"/>
                  <a:gd name="connsiteY39" fmla="*/ 2703931 h 2812935"/>
                  <a:gd name="connsiteX40" fmla="*/ 667820 w 1404720"/>
                  <a:gd name="connsiteY40" fmla="*/ 2703931 h 2812935"/>
                  <a:gd name="connsiteX41" fmla="*/ 627452 w 1404720"/>
                  <a:gd name="connsiteY41" fmla="*/ 2744299 h 2812935"/>
                  <a:gd name="connsiteX42" fmla="*/ 667820 w 1404720"/>
                  <a:gd name="connsiteY42" fmla="*/ 2784667 h 2812935"/>
                  <a:gd name="connsiteX43" fmla="*/ 708188 w 1404720"/>
                  <a:gd name="connsiteY43" fmla="*/ 2744299 h 2812935"/>
                  <a:gd name="connsiteX44" fmla="*/ 667820 w 1404720"/>
                  <a:gd name="connsiteY44" fmla="*/ 2703931 h 2812935"/>
                  <a:gd name="connsiteX45" fmla="*/ 583384 w 1404720"/>
                  <a:gd name="connsiteY45" fmla="*/ 2703931 h 2812935"/>
                  <a:gd name="connsiteX46" fmla="*/ 543016 w 1404720"/>
                  <a:gd name="connsiteY46" fmla="*/ 2744299 h 2812935"/>
                  <a:gd name="connsiteX47" fmla="*/ 583384 w 1404720"/>
                  <a:gd name="connsiteY47" fmla="*/ 2784667 h 2812935"/>
                  <a:gd name="connsiteX48" fmla="*/ 623752 w 1404720"/>
                  <a:gd name="connsiteY48" fmla="*/ 2744299 h 2812935"/>
                  <a:gd name="connsiteX49" fmla="*/ 583384 w 1404720"/>
                  <a:gd name="connsiteY49" fmla="*/ 2703931 h 2812935"/>
                  <a:gd name="connsiteX50" fmla="*/ 498947 w 1404720"/>
                  <a:gd name="connsiteY50" fmla="*/ 2703931 h 2812935"/>
                  <a:gd name="connsiteX51" fmla="*/ 458579 w 1404720"/>
                  <a:gd name="connsiteY51" fmla="*/ 2744299 h 2812935"/>
                  <a:gd name="connsiteX52" fmla="*/ 498947 w 1404720"/>
                  <a:gd name="connsiteY52" fmla="*/ 2784667 h 2812935"/>
                  <a:gd name="connsiteX53" fmla="*/ 539315 w 1404720"/>
                  <a:gd name="connsiteY53" fmla="*/ 2744299 h 2812935"/>
                  <a:gd name="connsiteX54" fmla="*/ 498947 w 1404720"/>
                  <a:gd name="connsiteY54" fmla="*/ 2703931 h 2812935"/>
                  <a:gd name="connsiteX55" fmla="*/ 414511 w 1404720"/>
                  <a:gd name="connsiteY55" fmla="*/ 2703931 h 2812935"/>
                  <a:gd name="connsiteX56" fmla="*/ 374143 w 1404720"/>
                  <a:gd name="connsiteY56" fmla="*/ 2744299 h 2812935"/>
                  <a:gd name="connsiteX57" fmla="*/ 414511 w 1404720"/>
                  <a:gd name="connsiteY57" fmla="*/ 2784667 h 2812935"/>
                  <a:gd name="connsiteX58" fmla="*/ 454879 w 1404720"/>
                  <a:gd name="connsiteY58" fmla="*/ 2744299 h 2812935"/>
                  <a:gd name="connsiteX59" fmla="*/ 414511 w 1404720"/>
                  <a:gd name="connsiteY59" fmla="*/ 2703931 h 2812935"/>
                  <a:gd name="connsiteX60" fmla="*/ 330075 w 1404720"/>
                  <a:gd name="connsiteY60" fmla="*/ 2703931 h 2812935"/>
                  <a:gd name="connsiteX61" fmla="*/ 289707 w 1404720"/>
                  <a:gd name="connsiteY61" fmla="*/ 2744299 h 2812935"/>
                  <a:gd name="connsiteX62" fmla="*/ 330075 w 1404720"/>
                  <a:gd name="connsiteY62" fmla="*/ 2784667 h 2812935"/>
                  <a:gd name="connsiteX63" fmla="*/ 370443 w 1404720"/>
                  <a:gd name="connsiteY63" fmla="*/ 2744299 h 2812935"/>
                  <a:gd name="connsiteX64" fmla="*/ 330075 w 1404720"/>
                  <a:gd name="connsiteY64" fmla="*/ 2703931 h 2812935"/>
                  <a:gd name="connsiteX65" fmla="*/ 245639 w 1404720"/>
                  <a:gd name="connsiteY65" fmla="*/ 2703931 h 2812935"/>
                  <a:gd name="connsiteX66" fmla="*/ 205271 w 1404720"/>
                  <a:gd name="connsiteY66" fmla="*/ 2744299 h 2812935"/>
                  <a:gd name="connsiteX67" fmla="*/ 245639 w 1404720"/>
                  <a:gd name="connsiteY67" fmla="*/ 2784667 h 2812935"/>
                  <a:gd name="connsiteX68" fmla="*/ 286007 w 1404720"/>
                  <a:gd name="connsiteY68" fmla="*/ 2744299 h 2812935"/>
                  <a:gd name="connsiteX69" fmla="*/ 245639 w 1404720"/>
                  <a:gd name="connsiteY69" fmla="*/ 2703931 h 2812935"/>
                  <a:gd name="connsiteX70" fmla="*/ 161202 w 1404720"/>
                  <a:gd name="connsiteY70" fmla="*/ 2703931 h 2812935"/>
                  <a:gd name="connsiteX71" fmla="*/ 120834 w 1404720"/>
                  <a:gd name="connsiteY71" fmla="*/ 2744299 h 2812935"/>
                  <a:gd name="connsiteX72" fmla="*/ 161202 w 1404720"/>
                  <a:gd name="connsiteY72" fmla="*/ 2784667 h 2812935"/>
                  <a:gd name="connsiteX73" fmla="*/ 201570 w 1404720"/>
                  <a:gd name="connsiteY73" fmla="*/ 2744299 h 2812935"/>
                  <a:gd name="connsiteX74" fmla="*/ 161202 w 1404720"/>
                  <a:gd name="connsiteY74" fmla="*/ 2703931 h 2812935"/>
                  <a:gd name="connsiteX75" fmla="*/ 76766 w 1404720"/>
                  <a:gd name="connsiteY75" fmla="*/ 2703931 h 2812935"/>
                  <a:gd name="connsiteX76" fmla="*/ 36398 w 1404720"/>
                  <a:gd name="connsiteY76" fmla="*/ 2744299 h 2812935"/>
                  <a:gd name="connsiteX77" fmla="*/ 76766 w 1404720"/>
                  <a:gd name="connsiteY77" fmla="*/ 2784667 h 2812935"/>
                  <a:gd name="connsiteX78" fmla="*/ 117134 w 1404720"/>
                  <a:gd name="connsiteY78" fmla="*/ 2744299 h 2812935"/>
                  <a:gd name="connsiteX79" fmla="*/ 76766 w 1404720"/>
                  <a:gd name="connsiteY79" fmla="*/ 2703931 h 2812935"/>
                  <a:gd name="connsiteX80" fmla="*/ 1343312 w 1404720"/>
                  <a:gd name="connsiteY80" fmla="*/ 2617876 h 2812935"/>
                  <a:gd name="connsiteX81" fmla="*/ 1302944 w 1404720"/>
                  <a:gd name="connsiteY81" fmla="*/ 2658244 h 2812935"/>
                  <a:gd name="connsiteX82" fmla="*/ 1343312 w 1404720"/>
                  <a:gd name="connsiteY82" fmla="*/ 2698612 h 2812935"/>
                  <a:gd name="connsiteX83" fmla="*/ 1383680 w 1404720"/>
                  <a:gd name="connsiteY83" fmla="*/ 2658244 h 2812935"/>
                  <a:gd name="connsiteX84" fmla="*/ 1343312 w 1404720"/>
                  <a:gd name="connsiteY84" fmla="*/ 2617876 h 2812935"/>
                  <a:gd name="connsiteX85" fmla="*/ 1258874 w 1404720"/>
                  <a:gd name="connsiteY85" fmla="*/ 2617876 h 2812935"/>
                  <a:gd name="connsiteX86" fmla="*/ 1218506 w 1404720"/>
                  <a:gd name="connsiteY86" fmla="*/ 2658244 h 2812935"/>
                  <a:gd name="connsiteX87" fmla="*/ 1258874 w 1404720"/>
                  <a:gd name="connsiteY87" fmla="*/ 2698612 h 2812935"/>
                  <a:gd name="connsiteX88" fmla="*/ 1299242 w 1404720"/>
                  <a:gd name="connsiteY88" fmla="*/ 2658244 h 2812935"/>
                  <a:gd name="connsiteX89" fmla="*/ 1258874 w 1404720"/>
                  <a:gd name="connsiteY89" fmla="*/ 2617876 h 2812935"/>
                  <a:gd name="connsiteX90" fmla="*/ 1174438 w 1404720"/>
                  <a:gd name="connsiteY90" fmla="*/ 2617876 h 2812935"/>
                  <a:gd name="connsiteX91" fmla="*/ 1134070 w 1404720"/>
                  <a:gd name="connsiteY91" fmla="*/ 2658244 h 2812935"/>
                  <a:gd name="connsiteX92" fmla="*/ 1174438 w 1404720"/>
                  <a:gd name="connsiteY92" fmla="*/ 2698612 h 2812935"/>
                  <a:gd name="connsiteX93" fmla="*/ 1214806 w 1404720"/>
                  <a:gd name="connsiteY93" fmla="*/ 2658244 h 2812935"/>
                  <a:gd name="connsiteX94" fmla="*/ 1174438 w 1404720"/>
                  <a:gd name="connsiteY94" fmla="*/ 2617876 h 2812935"/>
                  <a:gd name="connsiteX95" fmla="*/ 1090002 w 1404720"/>
                  <a:gd name="connsiteY95" fmla="*/ 2617876 h 2812935"/>
                  <a:gd name="connsiteX96" fmla="*/ 1049634 w 1404720"/>
                  <a:gd name="connsiteY96" fmla="*/ 2658244 h 2812935"/>
                  <a:gd name="connsiteX97" fmla="*/ 1090002 w 1404720"/>
                  <a:gd name="connsiteY97" fmla="*/ 2698612 h 2812935"/>
                  <a:gd name="connsiteX98" fmla="*/ 1130370 w 1404720"/>
                  <a:gd name="connsiteY98" fmla="*/ 2658244 h 2812935"/>
                  <a:gd name="connsiteX99" fmla="*/ 1090002 w 1404720"/>
                  <a:gd name="connsiteY99" fmla="*/ 2617876 h 2812935"/>
                  <a:gd name="connsiteX100" fmla="*/ 1005565 w 1404720"/>
                  <a:gd name="connsiteY100" fmla="*/ 2617876 h 2812935"/>
                  <a:gd name="connsiteX101" fmla="*/ 965197 w 1404720"/>
                  <a:gd name="connsiteY101" fmla="*/ 2658244 h 2812935"/>
                  <a:gd name="connsiteX102" fmla="*/ 1005565 w 1404720"/>
                  <a:gd name="connsiteY102" fmla="*/ 2698612 h 2812935"/>
                  <a:gd name="connsiteX103" fmla="*/ 1045933 w 1404720"/>
                  <a:gd name="connsiteY103" fmla="*/ 2658244 h 2812935"/>
                  <a:gd name="connsiteX104" fmla="*/ 1005565 w 1404720"/>
                  <a:gd name="connsiteY104" fmla="*/ 2617876 h 2812935"/>
                  <a:gd name="connsiteX105" fmla="*/ 921129 w 1404720"/>
                  <a:gd name="connsiteY105" fmla="*/ 2617876 h 2812935"/>
                  <a:gd name="connsiteX106" fmla="*/ 880761 w 1404720"/>
                  <a:gd name="connsiteY106" fmla="*/ 2658244 h 2812935"/>
                  <a:gd name="connsiteX107" fmla="*/ 921129 w 1404720"/>
                  <a:gd name="connsiteY107" fmla="*/ 2698612 h 2812935"/>
                  <a:gd name="connsiteX108" fmla="*/ 961497 w 1404720"/>
                  <a:gd name="connsiteY108" fmla="*/ 2658244 h 2812935"/>
                  <a:gd name="connsiteX109" fmla="*/ 921129 w 1404720"/>
                  <a:gd name="connsiteY109" fmla="*/ 2617876 h 2812935"/>
                  <a:gd name="connsiteX110" fmla="*/ 836693 w 1404720"/>
                  <a:gd name="connsiteY110" fmla="*/ 2617876 h 2812935"/>
                  <a:gd name="connsiteX111" fmla="*/ 796325 w 1404720"/>
                  <a:gd name="connsiteY111" fmla="*/ 2658244 h 2812935"/>
                  <a:gd name="connsiteX112" fmla="*/ 836693 w 1404720"/>
                  <a:gd name="connsiteY112" fmla="*/ 2698612 h 2812935"/>
                  <a:gd name="connsiteX113" fmla="*/ 877061 w 1404720"/>
                  <a:gd name="connsiteY113" fmla="*/ 2658244 h 2812935"/>
                  <a:gd name="connsiteX114" fmla="*/ 836693 w 1404720"/>
                  <a:gd name="connsiteY114" fmla="*/ 2617876 h 2812935"/>
                  <a:gd name="connsiteX115" fmla="*/ 752256 w 1404720"/>
                  <a:gd name="connsiteY115" fmla="*/ 2617876 h 2812935"/>
                  <a:gd name="connsiteX116" fmla="*/ 711888 w 1404720"/>
                  <a:gd name="connsiteY116" fmla="*/ 2658244 h 2812935"/>
                  <a:gd name="connsiteX117" fmla="*/ 752256 w 1404720"/>
                  <a:gd name="connsiteY117" fmla="*/ 2698612 h 2812935"/>
                  <a:gd name="connsiteX118" fmla="*/ 792624 w 1404720"/>
                  <a:gd name="connsiteY118" fmla="*/ 2658244 h 2812935"/>
                  <a:gd name="connsiteX119" fmla="*/ 752256 w 1404720"/>
                  <a:gd name="connsiteY119" fmla="*/ 2617876 h 2812935"/>
                  <a:gd name="connsiteX120" fmla="*/ 667820 w 1404720"/>
                  <a:gd name="connsiteY120" fmla="*/ 2617876 h 2812935"/>
                  <a:gd name="connsiteX121" fmla="*/ 627452 w 1404720"/>
                  <a:gd name="connsiteY121" fmla="*/ 2658244 h 2812935"/>
                  <a:gd name="connsiteX122" fmla="*/ 667820 w 1404720"/>
                  <a:gd name="connsiteY122" fmla="*/ 2698612 h 2812935"/>
                  <a:gd name="connsiteX123" fmla="*/ 708188 w 1404720"/>
                  <a:gd name="connsiteY123" fmla="*/ 2658244 h 2812935"/>
                  <a:gd name="connsiteX124" fmla="*/ 667820 w 1404720"/>
                  <a:gd name="connsiteY124" fmla="*/ 2617876 h 2812935"/>
                  <a:gd name="connsiteX125" fmla="*/ 583384 w 1404720"/>
                  <a:gd name="connsiteY125" fmla="*/ 2617876 h 2812935"/>
                  <a:gd name="connsiteX126" fmla="*/ 543016 w 1404720"/>
                  <a:gd name="connsiteY126" fmla="*/ 2658244 h 2812935"/>
                  <a:gd name="connsiteX127" fmla="*/ 583384 w 1404720"/>
                  <a:gd name="connsiteY127" fmla="*/ 2698612 h 2812935"/>
                  <a:gd name="connsiteX128" fmla="*/ 623752 w 1404720"/>
                  <a:gd name="connsiteY128" fmla="*/ 2658244 h 2812935"/>
                  <a:gd name="connsiteX129" fmla="*/ 583384 w 1404720"/>
                  <a:gd name="connsiteY129" fmla="*/ 2617876 h 2812935"/>
                  <a:gd name="connsiteX130" fmla="*/ 498947 w 1404720"/>
                  <a:gd name="connsiteY130" fmla="*/ 2617876 h 2812935"/>
                  <a:gd name="connsiteX131" fmla="*/ 458579 w 1404720"/>
                  <a:gd name="connsiteY131" fmla="*/ 2658244 h 2812935"/>
                  <a:gd name="connsiteX132" fmla="*/ 498947 w 1404720"/>
                  <a:gd name="connsiteY132" fmla="*/ 2698612 h 2812935"/>
                  <a:gd name="connsiteX133" fmla="*/ 539315 w 1404720"/>
                  <a:gd name="connsiteY133" fmla="*/ 2658244 h 2812935"/>
                  <a:gd name="connsiteX134" fmla="*/ 498947 w 1404720"/>
                  <a:gd name="connsiteY134" fmla="*/ 2617876 h 2812935"/>
                  <a:gd name="connsiteX135" fmla="*/ 414511 w 1404720"/>
                  <a:gd name="connsiteY135" fmla="*/ 2617876 h 2812935"/>
                  <a:gd name="connsiteX136" fmla="*/ 374143 w 1404720"/>
                  <a:gd name="connsiteY136" fmla="*/ 2658244 h 2812935"/>
                  <a:gd name="connsiteX137" fmla="*/ 414511 w 1404720"/>
                  <a:gd name="connsiteY137" fmla="*/ 2698612 h 2812935"/>
                  <a:gd name="connsiteX138" fmla="*/ 454879 w 1404720"/>
                  <a:gd name="connsiteY138" fmla="*/ 2658244 h 2812935"/>
                  <a:gd name="connsiteX139" fmla="*/ 414511 w 1404720"/>
                  <a:gd name="connsiteY139" fmla="*/ 2617876 h 2812935"/>
                  <a:gd name="connsiteX140" fmla="*/ 330075 w 1404720"/>
                  <a:gd name="connsiteY140" fmla="*/ 2617876 h 2812935"/>
                  <a:gd name="connsiteX141" fmla="*/ 289707 w 1404720"/>
                  <a:gd name="connsiteY141" fmla="*/ 2658244 h 2812935"/>
                  <a:gd name="connsiteX142" fmla="*/ 330075 w 1404720"/>
                  <a:gd name="connsiteY142" fmla="*/ 2698612 h 2812935"/>
                  <a:gd name="connsiteX143" fmla="*/ 370443 w 1404720"/>
                  <a:gd name="connsiteY143" fmla="*/ 2658244 h 2812935"/>
                  <a:gd name="connsiteX144" fmla="*/ 330075 w 1404720"/>
                  <a:gd name="connsiteY144" fmla="*/ 2617876 h 2812935"/>
                  <a:gd name="connsiteX145" fmla="*/ 245639 w 1404720"/>
                  <a:gd name="connsiteY145" fmla="*/ 2617876 h 2812935"/>
                  <a:gd name="connsiteX146" fmla="*/ 205271 w 1404720"/>
                  <a:gd name="connsiteY146" fmla="*/ 2658244 h 2812935"/>
                  <a:gd name="connsiteX147" fmla="*/ 245639 w 1404720"/>
                  <a:gd name="connsiteY147" fmla="*/ 2698612 h 2812935"/>
                  <a:gd name="connsiteX148" fmla="*/ 286007 w 1404720"/>
                  <a:gd name="connsiteY148" fmla="*/ 2658244 h 2812935"/>
                  <a:gd name="connsiteX149" fmla="*/ 245639 w 1404720"/>
                  <a:gd name="connsiteY149" fmla="*/ 2617876 h 2812935"/>
                  <a:gd name="connsiteX150" fmla="*/ 161202 w 1404720"/>
                  <a:gd name="connsiteY150" fmla="*/ 2617876 h 2812935"/>
                  <a:gd name="connsiteX151" fmla="*/ 120834 w 1404720"/>
                  <a:gd name="connsiteY151" fmla="*/ 2658244 h 2812935"/>
                  <a:gd name="connsiteX152" fmla="*/ 161202 w 1404720"/>
                  <a:gd name="connsiteY152" fmla="*/ 2698612 h 2812935"/>
                  <a:gd name="connsiteX153" fmla="*/ 201570 w 1404720"/>
                  <a:gd name="connsiteY153" fmla="*/ 2658244 h 2812935"/>
                  <a:gd name="connsiteX154" fmla="*/ 161202 w 1404720"/>
                  <a:gd name="connsiteY154" fmla="*/ 2617876 h 2812935"/>
                  <a:gd name="connsiteX155" fmla="*/ 76766 w 1404720"/>
                  <a:gd name="connsiteY155" fmla="*/ 2617876 h 2812935"/>
                  <a:gd name="connsiteX156" fmla="*/ 36398 w 1404720"/>
                  <a:gd name="connsiteY156" fmla="*/ 2658244 h 2812935"/>
                  <a:gd name="connsiteX157" fmla="*/ 76766 w 1404720"/>
                  <a:gd name="connsiteY157" fmla="*/ 2698612 h 2812935"/>
                  <a:gd name="connsiteX158" fmla="*/ 117134 w 1404720"/>
                  <a:gd name="connsiteY158" fmla="*/ 2658244 h 2812935"/>
                  <a:gd name="connsiteX159" fmla="*/ 76766 w 1404720"/>
                  <a:gd name="connsiteY159" fmla="*/ 2617876 h 2812935"/>
                  <a:gd name="connsiteX160" fmla="*/ 1343312 w 1404720"/>
                  <a:gd name="connsiteY160" fmla="*/ 2531827 h 2812935"/>
                  <a:gd name="connsiteX161" fmla="*/ 1302944 w 1404720"/>
                  <a:gd name="connsiteY161" fmla="*/ 2572195 h 2812935"/>
                  <a:gd name="connsiteX162" fmla="*/ 1343312 w 1404720"/>
                  <a:gd name="connsiteY162" fmla="*/ 2612563 h 2812935"/>
                  <a:gd name="connsiteX163" fmla="*/ 1383680 w 1404720"/>
                  <a:gd name="connsiteY163" fmla="*/ 2572195 h 2812935"/>
                  <a:gd name="connsiteX164" fmla="*/ 1343312 w 1404720"/>
                  <a:gd name="connsiteY164" fmla="*/ 2531827 h 2812935"/>
                  <a:gd name="connsiteX165" fmla="*/ 1258874 w 1404720"/>
                  <a:gd name="connsiteY165" fmla="*/ 2531827 h 2812935"/>
                  <a:gd name="connsiteX166" fmla="*/ 1218506 w 1404720"/>
                  <a:gd name="connsiteY166" fmla="*/ 2572195 h 2812935"/>
                  <a:gd name="connsiteX167" fmla="*/ 1258874 w 1404720"/>
                  <a:gd name="connsiteY167" fmla="*/ 2612563 h 2812935"/>
                  <a:gd name="connsiteX168" fmla="*/ 1299242 w 1404720"/>
                  <a:gd name="connsiteY168" fmla="*/ 2572195 h 2812935"/>
                  <a:gd name="connsiteX169" fmla="*/ 1258874 w 1404720"/>
                  <a:gd name="connsiteY169" fmla="*/ 2531827 h 2812935"/>
                  <a:gd name="connsiteX170" fmla="*/ 1174438 w 1404720"/>
                  <a:gd name="connsiteY170" fmla="*/ 2531827 h 2812935"/>
                  <a:gd name="connsiteX171" fmla="*/ 1134070 w 1404720"/>
                  <a:gd name="connsiteY171" fmla="*/ 2572195 h 2812935"/>
                  <a:gd name="connsiteX172" fmla="*/ 1174438 w 1404720"/>
                  <a:gd name="connsiteY172" fmla="*/ 2612563 h 2812935"/>
                  <a:gd name="connsiteX173" fmla="*/ 1214806 w 1404720"/>
                  <a:gd name="connsiteY173" fmla="*/ 2572195 h 2812935"/>
                  <a:gd name="connsiteX174" fmla="*/ 1174438 w 1404720"/>
                  <a:gd name="connsiteY174" fmla="*/ 2531827 h 2812935"/>
                  <a:gd name="connsiteX175" fmla="*/ 1090002 w 1404720"/>
                  <a:gd name="connsiteY175" fmla="*/ 2531827 h 2812935"/>
                  <a:gd name="connsiteX176" fmla="*/ 1049634 w 1404720"/>
                  <a:gd name="connsiteY176" fmla="*/ 2572195 h 2812935"/>
                  <a:gd name="connsiteX177" fmla="*/ 1090002 w 1404720"/>
                  <a:gd name="connsiteY177" fmla="*/ 2612563 h 2812935"/>
                  <a:gd name="connsiteX178" fmla="*/ 1130370 w 1404720"/>
                  <a:gd name="connsiteY178" fmla="*/ 2572195 h 2812935"/>
                  <a:gd name="connsiteX179" fmla="*/ 1090002 w 1404720"/>
                  <a:gd name="connsiteY179" fmla="*/ 2531827 h 2812935"/>
                  <a:gd name="connsiteX180" fmla="*/ 1005565 w 1404720"/>
                  <a:gd name="connsiteY180" fmla="*/ 2531827 h 2812935"/>
                  <a:gd name="connsiteX181" fmla="*/ 965197 w 1404720"/>
                  <a:gd name="connsiteY181" fmla="*/ 2572195 h 2812935"/>
                  <a:gd name="connsiteX182" fmla="*/ 1005565 w 1404720"/>
                  <a:gd name="connsiteY182" fmla="*/ 2612563 h 2812935"/>
                  <a:gd name="connsiteX183" fmla="*/ 1045933 w 1404720"/>
                  <a:gd name="connsiteY183" fmla="*/ 2572195 h 2812935"/>
                  <a:gd name="connsiteX184" fmla="*/ 1005565 w 1404720"/>
                  <a:gd name="connsiteY184" fmla="*/ 2531827 h 2812935"/>
                  <a:gd name="connsiteX185" fmla="*/ 921129 w 1404720"/>
                  <a:gd name="connsiteY185" fmla="*/ 2531827 h 2812935"/>
                  <a:gd name="connsiteX186" fmla="*/ 880761 w 1404720"/>
                  <a:gd name="connsiteY186" fmla="*/ 2572195 h 2812935"/>
                  <a:gd name="connsiteX187" fmla="*/ 921129 w 1404720"/>
                  <a:gd name="connsiteY187" fmla="*/ 2612563 h 2812935"/>
                  <a:gd name="connsiteX188" fmla="*/ 961497 w 1404720"/>
                  <a:gd name="connsiteY188" fmla="*/ 2572195 h 2812935"/>
                  <a:gd name="connsiteX189" fmla="*/ 921129 w 1404720"/>
                  <a:gd name="connsiteY189" fmla="*/ 2531827 h 2812935"/>
                  <a:gd name="connsiteX190" fmla="*/ 836693 w 1404720"/>
                  <a:gd name="connsiteY190" fmla="*/ 2531827 h 2812935"/>
                  <a:gd name="connsiteX191" fmla="*/ 796325 w 1404720"/>
                  <a:gd name="connsiteY191" fmla="*/ 2572195 h 2812935"/>
                  <a:gd name="connsiteX192" fmla="*/ 836693 w 1404720"/>
                  <a:gd name="connsiteY192" fmla="*/ 2612563 h 2812935"/>
                  <a:gd name="connsiteX193" fmla="*/ 877061 w 1404720"/>
                  <a:gd name="connsiteY193" fmla="*/ 2572195 h 2812935"/>
                  <a:gd name="connsiteX194" fmla="*/ 836693 w 1404720"/>
                  <a:gd name="connsiteY194" fmla="*/ 2531827 h 2812935"/>
                  <a:gd name="connsiteX195" fmla="*/ 752256 w 1404720"/>
                  <a:gd name="connsiteY195" fmla="*/ 2531827 h 2812935"/>
                  <a:gd name="connsiteX196" fmla="*/ 711888 w 1404720"/>
                  <a:gd name="connsiteY196" fmla="*/ 2572195 h 2812935"/>
                  <a:gd name="connsiteX197" fmla="*/ 752256 w 1404720"/>
                  <a:gd name="connsiteY197" fmla="*/ 2612563 h 2812935"/>
                  <a:gd name="connsiteX198" fmla="*/ 792624 w 1404720"/>
                  <a:gd name="connsiteY198" fmla="*/ 2572195 h 2812935"/>
                  <a:gd name="connsiteX199" fmla="*/ 752256 w 1404720"/>
                  <a:gd name="connsiteY199" fmla="*/ 2531827 h 2812935"/>
                  <a:gd name="connsiteX200" fmla="*/ 667820 w 1404720"/>
                  <a:gd name="connsiteY200" fmla="*/ 2531827 h 2812935"/>
                  <a:gd name="connsiteX201" fmla="*/ 627452 w 1404720"/>
                  <a:gd name="connsiteY201" fmla="*/ 2572195 h 2812935"/>
                  <a:gd name="connsiteX202" fmla="*/ 667820 w 1404720"/>
                  <a:gd name="connsiteY202" fmla="*/ 2612563 h 2812935"/>
                  <a:gd name="connsiteX203" fmla="*/ 708188 w 1404720"/>
                  <a:gd name="connsiteY203" fmla="*/ 2572195 h 2812935"/>
                  <a:gd name="connsiteX204" fmla="*/ 667820 w 1404720"/>
                  <a:gd name="connsiteY204" fmla="*/ 2531827 h 2812935"/>
                  <a:gd name="connsiteX205" fmla="*/ 583384 w 1404720"/>
                  <a:gd name="connsiteY205" fmla="*/ 2531827 h 2812935"/>
                  <a:gd name="connsiteX206" fmla="*/ 543016 w 1404720"/>
                  <a:gd name="connsiteY206" fmla="*/ 2572195 h 2812935"/>
                  <a:gd name="connsiteX207" fmla="*/ 583384 w 1404720"/>
                  <a:gd name="connsiteY207" fmla="*/ 2612563 h 2812935"/>
                  <a:gd name="connsiteX208" fmla="*/ 623752 w 1404720"/>
                  <a:gd name="connsiteY208" fmla="*/ 2572195 h 2812935"/>
                  <a:gd name="connsiteX209" fmla="*/ 583384 w 1404720"/>
                  <a:gd name="connsiteY209" fmla="*/ 2531827 h 2812935"/>
                  <a:gd name="connsiteX210" fmla="*/ 498947 w 1404720"/>
                  <a:gd name="connsiteY210" fmla="*/ 2531827 h 2812935"/>
                  <a:gd name="connsiteX211" fmla="*/ 458579 w 1404720"/>
                  <a:gd name="connsiteY211" fmla="*/ 2572195 h 2812935"/>
                  <a:gd name="connsiteX212" fmla="*/ 498947 w 1404720"/>
                  <a:gd name="connsiteY212" fmla="*/ 2612563 h 2812935"/>
                  <a:gd name="connsiteX213" fmla="*/ 539315 w 1404720"/>
                  <a:gd name="connsiteY213" fmla="*/ 2572195 h 2812935"/>
                  <a:gd name="connsiteX214" fmla="*/ 498947 w 1404720"/>
                  <a:gd name="connsiteY214" fmla="*/ 2531827 h 2812935"/>
                  <a:gd name="connsiteX215" fmla="*/ 414511 w 1404720"/>
                  <a:gd name="connsiteY215" fmla="*/ 2531827 h 2812935"/>
                  <a:gd name="connsiteX216" fmla="*/ 374143 w 1404720"/>
                  <a:gd name="connsiteY216" fmla="*/ 2572195 h 2812935"/>
                  <a:gd name="connsiteX217" fmla="*/ 414511 w 1404720"/>
                  <a:gd name="connsiteY217" fmla="*/ 2612563 h 2812935"/>
                  <a:gd name="connsiteX218" fmla="*/ 454879 w 1404720"/>
                  <a:gd name="connsiteY218" fmla="*/ 2572195 h 2812935"/>
                  <a:gd name="connsiteX219" fmla="*/ 414511 w 1404720"/>
                  <a:gd name="connsiteY219" fmla="*/ 2531827 h 2812935"/>
                  <a:gd name="connsiteX220" fmla="*/ 330075 w 1404720"/>
                  <a:gd name="connsiteY220" fmla="*/ 2531827 h 2812935"/>
                  <a:gd name="connsiteX221" fmla="*/ 289707 w 1404720"/>
                  <a:gd name="connsiteY221" fmla="*/ 2572195 h 2812935"/>
                  <a:gd name="connsiteX222" fmla="*/ 330075 w 1404720"/>
                  <a:gd name="connsiteY222" fmla="*/ 2612563 h 2812935"/>
                  <a:gd name="connsiteX223" fmla="*/ 370443 w 1404720"/>
                  <a:gd name="connsiteY223" fmla="*/ 2572195 h 2812935"/>
                  <a:gd name="connsiteX224" fmla="*/ 330075 w 1404720"/>
                  <a:gd name="connsiteY224" fmla="*/ 2531827 h 2812935"/>
                  <a:gd name="connsiteX225" fmla="*/ 245639 w 1404720"/>
                  <a:gd name="connsiteY225" fmla="*/ 2531827 h 2812935"/>
                  <a:gd name="connsiteX226" fmla="*/ 205271 w 1404720"/>
                  <a:gd name="connsiteY226" fmla="*/ 2572195 h 2812935"/>
                  <a:gd name="connsiteX227" fmla="*/ 245639 w 1404720"/>
                  <a:gd name="connsiteY227" fmla="*/ 2612563 h 2812935"/>
                  <a:gd name="connsiteX228" fmla="*/ 286007 w 1404720"/>
                  <a:gd name="connsiteY228" fmla="*/ 2572195 h 2812935"/>
                  <a:gd name="connsiteX229" fmla="*/ 245639 w 1404720"/>
                  <a:gd name="connsiteY229" fmla="*/ 2531827 h 2812935"/>
                  <a:gd name="connsiteX230" fmla="*/ 161202 w 1404720"/>
                  <a:gd name="connsiteY230" fmla="*/ 2531827 h 2812935"/>
                  <a:gd name="connsiteX231" fmla="*/ 120834 w 1404720"/>
                  <a:gd name="connsiteY231" fmla="*/ 2572195 h 2812935"/>
                  <a:gd name="connsiteX232" fmla="*/ 161202 w 1404720"/>
                  <a:gd name="connsiteY232" fmla="*/ 2612563 h 2812935"/>
                  <a:gd name="connsiteX233" fmla="*/ 201570 w 1404720"/>
                  <a:gd name="connsiteY233" fmla="*/ 2572195 h 2812935"/>
                  <a:gd name="connsiteX234" fmla="*/ 161202 w 1404720"/>
                  <a:gd name="connsiteY234" fmla="*/ 2531827 h 2812935"/>
                  <a:gd name="connsiteX235" fmla="*/ 76766 w 1404720"/>
                  <a:gd name="connsiteY235" fmla="*/ 2531827 h 2812935"/>
                  <a:gd name="connsiteX236" fmla="*/ 36398 w 1404720"/>
                  <a:gd name="connsiteY236" fmla="*/ 2572195 h 2812935"/>
                  <a:gd name="connsiteX237" fmla="*/ 76766 w 1404720"/>
                  <a:gd name="connsiteY237" fmla="*/ 2612563 h 2812935"/>
                  <a:gd name="connsiteX238" fmla="*/ 117134 w 1404720"/>
                  <a:gd name="connsiteY238" fmla="*/ 2572195 h 2812935"/>
                  <a:gd name="connsiteX239" fmla="*/ 76766 w 1404720"/>
                  <a:gd name="connsiteY239" fmla="*/ 2531827 h 2812935"/>
                  <a:gd name="connsiteX240" fmla="*/ 1343312 w 1404720"/>
                  <a:gd name="connsiteY240" fmla="*/ 2445777 h 2812935"/>
                  <a:gd name="connsiteX241" fmla="*/ 1302944 w 1404720"/>
                  <a:gd name="connsiteY241" fmla="*/ 2486145 h 2812935"/>
                  <a:gd name="connsiteX242" fmla="*/ 1343312 w 1404720"/>
                  <a:gd name="connsiteY242" fmla="*/ 2526513 h 2812935"/>
                  <a:gd name="connsiteX243" fmla="*/ 1383680 w 1404720"/>
                  <a:gd name="connsiteY243" fmla="*/ 2486145 h 2812935"/>
                  <a:gd name="connsiteX244" fmla="*/ 1343312 w 1404720"/>
                  <a:gd name="connsiteY244" fmla="*/ 2445777 h 2812935"/>
                  <a:gd name="connsiteX245" fmla="*/ 1258874 w 1404720"/>
                  <a:gd name="connsiteY245" fmla="*/ 2445777 h 2812935"/>
                  <a:gd name="connsiteX246" fmla="*/ 1218506 w 1404720"/>
                  <a:gd name="connsiteY246" fmla="*/ 2486145 h 2812935"/>
                  <a:gd name="connsiteX247" fmla="*/ 1258874 w 1404720"/>
                  <a:gd name="connsiteY247" fmla="*/ 2526513 h 2812935"/>
                  <a:gd name="connsiteX248" fmla="*/ 1299242 w 1404720"/>
                  <a:gd name="connsiteY248" fmla="*/ 2486145 h 2812935"/>
                  <a:gd name="connsiteX249" fmla="*/ 1258874 w 1404720"/>
                  <a:gd name="connsiteY249" fmla="*/ 2445777 h 2812935"/>
                  <a:gd name="connsiteX250" fmla="*/ 1174438 w 1404720"/>
                  <a:gd name="connsiteY250" fmla="*/ 2445777 h 2812935"/>
                  <a:gd name="connsiteX251" fmla="*/ 1134070 w 1404720"/>
                  <a:gd name="connsiteY251" fmla="*/ 2486145 h 2812935"/>
                  <a:gd name="connsiteX252" fmla="*/ 1174438 w 1404720"/>
                  <a:gd name="connsiteY252" fmla="*/ 2526513 h 2812935"/>
                  <a:gd name="connsiteX253" fmla="*/ 1214806 w 1404720"/>
                  <a:gd name="connsiteY253" fmla="*/ 2486145 h 2812935"/>
                  <a:gd name="connsiteX254" fmla="*/ 1174438 w 1404720"/>
                  <a:gd name="connsiteY254" fmla="*/ 2445777 h 2812935"/>
                  <a:gd name="connsiteX255" fmla="*/ 1090002 w 1404720"/>
                  <a:gd name="connsiteY255" fmla="*/ 2445777 h 2812935"/>
                  <a:gd name="connsiteX256" fmla="*/ 1049634 w 1404720"/>
                  <a:gd name="connsiteY256" fmla="*/ 2486145 h 2812935"/>
                  <a:gd name="connsiteX257" fmla="*/ 1090002 w 1404720"/>
                  <a:gd name="connsiteY257" fmla="*/ 2526513 h 2812935"/>
                  <a:gd name="connsiteX258" fmla="*/ 1130370 w 1404720"/>
                  <a:gd name="connsiteY258" fmla="*/ 2486145 h 2812935"/>
                  <a:gd name="connsiteX259" fmla="*/ 1090002 w 1404720"/>
                  <a:gd name="connsiteY259" fmla="*/ 2445777 h 2812935"/>
                  <a:gd name="connsiteX260" fmla="*/ 1005565 w 1404720"/>
                  <a:gd name="connsiteY260" fmla="*/ 2445777 h 2812935"/>
                  <a:gd name="connsiteX261" fmla="*/ 965197 w 1404720"/>
                  <a:gd name="connsiteY261" fmla="*/ 2486145 h 2812935"/>
                  <a:gd name="connsiteX262" fmla="*/ 1005565 w 1404720"/>
                  <a:gd name="connsiteY262" fmla="*/ 2526513 h 2812935"/>
                  <a:gd name="connsiteX263" fmla="*/ 1045933 w 1404720"/>
                  <a:gd name="connsiteY263" fmla="*/ 2486145 h 2812935"/>
                  <a:gd name="connsiteX264" fmla="*/ 1005565 w 1404720"/>
                  <a:gd name="connsiteY264" fmla="*/ 2445777 h 2812935"/>
                  <a:gd name="connsiteX265" fmla="*/ 921129 w 1404720"/>
                  <a:gd name="connsiteY265" fmla="*/ 2445777 h 2812935"/>
                  <a:gd name="connsiteX266" fmla="*/ 880761 w 1404720"/>
                  <a:gd name="connsiteY266" fmla="*/ 2486145 h 2812935"/>
                  <a:gd name="connsiteX267" fmla="*/ 921129 w 1404720"/>
                  <a:gd name="connsiteY267" fmla="*/ 2526513 h 2812935"/>
                  <a:gd name="connsiteX268" fmla="*/ 961497 w 1404720"/>
                  <a:gd name="connsiteY268" fmla="*/ 2486145 h 2812935"/>
                  <a:gd name="connsiteX269" fmla="*/ 921129 w 1404720"/>
                  <a:gd name="connsiteY269" fmla="*/ 2445777 h 2812935"/>
                  <a:gd name="connsiteX270" fmla="*/ 836693 w 1404720"/>
                  <a:gd name="connsiteY270" fmla="*/ 2445777 h 2812935"/>
                  <a:gd name="connsiteX271" fmla="*/ 796325 w 1404720"/>
                  <a:gd name="connsiteY271" fmla="*/ 2486145 h 2812935"/>
                  <a:gd name="connsiteX272" fmla="*/ 836693 w 1404720"/>
                  <a:gd name="connsiteY272" fmla="*/ 2526513 h 2812935"/>
                  <a:gd name="connsiteX273" fmla="*/ 877061 w 1404720"/>
                  <a:gd name="connsiteY273" fmla="*/ 2486145 h 2812935"/>
                  <a:gd name="connsiteX274" fmla="*/ 836693 w 1404720"/>
                  <a:gd name="connsiteY274" fmla="*/ 2445777 h 2812935"/>
                  <a:gd name="connsiteX275" fmla="*/ 752256 w 1404720"/>
                  <a:gd name="connsiteY275" fmla="*/ 2445777 h 2812935"/>
                  <a:gd name="connsiteX276" fmla="*/ 711888 w 1404720"/>
                  <a:gd name="connsiteY276" fmla="*/ 2486145 h 2812935"/>
                  <a:gd name="connsiteX277" fmla="*/ 752256 w 1404720"/>
                  <a:gd name="connsiteY277" fmla="*/ 2526513 h 2812935"/>
                  <a:gd name="connsiteX278" fmla="*/ 792624 w 1404720"/>
                  <a:gd name="connsiteY278" fmla="*/ 2486145 h 2812935"/>
                  <a:gd name="connsiteX279" fmla="*/ 752256 w 1404720"/>
                  <a:gd name="connsiteY279" fmla="*/ 2445777 h 2812935"/>
                  <a:gd name="connsiteX280" fmla="*/ 667820 w 1404720"/>
                  <a:gd name="connsiteY280" fmla="*/ 2445777 h 2812935"/>
                  <a:gd name="connsiteX281" fmla="*/ 627452 w 1404720"/>
                  <a:gd name="connsiteY281" fmla="*/ 2486145 h 2812935"/>
                  <a:gd name="connsiteX282" fmla="*/ 667820 w 1404720"/>
                  <a:gd name="connsiteY282" fmla="*/ 2526513 h 2812935"/>
                  <a:gd name="connsiteX283" fmla="*/ 708188 w 1404720"/>
                  <a:gd name="connsiteY283" fmla="*/ 2486145 h 2812935"/>
                  <a:gd name="connsiteX284" fmla="*/ 667820 w 1404720"/>
                  <a:gd name="connsiteY284" fmla="*/ 2445777 h 2812935"/>
                  <a:gd name="connsiteX285" fmla="*/ 583384 w 1404720"/>
                  <a:gd name="connsiteY285" fmla="*/ 2445777 h 2812935"/>
                  <a:gd name="connsiteX286" fmla="*/ 543016 w 1404720"/>
                  <a:gd name="connsiteY286" fmla="*/ 2486145 h 2812935"/>
                  <a:gd name="connsiteX287" fmla="*/ 583384 w 1404720"/>
                  <a:gd name="connsiteY287" fmla="*/ 2526513 h 2812935"/>
                  <a:gd name="connsiteX288" fmla="*/ 623752 w 1404720"/>
                  <a:gd name="connsiteY288" fmla="*/ 2486145 h 2812935"/>
                  <a:gd name="connsiteX289" fmla="*/ 583384 w 1404720"/>
                  <a:gd name="connsiteY289" fmla="*/ 2445777 h 2812935"/>
                  <a:gd name="connsiteX290" fmla="*/ 498947 w 1404720"/>
                  <a:gd name="connsiteY290" fmla="*/ 2445777 h 2812935"/>
                  <a:gd name="connsiteX291" fmla="*/ 458579 w 1404720"/>
                  <a:gd name="connsiteY291" fmla="*/ 2486145 h 2812935"/>
                  <a:gd name="connsiteX292" fmla="*/ 498947 w 1404720"/>
                  <a:gd name="connsiteY292" fmla="*/ 2526513 h 2812935"/>
                  <a:gd name="connsiteX293" fmla="*/ 539315 w 1404720"/>
                  <a:gd name="connsiteY293" fmla="*/ 2486145 h 2812935"/>
                  <a:gd name="connsiteX294" fmla="*/ 498947 w 1404720"/>
                  <a:gd name="connsiteY294" fmla="*/ 2445777 h 2812935"/>
                  <a:gd name="connsiteX295" fmla="*/ 414511 w 1404720"/>
                  <a:gd name="connsiteY295" fmla="*/ 2445777 h 2812935"/>
                  <a:gd name="connsiteX296" fmla="*/ 374143 w 1404720"/>
                  <a:gd name="connsiteY296" fmla="*/ 2486145 h 2812935"/>
                  <a:gd name="connsiteX297" fmla="*/ 414511 w 1404720"/>
                  <a:gd name="connsiteY297" fmla="*/ 2526513 h 2812935"/>
                  <a:gd name="connsiteX298" fmla="*/ 454879 w 1404720"/>
                  <a:gd name="connsiteY298" fmla="*/ 2486145 h 2812935"/>
                  <a:gd name="connsiteX299" fmla="*/ 414511 w 1404720"/>
                  <a:gd name="connsiteY299" fmla="*/ 2445777 h 2812935"/>
                  <a:gd name="connsiteX300" fmla="*/ 330075 w 1404720"/>
                  <a:gd name="connsiteY300" fmla="*/ 2445777 h 2812935"/>
                  <a:gd name="connsiteX301" fmla="*/ 289707 w 1404720"/>
                  <a:gd name="connsiteY301" fmla="*/ 2486145 h 2812935"/>
                  <a:gd name="connsiteX302" fmla="*/ 330075 w 1404720"/>
                  <a:gd name="connsiteY302" fmla="*/ 2526513 h 2812935"/>
                  <a:gd name="connsiteX303" fmla="*/ 370443 w 1404720"/>
                  <a:gd name="connsiteY303" fmla="*/ 2486145 h 2812935"/>
                  <a:gd name="connsiteX304" fmla="*/ 330075 w 1404720"/>
                  <a:gd name="connsiteY304" fmla="*/ 2445777 h 2812935"/>
                  <a:gd name="connsiteX305" fmla="*/ 245639 w 1404720"/>
                  <a:gd name="connsiteY305" fmla="*/ 2445777 h 2812935"/>
                  <a:gd name="connsiteX306" fmla="*/ 205271 w 1404720"/>
                  <a:gd name="connsiteY306" fmla="*/ 2486145 h 2812935"/>
                  <a:gd name="connsiteX307" fmla="*/ 245639 w 1404720"/>
                  <a:gd name="connsiteY307" fmla="*/ 2526513 h 2812935"/>
                  <a:gd name="connsiteX308" fmla="*/ 286007 w 1404720"/>
                  <a:gd name="connsiteY308" fmla="*/ 2486145 h 2812935"/>
                  <a:gd name="connsiteX309" fmla="*/ 245639 w 1404720"/>
                  <a:gd name="connsiteY309" fmla="*/ 2445777 h 2812935"/>
                  <a:gd name="connsiteX310" fmla="*/ 161202 w 1404720"/>
                  <a:gd name="connsiteY310" fmla="*/ 2445777 h 2812935"/>
                  <a:gd name="connsiteX311" fmla="*/ 120834 w 1404720"/>
                  <a:gd name="connsiteY311" fmla="*/ 2486145 h 2812935"/>
                  <a:gd name="connsiteX312" fmla="*/ 161202 w 1404720"/>
                  <a:gd name="connsiteY312" fmla="*/ 2526513 h 2812935"/>
                  <a:gd name="connsiteX313" fmla="*/ 201570 w 1404720"/>
                  <a:gd name="connsiteY313" fmla="*/ 2486145 h 2812935"/>
                  <a:gd name="connsiteX314" fmla="*/ 161202 w 1404720"/>
                  <a:gd name="connsiteY314" fmla="*/ 2445777 h 2812935"/>
                  <a:gd name="connsiteX315" fmla="*/ 76766 w 1404720"/>
                  <a:gd name="connsiteY315" fmla="*/ 2445777 h 2812935"/>
                  <a:gd name="connsiteX316" fmla="*/ 36398 w 1404720"/>
                  <a:gd name="connsiteY316" fmla="*/ 2486145 h 2812935"/>
                  <a:gd name="connsiteX317" fmla="*/ 76766 w 1404720"/>
                  <a:gd name="connsiteY317" fmla="*/ 2526513 h 2812935"/>
                  <a:gd name="connsiteX318" fmla="*/ 117134 w 1404720"/>
                  <a:gd name="connsiteY318" fmla="*/ 2486145 h 2812935"/>
                  <a:gd name="connsiteX319" fmla="*/ 76766 w 1404720"/>
                  <a:gd name="connsiteY319" fmla="*/ 2445777 h 2812935"/>
                  <a:gd name="connsiteX320" fmla="*/ 1343312 w 1404720"/>
                  <a:gd name="connsiteY320" fmla="*/ 2359728 h 2812935"/>
                  <a:gd name="connsiteX321" fmla="*/ 1302944 w 1404720"/>
                  <a:gd name="connsiteY321" fmla="*/ 2400096 h 2812935"/>
                  <a:gd name="connsiteX322" fmla="*/ 1343312 w 1404720"/>
                  <a:gd name="connsiteY322" fmla="*/ 2440464 h 2812935"/>
                  <a:gd name="connsiteX323" fmla="*/ 1383680 w 1404720"/>
                  <a:gd name="connsiteY323" fmla="*/ 2400096 h 2812935"/>
                  <a:gd name="connsiteX324" fmla="*/ 1343312 w 1404720"/>
                  <a:gd name="connsiteY324" fmla="*/ 2359728 h 2812935"/>
                  <a:gd name="connsiteX325" fmla="*/ 1258874 w 1404720"/>
                  <a:gd name="connsiteY325" fmla="*/ 2359728 h 2812935"/>
                  <a:gd name="connsiteX326" fmla="*/ 1218506 w 1404720"/>
                  <a:gd name="connsiteY326" fmla="*/ 2400096 h 2812935"/>
                  <a:gd name="connsiteX327" fmla="*/ 1258874 w 1404720"/>
                  <a:gd name="connsiteY327" fmla="*/ 2440464 h 2812935"/>
                  <a:gd name="connsiteX328" fmla="*/ 1299242 w 1404720"/>
                  <a:gd name="connsiteY328" fmla="*/ 2400096 h 2812935"/>
                  <a:gd name="connsiteX329" fmla="*/ 1258874 w 1404720"/>
                  <a:gd name="connsiteY329" fmla="*/ 2359728 h 2812935"/>
                  <a:gd name="connsiteX330" fmla="*/ 1174438 w 1404720"/>
                  <a:gd name="connsiteY330" fmla="*/ 2359728 h 2812935"/>
                  <a:gd name="connsiteX331" fmla="*/ 1134070 w 1404720"/>
                  <a:gd name="connsiteY331" fmla="*/ 2400096 h 2812935"/>
                  <a:gd name="connsiteX332" fmla="*/ 1174438 w 1404720"/>
                  <a:gd name="connsiteY332" fmla="*/ 2440464 h 2812935"/>
                  <a:gd name="connsiteX333" fmla="*/ 1214806 w 1404720"/>
                  <a:gd name="connsiteY333" fmla="*/ 2400096 h 2812935"/>
                  <a:gd name="connsiteX334" fmla="*/ 1174438 w 1404720"/>
                  <a:gd name="connsiteY334" fmla="*/ 2359728 h 2812935"/>
                  <a:gd name="connsiteX335" fmla="*/ 1090002 w 1404720"/>
                  <a:gd name="connsiteY335" fmla="*/ 2359728 h 2812935"/>
                  <a:gd name="connsiteX336" fmla="*/ 1049634 w 1404720"/>
                  <a:gd name="connsiteY336" fmla="*/ 2400096 h 2812935"/>
                  <a:gd name="connsiteX337" fmla="*/ 1090002 w 1404720"/>
                  <a:gd name="connsiteY337" fmla="*/ 2440464 h 2812935"/>
                  <a:gd name="connsiteX338" fmla="*/ 1130370 w 1404720"/>
                  <a:gd name="connsiteY338" fmla="*/ 2400096 h 2812935"/>
                  <a:gd name="connsiteX339" fmla="*/ 1090002 w 1404720"/>
                  <a:gd name="connsiteY339" fmla="*/ 2359728 h 2812935"/>
                  <a:gd name="connsiteX340" fmla="*/ 1005565 w 1404720"/>
                  <a:gd name="connsiteY340" fmla="*/ 2359728 h 2812935"/>
                  <a:gd name="connsiteX341" fmla="*/ 965197 w 1404720"/>
                  <a:gd name="connsiteY341" fmla="*/ 2400096 h 2812935"/>
                  <a:gd name="connsiteX342" fmla="*/ 1005565 w 1404720"/>
                  <a:gd name="connsiteY342" fmla="*/ 2440464 h 2812935"/>
                  <a:gd name="connsiteX343" fmla="*/ 1045933 w 1404720"/>
                  <a:gd name="connsiteY343" fmla="*/ 2400096 h 2812935"/>
                  <a:gd name="connsiteX344" fmla="*/ 1005565 w 1404720"/>
                  <a:gd name="connsiteY344" fmla="*/ 2359728 h 2812935"/>
                  <a:gd name="connsiteX345" fmla="*/ 921129 w 1404720"/>
                  <a:gd name="connsiteY345" fmla="*/ 2359728 h 2812935"/>
                  <a:gd name="connsiteX346" fmla="*/ 880761 w 1404720"/>
                  <a:gd name="connsiteY346" fmla="*/ 2400096 h 2812935"/>
                  <a:gd name="connsiteX347" fmla="*/ 921129 w 1404720"/>
                  <a:gd name="connsiteY347" fmla="*/ 2440464 h 2812935"/>
                  <a:gd name="connsiteX348" fmla="*/ 961497 w 1404720"/>
                  <a:gd name="connsiteY348" fmla="*/ 2400096 h 2812935"/>
                  <a:gd name="connsiteX349" fmla="*/ 921129 w 1404720"/>
                  <a:gd name="connsiteY349" fmla="*/ 2359728 h 2812935"/>
                  <a:gd name="connsiteX350" fmla="*/ 836693 w 1404720"/>
                  <a:gd name="connsiteY350" fmla="*/ 2359728 h 2812935"/>
                  <a:gd name="connsiteX351" fmla="*/ 796325 w 1404720"/>
                  <a:gd name="connsiteY351" fmla="*/ 2400096 h 2812935"/>
                  <a:gd name="connsiteX352" fmla="*/ 836693 w 1404720"/>
                  <a:gd name="connsiteY352" fmla="*/ 2440464 h 2812935"/>
                  <a:gd name="connsiteX353" fmla="*/ 877061 w 1404720"/>
                  <a:gd name="connsiteY353" fmla="*/ 2400096 h 2812935"/>
                  <a:gd name="connsiteX354" fmla="*/ 836693 w 1404720"/>
                  <a:gd name="connsiteY354" fmla="*/ 2359728 h 2812935"/>
                  <a:gd name="connsiteX355" fmla="*/ 752256 w 1404720"/>
                  <a:gd name="connsiteY355" fmla="*/ 2359728 h 2812935"/>
                  <a:gd name="connsiteX356" fmla="*/ 711888 w 1404720"/>
                  <a:gd name="connsiteY356" fmla="*/ 2400096 h 2812935"/>
                  <a:gd name="connsiteX357" fmla="*/ 752256 w 1404720"/>
                  <a:gd name="connsiteY357" fmla="*/ 2440464 h 2812935"/>
                  <a:gd name="connsiteX358" fmla="*/ 792624 w 1404720"/>
                  <a:gd name="connsiteY358" fmla="*/ 2400096 h 2812935"/>
                  <a:gd name="connsiteX359" fmla="*/ 752256 w 1404720"/>
                  <a:gd name="connsiteY359" fmla="*/ 2359728 h 2812935"/>
                  <a:gd name="connsiteX360" fmla="*/ 667820 w 1404720"/>
                  <a:gd name="connsiteY360" fmla="*/ 2359728 h 2812935"/>
                  <a:gd name="connsiteX361" fmla="*/ 627452 w 1404720"/>
                  <a:gd name="connsiteY361" fmla="*/ 2400096 h 2812935"/>
                  <a:gd name="connsiteX362" fmla="*/ 667820 w 1404720"/>
                  <a:gd name="connsiteY362" fmla="*/ 2440464 h 2812935"/>
                  <a:gd name="connsiteX363" fmla="*/ 708188 w 1404720"/>
                  <a:gd name="connsiteY363" fmla="*/ 2400096 h 2812935"/>
                  <a:gd name="connsiteX364" fmla="*/ 667820 w 1404720"/>
                  <a:gd name="connsiteY364" fmla="*/ 2359728 h 2812935"/>
                  <a:gd name="connsiteX365" fmla="*/ 583384 w 1404720"/>
                  <a:gd name="connsiteY365" fmla="*/ 2359728 h 2812935"/>
                  <a:gd name="connsiteX366" fmla="*/ 543016 w 1404720"/>
                  <a:gd name="connsiteY366" fmla="*/ 2400096 h 2812935"/>
                  <a:gd name="connsiteX367" fmla="*/ 583384 w 1404720"/>
                  <a:gd name="connsiteY367" fmla="*/ 2440464 h 2812935"/>
                  <a:gd name="connsiteX368" fmla="*/ 623752 w 1404720"/>
                  <a:gd name="connsiteY368" fmla="*/ 2400096 h 2812935"/>
                  <a:gd name="connsiteX369" fmla="*/ 583384 w 1404720"/>
                  <a:gd name="connsiteY369" fmla="*/ 2359728 h 2812935"/>
                  <a:gd name="connsiteX370" fmla="*/ 498947 w 1404720"/>
                  <a:gd name="connsiteY370" fmla="*/ 2359728 h 2812935"/>
                  <a:gd name="connsiteX371" fmla="*/ 458579 w 1404720"/>
                  <a:gd name="connsiteY371" fmla="*/ 2400096 h 2812935"/>
                  <a:gd name="connsiteX372" fmla="*/ 498947 w 1404720"/>
                  <a:gd name="connsiteY372" fmla="*/ 2440464 h 2812935"/>
                  <a:gd name="connsiteX373" fmla="*/ 539315 w 1404720"/>
                  <a:gd name="connsiteY373" fmla="*/ 2400096 h 2812935"/>
                  <a:gd name="connsiteX374" fmla="*/ 498947 w 1404720"/>
                  <a:gd name="connsiteY374" fmla="*/ 2359728 h 2812935"/>
                  <a:gd name="connsiteX375" fmla="*/ 414511 w 1404720"/>
                  <a:gd name="connsiteY375" fmla="*/ 2359728 h 2812935"/>
                  <a:gd name="connsiteX376" fmla="*/ 374143 w 1404720"/>
                  <a:gd name="connsiteY376" fmla="*/ 2400096 h 2812935"/>
                  <a:gd name="connsiteX377" fmla="*/ 414511 w 1404720"/>
                  <a:gd name="connsiteY377" fmla="*/ 2440464 h 2812935"/>
                  <a:gd name="connsiteX378" fmla="*/ 454879 w 1404720"/>
                  <a:gd name="connsiteY378" fmla="*/ 2400096 h 2812935"/>
                  <a:gd name="connsiteX379" fmla="*/ 414511 w 1404720"/>
                  <a:gd name="connsiteY379" fmla="*/ 2359728 h 2812935"/>
                  <a:gd name="connsiteX380" fmla="*/ 330075 w 1404720"/>
                  <a:gd name="connsiteY380" fmla="*/ 2359728 h 2812935"/>
                  <a:gd name="connsiteX381" fmla="*/ 289707 w 1404720"/>
                  <a:gd name="connsiteY381" fmla="*/ 2400096 h 2812935"/>
                  <a:gd name="connsiteX382" fmla="*/ 330075 w 1404720"/>
                  <a:gd name="connsiteY382" fmla="*/ 2440464 h 2812935"/>
                  <a:gd name="connsiteX383" fmla="*/ 370443 w 1404720"/>
                  <a:gd name="connsiteY383" fmla="*/ 2400096 h 2812935"/>
                  <a:gd name="connsiteX384" fmla="*/ 330075 w 1404720"/>
                  <a:gd name="connsiteY384" fmla="*/ 2359728 h 2812935"/>
                  <a:gd name="connsiteX385" fmla="*/ 245639 w 1404720"/>
                  <a:gd name="connsiteY385" fmla="*/ 2359728 h 2812935"/>
                  <a:gd name="connsiteX386" fmla="*/ 205271 w 1404720"/>
                  <a:gd name="connsiteY386" fmla="*/ 2400096 h 2812935"/>
                  <a:gd name="connsiteX387" fmla="*/ 245639 w 1404720"/>
                  <a:gd name="connsiteY387" fmla="*/ 2440464 h 2812935"/>
                  <a:gd name="connsiteX388" fmla="*/ 286007 w 1404720"/>
                  <a:gd name="connsiteY388" fmla="*/ 2400096 h 2812935"/>
                  <a:gd name="connsiteX389" fmla="*/ 245639 w 1404720"/>
                  <a:gd name="connsiteY389" fmla="*/ 2359728 h 2812935"/>
                  <a:gd name="connsiteX390" fmla="*/ 161202 w 1404720"/>
                  <a:gd name="connsiteY390" fmla="*/ 2359728 h 2812935"/>
                  <a:gd name="connsiteX391" fmla="*/ 120834 w 1404720"/>
                  <a:gd name="connsiteY391" fmla="*/ 2400096 h 2812935"/>
                  <a:gd name="connsiteX392" fmla="*/ 161202 w 1404720"/>
                  <a:gd name="connsiteY392" fmla="*/ 2440464 h 2812935"/>
                  <a:gd name="connsiteX393" fmla="*/ 201570 w 1404720"/>
                  <a:gd name="connsiteY393" fmla="*/ 2400096 h 2812935"/>
                  <a:gd name="connsiteX394" fmla="*/ 161202 w 1404720"/>
                  <a:gd name="connsiteY394" fmla="*/ 2359728 h 2812935"/>
                  <a:gd name="connsiteX395" fmla="*/ 76766 w 1404720"/>
                  <a:gd name="connsiteY395" fmla="*/ 2359728 h 2812935"/>
                  <a:gd name="connsiteX396" fmla="*/ 36398 w 1404720"/>
                  <a:gd name="connsiteY396" fmla="*/ 2400096 h 2812935"/>
                  <a:gd name="connsiteX397" fmla="*/ 76766 w 1404720"/>
                  <a:gd name="connsiteY397" fmla="*/ 2440464 h 2812935"/>
                  <a:gd name="connsiteX398" fmla="*/ 117134 w 1404720"/>
                  <a:gd name="connsiteY398" fmla="*/ 2400096 h 2812935"/>
                  <a:gd name="connsiteX399" fmla="*/ 76766 w 1404720"/>
                  <a:gd name="connsiteY399" fmla="*/ 2359728 h 2812935"/>
                  <a:gd name="connsiteX400" fmla="*/ 1343312 w 1404720"/>
                  <a:gd name="connsiteY400" fmla="*/ 2273679 h 2812935"/>
                  <a:gd name="connsiteX401" fmla="*/ 1302944 w 1404720"/>
                  <a:gd name="connsiteY401" fmla="*/ 2314047 h 2812935"/>
                  <a:gd name="connsiteX402" fmla="*/ 1343312 w 1404720"/>
                  <a:gd name="connsiteY402" fmla="*/ 2354415 h 2812935"/>
                  <a:gd name="connsiteX403" fmla="*/ 1383680 w 1404720"/>
                  <a:gd name="connsiteY403" fmla="*/ 2314047 h 2812935"/>
                  <a:gd name="connsiteX404" fmla="*/ 1343312 w 1404720"/>
                  <a:gd name="connsiteY404" fmla="*/ 2273679 h 2812935"/>
                  <a:gd name="connsiteX405" fmla="*/ 1258874 w 1404720"/>
                  <a:gd name="connsiteY405" fmla="*/ 2273679 h 2812935"/>
                  <a:gd name="connsiteX406" fmla="*/ 1218506 w 1404720"/>
                  <a:gd name="connsiteY406" fmla="*/ 2314047 h 2812935"/>
                  <a:gd name="connsiteX407" fmla="*/ 1258874 w 1404720"/>
                  <a:gd name="connsiteY407" fmla="*/ 2354415 h 2812935"/>
                  <a:gd name="connsiteX408" fmla="*/ 1299242 w 1404720"/>
                  <a:gd name="connsiteY408" fmla="*/ 2314047 h 2812935"/>
                  <a:gd name="connsiteX409" fmla="*/ 1258874 w 1404720"/>
                  <a:gd name="connsiteY409" fmla="*/ 2273679 h 2812935"/>
                  <a:gd name="connsiteX410" fmla="*/ 1174438 w 1404720"/>
                  <a:gd name="connsiteY410" fmla="*/ 2273679 h 2812935"/>
                  <a:gd name="connsiteX411" fmla="*/ 1134070 w 1404720"/>
                  <a:gd name="connsiteY411" fmla="*/ 2314047 h 2812935"/>
                  <a:gd name="connsiteX412" fmla="*/ 1174438 w 1404720"/>
                  <a:gd name="connsiteY412" fmla="*/ 2354415 h 2812935"/>
                  <a:gd name="connsiteX413" fmla="*/ 1214806 w 1404720"/>
                  <a:gd name="connsiteY413" fmla="*/ 2314047 h 2812935"/>
                  <a:gd name="connsiteX414" fmla="*/ 1174438 w 1404720"/>
                  <a:gd name="connsiteY414" fmla="*/ 2273679 h 2812935"/>
                  <a:gd name="connsiteX415" fmla="*/ 1090002 w 1404720"/>
                  <a:gd name="connsiteY415" fmla="*/ 2273679 h 2812935"/>
                  <a:gd name="connsiteX416" fmla="*/ 1049634 w 1404720"/>
                  <a:gd name="connsiteY416" fmla="*/ 2314047 h 2812935"/>
                  <a:gd name="connsiteX417" fmla="*/ 1090002 w 1404720"/>
                  <a:gd name="connsiteY417" fmla="*/ 2354415 h 2812935"/>
                  <a:gd name="connsiteX418" fmla="*/ 1130370 w 1404720"/>
                  <a:gd name="connsiteY418" fmla="*/ 2314047 h 2812935"/>
                  <a:gd name="connsiteX419" fmla="*/ 1090002 w 1404720"/>
                  <a:gd name="connsiteY419" fmla="*/ 2273679 h 2812935"/>
                  <a:gd name="connsiteX420" fmla="*/ 1005565 w 1404720"/>
                  <a:gd name="connsiteY420" fmla="*/ 2273679 h 2812935"/>
                  <a:gd name="connsiteX421" fmla="*/ 965197 w 1404720"/>
                  <a:gd name="connsiteY421" fmla="*/ 2314047 h 2812935"/>
                  <a:gd name="connsiteX422" fmla="*/ 1005565 w 1404720"/>
                  <a:gd name="connsiteY422" fmla="*/ 2354415 h 2812935"/>
                  <a:gd name="connsiteX423" fmla="*/ 1045933 w 1404720"/>
                  <a:gd name="connsiteY423" fmla="*/ 2314047 h 2812935"/>
                  <a:gd name="connsiteX424" fmla="*/ 1005565 w 1404720"/>
                  <a:gd name="connsiteY424" fmla="*/ 2273679 h 2812935"/>
                  <a:gd name="connsiteX425" fmla="*/ 921129 w 1404720"/>
                  <a:gd name="connsiteY425" fmla="*/ 2273679 h 2812935"/>
                  <a:gd name="connsiteX426" fmla="*/ 880761 w 1404720"/>
                  <a:gd name="connsiteY426" fmla="*/ 2314047 h 2812935"/>
                  <a:gd name="connsiteX427" fmla="*/ 921129 w 1404720"/>
                  <a:gd name="connsiteY427" fmla="*/ 2354415 h 2812935"/>
                  <a:gd name="connsiteX428" fmla="*/ 961497 w 1404720"/>
                  <a:gd name="connsiteY428" fmla="*/ 2314047 h 2812935"/>
                  <a:gd name="connsiteX429" fmla="*/ 921129 w 1404720"/>
                  <a:gd name="connsiteY429" fmla="*/ 2273679 h 2812935"/>
                  <a:gd name="connsiteX430" fmla="*/ 836693 w 1404720"/>
                  <a:gd name="connsiteY430" fmla="*/ 2273679 h 2812935"/>
                  <a:gd name="connsiteX431" fmla="*/ 796325 w 1404720"/>
                  <a:gd name="connsiteY431" fmla="*/ 2314047 h 2812935"/>
                  <a:gd name="connsiteX432" fmla="*/ 836693 w 1404720"/>
                  <a:gd name="connsiteY432" fmla="*/ 2354415 h 2812935"/>
                  <a:gd name="connsiteX433" fmla="*/ 877061 w 1404720"/>
                  <a:gd name="connsiteY433" fmla="*/ 2314047 h 2812935"/>
                  <a:gd name="connsiteX434" fmla="*/ 836693 w 1404720"/>
                  <a:gd name="connsiteY434" fmla="*/ 2273679 h 2812935"/>
                  <a:gd name="connsiteX435" fmla="*/ 752256 w 1404720"/>
                  <a:gd name="connsiteY435" fmla="*/ 2273679 h 2812935"/>
                  <a:gd name="connsiteX436" fmla="*/ 711888 w 1404720"/>
                  <a:gd name="connsiteY436" fmla="*/ 2314047 h 2812935"/>
                  <a:gd name="connsiteX437" fmla="*/ 752256 w 1404720"/>
                  <a:gd name="connsiteY437" fmla="*/ 2354415 h 2812935"/>
                  <a:gd name="connsiteX438" fmla="*/ 792624 w 1404720"/>
                  <a:gd name="connsiteY438" fmla="*/ 2314047 h 2812935"/>
                  <a:gd name="connsiteX439" fmla="*/ 752256 w 1404720"/>
                  <a:gd name="connsiteY439" fmla="*/ 2273679 h 2812935"/>
                  <a:gd name="connsiteX440" fmla="*/ 667820 w 1404720"/>
                  <a:gd name="connsiteY440" fmla="*/ 2273679 h 2812935"/>
                  <a:gd name="connsiteX441" fmla="*/ 627452 w 1404720"/>
                  <a:gd name="connsiteY441" fmla="*/ 2314047 h 2812935"/>
                  <a:gd name="connsiteX442" fmla="*/ 667820 w 1404720"/>
                  <a:gd name="connsiteY442" fmla="*/ 2354415 h 2812935"/>
                  <a:gd name="connsiteX443" fmla="*/ 708188 w 1404720"/>
                  <a:gd name="connsiteY443" fmla="*/ 2314047 h 2812935"/>
                  <a:gd name="connsiteX444" fmla="*/ 667820 w 1404720"/>
                  <a:gd name="connsiteY444" fmla="*/ 2273679 h 2812935"/>
                  <a:gd name="connsiteX445" fmla="*/ 583384 w 1404720"/>
                  <a:gd name="connsiteY445" fmla="*/ 2273679 h 2812935"/>
                  <a:gd name="connsiteX446" fmla="*/ 543016 w 1404720"/>
                  <a:gd name="connsiteY446" fmla="*/ 2314047 h 2812935"/>
                  <a:gd name="connsiteX447" fmla="*/ 583384 w 1404720"/>
                  <a:gd name="connsiteY447" fmla="*/ 2354415 h 2812935"/>
                  <a:gd name="connsiteX448" fmla="*/ 623752 w 1404720"/>
                  <a:gd name="connsiteY448" fmla="*/ 2314047 h 2812935"/>
                  <a:gd name="connsiteX449" fmla="*/ 583384 w 1404720"/>
                  <a:gd name="connsiteY449" fmla="*/ 2273679 h 2812935"/>
                  <a:gd name="connsiteX450" fmla="*/ 498947 w 1404720"/>
                  <a:gd name="connsiteY450" fmla="*/ 2273679 h 2812935"/>
                  <a:gd name="connsiteX451" fmla="*/ 458579 w 1404720"/>
                  <a:gd name="connsiteY451" fmla="*/ 2314047 h 2812935"/>
                  <a:gd name="connsiteX452" fmla="*/ 498947 w 1404720"/>
                  <a:gd name="connsiteY452" fmla="*/ 2354415 h 2812935"/>
                  <a:gd name="connsiteX453" fmla="*/ 539315 w 1404720"/>
                  <a:gd name="connsiteY453" fmla="*/ 2314047 h 2812935"/>
                  <a:gd name="connsiteX454" fmla="*/ 498947 w 1404720"/>
                  <a:gd name="connsiteY454" fmla="*/ 2273679 h 2812935"/>
                  <a:gd name="connsiteX455" fmla="*/ 414511 w 1404720"/>
                  <a:gd name="connsiteY455" fmla="*/ 2273679 h 2812935"/>
                  <a:gd name="connsiteX456" fmla="*/ 374143 w 1404720"/>
                  <a:gd name="connsiteY456" fmla="*/ 2314047 h 2812935"/>
                  <a:gd name="connsiteX457" fmla="*/ 414511 w 1404720"/>
                  <a:gd name="connsiteY457" fmla="*/ 2354415 h 2812935"/>
                  <a:gd name="connsiteX458" fmla="*/ 454879 w 1404720"/>
                  <a:gd name="connsiteY458" fmla="*/ 2314047 h 2812935"/>
                  <a:gd name="connsiteX459" fmla="*/ 414511 w 1404720"/>
                  <a:gd name="connsiteY459" fmla="*/ 2273679 h 2812935"/>
                  <a:gd name="connsiteX460" fmla="*/ 330075 w 1404720"/>
                  <a:gd name="connsiteY460" fmla="*/ 2273679 h 2812935"/>
                  <a:gd name="connsiteX461" fmla="*/ 289707 w 1404720"/>
                  <a:gd name="connsiteY461" fmla="*/ 2314047 h 2812935"/>
                  <a:gd name="connsiteX462" fmla="*/ 330075 w 1404720"/>
                  <a:gd name="connsiteY462" fmla="*/ 2354415 h 2812935"/>
                  <a:gd name="connsiteX463" fmla="*/ 370443 w 1404720"/>
                  <a:gd name="connsiteY463" fmla="*/ 2314047 h 2812935"/>
                  <a:gd name="connsiteX464" fmla="*/ 330075 w 1404720"/>
                  <a:gd name="connsiteY464" fmla="*/ 2273679 h 2812935"/>
                  <a:gd name="connsiteX465" fmla="*/ 245639 w 1404720"/>
                  <a:gd name="connsiteY465" fmla="*/ 2273679 h 2812935"/>
                  <a:gd name="connsiteX466" fmla="*/ 205271 w 1404720"/>
                  <a:gd name="connsiteY466" fmla="*/ 2314047 h 2812935"/>
                  <a:gd name="connsiteX467" fmla="*/ 245639 w 1404720"/>
                  <a:gd name="connsiteY467" fmla="*/ 2354415 h 2812935"/>
                  <a:gd name="connsiteX468" fmla="*/ 286007 w 1404720"/>
                  <a:gd name="connsiteY468" fmla="*/ 2314047 h 2812935"/>
                  <a:gd name="connsiteX469" fmla="*/ 245639 w 1404720"/>
                  <a:gd name="connsiteY469" fmla="*/ 2273679 h 2812935"/>
                  <a:gd name="connsiteX470" fmla="*/ 161202 w 1404720"/>
                  <a:gd name="connsiteY470" fmla="*/ 2273679 h 2812935"/>
                  <a:gd name="connsiteX471" fmla="*/ 120834 w 1404720"/>
                  <a:gd name="connsiteY471" fmla="*/ 2314047 h 2812935"/>
                  <a:gd name="connsiteX472" fmla="*/ 161202 w 1404720"/>
                  <a:gd name="connsiteY472" fmla="*/ 2354415 h 2812935"/>
                  <a:gd name="connsiteX473" fmla="*/ 201570 w 1404720"/>
                  <a:gd name="connsiteY473" fmla="*/ 2314047 h 2812935"/>
                  <a:gd name="connsiteX474" fmla="*/ 161202 w 1404720"/>
                  <a:gd name="connsiteY474" fmla="*/ 2273679 h 2812935"/>
                  <a:gd name="connsiteX475" fmla="*/ 76766 w 1404720"/>
                  <a:gd name="connsiteY475" fmla="*/ 2273679 h 2812935"/>
                  <a:gd name="connsiteX476" fmla="*/ 36398 w 1404720"/>
                  <a:gd name="connsiteY476" fmla="*/ 2314047 h 2812935"/>
                  <a:gd name="connsiteX477" fmla="*/ 76766 w 1404720"/>
                  <a:gd name="connsiteY477" fmla="*/ 2354415 h 2812935"/>
                  <a:gd name="connsiteX478" fmla="*/ 117134 w 1404720"/>
                  <a:gd name="connsiteY478" fmla="*/ 2314047 h 2812935"/>
                  <a:gd name="connsiteX479" fmla="*/ 76766 w 1404720"/>
                  <a:gd name="connsiteY479" fmla="*/ 2273679 h 2812935"/>
                  <a:gd name="connsiteX480" fmla="*/ 1343312 w 1404720"/>
                  <a:gd name="connsiteY480" fmla="*/ 2187630 h 2812935"/>
                  <a:gd name="connsiteX481" fmla="*/ 1302944 w 1404720"/>
                  <a:gd name="connsiteY481" fmla="*/ 2227998 h 2812935"/>
                  <a:gd name="connsiteX482" fmla="*/ 1343312 w 1404720"/>
                  <a:gd name="connsiteY482" fmla="*/ 2268366 h 2812935"/>
                  <a:gd name="connsiteX483" fmla="*/ 1383680 w 1404720"/>
                  <a:gd name="connsiteY483" fmla="*/ 2227998 h 2812935"/>
                  <a:gd name="connsiteX484" fmla="*/ 1343312 w 1404720"/>
                  <a:gd name="connsiteY484" fmla="*/ 2187630 h 2812935"/>
                  <a:gd name="connsiteX485" fmla="*/ 1258874 w 1404720"/>
                  <a:gd name="connsiteY485" fmla="*/ 2187630 h 2812935"/>
                  <a:gd name="connsiteX486" fmla="*/ 1218506 w 1404720"/>
                  <a:gd name="connsiteY486" fmla="*/ 2227998 h 2812935"/>
                  <a:gd name="connsiteX487" fmla="*/ 1258874 w 1404720"/>
                  <a:gd name="connsiteY487" fmla="*/ 2268366 h 2812935"/>
                  <a:gd name="connsiteX488" fmla="*/ 1299242 w 1404720"/>
                  <a:gd name="connsiteY488" fmla="*/ 2227998 h 2812935"/>
                  <a:gd name="connsiteX489" fmla="*/ 1258874 w 1404720"/>
                  <a:gd name="connsiteY489" fmla="*/ 2187630 h 2812935"/>
                  <a:gd name="connsiteX490" fmla="*/ 1174438 w 1404720"/>
                  <a:gd name="connsiteY490" fmla="*/ 2187630 h 2812935"/>
                  <a:gd name="connsiteX491" fmla="*/ 1134070 w 1404720"/>
                  <a:gd name="connsiteY491" fmla="*/ 2227998 h 2812935"/>
                  <a:gd name="connsiteX492" fmla="*/ 1174438 w 1404720"/>
                  <a:gd name="connsiteY492" fmla="*/ 2268366 h 2812935"/>
                  <a:gd name="connsiteX493" fmla="*/ 1214806 w 1404720"/>
                  <a:gd name="connsiteY493" fmla="*/ 2227998 h 2812935"/>
                  <a:gd name="connsiteX494" fmla="*/ 1174438 w 1404720"/>
                  <a:gd name="connsiteY494" fmla="*/ 2187630 h 2812935"/>
                  <a:gd name="connsiteX495" fmla="*/ 1090002 w 1404720"/>
                  <a:gd name="connsiteY495" fmla="*/ 2187630 h 2812935"/>
                  <a:gd name="connsiteX496" fmla="*/ 1049634 w 1404720"/>
                  <a:gd name="connsiteY496" fmla="*/ 2227998 h 2812935"/>
                  <a:gd name="connsiteX497" fmla="*/ 1090002 w 1404720"/>
                  <a:gd name="connsiteY497" fmla="*/ 2268366 h 2812935"/>
                  <a:gd name="connsiteX498" fmla="*/ 1130370 w 1404720"/>
                  <a:gd name="connsiteY498" fmla="*/ 2227998 h 2812935"/>
                  <a:gd name="connsiteX499" fmla="*/ 1090002 w 1404720"/>
                  <a:gd name="connsiteY499" fmla="*/ 2187630 h 2812935"/>
                  <a:gd name="connsiteX500" fmla="*/ 1005565 w 1404720"/>
                  <a:gd name="connsiteY500" fmla="*/ 2187630 h 2812935"/>
                  <a:gd name="connsiteX501" fmla="*/ 965197 w 1404720"/>
                  <a:gd name="connsiteY501" fmla="*/ 2227998 h 2812935"/>
                  <a:gd name="connsiteX502" fmla="*/ 1005565 w 1404720"/>
                  <a:gd name="connsiteY502" fmla="*/ 2268366 h 2812935"/>
                  <a:gd name="connsiteX503" fmla="*/ 1045933 w 1404720"/>
                  <a:gd name="connsiteY503" fmla="*/ 2227998 h 2812935"/>
                  <a:gd name="connsiteX504" fmla="*/ 1005565 w 1404720"/>
                  <a:gd name="connsiteY504" fmla="*/ 2187630 h 2812935"/>
                  <a:gd name="connsiteX505" fmla="*/ 921129 w 1404720"/>
                  <a:gd name="connsiteY505" fmla="*/ 2187630 h 2812935"/>
                  <a:gd name="connsiteX506" fmla="*/ 880761 w 1404720"/>
                  <a:gd name="connsiteY506" fmla="*/ 2227998 h 2812935"/>
                  <a:gd name="connsiteX507" fmla="*/ 921129 w 1404720"/>
                  <a:gd name="connsiteY507" fmla="*/ 2268366 h 2812935"/>
                  <a:gd name="connsiteX508" fmla="*/ 961497 w 1404720"/>
                  <a:gd name="connsiteY508" fmla="*/ 2227998 h 2812935"/>
                  <a:gd name="connsiteX509" fmla="*/ 921129 w 1404720"/>
                  <a:gd name="connsiteY509" fmla="*/ 2187630 h 2812935"/>
                  <a:gd name="connsiteX510" fmla="*/ 836693 w 1404720"/>
                  <a:gd name="connsiteY510" fmla="*/ 2187630 h 2812935"/>
                  <a:gd name="connsiteX511" fmla="*/ 796325 w 1404720"/>
                  <a:gd name="connsiteY511" fmla="*/ 2227998 h 2812935"/>
                  <a:gd name="connsiteX512" fmla="*/ 836693 w 1404720"/>
                  <a:gd name="connsiteY512" fmla="*/ 2268366 h 2812935"/>
                  <a:gd name="connsiteX513" fmla="*/ 877061 w 1404720"/>
                  <a:gd name="connsiteY513" fmla="*/ 2227998 h 2812935"/>
                  <a:gd name="connsiteX514" fmla="*/ 836693 w 1404720"/>
                  <a:gd name="connsiteY514" fmla="*/ 2187630 h 2812935"/>
                  <a:gd name="connsiteX515" fmla="*/ 752256 w 1404720"/>
                  <a:gd name="connsiteY515" fmla="*/ 2187630 h 2812935"/>
                  <a:gd name="connsiteX516" fmla="*/ 711888 w 1404720"/>
                  <a:gd name="connsiteY516" fmla="*/ 2227998 h 2812935"/>
                  <a:gd name="connsiteX517" fmla="*/ 752256 w 1404720"/>
                  <a:gd name="connsiteY517" fmla="*/ 2268366 h 2812935"/>
                  <a:gd name="connsiteX518" fmla="*/ 792624 w 1404720"/>
                  <a:gd name="connsiteY518" fmla="*/ 2227998 h 2812935"/>
                  <a:gd name="connsiteX519" fmla="*/ 752256 w 1404720"/>
                  <a:gd name="connsiteY519" fmla="*/ 2187630 h 2812935"/>
                  <a:gd name="connsiteX520" fmla="*/ 667820 w 1404720"/>
                  <a:gd name="connsiteY520" fmla="*/ 2187630 h 2812935"/>
                  <a:gd name="connsiteX521" fmla="*/ 627452 w 1404720"/>
                  <a:gd name="connsiteY521" fmla="*/ 2227998 h 2812935"/>
                  <a:gd name="connsiteX522" fmla="*/ 667820 w 1404720"/>
                  <a:gd name="connsiteY522" fmla="*/ 2268366 h 2812935"/>
                  <a:gd name="connsiteX523" fmla="*/ 708188 w 1404720"/>
                  <a:gd name="connsiteY523" fmla="*/ 2227998 h 2812935"/>
                  <a:gd name="connsiteX524" fmla="*/ 667820 w 1404720"/>
                  <a:gd name="connsiteY524" fmla="*/ 2187630 h 2812935"/>
                  <a:gd name="connsiteX525" fmla="*/ 583384 w 1404720"/>
                  <a:gd name="connsiteY525" fmla="*/ 2187630 h 2812935"/>
                  <a:gd name="connsiteX526" fmla="*/ 543016 w 1404720"/>
                  <a:gd name="connsiteY526" fmla="*/ 2227998 h 2812935"/>
                  <a:gd name="connsiteX527" fmla="*/ 583384 w 1404720"/>
                  <a:gd name="connsiteY527" fmla="*/ 2268366 h 2812935"/>
                  <a:gd name="connsiteX528" fmla="*/ 623752 w 1404720"/>
                  <a:gd name="connsiteY528" fmla="*/ 2227998 h 2812935"/>
                  <a:gd name="connsiteX529" fmla="*/ 583384 w 1404720"/>
                  <a:gd name="connsiteY529" fmla="*/ 2187630 h 2812935"/>
                  <a:gd name="connsiteX530" fmla="*/ 498947 w 1404720"/>
                  <a:gd name="connsiteY530" fmla="*/ 2187630 h 2812935"/>
                  <a:gd name="connsiteX531" fmla="*/ 458579 w 1404720"/>
                  <a:gd name="connsiteY531" fmla="*/ 2227998 h 2812935"/>
                  <a:gd name="connsiteX532" fmla="*/ 498947 w 1404720"/>
                  <a:gd name="connsiteY532" fmla="*/ 2268366 h 2812935"/>
                  <a:gd name="connsiteX533" fmla="*/ 539315 w 1404720"/>
                  <a:gd name="connsiteY533" fmla="*/ 2227998 h 2812935"/>
                  <a:gd name="connsiteX534" fmla="*/ 498947 w 1404720"/>
                  <a:gd name="connsiteY534" fmla="*/ 2187630 h 2812935"/>
                  <a:gd name="connsiteX535" fmla="*/ 414511 w 1404720"/>
                  <a:gd name="connsiteY535" fmla="*/ 2187630 h 2812935"/>
                  <a:gd name="connsiteX536" fmla="*/ 374143 w 1404720"/>
                  <a:gd name="connsiteY536" fmla="*/ 2227998 h 2812935"/>
                  <a:gd name="connsiteX537" fmla="*/ 414511 w 1404720"/>
                  <a:gd name="connsiteY537" fmla="*/ 2268366 h 2812935"/>
                  <a:gd name="connsiteX538" fmla="*/ 454879 w 1404720"/>
                  <a:gd name="connsiteY538" fmla="*/ 2227998 h 2812935"/>
                  <a:gd name="connsiteX539" fmla="*/ 414511 w 1404720"/>
                  <a:gd name="connsiteY539" fmla="*/ 2187630 h 2812935"/>
                  <a:gd name="connsiteX540" fmla="*/ 330075 w 1404720"/>
                  <a:gd name="connsiteY540" fmla="*/ 2187630 h 2812935"/>
                  <a:gd name="connsiteX541" fmla="*/ 289707 w 1404720"/>
                  <a:gd name="connsiteY541" fmla="*/ 2227998 h 2812935"/>
                  <a:gd name="connsiteX542" fmla="*/ 330075 w 1404720"/>
                  <a:gd name="connsiteY542" fmla="*/ 2268366 h 2812935"/>
                  <a:gd name="connsiteX543" fmla="*/ 370443 w 1404720"/>
                  <a:gd name="connsiteY543" fmla="*/ 2227998 h 2812935"/>
                  <a:gd name="connsiteX544" fmla="*/ 330075 w 1404720"/>
                  <a:gd name="connsiteY544" fmla="*/ 2187630 h 2812935"/>
                  <a:gd name="connsiteX545" fmla="*/ 245639 w 1404720"/>
                  <a:gd name="connsiteY545" fmla="*/ 2187630 h 2812935"/>
                  <a:gd name="connsiteX546" fmla="*/ 205271 w 1404720"/>
                  <a:gd name="connsiteY546" fmla="*/ 2227998 h 2812935"/>
                  <a:gd name="connsiteX547" fmla="*/ 245639 w 1404720"/>
                  <a:gd name="connsiteY547" fmla="*/ 2268366 h 2812935"/>
                  <a:gd name="connsiteX548" fmla="*/ 286007 w 1404720"/>
                  <a:gd name="connsiteY548" fmla="*/ 2227998 h 2812935"/>
                  <a:gd name="connsiteX549" fmla="*/ 245639 w 1404720"/>
                  <a:gd name="connsiteY549" fmla="*/ 2187630 h 2812935"/>
                  <a:gd name="connsiteX550" fmla="*/ 161202 w 1404720"/>
                  <a:gd name="connsiteY550" fmla="*/ 2187630 h 2812935"/>
                  <a:gd name="connsiteX551" fmla="*/ 120834 w 1404720"/>
                  <a:gd name="connsiteY551" fmla="*/ 2227998 h 2812935"/>
                  <a:gd name="connsiteX552" fmla="*/ 161202 w 1404720"/>
                  <a:gd name="connsiteY552" fmla="*/ 2268366 h 2812935"/>
                  <a:gd name="connsiteX553" fmla="*/ 201570 w 1404720"/>
                  <a:gd name="connsiteY553" fmla="*/ 2227998 h 2812935"/>
                  <a:gd name="connsiteX554" fmla="*/ 161202 w 1404720"/>
                  <a:gd name="connsiteY554" fmla="*/ 2187630 h 2812935"/>
                  <a:gd name="connsiteX555" fmla="*/ 76766 w 1404720"/>
                  <a:gd name="connsiteY555" fmla="*/ 2187630 h 2812935"/>
                  <a:gd name="connsiteX556" fmla="*/ 36398 w 1404720"/>
                  <a:gd name="connsiteY556" fmla="*/ 2227998 h 2812935"/>
                  <a:gd name="connsiteX557" fmla="*/ 76766 w 1404720"/>
                  <a:gd name="connsiteY557" fmla="*/ 2268366 h 2812935"/>
                  <a:gd name="connsiteX558" fmla="*/ 117134 w 1404720"/>
                  <a:gd name="connsiteY558" fmla="*/ 2227998 h 2812935"/>
                  <a:gd name="connsiteX559" fmla="*/ 76766 w 1404720"/>
                  <a:gd name="connsiteY559" fmla="*/ 2187630 h 2812935"/>
                  <a:gd name="connsiteX560" fmla="*/ 1343312 w 1404720"/>
                  <a:gd name="connsiteY560" fmla="*/ 2101580 h 2812935"/>
                  <a:gd name="connsiteX561" fmla="*/ 1302944 w 1404720"/>
                  <a:gd name="connsiteY561" fmla="*/ 2141948 h 2812935"/>
                  <a:gd name="connsiteX562" fmla="*/ 1343312 w 1404720"/>
                  <a:gd name="connsiteY562" fmla="*/ 2182316 h 2812935"/>
                  <a:gd name="connsiteX563" fmla="*/ 1383680 w 1404720"/>
                  <a:gd name="connsiteY563" fmla="*/ 2141948 h 2812935"/>
                  <a:gd name="connsiteX564" fmla="*/ 1343312 w 1404720"/>
                  <a:gd name="connsiteY564" fmla="*/ 2101580 h 2812935"/>
                  <a:gd name="connsiteX565" fmla="*/ 1258874 w 1404720"/>
                  <a:gd name="connsiteY565" fmla="*/ 2101580 h 2812935"/>
                  <a:gd name="connsiteX566" fmla="*/ 1218506 w 1404720"/>
                  <a:gd name="connsiteY566" fmla="*/ 2141948 h 2812935"/>
                  <a:gd name="connsiteX567" fmla="*/ 1258874 w 1404720"/>
                  <a:gd name="connsiteY567" fmla="*/ 2182316 h 2812935"/>
                  <a:gd name="connsiteX568" fmla="*/ 1299242 w 1404720"/>
                  <a:gd name="connsiteY568" fmla="*/ 2141948 h 2812935"/>
                  <a:gd name="connsiteX569" fmla="*/ 1258874 w 1404720"/>
                  <a:gd name="connsiteY569" fmla="*/ 2101580 h 2812935"/>
                  <a:gd name="connsiteX570" fmla="*/ 1174438 w 1404720"/>
                  <a:gd name="connsiteY570" fmla="*/ 2101580 h 2812935"/>
                  <a:gd name="connsiteX571" fmla="*/ 1134070 w 1404720"/>
                  <a:gd name="connsiteY571" fmla="*/ 2141948 h 2812935"/>
                  <a:gd name="connsiteX572" fmla="*/ 1174438 w 1404720"/>
                  <a:gd name="connsiteY572" fmla="*/ 2182316 h 2812935"/>
                  <a:gd name="connsiteX573" fmla="*/ 1214806 w 1404720"/>
                  <a:gd name="connsiteY573" fmla="*/ 2141948 h 2812935"/>
                  <a:gd name="connsiteX574" fmla="*/ 1174438 w 1404720"/>
                  <a:gd name="connsiteY574" fmla="*/ 2101580 h 2812935"/>
                  <a:gd name="connsiteX575" fmla="*/ 1090002 w 1404720"/>
                  <a:gd name="connsiteY575" fmla="*/ 2101580 h 2812935"/>
                  <a:gd name="connsiteX576" fmla="*/ 1049634 w 1404720"/>
                  <a:gd name="connsiteY576" fmla="*/ 2141948 h 2812935"/>
                  <a:gd name="connsiteX577" fmla="*/ 1090002 w 1404720"/>
                  <a:gd name="connsiteY577" fmla="*/ 2182316 h 2812935"/>
                  <a:gd name="connsiteX578" fmla="*/ 1130370 w 1404720"/>
                  <a:gd name="connsiteY578" fmla="*/ 2141948 h 2812935"/>
                  <a:gd name="connsiteX579" fmla="*/ 1090002 w 1404720"/>
                  <a:gd name="connsiteY579" fmla="*/ 2101580 h 2812935"/>
                  <a:gd name="connsiteX580" fmla="*/ 1005565 w 1404720"/>
                  <a:gd name="connsiteY580" fmla="*/ 2101580 h 2812935"/>
                  <a:gd name="connsiteX581" fmla="*/ 965197 w 1404720"/>
                  <a:gd name="connsiteY581" fmla="*/ 2141948 h 2812935"/>
                  <a:gd name="connsiteX582" fmla="*/ 1005565 w 1404720"/>
                  <a:gd name="connsiteY582" fmla="*/ 2182316 h 2812935"/>
                  <a:gd name="connsiteX583" fmla="*/ 1045933 w 1404720"/>
                  <a:gd name="connsiteY583" fmla="*/ 2141948 h 2812935"/>
                  <a:gd name="connsiteX584" fmla="*/ 1005565 w 1404720"/>
                  <a:gd name="connsiteY584" fmla="*/ 2101580 h 2812935"/>
                  <a:gd name="connsiteX585" fmla="*/ 921129 w 1404720"/>
                  <a:gd name="connsiteY585" fmla="*/ 2101580 h 2812935"/>
                  <a:gd name="connsiteX586" fmla="*/ 880761 w 1404720"/>
                  <a:gd name="connsiteY586" fmla="*/ 2141948 h 2812935"/>
                  <a:gd name="connsiteX587" fmla="*/ 921129 w 1404720"/>
                  <a:gd name="connsiteY587" fmla="*/ 2182316 h 2812935"/>
                  <a:gd name="connsiteX588" fmla="*/ 961497 w 1404720"/>
                  <a:gd name="connsiteY588" fmla="*/ 2141948 h 2812935"/>
                  <a:gd name="connsiteX589" fmla="*/ 921129 w 1404720"/>
                  <a:gd name="connsiteY589" fmla="*/ 2101580 h 2812935"/>
                  <a:gd name="connsiteX590" fmla="*/ 836693 w 1404720"/>
                  <a:gd name="connsiteY590" fmla="*/ 2101580 h 2812935"/>
                  <a:gd name="connsiteX591" fmla="*/ 796325 w 1404720"/>
                  <a:gd name="connsiteY591" fmla="*/ 2141948 h 2812935"/>
                  <a:gd name="connsiteX592" fmla="*/ 836693 w 1404720"/>
                  <a:gd name="connsiteY592" fmla="*/ 2182316 h 2812935"/>
                  <a:gd name="connsiteX593" fmla="*/ 877061 w 1404720"/>
                  <a:gd name="connsiteY593" fmla="*/ 2141948 h 2812935"/>
                  <a:gd name="connsiteX594" fmla="*/ 836693 w 1404720"/>
                  <a:gd name="connsiteY594" fmla="*/ 2101580 h 2812935"/>
                  <a:gd name="connsiteX595" fmla="*/ 752256 w 1404720"/>
                  <a:gd name="connsiteY595" fmla="*/ 2101580 h 2812935"/>
                  <a:gd name="connsiteX596" fmla="*/ 711888 w 1404720"/>
                  <a:gd name="connsiteY596" fmla="*/ 2141948 h 2812935"/>
                  <a:gd name="connsiteX597" fmla="*/ 752256 w 1404720"/>
                  <a:gd name="connsiteY597" fmla="*/ 2182316 h 2812935"/>
                  <a:gd name="connsiteX598" fmla="*/ 792624 w 1404720"/>
                  <a:gd name="connsiteY598" fmla="*/ 2141948 h 2812935"/>
                  <a:gd name="connsiteX599" fmla="*/ 752256 w 1404720"/>
                  <a:gd name="connsiteY599" fmla="*/ 2101580 h 2812935"/>
                  <a:gd name="connsiteX600" fmla="*/ 667820 w 1404720"/>
                  <a:gd name="connsiteY600" fmla="*/ 2101580 h 2812935"/>
                  <a:gd name="connsiteX601" fmla="*/ 627452 w 1404720"/>
                  <a:gd name="connsiteY601" fmla="*/ 2141948 h 2812935"/>
                  <a:gd name="connsiteX602" fmla="*/ 667820 w 1404720"/>
                  <a:gd name="connsiteY602" fmla="*/ 2182316 h 2812935"/>
                  <a:gd name="connsiteX603" fmla="*/ 708188 w 1404720"/>
                  <a:gd name="connsiteY603" fmla="*/ 2141948 h 2812935"/>
                  <a:gd name="connsiteX604" fmla="*/ 667820 w 1404720"/>
                  <a:gd name="connsiteY604" fmla="*/ 2101580 h 2812935"/>
                  <a:gd name="connsiteX605" fmla="*/ 583384 w 1404720"/>
                  <a:gd name="connsiteY605" fmla="*/ 2101580 h 2812935"/>
                  <a:gd name="connsiteX606" fmla="*/ 543016 w 1404720"/>
                  <a:gd name="connsiteY606" fmla="*/ 2141948 h 2812935"/>
                  <a:gd name="connsiteX607" fmla="*/ 583384 w 1404720"/>
                  <a:gd name="connsiteY607" fmla="*/ 2182316 h 2812935"/>
                  <a:gd name="connsiteX608" fmla="*/ 623752 w 1404720"/>
                  <a:gd name="connsiteY608" fmla="*/ 2141948 h 2812935"/>
                  <a:gd name="connsiteX609" fmla="*/ 583384 w 1404720"/>
                  <a:gd name="connsiteY609" fmla="*/ 2101580 h 2812935"/>
                  <a:gd name="connsiteX610" fmla="*/ 498947 w 1404720"/>
                  <a:gd name="connsiteY610" fmla="*/ 2101580 h 2812935"/>
                  <a:gd name="connsiteX611" fmla="*/ 458579 w 1404720"/>
                  <a:gd name="connsiteY611" fmla="*/ 2141948 h 2812935"/>
                  <a:gd name="connsiteX612" fmla="*/ 498947 w 1404720"/>
                  <a:gd name="connsiteY612" fmla="*/ 2182316 h 2812935"/>
                  <a:gd name="connsiteX613" fmla="*/ 539315 w 1404720"/>
                  <a:gd name="connsiteY613" fmla="*/ 2141948 h 2812935"/>
                  <a:gd name="connsiteX614" fmla="*/ 498947 w 1404720"/>
                  <a:gd name="connsiteY614" fmla="*/ 2101580 h 2812935"/>
                  <a:gd name="connsiteX615" fmla="*/ 414511 w 1404720"/>
                  <a:gd name="connsiteY615" fmla="*/ 2101580 h 2812935"/>
                  <a:gd name="connsiteX616" fmla="*/ 374143 w 1404720"/>
                  <a:gd name="connsiteY616" fmla="*/ 2141948 h 2812935"/>
                  <a:gd name="connsiteX617" fmla="*/ 414511 w 1404720"/>
                  <a:gd name="connsiteY617" fmla="*/ 2182316 h 2812935"/>
                  <a:gd name="connsiteX618" fmla="*/ 454879 w 1404720"/>
                  <a:gd name="connsiteY618" fmla="*/ 2141948 h 2812935"/>
                  <a:gd name="connsiteX619" fmla="*/ 414511 w 1404720"/>
                  <a:gd name="connsiteY619" fmla="*/ 2101580 h 2812935"/>
                  <a:gd name="connsiteX620" fmla="*/ 330075 w 1404720"/>
                  <a:gd name="connsiteY620" fmla="*/ 2101580 h 2812935"/>
                  <a:gd name="connsiteX621" fmla="*/ 289707 w 1404720"/>
                  <a:gd name="connsiteY621" fmla="*/ 2141948 h 2812935"/>
                  <a:gd name="connsiteX622" fmla="*/ 330075 w 1404720"/>
                  <a:gd name="connsiteY622" fmla="*/ 2182316 h 2812935"/>
                  <a:gd name="connsiteX623" fmla="*/ 370443 w 1404720"/>
                  <a:gd name="connsiteY623" fmla="*/ 2141948 h 2812935"/>
                  <a:gd name="connsiteX624" fmla="*/ 330075 w 1404720"/>
                  <a:gd name="connsiteY624" fmla="*/ 2101580 h 2812935"/>
                  <a:gd name="connsiteX625" fmla="*/ 245639 w 1404720"/>
                  <a:gd name="connsiteY625" fmla="*/ 2101580 h 2812935"/>
                  <a:gd name="connsiteX626" fmla="*/ 205271 w 1404720"/>
                  <a:gd name="connsiteY626" fmla="*/ 2141948 h 2812935"/>
                  <a:gd name="connsiteX627" fmla="*/ 245639 w 1404720"/>
                  <a:gd name="connsiteY627" fmla="*/ 2182316 h 2812935"/>
                  <a:gd name="connsiteX628" fmla="*/ 286007 w 1404720"/>
                  <a:gd name="connsiteY628" fmla="*/ 2141948 h 2812935"/>
                  <a:gd name="connsiteX629" fmla="*/ 245639 w 1404720"/>
                  <a:gd name="connsiteY629" fmla="*/ 2101580 h 2812935"/>
                  <a:gd name="connsiteX630" fmla="*/ 161202 w 1404720"/>
                  <a:gd name="connsiteY630" fmla="*/ 2101580 h 2812935"/>
                  <a:gd name="connsiteX631" fmla="*/ 120834 w 1404720"/>
                  <a:gd name="connsiteY631" fmla="*/ 2141948 h 2812935"/>
                  <a:gd name="connsiteX632" fmla="*/ 161202 w 1404720"/>
                  <a:gd name="connsiteY632" fmla="*/ 2182316 h 2812935"/>
                  <a:gd name="connsiteX633" fmla="*/ 201570 w 1404720"/>
                  <a:gd name="connsiteY633" fmla="*/ 2141948 h 2812935"/>
                  <a:gd name="connsiteX634" fmla="*/ 161202 w 1404720"/>
                  <a:gd name="connsiteY634" fmla="*/ 2101580 h 2812935"/>
                  <a:gd name="connsiteX635" fmla="*/ 76766 w 1404720"/>
                  <a:gd name="connsiteY635" fmla="*/ 2101580 h 2812935"/>
                  <a:gd name="connsiteX636" fmla="*/ 36398 w 1404720"/>
                  <a:gd name="connsiteY636" fmla="*/ 2141948 h 2812935"/>
                  <a:gd name="connsiteX637" fmla="*/ 76766 w 1404720"/>
                  <a:gd name="connsiteY637" fmla="*/ 2182316 h 2812935"/>
                  <a:gd name="connsiteX638" fmla="*/ 117134 w 1404720"/>
                  <a:gd name="connsiteY638" fmla="*/ 2141948 h 2812935"/>
                  <a:gd name="connsiteX639" fmla="*/ 76766 w 1404720"/>
                  <a:gd name="connsiteY639" fmla="*/ 2101580 h 2812935"/>
                  <a:gd name="connsiteX640" fmla="*/ 1343312 w 1404720"/>
                  <a:gd name="connsiteY640" fmla="*/ 2015531 h 2812935"/>
                  <a:gd name="connsiteX641" fmla="*/ 1302944 w 1404720"/>
                  <a:gd name="connsiteY641" fmla="*/ 2055899 h 2812935"/>
                  <a:gd name="connsiteX642" fmla="*/ 1343312 w 1404720"/>
                  <a:gd name="connsiteY642" fmla="*/ 2096267 h 2812935"/>
                  <a:gd name="connsiteX643" fmla="*/ 1383680 w 1404720"/>
                  <a:gd name="connsiteY643" fmla="*/ 2055899 h 2812935"/>
                  <a:gd name="connsiteX644" fmla="*/ 1343312 w 1404720"/>
                  <a:gd name="connsiteY644" fmla="*/ 2015531 h 2812935"/>
                  <a:gd name="connsiteX645" fmla="*/ 1258874 w 1404720"/>
                  <a:gd name="connsiteY645" fmla="*/ 2015531 h 2812935"/>
                  <a:gd name="connsiteX646" fmla="*/ 1218506 w 1404720"/>
                  <a:gd name="connsiteY646" fmla="*/ 2055899 h 2812935"/>
                  <a:gd name="connsiteX647" fmla="*/ 1258874 w 1404720"/>
                  <a:gd name="connsiteY647" fmla="*/ 2096267 h 2812935"/>
                  <a:gd name="connsiteX648" fmla="*/ 1299242 w 1404720"/>
                  <a:gd name="connsiteY648" fmla="*/ 2055899 h 2812935"/>
                  <a:gd name="connsiteX649" fmla="*/ 1258874 w 1404720"/>
                  <a:gd name="connsiteY649" fmla="*/ 2015531 h 2812935"/>
                  <a:gd name="connsiteX650" fmla="*/ 1174438 w 1404720"/>
                  <a:gd name="connsiteY650" fmla="*/ 2015531 h 2812935"/>
                  <a:gd name="connsiteX651" fmla="*/ 1134070 w 1404720"/>
                  <a:gd name="connsiteY651" fmla="*/ 2055899 h 2812935"/>
                  <a:gd name="connsiteX652" fmla="*/ 1174438 w 1404720"/>
                  <a:gd name="connsiteY652" fmla="*/ 2096267 h 2812935"/>
                  <a:gd name="connsiteX653" fmla="*/ 1214806 w 1404720"/>
                  <a:gd name="connsiteY653" fmla="*/ 2055899 h 2812935"/>
                  <a:gd name="connsiteX654" fmla="*/ 1174438 w 1404720"/>
                  <a:gd name="connsiteY654" fmla="*/ 2015531 h 2812935"/>
                  <a:gd name="connsiteX655" fmla="*/ 1090002 w 1404720"/>
                  <a:gd name="connsiteY655" fmla="*/ 2015531 h 2812935"/>
                  <a:gd name="connsiteX656" fmla="*/ 1049634 w 1404720"/>
                  <a:gd name="connsiteY656" fmla="*/ 2055899 h 2812935"/>
                  <a:gd name="connsiteX657" fmla="*/ 1090002 w 1404720"/>
                  <a:gd name="connsiteY657" fmla="*/ 2096267 h 2812935"/>
                  <a:gd name="connsiteX658" fmla="*/ 1130370 w 1404720"/>
                  <a:gd name="connsiteY658" fmla="*/ 2055899 h 2812935"/>
                  <a:gd name="connsiteX659" fmla="*/ 1090002 w 1404720"/>
                  <a:gd name="connsiteY659" fmla="*/ 2015531 h 2812935"/>
                  <a:gd name="connsiteX660" fmla="*/ 1005565 w 1404720"/>
                  <a:gd name="connsiteY660" fmla="*/ 2015531 h 2812935"/>
                  <a:gd name="connsiteX661" fmla="*/ 965197 w 1404720"/>
                  <a:gd name="connsiteY661" fmla="*/ 2055899 h 2812935"/>
                  <a:gd name="connsiteX662" fmla="*/ 1005565 w 1404720"/>
                  <a:gd name="connsiteY662" fmla="*/ 2096267 h 2812935"/>
                  <a:gd name="connsiteX663" fmla="*/ 1045933 w 1404720"/>
                  <a:gd name="connsiteY663" fmla="*/ 2055899 h 2812935"/>
                  <a:gd name="connsiteX664" fmla="*/ 1005565 w 1404720"/>
                  <a:gd name="connsiteY664" fmla="*/ 2015531 h 2812935"/>
                  <a:gd name="connsiteX665" fmla="*/ 921129 w 1404720"/>
                  <a:gd name="connsiteY665" fmla="*/ 2015531 h 2812935"/>
                  <a:gd name="connsiteX666" fmla="*/ 880761 w 1404720"/>
                  <a:gd name="connsiteY666" fmla="*/ 2055899 h 2812935"/>
                  <a:gd name="connsiteX667" fmla="*/ 921129 w 1404720"/>
                  <a:gd name="connsiteY667" fmla="*/ 2096267 h 2812935"/>
                  <a:gd name="connsiteX668" fmla="*/ 961497 w 1404720"/>
                  <a:gd name="connsiteY668" fmla="*/ 2055899 h 2812935"/>
                  <a:gd name="connsiteX669" fmla="*/ 921129 w 1404720"/>
                  <a:gd name="connsiteY669" fmla="*/ 2015531 h 2812935"/>
                  <a:gd name="connsiteX670" fmla="*/ 836693 w 1404720"/>
                  <a:gd name="connsiteY670" fmla="*/ 2015531 h 2812935"/>
                  <a:gd name="connsiteX671" fmla="*/ 796325 w 1404720"/>
                  <a:gd name="connsiteY671" fmla="*/ 2055899 h 2812935"/>
                  <a:gd name="connsiteX672" fmla="*/ 836693 w 1404720"/>
                  <a:gd name="connsiteY672" fmla="*/ 2096267 h 2812935"/>
                  <a:gd name="connsiteX673" fmla="*/ 877061 w 1404720"/>
                  <a:gd name="connsiteY673" fmla="*/ 2055899 h 2812935"/>
                  <a:gd name="connsiteX674" fmla="*/ 836693 w 1404720"/>
                  <a:gd name="connsiteY674" fmla="*/ 2015531 h 2812935"/>
                  <a:gd name="connsiteX675" fmla="*/ 752256 w 1404720"/>
                  <a:gd name="connsiteY675" fmla="*/ 2015531 h 2812935"/>
                  <a:gd name="connsiteX676" fmla="*/ 711888 w 1404720"/>
                  <a:gd name="connsiteY676" fmla="*/ 2055899 h 2812935"/>
                  <a:gd name="connsiteX677" fmla="*/ 752256 w 1404720"/>
                  <a:gd name="connsiteY677" fmla="*/ 2096267 h 2812935"/>
                  <a:gd name="connsiteX678" fmla="*/ 792624 w 1404720"/>
                  <a:gd name="connsiteY678" fmla="*/ 2055899 h 2812935"/>
                  <a:gd name="connsiteX679" fmla="*/ 752256 w 1404720"/>
                  <a:gd name="connsiteY679" fmla="*/ 2015531 h 2812935"/>
                  <a:gd name="connsiteX680" fmla="*/ 667820 w 1404720"/>
                  <a:gd name="connsiteY680" fmla="*/ 2015531 h 2812935"/>
                  <a:gd name="connsiteX681" fmla="*/ 627452 w 1404720"/>
                  <a:gd name="connsiteY681" fmla="*/ 2055899 h 2812935"/>
                  <a:gd name="connsiteX682" fmla="*/ 667820 w 1404720"/>
                  <a:gd name="connsiteY682" fmla="*/ 2096267 h 2812935"/>
                  <a:gd name="connsiteX683" fmla="*/ 708188 w 1404720"/>
                  <a:gd name="connsiteY683" fmla="*/ 2055899 h 2812935"/>
                  <a:gd name="connsiteX684" fmla="*/ 667820 w 1404720"/>
                  <a:gd name="connsiteY684" fmla="*/ 2015531 h 2812935"/>
                  <a:gd name="connsiteX685" fmla="*/ 583384 w 1404720"/>
                  <a:gd name="connsiteY685" fmla="*/ 2015531 h 2812935"/>
                  <a:gd name="connsiteX686" fmla="*/ 543016 w 1404720"/>
                  <a:gd name="connsiteY686" fmla="*/ 2055899 h 2812935"/>
                  <a:gd name="connsiteX687" fmla="*/ 583384 w 1404720"/>
                  <a:gd name="connsiteY687" fmla="*/ 2096267 h 2812935"/>
                  <a:gd name="connsiteX688" fmla="*/ 623752 w 1404720"/>
                  <a:gd name="connsiteY688" fmla="*/ 2055899 h 2812935"/>
                  <a:gd name="connsiteX689" fmla="*/ 583384 w 1404720"/>
                  <a:gd name="connsiteY689" fmla="*/ 2015531 h 2812935"/>
                  <a:gd name="connsiteX690" fmla="*/ 498947 w 1404720"/>
                  <a:gd name="connsiteY690" fmla="*/ 2015531 h 2812935"/>
                  <a:gd name="connsiteX691" fmla="*/ 458579 w 1404720"/>
                  <a:gd name="connsiteY691" fmla="*/ 2055899 h 2812935"/>
                  <a:gd name="connsiteX692" fmla="*/ 498947 w 1404720"/>
                  <a:gd name="connsiteY692" fmla="*/ 2096267 h 2812935"/>
                  <a:gd name="connsiteX693" fmla="*/ 539315 w 1404720"/>
                  <a:gd name="connsiteY693" fmla="*/ 2055899 h 2812935"/>
                  <a:gd name="connsiteX694" fmla="*/ 498947 w 1404720"/>
                  <a:gd name="connsiteY694" fmla="*/ 2015531 h 2812935"/>
                  <a:gd name="connsiteX695" fmla="*/ 414511 w 1404720"/>
                  <a:gd name="connsiteY695" fmla="*/ 2015531 h 2812935"/>
                  <a:gd name="connsiteX696" fmla="*/ 374143 w 1404720"/>
                  <a:gd name="connsiteY696" fmla="*/ 2055899 h 2812935"/>
                  <a:gd name="connsiteX697" fmla="*/ 414511 w 1404720"/>
                  <a:gd name="connsiteY697" fmla="*/ 2096267 h 2812935"/>
                  <a:gd name="connsiteX698" fmla="*/ 454879 w 1404720"/>
                  <a:gd name="connsiteY698" fmla="*/ 2055899 h 2812935"/>
                  <a:gd name="connsiteX699" fmla="*/ 414511 w 1404720"/>
                  <a:gd name="connsiteY699" fmla="*/ 2015531 h 2812935"/>
                  <a:gd name="connsiteX700" fmla="*/ 330075 w 1404720"/>
                  <a:gd name="connsiteY700" fmla="*/ 2015531 h 2812935"/>
                  <a:gd name="connsiteX701" fmla="*/ 289707 w 1404720"/>
                  <a:gd name="connsiteY701" fmla="*/ 2055899 h 2812935"/>
                  <a:gd name="connsiteX702" fmla="*/ 330075 w 1404720"/>
                  <a:gd name="connsiteY702" fmla="*/ 2096267 h 2812935"/>
                  <a:gd name="connsiteX703" fmla="*/ 370443 w 1404720"/>
                  <a:gd name="connsiteY703" fmla="*/ 2055899 h 2812935"/>
                  <a:gd name="connsiteX704" fmla="*/ 330075 w 1404720"/>
                  <a:gd name="connsiteY704" fmla="*/ 2015531 h 2812935"/>
                  <a:gd name="connsiteX705" fmla="*/ 245639 w 1404720"/>
                  <a:gd name="connsiteY705" fmla="*/ 2015531 h 2812935"/>
                  <a:gd name="connsiteX706" fmla="*/ 205271 w 1404720"/>
                  <a:gd name="connsiteY706" fmla="*/ 2055899 h 2812935"/>
                  <a:gd name="connsiteX707" fmla="*/ 245639 w 1404720"/>
                  <a:gd name="connsiteY707" fmla="*/ 2096267 h 2812935"/>
                  <a:gd name="connsiteX708" fmla="*/ 286007 w 1404720"/>
                  <a:gd name="connsiteY708" fmla="*/ 2055899 h 2812935"/>
                  <a:gd name="connsiteX709" fmla="*/ 245639 w 1404720"/>
                  <a:gd name="connsiteY709" fmla="*/ 2015531 h 2812935"/>
                  <a:gd name="connsiteX710" fmla="*/ 161202 w 1404720"/>
                  <a:gd name="connsiteY710" fmla="*/ 2015531 h 2812935"/>
                  <a:gd name="connsiteX711" fmla="*/ 120834 w 1404720"/>
                  <a:gd name="connsiteY711" fmla="*/ 2055899 h 2812935"/>
                  <a:gd name="connsiteX712" fmla="*/ 161202 w 1404720"/>
                  <a:gd name="connsiteY712" fmla="*/ 2096267 h 2812935"/>
                  <a:gd name="connsiteX713" fmla="*/ 201570 w 1404720"/>
                  <a:gd name="connsiteY713" fmla="*/ 2055899 h 2812935"/>
                  <a:gd name="connsiteX714" fmla="*/ 161202 w 1404720"/>
                  <a:gd name="connsiteY714" fmla="*/ 2015531 h 2812935"/>
                  <a:gd name="connsiteX715" fmla="*/ 76766 w 1404720"/>
                  <a:gd name="connsiteY715" fmla="*/ 2015531 h 2812935"/>
                  <a:gd name="connsiteX716" fmla="*/ 36398 w 1404720"/>
                  <a:gd name="connsiteY716" fmla="*/ 2055899 h 2812935"/>
                  <a:gd name="connsiteX717" fmla="*/ 76766 w 1404720"/>
                  <a:gd name="connsiteY717" fmla="*/ 2096267 h 2812935"/>
                  <a:gd name="connsiteX718" fmla="*/ 117134 w 1404720"/>
                  <a:gd name="connsiteY718" fmla="*/ 2055899 h 2812935"/>
                  <a:gd name="connsiteX719" fmla="*/ 76766 w 1404720"/>
                  <a:gd name="connsiteY719" fmla="*/ 2015531 h 2812935"/>
                  <a:gd name="connsiteX720" fmla="*/ 1343312 w 1404720"/>
                  <a:gd name="connsiteY720" fmla="*/ 1929482 h 2812935"/>
                  <a:gd name="connsiteX721" fmla="*/ 1302944 w 1404720"/>
                  <a:gd name="connsiteY721" fmla="*/ 1969850 h 2812935"/>
                  <a:gd name="connsiteX722" fmla="*/ 1343312 w 1404720"/>
                  <a:gd name="connsiteY722" fmla="*/ 2010218 h 2812935"/>
                  <a:gd name="connsiteX723" fmla="*/ 1383680 w 1404720"/>
                  <a:gd name="connsiteY723" fmla="*/ 1969850 h 2812935"/>
                  <a:gd name="connsiteX724" fmla="*/ 1343312 w 1404720"/>
                  <a:gd name="connsiteY724" fmla="*/ 1929482 h 2812935"/>
                  <a:gd name="connsiteX725" fmla="*/ 1258874 w 1404720"/>
                  <a:gd name="connsiteY725" fmla="*/ 1929482 h 2812935"/>
                  <a:gd name="connsiteX726" fmla="*/ 1218506 w 1404720"/>
                  <a:gd name="connsiteY726" fmla="*/ 1969850 h 2812935"/>
                  <a:gd name="connsiteX727" fmla="*/ 1258874 w 1404720"/>
                  <a:gd name="connsiteY727" fmla="*/ 2010218 h 2812935"/>
                  <a:gd name="connsiteX728" fmla="*/ 1299242 w 1404720"/>
                  <a:gd name="connsiteY728" fmla="*/ 1969850 h 2812935"/>
                  <a:gd name="connsiteX729" fmla="*/ 1258874 w 1404720"/>
                  <a:gd name="connsiteY729" fmla="*/ 1929482 h 2812935"/>
                  <a:gd name="connsiteX730" fmla="*/ 1174438 w 1404720"/>
                  <a:gd name="connsiteY730" fmla="*/ 1929482 h 2812935"/>
                  <a:gd name="connsiteX731" fmla="*/ 1134070 w 1404720"/>
                  <a:gd name="connsiteY731" fmla="*/ 1969850 h 2812935"/>
                  <a:gd name="connsiteX732" fmla="*/ 1174438 w 1404720"/>
                  <a:gd name="connsiteY732" fmla="*/ 2010218 h 2812935"/>
                  <a:gd name="connsiteX733" fmla="*/ 1214806 w 1404720"/>
                  <a:gd name="connsiteY733" fmla="*/ 1969850 h 2812935"/>
                  <a:gd name="connsiteX734" fmla="*/ 1174438 w 1404720"/>
                  <a:gd name="connsiteY734" fmla="*/ 1929482 h 2812935"/>
                  <a:gd name="connsiteX735" fmla="*/ 1090002 w 1404720"/>
                  <a:gd name="connsiteY735" fmla="*/ 1929482 h 2812935"/>
                  <a:gd name="connsiteX736" fmla="*/ 1049634 w 1404720"/>
                  <a:gd name="connsiteY736" fmla="*/ 1969850 h 2812935"/>
                  <a:gd name="connsiteX737" fmla="*/ 1090002 w 1404720"/>
                  <a:gd name="connsiteY737" fmla="*/ 2010218 h 2812935"/>
                  <a:gd name="connsiteX738" fmla="*/ 1130370 w 1404720"/>
                  <a:gd name="connsiteY738" fmla="*/ 1969850 h 2812935"/>
                  <a:gd name="connsiteX739" fmla="*/ 1090002 w 1404720"/>
                  <a:gd name="connsiteY739" fmla="*/ 1929482 h 2812935"/>
                  <a:gd name="connsiteX740" fmla="*/ 1005565 w 1404720"/>
                  <a:gd name="connsiteY740" fmla="*/ 1929482 h 2812935"/>
                  <a:gd name="connsiteX741" fmla="*/ 965197 w 1404720"/>
                  <a:gd name="connsiteY741" fmla="*/ 1969850 h 2812935"/>
                  <a:gd name="connsiteX742" fmla="*/ 1005565 w 1404720"/>
                  <a:gd name="connsiteY742" fmla="*/ 2010218 h 2812935"/>
                  <a:gd name="connsiteX743" fmla="*/ 1045933 w 1404720"/>
                  <a:gd name="connsiteY743" fmla="*/ 1969850 h 2812935"/>
                  <a:gd name="connsiteX744" fmla="*/ 1005565 w 1404720"/>
                  <a:gd name="connsiteY744" fmla="*/ 1929482 h 2812935"/>
                  <a:gd name="connsiteX745" fmla="*/ 921129 w 1404720"/>
                  <a:gd name="connsiteY745" fmla="*/ 1929482 h 2812935"/>
                  <a:gd name="connsiteX746" fmla="*/ 880761 w 1404720"/>
                  <a:gd name="connsiteY746" fmla="*/ 1969850 h 2812935"/>
                  <a:gd name="connsiteX747" fmla="*/ 921129 w 1404720"/>
                  <a:gd name="connsiteY747" fmla="*/ 2010218 h 2812935"/>
                  <a:gd name="connsiteX748" fmla="*/ 961497 w 1404720"/>
                  <a:gd name="connsiteY748" fmla="*/ 1969850 h 2812935"/>
                  <a:gd name="connsiteX749" fmla="*/ 921129 w 1404720"/>
                  <a:gd name="connsiteY749" fmla="*/ 1929482 h 2812935"/>
                  <a:gd name="connsiteX750" fmla="*/ 836693 w 1404720"/>
                  <a:gd name="connsiteY750" fmla="*/ 1929482 h 2812935"/>
                  <a:gd name="connsiteX751" fmla="*/ 796325 w 1404720"/>
                  <a:gd name="connsiteY751" fmla="*/ 1969850 h 2812935"/>
                  <a:gd name="connsiteX752" fmla="*/ 836693 w 1404720"/>
                  <a:gd name="connsiteY752" fmla="*/ 2010218 h 2812935"/>
                  <a:gd name="connsiteX753" fmla="*/ 877061 w 1404720"/>
                  <a:gd name="connsiteY753" fmla="*/ 1969850 h 2812935"/>
                  <a:gd name="connsiteX754" fmla="*/ 836693 w 1404720"/>
                  <a:gd name="connsiteY754" fmla="*/ 1929482 h 2812935"/>
                  <a:gd name="connsiteX755" fmla="*/ 752256 w 1404720"/>
                  <a:gd name="connsiteY755" fmla="*/ 1929482 h 2812935"/>
                  <a:gd name="connsiteX756" fmla="*/ 711888 w 1404720"/>
                  <a:gd name="connsiteY756" fmla="*/ 1969850 h 2812935"/>
                  <a:gd name="connsiteX757" fmla="*/ 752256 w 1404720"/>
                  <a:gd name="connsiteY757" fmla="*/ 2010218 h 2812935"/>
                  <a:gd name="connsiteX758" fmla="*/ 792624 w 1404720"/>
                  <a:gd name="connsiteY758" fmla="*/ 1969850 h 2812935"/>
                  <a:gd name="connsiteX759" fmla="*/ 752256 w 1404720"/>
                  <a:gd name="connsiteY759" fmla="*/ 1929482 h 2812935"/>
                  <a:gd name="connsiteX760" fmla="*/ 667820 w 1404720"/>
                  <a:gd name="connsiteY760" fmla="*/ 1929482 h 2812935"/>
                  <a:gd name="connsiteX761" fmla="*/ 627452 w 1404720"/>
                  <a:gd name="connsiteY761" fmla="*/ 1969850 h 2812935"/>
                  <a:gd name="connsiteX762" fmla="*/ 667820 w 1404720"/>
                  <a:gd name="connsiteY762" fmla="*/ 2010218 h 2812935"/>
                  <a:gd name="connsiteX763" fmla="*/ 708188 w 1404720"/>
                  <a:gd name="connsiteY763" fmla="*/ 1969850 h 2812935"/>
                  <a:gd name="connsiteX764" fmla="*/ 667820 w 1404720"/>
                  <a:gd name="connsiteY764" fmla="*/ 1929482 h 2812935"/>
                  <a:gd name="connsiteX765" fmla="*/ 583384 w 1404720"/>
                  <a:gd name="connsiteY765" fmla="*/ 1929482 h 2812935"/>
                  <a:gd name="connsiteX766" fmla="*/ 543016 w 1404720"/>
                  <a:gd name="connsiteY766" fmla="*/ 1969850 h 2812935"/>
                  <a:gd name="connsiteX767" fmla="*/ 583384 w 1404720"/>
                  <a:gd name="connsiteY767" fmla="*/ 2010218 h 2812935"/>
                  <a:gd name="connsiteX768" fmla="*/ 623752 w 1404720"/>
                  <a:gd name="connsiteY768" fmla="*/ 1969850 h 2812935"/>
                  <a:gd name="connsiteX769" fmla="*/ 583384 w 1404720"/>
                  <a:gd name="connsiteY769" fmla="*/ 1929482 h 2812935"/>
                  <a:gd name="connsiteX770" fmla="*/ 498947 w 1404720"/>
                  <a:gd name="connsiteY770" fmla="*/ 1929482 h 2812935"/>
                  <a:gd name="connsiteX771" fmla="*/ 458579 w 1404720"/>
                  <a:gd name="connsiteY771" fmla="*/ 1969850 h 2812935"/>
                  <a:gd name="connsiteX772" fmla="*/ 498947 w 1404720"/>
                  <a:gd name="connsiteY772" fmla="*/ 2010218 h 2812935"/>
                  <a:gd name="connsiteX773" fmla="*/ 539315 w 1404720"/>
                  <a:gd name="connsiteY773" fmla="*/ 1969850 h 2812935"/>
                  <a:gd name="connsiteX774" fmla="*/ 498947 w 1404720"/>
                  <a:gd name="connsiteY774" fmla="*/ 1929482 h 2812935"/>
                  <a:gd name="connsiteX775" fmla="*/ 414511 w 1404720"/>
                  <a:gd name="connsiteY775" fmla="*/ 1929482 h 2812935"/>
                  <a:gd name="connsiteX776" fmla="*/ 374143 w 1404720"/>
                  <a:gd name="connsiteY776" fmla="*/ 1969850 h 2812935"/>
                  <a:gd name="connsiteX777" fmla="*/ 414511 w 1404720"/>
                  <a:gd name="connsiteY777" fmla="*/ 2010218 h 2812935"/>
                  <a:gd name="connsiteX778" fmla="*/ 454879 w 1404720"/>
                  <a:gd name="connsiteY778" fmla="*/ 1969850 h 2812935"/>
                  <a:gd name="connsiteX779" fmla="*/ 414511 w 1404720"/>
                  <a:gd name="connsiteY779" fmla="*/ 1929482 h 2812935"/>
                  <a:gd name="connsiteX780" fmla="*/ 330075 w 1404720"/>
                  <a:gd name="connsiteY780" fmla="*/ 1929482 h 2812935"/>
                  <a:gd name="connsiteX781" fmla="*/ 289707 w 1404720"/>
                  <a:gd name="connsiteY781" fmla="*/ 1969850 h 2812935"/>
                  <a:gd name="connsiteX782" fmla="*/ 330075 w 1404720"/>
                  <a:gd name="connsiteY782" fmla="*/ 2010218 h 2812935"/>
                  <a:gd name="connsiteX783" fmla="*/ 370443 w 1404720"/>
                  <a:gd name="connsiteY783" fmla="*/ 1969850 h 2812935"/>
                  <a:gd name="connsiteX784" fmla="*/ 330075 w 1404720"/>
                  <a:gd name="connsiteY784" fmla="*/ 1929482 h 2812935"/>
                  <a:gd name="connsiteX785" fmla="*/ 245639 w 1404720"/>
                  <a:gd name="connsiteY785" fmla="*/ 1929482 h 2812935"/>
                  <a:gd name="connsiteX786" fmla="*/ 205271 w 1404720"/>
                  <a:gd name="connsiteY786" fmla="*/ 1969850 h 2812935"/>
                  <a:gd name="connsiteX787" fmla="*/ 245639 w 1404720"/>
                  <a:gd name="connsiteY787" fmla="*/ 2010218 h 2812935"/>
                  <a:gd name="connsiteX788" fmla="*/ 286007 w 1404720"/>
                  <a:gd name="connsiteY788" fmla="*/ 1969850 h 2812935"/>
                  <a:gd name="connsiteX789" fmla="*/ 245639 w 1404720"/>
                  <a:gd name="connsiteY789" fmla="*/ 1929482 h 2812935"/>
                  <a:gd name="connsiteX790" fmla="*/ 161202 w 1404720"/>
                  <a:gd name="connsiteY790" fmla="*/ 1929482 h 2812935"/>
                  <a:gd name="connsiteX791" fmla="*/ 120834 w 1404720"/>
                  <a:gd name="connsiteY791" fmla="*/ 1969850 h 2812935"/>
                  <a:gd name="connsiteX792" fmla="*/ 161202 w 1404720"/>
                  <a:gd name="connsiteY792" fmla="*/ 2010218 h 2812935"/>
                  <a:gd name="connsiteX793" fmla="*/ 201570 w 1404720"/>
                  <a:gd name="connsiteY793" fmla="*/ 1969850 h 2812935"/>
                  <a:gd name="connsiteX794" fmla="*/ 161202 w 1404720"/>
                  <a:gd name="connsiteY794" fmla="*/ 1929482 h 2812935"/>
                  <a:gd name="connsiteX795" fmla="*/ 76766 w 1404720"/>
                  <a:gd name="connsiteY795" fmla="*/ 1929482 h 2812935"/>
                  <a:gd name="connsiteX796" fmla="*/ 36398 w 1404720"/>
                  <a:gd name="connsiteY796" fmla="*/ 1969850 h 2812935"/>
                  <a:gd name="connsiteX797" fmla="*/ 76766 w 1404720"/>
                  <a:gd name="connsiteY797" fmla="*/ 2010218 h 2812935"/>
                  <a:gd name="connsiteX798" fmla="*/ 117134 w 1404720"/>
                  <a:gd name="connsiteY798" fmla="*/ 1969850 h 2812935"/>
                  <a:gd name="connsiteX799" fmla="*/ 76766 w 1404720"/>
                  <a:gd name="connsiteY799" fmla="*/ 1929482 h 2812935"/>
                  <a:gd name="connsiteX800" fmla="*/ 1343312 w 1404720"/>
                  <a:gd name="connsiteY800" fmla="*/ 1843433 h 2812935"/>
                  <a:gd name="connsiteX801" fmla="*/ 1302944 w 1404720"/>
                  <a:gd name="connsiteY801" fmla="*/ 1883801 h 2812935"/>
                  <a:gd name="connsiteX802" fmla="*/ 1343312 w 1404720"/>
                  <a:gd name="connsiteY802" fmla="*/ 1924169 h 2812935"/>
                  <a:gd name="connsiteX803" fmla="*/ 1383680 w 1404720"/>
                  <a:gd name="connsiteY803" fmla="*/ 1883801 h 2812935"/>
                  <a:gd name="connsiteX804" fmla="*/ 1343312 w 1404720"/>
                  <a:gd name="connsiteY804" fmla="*/ 1843433 h 2812935"/>
                  <a:gd name="connsiteX805" fmla="*/ 1258874 w 1404720"/>
                  <a:gd name="connsiteY805" fmla="*/ 1843433 h 2812935"/>
                  <a:gd name="connsiteX806" fmla="*/ 1218506 w 1404720"/>
                  <a:gd name="connsiteY806" fmla="*/ 1883801 h 2812935"/>
                  <a:gd name="connsiteX807" fmla="*/ 1258874 w 1404720"/>
                  <a:gd name="connsiteY807" fmla="*/ 1924169 h 2812935"/>
                  <a:gd name="connsiteX808" fmla="*/ 1299242 w 1404720"/>
                  <a:gd name="connsiteY808" fmla="*/ 1883801 h 2812935"/>
                  <a:gd name="connsiteX809" fmla="*/ 1258874 w 1404720"/>
                  <a:gd name="connsiteY809" fmla="*/ 1843433 h 2812935"/>
                  <a:gd name="connsiteX810" fmla="*/ 1174438 w 1404720"/>
                  <a:gd name="connsiteY810" fmla="*/ 1843433 h 2812935"/>
                  <a:gd name="connsiteX811" fmla="*/ 1134070 w 1404720"/>
                  <a:gd name="connsiteY811" fmla="*/ 1883801 h 2812935"/>
                  <a:gd name="connsiteX812" fmla="*/ 1174438 w 1404720"/>
                  <a:gd name="connsiteY812" fmla="*/ 1924169 h 2812935"/>
                  <a:gd name="connsiteX813" fmla="*/ 1214806 w 1404720"/>
                  <a:gd name="connsiteY813" fmla="*/ 1883801 h 2812935"/>
                  <a:gd name="connsiteX814" fmla="*/ 1174438 w 1404720"/>
                  <a:gd name="connsiteY814" fmla="*/ 1843433 h 2812935"/>
                  <a:gd name="connsiteX815" fmla="*/ 1090002 w 1404720"/>
                  <a:gd name="connsiteY815" fmla="*/ 1843433 h 2812935"/>
                  <a:gd name="connsiteX816" fmla="*/ 1049634 w 1404720"/>
                  <a:gd name="connsiteY816" fmla="*/ 1883801 h 2812935"/>
                  <a:gd name="connsiteX817" fmla="*/ 1090002 w 1404720"/>
                  <a:gd name="connsiteY817" fmla="*/ 1924169 h 2812935"/>
                  <a:gd name="connsiteX818" fmla="*/ 1130370 w 1404720"/>
                  <a:gd name="connsiteY818" fmla="*/ 1883801 h 2812935"/>
                  <a:gd name="connsiteX819" fmla="*/ 1090002 w 1404720"/>
                  <a:gd name="connsiteY819" fmla="*/ 1843433 h 2812935"/>
                  <a:gd name="connsiteX820" fmla="*/ 1005565 w 1404720"/>
                  <a:gd name="connsiteY820" fmla="*/ 1843433 h 2812935"/>
                  <a:gd name="connsiteX821" fmla="*/ 965197 w 1404720"/>
                  <a:gd name="connsiteY821" fmla="*/ 1883801 h 2812935"/>
                  <a:gd name="connsiteX822" fmla="*/ 1005565 w 1404720"/>
                  <a:gd name="connsiteY822" fmla="*/ 1924169 h 2812935"/>
                  <a:gd name="connsiteX823" fmla="*/ 1045933 w 1404720"/>
                  <a:gd name="connsiteY823" fmla="*/ 1883801 h 2812935"/>
                  <a:gd name="connsiteX824" fmla="*/ 1005565 w 1404720"/>
                  <a:gd name="connsiteY824" fmla="*/ 1843433 h 2812935"/>
                  <a:gd name="connsiteX825" fmla="*/ 921129 w 1404720"/>
                  <a:gd name="connsiteY825" fmla="*/ 1843433 h 2812935"/>
                  <a:gd name="connsiteX826" fmla="*/ 880761 w 1404720"/>
                  <a:gd name="connsiteY826" fmla="*/ 1883801 h 2812935"/>
                  <a:gd name="connsiteX827" fmla="*/ 921129 w 1404720"/>
                  <a:gd name="connsiteY827" fmla="*/ 1924169 h 2812935"/>
                  <a:gd name="connsiteX828" fmla="*/ 961497 w 1404720"/>
                  <a:gd name="connsiteY828" fmla="*/ 1883801 h 2812935"/>
                  <a:gd name="connsiteX829" fmla="*/ 921129 w 1404720"/>
                  <a:gd name="connsiteY829" fmla="*/ 1843433 h 2812935"/>
                  <a:gd name="connsiteX830" fmla="*/ 836693 w 1404720"/>
                  <a:gd name="connsiteY830" fmla="*/ 1843433 h 2812935"/>
                  <a:gd name="connsiteX831" fmla="*/ 796325 w 1404720"/>
                  <a:gd name="connsiteY831" fmla="*/ 1883801 h 2812935"/>
                  <a:gd name="connsiteX832" fmla="*/ 836693 w 1404720"/>
                  <a:gd name="connsiteY832" fmla="*/ 1924169 h 2812935"/>
                  <a:gd name="connsiteX833" fmla="*/ 877061 w 1404720"/>
                  <a:gd name="connsiteY833" fmla="*/ 1883801 h 2812935"/>
                  <a:gd name="connsiteX834" fmla="*/ 836693 w 1404720"/>
                  <a:gd name="connsiteY834" fmla="*/ 1843433 h 2812935"/>
                  <a:gd name="connsiteX835" fmla="*/ 752256 w 1404720"/>
                  <a:gd name="connsiteY835" fmla="*/ 1843433 h 2812935"/>
                  <a:gd name="connsiteX836" fmla="*/ 711888 w 1404720"/>
                  <a:gd name="connsiteY836" fmla="*/ 1883801 h 2812935"/>
                  <a:gd name="connsiteX837" fmla="*/ 752256 w 1404720"/>
                  <a:gd name="connsiteY837" fmla="*/ 1924169 h 2812935"/>
                  <a:gd name="connsiteX838" fmla="*/ 792624 w 1404720"/>
                  <a:gd name="connsiteY838" fmla="*/ 1883801 h 2812935"/>
                  <a:gd name="connsiteX839" fmla="*/ 752256 w 1404720"/>
                  <a:gd name="connsiteY839" fmla="*/ 1843433 h 2812935"/>
                  <a:gd name="connsiteX840" fmla="*/ 667820 w 1404720"/>
                  <a:gd name="connsiteY840" fmla="*/ 1843433 h 2812935"/>
                  <a:gd name="connsiteX841" fmla="*/ 627452 w 1404720"/>
                  <a:gd name="connsiteY841" fmla="*/ 1883801 h 2812935"/>
                  <a:gd name="connsiteX842" fmla="*/ 667820 w 1404720"/>
                  <a:gd name="connsiteY842" fmla="*/ 1924169 h 2812935"/>
                  <a:gd name="connsiteX843" fmla="*/ 708188 w 1404720"/>
                  <a:gd name="connsiteY843" fmla="*/ 1883801 h 2812935"/>
                  <a:gd name="connsiteX844" fmla="*/ 667820 w 1404720"/>
                  <a:gd name="connsiteY844" fmla="*/ 1843433 h 2812935"/>
                  <a:gd name="connsiteX845" fmla="*/ 583384 w 1404720"/>
                  <a:gd name="connsiteY845" fmla="*/ 1843433 h 2812935"/>
                  <a:gd name="connsiteX846" fmla="*/ 543016 w 1404720"/>
                  <a:gd name="connsiteY846" fmla="*/ 1883801 h 2812935"/>
                  <a:gd name="connsiteX847" fmla="*/ 583384 w 1404720"/>
                  <a:gd name="connsiteY847" fmla="*/ 1924169 h 2812935"/>
                  <a:gd name="connsiteX848" fmla="*/ 623752 w 1404720"/>
                  <a:gd name="connsiteY848" fmla="*/ 1883801 h 2812935"/>
                  <a:gd name="connsiteX849" fmla="*/ 583384 w 1404720"/>
                  <a:gd name="connsiteY849" fmla="*/ 1843433 h 2812935"/>
                  <a:gd name="connsiteX850" fmla="*/ 498947 w 1404720"/>
                  <a:gd name="connsiteY850" fmla="*/ 1843433 h 2812935"/>
                  <a:gd name="connsiteX851" fmla="*/ 458579 w 1404720"/>
                  <a:gd name="connsiteY851" fmla="*/ 1883801 h 2812935"/>
                  <a:gd name="connsiteX852" fmla="*/ 498947 w 1404720"/>
                  <a:gd name="connsiteY852" fmla="*/ 1924169 h 2812935"/>
                  <a:gd name="connsiteX853" fmla="*/ 539315 w 1404720"/>
                  <a:gd name="connsiteY853" fmla="*/ 1883801 h 2812935"/>
                  <a:gd name="connsiteX854" fmla="*/ 498947 w 1404720"/>
                  <a:gd name="connsiteY854" fmla="*/ 1843433 h 2812935"/>
                  <a:gd name="connsiteX855" fmla="*/ 414511 w 1404720"/>
                  <a:gd name="connsiteY855" fmla="*/ 1843433 h 2812935"/>
                  <a:gd name="connsiteX856" fmla="*/ 374143 w 1404720"/>
                  <a:gd name="connsiteY856" fmla="*/ 1883801 h 2812935"/>
                  <a:gd name="connsiteX857" fmla="*/ 414511 w 1404720"/>
                  <a:gd name="connsiteY857" fmla="*/ 1924169 h 2812935"/>
                  <a:gd name="connsiteX858" fmla="*/ 454879 w 1404720"/>
                  <a:gd name="connsiteY858" fmla="*/ 1883801 h 2812935"/>
                  <a:gd name="connsiteX859" fmla="*/ 414511 w 1404720"/>
                  <a:gd name="connsiteY859" fmla="*/ 1843433 h 2812935"/>
                  <a:gd name="connsiteX860" fmla="*/ 330075 w 1404720"/>
                  <a:gd name="connsiteY860" fmla="*/ 1843433 h 2812935"/>
                  <a:gd name="connsiteX861" fmla="*/ 289707 w 1404720"/>
                  <a:gd name="connsiteY861" fmla="*/ 1883801 h 2812935"/>
                  <a:gd name="connsiteX862" fmla="*/ 330075 w 1404720"/>
                  <a:gd name="connsiteY862" fmla="*/ 1924169 h 2812935"/>
                  <a:gd name="connsiteX863" fmla="*/ 370443 w 1404720"/>
                  <a:gd name="connsiteY863" fmla="*/ 1883801 h 2812935"/>
                  <a:gd name="connsiteX864" fmla="*/ 330075 w 1404720"/>
                  <a:gd name="connsiteY864" fmla="*/ 1843433 h 2812935"/>
                  <a:gd name="connsiteX865" fmla="*/ 245639 w 1404720"/>
                  <a:gd name="connsiteY865" fmla="*/ 1843433 h 2812935"/>
                  <a:gd name="connsiteX866" fmla="*/ 205271 w 1404720"/>
                  <a:gd name="connsiteY866" fmla="*/ 1883801 h 2812935"/>
                  <a:gd name="connsiteX867" fmla="*/ 245639 w 1404720"/>
                  <a:gd name="connsiteY867" fmla="*/ 1924169 h 2812935"/>
                  <a:gd name="connsiteX868" fmla="*/ 286007 w 1404720"/>
                  <a:gd name="connsiteY868" fmla="*/ 1883801 h 2812935"/>
                  <a:gd name="connsiteX869" fmla="*/ 245639 w 1404720"/>
                  <a:gd name="connsiteY869" fmla="*/ 1843433 h 2812935"/>
                  <a:gd name="connsiteX870" fmla="*/ 161202 w 1404720"/>
                  <a:gd name="connsiteY870" fmla="*/ 1843433 h 2812935"/>
                  <a:gd name="connsiteX871" fmla="*/ 120834 w 1404720"/>
                  <a:gd name="connsiteY871" fmla="*/ 1883801 h 2812935"/>
                  <a:gd name="connsiteX872" fmla="*/ 161202 w 1404720"/>
                  <a:gd name="connsiteY872" fmla="*/ 1924169 h 2812935"/>
                  <a:gd name="connsiteX873" fmla="*/ 201570 w 1404720"/>
                  <a:gd name="connsiteY873" fmla="*/ 1883801 h 2812935"/>
                  <a:gd name="connsiteX874" fmla="*/ 161202 w 1404720"/>
                  <a:gd name="connsiteY874" fmla="*/ 1843433 h 2812935"/>
                  <a:gd name="connsiteX875" fmla="*/ 76766 w 1404720"/>
                  <a:gd name="connsiteY875" fmla="*/ 1843433 h 2812935"/>
                  <a:gd name="connsiteX876" fmla="*/ 36398 w 1404720"/>
                  <a:gd name="connsiteY876" fmla="*/ 1883801 h 2812935"/>
                  <a:gd name="connsiteX877" fmla="*/ 76766 w 1404720"/>
                  <a:gd name="connsiteY877" fmla="*/ 1924169 h 2812935"/>
                  <a:gd name="connsiteX878" fmla="*/ 117134 w 1404720"/>
                  <a:gd name="connsiteY878" fmla="*/ 1883801 h 2812935"/>
                  <a:gd name="connsiteX879" fmla="*/ 76766 w 1404720"/>
                  <a:gd name="connsiteY879" fmla="*/ 1843433 h 2812935"/>
                  <a:gd name="connsiteX880" fmla="*/ 1343312 w 1404720"/>
                  <a:gd name="connsiteY880" fmla="*/ 1757383 h 2812935"/>
                  <a:gd name="connsiteX881" fmla="*/ 1302944 w 1404720"/>
                  <a:gd name="connsiteY881" fmla="*/ 1797751 h 2812935"/>
                  <a:gd name="connsiteX882" fmla="*/ 1343312 w 1404720"/>
                  <a:gd name="connsiteY882" fmla="*/ 1838119 h 2812935"/>
                  <a:gd name="connsiteX883" fmla="*/ 1383680 w 1404720"/>
                  <a:gd name="connsiteY883" fmla="*/ 1797751 h 2812935"/>
                  <a:gd name="connsiteX884" fmla="*/ 1343312 w 1404720"/>
                  <a:gd name="connsiteY884" fmla="*/ 1757383 h 2812935"/>
                  <a:gd name="connsiteX885" fmla="*/ 1258874 w 1404720"/>
                  <a:gd name="connsiteY885" fmla="*/ 1757383 h 2812935"/>
                  <a:gd name="connsiteX886" fmla="*/ 1218506 w 1404720"/>
                  <a:gd name="connsiteY886" fmla="*/ 1797751 h 2812935"/>
                  <a:gd name="connsiteX887" fmla="*/ 1258874 w 1404720"/>
                  <a:gd name="connsiteY887" fmla="*/ 1838119 h 2812935"/>
                  <a:gd name="connsiteX888" fmla="*/ 1299242 w 1404720"/>
                  <a:gd name="connsiteY888" fmla="*/ 1797751 h 2812935"/>
                  <a:gd name="connsiteX889" fmla="*/ 1258874 w 1404720"/>
                  <a:gd name="connsiteY889" fmla="*/ 1757383 h 2812935"/>
                  <a:gd name="connsiteX890" fmla="*/ 1174438 w 1404720"/>
                  <a:gd name="connsiteY890" fmla="*/ 1757383 h 2812935"/>
                  <a:gd name="connsiteX891" fmla="*/ 1134070 w 1404720"/>
                  <a:gd name="connsiteY891" fmla="*/ 1797751 h 2812935"/>
                  <a:gd name="connsiteX892" fmla="*/ 1174438 w 1404720"/>
                  <a:gd name="connsiteY892" fmla="*/ 1838119 h 2812935"/>
                  <a:gd name="connsiteX893" fmla="*/ 1214806 w 1404720"/>
                  <a:gd name="connsiteY893" fmla="*/ 1797751 h 2812935"/>
                  <a:gd name="connsiteX894" fmla="*/ 1174438 w 1404720"/>
                  <a:gd name="connsiteY894" fmla="*/ 1757383 h 2812935"/>
                  <a:gd name="connsiteX895" fmla="*/ 1090002 w 1404720"/>
                  <a:gd name="connsiteY895" fmla="*/ 1757383 h 2812935"/>
                  <a:gd name="connsiteX896" fmla="*/ 1049634 w 1404720"/>
                  <a:gd name="connsiteY896" fmla="*/ 1797751 h 2812935"/>
                  <a:gd name="connsiteX897" fmla="*/ 1090002 w 1404720"/>
                  <a:gd name="connsiteY897" fmla="*/ 1838119 h 2812935"/>
                  <a:gd name="connsiteX898" fmla="*/ 1130370 w 1404720"/>
                  <a:gd name="connsiteY898" fmla="*/ 1797751 h 2812935"/>
                  <a:gd name="connsiteX899" fmla="*/ 1090002 w 1404720"/>
                  <a:gd name="connsiteY899" fmla="*/ 1757383 h 2812935"/>
                  <a:gd name="connsiteX900" fmla="*/ 1005565 w 1404720"/>
                  <a:gd name="connsiteY900" fmla="*/ 1757383 h 2812935"/>
                  <a:gd name="connsiteX901" fmla="*/ 965197 w 1404720"/>
                  <a:gd name="connsiteY901" fmla="*/ 1797751 h 2812935"/>
                  <a:gd name="connsiteX902" fmla="*/ 1005565 w 1404720"/>
                  <a:gd name="connsiteY902" fmla="*/ 1838119 h 2812935"/>
                  <a:gd name="connsiteX903" fmla="*/ 1045933 w 1404720"/>
                  <a:gd name="connsiteY903" fmla="*/ 1797751 h 2812935"/>
                  <a:gd name="connsiteX904" fmla="*/ 1005565 w 1404720"/>
                  <a:gd name="connsiteY904" fmla="*/ 1757383 h 2812935"/>
                  <a:gd name="connsiteX905" fmla="*/ 921129 w 1404720"/>
                  <a:gd name="connsiteY905" fmla="*/ 1757383 h 2812935"/>
                  <a:gd name="connsiteX906" fmla="*/ 880761 w 1404720"/>
                  <a:gd name="connsiteY906" fmla="*/ 1797751 h 2812935"/>
                  <a:gd name="connsiteX907" fmla="*/ 921129 w 1404720"/>
                  <a:gd name="connsiteY907" fmla="*/ 1838119 h 2812935"/>
                  <a:gd name="connsiteX908" fmla="*/ 961497 w 1404720"/>
                  <a:gd name="connsiteY908" fmla="*/ 1797751 h 2812935"/>
                  <a:gd name="connsiteX909" fmla="*/ 921129 w 1404720"/>
                  <a:gd name="connsiteY909" fmla="*/ 1757383 h 2812935"/>
                  <a:gd name="connsiteX910" fmla="*/ 836693 w 1404720"/>
                  <a:gd name="connsiteY910" fmla="*/ 1757383 h 2812935"/>
                  <a:gd name="connsiteX911" fmla="*/ 796325 w 1404720"/>
                  <a:gd name="connsiteY911" fmla="*/ 1797751 h 2812935"/>
                  <a:gd name="connsiteX912" fmla="*/ 836693 w 1404720"/>
                  <a:gd name="connsiteY912" fmla="*/ 1838119 h 2812935"/>
                  <a:gd name="connsiteX913" fmla="*/ 877061 w 1404720"/>
                  <a:gd name="connsiteY913" fmla="*/ 1797751 h 2812935"/>
                  <a:gd name="connsiteX914" fmla="*/ 836693 w 1404720"/>
                  <a:gd name="connsiteY914" fmla="*/ 1757383 h 2812935"/>
                  <a:gd name="connsiteX915" fmla="*/ 752256 w 1404720"/>
                  <a:gd name="connsiteY915" fmla="*/ 1757383 h 2812935"/>
                  <a:gd name="connsiteX916" fmla="*/ 711888 w 1404720"/>
                  <a:gd name="connsiteY916" fmla="*/ 1797751 h 2812935"/>
                  <a:gd name="connsiteX917" fmla="*/ 752256 w 1404720"/>
                  <a:gd name="connsiteY917" fmla="*/ 1838119 h 2812935"/>
                  <a:gd name="connsiteX918" fmla="*/ 792624 w 1404720"/>
                  <a:gd name="connsiteY918" fmla="*/ 1797751 h 2812935"/>
                  <a:gd name="connsiteX919" fmla="*/ 752256 w 1404720"/>
                  <a:gd name="connsiteY919" fmla="*/ 1757383 h 2812935"/>
                  <a:gd name="connsiteX920" fmla="*/ 667820 w 1404720"/>
                  <a:gd name="connsiteY920" fmla="*/ 1757383 h 2812935"/>
                  <a:gd name="connsiteX921" fmla="*/ 627452 w 1404720"/>
                  <a:gd name="connsiteY921" fmla="*/ 1797751 h 2812935"/>
                  <a:gd name="connsiteX922" fmla="*/ 667820 w 1404720"/>
                  <a:gd name="connsiteY922" fmla="*/ 1838119 h 2812935"/>
                  <a:gd name="connsiteX923" fmla="*/ 708188 w 1404720"/>
                  <a:gd name="connsiteY923" fmla="*/ 1797751 h 2812935"/>
                  <a:gd name="connsiteX924" fmla="*/ 667820 w 1404720"/>
                  <a:gd name="connsiteY924" fmla="*/ 1757383 h 2812935"/>
                  <a:gd name="connsiteX925" fmla="*/ 583384 w 1404720"/>
                  <a:gd name="connsiteY925" fmla="*/ 1757383 h 2812935"/>
                  <a:gd name="connsiteX926" fmla="*/ 543016 w 1404720"/>
                  <a:gd name="connsiteY926" fmla="*/ 1797751 h 2812935"/>
                  <a:gd name="connsiteX927" fmla="*/ 583384 w 1404720"/>
                  <a:gd name="connsiteY927" fmla="*/ 1838119 h 2812935"/>
                  <a:gd name="connsiteX928" fmla="*/ 623752 w 1404720"/>
                  <a:gd name="connsiteY928" fmla="*/ 1797751 h 2812935"/>
                  <a:gd name="connsiteX929" fmla="*/ 583384 w 1404720"/>
                  <a:gd name="connsiteY929" fmla="*/ 1757383 h 2812935"/>
                  <a:gd name="connsiteX930" fmla="*/ 498947 w 1404720"/>
                  <a:gd name="connsiteY930" fmla="*/ 1757383 h 2812935"/>
                  <a:gd name="connsiteX931" fmla="*/ 458579 w 1404720"/>
                  <a:gd name="connsiteY931" fmla="*/ 1797751 h 2812935"/>
                  <a:gd name="connsiteX932" fmla="*/ 498947 w 1404720"/>
                  <a:gd name="connsiteY932" fmla="*/ 1838119 h 2812935"/>
                  <a:gd name="connsiteX933" fmla="*/ 539315 w 1404720"/>
                  <a:gd name="connsiteY933" fmla="*/ 1797751 h 2812935"/>
                  <a:gd name="connsiteX934" fmla="*/ 498947 w 1404720"/>
                  <a:gd name="connsiteY934" fmla="*/ 1757383 h 2812935"/>
                  <a:gd name="connsiteX935" fmla="*/ 414511 w 1404720"/>
                  <a:gd name="connsiteY935" fmla="*/ 1757383 h 2812935"/>
                  <a:gd name="connsiteX936" fmla="*/ 374143 w 1404720"/>
                  <a:gd name="connsiteY936" fmla="*/ 1797751 h 2812935"/>
                  <a:gd name="connsiteX937" fmla="*/ 414511 w 1404720"/>
                  <a:gd name="connsiteY937" fmla="*/ 1838119 h 2812935"/>
                  <a:gd name="connsiteX938" fmla="*/ 454879 w 1404720"/>
                  <a:gd name="connsiteY938" fmla="*/ 1797751 h 2812935"/>
                  <a:gd name="connsiteX939" fmla="*/ 414511 w 1404720"/>
                  <a:gd name="connsiteY939" fmla="*/ 1757383 h 2812935"/>
                  <a:gd name="connsiteX940" fmla="*/ 330075 w 1404720"/>
                  <a:gd name="connsiteY940" fmla="*/ 1757383 h 2812935"/>
                  <a:gd name="connsiteX941" fmla="*/ 289707 w 1404720"/>
                  <a:gd name="connsiteY941" fmla="*/ 1797751 h 2812935"/>
                  <a:gd name="connsiteX942" fmla="*/ 330075 w 1404720"/>
                  <a:gd name="connsiteY942" fmla="*/ 1838119 h 2812935"/>
                  <a:gd name="connsiteX943" fmla="*/ 370443 w 1404720"/>
                  <a:gd name="connsiteY943" fmla="*/ 1797751 h 2812935"/>
                  <a:gd name="connsiteX944" fmla="*/ 330075 w 1404720"/>
                  <a:gd name="connsiteY944" fmla="*/ 1757383 h 2812935"/>
                  <a:gd name="connsiteX945" fmla="*/ 245639 w 1404720"/>
                  <a:gd name="connsiteY945" fmla="*/ 1757383 h 2812935"/>
                  <a:gd name="connsiteX946" fmla="*/ 205271 w 1404720"/>
                  <a:gd name="connsiteY946" fmla="*/ 1797751 h 2812935"/>
                  <a:gd name="connsiteX947" fmla="*/ 245639 w 1404720"/>
                  <a:gd name="connsiteY947" fmla="*/ 1838119 h 2812935"/>
                  <a:gd name="connsiteX948" fmla="*/ 286007 w 1404720"/>
                  <a:gd name="connsiteY948" fmla="*/ 1797751 h 2812935"/>
                  <a:gd name="connsiteX949" fmla="*/ 245639 w 1404720"/>
                  <a:gd name="connsiteY949" fmla="*/ 1757383 h 2812935"/>
                  <a:gd name="connsiteX950" fmla="*/ 161202 w 1404720"/>
                  <a:gd name="connsiteY950" fmla="*/ 1757383 h 2812935"/>
                  <a:gd name="connsiteX951" fmla="*/ 120834 w 1404720"/>
                  <a:gd name="connsiteY951" fmla="*/ 1797751 h 2812935"/>
                  <a:gd name="connsiteX952" fmla="*/ 161202 w 1404720"/>
                  <a:gd name="connsiteY952" fmla="*/ 1838119 h 2812935"/>
                  <a:gd name="connsiteX953" fmla="*/ 201570 w 1404720"/>
                  <a:gd name="connsiteY953" fmla="*/ 1797751 h 2812935"/>
                  <a:gd name="connsiteX954" fmla="*/ 161202 w 1404720"/>
                  <a:gd name="connsiteY954" fmla="*/ 1757383 h 2812935"/>
                  <a:gd name="connsiteX955" fmla="*/ 76766 w 1404720"/>
                  <a:gd name="connsiteY955" fmla="*/ 1757383 h 2812935"/>
                  <a:gd name="connsiteX956" fmla="*/ 36398 w 1404720"/>
                  <a:gd name="connsiteY956" fmla="*/ 1797751 h 2812935"/>
                  <a:gd name="connsiteX957" fmla="*/ 76766 w 1404720"/>
                  <a:gd name="connsiteY957" fmla="*/ 1838119 h 2812935"/>
                  <a:gd name="connsiteX958" fmla="*/ 117134 w 1404720"/>
                  <a:gd name="connsiteY958" fmla="*/ 1797751 h 2812935"/>
                  <a:gd name="connsiteX959" fmla="*/ 76766 w 1404720"/>
                  <a:gd name="connsiteY959" fmla="*/ 1757383 h 2812935"/>
                  <a:gd name="connsiteX960" fmla="*/ 1343312 w 1404720"/>
                  <a:gd name="connsiteY960" fmla="*/ 1671334 h 2812935"/>
                  <a:gd name="connsiteX961" fmla="*/ 1302944 w 1404720"/>
                  <a:gd name="connsiteY961" fmla="*/ 1711702 h 2812935"/>
                  <a:gd name="connsiteX962" fmla="*/ 1343312 w 1404720"/>
                  <a:gd name="connsiteY962" fmla="*/ 1752070 h 2812935"/>
                  <a:gd name="connsiteX963" fmla="*/ 1383680 w 1404720"/>
                  <a:gd name="connsiteY963" fmla="*/ 1711702 h 2812935"/>
                  <a:gd name="connsiteX964" fmla="*/ 1343312 w 1404720"/>
                  <a:gd name="connsiteY964" fmla="*/ 1671334 h 2812935"/>
                  <a:gd name="connsiteX965" fmla="*/ 1258874 w 1404720"/>
                  <a:gd name="connsiteY965" fmla="*/ 1671334 h 2812935"/>
                  <a:gd name="connsiteX966" fmla="*/ 1218506 w 1404720"/>
                  <a:gd name="connsiteY966" fmla="*/ 1711702 h 2812935"/>
                  <a:gd name="connsiteX967" fmla="*/ 1258874 w 1404720"/>
                  <a:gd name="connsiteY967" fmla="*/ 1752070 h 2812935"/>
                  <a:gd name="connsiteX968" fmla="*/ 1299242 w 1404720"/>
                  <a:gd name="connsiteY968" fmla="*/ 1711702 h 2812935"/>
                  <a:gd name="connsiteX969" fmla="*/ 1258874 w 1404720"/>
                  <a:gd name="connsiteY969" fmla="*/ 1671334 h 2812935"/>
                  <a:gd name="connsiteX970" fmla="*/ 1174438 w 1404720"/>
                  <a:gd name="connsiteY970" fmla="*/ 1671334 h 2812935"/>
                  <a:gd name="connsiteX971" fmla="*/ 1134070 w 1404720"/>
                  <a:gd name="connsiteY971" fmla="*/ 1711702 h 2812935"/>
                  <a:gd name="connsiteX972" fmla="*/ 1174438 w 1404720"/>
                  <a:gd name="connsiteY972" fmla="*/ 1752070 h 2812935"/>
                  <a:gd name="connsiteX973" fmla="*/ 1214806 w 1404720"/>
                  <a:gd name="connsiteY973" fmla="*/ 1711702 h 2812935"/>
                  <a:gd name="connsiteX974" fmla="*/ 1174438 w 1404720"/>
                  <a:gd name="connsiteY974" fmla="*/ 1671334 h 2812935"/>
                  <a:gd name="connsiteX975" fmla="*/ 1090002 w 1404720"/>
                  <a:gd name="connsiteY975" fmla="*/ 1671334 h 2812935"/>
                  <a:gd name="connsiteX976" fmla="*/ 1049634 w 1404720"/>
                  <a:gd name="connsiteY976" fmla="*/ 1711702 h 2812935"/>
                  <a:gd name="connsiteX977" fmla="*/ 1090002 w 1404720"/>
                  <a:gd name="connsiteY977" fmla="*/ 1752070 h 2812935"/>
                  <a:gd name="connsiteX978" fmla="*/ 1130370 w 1404720"/>
                  <a:gd name="connsiteY978" fmla="*/ 1711702 h 2812935"/>
                  <a:gd name="connsiteX979" fmla="*/ 1090002 w 1404720"/>
                  <a:gd name="connsiteY979" fmla="*/ 1671334 h 2812935"/>
                  <a:gd name="connsiteX980" fmla="*/ 1005565 w 1404720"/>
                  <a:gd name="connsiteY980" fmla="*/ 1671334 h 2812935"/>
                  <a:gd name="connsiteX981" fmla="*/ 965197 w 1404720"/>
                  <a:gd name="connsiteY981" fmla="*/ 1711702 h 2812935"/>
                  <a:gd name="connsiteX982" fmla="*/ 1005565 w 1404720"/>
                  <a:gd name="connsiteY982" fmla="*/ 1752070 h 2812935"/>
                  <a:gd name="connsiteX983" fmla="*/ 1045933 w 1404720"/>
                  <a:gd name="connsiteY983" fmla="*/ 1711702 h 2812935"/>
                  <a:gd name="connsiteX984" fmla="*/ 1005565 w 1404720"/>
                  <a:gd name="connsiteY984" fmla="*/ 1671334 h 2812935"/>
                  <a:gd name="connsiteX985" fmla="*/ 921129 w 1404720"/>
                  <a:gd name="connsiteY985" fmla="*/ 1671334 h 2812935"/>
                  <a:gd name="connsiteX986" fmla="*/ 880761 w 1404720"/>
                  <a:gd name="connsiteY986" fmla="*/ 1711702 h 2812935"/>
                  <a:gd name="connsiteX987" fmla="*/ 921129 w 1404720"/>
                  <a:gd name="connsiteY987" fmla="*/ 1752070 h 2812935"/>
                  <a:gd name="connsiteX988" fmla="*/ 961497 w 1404720"/>
                  <a:gd name="connsiteY988" fmla="*/ 1711702 h 2812935"/>
                  <a:gd name="connsiteX989" fmla="*/ 921129 w 1404720"/>
                  <a:gd name="connsiteY989" fmla="*/ 1671334 h 2812935"/>
                  <a:gd name="connsiteX990" fmla="*/ 836693 w 1404720"/>
                  <a:gd name="connsiteY990" fmla="*/ 1671334 h 2812935"/>
                  <a:gd name="connsiteX991" fmla="*/ 796325 w 1404720"/>
                  <a:gd name="connsiteY991" fmla="*/ 1711702 h 2812935"/>
                  <a:gd name="connsiteX992" fmla="*/ 836693 w 1404720"/>
                  <a:gd name="connsiteY992" fmla="*/ 1752070 h 2812935"/>
                  <a:gd name="connsiteX993" fmla="*/ 877061 w 1404720"/>
                  <a:gd name="connsiteY993" fmla="*/ 1711702 h 2812935"/>
                  <a:gd name="connsiteX994" fmla="*/ 836693 w 1404720"/>
                  <a:gd name="connsiteY994" fmla="*/ 1671334 h 2812935"/>
                  <a:gd name="connsiteX995" fmla="*/ 752256 w 1404720"/>
                  <a:gd name="connsiteY995" fmla="*/ 1671334 h 2812935"/>
                  <a:gd name="connsiteX996" fmla="*/ 711888 w 1404720"/>
                  <a:gd name="connsiteY996" fmla="*/ 1711702 h 2812935"/>
                  <a:gd name="connsiteX997" fmla="*/ 752256 w 1404720"/>
                  <a:gd name="connsiteY997" fmla="*/ 1752070 h 2812935"/>
                  <a:gd name="connsiteX998" fmla="*/ 792624 w 1404720"/>
                  <a:gd name="connsiteY998" fmla="*/ 1711702 h 2812935"/>
                  <a:gd name="connsiteX999" fmla="*/ 752256 w 1404720"/>
                  <a:gd name="connsiteY999" fmla="*/ 1671334 h 2812935"/>
                  <a:gd name="connsiteX1000" fmla="*/ 667820 w 1404720"/>
                  <a:gd name="connsiteY1000" fmla="*/ 1671334 h 2812935"/>
                  <a:gd name="connsiteX1001" fmla="*/ 627452 w 1404720"/>
                  <a:gd name="connsiteY1001" fmla="*/ 1711702 h 2812935"/>
                  <a:gd name="connsiteX1002" fmla="*/ 667820 w 1404720"/>
                  <a:gd name="connsiteY1002" fmla="*/ 1752070 h 2812935"/>
                  <a:gd name="connsiteX1003" fmla="*/ 708188 w 1404720"/>
                  <a:gd name="connsiteY1003" fmla="*/ 1711702 h 2812935"/>
                  <a:gd name="connsiteX1004" fmla="*/ 667820 w 1404720"/>
                  <a:gd name="connsiteY1004" fmla="*/ 1671334 h 2812935"/>
                  <a:gd name="connsiteX1005" fmla="*/ 583384 w 1404720"/>
                  <a:gd name="connsiteY1005" fmla="*/ 1671334 h 2812935"/>
                  <a:gd name="connsiteX1006" fmla="*/ 543016 w 1404720"/>
                  <a:gd name="connsiteY1006" fmla="*/ 1711702 h 2812935"/>
                  <a:gd name="connsiteX1007" fmla="*/ 583384 w 1404720"/>
                  <a:gd name="connsiteY1007" fmla="*/ 1752070 h 2812935"/>
                  <a:gd name="connsiteX1008" fmla="*/ 623752 w 1404720"/>
                  <a:gd name="connsiteY1008" fmla="*/ 1711702 h 2812935"/>
                  <a:gd name="connsiteX1009" fmla="*/ 583384 w 1404720"/>
                  <a:gd name="connsiteY1009" fmla="*/ 1671334 h 2812935"/>
                  <a:gd name="connsiteX1010" fmla="*/ 498947 w 1404720"/>
                  <a:gd name="connsiteY1010" fmla="*/ 1671334 h 2812935"/>
                  <a:gd name="connsiteX1011" fmla="*/ 458579 w 1404720"/>
                  <a:gd name="connsiteY1011" fmla="*/ 1711702 h 2812935"/>
                  <a:gd name="connsiteX1012" fmla="*/ 498947 w 1404720"/>
                  <a:gd name="connsiteY1012" fmla="*/ 1752070 h 2812935"/>
                  <a:gd name="connsiteX1013" fmla="*/ 539315 w 1404720"/>
                  <a:gd name="connsiteY1013" fmla="*/ 1711702 h 2812935"/>
                  <a:gd name="connsiteX1014" fmla="*/ 498947 w 1404720"/>
                  <a:gd name="connsiteY1014" fmla="*/ 1671334 h 2812935"/>
                  <a:gd name="connsiteX1015" fmla="*/ 414511 w 1404720"/>
                  <a:gd name="connsiteY1015" fmla="*/ 1671334 h 2812935"/>
                  <a:gd name="connsiteX1016" fmla="*/ 374143 w 1404720"/>
                  <a:gd name="connsiteY1016" fmla="*/ 1711702 h 2812935"/>
                  <a:gd name="connsiteX1017" fmla="*/ 414511 w 1404720"/>
                  <a:gd name="connsiteY1017" fmla="*/ 1752070 h 2812935"/>
                  <a:gd name="connsiteX1018" fmla="*/ 454879 w 1404720"/>
                  <a:gd name="connsiteY1018" fmla="*/ 1711702 h 2812935"/>
                  <a:gd name="connsiteX1019" fmla="*/ 414511 w 1404720"/>
                  <a:gd name="connsiteY1019" fmla="*/ 1671334 h 2812935"/>
                  <a:gd name="connsiteX1020" fmla="*/ 330075 w 1404720"/>
                  <a:gd name="connsiteY1020" fmla="*/ 1671334 h 2812935"/>
                  <a:gd name="connsiteX1021" fmla="*/ 289707 w 1404720"/>
                  <a:gd name="connsiteY1021" fmla="*/ 1711702 h 2812935"/>
                  <a:gd name="connsiteX1022" fmla="*/ 330075 w 1404720"/>
                  <a:gd name="connsiteY1022" fmla="*/ 1752070 h 2812935"/>
                  <a:gd name="connsiteX1023" fmla="*/ 370443 w 1404720"/>
                  <a:gd name="connsiteY1023" fmla="*/ 1711702 h 2812935"/>
                  <a:gd name="connsiteX1024" fmla="*/ 330075 w 1404720"/>
                  <a:gd name="connsiteY1024" fmla="*/ 1671334 h 2812935"/>
                  <a:gd name="connsiteX1025" fmla="*/ 245639 w 1404720"/>
                  <a:gd name="connsiteY1025" fmla="*/ 1671334 h 2812935"/>
                  <a:gd name="connsiteX1026" fmla="*/ 205271 w 1404720"/>
                  <a:gd name="connsiteY1026" fmla="*/ 1711702 h 2812935"/>
                  <a:gd name="connsiteX1027" fmla="*/ 245639 w 1404720"/>
                  <a:gd name="connsiteY1027" fmla="*/ 1752070 h 2812935"/>
                  <a:gd name="connsiteX1028" fmla="*/ 286007 w 1404720"/>
                  <a:gd name="connsiteY1028" fmla="*/ 1711702 h 2812935"/>
                  <a:gd name="connsiteX1029" fmla="*/ 245639 w 1404720"/>
                  <a:gd name="connsiteY1029" fmla="*/ 1671334 h 2812935"/>
                  <a:gd name="connsiteX1030" fmla="*/ 161202 w 1404720"/>
                  <a:gd name="connsiteY1030" fmla="*/ 1671334 h 2812935"/>
                  <a:gd name="connsiteX1031" fmla="*/ 120834 w 1404720"/>
                  <a:gd name="connsiteY1031" fmla="*/ 1711702 h 2812935"/>
                  <a:gd name="connsiteX1032" fmla="*/ 161202 w 1404720"/>
                  <a:gd name="connsiteY1032" fmla="*/ 1752070 h 2812935"/>
                  <a:gd name="connsiteX1033" fmla="*/ 201570 w 1404720"/>
                  <a:gd name="connsiteY1033" fmla="*/ 1711702 h 2812935"/>
                  <a:gd name="connsiteX1034" fmla="*/ 161202 w 1404720"/>
                  <a:gd name="connsiteY1034" fmla="*/ 1671334 h 2812935"/>
                  <a:gd name="connsiteX1035" fmla="*/ 76766 w 1404720"/>
                  <a:gd name="connsiteY1035" fmla="*/ 1671334 h 2812935"/>
                  <a:gd name="connsiteX1036" fmla="*/ 36398 w 1404720"/>
                  <a:gd name="connsiteY1036" fmla="*/ 1711702 h 2812935"/>
                  <a:gd name="connsiteX1037" fmla="*/ 76766 w 1404720"/>
                  <a:gd name="connsiteY1037" fmla="*/ 1752070 h 2812935"/>
                  <a:gd name="connsiteX1038" fmla="*/ 117134 w 1404720"/>
                  <a:gd name="connsiteY1038" fmla="*/ 1711702 h 2812935"/>
                  <a:gd name="connsiteX1039" fmla="*/ 76766 w 1404720"/>
                  <a:gd name="connsiteY1039" fmla="*/ 1671334 h 2812935"/>
                  <a:gd name="connsiteX1040" fmla="*/ 1343312 w 1404720"/>
                  <a:gd name="connsiteY1040" fmla="*/ 1585285 h 2812935"/>
                  <a:gd name="connsiteX1041" fmla="*/ 1302944 w 1404720"/>
                  <a:gd name="connsiteY1041" fmla="*/ 1625653 h 2812935"/>
                  <a:gd name="connsiteX1042" fmla="*/ 1343312 w 1404720"/>
                  <a:gd name="connsiteY1042" fmla="*/ 1666021 h 2812935"/>
                  <a:gd name="connsiteX1043" fmla="*/ 1383680 w 1404720"/>
                  <a:gd name="connsiteY1043" fmla="*/ 1625653 h 2812935"/>
                  <a:gd name="connsiteX1044" fmla="*/ 1343312 w 1404720"/>
                  <a:gd name="connsiteY1044" fmla="*/ 1585285 h 2812935"/>
                  <a:gd name="connsiteX1045" fmla="*/ 1258874 w 1404720"/>
                  <a:gd name="connsiteY1045" fmla="*/ 1585285 h 2812935"/>
                  <a:gd name="connsiteX1046" fmla="*/ 1218506 w 1404720"/>
                  <a:gd name="connsiteY1046" fmla="*/ 1625653 h 2812935"/>
                  <a:gd name="connsiteX1047" fmla="*/ 1258874 w 1404720"/>
                  <a:gd name="connsiteY1047" fmla="*/ 1666021 h 2812935"/>
                  <a:gd name="connsiteX1048" fmla="*/ 1299242 w 1404720"/>
                  <a:gd name="connsiteY1048" fmla="*/ 1625653 h 2812935"/>
                  <a:gd name="connsiteX1049" fmla="*/ 1258874 w 1404720"/>
                  <a:gd name="connsiteY1049" fmla="*/ 1585285 h 2812935"/>
                  <a:gd name="connsiteX1050" fmla="*/ 1174438 w 1404720"/>
                  <a:gd name="connsiteY1050" fmla="*/ 1585285 h 2812935"/>
                  <a:gd name="connsiteX1051" fmla="*/ 1134070 w 1404720"/>
                  <a:gd name="connsiteY1051" fmla="*/ 1625653 h 2812935"/>
                  <a:gd name="connsiteX1052" fmla="*/ 1174438 w 1404720"/>
                  <a:gd name="connsiteY1052" fmla="*/ 1666021 h 2812935"/>
                  <a:gd name="connsiteX1053" fmla="*/ 1214806 w 1404720"/>
                  <a:gd name="connsiteY1053" fmla="*/ 1625653 h 2812935"/>
                  <a:gd name="connsiteX1054" fmla="*/ 1174438 w 1404720"/>
                  <a:gd name="connsiteY1054" fmla="*/ 1585285 h 2812935"/>
                  <a:gd name="connsiteX1055" fmla="*/ 1090002 w 1404720"/>
                  <a:gd name="connsiteY1055" fmla="*/ 1585285 h 2812935"/>
                  <a:gd name="connsiteX1056" fmla="*/ 1049634 w 1404720"/>
                  <a:gd name="connsiteY1056" fmla="*/ 1625653 h 2812935"/>
                  <a:gd name="connsiteX1057" fmla="*/ 1090002 w 1404720"/>
                  <a:gd name="connsiteY1057" fmla="*/ 1666021 h 2812935"/>
                  <a:gd name="connsiteX1058" fmla="*/ 1130370 w 1404720"/>
                  <a:gd name="connsiteY1058" fmla="*/ 1625653 h 2812935"/>
                  <a:gd name="connsiteX1059" fmla="*/ 1090002 w 1404720"/>
                  <a:gd name="connsiteY1059" fmla="*/ 1585285 h 2812935"/>
                  <a:gd name="connsiteX1060" fmla="*/ 1005565 w 1404720"/>
                  <a:gd name="connsiteY1060" fmla="*/ 1585285 h 2812935"/>
                  <a:gd name="connsiteX1061" fmla="*/ 965197 w 1404720"/>
                  <a:gd name="connsiteY1061" fmla="*/ 1625653 h 2812935"/>
                  <a:gd name="connsiteX1062" fmla="*/ 1005565 w 1404720"/>
                  <a:gd name="connsiteY1062" fmla="*/ 1666021 h 2812935"/>
                  <a:gd name="connsiteX1063" fmla="*/ 1045933 w 1404720"/>
                  <a:gd name="connsiteY1063" fmla="*/ 1625653 h 2812935"/>
                  <a:gd name="connsiteX1064" fmla="*/ 1005565 w 1404720"/>
                  <a:gd name="connsiteY1064" fmla="*/ 1585285 h 2812935"/>
                  <a:gd name="connsiteX1065" fmla="*/ 921129 w 1404720"/>
                  <a:gd name="connsiteY1065" fmla="*/ 1585285 h 2812935"/>
                  <a:gd name="connsiteX1066" fmla="*/ 880761 w 1404720"/>
                  <a:gd name="connsiteY1066" fmla="*/ 1625653 h 2812935"/>
                  <a:gd name="connsiteX1067" fmla="*/ 921129 w 1404720"/>
                  <a:gd name="connsiteY1067" fmla="*/ 1666021 h 2812935"/>
                  <a:gd name="connsiteX1068" fmla="*/ 961497 w 1404720"/>
                  <a:gd name="connsiteY1068" fmla="*/ 1625653 h 2812935"/>
                  <a:gd name="connsiteX1069" fmla="*/ 921129 w 1404720"/>
                  <a:gd name="connsiteY1069" fmla="*/ 1585285 h 2812935"/>
                  <a:gd name="connsiteX1070" fmla="*/ 836693 w 1404720"/>
                  <a:gd name="connsiteY1070" fmla="*/ 1585285 h 2812935"/>
                  <a:gd name="connsiteX1071" fmla="*/ 796325 w 1404720"/>
                  <a:gd name="connsiteY1071" fmla="*/ 1625653 h 2812935"/>
                  <a:gd name="connsiteX1072" fmla="*/ 836693 w 1404720"/>
                  <a:gd name="connsiteY1072" fmla="*/ 1666021 h 2812935"/>
                  <a:gd name="connsiteX1073" fmla="*/ 877061 w 1404720"/>
                  <a:gd name="connsiteY1073" fmla="*/ 1625653 h 2812935"/>
                  <a:gd name="connsiteX1074" fmla="*/ 836693 w 1404720"/>
                  <a:gd name="connsiteY1074" fmla="*/ 1585285 h 2812935"/>
                  <a:gd name="connsiteX1075" fmla="*/ 752256 w 1404720"/>
                  <a:gd name="connsiteY1075" fmla="*/ 1585285 h 2812935"/>
                  <a:gd name="connsiteX1076" fmla="*/ 711888 w 1404720"/>
                  <a:gd name="connsiteY1076" fmla="*/ 1625653 h 2812935"/>
                  <a:gd name="connsiteX1077" fmla="*/ 752256 w 1404720"/>
                  <a:gd name="connsiteY1077" fmla="*/ 1666021 h 2812935"/>
                  <a:gd name="connsiteX1078" fmla="*/ 792624 w 1404720"/>
                  <a:gd name="connsiteY1078" fmla="*/ 1625653 h 2812935"/>
                  <a:gd name="connsiteX1079" fmla="*/ 752256 w 1404720"/>
                  <a:gd name="connsiteY1079" fmla="*/ 1585285 h 2812935"/>
                  <a:gd name="connsiteX1080" fmla="*/ 667820 w 1404720"/>
                  <a:gd name="connsiteY1080" fmla="*/ 1585285 h 2812935"/>
                  <a:gd name="connsiteX1081" fmla="*/ 627452 w 1404720"/>
                  <a:gd name="connsiteY1081" fmla="*/ 1625653 h 2812935"/>
                  <a:gd name="connsiteX1082" fmla="*/ 667820 w 1404720"/>
                  <a:gd name="connsiteY1082" fmla="*/ 1666021 h 2812935"/>
                  <a:gd name="connsiteX1083" fmla="*/ 708188 w 1404720"/>
                  <a:gd name="connsiteY1083" fmla="*/ 1625653 h 2812935"/>
                  <a:gd name="connsiteX1084" fmla="*/ 667820 w 1404720"/>
                  <a:gd name="connsiteY1084" fmla="*/ 1585285 h 2812935"/>
                  <a:gd name="connsiteX1085" fmla="*/ 583384 w 1404720"/>
                  <a:gd name="connsiteY1085" fmla="*/ 1585285 h 2812935"/>
                  <a:gd name="connsiteX1086" fmla="*/ 543016 w 1404720"/>
                  <a:gd name="connsiteY1086" fmla="*/ 1625653 h 2812935"/>
                  <a:gd name="connsiteX1087" fmla="*/ 583384 w 1404720"/>
                  <a:gd name="connsiteY1087" fmla="*/ 1666021 h 2812935"/>
                  <a:gd name="connsiteX1088" fmla="*/ 623752 w 1404720"/>
                  <a:gd name="connsiteY1088" fmla="*/ 1625653 h 2812935"/>
                  <a:gd name="connsiteX1089" fmla="*/ 583384 w 1404720"/>
                  <a:gd name="connsiteY1089" fmla="*/ 1585285 h 2812935"/>
                  <a:gd name="connsiteX1090" fmla="*/ 498947 w 1404720"/>
                  <a:gd name="connsiteY1090" fmla="*/ 1585285 h 2812935"/>
                  <a:gd name="connsiteX1091" fmla="*/ 458579 w 1404720"/>
                  <a:gd name="connsiteY1091" fmla="*/ 1625653 h 2812935"/>
                  <a:gd name="connsiteX1092" fmla="*/ 498947 w 1404720"/>
                  <a:gd name="connsiteY1092" fmla="*/ 1666021 h 2812935"/>
                  <a:gd name="connsiteX1093" fmla="*/ 539315 w 1404720"/>
                  <a:gd name="connsiteY1093" fmla="*/ 1625653 h 2812935"/>
                  <a:gd name="connsiteX1094" fmla="*/ 498947 w 1404720"/>
                  <a:gd name="connsiteY1094" fmla="*/ 1585285 h 2812935"/>
                  <a:gd name="connsiteX1095" fmla="*/ 414511 w 1404720"/>
                  <a:gd name="connsiteY1095" fmla="*/ 1585285 h 2812935"/>
                  <a:gd name="connsiteX1096" fmla="*/ 374143 w 1404720"/>
                  <a:gd name="connsiteY1096" fmla="*/ 1625653 h 2812935"/>
                  <a:gd name="connsiteX1097" fmla="*/ 414511 w 1404720"/>
                  <a:gd name="connsiteY1097" fmla="*/ 1666021 h 2812935"/>
                  <a:gd name="connsiteX1098" fmla="*/ 454879 w 1404720"/>
                  <a:gd name="connsiteY1098" fmla="*/ 1625653 h 2812935"/>
                  <a:gd name="connsiteX1099" fmla="*/ 414511 w 1404720"/>
                  <a:gd name="connsiteY1099" fmla="*/ 1585285 h 2812935"/>
                  <a:gd name="connsiteX1100" fmla="*/ 330075 w 1404720"/>
                  <a:gd name="connsiteY1100" fmla="*/ 1585285 h 2812935"/>
                  <a:gd name="connsiteX1101" fmla="*/ 289707 w 1404720"/>
                  <a:gd name="connsiteY1101" fmla="*/ 1625653 h 2812935"/>
                  <a:gd name="connsiteX1102" fmla="*/ 330075 w 1404720"/>
                  <a:gd name="connsiteY1102" fmla="*/ 1666021 h 2812935"/>
                  <a:gd name="connsiteX1103" fmla="*/ 370443 w 1404720"/>
                  <a:gd name="connsiteY1103" fmla="*/ 1625653 h 2812935"/>
                  <a:gd name="connsiteX1104" fmla="*/ 330075 w 1404720"/>
                  <a:gd name="connsiteY1104" fmla="*/ 1585285 h 2812935"/>
                  <a:gd name="connsiteX1105" fmla="*/ 245639 w 1404720"/>
                  <a:gd name="connsiteY1105" fmla="*/ 1585285 h 2812935"/>
                  <a:gd name="connsiteX1106" fmla="*/ 205271 w 1404720"/>
                  <a:gd name="connsiteY1106" fmla="*/ 1625653 h 2812935"/>
                  <a:gd name="connsiteX1107" fmla="*/ 245639 w 1404720"/>
                  <a:gd name="connsiteY1107" fmla="*/ 1666021 h 2812935"/>
                  <a:gd name="connsiteX1108" fmla="*/ 286007 w 1404720"/>
                  <a:gd name="connsiteY1108" fmla="*/ 1625653 h 2812935"/>
                  <a:gd name="connsiteX1109" fmla="*/ 245639 w 1404720"/>
                  <a:gd name="connsiteY1109" fmla="*/ 1585285 h 2812935"/>
                  <a:gd name="connsiteX1110" fmla="*/ 161202 w 1404720"/>
                  <a:gd name="connsiteY1110" fmla="*/ 1585285 h 2812935"/>
                  <a:gd name="connsiteX1111" fmla="*/ 120834 w 1404720"/>
                  <a:gd name="connsiteY1111" fmla="*/ 1625653 h 2812935"/>
                  <a:gd name="connsiteX1112" fmla="*/ 161202 w 1404720"/>
                  <a:gd name="connsiteY1112" fmla="*/ 1666021 h 2812935"/>
                  <a:gd name="connsiteX1113" fmla="*/ 201570 w 1404720"/>
                  <a:gd name="connsiteY1113" fmla="*/ 1625653 h 2812935"/>
                  <a:gd name="connsiteX1114" fmla="*/ 161202 w 1404720"/>
                  <a:gd name="connsiteY1114" fmla="*/ 1585285 h 2812935"/>
                  <a:gd name="connsiteX1115" fmla="*/ 76766 w 1404720"/>
                  <a:gd name="connsiteY1115" fmla="*/ 1585285 h 2812935"/>
                  <a:gd name="connsiteX1116" fmla="*/ 36398 w 1404720"/>
                  <a:gd name="connsiteY1116" fmla="*/ 1625653 h 2812935"/>
                  <a:gd name="connsiteX1117" fmla="*/ 76766 w 1404720"/>
                  <a:gd name="connsiteY1117" fmla="*/ 1666021 h 2812935"/>
                  <a:gd name="connsiteX1118" fmla="*/ 117134 w 1404720"/>
                  <a:gd name="connsiteY1118" fmla="*/ 1625653 h 2812935"/>
                  <a:gd name="connsiteX1119" fmla="*/ 76766 w 1404720"/>
                  <a:gd name="connsiteY1119" fmla="*/ 1585285 h 2812935"/>
                  <a:gd name="connsiteX1120" fmla="*/ 1343312 w 1404720"/>
                  <a:gd name="connsiteY1120" fmla="*/ 1499236 h 2812935"/>
                  <a:gd name="connsiteX1121" fmla="*/ 1302944 w 1404720"/>
                  <a:gd name="connsiteY1121" fmla="*/ 1539604 h 2812935"/>
                  <a:gd name="connsiteX1122" fmla="*/ 1343312 w 1404720"/>
                  <a:gd name="connsiteY1122" fmla="*/ 1579972 h 2812935"/>
                  <a:gd name="connsiteX1123" fmla="*/ 1383680 w 1404720"/>
                  <a:gd name="connsiteY1123" fmla="*/ 1539604 h 2812935"/>
                  <a:gd name="connsiteX1124" fmla="*/ 1343312 w 1404720"/>
                  <a:gd name="connsiteY1124" fmla="*/ 1499236 h 2812935"/>
                  <a:gd name="connsiteX1125" fmla="*/ 1258874 w 1404720"/>
                  <a:gd name="connsiteY1125" fmla="*/ 1499236 h 2812935"/>
                  <a:gd name="connsiteX1126" fmla="*/ 1218506 w 1404720"/>
                  <a:gd name="connsiteY1126" fmla="*/ 1539604 h 2812935"/>
                  <a:gd name="connsiteX1127" fmla="*/ 1258874 w 1404720"/>
                  <a:gd name="connsiteY1127" fmla="*/ 1579972 h 2812935"/>
                  <a:gd name="connsiteX1128" fmla="*/ 1299242 w 1404720"/>
                  <a:gd name="connsiteY1128" fmla="*/ 1539604 h 2812935"/>
                  <a:gd name="connsiteX1129" fmla="*/ 1258874 w 1404720"/>
                  <a:gd name="connsiteY1129" fmla="*/ 1499236 h 2812935"/>
                  <a:gd name="connsiteX1130" fmla="*/ 1174438 w 1404720"/>
                  <a:gd name="connsiteY1130" fmla="*/ 1499236 h 2812935"/>
                  <a:gd name="connsiteX1131" fmla="*/ 1134070 w 1404720"/>
                  <a:gd name="connsiteY1131" fmla="*/ 1539604 h 2812935"/>
                  <a:gd name="connsiteX1132" fmla="*/ 1174438 w 1404720"/>
                  <a:gd name="connsiteY1132" fmla="*/ 1579972 h 2812935"/>
                  <a:gd name="connsiteX1133" fmla="*/ 1214806 w 1404720"/>
                  <a:gd name="connsiteY1133" fmla="*/ 1539604 h 2812935"/>
                  <a:gd name="connsiteX1134" fmla="*/ 1174438 w 1404720"/>
                  <a:gd name="connsiteY1134" fmla="*/ 1499236 h 2812935"/>
                  <a:gd name="connsiteX1135" fmla="*/ 1090002 w 1404720"/>
                  <a:gd name="connsiteY1135" fmla="*/ 1499236 h 2812935"/>
                  <a:gd name="connsiteX1136" fmla="*/ 1049634 w 1404720"/>
                  <a:gd name="connsiteY1136" fmla="*/ 1539604 h 2812935"/>
                  <a:gd name="connsiteX1137" fmla="*/ 1090002 w 1404720"/>
                  <a:gd name="connsiteY1137" fmla="*/ 1579972 h 2812935"/>
                  <a:gd name="connsiteX1138" fmla="*/ 1130370 w 1404720"/>
                  <a:gd name="connsiteY1138" fmla="*/ 1539604 h 2812935"/>
                  <a:gd name="connsiteX1139" fmla="*/ 1090002 w 1404720"/>
                  <a:gd name="connsiteY1139" fmla="*/ 1499236 h 2812935"/>
                  <a:gd name="connsiteX1140" fmla="*/ 1005565 w 1404720"/>
                  <a:gd name="connsiteY1140" fmla="*/ 1499236 h 2812935"/>
                  <a:gd name="connsiteX1141" fmla="*/ 965197 w 1404720"/>
                  <a:gd name="connsiteY1141" fmla="*/ 1539604 h 2812935"/>
                  <a:gd name="connsiteX1142" fmla="*/ 1005565 w 1404720"/>
                  <a:gd name="connsiteY1142" fmla="*/ 1579972 h 2812935"/>
                  <a:gd name="connsiteX1143" fmla="*/ 1045933 w 1404720"/>
                  <a:gd name="connsiteY1143" fmla="*/ 1539604 h 2812935"/>
                  <a:gd name="connsiteX1144" fmla="*/ 1005565 w 1404720"/>
                  <a:gd name="connsiteY1144" fmla="*/ 1499236 h 2812935"/>
                  <a:gd name="connsiteX1145" fmla="*/ 921129 w 1404720"/>
                  <a:gd name="connsiteY1145" fmla="*/ 1499236 h 2812935"/>
                  <a:gd name="connsiteX1146" fmla="*/ 880761 w 1404720"/>
                  <a:gd name="connsiteY1146" fmla="*/ 1539604 h 2812935"/>
                  <a:gd name="connsiteX1147" fmla="*/ 921129 w 1404720"/>
                  <a:gd name="connsiteY1147" fmla="*/ 1579972 h 2812935"/>
                  <a:gd name="connsiteX1148" fmla="*/ 961497 w 1404720"/>
                  <a:gd name="connsiteY1148" fmla="*/ 1539604 h 2812935"/>
                  <a:gd name="connsiteX1149" fmla="*/ 921129 w 1404720"/>
                  <a:gd name="connsiteY1149" fmla="*/ 1499236 h 2812935"/>
                  <a:gd name="connsiteX1150" fmla="*/ 836693 w 1404720"/>
                  <a:gd name="connsiteY1150" fmla="*/ 1499236 h 2812935"/>
                  <a:gd name="connsiteX1151" fmla="*/ 796325 w 1404720"/>
                  <a:gd name="connsiteY1151" fmla="*/ 1539604 h 2812935"/>
                  <a:gd name="connsiteX1152" fmla="*/ 836693 w 1404720"/>
                  <a:gd name="connsiteY1152" fmla="*/ 1579972 h 2812935"/>
                  <a:gd name="connsiteX1153" fmla="*/ 877061 w 1404720"/>
                  <a:gd name="connsiteY1153" fmla="*/ 1539604 h 2812935"/>
                  <a:gd name="connsiteX1154" fmla="*/ 836693 w 1404720"/>
                  <a:gd name="connsiteY1154" fmla="*/ 1499236 h 2812935"/>
                  <a:gd name="connsiteX1155" fmla="*/ 752256 w 1404720"/>
                  <a:gd name="connsiteY1155" fmla="*/ 1499236 h 2812935"/>
                  <a:gd name="connsiteX1156" fmla="*/ 711888 w 1404720"/>
                  <a:gd name="connsiteY1156" fmla="*/ 1539604 h 2812935"/>
                  <a:gd name="connsiteX1157" fmla="*/ 752256 w 1404720"/>
                  <a:gd name="connsiteY1157" fmla="*/ 1579972 h 2812935"/>
                  <a:gd name="connsiteX1158" fmla="*/ 792624 w 1404720"/>
                  <a:gd name="connsiteY1158" fmla="*/ 1539604 h 2812935"/>
                  <a:gd name="connsiteX1159" fmla="*/ 752256 w 1404720"/>
                  <a:gd name="connsiteY1159" fmla="*/ 1499236 h 2812935"/>
                  <a:gd name="connsiteX1160" fmla="*/ 667820 w 1404720"/>
                  <a:gd name="connsiteY1160" fmla="*/ 1499236 h 2812935"/>
                  <a:gd name="connsiteX1161" fmla="*/ 627452 w 1404720"/>
                  <a:gd name="connsiteY1161" fmla="*/ 1539604 h 2812935"/>
                  <a:gd name="connsiteX1162" fmla="*/ 667820 w 1404720"/>
                  <a:gd name="connsiteY1162" fmla="*/ 1579972 h 2812935"/>
                  <a:gd name="connsiteX1163" fmla="*/ 708188 w 1404720"/>
                  <a:gd name="connsiteY1163" fmla="*/ 1539604 h 2812935"/>
                  <a:gd name="connsiteX1164" fmla="*/ 667820 w 1404720"/>
                  <a:gd name="connsiteY1164" fmla="*/ 1499236 h 2812935"/>
                  <a:gd name="connsiteX1165" fmla="*/ 583384 w 1404720"/>
                  <a:gd name="connsiteY1165" fmla="*/ 1499236 h 2812935"/>
                  <a:gd name="connsiteX1166" fmla="*/ 543016 w 1404720"/>
                  <a:gd name="connsiteY1166" fmla="*/ 1539604 h 2812935"/>
                  <a:gd name="connsiteX1167" fmla="*/ 583384 w 1404720"/>
                  <a:gd name="connsiteY1167" fmla="*/ 1579972 h 2812935"/>
                  <a:gd name="connsiteX1168" fmla="*/ 623752 w 1404720"/>
                  <a:gd name="connsiteY1168" fmla="*/ 1539604 h 2812935"/>
                  <a:gd name="connsiteX1169" fmla="*/ 583384 w 1404720"/>
                  <a:gd name="connsiteY1169" fmla="*/ 1499236 h 2812935"/>
                  <a:gd name="connsiteX1170" fmla="*/ 498947 w 1404720"/>
                  <a:gd name="connsiteY1170" fmla="*/ 1499236 h 2812935"/>
                  <a:gd name="connsiteX1171" fmla="*/ 458579 w 1404720"/>
                  <a:gd name="connsiteY1171" fmla="*/ 1539604 h 2812935"/>
                  <a:gd name="connsiteX1172" fmla="*/ 498947 w 1404720"/>
                  <a:gd name="connsiteY1172" fmla="*/ 1579972 h 2812935"/>
                  <a:gd name="connsiteX1173" fmla="*/ 539315 w 1404720"/>
                  <a:gd name="connsiteY1173" fmla="*/ 1539604 h 2812935"/>
                  <a:gd name="connsiteX1174" fmla="*/ 498947 w 1404720"/>
                  <a:gd name="connsiteY1174" fmla="*/ 1499236 h 2812935"/>
                  <a:gd name="connsiteX1175" fmla="*/ 414511 w 1404720"/>
                  <a:gd name="connsiteY1175" fmla="*/ 1499236 h 2812935"/>
                  <a:gd name="connsiteX1176" fmla="*/ 374143 w 1404720"/>
                  <a:gd name="connsiteY1176" fmla="*/ 1539604 h 2812935"/>
                  <a:gd name="connsiteX1177" fmla="*/ 414511 w 1404720"/>
                  <a:gd name="connsiteY1177" fmla="*/ 1579972 h 2812935"/>
                  <a:gd name="connsiteX1178" fmla="*/ 454879 w 1404720"/>
                  <a:gd name="connsiteY1178" fmla="*/ 1539604 h 2812935"/>
                  <a:gd name="connsiteX1179" fmla="*/ 414511 w 1404720"/>
                  <a:gd name="connsiteY1179" fmla="*/ 1499236 h 2812935"/>
                  <a:gd name="connsiteX1180" fmla="*/ 330075 w 1404720"/>
                  <a:gd name="connsiteY1180" fmla="*/ 1499236 h 2812935"/>
                  <a:gd name="connsiteX1181" fmla="*/ 289707 w 1404720"/>
                  <a:gd name="connsiteY1181" fmla="*/ 1539604 h 2812935"/>
                  <a:gd name="connsiteX1182" fmla="*/ 330075 w 1404720"/>
                  <a:gd name="connsiteY1182" fmla="*/ 1579972 h 2812935"/>
                  <a:gd name="connsiteX1183" fmla="*/ 370443 w 1404720"/>
                  <a:gd name="connsiteY1183" fmla="*/ 1539604 h 2812935"/>
                  <a:gd name="connsiteX1184" fmla="*/ 330075 w 1404720"/>
                  <a:gd name="connsiteY1184" fmla="*/ 1499236 h 2812935"/>
                  <a:gd name="connsiteX1185" fmla="*/ 245639 w 1404720"/>
                  <a:gd name="connsiteY1185" fmla="*/ 1499236 h 2812935"/>
                  <a:gd name="connsiteX1186" fmla="*/ 205271 w 1404720"/>
                  <a:gd name="connsiteY1186" fmla="*/ 1539604 h 2812935"/>
                  <a:gd name="connsiteX1187" fmla="*/ 245639 w 1404720"/>
                  <a:gd name="connsiteY1187" fmla="*/ 1579972 h 2812935"/>
                  <a:gd name="connsiteX1188" fmla="*/ 286007 w 1404720"/>
                  <a:gd name="connsiteY1188" fmla="*/ 1539604 h 2812935"/>
                  <a:gd name="connsiteX1189" fmla="*/ 245639 w 1404720"/>
                  <a:gd name="connsiteY1189" fmla="*/ 1499236 h 2812935"/>
                  <a:gd name="connsiteX1190" fmla="*/ 161202 w 1404720"/>
                  <a:gd name="connsiteY1190" fmla="*/ 1499236 h 2812935"/>
                  <a:gd name="connsiteX1191" fmla="*/ 120834 w 1404720"/>
                  <a:gd name="connsiteY1191" fmla="*/ 1539604 h 2812935"/>
                  <a:gd name="connsiteX1192" fmla="*/ 161202 w 1404720"/>
                  <a:gd name="connsiteY1192" fmla="*/ 1579972 h 2812935"/>
                  <a:gd name="connsiteX1193" fmla="*/ 201570 w 1404720"/>
                  <a:gd name="connsiteY1193" fmla="*/ 1539604 h 2812935"/>
                  <a:gd name="connsiteX1194" fmla="*/ 161202 w 1404720"/>
                  <a:gd name="connsiteY1194" fmla="*/ 1499236 h 2812935"/>
                  <a:gd name="connsiteX1195" fmla="*/ 76766 w 1404720"/>
                  <a:gd name="connsiteY1195" fmla="*/ 1499236 h 2812935"/>
                  <a:gd name="connsiteX1196" fmla="*/ 36398 w 1404720"/>
                  <a:gd name="connsiteY1196" fmla="*/ 1539604 h 2812935"/>
                  <a:gd name="connsiteX1197" fmla="*/ 76766 w 1404720"/>
                  <a:gd name="connsiteY1197" fmla="*/ 1579972 h 2812935"/>
                  <a:gd name="connsiteX1198" fmla="*/ 117134 w 1404720"/>
                  <a:gd name="connsiteY1198" fmla="*/ 1539604 h 2812935"/>
                  <a:gd name="connsiteX1199" fmla="*/ 76766 w 1404720"/>
                  <a:gd name="connsiteY1199" fmla="*/ 1499236 h 2812935"/>
                  <a:gd name="connsiteX1200" fmla="*/ 1343312 w 1404720"/>
                  <a:gd name="connsiteY1200" fmla="*/ 1413186 h 2812935"/>
                  <a:gd name="connsiteX1201" fmla="*/ 1302944 w 1404720"/>
                  <a:gd name="connsiteY1201" fmla="*/ 1453554 h 2812935"/>
                  <a:gd name="connsiteX1202" fmla="*/ 1343312 w 1404720"/>
                  <a:gd name="connsiteY1202" fmla="*/ 1493922 h 2812935"/>
                  <a:gd name="connsiteX1203" fmla="*/ 1383680 w 1404720"/>
                  <a:gd name="connsiteY1203" fmla="*/ 1453554 h 2812935"/>
                  <a:gd name="connsiteX1204" fmla="*/ 1343312 w 1404720"/>
                  <a:gd name="connsiteY1204" fmla="*/ 1413186 h 2812935"/>
                  <a:gd name="connsiteX1205" fmla="*/ 1258874 w 1404720"/>
                  <a:gd name="connsiteY1205" fmla="*/ 1413186 h 2812935"/>
                  <a:gd name="connsiteX1206" fmla="*/ 1218506 w 1404720"/>
                  <a:gd name="connsiteY1206" fmla="*/ 1453554 h 2812935"/>
                  <a:gd name="connsiteX1207" fmla="*/ 1258874 w 1404720"/>
                  <a:gd name="connsiteY1207" fmla="*/ 1493922 h 2812935"/>
                  <a:gd name="connsiteX1208" fmla="*/ 1299242 w 1404720"/>
                  <a:gd name="connsiteY1208" fmla="*/ 1453554 h 2812935"/>
                  <a:gd name="connsiteX1209" fmla="*/ 1258874 w 1404720"/>
                  <a:gd name="connsiteY1209" fmla="*/ 1413186 h 2812935"/>
                  <a:gd name="connsiteX1210" fmla="*/ 1174438 w 1404720"/>
                  <a:gd name="connsiteY1210" fmla="*/ 1413186 h 2812935"/>
                  <a:gd name="connsiteX1211" fmla="*/ 1134070 w 1404720"/>
                  <a:gd name="connsiteY1211" fmla="*/ 1453554 h 2812935"/>
                  <a:gd name="connsiteX1212" fmla="*/ 1174438 w 1404720"/>
                  <a:gd name="connsiteY1212" fmla="*/ 1493922 h 2812935"/>
                  <a:gd name="connsiteX1213" fmla="*/ 1214806 w 1404720"/>
                  <a:gd name="connsiteY1213" fmla="*/ 1453554 h 2812935"/>
                  <a:gd name="connsiteX1214" fmla="*/ 1174438 w 1404720"/>
                  <a:gd name="connsiteY1214" fmla="*/ 1413186 h 2812935"/>
                  <a:gd name="connsiteX1215" fmla="*/ 1090002 w 1404720"/>
                  <a:gd name="connsiteY1215" fmla="*/ 1413186 h 2812935"/>
                  <a:gd name="connsiteX1216" fmla="*/ 1049634 w 1404720"/>
                  <a:gd name="connsiteY1216" fmla="*/ 1453554 h 2812935"/>
                  <a:gd name="connsiteX1217" fmla="*/ 1090002 w 1404720"/>
                  <a:gd name="connsiteY1217" fmla="*/ 1493922 h 2812935"/>
                  <a:gd name="connsiteX1218" fmla="*/ 1130370 w 1404720"/>
                  <a:gd name="connsiteY1218" fmla="*/ 1453554 h 2812935"/>
                  <a:gd name="connsiteX1219" fmla="*/ 1090002 w 1404720"/>
                  <a:gd name="connsiteY1219" fmla="*/ 1413186 h 2812935"/>
                  <a:gd name="connsiteX1220" fmla="*/ 1005565 w 1404720"/>
                  <a:gd name="connsiteY1220" fmla="*/ 1413186 h 2812935"/>
                  <a:gd name="connsiteX1221" fmla="*/ 965197 w 1404720"/>
                  <a:gd name="connsiteY1221" fmla="*/ 1453554 h 2812935"/>
                  <a:gd name="connsiteX1222" fmla="*/ 1005565 w 1404720"/>
                  <a:gd name="connsiteY1222" fmla="*/ 1493922 h 2812935"/>
                  <a:gd name="connsiteX1223" fmla="*/ 1045933 w 1404720"/>
                  <a:gd name="connsiteY1223" fmla="*/ 1453554 h 2812935"/>
                  <a:gd name="connsiteX1224" fmla="*/ 1005565 w 1404720"/>
                  <a:gd name="connsiteY1224" fmla="*/ 1413186 h 2812935"/>
                  <a:gd name="connsiteX1225" fmla="*/ 921129 w 1404720"/>
                  <a:gd name="connsiteY1225" fmla="*/ 1413186 h 2812935"/>
                  <a:gd name="connsiteX1226" fmla="*/ 880761 w 1404720"/>
                  <a:gd name="connsiteY1226" fmla="*/ 1453554 h 2812935"/>
                  <a:gd name="connsiteX1227" fmla="*/ 921129 w 1404720"/>
                  <a:gd name="connsiteY1227" fmla="*/ 1493922 h 2812935"/>
                  <a:gd name="connsiteX1228" fmla="*/ 961497 w 1404720"/>
                  <a:gd name="connsiteY1228" fmla="*/ 1453554 h 2812935"/>
                  <a:gd name="connsiteX1229" fmla="*/ 921129 w 1404720"/>
                  <a:gd name="connsiteY1229" fmla="*/ 1413186 h 2812935"/>
                  <a:gd name="connsiteX1230" fmla="*/ 836693 w 1404720"/>
                  <a:gd name="connsiteY1230" fmla="*/ 1413186 h 2812935"/>
                  <a:gd name="connsiteX1231" fmla="*/ 796325 w 1404720"/>
                  <a:gd name="connsiteY1231" fmla="*/ 1453554 h 2812935"/>
                  <a:gd name="connsiteX1232" fmla="*/ 836693 w 1404720"/>
                  <a:gd name="connsiteY1232" fmla="*/ 1493922 h 2812935"/>
                  <a:gd name="connsiteX1233" fmla="*/ 877061 w 1404720"/>
                  <a:gd name="connsiteY1233" fmla="*/ 1453554 h 2812935"/>
                  <a:gd name="connsiteX1234" fmla="*/ 836693 w 1404720"/>
                  <a:gd name="connsiteY1234" fmla="*/ 1413186 h 2812935"/>
                  <a:gd name="connsiteX1235" fmla="*/ 752256 w 1404720"/>
                  <a:gd name="connsiteY1235" fmla="*/ 1413186 h 2812935"/>
                  <a:gd name="connsiteX1236" fmla="*/ 711888 w 1404720"/>
                  <a:gd name="connsiteY1236" fmla="*/ 1453554 h 2812935"/>
                  <a:gd name="connsiteX1237" fmla="*/ 752256 w 1404720"/>
                  <a:gd name="connsiteY1237" fmla="*/ 1493922 h 2812935"/>
                  <a:gd name="connsiteX1238" fmla="*/ 792624 w 1404720"/>
                  <a:gd name="connsiteY1238" fmla="*/ 1453554 h 2812935"/>
                  <a:gd name="connsiteX1239" fmla="*/ 752256 w 1404720"/>
                  <a:gd name="connsiteY1239" fmla="*/ 1413186 h 2812935"/>
                  <a:gd name="connsiteX1240" fmla="*/ 667820 w 1404720"/>
                  <a:gd name="connsiteY1240" fmla="*/ 1413186 h 2812935"/>
                  <a:gd name="connsiteX1241" fmla="*/ 627452 w 1404720"/>
                  <a:gd name="connsiteY1241" fmla="*/ 1453554 h 2812935"/>
                  <a:gd name="connsiteX1242" fmla="*/ 667820 w 1404720"/>
                  <a:gd name="connsiteY1242" fmla="*/ 1493922 h 2812935"/>
                  <a:gd name="connsiteX1243" fmla="*/ 708188 w 1404720"/>
                  <a:gd name="connsiteY1243" fmla="*/ 1453554 h 2812935"/>
                  <a:gd name="connsiteX1244" fmla="*/ 667820 w 1404720"/>
                  <a:gd name="connsiteY1244" fmla="*/ 1413186 h 2812935"/>
                  <a:gd name="connsiteX1245" fmla="*/ 583384 w 1404720"/>
                  <a:gd name="connsiteY1245" fmla="*/ 1413186 h 2812935"/>
                  <a:gd name="connsiteX1246" fmla="*/ 543016 w 1404720"/>
                  <a:gd name="connsiteY1246" fmla="*/ 1453554 h 2812935"/>
                  <a:gd name="connsiteX1247" fmla="*/ 583384 w 1404720"/>
                  <a:gd name="connsiteY1247" fmla="*/ 1493922 h 2812935"/>
                  <a:gd name="connsiteX1248" fmla="*/ 623752 w 1404720"/>
                  <a:gd name="connsiteY1248" fmla="*/ 1453554 h 2812935"/>
                  <a:gd name="connsiteX1249" fmla="*/ 583384 w 1404720"/>
                  <a:gd name="connsiteY1249" fmla="*/ 1413186 h 2812935"/>
                  <a:gd name="connsiteX1250" fmla="*/ 498947 w 1404720"/>
                  <a:gd name="connsiteY1250" fmla="*/ 1413186 h 2812935"/>
                  <a:gd name="connsiteX1251" fmla="*/ 458579 w 1404720"/>
                  <a:gd name="connsiteY1251" fmla="*/ 1453554 h 2812935"/>
                  <a:gd name="connsiteX1252" fmla="*/ 498947 w 1404720"/>
                  <a:gd name="connsiteY1252" fmla="*/ 1493922 h 2812935"/>
                  <a:gd name="connsiteX1253" fmla="*/ 539315 w 1404720"/>
                  <a:gd name="connsiteY1253" fmla="*/ 1453554 h 2812935"/>
                  <a:gd name="connsiteX1254" fmla="*/ 498947 w 1404720"/>
                  <a:gd name="connsiteY1254" fmla="*/ 1413186 h 2812935"/>
                  <a:gd name="connsiteX1255" fmla="*/ 414511 w 1404720"/>
                  <a:gd name="connsiteY1255" fmla="*/ 1413186 h 2812935"/>
                  <a:gd name="connsiteX1256" fmla="*/ 374143 w 1404720"/>
                  <a:gd name="connsiteY1256" fmla="*/ 1453554 h 2812935"/>
                  <a:gd name="connsiteX1257" fmla="*/ 414511 w 1404720"/>
                  <a:gd name="connsiteY1257" fmla="*/ 1493922 h 2812935"/>
                  <a:gd name="connsiteX1258" fmla="*/ 454879 w 1404720"/>
                  <a:gd name="connsiteY1258" fmla="*/ 1453554 h 2812935"/>
                  <a:gd name="connsiteX1259" fmla="*/ 414511 w 1404720"/>
                  <a:gd name="connsiteY1259" fmla="*/ 1413186 h 2812935"/>
                  <a:gd name="connsiteX1260" fmla="*/ 330075 w 1404720"/>
                  <a:gd name="connsiteY1260" fmla="*/ 1413186 h 2812935"/>
                  <a:gd name="connsiteX1261" fmla="*/ 289707 w 1404720"/>
                  <a:gd name="connsiteY1261" fmla="*/ 1453554 h 2812935"/>
                  <a:gd name="connsiteX1262" fmla="*/ 330075 w 1404720"/>
                  <a:gd name="connsiteY1262" fmla="*/ 1493922 h 2812935"/>
                  <a:gd name="connsiteX1263" fmla="*/ 370443 w 1404720"/>
                  <a:gd name="connsiteY1263" fmla="*/ 1453554 h 2812935"/>
                  <a:gd name="connsiteX1264" fmla="*/ 330075 w 1404720"/>
                  <a:gd name="connsiteY1264" fmla="*/ 1413186 h 2812935"/>
                  <a:gd name="connsiteX1265" fmla="*/ 245639 w 1404720"/>
                  <a:gd name="connsiteY1265" fmla="*/ 1413186 h 2812935"/>
                  <a:gd name="connsiteX1266" fmla="*/ 205271 w 1404720"/>
                  <a:gd name="connsiteY1266" fmla="*/ 1453554 h 2812935"/>
                  <a:gd name="connsiteX1267" fmla="*/ 245639 w 1404720"/>
                  <a:gd name="connsiteY1267" fmla="*/ 1493922 h 2812935"/>
                  <a:gd name="connsiteX1268" fmla="*/ 286007 w 1404720"/>
                  <a:gd name="connsiteY1268" fmla="*/ 1453554 h 2812935"/>
                  <a:gd name="connsiteX1269" fmla="*/ 245639 w 1404720"/>
                  <a:gd name="connsiteY1269" fmla="*/ 1413186 h 2812935"/>
                  <a:gd name="connsiteX1270" fmla="*/ 161202 w 1404720"/>
                  <a:gd name="connsiteY1270" fmla="*/ 1413186 h 2812935"/>
                  <a:gd name="connsiteX1271" fmla="*/ 120834 w 1404720"/>
                  <a:gd name="connsiteY1271" fmla="*/ 1453554 h 2812935"/>
                  <a:gd name="connsiteX1272" fmla="*/ 161202 w 1404720"/>
                  <a:gd name="connsiteY1272" fmla="*/ 1493922 h 2812935"/>
                  <a:gd name="connsiteX1273" fmla="*/ 201570 w 1404720"/>
                  <a:gd name="connsiteY1273" fmla="*/ 1453554 h 2812935"/>
                  <a:gd name="connsiteX1274" fmla="*/ 161202 w 1404720"/>
                  <a:gd name="connsiteY1274" fmla="*/ 1413186 h 2812935"/>
                  <a:gd name="connsiteX1275" fmla="*/ 76766 w 1404720"/>
                  <a:gd name="connsiteY1275" fmla="*/ 1413186 h 2812935"/>
                  <a:gd name="connsiteX1276" fmla="*/ 36398 w 1404720"/>
                  <a:gd name="connsiteY1276" fmla="*/ 1453554 h 2812935"/>
                  <a:gd name="connsiteX1277" fmla="*/ 76766 w 1404720"/>
                  <a:gd name="connsiteY1277" fmla="*/ 1493922 h 2812935"/>
                  <a:gd name="connsiteX1278" fmla="*/ 117134 w 1404720"/>
                  <a:gd name="connsiteY1278" fmla="*/ 1453554 h 2812935"/>
                  <a:gd name="connsiteX1279" fmla="*/ 76766 w 1404720"/>
                  <a:gd name="connsiteY1279" fmla="*/ 1413186 h 2812935"/>
                  <a:gd name="connsiteX1280" fmla="*/ 1343312 w 1404720"/>
                  <a:gd name="connsiteY1280" fmla="*/ 1327137 h 2812935"/>
                  <a:gd name="connsiteX1281" fmla="*/ 1302944 w 1404720"/>
                  <a:gd name="connsiteY1281" fmla="*/ 1367505 h 2812935"/>
                  <a:gd name="connsiteX1282" fmla="*/ 1343312 w 1404720"/>
                  <a:gd name="connsiteY1282" fmla="*/ 1407873 h 2812935"/>
                  <a:gd name="connsiteX1283" fmla="*/ 1383680 w 1404720"/>
                  <a:gd name="connsiteY1283" fmla="*/ 1367505 h 2812935"/>
                  <a:gd name="connsiteX1284" fmla="*/ 1343312 w 1404720"/>
                  <a:gd name="connsiteY1284" fmla="*/ 1327137 h 2812935"/>
                  <a:gd name="connsiteX1285" fmla="*/ 1258874 w 1404720"/>
                  <a:gd name="connsiteY1285" fmla="*/ 1327137 h 2812935"/>
                  <a:gd name="connsiteX1286" fmla="*/ 1218506 w 1404720"/>
                  <a:gd name="connsiteY1286" fmla="*/ 1367505 h 2812935"/>
                  <a:gd name="connsiteX1287" fmla="*/ 1258874 w 1404720"/>
                  <a:gd name="connsiteY1287" fmla="*/ 1407873 h 2812935"/>
                  <a:gd name="connsiteX1288" fmla="*/ 1299242 w 1404720"/>
                  <a:gd name="connsiteY1288" fmla="*/ 1367505 h 2812935"/>
                  <a:gd name="connsiteX1289" fmla="*/ 1258874 w 1404720"/>
                  <a:gd name="connsiteY1289" fmla="*/ 1327137 h 2812935"/>
                  <a:gd name="connsiteX1290" fmla="*/ 1174438 w 1404720"/>
                  <a:gd name="connsiteY1290" fmla="*/ 1327137 h 2812935"/>
                  <a:gd name="connsiteX1291" fmla="*/ 1134070 w 1404720"/>
                  <a:gd name="connsiteY1291" fmla="*/ 1367505 h 2812935"/>
                  <a:gd name="connsiteX1292" fmla="*/ 1174438 w 1404720"/>
                  <a:gd name="connsiteY1292" fmla="*/ 1407873 h 2812935"/>
                  <a:gd name="connsiteX1293" fmla="*/ 1214806 w 1404720"/>
                  <a:gd name="connsiteY1293" fmla="*/ 1367505 h 2812935"/>
                  <a:gd name="connsiteX1294" fmla="*/ 1174438 w 1404720"/>
                  <a:gd name="connsiteY1294" fmla="*/ 1327137 h 2812935"/>
                  <a:gd name="connsiteX1295" fmla="*/ 1090002 w 1404720"/>
                  <a:gd name="connsiteY1295" fmla="*/ 1327137 h 2812935"/>
                  <a:gd name="connsiteX1296" fmla="*/ 1049634 w 1404720"/>
                  <a:gd name="connsiteY1296" fmla="*/ 1367505 h 2812935"/>
                  <a:gd name="connsiteX1297" fmla="*/ 1090002 w 1404720"/>
                  <a:gd name="connsiteY1297" fmla="*/ 1407873 h 2812935"/>
                  <a:gd name="connsiteX1298" fmla="*/ 1130370 w 1404720"/>
                  <a:gd name="connsiteY1298" fmla="*/ 1367505 h 2812935"/>
                  <a:gd name="connsiteX1299" fmla="*/ 1090002 w 1404720"/>
                  <a:gd name="connsiteY1299" fmla="*/ 1327137 h 2812935"/>
                  <a:gd name="connsiteX1300" fmla="*/ 1005565 w 1404720"/>
                  <a:gd name="connsiteY1300" fmla="*/ 1327137 h 2812935"/>
                  <a:gd name="connsiteX1301" fmla="*/ 965197 w 1404720"/>
                  <a:gd name="connsiteY1301" fmla="*/ 1367505 h 2812935"/>
                  <a:gd name="connsiteX1302" fmla="*/ 1005565 w 1404720"/>
                  <a:gd name="connsiteY1302" fmla="*/ 1407873 h 2812935"/>
                  <a:gd name="connsiteX1303" fmla="*/ 1045933 w 1404720"/>
                  <a:gd name="connsiteY1303" fmla="*/ 1367505 h 2812935"/>
                  <a:gd name="connsiteX1304" fmla="*/ 1005565 w 1404720"/>
                  <a:gd name="connsiteY1304" fmla="*/ 1327137 h 2812935"/>
                  <a:gd name="connsiteX1305" fmla="*/ 921129 w 1404720"/>
                  <a:gd name="connsiteY1305" fmla="*/ 1327137 h 2812935"/>
                  <a:gd name="connsiteX1306" fmla="*/ 880761 w 1404720"/>
                  <a:gd name="connsiteY1306" fmla="*/ 1367505 h 2812935"/>
                  <a:gd name="connsiteX1307" fmla="*/ 921129 w 1404720"/>
                  <a:gd name="connsiteY1307" fmla="*/ 1407873 h 2812935"/>
                  <a:gd name="connsiteX1308" fmla="*/ 961497 w 1404720"/>
                  <a:gd name="connsiteY1308" fmla="*/ 1367505 h 2812935"/>
                  <a:gd name="connsiteX1309" fmla="*/ 921129 w 1404720"/>
                  <a:gd name="connsiteY1309" fmla="*/ 1327137 h 2812935"/>
                  <a:gd name="connsiteX1310" fmla="*/ 836693 w 1404720"/>
                  <a:gd name="connsiteY1310" fmla="*/ 1327137 h 2812935"/>
                  <a:gd name="connsiteX1311" fmla="*/ 796325 w 1404720"/>
                  <a:gd name="connsiteY1311" fmla="*/ 1367505 h 2812935"/>
                  <a:gd name="connsiteX1312" fmla="*/ 836693 w 1404720"/>
                  <a:gd name="connsiteY1312" fmla="*/ 1407873 h 2812935"/>
                  <a:gd name="connsiteX1313" fmla="*/ 877061 w 1404720"/>
                  <a:gd name="connsiteY1313" fmla="*/ 1367505 h 2812935"/>
                  <a:gd name="connsiteX1314" fmla="*/ 836693 w 1404720"/>
                  <a:gd name="connsiteY1314" fmla="*/ 1327137 h 2812935"/>
                  <a:gd name="connsiteX1315" fmla="*/ 752256 w 1404720"/>
                  <a:gd name="connsiteY1315" fmla="*/ 1327137 h 2812935"/>
                  <a:gd name="connsiteX1316" fmla="*/ 711888 w 1404720"/>
                  <a:gd name="connsiteY1316" fmla="*/ 1367505 h 2812935"/>
                  <a:gd name="connsiteX1317" fmla="*/ 752256 w 1404720"/>
                  <a:gd name="connsiteY1317" fmla="*/ 1407873 h 2812935"/>
                  <a:gd name="connsiteX1318" fmla="*/ 792624 w 1404720"/>
                  <a:gd name="connsiteY1318" fmla="*/ 1367505 h 2812935"/>
                  <a:gd name="connsiteX1319" fmla="*/ 752256 w 1404720"/>
                  <a:gd name="connsiteY1319" fmla="*/ 1327137 h 2812935"/>
                  <a:gd name="connsiteX1320" fmla="*/ 667820 w 1404720"/>
                  <a:gd name="connsiteY1320" fmla="*/ 1327137 h 2812935"/>
                  <a:gd name="connsiteX1321" fmla="*/ 627452 w 1404720"/>
                  <a:gd name="connsiteY1321" fmla="*/ 1367505 h 2812935"/>
                  <a:gd name="connsiteX1322" fmla="*/ 667820 w 1404720"/>
                  <a:gd name="connsiteY1322" fmla="*/ 1407873 h 2812935"/>
                  <a:gd name="connsiteX1323" fmla="*/ 708188 w 1404720"/>
                  <a:gd name="connsiteY1323" fmla="*/ 1367505 h 2812935"/>
                  <a:gd name="connsiteX1324" fmla="*/ 667820 w 1404720"/>
                  <a:gd name="connsiteY1324" fmla="*/ 1327137 h 2812935"/>
                  <a:gd name="connsiteX1325" fmla="*/ 583384 w 1404720"/>
                  <a:gd name="connsiteY1325" fmla="*/ 1327137 h 2812935"/>
                  <a:gd name="connsiteX1326" fmla="*/ 543016 w 1404720"/>
                  <a:gd name="connsiteY1326" fmla="*/ 1367505 h 2812935"/>
                  <a:gd name="connsiteX1327" fmla="*/ 583384 w 1404720"/>
                  <a:gd name="connsiteY1327" fmla="*/ 1407873 h 2812935"/>
                  <a:gd name="connsiteX1328" fmla="*/ 623752 w 1404720"/>
                  <a:gd name="connsiteY1328" fmla="*/ 1367505 h 2812935"/>
                  <a:gd name="connsiteX1329" fmla="*/ 583384 w 1404720"/>
                  <a:gd name="connsiteY1329" fmla="*/ 1327137 h 2812935"/>
                  <a:gd name="connsiteX1330" fmla="*/ 498947 w 1404720"/>
                  <a:gd name="connsiteY1330" fmla="*/ 1327137 h 2812935"/>
                  <a:gd name="connsiteX1331" fmla="*/ 458579 w 1404720"/>
                  <a:gd name="connsiteY1331" fmla="*/ 1367505 h 2812935"/>
                  <a:gd name="connsiteX1332" fmla="*/ 498947 w 1404720"/>
                  <a:gd name="connsiteY1332" fmla="*/ 1407873 h 2812935"/>
                  <a:gd name="connsiteX1333" fmla="*/ 539315 w 1404720"/>
                  <a:gd name="connsiteY1333" fmla="*/ 1367505 h 2812935"/>
                  <a:gd name="connsiteX1334" fmla="*/ 498947 w 1404720"/>
                  <a:gd name="connsiteY1334" fmla="*/ 1327137 h 2812935"/>
                  <a:gd name="connsiteX1335" fmla="*/ 414511 w 1404720"/>
                  <a:gd name="connsiteY1335" fmla="*/ 1327137 h 2812935"/>
                  <a:gd name="connsiteX1336" fmla="*/ 374143 w 1404720"/>
                  <a:gd name="connsiteY1336" fmla="*/ 1367505 h 2812935"/>
                  <a:gd name="connsiteX1337" fmla="*/ 414511 w 1404720"/>
                  <a:gd name="connsiteY1337" fmla="*/ 1407873 h 2812935"/>
                  <a:gd name="connsiteX1338" fmla="*/ 454879 w 1404720"/>
                  <a:gd name="connsiteY1338" fmla="*/ 1367505 h 2812935"/>
                  <a:gd name="connsiteX1339" fmla="*/ 414511 w 1404720"/>
                  <a:gd name="connsiteY1339" fmla="*/ 1327137 h 2812935"/>
                  <a:gd name="connsiteX1340" fmla="*/ 330075 w 1404720"/>
                  <a:gd name="connsiteY1340" fmla="*/ 1327137 h 2812935"/>
                  <a:gd name="connsiteX1341" fmla="*/ 289707 w 1404720"/>
                  <a:gd name="connsiteY1341" fmla="*/ 1367505 h 2812935"/>
                  <a:gd name="connsiteX1342" fmla="*/ 330075 w 1404720"/>
                  <a:gd name="connsiteY1342" fmla="*/ 1407873 h 2812935"/>
                  <a:gd name="connsiteX1343" fmla="*/ 370443 w 1404720"/>
                  <a:gd name="connsiteY1343" fmla="*/ 1367505 h 2812935"/>
                  <a:gd name="connsiteX1344" fmla="*/ 330075 w 1404720"/>
                  <a:gd name="connsiteY1344" fmla="*/ 1327137 h 2812935"/>
                  <a:gd name="connsiteX1345" fmla="*/ 245639 w 1404720"/>
                  <a:gd name="connsiteY1345" fmla="*/ 1327137 h 2812935"/>
                  <a:gd name="connsiteX1346" fmla="*/ 205271 w 1404720"/>
                  <a:gd name="connsiteY1346" fmla="*/ 1367505 h 2812935"/>
                  <a:gd name="connsiteX1347" fmla="*/ 245639 w 1404720"/>
                  <a:gd name="connsiteY1347" fmla="*/ 1407873 h 2812935"/>
                  <a:gd name="connsiteX1348" fmla="*/ 286007 w 1404720"/>
                  <a:gd name="connsiteY1348" fmla="*/ 1367505 h 2812935"/>
                  <a:gd name="connsiteX1349" fmla="*/ 245639 w 1404720"/>
                  <a:gd name="connsiteY1349" fmla="*/ 1327137 h 2812935"/>
                  <a:gd name="connsiteX1350" fmla="*/ 161202 w 1404720"/>
                  <a:gd name="connsiteY1350" fmla="*/ 1327137 h 2812935"/>
                  <a:gd name="connsiteX1351" fmla="*/ 120834 w 1404720"/>
                  <a:gd name="connsiteY1351" fmla="*/ 1367505 h 2812935"/>
                  <a:gd name="connsiteX1352" fmla="*/ 161202 w 1404720"/>
                  <a:gd name="connsiteY1352" fmla="*/ 1407873 h 2812935"/>
                  <a:gd name="connsiteX1353" fmla="*/ 201570 w 1404720"/>
                  <a:gd name="connsiteY1353" fmla="*/ 1367505 h 2812935"/>
                  <a:gd name="connsiteX1354" fmla="*/ 161202 w 1404720"/>
                  <a:gd name="connsiteY1354" fmla="*/ 1327137 h 2812935"/>
                  <a:gd name="connsiteX1355" fmla="*/ 76766 w 1404720"/>
                  <a:gd name="connsiteY1355" fmla="*/ 1327137 h 2812935"/>
                  <a:gd name="connsiteX1356" fmla="*/ 36398 w 1404720"/>
                  <a:gd name="connsiteY1356" fmla="*/ 1367505 h 2812935"/>
                  <a:gd name="connsiteX1357" fmla="*/ 76766 w 1404720"/>
                  <a:gd name="connsiteY1357" fmla="*/ 1407873 h 2812935"/>
                  <a:gd name="connsiteX1358" fmla="*/ 117134 w 1404720"/>
                  <a:gd name="connsiteY1358" fmla="*/ 1367505 h 2812935"/>
                  <a:gd name="connsiteX1359" fmla="*/ 76766 w 1404720"/>
                  <a:gd name="connsiteY1359" fmla="*/ 1327137 h 2812935"/>
                  <a:gd name="connsiteX1360" fmla="*/ 1343312 w 1404720"/>
                  <a:gd name="connsiteY1360" fmla="*/ 1241088 h 2812935"/>
                  <a:gd name="connsiteX1361" fmla="*/ 1302944 w 1404720"/>
                  <a:gd name="connsiteY1361" fmla="*/ 1281456 h 2812935"/>
                  <a:gd name="connsiteX1362" fmla="*/ 1343312 w 1404720"/>
                  <a:gd name="connsiteY1362" fmla="*/ 1321824 h 2812935"/>
                  <a:gd name="connsiteX1363" fmla="*/ 1383680 w 1404720"/>
                  <a:gd name="connsiteY1363" fmla="*/ 1281456 h 2812935"/>
                  <a:gd name="connsiteX1364" fmla="*/ 1343312 w 1404720"/>
                  <a:gd name="connsiteY1364" fmla="*/ 1241088 h 2812935"/>
                  <a:gd name="connsiteX1365" fmla="*/ 1258874 w 1404720"/>
                  <a:gd name="connsiteY1365" fmla="*/ 1241088 h 2812935"/>
                  <a:gd name="connsiteX1366" fmla="*/ 1218506 w 1404720"/>
                  <a:gd name="connsiteY1366" fmla="*/ 1281456 h 2812935"/>
                  <a:gd name="connsiteX1367" fmla="*/ 1258874 w 1404720"/>
                  <a:gd name="connsiteY1367" fmla="*/ 1321824 h 2812935"/>
                  <a:gd name="connsiteX1368" fmla="*/ 1299242 w 1404720"/>
                  <a:gd name="connsiteY1368" fmla="*/ 1281456 h 2812935"/>
                  <a:gd name="connsiteX1369" fmla="*/ 1258874 w 1404720"/>
                  <a:gd name="connsiteY1369" fmla="*/ 1241088 h 2812935"/>
                  <a:gd name="connsiteX1370" fmla="*/ 1174438 w 1404720"/>
                  <a:gd name="connsiteY1370" fmla="*/ 1241088 h 2812935"/>
                  <a:gd name="connsiteX1371" fmla="*/ 1134070 w 1404720"/>
                  <a:gd name="connsiteY1371" fmla="*/ 1281456 h 2812935"/>
                  <a:gd name="connsiteX1372" fmla="*/ 1174438 w 1404720"/>
                  <a:gd name="connsiteY1372" fmla="*/ 1321824 h 2812935"/>
                  <a:gd name="connsiteX1373" fmla="*/ 1214806 w 1404720"/>
                  <a:gd name="connsiteY1373" fmla="*/ 1281456 h 2812935"/>
                  <a:gd name="connsiteX1374" fmla="*/ 1174438 w 1404720"/>
                  <a:gd name="connsiteY1374" fmla="*/ 1241088 h 2812935"/>
                  <a:gd name="connsiteX1375" fmla="*/ 1090002 w 1404720"/>
                  <a:gd name="connsiteY1375" fmla="*/ 1241088 h 2812935"/>
                  <a:gd name="connsiteX1376" fmla="*/ 1049634 w 1404720"/>
                  <a:gd name="connsiteY1376" fmla="*/ 1281456 h 2812935"/>
                  <a:gd name="connsiteX1377" fmla="*/ 1090002 w 1404720"/>
                  <a:gd name="connsiteY1377" fmla="*/ 1321824 h 2812935"/>
                  <a:gd name="connsiteX1378" fmla="*/ 1130370 w 1404720"/>
                  <a:gd name="connsiteY1378" fmla="*/ 1281456 h 2812935"/>
                  <a:gd name="connsiteX1379" fmla="*/ 1090002 w 1404720"/>
                  <a:gd name="connsiteY1379" fmla="*/ 1241088 h 2812935"/>
                  <a:gd name="connsiteX1380" fmla="*/ 1005565 w 1404720"/>
                  <a:gd name="connsiteY1380" fmla="*/ 1241088 h 2812935"/>
                  <a:gd name="connsiteX1381" fmla="*/ 965197 w 1404720"/>
                  <a:gd name="connsiteY1381" fmla="*/ 1281456 h 2812935"/>
                  <a:gd name="connsiteX1382" fmla="*/ 1005565 w 1404720"/>
                  <a:gd name="connsiteY1382" fmla="*/ 1321824 h 2812935"/>
                  <a:gd name="connsiteX1383" fmla="*/ 1045933 w 1404720"/>
                  <a:gd name="connsiteY1383" fmla="*/ 1281456 h 2812935"/>
                  <a:gd name="connsiteX1384" fmla="*/ 1005565 w 1404720"/>
                  <a:gd name="connsiteY1384" fmla="*/ 1241088 h 2812935"/>
                  <a:gd name="connsiteX1385" fmla="*/ 921129 w 1404720"/>
                  <a:gd name="connsiteY1385" fmla="*/ 1241088 h 2812935"/>
                  <a:gd name="connsiteX1386" fmla="*/ 880761 w 1404720"/>
                  <a:gd name="connsiteY1386" fmla="*/ 1281456 h 2812935"/>
                  <a:gd name="connsiteX1387" fmla="*/ 921129 w 1404720"/>
                  <a:gd name="connsiteY1387" fmla="*/ 1321824 h 2812935"/>
                  <a:gd name="connsiteX1388" fmla="*/ 961497 w 1404720"/>
                  <a:gd name="connsiteY1388" fmla="*/ 1281456 h 2812935"/>
                  <a:gd name="connsiteX1389" fmla="*/ 921129 w 1404720"/>
                  <a:gd name="connsiteY1389" fmla="*/ 1241088 h 2812935"/>
                  <a:gd name="connsiteX1390" fmla="*/ 836693 w 1404720"/>
                  <a:gd name="connsiteY1390" fmla="*/ 1241088 h 2812935"/>
                  <a:gd name="connsiteX1391" fmla="*/ 796325 w 1404720"/>
                  <a:gd name="connsiteY1391" fmla="*/ 1281456 h 2812935"/>
                  <a:gd name="connsiteX1392" fmla="*/ 836693 w 1404720"/>
                  <a:gd name="connsiteY1392" fmla="*/ 1321824 h 2812935"/>
                  <a:gd name="connsiteX1393" fmla="*/ 877061 w 1404720"/>
                  <a:gd name="connsiteY1393" fmla="*/ 1281456 h 2812935"/>
                  <a:gd name="connsiteX1394" fmla="*/ 836693 w 1404720"/>
                  <a:gd name="connsiteY1394" fmla="*/ 1241088 h 2812935"/>
                  <a:gd name="connsiteX1395" fmla="*/ 752256 w 1404720"/>
                  <a:gd name="connsiteY1395" fmla="*/ 1241088 h 2812935"/>
                  <a:gd name="connsiteX1396" fmla="*/ 711888 w 1404720"/>
                  <a:gd name="connsiteY1396" fmla="*/ 1281456 h 2812935"/>
                  <a:gd name="connsiteX1397" fmla="*/ 752256 w 1404720"/>
                  <a:gd name="connsiteY1397" fmla="*/ 1321824 h 2812935"/>
                  <a:gd name="connsiteX1398" fmla="*/ 792624 w 1404720"/>
                  <a:gd name="connsiteY1398" fmla="*/ 1281456 h 2812935"/>
                  <a:gd name="connsiteX1399" fmla="*/ 752256 w 1404720"/>
                  <a:gd name="connsiteY1399" fmla="*/ 1241088 h 2812935"/>
                  <a:gd name="connsiteX1400" fmla="*/ 667820 w 1404720"/>
                  <a:gd name="connsiteY1400" fmla="*/ 1241088 h 2812935"/>
                  <a:gd name="connsiteX1401" fmla="*/ 627452 w 1404720"/>
                  <a:gd name="connsiteY1401" fmla="*/ 1281456 h 2812935"/>
                  <a:gd name="connsiteX1402" fmla="*/ 667820 w 1404720"/>
                  <a:gd name="connsiteY1402" fmla="*/ 1321824 h 2812935"/>
                  <a:gd name="connsiteX1403" fmla="*/ 708188 w 1404720"/>
                  <a:gd name="connsiteY1403" fmla="*/ 1281456 h 2812935"/>
                  <a:gd name="connsiteX1404" fmla="*/ 667820 w 1404720"/>
                  <a:gd name="connsiteY1404" fmla="*/ 1241088 h 2812935"/>
                  <a:gd name="connsiteX1405" fmla="*/ 583384 w 1404720"/>
                  <a:gd name="connsiteY1405" fmla="*/ 1241088 h 2812935"/>
                  <a:gd name="connsiteX1406" fmla="*/ 543016 w 1404720"/>
                  <a:gd name="connsiteY1406" fmla="*/ 1281456 h 2812935"/>
                  <a:gd name="connsiteX1407" fmla="*/ 583384 w 1404720"/>
                  <a:gd name="connsiteY1407" fmla="*/ 1321824 h 2812935"/>
                  <a:gd name="connsiteX1408" fmla="*/ 623752 w 1404720"/>
                  <a:gd name="connsiteY1408" fmla="*/ 1281456 h 2812935"/>
                  <a:gd name="connsiteX1409" fmla="*/ 583384 w 1404720"/>
                  <a:gd name="connsiteY1409" fmla="*/ 1241088 h 2812935"/>
                  <a:gd name="connsiteX1410" fmla="*/ 498947 w 1404720"/>
                  <a:gd name="connsiteY1410" fmla="*/ 1241088 h 2812935"/>
                  <a:gd name="connsiteX1411" fmla="*/ 458579 w 1404720"/>
                  <a:gd name="connsiteY1411" fmla="*/ 1281456 h 2812935"/>
                  <a:gd name="connsiteX1412" fmla="*/ 498947 w 1404720"/>
                  <a:gd name="connsiteY1412" fmla="*/ 1321824 h 2812935"/>
                  <a:gd name="connsiteX1413" fmla="*/ 539315 w 1404720"/>
                  <a:gd name="connsiteY1413" fmla="*/ 1281456 h 2812935"/>
                  <a:gd name="connsiteX1414" fmla="*/ 498947 w 1404720"/>
                  <a:gd name="connsiteY1414" fmla="*/ 1241088 h 2812935"/>
                  <a:gd name="connsiteX1415" fmla="*/ 414511 w 1404720"/>
                  <a:gd name="connsiteY1415" fmla="*/ 1241088 h 2812935"/>
                  <a:gd name="connsiteX1416" fmla="*/ 374143 w 1404720"/>
                  <a:gd name="connsiteY1416" fmla="*/ 1281456 h 2812935"/>
                  <a:gd name="connsiteX1417" fmla="*/ 414511 w 1404720"/>
                  <a:gd name="connsiteY1417" fmla="*/ 1321824 h 2812935"/>
                  <a:gd name="connsiteX1418" fmla="*/ 454879 w 1404720"/>
                  <a:gd name="connsiteY1418" fmla="*/ 1281456 h 2812935"/>
                  <a:gd name="connsiteX1419" fmla="*/ 414511 w 1404720"/>
                  <a:gd name="connsiteY1419" fmla="*/ 1241088 h 2812935"/>
                  <a:gd name="connsiteX1420" fmla="*/ 330075 w 1404720"/>
                  <a:gd name="connsiteY1420" fmla="*/ 1241088 h 2812935"/>
                  <a:gd name="connsiteX1421" fmla="*/ 289707 w 1404720"/>
                  <a:gd name="connsiteY1421" fmla="*/ 1281456 h 2812935"/>
                  <a:gd name="connsiteX1422" fmla="*/ 330075 w 1404720"/>
                  <a:gd name="connsiteY1422" fmla="*/ 1321824 h 2812935"/>
                  <a:gd name="connsiteX1423" fmla="*/ 370443 w 1404720"/>
                  <a:gd name="connsiteY1423" fmla="*/ 1281456 h 2812935"/>
                  <a:gd name="connsiteX1424" fmla="*/ 330075 w 1404720"/>
                  <a:gd name="connsiteY1424" fmla="*/ 1241088 h 2812935"/>
                  <a:gd name="connsiteX1425" fmla="*/ 245639 w 1404720"/>
                  <a:gd name="connsiteY1425" fmla="*/ 1241088 h 2812935"/>
                  <a:gd name="connsiteX1426" fmla="*/ 205271 w 1404720"/>
                  <a:gd name="connsiteY1426" fmla="*/ 1281456 h 2812935"/>
                  <a:gd name="connsiteX1427" fmla="*/ 245639 w 1404720"/>
                  <a:gd name="connsiteY1427" fmla="*/ 1321824 h 2812935"/>
                  <a:gd name="connsiteX1428" fmla="*/ 286007 w 1404720"/>
                  <a:gd name="connsiteY1428" fmla="*/ 1281456 h 2812935"/>
                  <a:gd name="connsiteX1429" fmla="*/ 245639 w 1404720"/>
                  <a:gd name="connsiteY1429" fmla="*/ 1241088 h 2812935"/>
                  <a:gd name="connsiteX1430" fmla="*/ 161202 w 1404720"/>
                  <a:gd name="connsiteY1430" fmla="*/ 1241088 h 2812935"/>
                  <a:gd name="connsiteX1431" fmla="*/ 120834 w 1404720"/>
                  <a:gd name="connsiteY1431" fmla="*/ 1281456 h 2812935"/>
                  <a:gd name="connsiteX1432" fmla="*/ 161202 w 1404720"/>
                  <a:gd name="connsiteY1432" fmla="*/ 1321824 h 2812935"/>
                  <a:gd name="connsiteX1433" fmla="*/ 201570 w 1404720"/>
                  <a:gd name="connsiteY1433" fmla="*/ 1281456 h 2812935"/>
                  <a:gd name="connsiteX1434" fmla="*/ 161202 w 1404720"/>
                  <a:gd name="connsiteY1434" fmla="*/ 1241088 h 2812935"/>
                  <a:gd name="connsiteX1435" fmla="*/ 76766 w 1404720"/>
                  <a:gd name="connsiteY1435" fmla="*/ 1241088 h 2812935"/>
                  <a:gd name="connsiteX1436" fmla="*/ 36398 w 1404720"/>
                  <a:gd name="connsiteY1436" fmla="*/ 1281456 h 2812935"/>
                  <a:gd name="connsiteX1437" fmla="*/ 76766 w 1404720"/>
                  <a:gd name="connsiteY1437" fmla="*/ 1321824 h 2812935"/>
                  <a:gd name="connsiteX1438" fmla="*/ 117134 w 1404720"/>
                  <a:gd name="connsiteY1438" fmla="*/ 1281456 h 2812935"/>
                  <a:gd name="connsiteX1439" fmla="*/ 76766 w 1404720"/>
                  <a:gd name="connsiteY1439" fmla="*/ 1241088 h 2812935"/>
                  <a:gd name="connsiteX1440" fmla="*/ 1343312 w 1404720"/>
                  <a:gd name="connsiteY1440" fmla="*/ 1155038 h 2812935"/>
                  <a:gd name="connsiteX1441" fmla="*/ 1302944 w 1404720"/>
                  <a:gd name="connsiteY1441" fmla="*/ 1195406 h 2812935"/>
                  <a:gd name="connsiteX1442" fmla="*/ 1343312 w 1404720"/>
                  <a:gd name="connsiteY1442" fmla="*/ 1235774 h 2812935"/>
                  <a:gd name="connsiteX1443" fmla="*/ 1383680 w 1404720"/>
                  <a:gd name="connsiteY1443" fmla="*/ 1195406 h 2812935"/>
                  <a:gd name="connsiteX1444" fmla="*/ 1343312 w 1404720"/>
                  <a:gd name="connsiteY1444" fmla="*/ 1155038 h 2812935"/>
                  <a:gd name="connsiteX1445" fmla="*/ 1258874 w 1404720"/>
                  <a:gd name="connsiteY1445" fmla="*/ 1155038 h 2812935"/>
                  <a:gd name="connsiteX1446" fmla="*/ 1218506 w 1404720"/>
                  <a:gd name="connsiteY1446" fmla="*/ 1195406 h 2812935"/>
                  <a:gd name="connsiteX1447" fmla="*/ 1258874 w 1404720"/>
                  <a:gd name="connsiteY1447" fmla="*/ 1235774 h 2812935"/>
                  <a:gd name="connsiteX1448" fmla="*/ 1299242 w 1404720"/>
                  <a:gd name="connsiteY1448" fmla="*/ 1195406 h 2812935"/>
                  <a:gd name="connsiteX1449" fmla="*/ 1258874 w 1404720"/>
                  <a:gd name="connsiteY1449" fmla="*/ 1155038 h 2812935"/>
                  <a:gd name="connsiteX1450" fmla="*/ 1174438 w 1404720"/>
                  <a:gd name="connsiteY1450" fmla="*/ 1155038 h 2812935"/>
                  <a:gd name="connsiteX1451" fmla="*/ 1134070 w 1404720"/>
                  <a:gd name="connsiteY1451" fmla="*/ 1195406 h 2812935"/>
                  <a:gd name="connsiteX1452" fmla="*/ 1174438 w 1404720"/>
                  <a:gd name="connsiteY1452" fmla="*/ 1235774 h 2812935"/>
                  <a:gd name="connsiteX1453" fmla="*/ 1214806 w 1404720"/>
                  <a:gd name="connsiteY1453" fmla="*/ 1195406 h 2812935"/>
                  <a:gd name="connsiteX1454" fmla="*/ 1174438 w 1404720"/>
                  <a:gd name="connsiteY1454" fmla="*/ 1155038 h 2812935"/>
                  <a:gd name="connsiteX1455" fmla="*/ 1090002 w 1404720"/>
                  <a:gd name="connsiteY1455" fmla="*/ 1155038 h 2812935"/>
                  <a:gd name="connsiteX1456" fmla="*/ 1049634 w 1404720"/>
                  <a:gd name="connsiteY1456" fmla="*/ 1195406 h 2812935"/>
                  <a:gd name="connsiteX1457" fmla="*/ 1090002 w 1404720"/>
                  <a:gd name="connsiteY1457" fmla="*/ 1235774 h 2812935"/>
                  <a:gd name="connsiteX1458" fmla="*/ 1130370 w 1404720"/>
                  <a:gd name="connsiteY1458" fmla="*/ 1195406 h 2812935"/>
                  <a:gd name="connsiteX1459" fmla="*/ 1090002 w 1404720"/>
                  <a:gd name="connsiteY1459" fmla="*/ 1155038 h 2812935"/>
                  <a:gd name="connsiteX1460" fmla="*/ 1005565 w 1404720"/>
                  <a:gd name="connsiteY1460" fmla="*/ 1155038 h 2812935"/>
                  <a:gd name="connsiteX1461" fmla="*/ 965197 w 1404720"/>
                  <a:gd name="connsiteY1461" fmla="*/ 1195406 h 2812935"/>
                  <a:gd name="connsiteX1462" fmla="*/ 1005565 w 1404720"/>
                  <a:gd name="connsiteY1462" fmla="*/ 1235774 h 2812935"/>
                  <a:gd name="connsiteX1463" fmla="*/ 1045933 w 1404720"/>
                  <a:gd name="connsiteY1463" fmla="*/ 1195406 h 2812935"/>
                  <a:gd name="connsiteX1464" fmla="*/ 1005565 w 1404720"/>
                  <a:gd name="connsiteY1464" fmla="*/ 1155038 h 2812935"/>
                  <a:gd name="connsiteX1465" fmla="*/ 921129 w 1404720"/>
                  <a:gd name="connsiteY1465" fmla="*/ 1155038 h 2812935"/>
                  <a:gd name="connsiteX1466" fmla="*/ 880761 w 1404720"/>
                  <a:gd name="connsiteY1466" fmla="*/ 1195406 h 2812935"/>
                  <a:gd name="connsiteX1467" fmla="*/ 921129 w 1404720"/>
                  <a:gd name="connsiteY1467" fmla="*/ 1235774 h 2812935"/>
                  <a:gd name="connsiteX1468" fmla="*/ 961497 w 1404720"/>
                  <a:gd name="connsiteY1468" fmla="*/ 1195406 h 2812935"/>
                  <a:gd name="connsiteX1469" fmla="*/ 921129 w 1404720"/>
                  <a:gd name="connsiteY1469" fmla="*/ 1155038 h 2812935"/>
                  <a:gd name="connsiteX1470" fmla="*/ 836693 w 1404720"/>
                  <a:gd name="connsiteY1470" fmla="*/ 1155038 h 2812935"/>
                  <a:gd name="connsiteX1471" fmla="*/ 796325 w 1404720"/>
                  <a:gd name="connsiteY1471" fmla="*/ 1195406 h 2812935"/>
                  <a:gd name="connsiteX1472" fmla="*/ 836693 w 1404720"/>
                  <a:gd name="connsiteY1472" fmla="*/ 1235774 h 2812935"/>
                  <a:gd name="connsiteX1473" fmla="*/ 877061 w 1404720"/>
                  <a:gd name="connsiteY1473" fmla="*/ 1195406 h 2812935"/>
                  <a:gd name="connsiteX1474" fmla="*/ 836693 w 1404720"/>
                  <a:gd name="connsiteY1474" fmla="*/ 1155038 h 2812935"/>
                  <a:gd name="connsiteX1475" fmla="*/ 752256 w 1404720"/>
                  <a:gd name="connsiteY1475" fmla="*/ 1155038 h 2812935"/>
                  <a:gd name="connsiteX1476" fmla="*/ 711888 w 1404720"/>
                  <a:gd name="connsiteY1476" fmla="*/ 1195406 h 2812935"/>
                  <a:gd name="connsiteX1477" fmla="*/ 752256 w 1404720"/>
                  <a:gd name="connsiteY1477" fmla="*/ 1235774 h 2812935"/>
                  <a:gd name="connsiteX1478" fmla="*/ 792624 w 1404720"/>
                  <a:gd name="connsiteY1478" fmla="*/ 1195406 h 2812935"/>
                  <a:gd name="connsiteX1479" fmla="*/ 752256 w 1404720"/>
                  <a:gd name="connsiteY1479" fmla="*/ 1155038 h 2812935"/>
                  <a:gd name="connsiteX1480" fmla="*/ 667820 w 1404720"/>
                  <a:gd name="connsiteY1480" fmla="*/ 1155038 h 2812935"/>
                  <a:gd name="connsiteX1481" fmla="*/ 627452 w 1404720"/>
                  <a:gd name="connsiteY1481" fmla="*/ 1195406 h 2812935"/>
                  <a:gd name="connsiteX1482" fmla="*/ 667820 w 1404720"/>
                  <a:gd name="connsiteY1482" fmla="*/ 1235774 h 2812935"/>
                  <a:gd name="connsiteX1483" fmla="*/ 708188 w 1404720"/>
                  <a:gd name="connsiteY1483" fmla="*/ 1195406 h 2812935"/>
                  <a:gd name="connsiteX1484" fmla="*/ 667820 w 1404720"/>
                  <a:gd name="connsiteY1484" fmla="*/ 1155038 h 2812935"/>
                  <a:gd name="connsiteX1485" fmla="*/ 583384 w 1404720"/>
                  <a:gd name="connsiteY1485" fmla="*/ 1155038 h 2812935"/>
                  <a:gd name="connsiteX1486" fmla="*/ 543016 w 1404720"/>
                  <a:gd name="connsiteY1486" fmla="*/ 1195406 h 2812935"/>
                  <a:gd name="connsiteX1487" fmla="*/ 583384 w 1404720"/>
                  <a:gd name="connsiteY1487" fmla="*/ 1235774 h 2812935"/>
                  <a:gd name="connsiteX1488" fmla="*/ 623752 w 1404720"/>
                  <a:gd name="connsiteY1488" fmla="*/ 1195406 h 2812935"/>
                  <a:gd name="connsiteX1489" fmla="*/ 583384 w 1404720"/>
                  <a:gd name="connsiteY1489" fmla="*/ 1155038 h 2812935"/>
                  <a:gd name="connsiteX1490" fmla="*/ 498947 w 1404720"/>
                  <a:gd name="connsiteY1490" fmla="*/ 1155038 h 2812935"/>
                  <a:gd name="connsiteX1491" fmla="*/ 458579 w 1404720"/>
                  <a:gd name="connsiteY1491" fmla="*/ 1195406 h 2812935"/>
                  <a:gd name="connsiteX1492" fmla="*/ 498947 w 1404720"/>
                  <a:gd name="connsiteY1492" fmla="*/ 1235774 h 2812935"/>
                  <a:gd name="connsiteX1493" fmla="*/ 539315 w 1404720"/>
                  <a:gd name="connsiteY1493" fmla="*/ 1195406 h 2812935"/>
                  <a:gd name="connsiteX1494" fmla="*/ 498947 w 1404720"/>
                  <a:gd name="connsiteY1494" fmla="*/ 1155038 h 2812935"/>
                  <a:gd name="connsiteX1495" fmla="*/ 414511 w 1404720"/>
                  <a:gd name="connsiteY1495" fmla="*/ 1155038 h 2812935"/>
                  <a:gd name="connsiteX1496" fmla="*/ 374143 w 1404720"/>
                  <a:gd name="connsiteY1496" fmla="*/ 1195406 h 2812935"/>
                  <a:gd name="connsiteX1497" fmla="*/ 414511 w 1404720"/>
                  <a:gd name="connsiteY1497" fmla="*/ 1235774 h 2812935"/>
                  <a:gd name="connsiteX1498" fmla="*/ 454879 w 1404720"/>
                  <a:gd name="connsiteY1498" fmla="*/ 1195406 h 2812935"/>
                  <a:gd name="connsiteX1499" fmla="*/ 414511 w 1404720"/>
                  <a:gd name="connsiteY1499" fmla="*/ 1155038 h 2812935"/>
                  <a:gd name="connsiteX1500" fmla="*/ 330075 w 1404720"/>
                  <a:gd name="connsiteY1500" fmla="*/ 1155038 h 2812935"/>
                  <a:gd name="connsiteX1501" fmla="*/ 289707 w 1404720"/>
                  <a:gd name="connsiteY1501" fmla="*/ 1195406 h 2812935"/>
                  <a:gd name="connsiteX1502" fmla="*/ 330075 w 1404720"/>
                  <a:gd name="connsiteY1502" fmla="*/ 1235774 h 2812935"/>
                  <a:gd name="connsiteX1503" fmla="*/ 370443 w 1404720"/>
                  <a:gd name="connsiteY1503" fmla="*/ 1195406 h 2812935"/>
                  <a:gd name="connsiteX1504" fmla="*/ 330075 w 1404720"/>
                  <a:gd name="connsiteY1504" fmla="*/ 1155038 h 2812935"/>
                  <a:gd name="connsiteX1505" fmla="*/ 245639 w 1404720"/>
                  <a:gd name="connsiteY1505" fmla="*/ 1155038 h 2812935"/>
                  <a:gd name="connsiteX1506" fmla="*/ 205271 w 1404720"/>
                  <a:gd name="connsiteY1506" fmla="*/ 1195406 h 2812935"/>
                  <a:gd name="connsiteX1507" fmla="*/ 245639 w 1404720"/>
                  <a:gd name="connsiteY1507" fmla="*/ 1235774 h 2812935"/>
                  <a:gd name="connsiteX1508" fmla="*/ 286007 w 1404720"/>
                  <a:gd name="connsiteY1508" fmla="*/ 1195406 h 2812935"/>
                  <a:gd name="connsiteX1509" fmla="*/ 245639 w 1404720"/>
                  <a:gd name="connsiteY1509" fmla="*/ 1155038 h 2812935"/>
                  <a:gd name="connsiteX1510" fmla="*/ 161202 w 1404720"/>
                  <a:gd name="connsiteY1510" fmla="*/ 1155038 h 2812935"/>
                  <a:gd name="connsiteX1511" fmla="*/ 120834 w 1404720"/>
                  <a:gd name="connsiteY1511" fmla="*/ 1195406 h 2812935"/>
                  <a:gd name="connsiteX1512" fmla="*/ 161202 w 1404720"/>
                  <a:gd name="connsiteY1512" fmla="*/ 1235774 h 2812935"/>
                  <a:gd name="connsiteX1513" fmla="*/ 201570 w 1404720"/>
                  <a:gd name="connsiteY1513" fmla="*/ 1195406 h 2812935"/>
                  <a:gd name="connsiteX1514" fmla="*/ 161202 w 1404720"/>
                  <a:gd name="connsiteY1514" fmla="*/ 1155038 h 2812935"/>
                  <a:gd name="connsiteX1515" fmla="*/ 76766 w 1404720"/>
                  <a:gd name="connsiteY1515" fmla="*/ 1155038 h 2812935"/>
                  <a:gd name="connsiteX1516" fmla="*/ 36398 w 1404720"/>
                  <a:gd name="connsiteY1516" fmla="*/ 1195406 h 2812935"/>
                  <a:gd name="connsiteX1517" fmla="*/ 76766 w 1404720"/>
                  <a:gd name="connsiteY1517" fmla="*/ 1235774 h 2812935"/>
                  <a:gd name="connsiteX1518" fmla="*/ 117134 w 1404720"/>
                  <a:gd name="connsiteY1518" fmla="*/ 1195406 h 2812935"/>
                  <a:gd name="connsiteX1519" fmla="*/ 76766 w 1404720"/>
                  <a:gd name="connsiteY1519" fmla="*/ 1155038 h 2812935"/>
                  <a:gd name="connsiteX1520" fmla="*/ 1343312 w 1404720"/>
                  <a:gd name="connsiteY1520" fmla="*/ 1068989 h 2812935"/>
                  <a:gd name="connsiteX1521" fmla="*/ 1302944 w 1404720"/>
                  <a:gd name="connsiteY1521" fmla="*/ 1109357 h 2812935"/>
                  <a:gd name="connsiteX1522" fmla="*/ 1343312 w 1404720"/>
                  <a:gd name="connsiteY1522" fmla="*/ 1149725 h 2812935"/>
                  <a:gd name="connsiteX1523" fmla="*/ 1383680 w 1404720"/>
                  <a:gd name="connsiteY1523" fmla="*/ 1109357 h 2812935"/>
                  <a:gd name="connsiteX1524" fmla="*/ 1343312 w 1404720"/>
                  <a:gd name="connsiteY1524" fmla="*/ 1068989 h 2812935"/>
                  <a:gd name="connsiteX1525" fmla="*/ 1258874 w 1404720"/>
                  <a:gd name="connsiteY1525" fmla="*/ 1068989 h 2812935"/>
                  <a:gd name="connsiteX1526" fmla="*/ 1218506 w 1404720"/>
                  <a:gd name="connsiteY1526" fmla="*/ 1109357 h 2812935"/>
                  <a:gd name="connsiteX1527" fmla="*/ 1258874 w 1404720"/>
                  <a:gd name="connsiteY1527" fmla="*/ 1149725 h 2812935"/>
                  <a:gd name="connsiteX1528" fmla="*/ 1299242 w 1404720"/>
                  <a:gd name="connsiteY1528" fmla="*/ 1109357 h 2812935"/>
                  <a:gd name="connsiteX1529" fmla="*/ 1258874 w 1404720"/>
                  <a:gd name="connsiteY1529" fmla="*/ 1068989 h 2812935"/>
                  <a:gd name="connsiteX1530" fmla="*/ 1174438 w 1404720"/>
                  <a:gd name="connsiteY1530" fmla="*/ 1068989 h 2812935"/>
                  <a:gd name="connsiteX1531" fmla="*/ 1134070 w 1404720"/>
                  <a:gd name="connsiteY1531" fmla="*/ 1109357 h 2812935"/>
                  <a:gd name="connsiteX1532" fmla="*/ 1174438 w 1404720"/>
                  <a:gd name="connsiteY1532" fmla="*/ 1149725 h 2812935"/>
                  <a:gd name="connsiteX1533" fmla="*/ 1214806 w 1404720"/>
                  <a:gd name="connsiteY1533" fmla="*/ 1109357 h 2812935"/>
                  <a:gd name="connsiteX1534" fmla="*/ 1174438 w 1404720"/>
                  <a:gd name="connsiteY1534" fmla="*/ 1068989 h 2812935"/>
                  <a:gd name="connsiteX1535" fmla="*/ 1090002 w 1404720"/>
                  <a:gd name="connsiteY1535" fmla="*/ 1068989 h 2812935"/>
                  <a:gd name="connsiteX1536" fmla="*/ 1049634 w 1404720"/>
                  <a:gd name="connsiteY1536" fmla="*/ 1109357 h 2812935"/>
                  <a:gd name="connsiteX1537" fmla="*/ 1090002 w 1404720"/>
                  <a:gd name="connsiteY1537" fmla="*/ 1149725 h 2812935"/>
                  <a:gd name="connsiteX1538" fmla="*/ 1130370 w 1404720"/>
                  <a:gd name="connsiteY1538" fmla="*/ 1109357 h 2812935"/>
                  <a:gd name="connsiteX1539" fmla="*/ 1090002 w 1404720"/>
                  <a:gd name="connsiteY1539" fmla="*/ 1068989 h 2812935"/>
                  <a:gd name="connsiteX1540" fmla="*/ 1005565 w 1404720"/>
                  <a:gd name="connsiteY1540" fmla="*/ 1068989 h 2812935"/>
                  <a:gd name="connsiteX1541" fmla="*/ 965197 w 1404720"/>
                  <a:gd name="connsiteY1541" fmla="*/ 1109357 h 2812935"/>
                  <a:gd name="connsiteX1542" fmla="*/ 1005565 w 1404720"/>
                  <a:gd name="connsiteY1542" fmla="*/ 1149725 h 2812935"/>
                  <a:gd name="connsiteX1543" fmla="*/ 1045933 w 1404720"/>
                  <a:gd name="connsiteY1543" fmla="*/ 1109357 h 2812935"/>
                  <a:gd name="connsiteX1544" fmla="*/ 1005565 w 1404720"/>
                  <a:gd name="connsiteY1544" fmla="*/ 1068989 h 2812935"/>
                  <a:gd name="connsiteX1545" fmla="*/ 921129 w 1404720"/>
                  <a:gd name="connsiteY1545" fmla="*/ 1068989 h 2812935"/>
                  <a:gd name="connsiteX1546" fmla="*/ 880761 w 1404720"/>
                  <a:gd name="connsiteY1546" fmla="*/ 1109357 h 2812935"/>
                  <a:gd name="connsiteX1547" fmla="*/ 921129 w 1404720"/>
                  <a:gd name="connsiteY1547" fmla="*/ 1149725 h 2812935"/>
                  <a:gd name="connsiteX1548" fmla="*/ 961497 w 1404720"/>
                  <a:gd name="connsiteY1548" fmla="*/ 1109357 h 2812935"/>
                  <a:gd name="connsiteX1549" fmla="*/ 921129 w 1404720"/>
                  <a:gd name="connsiteY1549" fmla="*/ 1068989 h 2812935"/>
                  <a:gd name="connsiteX1550" fmla="*/ 836693 w 1404720"/>
                  <a:gd name="connsiteY1550" fmla="*/ 1068989 h 2812935"/>
                  <a:gd name="connsiteX1551" fmla="*/ 796325 w 1404720"/>
                  <a:gd name="connsiteY1551" fmla="*/ 1109357 h 2812935"/>
                  <a:gd name="connsiteX1552" fmla="*/ 836693 w 1404720"/>
                  <a:gd name="connsiteY1552" fmla="*/ 1149725 h 2812935"/>
                  <a:gd name="connsiteX1553" fmla="*/ 877061 w 1404720"/>
                  <a:gd name="connsiteY1553" fmla="*/ 1109357 h 2812935"/>
                  <a:gd name="connsiteX1554" fmla="*/ 836693 w 1404720"/>
                  <a:gd name="connsiteY1554" fmla="*/ 1068989 h 2812935"/>
                  <a:gd name="connsiteX1555" fmla="*/ 752256 w 1404720"/>
                  <a:gd name="connsiteY1555" fmla="*/ 1068989 h 2812935"/>
                  <a:gd name="connsiteX1556" fmla="*/ 711888 w 1404720"/>
                  <a:gd name="connsiteY1556" fmla="*/ 1109357 h 2812935"/>
                  <a:gd name="connsiteX1557" fmla="*/ 752256 w 1404720"/>
                  <a:gd name="connsiteY1557" fmla="*/ 1149725 h 2812935"/>
                  <a:gd name="connsiteX1558" fmla="*/ 792624 w 1404720"/>
                  <a:gd name="connsiteY1558" fmla="*/ 1109357 h 2812935"/>
                  <a:gd name="connsiteX1559" fmla="*/ 752256 w 1404720"/>
                  <a:gd name="connsiteY1559" fmla="*/ 1068989 h 2812935"/>
                  <a:gd name="connsiteX1560" fmla="*/ 667820 w 1404720"/>
                  <a:gd name="connsiteY1560" fmla="*/ 1068989 h 2812935"/>
                  <a:gd name="connsiteX1561" fmla="*/ 627452 w 1404720"/>
                  <a:gd name="connsiteY1561" fmla="*/ 1109357 h 2812935"/>
                  <a:gd name="connsiteX1562" fmla="*/ 667820 w 1404720"/>
                  <a:gd name="connsiteY1562" fmla="*/ 1149725 h 2812935"/>
                  <a:gd name="connsiteX1563" fmla="*/ 708188 w 1404720"/>
                  <a:gd name="connsiteY1563" fmla="*/ 1109357 h 2812935"/>
                  <a:gd name="connsiteX1564" fmla="*/ 667820 w 1404720"/>
                  <a:gd name="connsiteY1564" fmla="*/ 1068989 h 2812935"/>
                  <a:gd name="connsiteX1565" fmla="*/ 583384 w 1404720"/>
                  <a:gd name="connsiteY1565" fmla="*/ 1068989 h 2812935"/>
                  <a:gd name="connsiteX1566" fmla="*/ 543016 w 1404720"/>
                  <a:gd name="connsiteY1566" fmla="*/ 1109357 h 2812935"/>
                  <a:gd name="connsiteX1567" fmla="*/ 583384 w 1404720"/>
                  <a:gd name="connsiteY1567" fmla="*/ 1149725 h 2812935"/>
                  <a:gd name="connsiteX1568" fmla="*/ 623752 w 1404720"/>
                  <a:gd name="connsiteY1568" fmla="*/ 1109357 h 2812935"/>
                  <a:gd name="connsiteX1569" fmla="*/ 583384 w 1404720"/>
                  <a:gd name="connsiteY1569" fmla="*/ 1068989 h 2812935"/>
                  <a:gd name="connsiteX1570" fmla="*/ 498947 w 1404720"/>
                  <a:gd name="connsiteY1570" fmla="*/ 1068989 h 2812935"/>
                  <a:gd name="connsiteX1571" fmla="*/ 458579 w 1404720"/>
                  <a:gd name="connsiteY1571" fmla="*/ 1109357 h 2812935"/>
                  <a:gd name="connsiteX1572" fmla="*/ 498947 w 1404720"/>
                  <a:gd name="connsiteY1572" fmla="*/ 1149725 h 2812935"/>
                  <a:gd name="connsiteX1573" fmla="*/ 539315 w 1404720"/>
                  <a:gd name="connsiteY1573" fmla="*/ 1109357 h 2812935"/>
                  <a:gd name="connsiteX1574" fmla="*/ 498947 w 1404720"/>
                  <a:gd name="connsiteY1574" fmla="*/ 1068989 h 2812935"/>
                  <a:gd name="connsiteX1575" fmla="*/ 414511 w 1404720"/>
                  <a:gd name="connsiteY1575" fmla="*/ 1068989 h 2812935"/>
                  <a:gd name="connsiteX1576" fmla="*/ 374143 w 1404720"/>
                  <a:gd name="connsiteY1576" fmla="*/ 1109357 h 2812935"/>
                  <a:gd name="connsiteX1577" fmla="*/ 414511 w 1404720"/>
                  <a:gd name="connsiteY1577" fmla="*/ 1149725 h 2812935"/>
                  <a:gd name="connsiteX1578" fmla="*/ 454879 w 1404720"/>
                  <a:gd name="connsiteY1578" fmla="*/ 1109357 h 2812935"/>
                  <a:gd name="connsiteX1579" fmla="*/ 414511 w 1404720"/>
                  <a:gd name="connsiteY1579" fmla="*/ 1068989 h 2812935"/>
                  <a:gd name="connsiteX1580" fmla="*/ 330075 w 1404720"/>
                  <a:gd name="connsiteY1580" fmla="*/ 1068989 h 2812935"/>
                  <a:gd name="connsiteX1581" fmla="*/ 289707 w 1404720"/>
                  <a:gd name="connsiteY1581" fmla="*/ 1109357 h 2812935"/>
                  <a:gd name="connsiteX1582" fmla="*/ 330075 w 1404720"/>
                  <a:gd name="connsiteY1582" fmla="*/ 1149725 h 2812935"/>
                  <a:gd name="connsiteX1583" fmla="*/ 370443 w 1404720"/>
                  <a:gd name="connsiteY1583" fmla="*/ 1109357 h 2812935"/>
                  <a:gd name="connsiteX1584" fmla="*/ 330075 w 1404720"/>
                  <a:gd name="connsiteY1584" fmla="*/ 1068989 h 2812935"/>
                  <a:gd name="connsiteX1585" fmla="*/ 245639 w 1404720"/>
                  <a:gd name="connsiteY1585" fmla="*/ 1068989 h 2812935"/>
                  <a:gd name="connsiteX1586" fmla="*/ 205271 w 1404720"/>
                  <a:gd name="connsiteY1586" fmla="*/ 1109357 h 2812935"/>
                  <a:gd name="connsiteX1587" fmla="*/ 245639 w 1404720"/>
                  <a:gd name="connsiteY1587" fmla="*/ 1149725 h 2812935"/>
                  <a:gd name="connsiteX1588" fmla="*/ 286007 w 1404720"/>
                  <a:gd name="connsiteY1588" fmla="*/ 1109357 h 2812935"/>
                  <a:gd name="connsiteX1589" fmla="*/ 245639 w 1404720"/>
                  <a:gd name="connsiteY1589" fmla="*/ 1068989 h 2812935"/>
                  <a:gd name="connsiteX1590" fmla="*/ 161202 w 1404720"/>
                  <a:gd name="connsiteY1590" fmla="*/ 1068989 h 2812935"/>
                  <a:gd name="connsiteX1591" fmla="*/ 120834 w 1404720"/>
                  <a:gd name="connsiteY1591" fmla="*/ 1109357 h 2812935"/>
                  <a:gd name="connsiteX1592" fmla="*/ 161202 w 1404720"/>
                  <a:gd name="connsiteY1592" fmla="*/ 1149725 h 2812935"/>
                  <a:gd name="connsiteX1593" fmla="*/ 201570 w 1404720"/>
                  <a:gd name="connsiteY1593" fmla="*/ 1109357 h 2812935"/>
                  <a:gd name="connsiteX1594" fmla="*/ 161202 w 1404720"/>
                  <a:gd name="connsiteY1594" fmla="*/ 1068989 h 2812935"/>
                  <a:gd name="connsiteX1595" fmla="*/ 76766 w 1404720"/>
                  <a:gd name="connsiteY1595" fmla="*/ 1068989 h 2812935"/>
                  <a:gd name="connsiteX1596" fmla="*/ 36398 w 1404720"/>
                  <a:gd name="connsiteY1596" fmla="*/ 1109357 h 2812935"/>
                  <a:gd name="connsiteX1597" fmla="*/ 76766 w 1404720"/>
                  <a:gd name="connsiteY1597" fmla="*/ 1149725 h 2812935"/>
                  <a:gd name="connsiteX1598" fmla="*/ 117134 w 1404720"/>
                  <a:gd name="connsiteY1598" fmla="*/ 1109357 h 2812935"/>
                  <a:gd name="connsiteX1599" fmla="*/ 76766 w 1404720"/>
                  <a:gd name="connsiteY1599" fmla="*/ 1068989 h 2812935"/>
                  <a:gd name="connsiteX1600" fmla="*/ 1343312 w 1404720"/>
                  <a:gd name="connsiteY1600" fmla="*/ 982940 h 2812935"/>
                  <a:gd name="connsiteX1601" fmla="*/ 1302944 w 1404720"/>
                  <a:gd name="connsiteY1601" fmla="*/ 1023308 h 2812935"/>
                  <a:gd name="connsiteX1602" fmla="*/ 1343312 w 1404720"/>
                  <a:gd name="connsiteY1602" fmla="*/ 1063676 h 2812935"/>
                  <a:gd name="connsiteX1603" fmla="*/ 1383680 w 1404720"/>
                  <a:gd name="connsiteY1603" fmla="*/ 1023308 h 2812935"/>
                  <a:gd name="connsiteX1604" fmla="*/ 1343312 w 1404720"/>
                  <a:gd name="connsiteY1604" fmla="*/ 982940 h 2812935"/>
                  <a:gd name="connsiteX1605" fmla="*/ 1258874 w 1404720"/>
                  <a:gd name="connsiteY1605" fmla="*/ 982940 h 2812935"/>
                  <a:gd name="connsiteX1606" fmla="*/ 1218506 w 1404720"/>
                  <a:gd name="connsiteY1606" fmla="*/ 1023308 h 2812935"/>
                  <a:gd name="connsiteX1607" fmla="*/ 1258874 w 1404720"/>
                  <a:gd name="connsiteY1607" fmla="*/ 1063676 h 2812935"/>
                  <a:gd name="connsiteX1608" fmla="*/ 1299242 w 1404720"/>
                  <a:gd name="connsiteY1608" fmla="*/ 1023308 h 2812935"/>
                  <a:gd name="connsiteX1609" fmla="*/ 1258874 w 1404720"/>
                  <a:gd name="connsiteY1609" fmla="*/ 982940 h 2812935"/>
                  <a:gd name="connsiteX1610" fmla="*/ 1174438 w 1404720"/>
                  <a:gd name="connsiteY1610" fmla="*/ 982940 h 2812935"/>
                  <a:gd name="connsiteX1611" fmla="*/ 1134070 w 1404720"/>
                  <a:gd name="connsiteY1611" fmla="*/ 1023308 h 2812935"/>
                  <a:gd name="connsiteX1612" fmla="*/ 1174438 w 1404720"/>
                  <a:gd name="connsiteY1612" fmla="*/ 1063676 h 2812935"/>
                  <a:gd name="connsiteX1613" fmla="*/ 1214806 w 1404720"/>
                  <a:gd name="connsiteY1613" fmla="*/ 1023308 h 2812935"/>
                  <a:gd name="connsiteX1614" fmla="*/ 1174438 w 1404720"/>
                  <a:gd name="connsiteY1614" fmla="*/ 982940 h 2812935"/>
                  <a:gd name="connsiteX1615" fmla="*/ 1090002 w 1404720"/>
                  <a:gd name="connsiteY1615" fmla="*/ 982940 h 2812935"/>
                  <a:gd name="connsiteX1616" fmla="*/ 1049634 w 1404720"/>
                  <a:gd name="connsiteY1616" fmla="*/ 1023308 h 2812935"/>
                  <a:gd name="connsiteX1617" fmla="*/ 1090002 w 1404720"/>
                  <a:gd name="connsiteY1617" fmla="*/ 1063676 h 2812935"/>
                  <a:gd name="connsiteX1618" fmla="*/ 1130370 w 1404720"/>
                  <a:gd name="connsiteY1618" fmla="*/ 1023308 h 2812935"/>
                  <a:gd name="connsiteX1619" fmla="*/ 1090002 w 1404720"/>
                  <a:gd name="connsiteY1619" fmla="*/ 982940 h 2812935"/>
                  <a:gd name="connsiteX1620" fmla="*/ 1005565 w 1404720"/>
                  <a:gd name="connsiteY1620" fmla="*/ 982940 h 2812935"/>
                  <a:gd name="connsiteX1621" fmla="*/ 965197 w 1404720"/>
                  <a:gd name="connsiteY1621" fmla="*/ 1023308 h 2812935"/>
                  <a:gd name="connsiteX1622" fmla="*/ 1005565 w 1404720"/>
                  <a:gd name="connsiteY1622" fmla="*/ 1063676 h 2812935"/>
                  <a:gd name="connsiteX1623" fmla="*/ 1045933 w 1404720"/>
                  <a:gd name="connsiteY1623" fmla="*/ 1023308 h 2812935"/>
                  <a:gd name="connsiteX1624" fmla="*/ 1005565 w 1404720"/>
                  <a:gd name="connsiteY1624" fmla="*/ 982940 h 2812935"/>
                  <a:gd name="connsiteX1625" fmla="*/ 921129 w 1404720"/>
                  <a:gd name="connsiteY1625" fmla="*/ 982940 h 2812935"/>
                  <a:gd name="connsiteX1626" fmla="*/ 880761 w 1404720"/>
                  <a:gd name="connsiteY1626" fmla="*/ 1023308 h 2812935"/>
                  <a:gd name="connsiteX1627" fmla="*/ 921129 w 1404720"/>
                  <a:gd name="connsiteY1627" fmla="*/ 1063676 h 2812935"/>
                  <a:gd name="connsiteX1628" fmla="*/ 961497 w 1404720"/>
                  <a:gd name="connsiteY1628" fmla="*/ 1023308 h 2812935"/>
                  <a:gd name="connsiteX1629" fmla="*/ 921129 w 1404720"/>
                  <a:gd name="connsiteY1629" fmla="*/ 982940 h 2812935"/>
                  <a:gd name="connsiteX1630" fmla="*/ 836693 w 1404720"/>
                  <a:gd name="connsiteY1630" fmla="*/ 982940 h 2812935"/>
                  <a:gd name="connsiteX1631" fmla="*/ 796325 w 1404720"/>
                  <a:gd name="connsiteY1631" fmla="*/ 1023308 h 2812935"/>
                  <a:gd name="connsiteX1632" fmla="*/ 836693 w 1404720"/>
                  <a:gd name="connsiteY1632" fmla="*/ 1063676 h 2812935"/>
                  <a:gd name="connsiteX1633" fmla="*/ 877061 w 1404720"/>
                  <a:gd name="connsiteY1633" fmla="*/ 1023308 h 2812935"/>
                  <a:gd name="connsiteX1634" fmla="*/ 836693 w 1404720"/>
                  <a:gd name="connsiteY1634" fmla="*/ 982940 h 2812935"/>
                  <a:gd name="connsiteX1635" fmla="*/ 752256 w 1404720"/>
                  <a:gd name="connsiteY1635" fmla="*/ 982940 h 2812935"/>
                  <a:gd name="connsiteX1636" fmla="*/ 711888 w 1404720"/>
                  <a:gd name="connsiteY1636" fmla="*/ 1023308 h 2812935"/>
                  <a:gd name="connsiteX1637" fmla="*/ 752256 w 1404720"/>
                  <a:gd name="connsiteY1637" fmla="*/ 1063676 h 2812935"/>
                  <a:gd name="connsiteX1638" fmla="*/ 792624 w 1404720"/>
                  <a:gd name="connsiteY1638" fmla="*/ 1023308 h 2812935"/>
                  <a:gd name="connsiteX1639" fmla="*/ 752256 w 1404720"/>
                  <a:gd name="connsiteY1639" fmla="*/ 982940 h 2812935"/>
                  <a:gd name="connsiteX1640" fmla="*/ 667820 w 1404720"/>
                  <a:gd name="connsiteY1640" fmla="*/ 982940 h 2812935"/>
                  <a:gd name="connsiteX1641" fmla="*/ 627452 w 1404720"/>
                  <a:gd name="connsiteY1641" fmla="*/ 1023308 h 2812935"/>
                  <a:gd name="connsiteX1642" fmla="*/ 667820 w 1404720"/>
                  <a:gd name="connsiteY1642" fmla="*/ 1063676 h 2812935"/>
                  <a:gd name="connsiteX1643" fmla="*/ 708188 w 1404720"/>
                  <a:gd name="connsiteY1643" fmla="*/ 1023308 h 2812935"/>
                  <a:gd name="connsiteX1644" fmla="*/ 667820 w 1404720"/>
                  <a:gd name="connsiteY1644" fmla="*/ 982940 h 2812935"/>
                  <a:gd name="connsiteX1645" fmla="*/ 583384 w 1404720"/>
                  <a:gd name="connsiteY1645" fmla="*/ 982940 h 2812935"/>
                  <a:gd name="connsiteX1646" fmla="*/ 543016 w 1404720"/>
                  <a:gd name="connsiteY1646" fmla="*/ 1023308 h 2812935"/>
                  <a:gd name="connsiteX1647" fmla="*/ 583384 w 1404720"/>
                  <a:gd name="connsiteY1647" fmla="*/ 1063676 h 2812935"/>
                  <a:gd name="connsiteX1648" fmla="*/ 623752 w 1404720"/>
                  <a:gd name="connsiteY1648" fmla="*/ 1023308 h 2812935"/>
                  <a:gd name="connsiteX1649" fmla="*/ 583384 w 1404720"/>
                  <a:gd name="connsiteY1649" fmla="*/ 982940 h 2812935"/>
                  <a:gd name="connsiteX1650" fmla="*/ 498947 w 1404720"/>
                  <a:gd name="connsiteY1650" fmla="*/ 982940 h 2812935"/>
                  <a:gd name="connsiteX1651" fmla="*/ 458579 w 1404720"/>
                  <a:gd name="connsiteY1651" fmla="*/ 1023308 h 2812935"/>
                  <a:gd name="connsiteX1652" fmla="*/ 498947 w 1404720"/>
                  <a:gd name="connsiteY1652" fmla="*/ 1063676 h 2812935"/>
                  <a:gd name="connsiteX1653" fmla="*/ 539315 w 1404720"/>
                  <a:gd name="connsiteY1653" fmla="*/ 1023308 h 2812935"/>
                  <a:gd name="connsiteX1654" fmla="*/ 498947 w 1404720"/>
                  <a:gd name="connsiteY1654" fmla="*/ 982940 h 2812935"/>
                  <a:gd name="connsiteX1655" fmla="*/ 414511 w 1404720"/>
                  <a:gd name="connsiteY1655" fmla="*/ 982940 h 2812935"/>
                  <a:gd name="connsiteX1656" fmla="*/ 374143 w 1404720"/>
                  <a:gd name="connsiteY1656" fmla="*/ 1023308 h 2812935"/>
                  <a:gd name="connsiteX1657" fmla="*/ 414511 w 1404720"/>
                  <a:gd name="connsiteY1657" fmla="*/ 1063676 h 2812935"/>
                  <a:gd name="connsiteX1658" fmla="*/ 454879 w 1404720"/>
                  <a:gd name="connsiteY1658" fmla="*/ 1023308 h 2812935"/>
                  <a:gd name="connsiteX1659" fmla="*/ 414511 w 1404720"/>
                  <a:gd name="connsiteY1659" fmla="*/ 982940 h 2812935"/>
                  <a:gd name="connsiteX1660" fmla="*/ 330075 w 1404720"/>
                  <a:gd name="connsiteY1660" fmla="*/ 982940 h 2812935"/>
                  <a:gd name="connsiteX1661" fmla="*/ 289707 w 1404720"/>
                  <a:gd name="connsiteY1661" fmla="*/ 1023308 h 2812935"/>
                  <a:gd name="connsiteX1662" fmla="*/ 330075 w 1404720"/>
                  <a:gd name="connsiteY1662" fmla="*/ 1063676 h 2812935"/>
                  <a:gd name="connsiteX1663" fmla="*/ 370443 w 1404720"/>
                  <a:gd name="connsiteY1663" fmla="*/ 1023308 h 2812935"/>
                  <a:gd name="connsiteX1664" fmla="*/ 330075 w 1404720"/>
                  <a:gd name="connsiteY1664" fmla="*/ 982940 h 2812935"/>
                  <a:gd name="connsiteX1665" fmla="*/ 245639 w 1404720"/>
                  <a:gd name="connsiteY1665" fmla="*/ 982940 h 2812935"/>
                  <a:gd name="connsiteX1666" fmla="*/ 205271 w 1404720"/>
                  <a:gd name="connsiteY1666" fmla="*/ 1023308 h 2812935"/>
                  <a:gd name="connsiteX1667" fmla="*/ 245639 w 1404720"/>
                  <a:gd name="connsiteY1667" fmla="*/ 1063676 h 2812935"/>
                  <a:gd name="connsiteX1668" fmla="*/ 286007 w 1404720"/>
                  <a:gd name="connsiteY1668" fmla="*/ 1023308 h 2812935"/>
                  <a:gd name="connsiteX1669" fmla="*/ 245639 w 1404720"/>
                  <a:gd name="connsiteY1669" fmla="*/ 982940 h 2812935"/>
                  <a:gd name="connsiteX1670" fmla="*/ 161202 w 1404720"/>
                  <a:gd name="connsiteY1670" fmla="*/ 982940 h 2812935"/>
                  <a:gd name="connsiteX1671" fmla="*/ 120834 w 1404720"/>
                  <a:gd name="connsiteY1671" fmla="*/ 1023308 h 2812935"/>
                  <a:gd name="connsiteX1672" fmla="*/ 161202 w 1404720"/>
                  <a:gd name="connsiteY1672" fmla="*/ 1063676 h 2812935"/>
                  <a:gd name="connsiteX1673" fmla="*/ 201570 w 1404720"/>
                  <a:gd name="connsiteY1673" fmla="*/ 1023308 h 2812935"/>
                  <a:gd name="connsiteX1674" fmla="*/ 161202 w 1404720"/>
                  <a:gd name="connsiteY1674" fmla="*/ 982940 h 2812935"/>
                  <a:gd name="connsiteX1675" fmla="*/ 76766 w 1404720"/>
                  <a:gd name="connsiteY1675" fmla="*/ 982940 h 2812935"/>
                  <a:gd name="connsiteX1676" fmla="*/ 36398 w 1404720"/>
                  <a:gd name="connsiteY1676" fmla="*/ 1023308 h 2812935"/>
                  <a:gd name="connsiteX1677" fmla="*/ 76766 w 1404720"/>
                  <a:gd name="connsiteY1677" fmla="*/ 1063676 h 2812935"/>
                  <a:gd name="connsiteX1678" fmla="*/ 117134 w 1404720"/>
                  <a:gd name="connsiteY1678" fmla="*/ 1023308 h 2812935"/>
                  <a:gd name="connsiteX1679" fmla="*/ 76766 w 1404720"/>
                  <a:gd name="connsiteY1679" fmla="*/ 982940 h 2812935"/>
                  <a:gd name="connsiteX1680" fmla="*/ 1343312 w 1404720"/>
                  <a:gd name="connsiteY1680" fmla="*/ 896891 h 2812935"/>
                  <a:gd name="connsiteX1681" fmla="*/ 1302944 w 1404720"/>
                  <a:gd name="connsiteY1681" fmla="*/ 937259 h 2812935"/>
                  <a:gd name="connsiteX1682" fmla="*/ 1343312 w 1404720"/>
                  <a:gd name="connsiteY1682" fmla="*/ 977627 h 2812935"/>
                  <a:gd name="connsiteX1683" fmla="*/ 1383680 w 1404720"/>
                  <a:gd name="connsiteY1683" fmla="*/ 937259 h 2812935"/>
                  <a:gd name="connsiteX1684" fmla="*/ 1343312 w 1404720"/>
                  <a:gd name="connsiteY1684" fmla="*/ 896891 h 2812935"/>
                  <a:gd name="connsiteX1685" fmla="*/ 1258874 w 1404720"/>
                  <a:gd name="connsiteY1685" fmla="*/ 896891 h 2812935"/>
                  <a:gd name="connsiteX1686" fmla="*/ 1218506 w 1404720"/>
                  <a:gd name="connsiteY1686" fmla="*/ 937259 h 2812935"/>
                  <a:gd name="connsiteX1687" fmla="*/ 1258874 w 1404720"/>
                  <a:gd name="connsiteY1687" fmla="*/ 977627 h 2812935"/>
                  <a:gd name="connsiteX1688" fmla="*/ 1299242 w 1404720"/>
                  <a:gd name="connsiteY1688" fmla="*/ 937259 h 2812935"/>
                  <a:gd name="connsiteX1689" fmla="*/ 1258874 w 1404720"/>
                  <a:gd name="connsiteY1689" fmla="*/ 896891 h 2812935"/>
                  <a:gd name="connsiteX1690" fmla="*/ 1174438 w 1404720"/>
                  <a:gd name="connsiteY1690" fmla="*/ 896891 h 2812935"/>
                  <a:gd name="connsiteX1691" fmla="*/ 1134070 w 1404720"/>
                  <a:gd name="connsiteY1691" fmla="*/ 937259 h 2812935"/>
                  <a:gd name="connsiteX1692" fmla="*/ 1174438 w 1404720"/>
                  <a:gd name="connsiteY1692" fmla="*/ 977627 h 2812935"/>
                  <a:gd name="connsiteX1693" fmla="*/ 1214806 w 1404720"/>
                  <a:gd name="connsiteY1693" fmla="*/ 937259 h 2812935"/>
                  <a:gd name="connsiteX1694" fmla="*/ 1174438 w 1404720"/>
                  <a:gd name="connsiteY1694" fmla="*/ 896891 h 2812935"/>
                  <a:gd name="connsiteX1695" fmla="*/ 1090002 w 1404720"/>
                  <a:gd name="connsiteY1695" fmla="*/ 896891 h 2812935"/>
                  <a:gd name="connsiteX1696" fmla="*/ 1049634 w 1404720"/>
                  <a:gd name="connsiteY1696" fmla="*/ 937259 h 2812935"/>
                  <a:gd name="connsiteX1697" fmla="*/ 1090002 w 1404720"/>
                  <a:gd name="connsiteY1697" fmla="*/ 977627 h 2812935"/>
                  <a:gd name="connsiteX1698" fmla="*/ 1130370 w 1404720"/>
                  <a:gd name="connsiteY1698" fmla="*/ 937259 h 2812935"/>
                  <a:gd name="connsiteX1699" fmla="*/ 1090002 w 1404720"/>
                  <a:gd name="connsiteY1699" fmla="*/ 896891 h 2812935"/>
                  <a:gd name="connsiteX1700" fmla="*/ 1005565 w 1404720"/>
                  <a:gd name="connsiteY1700" fmla="*/ 896891 h 2812935"/>
                  <a:gd name="connsiteX1701" fmla="*/ 965197 w 1404720"/>
                  <a:gd name="connsiteY1701" fmla="*/ 937259 h 2812935"/>
                  <a:gd name="connsiteX1702" fmla="*/ 1005565 w 1404720"/>
                  <a:gd name="connsiteY1702" fmla="*/ 977627 h 2812935"/>
                  <a:gd name="connsiteX1703" fmla="*/ 1045933 w 1404720"/>
                  <a:gd name="connsiteY1703" fmla="*/ 937259 h 2812935"/>
                  <a:gd name="connsiteX1704" fmla="*/ 1005565 w 1404720"/>
                  <a:gd name="connsiteY1704" fmla="*/ 896891 h 2812935"/>
                  <a:gd name="connsiteX1705" fmla="*/ 921129 w 1404720"/>
                  <a:gd name="connsiteY1705" fmla="*/ 896891 h 2812935"/>
                  <a:gd name="connsiteX1706" fmla="*/ 880761 w 1404720"/>
                  <a:gd name="connsiteY1706" fmla="*/ 937259 h 2812935"/>
                  <a:gd name="connsiteX1707" fmla="*/ 921129 w 1404720"/>
                  <a:gd name="connsiteY1707" fmla="*/ 977627 h 2812935"/>
                  <a:gd name="connsiteX1708" fmla="*/ 961497 w 1404720"/>
                  <a:gd name="connsiteY1708" fmla="*/ 937259 h 2812935"/>
                  <a:gd name="connsiteX1709" fmla="*/ 921129 w 1404720"/>
                  <a:gd name="connsiteY1709" fmla="*/ 896891 h 2812935"/>
                  <a:gd name="connsiteX1710" fmla="*/ 836693 w 1404720"/>
                  <a:gd name="connsiteY1710" fmla="*/ 896891 h 2812935"/>
                  <a:gd name="connsiteX1711" fmla="*/ 796325 w 1404720"/>
                  <a:gd name="connsiteY1711" fmla="*/ 937259 h 2812935"/>
                  <a:gd name="connsiteX1712" fmla="*/ 836693 w 1404720"/>
                  <a:gd name="connsiteY1712" fmla="*/ 977627 h 2812935"/>
                  <a:gd name="connsiteX1713" fmla="*/ 877061 w 1404720"/>
                  <a:gd name="connsiteY1713" fmla="*/ 937259 h 2812935"/>
                  <a:gd name="connsiteX1714" fmla="*/ 836693 w 1404720"/>
                  <a:gd name="connsiteY1714" fmla="*/ 896891 h 2812935"/>
                  <a:gd name="connsiteX1715" fmla="*/ 752256 w 1404720"/>
                  <a:gd name="connsiteY1715" fmla="*/ 896891 h 2812935"/>
                  <a:gd name="connsiteX1716" fmla="*/ 711888 w 1404720"/>
                  <a:gd name="connsiteY1716" fmla="*/ 937259 h 2812935"/>
                  <a:gd name="connsiteX1717" fmla="*/ 752256 w 1404720"/>
                  <a:gd name="connsiteY1717" fmla="*/ 977627 h 2812935"/>
                  <a:gd name="connsiteX1718" fmla="*/ 792624 w 1404720"/>
                  <a:gd name="connsiteY1718" fmla="*/ 937259 h 2812935"/>
                  <a:gd name="connsiteX1719" fmla="*/ 752256 w 1404720"/>
                  <a:gd name="connsiteY1719" fmla="*/ 896891 h 2812935"/>
                  <a:gd name="connsiteX1720" fmla="*/ 667820 w 1404720"/>
                  <a:gd name="connsiteY1720" fmla="*/ 896891 h 2812935"/>
                  <a:gd name="connsiteX1721" fmla="*/ 627452 w 1404720"/>
                  <a:gd name="connsiteY1721" fmla="*/ 937259 h 2812935"/>
                  <a:gd name="connsiteX1722" fmla="*/ 667820 w 1404720"/>
                  <a:gd name="connsiteY1722" fmla="*/ 977627 h 2812935"/>
                  <a:gd name="connsiteX1723" fmla="*/ 708188 w 1404720"/>
                  <a:gd name="connsiteY1723" fmla="*/ 937259 h 2812935"/>
                  <a:gd name="connsiteX1724" fmla="*/ 667820 w 1404720"/>
                  <a:gd name="connsiteY1724" fmla="*/ 896891 h 2812935"/>
                  <a:gd name="connsiteX1725" fmla="*/ 583384 w 1404720"/>
                  <a:gd name="connsiteY1725" fmla="*/ 896891 h 2812935"/>
                  <a:gd name="connsiteX1726" fmla="*/ 543016 w 1404720"/>
                  <a:gd name="connsiteY1726" fmla="*/ 937259 h 2812935"/>
                  <a:gd name="connsiteX1727" fmla="*/ 583384 w 1404720"/>
                  <a:gd name="connsiteY1727" fmla="*/ 977627 h 2812935"/>
                  <a:gd name="connsiteX1728" fmla="*/ 623752 w 1404720"/>
                  <a:gd name="connsiteY1728" fmla="*/ 937259 h 2812935"/>
                  <a:gd name="connsiteX1729" fmla="*/ 583384 w 1404720"/>
                  <a:gd name="connsiteY1729" fmla="*/ 896891 h 2812935"/>
                  <a:gd name="connsiteX1730" fmla="*/ 498947 w 1404720"/>
                  <a:gd name="connsiteY1730" fmla="*/ 896891 h 2812935"/>
                  <a:gd name="connsiteX1731" fmla="*/ 458579 w 1404720"/>
                  <a:gd name="connsiteY1731" fmla="*/ 937259 h 2812935"/>
                  <a:gd name="connsiteX1732" fmla="*/ 498947 w 1404720"/>
                  <a:gd name="connsiteY1732" fmla="*/ 977627 h 2812935"/>
                  <a:gd name="connsiteX1733" fmla="*/ 539315 w 1404720"/>
                  <a:gd name="connsiteY1733" fmla="*/ 937259 h 2812935"/>
                  <a:gd name="connsiteX1734" fmla="*/ 498947 w 1404720"/>
                  <a:gd name="connsiteY1734" fmla="*/ 896891 h 2812935"/>
                  <a:gd name="connsiteX1735" fmla="*/ 414511 w 1404720"/>
                  <a:gd name="connsiteY1735" fmla="*/ 896891 h 2812935"/>
                  <a:gd name="connsiteX1736" fmla="*/ 374143 w 1404720"/>
                  <a:gd name="connsiteY1736" fmla="*/ 937259 h 2812935"/>
                  <a:gd name="connsiteX1737" fmla="*/ 414511 w 1404720"/>
                  <a:gd name="connsiteY1737" fmla="*/ 977627 h 2812935"/>
                  <a:gd name="connsiteX1738" fmla="*/ 454879 w 1404720"/>
                  <a:gd name="connsiteY1738" fmla="*/ 937259 h 2812935"/>
                  <a:gd name="connsiteX1739" fmla="*/ 414511 w 1404720"/>
                  <a:gd name="connsiteY1739" fmla="*/ 896891 h 2812935"/>
                  <a:gd name="connsiteX1740" fmla="*/ 330075 w 1404720"/>
                  <a:gd name="connsiteY1740" fmla="*/ 896891 h 2812935"/>
                  <a:gd name="connsiteX1741" fmla="*/ 289707 w 1404720"/>
                  <a:gd name="connsiteY1741" fmla="*/ 937259 h 2812935"/>
                  <a:gd name="connsiteX1742" fmla="*/ 330075 w 1404720"/>
                  <a:gd name="connsiteY1742" fmla="*/ 977627 h 2812935"/>
                  <a:gd name="connsiteX1743" fmla="*/ 370443 w 1404720"/>
                  <a:gd name="connsiteY1743" fmla="*/ 937259 h 2812935"/>
                  <a:gd name="connsiteX1744" fmla="*/ 330075 w 1404720"/>
                  <a:gd name="connsiteY1744" fmla="*/ 896891 h 2812935"/>
                  <a:gd name="connsiteX1745" fmla="*/ 245639 w 1404720"/>
                  <a:gd name="connsiteY1745" fmla="*/ 896891 h 2812935"/>
                  <a:gd name="connsiteX1746" fmla="*/ 205271 w 1404720"/>
                  <a:gd name="connsiteY1746" fmla="*/ 937259 h 2812935"/>
                  <a:gd name="connsiteX1747" fmla="*/ 245639 w 1404720"/>
                  <a:gd name="connsiteY1747" fmla="*/ 977627 h 2812935"/>
                  <a:gd name="connsiteX1748" fmla="*/ 286007 w 1404720"/>
                  <a:gd name="connsiteY1748" fmla="*/ 937259 h 2812935"/>
                  <a:gd name="connsiteX1749" fmla="*/ 245639 w 1404720"/>
                  <a:gd name="connsiteY1749" fmla="*/ 896891 h 2812935"/>
                  <a:gd name="connsiteX1750" fmla="*/ 161202 w 1404720"/>
                  <a:gd name="connsiteY1750" fmla="*/ 896891 h 2812935"/>
                  <a:gd name="connsiteX1751" fmla="*/ 120834 w 1404720"/>
                  <a:gd name="connsiteY1751" fmla="*/ 937259 h 2812935"/>
                  <a:gd name="connsiteX1752" fmla="*/ 161202 w 1404720"/>
                  <a:gd name="connsiteY1752" fmla="*/ 977627 h 2812935"/>
                  <a:gd name="connsiteX1753" fmla="*/ 201570 w 1404720"/>
                  <a:gd name="connsiteY1753" fmla="*/ 937259 h 2812935"/>
                  <a:gd name="connsiteX1754" fmla="*/ 161202 w 1404720"/>
                  <a:gd name="connsiteY1754" fmla="*/ 896891 h 2812935"/>
                  <a:gd name="connsiteX1755" fmla="*/ 76766 w 1404720"/>
                  <a:gd name="connsiteY1755" fmla="*/ 896891 h 2812935"/>
                  <a:gd name="connsiteX1756" fmla="*/ 36398 w 1404720"/>
                  <a:gd name="connsiteY1756" fmla="*/ 937259 h 2812935"/>
                  <a:gd name="connsiteX1757" fmla="*/ 76766 w 1404720"/>
                  <a:gd name="connsiteY1757" fmla="*/ 977627 h 2812935"/>
                  <a:gd name="connsiteX1758" fmla="*/ 117134 w 1404720"/>
                  <a:gd name="connsiteY1758" fmla="*/ 937259 h 2812935"/>
                  <a:gd name="connsiteX1759" fmla="*/ 76766 w 1404720"/>
                  <a:gd name="connsiteY1759" fmla="*/ 896891 h 2812935"/>
                  <a:gd name="connsiteX1760" fmla="*/ 1343312 w 1404720"/>
                  <a:gd name="connsiteY1760" fmla="*/ 810841 h 2812935"/>
                  <a:gd name="connsiteX1761" fmla="*/ 1302944 w 1404720"/>
                  <a:gd name="connsiteY1761" fmla="*/ 851209 h 2812935"/>
                  <a:gd name="connsiteX1762" fmla="*/ 1343312 w 1404720"/>
                  <a:gd name="connsiteY1762" fmla="*/ 891577 h 2812935"/>
                  <a:gd name="connsiteX1763" fmla="*/ 1383680 w 1404720"/>
                  <a:gd name="connsiteY1763" fmla="*/ 851209 h 2812935"/>
                  <a:gd name="connsiteX1764" fmla="*/ 1343312 w 1404720"/>
                  <a:gd name="connsiteY1764" fmla="*/ 810841 h 2812935"/>
                  <a:gd name="connsiteX1765" fmla="*/ 1258874 w 1404720"/>
                  <a:gd name="connsiteY1765" fmla="*/ 810841 h 2812935"/>
                  <a:gd name="connsiteX1766" fmla="*/ 1218506 w 1404720"/>
                  <a:gd name="connsiteY1766" fmla="*/ 851209 h 2812935"/>
                  <a:gd name="connsiteX1767" fmla="*/ 1258874 w 1404720"/>
                  <a:gd name="connsiteY1767" fmla="*/ 891577 h 2812935"/>
                  <a:gd name="connsiteX1768" fmla="*/ 1299242 w 1404720"/>
                  <a:gd name="connsiteY1768" fmla="*/ 851209 h 2812935"/>
                  <a:gd name="connsiteX1769" fmla="*/ 1258874 w 1404720"/>
                  <a:gd name="connsiteY1769" fmla="*/ 810841 h 2812935"/>
                  <a:gd name="connsiteX1770" fmla="*/ 1174438 w 1404720"/>
                  <a:gd name="connsiteY1770" fmla="*/ 810841 h 2812935"/>
                  <a:gd name="connsiteX1771" fmla="*/ 1134070 w 1404720"/>
                  <a:gd name="connsiteY1771" fmla="*/ 851209 h 2812935"/>
                  <a:gd name="connsiteX1772" fmla="*/ 1174438 w 1404720"/>
                  <a:gd name="connsiteY1772" fmla="*/ 891577 h 2812935"/>
                  <a:gd name="connsiteX1773" fmla="*/ 1214806 w 1404720"/>
                  <a:gd name="connsiteY1773" fmla="*/ 851209 h 2812935"/>
                  <a:gd name="connsiteX1774" fmla="*/ 1174438 w 1404720"/>
                  <a:gd name="connsiteY1774" fmla="*/ 810841 h 2812935"/>
                  <a:gd name="connsiteX1775" fmla="*/ 1090002 w 1404720"/>
                  <a:gd name="connsiteY1775" fmla="*/ 810841 h 2812935"/>
                  <a:gd name="connsiteX1776" fmla="*/ 1049634 w 1404720"/>
                  <a:gd name="connsiteY1776" fmla="*/ 851209 h 2812935"/>
                  <a:gd name="connsiteX1777" fmla="*/ 1090002 w 1404720"/>
                  <a:gd name="connsiteY1777" fmla="*/ 891577 h 2812935"/>
                  <a:gd name="connsiteX1778" fmla="*/ 1130370 w 1404720"/>
                  <a:gd name="connsiteY1778" fmla="*/ 851209 h 2812935"/>
                  <a:gd name="connsiteX1779" fmla="*/ 1090002 w 1404720"/>
                  <a:gd name="connsiteY1779" fmla="*/ 810841 h 2812935"/>
                  <a:gd name="connsiteX1780" fmla="*/ 1005565 w 1404720"/>
                  <a:gd name="connsiteY1780" fmla="*/ 810841 h 2812935"/>
                  <a:gd name="connsiteX1781" fmla="*/ 965197 w 1404720"/>
                  <a:gd name="connsiteY1781" fmla="*/ 851209 h 2812935"/>
                  <a:gd name="connsiteX1782" fmla="*/ 1005565 w 1404720"/>
                  <a:gd name="connsiteY1782" fmla="*/ 891577 h 2812935"/>
                  <a:gd name="connsiteX1783" fmla="*/ 1045933 w 1404720"/>
                  <a:gd name="connsiteY1783" fmla="*/ 851209 h 2812935"/>
                  <a:gd name="connsiteX1784" fmla="*/ 1005565 w 1404720"/>
                  <a:gd name="connsiteY1784" fmla="*/ 810841 h 2812935"/>
                  <a:gd name="connsiteX1785" fmla="*/ 921129 w 1404720"/>
                  <a:gd name="connsiteY1785" fmla="*/ 810841 h 2812935"/>
                  <a:gd name="connsiteX1786" fmla="*/ 880761 w 1404720"/>
                  <a:gd name="connsiteY1786" fmla="*/ 851209 h 2812935"/>
                  <a:gd name="connsiteX1787" fmla="*/ 921129 w 1404720"/>
                  <a:gd name="connsiteY1787" fmla="*/ 891577 h 2812935"/>
                  <a:gd name="connsiteX1788" fmla="*/ 961497 w 1404720"/>
                  <a:gd name="connsiteY1788" fmla="*/ 851209 h 2812935"/>
                  <a:gd name="connsiteX1789" fmla="*/ 921129 w 1404720"/>
                  <a:gd name="connsiteY1789" fmla="*/ 810841 h 2812935"/>
                  <a:gd name="connsiteX1790" fmla="*/ 836693 w 1404720"/>
                  <a:gd name="connsiteY1790" fmla="*/ 810841 h 2812935"/>
                  <a:gd name="connsiteX1791" fmla="*/ 796325 w 1404720"/>
                  <a:gd name="connsiteY1791" fmla="*/ 851209 h 2812935"/>
                  <a:gd name="connsiteX1792" fmla="*/ 836693 w 1404720"/>
                  <a:gd name="connsiteY1792" fmla="*/ 891577 h 2812935"/>
                  <a:gd name="connsiteX1793" fmla="*/ 877061 w 1404720"/>
                  <a:gd name="connsiteY1793" fmla="*/ 851209 h 2812935"/>
                  <a:gd name="connsiteX1794" fmla="*/ 836693 w 1404720"/>
                  <a:gd name="connsiteY1794" fmla="*/ 810841 h 2812935"/>
                  <a:gd name="connsiteX1795" fmla="*/ 752256 w 1404720"/>
                  <a:gd name="connsiteY1795" fmla="*/ 810841 h 2812935"/>
                  <a:gd name="connsiteX1796" fmla="*/ 711888 w 1404720"/>
                  <a:gd name="connsiteY1796" fmla="*/ 851209 h 2812935"/>
                  <a:gd name="connsiteX1797" fmla="*/ 752256 w 1404720"/>
                  <a:gd name="connsiteY1797" fmla="*/ 891577 h 2812935"/>
                  <a:gd name="connsiteX1798" fmla="*/ 792624 w 1404720"/>
                  <a:gd name="connsiteY1798" fmla="*/ 851209 h 2812935"/>
                  <a:gd name="connsiteX1799" fmla="*/ 752256 w 1404720"/>
                  <a:gd name="connsiteY1799" fmla="*/ 810841 h 2812935"/>
                  <a:gd name="connsiteX1800" fmla="*/ 667820 w 1404720"/>
                  <a:gd name="connsiteY1800" fmla="*/ 810841 h 2812935"/>
                  <a:gd name="connsiteX1801" fmla="*/ 627452 w 1404720"/>
                  <a:gd name="connsiteY1801" fmla="*/ 851209 h 2812935"/>
                  <a:gd name="connsiteX1802" fmla="*/ 667820 w 1404720"/>
                  <a:gd name="connsiteY1802" fmla="*/ 891577 h 2812935"/>
                  <a:gd name="connsiteX1803" fmla="*/ 708188 w 1404720"/>
                  <a:gd name="connsiteY1803" fmla="*/ 851209 h 2812935"/>
                  <a:gd name="connsiteX1804" fmla="*/ 667820 w 1404720"/>
                  <a:gd name="connsiteY1804" fmla="*/ 810841 h 2812935"/>
                  <a:gd name="connsiteX1805" fmla="*/ 583384 w 1404720"/>
                  <a:gd name="connsiteY1805" fmla="*/ 810841 h 2812935"/>
                  <a:gd name="connsiteX1806" fmla="*/ 543016 w 1404720"/>
                  <a:gd name="connsiteY1806" fmla="*/ 851209 h 2812935"/>
                  <a:gd name="connsiteX1807" fmla="*/ 583384 w 1404720"/>
                  <a:gd name="connsiteY1807" fmla="*/ 891577 h 2812935"/>
                  <a:gd name="connsiteX1808" fmla="*/ 623752 w 1404720"/>
                  <a:gd name="connsiteY1808" fmla="*/ 851209 h 2812935"/>
                  <a:gd name="connsiteX1809" fmla="*/ 583384 w 1404720"/>
                  <a:gd name="connsiteY1809" fmla="*/ 810841 h 2812935"/>
                  <a:gd name="connsiteX1810" fmla="*/ 498947 w 1404720"/>
                  <a:gd name="connsiteY1810" fmla="*/ 810841 h 2812935"/>
                  <a:gd name="connsiteX1811" fmla="*/ 458579 w 1404720"/>
                  <a:gd name="connsiteY1811" fmla="*/ 851209 h 2812935"/>
                  <a:gd name="connsiteX1812" fmla="*/ 498947 w 1404720"/>
                  <a:gd name="connsiteY1812" fmla="*/ 891577 h 2812935"/>
                  <a:gd name="connsiteX1813" fmla="*/ 539315 w 1404720"/>
                  <a:gd name="connsiteY1813" fmla="*/ 851209 h 2812935"/>
                  <a:gd name="connsiteX1814" fmla="*/ 498947 w 1404720"/>
                  <a:gd name="connsiteY1814" fmla="*/ 810841 h 2812935"/>
                  <a:gd name="connsiteX1815" fmla="*/ 414511 w 1404720"/>
                  <a:gd name="connsiteY1815" fmla="*/ 810841 h 2812935"/>
                  <a:gd name="connsiteX1816" fmla="*/ 374143 w 1404720"/>
                  <a:gd name="connsiteY1816" fmla="*/ 851209 h 2812935"/>
                  <a:gd name="connsiteX1817" fmla="*/ 414511 w 1404720"/>
                  <a:gd name="connsiteY1817" fmla="*/ 891577 h 2812935"/>
                  <a:gd name="connsiteX1818" fmla="*/ 454879 w 1404720"/>
                  <a:gd name="connsiteY1818" fmla="*/ 851209 h 2812935"/>
                  <a:gd name="connsiteX1819" fmla="*/ 414511 w 1404720"/>
                  <a:gd name="connsiteY1819" fmla="*/ 810841 h 2812935"/>
                  <a:gd name="connsiteX1820" fmla="*/ 330075 w 1404720"/>
                  <a:gd name="connsiteY1820" fmla="*/ 810841 h 2812935"/>
                  <a:gd name="connsiteX1821" fmla="*/ 289707 w 1404720"/>
                  <a:gd name="connsiteY1821" fmla="*/ 851209 h 2812935"/>
                  <a:gd name="connsiteX1822" fmla="*/ 330075 w 1404720"/>
                  <a:gd name="connsiteY1822" fmla="*/ 891577 h 2812935"/>
                  <a:gd name="connsiteX1823" fmla="*/ 370443 w 1404720"/>
                  <a:gd name="connsiteY1823" fmla="*/ 851209 h 2812935"/>
                  <a:gd name="connsiteX1824" fmla="*/ 330075 w 1404720"/>
                  <a:gd name="connsiteY1824" fmla="*/ 810841 h 2812935"/>
                  <a:gd name="connsiteX1825" fmla="*/ 245639 w 1404720"/>
                  <a:gd name="connsiteY1825" fmla="*/ 810841 h 2812935"/>
                  <a:gd name="connsiteX1826" fmla="*/ 205271 w 1404720"/>
                  <a:gd name="connsiteY1826" fmla="*/ 851209 h 2812935"/>
                  <a:gd name="connsiteX1827" fmla="*/ 245639 w 1404720"/>
                  <a:gd name="connsiteY1827" fmla="*/ 891577 h 2812935"/>
                  <a:gd name="connsiteX1828" fmla="*/ 286007 w 1404720"/>
                  <a:gd name="connsiteY1828" fmla="*/ 851209 h 2812935"/>
                  <a:gd name="connsiteX1829" fmla="*/ 245639 w 1404720"/>
                  <a:gd name="connsiteY1829" fmla="*/ 810841 h 2812935"/>
                  <a:gd name="connsiteX1830" fmla="*/ 161202 w 1404720"/>
                  <a:gd name="connsiteY1830" fmla="*/ 810841 h 2812935"/>
                  <a:gd name="connsiteX1831" fmla="*/ 120834 w 1404720"/>
                  <a:gd name="connsiteY1831" fmla="*/ 851209 h 2812935"/>
                  <a:gd name="connsiteX1832" fmla="*/ 161202 w 1404720"/>
                  <a:gd name="connsiteY1832" fmla="*/ 891577 h 2812935"/>
                  <a:gd name="connsiteX1833" fmla="*/ 201570 w 1404720"/>
                  <a:gd name="connsiteY1833" fmla="*/ 851209 h 2812935"/>
                  <a:gd name="connsiteX1834" fmla="*/ 161202 w 1404720"/>
                  <a:gd name="connsiteY1834" fmla="*/ 810841 h 2812935"/>
                  <a:gd name="connsiteX1835" fmla="*/ 76766 w 1404720"/>
                  <a:gd name="connsiteY1835" fmla="*/ 810841 h 2812935"/>
                  <a:gd name="connsiteX1836" fmla="*/ 36398 w 1404720"/>
                  <a:gd name="connsiteY1836" fmla="*/ 851209 h 2812935"/>
                  <a:gd name="connsiteX1837" fmla="*/ 76766 w 1404720"/>
                  <a:gd name="connsiteY1837" fmla="*/ 891577 h 2812935"/>
                  <a:gd name="connsiteX1838" fmla="*/ 117134 w 1404720"/>
                  <a:gd name="connsiteY1838" fmla="*/ 851209 h 2812935"/>
                  <a:gd name="connsiteX1839" fmla="*/ 76766 w 1404720"/>
                  <a:gd name="connsiteY1839" fmla="*/ 810841 h 2812935"/>
                  <a:gd name="connsiteX1840" fmla="*/ 1343312 w 1404720"/>
                  <a:gd name="connsiteY1840" fmla="*/ 724792 h 2812935"/>
                  <a:gd name="connsiteX1841" fmla="*/ 1302944 w 1404720"/>
                  <a:gd name="connsiteY1841" fmla="*/ 765160 h 2812935"/>
                  <a:gd name="connsiteX1842" fmla="*/ 1343312 w 1404720"/>
                  <a:gd name="connsiteY1842" fmla="*/ 805528 h 2812935"/>
                  <a:gd name="connsiteX1843" fmla="*/ 1383680 w 1404720"/>
                  <a:gd name="connsiteY1843" fmla="*/ 765160 h 2812935"/>
                  <a:gd name="connsiteX1844" fmla="*/ 1343312 w 1404720"/>
                  <a:gd name="connsiteY1844" fmla="*/ 724792 h 2812935"/>
                  <a:gd name="connsiteX1845" fmla="*/ 1258874 w 1404720"/>
                  <a:gd name="connsiteY1845" fmla="*/ 724792 h 2812935"/>
                  <a:gd name="connsiteX1846" fmla="*/ 1218506 w 1404720"/>
                  <a:gd name="connsiteY1846" fmla="*/ 765160 h 2812935"/>
                  <a:gd name="connsiteX1847" fmla="*/ 1258874 w 1404720"/>
                  <a:gd name="connsiteY1847" fmla="*/ 805528 h 2812935"/>
                  <a:gd name="connsiteX1848" fmla="*/ 1299242 w 1404720"/>
                  <a:gd name="connsiteY1848" fmla="*/ 765160 h 2812935"/>
                  <a:gd name="connsiteX1849" fmla="*/ 1258874 w 1404720"/>
                  <a:gd name="connsiteY1849" fmla="*/ 724792 h 2812935"/>
                  <a:gd name="connsiteX1850" fmla="*/ 1174438 w 1404720"/>
                  <a:gd name="connsiteY1850" fmla="*/ 724792 h 2812935"/>
                  <a:gd name="connsiteX1851" fmla="*/ 1134070 w 1404720"/>
                  <a:gd name="connsiteY1851" fmla="*/ 765160 h 2812935"/>
                  <a:gd name="connsiteX1852" fmla="*/ 1174438 w 1404720"/>
                  <a:gd name="connsiteY1852" fmla="*/ 805528 h 2812935"/>
                  <a:gd name="connsiteX1853" fmla="*/ 1214806 w 1404720"/>
                  <a:gd name="connsiteY1853" fmla="*/ 765160 h 2812935"/>
                  <a:gd name="connsiteX1854" fmla="*/ 1174438 w 1404720"/>
                  <a:gd name="connsiteY1854" fmla="*/ 724792 h 2812935"/>
                  <a:gd name="connsiteX1855" fmla="*/ 1090002 w 1404720"/>
                  <a:gd name="connsiteY1855" fmla="*/ 724792 h 2812935"/>
                  <a:gd name="connsiteX1856" fmla="*/ 1049634 w 1404720"/>
                  <a:gd name="connsiteY1856" fmla="*/ 765160 h 2812935"/>
                  <a:gd name="connsiteX1857" fmla="*/ 1090002 w 1404720"/>
                  <a:gd name="connsiteY1857" fmla="*/ 805528 h 2812935"/>
                  <a:gd name="connsiteX1858" fmla="*/ 1130370 w 1404720"/>
                  <a:gd name="connsiteY1858" fmla="*/ 765160 h 2812935"/>
                  <a:gd name="connsiteX1859" fmla="*/ 1090002 w 1404720"/>
                  <a:gd name="connsiteY1859" fmla="*/ 724792 h 2812935"/>
                  <a:gd name="connsiteX1860" fmla="*/ 1005565 w 1404720"/>
                  <a:gd name="connsiteY1860" fmla="*/ 724792 h 2812935"/>
                  <a:gd name="connsiteX1861" fmla="*/ 965197 w 1404720"/>
                  <a:gd name="connsiteY1861" fmla="*/ 765160 h 2812935"/>
                  <a:gd name="connsiteX1862" fmla="*/ 1005565 w 1404720"/>
                  <a:gd name="connsiteY1862" fmla="*/ 805528 h 2812935"/>
                  <a:gd name="connsiteX1863" fmla="*/ 1045933 w 1404720"/>
                  <a:gd name="connsiteY1863" fmla="*/ 765160 h 2812935"/>
                  <a:gd name="connsiteX1864" fmla="*/ 1005565 w 1404720"/>
                  <a:gd name="connsiteY1864" fmla="*/ 724792 h 2812935"/>
                  <a:gd name="connsiteX1865" fmla="*/ 921129 w 1404720"/>
                  <a:gd name="connsiteY1865" fmla="*/ 724792 h 2812935"/>
                  <a:gd name="connsiteX1866" fmla="*/ 880761 w 1404720"/>
                  <a:gd name="connsiteY1866" fmla="*/ 765160 h 2812935"/>
                  <a:gd name="connsiteX1867" fmla="*/ 921129 w 1404720"/>
                  <a:gd name="connsiteY1867" fmla="*/ 805528 h 2812935"/>
                  <a:gd name="connsiteX1868" fmla="*/ 961497 w 1404720"/>
                  <a:gd name="connsiteY1868" fmla="*/ 765160 h 2812935"/>
                  <a:gd name="connsiteX1869" fmla="*/ 921129 w 1404720"/>
                  <a:gd name="connsiteY1869" fmla="*/ 724792 h 2812935"/>
                  <a:gd name="connsiteX1870" fmla="*/ 836693 w 1404720"/>
                  <a:gd name="connsiteY1870" fmla="*/ 724792 h 2812935"/>
                  <a:gd name="connsiteX1871" fmla="*/ 796325 w 1404720"/>
                  <a:gd name="connsiteY1871" fmla="*/ 765160 h 2812935"/>
                  <a:gd name="connsiteX1872" fmla="*/ 836693 w 1404720"/>
                  <a:gd name="connsiteY1872" fmla="*/ 805528 h 2812935"/>
                  <a:gd name="connsiteX1873" fmla="*/ 877061 w 1404720"/>
                  <a:gd name="connsiteY1873" fmla="*/ 765160 h 2812935"/>
                  <a:gd name="connsiteX1874" fmla="*/ 836693 w 1404720"/>
                  <a:gd name="connsiteY1874" fmla="*/ 724792 h 2812935"/>
                  <a:gd name="connsiteX1875" fmla="*/ 752256 w 1404720"/>
                  <a:gd name="connsiteY1875" fmla="*/ 724792 h 2812935"/>
                  <a:gd name="connsiteX1876" fmla="*/ 711888 w 1404720"/>
                  <a:gd name="connsiteY1876" fmla="*/ 765160 h 2812935"/>
                  <a:gd name="connsiteX1877" fmla="*/ 752256 w 1404720"/>
                  <a:gd name="connsiteY1877" fmla="*/ 805528 h 2812935"/>
                  <a:gd name="connsiteX1878" fmla="*/ 792624 w 1404720"/>
                  <a:gd name="connsiteY1878" fmla="*/ 765160 h 2812935"/>
                  <a:gd name="connsiteX1879" fmla="*/ 752256 w 1404720"/>
                  <a:gd name="connsiteY1879" fmla="*/ 724792 h 2812935"/>
                  <a:gd name="connsiteX1880" fmla="*/ 667820 w 1404720"/>
                  <a:gd name="connsiteY1880" fmla="*/ 724792 h 2812935"/>
                  <a:gd name="connsiteX1881" fmla="*/ 627452 w 1404720"/>
                  <a:gd name="connsiteY1881" fmla="*/ 765160 h 2812935"/>
                  <a:gd name="connsiteX1882" fmla="*/ 667820 w 1404720"/>
                  <a:gd name="connsiteY1882" fmla="*/ 805528 h 2812935"/>
                  <a:gd name="connsiteX1883" fmla="*/ 708188 w 1404720"/>
                  <a:gd name="connsiteY1883" fmla="*/ 765160 h 2812935"/>
                  <a:gd name="connsiteX1884" fmla="*/ 667820 w 1404720"/>
                  <a:gd name="connsiteY1884" fmla="*/ 724792 h 2812935"/>
                  <a:gd name="connsiteX1885" fmla="*/ 583384 w 1404720"/>
                  <a:gd name="connsiteY1885" fmla="*/ 724792 h 2812935"/>
                  <a:gd name="connsiteX1886" fmla="*/ 543016 w 1404720"/>
                  <a:gd name="connsiteY1886" fmla="*/ 765160 h 2812935"/>
                  <a:gd name="connsiteX1887" fmla="*/ 583384 w 1404720"/>
                  <a:gd name="connsiteY1887" fmla="*/ 805528 h 2812935"/>
                  <a:gd name="connsiteX1888" fmla="*/ 623752 w 1404720"/>
                  <a:gd name="connsiteY1888" fmla="*/ 765160 h 2812935"/>
                  <a:gd name="connsiteX1889" fmla="*/ 583384 w 1404720"/>
                  <a:gd name="connsiteY1889" fmla="*/ 724792 h 2812935"/>
                  <a:gd name="connsiteX1890" fmla="*/ 498947 w 1404720"/>
                  <a:gd name="connsiteY1890" fmla="*/ 724792 h 2812935"/>
                  <a:gd name="connsiteX1891" fmla="*/ 458579 w 1404720"/>
                  <a:gd name="connsiteY1891" fmla="*/ 765160 h 2812935"/>
                  <a:gd name="connsiteX1892" fmla="*/ 498947 w 1404720"/>
                  <a:gd name="connsiteY1892" fmla="*/ 805528 h 2812935"/>
                  <a:gd name="connsiteX1893" fmla="*/ 539315 w 1404720"/>
                  <a:gd name="connsiteY1893" fmla="*/ 765160 h 2812935"/>
                  <a:gd name="connsiteX1894" fmla="*/ 498947 w 1404720"/>
                  <a:gd name="connsiteY1894" fmla="*/ 724792 h 2812935"/>
                  <a:gd name="connsiteX1895" fmla="*/ 414511 w 1404720"/>
                  <a:gd name="connsiteY1895" fmla="*/ 724792 h 2812935"/>
                  <a:gd name="connsiteX1896" fmla="*/ 374143 w 1404720"/>
                  <a:gd name="connsiteY1896" fmla="*/ 765160 h 2812935"/>
                  <a:gd name="connsiteX1897" fmla="*/ 414511 w 1404720"/>
                  <a:gd name="connsiteY1897" fmla="*/ 805528 h 2812935"/>
                  <a:gd name="connsiteX1898" fmla="*/ 454879 w 1404720"/>
                  <a:gd name="connsiteY1898" fmla="*/ 765160 h 2812935"/>
                  <a:gd name="connsiteX1899" fmla="*/ 414511 w 1404720"/>
                  <a:gd name="connsiteY1899" fmla="*/ 724792 h 2812935"/>
                  <a:gd name="connsiteX1900" fmla="*/ 330075 w 1404720"/>
                  <a:gd name="connsiteY1900" fmla="*/ 724792 h 2812935"/>
                  <a:gd name="connsiteX1901" fmla="*/ 289707 w 1404720"/>
                  <a:gd name="connsiteY1901" fmla="*/ 765160 h 2812935"/>
                  <a:gd name="connsiteX1902" fmla="*/ 330075 w 1404720"/>
                  <a:gd name="connsiteY1902" fmla="*/ 805528 h 2812935"/>
                  <a:gd name="connsiteX1903" fmla="*/ 370443 w 1404720"/>
                  <a:gd name="connsiteY1903" fmla="*/ 765160 h 2812935"/>
                  <a:gd name="connsiteX1904" fmla="*/ 330075 w 1404720"/>
                  <a:gd name="connsiteY1904" fmla="*/ 724792 h 2812935"/>
                  <a:gd name="connsiteX1905" fmla="*/ 245639 w 1404720"/>
                  <a:gd name="connsiteY1905" fmla="*/ 724792 h 2812935"/>
                  <a:gd name="connsiteX1906" fmla="*/ 205271 w 1404720"/>
                  <a:gd name="connsiteY1906" fmla="*/ 765160 h 2812935"/>
                  <a:gd name="connsiteX1907" fmla="*/ 245639 w 1404720"/>
                  <a:gd name="connsiteY1907" fmla="*/ 805528 h 2812935"/>
                  <a:gd name="connsiteX1908" fmla="*/ 286007 w 1404720"/>
                  <a:gd name="connsiteY1908" fmla="*/ 765160 h 2812935"/>
                  <a:gd name="connsiteX1909" fmla="*/ 245639 w 1404720"/>
                  <a:gd name="connsiteY1909" fmla="*/ 724792 h 2812935"/>
                  <a:gd name="connsiteX1910" fmla="*/ 161202 w 1404720"/>
                  <a:gd name="connsiteY1910" fmla="*/ 724792 h 2812935"/>
                  <a:gd name="connsiteX1911" fmla="*/ 120834 w 1404720"/>
                  <a:gd name="connsiteY1911" fmla="*/ 765160 h 2812935"/>
                  <a:gd name="connsiteX1912" fmla="*/ 161202 w 1404720"/>
                  <a:gd name="connsiteY1912" fmla="*/ 805528 h 2812935"/>
                  <a:gd name="connsiteX1913" fmla="*/ 201570 w 1404720"/>
                  <a:gd name="connsiteY1913" fmla="*/ 765160 h 2812935"/>
                  <a:gd name="connsiteX1914" fmla="*/ 161202 w 1404720"/>
                  <a:gd name="connsiteY1914" fmla="*/ 724792 h 2812935"/>
                  <a:gd name="connsiteX1915" fmla="*/ 76766 w 1404720"/>
                  <a:gd name="connsiteY1915" fmla="*/ 724792 h 2812935"/>
                  <a:gd name="connsiteX1916" fmla="*/ 36398 w 1404720"/>
                  <a:gd name="connsiteY1916" fmla="*/ 765160 h 2812935"/>
                  <a:gd name="connsiteX1917" fmla="*/ 76766 w 1404720"/>
                  <a:gd name="connsiteY1917" fmla="*/ 805528 h 2812935"/>
                  <a:gd name="connsiteX1918" fmla="*/ 117134 w 1404720"/>
                  <a:gd name="connsiteY1918" fmla="*/ 765160 h 2812935"/>
                  <a:gd name="connsiteX1919" fmla="*/ 76766 w 1404720"/>
                  <a:gd name="connsiteY1919" fmla="*/ 724792 h 2812935"/>
                  <a:gd name="connsiteX1920" fmla="*/ 1343312 w 1404720"/>
                  <a:gd name="connsiteY1920" fmla="*/ 638743 h 2812935"/>
                  <a:gd name="connsiteX1921" fmla="*/ 1302944 w 1404720"/>
                  <a:gd name="connsiteY1921" fmla="*/ 679111 h 2812935"/>
                  <a:gd name="connsiteX1922" fmla="*/ 1343312 w 1404720"/>
                  <a:gd name="connsiteY1922" fmla="*/ 719479 h 2812935"/>
                  <a:gd name="connsiteX1923" fmla="*/ 1383680 w 1404720"/>
                  <a:gd name="connsiteY1923" fmla="*/ 679111 h 2812935"/>
                  <a:gd name="connsiteX1924" fmla="*/ 1343312 w 1404720"/>
                  <a:gd name="connsiteY1924" fmla="*/ 638743 h 2812935"/>
                  <a:gd name="connsiteX1925" fmla="*/ 1258874 w 1404720"/>
                  <a:gd name="connsiteY1925" fmla="*/ 638743 h 2812935"/>
                  <a:gd name="connsiteX1926" fmla="*/ 1218506 w 1404720"/>
                  <a:gd name="connsiteY1926" fmla="*/ 679111 h 2812935"/>
                  <a:gd name="connsiteX1927" fmla="*/ 1258874 w 1404720"/>
                  <a:gd name="connsiteY1927" fmla="*/ 719479 h 2812935"/>
                  <a:gd name="connsiteX1928" fmla="*/ 1299242 w 1404720"/>
                  <a:gd name="connsiteY1928" fmla="*/ 679111 h 2812935"/>
                  <a:gd name="connsiteX1929" fmla="*/ 1258874 w 1404720"/>
                  <a:gd name="connsiteY1929" fmla="*/ 638743 h 2812935"/>
                  <a:gd name="connsiteX1930" fmla="*/ 1174438 w 1404720"/>
                  <a:gd name="connsiteY1930" fmla="*/ 638743 h 2812935"/>
                  <a:gd name="connsiteX1931" fmla="*/ 1134070 w 1404720"/>
                  <a:gd name="connsiteY1931" fmla="*/ 679111 h 2812935"/>
                  <a:gd name="connsiteX1932" fmla="*/ 1174438 w 1404720"/>
                  <a:gd name="connsiteY1932" fmla="*/ 719479 h 2812935"/>
                  <a:gd name="connsiteX1933" fmla="*/ 1214806 w 1404720"/>
                  <a:gd name="connsiteY1933" fmla="*/ 679111 h 2812935"/>
                  <a:gd name="connsiteX1934" fmla="*/ 1174438 w 1404720"/>
                  <a:gd name="connsiteY1934" fmla="*/ 638743 h 2812935"/>
                  <a:gd name="connsiteX1935" fmla="*/ 1090002 w 1404720"/>
                  <a:gd name="connsiteY1935" fmla="*/ 638743 h 2812935"/>
                  <a:gd name="connsiteX1936" fmla="*/ 1049634 w 1404720"/>
                  <a:gd name="connsiteY1936" fmla="*/ 679111 h 2812935"/>
                  <a:gd name="connsiteX1937" fmla="*/ 1090002 w 1404720"/>
                  <a:gd name="connsiteY1937" fmla="*/ 719479 h 2812935"/>
                  <a:gd name="connsiteX1938" fmla="*/ 1130370 w 1404720"/>
                  <a:gd name="connsiteY1938" fmla="*/ 679111 h 2812935"/>
                  <a:gd name="connsiteX1939" fmla="*/ 1090002 w 1404720"/>
                  <a:gd name="connsiteY1939" fmla="*/ 638743 h 2812935"/>
                  <a:gd name="connsiteX1940" fmla="*/ 1005565 w 1404720"/>
                  <a:gd name="connsiteY1940" fmla="*/ 638743 h 2812935"/>
                  <a:gd name="connsiteX1941" fmla="*/ 965197 w 1404720"/>
                  <a:gd name="connsiteY1941" fmla="*/ 679111 h 2812935"/>
                  <a:gd name="connsiteX1942" fmla="*/ 1005565 w 1404720"/>
                  <a:gd name="connsiteY1942" fmla="*/ 719479 h 2812935"/>
                  <a:gd name="connsiteX1943" fmla="*/ 1045933 w 1404720"/>
                  <a:gd name="connsiteY1943" fmla="*/ 679111 h 2812935"/>
                  <a:gd name="connsiteX1944" fmla="*/ 1005565 w 1404720"/>
                  <a:gd name="connsiteY1944" fmla="*/ 638743 h 2812935"/>
                  <a:gd name="connsiteX1945" fmla="*/ 921129 w 1404720"/>
                  <a:gd name="connsiteY1945" fmla="*/ 638743 h 2812935"/>
                  <a:gd name="connsiteX1946" fmla="*/ 880761 w 1404720"/>
                  <a:gd name="connsiteY1946" fmla="*/ 679111 h 2812935"/>
                  <a:gd name="connsiteX1947" fmla="*/ 921129 w 1404720"/>
                  <a:gd name="connsiteY1947" fmla="*/ 719479 h 2812935"/>
                  <a:gd name="connsiteX1948" fmla="*/ 961497 w 1404720"/>
                  <a:gd name="connsiteY1948" fmla="*/ 679111 h 2812935"/>
                  <a:gd name="connsiteX1949" fmla="*/ 921129 w 1404720"/>
                  <a:gd name="connsiteY1949" fmla="*/ 638743 h 2812935"/>
                  <a:gd name="connsiteX1950" fmla="*/ 836693 w 1404720"/>
                  <a:gd name="connsiteY1950" fmla="*/ 638743 h 2812935"/>
                  <a:gd name="connsiteX1951" fmla="*/ 796325 w 1404720"/>
                  <a:gd name="connsiteY1951" fmla="*/ 679111 h 2812935"/>
                  <a:gd name="connsiteX1952" fmla="*/ 836693 w 1404720"/>
                  <a:gd name="connsiteY1952" fmla="*/ 719479 h 2812935"/>
                  <a:gd name="connsiteX1953" fmla="*/ 877061 w 1404720"/>
                  <a:gd name="connsiteY1953" fmla="*/ 679111 h 2812935"/>
                  <a:gd name="connsiteX1954" fmla="*/ 836693 w 1404720"/>
                  <a:gd name="connsiteY1954" fmla="*/ 638743 h 2812935"/>
                  <a:gd name="connsiteX1955" fmla="*/ 752256 w 1404720"/>
                  <a:gd name="connsiteY1955" fmla="*/ 638743 h 2812935"/>
                  <a:gd name="connsiteX1956" fmla="*/ 711888 w 1404720"/>
                  <a:gd name="connsiteY1956" fmla="*/ 679111 h 2812935"/>
                  <a:gd name="connsiteX1957" fmla="*/ 752256 w 1404720"/>
                  <a:gd name="connsiteY1957" fmla="*/ 719479 h 2812935"/>
                  <a:gd name="connsiteX1958" fmla="*/ 792624 w 1404720"/>
                  <a:gd name="connsiteY1958" fmla="*/ 679111 h 2812935"/>
                  <a:gd name="connsiteX1959" fmla="*/ 752256 w 1404720"/>
                  <a:gd name="connsiteY1959" fmla="*/ 638743 h 2812935"/>
                  <a:gd name="connsiteX1960" fmla="*/ 667820 w 1404720"/>
                  <a:gd name="connsiteY1960" fmla="*/ 638743 h 2812935"/>
                  <a:gd name="connsiteX1961" fmla="*/ 627452 w 1404720"/>
                  <a:gd name="connsiteY1961" fmla="*/ 679111 h 2812935"/>
                  <a:gd name="connsiteX1962" fmla="*/ 667820 w 1404720"/>
                  <a:gd name="connsiteY1962" fmla="*/ 719479 h 2812935"/>
                  <a:gd name="connsiteX1963" fmla="*/ 708188 w 1404720"/>
                  <a:gd name="connsiteY1963" fmla="*/ 679111 h 2812935"/>
                  <a:gd name="connsiteX1964" fmla="*/ 667820 w 1404720"/>
                  <a:gd name="connsiteY1964" fmla="*/ 638743 h 2812935"/>
                  <a:gd name="connsiteX1965" fmla="*/ 583384 w 1404720"/>
                  <a:gd name="connsiteY1965" fmla="*/ 638743 h 2812935"/>
                  <a:gd name="connsiteX1966" fmla="*/ 543016 w 1404720"/>
                  <a:gd name="connsiteY1966" fmla="*/ 679111 h 2812935"/>
                  <a:gd name="connsiteX1967" fmla="*/ 583384 w 1404720"/>
                  <a:gd name="connsiteY1967" fmla="*/ 719479 h 2812935"/>
                  <a:gd name="connsiteX1968" fmla="*/ 623752 w 1404720"/>
                  <a:gd name="connsiteY1968" fmla="*/ 679111 h 2812935"/>
                  <a:gd name="connsiteX1969" fmla="*/ 583384 w 1404720"/>
                  <a:gd name="connsiteY1969" fmla="*/ 638743 h 2812935"/>
                  <a:gd name="connsiteX1970" fmla="*/ 498947 w 1404720"/>
                  <a:gd name="connsiteY1970" fmla="*/ 638743 h 2812935"/>
                  <a:gd name="connsiteX1971" fmla="*/ 458579 w 1404720"/>
                  <a:gd name="connsiteY1971" fmla="*/ 679111 h 2812935"/>
                  <a:gd name="connsiteX1972" fmla="*/ 498947 w 1404720"/>
                  <a:gd name="connsiteY1972" fmla="*/ 719479 h 2812935"/>
                  <a:gd name="connsiteX1973" fmla="*/ 539315 w 1404720"/>
                  <a:gd name="connsiteY1973" fmla="*/ 679111 h 2812935"/>
                  <a:gd name="connsiteX1974" fmla="*/ 498947 w 1404720"/>
                  <a:gd name="connsiteY1974" fmla="*/ 638743 h 2812935"/>
                  <a:gd name="connsiteX1975" fmla="*/ 414511 w 1404720"/>
                  <a:gd name="connsiteY1975" fmla="*/ 638743 h 2812935"/>
                  <a:gd name="connsiteX1976" fmla="*/ 374143 w 1404720"/>
                  <a:gd name="connsiteY1976" fmla="*/ 679111 h 2812935"/>
                  <a:gd name="connsiteX1977" fmla="*/ 414511 w 1404720"/>
                  <a:gd name="connsiteY1977" fmla="*/ 719479 h 2812935"/>
                  <a:gd name="connsiteX1978" fmla="*/ 454879 w 1404720"/>
                  <a:gd name="connsiteY1978" fmla="*/ 679111 h 2812935"/>
                  <a:gd name="connsiteX1979" fmla="*/ 414511 w 1404720"/>
                  <a:gd name="connsiteY1979" fmla="*/ 638743 h 2812935"/>
                  <a:gd name="connsiteX1980" fmla="*/ 330075 w 1404720"/>
                  <a:gd name="connsiteY1980" fmla="*/ 638743 h 2812935"/>
                  <a:gd name="connsiteX1981" fmla="*/ 289707 w 1404720"/>
                  <a:gd name="connsiteY1981" fmla="*/ 679111 h 2812935"/>
                  <a:gd name="connsiteX1982" fmla="*/ 330075 w 1404720"/>
                  <a:gd name="connsiteY1982" fmla="*/ 719479 h 2812935"/>
                  <a:gd name="connsiteX1983" fmla="*/ 370443 w 1404720"/>
                  <a:gd name="connsiteY1983" fmla="*/ 679111 h 2812935"/>
                  <a:gd name="connsiteX1984" fmla="*/ 330075 w 1404720"/>
                  <a:gd name="connsiteY1984" fmla="*/ 638743 h 2812935"/>
                  <a:gd name="connsiteX1985" fmla="*/ 245639 w 1404720"/>
                  <a:gd name="connsiteY1985" fmla="*/ 638743 h 2812935"/>
                  <a:gd name="connsiteX1986" fmla="*/ 205271 w 1404720"/>
                  <a:gd name="connsiteY1986" fmla="*/ 679111 h 2812935"/>
                  <a:gd name="connsiteX1987" fmla="*/ 245639 w 1404720"/>
                  <a:gd name="connsiteY1987" fmla="*/ 719479 h 2812935"/>
                  <a:gd name="connsiteX1988" fmla="*/ 286007 w 1404720"/>
                  <a:gd name="connsiteY1988" fmla="*/ 679111 h 2812935"/>
                  <a:gd name="connsiteX1989" fmla="*/ 245639 w 1404720"/>
                  <a:gd name="connsiteY1989" fmla="*/ 638743 h 2812935"/>
                  <a:gd name="connsiteX1990" fmla="*/ 161202 w 1404720"/>
                  <a:gd name="connsiteY1990" fmla="*/ 638743 h 2812935"/>
                  <a:gd name="connsiteX1991" fmla="*/ 120834 w 1404720"/>
                  <a:gd name="connsiteY1991" fmla="*/ 679111 h 2812935"/>
                  <a:gd name="connsiteX1992" fmla="*/ 161202 w 1404720"/>
                  <a:gd name="connsiteY1992" fmla="*/ 719479 h 2812935"/>
                  <a:gd name="connsiteX1993" fmla="*/ 201570 w 1404720"/>
                  <a:gd name="connsiteY1993" fmla="*/ 679111 h 2812935"/>
                  <a:gd name="connsiteX1994" fmla="*/ 161202 w 1404720"/>
                  <a:gd name="connsiteY1994" fmla="*/ 638743 h 2812935"/>
                  <a:gd name="connsiteX1995" fmla="*/ 76766 w 1404720"/>
                  <a:gd name="connsiteY1995" fmla="*/ 638743 h 2812935"/>
                  <a:gd name="connsiteX1996" fmla="*/ 36398 w 1404720"/>
                  <a:gd name="connsiteY1996" fmla="*/ 679111 h 2812935"/>
                  <a:gd name="connsiteX1997" fmla="*/ 76766 w 1404720"/>
                  <a:gd name="connsiteY1997" fmla="*/ 719479 h 2812935"/>
                  <a:gd name="connsiteX1998" fmla="*/ 117134 w 1404720"/>
                  <a:gd name="connsiteY1998" fmla="*/ 679111 h 2812935"/>
                  <a:gd name="connsiteX1999" fmla="*/ 76766 w 1404720"/>
                  <a:gd name="connsiteY1999" fmla="*/ 638743 h 2812935"/>
                  <a:gd name="connsiteX2000" fmla="*/ 1343312 w 1404720"/>
                  <a:gd name="connsiteY2000" fmla="*/ 552694 h 2812935"/>
                  <a:gd name="connsiteX2001" fmla="*/ 1302944 w 1404720"/>
                  <a:gd name="connsiteY2001" fmla="*/ 593062 h 2812935"/>
                  <a:gd name="connsiteX2002" fmla="*/ 1343312 w 1404720"/>
                  <a:gd name="connsiteY2002" fmla="*/ 633430 h 2812935"/>
                  <a:gd name="connsiteX2003" fmla="*/ 1383680 w 1404720"/>
                  <a:gd name="connsiteY2003" fmla="*/ 593062 h 2812935"/>
                  <a:gd name="connsiteX2004" fmla="*/ 1343312 w 1404720"/>
                  <a:gd name="connsiteY2004" fmla="*/ 552694 h 2812935"/>
                  <a:gd name="connsiteX2005" fmla="*/ 1258874 w 1404720"/>
                  <a:gd name="connsiteY2005" fmla="*/ 552694 h 2812935"/>
                  <a:gd name="connsiteX2006" fmla="*/ 1218506 w 1404720"/>
                  <a:gd name="connsiteY2006" fmla="*/ 593062 h 2812935"/>
                  <a:gd name="connsiteX2007" fmla="*/ 1258874 w 1404720"/>
                  <a:gd name="connsiteY2007" fmla="*/ 633430 h 2812935"/>
                  <a:gd name="connsiteX2008" fmla="*/ 1299242 w 1404720"/>
                  <a:gd name="connsiteY2008" fmla="*/ 593062 h 2812935"/>
                  <a:gd name="connsiteX2009" fmla="*/ 1258874 w 1404720"/>
                  <a:gd name="connsiteY2009" fmla="*/ 552694 h 2812935"/>
                  <a:gd name="connsiteX2010" fmla="*/ 1174438 w 1404720"/>
                  <a:gd name="connsiteY2010" fmla="*/ 552694 h 2812935"/>
                  <a:gd name="connsiteX2011" fmla="*/ 1134070 w 1404720"/>
                  <a:gd name="connsiteY2011" fmla="*/ 593062 h 2812935"/>
                  <a:gd name="connsiteX2012" fmla="*/ 1174438 w 1404720"/>
                  <a:gd name="connsiteY2012" fmla="*/ 633430 h 2812935"/>
                  <a:gd name="connsiteX2013" fmla="*/ 1214806 w 1404720"/>
                  <a:gd name="connsiteY2013" fmla="*/ 593062 h 2812935"/>
                  <a:gd name="connsiteX2014" fmla="*/ 1174438 w 1404720"/>
                  <a:gd name="connsiteY2014" fmla="*/ 552694 h 2812935"/>
                  <a:gd name="connsiteX2015" fmla="*/ 1090002 w 1404720"/>
                  <a:gd name="connsiteY2015" fmla="*/ 552694 h 2812935"/>
                  <a:gd name="connsiteX2016" fmla="*/ 1049634 w 1404720"/>
                  <a:gd name="connsiteY2016" fmla="*/ 593062 h 2812935"/>
                  <a:gd name="connsiteX2017" fmla="*/ 1090002 w 1404720"/>
                  <a:gd name="connsiteY2017" fmla="*/ 633430 h 2812935"/>
                  <a:gd name="connsiteX2018" fmla="*/ 1130370 w 1404720"/>
                  <a:gd name="connsiteY2018" fmla="*/ 593062 h 2812935"/>
                  <a:gd name="connsiteX2019" fmla="*/ 1090002 w 1404720"/>
                  <a:gd name="connsiteY2019" fmla="*/ 552694 h 2812935"/>
                  <a:gd name="connsiteX2020" fmla="*/ 1005565 w 1404720"/>
                  <a:gd name="connsiteY2020" fmla="*/ 552694 h 2812935"/>
                  <a:gd name="connsiteX2021" fmla="*/ 965197 w 1404720"/>
                  <a:gd name="connsiteY2021" fmla="*/ 593062 h 2812935"/>
                  <a:gd name="connsiteX2022" fmla="*/ 1005565 w 1404720"/>
                  <a:gd name="connsiteY2022" fmla="*/ 633430 h 2812935"/>
                  <a:gd name="connsiteX2023" fmla="*/ 1045933 w 1404720"/>
                  <a:gd name="connsiteY2023" fmla="*/ 593062 h 2812935"/>
                  <a:gd name="connsiteX2024" fmla="*/ 1005565 w 1404720"/>
                  <a:gd name="connsiteY2024" fmla="*/ 552694 h 2812935"/>
                  <a:gd name="connsiteX2025" fmla="*/ 921129 w 1404720"/>
                  <a:gd name="connsiteY2025" fmla="*/ 552694 h 2812935"/>
                  <a:gd name="connsiteX2026" fmla="*/ 880761 w 1404720"/>
                  <a:gd name="connsiteY2026" fmla="*/ 593062 h 2812935"/>
                  <a:gd name="connsiteX2027" fmla="*/ 921129 w 1404720"/>
                  <a:gd name="connsiteY2027" fmla="*/ 633430 h 2812935"/>
                  <a:gd name="connsiteX2028" fmla="*/ 961497 w 1404720"/>
                  <a:gd name="connsiteY2028" fmla="*/ 593062 h 2812935"/>
                  <a:gd name="connsiteX2029" fmla="*/ 921129 w 1404720"/>
                  <a:gd name="connsiteY2029" fmla="*/ 552694 h 2812935"/>
                  <a:gd name="connsiteX2030" fmla="*/ 836693 w 1404720"/>
                  <a:gd name="connsiteY2030" fmla="*/ 552694 h 2812935"/>
                  <a:gd name="connsiteX2031" fmla="*/ 796325 w 1404720"/>
                  <a:gd name="connsiteY2031" fmla="*/ 593062 h 2812935"/>
                  <a:gd name="connsiteX2032" fmla="*/ 836693 w 1404720"/>
                  <a:gd name="connsiteY2032" fmla="*/ 633430 h 2812935"/>
                  <a:gd name="connsiteX2033" fmla="*/ 877061 w 1404720"/>
                  <a:gd name="connsiteY2033" fmla="*/ 593062 h 2812935"/>
                  <a:gd name="connsiteX2034" fmla="*/ 836693 w 1404720"/>
                  <a:gd name="connsiteY2034" fmla="*/ 552694 h 2812935"/>
                  <a:gd name="connsiteX2035" fmla="*/ 752256 w 1404720"/>
                  <a:gd name="connsiteY2035" fmla="*/ 552694 h 2812935"/>
                  <a:gd name="connsiteX2036" fmla="*/ 711888 w 1404720"/>
                  <a:gd name="connsiteY2036" fmla="*/ 593062 h 2812935"/>
                  <a:gd name="connsiteX2037" fmla="*/ 752256 w 1404720"/>
                  <a:gd name="connsiteY2037" fmla="*/ 633430 h 2812935"/>
                  <a:gd name="connsiteX2038" fmla="*/ 792624 w 1404720"/>
                  <a:gd name="connsiteY2038" fmla="*/ 593062 h 2812935"/>
                  <a:gd name="connsiteX2039" fmla="*/ 752256 w 1404720"/>
                  <a:gd name="connsiteY2039" fmla="*/ 552694 h 2812935"/>
                  <a:gd name="connsiteX2040" fmla="*/ 667820 w 1404720"/>
                  <a:gd name="connsiteY2040" fmla="*/ 552694 h 2812935"/>
                  <a:gd name="connsiteX2041" fmla="*/ 627452 w 1404720"/>
                  <a:gd name="connsiteY2041" fmla="*/ 593062 h 2812935"/>
                  <a:gd name="connsiteX2042" fmla="*/ 667820 w 1404720"/>
                  <a:gd name="connsiteY2042" fmla="*/ 633430 h 2812935"/>
                  <a:gd name="connsiteX2043" fmla="*/ 708188 w 1404720"/>
                  <a:gd name="connsiteY2043" fmla="*/ 593062 h 2812935"/>
                  <a:gd name="connsiteX2044" fmla="*/ 667820 w 1404720"/>
                  <a:gd name="connsiteY2044" fmla="*/ 552694 h 2812935"/>
                  <a:gd name="connsiteX2045" fmla="*/ 583384 w 1404720"/>
                  <a:gd name="connsiteY2045" fmla="*/ 552694 h 2812935"/>
                  <a:gd name="connsiteX2046" fmla="*/ 543016 w 1404720"/>
                  <a:gd name="connsiteY2046" fmla="*/ 593062 h 2812935"/>
                  <a:gd name="connsiteX2047" fmla="*/ 583384 w 1404720"/>
                  <a:gd name="connsiteY2047" fmla="*/ 633430 h 2812935"/>
                  <a:gd name="connsiteX2048" fmla="*/ 623752 w 1404720"/>
                  <a:gd name="connsiteY2048" fmla="*/ 593062 h 2812935"/>
                  <a:gd name="connsiteX2049" fmla="*/ 583384 w 1404720"/>
                  <a:gd name="connsiteY2049" fmla="*/ 552694 h 2812935"/>
                  <a:gd name="connsiteX2050" fmla="*/ 498947 w 1404720"/>
                  <a:gd name="connsiteY2050" fmla="*/ 552694 h 2812935"/>
                  <a:gd name="connsiteX2051" fmla="*/ 458579 w 1404720"/>
                  <a:gd name="connsiteY2051" fmla="*/ 593062 h 2812935"/>
                  <a:gd name="connsiteX2052" fmla="*/ 498947 w 1404720"/>
                  <a:gd name="connsiteY2052" fmla="*/ 633430 h 2812935"/>
                  <a:gd name="connsiteX2053" fmla="*/ 539315 w 1404720"/>
                  <a:gd name="connsiteY2053" fmla="*/ 593062 h 2812935"/>
                  <a:gd name="connsiteX2054" fmla="*/ 498947 w 1404720"/>
                  <a:gd name="connsiteY2054" fmla="*/ 552694 h 2812935"/>
                  <a:gd name="connsiteX2055" fmla="*/ 414511 w 1404720"/>
                  <a:gd name="connsiteY2055" fmla="*/ 552694 h 2812935"/>
                  <a:gd name="connsiteX2056" fmla="*/ 374143 w 1404720"/>
                  <a:gd name="connsiteY2056" fmla="*/ 593062 h 2812935"/>
                  <a:gd name="connsiteX2057" fmla="*/ 414511 w 1404720"/>
                  <a:gd name="connsiteY2057" fmla="*/ 633430 h 2812935"/>
                  <a:gd name="connsiteX2058" fmla="*/ 454879 w 1404720"/>
                  <a:gd name="connsiteY2058" fmla="*/ 593062 h 2812935"/>
                  <a:gd name="connsiteX2059" fmla="*/ 414511 w 1404720"/>
                  <a:gd name="connsiteY2059" fmla="*/ 552694 h 2812935"/>
                  <a:gd name="connsiteX2060" fmla="*/ 330075 w 1404720"/>
                  <a:gd name="connsiteY2060" fmla="*/ 552694 h 2812935"/>
                  <a:gd name="connsiteX2061" fmla="*/ 289707 w 1404720"/>
                  <a:gd name="connsiteY2061" fmla="*/ 593062 h 2812935"/>
                  <a:gd name="connsiteX2062" fmla="*/ 330075 w 1404720"/>
                  <a:gd name="connsiteY2062" fmla="*/ 633430 h 2812935"/>
                  <a:gd name="connsiteX2063" fmla="*/ 370443 w 1404720"/>
                  <a:gd name="connsiteY2063" fmla="*/ 593062 h 2812935"/>
                  <a:gd name="connsiteX2064" fmla="*/ 330075 w 1404720"/>
                  <a:gd name="connsiteY2064" fmla="*/ 552694 h 2812935"/>
                  <a:gd name="connsiteX2065" fmla="*/ 245639 w 1404720"/>
                  <a:gd name="connsiteY2065" fmla="*/ 552694 h 2812935"/>
                  <a:gd name="connsiteX2066" fmla="*/ 205271 w 1404720"/>
                  <a:gd name="connsiteY2066" fmla="*/ 593062 h 2812935"/>
                  <a:gd name="connsiteX2067" fmla="*/ 245639 w 1404720"/>
                  <a:gd name="connsiteY2067" fmla="*/ 633430 h 2812935"/>
                  <a:gd name="connsiteX2068" fmla="*/ 286007 w 1404720"/>
                  <a:gd name="connsiteY2068" fmla="*/ 593062 h 2812935"/>
                  <a:gd name="connsiteX2069" fmla="*/ 245639 w 1404720"/>
                  <a:gd name="connsiteY2069" fmla="*/ 552694 h 2812935"/>
                  <a:gd name="connsiteX2070" fmla="*/ 161202 w 1404720"/>
                  <a:gd name="connsiteY2070" fmla="*/ 552694 h 2812935"/>
                  <a:gd name="connsiteX2071" fmla="*/ 120834 w 1404720"/>
                  <a:gd name="connsiteY2071" fmla="*/ 593062 h 2812935"/>
                  <a:gd name="connsiteX2072" fmla="*/ 161202 w 1404720"/>
                  <a:gd name="connsiteY2072" fmla="*/ 633430 h 2812935"/>
                  <a:gd name="connsiteX2073" fmla="*/ 201570 w 1404720"/>
                  <a:gd name="connsiteY2073" fmla="*/ 593062 h 2812935"/>
                  <a:gd name="connsiteX2074" fmla="*/ 161202 w 1404720"/>
                  <a:gd name="connsiteY2074" fmla="*/ 552694 h 2812935"/>
                  <a:gd name="connsiteX2075" fmla="*/ 76766 w 1404720"/>
                  <a:gd name="connsiteY2075" fmla="*/ 552694 h 2812935"/>
                  <a:gd name="connsiteX2076" fmla="*/ 36398 w 1404720"/>
                  <a:gd name="connsiteY2076" fmla="*/ 593062 h 2812935"/>
                  <a:gd name="connsiteX2077" fmla="*/ 76766 w 1404720"/>
                  <a:gd name="connsiteY2077" fmla="*/ 633430 h 2812935"/>
                  <a:gd name="connsiteX2078" fmla="*/ 117134 w 1404720"/>
                  <a:gd name="connsiteY2078" fmla="*/ 593062 h 2812935"/>
                  <a:gd name="connsiteX2079" fmla="*/ 76766 w 1404720"/>
                  <a:gd name="connsiteY2079" fmla="*/ 552694 h 2812935"/>
                  <a:gd name="connsiteX2080" fmla="*/ 1343312 w 1404720"/>
                  <a:gd name="connsiteY2080" fmla="*/ 466644 h 2812935"/>
                  <a:gd name="connsiteX2081" fmla="*/ 1302944 w 1404720"/>
                  <a:gd name="connsiteY2081" fmla="*/ 507012 h 2812935"/>
                  <a:gd name="connsiteX2082" fmla="*/ 1343312 w 1404720"/>
                  <a:gd name="connsiteY2082" fmla="*/ 547380 h 2812935"/>
                  <a:gd name="connsiteX2083" fmla="*/ 1383680 w 1404720"/>
                  <a:gd name="connsiteY2083" fmla="*/ 507012 h 2812935"/>
                  <a:gd name="connsiteX2084" fmla="*/ 1343312 w 1404720"/>
                  <a:gd name="connsiteY2084" fmla="*/ 466644 h 2812935"/>
                  <a:gd name="connsiteX2085" fmla="*/ 1258874 w 1404720"/>
                  <a:gd name="connsiteY2085" fmla="*/ 466644 h 2812935"/>
                  <a:gd name="connsiteX2086" fmla="*/ 1218506 w 1404720"/>
                  <a:gd name="connsiteY2086" fmla="*/ 507012 h 2812935"/>
                  <a:gd name="connsiteX2087" fmla="*/ 1258874 w 1404720"/>
                  <a:gd name="connsiteY2087" fmla="*/ 547380 h 2812935"/>
                  <a:gd name="connsiteX2088" fmla="*/ 1299242 w 1404720"/>
                  <a:gd name="connsiteY2088" fmla="*/ 507012 h 2812935"/>
                  <a:gd name="connsiteX2089" fmla="*/ 1258874 w 1404720"/>
                  <a:gd name="connsiteY2089" fmla="*/ 466644 h 2812935"/>
                  <a:gd name="connsiteX2090" fmla="*/ 1174438 w 1404720"/>
                  <a:gd name="connsiteY2090" fmla="*/ 466644 h 2812935"/>
                  <a:gd name="connsiteX2091" fmla="*/ 1134070 w 1404720"/>
                  <a:gd name="connsiteY2091" fmla="*/ 507012 h 2812935"/>
                  <a:gd name="connsiteX2092" fmla="*/ 1174438 w 1404720"/>
                  <a:gd name="connsiteY2092" fmla="*/ 547380 h 2812935"/>
                  <a:gd name="connsiteX2093" fmla="*/ 1214806 w 1404720"/>
                  <a:gd name="connsiteY2093" fmla="*/ 507012 h 2812935"/>
                  <a:gd name="connsiteX2094" fmla="*/ 1174438 w 1404720"/>
                  <a:gd name="connsiteY2094" fmla="*/ 466644 h 2812935"/>
                  <a:gd name="connsiteX2095" fmla="*/ 1090002 w 1404720"/>
                  <a:gd name="connsiteY2095" fmla="*/ 466644 h 2812935"/>
                  <a:gd name="connsiteX2096" fmla="*/ 1049634 w 1404720"/>
                  <a:gd name="connsiteY2096" fmla="*/ 507012 h 2812935"/>
                  <a:gd name="connsiteX2097" fmla="*/ 1090002 w 1404720"/>
                  <a:gd name="connsiteY2097" fmla="*/ 547380 h 2812935"/>
                  <a:gd name="connsiteX2098" fmla="*/ 1130370 w 1404720"/>
                  <a:gd name="connsiteY2098" fmla="*/ 507012 h 2812935"/>
                  <a:gd name="connsiteX2099" fmla="*/ 1090002 w 1404720"/>
                  <a:gd name="connsiteY2099" fmla="*/ 466644 h 2812935"/>
                  <a:gd name="connsiteX2100" fmla="*/ 1005565 w 1404720"/>
                  <a:gd name="connsiteY2100" fmla="*/ 466644 h 2812935"/>
                  <a:gd name="connsiteX2101" fmla="*/ 965197 w 1404720"/>
                  <a:gd name="connsiteY2101" fmla="*/ 507012 h 2812935"/>
                  <a:gd name="connsiteX2102" fmla="*/ 1005565 w 1404720"/>
                  <a:gd name="connsiteY2102" fmla="*/ 547380 h 2812935"/>
                  <a:gd name="connsiteX2103" fmla="*/ 1045933 w 1404720"/>
                  <a:gd name="connsiteY2103" fmla="*/ 507012 h 2812935"/>
                  <a:gd name="connsiteX2104" fmla="*/ 1005565 w 1404720"/>
                  <a:gd name="connsiteY2104" fmla="*/ 466644 h 2812935"/>
                  <a:gd name="connsiteX2105" fmla="*/ 921129 w 1404720"/>
                  <a:gd name="connsiteY2105" fmla="*/ 466644 h 2812935"/>
                  <a:gd name="connsiteX2106" fmla="*/ 880761 w 1404720"/>
                  <a:gd name="connsiteY2106" fmla="*/ 507012 h 2812935"/>
                  <a:gd name="connsiteX2107" fmla="*/ 921129 w 1404720"/>
                  <a:gd name="connsiteY2107" fmla="*/ 547380 h 2812935"/>
                  <a:gd name="connsiteX2108" fmla="*/ 961497 w 1404720"/>
                  <a:gd name="connsiteY2108" fmla="*/ 507012 h 2812935"/>
                  <a:gd name="connsiteX2109" fmla="*/ 921129 w 1404720"/>
                  <a:gd name="connsiteY2109" fmla="*/ 466644 h 2812935"/>
                  <a:gd name="connsiteX2110" fmla="*/ 836693 w 1404720"/>
                  <a:gd name="connsiteY2110" fmla="*/ 466644 h 2812935"/>
                  <a:gd name="connsiteX2111" fmla="*/ 796325 w 1404720"/>
                  <a:gd name="connsiteY2111" fmla="*/ 507012 h 2812935"/>
                  <a:gd name="connsiteX2112" fmla="*/ 836693 w 1404720"/>
                  <a:gd name="connsiteY2112" fmla="*/ 547380 h 2812935"/>
                  <a:gd name="connsiteX2113" fmla="*/ 877061 w 1404720"/>
                  <a:gd name="connsiteY2113" fmla="*/ 507012 h 2812935"/>
                  <a:gd name="connsiteX2114" fmla="*/ 836693 w 1404720"/>
                  <a:gd name="connsiteY2114" fmla="*/ 466644 h 2812935"/>
                  <a:gd name="connsiteX2115" fmla="*/ 752256 w 1404720"/>
                  <a:gd name="connsiteY2115" fmla="*/ 466644 h 2812935"/>
                  <a:gd name="connsiteX2116" fmla="*/ 711888 w 1404720"/>
                  <a:gd name="connsiteY2116" fmla="*/ 507012 h 2812935"/>
                  <a:gd name="connsiteX2117" fmla="*/ 752256 w 1404720"/>
                  <a:gd name="connsiteY2117" fmla="*/ 547380 h 2812935"/>
                  <a:gd name="connsiteX2118" fmla="*/ 792624 w 1404720"/>
                  <a:gd name="connsiteY2118" fmla="*/ 507012 h 2812935"/>
                  <a:gd name="connsiteX2119" fmla="*/ 752256 w 1404720"/>
                  <a:gd name="connsiteY2119" fmla="*/ 466644 h 2812935"/>
                  <a:gd name="connsiteX2120" fmla="*/ 667820 w 1404720"/>
                  <a:gd name="connsiteY2120" fmla="*/ 466644 h 2812935"/>
                  <a:gd name="connsiteX2121" fmla="*/ 627452 w 1404720"/>
                  <a:gd name="connsiteY2121" fmla="*/ 507012 h 2812935"/>
                  <a:gd name="connsiteX2122" fmla="*/ 667820 w 1404720"/>
                  <a:gd name="connsiteY2122" fmla="*/ 547380 h 2812935"/>
                  <a:gd name="connsiteX2123" fmla="*/ 708188 w 1404720"/>
                  <a:gd name="connsiteY2123" fmla="*/ 507012 h 2812935"/>
                  <a:gd name="connsiteX2124" fmla="*/ 667820 w 1404720"/>
                  <a:gd name="connsiteY2124" fmla="*/ 466644 h 2812935"/>
                  <a:gd name="connsiteX2125" fmla="*/ 583384 w 1404720"/>
                  <a:gd name="connsiteY2125" fmla="*/ 466644 h 2812935"/>
                  <a:gd name="connsiteX2126" fmla="*/ 543016 w 1404720"/>
                  <a:gd name="connsiteY2126" fmla="*/ 507012 h 2812935"/>
                  <a:gd name="connsiteX2127" fmla="*/ 583384 w 1404720"/>
                  <a:gd name="connsiteY2127" fmla="*/ 547380 h 2812935"/>
                  <a:gd name="connsiteX2128" fmla="*/ 623752 w 1404720"/>
                  <a:gd name="connsiteY2128" fmla="*/ 507012 h 2812935"/>
                  <a:gd name="connsiteX2129" fmla="*/ 583384 w 1404720"/>
                  <a:gd name="connsiteY2129" fmla="*/ 466644 h 2812935"/>
                  <a:gd name="connsiteX2130" fmla="*/ 498947 w 1404720"/>
                  <a:gd name="connsiteY2130" fmla="*/ 466644 h 2812935"/>
                  <a:gd name="connsiteX2131" fmla="*/ 458579 w 1404720"/>
                  <a:gd name="connsiteY2131" fmla="*/ 507012 h 2812935"/>
                  <a:gd name="connsiteX2132" fmla="*/ 498947 w 1404720"/>
                  <a:gd name="connsiteY2132" fmla="*/ 547380 h 2812935"/>
                  <a:gd name="connsiteX2133" fmla="*/ 539315 w 1404720"/>
                  <a:gd name="connsiteY2133" fmla="*/ 507012 h 2812935"/>
                  <a:gd name="connsiteX2134" fmla="*/ 498947 w 1404720"/>
                  <a:gd name="connsiteY2134" fmla="*/ 466644 h 2812935"/>
                  <a:gd name="connsiteX2135" fmla="*/ 414511 w 1404720"/>
                  <a:gd name="connsiteY2135" fmla="*/ 466644 h 2812935"/>
                  <a:gd name="connsiteX2136" fmla="*/ 374143 w 1404720"/>
                  <a:gd name="connsiteY2136" fmla="*/ 507012 h 2812935"/>
                  <a:gd name="connsiteX2137" fmla="*/ 414511 w 1404720"/>
                  <a:gd name="connsiteY2137" fmla="*/ 547380 h 2812935"/>
                  <a:gd name="connsiteX2138" fmla="*/ 454879 w 1404720"/>
                  <a:gd name="connsiteY2138" fmla="*/ 507012 h 2812935"/>
                  <a:gd name="connsiteX2139" fmla="*/ 414511 w 1404720"/>
                  <a:gd name="connsiteY2139" fmla="*/ 466644 h 2812935"/>
                  <a:gd name="connsiteX2140" fmla="*/ 330075 w 1404720"/>
                  <a:gd name="connsiteY2140" fmla="*/ 466644 h 2812935"/>
                  <a:gd name="connsiteX2141" fmla="*/ 289707 w 1404720"/>
                  <a:gd name="connsiteY2141" fmla="*/ 507012 h 2812935"/>
                  <a:gd name="connsiteX2142" fmla="*/ 330075 w 1404720"/>
                  <a:gd name="connsiteY2142" fmla="*/ 547380 h 2812935"/>
                  <a:gd name="connsiteX2143" fmla="*/ 370443 w 1404720"/>
                  <a:gd name="connsiteY2143" fmla="*/ 507012 h 2812935"/>
                  <a:gd name="connsiteX2144" fmla="*/ 330075 w 1404720"/>
                  <a:gd name="connsiteY2144" fmla="*/ 466644 h 2812935"/>
                  <a:gd name="connsiteX2145" fmla="*/ 245639 w 1404720"/>
                  <a:gd name="connsiteY2145" fmla="*/ 466644 h 2812935"/>
                  <a:gd name="connsiteX2146" fmla="*/ 205271 w 1404720"/>
                  <a:gd name="connsiteY2146" fmla="*/ 507012 h 2812935"/>
                  <a:gd name="connsiteX2147" fmla="*/ 245639 w 1404720"/>
                  <a:gd name="connsiteY2147" fmla="*/ 547380 h 2812935"/>
                  <a:gd name="connsiteX2148" fmla="*/ 286007 w 1404720"/>
                  <a:gd name="connsiteY2148" fmla="*/ 507012 h 2812935"/>
                  <a:gd name="connsiteX2149" fmla="*/ 245639 w 1404720"/>
                  <a:gd name="connsiteY2149" fmla="*/ 466644 h 2812935"/>
                  <a:gd name="connsiteX2150" fmla="*/ 161202 w 1404720"/>
                  <a:gd name="connsiteY2150" fmla="*/ 466644 h 2812935"/>
                  <a:gd name="connsiteX2151" fmla="*/ 120834 w 1404720"/>
                  <a:gd name="connsiteY2151" fmla="*/ 507012 h 2812935"/>
                  <a:gd name="connsiteX2152" fmla="*/ 161202 w 1404720"/>
                  <a:gd name="connsiteY2152" fmla="*/ 547380 h 2812935"/>
                  <a:gd name="connsiteX2153" fmla="*/ 201570 w 1404720"/>
                  <a:gd name="connsiteY2153" fmla="*/ 507012 h 2812935"/>
                  <a:gd name="connsiteX2154" fmla="*/ 161202 w 1404720"/>
                  <a:gd name="connsiteY2154" fmla="*/ 466644 h 2812935"/>
                  <a:gd name="connsiteX2155" fmla="*/ 76766 w 1404720"/>
                  <a:gd name="connsiteY2155" fmla="*/ 466644 h 2812935"/>
                  <a:gd name="connsiteX2156" fmla="*/ 36398 w 1404720"/>
                  <a:gd name="connsiteY2156" fmla="*/ 507012 h 2812935"/>
                  <a:gd name="connsiteX2157" fmla="*/ 76766 w 1404720"/>
                  <a:gd name="connsiteY2157" fmla="*/ 547380 h 2812935"/>
                  <a:gd name="connsiteX2158" fmla="*/ 117134 w 1404720"/>
                  <a:gd name="connsiteY2158" fmla="*/ 507012 h 2812935"/>
                  <a:gd name="connsiteX2159" fmla="*/ 76766 w 1404720"/>
                  <a:gd name="connsiteY2159" fmla="*/ 466644 h 2812935"/>
                  <a:gd name="connsiteX2160" fmla="*/ 1343312 w 1404720"/>
                  <a:gd name="connsiteY2160" fmla="*/ 380595 h 2812935"/>
                  <a:gd name="connsiteX2161" fmla="*/ 1302944 w 1404720"/>
                  <a:gd name="connsiteY2161" fmla="*/ 420963 h 2812935"/>
                  <a:gd name="connsiteX2162" fmla="*/ 1343312 w 1404720"/>
                  <a:gd name="connsiteY2162" fmla="*/ 461331 h 2812935"/>
                  <a:gd name="connsiteX2163" fmla="*/ 1383680 w 1404720"/>
                  <a:gd name="connsiteY2163" fmla="*/ 420963 h 2812935"/>
                  <a:gd name="connsiteX2164" fmla="*/ 1343312 w 1404720"/>
                  <a:gd name="connsiteY2164" fmla="*/ 380595 h 2812935"/>
                  <a:gd name="connsiteX2165" fmla="*/ 1258874 w 1404720"/>
                  <a:gd name="connsiteY2165" fmla="*/ 380595 h 2812935"/>
                  <a:gd name="connsiteX2166" fmla="*/ 1218506 w 1404720"/>
                  <a:gd name="connsiteY2166" fmla="*/ 420963 h 2812935"/>
                  <a:gd name="connsiteX2167" fmla="*/ 1258874 w 1404720"/>
                  <a:gd name="connsiteY2167" fmla="*/ 461331 h 2812935"/>
                  <a:gd name="connsiteX2168" fmla="*/ 1299242 w 1404720"/>
                  <a:gd name="connsiteY2168" fmla="*/ 420963 h 2812935"/>
                  <a:gd name="connsiteX2169" fmla="*/ 1258874 w 1404720"/>
                  <a:gd name="connsiteY2169" fmla="*/ 380595 h 2812935"/>
                  <a:gd name="connsiteX2170" fmla="*/ 1174438 w 1404720"/>
                  <a:gd name="connsiteY2170" fmla="*/ 380595 h 2812935"/>
                  <a:gd name="connsiteX2171" fmla="*/ 1134070 w 1404720"/>
                  <a:gd name="connsiteY2171" fmla="*/ 420963 h 2812935"/>
                  <a:gd name="connsiteX2172" fmla="*/ 1174438 w 1404720"/>
                  <a:gd name="connsiteY2172" fmla="*/ 461331 h 2812935"/>
                  <a:gd name="connsiteX2173" fmla="*/ 1214806 w 1404720"/>
                  <a:gd name="connsiteY2173" fmla="*/ 420963 h 2812935"/>
                  <a:gd name="connsiteX2174" fmla="*/ 1174438 w 1404720"/>
                  <a:gd name="connsiteY2174" fmla="*/ 380595 h 2812935"/>
                  <a:gd name="connsiteX2175" fmla="*/ 1090002 w 1404720"/>
                  <a:gd name="connsiteY2175" fmla="*/ 380595 h 2812935"/>
                  <a:gd name="connsiteX2176" fmla="*/ 1049634 w 1404720"/>
                  <a:gd name="connsiteY2176" fmla="*/ 420963 h 2812935"/>
                  <a:gd name="connsiteX2177" fmla="*/ 1090002 w 1404720"/>
                  <a:gd name="connsiteY2177" fmla="*/ 461331 h 2812935"/>
                  <a:gd name="connsiteX2178" fmla="*/ 1130370 w 1404720"/>
                  <a:gd name="connsiteY2178" fmla="*/ 420963 h 2812935"/>
                  <a:gd name="connsiteX2179" fmla="*/ 1090002 w 1404720"/>
                  <a:gd name="connsiteY2179" fmla="*/ 380595 h 2812935"/>
                  <a:gd name="connsiteX2180" fmla="*/ 1005565 w 1404720"/>
                  <a:gd name="connsiteY2180" fmla="*/ 380595 h 2812935"/>
                  <a:gd name="connsiteX2181" fmla="*/ 965197 w 1404720"/>
                  <a:gd name="connsiteY2181" fmla="*/ 420963 h 2812935"/>
                  <a:gd name="connsiteX2182" fmla="*/ 1005565 w 1404720"/>
                  <a:gd name="connsiteY2182" fmla="*/ 461331 h 2812935"/>
                  <a:gd name="connsiteX2183" fmla="*/ 1045933 w 1404720"/>
                  <a:gd name="connsiteY2183" fmla="*/ 420963 h 2812935"/>
                  <a:gd name="connsiteX2184" fmla="*/ 1005565 w 1404720"/>
                  <a:gd name="connsiteY2184" fmla="*/ 380595 h 2812935"/>
                  <a:gd name="connsiteX2185" fmla="*/ 921129 w 1404720"/>
                  <a:gd name="connsiteY2185" fmla="*/ 380595 h 2812935"/>
                  <a:gd name="connsiteX2186" fmla="*/ 880761 w 1404720"/>
                  <a:gd name="connsiteY2186" fmla="*/ 420963 h 2812935"/>
                  <a:gd name="connsiteX2187" fmla="*/ 921129 w 1404720"/>
                  <a:gd name="connsiteY2187" fmla="*/ 461331 h 2812935"/>
                  <a:gd name="connsiteX2188" fmla="*/ 961497 w 1404720"/>
                  <a:gd name="connsiteY2188" fmla="*/ 420963 h 2812935"/>
                  <a:gd name="connsiteX2189" fmla="*/ 921129 w 1404720"/>
                  <a:gd name="connsiteY2189" fmla="*/ 380595 h 2812935"/>
                  <a:gd name="connsiteX2190" fmla="*/ 836693 w 1404720"/>
                  <a:gd name="connsiteY2190" fmla="*/ 380595 h 2812935"/>
                  <a:gd name="connsiteX2191" fmla="*/ 796325 w 1404720"/>
                  <a:gd name="connsiteY2191" fmla="*/ 420963 h 2812935"/>
                  <a:gd name="connsiteX2192" fmla="*/ 836693 w 1404720"/>
                  <a:gd name="connsiteY2192" fmla="*/ 461331 h 2812935"/>
                  <a:gd name="connsiteX2193" fmla="*/ 877061 w 1404720"/>
                  <a:gd name="connsiteY2193" fmla="*/ 420963 h 2812935"/>
                  <a:gd name="connsiteX2194" fmla="*/ 836693 w 1404720"/>
                  <a:gd name="connsiteY2194" fmla="*/ 380595 h 2812935"/>
                  <a:gd name="connsiteX2195" fmla="*/ 752256 w 1404720"/>
                  <a:gd name="connsiteY2195" fmla="*/ 380595 h 2812935"/>
                  <a:gd name="connsiteX2196" fmla="*/ 711888 w 1404720"/>
                  <a:gd name="connsiteY2196" fmla="*/ 420963 h 2812935"/>
                  <a:gd name="connsiteX2197" fmla="*/ 752256 w 1404720"/>
                  <a:gd name="connsiteY2197" fmla="*/ 461331 h 2812935"/>
                  <a:gd name="connsiteX2198" fmla="*/ 792624 w 1404720"/>
                  <a:gd name="connsiteY2198" fmla="*/ 420963 h 2812935"/>
                  <a:gd name="connsiteX2199" fmla="*/ 752256 w 1404720"/>
                  <a:gd name="connsiteY2199" fmla="*/ 380595 h 2812935"/>
                  <a:gd name="connsiteX2200" fmla="*/ 667820 w 1404720"/>
                  <a:gd name="connsiteY2200" fmla="*/ 380595 h 2812935"/>
                  <a:gd name="connsiteX2201" fmla="*/ 627452 w 1404720"/>
                  <a:gd name="connsiteY2201" fmla="*/ 420963 h 2812935"/>
                  <a:gd name="connsiteX2202" fmla="*/ 667820 w 1404720"/>
                  <a:gd name="connsiteY2202" fmla="*/ 461331 h 2812935"/>
                  <a:gd name="connsiteX2203" fmla="*/ 708188 w 1404720"/>
                  <a:gd name="connsiteY2203" fmla="*/ 420963 h 2812935"/>
                  <a:gd name="connsiteX2204" fmla="*/ 667820 w 1404720"/>
                  <a:gd name="connsiteY2204" fmla="*/ 380595 h 2812935"/>
                  <a:gd name="connsiteX2205" fmla="*/ 583384 w 1404720"/>
                  <a:gd name="connsiteY2205" fmla="*/ 380595 h 2812935"/>
                  <a:gd name="connsiteX2206" fmla="*/ 543016 w 1404720"/>
                  <a:gd name="connsiteY2206" fmla="*/ 420963 h 2812935"/>
                  <a:gd name="connsiteX2207" fmla="*/ 583384 w 1404720"/>
                  <a:gd name="connsiteY2207" fmla="*/ 461331 h 2812935"/>
                  <a:gd name="connsiteX2208" fmla="*/ 623752 w 1404720"/>
                  <a:gd name="connsiteY2208" fmla="*/ 420963 h 2812935"/>
                  <a:gd name="connsiteX2209" fmla="*/ 583384 w 1404720"/>
                  <a:gd name="connsiteY2209" fmla="*/ 380595 h 2812935"/>
                  <a:gd name="connsiteX2210" fmla="*/ 498947 w 1404720"/>
                  <a:gd name="connsiteY2210" fmla="*/ 380595 h 2812935"/>
                  <a:gd name="connsiteX2211" fmla="*/ 458579 w 1404720"/>
                  <a:gd name="connsiteY2211" fmla="*/ 420963 h 2812935"/>
                  <a:gd name="connsiteX2212" fmla="*/ 498947 w 1404720"/>
                  <a:gd name="connsiteY2212" fmla="*/ 461331 h 2812935"/>
                  <a:gd name="connsiteX2213" fmla="*/ 539315 w 1404720"/>
                  <a:gd name="connsiteY2213" fmla="*/ 420963 h 2812935"/>
                  <a:gd name="connsiteX2214" fmla="*/ 498947 w 1404720"/>
                  <a:gd name="connsiteY2214" fmla="*/ 380595 h 2812935"/>
                  <a:gd name="connsiteX2215" fmla="*/ 414511 w 1404720"/>
                  <a:gd name="connsiteY2215" fmla="*/ 380595 h 2812935"/>
                  <a:gd name="connsiteX2216" fmla="*/ 374143 w 1404720"/>
                  <a:gd name="connsiteY2216" fmla="*/ 420963 h 2812935"/>
                  <a:gd name="connsiteX2217" fmla="*/ 414511 w 1404720"/>
                  <a:gd name="connsiteY2217" fmla="*/ 461331 h 2812935"/>
                  <a:gd name="connsiteX2218" fmla="*/ 454879 w 1404720"/>
                  <a:gd name="connsiteY2218" fmla="*/ 420963 h 2812935"/>
                  <a:gd name="connsiteX2219" fmla="*/ 414511 w 1404720"/>
                  <a:gd name="connsiteY2219" fmla="*/ 380595 h 2812935"/>
                  <a:gd name="connsiteX2220" fmla="*/ 330075 w 1404720"/>
                  <a:gd name="connsiteY2220" fmla="*/ 380595 h 2812935"/>
                  <a:gd name="connsiteX2221" fmla="*/ 289707 w 1404720"/>
                  <a:gd name="connsiteY2221" fmla="*/ 420963 h 2812935"/>
                  <a:gd name="connsiteX2222" fmla="*/ 330075 w 1404720"/>
                  <a:gd name="connsiteY2222" fmla="*/ 461331 h 2812935"/>
                  <a:gd name="connsiteX2223" fmla="*/ 370443 w 1404720"/>
                  <a:gd name="connsiteY2223" fmla="*/ 420963 h 2812935"/>
                  <a:gd name="connsiteX2224" fmla="*/ 330075 w 1404720"/>
                  <a:gd name="connsiteY2224" fmla="*/ 380595 h 2812935"/>
                  <a:gd name="connsiteX2225" fmla="*/ 245639 w 1404720"/>
                  <a:gd name="connsiteY2225" fmla="*/ 380595 h 2812935"/>
                  <a:gd name="connsiteX2226" fmla="*/ 205271 w 1404720"/>
                  <a:gd name="connsiteY2226" fmla="*/ 420963 h 2812935"/>
                  <a:gd name="connsiteX2227" fmla="*/ 245639 w 1404720"/>
                  <a:gd name="connsiteY2227" fmla="*/ 461331 h 2812935"/>
                  <a:gd name="connsiteX2228" fmla="*/ 286007 w 1404720"/>
                  <a:gd name="connsiteY2228" fmla="*/ 420963 h 2812935"/>
                  <a:gd name="connsiteX2229" fmla="*/ 245639 w 1404720"/>
                  <a:gd name="connsiteY2229" fmla="*/ 380595 h 2812935"/>
                  <a:gd name="connsiteX2230" fmla="*/ 161202 w 1404720"/>
                  <a:gd name="connsiteY2230" fmla="*/ 380595 h 2812935"/>
                  <a:gd name="connsiteX2231" fmla="*/ 120834 w 1404720"/>
                  <a:gd name="connsiteY2231" fmla="*/ 420963 h 2812935"/>
                  <a:gd name="connsiteX2232" fmla="*/ 161202 w 1404720"/>
                  <a:gd name="connsiteY2232" fmla="*/ 461331 h 2812935"/>
                  <a:gd name="connsiteX2233" fmla="*/ 201570 w 1404720"/>
                  <a:gd name="connsiteY2233" fmla="*/ 420963 h 2812935"/>
                  <a:gd name="connsiteX2234" fmla="*/ 161202 w 1404720"/>
                  <a:gd name="connsiteY2234" fmla="*/ 380595 h 2812935"/>
                  <a:gd name="connsiteX2235" fmla="*/ 76766 w 1404720"/>
                  <a:gd name="connsiteY2235" fmla="*/ 380595 h 2812935"/>
                  <a:gd name="connsiteX2236" fmla="*/ 36398 w 1404720"/>
                  <a:gd name="connsiteY2236" fmla="*/ 420963 h 2812935"/>
                  <a:gd name="connsiteX2237" fmla="*/ 76766 w 1404720"/>
                  <a:gd name="connsiteY2237" fmla="*/ 461331 h 2812935"/>
                  <a:gd name="connsiteX2238" fmla="*/ 117134 w 1404720"/>
                  <a:gd name="connsiteY2238" fmla="*/ 420963 h 2812935"/>
                  <a:gd name="connsiteX2239" fmla="*/ 76766 w 1404720"/>
                  <a:gd name="connsiteY2239" fmla="*/ 380595 h 2812935"/>
                  <a:gd name="connsiteX2240" fmla="*/ 1343312 w 1404720"/>
                  <a:gd name="connsiteY2240" fmla="*/ 294546 h 2812935"/>
                  <a:gd name="connsiteX2241" fmla="*/ 1302944 w 1404720"/>
                  <a:gd name="connsiteY2241" fmla="*/ 334914 h 2812935"/>
                  <a:gd name="connsiteX2242" fmla="*/ 1343312 w 1404720"/>
                  <a:gd name="connsiteY2242" fmla="*/ 375282 h 2812935"/>
                  <a:gd name="connsiteX2243" fmla="*/ 1383680 w 1404720"/>
                  <a:gd name="connsiteY2243" fmla="*/ 334914 h 2812935"/>
                  <a:gd name="connsiteX2244" fmla="*/ 1343312 w 1404720"/>
                  <a:gd name="connsiteY2244" fmla="*/ 294546 h 2812935"/>
                  <a:gd name="connsiteX2245" fmla="*/ 1258874 w 1404720"/>
                  <a:gd name="connsiteY2245" fmla="*/ 294546 h 2812935"/>
                  <a:gd name="connsiteX2246" fmla="*/ 1218506 w 1404720"/>
                  <a:gd name="connsiteY2246" fmla="*/ 334914 h 2812935"/>
                  <a:gd name="connsiteX2247" fmla="*/ 1258874 w 1404720"/>
                  <a:gd name="connsiteY2247" fmla="*/ 375282 h 2812935"/>
                  <a:gd name="connsiteX2248" fmla="*/ 1299242 w 1404720"/>
                  <a:gd name="connsiteY2248" fmla="*/ 334914 h 2812935"/>
                  <a:gd name="connsiteX2249" fmla="*/ 1258874 w 1404720"/>
                  <a:gd name="connsiteY2249" fmla="*/ 294546 h 2812935"/>
                  <a:gd name="connsiteX2250" fmla="*/ 1174438 w 1404720"/>
                  <a:gd name="connsiteY2250" fmla="*/ 294546 h 2812935"/>
                  <a:gd name="connsiteX2251" fmla="*/ 1134070 w 1404720"/>
                  <a:gd name="connsiteY2251" fmla="*/ 334914 h 2812935"/>
                  <a:gd name="connsiteX2252" fmla="*/ 1174438 w 1404720"/>
                  <a:gd name="connsiteY2252" fmla="*/ 375282 h 2812935"/>
                  <a:gd name="connsiteX2253" fmla="*/ 1214806 w 1404720"/>
                  <a:gd name="connsiteY2253" fmla="*/ 334914 h 2812935"/>
                  <a:gd name="connsiteX2254" fmla="*/ 1174438 w 1404720"/>
                  <a:gd name="connsiteY2254" fmla="*/ 294546 h 2812935"/>
                  <a:gd name="connsiteX2255" fmla="*/ 1090002 w 1404720"/>
                  <a:gd name="connsiteY2255" fmla="*/ 294546 h 2812935"/>
                  <a:gd name="connsiteX2256" fmla="*/ 1049634 w 1404720"/>
                  <a:gd name="connsiteY2256" fmla="*/ 334914 h 2812935"/>
                  <a:gd name="connsiteX2257" fmla="*/ 1090002 w 1404720"/>
                  <a:gd name="connsiteY2257" fmla="*/ 375282 h 2812935"/>
                  <a:gd name="connsiteX2258" fmla="*/ 1130370 w 1404720"/>
                  <a:gd name="connsiteY2258" fmla="*/ 334914 h 2812935"/>
                  <a:gd name="connsiteX2259" fmla="*/ 1090002 w 1404720"/>
                  <a:gd name="connsiteY2259" fmla="*/ 294546 h 2812935"/>
                  <a:gd name="connsiteX2260" fmla="*/ 1005565 w 1404720"/>
                  <a:gd name="connsiteY2260" fmla="*/ 294546 h 2812935"/>
                  <a:gd name="connsiteX2261" fmla="*/ 965197 w 1404720"/>
                  <a:gd name="connsiteY2261" fmla="*/ 334914 h 2812935"/>
                  <a:gd name="connsiteX2262" fmla="*/ 1005565 w 1404720"/>
                  <a:gd name="connsiteY2262" fmla="*/ 375282 h 2812935"/>
                  <a:gd name="connsiteX2263" fmla="*/ 1045933 w 1404720"/>
                  <a:gd name="connsiteY2263" fmla="*/ 334914 h 2812935"/>
                  <a:gd name="connsiteX2264" fmla="*/ 1005565 w 1404720"/>
                  <a:gd name="connsiteY2264" fmla="*/ 294546 h 2812935"/>
                  <a:gd name="connsiteX2265" fmla="*/ 921129 w 1404720"/>
                  <a:gd name="connsiteY2265" fmla="*/ 294546 h 2812935"/>
                  <a:gd name="connsiteX2266" fmla="*/ 880761 w 1404720"/>
                  <a:gd name="connsiteY2266" fmla="*/ 334914 h 2812935"/>
                  <a:gd name="connsiteX2267" fmla="*/ 921129 w 1404720"/>
                  <a:gd name="connsiteY2267" fmla="*/ 375282 h 2812935"/>
                  <a:gd name="connsiteX2268" fmla="*/ 961497 w 1404720"/>
                  <a:gd name="connsiteY2268" fmla="*/ 334914 h 2812935"/>
                  <a:gd name="connsiteX2269" fmla="*/ 921129 w 1404720"/>
                  <a:gd name="connsiteY2269" fmla="*/ 294546 h 2812935"/>
                  <a:gd name="connsiteX2270" fmla="*/ 836693 w 1404720"/>
                  <a:gd name="connsiteY2270" fmla="*/ 294546 h 2812935"/>
                  <a:gd name="connsiteX2271" fmla="*/ 796325 w 1404720"/>
                  <a:gd name="connsiteY2271" fmla="*/ 334914 h 2812935"/>
                  <a:gd name="connsiteX2272" fmla="*/ 836693 w 1404720"/>
                  <a:gd name="connsiteY2272" fmla="*/ 375282 h 2812935"/>
                  <a:gd name="connsiteX2273" fmla="*/ 877061 w 1404720"/>
                  <a:gd name="connsiteY2273" fmla="*/ 334914 h 2812935"/>
                  <a:gd name="connsiteX2274" fmla="*/ 836693 w 1404720"/>
                  <a:gd name="connsiteY2274" fmla="*/ 294546 h 2812935"/>
                  <a:gd name="connsiteX2275" fmla="*/ 752256 w 1404720"/>
                  <a:gd name="connsiteY2275" fmla="*/ 294546 h 2812935"/>
                  <a:gd name="connsiteX2276" fmla="*/ 711888 w 1404720"/>
                  <a:gd name="connsiteY2276" fmla="*/ 334914 h 2812935"/>
                  <a:gd name="connsiteX2277" fmla="*/ 752256 w 1404720"/>
                  <a:gd name="connsiteY2277" fmla="*/ 375282 h 2812935"/>
                  <a:gd name="connsiteX2278" fmla="*/ 792624 w 1404720"/>
                  <a:gd name="connsiteY2278" fmla="*/ 334914 h 2812935"/>
                  <a:gd name="connsiteX2279" fmla="*/ 752256 w 1404720"/>
                  <a:gd name="connsiteY2279" fmla="*/ 294546 h 2812935"/>
                  <a:gd name="connsiteX2280" fmla="*/ 667820 w 1404720"/>
                  <a:gd name="connsiteY2280" fmla="*/ 294546 h 2812935"/>
                  <a:gd name="connsiteX2281" fmla="*/ 627452 w 1404720"/>
                  <a:gd name="connsiteY2281" fmla="*/ 334914 h 2812935"/>
                  <a:gd name="connsiteX2282" fmla="*/ 667820 w 1404720"/>
                  <a:gd name="connsiteY2282" fmla="*/ 375282 h 2812935"/>
                  <a:gd name="connsiteX2283" fmla="*/ 708188 w 1404720"/>
                  <a:gd name="connsiteY2283" fmla="*/ 334914 h 2812935"/>
                  <a:gd name="connsiteX2284" fmla="*/ 667820 w 1404720"/>
                  <a:gd name="connsiteY2284" fmla="*/ 294546 h 2812935"/>
                  <a:gd name="connsiteX2285" fmla="*/ 583384 w 1404720"/>
                  <a:gd name="connsiteY2285" fmla="*/ 294546 h 2812935"/>
                  <a:gd name="connsiteX2286" fmla="*/ 543016 w 1404720"/>
                  <a:gd name="connsiteY2286" fmla="*/ 334914 h 2812935"/>
                  <a:gd name="connsiteX2287" fmla="*/ 583384 w 1404720"/>
                  <a:gd name="connsiteY2287" fmla="*/ 375282 h 2812935"/>
                  <a:gd name="connsiteX2288" fmla="*/ 623752 w 1404720"/>
                  <a:gd name="connsiteY2288" fmla="*/ 334914 h 2812935"/>
                  <a:gd name="connsiteX2289" fmla="*/ 583384 w 1404720"/>
                  <a:gd name="connsiteY2289" fmla="*/ 294546 h 2812935"/>
                  <a:gd name="connsiteX2290" fmla="*/ 498947 w 1404720"/>
                  <a:gd name="connsiteY2290" fmla="*/ 294546 h 2812935"/>
                  <a:gd name="connsiteX2291" fmla="*/ 458579 w 1404720"/>
                  <a:gd name="connsiteY2291" fmla="*/ 334914 h 2812935"/>
                  <a:gd name="connsiteX2292" fmla="*/ 498947 w 1404720"/>
                  <a:gd name="connsiteY2292" fmla="*/ 375282 h 2812935"/>
                  <a:gd name="connsiteX2293" fmla="*/ 539315 w 1404720"/>
                  <a:gd name="connsiteY2293" fmla="*/ 334914 h 2812935"/>
                  <a:gd name="connsiteX2294" fmla="*/ 498947 w 1404720"/>
                  <a:gd name="connsiteY2294" fmla="*/ 294546 h 2812935"/>
                  <a:gd name="connsiteX2295" fmla="*/ 414511 w 1404720"/>
                  <a:gd name="connsiteY2295" fmla="*/ 294546 h 2812935"/>
                  <a:gd name="connsiteX2296" fmla="*/ 374143 w 1404720"/>
                  <a:gd name="connsiteY2296" fmla="*/ 334914 h 2812935"/>
                  <a:gd name="connsiteX2297" fmla="*/ 414511 w 1404720"/>
                  <a:gd name="connsiteY2297" fmla="*/ 375282 h 2812935"/>
                  <a:gd name="connsiteX2298" fmla="*/ 454879 w 1404720"/>
                  <a:gd name="connsiteY2298" fmla="*/ 334914 h 2812935"/>
                  <a:gd name="connsiteX2299" fmla="*/ 414511 w 1404720"/>
                  <a:gd name="connsiteY2299" fmla="*/ 294546 h 2812935"/>
                  <a:gd name="connsiteX2300" fmla="*/ 330075 w 1404720"/>
                  <a:gd name="connsiteY2300" fmla="*/ 294546 h 2812935"/>
                  <a:gd name="connsiteX2301" fmla="*/ 289707 w 1404720"/>
                  <a:gd name="connsiteY2301" fmla="*/ 334914 h 2812935"/>
                  <a:gd name="connsiteX2302" fmla="*/ 330075 w 1404720"/>
                  <a:gd name="connsiteY2302" fmla="*/ 375282 h 2812935"/>
                  <a:gd name="connsiteX2303" fmla="*/ 370443 w 1404720"/>
                  <a:gd name="connsiteY2303" fmla="*/ 334914 h 2812935"/>
                  <a:gd name="connsiteX2304" fmla="*/ 330075 w 1404720"/>
                  <a:gd name="connsiteY2304" fmla="*/ 294546 h 2812935"/>
                  <a:gd name="connsiteX2305" fmla="*/ 245639 w 1404720"/>
                  <a:gd name="connsiteY2305" fmla="*/ 294546 h 2812935"/>
                  <a:gd name="connsiteX2306" fmla="*/ 205271 w 1404720"/>
                  <a:gd name="connsiteY2306" fmla="*/ 334914 h 2812935"/>
                  <a:gd name="connsiteX2307" fmla="*/ 245639 w 1404720"/>
                  <a:gd name="connsiteY2307" fmla="*/ 375282 h 2812935"/>
                  <a:gd name="connsiteX2308" fmla="*/ 286007 w 1404720"/>
                  <a:gd name="connsiteY2308" fmla="*/ 334914 h 2812935"/>
                  <a:gd name="connsiteX2309" fmla="*/ 245639 w 1404720"/>
                  <a:gd name="connsiteY2309" fmla="*/ 294546 h 2812935"/>
                  <a:gd name="connsiteX2310" fmla="*/ 161202 w 1404720"/>
                  <a:gd name="connsiteY2310" fmla="*/ 294546 h 2812935"/>
                  <a:gd name="connsiteX2311" fmla="*/ 120834 w 1404720"/>
                  <a:gd name="connsiteY2311" fmla="*/ 334914 h 2812935"/>
                  <a:gd name="connsiteX2312" fmla="*/ 161202 w 1404720"/>
                  <a:gd name="connsiteY2312" fmla="*/ 375282 h 2812935"/>
                  <a:gd name="connsiteX2313" fmla="*/ 201570 w 1404720"/>
                  <a:gd name="connsiteY2313" fmla="*/ 334914 h 2812935"/>
                  <a:gd name="connsiteX2314" fmla="*/ 161202 w 1404720"/>
                  <a:gd name="connsiteY2314" fmla="*/ 294546 h 2812935"/>
                  <a:gd name="connsiteX2315" fmla="*/ 76766 w 1404720"/>
                  <a:gd name="connsiteY2315" fmla="*/ 294546 h 2812935"/>
                  <a:gd name="connsiteX2316" fmla="*/ 36398 w 1404720"/>
                  <a:gd name="connsiteY2316" fmla="*/ 334914 h 2812935"/>
                  <a:gd name="connsiteX2317" fmla="*/ 76766 w 1404720"/>
                  <a:gd name="connsiteY2317" fmla="*/ 375282 h 2812935"/>
                  <a:gd name="connsiteX2318" fmla="*/ 117134 w 1404720"/>
                  <a:gd name="connsiteY2318" fmla="*/ 334914 h 2812935"/>
                  <a:gd name="connsiteX2319" fmla="*/ 76766 w 1404720"/>
                  <a:gd name="connsiteY2319" fmla="*/ 294546 h 2812935"/>
                  <a:gd name="connsiteX2320" fmla="*/ 1343312 w 1404720"/>
                  <a:gd name="connsiteY2320" fmla="*/ 208497 h 2812935"/>
                  <a:gd name="connsiteX2321" fmla="*/ 1302944 w 1404720"/>
                  <a:gd name="connsiteY2321" fmla="*/ 248865 h 2812935"/>
                  <a:gd name="connsiteX2322" fmla="*/ 1343312 w 1404720"/>
                  <a:gd name="connsiteY2322" fmla="*/ 289233 h 2812935"/>
                  <a:gd name="connsiteX2323" fmla="*/ 1383680 w 1404720"/>
                  <a:gd name="connsiteY2323" fmla="*/ 248865 h 2812935"/>
                  <a:gd name="connsiteX2324" fmla="*/ 1343312 w 1404720"/>
                  <a:gd name="connsiteY2324" fmla="*/ 208497 h 2812935"/>
                  <a:gd name="connsiteX2325" fmla="*/ 1258874 w 1404720"/>
                  <a:gd name="connsiteY2325" fmla="*/ 208497 h 2812935"/>
                  <a:gd name="connsiteX2326" fmla="*/ 1218506 w 1404720"/>
                  <a:gd name="connsiteY2326" fmla="*/ 248865 h 2812935"/>
                  <a:gd name="connsiteX2327" fmla="*/ 1258874 w 1404720"/>
                  <a:gd name="connsiteY2327" fmla="*/ 289233 h 2812935"/>
                  <a:gd name="connsiteX2328" fmla="*/ 1299242 w 1404720"/>
                  <a:gd name="connsiteY2328" fmla="*/ 248865 h 2812935"/>
                  <a:gd name="connsiteX2329" fmla="*/ 1258874 w 1404720"/>
                  <a:gd name="connsiteY2329" fmla="*/ 208497 h 2812935"/>
                  <a:gd name="connsiteX2330" fmla="*/ 1174438 w 1404720"/>
                  <a:gd name="connsiteY2330" fmla="*/ 208497 h 2812935"/>
                  <a:gd name="connsiteX2331" fmla="*/ 1134070 w 1404720"/>
                  <a:gd name="connsiteY2331" fmla="*/ 248865 h 2812935"/>
                  <a:gd name="connsiteX2332" fmla="*/ 1174438 w 1404720"/>
                  <a:gd name="connsiteY2332" fmla="*/ 289233 h 2812935"/>
                  <a:gd name="connsiteX2333" fmla="*/ 1214806 w 1404720"/>
                  <a:gd name="connsiteY2333" fmla="*/ 248865 h 2812935"/>
                  <a:gd name="connsiteX2334" fmla="*/ 1174438 w 1404720"/>
                  <a:gd name="connsiteY2334" fmla="*/ 208497 h 2812935"/>
                  <a:gd name="connsiteX2335" fmla="*/ 1090002 w 1404720"/>
                  <a:gd name="connsiteY2335" fmla="*/ 208497 h 2812935"/>
                  <a:gd name="connsiteX2336" fmla="*/ 1049634 w 1404720"/>
                  <a:gd name="connsiteY2336" fmla="*/ 248865 h 2812935"/>
                  <a:gd name="connsiteX2337" fmla="*/ 1090002 w 1404720"/>
                  <a:gd name="connsiteY2337" fmla="*/ 289233 h 2812935"/>
                  <a:gd name="connsiteX2338" fmla="*/ 1130370 w 1404720"/>
                  <a:gd name="connsiteY2338" fmla="*/ 248865 h 2812935"/>
                  <a:gd name="connsiteX2339" fmla="*/ 1090002 w 1404720"/>
                  <a:gd name="connsiteY2339" fmla="*/ 208497 h 2812935"/>
                  <a:gd name="connsiteX2340" fmla="*/ 1005565 w 1404720"/>
                  <a:gd name="connsiteY2340" fmla="*/ 208497 h 2812935"/>
                  <a:gd name="connsiteX2341" fmla="*/ 965197 w 1404720"/>
                  <a:gd name="connsiteY2341" fmla="*/ 248865 h 2812935"/>
                  <a:gd name="connsiteX2342" fmla="*/ 1005565 w 1404720"/>
                  <a:gd name="connsiteY2342" fmla="*/ 289233 h 2812935"/>
                  <a:gd name="connsiteX2343" fmla="*/ 1045933 w 1404720"/>
                  <a:gd name="connsiteY2343" fmla="*/ 248865 h 2812935"/>
                  <a:gd name="connsiteX2344" fmla="*/ 1005565 w 1404720"/>
                  <a:gd name="connsiteY2344" fmla="*/ 208497 h 2812935"/>
                  <a:gd name="connsiteX2345" fmla="*/ 921129 w 1404720"/>
                  <a:gd name="connsiteY2345" fmla="*/ 208497 h 2812935"/>
                  <a:gd name="connsiteX2346" fmla="*/ 880761 w 1404720"/>
                  <a:gd name="connsiteY2346" fmla="*/ 248865 h 2812935"/>
                  <a:gd name="connsiteX2347" fmla="*/ 921129 w 1404720"/>
                  <a:gd name="connsiteY2347" fmla="*/ 289233 h 2812935"/>
                  <a:gd name="connsiteX2348" fmla="*/ 961497 w 1404720"/>
                  <a:gd name="connsiteY2348" fmla="*/ 248865 h 2812935"/>
                  <a:gd name="connsiteX2349" fmla="*/ 921129 w 1404720"/>
                  <a:gd name="connsiteY2349" fmla="*/ 208497 h 2812935"/>
                  <a:gd name="connsiteX2350" fmla="*/ 836693 w 1404720"/>
                  <a:gd name="connsiteY2350" fmla="*/ 208497 h 2812935"/>
                  <a:gd name="connsiteX2351" fmla="*/ 796325 w 1404720"/>
                  <a:gd name="connsiteY2351" fmla="*/ 248865 h 2812935"/>
                  <a:gd name="connsiteX2352" fmla="*/ 836693 w 1404720"/>
                  <a:gd name="connsiteY2352" fmla="*/ 289233 h 2812935"/>
                  <a:gd name="connsiteX2353" fmla="*/ 877061 w 1404720"/>
                  <a:gd name="connsiteY2353" fmla="*/ 248865 h 2812935"/>
                  <a:gd name="connsiteX2354" fmla="*/ 836693 w 1404720"/>
                  <a:gd name="connsiteY2354" fmla="*/ 208497 h 2812935"/>
                  <a:gd name="connsiteX2355" fmla="*/ 752256 w 1404720"/>
                  <a:gd name="connsiteY2355" fmla="*/ 208497 h 2812935"/>
                  <a:gd name="connsiteX2356" fmla="*/ 711888 w 1404720"/>
                  <a:gd name="connsiteY2356" fmla="*/ 248865 h 2812935"/>
                  <a:gd name="connsiteX2357" fmla="*/ 752256 w 1404720"/>
                  <a:gd name="connsiteY2357" fmla="*/ 289233 h 2812935"/>
                  <a:gd name="connsiteX2358" fmla="*/ 792624 w 1404720"/>
                  <a:gd name="connsiteY2358" fmla="*/ 248865 h 2812935"/>
                  <a:gd name="connsiteX2359" fmla="*/ 752256 w 1404720"/>
                  <a:gd name="connsiteY2359" fmla="*/ 208497 h 2812935"/>
                  <a:gd name="connsiteX2360" fmla="*/ 667820 w 1404720"/>
                  <a:gd name="connsiteY2360" fmla="*/ 208497 h 2812935"/>
                  <a:gd name="connsiteX2361" fmla="*/ 627452 w 1404720"/>
                  <a:gd name="connsiteY2361" fmla="*/ 248865 h 2812935"/>
                  <a:gd name="connsiteX2362" fmla="*/ 667820 w 1404720"/>
                  <a:gd name="connsiteY2362" fmla="*/ 289233 h 2812935"/>
                  <a:gd name="connsiteX2363" fmla="*/ 708188 w 1404720"/>
                  <a:gd name="connsiteY2363" fmla="*/ 248865 h 2812935"/>
                  <a:gd name="connsiteX2364" fmla="*/ 667820 w 1404720"/>
                  <a:gd name="connsiteY2364" fmla="*/ 208497 h 2812935"/>
                  <a:gd name="connsiteX2365" fmla="*/ 583384 w 1404720"/>
                  <a:gd name="connsiteY2365" fmla="*/ 208497 h 2812935"/>
                  <a:gd name="connsiteX2366" fmla="*/ 543016 w 1404720"/>
                  <a:gd name="connsiteY2366" fmla="*/ 248865 h 2812935"/>
                  <a:gd name="connsiteX2367" fmla="*/ 583384 w 1404720"/>
                  <a:gd name="connsiteY2367" fmla="*/ 289233 h 2812935"/>
                  <a:gd name="connsiteX2368" fmla="*/ 623752 w 1404720"/>
                  <a:gd name="connsiteY2368" fmla="*/ 248865 h 2812935"/>
                  <a:gd name="connsiteX2369" fmla="*/ 583384 w 1404720"/>
                  <a:gd name="connsiteY2369" fmla="*/ 208497 h 2812935"/>
                  <a:gd name="connsiteX2370" fmla="*/ 498947 w 1404720"/>
                  <a:gd name="connsiteY2370" fmla="*/ 208497 h 2812935"/>
                  <a:gd name="connsiteX2371" fmla="*/ 458579 w 1404720"/>
                  <a:gd name="connsiteY2371" fmla="*/ 248865 h 2812935"/>
                  <a:gd name="connsiteX2372" fmla="*/ 498947 w 1404720"/>
                  <a:gd name="connsiteY2372" fmla="*/ 289233 h 2812935"/>
                  <a:gd name="connsiteX2373" fmla="*/ 539315 w 1404720"/>
                  <a:gd name="connsiteY2373" fmla="*/ 248865 h 2812935"/>
                  <a:gd name="connsiteX2374" fmla="*/ 498947 w 1404720"/>
                  <a:gd name="connsiteY2374" fmla="*/ 208497 h 2812935"/>
                  <a:gd name="connsiteX2375" fmla="*/ 414511 w 1404720"/>
                  <a:gd name="connsiteY2375" fmla="*/ 208497 h 2812935"/>
                  <a:gd name="connsiteX2376" fmla="*/ 374143 w 1404720"/>
                  <a:gd name="connsiteY2376" fmla="*/ 248865 h 2812935"/>
                  <a:gd name="connsiteX2377" fmla="*/ 414511 w 1404720"/>
                  <a:gd name="connsiteY2377" fmla="*/ 289233 h 2812935"/>
                  <a:gd name="connsiteX2378" fmla="*/ 454879 w 1404720"/>
                  <a:gd name="connsiteY2378" fmla="*/ 248865 h 2812935"/>
                  <a:gd name="connsiteX2379" fmla="*/ 414511 w 1404720"/>
                  <a:gd name="connsiteY2379" fmla="*/ 208497 h 2812935"/>
                  <a:gd name="connsiteX2380" fmla="*/ 330075 w 1404720"/>
                  <a:gd name="connsiteY2380" fmla="*/ 208497 h 2812935"/>
                  <a:gd name="connsiteX2381" fmla="*/ 289707 w 1404720"/>
                  <a:gd name="connsiteY2381" fmla="*/ 248865 h 2812935"/>
                  <a:gd name="connsiteX2382" fmla="*/ 330075 w 1404720"/>
                  <a:gd name="connsiteY2382" fmla="*/ 289233 h 2812935"/>
                  <a:gd name="connsiteX2383" fmla="*/ 370443 w 1404720"/>
                  <a:gd name="connsiteY2383" fmla="*/ 248865 h 2812935"/>
                  <a:gd name="connsiteX2384" fmla="*/ 330075 w 1404720"/>
                  <a:gd name="connsiteY2384" fmla="*/ 208497 h 2812935"/>
                  <a:gd name="connsiteX2385" fmla="*/ 245639 w 1404720"/>
                  <a:gd name="connsiteY2385" fmla="*/ 208497 h 2812935"/>
                  <a:gd name="connsiteX2386" fmla="*/ 205271 w 1404720"/>
                  <a:gd name="connsiteY2386" fmla="*/ 248865 h 2812935"/>
                  <a:gd name="connsiteX2387" fmla="*/ 245639 w 1404720"/>
                  <a:gd name="connsiteY2387" fmla="*/ 289233 h 2812935"/>
                  <a:gd name="connsiteX2388" fmla="*/ 286007 w 1404720"/>
                  <a:gd name="connsiteY2388" fmla="*/ 248865 h 2812935"/>
                  <a:gd name="connsiteX2389" fmla="*/ 245639 w 1404720"/>
                  <a:gd name="connsiteY2389" fmla="*/ 208497 h 2812935"/>
                  <a:gd name="connsiteX2390" fmla="*/ 161202 w 1404720"/>
                  <a:gd name="connsiteY2390" fmla="*/ 208497 h 2812935"/>
                  <a:gd name="connsiteX2391" fmla="*/ 120834 w 1404720"/>
                  <a:gd name="connsiteY2391" fmla="*/ 248865 h 2812935"/>
                  <a:gd name="connsiteX2392" fmla="*/ 161202 w 1404720"/>
                  <a:gd name="connsiteY2392" fmla="*/ 289233 h 2812935"/>
                  <a:gd name="connsiteX2393" fmla="*/ 201570 w 1404720"/>
                  <a:gd name="connsiteY2393" fmla="*/ 248865 h 2812935"/>
                  <a:gd name="connsiteX2394" fmla="*/ 161202 w 1404720"/>
                  <a:gd name="connsiteY2394" fmla="*/ 208497 h 2812935"/>
                  <a:gd name="connsiteX2395" fmla="*/ 76766 w 1404720"/>
                  <a:gd name="connsiteY2395" fmla="*/ 208497 h 2812935"/>
                  <a:gd name="connsiteX2396" fmla="*/ 36398 w 1404720"/>
                  <a:gd name="connsiteY2396" fmla="*/ 248865 h 2812935"/>
                  <a:gd name="connsiteX2397" fmla="*/ 76766 w 1404720"/>
                  <a:gd name="connsiteY2397" fmla="*/ 289233 h 2812935"/>
                  <a:gd name="connsiteX2398" fmla="*/ 117134 w 1404720"/>
                  <a:gd name="connsiteY2398" fmla="*/ 248865 h 2812935"/>
                  <a:gd name="connsiteX2399" fmla="*/ 76766 w 1404720"/>
                  <a:gd name="connsiteY2399" fmla="*/ 208497 h 2812935"/>
                  <a:gd name="connsiteX2400" fmla="*/ 1343312 w 1404720"/>
                  <a:gd name="connsiteY2400" fmla="*/ 122448 h 2812935"/>
                  <a:gd name="connsiteX2401" fmla="*/ 1302944 w 1404720"/>
                  <a:gd name="connsiteY2401" fmla="*/ 162815 h 2812935"/>
                  <a:gd name="connsiteX2402" fmla="*/ 1343312 w 1404720"/>
                  <a:gd name="connsiteY2402" fmla="*/ 203183 h 2812935"/>
                  <a:gd name="connsiteX2403" fmla="*/ 1383680 w 1404720"/>
                  <a:gd name="connsiteY2403" fmla="*/ 162815 h 2812935"/>
                  <a:gd name="connsiteX2404" fmla="*/ 1343312 w 1404720"/>
                  <a:gd name="connsiteY2404" fmla="*/ 122448 h 2812935"/>
                  <a:gd name="connsiteX2405" fmla="*/ 1258874 w 1404720"/>
                  <a:gd name="connsiteY2405" fmla="*/ 122448 h 2812935"/>
                  <a:gd name="connsiteX2406" fmla="*/ 1218506 w 1404720"/>
                  <a:gd name="connsiteY2406" fmla="*/ 162816 h 2812935"/>
                  <a:gd name="connsiteX2407" fmla="*/ 1258874 w 1404720"/>
                  <a:gd name="connsiteY2407" fmla="*/ 203183 h 2812935"/>
                  <a:gd name="connsiteX2408" fmla="*/ 1299242 w 1404720"/>
                  <a:gd name="connsiteY2408" fmla="*/ 162816 h 2812935"/>
                  <a:gd name="connsiteX2409" fmla="*/ 1258874 w 1404720"/>
                  <a:gd name="connsiteY2409" fmla="*/ 122448 h 2812935"/>
                  <a:gd name="connsiteX2410" fmla="*/ 1174438 w 1404720"/>
                  <a:gd name="connsiteY2410" fmla="*/ 122448 h 2812935"/>
                  <a:gd name="connsiteX2411" fmla="*/ 1134070 w 1404720"/>
                  <a:gd name="connsiteY2411" fmla="*/ 162816 h 2812935"/>
                  <a:gd name="connsiteX2412" fmla="*/ 1174438 w 1404720"/>
                  <a:gd name="connsiteY2412" fmla="*/ 203183 h 2812935"/>
                  <a:gd name="connsiteX2413" fmla="*/ 1214806 w 1404720"/>
                  <a:gd name="connsiteY2413" fmla="*/ 162816 h 2812935"/>
                  <a:gd name="connsiteX2414" fmla="*/ 1174438 w 1404720"/>
                  <a:gd name="connsiteY2414" fmla="*/ 122448 h 2812935"/>
                  <a:gd name="connsiteX2415" fmla="*/ 1090002 w 1404720"/>
                  <a:gd name="connsiteY2415" fmla="*/ 122448 h 2812935"/>
                  <a:gd name="connsiteX2416" fmla="*/ 1049634 w 1404720"/>
                  <a:gd name="connsiteY2416" fmla="*/ 162816 h 2812935"/>
                  <a:gd name="connsiteX2417" fmla="*/ 1090002 w 1404720"/>
                  <a:gd name="connsiteY2417" fmla="*/ 203183 h 2812935"/>
                  <a:gd name="connsiteX2418" fmla="*/ 1130370 w 1404720"/>
                  <a:gd name="connsiteY2418" fmla="*/ 162816 h 2812935"/>
                  <a:gd name="connsiteX2419" fmla="*/ 1090002 w 1404720"/>
                  <a:gd name="connsiteY2419" fmla="*/ 122448 h 2812935"/>
                  <a:gd name="connsiteX2420" fmla="*/ 1005565 w 1404720"/>
                  <a:gd name="connsiteY2420" fmla="*/ 122448 h 2812935"/>
                  <a:gd name="connsiteX2421" fmla="*/ 965197 w 1404720"/>
                  <a:gd name="connsiteY2421" fmla="*/ 162816 h 2812935"/>
                  <a:gd name="connsiteX2422" fmla="*/ 1005565 w 1404720"/>
                  <a:gd name="connsiteY2422" fmla="*/ 203183 h 2812935"/>
                  <a:gd name="connsiteX2423" fmla="*/ 1045933 w 1404720"/>
                  <a:gd name="connsiteY2423" fmla="*/ 162816 h 2812935"/>
                  <a:gd name="connsiteX2424" fmla="*/ 1005565 w 1404720"/>
                  <a:gd name="connsiteY2424" fmla="*/ 122448 h 2812935"/>
                  <a:gd name="connsiteX2425" fmla="*/ 921129 w 1404720"/>
                  <a:gd name="connsiteY2425" fmla="*/ 122448 h 2812935"/>
                  <a:gd name="connsiteX2426" fmla="*/ 880761 w 1404720"/>
                  <a:gd name="connsiteY2426" fmla="*/ 162816 h 2812935"/>
                  <a:gd name="connsiteX2427" fmla="*/ 921129 w 1404720"/>
                  <a:gd name="connsiteY2427" fmla="*/ 203183 h 2812935"/>
                  <a:gd name="connsiteX2428" fmla="*/ 961497 w 1404720"/>
                  <a:gd name="connsiteY2428" fmla="*/ 162816 h 2812935"/>
                  <a:gd name="connsiteX2429" fmla="*/ 921129 w 1404720"/>
                  <a:gd name="connsiteY2429" fmla="*/ 122448 h 2812935"/>
                  <a:gd name="connsiteX2430" fmla="*/ 836693 w 1404720"/>
                  <a:gd name="connsiteY2430" fmla="*/ 122448 h 2812935"/>
                  <a:gd name="connsiteX2431" fmla="*/ 796325 w 1404720"/>
                  <a:gd name="connsiteY2431" fmla="*/ 162816 h 2812935"/>
                  <a:gd name="connsiteX2432" fmla="*/ 836693 w 1404720"/>
                  <a:gd name="connsiteY2432" fmla="*/ 203183 h 2812935"/>
                  <a:gd name="connsiteX2433" fmla="*/ 877061 w 1404720"/>
                  <a:gd name="connsiteY2433" fmla="*/ 162816 h 2812935"/>
                  <a:gd name="connsiteX2434" fmla="*/ 836693 w 1404720"/>
                  <a:gd name="connsiteY2434" fmla="*/ 122448 h 2812935"/>
                  <a:gd name="connsiteX2435" fmla="*/ 752256 w 1404720"/>
                  <a:gd name="connsiteY2435" fmla="*/ 122448 h 2812935"/>
                  <a:gd name="connsiteX2436" fmla="*/ 711888 w 1404720"/>
                  <a:gd name="connsiteY2436" fmla="*/ 162816 h 2812935"/>
                  <a:gd name="connsiteX2437" fmla="*/ 752256 w 1404720"/>
                  <a:gd name="connsiteY2437" fmla="*/ 203183 h 2812935"/>
                  <a:gd name="connsiteX2438" fmla="*/ 792624 w 1404720"/>
                  <a:gd name="connsiteY2438" fmla="*/ 162816 h 2812935"/>
                  <a:gd name="connsiteX2439" fmla="*/ 752256 w 1404720"/>
                  <a:gd name="connsiteY2439" fmla="*/ 122448 h 2812935"/>
                  <a:gd name="connsiteX2440" fmla="*/ 667820 w 1404720"/>
                  <a:gd name="connsiteY2440" fmla="*/ 122448 h 2812935"/>
                  <a:gd name="connsiteX2441" fmla="*/ 627452 w 1404720"/>
                  <a:gd name="connsiteY2441" fmla="*/ 162816 h 2812935"/>
                  <a:gd name="connsiteX2442" fmla="*/ 667820 w 1404720"/>
                  <a:gd name="connsiteY2442" fmla="*/ 203183 h 2812935"/>
                  <a:gd name="connsiteX2443" fmla="*/ 708188 w 1404720"/>
                  <a:gd name="connsiteY2443" fmla="*/ 162816 h 2812935"/>
                  <a:gd name="connsiteX2444" fmla="*/ 667820 w 1404720"/>
                  <a:gd name="connsiteY2444" fmla="*/ 122448 h 2812935"/>
                  <a:gd name="connsiteX2445" fmla="*/ 583384 w 1404720"/>
                  <a:gd name="connsiteY2445" fmla="*/ 122448 h 2812935"/>
                  <a:gd name="connsiteX2446" fmla="*/ 543016 w 1404720"/>
                  <a:gd name="connsiteY2446" fmla="*/ 162816 h 2812935"/>
                  <a:gd name="connsiteX2447" fmla="*/ 583384 w 1404720"/>
                  <a:gd name="connsiteY2447" fmla="*/ 203183 h 2812935"/>
                  <a:gd name="connsiteX2448" fmla="*/ 623752 w 1404720"/>
                  <a:gd name="connsiteY2448" fmla="*/ 162816 h 2812935"/>
                  <a:gd name="connsiteX2449" fmla="*/ 583384 w 1404720"/>
                  <a:gd name="connsiteY2449" fmla="*/ 122448 h 2812935"/>
                  <a:gd name="connsiteX2450" fmla="*/ 498947 w 1404720"/>
                  <a:gd name="connsiteY2450" fmla="*/ 122448 h 2812935"/>
                  <a:gd name="connsiteX2451" fmla="*/ 458579 w 1404720"/>
                  <a:gd name="connsiteY2451" fmla="*/ 162816 h 2812935"/>
                  <a:gd name="connsiteX2452" fmla="*/ 498947 w 1404720"/>
                  <a:gd name="connsiteY2452" fmla="*/ 203183 h 2812935"/>
                  <a:gd name="connsiteX2453" fmla="*/ 539315 w 1404720"/>
                  <a:gd name="connsiteY2453" fmla="*/ 162816 h 2812935"/>
                  <a:gd name="connsiteX2454" fmla="*/ 498947 w 1404720"/>
                  <a:gd name="connsiteY2454" fmla="*/ 122448 h 2812935"/>
                  <a:gd name="connsiteX2455" fmla="*/ 414511 w 1404720"/>
                  <a:gd name="connsiteY2455" fmla="*/ 122448 h 2812935"/>
                  <a:gd name="connsiteX2456" fmla="*/ 374143 w 1404720"/>
                  <a:gd name="connsiteY2456" fmla="*/ 162816 h 2812935"/>
                  <a:gd name="connsiteX2457" fmla="*/ 414511 w 1404720"/>
                  <a:gd name="connsiteY2457" fmla="*/ 203183 h 2812935"/>
                  <a:gd name="connsiteX2458" fmla="*/ 454879 w 1404720"/>
                  <a:gd name="connsiteY2458" fmla="*/ 162816 h 2812935"/>
                  <a:gd name="connsiteX2459" fmla="*/ 414511 w 1404720"/>
                  <a:gd name="connsiteY2459" fmla="*/ 122448 h 2812935"/>
                  <a:gd name="connsiteX2460" fmla="*/ 330075 w 1404720"/>
                  <a:gd name="connsiteY2460" fmla="*/ 122448 h 2812935"/>
                  <a:gd name="connsiteX2461" fmla="*/ 289707 w 1404720"/>
                  <a:gd name="connsiteY2461" fmla="*/ 162816 h 2812935"/>
                  <a:gd name="connsiteX2462" fmla="*/ 330075 w 1404720"/>
                  <a:gd name="connsiteY2462" fmla="*/ 203183 h 2812935"/>
                  <a:gd name="connsiteX2463" fmla="*/ 370443 w 1404720"/>
                  <a:gd name="connsiteY2463" fmla="*/ 162816 h 2812935"/>
                  <a:gd name="connsiteX2464" fmla="*/ 330075 w 1404720"/>
                  <a:gd name="connsiteY2464" fmla="*/ 122448 h 2812935"/>
                  <a:gd name="connsiteX2465" fmla="*/ 245639 w 1404720"/>
                  <a:gd name="connsiteY2465" fmla="*/ 122448 h 2812935"/>
                  <a:gd name="connsiteX2466" fmla="*/ 205271 w 1404720"/>
                  <a:gd name="connsiteY2466" fmla="*/ 162816 h 2812935"/>
                  <a:gd name="connsiteX2467" fmla="*/ 245639 w 1404720"/>
                  <a:gd name="connsiteY2467" fmla="*/ 203183 h 2812935"/>
                  <a:gd name="connsiteX2468" fmla="*/ 286007 w 1404720"/>
                  <a:gd name="connsiteY2468" fmla="*/ 162816 h 2812935"/>
                  <a:gd name="connsiteX2469" fmla="*/ 245639 w 1404720"/>
                  <a:gd name="connsiteY2469" fmla="*/ 122448 h 2812935"/>
                  <a:gd name="connsiteX2470" fmla="*/ 161202 w 1404720"/>
                  <a:gd name="connsiteY2470" fmla="*/ 122448 h 2812935"/>
                  <a:gd name="connsiteX2471" fmla="*/ 120834 w 1404720"/>
                  <a:gd name="connsiteY2471" fmla="*/ 162816 h 2812935"/>
                  <a:gd name="connsiteX2472" fmla="*/ 161202 w 1404720"/>
                  <a:gd name="connsiteY2472" fmla="*/ 203183 h 2812935"/>
                  <a:gd name="connsiteX2473" fmla="*/ 201570 w 1404720"/>
                  <a:gd name="connsiteY2473" fmla="*/ 162816 h 2812935"/>
                  <a:gd name="connsiteX2474" fmla="*/ 161202 w 1404720"/>
                  <a:gd name="connsiteY2474" fmla="*/ 122448 h 2812935"/>
                  <a:gd name="connsiteX2475" fmla="*/ 76766 w 1404720"/>
                  <a:gd name="connsiteY2475" fmla="*/ 122448 h 2812935"/>
                  <a:gd name="connsiteX2476" fmla="*/ 36398 w 1404720"/>
                  <a:gd name="connsiteY2476" fmla="*/ 162816 h 2812935"/>
                  <a:gd name="connsiteX2477" fmla="*/ 76766 w 1404720"/>
                  <a:gd name="connsiteY2477" fmla="*/ 203183 h 2812935"/>
                  <a:gd name="connsiteX2478" fmla="*/ 117134 w 1404720"/>
                  <a:gd name="connsiteY2478" fmla="*/ 162816 h 2812935"/>
                  <a:gd name="connsiteX2479" fmla="*/ 76766 w 1404720"/>
                  <a:gd name="connsiteY2479" fmla="*/ 122448 h 2812935"/>
                  <a:gd name="connsiteX2480" fmla="*/ 1343312 w 1404720"/>
                  <a:gd name="connsiteY2480" fmla="*/ 36400 h 2812935"/>
                  <a:gd name="connsiteX2481" fmla="*/ 1302944 w 1404720"/>
                  <a:gd name="connsiteY2481" fmla="*/ 76768 h 2812935"/>
                  <a:gd name="connsiteX2482" fmla="*/ 1343312 w 1404720"/>
                  <a:gd name="connsiteY2482" fmla="*/ 117135 h 2812935"/>
                  <a:gd name="connsiteX2483" fmla="*/ 1383680 w 1404720"/>
                  <a:gd name="connsiteY2483" fmla="*/ 76768 h 2812935"/>
                  <a:gd name="connsiteX2484" fmla="*/ 1343312 w 1404720"/>
                  <a:gd name="connsiteY2484" fmla="*/ 36400 h 2812935"/>
                  <a:gd name="connsiteX2485" fmla="*/ 1258874 w 1404720"/>
                  <a:gd name="connsiteY2485" fmla="*/ 36400 h 2812935"/>
                  <a:gd name="connsiteX2486" fmla="*/ 1218506 w 1404720"/>
                  <a:gd name="connsiteY2486" fmla="*/ 76768 h 2812935"/>
                  <a:gd name="connsiteX2487" fmla="*/ 1258874 w 1404720"/>
                  <a:gd name="connsiteY2487" fmla="*/ 117135 h 2812935"/>
                  <a:gd name="connsiteX2488" fmla="*/ 1299242 w 1404720"/>
                  <a:gd name="connsiteY2488" fmla="*/ 76768 h 2812935"/>
                  <a:gd name="connsiteX2489" fmla="*/ 1258874 w 1404720"/>
                  <a:gd name="connsiteY2489" fmla="*/ 36400 h 2812935"/>
                  <a:gd name="connsiteX2490" fmla="*/ 1174438 w 1404720"/>
                  <a:gd name="connsiteY2490" fmla="*/ 36400 h 2812935"/>
                  <a:gd name="connsiteX2491" fmla="*/ 1134070 w 1404720"/>
                  <a:gd name="connsiteY2491" fmla="*/ 76768 h 2812935"/>
                  <a:gd name="connsiteX2492" fmla="*/ 1174438 w 1404720"/>
                  <a:gd name="connsiteY2492" fmla="*/ 117135 h 2812935"/>
                  <a:gd name="connsiteX2493" fmla="*/ 1214806 w 1404720"/>
                  <a:gd name="connsiteY2493" fmla="*/ 76768 h 2812935"/>
                  <a:gd name="connsiteX2494" fmla="*/ 1174438 w 1404720"/>
                  <a:gd name="connsiteY2494" fmla="*/ 36400 h 2812935"/>
                  <a:gd name="connsiteX2495" fmla="*/ 1090002 w 1404720"/>
                  <a:gd name="connsiteY2495" fmla="*/ 36400 h 2812935"/>
                  <a:gd name="connsiteX2496" fmla="*/ 1049634 w 1404720"/>
                  <a:gd name="connsiteY2496" fmla="*/ 76768 h 2812935"/>
                  <a:gd name="connsiteX2497" fmla="*/ 1090002 w 1404720"/>
                  <a:gd name="connsiteY2497" fmla="*/ 117136 h 2812935"/>
                  <a:gd name="connsiteX2498" fmla="*/ 1130370 w 1404720"/>
                  <a:gd name="connsiteY2498" fmla="*/ 76768 h 2812935"/>
                  <a:gd name="connsiteX2499" fmla="*/ 1090002 w 1404720"/>
                  <a:gd name="connsiteY2499" fmla="*/ 36400 h 2812935"/>
                  <a:gd name="connsiteX2500" fmla="*/ 1005565 w 1404720"/>
                  <a:gd name="connsiteY2500" fmla="*/ 36400 h 2812935"/>
                  <a:gd name="connsiteX2501" fmla="*/ 965197 w 1404720"/>
                  <a:gd name="connsiteY2501" fmla="*/ 76768 h 2812935"/>
                  <a:gd name="connsiteX2502" fmla="*/ 1005565 w 1404720"/>
                  <a:gd name="connsiteY2502" fmla="*/ 117136 h 2812935"/>
                  <a:gd name="connsiteX2503" fmla="*/ 1045933 w 1404720"/>
                  <a:gd name="connsiteY2503" fmla="*/ 76768 h 2812935"/>
                  <a:gd name="connsiteX2504" fmla="*/ 1005565 w 1404720"/>
                  <a:gd name="connsiteY2504" fmla="*/ 36400 h 2812935"/>
                  <a:gd name="connsiteX2505" fmla="*/ 921129 w 1404720"/>
                  <a:gd name="connsiteY2505" fmla="*/ 36400 h 2812935"/>
                  <a:gd name="connsiteX2506" fmla="*/ 880761 w 1404720"/>
                  <a:gd name="connsiteY2506" fmla="*/ 76768 h 2812935"/>
                  <a:gd name="connsiteX2507" fmla="*/ 921129 w 1404720"/>
                  <a:gd name="connsiteY2507" fmla="*/ 117136 h 2812935"/>
                  <a:gd name="connsiteX2508" fmla="*/ 961497 w 1404720"/>
                  <a:gd name="connsiteY2508" fmla="*/ 76768 h 2812935"/>
                  <a:gd name="connsiteX2509" fmla="*/ 921129 w 1404720"/>
                  <a:gd name="connsiteY2509" fmla="*/ 36400 h 2812935"/>
                  <a:gd name="connsiteX2510" fmla="*/ 836693 w 1404720"/>
                  <a:gd name="connsiteY2510" fmla="*/ 36400 h 2812935"/>
                  <a:gd name="connsiteX2511" fmla="*/ 796325 w 1404720"/>
                  <a:gd name="connsiteY2511" fmla="*/ 76768 h 2812935"/>
                  <a:gd name="connsiteX2512" fmla="*/ 836693 w 1404720"/>
                  <a:gd name="connsiteY2512" fmla="*/ 117136 h 2812935"/>
                  <a:gd name="connsiteX2513" fmla="*/ 877061 w 1404720"/>
                  <a:gd name="connsiteY2513" fmla="*/ 76768 h 2812935"/>
                  <a:gd name="connsiteX2514" fmla="*/ 836693 w 1404720"/>
                  <a:gd name="connsiteY2514" fmla="*/ 36400 h 2812935"/>
                  <a:gd name="connsiteX2515" fmla="*/ 752256 w 1404720"/>
                  <a:gd name="connsiteY2515" fmla="*/ 36400 h 2812935"/>
                  <a:gd name="connsiteX2516" fmla="*/ 711888 w 1404720"/>
                  <a:gd name="connsiteY2516" fmla="*/ 76768 h 2812935"/>
                  <a:gd name="connsiteX2517" fmla="*/ 752256 w 1404720"/>
                  <a:gd name="connsiteY2517" fmla="*/ 117136 h 2812935"/>
                  <a:gd name="connsiteX2518" fmla="*/ 792624 w 1404720"/>
                  <a:gd name="connsiteY2518" fmla="*/ 76768 h 2812935"/>
                  <a:gd name="connsiteX2519" fmla="*/ 752256 w 1404720"/>
                  <a:gd name="connsiteY2519" fmla="*/ 36400 h 2812935"/>
                  <a:gd name="connsiteX2520" fmla="*/ 667820 w 1404720"/>
                  <a:gd name="connsiteY2520" fmla="*/ 36400 h 2812935"/>
                  <a:gd name="connsiteX2521" fmla="*/ 627452 w 1404720"/>
                  <a:gd name="connsiteY2521" fmla="*/ 76768 h 2812935"/>
                  <a:gd name="connsiteX2522" fmla="*/ 667820 w 1404720"/>
                  <a:gd name="connsiteY2522" fmla="*/ 117136 h 2812935"/>
                  <a:gd name="connsiteX2523" fmla="*/ 708188 w 1404720"/>
                  <a:gd name="connsiteY2523" fmla="*/ 76768 h 2812935"/>
                  <a:gd name="connsiteX2524" fmla="*/ 667820 w 1404720"/>
                  <a:gd name="connsiteY2524" fmla="*/ 36400 h 2812935"/>
                  <a:gd name="connsiteX2525" fmla="*/ 583384 w 1404720"/>
                  <a:gd name="connsiteY2525" fmla="*/ 36400 h 2812935"/>
                  <a:gd name="connsiteX2526" fmla="*/ 543016 w 1404720"/>
                  <a:gd name="connsiteY2526" fmla="*/ 76768 h 2812935"/>
                  <a:gd name="connsiteX2527" fmla="*/ 583384 w 1404720"/>
                  <a:gd name="connsiteY2527" fmla="*/ 117136 h 2812935"/>
                  <a:gd name="connsiteX2528" fmla="*/ 623752 w 1404720"/>
                  <a:gd name="connsiteY2528" fmla="*/ 76768 h 2812935"/>
                  <a:gd name="connsiteX2529" fmla="*/ 583384 w 1404720"/>
                  <a:gd name="connsiteY2529" fmla="*/ 36400 h 2812935"/>
                  <a:gd name="connsiteX2530" fmla="*/ 498947 w 1404720"/>
                  <a:gd name="connsiteY2530" fmla="*/ 36400 h 2812935"/>
                  <a:gd name="connsiteX2531" fmla="*/ 458579 w 1404720"/>
                  <a:gd name="connsiteY2531" fmla="*/ 76768 h 2812935"/>
                  <a:gd name="connsiteX2532" fmla="*/ 498947 w 1404720"/>
                  <a:gd name="connsiteY2532" fmla="*/ 117136 h 2812935"/>
                  <a:gd name="connsiteX2533" fmla="*/ 539315 w 1404720"/>
                  <a:gd name="connsiteY2533" fmla="*/ 76768 h 2812935"/>
                  <a:gd name="connsiteX2534" fmla="*/ 498947 w 1404720"/>
                  <a:gd name="connsiteY2534" fmla="*/ 36400 h 2812935"/>
                  <a:gd name="connsiteX2535" fmla="*/ 414511 w 1404720"/>
                  <a:gd name="connsiteY2535" fmla="*/ 36400 h 2812935"/>
                  <a:gd name="connsiteX2536" fmla="*/ 374143 w 1404720"/>
                  <a:gd name="connsiteY2536" fmla="*/ 76768 h 2812935"/>
                  <a:gd name="connsiteX2537" fmla="*/ 414511 w 1404720"/>
                  <a:gd name="connsiteY2537" fmla="*/ 117136 h 2812935"/>
                  <a:gd name="connsiteX2538" fmla="*/ 454879 w 1404720"/>
                  <a:gd name="connsiteY2538" fmla="*/ 76768 h 2812935"/>
                  <a:gd name="connsiteX2539" fmla="*/ 414511 w 1404720"/>
                  <a:gd name="connsiteY2539" fmla="*/ 36400 h 2812935"/>
                  <a:gd name="connsiteX2540" fmla="*/ 330075 w 1404720"/>
                  <a:gd name="connsiteY2540" fmla="*/ 36400 h 2812935"/>
                  <a:gd name="connsiteX2541" fmla="*/ 289707 w 1404720"/>
                  <a:gd name="connsiteY2541" fmla="*/ 76768 h 2812935"/>
                  <a:gd name="connsiteX2542" fmla="*/ 330075 w 1404720"/>
                  <a:gd name="connsiteY2542" fmla="*/ 117136 h 2812935"/>
                  <a:gd name="connsiteX2543" fmla="*/ 370443 w 1404720"/>
                  <a:gd name="connsiteY2543" fmla="*/ 76768 h 2812935"/>
                  <a:gd name="connsiteX2544" fmla="*/ 330075 w 1404720"/>
                  <a:gd name="connsiteY2544" fmla="*/ 36400 h 2812935"/>
                  <a:gd name="connsiteX2545" fmla="*/ 245639 w 1404720"/>
                  <a:gd name="connsiteY2545" fmla="*/ 36400 h 2812935"/>
                  <a:gd name="connsiteX2546" fmla="*/ 205271 w 1404720"/>
                  <a:gd name="connsiteY2546" fmla="*/ 76768 h 2812935"/>
                  <a:gd name="connsiteX2547" fmla="*/ 245639 w 1404720"/>
                  <a:gd name="connsiteY2547" fmla="*/ 117136 h 2812935"/>
                  <a:gd name="connsiteX2548" fmla="*/ 286007 w 1404720"/>
                  <a:gd name="connsiteY2548" fmla="*/ 76768 h 2812935"/>
                  <a:gd name="connsiteX2549" fmla="*/ 245639 w 1404720"/>
                  <a:gd name="connsiteY2549" fmla="*/ 36400 h 2812935"/>
                  <a:gd name="connsiteX2550" fmla="*/ 161202 w 1404720"/>
                  <a:gd name="connsiteY2550" fmla="*/ 36400 h 2812935"/>
                  <a:gd name="connsiteX2551" fmla="*/ 120834 w 1404720"/>
                  <a:gd name="connsiteY2551" fmla="*/ 76768 h 2812935"/>
                  <a:gd name="connsiteX2552" fmla="*/ 161202 w 1404720"/>
                  <a:gd name="connsiteY2552" fmla="*/ 117136 h 2812935"/>
                  <a:gd name="connsiteX2553" fmla="*/ 201570 w 1404720"/>
                  <a:gd name="connsiteY2553" fmla="*/ 76768 h 2812935"/>
                  <a:gd name="connsiteX2554" fmla="*/ 161202 w 1404720"/>
                  <a:gd name="connsiteY2554" fmla="*/ 36400 h 2812935"/>
                  <a:gd name="connsiteX2555" fmla="*/ 76766 w 1404720"/>
                  <a:gd name="connsiteY2555" fmla="*/ 36400 h 2812935"/>
                  <a:gd name="connsiteX2556" fmla="*/ 36398 w 1404720"/>
                  <a:gd name="connsiteY2556" fmla="*/ 76768 h 2812935"/>
                  <a:gd name="connsiteX2557" fmla="*/ 76766 w 1404720"/>
                  <a:gd name="connsiteY2557" fmla="*/ 117136 h 2812935"/>
                  <a:gd name="connsiteX2558" fmla="*/ 117134 w 1404720"/>
                  <a:gd name="connsiteY2558" fmla="*/ 76768 h 2812935"/>
                  <a:gd name="connsiteX2559" fmla="*/ 76766 w 1404720"/>
                  <a:gd name="connsiteY2559" fmla="*/ 36400 h 2812935"/>
                  <a:gd name="connsiteX2560" fmla="*/ 0 w 1404720"/>
                  <a:gd name="connsiteY2560" fmla="*/ 0 h 2812935"/>
                  <a:gd name="connsiteX2561" fmla="*/ 1404720 w 1404720"/>
                  <a:gd name="connsiteY2561" fmla="*/ 0 h 2812935"/>
                  <a:gd name="connsiteX2562" fmla="*/ 1404720 w 1404720"/>
                  <a:gd name="connsiteY2562" fmla="*/ 2812935 h 2812935"/>
                  <a:gd name="connsiteX2563" fmla="*/ 0 w 1404720"/>
                  <a:gd name="connsiteY2563" fmla="*/ 2812935 h 2812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</a:cxnLst>
                <a:rect l="l" t="t" r="r" b="b"/>
                <a:pathLst>
                  <a:path w="1404720" h="2812935">
                    <a:moveTo>
                      <a:pt x="1343312" y="2703931"/>
                    </a:moveTo>
                    <a:cubicBezTo>
                      <a:pt x="1321017" y="2703931"/>
                      <a:pt x="1302944" y="2722004"/>
                      <a:pt x="1302944" y="2744299"/>
                    </a:cubicBezTo>
                    <a:cubicBezTo>
                      <a:pt x="1302944" y="2766594"/>
                      <a:pt x="1321017" y="2784667"/>
                      <a:pt x="1343312" y="2784667"/>
                    </a:cubicBezTo>
                    <a:cubicBezTo>
                      <a:pt x="1365607" y="2784667"/>
                      <a:pt x="1383680" y="2766594"/>
                      <a:pt x="1383680" y="2744299"/>
                    </a:cubicBezTo>
                    <a:cubicBezTo>
                      <a:pt x="1383680" y="2722004"/>
                      <a:pt x="1365607" y="2703931"/>
                      <a:pt x="1343312" y="2703931"/>
                    </a:cubicBezTo>
                    <a:close/>
                    <a:moveTo>
                      <a:pt x="1258874" y="2703931"/>
                    </a:moveTo>
                    <a:cubicBezTo>
                      <a:pt x="1236579" y="2703931"/>
                      <a:pt x="1218506" y="2722004"/>
                      <a:pt x="1218506" y="2744299"/>
                    </a:cubicBezTo>
                    <a:cubicBezTo>
                      <a:pt x="1218506" y="2766594"/>
                      <a:pt x="1236579" y="2784667"/>
                      <a:pt x="1258874" y="2784667"/>
                    </a:cubicBezTo>
                    <a:cubicBezTo>
                      <a:pt x="1281169" y="2784667"/>
                      <a:pt x="1299242" y="2766594"/>
                      <a:pt x="1299242" y="2744299"/>
                    </a:cubicBezTo>
                    <a:cubicBezTo>
                      <a:pt x="1299242" y="2722004"/>
                      <a:pt x="1281169" y="2703931"/>
                      <a:pt x="1258874" y="2703931"/>
                    </a:cubicBezTo>
                    <a:close/>
                    <a:moveTo>
                      <a:pt x="1174438" y="2703931"/>
                    </a:moveTo>
                    <a:cubicBezTo>
                      <a:pt x="1152143" y="2703931"/>
                      <a:pt x="1134070" y="2722004"/>
                      <a:pt x="1134070" y="2744299"/>
                    </a:cubicBezTo>
                    <a:cubicBezTo>
                      <a:pt x="1134070" y="2766594"/>
                      <a:pt x="1152143" y="2784667"/>
                      <a:pt x="1174438" y="2784667"/>
                    </a:cubicBezTo>
                    <a:cubicBezTo>
                      <a:pt x="1196733" y="2784667"/>
                      <a:pt x="1214806" y="2766594"/>
                      <a:pt x="1214806" y="2744299"/>
                    </a:cubicBezTo>
                    <a:cubicBezTo>
                      <a:pt x="1214806" y="2722004"/>
                      <a:pt x="1196733" y="2703931"/>
                      <a:pt x="1174438" y="2703931"/>
                    </a:cubicBezTo>
                    <a:close/>
                    <a:moveTo>
                      <a:pt x="1090002" y="2703931"/>
                    </a:moveTo>
                    <a:cubicBezTo>
                      <a:pt x="1067707" y="2703931"/>
                      <a:pt x="1049634" y="2722004"/>
                      <a:pt x="1049634" y="2744299"/>
                    </a:cubicBezTo>
                    <a:cubicBezTo>
                      <a:pt x="1049634" y="2766594"/>
                      <a:pt x="1067707" y="2784667"/>
                      <a:pt x="1090002" y="2784667"/>
                    </a:cubicBezTo>
                    <a:cubicBezTo>
                      <a:pt x="1112297" y="2784667"/>
                      <a:pt x="1130370" y="2766594"/>
                      <a:pt x="1130370" y="2744299"/>
                    </a:cubicBezTo>
                    <a:cubicBezTo>
                      <a:pt x="1130370" y="2722004"/>
                      <a:pt x="1112297" y="2703931"/>
                      <a:pt x="1090002" y="2703931"/>
                    </a:cubicBezTo>
                    <a:close/>
                    <a:moveTo>
                      <a:pt x="1005565" y="2703931"/>
                    </a:moveTo>
                    <a:cubicBezTo>
                      <a:pt x="983270" y="2703931"/>
                      <a:pt x="965197" y="2722004"/>
                      <a:pt x="965197" y="2744299"/>
                    </a:cubicBezTo>
                    <a:cubicBezTo>
                      <a:pt x="965197" y="2766594"/>
                      <a:pt x="983270" y="2784667"/>
                      <a:pt x="1005565" y="2784667"/>
                    </a:cubicBezTo>
                    <a:cubicBezTo>
                      <a:pt x="1027860" y="2784667"/>
                      <a:pt x="1045933" y="2766594"/>
                      <a:pt x="1045933" y="2744299"/>
                    </a:cubicBezTo>
                    <a:cubicBezTo>
                      <a:pt x="1045933" y="2722004"/>
                      <a:pt x="1027860" y="2703931"/>
                      <a:pt x="1005565" y="2703931"/>
                    </a:cubicBezTo>
                    <a:close/>
                    <a:moveTo>
                      <a:pt x="921129" y="2703931"/>
                    </a:moveTo>
                    <a:cubicBezTo>
                      <a:pt x="898834" y="2703931"/>
                      <a:pt x="880761" y="2722004"/>
                      <a:pt x="880761" y="2744299"/>
                    </a:cubicBezTo>
                    <a:cubicBezTo>
                      <a:pt x="880761" y="2766594"/>
                      <a:pt x="898834" y="2784667"/>
                      <a:pt x="921129" y="2784667"/>
                    </a:cubicBezTo>
                    <a:cubicBezTo>
                      <a:pt x="943424" y="2784667"/>
                      <a:pt x="961497" y="2766594"/>
                      <a:pt x="961497" y="2744299"/>
                    </a:cubicBezTo>
                    <a:cubicBezTo>
                      <a:pt x="961497" y="2722004"/>
                      <a:pt x="943424" y="2703931"/>
                      <a:pt x="921129" y="2703931"/>
                    </a:cubicBezTo>
                    <a:close/>
                    <a:moveTo>
                      <a:pt x="836693" y="2703931"/>
                    </a:moveTo>
                    <a:cubicBezTo>
                      <a:pt x="814398" y="2703931"/>
                      <a:pt x="796325" y="2722004"/>
                      <a:pt x="796325" y="2744299"/>
                    </a:cubicBezTo>
                    <a:cubicBezTo>
                      <a:pt x="796325" y="2766594"/>
                      <a:pt x="814398" y="2784667"/>
                      <a:pt x="836693" y="2784667"/>
                    </a:cubicBezTo>
                    <a:cubicBezTo>
                      <a:pt x="858988" y="2784667"/>
                      <a:pt x="877061" y="2766594"/>
                      <a:pt x="877061" y="2744299"/>
                    </a:cubicBezTo>
                    <a:cubicBezTo>
                      <a:pt x="877061" y="2722004"/>
                      <a:pt x="858988" y="2703931"/>
                      <a:pt x="836693" y="2703931"/>
                    </a:cubicBezTo>
                    <a:close/>
                    <a:moveTo>
                      <a:pt x="752256" y="2703931"/>
                    </a:moveTo>
                    <a:cubicBezTo>
                      <a:pt x="729961" y="2703931"/>
                      <a:pt x="711888" y="2722004"/>
                      <a:pt x="711888" y="2744299"/>
                    </a:cubicBezTo>
                    <a:cubicBezTo>
                      <a:pt x="711888" y="2766594"/>
                      <a:pt x="729961" y="2784667"/>
                      <a:pt x="752256" y="2784667"/>
                    </a:cubicBezTo>
                    <a:cubicBezTo>
                      <a:pt x="774551" y="2784667"/>
                      <a:pt x="792624" y="2766594"/>
                      <a:pt x="792624" y="2744299"/>
                    </a:cubicBezTo>
                    <a:cubicBezTo>
                      <a:pt x="792624" y="2722004"/>
                      <a:pt x="774551" y="2703931"/>
                      <a:pt x="752256" y="2703931"/>
                    </a:cubicBezTo>
                    <a:close/>
                    <a:moveTo>
                      <a:pt x="667820" y="2703931"/>
                    </a:moveTo>
                    <a:cubicBezTo>
                      <a:pt x="645525" y="2703931"/>
                      <a:pt x="627452" y="2722004"/>
                      <a:pt x="627452" y="2744299"/>
                    </a:cubicBezTo>
                    <a:cubicBezTo>
                      <a:pt x="627452" y="2766594"/>
                      <a:pt x="645525" y="2784667"/>
                      <a:pt x="667820" y="2784667"/>
                    </a:cubicBezTo>
                    <a:cubicBezTo>
                      <a:pt x="690115" y="2784667"/>
                      <a:pt x="708188" y="2766594"/>
                      <a:pt x="708188" y="2744299"/>
                    </a:cubicBezTo>
                    <a:cubicBezTo>
                      <a:pt x="708188" y="2722004"/>
                      <a:pt x="690115" y="2703931"/>
                      <a:pt x="667820" y="2703931"/>
                    </a:cubicBezTo>
                    <a:close/>
                    <a:moveTo>
                      <a:pt x="583384" y="2703931"/>
                    </a:moveTo>
                    <a:cubicBezTo>
                      <a:pt x="561089" y="2703931"/>
                      <a:pt x="543016" y="2722004"/>
                      <a:pt x="543016" y="2744299"/>
                    </a:cubicBezTo>
                    <a:cubicBezTo>
                      <a:pt x="543016" y="2766594"/>
                      <a:pt x="561089" y="2784667"/>
                      <a:pt x="583384" y="2784667"/>
                    </a:cubicBezTo>
                    <a:cubicBezTo>
                      <a:pt x="605679" y="2784667"/>
                      <a:pt x="623752" y="2766594"/>
                      <a:pt x="623752" y="2744299"/>
                    </a:cubicBezTo>
                    <a:cubicBezTo>
                      <a:pt x="623752" y="2722004"/>
                      <a:pt x="605679" y="2703931"/>
                      <a:pt x="583384" y="2703931"/>
                    </a:cubicBezTo>
                    <a:close/>
                    <a:moveTo>
                      <a:pt x="498947" y="2703931"/>
                    </a:moveTo>
                    <a:cubicBezTo>
                      <a:pt x="476652" y="2703931"/>
                      <a:pt x="458579" y="2722004"/>
                      <a:pt x="458579" y="2744299"/>
                    </a:cubicBezTo>
                    <a:cubicBezTo>
                      <a:pt x="458579" y="2766594"/>
                      <a:pt x="476652" y="2784667"/>
                      <a:pt x="498947" y="2784667"/>
                    </a:cubicBezTo>
                    <a:cubicBezTo>
                      <a:pt x="521242" y="2784667"/>
                      <a:pt x="539315" y="2766594"/>
                      <a:pt x="539315" y="2744299"/>
                    </a:cubicBezTo>
                    <a:cubicBezTo>
                      <a:pt x="539315" y="2722004"/>
                      <a:pt x="521242" y="2703931"/>
                      <a:pt x="498947" y="2703931"/>
                    </a:cubicBezTo>
                    <a:close/>
                    <a:moveTo>
                      <a:pt x="414511" y="2703931"/>
                    </a:moveTo>
                    <a:cubicBezTo>
                      <a:pt x="392216" y="2703931"/>
                      <a:pt x="374143" y="2722004"/>
                      <a:pt x="374143" y="2744299"/>
                    </a:cubicBezTo>
                    <a:cubicBezTo>
                      <a:pt x="374143" y="2766594"/>
                      <a:pt x="392216" y="2784667"/>
                      <a:pt x="414511" y="2784667"/>
                    </a:cubicBezTo>
                    <a:cubicBezTo>
                      <a:pt x="436806" y="2784667"/>
                      <a:pt x="454879" y="2766594"/>
                      <a:pt x="454879" y="2744299"/>
                    </a:cubicBezTo>
                    <a:cubicBezTo>
                      <a:pt x="454879" y="2722004"/>
                      <a:pt x="436806" y="2703931"/>
                      <a:pt x="414511" y="2703931"/>
                    </a:cubicBezTo>
                    <a:close/>
                    <a:moveTo>
                      <a:pt x="330075" y="2703931"/>
                    </a:moveTo>
                    <a:cubicBezTo>
                      <a:pt x="307780" y="2703931"/>
                      <a:pt x="289707" y="2722004"/>
                      <a:pt x="289707" y="2744299"/>
                    </a:cubicBezTo>
                    <a:cubicBezTo>
                      <a:pt x="289707" y="2766594"/>
                      <a:pt x="307780" y="2784667"/>
                      <a:pt x="330075" y="2784667"/>
                    </a:cubicBezTo>
                    <a:cubicBezTo>
                      <a:pt x="352370" y="2784667"/>
                      <a:pt x="370443" y="2766594"/>
                      <a:pt x="370443" y="2744299"/>
                    </a:cubicBezTo>
                    <a:cubicBezTo>
                      <a:pt x="370443" y="2722004"/>
                      <a:pt x="352370" y="2703931"/>
                      <a:pt x="330075" y="2703931"/>
                    </a:cubicBezTo>
                    <a:close/>
                    <a:moveTo>
                      <a:pt x="245639" y="2703931"/>
                    </a:moveTo>
                    <a:cubicBezTo>
                      <a:pt x="223344" y="2703931"/>
                      <a:pt x="205271" y="2722004"/>
                      <a:pt x="205271" y="2744299"/>
                    </a:cubicBezTo>
                    <a:cubicBezTo>
                      <a:pt x="205271" y="2766594"/>
                      <a:pt x="223344" y="2784667"/>
                      <a:pt x="245639" y="2784667"/>
                    </a:cubicBezTo>
                    <a:cubicBezTo>
                      <a:pt x="267934" y="2784667"/>
                      <a:pt x="286007" y="2766594"/>
                      <a:pt x="286007" y="2744299"/>
                    </a:cubicBezTo>
                    <a:cubicBezTo>
                      <a:pt x="286007" y="2722004"/>
                      <a:pt x="267934" y="2703931"/>
                      <a:pt x="245639" y="2703931"/>
                    </a:cubicBezTo>
                    <a:close/>
                    <a:moveTo>
                      <a:pt x="161202" y="2703931"/>
                    </a:moveTo>
                    <a:cubicBezTo>
                      <a:pt x="138907" y="2703931"/>
                      <a:pt x="120834" y="2722004"/>
                      <a:pt x="120834" y="2744299"/>
                    </a:cubicBezTo>
                    <a:cubicBezTo>
                      <a:pt x="120834" y="2766594"/>
                      <a:pt x="138907" y="2784667"/>
                      <a:pt x="161202" y="2784667"/>
                    </a:cubicBezTo>
                    <a:cubicBezTo>
                      <a:pt x="183497" y="2784667"/>
                      <a:pt x="201570" y="2766594"/>
                      <a:pt x="201570" y="2744299"/>
                    </a:cubicBezTo>
                    <a:cubicBezTo>
                      <a:pt x="201570" y="2722004"/>
                      <a:pt x="183497" y="2703931"/>
                      <a:pt x="161202" y="2703931"/>
                    </a:cubicBezTo>
                    <a:close/>
                    <a:moveTo>
                      <a:pt x="76766" y="2703931"/>
                    </a:moveTo>
                    <a:cubicBezTo>
                      <a:pt x="54471" y="2703931"/>
                      <a:pt x="36398" y="2722004"/>
                      <a:pt x="36398" y="2744299"/>
                    </a:cubicBezTo>
                    <a:cubicBezTo>
                      <a:pt x="36398" y="2766594"/>
                      <a:pt x="54471" y="2784667"/>
                      <a:pt x="76766" y="2784667"/>
                    </a:cubicBezTo>
                    <a:cubicBezTo>
                      <a:pt x="99061" y="2784667"/>
                      <a:pt x="117134" y="2766594"/>
                      <a:pt x="117134" y="2744299"/>
                    </a:cubicBezTo>
                    <a:cubicBezTo>
                      <a:pt x="117134" y="2722004"/>
                      <a:pt x="99061" y="2703931"/>
                      <a:pt x="76766" y="2703931"/>
                    </a:cubicBezTo>
                    <a:close/>
                    <a:moveTo>
                      <a:pt x="1343312" y="2617876"/>
                    </a:moveTo>
                    <a:cubicBezTo>
                      <a:pt x="1321017" y="2617876"/>
                      <a:pt x="1302944" y="2635949"/>
                      <a:pt x="1302944" y="2658244"/>
                    </a:cubicBezTo>
                    <a:cubicBezTo>
                      <a:pt x="1302944" y="2680539"/>
                      <a:pt x="1321017" y="2698612"/>
                      <a:pt x="1343312" y="2698612"/>
                    </a:cubicBezTo>
                    <a:cubicBezTo>
                      <a:pt x="1365607" y="2698612"/>
                      <a:pt x="1383680" y="2680539"/>
                      <a:pt x="1383680" y="2658244"/>
                    </a:cubicBezTo>
                    <a:cubicBezTo>
                      <a:pt x="1383680" y="2635949"/>
                      <a:pt x="1365607" y="2617876"/>
                      <a:pt x="1343312" y="2617876"/>
                    </a:cubicBezTo>
                    <a:close/>
                    <a:moveTo>
                      <a:pt x="1258874" y="2617876"/>
                    </a:moveTo>
                    <a:cubicBezTo>
                      <a:pt x="1236579" y="2617876"/>
                      <a:pt x="1218506" y="2635949"/>
                      <a:pt x="1218506" y="2658244"/>
                    </a:cubicBezTo>
                    <a:cubicBezTo>
                      <a:pt x="1218506" y="2680539"/>
                      <a:pt x="1236579" y="2698612"/>
                      <a:pt x="1258874" y="2698612"/>
                    </a:cubicBezTo>
                    <a:cubicBezTo>
                      <a:pt x="1281169" y="2698612"/>
                      <a:pt x="1299242" y="2680539"/>
                      <a:pt x="1299242" y="2658244"/>
                    </a:cubicBezTo>
                    <a:cubicBezTo>
                      <a:pt x="1299242" y="2635949"/>
                      <a:pt x="1281169" y="2617876"/>
                      <a:pt x="1258874" y="2617876"/>
                    </a:cubicBezTo>
                    <a:close/>
                    <a:moveTo>
                      <a:pt x="1174438" y="2617876"/>
                    </a:moveTo>
                    <a:cubicBezTo>
                      <a:pt x="1152143" y="2617876"/>
                      <a:pt x="1134070" y="2635949"/>
                      <a:pt x="1134070" y="2658244"/>
                    </a:cubicBezTo>
                    <a:cubicBezTo>
                      <a:pt x="1134070" y="2680539"/>
                      <a:pt x="1152143" y="2698612"/>
                      <a:pt x="1174438" y="2698612"/>
                    </a:cubicBezTo>
                    <a:cubicBezTo>
                      <a:pt x="1196733" y="2698612"/>
                      <a:pt x="1214806" y="2680539"/>
                      <a:pt x="1214806" y="2658244"/>
                    </a:cubicBezTo>
                    <a:cubicBezTo>
                      <a:pt x="1214806" y="2635949"/>
                      <a:pt x="1196733" y="2617876"/>
                      <a:pt x="1174438" y="2617876"/>
                    </a:cubicBezTo>
                    <a:close/>
                    <a:moveTo>
                      <a:pt x="1090002" y="2617876"/>
                    </a:moveTo>
                    <a:cubicBezTo>
                      <a:pt x="1067707" y="2617876"/>
                      <a:pt x="1049634" y="2635949"/>
                      <a:pt x="1049634" y="2658244"/>
                    </a:cubicBezTo>
                    <a:cubicBezTo>
                      <a:pt x="1049634" y="2680539"/>
                      <a:pt x="1067707" y="2698612"/>
                      <a:pt x="1090002" y="2698612"/>
                    </a:cubicBezTo>
                    <a:cubicBezTo>
                      <a:pt x="1112297" y="2698612"/>
                      <a:pt x="1130370" y="2680539"/>
                      <a:pt x="1130370" y="2658244"/>
                    </a:cubicBezTo>
                    <a:cubicBezTo>
                      <a:pt x="1130370" y="2635949"/>
                      <a:pt x="1112297" y="2617876"/>
                      <a:pt x="1090002" y="2617876"/>
                    </a:cubicBezTo>
                    <a:close/>
                    <a:moveTo>
                      <a:pt x="1005565" y="2617876"/>
                    </a:moveTo>
                    <a:cubicBezTo>
                      <a:pt x="983270" y="2617876"/>
                      <a:pt x="965197" y="2635949"/>
                      <a:pt x="965197" y="2658244"/>
                    </a:cubicBezTo>
                    <a:cubicBezTo>
                      <a:pt x="965197" y="2680539"/>
                      <a:pt x="983270" y="2698612"/>
                      <a:pt x="1005565" y="2698612"/>
                    </a:cubicBezTo>
                    <a:cubicBezTo>
                      <a:pt x="1027860" y="2698612"/>
                      <a:pt x="1045933" y="2680539"/>
                      <a:pt x="1045933" y="2658244"/>
                    </a:cubicBezTo>
                    <a:cubicBezTo>
                      <a:pt x="1045933" y="2635949"/>
                      <a:pt x="1027860" y="2617876"/>
                      <a:pt x="1005565" y="2617876"/>
                    </a:cubicBezTo>
                    <a:close/>
                    <a:moveTo>
                      <a:pt x="921129" y="2617876"/>
                    </a:moveTo>
                    <a:cubicBezTo>
                      <a:pt x="898834" y="2617876"/>
                      <a:pt x="880761" y="2635949"/>
                      <a:pt x="880761" y="2658244"/>
                    </a:cubicBezTo>
                    <a:cubicBezTo>
                      <a:pt x="880761" y="2680539"/>
                      <a:pt x="898834" y="2698612"/>
                      <a:pt x="921129" y="2698612"/>
                    </a:cubicBezTo>
                    <a:cubicBezTo>
                      <a:pt x="943424" y="2698612"/>
                      <a:pt x="961497" y="2680539"/>
                      <a:pt x="961497" y="2658244"/>
                    </a:cubicBezTo>
                    <a:cubicBezTo>
                      <a:pt x="961497" y="2635949"/>
                      <a:pt x="943424" y="2617876"/>
                      <a:pt x="921129" y="2617876"/>
                    </a:cubicBezTo>
                    <a:close/>
                    <a:moveTo>
                      <a:pt x="836693" y="2617876"/>
                    </a:moveTo>
                    <a:cubicBezTo>
                      <a:pt x="814398" y="2617876"/>
                      <a:pt x="796325" y="2635949"/>
                      <a:pt x="796325" y="2658244"/>
                    </a:cubicBezTo>
                    <a:cubicBezTo>
                      <a:pt x="796325" y="2680539"/>
                      <a:pt x="814398" y="2698612"/>
                      <a:pt x="836693" y="2698612"/>
                    </a:cubicBezTo>
                    <a:cubicBezTo>
                      <a:pt x="858988" y="2698612"/>
                      <a:pt x="877061" y="2680539"/>
                      <a:pt x="877061" y="2658244"/>
                    </a:cubicBezTo>
                    <a:cubicBezTo>
                      <a:pt x="877061" y="2635949"/>
                      <a:pt x="858988" y="2617876"/>
                      <a:pt x="836693" y="2617876"/>
                    </a:cubicBezTo>
                    <a:close/>
                    <a:moveTo>
                      <a:pt x="752256" y="2617876"/>
                    </a:moveTo>
                    <a:cubicBezTo>
                      <a:pt x="729961" y="2617876"/>
                      <a:pt x="711888" y="2635949"/>
                      <a:pt x="711888" y="2658244"/>
                    </a:cubicBezTo>
                    <a:cubicBezTo>
                      <a:pt x="711888" y="2680539"/>
                      <a:pt x="729961" y="2698612"/>
                      <a:pt x="752256" y="2698612"/>
                    </a:cubicBezTo>
                    <a:cubicBezTo>
                      <a:pt x="774551" y="2698612"/>
                      <a:pt x="792624" y="2680539"/>
                      <a:pt x="792624" y="2658244"/>
                    </a:cubicBezTo>
                    <a:cubicBezTo>
                      <a:pt x="792624" y="2635949"/>
                      <a:pt x="774551" y="2617876"/>
                      <a:pt x="752256" y="2617876"/>
                    </a:cubicBezTo>
                    <a:close/>
                    <a:moveTo>
                      <a:pt x="667820" y="2617876"/>
                    </a:moveTo>
                    <a:cubicBezTo>
                      <a:pt x="645525" y="2617876"/>
                      <a:pt x="627452" y="2635949"/>
                      <a:pt x="627452" y="2658244"/>
                    </a:cubicBezTo>
                    <a:cubicBezTo>
                      <a:pt x="627452" y="2680539"/>
                      <a:pt x="645525" y="2698612"/>
                      <a:pt x="667820" y="2698612"/>
                    </a:cubicBezTo>
                    <a:cubicBezTo>
                      <a:pt x="690115" y="2698612"/>
                      <a:pt x="708188" y="2680539"/>
                      <a:pt x="708188" y="2658244"/>
                    </a:cubicBezTo>
                    <a:cubicBezTo>
                      <a:pt x="708188" y="2635949"/>
                      <a:pt x="690115" y="2617876"/>
                      <a:pt x="667820" y="2617876"/>
                    </a:cubicBezTo>
                    <a:close/>
                    <a:moveTo>
                      <a:pt x="583384" y="2617876"/>
                    </a:moveTo>
                    <a:cubicBezTo>
                      <a:pt x="561089" y="2617876"/>
                      <a:pt x="543016" y="2635949"/>
                      <a:pt x="543016" y="2658244"/>
                    </a:cubicBezTo>
                    <a:cubicBezTo>
                      <a:pt x="543016" y="2680539"/>
                      <a:pt x="561089" y="2698612"/>
                      <a:pt x="583384" y="2698612"/>
                    </a:cubicBezTo>
                    <a:cubicBezTo>
                      <a:pt x="605679" y="2698612"/>
                      <a:pt x="623752" y="2680539"/>
                      <a:pt x="623752" y="2658244"/>
                    </a:cubicBezTo>
                    <a:cubicBezTo>
                      <a:pt x="623752" y="2635949"/>
                      <a:pt x="605679" y="2617876"/>
                      <a:pt x="583384" y="2617876"/>
                    </a:cubicBezTo>
                    <a:close/>
                    <a:moveTo>
                      <a:pt x="498947" y="2617876"/>
                    </a:moveTo>
                    <a:cubicBezTo>
                      <a:pt x="476652" y="2617876"/>
                      <a:pt x="458579" y="2635949"/>
                      <a:pt x="458579" y="2658244"/>
                    </a:cubicBezTo>
                    <a:cubicBezTo>
                      <a:pt x="458579" y="2680539"/>
                      <a:pt x="476652" y="2698612"/>
                      <a:pt x="498947" y="2698612"/>
                    </a:cubicBezTo>
                    <a:cubicBezTo>
                      <a:pt x="521242" y="2698612"/>
                      <a:pt x="539315" y="2680539"/>
                      <a:pt x="539315" y="2658244"/>
                    </a:cubicBezTo>
                    <a:cubicBezTo>
                      <a:pt x="539315" y="2635949"/>
                      <a:pt x="521242" y="2617876"/>
                      <a:pt x="498947" y="2617876"/>
                    </a:cubicBezTo>
                    <a:close/>
                    <a:moveTo>
                      <a:pt x="414511" y="2617876"/>
                    </a:moveTo>
                    <a:cubicBezTo>
                      <a:pt x="392216" y="2617876"/>
                      <a:pt x="374143" y="2635949"/>
                      <a:pt x="374143" y="2658244"/>
                    </a:cubicBezTo>
                    <a:cubicBezTo>
                      <a:pt x="374143" y="2680539"/>
                      <a:pt x="392216" y="2698612"/>
                      <a:pt x="414511" y="2698612"/>
                    </a:cubicBezTo>
                    <a:cubicBezTo>
                      <a:pt x="436806" y="2698612"/>
                      <a:pt x="454879" y="2680539"/>
                      <a:pt x="454879" y="2658244"/>
                    </a:cubicBezTo>
                    <a:cubicBezTo>
                      <a:pt x="454879" y="2635949"/>
                      <a:pt x="436806" y="2617876"/>
                      <a:pt x="414511" y="2617876"/>
                    </a:cubicBezTo>
                    <a:close/>
                    <a:moveTo>
                      <a:pt x="330075" y="2617876"/>
                    </a:moveTo>
                    <a:cubicBezTo>
                      <a:pt x="307780" y="2617876"/>
                      <a:pt x="289707" y="2635949"/>
                      <a:pt x="289707" y="2658244"/>
                    </a:cubicBezTo>
                    <a:cubicBezTo>
                      <a:pt x="289707" y="2680539"/>
                      <a:pt x="307780" y="2698612"/>
                      <a:pt x="330075" y="2698612"/>
                    </a:cubicBezTo>
                    <a:cubicBezTo>
                      <a:pt x="352370" y="2698612"/>
                      <a:pt x="370443" y="2680539"/>
                      <a:pt x="370443" y="2658244"/>
                    </a:cubicBezTo>
                    <a:cubicBezTo>
                      <a:pt x="370443" y="2635949"/>
                      <a:pt x="352370" y="2617876"/>
                      <a:pt x="330075" y="2617876"/>
                    </a:cubicBezTo>
                    <a:close/>
                    <a:moveTo>
                      <a:pt x="245639" y="2617876"/>
                    </a:moveTo>
                    <a:cubicBezTo>
                      <a:pt x="223344" y="2617876"/>
                      <a:pt x="205271" y="2635949"/>
                      <a:pt x="205271" y="2658244"/>
                    </a:cubicBezTo>
                    <a:cubicBezTo>
                      <a:pt x="205271" y="2680539"/>
                      <a:pt x="223344" y="2698612"/>
                      <a:pt x="245639" y="2698612"/>
                    </a:cubicBezTo>
                    <a:cubicBezTo>
                      <a:pt x="267934" y="2698612"/>
                      <a:pt x="286007" y="2680539"/>
                      <a:pt x="286007" y="2658244"/>
                    </a:cubicBezTo>
                    <a:cubicBezTo>
                      <a:pt x="286007" y="2635949"/>
                      <a:pt x="267934" y="2617876"/>
                      <a:pt x="245639" y="2617876"/>
                    </a:cubicBezTo>
                    <a:close/>
                    <a:moveTo>
                      <a:pt x="161202" y="2617876"/>
                    </a:moveTo>
                    <a:cubicBezTo>
                      <a:pt x="138907" y="2617876"/>
                      <a:pt x="120834" y="2635949"/>
                      <a:pt x="120834" y="2658244"/>
                    </a:cubicBezTo>
                    <a:cubicBezTo>
                      <a:pt x="120834" y="2680539"/>
                      <a:pt x="138907" y="2698612"/>
                      <a:pt x="161202" y="2698612"/>
                    </a:cubicBezTo>
                    <a:cubicBezTo>
                      <a:pt x="183497" y="2698612"/>
                      <a:pt x="201570" y="2680539"/>
                      <a:pt x="201570" y="2658244"/>
                    </a:cubicBezTo>
                    <a:cubicBezTo>
                      <a:pt x="201570" y="2635949"/>
                      <a:pt x="183497" y="2617876"/>
                      <a:pt x="161202" y="2617876"/>
                    </a:cubicBezTo>
                    <a:close/>
                    <a:moveTo>
                      <a:pt x="76766" y="2617876"/>
                    </a:moveTo>
                    <a:cubicBezTo>
                      <a:pt x="54471" y="2617876"/>
                      <a:pt x="36398" y="2635949"/>
                      <a:pt x="36398" y="2658244"/>
                    </a:cubicBezTo>
                    <a:cubicBezTo>
                      <a:pt x="36398" y="2680539"/>
                      <a:pt x="54471" y="2698612"/>
                      <a:pt x="76766" y="2698612"/>
                    </a:cubicBezTo>
                    <a:cubicBezTo>
                      <a:pt x="99061" y="2698612"/>
                      <a:pt x="117134" y="2680539"/>
                      <a:pt x="117134" y="2658244"/>
                    </a:cubicBezTo>
                    <a:cubicBezTo>
                      <a:pt x="117134" y="2635949"/>
                      <a:pt x="99061" y="2617876"/>
                      <a:pt x="76766" y="2617876"/>
                    </a:cubicBezTo>
                    <a:close/>
                    <a:moveTo>
                      <a:pt x="1343312" y="2531827"/>
                    </a:moveTo>
                    <a:cubicBezTo>
                      <a:pt x="1321017" y="2531827"/>
                      <a:pt x="1302944" y="2549900"/>
                      <a:pt x="1302944" y="2572195"/>
                    </a:cubicBezTo>
                    <a:cubicBezTo>
                      <a:pt x="1302944" y="2594490"/>
                      <a:pt x="1321017" y="2612563"/>
                      <a:pt x="1343312" y="2612563"/>
                    </a:cubicBezTo>
                    <a:cubicBezTo>
                      <a:pt x="1365607" y="2612563"/>
                      <a:pt x="1383680" y="2594490"/>
                      <a:pt x="1383680" y="2572195"/>
                    </a:cubicBezTo>
                    <a:cubicBezTo>
                      <a:pt x="1383680" y="2549900"/>
                      <a:pt x="1365607" y="2531827"/>
                      <a:pt x="1343312" y="2531827"/>
                    </a:cubicBezTo>
                    <a:close/>
                    <a:moveTo>
                      <a:pt x="1258874" y="2531827"/>
                    </a:moveTo>
                    <a:cubicBezTo>
                      <a:pt x="1236579" y="2531827"/>
                      <a:pt x="1218506" y="2549900"/>
                      <a:pt x="1218506" y="2572195"/>
                    </a:cubicBezTo>
                    <a:cubicBezTo>
                      <a:pt x="1218506" y="2594490"/>
                      <a:pt x="1236579" y="2612563"/>
                      <a:pt x="1258874" y="2612563"/>
                    </a:cubicBezTo>
                    <a:cubicBezTo>
                      <a:pt x="1281169" y="2612563"/>
                      <a:pt x="1299242" y="2594490"/>
                      <a:pt x="1299242" y="2572195"/>
                    </a:cubicBezTo>
                    <a:cubicBezTo>
                      <a:pt x="1299242" y="2549900"/>
                      <a:pt x="1281169" y="2531827"/>
                      <a:pt x="1258874" y="2531827"/>
                    </a:cubicBezTo>
                    <a:close/>
                    <a:moveTo>
                      <a:pt x="1174438" y="2531827"/>
                    </a:moveTo>
                    <a:cubicBezTo>
                      <a:pt x="1152143" y="2531827"/>
                      <a:pt x="1134070" y="2549900"/>
                      <a:pt x="1134070" y="2572195"/>
                    </a:cubicBezTo>
                    <a:cubicBezTo>
                      <a:pt x="1134070" y="2594490"/>
                      <a:pt x="1152143" y="2612563"/>
                      <a:pt x="1174438" y="2612563"/>
                    </a:cubicBezTo>
                    <a:cubicBezTo>
                      <a:pt x="1196733" y="2612563"/>
                      <a:pt x="1214806" y="2594490"/>
                      <a:pt x="1214806" y="2572195"/>
                    </a:cubicBezTo>
                    <a:cubicBezTo>
                      <a:pt x="1214806" y="2549900"/>
                      <a:pt x="1196733" y="2531827"/>
                      <a:pt x="1174438" y="2531827"/>
                    </a:cubicBezTo>
                    <a:close/>
                    <a:moveTo>
                      <a:pt x="1090002" y="2531827"/>
                    </a:moveTo>
                    <a:cubicBezTo>
                      <a:pt x="1067707" y="2531827"/>
                      <a:pt x="1049634" y="2549900"/>
                      <a:pt x="1049634" y="2572195"/>
                    </a:cubicBezTo>
                    <a:cubicBezTo>
                      <a:pt x="1049634" y="2594490"/>
                      <a:pt x="1067707" y="2612563"/>
                      <a:pt x="1090002" y="2612563"/>
                    </a:cubicBezTo>
                    <a:cubicBezTo>
                      <a:pt x="1112297" y="2612563"/>
                      <a:pt x="1130370" y="2594490"/>
                      <a:pt x="1130370" y="2572195"/>
                    </a:cubicBezTo>
                    <a:cubicBezTo>
                      <a:pt x="1130370" y="2549900"/>
                      <a:pt x="1112297" y="2531827"/>
                      <a:pt x="1090002" y="2531827"/>
                    </a:cubicBezTo>
                    <a:close/>
                    <a:moveTo>
                      <a:pt x="1005565" y="2531827"/>
                    </a:moveTo>
                    <a:cubicBezTo>
                      <a:pt x="983270" y="2531827"/>
                      <a:pt x="965197" y="2549900"/>
                      <a:pt x="965197" y="2572195"/>
                    </a:cubicBezTo>
                    <a:cubicBezTo>
                      <a:pt x="965197" y="2594490"/>
                      <a:pt x="983270" y="2612563"/>
                      <a:pt x="1005565" y="2612563"/>
                    </a:cubicBezTo>
                    <a:cubicBezTo>
                      <a:pt x="1027860" y="2612563"/>
                      <a:pt x="1045933" y="2594490"/>
                      <a:pt x="1045933" y="2572195"/>
                    </a:cubicBezTo>
                    <a:cubicBezTo>
                      <a:pt x="1045933" y="2549900"/>
                      <a:pt x="1027860" y="2531827"/>
                      <a:pt x="1005565" y="2531827"/>
                    </a:cubicBezTo>
                    <a:close/>
                    <a:moveTo>
                      <a:pt x="921129" y="2531827"/>
                    </a:moveTo>
                    <a:cubicBezTo>
                      <a:pt x="898834" y="2531827"/>
                      <a:pt x="880761" y="2549900"/>
                      <a:pt x="880761" y="2572195"/>
                    </a:cubicBezTo>
                    <a:cubicBezTo>
                      <a:pt x="880761" y="2594490"/>
                      <a:pt x="898834" y="2612563"/>
                      <a:pt x="921129" y="2612563"/>
                    </a:cubicBezTo>
                    <a:cubicBezTo>
                      <a:pt x="943424" y="2612563"/>
                      <a:pt x="961497" y="2594490"/>
                      <a:pt x="961497" y="2572195"/>
                    </a:cubicBezTo>
                    <a:cubicBezTo>
                      <a:pt x="961497" y="2549900"/>
                      <a:pt x="943424" y="2531827"/>
                      <a:pt x="921129" y="2531827"/>
                    </a:cubicBezTo>
                    <a:close/>
                    <a:moveTo>
                      <a:pt x="836693" y="2531827"/>
                    </a:moveTo>
                    <a:cubicBezTo>
                      <a:pt x="814398" y="2531827"/>
                      <a:pt x="796325" y="2549900"/>
                      <a:pt x="796325" y="2572195"/>
                    </a:cubicBezTo>
                    <a:cubicBezTo>
                      <a:pt x="796325" y="2594490"/>
                      <a:pt x="814398" y="2612563"/>
                      <a:pt x="836693" y="2612563"/>
                    </a:cubicBezTo>
                    <a:cubicBezTo>
                      <a:pt x="858988" y="2612563"/>
                      <a:pt x="877061" y="2594490"/>
                      <a:pt x="877061" y="2572195"/>
                    </a:cubicBezTo>
                    <a:cubicBezTo>
                      <a:pt x="877061" y="2549900"/>
                      <a:pt x="858988" y="2531827"/>
                      <a:pt x="836693" y="2531827"/>
                    </a:cubicBezTo>
                    <a:close/>
                    <a:moveTo>
                      <a:pt x="752256" y="2531827"/>
                    </a:moveTo>
                    <a:cubicBezTo>
                      <a:pt x="729961" y="2531827"/>
                      <a:pt x="711888" y="2549900"/>
                      <a:pt x="711888" y="2572195"/>
                    </a:cubicBezTo>
                    <a:cubicBezTo>
                      <a:pt x="711888" y="2594490"/>
                      <a:pt x="729961" y="2612563"/>
                      <a:pt x="752256" y="2612563"/>
                    </a:cubicBezTo>
                    <a:cubicBezTo>
                      <a:pt x="774551" y="2612563"/>
                      <a:pt x="792624" y="2594490"/>
                      <a:pt x="792624" y="2572195"/>
                    </a:cubicBezTo>
                    <a:cubicBezTo>
                      <a:pt x="792624" y="2549900"/>
                      <a:pt x="774551" y="2531827"/>
                      <a:pt x="752256" y="2531827"/>
                    </a:cubicBezTo>
                    <a:close/>
                    <a:moveTo>
                      <a:pt x="667820" y="2531827"/>
                    </a:moveTo>
                    <a:cubicBezTo>
                      <a:pt x="645525" y="2531827"/>
                      <a:pt x="627452" y="2549900"/>
                      <a:pt x="627452" y="2572195"/>
                    </a:cubicBezTo>
                    <a:cubicBezTo>
                      <a:pt x="627452" y="2594490"/>
                      <a:pt x="645525" y="2612563"/>
                      <a:pt x="667820" y="2612563"/>
                    </a:cubicBezTo>
                    <a:cubicBezTo>
                      <a:pt x="690115" y="2612563"/>
                      <a:pt x="708188" y="2594490"/>
                      <a:pt x="708188" y="2572195"/>
                    </a:cubicBezTo>
                    <a:cubicBezTo>
                      <a:pt x="708188" y="2549900"/>
                      <a:pt x="690115" y="2531827"/>
                      <a:pt x="667820" y="2531827"/>
                    </a:cubicBezTo>
                    <a:close/>
                    <a:moveTo>
                      <a:pt x="583384" y="2531827"/>
                    </a:moveTo>
                    <a:cubicBezTo>
                      <a:pt x="561089" y="2531827"/>
                      <a:pt x="543016" y="2549900"/>
                      <a:pt x="543016" y="2572195"/>
                    </a:cubicBezTo>
                    <a:cubicBezTo>
                      <a:pt x="543016" y="2594490"/>
                      <a:pt x="561089" y="2612563"/>
                      <a:pt x="583384" y="2612563"/>
                    </a:cubicBezTo>
                    <a:cubicBezTo>
                      <a:pt x="605679" y="2612563"/>
                      <a:pt x="623752" y="2594490"/>
                      <a:pt x="623752" y="2572195"/>
                    </a:cubicBezTo>
                    <a:cubicBezTo>
                      <a:pt x="623752" y="2549900"/>
                      <a:pt x="605679" y="2531827"/>
                      <a:pt x="583384" y="2531827"/>
                    </a:cubicBezTo>
                    <a:close/>
                    <a:moveTo>
                      <a:pt x="498947" y="2531827"/>
                    </a:moveTo>
                    <a:cubicBezTo>
                      <a:pt x="476652" y="2531827"/>
                      <a:pt x="458579" y="2549900"/>
                      <a:pt x="458579" y="2572195"/>
                    </a:cubicBezTo>
                    <a:cubicBezTo>
                      <a:pt x="458579" y="2594490"/>
                      <a:pt x="476652" y="2612563"/>
                      <a:pt x="498947" y="2612563"/>
                    </a:cubicBezTo>
                    <a:cubicBezTo>
                      <a:pt x="521242" y="2612563"/>
                      <a:pt x="539315" y="2594490"/>
                      <a:pt x="539315" y="2572195"/>
                    </a:cubicBezTo>
                    <a:cubicBezTo>
                      <a:pt x="539315" y="2549900"/>
                      <a:pt x="521242" y="2531827"/>
                      <a:pt x="498947" y="2531827"/>
                    </a:cubicBezTo>
                    <a:close/>
                    <a:moveTo>
                      <a:pt x="414511" y="2531827"/>
                    </a:moveTo>
                    <a:cubicBezTo>
                      <a:pt x="392216" y="2531827"/>
                      <a:pt x="374143" y="2549900"/>
                      <a:pt x="374143" y="2572195"/>
                    </a:cubicBezTo>
                    <a:cubicBezTo>
                      <a:pt x="374143" y="2594490"/>
                      <a:pt x="392216" y="2612563"/>
                      <a:pt x="414511" y="2612563"/>
                    </a:cubicBezTo>
                    <a:cubicBezTo>
                      <a:pt x="436806" y="2612563"/>
                      <a:pt x="454879" y="2594490"/>
                      <a:pt x="454879" y="2572195"/>
                    </a:cubicBezTo>
                    <a:cubicBezTo>
                      <a:pt x="454879" y="2549900"/>
                      <a:pt x="436806" y="2531827"/>
                      <a:pt x="414511" y="2531827"/>
                    </a:cubicBezTo>
                    <a:close/>
                    <a:moveTo>
                      <a:pt x="330075" y="2531827"/>
                    </a:moveTo>
                    <a:cubicBezTo>
                      <a:pt x="307780" y="2531827"/>
                      <a:pt x="289707" y="2549900"/>
                      <a:pt x="289707" y="2572195"/>
                    </a:cubicBezTo>
                    <a:cubicBezTo>
                      <a:pt x="289707" y="2594490"/>
                      <a:pt x="307780" y="2612563"/>
                      <a:pt x="330075" y="2612563"/>
                    </a:cubicBezTo>
                    <a:cubicBezTo>
                      <a:pt x="352370" y="2612563"/>
                      <a:pt x="370443" y="2594490"/>
                      <a:pt x="370443" y="2572195"/>
                    </a:cubicBezTo>
                    <a:cubicBezTo>
                      <a:pt x="370443" y="2549900"/>
                      <a:pt x="352370" y="2531827"/>
                      <a:pt x="330075" y="2531827"/>
                    </a:cubicBezTo>
                    <a:close/>
                    <a:moveTo>
                      <a:pt x="245639" y="2531827"/>
                    </a:moveTo>
                    <a:cubicBezTo>
                      <a:pt x="223344" y="2531827"/>
                      <a:pt x="205271" y="2549900"/>
                      <a:pt x="205271" y="2572195"/>
                    </a:cubicBezTo>
                    <a:cubicBezTo>
                      <a:pt x="205271" y="2594490"/>
                      <a:pt x="223344" y="2612563"/>
                      <a:pt x="245639" y="2612563"/>
                    </a:cubicBezTo>
                    <a:cubicBezTo>
                      <a:pt x="267934" y="2612563"/>
                      <a:pt x="286007" y="2594490"/>
                      <a:pt x="286007" y="2572195"/>
                    </a:cubicBezTo>
                    <a:cubicBezTo>
                      <a:pt x="286007" y="2549900"/>
                      <a:pt x="267934" y="2531827"/>
                      <a:pt x="245639" y="2531827"/>
                    </a:cubicBezTo>
                    <a:close/>
                    <a:moveTo>
                      <a:pt x="161202" y="2531827"/>
                    </a:moveTo>
                    <a:cubicBezTo>
                      <a:pt x="138907" y="2531827"/>
                      <a:pt x="120834" y="2549900"/>
                      <a:pt x="120834" y="2572195"/>
                    </a:cubicBezTo>
                    <a:cubicBezTo>
                      <a:pt x="120834" y="2594490"/>
                      <a:pt x="138907" y="2612563"/>
                      <a:pt x="161202" y="2612563"/>
                    </a:cubicBezTo>
                    <a:cubicBezTo>
                      <a:pt x="183497" y="2612563"/>
                      <a:pt x="201570" y="2594490"/>
                      <a:pt x="201570" y="2572195"/>
                    </a:cubicBezTo>
                    <a:cubicBezTo>
                      <a:pt x="201570" y="2549900"/>
                      <a:pt x="183497" y="2531827"/>
                      <a:pt x="161202" y="2531827"/>
                    </a:cubicBezTo>
                    <a:close/>
                    <a:moveTo>
                      <a:pt x="76766" y="2531827"/>
                    </a:moveTo>
                    <a:cubicBezTo>
                      <a:pt x="54471" y="2531827"/>
                      <a:pt x="36398" y="2549900"/>
                      <a:pt x="36398" y="2572195"/>
                    </a:cubicBezTo>
                    <a:cubicBezTo>
                      <a:pt x="36398" y="2594490"/>
                      <a:pt x="54471" y="2612563"/>
                      <a:pt x="76766" y="2612563"/>
                    </a:cubicBezTo>
                    <a:cubicBezTo>
                      <a:pt x="99061" y="2612563"/>
                      <a:pt x="117134" y="2594490"/>
                      <a:pt x="117134" y="2572195"/>
                    </a:cubicBezTo>
                    <a:cubicBezTo>
                      <a:pt x="117134" y="2549900"/>
                      <a:pt x="99061" y="2531827"/>
                      <a:pt x="76766" y="2531827"/>
                    </a:cubicBezTo>
                    <a:close/>
                    <a:moveTo>
                      <a:pt x="1343312" y="2445777"/>
                    </a:moveTo>
                    <a:cubicBezTo>
                      <a:pt x="1321017" y="2445777"/>
                      <a:pt x="1302944" y="2463850"/>
                      <a:pt x="1302944" y="2486145"/>
                    </a:cubicBezTo>
                    <a:cubicBezTo>
                      <a:pt x="1302944" y="2508440"/>
                      <a:pt x="1321017" y="2526513"/>
                      <a:pt x="1343312" y="2526513"/>
                    </a:cubicBezTo>
                    <a:cubicBezTo>
                      <a:pt x="1365607" y="2526513"/>
                      <a:pt x="1383680" y="2508440"/>
                      <a:pt x="1383680" y="2486145"/>
                    </a:cubicBezTo>
                    <a:cubicBezTo>
                      <a:pt x="1383680" y="2463850"/>
                      <a:pt x="1365607" y="2445777"/>
                      <a:pt x="1343312" y="2445777"/>
                    </a:cubicBezTo>
                    <a:close/>
                    <a:moveTo>
                      <a:pt x="1258874" y="2445777"/>
                    </a:moveTo>
                    <a:cubicBezTo>
                      <a:pt x="1236579" y="2445777"/>
                      <a:pt x="1218506" y="2463850"/>
                      <a:pt x="1218506" y="2486145"/>
                    </a:cubicBezTo>
                    <a:cubicBezTo>
                      <a:pt x="1218506" y="2508440"/>
                      <a:pt x="1236579" y="2526513"/>
                      <a:pt x="1258874" y="2526513"/>
                    </a:cubicBezTo>
                    <a:cubicBezTo>
                      <a:pt x="1281169" y="2526513"/>
                      <a:pt x="1299242" y="2508440"/>
                      <a:pt x="1299242" y="2486145"/>
                    </a:cubicBezTo>
                    <a:cubicBezTo>
                      <a:pt x="1299242" y="2463850"/>
                      <a:pt x="1281169" y="2445777"/>
                      <a:pt x="1258874" y="2445777"/>
                    </a:cubicBezTo>
                    <a:close/>
                    <a:moveTo>
                      <a:pt x="1174438" y="2445777"/>
                    </a:moveTo>
                    <a:cubicBezTo>
                      <a:pt x="1152143" y="2445777"/>
                      <a:pt x="1134070" y="2463850"/>
                      <a:pt x="1134070" y="2486145"/>
                    </a:cubicBezTo>
                    <a:cubicBezTo>
                      <a:pt x="1134070" y="2508440"/>
                      <a:pt x="1152143" y="2526513"/>
                      <a:pt x="1174438" y="2526513"/>
                    </a:cubicBezTo>
                    <a:cubicBezTo>
                      <a:pt x="1196733" y="2526513"/>
                      <a:pt x="1214806" y="2508440"/>
                      <a:pt x="1214806" y="2486145"/>
                    </a:cubicBezTo>
                    <a:cubicBezTo>
                      <a:pt x="1214806" y="2463850"/>
                      <a:pt x="1196733" y="2445777"/>
                      <a:pt x="1174438" y="2445777"/>
                    </a:cubicBezTo>
                    <a:close/>
                    <a:moveTo>
                      <a:pt x="1090002" y="2445777"/>
                    </a:moveTo>
                    <a:cubicBezTo>
                      <a:pt x="1067707" y="2445777"/>
                      <a:pt x="1049634" y="2463850"/>
                      <a:pt x="1049634" y="2486145"/>
                    </a:cubicBezTo>
                    <a:cubicBezTo>
                      <a:pt x="1049634" y="2508440"/>
                      <a:pt x="1067707" y="2526513"/>
                      <a:pt x="1090002" y="2526513"/>
                    </a:cubicBezTo>
                    <a:cubicBezTo>
                      <a:pt x="1112297" y="2526513"/>
                      <a:pt x="1130370" y="2508440"/>
                      <a:pt x="1130370" y="2486145"/>
                    </a:cubicBezTo>
                    <a:cubicBezTo>
                      <a:pt x="1130370" y="2463850"/>
                      <a:pt x="1112297" y="2445777"/>
                      <a:pt x="1090002" y="2445777"/>
                    </a:cubicBezTo>
                    <a:close/>
                    <a:moveTo>
                      <a:pt x="1005565" y="2445777"/>
                    </a:moveTo>
                    <a:cubicBezTo>
                      <a:pt x="983270" y="2445777"/>
                      <a:pt x="965197" y="2463850"/>
                      <a:pt x="965197" y="2486145"/>
                    </a:cubicBezTo>
                    <a:cubicBezTo>
                      <a:pt x="965197" y="2508440"/>
                      <a:pt x="983270" y="2526513"/>
                      <a:pt x="1005565" y="2526513"/>
                    </a:cubicBezTo>
                    <a:cubicBezTo>
                      <a:pt x="1027860" y="2526513"/>
                      <a:pt x="1045933" y="2508440"/>
                      <a:pt x="1045933" y="2486145"/>
                    </a:cubicBezTo>
                    <a:cubicBezTo>
                      <a:pt x="1045933" y="2463850"/>
                      <a:pt x="1027860" y="2445777"/>
                      <a:pt x="1005565" y="2445777"/>
                    </a:cubicBezTo>
                    <a:close/>
                    <a:moveTo>
                      <a:pt x="921129" y="2445777"/>
                    </a:moveTo>
                    <a:cubicBezTo>
                      <a:pt x="898834" y="2445777"/>
                      <a:pt x="880761" y="2463850"/>
                      <a:pt x="880761" y="2486145"/>
                    </a:cubicBezTo>
                    <a:cubicBezTo>
                      <a:pt x="880761" y="2508440"/>
                      <a:pt x="898834" y="2526513"/>
                      <a:pt x="921129" y="2526513"/>
                    </a:cubicBezTo>
                    <a:cubicBezTo>
                      <a:pt x="943424" y="2526513"/>
                      <a:pt x="961497" y="2508440"/>
                      <a:pt x="961497" y="2486145"/>
                    </a:cubicBezTo>
                    <a:cubicBezTo>
                      <a:pt x="961497" y="2463850"/>
                      <a:pt x="943424" y="2445777"/>
                      <a:pt x="921129" y="2445777"/>
                    </a:cubicBezTo>
                    <a:close/>
                    <a:moveTo>
                      <a:pt x="836693" y="2445777"/>
                    </a:moveTo>
                    <a:cubicBezTo>
                      <a:pt x="814398" y="2445777"/>
                      <a:pt x="796325" y="2463850"/>
                      <a:pt x="796325" y="2486145"/>
                    </a:cubicBezTo>
                    <a:cubicBezTo>
                      <a:pt x="796325" y="2508440"/>
                      <a:pt x="814398" y="2526513"/>
                      <a:pt x="836693" y="2526513"/>
                    </a:cubicBezTo>
                    <a:cubicBezTo>
                      <a:pt x="858988" y="2526513"/>
                      <a:pt x="877061" y="2508440"/>
                      <a:pt x="877061" y="2486145"/>
                    </a:cubicBezTo>
                    <a:cubicBezTo>
                      <a:pt x="877061" y="2463850"/>
                      <a:pt x="858988" y="2445777"/>
                      <a:pt x="836693" y="2445777"/>
                    </a:cubicBezTo>
                    <a:close/>
                    <a:moveTo>
                      <a:pt x="752256" y="2445777"/>
                    </a:moveTo>
                    <a:cubicBezTo>
                      <a:pt x="729961" y="2445777"/>
                      <a:pt x="711888" y="2463850"/>
                      <a:pt x="711888" y="2486145"/>
                    </a:cubicBezTo>
                    <a:cubicBezTo>
                      <a:pt x="711888" y="2508440"/>
                      <a:pt x="729961" y="2526513"/>
                      <a:pt x="752256" y="2526513"/>
                    </a:cubicBezTo>
                    <a:cubicBezTo>
                      <a:pt x="774551" y="2526513"/>
                      <a:pt x="792624" y="2508440"/>
                      <a:pt x="792624" y="2486145"/>
                    </a:cubicBezTo>
                    <a:cubicBezTo>
                      <a:pt x="792624" y="2463850"/>
                      <a:pt x="774551" y="2445777"/>
                      <a:pt x="752256" y="2445777"/>
                    </a:cubicBezTo>
                    <a:close/>
                    <a:moveTo>
                      <a:pt x="667820" y="2445777"/>
                    </a:moveTo>
                    <a:cubicBezTo>
                      <a:pt x="645525" y="2445777"/>
                      <a:pt x="627452" y="2463850"/>
                      <a:pt x="627452" y="2486145"/>
                    </a:cubicBezTo>
                    <a:cubicBezTo>
                      <a:pt x="627452" y="2508440"/>
                      <a:pt x="645525" y="2526513"/>
                      <a:pt x="667820" y="2526513"/>
                    </a:cubicBezTo>
                    <a:cubicBezTo>
                      <a:pt x="690115" y="2526513"/>
                      <a:pt x="708188" y="2508440"/>
                      <a:pt x="708188" y="2486145"/>
                    </a:cubicBezTo>
                    <a:cubicBezTo>
                      <a:pt x="708188" y="2463850"/>
                      <a:pt x="690115" y="2445777"/>
                      <a:pt x="667820" y="2445777"/>
                    </a:cubicBezTo>
                    <a:close/>
                    <a:moveTo>
                      <a:pt x="583384" y="2445777"/>
                    </a:moveTo>
                    <a:cubicBezTo>
                      <a:pt x="561089" y="2445777"/>
                      <a:pt x="543016" y="2463850"/>
                      <a:pt x="543016" y="2486145"/>
                    </a:cubicBezTo>
                    <a:cubicBezTo>
                      <a:pt x="543016" y="2508440"/>
                      <a:pt x="561089" y="2526513"/>
                      <a:pt x="583384" y="2526513"/>
                    </a:cubicBezTo>
                    <a:cubicBezTo>
                      <a:pt x="605679" y="2526513"/>
                      <a:pt x="623752" y="2508440"/>
                      <a:pt x="623752" y="2486145"/>
                    </a:cubicBezTo>
                    <a:cubicBezTo>
                      <a:pt x="623752" y="2463850"/>
                      <a:pt x="605679" y="2445777"/>
                      <a:pt x="583384" y="2445777"/>
                    </a:cubicBezTo>
                    <a:close/>
                    <a:moveTo>
                      <a:pt x="498947" y="2445777"/>
                    </a:moveTo>
                    <a:cubicBezTo>
                      <a:pt x="476652" y="2445777"/>
                      <a:pt x="458579" y="2463850"/>
                      <a:pt x="458579" y="2486145"/>
                    </a:cubicBezTo>
                    <a:cubicBezTo>
                      <a:pt x="458579" y="2508440"/>
                      <a:pt x="476652" y="2526513"/>
                      <a:pt x="498947" y="2526513"/>
                    </a:cubicBezTo>
                    <a:cubicBezTo>
                      <a:pt x="521242" y="2526513"/>
                      <a:pt x="539315" y="2508440"/>
                      <a:pt x="539315" y="2486145"/>
                    </a:cubicBezTo>
                    <a:cubicBezTo>
                      <a:pt x="539315" y="2463850"/>
                      <a:pt x="521242" y="2445777"/>
                      <a:pt x="498947" y="2445777"/>
                    </a:cubicBezTo>
                    <a:close/>
                    <a:moveTo>
                      <a:pt x="414511" y="2445777"/>
                    </a:moveTo>
                    <a:cubicBezTo>
                      <a:pt x="392216" y="2445777"/>
                      <a:pt x="374143" y="2463850"/>
                      <a:pt x="374143" y="2486145"/>
                    </a:cubicBezTo>
                    <a:cubicBezTo>
                      <a:pt x="374143" y="2508440"/>
                      <a:pt x="392216" y="2526513"/>
                      <a:pt x="414511" y="2526513"/>
                    </a:cubicBezTo>
                    <a:cubicBezTo>
                      <a:pt x="436806" y="2526513"/>
                      <a:pt x="454879" y="2508440"/>
                      <a:pt x="454879" y="2486145"/>
                    </a:cubicBezTo>
                    <a:cubicBezTo>
                      <a:pt x="454879" y="2463850"/>
                      <a:pt x="436806" y="2445777"/>
                      <a:pt x="414511" y="2445777"/>
                    </a:cubicBezTo>
                    <a:close/>
                    <a:moveTo>
                      <a:pt x="330075" y="2445777"/>
                    </a:moveTo>
                    <a:cubicBezTo>
                      <a:pt x="307780" y="2445777"/>
                      <a:pt x="289707" y="2463850"/>
                      <a:pt x="289707" y="2486145"/>
                    </a:cubicBezTo>
                    <a:cubicBezTo>
                      <a:pt x="289707" y="2508440"/>
                      <a:pt x="307780" y="2526513"/>
                      <a:pt x="330075" y="2526513"/>
                    </a:cubicBezTo>
                    <a:cubicBezTo>
                      <a:pt x="352370" y="2526513"/>
                      <a:pt x="370443" y="2508440"/>
                      <a:pt x="370443" y="2486145"/>
                    </a:cubicBezTo>
                    <a:cubicBezTo>
                      <a:pt x="370443" y="2463850"/>
                      <a:pt x="352370" y="2445777"/>
                      <a:pt x="330075" y="2445777"/>
                    </a:cubicBezTo>
                    <a:close/>
                    <a:moveTo>
                      <a:pt x="245639" y="2445777"/>
                    </a:moveTo>
                    <a:cubicBezTo>
                      <a:pt x="223344" y="2445777"/>
                      <a:pt x="205271" y="2463850"/>
                      <a:pt x="205271" y="2486145"/>
                    </a:cubicBezTo>
                    <a:cubicBezTo>
                      <a:pt x="205271" y="2508440"/>
                      <a:pt x="223344" y="2526513"/>
                      <a:pt x="245639" y="2526513"/>
                    </a:cubicBezTo>
                    <a:cubicBezTo>
                      <a:pt x="267934" y="2526513"/>
                      <a:pt x="286007" y="2508440"/>
                      <a:pt x="286007" y="2486145"/>
                    </a:cubicBezTo>
                    <a:cubicBezTo>
                      <a:pt x="286007" y="2463850"/>
                      <a:pt x="267934" y="2445777"/>
                      <a:pt x="245639" y="2445777"/>
                    </a:cubicBezTo>
                    <a:close/>
                    <a:moveTo>
                      <a:pt x="161202" y="2445777"/>
                    </a:moveTo>
                    <a:cubicBezTo>
                      <a:pt x="138907" y="2445777"/>
                      <a:pt x="120834" y="2463850"/>
                      <a:pt x="120834" y="2486145"/>
                    </a:cubicBezTo>
                    <a:cubicBezTo>
                      <a:pt x="120834" y="2508440"/>
                      <a:pt x="138907" y="2526513"/>
                      <a:pt x="161202" y="2526513"/>
                    </a:cubicBezTo>
                    <a:cubicBezTo>
                      <a:pt x="183497" y="2526513"/>
                      <a:pt x="201570" y="2508440"/>
                      <a:pt x="201570" y="2486145"/>
                    </a:cubicBezTo>
                    <a:cubicBezTo>
                      <a:pt x="201570" y="2463850"/>
                      <a:pt x="183497" y="2445777"/>
                      <a:pt x="161202" y="2445777"/>
                    </a:cubicBezTo>
                    <a:close/>
                    <a:moveTo>
                      <a:pt x="76766" y="2445777"/>
                    </a:moveTo>
                    <a:cubicBezTo>
                      <a:pt x="54471" y="2445777"/>
                      <a:pt x="36398" y="2463850"/>
                      <a:pt x="36398" y="2486145"/>
                    </a:cubicBezTo>
                    <a:cubicBezTo>
                      <a:pt x="36398" y="2508440"/>
                      <a:pt x="54471" y="2526513"/>
                      <a:pt x="76766" y="2526513"/>
                    </a:cubicBezTo>
                    <a:cubicBezTo>
                      <a:pt x="99061" y="2526513"/>
                      <a:pt x="117134" y="2508440"/>
                      <a:pt x="117134" y="2486145"/>
                    </a:cubicBezTo>
                    <a:cubicBezTo>
                      <a:pt x="117134" y="2463850"/>
                      <a:pt x="99061" y="2445777"/>
                      <a:pt x="76766" y="2445777"/>
                    </a:cubicBezTo>
                    <a:close/>
                    <a:moveTo>
                      <a:pt x="1343312" y="2359728"/>
                    </a:moveTo>
                    <a:cubicBezTo>
                      <a:pt x="1321017" y="2359728"/>
                      <a:pt x="1302944" y="2377801"/>
                      <a:pt x="1302944" y="2400096"/>
                    </a:cubicBezTo>
                    <a:cubicBezTo>
                      <a:pt x="1302944" y="2422391"/>
                      <a:pt x="1321017" y="2440464"/>
                      <a:pt x="1343312" y="2440464"/>
                    </a:cubicBezTo>
                    <a:cubicBezTo>
                      <a:pt x="1365607" y="2440464"/>
                      <a:pt x="1383680" y="2422391"/>
                      <a:pt x="1383680" y="2400096"/>
                    </a:cubicBezTo>
                    <a:cubicBezTo>
                      <a:pt x="1383680" y="2377801"/>
                      <a:pt x="1365607" y="2359728"/>
                      <a:pt x="1343312" y="2359728"/>
                    </a:cubicBezTo>
                    <a:close/>
                    <a:moveTo>
                      <a:pt x="1258874" y="2359728"/>
                    </a:moveTo>
                    <a:cubicBezTo>
                      <a:pt x="1236579" y="2359728"/>
                      <a:pt x="1218506" y="2377801"/>
                      <a:pt x="1218506" y="2400096"/>
                    </a:cubicBezTo>
                    <a:cubicBezTo>
                      <a:pt x="1218506" y="2422391"/>
                      <a:pt x="1236579" y="2440464"/>
                      <a:pt x="1258874" y="2440464"/>
                    </a:cubicBezTo>
                    <a:cubicBezTo>
                      <a:pt x="1281169" y="2440464"/>
                      <a:pt x="1299242" y="2422391"/>
                      <a:pt x="1299242" y="2400096"/>
                    </a:cubicBezTo>
                    <a:cubicBezTo>
                      <a:pt x="1299242" y="2377801"/>
                      <a:pt x="1281169" y="2359728"/>
                      <a:pt x="1258874" y="2359728"/>
                    </a:cubicBezTo>
                    <a:close/>
                    <a:moveTo>
                      <a:pt x="1174438" y="2359728"/>
                    </a:moveTo>
                    <a:cubicBezTo>
                      <a:pt x="1152143" y="2359728"/>
                      <a:pt x="1134070" y="2377801"/>
                      <a:pt x="1134070" y="2400096"/>
                    </a:cubicBezTo>
                    <a:cubicBezTo>
                      <a:pt x="1134070" y="2422391"/>
                      <a:pt x="1152143" y="2440464"/>
                      <a:pt x="1174438" y="2440464"/>
                    </a:cubicBezTo>
                    <a:cubicBezTo>
                      <a:pt x="1196733" y="2440464"/>
                      <a:pt x="1214806" y="2422391"/>
                      <a:pt x="1214806" y="2400096"/>
                    </a:cubicBezTo>
                    <a:cubicBezTo>
                      <a:pt x="1214806" y="2377801"/>
                      <a:pt x="1196733" y="2359728"/>
                      <a:pt x="1174438" y="2359728"/>
                    </a:cubicBezTo>
                    <a:close/>
                    <a:moveTo>
                      <a:pt x="1090002" y="2359728"/>
                    </a:moveTo>
                    <a:cubicBezTo>
                      <a:pt x="1067707" y="2359728"/>
                      <a:pt x="1049634" y="2377801"/>
                      <a:pt x="1049634" y="2400096"/>
                    </a:cubicBezTo>
                    <a:cubicBezTo>
                      <a:pt x="1049634" y="2422391"/>
                      <a:pt x="1067707" y="2440464"/>
                      <a:pt x="1090002" y="2440464"/>
                    </a:cubicBezTo>
                    <a:cubicBezTo>
                      <a:pt x="1112297" y="2440464"/>
                      <a:pt x="1130370" y="2422391"/>
                      <a:pt x="1130370" y="2400096"/>
                    </a:cubicBezTo>
                    <a:cubicBezTo>
                      <a:pt x="1130370" y="2377801"/>
                      <a:pt x="1112297" y="2359728"/>
                      <a:pt x="1090002" y="2359728"/>
                    </a:cubicBezTo>
                    <a:close/>
                    <a:moveTo>
                      <a:pt x="1005565" y="2359728"/>
                    </a:moveTo>
                    <a:cubicBezTo>
                      <a:pt x="983270" y="2359728"/>
                      <a:pt x="965197" y="2377801"/>
                      <a:pt x="965197" y="2400096"/>
                    </a:cubicBezTo>
                    <a:cubicBezTo>
                      <a:pt x="965197" y="2422391"/>
                      <a:pt x="983270" y="2440464"/>
                      <a:pt x="1005565" y="2440464"/>
                    </a:cubicBezTo>
                    <a:cubicBezTo>
                      <a:pt x="1027860" y="2440464"/>
                      <a:pt x="1045933" y="2422391"/>
                      <a:pt x="1045933" y="2400096"/>
                    </a:cubicBezTo>
                    <a:cubicBezTo>
                      <a:pt x="1045933" y="2377801"/>
                      <a:pt x="1027860" y="2359728"/>
                      <a:pt x="1005565" y="2359728"/>
                    </a:cubicBezTo>
                    <a:close/>
                    <a:moveTo>
                      <a:pt x="921129" y="2359728"/>
                    </a:moveTo>
                    <a:cubicBezTo>
                      <a:pt x="898834" y="2359728"/>
                      <a:pt x="880761" y="2377801"/>
                      <a:pt x="880761" y="2400096"/>
                    </a:cubicBezTo>
                    <a:cubicBezTo>
                      <a:pt x="880761" y="2422391"/>
                      <a:pt x="898834" y="2440464"/>
                      <a:pt x="921129" y="2440464"/>
                    </a:cubicBezTo>
                    <a:cubicBezTo>
                      <a:pt x="943424" y="2440464"/>
                      <a:pt x="961497" y="2422391"/>
                      <a:pt x="961497" y="2400096"/>
                    </a:cubicBezTo>
                    <a:cubicBezTo>
                      <a:pt x="961497" y="2377801"/>
                      <a:pt x="943424" y="2359728"/>
                      <a:pt x="921129" y="2359728"/>
                    </a:cubicBezTo>
                    <a:close/>
                    <a:moveTo>
                      <a:pt x="836693" y="2359728"/>
                    </a:moveTo>
                    <a:cubicBezTo>
                      <a:pt x="814398" y="2359728"/>
                      <a:pt x="796325" y="2377801"/>
                      <a:pt x="796325" y="2400096"/>
                    </a:cubicBezTo>
                    <a:cubicBezTo>
                      <a:pt x="796325" y="2422391"/>
                      <a:pt x="814398" y="2440464"/>
                      <a:pt x="836693" y="2440464"/>
                    </a:cubicBezTo>
                    <a:cubicBezTo>
                      <a:pt x="858988" y="2440464"/>
                      <a:pt x="877061" y="2422391"/>
                      <a:pt x="877061" y="2400096"/>
                    </a:cubicBezTo>
                    <a:cubicBezTo>
                      <a:pt x="877061" y="2377801"/>
                      <a:pt x="858988" y="2359728"/>
                      <a:pt x="836693" y="2359728"/>
                    </a:cubicBezTo>
                    <a:close/>
                    <a:moveTo>
                      <a:pt x="752256" y="2359728"/>
                    </a:moveTo>
                    <a:cubicBezTo>
                      <a:pt x="729961" y="2359728"/>
                      <a:pt x="711888" y="2377801"/>
                      <a:pt x="711888" y="2400096"/>
                    </a:cubicBezTo>
                    <a:cubicBezTo>
                      <a:pt x="711888" y="2422391"/>
                      <a:pt x="729961" y="2440464"/>
                      <a:pt x="752256" y="2440464"/>
                    </a:cubicBezTo>
                    <a:cubicBezTo>
                      <a:pt x="774551" y="2440464"/>
                      <a:pt x="792624" y="2422391"/>
                      <a:pt x="792624" y="2400096"/>
                    </a:cubicBezTo>
                    <a:cubicBezTo>
                      <a:pt x="792624" y="2377801"/>
                      <a:pt x="774551" y="2359728"/>
                      <a:pt x="752256" y="2359728"/>
                    </a:cubicBezTo>
                    <a:close/>
                    <a:moveTo>
                      <a:pt x="667820" y="2359728"/>
                    </a:moveTo>
                    <a:cubicBezTo>
                      <a:pt x="645525" y="2359728"/>
                      <a:pt x="627452" y="2377801"/>
                      <a:pt x="627452" y="2400096"/>
                    </a:cubicBezTo>
                    <a:cubicBezTo>
                      <a:pt x="627452" y="2422391"/>
                      <a:pt x="645525" y="2440464"/>
                      <a:pt x="667820" y="2440464"/>
                    </a:cubicBezTo>
                    <a:cubicBezTo>
                      <a:pt x="690115" y="2440464"/>
                      <a:pt x="708188" y="2422391"/>
                      <a:pt x="708188" y="2400096"/>
                    </a:cubicBezTo>
                    <a:cubicBezTo>
                      <a:pt x="708188" y="2377801"/>
                      <a:pt x="690115" y="2359728"/>
                      <a:pt x="667820" y="2359728"/>
                    </a:cubicBezTo>
                    <a:close/>
                    <a:moveTo>
                      <a:pt x="583384" y="2359728"/>
                    </a:moveTo>
                    <a:cubicBezTo>
                      <a:pt x="561089" y="2359728"/>
                      <a:pt x="543016" y="2377801"/>
                      <a:pt x="543016" y="2400096"/>
                    </a:cubicBezTo>
                    <a:cubicBezTo>
                      <a:pt x="543016" y="2422391"/>
                      <a:pt x="561089" y="2440464"/>
                      <a:pt x="583384" y="2440464"/>
                    </a:cubicBezTo>
                    <a:cubicBezTo>
                      <a:pt x="605679" y="2440464"/>
                      <a:pt x="623752" y="2422391"/>
                      <a:pt x="623752" y="2400096"/>
                    </a:cubicBezTo>
                    <a:cubicBezTo>
                      <a:pt x="623752" y="2377801"/>
                      <a:pt x="605679" y="2359728"/>
                      <a:pt x="583384" y="2359728"/>
                    </a:cubicBezTo>
                    <a:close/>
                    <a:moveTo>
                      <a:pt x="498947" y="2359728"/>
                    </a:moveTo>
                    <a:cubicBezTo>
                      <a:pt x="476652" y="2359728"/>
                      <a:pt x="458579" y="2377801"/>
                      <a:pt x="458579" y="2400096"/>
                    </a:cubicBezTo>
                    <a:cubicBezTo>
                      <a:pt x="458579" y="2422391"/>
                      <a:pt x="476652" y="2440464"/>
                      <a:pt x="498947" y="2440464"/>
                    </a:cubicBezTo>
                    <a:cubicBezTo>
                      <a:pt x="521242" y="2440464"/>
                      <a:pt x="539315" y="2422391"/>
                      <a:pt x="539315" y="2400096"/>
                    </a:cubicBezTo>
                    <a:cubicBezTo>
                      <a:pt x="539315" y="2377801"/>
                      <a:pt x="521242" y="2359728"/>
                      <a:pt x="498947" y="2359728"/>
                    </a:cubicBezTo>
                    <a:close/>
                    <a:moveTo>
                      <a:pt x="414511" y="2359728"/>
                    </a:moveTo>
                    <a:cubicBezTo>
                      <a:pt x="392216" y="2359728"/>
                      <a:pt x="374143" y="2377801"/>
                      <a:pt x="374143" y="2400096"/>
                    </a:cubicBezTo>
                    <a:cubicBezTo>
                      <a:pt x="374143" y="2422391"/>
                      <a:pt x="392216" y="2440464"/>
                      <a:pt x="414511" y="2440464"/>
                    </a:cubicBezTo>
                    <a:cubicBezTo>
                      <a:pt x="436806" y="2440464"/>
                      <a:pt x="454879" y="2422391"/>
                      <a:pt x="454879" y="2400096"/>
                    </a:cubicBezTo>
                    <a:cubicBezTo>
                      <a:pt x="454879" y="2377801"/>
                      <a:pt x="436806" y="2359728"/>
                      <a:pt x="414511" y="2359728"/>
                    </a:cubicBezTo>
                    <a:close/>
                    <a:moveTo>
                      <a:pt x="330075" y="2359728"/>
                    </a:moveTo>
                    <a:cubicBezTo>
                      <a:pt x="307780" y="2359728"/>
                      <a:pt x="289707" y="2377801"/>
                      <a:pt x="289707" y="2400096"/>
                    </a:cubicBezTo>
                    <a:cubicBezTo>
                      <a:pt x="289707" y="2422391"/>
                      <a:pt x="307780" y="2440464"/>
                      <a:pt x="330075" y="2440464"/>
                    </a:cubicBezTo>
                    <a:cubicBezTo>
                      <a:pt x="352370" y="2440464"/>
                      <a:pt x="370443" y="2422391"/>
                      <a:pt x="370443" y="2400096"/>
                    </a:cubicBezTo>
                    <a:cubicBezTo>
                      <a:pt x="370443" y="2377801"/>
                      <a:pt x="352370" y="2359728"/>
                      <a:pt x="330075" y="2359728"/>
                    </a:cubicBezTo>
                    <a:close/>
                    <a:moveTo>
                      <a:pt x="245639" y="2359728"/>
                    </a:moveTo>
                    <a:cubicBezTo>
                      <a:pt x="223344" y="2359728"/>
                      <a:pt x="205271" y="2377801"/>
                      <a:pt x="205271" y="2400096"/>
                    </a:cubicBezTo>
                    <a:cubicBezTo>
                      <a:pt x="205271" y="2422391"/>
                      <a:pt x="223344" y="2440464"/>
                      <a:pt x="245639" y="2440464"/>
                    </a:cubicBezTo>
                    <a:cubicBezTo>
                      <a:pt x="267934" y="2440464"/>
                      <a:pt x="286007" y="2422391"/>
                      <a:pt x="286007" y="2400096"/>
                    </a:cubicBezTo>
                    <a:cubicBezTo>
                      <a:pt x="286007" y="2377801"/>
                      <a:pt x="267934" y="2359728"/>
                      <a:pt x="245639" y="2359728"/>
                    </a:cubicBezTo>
                    <a:close/>
                    <a:moveTo>
                      <a:pt x="161202" y="2359728"/>
                    </a:moveTo>
                    <a:cubicBezTo>
                      <a:pt x="138907" y="2359728"/>
                      <a:pt x="120834" y="2377801"/>
                      <a:pt x="120834" y="2400096"/>
                    </a:cubicBezTo>
                    <a:cubicBezTo>
                      <a:pt x="120834" y="2422391"/>
                      <a:pt x="138907" y="2440464"/>
                      <a:pt x="161202" y="2440464"/>
                    </a:cubicBezTo>
                    <a:cubicBezTo>
                      <a:pt x="183497" y="2440464"/>
                      <a:pt x="201570" y="2422391"/>
                      <a:pt x="201570" y="2400096"/>
                    </a:cubicBezTo>
                    <a:cubicBezTo>
                      <a:pt x="201570" y="2377801"/>
                      <a:pt x="183497" y="2359728"/>
                      <a:pt x="161202" y="2359728"/>
                    </a:cubicBezTo>
                    <a:close/>
                    <a:moveTo>
                      <a:pt x="76766" y="2359728"/>
                    </a:moveTo>
                    <a:cubicBezTo>
                      <a:pt x="54471" y="2359728"/>
                      <a:pt x="36398" y="2377801"/>
                      <a:pt x="36398" y="2400096"/>
                    </a:cubicBezTo>
                    <a:cubicBezTo>
                      <a:pt x="36398" y="2422391"/>
                      <a:pt x="54471" y="2440464"/>
                      <a:pt x="76766" y="2440464"/>
                    </a:cubicBezTo>
                    <a:cubicBezTo>
                      <a:pt x="99061" y="2440464"/>
                      <a:pt x="117134" y="2422391"/>
                      <a:pt x="117134" y="2400096"/>
                    </a:cubicBezTo>
                    <a:cubicBezTo>
                      <a:pt x="117134" y="2377801"/>
                      <a:pt x="99061" y="2359728"/>
                      <a:pt x="76766" y="2359728"/>
                    </a:cubicBezTo>
                    <a:close/>
                    <a:moveTo>
                      <a:pt x="1343312" y="2273679"/>
                    </a:moveTo>
                    <a:cubicBezTo>
                      <a:pt x="1321017" y="2273679"/>
                      <a:pt x="1302944" y="2291752"/>
                      <a:pt x="1302944" y="2314047"/>
                    </a:cubicBezTo>
                    <a:cubicBezTo>
                      <a:pt x="1302944" y="2336342"/>
                      <a:pt x="1321017" y="2354415"/>
                      <a:pt x="1343312" y="2354415"/>
                    </a:cubicBezTo>
                    <a:cubicBezTo>
                      <a:pt x="1365607" y="2354415"/>
                      <a:pt x="1383680" y="2336342"/>
                      <a:pt x="1383680" y="2314047"/>
                    </a:cubicBezTo>
                    <a:cubicBezTo>
                      <a:pt x="1383680" y="2291752"/>
                      <a:pt x="1365607" y="2273679"/>
                      <a:pt x="1343312" y="2273679"/>
                    </a:cubicBezTo>
                    <a:close/>
                    <a:moveTo>
                      <a:pt x="1258874" y="2273679"/>
                    </a:moveTo>
                    <a:cubicBezTo>
                      <a:pt x="1236579" y="2273679"/>
                      <a:pt x="1218506" y="2291752"/>
                      <a:pt x="1218506" y="2314047"/>
                    </a:cubicBezTo>
                    <a:cubicBezTo>
                      <a:pt x="1218506" y="2336342"/>
                      <a:pt x="1236579" y="2354415"/>
                      <a:pt x="1258874" y="2354415"/>
                    </a:cubicBezTo>
                    <a:cubicBezTo>
                      <a:pt x="1281169" y="2354415"/>
                      <a:pt x="1299242" y="2336342"/>
                      <a:pt x="1299242" y="2314047"/>
                    </a:cubicBezTo>
                    <a:cubicBezTo>
                      <a:pt x="1299242" y="2291752"/>
                      <a:pt x="1281169" y="2273679"/>
                      <a:pt x="1258874" y="2273679"/>
                    </a:cubicBezTo>
                    <a:close/>
                    <a:moveTo>
                      <a:pt x="1174438" y="2273679"/>
                    </a:moveTo>
                    <a:cubicBezTo>
                      <a:pt x="1152143" y="2273679"/>
                      <a:pt x="1134070" y="2291752"/>
                      <a:pt x="1134070" y="2314047"/>
                    </a:cubicBezTo>
                    <a:cubicBezTo>
                      <a:pt x="1134070" y="2336342"/>
                      <a:pt x="1152143" y="2354415"/>
                      <a:pt x="1174438" y="2354415"/>
                    </a:cubicBezTo>
                    <a:cubicBezTo>
                      <a:pt x="1196733" y="2354415"/>
                      <a:pt x="1214806" y="2336342"/>
                      <a:pt x="1214806" y="2314047"/>
                    </a:cubicBezTo>
                    <a:cubicBezTo>
                      <a:pt x="1214806" y="2291752"/>
                      <a:pt x="1196733" y="2273679"/>
                      <a:pt x="1174438" y="2273679"/>
                    </a:cubicBezTo>
                    <a:close/>
                    <a:moveTo>
                      <a:pt x="1090002" y="2273679"/>
                    </a:moveTo>
                    <a:cubicBezTo>
                      <a:pt x="1067707" y="2273679"/>
                      <a:pt x="1049634" y="2291752"/>
                      <a:pt x="1049634" y="2314047"/>
                    </a:cubicBezTo>
                    <a:cubicBezTo>
                      <a:pt x="1049634" y="2336342"/>
                      <a:pt x="1067707" y="2354415"/>
                      <a:pt x="1090002" y="2354415"/>
                    </a:cubicBezTo>
                    <a:cubicBezTo>
                      <a:pt x="1112297" y="2354415"/>
                      <a:pt x="1130370" y="2336342"/>
                      <a:pt x="1130370" y="2314047"/>
                    </a:cubicBezTo>
                    <a:cubicBezTo>
                      <a:pt x="1130370" y="2291752"/>
                      <a:pt x="1112297" y="2273679"/>
                      <a:pt x="1090002" y="2273679"/>
                    </a:cubicBezTo>
                    <a:close/>
                    <a:moveTo>
                      <a:pt x="1005565" y="2273679"/>
                    </a:moveTo>
                    <a:cubicBezTo>
                      <a:pt x="983270" y="2273679"/>
                      <a:pt x="965197" y="2291752"/>
                      <a:pt x="965197" y="2314047"/>
                    </a:cubicBezTo>
                    <a:cubicBezTo>
                      <a:pt x="965197" y="2336342"/>
                      <a:pt x="983270" y="2354415"/>
                      <a:pt x="1005565" y="2354415"/>
                    </a:cubicBezTo>
                    <a:cubicBezTo>
                      <a:pt x="1027860" y="2354415"/>
                      <a:pt x="1045933" y="2336342"/>
                      <a:pt x="1045933" y="2314047"/>
                    </a:cubicBezTo>
                    <a:cubicBezTo>
                      <a:pt x="1045933" y="2291752"/>
                      <a:pt x="1027860" y="2273679"/>
                      <a:pt x="1005565" y="2273679"/>
                    </a:cubicBezTo>
                    <a:close/>
                    <a:moveTo>
                      <a:pt x="921129" y="2273679"/>
                    </a:moveTo>
                    <a:cubicBezTo>
                      <a:pt x="898834" y="2273679"/>
                      <a:pt x="880761" y="2291752"/>
                      <a:pt x="880761" y="2314047"/>
                    </a:cubicBezTo>
                    <a:cubicBezTo>
                      <a:pt x="880761" y="2336342"/>
                      <a:pt x="898834" y="2354415"/>
                      <a:pt x="921129" y="2354415"/>
                    </a:cubicBezTo>
                    <a:cubicBezTo>
                      <a:pt x="943424" y="2354415"/>
                      <a:pt x="961497" y="2336342"/>
                      <a:pt x="961497" y="2314047"/>
                    </a:cubicBezTo>
                    <a:cubicBezTo>
                      <a:pt x="961497" y="2291752"/>
                      <a:pt x="943424" y="2273679"/>
                      <a:pt x="921129" y="2273679"/>
                    </a:cubicBezTo>
                    <a:close/>
                    <a:moveTo>
                      <a:pt x="836693" y="2273679"/>
                    </a:moveTo>
                    <a:cubicBezTo>
                      <a:pt x="814398" y="2273679"/>
                      <a:pt x="796325" y="2291752"/>
                      <a:pt x="796325" y="2314047"/>
                    </a:cubicBezTo>
                    <a:cubicBezTo>
                      <a:pt x="796325" y="2336342"/>
                      <a:pt x="814398" y="2354415"/>
                      <a:pt x="836693" y="2354415"/>
                    </a:cubicBezTo>
                    <a:cubicBezTo>
                      <a:pt x="858988" y="2354415"/>
                      <a:pt x="877061" y="2336342"/>
                      <a:pt x="877061" y="2314047"/>
                    </a:cubicBezTo>
                    <a:cubicBezTo>
                      <a:pt x="877061" y="2291752"/>
                      <a:pt x="858988" y="2273679"/>
                      <a:pt x="836693" y="2273679"/>
                    </a:cubicBezTo>
                    <a:close/>
                    <a:moveTo>
                      <a:pt x="752256" y="2273679"/>
                    </a:moveTo>
                    <a:cubicBezTo>
                      <a:pt x="729961" y="2273679"/>
                      <a:pt x="711888" y="2291752"/>
                      <a:pt x="711888" y="2314047"/>
                    </a:cubicBezTo>
                    <a:cubicBezTo>
                      <a:pt x="711888" y="2336342"/>
                      <a:pt x="729961" y="2354415"/>
                      <a:pt x="752256" y="2354415"/>
                    </a:cubicBezTo>
                    <a:cubicBezTo>
                      <a:pt x="774551" y="2354415"/>
                      <a:pt x="792624" y="2336342"/>
                      <a:pt x="792624" y="2314047"/>
                    </a:cubicBezTo>
                    <a:cubicBezTo>
                      <a:pt x="792624" y="2291752"/>
                      <a:pt x="774551" y="2273679"/>
                      <a:pt x="752256" y="2273679"/>
                    </a:cubicBezTo>
                    <a:close/>
                    <a:moveTo>
                      <a:pt x="667820" y="2273679"/>
                    </a:moveTo>
                    <a:cubicBezTo>
                      <a:pt x="645525" y="2273679"/>
                      <a:pt x="627452" y="2291752"/>
                      <a:pt x="627452" y="2314047"/>
                    </a:cubicBezTo>
                    <a:cubicBezTo>
                      <a:pt x="627452" y="2336342"/>
                      <a:pt x="645525" y="2354415"/>
                      <a:pt x="667820" y="2354415"/>
                    </a:cubicBezTo>
                    <a:cubicBezTo>
                      <a:pt x="690115" y="2354415"/>
                      <a:pt x="708188" y="2336342"/>
                      <a:pt x="708188" y="2314047"/>
                    </a:cubicBezTo>
                    <a:cubicBezTo>
                      <a:pt x="708188" y="2291752"/>
                      <a:pt x="690115" y="2273679"/>
                      <a:pt x="667820" y="2273679"/>
                    </a:cubicBezTo>
                    <a:close/>
                    <a:moveTo>
                      <a:pt x="583384" y="2273679"/>
                    </a:moveTo>
                    <a:cubicBezTo>
                      <a:pt x="561089" y="2273679"/>
                      <a:pt x="543016" y="2291752"/>
                      <a:pt x="543016" y="2314047"/>
                    </a:cubicBezTo>
                    <a:cubicBezTo>
                      <a:pt x="543016" y="2336342"/>
                      <a:pt x="561089" y="2354415"/>
                      <a:pt x="583384" y="2354415"/>
                    </a:cubicBezTo>
                    <a:cubicBezTo>
                      <a:pt x="605679" y="2354415"/>
                      <a:pt x="623752" y="2336342"/>
                      <a:pt x="623752" y="2314047"/>
                    </a:cubicBezTo>
                    <a:cubicBezTo>
                      <a:pt x="623752" y="2291752"/>
                      <a:pt x="605679" y="2273679"/>
                      <a:pt x="583384" y="2273679"/>
                    </a:cubicBezTo>
                    <a:close/>
                    <a:moveTo>
                      <a:pt x="498947" y="2273679"/>
                    </a:moveTo>
                    <a:cubicBezTo>
                      <a:pt x="476652" y="2273679"/>
                      <a:pt x="458579" y="2291752"/>
                      <a:pt x="458579" y="2314047"/>
                    </a:cubicBezTo>
                    <a:cubicBezTo>
                      <a:pt x="458579" y="2336342"/>
                      <a:pt x="476652" y="2354415"/>
                      <a:pt x="498947" y="2354415"/>
                    </a:cubicBezTo>
                    <a:cubicBezTo>
                      <a:pt x="521242" y="2354415"/>
                      <a:pt x="539315" y="2336342"/>
                      <a:pt x="539315" y="2314047"/>
                    </a:cubicBezTo>
                    <a:cubicBezTo>
                      <a:pt x="539315" y="2291752"/>
                      <a:pt x="521242" y="2273679"/>
                      <a:pt x="498947" y="2273679"/>
                    </a:cubicBezTo>
                    <a:close/>
                    <a:moveTo>
                      <a:pt x="414511" y="2273679"/>
                    </a:moveTo>
                    <a:cubicBezTo>
                      <a:pt x="392216" y="2273679"/>
                      <a:pt x="374143" y="2291752"/>
                      <a:pt x="374143" y="2314047"/>
                    </a:cubicBezTo>
                    <a:cubicBezTo>
                      <a:pt x="374143" y="2336342"/>
                      <a:pt x="392216" y="2354415"/>
                      <a:pt x="414511" y="2354415"/>
                    </a:cubicBezTo>
                    <a:cubicBezTo>
                      <a:pt x="436806" y="2354415"/>
                      <a:pt x="454879" y="2336342"/>
                      <a:pt x="454879" y="2314047"/>
                    </a:cubicBezTo>
                    <a:cubicBezTo>
                      <a:pt x="454879" y="2291752"/>
                      <a:pt x="436806" y="2273679"/>
                      <a:pt x="414511" y="2273679"/>
                    </a:cubicBezTo>
                    <a:close/>
                    <a:moveTo>
                      <a:pt x="330075" y="2273679"/>
                    </a:moveTo>
                    <a:cubicBezTo>
                      <a:pt x="307780" y="2273679"/>
                      <a:pt x="289707" y="2291752"/>
                      <a:pt x="289707" y="2314047"/>
                    </a:cubicBezTo>
                    <a:cubicBezTo>
                      <a:pt x="289707" y="2336342"/>
                      <a:pt x="307780" y="2354415"/>
                      <a:pt x="330075" y="2354415"/>
                    </a:cubicBezTo>
                    <a:cubicBezTo>
                      <a:pt x="352370" y="2354415"/>
                      <a:pt x="370443" y="2336342"/>
                      <a:pt x="370443" y="2314047"/>
                    </a:cubicBezTo>
                    <a:cubicBezTo>
                      <a:pt x="370443" y="2291752"/>
                      <a:pt x="352370" y="2273679"/>
                      <a:pt x="330075" y="2273679"/>
                    </a:cubicBezTo>
                    <a:close/>
                    <a:moveTo>
                      <a:pt x="245639" y="2273679"/>
                    </a:moveTo>
                    <a:cubicBezTo>
                      <a:pt x="223344" y="2273679"/>
                      <a:pt x="205271" y="2291752"/>
                      <a:pt x="205271" y="2314047"/>
                    </a:cubicBezTo>
                    <a:cubicBezTo>
                      <a:pt x="205271" y="2336342"/>
                      <a:pt x="223344" y="2354415"/>
                      <a:pt x="245639" y="2354415"/>
                    </a:cubicBezTo>
                    <a:cubicBezTo>
                      <a:pt x="267934" y="2354415"/>
                      <a:pt x="286007" y="2336342"/>
                      <a:pt x="286007" y="2314047"/>
                    </a:cubicBezTo>
                    <a:cubicBezTo>
                      <a:pt x="286007" y="2291752"/>
                      <a:pt x="267934" y="2273679"/>
                      <a:pt x="245639" y="2273679"/>
                    </a:cubicBezTo>
                    <a:close/>
                    <a:moveTo>
                      <a:pt x="161202" y="2273679"/>
                    </a:moveTo>
                    <a:cubicBezTo>
                      <a:pt x="138907" y="2273679"/>
                      <a:pt x="120834" y="2291752"/>
                      <a:pt x="120834" y="2314047"/>
                    </a:cubicBezTo>
                    <a:cubicBezTo>
                      <a:pt x="120834" y="2336342"/>
                      <a:pt x="138907" y="2354415"/>
                      <a:pt x="161202" y="2354415"/>
                    </a:cubicBezTo>
                    <a:cubicBezTo>
                      <a:pt x="183497" y="2354415"/>
                      <a:pt x="201570" y="2336342"/>
                      <a:pt x="201570" y="2314047"/>
                    </a:cubicBezTo>
                    <a:cubicBezTo>
                      <a:pt x="201570" y="2291752"/>
                      <a:pt x="183497" y="2273679"/>
                      <a:pt x="161202" y="2273679"/>
                    </a:cubicBezTo>
                    <a:close/>
                    <a:moveTo>
                      <a:pt x="76766" y="2273679"/>
                    </a:moveTo>
                    <a:cubicBezTo>
                      <a:pt x="54471" y="2273679"/>
                      <a:pt x="36398" y="2291752"/>
                      <a:pt x="36398" y="2314047"/>
                    </a:cubicBezTo>
                    <a:cubicBezTo>
                      <a:pt x="36398" y="2336342"/>
                      <a:pt x="54471" y="2354415"/>
                      <a:pt x="76766" y="2354415"/>
                    </a:cubicBezTo>
                    <a:cubicBezTo>
                      <a:pt x="99061" y="2354415"/>
                      <a:pt x="117134" y="2336342"/>
                      <a:pt x="117134" y="2314047"/>
                    </a:cubicBezTo>
                    <a:cubicBezTo>
                      <a:pt x="117134" y="2291752"/>
                      <a:pt x="99061" y="2273679"/>
                      <a:pt x="76766" y="2273679"/>
                    </a:cubicBezTo>
                    <a:close/>
                    <a:moveTo>
                      <a:pt x="1343312" y="2187630"/>
                    </a:moveTo>
                    <a:cubicBezTo>
                      <a:pt x="1321017" y="2187630"/>
                      <a:pt x="1302944" y="2205703"/>
                      <a:pt x="1302944" y="2227998"/>
                    </a:cubicBezTo>
                    <a:cubicBezTo>
                      <a:pt x="1302944" y="2250293"/>
                      <a:pt x="1321017" y="2268366"/>
                      <a:pt x="1343312" y="2268366"/>
                    </a:cubicBezTo>
                    <a:cubicBezTo>
                      <a:pt x="1365607" y="2268366"/>
                      <a:pt x="1383680" y="2250293"/>
                      <a:pt x="1383680" y="2227998"/>
                    </a:cubicBezTo>
                    <a:cubicBezTo>
                      <a:pt x="1383680" y="2205703"/>
                      <a:pt x="1365607" y="2187630"/>
                      <a:pt x="1343312" y="2187630"/>
                    </a:cubicBezTo>
                    <a:close/>
                    <a:moveTo>
                      <a:pt x="1258874" y="2187630"/>
                    </a:moveTo>
                    <a:cubicBezTo>
                      <a:pt x="1236579" y="2187630"/>
                      <a:pt x="1218506" y="2205703"/>
                      <a:pt x="1218506" y="2227998"/>
                    </a:cubicBezTo>
                    <a:cubicBezTo>
                      <a:pt x="1218506" y="2250293"/>
                      <a:pt x="1236579" y="2268366"/>
                      <a:pt x="1258874" y="2268366"/>
                    </a:cubicBezTo>
                    <a:cubicBezTo>
                      <a:pt x="1281169" y="2268366"/>
                      <a:pt x="1299242" y="2250293"/>
                      <a:pt x="1299242" y="2227998"/>
                    </a:cubicBezTo>
                    <a:cubicBezTo>
                      <a:pt x="1299242" y="2205703"/>
                      <a:pt x="1281169" y="2187630"/>
                      <a:pt x="1258874" y="2187630"/>
                    </a:cubicBezTo>
                    <a:close/>
                    <a:moveTo>
                      <a:pt x="1174438" y="2187630"/>
                    </a:moveTo>
                    <a:cubicBezTo>
                      <a:pt x="1152143" y="2187630"/>
                      <a:pt x="1134070" y="2205703"/>
                      <a:pt x="1134070" y="2227998"/>
                    </a:cubicBezTo>
                    <a:cubicBezTo>
                      <a:pt x="1134070" y="2250293"/>
                      <a:pt x="1152143" y="2268366"/>
                      <a:pt x="1174438" y="2268366"/>
                    </a:cubicBezTo>
                    <a:cubicBezTo>
                      <a:pt x="1196733" y="2268366"/>
                      <a:pt x="1214806" y="2250293"/>
                      <a:pt x="1214806" y="2227998"/>
                    </a:cubicBezTo>
                    <a:cubicBezTo>
                      <a:pt x="1214806" y="2205703"/>
                      <a:pt x="1196733" y="2187630"/>
                      <a:pt x="1174438" y="2187630"/>
                    </a:cubicBezTo>
                    <a:close/>
                    <a:moveTo>
                      <a:pt x="1090002" y="2187630"/>
                    </a:moveTo>
                    <a:cubicBezTo>
                      <a:pt x="1067707" y="2187630"/>
                      <a:pt x="1049634" y="2205703"/>
                      <a:pt x="1049634" y="2227998"/>
                    </a:cubicBezTo>
                    <a:cubicBezTo>
                      <a:pt x="1049634" y="2250293"/>
                      <a:pt x="1067707" y="2268366"/>
                      <a:pt x="1090002" y="2268366"/>
                    </a:cubicBezTo>
                    <a:cubicBezTo>
                      <a:pt x="1112297" y="2268366"/>
                      <a:pt x="1130370" y="2250293"/>
                      <a:pt x="1130370" y="2227998"/>
                    </a:cubicBezTo>
                    <a:cubicBezTo>
                      <a:pt x="1130370" y="2205703"/>
                      <a:pt x="1112297" y="2187630"/>
                      <a:pt x="1090002" y="2187630"/>
                    </a:cubicBezTo>
                    <a:close/>
                    <a:moveTo>
                      <a:pt x="1005565" y="2187630"/>
                    </a:moveTo>
                    <a:cubicBezTo>
                      <a:pt x="983270" y="2187630"/>
                      <a:pt x="965197" y="2205703"/>
                      <a:pt x="965197" y="2227998"/>
                    </a:cubicBezTo>
                    <a:cubicBezTo>
                      <a:pt x="965197" y="2250293"/>
                      <a:pt x="983270" y="2268366"/>
                      <a:pt x="1005565" y="2268366"/>
                    </a:cubicBezTo>
                    <a:cubicBezTo>
                      <a:pt x="1027860" y="2268366"/>
                      <a:pt x="1045933" y="2250293"/>
                      <a:pt x="1045933" y="2227998"/>
                    </a:cubicBezTo>
                    <a:cubicBezTo>
                      <a:pt x="1045933" y="2205703"/>
                      <a:pt x="1027860" y="2187630"/>
                      <a:pt x="1005565" y="2187630"/>
                    </a:cubicBezTo>
                    <a:close/>
                    <a:moveTo>
                      <a:pt x="921129" y="2187630"/>
                    </a:moveTo>
                    <a:cubicBezTo>
                      <a:pt x="898834" y="2187630"/>
                      <a:pt x="880761" y="2205703"/>
                      <a:pt x="880761" y="2227998"/>
                    </a:cubicBezTo>
                    <a:cubicBezTo>
                      <a:pt x="880761" y="2250293"/>
                      <a:pt x="898834" y="2268366"/>
                      <a:pt x="921129" y="2268366"/>
                    </a:cubicBezTo>
                    <a:cubicBezTo>
                      <a:pt x="943424" y="2268366"/>
                      <a:pt x="961497" y="2250293"/>
                      <a:pt x="961497" y="2227998"/>
                    </a:cubicBezTo>
                    <a:cubicBezTo>
                      <a:pt x="961497" y="2205703"/>
                      <a:pt x="943424" y="2187630"/>
                      <a:pt x="921129" y="2187630"/>
                    </a:cubicBezTo>
                    <a:close/>
                    <a:moveTo>
                      <a:pt x="836693" y="2187630"/>
                    </a:moveTo>
                    <a:cubicBezTo>
                      <a:pt x="814398" y="2187630"/>
                      <a:pt x="796325" y="2205703"/>
                      <a:pt x="796325" y="2227998"/>
                    </a:cubicBezTo>
                    <a:cubicBezTo>
                      <a:pt x="796325" y="2250293"/>
                      <a:pt x="814398" y="2268366"/>
                      <a:pt x="836693" y="2268366"/>
                    </a:cubicBezTo>
                    <a:cubicBezTo>
                      <a:pt x="858988" y="2268366"/>
                      <a:pt x="877061" y="2250293"/>
                      <a:pt x="877061" y="2227998"/>
                    </a:cubicBezTo>
                    <a:cubicBezTo>
                      <a:pt x="877061" y="2205703"/>
                      <a:pt x="858988" y="2187630"/>
                      <a:pt x="836693" y="2187630"/>
                    </a:cubicBezTo>
                    <a:close/>
                    <a:moveTo>
                      <a:pt x="752256" y="2187630"/>
                    </a:moveTo>
                    <a:cubicBezTo>
                      <a:pt x="729961" y="2187630"/>
                      <a:pt x="711888" y="2205703"/>
                      <a:pt x="711888" y="2227998"/>
                    </a:cubicBezTo>
                    <a:cubicBezTo>
                      <a:pt x="711888" y="2250293"/>
                      <a:pt x="729961" y="2268366"/>
                      <a:pt x="752256" y="2268366"/>
                    </a:cubicBezTo>
                    <a:cubicBezTo>
                      <a:pt x="774551" y="2268366"/>
                      <a:pt x="792624" y="2250293"/>
                      <a:pt x="792624" y="2227998"/>
                    </a:cubicBezTo>
                    <a:cubicBezTo>
                      <a:pt x="792624" y="2205703"/>
                      <a:pt x="774551" y="2187630"/>
                      <a:pt x="752256" y="2187630"/>
                    </a:cubicBezTo>
                    <a:close/>
                    <a:moveTo>
                      <a:pt x="667820" y="2187630"/>
                    </a:moveTo>
                    <a:cubicBezTo>
                      <a:pt x="645525" y="2187630"/>
                      <a:pt x="627452" y="2205703"/>
                      <a:pt x="627452" y="2227998"/>
                    </a:cubicBezTo>
                    <a:cubicBezTo>
                      <a:pt x="627452" y="2250293"/>
                      <a:pt x="645525" y="2268366"/>
                      <a:pt x="667820" y="2268366"/>
                    </a:cubicBezTo>
                    <a:cubicBezTo>
                      <a:pt x="690115" y="2268366"/>
                      <a:pt x="708188" y="2250293"/>
                      <a:pt x="708188" y="2227998"/>
                    </a:cubicBezTo>
                    <a:cubicBezTo>
                      <a:pt x="708188" y="2205703"/>
                      <a:pt x="690115" y="2187630"/>
                      <a:pt x="667820" y="2187630"/>
                    </a:cubicBezTo>
                    <a:close/>
                    <a:moveTo>
                      <a:pt x="583384" y="2187630"/>
                    </a:moveTo>
                    <a:cubicBezTo>
                      <a:pt x="561089" y="2187630"/>
                      <a:pt x="543016" y="2205703"/>
                      <a:pt x="543016" y="2227998"/>
                    </a:cubicBezTo>
                    <a:cubicBezTo>
                      <a:pt x="543016" y="2250293"/>
                      <a:pt x="561089" y="2268366"/>
                      <a:pt x="583384" y="2268366"/>
                    </a:cubicBezTo>
                    <a:cubicBezTo>
                      <a:pt x="605679" y="2268366"/>
                      <a:pt x="623752" y="2250293"/>
                      <a:pt x="623752" y="2227998"/>
                    </a:cubicBezTo>
                    <a:cubicBezTo>
                      <a:pt x="623752" y="2205703"/>
                      <a:pt x="605679" y="2187630"/>
                      <a:pt x="583384" y="2187630"/>
                    </a:cubicBezTo>
                    <a:close/>
                    <a:moveTo>
                      <a:pt x="498947" y="2187630"/>
                    </a:moveTo>
                    <a:cubicBezTo>
                      <a:pt x="476652" y="2187630"/>
                      <a:pt x="458579" y="2205703"/>
                      <a:pt x="458579" y="2227998"/>
                    </a:cubicBezTo>
                    <a:cubicBezTo>
                      <a:pt x="458579" y="2250293"/>
                      <a:pt x="476652" y="2268366"/>
                      <a:pt x="498947" y="2268366"/>
                    </a:cubicBezTo>
                    <a:cubicBezTo>
                      <a:pt x="521242" y="2268366"/>
                      <a:pt x="539315" y="2250293"/>
                      <a:pt x="539315" y="2227998"/>
                    </a:cubicBezTo>
                    <a:cubicBezTo>
                      <a:pt x="539315" y="2205703"/>
                      <a:pt x="521242" y="2187630"/>
                      <a:pt x="498947" y="2187630"/>
                    </a:cubicBezTo>
                    <a:close/>
                    <a:moveTo>
                      <a:pt x="414511" y="2187630"/>
                    </a:moveTo>
                    <a:cubicBezTo>
                      <a:pt x="392216" y="2187630"/>
                      <a:pt x="374143" y="2205703"/>
                      <a:pt x="374143" y="2227998"/>
                    </a:cubicBezTo>
                    <a:cubicBezTo>
                      <a:pt x="374143" y="2250293"/>
                      <a:pt x="392216" y="2268366"/>
                      <a:pt x="414511" y="2268366"/>
                    </a:cubicBezTo>
                    <a:cubicBezTo>
                      <a:pt x="436806" y="2268366"/>
                      <a:pt x="454879" y="2250293"/>
                      <a:pt x="454879" y="2227998"/>
                    </a:cubicBezTo>
                    <a:cubicBezTo>
                      <a:pt x="454879" y="2205703"/>
                      <a:pt x="436806" y="2187630"/>
                      <a:pt x="414511" y="2187630"/>
                    </a:cubicBezTo>
                    <a:close/>
                    <a:moveTo>
                      <a:pt x="330075" y="2187630"/>
                    </a:moveTo>
                    <a:cubicBezTo>
                      <a:pt x="307780" y="2187630"/>
                      <a:pt x="289707" y="2205703"/>
                      <a:pt x="289707" y="2227998"/>
                    </a:cubicBezTo>
                    <a:cubicBezTo>
                      <a:pt x="289707" y="2250293"/>
                      <a:pt x="307780" y="2268366"/>
                      <a:pt x="330075" y="2268366"/>
                    </a:cubicBezTo>
                    <a:cubicBezTo>
                      <a:pt x="352370" y="2268366"/>
                      <a:pt x="370443" y="2250293"/>
                      <a:pt x="370443" y="2227998"/>
                    </a:cubicBezTo>
                    <a:cubicBezTo>
                      <a:pt x="370443" y="2205703"/>
                      <a:pt x="352370" y="2187630"/>
                      <a:pt x="330075" y="2187630"/>
                    </a:cubicBezTo>
                    <a:close/>
                    <a:moveTo>
                      <a:pt x="245639" y="2187630"/>
                    </a:moveTo>
                    <a:cubicBezTo>
                      <a:pt x="223344" y="2187630"/>
                      <a:pt x="205271" y="2205703"/>
                      <a:pt x="205271" y="2227998"/>
                    </a:cubicBezTo>
                    <a:cubicBezTo>
                      <a:pt x="205271" y="2250293"/>
                      <a:pt x="223344" y="2268366"/>
                      <a:pt x="245639" y="2268366"/>
                    </a:cubicBezTo>
                    <a:cubicBezTo>
                      <a:pt x="267934" y="2268366"/>
                      <a:pt x="286007" y="2250293"/>
                      <a:pt x="286007" y="2227998"/>
                    </a:cubicBezTo>
                    <a:cubicBezTo>
                      <a:pt x="286007" y="2205703"/>
                      <a:pt x="267934" y="2187630"/>
                      <a:pt x="245639" y="2187630"/>
                    </a:cubicBezTo>
                    <a:close/>
                    <a:moveTo>
                      <a:pt x="161202" y="2187630"/>
                    </a:moveTo>
                    <a:cubicBezTo>
                      <a:pt x="138907" y="2187630"/>
                      <a:pt x="120834" y="2205703"/>
                      <a:pt x="120834" y="2227998"/>
                    </a:cubicBezTo>
                    <a:cubicBezTo>
                      <a:pt x="120834" y="2250293"/>
                      <a:pt x="138907" y="2268366"/>
                      <a:pt x="161202" y="2268366"/>
                    </a:cubicBezTo>
                    <a:cubicBezTo>
                      <a:pt x="183497" y="2268366"/>
                      <a:pt x="201570" y="2250293"/>
                      <a:pt x="201570" y="2227998"/>
                    </a:cubicBezTo>
                    <a:cubicBezTo>
                      <a:pt x="201570" y="2205703"/>
                      <a:pt x="183497" y="2187630"/>
                      <a:pt x="161202" y="2187630"/>
                    </a:cubicBezTo>
                    <a:close/>
                    <a:moveTo>
                      <a:pt x="76766" y="2187630"/>
                    </a:moveTo>
                    <a:cubicBezTo>
                      <a:pt x="54471" y="2187630"/>
                      <a:pt x="36398" y="2205703"/>
                      <a:pt x="36398" y="2227998"/>
                    </a:cubicBezTo>
                    <a:cubicBezTo>
                      <a:pt x="36398" y="2250293"/>
                      <a:pt x="54471" y="2268366"/>
                      <a:pt x="76766" y="2268366"/>
                    </a:cubicBezTo>
                    <a:cubicBezTo>
                      <a:pt x="99061" y="2268366"/>
                      <a:pt x="117134" y="2250293"/>
                      <a:pt x="117134" y="2227998"/>
                    </a:cubicBezTo>
                    <a:cubicBezTo>
                      <a:pt x="117134" y="2205703"/>
                      <a:pt x="99061" y="2187630"/>
                      <a:pt x="76766" y="2187630"/>
                    </a:cubicBezTo>
                    <a:close/>
                    <a:moveTo>
                      <a:pt x="1343312" y="2101580"/>
                    </a:moveTo>
                    <a:cubicBezTo>
                      <a:pt x="1321017" y="2101580"/>
                      <a:pt x="1302944" y="2119653"/>
                      <a:pt x="1302944" y="2141948"/>
                    </a:cubicBezTo>
                    <a:cubicBezTo>
                      <a:pt x="1302944" y="2164243"/>
                      <a:pt x="1321017" y="2182316"/>
                      <a:pt x="1343312" y="2182316"/>
                    </a:cubicBezTo>
                    <a:cubicBezTo>
                      <a:pt x="1365607" y="2182316"/>
                      <a:pt x="1383680" y="2164243"/>
                      <a:pt x="1383680" y="2141948"/>
                    </a:cubicBezTo>
                    <a:cubicBezTo>
                      <a:pt x="1383680" y="2119653"/>
                      <a:pt x="1365607" y="2101580"/>
                      <a:pt x="1343312" y="2101580"/>
                    </a:cubicBezTo>
                    <a:close/>
                    <a:moveTo>
                      <a:pt x="1258874" y="2101580"/>
                    </a:moveTo>
                    <a:cubicBezTo>
                      <a:pt x="1236579" y="2101580"/>
                      <a:pt x="1218506" y="2119653"/>
                      <a:pt x="1218506" y="2141948"/>
                    </a:cubicBezTo>
                    <a:cubicBezTo>
                      <a:pt x="1218506" y="2164243"/>
                      <a:pt x="1236579" y="2182316"/>
                      <a:pt x="1258874" y="2182316"/>
                    </a:cubicBezTo>
                    <a:cubicBezTo>
                      <a:pt x="1281169" y="2182316"/>
                      <a:pt x="1299242" y="2164243"/>
                      <a:pt x="1299242" y="2141948"/>
                    </a:cubicBezTo>
                    <a:cubicBezTo>
                      <a:pt x="1299242" y="2119653"/>
                      <a:pt x="1281169" y="2101580"/>
                      <a:pt x="1258874" y="2101580"/>
                    </a:cubicBezTo>
                    <a:close/>
                    <a:moveTo>
                      <a:pt x="1174438" y="2101580"/>
                    </a:moveTo>
                    <a:cubicBezTo>
                      <a:pt x="1152143" y="2101580"/>
                      <a:pt x="1134070" y="2119653"/>
                      <a:pt x="1134070" y="2141948"/>
                    </a:cubicBezTo>
                    <a:cubicBezTo>
                      <a:pt x="1134070" y="2164243"/>
                      <a:pt x="1152143" y="2182316"/>
                      <a:pt x="1174438" y="2182316"/>
                    </a:cubicBezTo>
                    <a:cubicBezTo>
                      <a:pt x="1196733" y="2182316"/>
                      <a:pt x="1214806" y="2164243"/>
                      <a:pt x="1214806" y="2141948"/>
                    </a:cubicBezTo>
                    <a:cubicBezTo>
                      <a:pt x="1214806" y="2119653"/>
                      <a:pt x="1196733" y="2101580"/>
                      <a:pt x="1174438" y="2101580"/>
                    </a:cubicBezTo>
                    <a:close/>
                    <a:moveTo>
                      <a:pt x="1090002" y="2101580"/>
                    </a:moveTo>
                    <a:cubicBezTo>
                      <a:pt x="1067707" y="2101580"/>
                      <a:pt x="1049634" y="2119653"/>
                      <a:pt x="1049634" y="2141948"/>
                    </a:cubicBezTo>
                    <a:cubicBezTo>
                      <a:pt x="1049634" y="2164243"/>
                      <a:pt x="1067707" y="2182316"/>
                      <a:pt x="1090002" y="2182316"/>
                    </a:cubicBezTo>
                    <a:cubicBezTo>
                      <a:pt x="1112297" y="2182316"/>
                      <a:pt x="1130370" y="2164243"/>
                      <a:pt x="1130370" y="2141948"/>
                    </a:cubicBezTo>
                    <a:cubicBezTo>
                      <a:pt x="1130370" y="2119653"/>
                      <a:pt x="1112297" y="2101580"/>
                      <a:pt x="1090002" y="2101580"/>
                    </a:cubicBezTo>
                    <a:close/>
                    <a:moveTo>
                      <a:pt x="1005565" y="2101580"/>
                    </a:moveTo>
                    <a:cubicBezTo>
                      <a:pt x="983270" y="2101580"/>
                      <a:pt x="965197" y="2119653"/>
                      <a:pt x="965197" y="2141948"/>
                    </a:cubicBezTo>
                    <a:cubicBezTo>
                      <a:pt x="965197" y="2164243"/>
                      <a:pt x="983270" y="2182316"/>
                      <a:pt x="1005565" y="2182316"/>
                    </a:cubicBezTo>
                    <a:cubicBezTo>
                      <a:pt x="1027860" y="2182316"/>
                      <a:pt x="1045933" y="2164243"/>
                      <a:pt x="1045933" y="2141948"/>
                    </a:cubicBezTo>
                    <a:cubicBezTo>
                      <a:pt x="1045933" y="2119653"/>
                      <a:pt x="1027860" y="2101580"/>
                      <a:pt x="1005565" y="2101580"/>
                    </a:cubicBezTo>
                    <a:close/>
                    <a:moveTo>
                      <a:pt x="921129" y="2101580"/>
                    </a:moveTo>
                    <a:cubicBezTo>
                      <a:pt x="898834" y="2101580"/>
                      <a:pt x="880761" y="2119653"/>
                      <a:pt x="880761" y="2141948"/>
                    </a:cubicBezTo>
                    <a:cubicBezTo>
                      <a:pt x="880761" y="2164243"/>
                      <a:pt x="898834" y="2182316"/>
                      <a:pt x="921129" y="2182316"/>
                    </a:cubicBezTo>
                    <a:cubicBezTo>
                      <a:pt x="943424" y="2182316"/>
                      <a:pt x="961497" y="2164243"/>
                      <a:pt x="961497" y="2141948"/>
                    </a:cubicBezTo>
                    <a:cubicBezTo>
                      <a:pt x="961497" y="2119653"/>
                      <a:pt x="943424" y="2101580"/>
                      <a:pt x="921129" y="2101580"/>
                    </a:cubicBezTo>
                    <a:close/>
                    <a:moveTo>
                      <a:pt x="836693" y="2101580"/>
                    </a:moveTo>
                    <a:cubicBezTo>
                      <a:pt x="814398" y="2101580"/>
                      <a:pt x="796325" y="2119653"/>
                      <a:pt x="796325" y="2141948"/>
                    </a:cubicBezTo>
                    <a:cubicBezTo>
                      <a:pt x="796325" y="2164243"/>
                      <a:pt x="814398" y="2182316"/>
                      <a:pt x="836693" y="2182316"/>
                    </a:cubicBezTo>
                    <a:cubicBezTo>
                      <a:pt x="858988" y="2182316"/>
                      <a:pt x="877061" y="2164243"/>
                      <a:pt x="877061" y="2141948"/>
                    </a:cubicBezTo>
                    <a:cubicBezTo>
                      <a:pt x="877061" y="2119653"/>
                      <a:pt x="858988" y="2101580"/>
                      <a:pt x="836693" y="2101580"/>
                    </a:cubicBezTo>
                    <a:close/>
                    <a:moveTo>
                      <a:pt x="752256" y="2101580"/>
                    </a:moveTo>
                    <a:cubicBezTo>
                      <a:pt x="729961" y="2101580"/>
                      <a:pt x="711888" y="2119653"/>
                      <a:pt x="711888" y="2141948"/>
                    </a:cubicBezTo>
                    <a:cubicBezTo>
                      <a:pt x="711888" y="2164243"/>
                      <a:pt x="729961" y="2182316"/>
                      <a:pt x="752256" y="2182316"/>
                    </a:cubicBezTo>
                    <a:cubicBezTo>
                      <a:pt x="774551" y="2182316"/>
                      <a:pt x="792624" y="2164243"/>
                      <a:pt x="792624" y="2141948"/>
                    </a:cubicBezTo>
                    <a:cubicBezTo>
                      <a:pt x="792624" y="2119653"/>
                      <a:pt x="774551" y="2101580"/>
                      <a:pt x="752256" y="2101580"/>
                    </a:cubicBezTo>
                    <a:close/>
                    <a:moveTo>
                      <a:pt x="667820" y="2101580"/>
                    </a:moveTo>
                    <a:cubicBezTo>
                      <a:pt x="645525" y="2101580"/>
                      <a:pt x="627452" y="2119653"/>
                      <a:pt x="627452" y="2141948"/>
                    </a:cubicBezTo>
                    <a:cubicBezTo>
                      <a:pt x="627452" y="2164243"/>
                      <a:pt x="645525" y="2182316"/>
                      <a:pt x="667820" y="2182316"/>
                    </a:cubicBezTo>
                    <a:cubicBezTo>
                      <a:pt x="690115" y="2182316"/>
                      <a:pt x="708188" y="2164243"/>
                      <a:pt x="708188" y="2141948"/>
                    </a:cubicBezTo>
                    <a:cubicBezTo>
                      <a:pt x="708188" y="2119653"/>
                      <a:pt x="690115" y="2101580"/>
                      <a:pt x="667820" y="2101580"/>
                    </a:cubicBezTo>
                    <a:close/>
                    <a:moveTo>
                      <a:pt x="583384" y="2101580"/>
                    </a:moveTo>
                    <a:cubicBezTo>
                      <a:pt x="561089" y="2101580"/>
                      <a:pt x="543016" y="2119653"/>
                      <a:pt x="543016" y="2141948"/>
                    </a:cubicBezTo>
                    <a:cubicBezTo>
                      <a:pt x="543016" y="2164243"/>
                      <a:pt x="561089" y="2182316"/>
                      <a:pt x="583384" y="2182316"/>
                    </a:cubicBezTo>
                    <a:cubicBezTo>
                      <a:pt x="605679" y="2182316"/>
                      <a:pt x="623752" y="2164243"/>
                      <a:pt x="623752" y="2141948"/>
                    </a:cubicBezTo>
                    <a:cubicBezTo>
                      <a:pt x="623752" y="2119653"/>
                      <a:pt x="605679" y="2101580"/>
                      <a:pt x="583384" y="2101580"/>
                    </a:cubicBezTo>
                    <a:close/>
                    <a:moveTo>
                      <a:pt x="498947" y="2101580"/>
                    </a:moveTo>
                    <a:cubicBezTo>
                      <a:pt x="476652" y="2101580"/>
                      <a:pt x="458579" y="2119653"/>
                      <a:pt x="458579" y="2141948"/>
                    </a:cubicBezTo>
                    <a:cubicBezTo>
                      <a:pt x="458579" y="2164243"/>
                      <a:pt x="476652" y="2182316"/>
                      <a:pt x="498947" y="2182316"/>
                    </a:cubicBezTo>
                    <a:cubicBezTo>
                      <a:pt x="521242" y="2182316"/>
                      <a:pt x="539315" y="2164243"/>
                      <a:pt x="539315" y="2141948"/>
                    </a:cubicBezTo>
                    <a:cubicBezTo>
                      <a:pt x="539315" y="2119653"/>
                      <a:pt x="521242" y="2101580"/>
                      <a:pt x="498947" y="2101580"/>
                    </a:cubicBezTo>
                    <a:close/>
                    <a:moveTo>
                      <a:pt x="414511" y="2101580"/>
                    </a:moveTo>
                    <a:cubicBezTo>
                      <a:pt x="392216" y="2101580"/>
                      <a:pt x="374143" y="2119653"/>
                      <a:pt x="374143" y="2141948"/>
                    </a:cubicBezTo>
                    <a:cubicBezTo>
                      <a:pt x="374143" y="2164243"/>
                      <a:pt x="392216" y="2182316"/>
                      <a:pt x="414511" y="2182316"/>
                    </a:cubicBezTo>
                    <a:cubicBezTo>
                      <a:pt x="436806" y="2182316"/>
                      <a:pt x="454879" y="2164243"/>
                      <a:pt x="454879" y="2141948"/>
                    </a:cubicBezTo>
                    <a:cubicBezTo>
                      <a:pt x="454879" y="2119653"/>
                      <a:pt x="436806" y="2101580"/>
                      <a:pt x="414511" y="2101580"/>
                    </a:cubicBezTo>
                    <a:close/>
                    <a:moveTo>
                      <a:pt x="330075" y="2101580"/>
                    </a:moveTo>
                    <a:cubicBezTo>
                      <a:pt x="307780" y="2101580"/>
                      <a:pt x="289707" y="2119653"/>
                      <a:pt x="289707" y="2141948"/>
                    </a:cubicBezTo>
                    <a:cubicBezTo>
                      <a:pt x="289707" y="2164243"/>
                      <a:pt x="307780" y="2182316"/>
                      <a:pt x="330075" y="2182316"/>
                    </a:cubicBezTo>
                    <a:cubicBezTo>
                      <a:pt x="352370" y="2182316"/>
                      <a:pt x="370443" y="2164243"/>
                      <a:pt x="370443" y="2141948"/>
                    </a:cubicBezTo>
                    <a:cubicBezTo>
                      <a:pt x="370443" y="2119653"/>
                      <a:pt x="352370" y="2101580"/>
                      <a:pt x="330075" y="2101580"/>
                    </a:cubicBezTo>
                    <a:close/>
                    <a:moveTo>
                      <a:pt x="245639" y="2101580"/>
                    </a:moveTo>
                    <a:cubicBezTo>
                      <a:pt x="223344" y="2101580"/>
                      <a:pt x="205271" y="2119653"/>
                      <a:pt x="205271" y="2141948"/>
                    </a:cubicBezTo>
                    <a:cubicBezTo>
                      <a:pt x="205271" y="2164243"/>
                      <a:pt x="223344" y="2182316"/>
                      <a:pt x="245639" y="2182316"/>
                    </a:cubicBezTo>
                    <a:cubicBezTo>
                      <a:pt x="267934" y="2182316"/>
                      <a:pt x="286007" y="2164243"/>
                      <a:pt x="286007" y="2141948"/>
                    </a:cubicBezTo>
                    <a:cubicBezTo>
                      <a:pt x="286007" y="2119653"/>
                      <a:pt x="267934" y="2101580"/>
                      <a:pt x="245639" y="2101580"/>
                    </a:cubicBezTo>
                    <a:close/>
                    <a:moveTo>
                      <a:pt x="161202" y="2101580"/>
                    </a:moveTo>
                    <a:cubicBezTo>
                      <a:pt x="138907" y="2101580"/>
                      <a:pt x="120834" y="2119653"/>
                      <a:pt x="120834" y="2141948"/>
                    </a:cubicBezTo>
                    <a:cubicBezTo>
                      <a:pt x="120834" y="2164243"/>
                      <a:pt x="138907" y="2182316"/>
                      <a:pt x="161202" y="2182316"/>
                    </a:cubicBezTo>
                    <a:cubicBezTo>
                      <a:pt x="183497" y="2182316"/>
                      <a:pt x="201570" y="2164243"/>
                      <a:pt x="201570" y="2141948"/>
                    </a:cubicBezTo>
                    <a:cubicBezTo>
                      <a:pt x="201570" y="2119653"/>
                      <a:pt x="183497" y="2101580"/>
                      <a:pt x="161202" y="2101580"/>
                    </a:cubicBezTo>
                    <a:close/>
                    <a:moveTo>
                      <a:pt x="76766" y="2101580"/>
                    </a:moveTo>
                    <a:cubicBezTo>
                      <a:pt x="54471" y="2101580"/>
                      <a:pt x="36398" y="2119653"/>
                      <a:pt x="36398" y="2141948"/>
                    </a:cubicBezTo>
                    <a:cubicBezTo>
                      <a:pt x="36398" y="2164243"/>
                      <a:pt x="54471" y="2182316"/>
                      <a:pt x="76766" y="2182316"/>
                    </a:cubicBezTo>
                    <a:cubicBezTo>
                      <a:pt x="99061" y="2182316"/>
                      <a:pt x="117134" y="2164243"/>
                      <a:pt x="117134" y="2141948"/>
                    </a:cubicBezTo>
                    <a:cubicBezTo>
                      <a:pt x="117134" y="2119653"/>
                      <a:pt x="99061" y="2101580"/>
                      <a:pt x="76766" y="2101580"/>
                    </a:cubicBezTo>
                    <a:close/>
                    <a:moveTo>
                      <a:pt x="1343312" y="2015531"/>
                    </a:moveTo>
                    <a:cubicBezTo>
                      <a:pt x="1321017" y="2015531"/>
                      <a:pt x="1302944" y="2033604"/>
                      <a:pt x="1302944" y="2055899"/>
                    </a:cubicBezTo>
                    <a:cubicBezTo>
                      <a:pt x="1302944" y="2078194"/>
                      <a:pt x="1321017" y="2096267"/>
                      <a:pt x="1343312" y="2096267"/>
                    </a:cubicBezTo>
                    <a:cubicBezTo>
                      <a:pt x="1365607" y="2096267"/>
                      <a:pt x="1383680" y="2078194"/>
                      <a:pt x="1383680" y="2055899"/>
                    </a:cubicBezTo>
                    <a:cubicBezTo>
                      <a:pt x="1383680" y="2033604"/>
                      <a:pt x="1365607" y="2015531"/>
                      <a:pt x="1343312" y="2015531"/>
                    </a:cubicBezTo>
                    <a:close/>
                    <a:moveTo>
                      <a:pt x="1258874" y="2015531"/>
                    </a:moveTo>
                    <a:cubicBezTo>
                      <a:pt x="1236579" y="2015531"/>
                      <a:pt x="1218506" y="2033604"/>
                      <a:pt x="1218506" y="2055899"/>
                    </a:cubicBezTo>
                    <a:cubicBezTo>
                      <a:pt x="1218506" y="2078194"/>
                      <a:pt x="1236579" y="2096267"/>
                      <a:pt x="1258874" y="2096267"/>
                    </a:cubicBezTo>
                    <a:cubicBezTo>
                      <a:pt x="1281169" y="2096267"/>
                      <a:pt x="1299242" y="2078194"/>
                      <a:pt x="1299242" y="2055899"/>
                    </a:cubicBezTo>
                    <a:cubicBezTo>
                      <a:pt x="1299242" y="2033604"/>
                      <a:pt x="1281169" y="2015531"/>
                      <a:pt x="1258874" y="2015531"/>
                    </a:cubicBezTo>
                    <a:close/>
                    <a:moveTo>
                      <a:pt x="1174438" y="2015531"/>
                    </a:moveTo>
                    <a:cubicBezTo>
                      <a:pt x="1152143" y="2015531"/>
                      <a:pt x="1134070" y="2033604"/>
                      <a:pt x="1134070" y="2055899"/>
                    </a:cubicBezTo>
                    <a:cubicBezTo>
                      <a:pt x="1134070" y="2078194"/>
                      <a:pt x="1152143" y="2096267"/>
                      <a:pt x="1174438" y="2096267"/>
                    </a:cubicBezTo>
                    <a:cubicBezTo>
                      <a:pt x="1196733" y="2096267"/>
                      <a:pt x="1214806" y="2078194"/>
                      <a:pt x="1214806" y="2055899"/>
                    </a:cubicBezTo>
                    <a:cubicBezTo>
                      <a:pt x="1214806" y="2033604"/>
                      <a:pt x="1196733" y="2015531"/>
                      <a:pt x="1174438" y="2015531"/>
                    </a:cubicBezTo>
                    <a:close/>
                    <a:moveTo>
                      <a:pt x="1090002" y="2015531"/>
                    </a:moveTo>
                    <a:cubicBezTo>
                      <a:pt x="1067707" y="2015531"/>
                      <a:pt x="1049634" y="2033604"/>
                      <a:pt x="1049634" y="2055899"/>
                    </a:cubicBezTo>
                    <a:cubicBezTo>
                      <a:pt x="1049634" y="2078194"/>
                      <a:pt x="1067707" y="2096267"/>
                      <a:pt x="1090002" y="2096267"/>
                    </a:cubicBezTo>
                    <a:cubicBezTo>
                      <a:pt x="1112297" y="2096267"/>
                      <a:pt x="1130370" y="2078194"/>
                      <a:pt x="1130370" y="2055899"/>
                    </a:cubicBezTo>
                    <a:cubicBezTo>
                      <a:pt x="1130370" y="2033604"/>
                      <a:pt x="1112297" y="2015531"/>
                      <a:pt x="1090002" y="2015531"/>
                    </a:cubicBezTo>
                    <a:close/>
                    <a:moveTo>
                      <a:pt x="1005565" y="2015531"/>
                    </a:moveTo>
                    <a:cubicBezTo>
                      <a:pt x="983270" y="2015531"/>
                      <a:pt x="965197" y="2033604"/>
                      <a:pt x="965197" y="2055899"/>
                    </a:cubicBezTo>
                    <a:cubicBezTo>
                      <a:pt x="965197" y="2078194"/>
                      <a:pt x="983270" y="2096267"/>
                      <a:pt x="1005565" y="2096267"/>
                    </a:cubicBezTo>
                    <a:cubicBezTo>
                      <a:pt x="1027860" y="2096267"/>
                      <a:pt x="1045933" y="2078194"/>
                      <a:pt x="1045933" y="2055899"/>
                    </a:cubicBezTo>
                    <a:cubicBezTo>
                      <a:pt x="1045933" y="2033604"/>
                      <a:pt x="1027860" y="2015531"/>
                      <a:pt x="1005565" y="2015531"/>
                    </a:cubicBezTo>
                    <a:close/>
                    <a:moveTo>
                      <a:pt x="921129" y="2015531"/>
                    </a:moveTo>
                    <a:cubicBezTo>
                      <a:pt x="898834" y="2015531"/>
                      <a:pt x="880761" y="2033604"/>
                      <a:pt x="880761" y="2055899"/>
                    </a:cubicBezTo>
                    <a:cubicBezTo>
                      <a:pt x="880761" y="2078194"/>
                      <a:pt x="898834" y="2096267"/>
                      <a:pt x="921129" y="2096267"/>
                    </a:cubicBezTo>
                    <a:cubicBezTo>
                      <a:pt x="943424" y="2096267"/>
                      <a:pt x="961497" y="2078194"/>
                      <a:pt x="961497" y="2055899"/>
                    </a:cubicBezTo>
                    <a:cubicBezTo>
                      <a:pt x="961497" y="2033604"/>
                      <a:pt x="943424" y="2015531"/>
                      <a:pt x="921129" y="2015531"/>
                    </a:cubicBezTo>
                    <a:close/>
                    <a:moveTo>
                      <a:pt x="836693" y="2015531"/>
                    </a:moveTo>
                    <a:cubicBezTo>
                      <a:pt x="814398" y="2015531"/>
                      <a:pt x="796325" y="2033604"/>
                      <a:pt x="796325" y="2055899"/>
                    </a:cubicBezTo>
                    <a:cubicBezTo>
                      <a:pt x="796325" y="2078194"/>
                      <a:pt x="814398" y="2096267"/>
                      <a:pt x="836693" y="2096267"/>
                    </a:cubicBezTo>
                    <a:cubicBezTo>
                      <a:pt x="858988" y="2096267"/>
                      <a:pt x="877061" y="2078194"/>
                      <a:pt x="877061" y="2055899"/>
                    </a:cubicBezTo>
                    <a:cubicBezTo>
                      <a:pt x="877061" y="2033604"/>
                      <a:pt x="858988" y="2015531"/>
                      <a:pt x="836693" y="2015531"/>
                    </a:cubicBezTo>
                    <a:close/>
                    <a:moveTo>
                      <a:pt x="752256" y="2015531"/>
                    </a:moveTo>
                    <a:cubicBezTo>
                      <a:pt x="729961" y="2015531"/>
                      <a:pt x="711888" y="2033604"/>
                      <a:pt x="711888" y="2055899"/>
                    </a:cubicBezTo>
                    <a:cubicBezTo>
                      <a:pt x="711888" y="2078194"/>
                      <a:pt x="729961" y="2096267"/>
                      <a:pt x="752256" y="2096267"/>
                    </a:cubicBezTo>
                    <a:cubicBezTo>
                      <a:pt x="774551" y="2096267"/>
                      <a:pt x="792624" y="2078194"/>
                      <a:pt x="792624" y="2055899"/>
                    </a:cubicBezTo>
                    <a:cubicBezTo>
                      <a:pt x="792624" y="2033604"/>
                      <a:pt x="774551" y="2015531"/>
                      <a:pt x="752256" y="2015531"/>
                    </a:cubicBezTo>
                    <a:close/>
                    <a:moveTo>
                      <a:pt x="667820" y="2015531"/>
                    </a:moveTo>
                    <a:cubicBezTo>
                      <a:pt x="645525" y="2015531"/>
                      <a:pt x="627452" y="2033604"/>
                      <a:pt x="627452" y="2055899"/>
                    </a:cubicBezTo>
                    <a:cubicBezTo>
                      <a:pt x="627452" y="2078194"/>
                      <a:pt x="645525" y="2096267"/>
                      <a:pt x="667820" y="2096267"/>
                    </a:cubicBezTo>
                    <a:cubicBezTo>
                      <a:pt x="690115" y="2096267"/>
                      <a:pt x="708188" y="2078194"/>
                      <a:pt x="708188" y="2055899"/>
                    </a:cubicBezTo>
                    <a:cubicBezTo>
                      <a:pt x="708188" y="2033604"/>
                      <a:pt x="690115" y="2015531"/>
                      <a:pt x="667820" y="2015531"/>
                    </a:cubicBezTo>
                    <a:close/>
                    <a:moveTo>
                      <a:pt x="583384" y="2015531"/>
                    </a:moveTo>
                    <a:cubicBezTo>
                      <a:pt x="561089" y="2015531"/>
                      <a:pt x="543016" y="2033604"/>
                      <a:pt x="543016" y="2055899"/>
                    </a:cubicBezTo>
                    <a:cubicBezTo>
                      <a:pt x="543016" y="2078194"/>
                      <a:pt x="561089" y="2096267"/>
                      <a:pt x="583384" y="2096267"/>
                    </a:cubicBezTo>
                    <a:cubicBezTo>
                      <a:pt x="605679" y="2096267"/>
                      <a:pt x="623752" y="2078194"/>
                      <a:pt x="623752" y="2055899"/>
                    </a:cubicBezTo>
                    <a:cubicBezTo>
                      <a:pt x="623752" y="2033604"/>
                      <a:pt x="605679" y="2015531"/>
                      <a:pt x="583384" y="2015531"/>
                    </a:cubicBezTo>
                    <a:close/>
                    <a:moveTo>
                      <a:pt x="498947" y="2015531"/>
                    </a:moveTo>
                    <a:cubicBezTo>
                      <a:pt x="476652" y="2015531"/>
                      <a:pt x="458579" y="2033604"/>
                      <a:pt x="458579" y="2055899"/>
                    </a:cubicBezTo>
                    <a:cubicBezTo>
                      <a:pt x="458579" y="2078194"/>
                      <a:pt x="476652" y="2096267"/>
                      <a:pt x="498947" y="2096267"/>
                    </a:cubicBezTo>
                    <a:cubicBezTo>
                      <a:pt x="521242" y="2096267"/>
                      <a:pt x="539315" y="2078194"/>
                      <a:pt x="539315" y="2055899"/>
                    </a:cubicBezTo>
                    <a:cubicBezTo>
                      <a:pt x="539315" y="2033604"/>
                      <a:pt x="521242" y="2015531"/>
                      <a:pt x="498947" y="2015531"/>
                    </a:cubicBezTo>
                    <a:close/>
                    <a:moveTo>
                      <a:pt x="414511" y="2015531"/>
                    </a:moveTo>
                    <a:cubicBezTo>
                      <a:pt x="392216" y="2015531"/>
                      <a:pt x="374143" y="2033604"/>
                      <a:pt x="374143" y="2055899"/>
                    </a:cubicBezTo>
                    <a:cubicBezTo>
                      <a:pt x="374143" y="2078194"/>
                      <a:pt x="392216" y="2096267"/>
                      <a:pt x="414511" y="2096267"/>
                    </a:cubicBezTo>
                    <a:cubicBezTo>
                      <a:pt x="436806" y="2096267"/>
                      <a:pt x="454879" y="2078194"/>
                      <a:pt x="454879" y="2055899"/>
                    </a:cubicBezTo>
                    <a:cubicBezTo>
                      <a:pt x="454879" y="2033604"/>
                      <a:pt x="436806" y="2015531"/>
                      <a:pt x="414511" y="2015531"/>
                    </a:cubicBezTo>
                    <a:close/>
                    <a:moveTo>
                      <a:pt x="330075" y="2015531"/>
                    </a:moveTo>
                    <a:cubicBezTo>
                      <a:pt x="307780" y="2015531"/>
                      <a:pt x="289707" y="2033604"/>
                      <a:pt x="289707" y="2055899"/>
                    </a:cubicBezTo>
                    <a:cubicBezTo>
                      <a:pt x="289707" y="2078194"/>
                      <a:pt x="307780" y="2096267"/>
                      <a:pt x="330075" y="2096267"/>
                    </a:cubicBezTo>
                    <a:cubicBezTo>
                      <a:pt x="352370" y="2096267"/>
                      <a:pt x="370443" y="2078194"/>
                      <a:pt x="370443" y="2055899"/>
                    </a:cubicBezTo>
                    <a:cubicBezTo>
                      <a:pt x="370443" y="2033604"/>
                      <a:pt x="352370" y="2015531"/>
                      <a:pt x="330075" y="2015531"/>
                    </a:cubicBezTo>
                    <a:close/>
                    <a:moveTo>
                      <a:pt x="245639" y="2015531"/>
                    </a:moveTo>
                    <a:cubicBezTo>
                      <a:pt x="223344" y="2015531"/>
                      <a:pt x="205271" y="2033604"/>
                      <a:pt x="205271" y="2055899"/>
                    </a:cubicBezTo>
                    <a:cubicBezTo>
                      <a:pt x="205271" y="2078194"/>
                      <a:pt x="223344" y="2096267"/>
                      <a:pt x="245639" y="2096267"/>
                    </a:cubicBezTo>
                    <a:cubicBezTo>
                      <a:pt x="267934" y="2096267"/>
                      <a:pt x="286007" y="2078194"/>
                      <a:pt x="286007" y="2055899"/>
                    </a:cubicBezTo>
                    <a:cubicBezTo>
                      <a:pt x="286007" y="2033604"/>
                      <a:pt x="267934" y="2015531"/>
                      <a:pt x="245639" y="2015531"/>
                    </a:cubicBezTo>
                    <a:close/>
                    <a:moveTo>
                      <a:pt x="161202" y="2015531"/>
                    </a:moveTo>
                    <a:cubicBezTo>
                      <a:pt x="138907" y="2015531"/>
                      <a:pt x="120834" y="2033604"/>
                      <a:pt x="120834" y="2055899"/>
                    </a:cubicBezTo>
                    <a:cubicBezTo>
                      <a:pt x="120834" y="2078194"/>
                      <a:pt x="138907" y="2096267"/>
                      <a:pt x="161202" y="2096267"/>
                    </a:cubicBezTo>
                    <a:cubicBezTo>
                      <a:pt x="183497" y="2096267"/>
                      <a:pt x="201570" y="2078194"/>
                      <a:pt x="201570" y="2055899"/>
                    </a:cubicBezTo>
                    <a:cubicBezTo>
                      <a:pt x="201570" y="2033604"/>
                      <a:pt x="183497" y="2015531"/>
                      <a:pt x="161202" y="2015531"/>
                    </a:cubicBezTo>
                    <a:close/>
                    <a:moveTo>
                      <a:pt x="76766" y="2015531"/>
                    </a:moveTo>
                    <a:cubicBezTo>
                      <a:pt x="54471" y="2015531"/>
                      <a:pt x="36398" y="2033604"/>
                      <a:pt x="36398" y="2055899"/>
                    </a:cubicBezTo>
                    <a:cubicBezTo>
                      <a:pt x="36398" y="2078194"/>
                      <a:pt x="54471" y="2096267"/>
                      <a:pt x="76766" y="2096267"/>
                    </a:cubicBezTo>
                    <a:cubicBezTo>
                      <a:pt x="99061" y="2096267"/>
                      <a:pt x="117134" y="2078194"/>
                      <a:pt x="117134" y="2055899"/>
                    </a:cubicBezTo>
                    <a:cubicBezTo>
                      <a:pt x="117134" y="2033604"/>
                      <a:pt x="99061" y="2015531"/>
                      <a:pt x="76766" y="2015531"/>
                    </a:cubicBezTo>
                    <a:close/>
                    <a:moveTo>
                      <a:pt x="1343312" y="1929482"/>
                    </a:moveTo>
                    <a:cubicBezTo>
                      <a:pt x="1321017" y="1929482"/>
                      <a:pt x="1302944" y="1947555"/>
                      <a:pt x="1302944" y="1969850"/>
                    </a:cubicBezTo>
                    <a:cubicBezTo>
                      <a:pt x="1302944" y="1992145"/>
                      <a:pt x="1321017" y="2010218"/>
                      <a:pt x="1343312" y="2010218"/>
                    </a:cubicBezTo>
                    <a:cubicBezTo>
                      <a:pt x="1365607" y="2010218"/>
                      <a:pt x="1383680" y="1992145"/>
                      <a:pt x="1383680" y="1969850"/>
                    </a:cubicBezTo>
                    <a:cubicBezTo>
                      <a:pt x="1383680" y="1947555"/>
                      <a:pt x="1365607" y="1929482"/>
                      <a:pt x="1343312" y="1929482"/>
                    </a:cubicBezTo>
                    <a:close/>
                    <a:moveTo>
                      <a:pt x="1258874" y="1929482"/>
                    </a:moveTo>
                    <a:cubicBezTo>
                      <a:pt x="1236579" y="1929482"/>
                      <a:pt x="1218506" y="1947555"/>
                      <a:pt x="1218506" y="1969850"/>
                    </a:cubicBezTo>
                    <a:cubicBezTo>
                      <a:pt x="1218506" y="1992145"/>
                      <a:pt x="1236579" y="2010218"/>
                      <a:pt x="1258874" y="2010218"/>
                    </a:cubicBezTo>
                    <a:cubicBezTo>
                      <a:pt x="1281169" y="2010218"/>
                      <a:pt x="1299242" y="1992145"/>
                      <a:pt x="1299242" y="1969850"/>
                    </a:cubicBezTo>
                    <a:cubicBezTo>
                      <a:pt x="1299242" y="1947555"/>
                      <a:pt x="1281169" y="1929482"/>
                      <a:pt x="1258874" y="1929482"/>
                    </a:cubicBezTo>
                    <a:close/>
                    <a:moveTo>
                      <a:pt x="1174438" y="1929482"/>
                    </a:moveTo>
                    <a:cubicBezTo>
                      <a:pt x="1152143" y="1929482"/>
                      <a:pt x="1134070" y="1947555"/>
                      <a:pt x="1134070" y="1969850"/>
                    </a:cubicBezTo>
                    <a:cubicBezTo>
                      <a:pt x="1134070" y="1992145"/>
                      <a:pt x="1152143" y="2010218"/>
                      <a:pt x="1174438" y="2010218"/>
                    </a:cubicBezTo>
                    <a:cubicBezTo>
                      <a:pt x="1196733" y="2010218"/>
                      <a:pt x="1214806" y="1992145"/>
                      <a:pt x="1214806" y="1969850"/>
                    </a:cubicBezTo>
                    <a:cubicBezTo>
                      <a:pt x="1214806" y="1947555"/>
                      <a:pt x="1196733" y="1929482"/>
                      <a:pt x="1174438" y="1929482"/>
                    </a:cubicBezTo>
                    <a:close/>
                    <a:moveTo>
                      <a:pt x="1090002" y="1929482"/>
                    </a:moveTo>
                    <a:cubicBezTo>
                      <a:pt x="1067707" y="1929482"/>
                      <a:pt x="1049634" y="1947555"/>
                      <a:pt x="1049634" y="1969850"/>
                    </a:cubicBezTo>
                    <a:cubicBezTo>
                      <a:pt x="1049634" y="1992145"/>
                      <a:pt x="1067707" y="2010218"/>
                      <a:pt x="1090002" y="2010218"/>
                    </a:cubicBezTo>
                    <a:cubicBezTo>
                      <a:pt x="1112297" y="2010218"/>
                      <a:pt x="1130370" y="1992145"/>
                      <a:pt x="1130370" y="1969850"/>
                    </a:cubicBezTo>
                    <a:cubicBezTo>
                      <a:pt x="1130370" y="1947555"/>
                      <a:pt x="1112297" y="1929482"/>
                      <a:pt x="1090002" y="1929482"/>
                    </a:cubicBezTo>
                    <a:close/>
                    <a:moveTo>
                      <a:pt x="1005565" y="1929482"/>
                    </a:moveTo>
                    <a:cubicBezTo>
                      <a:pt x="983270" y="1929482"/>
                      <a:pt x="965197" y="1947555"/>
                      <a:pt x="965197" y="1969850"/>
                    </a:cubicBezTo>
                    <a:cubicBezTo>
                      <a:pt x="965197" y="1992145"/>
                      <a:pt x="983270" y="2010218"/>
                      <a:pt x="1005565" y="2010218"/>
                    </a:cubicBezTo>
                    <a:cubicBezTo>
                      <a:pt x="1027860" y="2010218"/>
                      <a:pt x="1045933" y="1992145"/>
                      <a:pt x="1045933" y="1969850"/>
                    </a:cubicBezTo>
                    <a:cubicBezTo>
                      <a:pt x="1045933" y="1947555"/>
                      <a:pt x="1027860" y="1929482"/>
                      <a:pt x="1005565" y="1929482"/>
                    </a:cubicBezTo>
                    <a:close/>
                    <a:moveTo>
                      <a:pt x="921129" y="1929482"/>
                    </a:moveTo>
                    <a:cubicBezTo>
                      <a:pt x="898834" y="1929482"/>
                      <a:pt x="880761" y="1947555"/>
                      <a:pt x="880761" y="1969850"/>
                    </a:cubicBezTo>
                    <a:cubicBezTo>
                      <a:pt x="880761" y="1992145"/>
                      <a:pt x="898834" y="2010218"/>
                      <a:pt x="921129" y="2010218"/>
                    </a:cubicBezTo>
                    <a:cubicBezTo>
                      <a:pt x="943424" y="2010218"/>
                      <a:pt x="961497" y="1992145"/>
                      <a:pt x="961497" y="1969850"/>
                    </a:cubicBezTo>
                    <a:cubicBezTo>
                      <a:pt x="961497" y="1947555"/>
                      <a:pt x="943424" y="1929482"/>
                      <a:pt x="921129" y="1929482"/>
                    </a:cubicBezTo>
                    <a:close/>
                    <a:moveTo>
                      <a:pt x="836693" y="1929482"/>
                    </a:moveTo>
                    <a:cubicBezTo>
                      <a:pt x="814398" y="1929482"/>
                      <a:pt x="796325" y="1947555"/>
                      <a:pt x="796325" y="1969850"/>
                    </a:cubicBezTo>
                    <a:cubicBezTo>
                      <a:pt x="796325" y="1992145"/>
                      <a:pt x="814398" y="2010218"/>
                      <a:pt x="836693" y="2010218"/>
                    </a:cubicBezTo>
                    <a:cubicBezTo>
                      <a:pt x="858988" y="2010218"/>
                      <a:pt x="877061" y="1992145"/>
                      <a:pt x="877061" y="1969850"/>
                    </a:cubicBezTo>
                    <a:cubicBezTo>
                      <a:pt x="877061" y="1947555"/>
                      <a:pt x="858988" y="1929482"/>
                      <a:pt x="836693" y="1929482"/>
                    </a:cubicBezTo>
                    <a:close/>
                    <a:moveTo>
                      <a:pt x="752256" y="1929482"/>
                    </a:moveTo>
                    <a:cubicBezTo>
                      <a:pt x="729961" y="1929482"/>
                      <a:pt x="711888" y="1947555"/>
                      <a:pt x="711888" y="1969850"/>
                    </a:cubicBezTo>
                    <a:cubicBezTo>
                      <a:pt x="711888" y="1992145"/>
                      <a:pt x="729961" y="2010218"/>
                      <a:pt x="752256" y="2010218"/>
                    </a:cubicBezTo>
                    <a:cubicBezTo>
                      <a:pt x="774551" y="2010218"/>
                      <a:pt x="792624" y="1992145"/>
                      <a:pt x="792624" y="1969850"/>
                    </a:cubicBezTo>
                    <a:cubicBezTo>
                      <a:pt x="792624" y="1947555"/>
                      <a:pt x="774551" y="1929482"/>
                      <a:pt x="752256" y="1929482"/>
                    </a:cubicBezTo>
                    <a:close/>
                    <a:moveTo>
                      <a:pt x="667820" y="1929482"/>
                    </a:moveTo>
                    <a:cubicBezTo>
                      <a:pt x="645525" y="1929482"/>
                      <a:pt x="627452" y="1947555"/>
                      <a:pt x="627452" y="1969850"/>
                    </a:cubicBezTo>
                    <a:cubicBezTo>
                      <a:pt x="627452" y="1992145"/>
                      <a:pt x="645525" y="2010218"/>
                      <a:pt x="667820" y="2010218"/>
                    </a:cubicBezTo>
                    <a:cubicBezTo>
                      <a:pt x="690115" y="2010218"/>
                      <a:pt x="708188" y="1992145"/>
                      <a:pt x="708188" y="1969850"/>
                    </a:cubicBezTo>
                    <a:cubicBezTo>
                      <a:pt x="708188" y="1947555"/>
                      <a:pt x="690115" y="1929482"/>
                      <a:pt x="667820" y="1929482"/>
                    </a:cubicBezTo>
                    <a:close/>
                    <a:moveTo>
                      <a:pt x="583384" y="1929482"/>
                    </a:moveTo>
                    <a:cubicBezTo>
                      <a:pt x="561089" y="1929482"/>
                      <a:pt x="543016" y="1947555"/>
                      <a:pt x="543016" y="1969850"/>
                    </a:cubicBezTo>
                    <a:cubicBezTo>
                      <a:pt x="543016" y="1992145"/>
                      <a:pt x="561089" y="2010218"/>
                      <a:pt x="583384" y="2010218"/>
                    </a:cubicBezTo>
                    <a:cubicBezTo>
                      <a:pt x="605679" y="2010218"/>
                      <a:pt x="623752" y="1992145"/>
                      <a:pt x="623752" y="1969850"/>
                    </a:cubicBezTo>
                    <a:cubicBezTo>
                      <a:pt x="623752" y="1947555"/>
                      <a:pt x="605679" y="1929482"/>
                      <a:pt x="583384" y="1929482"/>
                    </a:cubicBezTo>
                    <a:close/>
                    <a:moveTo>
                      <a:pt x="498947" y="1929482"/>
                    </a:moveTo>
                    <a:cubicBezTo>
                      <a:pt x="476652" y="1929482"/>
                      <a:pt x="458579" y="1947555"/>
                      <a:pt x="458579" y="1969850"/>
                    </a:cubicBezTo>
                    <a:cubicBezTo>
                      <a:pt x="458579" y="1992145"/>
                      <a:pt x="476652" y="2010218"/>
                      <a:pt x="498947" y="2010218"/>
                    </a:cubicBezTo>
                    <a:cubicBezTo>
                      <a:pt x="521242" y="2010218"/>
                      <a:pt x="539315" y="1992145"/>
                      <a:pt x="539315" y="1969850"/>
                    </a:cubicBezTo>
                    <a:cubicBezTo>
                      <a:pt x="539315" y="1947555"/>
                      <a:pt x="521242" y="1929482"/>
                      <a:pt x="498947" y="1929482"/>
                    </a:cubicBezTo>
                    <a:close/>
                    <a:moveTo>
                      <a:pt x="414511" y="1929482"/>
                    </a:moveTo>
                    <a:cubicBezTo>
                      <a:pt x="392216" y="1929482"/>
                      <a:pt x="374143" y="1947555"/>
                      <a:pt x="374143" y="1969850"/>
                    </a:cubicBezTo>
                    <a:cubicBezTo>
                      <a:pt x="374143" y="1992145"/>
                      <a:pt x="392216" y="2010218"/>
                      <a:pt x="414511" y="2010218"/>
                    </a:cubicBezTo>
                    <a:cubicBezTo>
                      <a:pt x="436806" y="2010218"/>
                      <a:pt x="454879" y="1992145"/>
                      <a:pt x="454879" y="1969850"/>
                    </a:cubicBezTo>
                    <a:cubicBezTo>
                      <a:pt x="454879" y="1947555"/>
                      <a:pt x="436806" y="1929482"/>
                      <a:pt x="414511" y="1929482"/>
                    </a:cubicBezTo>
                    <a:close/>
                    <a:moveTo>
                      <a:pt x="330075" y="1929482"/>
                    </a:moveTo>
                    <a:cubicBezTo>
                      <a:pt x="307780" y="1929482"/>
                      <a:pt x="289707" y="1947555"/>
                      <a:pt x="289707" y="1969850"/>
                    </a:cubicBezTo>
                    <a:cubicBezTo>
                      <a:pt x="289707" y="1992145"/>
                      <a:pt x="307780" y="2010218"/>
                      <a:pt x="330075" y="2010218"/>
                    </a:cubicBezTo>
                    <a:cubicBezTo>
                      <a:pt x="352370" y="2010218"/>
                      <a:pt x="370443" y="1992145"/>
                      <a:pt x="370443" y="1969850"/>
                    </a:cubicBezTo>
                    <a:cubicBezTo>
                      <a:pt x="370443" y="1947555"/>
                      <a:pt x="352370" y="1929482"/>
                      <a:pt x="330075" y="1929482"/>
                    </a:cubicBezTo>
                    <a:close/>
                    <a:moveTo>
                      <a:pt x="245639" y="1929482"/>
                    </a:moveTo>
                    <a:cubicBezTo>
                      <a:pt x="223344" y="1929482"/>
                      <a:pt x="205271" y="1947555"/>
                      <a:pt x="205271" y="1969850"/>
                    </a:cubicBezTo>
                    <a:cubicBezTo>
                      <a:pt x="205271" y="1992145"/>
                      <a:pt x="223344" y="2010218"/>
                      <a:pt x="245639" y="2010218"/>
                    </a:cubicBezTo>
                    <a:cubicBezTo>
                      <a:pt x="267934" y="2010218"/>
                      <a:pt x="286007" y="1992145"/>
                      <a:pt x="286007" y="1969850"/>
                    </a:cubicBezTo>
                    <a:cubicBezTo>
                      <a:pt x="286007" y="1947555"/>
                      <a:pt x="267934" y="1929482"/>
                      <a:pt x="245639" y="1929482"/>
                    </a:cubicBezTo>
                    <a:close/>
                    <a:moveTo>
                      <a:pt x="161202" y="1929482"/>
                    </a:moveTo>
                    <a:cubicBezTo>
                      <a:pt x="138907" y="1929482"/>
                      <a:pt x="120834" y="1947555"/>
                      <a:pt x="120834" y="1969850"/>
                    </a:cubicBezTo>
                    <a:cubicBezTo>
                      <a:pt x="120834" y="1992145"/>
                      <a:pt x="138907" y="2010218"/>
                      <a:pt x="161202" y="2010218"/>
                    </a:cubicBezTo>
                    <a:cubicBezTo>
                      <a:pt x="183497" y="2010218"/>
                      <a:pt x="201570" y="1992145"/>
                      <a:pt x="201570" y="1969850"/>
                    </a:cubicBezTo>
                    <a:cubicBezTo>
                      <a:pt x="201570" y="1947555"/>
                      <a:pt x="183497" y="1929482"/>
                      <a:pt x="161202" y="1929482"/>
                    </a:cubicBezTo>
                    <a:close/>
                    <a:moveTo>
                      <a:pt x="76766" y="1929482"/>
                    </a:moveTo>
                    <a:cubicBezTo>
                      <a:pt x="54471" y="1929482"/>
                      <a:pt x="36398" y="1947555"/>
                      <a:pt x="36398" y="1969850"/>
                    </a:cubicBezTo>
                    <a:cubicBezTo>
                      <a:pt x="36398" y="1992145"/>
                      <a:pt x="54471" y="2010218"/>
                      <a:pt x="76766" y="2010218"/>
                    </a:cubicBezTo>
                    <a:cubicBezTo>
                      <a:pt x="99061" y="2010218"/>
                      <a:pt x="117134" y="1992145"/>
                      <a:pt x="117134" y="1969850"/>
                    </a:cubicBezTo>
                    <a:cubicBezTo>
                      <a:pt x="117134" y="1947555"/>
                      <a:pt x="99061" y="1929482"/>
                      <a:pt x="76766" y="1929482"/>
                    </a:cubicBezTo>
                    <a:close/>
                    <a:moveTo>
                      <a:pt x="1343312" y="1843433"/>
                    </a:moveTo>
                    <a:cubicBezTo>
                      <a:pt x="1321017" y="1843433"/>
                      <a:pt x="1302944" y="1861506"/>
                      <a:pt x="1302944" y="1883801"/>
                    </a:cubicBezTo>
                    <a:cubicBezTo>
                      <a:pt x="1302944" y="1906096"/>
                      <a:pt x="1321017" y="1924169"/>
                      <a:pt x="1343312" y="1924169"/>
                    </a:cubicBezTo>
                    <a:cubicBezTo>
                      <a:pt x="1365607" y="1924169"/>
                      <a:pt x="1383680" y="1906096"/>
                      <a:pt x="1383680" y="1883801"/>
                    </a:cubicBezTo>
                    <a:cubicBezTo>
                      <a:pt x="1383680" y="1861506"/>
                      <a:pt x="1365607" y="1843433"/>
                      <a:pt x="1343312" y="1843433"/>
                    </a:cubicBezTo>
                    <a:close/>
                    <a:moveTo>
                      <a:pt x="1258874" y="1843433"/>
                    </a:moveTo>
                    <a:cubicBezTo>
                      <a:pt x="1236579" y="1843433"/>
                      <a:pt x="1218506" y="1861506"/>
                      <a:pt x="1218506" y="1883801"/>
                    </a:cubicBezTo>
                    <a:cubicBezTo>
                      <a:pt x="1218506" y="1906096"/>
                      <a:pt x="1236579" y="1924169"/>
                      <a:pt x="1258874" y="1924169"/>
                    </a:cubicBezTo>
                    <a:cubicBezTo>
                      <a:pt x="1281169" y="1924169"/>
                      <a:pt x="1299242" y="1906096"/>
                      <a:pt x="1299242" y="1883801"/>
                    </a:cubicBezTo>
                    <a:cubicBezTo>
                      <a:pt x="1299242" y="1861506"/>
                      <a:pt x="1281169" y="1843433"/>
                      <a:pt x="1258874" y="1843433"/>
                    </a:cubicBezTo>
                    <a:close/>
                    <a:moveTo>
                      <a:pt x="1174438" y="1843433"/>
                    </a:moveTo>
                    <a:cubicBezTo>
                      <a:pt x="1152143" y="1843433"/>
                      <a:pt x="1134070" y="1861506"/>
                      <a:pt x="1134070" y="1883801"/>
                    </a:cubicBezTo>
                    <a:cubicBezTo>
                      <a:pt x="1134070" y="1906096"/>
                      <a:pt x="1152143" y="1924169"/>
                      <a:pt x="1174438" y="1924169"/>
                    </a:cubicBezTo>
                    <a:cubicBezTo>
                      <a:pt x="1196733" y="1924169"/>
                      <a:pt x="1214806" y="1906096"/>
                      <a:pt x="1214806" y="1883801"/>
                    </a:cubicBezTo>
                    <a:cubicBezTo>
                      <a:pt x="1214806" y="1861506"/>
                      <a:pt x="1196733" y="1843433"/>
                      <a:pt x="1174438" y="1843433"/>
                    </a:cubicBezTo>
                    <a:close/>
                    <a:moveTo>
                      <a:pt x="1090002" y="1843433"/>
                    </a:moveTo>
                    <a:cubicBezTo>
                      <a:pt x="1067707" y="1843433"/>
                      <a:pt x="1049634" y="1861506"/>
                      <a:pt x="1049634" y="1883801"/>
                    </a:cubicBezTo>
                    <a:cubicBezTo>
                      <a:pt x="1049634" y="1906096"/>
                      <a:pt x="1067707" y="1924169"/>
                      <a:pt x="1090002" y="1924169"/>
                    </a:cubicBezTo>
                    <a:cubicBezTo>
                      <a:pt x="1112297" y="1924169"/>
                      <a:pt x="1130370" y="1906096"/>
                      <a:pt x="1130370" y="1883801"/>
                    </a:cubicBezTo>
                    <a:cubicBezTo>
                      <a:pt x="1130370" y="1861506"/>
                      <a:pt x="1112297" y="1843433"/>
                      <a:pt x="1090002" y="1843433"/>
                    </a:cubicBezTo>
                    <a:close/>
                    <a:moveTo>
                      <a:pt x="1005565" y="1843433"/>
                    </a:moveTo>
                    <a:cubicBezTo>
                      <a:pt x="983270" y="1843433"/>
                      <a:pt x="965197" y="1861506"/>
                      <a:pt x="965197" y="1883801"/>
                    </a:cubicBezTo>
                    <a:cubicBezTo>
                      <a:pt x="965197" y="1906096"/>
                      <a:pt x="983270" y="1924169"/>
                      <a:pt x="1005565" y="1924169"/>
                    </a:cubicBezTo>
                    <a:cubicBezTo>
                      <a:pt x="1027860" y="1924169"/>
                      <a:pt x="1045933" y="1906096"/>
                      <a:pt x="1045933" y="1883801"/>
                    </a:cubicBezTo>
                    <a:cubicBezTo>
                      <a:pt x="1045933" y="1861506"/>
                      <a:pt x="1027860" y="1843433"/>
                      <a:pt x="1005565" y="1843433"/>
                    </a:cubicBezTo>
                    <a:close/>
                    <a:moveTo>
                      <a:pt x="921129" y="1843433"/>
                    </a:moveTo>
                    <a:cubicBezTo>
                      <a:pt x="898834" y="1843433"/>
                      <a:pt x="880761" y="1861506"/>
                      <a:pt x="880761" y="1883801"/>
                    </a:cubicBezTo>
                    <a:cubicBezTo>
                      <a:pt x="880761" y="1906096"/>
                      <a:pt x="898834" y="1924169"/>
                      <a:pt x="921129" y="1924169"/>
                    </a:cubicBezTo>
                    <a:cubicBezTo>
                      <a:pt x="943424" y="1924169"/>
                      <a:pt x="961497" y="1906096"/>
                      <a:pt x="961497" y="1883801"/>
                    </a:cubicBezTo>
                    <a:cubicBezTo>
                      <a:pt x="961497" y="1861506"/>
                      <a:pt x="943424" y="1843433"/>
                      <a:pt x="921129" y="1843433"/>
                    </a:cubicBezTo>
                    <a:close/>
                    <a:moveTo>
                      <a:pt x="836693" y="1843433"/>
                    </a:moveTo>
                    <a:cubicBezTo>
                      <a:pt x="814398" y="1843433"/>
                      <a:pt x="796325" y="1861506"/>
                      <a:pt x="796325" y="1883801"/>
                    </a:cubicBezTo>
                    <a:cubicBezTo>
                      <a:pt x="796325" y="1906096"/>
                      <a:pt x="814398" y="1924169"/>
                      <a:pt x="836693" y="1924169"/>
                    </a:cubicBezTo>
                    <a:cubicBezTo>
                      <a:pt x="858988" y="1924169"/>
                      <a:pt x="877061" y="1906096"/>
                      <a:pt x="877061" y="1883801"/>
                    </a:cubicBezTo>
                    <a:cubicBezTo>
                      <a:pt x="877061" y="1861506"/>
                      <a:pt x="858988" y="1843433"/>
                      <a:pt x="836693" y="1843433"/>
                    </a:cubicBezTo>
                    <a:close/>
                    <a:moveTo>
                      <a:pt x="752256" y="1843433"/>
                    </a:moveTo>
                    <a:cubicBezTo>
                      <a:pt x="729961" y="1843433"/>
                      <a:pt x="711888" y="1861506"/>
                      <a:pt x="711888" y="1883801"/>
                    </a:cubicBezTo>
                    <a:cubicBezTo>
                      <a:pt x="711888" y="1906096"/>
                      <a:pt x="729961" y="1924169"/>
                      <a:pt x="752256" y="1924169"/>
                    </a:cubicBezTo>
                    <a:cubicBezTo>
                      <a:pt x="774551" y="1924169"/>
                      <a:pt x="792624" y="1906096"/>
                      <a:pt x="792624" y="1883801"/>
                    </a:cubicBezTo>
                    <a:cubicBezTo>
                      <a:pt x="792624" y="1861506"/>
                      <a:pt x="774551" y="1843433"/>
                      <a:pt x="752256" y="1843433"/>
                    </a:cubicBezTo>
                    <a:close/>
                    <a:moveTo>
                      <a:pt x="667820" y="1843433"/>
                    </a:moveTo>
                    <a:cubicBezTo>
                      <a:pt x="645525" y="1843433"/>
                      <a:pt x="627452" y="1861506"/>
                      <a:pt x="627452" y="1883801"/>
                    </a:cubicBezTo>
                    <a:cubicBezTo>
                      <a:pt x="627452" y="1906096"/>
                      <a:pt x="645525" y="1924169"/>
                      <a:pt x="667820" y="1924169"/>
                    </a:cubicBezTo>
                    <a:cubicBezTo>
                      <a:pt x="690115" y="1924169"/>
                      <a:pt x="708188" y="1906096"/>
                      <a:pt x="708188" y="1883801"/>
                    </a:cubicBezTo>
                    <a:cubicBezTo>
                      <a:pt x="708188" y="1861506"/>
                      <a:pt x="690115" y="1843433"/>
                      <a:pt x="667820" y="1843433"/>
                    </a:cubicBezTo>
                    <a:close/>
                    <a:moveTo>
                      <a:pt x="583384" y="1843433"/>
                    </a:moveTo>
                    <a:cubicBezTo>
                      <a:pt x="561089" y="1843433"/>
                      <a:pt x="543016" y="1861506"/>
                      <a:pt x="543016" y="1883801"/>
                    </a:cubicBezTo>
                    <a:cubicBezTo>
                      <a:pt x="543016" y="1906096"/>
                      <a:pt x="561089" y="1924169"/>
                      <a:pt x="583384" y="1924169"/>
                    </a:cubicBezTo>
                    <a:cubicBezTo>
                      <a:pt x="605679" y="1924169"/>
                      <a:pt x="623752" y="1906096"/>
                      <a:pt x="623752" y="1883801"/>
                    </a:cubicBezTo>
                    <a:cubicBezTo>
                      <a:pt x="623752" y="1861506"/>
                      <a:pt x="605679" y="1843433"/>
                      <a:pt x="583384" y="1843433"/>
                    </a:cubicBezTo>
                    <a:close/>
                    <a:moveTo>
                      <a:pt x="498947" y="1843433"/>
                    </a:moveTo>
                    <a:cubicBezTo>
                      <a:pt x="476652" y="1843433"/>
                      <a:pt x="458579" y="1861506"/>
                      <a:pt x="458579" y="1883801"/>
                    </a:cubicBezTo>
                    <a:cubicBezTo>
                      <a:pt x="458579" y="1906096"/>
                      <a:pt x="476652" y="1924169"/>
                      <a:pt x="498947" y="1924169"/>
                    </a:cubicBezTo>
                    <a:cubicBezTo>
                      <a:pt x="521242" y="1924169"/>
                      <a:pt x="539315" y="1906096"/>
                      <a:pt x="539315" y="1883801"/>
                    </a:cubicBezTo>
                    <a:cubicBezTo>
                      <a:pt x="539315" y="1861506"/>
                      <a:pt x="521242" y="1843433"/>
                      <a:pt x="498947" y="1843433"/>
                    </a:cubicBezTo>
                    <a:close/>
                    <a:moveTo>
                      <a:pt x="414511" y="1843433"/>
                    </a:moveTo>
                    <a:cubicBezTo>
                      <a:pt x="392216" y="1843433"/>
                      <a:pt x="374143" y="1861506"/>
                      <a:pt x="374143" y="1883801"/>
                    </a:cubicBezTo>
                    <a:cubicBezTo>
                      <a:pt x="374143" y="1906096"/>
                      <a:pt x="392216" y="1924169"/>
                      <a:pt x="414511" y="1924169"/>
                    </a:cubicBezTo>
                    <a:cubicBezTo>
                      <a:pt x="436806" y="1924169"/>
                      <a:pt x="454879" y="1906096"/>
                      <a:pt x="454879" y="1883801"/>
                    </a:cubicBezTo>
                    <a:cubicBezTo>
                      <a:pt x="454879" y="1861506"/>
                      <a:pt x="436806" y="1843433"/>
                      <a:pt x="414511" y="1843433"/>
                    </a:cubicBezTo>
                    <a:close/>
                    <a:moveTo>
                      <a:pt x="330075" y="1843433"/>
                    </a:moveTo>
                    <a:cubicBezTo>
                      <a:pt x="307780" y="1843433"/>
                      <a:pt x="289707" y="1861506"/>
                      <a:pt x="289707" y="1883801"/>
                    </a:cubicBezTo>
                    <a:cubicBezTo>
                      <a:pt x="289707" y="1906096"/>
                      <a:pt x="307780" y="1924169"/>
                      <a:pt x="330075" y="1924169"/>
                    </a:cubicBezTo>
                    <a:cubicBezTo>
                      <a:pt x="352370" y="1924169"/>
                      <a:pt x="370443" y="1906096"/>
                      <a:pt x="370443" y="1883801"/>
                    </a:cubicBezTo>
                    <a:cubicBezTo>
                      <a:pt x="370443" y="1861506"/>
                      <a:pt x="352370" y="1843433"/>
                      <a:pt x="330075" y="1843433"/>
                    </a:cubicBezTo>
                    <a:close/>
                    <a:moveTo>
                      <a:pt x="245639" y="1843433"/>
                    </a:moveTo>
                    <a:cubicBezTo>
                      <a:pt x="223344" y="1843433"/>
                      <a:pt x="205271" y="1861506"/>
                      <a:pt x="205271" y="1883801"/>
                    </a:cubicBezTo>
                    <a:cubicBezTo>
                      <a:pt x="205271" y="1906096"/>
                      <a:pt x="223344" y="1924169"/>
                      <a:pt x="245639" y="1924169"/>
                    </a:cubicBezTo>
                    <a:cubicBezTo>
                      <a:pt x="267934" y="1924169"/>
                      <a:pt x="286007" y="1906096"/>
                      <a:pt x="286007" y="1883801"/>
                    </a:cubicBezTo>
                    <a:cubicBezTo>
                      <a:pt x="286007" y="1861506"/>
                      <a:pt x="267934" y="1843433"/>
                      <a:pt x="245639" y="1843433"/>
                    </a:cubicBezTo>
                    <a:close/>
                    <a:moveTo>
                      <a:pt x="161202" y="1843433"/>
                    </a:moveTo>
                    <a:cubicBezTo>
                      <a:pt x="138907" y="1843433"/>
                      <a:pt x="120834" y="1861506"/>
                      <a:pt x="120834" y="1883801"/>
                    </a:cubicBezTo>
                    <a:cubicBezTo>
                      <a:pt x="120834" y="1906096"/>
                      <a:pt x="138907" y="1924169"/>
                      <a:pt x="161202" y="1924169"/>
                    </a:cubicBezTo>
                    <a:cubicBezTo>
                      <a:pt x="183497" y="1924169"/>
                      <a:pt x="201570" y="1906096"/>
                      <a:pt x="201570" y="1883801"/>
                    </a:cubicBezTo>
                    <a:cubicBezTo>
                      <a:pt x="201570" y="1861506"/>
                      <a:pt x="183497" y="1843433"/>
                      <a:pt x="161202" y="1843433"/>
                    </a:cubicBezTo>
                    <a:close/>
                    <a:moveTo>
                      <a:pt x="76766" y="1843433"/>
                    </a:moveTo>
                    <a:cubicBezTo>
                      <a:pt x="54471" y="1843433"/>
                      <a:pt x="36398" y="1861506"/>
                      <a:pt x="36398" y="1883801"/>
                    </a:cubicBezTo>
                    <a:cubicBezTo>
                      <a:pt x="36398" y="1906096"/>
                      <a:pt x="54471" y="1924169"/>
                      <a:pt x="76766" y="1924169"/>
                    </a:cubicBezTo>
                    <a:cubicBezTo>
                      <a:pt x="99061" y="1924169"/>
                      <a:pt x="117134" y="1906096"/>
                      <a:pt x="117134" y="1883801"/>
                    </a:cubicBezTo>
                    <a:cubicBezTo>
                      <a:pt x="117134" y="1861506"/>
                      <a:pt x="99061" y="1843433"/>
                      <a:pt x="76766" y="1843433"/>
                    </a:cubicBezTo>
                    <a:close/>
                    <a:moveTo>
                      <a:pt x="1343312" y="1757383"/>
                    </a:moveTo>
                    <a:cubicBezTo>
                      <a:pt x="1321017" y="1757383"/>
                      <a:pt x="1302944" y="1775456"/>
                      <a:pt x="1302944" y="1797751"/>
                    </a:cubicBezTo>
                    <a:cubicBezTo>
                      <a:pt x="1302944" y="1820046"/>
                      <a:pt x="1321017" y="1838119"/>
                      <a:pt x="1343312" y="1838119"/>
                    </a:cubicBezTo>
                    <a:cubicBezTo>
                      <a:pt x="1365607" y="1838119"/>
                      <a:pt x="1383680" y="1820046"/>
                      <a:pt x="1383680" y="1797751"/>
                    </a:cubicBezTo>
                    <a:cubicBezTo>
                      <a:pt x="1383680" y="1775456"/>
                      <a:pt x="1365607" y="1757383"/>
                      <a:pt x="1343312" y="1757383"/>
                    </a:cubicBezTo>
                    <a:close/>
                    <a:moveTo>
                      <a:pt x="1258874" y="1757383"/>
                    </a:moveTo>
                    <a:cubicBezTo>
                      <a:pt x="1236579" y="1757383"/>
                      <a:pt x="1218506" y="1775456"/>
                      <a:pt x="1218506" y="1797751"/>
                    </a:cubicBezTo>
                    <a:cubicBezTo>
                      <a:pt x="1218506" y="1820046"/>
                      <a:pt x="1236579" y="1838119"/>
                      <a:pt x="1258874" y="1838119"/>
                    </a:cubicBezTo>
                    <a:cubicBezTo>
                      <a:pt x="1281169" y="1838119"/>
                      <a:pt x="1299242" y="1820046"/>
                      <a:pt x="1299242" y="1797751"/>
                    </a:cubicBezTo>
                    <a:cubicBezTo>
                      <a:pt x="1299242" y="1775456"/>
                      <a:pt x="1281169" y="1757383"/>
                      <a:pt x="1258874" y="1757383"/>
                    </a:cubicBezTo>
                    <a:close/>
                    <a:moveTo>
                      <a:pt x="1174438" y="1757383"/>
                    </a:moveTo>
                    <a:cubicBezTo>
                      <a:pt x="1152143" y="1757383"/>
                      <a:pt x="1134070" y="1775456"/>
                      <a:pt x="1134070" y="1797751"/>
                    </a:cubicBezTo>
                    <a:cubicBezTo>
                      <a:pt x="1134070" y="1820046"/>
                      <a:pt x="1152143" y="1838119"/>
                      <a:pt x="1174438" y="1838119"/>
                    </a:cubicBezTo>
                    <a:cubicBezTo>
                      <a:pt x="1196733" y="1838119"/>
                      <a:pt x="1214806" y="1820046"/>
                      <a:pt x="1214806" y="1797751"/>
                    </a:cubicBezTo>
                    <a:cubicBezTo>
                      <a:pt x="1214806" y="1775456"/>
                      <a:pt x="1196733" y="1757383"/>
                      <a:pt x="1174438" y="1757383"/>
                    </a:cubicBezTo>
                    <a:close/>
                    <a:moveTo>
                      <a:pt x="1090002" y="1757383"/>
                    </a:moveTo>
                    <a:cubicBezTo>
                      <a:pt x="1067707" y="1757383"/>
                      <a:pt x="1049634" y="1775456"/>
                      <a:pt x="1049634" y="1797751"/>
                    </a:cubicBezTo>
                    <a:cubicBezTo>
                      <a:pt x="1049634" y="1820046"/>
                      <a:pt x="1067707" y="1838119"/>
                      <a:pt x="1090002" y="1838119"/>
                    </a:cubicBezTo>
                    <a:cubicBezTo>
                      <a:pt x="1112297" y="1838119"/>
                      <a:pt x="1130370" y="1820046"/>
                      <a:pt x="1130370" y="1797751"/>
                    </a:cubicBezTo>
                    <a:cubicBezTo>
                      <a:pt x="1130370" y="1775456"/>
                      <a:pt x="1112297" y="1757383"/>
                      <a:pt x="1090002" y="1757383"/>
                    </a:cubicBezTo>
                    <a:close/>
                    <a:moveTo>
                      <a:pt x="1005565" y="1757383"/>
                    </a:moveTo>
                    <a:cubicBezTo>
                      <a:pt x="983270" y="1757383"/>
                      <a:pt x="965197" y="1775456"/>
                      <a:pt x="965197" y="1797751"/>
                    </a:cubicBezTo>
                    <a:cubicBezTo>
                      <a:pt x="965197" y="1820046"/>
                      <a:pt x="983270" y="1838119"/>
                      <a:pt x="1005565" y="1838119"/>
                    </a:cubicBezTo>
                    <a:cubicBezTo>
                      <a:pt x="1027860" y="1838119"/>
                      <a:pt x="1045933" y="1820046"/>
                      <a:pt x="1045933" y="1797751"/>
                    </a:cubicBezTo>
                    <a:cubicBezTo>
                      <a:pt x="1045933" y="1775456"/>
                      <a:pt x="1027860" y="1757383"/>
                      <a:pt x="1005565" y="1757383"/>
                    </a:cubicBezTo>
                    <a:close/>
                    <a:moveTo>
                      <a:pt x="921129" y="1757383"/>
                    </a:moveTo>
                    <a:cubicBezTo>
                      <a:pt x="898834" y="1757383"/>
                      <a:pt x="880761" y="1775456"/>
                      <a:pt x="880761" y="1797751"/>
                    </a:cubicBezTo>
                    <a:cubicBezTo>
                      <a:pt x="880761" y="1820046"/>
                      <a:pt x="898834" y="1838119"/>
                      <a:pt x="921129" y="1838119"/>
                    </a:cubicBezTo>
                    <a:cubicBezTo>
                      <a:pt x="943424" y="1838119"/>
                      <a:pt x="961497" y="1820046"/>
                      <a:pt x="961497" y="1797751"/>
                    </a:cubicBezTo>
                    <a:cubicBezTo>
                      <a:pt x="961497" y="1775456"/>
                      <a:pt x="943424" y="1757383"/>
                      <a:pt x="921129" y="1757383"/>
                    </a:cubicBezTo>
                    <a:close/>
                    <a:moveTo>
                      <a:pt x="836693" y="1757383"/>
                    </a:moveTo>
                    <a:cubicBezTo>
                      <a:pt x="814398" y="1757383"/>
                      <a:pt x="796325" y="1775456"/>
                      <a:pt x="796325" y="1797751"/>
                    </a:cubicBezTo>
                    <a:cubicBezTo>
                      <a:pt x="796325" y="1820046"/>
                      <a:pt x="814398" y="1838119"/>
                      <a:pt x="836693" y="1838119"/>
                    </a:cubicBezTo>
                    <a:cubicBezTo>
                      <a:pt x="858988" y="1838119"/>
                      <a:pt x="877061" y="1820046"/>
                      <a:pt x="877061" y="1797751"/>
                    </a:cubicBezTo>
                    <a:cubicBezTo>
                      <a:pt x="877061" y="1775456"/>
                      <a:pt x="858988" y="1757383"/>
                      <a:pt x="836693" y="1757383"/>
                    </a:cubicBezTo>
                    <a:close/>
                    <a:moveTo>
                      <a:pt x="752256" y="1757383"/>
                    </a:moveTo>
                    <a:cubicBezTo>
                      <a:pt x="729961" y="1757383"/>
                      <a:pt x="711888" y="1775456"/>
                      <a:pt x="711888" y="1797751"/>
                    </a:cubicBezTo>
                    <a:cubicBezTo>
                      <a:pt x="711888" y="1820046"/>
                      <a:pt x="729961" y="1838119"/>
                      <a:pt x="752256" y="1838119"/>
                    </a:cubicBezTo>
                    <a:cubicBezTo>
                      <a:pt x="774551" y="1838119"/>
                      <a:pt x="792624" y="1820046"/>
                      <a:pt x="792624" y="1797751"/>
                    </a:cubicBezTo>
                    <a:cubicBezTo>
                      <a:pt x="792624" y="1775456"/>
                      <a:pt x="774551" y="1757383"/>
                      <a:pt x="752256" y="1757383"/>
                    </a:cubicBezTo>
                    <a:close/>
                    <a:moveTo>
                      <a:pt x="667820" y="1757383"/>
                    </a:moveTo>
                    <a:cubicBezTo>
                      <a:pt x="645525" y="1757383"/>
                      <a:pt x="627452" y="1775456"/>
                      <a:pt x="627452" y="1797751"/>
                    </a:cubicBezTo>
                    <a:cubicBezTo>
                      <a:pt x="627452" y="1820046"/>
                      <a:pt x="645525" y="1838119"/>
                      <a:pt x="667820" y="1838119"/>
                    </a:cubicBezTo>
                    <a:cubicBezTo>
                      <a:pt x="690115" y="1838119"/>
                      <a:pt x="708188" y="1820046"/>
                      <a:pt x="708188" y="1797751"/>
                    </a:cubicBezTo>
                    <a:cubicBezTo>
                      <a:pt x="708188" y="1775456"/>
                      <a:pt x="690115" y="1757383"/>
                      <a:pt x="667820" y="1757383"/>
                    </a:cubicBezTo>
                    <a:close/>
                    <a:moveTo>
                      <a:pt x="583384" y="1757383"/>
                    </a:moveTo>
                    <a:cubicBezTo>
                      <a:pt x="561089" y="1757383"/>
                      <a:pt x="543016" y="1775456"/>
                      <a:pt x="543016" y="1797751"/>
                    </a:cubicBezTo>
                    <a:cubicBezTo>
                      <a:pt x="543016" y="1820046"/>
                      <a:pt x="561089" y="1838119"/>
                      <a:pt x="583384" y="1838119"/>
                    </a:cubicBezTo>
                    <a:cubicBezTo>
                      <a:pt x="605679" y="1838119"/>
                      <a:pt x="623752" y="1820046"/>
                      <a:pt x="623752" y="1797751"/>
                    </a:cubicBezTo>
                    <a:cubicBezTo>
                      <a:pt x="623752" y="1775456"/>
                      <a:pt x="605679" y="1757383"/>
                      <a:pt x="583384" y="1757383"/>
                    </a:cubicBezTo>
                    <a:close/>
                    <a:moveTo>
                      <a:pt x="498947" y="1757383"/>
                    </a:moveTo>
                    <a:cubicBezTo>
                      <a:pt x="476652" y="1757383"/>
                      <a:pt x="458579" y="1775456"/>
                      <a:pt x="458579" y="1797751"/>
                    </a:cubicBezTo>
                    <a:cubicBezTo>
                      <a:pt x="458579" y="1820046"/>
                      <a:pt x="476652" y="1838119"/>
                      <a:pt x="498947" y="1838119"/>
                    </a:cubicBezTo>
                    <a:cubicBezTo>
                      <a:pt x="521242" y="1838119"/>
                      <a:pt x="539315" y="1820046"/>
                      <a:pt x="539315" y="1797751"/>
                    </a:cubicBezTo>
                    <a:cubicBezTo>
                      <a:pt x="539315" y="1775456"/>
                      <a:pt x="521242" y="1757383"/>
                      <a:pt x="498947" y="1757383"/>
                    </a:cubicBezTo>
                    <a:close/>
                    <a:moveTo>
                      <a:pt x="414511" y="1757383"/>
                    </a:moveTo>
                    <a:cubicBezTo>
                      <a:pt x="392216" y="1757383"/>
                      <a:pt x="374143" y="1775456"/>
                      <a:pt x="374143" y="1797751"/>
                    </a:cubicBezTo>
                    <a:cubicBezTo>
                      <a:pt x="374143" y="1820046"/>
                      <a:pt x="392216" y="1838119"/>
                      <a:pt x="414511" y="1838119"/>
                    </a:cubicBezTo>
                    <a:cubicBezTo>
                      <a:pt x="436806" y="1838119"/>
                      <a:pt x="454879" y="1820046"/>
                      <a:pt x="454879" y="1797751"/>
                    </a:cubicBezTo>
                    <a:cubicBezTo>
                      <a:pt x="454879" y="1775456"/>
                      <a:pt x="436806" y="1757383"/>
                      <a:pt x="414511" y="1757383"/>
                    </a:cubicBezTo>
                    <a:close/>
                    <a:moveTo>
                      <a:pt x="330075" y="1757383"/>
                    </a:moveTo>
                    <a:cubicBezTo>
                      <a:pt x="307780" y="1757383"/>
                      <a:pt x="289707" y="1775456"/>
                      <a:pt x="289707" y="1797751"/>
                    </a:cubicBezTo>
                    <a:cubicBezTo>
                      <a:pt x="289707" y="1820046"/>
                      <a:pt x="307780" y="1838119"/>
                      <a:pt x="330075" y="1838119"/>
                    </a:cubicBezTo>
                    <a:cubicBezTo>
                      <a:pt x="352370" y="1838119"/>
                      <a:pt x="370443" y="1820046"/>
                      <a:pt x="370443" y="1797751"/>
                    </a:cubicBezTo>
                    <a:cubicBezTo>
                      <a:pt x="370443" y="1775456"/>
                      <a:pt x="352370" y="1757383"/>
                      <a:pt x="330075" y="1757383"/>
                    </a:cubicBezTo>
                    <a:close/>
                    <a:moveTo>
                      <a:pt x="245639" y="1757383"/>
                    </a:moveTo>
                    <a:cubicBezTo>
                      <a:pt x="223344" y="1757383"/>
                      <a:pt x="205271" y="1775456"/>
                      <a:pt x="205271" y="1797751"/>
                    </a:cubicBezTo>
                    <a:cubicBezTo>
                      <a:pt x="205271" y="1820046"/>
                      <a:pt x="223344" y="1838119"/>
                      <a:pt x="245639" y="1838119"/>
                    </a:cubicBezTo>
                    <a:cubicBezTo>
                      <a:pt x="267934" y="1838119"/>
                      <a:pt x="286007" y="1820046"/>
                      <a:pt x="286007" y="1797751"/>
                    </a:cubicBezTo>
                    <a:cubicBezTo>
                      <a:pt x="286007" y="1775456"/>
                      <a:pt x="267934" y="1757383"/>
                      <a:pt x="245639" y="1757383"/>
                    </a:cubicBezTo>
                    <a:close/>
                    <a:moveTo>
                      <a:pt x="161202" y="1757383"/>
                    </a:moveTo>
                    <a:cubicBezTo>
                      <a:pt x="138907" y="1757383"/>
                      <a:pt x="120834" y="1775456"/>
                      <a:pt x="120834" y="1797751"/>
                    </a:cubicBezTo>
                    <a:cubicBezTo>
                      <a:pt x="120834" y="1820046"/>
                      <a:pt x="138907" y="1838119"/>
                      <a:pt x="161202" y="1838119"/>
                    </a:cubicBezTo>
                    <a:cubicBezTo>
                      <a:pt x="183497" y="1838119"/>
                      <a:pt x="201570" y="1820046"/>
                      <a:pt x="201570" y="1797751"/>
                    </a:cubicBezTo>
                    <a:cubicBezTo>
                      <a:pt x="201570" y="1775456"/>
                      <a:pt x="183497" y="1757383"/>
                      <a:pt x="161202" y="1757383"/>
                    </a:cubicBezTo>
                    <a:close/>
                    <a:moveTo>
                      <a:pt x="76766" y="1757383"/>
                    </a:moveTo>
                    <a:cubicBezTo>
                      <a:pt x="54471" y="1757383"/>
                      <a:pt x="36398" y="1775456"/>
                      <a:pt x="36398" y="1797751"/>
                    </a:cubicBezTo>
                    <a:cubicBezTo>
                      <a:pt x="36398" y="1820046"/>
                      <a:pt x="54471" y="1838119"/>
                      <a:pt x="76766" y="1838119"/>
                    </a:cubicBezTo>
                    <a:cubicBezTo>
                      <a:pt x="99061" y="1838119"/>
                      <a:pt x="117134" y="1820046"/>
                      <a:pt x="117134" y="1797751"/>
                    </a:cubicBezTo>
                    <a:cubicBezTo>
                      <a:pt x="117134" y="1775456"/>
                      <a:pt x="99061" y="1757383"/>
                      <a:pt x="76766" y="1757383"/>
                    </a:cubicBezTo>
                    <a:close/>
                    <a:moveTo>
                      <a:pt x="1343312" y="1671334"/>
                    </a:moveTo>
                    <a:cubicBezTo>
                      <a:pt x="1321017" y="1671334"/>
                      <a:pt x="1302944" y="1689407"/>
                      <a:pt x="1302944" y="1711702"/>
                    </a:cubicBezTo>
                    <a:cubicBezTo>
                      <a:pt x="1302944" y="1733997"/>
                      <a:pt x="1321017" y="1752070"/>
                      <a:pt x="1343312" y="1752070"/>
                    </a:cubicBezTo>
                    <a:cubicBezTo>
                      <a:pt x="1365607" y="1752070"/>
                      <a:pt x="1383680" y="1733997"/>
                      <a:pt x="1383680" y="1711702"/>
                    </a:cubicBezTo>
                    <a:cubicBezTo>
                      <a:pt x="1383680" y="1689407"/>
                      <a:pt x="1365607" y="1671334"/>
                      <a:pt x="1343312" y="1671334"/>
                    </a:cubicBezTo>
                    <a:close/>
                    <a:moveTo>
                      <a:pt x="1258874" y="1671334"/>
                    </a:moveTo>
                    <a:cubicBezTo>
                      <a:pt x="1236579" y="1671334"/>
                      <a:pt x="1218506" y="1689407"/>
                      <a:pt x="1218506" y="1711702"/>
                    </a:cubicBezTo>
                    <a:cubicBezTo>
                      <a:pt x="1218506" y="1733997"/>
                      <a:pt x="1236579" y="1752070"/>
                      <a:pt x="1258874" y="1752070"/>
                    </a:cubicBezTo>
                    <a:cubicBezTo>
                      <a:pt x="1281169" y="1752070"/>
                      <a:pt x="1299242" y="1733997"/>
                      <a:pt x="1299242" y="1711702"/>
                    </a:cubicBezTo>
                    <a:cubicBezTo>
                      <a:pt x="1299242" y="1689407"/>
                      <a:pt x="1281169" y="1671334"/>
                      <a:pt x="1258874" y="1671334"/>
                    </a:cubicBezTo>
                    <a:close/>
                    <a:moveTo>
                      <a:pt x="1174438" y="1671334"/>
                    </a:moveTo>
                    <a:cubicBezTo>
                      <a:pt x="1152143" y="1671334"/>
                      <a:pt x="1134070" y="1689407"/>
                      <a:pt x="1134070" y="1711702"/>
                    </a:cubicBezTo>
                    <a:cubicBezTo>
                      <a:pt x="1134070" y="1733997"/>
                      <a:pt x="1152143" y="1752070"/>
                      <a:pt x="1174438" y="1752070"/>
                    </a:cubicBezTo>
                    <a:cubicBezTo>
                      <a:pt x="1196733" y="1752070"/>
                      <a:pt x="1214806" y="1733997"/>
                      <a:pt x="1214806" y="1711702"/>
                    </a:cubicBezTo>
                    <a:cubicBezTo>
                      <a:pt x="1214806" y="1689407"/>
                      <a:pt x="1196733" y="1671334"/>
                      <a:pt x="1174438" y="1671334"/>
                    </a:cubicBezTo>
                    <a:close/>
                    <a:moveTo>
                      <a:pt x="1090002" y="1671334"/>
                    </a:moveTo>
                    <a:cubicBezTo>
                      <a:pt x="1067707" y="1671334"/>
                      <a:pt x="1049634" y="1689407"/>
                      <a:pt x="1049634" y="1711702"/>
                    </a:cubicBezTo>
                    <a:cubicBezTo>
                      <a:pt x="1049634" y="1733997"/>
                      <a:pt x="1067707" y="1752070"/>
                      <a:pt x="1090002" y="1752070"/>
                    </a:cubicBezTo>
                    <a:cubicBezTo>
                      <a:pt x="1112297" y="1752070"/>
                      <a:pt x="1130370" y="1733997"/>
                      <a:pt x="1130370" y="1711702"/>
                    </a:cubicBezTo>
                    <a:cubicBezTo>
                      <a:pt x="1130370" y="1689407"/>
                      <a:pt x="1112297" y="1671334"/>
                      <a:pt x="1090002" y="1671334"/>
                    </a:cubicBezTo>
                    <a:close/>
                    <a:moveTo>
                      <a:pt x="1005565" y="1671334"/>
                    </a:moveTo>
                    <a:cubicBezTo>
                      <a:pt x="983270" y="1671334"/>
                      <a:pt x="965197" y="1689407"/>
                      <a:pt x="965197" y="1711702"/>
                    </a:cubicBezTo>
                    <a:cubicBezTo>
                      <a:pt x="965197" y="1733997"/>
                      <a:pt x="983270" y="1752070"/>
                      <a:pt x="1005565" y="1752070"/>
                    </a:cubicBezTo>
                    <a:cubicBezTo>
                      <a:pt x="1027860" y="1752070"/>
                      <a:pt x="1045933" y="1733997"/>
                      <a:pt x="1045933" y="1711702"/>
                    </a:cubicBezTo>
                    <a:cubicBezTo>
                      <a:pt x="1045933" y="1689407"/>
                      <a:pt x="1027860" y="1671334"/>
                      <a:pt x="1005565" y="1671334"/>
                    </a:cubicBezTo>
                    <a:close/>
                    <a:moveTo>
                      <a:pt x="921129" y="1671334"/>
                    </a:moveTo>
                    <a:cubicBezTo>
                      <a:pt x="898834" y="1671334"/>
                      <a:pt x="880761" y="1689407"/>
                      <a:pt x="880761" y="1711702"/>
                    </a:cubicBezTo>
                    <a:cubicBezTo>
                      <a:pt x="880761" y="1733997"/>
                      <a:pt x="898834" y="1752070"/>
                      <a:pt x="921129" y="1752070"/>
                    </a:cubicBezTo>
                    <a:cubicBezTo>
                      <a:pt x="943424" y="1752070"/>
                      <a:pt x="961497" y="1733997"/>
                      <a:pt x="961497" y="1711702"/>
                    </a:cubicBezTo>
                    <a:cubicBezTo>
                      <a:pt x="961497" y="1689407"/>
                      <a:pt x="943424" y="1671334"/>
                      <a:pt x="921129" y="1671334"/>
                    </a:cubicBezTo>
                    <a:close/>
                    <a:moveTo>
                      <a:pt x="836693" y="1671334"/>
                    </a:moveTo>
                    <a:cubicBezTo>
                      <a:pt x="814398" y="1671334"/>
                      <a:pt x="796325" y="1689407"/>
                      <a:pt x="796325" y="1711702"/>
                    </a:cubicBezTo>
                    <a:cubicBezTo>
                      <a:pt x="796325" y="1733997"/>
                      <a:pt x="814398" y="1752070"/>
                      <a:pt x="836693" y="1752070"/>
                    </a:cubicBezTo>
                    <a:cubicBezTo>
                      <a:pt x="858988" y="1752070"/>
                      <a:pt x="877061" y="1733997"/>
                      <a:pt x="877061" y="1711702"/>
                    </a:cubicBezTo>
                    <a:cubicBezTo>
                      <a:pt x="877061" y="1689407"/>
                      <a:pt x="858988" y="1671334"/>
                      <a:pt x="836693" y="1671334"/>
                    </a:cubicBezTo>
                    <a:close/>
                    <a:moveTo>
                      <a:pt x="752256" y="1671334"/>
                    </a:moveTo>
                    <a:cubicBezTo>
                      <a:pt x="729961" y="1671334"/>
                      <a:pt x="711888" y="1689407"/>
                      <a:pt x="711888" y="1711702"/>
                    </a:cubicBezTo>
                    <a:cubicBezTo>
                      <a:pt x="711888" y="1733997"/>
                      <a:pt x="729961" y="1752070"/>
                      <a:pt x="752256" y="1752070"/>
                    </a:cubicBezTo>
                    <a:cubicBezTo>
                      <a:pt x="774551" y="1752070"/>
                      <a:pt x="792624" y="1733997"/>
                      <a:pt x="792624" y="1711702"/>
                    </a:cubicBezTo>
                    <a:cubicBezTo>
                      <a:pt x="792624" y="1689407"/>
                      <a:pt x="774551" y="1671334"/>
                      <a:pt x="752256" y="1671334"/>
                    </a:cubicBezTo>
                    <a:close/>
                    <a:moveTo>
                      <a:pt x="667820" y="1671334"/>
                    </a:moveTo>
                    <a:cubicBezTo>
                      <a:pt x="645525" y="1671334"/>
                      <a:pt x="627452" y="1689407"/>
                      <a:pt x="627452" y="1711702"/>
                    </a:cubicBezTo>
                    <a:cubicBezTo>
                      <a:pt x="627452" y="1733997"/>
                      <a:pt x="645525" y="1752070"/>
                      <a:pt x="667820" y="1752070"/>
                    </a:cubicBezTo>
                    <a:cubicBezTo>
                      <a:pt x="690115" y="1752070"/>
                      <a:pt x="708188" y="1733997"/>
                      <a:pt x="708188" y="1711702"/>
                    </a:cubicBezTo>
                    <a:cubicBezTo>
                      <a:pt x="708188" y="1689407"/>
                      <a:pt x="690115" y="1671334"/>
                      <a:pt x="667820" y="1671334"/>
                    </a:cubicBezTo>
                    <a:close/>
                    <a:moveTo>
                      <a:pt x="583384" y="1671334"/>
                    </a:moveTo>
                    <a:cubicBezTo>
                      <a:pt x="561089" y="1671334"/>
                      <a:pt x="543016" y="1689407"/>
                      <a:pt x="543016" y="1711702"/>
                    </a:cubicBezTo>
                    <a:cubicBezTo>
                      <a:pt x="543016" y="1733997"/>
                      <a:pt x="561089" y="1752070"/>
                      <a:pt x="583384" y="1752070"/>
                    </a:cubicBezTo>
                    <a:cubicBezTo>
                      <a:pt x="605679" y="1752070"/>
                      <a:pt x="623752" y="1733997"/>
                      <a:pt x="623752" y="1711702"/>
                    </a:cubicBezTo>
                    <a:cubicBezTo>
                      <a:pt x="623752" y="1689407"/>
                      <a:pt x="605679" y="1671334"/>
                      <a:pt x="583384" y="1671334"/>
                    </a:cubicBezTo>
                    <a:close/>
                    <a:moveTo>
                      <a:pt x="498947" y="1671334"/>
                    </a:moveTo>
                    <a:cubicBezTo>
                      <a:pt x="476652" y="1671334"/>
                      <a:pt x="458579" y="1689407"/>
                      <a:pt x="458579" y="1711702"/>
                    </a:cubicBezTo>
                    <a:cubicBezTo>
                      <a:pt x="458579" y="1733997"/>
                      <a:pt x="476652" y="1752070"/>
                      <a:pt x="498947" y="1752070"/>
                    </a:cubicBezTo>
                    <a:cubicBezTo>
                      <a:pt x="521242" y="1752070"/>
                      <a:pt x="539315" y="1733997"/>
                      <a:pt x="539315" y="1711702"/>
                    </a:cubicBezTo>
                    <a:cubicBezTo>
                      <a:pt x="539315" y="1689407"/>
                      <a:pt x="521242" y="1671334"/>
                      <a:pt x="498947" y="1671334"/>
                    </a:cubicBezTo>
                    <a:close/>
                    <a:moveTo>
                      <a:pt x="414511" y="1671334"/>
                    </a:moveTo>
                    <a:cubicBezTo>
                      <a:pt x="392216" y="1671334"/>
                      <a:pt x="374143" y="1689407"/>
                      <a:pt x="374143" y="1711702"/>
                    </a:cubicBezTo>
                    <a:cubicBezTo>
                      <a:pt x="374143" y="1733997"/>
                      <a:pt x="392216" y="1752070"/>
                      <a:pt x="414511" y="1752070"/>
                    </a:cubicBezTo>
                    <a:cubicBezTo>
                      <a:pt x="436806" y="1752070"/>
                      <a:pt x="454879" y="1733997"/>
                      <a:pt x="454879" y="1711702"/>
                    </a:cubicBezTo>
                    <a:cubicBezTo>
                      <a:pt x="454879" y="1689407"/>
                      <a:pt x="436806" y="1671334"/>
                      <a:pt x="414511" y="1671334"/>
                    </a:cubicBezTo>
                    <a:close/>
                    <a:moveTo>
                      <a:pt x="330075" y="1671334"/>
                    </a:moveTo>
                    <a:cubicBezTo>
                      <a:pt x="307780" y="1671334"/>
                      <a:pt x="289707" y="1689407"/>
                      <a:pt x="289707" y="1711702"/>
                    </a:cubicBezTo>
                    <a:cubicBezTo>
                      <a:pt x="289707" y="1733997"/>
                      <a:pt x="307780" y="1752070"/>
                      <a:pt x="330075" y="1752070"/>
                    </a:cubicBezTo>
                    <a:cubicBezTo>
                      <a:pt x="352370" y="1752070"/>
                      <a:pt x="370443" y="1733997"/>
                      <a:pt x="370443" y="1711702"/>
                    </a:cubicBezTo>
                    <a:cubicBezTo>
                      <a:pt x="370443" y="1689407"/>
                      <a:pt x="352370" y="1671334"/>
                      <a:pt x="330075" y="1671334"/>
                    </a:cubicBezTo>
                    <a:close/>
                    <a:moveTo>
                      <a:pt x="245639" y="1671334"/>
                    </a:moveTo>
                    <a:cubicBezTo>
                      <a:pt x="223344" y="1671334"/>
                      <a:pt x="205271" y="1689407"/>
                      <a:pt x="205271" y="1711702"/>
                    </a:cubicBezTo>
                    <a:cubicBezTo>
                      <a:pt x="205271" y="1733997"/>
                      <a:pt x="223344" y="1752070"/>
                      <a:pt x="245639" y="1752070"/>
                    </a:cubicBezTo>
                    <a:cubicBezTo>
                      <a:pt x="267934" y="1752070"/>
                      <a:pt x="286007" y="1733997"/>
                      <a:pt x="286007" y="1711702"/>
                    </a:cubicBezTo>
                    <a:cubicBezTo>
                      <a:pt x="286007" y="1689407"/>
                      <a:pt x="267934" y="1671334"/>
                      <a:pt x="245639" y="1671334"/>
                    </a:cubicBezTo>
                    <a:close/>
                    <a:moveTo>
                      <a:pt x="161202" y="1671334"/>
                    </a:moveTo>
                    <a:cubicBezTo>
                      <a:pt x="138907" y="1671334"/>
                      <a:pt x="120834" y="1689407"/>
                      <a:pt x="120834" y="1711702"/>
                    </a:cubicBezTo>
                    <a:cubicBezTo>
                      <a:pt x="120834" y="1733997"/>
                      <a:pt x="138907" y="1752070"/>
                      <a:pt x="161202" y="1752070"/>
                    </a:cubicBezTo>
                    <a:cubicBezTo>
                      <a:pt x="183497" y="1752070"/>
                      <a:pt x="201570" y="1733997"/>
                      <a:pt x="201570" y="1711702"/>
                    </a:cubicBezTo>
                    <a:cubicBezTo>
                      <a:pt x="201570" y="1689407"/>
                      <a:pt x="183497" y="1671334"/>
                      <a:pt x="161202" y="1671334"/>
                    </a:cubicBezTo>
                    <a:close/>
                    <a:moveTo>
                      <a:pt x="76766" y="1671334"/>
                    </a:moveTo>
                    <a:cubicBezTo>
                      <a:pt x="54471" y="1671334"/>
                      <a:pt x="36398" y="1689407"/>
                      <a:pt x="36398" y="1711702"/>
                    </a:cubicBezTo>
                    <a:cubicBezTo>
                      <a:pt x="36398" y="1733997"/>
                      <a:pt x="54471" y="1752070"/>
                      <a:pt x="76766" y="1752070"/>
                    </a:cubicBezTo>
                    <a:cubicBezTo>
                      <a:pt x="99061" y="1752070"/>
                      <a:pt x="117134" y="1733997"/>
                      <a:pt x="117134" y="1711702"/>
                    </a:cubicBezTo>
                    <a:cubicBezTo>
                      <a:pt x="117134" y="1689407"/>
                      <a:pt x="99061" y="1671334"/>
                      <a:pt x="76766" y="1671334"/>
                    </a:cubicBezTo>
                    <a:close/>
                    <a:moveTo>
                      <a:pt x="1343312" y="1585285"/>
                    </a:moveTo>
                    <a:cubicBezTo>
                      <a:pt x="1321017" y="1585285"/>
                      <a:pt x="1302944" y="1603358"/>
                      <a:pt x="1302944" y="1625653"/>
                    </a:cubicBezTo>
                    <a:cubicBezTo>
                      <a:pt x="1302944" y="1647948"/>
                      <a:pt x="1321017" y="1666021"/>
                      <a:pt x="1343312" y="1666021"/>
                    </a:cubicBezTo>
                    <a:cubicBezTo>
                      <a:pt x="1365607" y="1666021"/>
                      <a:pt x="1383680" y="1647948"/>
                      <a:pt x="1383680" y="1625653"/>
                    </a:cubicBezTo>
                    <a:cubicBezTo>
                      <a:pt x="1383680" y="1603358"/>
                      <a:pt x="1365607" y="1585285"/>
                      <a:pt x="1343312" y="1585285"/>
                    </a:cubicBezTo>
                    <a:close/>
                    <a:moveTo>
                      <a:pt x="1258874" y="1585285"/>
                    </a:moveTo>
                    <a:cubicBezTo>
                      <a:pt x="1236579" y="1585285"/>
                      <a:pt x="1218506" y="1603358"/>
                      <a:pt x="1218506" y="1625653"/>
                    </a:cubicBezTo>
                    <a:cubicBezTo>
                      <a:pt x="1218506" y="1647948"/>
                      <a:pt x="1236579" y="1666021"/>
                      <a:pt x="1258874" y="1666021"/>
                    </a:cubicBezTo>
                    <a:cubicBezTo>
                      <a:pt x="1281169" y="1666021"/>
                      <a:pt x="1299242" y="1647948"/>
                      <a:pt x="1299242" y="1625653"/>
                    </a:cubicBezTo>
                    <a:cubicBezTo>
                      <a:pt x="1299242" y="1603358"/>
                      <a:pt x="1281169" y="1585285"/>
                      <a:pt x="1258874" y="1585285"/>
                    </a:cubicBezTo>
                    <a:close/>
                    <a:moveTo>
                      <a:pt x="1174438" y="1585285"/>
                    </a:moveTo>
                    <a:cubicBezTo>
                      <a:pt x="1152143" y="1585285"/>
                      <a:pt x="1134070" y="1603358"/>
                      <a:pt x="1134070" y="1625653"/>
                    </a:cubicBezTo>
                    <a:cubicBezTo>
                      <a:pt x="1134070" y="1647948"/>
                      <a:pt x="1152143" y="1666021"/>
                      <a:pt x="1174438" y="1666021"/>
                    </a:cubicBezTo>
                    <a:cubicBezTo>
                      <a:pt x="1196733" y="1666021"/>
                      <a:pt x="1214806" y="1647948"/>
                      <a:pt x="1214806" y="1625653"/>
                    </a:cubicBezTo>
                    <a:cubicBezTo>
                      <a:pt x="1214806" y="1603358"/>
                      <a:pt x="1196733" y="1585285"/>
                      <a:pt x="1174438" y="1585285"/>
                    </a:cubicBezTo>
                    <a:close/>
                    <a:moveTo>
                      <a:pt x="1090002" y="1585285"/>
                    </a:moveTo>
                    <a:cubicBezTo>
                      <a:pt x="1067707" y="1585285"/>
                      <a:pt x="1049634" y="1603358"/>
                      <a:pt x="1049634" y="1625653"/>
                    </a:cubicBezTo>
                    <a:cubicBezTo>
                      <a:pt x="1049634" y="1647948"/>
                      <a:pt x="1067707" y="1666021"/>
                      <a:pt x="1090002" y="1666021"/>
                    </a:cubicBezTo>
                    <a:cubicBezTo>
                      <a:pt x="1112297" y="1666021"/>
                      <a:pt x="1130370" y="1647948"/>
                      <a:pt x="1130370" y="1625653"/>
                    </a:cubicBezTo>
                    <a:cubicBezTo>
                      <a:pt x="1130370" y="1603358"/>
                      <a:pt x="1112297" y="1585285"/>
                      <a:pt x="1090002" y="1585285"/>
                    </a:cubicBezTo>
                    <a:close/>
                    <a:moveTo>
                      <a:pt x="1005565" y="1585285"/>
                    </a:moveTo>
                    <a:cubicBezTo>
                      <a:pt x="983270" y="1585285"/>
                      <a:pt x="965197" y="1603358"/>
                      <a:pt x="965197" y="1625653"/>
                    </a:cubicBezTo>
                    <a:cubicBezTo>
                      <a:pt x="965197" y="1647948"/>
                      <a:pt x="983270" y="1666021"/>
                      <a:pt x="1005565" y="1666021"/>
                    </a:cubicBezTo>
                    <a:cubicBezTo>
                      <a:pt x="1027860" y="1666021"/>
                      <a:pt x="1045933" y="1647948"/>
                      <a:pt x="1045933" y="1625653"/>
                    </a:cubicBezTo>
                    <a:cubicBezTo>
                      <a:pt x="1045933" y="1603358"/>
                      <a:pt x="1027860" y="1585285"/>
                      <a:pt x="1005565" y="1585285"/>
                    </a:cubicBezTo>
                    <a:close/>
                    <a:moveTo>
                      <a:pt x="921129" y="1585285"/>
                    </a:moveTo>
                    <a:cubicBezTo>
                      <a:pt x="898834" y="1585285"/>
                      <a:pt x="880761" y="1603358"/>
                      <a:pt x="880761" y="1625653"/>
                    </a:cubicBezTo>
                    <a:cubicBezTo>
                      <a:pt x="880761" y="1647948"/>
                      <a:pt x="898834" y="1666021"/>
                      <a:pt x="921129" y="1666021"/>
                    </a:cubicBezTo>
                    <a:cubicBezTo>
                      <a:pt x="943424" y="1666021"/>
                      <a:pt x="961497" y="1647948"/>
                      <a:pt x="961497" y="1625653"/>
                    </a:cubicBezTo>
                    <a:cubicBezTo>
                      <a:pt x="961497" y="1603358"/>
                      <a:pt x="943424" y="1585285"/>
                      <a:pt x="921129" y="1585285"/>
                    </a:cubicBezTo>
                    <a:close/>
                    <a:moveTo>
                      <a:pt x="836693" y="1585285"/>
                    </a:moveTo>
                    <a:cubicBezTo>
                      <a:pt x="814398" y="1585285"/>
                      <a:pt x="796325" y="1603358"/>
                      <a:pt x="796325" y="1625653"/>
                    </a:cubicBezTo>
                    <a:cubicBezTo>
                      <a:pt x="796325" y="1647948"/>
                      <a:pt x="814398" y="1666021"/>
                      <a:pt x="836693" y="1666021"/>
                    </a:cubicBezTo>
                    <a:cubicBezTo>
                      <a:pt x="858988" y="1666021"/>
                      <a:pt x="877061" y="1647948"/>
                      <a:pt x="877061" y="1625653"/>
                    </a:cubicBezTo>
                    <a:cubicBezTo>
                      <a:pt x="877061" y="1603358"/>
                      <a:pt x="858988" y="1585285"/>
                      <a:pt x="836693" y="1585285"/>
                    </a:cubicBezTo>
                    <a:close/>
                    <a:moveTo>
                      <a:pt x="752256" y="1585285"/>
                    </a:moveTo>
                    <a:cubicBezTo>
                      <a:pt x="729961" y="1585285"/>
                      <a:pt x="711888" y="1603358"/>
                      <a:pt x="711888" y="1625653"/>
                    </a:cubicBezTo>
                    <a:cubicBezTo>
                      <a:pt x="711888" y="1647948"/>
                      <a:pt x="729961" y="1666021"/>
                      <a:pt x="752256" y="1666021"/>
                    </a:cubicBezTo>
                    <a:cubicBezTo>
                      <a:pt x="774551" y="1666021"/>
                      <a:pt x="792624" y="1647948"/>
                      <a:pt x="792624" y="1625653"/>
                    </a:cubicBezTo>
                    <a:cubicBezTo>
                      <a:pt x="792624" y="1603358"/>
                      <a:pt x="774551" y="1585285"/>
                      <a:pt x="752256" y="1585285"/>
                    </a:cubicBezTo>
                    <a:close/>
                    <a:moveTo>
                      <a:pt x="667820" y="1585285"/>
                    </a:moveTo>
                    <a:cubicBezTo>
                      <a:pt x="645525" y="1585285"/>
                      <a:pt x="627452" y="1603358"/>
                      <a:pt x="627452" y="1625653"/>
                    </a:cubicBezTo>
                    <a:cubicBezTo>
                      <a:pt x="627452" y="1647948"/>
                      <a:pt x="645525" y="1666021"/>
                      <a:pt x="667820" y="1666021"/>
                    </a:cubicBezTo>
                    <a:cubicBezTo>
                      <a:pt x="690115" y="1666021"/>
                      <a:pt x="708188" y="1647948"/>
                      <a:pt x="708188" y="1625653"/>
                    </a:cubicBezTo>
                    <a:cubicBezTo>
                      <a:pt x="708188" y="1603358"/>
                      <a:pt x="690115" y="1585285"/>
                      <a:pt x="667820" y="1585285"/>
                    </a:cubicBezTo>
                    <a:close/>
                    <a:moveTo>
                      <a:pt x="583384" y="1585285"/>
                    </a:moveTo>
                    <a:cubicBezTo>
                      <a:pt x="561089" y="1585285"/>
                      <a:pt x="543016" y="1603358"/>
                      <a:pt x="543016" y="1625653"/>
                    </a:cubicBezTo>
                    <a:cubicBezTo>
                      <a:pt x="543016" y="1647948"/>
                      <a:pt x="561089" y="1666021"/>
                      <a:pt x="583384" y="1666021"/>
                    </a:cubicBezTo>
                    <a:cubicBezTo>
                      <a:pt x="605679" y="1666021"/>
                      <a:pt x="623752" y="1647948"/>
                      <a:pt x="623752" y="1625653"/>
                    </a:cubicBezTo>
                    <a:cubicBezTo>
                      <a:pt x="623752" y="1603358"/>
                      <a:pt x="605679" y="1585285"/>
                      <a:pt x="583384" y="1585285"/>
                    </a:cubicBezTo>
                    <a:close/>
                    <a:moveTo>
                      <a:pt x="498947" y="1585285"/>
                    </a:moveTo>
                    <a:cubicBezTo>
                      <a:pt x="476652" y="1585285"/>
                      <a:pt x="458579" y="1603358"/>
                      <a:pt x="458579" y="1625653"/>
                    </a:cubicBezTo>
                    <a:cubicBezTo>
                      <a:pt x="458579" y="1647948"/>
                      <a:pt x="476652" y="1666021"/>
                      <a:pt x="498947" y="1666021"/>
                    </a:cubicBezTo>
                    <a:cubicBezTo>
                      <a:pt x="521242" y="1666021"/>
                      <a:pt x="539315" y="1647948"/>
                      <a:pt x="539315" y="1625653"/>
                    </a:cubicBezTo>
                    <a:cubicBezTo>
                      <a:pt x="539315" y="1603358"/>
                      <a:pt x="521242" y="1585285"/>
                      <a:pt x="498947" y="1585285"/>
                    </a:cubicBezTo>
                    <a:close/>
                    <a:moveTo>
                      <a:pt x="414511" y="1585285"/>
                    </a:moveTo>
                    <a:cubicBezTo>
                      <a:pt x="392216" y="1585285"/>
                      <a:pt x="374143" y="1603358"/>
                      <a:pt x="374143" y="1625653"/>
                    </a:cubicBezTo>
                    <a:cubicBezTo>
                      <a:pt x="374143" y="1647948"/>
                      <a:pt x="392216" y="1666021"/>
                      <a:pt x="414511" y="1666021"/>
                    </a:cubicBezTo>
                    <a:cubicBezTo>
                      <a:pt x="436806" y="1666021"/>
                      <a:pt x="454879" y="1647948"/>
                      <a:pt x="454879" y="1625653"/>
                    </a:cubicBezTo>
                    <a:cubicBezTo>
                      <a:pt x="454879" y="1603358"/>
                      <a:pt x="436806" y="1585285"/>
                      <a:pt x="414511" y="1585285"/>
                    </a:cubicBezTo>
                    <a:close/>
                    <a:moveTo>
                      <a:pt x="330075" y="1585285"/>
                    </a:moveTo>
                    <a:cubicBezTo>
                      <a:pt x="307780" y="1585285"/>
                      <a:pt x="289707" y="1603358"/>
                      <a:pt x="289707" y="1625653"/>
                    </a:cubicBezTo>
                    <a:cubicBezTo>
                      <a:pt x="289707" y="1647948"/>
                      <a:pt x="307780" y="1666021"/>
                      <a:pt x="330075" y="1666021"/>
                    </a:cubicBezTo>
                    <a:cubicBezTo>
                      <a:pt x="352370" y="1666021"/>
                      <a:pt x="370443" y="1647948"/>
                      <a:pt x="370443" y="1625653"/>
                    </a:cubicBezTo>
                    <a:cubicBezTo>
                      <a:pt x="370443" y="1603358"/>
                      <a:pt x="352370" y="1585285"/>
                      <a:pt x="330075" y="1585285"/>
                    </a:cubicBezTo>
                    <a:close/>
                    <a:moveTo>
                      <a:pt x="245639" y="1585285"/>
                    </a:moveTo>
                    <a:cubicBezTo>
                      <a:pt x="223344" y="1585285"/>
                      <a:pt x="205271" y="1603358"/>
                      <a:pt x="205271" y="1625653"/>
                    </a:cubicBezTo>
                    <a:cubicBezTo>
                      <a:pt x="205271" y="1647948"/>
                      <a:pt x="223344" y="1666021"/>
                      <a:pt x="245639" y="1666021"/>
                    </a:cubicBezTo>
                    <a:cubicBezTo>
                      <a:pt x="267934" y="1666021"/>
                      <a:pt x="286007" y="1647948"/>
                      <a:pt x="286007" y="1625653"/>
                    </a:cubicBezTo>
                    <a:cubicBezTo>
                      <a:pt x="286007" y="1603358"/>
                      <a:pt x="267934" y="1585285"/>
                      <a:pt x="245639" y="1585285"/>
                    </a:cubicBezTo>
                    <a:close/>
                    <a:moveTo>
                      <a:pt x="161202" y="1585285"/>
                    </a:moveTo>
                    <a:cubicBezTo>
                      <a:pt x="138907" y="1585285"/>
                      <a:pt x="120834" y="1603358"/>
                      <a:pt x="120834" y="1625653"/>
                    </a:cubicBezTo>
                    <a:cubicBezTo>
                      <a:pt x="120834" y="1647948"/>
                      <a:pt x="138907" y="1666021"/>
                      <a:pt x="161202" y="1666021"/>
                    </a:cubicBezTo>
                    <a:cubicBezTo>
                      <a:pt x="183497" y="1666021"/>
                      <a:pt x="201570" y="1647948"/>
                      <a:pt x="201570" y="1625653"/>
                    </a:cubicBezTo>
                    <a:cubicBezTo>
                      <a:pt x="201570" y="1603358"/>
                      <a:pt x="183497" y="1585285"/>
                      <a:pt x="161202" y="1585285"/>
                    </a:cubicBezTo>
                    <a:close/>
                    <a:moveTo>
                      <a:pt x="76766" y="1585285"/>
                    </a:moveTo>
                    <a:cubicBezTo>
                      <a:pt x="54471" y="1585285"/>
                      <a:pt x="36398" y="1603358"/>
                      <a:pt x="36398" y="1625653"/>
                    </a:cubicBezTo>
                    <a:cubicBezTo>
                      <a:pt x="36398" y="1647948"/>
                      <a:pt x="54471" y="1666021"/>
                      <a:pt x="76766" y="1666021"/>
                    </a:cubicBezTo>
                    <a:cubicBezTo>
                      <a:pt x="99061" y="1666021"/>
                      <a:pt x="117134" y="1647948"/>
                      <a:pt x="117134" y="1625653"/>
                    </a:cubicBezTo>
                    <a:cubicBezTo>
                      <a:pt x="117134" y="1603358"/>
                      <a:pt x="99061" y="1585285"/>
                      <a:pt x="76766" y="1585285"/>
                    </a:cubicBezTo>
                    <a:close/>
                    <a:moveTo>
                      <a:pt x="1343312" y="1499236"/>
                    </a:moveTo>
                    <a:cubicBezTo>
                      <a:pt x="1321017" y="1499236"/>
                      <a:pt x="1302944" y="1517309"/>
                      <a:pt x="1302944" y="1539604"/>
                    </a:cubicBezTo>
                    <a:cubicBezTo>
                      <a:pt x="1302944" y="1561899"/>
                      <a:pt x="1321017" y="1579972"/>
                      <a:pt x="1343312" y="1579972"/>
                    </a:cubicBezTo>
                    <a:cubicBezTo>
                      <a:pt x="1365607" y="1579972"/>
                      <a:pt x="1383680" y="1561899"/>
                      <a:pt x="1383680" y="1539604"/>
                    </a:cubicBezTo>
                    <a:cubicBezTo>
                      <a:pt x="1383680" y="1517309"/>
                      <a:pt x="1365607" y="1499236"/>
                      <a:pt x="1343312" y="1499236"/>
                    </a:cubicBezTo>
                    <a:close/>
                    <a:moveTo>
                      <a:pt x="1258874" y="1499236"/>
                    </a:moveTo>
                    <a:cubicBezTo>
                      <a:pt x="1236579" y="1499236"/>
                      <a:pt x="1218506" y="1517309"/>
                      <a:pt x="1218506" y="1539604"/>
                    </a:cubicBezTo>
                    <a:cubicBezTo>
                      <a:pt x="1218506" y="1561899"/>
                      <a:pt x="1236579" y="1579972"/>
                      <a:pt x="1258874" y="1579972"/>
                    </a:cubicBezTo>
                    <a:cubicBezTo>
                      <a:pt x="1281169" y="1579972"/>
                      <a:pt x="1299242" y="1561899"/>
                      <a:pt x="1299242" y="1539604"/>
                    </a:cubicBezTo>
                    <a:cubicBezTo>
                      <a:pt x="1299242" y="1517309"/>
                      <a:pt x="1281169" y="1499236"/>
                      <a:pt x="1258874" y="1499236"/>
                    </a:cubicBezTo>
                    <a:close/>
                    <a:moveTo>
                      <a:pt x="1174438" y="1499236"/>
                    </a:moveTo>
                    <a:cubicBezTo>
                      <a:pt x="1152143" y="1499236"/>
                      <a:pt x="1134070" y="1517309"/>
                      <a:pt x="1134070" y="1539604"/>
                    </a:cubicBezTo>
                    <a:cubicBezTo>
                      <a:pt x="1134070" y="1561899"/>
                      <a:pt x="1152143" y="1579972"/>
                      <a:pt x="1174438" y="1579972"/>
                    </a:cubicBezTo>
                    <a:cubicBezTo>
                      <a:pt x="1196733" y="1579972"/>
                      <a:pt x="1214806" y="1561899"/>
                      <a:pt x="1214806" y="1539604"/>
                    </a:cubicBezTo>
                    <a:cubicBezTo>
                      <a:pt x="1214806" y="1517309"/>
                      <a:pt x="1196733" y="1499236"/>
                      <a:pt x="1174438" y="1499236"/>
                    </a:cubicBezTo>
                    <a:close/>
                    <a:moveTo>
                      <a:pt x="1090002" y="1499236"/>
                    </a:moveTo>
                    <a:cubicBezTo>
                      <a:pt x="1067707" y="1499236"/>
                      <a:pt x="1049634" y="1517309"/>
                      <a:pt x="1049634" y="1539604"/>
                    </a:cubicBezTo>
                    <a:cubicBezTo>
                      <a:pt x="1049634" y="1561899"/>
                      <a:pt x="1067707" y="1579972"/>
                      <a:pt x="1090002" y="1579972"/>
                    </a:cubicBezTo>
                    <a:cubicBezTo>
                      <a:pt x="1112297" y="1579972"/>
                      <a:pt x="1130370" y="1561899"/>
                      <a:pt x="1130370" y="1539604"/>
                    </a:cubicBezTo>
                    <a:cubicBezTo>
                      <a:pt x="1130370" y="1517309"/>
                      <a:pt x="1112297" y="1499236"/>
                      <a:pt x="1090002" y="1499236"/>
                    </a:cubicBezTo>
                    <a:close/>
                    <a:moveTo>
                      <a:pt x="1005565" y="1499236"/>
                    </a:moveTo>
                    <a:cubicBezTo>
                      <a:pt x="983270" y="1499236"/>
                      <a:pt x="965197" y="1517309"/>
                      <a:pt x="965197" y="1539604"/>
                    </a:cubicBezTo>
                    <a:cubicBezTo>
                      <a:pt x="965197" y="1561899"/>
                      <a:pt x="983270" y="1579972"/>
                      <a:pt x="1005565" y="1579972"/>
                    </a:cubicBezTo>
                    <a:cubicBezTo>
                      <a:pt x="1027860" y="1579972"/>
                      <a:pt x="1045933" y="1561899"/>
                      <a:pt x="1045933" y="1539604"/>
                    </a:cubicBezTo>
                    <a:cubicBezTo>
                      <a:pt x="1045933" y="1517309"/>
                      <a:pt x="1027860" y="1499236"/>
                      <a:pt x="1005565" y="1499236"/>
                    </a:cubicBezTo>
                    <a:close/>
                    <a:moveTo>
                      <a:pt x="921129" y="1499236"/>
                    </a:moveTo>
                    <a:cubicBezTo>
                      <a:pt x="898834" y="1499236"/>
                      <a:pt x="880761" y="1517309"/>
                      <a:pt x="880761" y="1539604"/>
                    </a:cubicBezTo>
                    <a:cubicBezTo>
                      <a:pt x="880761" y="1561899"/>
                      <a:pt x="898834" y="1579972"/>
                      <a:pt x="921129" y="1579972"/>
                    </a:cubicBezTo>
                    <a:cubicBezTo>
                      <a:pt x="943424" y="1579972"/>
                      <a:pt x="961497" y="1561899"/>
                      <a:pt x="961497" y="1539604"/>
                    </a:cubicBezTo>
                    <a:cubicBezTo>
                      <a:pt x="961497" y="1517309"/>
                      <a:pt x="943424" y="1499236"/>
                      <a:pt x="921129" y="1499236"/>
                    </a:cubicBezTo>
                    <a:close/>
                    <a:moveTo>
                      <a:pt x="836693" y="1499236"/>
                    </a:moveTo>
                    <a:cubicBezTo>
                      <a:pt x="814398" y="1499236"/>
                      <a:pt x="796325" y="1517309"/>
                      <a:pt x="796325" y="1539604"/>
                    </a:cubicBezTo>
                    <a:cubicBezTo>
                      <a:pt x="796325" y="1561899"/>
                      <a:pt x="814398" y="1579972"/>
                      <a:pt x="836693" y="1579972"/>
                    </a:cubicBezTo>
                    <a:cubicBezTo>
                      <a:pt x="858988" y="1579972"/>
                      <a:pt x="877061" y="1561899"/>
                      <a:pt x="877061" y="1539604"/>
                    </a:cubicBezTo>
                    <a:cubicBezTo>
                      <a:pt x="877061" y="1517309"/>
                      <a:pt x="858988" y="1499236"/>
                      <a:pt x="836693" y="1499236"/>
                    </a:cubicBezTo>
                    <a:close/>
                    <a:moveTo>
                      <a:pt x="752256" y="1499236"/>
                    </a:moveTo>
                    <a:cubicBezTo>
                      <a:pt x="729961" y="1499236"/>
                      <a:pt x="711888" y="1517309"/>
                      <a:pt x="711888" y="1539604"/>
                    </a:cubicBezTo>
                    <a:cubicBezTo>
                      <a:pt x="711888" y="1561899"/>
                      <a:pt x="729961" y="1579972"/>
                      <a:pt x="752256" y="1579972"/>
                    </a:cubicBezTo>
                    <a:cubicBezTo>
                      <a:pt x="774551" y="1579972"/>
                      <a:pt x="792624" y="1561899"/>
                      <a:pt x="792624" y="1539604"/>
                    </a:cubicBezTo>
                    <a:cubicBezTo>
                      <a:pt x="792624" y="1517309"/>
                      <a:pt x="774551" y="1499236"/>
                      <a:pt x="752256" y="1499236"/>
                    </a:cubicBezTo>
                    <a:close/>
                    <a:moveTo>
                      <a:pt x="667820" y="1499236"/>
                    </a:moveTo>
                    <a:cubicBezTo>
                      <a:pt x="645525" y="1499236"/>
                      <a:pt x="627452" y="1517309"/>
                      <a:pt x="627452" y="1539604"/>
                    </a:cubicBezTo>
                    <a:cubicBezTo>
                      <a:pt x="627452" y="1561899"/>
                      <a:pt x="645525" y="1579972"/>
                      <a:pt x="667820" y="1579972"/>
                    </a:cubicBezTo>
                    <a:cubicBezTo>
                      <a:pt x="690115" y="1579972"/>
                      <a:pt x="708188" y="1561899"/>
                      <a:pt x="708188" y="1539604"/>
                    </a:cubicBezTo>
                    <a:cubicBezTo>
                      <a:pt x="708188" y="1517309"/>
                      <a:pt x="690115" y="1499236"/>
                      <a:pt x="667820" y="1499236"/>
                    </a:cubicBezTo>
                    <a:close/>
                    <a:moveTo>
                      <a:pt x="583384" y="1499236"/>
                    </a:moveTo>
                    <a:cubicBezTo>
                      <a:pt x="561089" y="1499236"/>
                      <a:pt x="543016" y="1517309"/>
                      <a:pt x="543016" y="1539604"/>
                    </a:cubicBezTo>
                    <a:cubicBezTo>
                      <a:pt x="543016" y="1561899"/>
                      <a:pt x="561089" y="1579972"/>
                      <a:pt x="583384" y="1579972"/>
                    </a:cubicBezTo>
                    <a:cubicBezTo>
                      <a:pt x="605679" y="1579972"/>
                      <a:pt x="623752" y="1561899"/>
                      <a:pt x="623752" y="1539604"/>
                    </a:cubicBezTo>
                    <a:cubicBezTo>
                      <a:pt x="623752" y="1517309"/>
                      <a:pt x="605679" y="1499236"/>
                      <a:pt x="583384" y="1499236"/>
                    </a:cubicBezTo>
                    <a:close/>
                    <a:moveTo>
                      <a:pt x="498947" y="1499236"/>
                    </a:moveTo>
                    <a:cubicBezTo>
                      <a:pt x="476652" y="1499236"/>
                      <a:pt x="458579" y="1517309"/>
                      <a:pt x="458579" y="1539604"/>
                    </a:cubicBezTo>
                    <a:cubicBezTo>
                      <a:pt x="458579" y="1561899"/>
                      <a:pt x="476652" y="1579972"/>
                      <a:pt x="498947" y="1579972"/>
                    </a:cubicBezTo>
                    <a:cubicBezTo>
                      <a:pt x="521242" y="1579972"/>
                      <a:pt x="539315" y="1561899"/>
                      <a:pt x="539315" y="1539604"/>
                    </a:cubicBezTo>
                    <a:cubicBezTo>
                      <a:pt x="539315" y="1517309"/>
                      <a:pt x="521242" y="1499236"/>
                      <a:pt x="498947" y="1499236"/>
                    </a:cubicBezTo>
                    <a:close/>
                    <a:moveTo>
                      <a:pt x="414511" y="1499236"/>
                    </a:moveTo>
                    <a:cubicBezTo>
                      <a:pt x="392216" y="1499236"/>
                      <a:pt x="374143" y="1517309"/>
                      <a:pt x="374143" y="1539604"/>
                    </a:cubicBezTo>
                    <a:cubicBezTo>
                      <a:pt x="374143" y="1561899"/>
                      <a:pt x="392216" y="1579972"/>
                      <a:pt x="414511" y="1579972"/>
                    </a:cubicBezTo>
                    <a:cubicBezTo>
                      <a:pt x="436806" y="1579972"/>
                      <a:pt x="454879" y="1561899"/>
                      <a:pt x="454879" y="1539604"/>
                    </a:cubicBezTo>
                    <a:cubicBezTo>
                      <a:pt x="454879" y="1517309"/>
                      <a:pt x="436806" y="1499236"/>
                      <a:pt x="414511" y="1499236"/>
                    </a:cubicBezTo>
                    <a:close/>
                    <a:moveTo>
                      <a:pt x="330075" y="1499236"/>
                    </a:moveTo>
                    <a:cubicBezTo>
                      <a:pt x="307780" y="1499236"/>
                      <a:pt x="289707" y="1517309"/>
                      <a:pt x="289707" y="1539604"/>
                    </a:cubicBezTo>
                    <a:cubicBezTo>
                      <a:pt x="289707" y="1561899"/>
                      <a:pt x="307780" y="1579972"/>
                      <a:pt x="330075" y="1579972"/>
                    </a:cubicBezTo>
                    <a:cubicBezTo>
                      <a:pt x="352370" y="1579972"/>
                      <a:pt x="370443" y="1561899"/>
                      <a:pt x="370443" y="1539604"/>
                    </a:cubicBezTo>
                    <a:cubicBezTo>
                      <a:pt x="370443" y="1517309"/>
                      <a:pt x="352370" y="1499236"/>
                      <a:pt x="330075" y="1499236"/>
                    </a:cubicBezTo>
                    <a:close/>
                    <a:moveTo>
                      <a:pt x="245639" y="1499236"/>
                    </a:moveTo>
                    <a:cubicBezTo>
                      <a:pt x="223344" y="1499236"/>
                      <a:pt x="205271" y="1517309"/>
                      <a:pt x="205271" y="1539604"/>
                    </a:cubicBezTo>
                    <a:cubicBezTo>
                      <a:pt x="205271" y="1561899"/>
                      <a:pt x="223344" y="1579972"/>
                      <a:pt x="245639" y="1579972"/>
                    </a:cubicBezTo>
                    <a:cubicBezTo>
                      <a:pt x="267934" y="1579972"/>
                      <a:pt x="286007" y="1561899"/>
                      <a:pt x="286007" y="1539604"/>
                    </a:cubicBezTo>
                    <a:cubicBezTo>
                      <a:pt x="286007" y="1517309"/>
                      <a:pt x="267934" y="1499236"/>
                      <a:pt x="245639" y="1499236"/>
                    </a:cubicBezTo>
                    <a:close/>
                    <a:moveTo>
                      <a:pt x="161202" y="1499236"/>
                    </a:moveTo>
                    <a:cubicBezTo>
                      <a:pt x="138907" y="1499236"/>
                      <a:pt x="120834" y="1517309"/>
                      <a:pt x="120834" y="1539604"/>
                    </a:cubicBezTo>
                    <a:cubicBezTo>
                      <a:pt x="120834" y="1561899"/>
                      <a:pt x="138907" y="1579972"/>
                      <a:pt x="161202" y="1579972"/>
                    </a:cubicBezTo>
                    <a:cubicBezTo>
                      <a:pt x="183497" y="1579972"/>
                      <a:pt x="201570" y="1561899"/>
                      <a:pt x="201570" y="1539604"/>
                    </a:cubicBezTo>
                    <a:cubicBezTo>
                      <a:pt x="201570" y="1517309"/>
                      <a:pt x="183497" y="1499236"/>
                      <a:pt x="161202" y="1499236"/>
                    </a:cubicBezTo>
                    <a:close/>
                    <a:moveTo>
                      <a:pt x="76766" y="1499236"/>
                    </a:moveTo>
                    <a:cubicBezTo>
                      <a:pt x="54471" y="1499236"/>
                      <a:pt x="36398" y="1517309"/>
                      <a:pt x="36398" y="1539604"/>
                    </a:cubicBezTo>
                    <a:cubicBezTo>
                      <a:pt x="36398" y="1561899"/>
                      <a:pt x="54471" y="1579972"/>
                      <a:pt x="76766" y="1579972"/>
                    </a:cubicBezTo>
                    <a:cubicBezTo>
                      <a:pt x="99061" y="1579972"/>
                      <a:pt x="117134" y="1561899"/>
                      <a:pt x="117134" y="1539604"/>
                    </a:cubicBezTo>
                    <a:cubicBezTo>
                      <a:pt x="117134" y="1517309"/>
                      <a:pt x="99061" y="1499236"/>
                      <a:pt x="76766" y="1499236"/>
                    </a:cubicBezTo>
                    <a:close/>
                    <a:moveTo>
                      <a:pt x="1343312" y="1413186"/>
                    </a:moveTo>
                    <a:cubicBezTo>
                      <a:pt x="1321017" y="1413186"/>
                      <a:pt x="1302944" y="1431259"/>
                      <a:pt x="1302944" y="1453554"/>
                    </a:cubicBezTo>
                    <a:cubicBezTo>
                      <a:pt x="1302944" y="1475849"/>
                      <a:pt x="1321017" y="1493922"/>
                      <a:pt x="1343312" y="1493922"/>
                    </a:cubicBezTo>
                    <a:cubicBezTo>
                      <a:pt x="1365607" y="1493922"/>
                      <a:pt x="1383680" y="1475849"/>
                      <a:pt x="1383680" y="1453554"/>
                    </a:cubicBezTo>
                    <a:cubicBezTo>
                      <a:pt x="1383680" y="1431259"/>
                      <a:pt x="1365607" y="1413186"/>
                      <a:pt x="1343312" y="1413186"/>
                    </a:cubicBezTo>
                    <a:close/>
                    <a:moveTo>
                      <a:pt x="1258874" y="1413186"/>
                    </a:moveTo>
                    <a:cubicBezTo>
                      <a:pt x="1236579" y="1413186"/>
                      <a:pt x="1218506" y="1431259"/>
                      <a:pt x="1218506" y="1453554"/>
                    </a:cubicBezTo>
                    <a:cubicBezTo>
                      <a:pt x="1218506" y="1475849"/>
                      <a:pt x="1236579" y="1493922"/>
                      <a:pt x="1258874" y="1493922"/>
                    </a:cubicBezTo>
                    <a:cubicBezTo>
                      <a:pt x="1281169" y="1493922"/>
                      <a:pt x="1299242" y="1475849"/>
                      <a:pt x="1299242" y="1453554"/>
                    </a:cubicBezTo>
                    <a:cubicBezTo>
                      <a:pt x="1299242" y="1431259"/>
                      <a:pt x="1281169" y="1413186"/>
                      <a:pt x="1258874" y="1413186"/>
                    </a:cubicBezTo>
                    <a:close/>
                    <a:moveTo>
                      <a:pt x="1174438" y="1413186"/>
                    </a:moveTo>
                    <a:cubicBezTo>
                      <a:pt x="1152143" y="1413186"/>
                      <a:pt x="1134070" y="1431259"/>
                      <a:pt x="1134070" y="1453554"/>
                    </a:cubicBezTo>
                    <a:cubicBezTo>
                      <a:pt x="1134070" y="1475849"/>
                      <a:pt x="1152143" y="1493922"/>
                      <a:pt x="1174438" y="1493922"/>
                    </a:cubicBezTo>
                    <a:cubicBezTo>
                      <a:pt x="1196733" y="1493922"/>
                      <a:pt x="1214806" y="1475849"/>
                      <a:pt x="1214806" y="1453554"/>
                    </a:cubicBezTo>
                    <a:cubicBezTo>
                      <a:pt x="1214806" y="1431259"/>
                      <a:pt x="1196733" y="1413186"/>
                      <a:pt x="1174438" y="1413186"/>
                    </a:cubicBezTo>
                    <a:close/>
                    <a:moveTo>
                      <a:pt x="1090002" y="1413186"/>
                    </a:moveTo>
                    <a:cubicBezTo>
                      <a:pt x="1067707" y="1413186"/>
                      <a:pt x="1049634" y="1431259"/>
                      <a:pt x="1049634" y="1453554"/>
                    </a:cubicBezTo>
                    <a:cubicBezTo>
                      <a:pt x="1049634" y="1475849"/>
                      <a:pt x="1067707" y="1493922"/>
                      <a:pt x="1090002" y="1493922"/>
                    </a:cubicBezTo>
                    <a:cubicBezTo>
                      <a:pt x="1112297" y="1493922"/>
                      <a:pt x="1130370" y="1475849"/>
                      <a:pt x="1130370" y="1453554"/>
                    </a:cubicBezTo>
                    <a:cubicBezTo>
                      <a:pt x="1130370" y="1431259"/>
                      <a:pt x="1112297" y="1413186"/>
                      <a:pt x="1090002" y="1413186"/>
                    </a:cubicBezTo>
                    <a:close/>
                    <a:moveTo>
                      <a:pt x="1005565" y="1413186"/>
                    </a:moveTo>
                    <a:cubicBezTo>
                      <a:pt x="983270" y="1413186"/>
                      <a:pt x="965197" y="1431259"/>
                      <a:pt x="965197" y="1453554"/>
                    </a:cubicBezTo>
                    <a:cubicBezTo>
                      <a:pt x="965197" y="1475849"/>
                      <a:pt x="983270" y="1493922"/>
                      <a:pt x="1005565" y="1493922"/>
                    </a:cubicBezTo>
                    <a:cubicBezTo>
                      <a:pt x="1027860" y="1493922"/>
                      <a:pt x="1045933" y="1475849"/>
                      <a:pt x="1045933" y="1453554"/>
                    </a:cubicBezTo>
                    <a:cubicBezTo>
                      <a:pt x="1045933" y="1431259"/>
                      <a:pt x="1027860" y="1413186"/>
                      <a:pt x="1005565" y="1413186"/>
                    </a:cubicBezTo>
                    <a:close/>
                    <a:moveTo>
                      <a:pt x="921129" y="1413186"/>
                    </a:moveTo>
                    <a:cubicBezTo>
                      <a:pt x="898834" y="1413186"/>
                      <a:pt x="880761" y="1431259"/>
                      <a:pt x="880761" y="1453554"/>
                    </a:cubicBezTo>
                    <a:cubicBezTo>
                      <a:pt x="880761" y="1475849"/>
                      <a:pt x="898834" y="1493922"/>
                      <a:pt x="921129" y="1493922"/>
                    </a:cubicBezTo>
                    <a:cubicBezTo>
                      <a:pt x="943424" y="1493922"/>
                      <a:pt x="961497" y="1475849"/>
                      <a:pt x="961497" y="1453554"/>
                    </a:cubicBezTo>
                    <a:cubicBezTo>
                      <a:pt x="961497" y="1431259"/>
                      <a:pt x="943424" y="1413186"/>
                      <a:pt x="921129" y="1413186"/>
                    </a:cubicBezTo>
                    <a:close/>
                    <a:moveTo>
                      <a:pt x="836693" y="1413186"/>
                    </a:moveTo>
                    <a:cubicBezTo>
                      <a:pt x="814398" y="1413186"/>
                      <a:pt x="796325" y="1431259"/>
                      <a:pt x="796325" y="1453554"/>
                    </a:cubicBezTo>
                    <a:cubicBezTo>
                      <a:pt x="796325" y="1475849"/>
                      <a:pt x="814398" y="1493922"/>
                      <a:pt x="836693" y="1493922"/>
                    </a:cubicBezTo>
                    <a:cubicBezTo>
                      <a:pt x="858988" y="1493922"/>
                      <a:pt x="877061" y="1475849"/>
                      <a:pt x="877061" y="1453554"/>
                    </a:cubicBezTo>
                    <a:cubicBezTo>
                      <a:pt x="877061" y="1431259"/>
                      <a:pt x="858988" y="1413186"/>
                      <a:pt x="836693" y="1413186"/>
                    </a:cubicBezTo>
                    <a:close/>
                    <a:moveTo>
                      <a:pt x="752256" y="1413186"/>
                    </a:moveTo>
                    <a:cubicBezTo>
                      <a:pt x="729961" y="1413186"/>
                      <a:pt x="711888" y="1431259"/>
                      <a:pt x="711888" y="1453554"/>
                    </a:cubicBezTo>
                    <a:cubicBezTo>
                      <a:pt x="711888" y="1475849"/>
                      <a:pt x="729961" y="1493922"/>
                      <a:pt x="752256" y="1493922"/>
                    </a:cubicBezTo>
                    <a:cubicBezTo>
                      <a:pt x="774551" y="1493922"/>
                      <a:pt x="792624" y="1475849"/>
                      <a:pt x="792624" y="1453554"/>
                    </a:cubicBezTo>
                    <a:cubicBezTo>
                      <a:pt x="792624" y="1431259"/>
                      <a:pt x="774551" y="1413186"/>
                      <a:pt x="752256" y="1413186"/>
                    </a:cubicBezTo>
                    <a:close/>
                    <a:moveTo>
                      <a:pt x="667820" y="1413186"/>
                    </a:moveTo>
                    <a:cubicBezTo>
                      <a:pt x="645525" y="1413186"/>
                      <a:pt x="627452" y="1431259"/>
                      <a:pt x="627452" y="1453554"/>
                    </a:cubicBezTo>
                    <a:cubicBezTo>
                      <a:pt x="627452" y="1475849"/>
                      <a:pt x="645525" y="1493922"/>
                      <a:pt x="667820" y="1493922"/>
                    </a:cubicBezTo>
                    <a:cubicBezTo>
                      <a:pt x="690115" y="1493922"/>
                      <a:pt x="708188" y="1475849"/>
                      <a:pt x="708188" y="1453554"/>
                    </a:cubicBezTo>
                    <a:cubicBezTo>
                      <a:pt x="708188" y="1431259"/>
                      <a:pt x="690115" y="1413186"/>
                      <a:pt x="667820" y="1413186"/>
                    </a:cubicBezTo>
                    <a:close/>
                    <a:moveTo>
                      <a:pt x="583384" y="1413186"/>
                    </a:moveTo>
                    <a:cubicBezTo>
                      <a:pt x="561089" y="1413186"/>
                      <a:pt x="543016" y="1431259"/>
                      <a:pt x="543016" y="1453554"/>
                    </a:cubicBezTo>
                    <a:cubicBezTo>
                      <a:pt x="543016" y="1475849"/>
                      <a:pt x="561089" y="1493922"/>
                      <a:pt x="583384" y="1493922"/>
                    </a:cubicBezTo>
                    <a:cubicBezTo>
                      <a:pt x="605679" y="1493922"/>
                      <a:pt x="623752" y="1475849"/>
                      <a:pt x="623752" y="1453554"/>
                    </a:cubicBezTo>
                    <a:cubicBezTo>
                      <a:pt x="623752" y="1431259"/>
                      <a:pt x="605679" y="1413186"/>
                      <a:pt x="583384" y="1413186"/>
                    </a:cubicBezTo>
                    <a:close/>
                    <a:moveTo>
                      <a:pt x="498947" y="1413186"/>
                    </a:moveTo>
                    <a:cubicBezTo>
                      <a:pt x="476652" y="1413186"/>
                      <a:pt x="458579" y="1431259"/>
                      <a:pt x="458579" y="1453554"/>
                    </a:cubicBezTo>
                    <a:cubicBezTo>
                      <a:pt x="458579" y="1475849"/>
                      <a:pt x="476652" y="1493922"/>
                      <a:pt x="498947" y="1493922"/>
                    </a:cubicBezTo>
                    <a:cubicBezTo>
                      <a:pt x="521242" y="1493922"/>
                      <a:pt x="539315" y="1475849"/>
                      <a:pt x="539315" y="1453554"/>
                    </a:cubicBezTo>
                    <a:cubicBezTo>
                      <a:pt x="539315" y="1431259"/>
                      <a:pt x="521242" y="1413186"/>
                      <a:pt x="498947" y="1413186"/>
                    </a:cubicBezTo>
                    <a:close/>
                    <a:moveTo>
                      <a:pt x="414511" y="1413186"/>
                    </a:moveTo>
                    <a:cubicBezTo>
                      <a:pt x="392216" y="1413186"/>
                      <a:pt x="374143" y="1431259"/>
                      <a:pt x="374143" y="1453554"/>
                    </a:cubicBezTo>
                    <a:cubicBezTo>
                      <a:pt x="374143" y="1475849"/>
                      <a:pt x="392216" y="1493922"/>
                      <a:pt x="414511" y="1493922"/>
                    </a:cubicBezTo>
                    <a:cubicBezTo>
                      <a:pt x="436806" y="1493922"/>
                      <a:pt x="454879" y="1475849"/>
                      <a:pt x="454879" y="1453554"/>
                    </a:cubicBezTo>
                    <a:cubicBezTo>
                      <a:pt x="454879" y="1431259"/>
                      <a:pt x="436806" y="1413186"/>
                      <a:pt x="414511" y="1413186"/>
                    </a:cubicBezTo>
                    <a:close/>
                    <a:moveTo>
                      <a:pt x="330075" y="1413186"/>
                    </a:moveTo>
                    <a:cubicBezTo>
                      <a:pt x="307780" y="1413186"/>
                      <a:pt x="289707" y="1431259"/>
                      <a:pt x="289707" y="1453554"/>
                    </a:cubicBezTo>
                    <a:cubicBezTo>
                      <a:pt x="289707" y="1475849"/>
                      <a:pt x="307780" y="1493922"/>
                      <a:pt x="330075" y="1493922"/>
                    </a:cubicBezTo>
                    <a:cubicBezTo>
                      <a:pt x="352370" y="1493922"/>
                      <a:pt x="370443" y="1475849"/>
                      <a:pt x="370443" y="1453554"/>
                    </a:cubicBezTo>
                    <a:cubicBezTo>
                      <a:pt x="370443" y="1431259"/>
                      <a:pt x="352370" y="1413186"/>
                      <a:pt x="330075" y="1413186"/>
                    </a:cubicBezTo>
                    <a:close/>
                    <a:moveTo>
                      <a:pt x="245639" y="1413186"/>
                    </a:moveTo>
                    <a:cubicBezTo>
                      <a:pt x="223344" y="1413186"/>
                      <a:pt x="205271" y="1431259"/>
                      <a:pt x="205271" y="1453554"/>
                    </a:cubicBezTo>
                    <a:cubicBezTo>
                      <a:pt x="205271" y="1475849"/>
                      <a:pt x="223344" y="1493922"/>
                      <a:pt x="245639" y="1493922"/>
                    </a:cubicBezTo>
                    <a:cubicBezTo>
                      <a:pt x="267934" y="1493922"/>
                      <a:pt x="286007" y="1475849"/>
                      <a:pt x="286007" y="1453554"/>
                    </a:cubicBezTo>
                    <a:cubicBezTo>
                      <a:pt x="286007" y="1431259"/>
                      <a:pt x="267934" y="1413186"/>
                      <a:pt x="245639" y="1413186"/>
                    </a:cubicBezTo>
                    <a:close/>
                    <a:moveTo>
                      <a:pt x="161202" y="1413186"/>
                    </a:moveTo>
                    <a:cubicBezTo>
                      <a:pt x="138907" y="1413186"/>
                      <a:pt x="120834" y="1431259"/>
                      <a:pt x="120834" y="1453554"/>
                    </a:cubicBezTo>
                    <a:cubicBezTo>
                      <a:pt x="120834" y="1475849"/>
                      <a:pt x="138907" y="1493922"/>
                      <a:pt x="161202" y="1493922"/>
                    </a:cubicBezTo>
                    <a:cubicBezTo>
                      <a:pt x="183497" y="1493922"/>
                      <a:pt x="201570" y="1475849"/>
                      <a:pt x="201570" y="1453554"/>
                    </a:cubicBezTo>
                    <a:cubicBezTo>
                      <a:pt x="201570" y="1431259"/>
                      <a:pt x="183497" y="1413186"/>
                      <a:pt x="161202" y="1413186"/>
                    </a:cubicBezTo>
                    <a:close/>
                    <a:moveTo>
                      <a:pt x="76766" y="1413186"/>
                    </a:moveTo>
                    <a:cubicBezTo>
                      <a:pt x="54471" y="1413186"/>
                      <a:pt x="36398" y="1431259"/>
                      <a:pt x="36398" y="1453554"/>
                    </a:cubicBezTo>
                    <a:cubicBezTo>
                      <a:pt x="36398" y="1475849"/>
                      <a:pt x="54471" y="1493922"/>
                      <a:pt x="76766" y="1493922"/>
                    </a:cubicBezTo>
                    <a:cubicBezTo>
                      <a:pt x="99061" y="1493922"/>
                      <a:pt x="117134" y="1475849"/>
                      <a:pt x="117134" y="1453554"/>
                    </a:cubicBezTo>
                    <a:cubicBezTo>
                      <a:pt x="117134" y="1431259"/>
                      <a:pt x="99061" y="1413186"/>
                      <a:pt x="76766" y="1413186"/>
                    </a:cubicBezTo>
                    <a:close/>
                    <a:moveTo>
                      <a:pt x="1343312" y="1327137"/>
                    </a:moveTo>
                    <a:cubicBezTo>
                      <a:pt x="1321017" y="1327137"/>
                      <a:pt x="1302944" y="1345210"/>
                      <a:pt x="1302944" y="1367505"/>
                    </a:cubicBezTo>
                    <a:cubicBezTo>
                      <a:pt x="1302944" y="1389800"/>
                      <a:pt x="1321017" y="1407873"/>
                      <a:pt x="1343312" y="1407873"/>
                    </a:cubicBezTo>
                    <a:cubicBezTo>
                      <a:pt x="1365607" y="1407873"/>
                      <a:pt x="1383680" y="1389800"/>
                      <a:pt x="1383680" y="1367505"/>
                    </a:cubicBezTo>
                    <a:cubicBezTo>
                      <a:pt x="1383680" y="1345210"/>
                      <a:pt x="1365607" y="1327137"/>
                      <a:pt x="1343312" y="1327137"/>
                    </a:cubicBezTo>
                    <a:close/>
                    <a:moveTo>
                      <a:pt x="1258874" y="1327137"/>
                    </a:moveTo>
                    <a:cubicBezTo>
                      <a:pt x="1236579" y="1327137"/>
                      <a:pt x="1218506" y="1345210"/>
                      <a:pt x="1218506" y="1367505"/>
                    </a:cubicBezTo>
                    <a:cubicBezTo>
                      <a:pt x="1218506" y="1389800"/>
                      <a:pt x="1236579" y="1407873"/>
                      <a:pt x="1258874" y="1407873"/>
                    </a:cubicBezTo>
                    <a:cubicBezTo>
                      <a:pt x="1281169" y="1407873"/>
                      <a:pt x="1299242" y="1389800"/>
                      <a:pt x="1299242" y="1367505"/>
                    </a:cubicBezTo>
                    <a:cubicBezTo>
                      <a:pt x="1299242" y="1345210"/>
                      <a:pt x="1281169" y="1327137"/>
                      <a:pt x="1258874" y="1327137"/>
                    </a:cubicBezTo>
                    <a:close/>
                    <a:moveTo>
                      <a:pt x="1174438" y="1327137"/>
                    </a:moveTo>
                    <a:cubicBezTo>
                      <a:pt x="1152143" y="1327137"/>
                      <a:pt x="1134070" y="1345210"/>
                      <a:pt x="1134070" y="1367505"/>
                    </a:cubicBezTo>
                    <a:cubicBezTo>
                      <a:pt x="1134070" y="1389800"/>
                      <a:pt x="1152143" y="1407873"/>
                      <a:pt x="1174438" y="1407873"/>
                    </a:cubicBezTo>
                    <a:cubicBezTo>
                      <a:pt x="1196733" y="1407873"/>
                      <a:pt x="1214806" y="1389800"/>
                      <a:pt x="1214806" y="1367505"/>
                    </a:cubicBezTo>
                    <a:cubicBezTo>
                      <a:pt x="1214806" y="1345210"/>
                      <a:pt x="1196733" y="1327137"/>
                      <a:pt x="1174438" y="1327137"/>
                    </a:cubicBezTo>
                    <a:close/>
                    <a:moveTo>
                      <a:pt x="1090002" y="1327137"/>
                    </a:moveTo>
                    <a:cubicBezTo>
                      <a:pt x="1067707" y="1327137"/>
                      <a:pt x="1049634" y="1345210"/>
                      <a:pt x="1049634" y="1367505"/>
                    </a:cubicBezTo>
                    <a:cubicBezTo>
                      <a:pt x="1049634" y="1389800"/>
                      <a:pt x="1067707" y="1407873"/>
                      <a:pt x="1090002" y="1407873"/>
                    </a:cubicBezTo>
                    <a:cubicBezTo>
                      <a:pt x="1112297" y="1407873"/>
                      <a:pt x="1130370" y="1389800"/>
                      <a:pt x="1130370" y="1367505"/>
                    </a:cubicBezTo>
                    <a:cubicBezTo>
                      <a:pt x="1130370" y="1345210"/>
                      <a:pt x="1112297" y="1327137"/>
                      <a:pt x="1090002" y="1327137"/>
                    </a:cubicBezTo>
                    <a:close/>
                    <a:moveTo>
                      <a:pt x="1005565" y="1327137"/>
                    </a:moveTo>
                    <a:cubicBezTo>
                      <a:pt x="983270" y="1327137"/>
                      <a:pt x="965197" y="1345210"/>
                      <a:pt x="965197" y="1367505"/>
                    </a:cubicBezTo>
                    <a:cubicBezTo>
                      <a:pt x="965197" y="1389800"/>
                      <a:pt x="983270" y="1407873"/>
                      <a:pt x="1005565" y="1407873"/>
                    </a:cubicBezTo>
                    <a:cubicBezTo>
                      <a:pt x="1027860" y="1407873"/>
                      <a:pt x="1045933" y="1389800"/>
                      <a:pt x="1045933" y="1367505"/>
                    </a:cubicBezTo>
                    <a:cubicBezTo>
                      <a:pt x="1045933" y="1345210"/>
                      <a:pt x="1027860" y="1327137"/>
                      <a:pt x="1005565" y="1327137"/>
                    </a:cubicBezTo>
                    <a:close/>
                    <a:moveTo>
                      <a:pt x="921129" y="1327137"/>
                    </a:moveTo>
                    <a:cubicBezTo>
                      <a:pt x="898834" y="1327137"/>
                      <a:pt x="880761" y="1345210"/>
                      <a:pt x="880761" y="1367505"/>
                    </a:cubicBezTo>
                    <a:cubicBezTo>
                      <a:pt x="880761" y="1389800"/>
                      <a:pt x="898834" y="1407873"/>
                      <a:pt x="921129" y="1407873"/>
                    </a:cubicBezTo>
                    <a:cubicBezTo>
                      <a:pt x="943424" y="1407873"/>
                      <a:pt x="961497" y="1389800"/>
                      <a:pt x="961497" y="1367505"/>
                    </a:cubicBezTo>
                    <a:cubicBezTo>
                      <a:pt x="961497" y="1345210"/>
                      <a:pt x="943424" y="1327137"/>
                      <a:pt x="921129" y="1327137"/>
                    </a:cubicBezTo>
                    <a:close/>
                    <a:moveTo>
                      <a:pt x="836693" y="1327137"/>
                    </a:moveTo>
                    <a:cubicBezTo>
                      <a:pt x="814398" y="1327137"/>
                      <a:pt x="796325" y="1345210"/>
                      <a:pt x="796325" y="1367505"/>
                    </a:cubicBezTo>
                    <a:cubicBezTo>
                      <a:pt x="796325" y="1389800"/>
                      <a:pt x="814398" y="1407873"/>
                      <a:pt x="836693" y="1407873"/>
                    </a:cubicBezTo>
                    <a:cubicBezTo>
                      <a:pt x="858988" y="1407873"/>
                      <a:pt x="877061" y="1389800"/>
                      <a:pt x="877061" y="1367505"/>
                    </a:cubicBezTo>
                    <a:cubicBezTo>
                      <a:pt x="877061" y="1345210"/>
                      <a:pt x="858988" y="1327137"/>
                      <a:pt x="836693" y="1327137"/>
                    </a:cubicBezTo>
                    <a:close/>
                    <a:moveTo>
                      <a:pt x="752256" y="1327137"/>
                    </a:moveTo>
                    <a:cubicBezTo>
                      <a:pt x="729961" y="1327137"/>
                      <a:pt x="711888" y="1345210"/>
                      <a:pt x="711888" y="1367505"/>
                    </a:cubicBezTo>
                    <a:cubicBezTo>
                      <a:pt x="711888" y="1389800"/>
                      <a:pt x="729961" y="1407873"/>
                      <a:pt x="752256" y="1407873"/>
                    </a:cubicBezTo>
                    <a:cubicBezTo>
                      <a:pt x="774551" y="1407873"/>
                      <a:pt x="792624" y="1389800"/>
                      <a:pt x="792624" y="1367505"/>
                    </a:cubicBezTo>
                    <a:cubicBezTo>
                      <a:pt x="792624" y="1345210"/>
                      <a:pt x="774551" y="1327137"/>
                      <a:pt x="752256" y="1327137"/>
                    </a:cubicBezTo>
                    <a:close/>
                    <a:moveTo>
                      <a:pt x="667820" y="1327137"/>
                    </a:moveTo>
                    <a:cubicBezTo>
                      <a:pt x="645525" y="1327137"/>
                      <a:pt x="627452" y="1345210"/>
                      <a:pt x="627452" y="1367505"/>
                    </a:cubicBezTo>
                    <a:cubicBezTo>
                      <a:pt x="627452" y="1389800"/>
                      <a:pt x="645525" y="1407873"/>
                      <a:pt x="667820" y="1407873"/>
                    </a:cubicBezTo>
                    <a:cubicBezTo>
                      <a:pt x="690115" y="1407873"/>
                      <a:pt x="708188" y="1389800"/>
                      <a:pt x="708188" y="1367505"/>
                    </a:cubicBezTo>
                    <a:cubicBezTo>
                      <a:pt x="708188" y="1345210"/>
                      <a:pt x="690115" y="1327137"/>
                      <a:pt x="667820" y="1327137"/>
                    </a:cubicBezTo>
                    <a:close/>
                    <a:moveTo>
                      <a:pt x="583384" y="1327137"/>
                    </a:moveTo>
                    <a:cubicBezTo>
                      <a:pt x="561089" y="1327137"/>
                      <a:pt x="543016" y="1345210"/>
                      <a:pt x="543016" y="1367505"/>
                    </a:cubicBezTo>
                    <a:cubicBezTo>
                      <a:pt x="543016" y="1389800"/>
                      <a:pt x="561089" y="1407873"/>
                      <a:pt x="583384" y="1407873"/>
                    </a:cubicBezTo>
                    <a:cubicBezTo>
                      <a:pt x="605679" y="1407873"/>
                      <a:pt x="623752" y="1389800"/>
                      <a:pt x="623752" y="1367505"/>
                    </a:cubicBezTo>
                    <a:cubicBezTo>
                      <a:pt x="623752" y="1345210"/>
                      <a:pt x="605679" y="1327137"/>
                      <a:pt x="583384" y="1327137"/>
                    </a:cubicBezTo>
                    <a:close/>
                    <a:moveTo>
                      <a:pt x="498947" y="1327137"/>
                    </a:moveTo>
                    <a:cubicBezTo>
                      <a:pt x="476652" y="1327137"/>
                      <a:pt x="458579" y="1345210"/>
                      <a:pt x="458579" y="1367505"/>
                    </a:cubicBezTo>
                    <a:cubicBezTo>
                      <a:pt x="458579" y="1389800"/>
                      <a:pt x="476652" y="1407873"/>
                      <a:pt x="498947" y="1407873"/>
                    </a:cubicBezTo>
                    <a:cubicBezTo>
                      <a:pt x="521242" y="1407873"/>
                      <a:pt x="539315" y="1389800"/>
                      <a:pt x="539315" y="1367505"/>
                    </a:cubicBezTo>
                    <a:cubicBezTo>
                      <a:pt x="539315" y="1345210"/>
                      <a:pt x="521242" y="1327137"/>
                      <a:pt x="498947" y="1327137"/>
                    </a:cubicBezTo>
                    <a:close/>
                    <a:moveTo>
                      <a:pt x="414511" y="1327137"/>
                    </a:moveTo>
                    <a:cubicBezTo>
                      <a:pt x="392216" y="1327137"/>
                      <a:pt x="374143" y="1345210"/>
                      <a:pt x="374143" y="1367505"/>
                    </a:cubicBezTo>
                    <a:cubicBezTo>
                      <a:pt x="374143" y="1389800"/>
                      <a:pt x="392216" y="1407873"/>
                      <a:pt x="414511" y="1407873"/>
                    </a:cubicBezTo>
                    <a:cubicBezTo>
                      <a:pt x="436806" y="1407873"/>
                      <a:pt x="454879" y="1389800"/>
                      <a:pt x="454879" y="1367505"/>
                    </a:cubicBezTo>
                    <a:cubicBezTo>
                      <a:pt x="454879" y="1345210"/>
                      <a:pt x="436806" y="1327137"/>
                      <a:pt x="414511" y="1327137"/>
                    </a:cubicBezTo>
                    <a:close/>
                    <a:moveTo>
                      <a:pt x="330075" y="1327137"/>
                    </a:moveTo>
                    <a:cubicBezTo>
                      <a:pt x="307780" y="1327137"/>
                      <a:pt x="289707" y="1345210"/>
                      <a:pt x="289707" y="1367505"/>
                    </a:cubicBezTo>
                    <a:cubicBezTo>
                      <a:pt x="289707" y="1389800"/>
                      <a:pt x="307780" y="1407873"/>
                      <a:pt x="330075" y="1407873"/>
                    </a:cubicBezTo>
                    <a:cubicBezTo>
                      <a:pt x="352370" y="1407873"/>
                      <a:pt x="370443" y="1389800"/>
                      <a:pt x="370443" y="1367505"/>
                    </a:cubicBezTo>
                    <a:cubicBezTo>
                      <a:pt x="370443" y="1345210"/>
                      <a:pt x="352370" y="1327137"/>
                      <a:pt x="330075" y="1327137"/>
                    </a:cubicBezTo>
                    <a:close/>
                    <a:moveTo>
                      <a:pt x="245639" y="1327137"/>
                    </a:moveTo>
                    <a:cubicBezTo>
                      <a:pt x="223344" y="1327137"/>
                      <a:pt x="205271" y="1345210"/>
                      <a:pt x="205271" y="1367505"/>
                    </a:cubicBezTo>
                    <a:cubicBezTo>
                      <a:pt x="205271" y="1389800"/>
                      <a:pt x="223344" y="1407873"/>
                      <a:pt x="245639" y="1407873"/>
                    </a:cubicBezTo>
                    <a:cubicBezTo>
                      <a:pt x="267934" y="1407873"/>
                      <a:pt x="286007" y="1389800"/>
                      <a:pt x="286007" y="1367505"/>
                    </a:cubicBezTo>
                    <a:cubicBezTo>
                      <a:pt x="286007" y="1345210"/>
                      <a:pt x="267934" y="1327137"/>
                      <a:pt x="245639" y="1327137"/>
                    </a:cubicBezTo>
                    <a:close/>
                    <a:moveTo>
                      <a:pt x="161202" y="1327137"/>
                    </a:moveTo>
                    <a:cubicBezTo>
                      <a:pt x="138907" y="1327137"/>
                      <a:pt x="120834" y="1345210"/>
                      <a:pt x="120834" y="1367505"/>
                    </a:cubicBezTo>
                    <a:cubicBezTo>
                      <a:pt x="120834" y="1389800"/>
                      <a:pt x="138907" y="1407873"/>
                      <a:pt x="161202" y="1407873"/>
                    </a:cubicBezTo>
                    <a:cubicBezTo>
                      <a:pt x="183497" y="1407873"/>
                      <a:pt x="201570" y="1389800"/>
                      <a:pt x="201570" y="1367505"/>
                    </a:cubicBezTo>
                    <a:cubicBezTo>
                      <a:pt x="201570" y="1345210"/>
                      <a:pt x="183497" y="1327137"/>
                      <a:pt x="161202" y="1327137"/>
                    </a:cubicBezTo>
                    <a:close/>
                    <a:moveTo>
                      <a:pt x="76766" y="1327137"/>
                    </a:moveTo>
                    <a:cubicBezTo>
                      <a:pt x="54471" y="1327137"/>
                      <a:pt x="36398" y="1345210"/>
                      <a:pt x="36398" y="1367505"/>
                    </a:cubicBezTo>
                    <a:cubicBezTo>
                      <a:pt x="36398" y="1389800"/>
                      <a:pt x="54471" y="1407873"/>
                      <a:pt x="76766" y="1407873"/>
                    </a:cubicBezTo>
                    <a:cubicBezTo>
                      <a:pt x="99061" y="1407873"/>
                      <a:pt x="117134" y="1389800"/>
                      <a:pt x="117134" y="1367505"/>
                    </a:cubicBezTo>
                    <a:cubicBezTo>
                      <a:pt x="117134" y="1345210"/>
                      <a:pt x="99061" y="1327137"/>
                      <a:pt x="76766" y="1327137"/>
                    </a:cubicBezTo>
                    <a:close/>
                    <a:moveTo>
                      <a:pt x="1343312" y="1241088"/>
                    </a:moveTo>
                    <a:cubicBezTo>
                      <a:pt x="1321017" y="1241088"/>
                      <a:pt x="1302944" y="1259161"/>
                      <a:pt x="1302944" y="1281456"/>
                    </a:cubicBezTo>
                    <a:cubicBezTo>
                      <a:pt x="1302944" y="1303751"/>
                      <a:pt x="1321017" y="1321824"/>
                      <a:pt x="1343312" y="1321824"/>
                    </a:cubicBezTo>
                    <a:cubicBezTo>
                      <a:pt x="1365607" y="1321824"/>
                      <a:pt x="1383680" y="1303751"/>
                      <a:pt x="1383680" y="1281456"/>
                    </a:cubicBezTo>
                    <a:cubicBezTo>
                      <a:pt x="1383680" y="1259161"/>
                      <a:pt x="1365607" y="1241088"/>
                      <a:pt x="1343312" y="1241088"/>
                    </a:cubicBezTo>
                    <a:close/>
                    <a:moveTo>
                      <a:pt x="1258874" y="1241088"/>
                    </a:moveTo>
                    <a:cubicBezTo>
                      <a:pt x="1236579" y="1241088"/>
                      <a:pt x="1218506" y="1259161"/>
                      <a:pt x="1218506" y="1281456"/>
                    </a:cubicBezTo>
                    <a:cubicBezTo>
                      <a:pt x="1218506" y="1303751"/>
                      <a:pt x="1236579" y="1321824"/>
                      <a:pt x="1258874" y="1321824"/>
                    </a:cubicBezTo>
                    <a:cubicBezTo>
                      <a:pt x="1281169" y="1321824"/>
                      <a:pt x="1299242" y="1303751"/>
                      <a:pt x="1299242" y="1281456"/>
                    </a:cubicBezTo>
                    <a:cubicBezTo>
                      <a:pt x="1299242" y="1259161"/>
                      <a:pt x="1281169" y="1241088"/>
                      <a:pt x="1258874" y="1241088"/>
                    </a:cubicBezTo>
                    <a:close/>
                    <a:moveTo>
                      <a:pt x="1174438" y="1241088"/>
                    </a:moveTo>
                    <a:cubicBezTo>
                      <a:pt x="1152143" y="1241088"/>
                      <a:pt x="1134070" y="1259161"/>
                      <a:pt x="1134070" y="1281456"/>
                    </a:cubicBezTo>
                    <a:cubicBezTo>
                      <a:pt x="1134070" y="1303751"/>
                      <a:pt x="1152143" y="1321824"/>
                      <a:pt x="1174438" y="1321824"/>
                    </a:cubicBezTo>
                    <a:cubicBezTo>
                      <a:pt x="1196733" y="1321824"/>
                      <a:pt x="1214806" y="1303751"/>
                      <a:pt x="1214806" y="1281456"/>
                    </a:cubicBezTo>
                    <a:cubicBezTo>
                      <a:pt x="1214806" y="1259161"/>
                      <a:pt x="1196733" y="1241088"/>
                      <a:pt x="1174438" y="1241088"/>
                    </a:cubicBezTo>
                    <a:close/>
                    <a:moveTo>
                      <a:pt x="1090002" y="1241088"/>
                    </a:moveTo>
                    <a:cubicBezTo>
                      <a:pt x="1067707" y="1241088"/>
                      <a:pt x="1049634" y="1259161"/>
                      <a:pt x="1049634" y="1281456"/>
                    </a:cubicBezTo>
                    <a:cubicBezTo>
                      <a:pt x="1049634" y="1303751"/>
                      <a:pt x="1067707" y="1321824"/>
                      <a:pt x="1090002" y="1321824"/>
                    </a:cubicBezTo>
                    <a:cubicBezTo>
                      <a:pt x="1112297" y="1321824"/>
                      <a:pt x="1130370" y="1303751"/>
                      <a:pt x="1130370" y="1281456"/>
                    </a:cubicBezTo>
                    <a:cubicBezTo>
                      <a:pt x="1130370" y="1259161"/>
                      <a:pt x="1112297" y="1241088"/>
                      <a:pt x="1090002" y="1241088"/>
                    </a:cubicBezTo>
                    <a:close/>
                    <a:moveTo>
                      <a:pt x="1005565" y="1241088"/>
                    </a:moveTo>
                    <a:cubicBezTo>
                      <a:pt x="983270" y="1241088"/>
                      <a:pt x="965197" y="1259161"/>
                      <a:pt x="965197" y="1281456"/>
                    </a:cubicBezTo>
                    <a:cubicBezTo>
                      <a:pt x="965197" y="1303751"/>
                      <a:pt x="983270" y="1321824"/>
                      <a:pt x="1005565" y="1321824"/>
                    </a:cubicBezTo>
                    <a:cubicBezTo>
                      <a:pt x="1027860" y="1321824"/>
                      <a:pt x="1045933" y="1303751"/>
                      <a:pt x="1045933" y="1281456"/>
                    </a:cubicBezTo>
                    <a:cubicBezTo>
                      <a:pt x="1045933" y="1259161"/>
                      <a:pt x="1027860" y="1241088"/>
                      <a:pt x="1005565" y="1241088"/>
                    </a:cubicBezTo>
                    <a:close/>
                    <a:moveTo>
                      <a:pt x="921129" y="1241088"/>
                    </a:moveTo>
                    <a:cubicBezTo>
                      <a:pt x="898834" y="1241088"/>
                      <a:pt x="880761" y="1259161"/>
                      <a:pt x="880761" y="1281456"/>
                    </a:cubicBezTo>
                    <a:cubicBezTo>
                      <a:pt x="880761" y="1303751"/>
                      <a:pt x="898834" y="1321824"/>
                      <a:pt x="921129" y="1321824"/>
                    </a:cubicBezTo>
                    <a:cubicBezTo>
                      <a:pt x="943424" y="1321824"/>
                      <a:pt x="961497" y="1303751"/>
                      <a:pt x="961497" y="1281456"/>
                    </a:cubicBezTo>
                    <a:cubicBezTo>
                      <a:pt x="961497" y="1259161"/>
                      <a:pt x="943424" y="1241088"/>
                      <a:pt x="921129" y="1241088"/>
                    </a:cubicBezTo>
                    <a:close/>
                    <a:moveTo>
                      <a:pt x="836693" y="1241088"/>
                    </a:moveTo>
                    <a:cubicBezTo>
                      <a:pt x="814398" y="1241088"/>
                      <a:pt x="796325" y="1259161"/>
                      <a:pt x="796325" y="1281456"/>
                    </a:cubicBezTo>
                    <a:cubicBezTo>
                      <a:pt x="796325" y="1303751"/>
                      <a:pt x="814398" y="1321824"/>
                      <a:pt x="836693" y="1321824"/>
                    </a:cubicBezTo>
                    <a:cubicBezTo>
                      <a:pt x="858988" y="1321824"/>
                      <a:pt x="877061" y="1303751"/>
                      <a:pt x="877061" y="1281456"/>
                    </a:cubicBezTo>
                    <a:cubicBezTo>
                      <a:pt x="877061" y="1259161"/>
                      <a:pt x="858988" y="1241088"/>
                      <a:pt x="836693" y="1241088"/>
                    </a:cubicBezTo>
                    <a:close/>
                    <a:moveTo>
                      <a:pt x="752256" y="1241088"/>
                    </a:moveTo>
                    <a:cubicBezTo>
                      <a:pt x="729961" y="1241088"/>
                      <a:pt x="711888" y="1259161"/>
                      <a:pt x="711888" y="1281456"/>
                    </a:cubicBezTo>
                    <a:cubicBezTo>
                      <a:pt x="711888" y="1303751"/>
                      <a:pt x="729961" y="1321824"/>
                      <a:pt x="752256" y="1321824"/>
                    </a:cubicBezTo>
                    <a:cubicBezTo>
                      <a:pt x="774551" y="1321824"/>
                      <a:pt x="792624" y="1303751"/>
                      <a:pt x="792624" y="1281456"/>
                    </a:cubicBezTo>
                    <a:cubicBezTo>
                      <a:pt x="792624" y="1259161"/>
                      <a:pt x="774551" y="1241088"/>
                      <a:pt x="752256" y="1241088"/>
                    </a:cubicBezTo>
                    <a:close/>
                    <a:moveTo>
                      <a:pt x="667820" y="1241088"/>
                    </a:moveTo>
                    <a:cubicBezTo>
                      <a:pt x="645525" y="1241088"/>
                      <a:pt x="627452" y="1259161"/>
                      <a:pt x="627452" y="1281456"/>
                    </a:cubicBezTo>
                    <a:cubicBezTo>
                      <a:pt x="627452" y="1303751"/>
                      <a:pt x="645525" y="1321824"/>
                      <a:pt x="667820" y="1321824"/>
                    </a:cubicBezTo>
                    <a:cubicBezTo>
                      <a:pt x="690115" y="1321824"/>
                      <a:pt x="708188" y="1303751"/>
                      <a:pt x="708188" y="1281456"/>
                    </a:cubicBezTo>
                    <a:cubicBezTo>
                      <a:pt x="708188" y="1259161"/>
                      <a:pt x="690115" y="1241088"/>
                      <a:pt x="667820" y="1241088"/>
                    </a:cubicBezTo>
                    <a:close/>
                    <a:moveTo>
                      <a:pt x="583384" y="1241088"/>
                    </a:moveTo>
                    <a:cubicBezTo>
                      <a:pt x="561089" y="1241088"/>
                      <a:pt x="543016" y="1259161"/>
                      <a:pt x="543016" y="1281456"/>
                    </a:cubicBezTo>
                    <a:cubicBezTo>
                      <a:pt x="543016" y="1303751"/>
                      <a:pt x="561089" y="1321824"/>
                      <a:pt x="583384" y="1321824"/>
                    </a:cubicBezTo>
                    <a:cubicBezTo>
                      <a:pt x="605679" y="1321824"/>
                      <a:pt x="623752" y="1303751"/>
                      <a:pt x="623752" y="1281456"/>
                    </a:cubicBezTo>
                    <a:cubicBezTo>
                      <a:pt x="623752" y="1259161"/>
                      <a:pt x="605679" y="1241088"/>
                      <a:pt x="583384" y="1241088"/>
                    </a:cubicBezTo>
                    <a:close/>
                    <a:moveTo>
                      <a:pt x="498947" y="1241088"/>
                    </a:moveTo>
                    <a:cubicBezTo>
                      <a:pt x="476652" y="1241088"/>
                      <a:pt x="458579" y="1259161"/>
                      <a:pt x="458579" y="1281456"/>
                    </a:cubicBezTo>
                    <a:cubicBezTo>
                      <a:pt x="458579" y="1303751"/>
                      <a:pt x="476652" y="1321824"/>
                      <a:pt x="498947" y="1321824"/>
                    </a:cubicBezTo>
                    <a:cubicBezTo>
                      <a:pt x="521242" y="1321824"/>
                      <a:pt x="539315" y="1303751"/>
                      <a:pt x="539315" y="1281456"/>
                    </a:cubicBezTo>
                    <a:cubicBezTo>
                      <a:pt x="539315" y="1259161"/>
                      <a:pt x="521242" y="1241088"/>
                      <a:pt x="498947" y="1241088"/>
                    </a:cubicBezTo>
                    <a:close/>
                    <a:moveTo>
                      <a:pt x="414511" y="1241088"/>
                    </a:moveTo>
                    <a:cubicBezTo>
                      <a:pt x="392216" y="1241088"/>
                      <a:pt x="374143" y="1259161"/>
                      <a:pt x="374143" y="1281456"/>
                    </a:cubicBezTo>
                    <a:cubicBezTo>
                      <a:pt x="374143" y="1303751"/>
                      <a:pt x="392216" y="1321824"/>
                      <a:pt x="414511" y="1321824"/>
                    </a:cubicBezTo>
                    <a:cubicBezTo>
                      <a:pt x="436806" y="1321824"/>
                      <a:pt x="454879" y="1303751"/>
                      <a:pt x="454879" y="1281456"/>
                    </a:cubicBezTo>
                    <a:cubicBezTo>
                      <a:pt x="454879" y="1259161"/>
                      <a:pt x="436806" y="1241088"/>
                      <a:pt x="414511" y="1241088"/>
                    </a:cubicBezTo>
                    <a:close/>
                    <a:moveTo>
                      <a:pt x="330075" y="1241088"/>
                    </a:moveTo>
                    <a:cubicBezTo>
                      <a:pt x="307780" y="1241088"/>
                      <a:pt x="289707" y="1259161"/>
                      <a:pt x="289707" y="1281456"/>
                    </a:cubicBezTo>
                    <a:cubicBezTo>
                      <a:pt x="289707" y="1303751"/>
                      <a:pt x="307780" y="1321824"/>
                      <a:pt x="330075" y="1321824"/>
                    </a:cubicBezTo>
                    <a:cubicBezTo>
                      <a:pt x="352370" y="1321824"/>
                      <a:pt x="370443" y="1303751"/>
                      <a:pt x="370443" y="1281456"/>
                    </a:cubicBezTo>
                    <a:cubicBezTo>
                      <a:pt x="370443" y="1259161"/>
                      <a:pt x="352370" y="1241088"/>
                      <a:pt x="330075" y="1241088"/>
                    </a:cubicBezTo>
                    <a:close/>
                    <a:moveTo>
                      <a:pt x="245639" y="1241088"/>
                    </a:moveTo>
                    <a:cubicBezTo>
                      <a:pt x="223344" y="1241088"/>
                      <a:pt x="205271" y="1259161"/>
                      <a:pt x="205271" y="1281456"/>
                    </a:cubicBezTo>
                    <a:cubicBezTo>
                      <a:pt x="205271" y="1303751"/>
                      <a:pt x="223344" y="1321824"/>
                      <a:pt x="245639" y="1321824"/>
                    </a:cubicBezTo>
                    <a:cubicBezTo>
                      <a:pt x="267934" y="1321824"/>
                      <a:pt x="286007" y="1303751"/>
                      <a:pt x="286007" y="1281456"/>
                    </a:cubicBezTo>
                    <a:cubicBezTo>
                      <a:pt x="286007" y="1259161"/>
                      <a:pt x="267934" y="1241088"/>
                      <a:pt x="245639" y="1241088"/>
                    </a:cubicBezTo>
                    <a:close/>
                    <a:moveTo>
                      <a:pt x="161202" y="1241088"/>
                    </a:moveTo>
                    <a:cubicBezTo>
                      <a:pt x="138907" y="1241088"/>
                      <a:pt x="120834" y="1259161"/>
                      <a:pt x="120834" y="1281456"/>
                    </a:cubicBezTo>
                    <a:cubicBezTo>
                      <a:pt x="120834" y="1303751"/>
                      <a:pt x="138907" y="1321824"/>
                      <a:pt x="161202" y="1321824"/>
                    </a:cubicBezTo>
                    <a:cubicBezTo>
                      <a:pt x="183497" y="1321824"/>
                      <a:pt x="201570" y="1303751"/>
                      <a:pt x="201570" y="1281456"/>
                    </a:cubicBezTo>
                    <a:cubicBezTo>
                      <a:pt x="201570" y="1259161"/>
                      <a:pt x="183497" y="1241088"/>
                      <a:pt x="161202" y="1241088"/>
                    </a:cubicBezTo>
                    <a:close/>
                    <a:moveTo>
                      <a:pt x="76766" y="1241088"/>
                    </a:moveTo>
                    <a:cubicBezTo>
                      <a:pt x="54471" y="1241088"/>
                      <a:pt x="36398" y="1259161"/>
                      <a:pt x="36398" y="1281456"/>
                    </a:cubicBezTo>
                    <a:cubicBezTo>
                      <a:pt x="36398" y="1303751"/>
                      <a:pt x="54471" y="1321824"/>
                      <a:pt x="76766" y="1321824"/>
                    </a:cubicBezTo>
                    <a:cubicBezTo>
                      <a:pt x="99061" y="1321824"/>
                      <a:pt x="117134" y="1303751"/>
                      <a:pt x="117134" y="1281456"/>
                    </a:cubicBezTo>
                    <a:cubicBezTo>
                      <a:pt x="117134" y="1259161"/>
                      <a:pt x="99061" y="1241088"/>
                      <a:pt x="76766" y="1241088"/>
                    </a:cubicBezTo>
                    <a:close/>
                    <a:moveTo>
                      <a:pt x="1343312" y="1155038"/>
                    </a:moveTo>
                    <a:cubicBezTo>
                      <a:pt x="1321017" y="1155038"/>
                      <a:pt x="1302944" y="1173111"/>
                      <a:pt x="1302944" y="1195406"/>
                    </a:cubicBezTo>
                    <a:cubicBezTo>
                      <a:pt x="1302944" y="1217701"/>
                      <a:pt x="1321017" y="1235774"/>
                      <a:pt x="1343312" y="1235774"/>
                    </a:cubicBezTo>
                    <a:cubicBezTo>
                      <a:pt x="1365607" y="1235774"/>
                      <a:pt x="1383680" y="1217701"/>
                      <a:pt x="1383680" y="1195406"/>
                    </a:cubicBezTo>
                    <a:cubicBezTo>
                      <a:pt x="1383680" y="1173111"/>
                      <a:pt x="1365607" y="1155038"/>
                      <a:pt x="1343312" y="1155038"/>
                    </a:cubicBezTo>
                    <a:close/>
                    <a:moveTo>
                      <a:pt x="1258874" y="1155038"/>
                    </a:moveTo>
                    <a:cubicBezTo>
                      <a:pt x="1236579" y="1155038"/>
                      <a:pt x="1218506" y="1173111"/>
                      <a:pt x="1218506" y="1195406"/>
                    </a:cubicBezTo>
                    <a:cubicBezTo>
                      <a:pt x="1218506" y="1217701"/>
                      <a:pt x="1236579" y="1235774"/>
                      <a:pt x="1258874" y="1235774"/>
                    </a:cubicBezTo>
                    <a:cubicBezTo>
                      <a:pt x="1281169" y="1235774"/>
                      <a:pt x="1299242" y="1217701"/>
                      <a:pt x="1299242" y="1195406"/>
                    </a:cubicBezTo>
                    <a:cubicBezTo>
                      <a:pt x="1299242" y="1173111"/>
                      <a:pt x="1281169" y="1155038"/>
                      <a:pt x="1258874" y="1155038"/>
                    </a:cubicBezTo>
                    <a:close/>
                    <a:moveTo>
                      <a:pt x="1174438" y="1155038"/>
                    </a:moveTo>
                    <a:cubicBezTo>
                      <a:pt x="1152143" y="1155038"/>
                      <a:pt x="1134070" y="1173111"/>
                      <a:pt x="1134070" y="1195406"/>
                    </a:cubicBezTo>
                    <a:cubicBezTo>
                      <a:pt x="1134070" y="1217701"/>
                      <a:pt x="1152143" y="1235774"/>
                      <a:pt x="1174438" y="1235774"/>
                    </a:cubicBezTo>
                    <a:cubicBezTo>
                      <a:pt x="1196733" y="1235774"/>
                      <a:pt x="1214806" y="1217701"/>
                      <a:pt x="1214806" y="1195406"/>
                    </a:cubicBezTo>
                    <a:cubicBezTo>
                      <a:pt x="1214806" y="1173111"/>
                      <a:pt x="1196733" y="1155038"/>
                      <a:pt x="1174438" y="1155038"/>
                    </a:cubicBezTo>
                    <a:close/>
                    <a:moveTo>
                      <a:pt x="1090002" y="1155038"/>
                    </a:moveTo>
                    <a:cubicBezTo>
                      <a:pt x="1067707" y="1155038"/>
                      <a:pt x="1049634" y="1173111"/>
                      <a:pt x="1049634" y="1195406"/>
                    </a:cubicBezTo>
                    <a:cubicBezTo>
                      <a:pt x="1049634" y="1217701"/>
                      <a:pt x="1067707" y="1235774"/>
                      <a:pt x="1090002" y="1235774"/>
                    </a:cubicBezTo>
                    <a:cubicBezTo>
                      <a:pt x="1112297" y="1235774"/>
                      <a:pt x="1130370" y="1217701"/>
                      <a:pt x="1130370" y="1195406"/>
                    </a:cubicBezTo>
                    <a:cubicBezTo>
                      <a:pt x="1130370" y="1173111"/>
                      <a:pt x="1112297" y="1155038"/>
                      <a:pt x="1090002" y="1155038"/>
                    </a:cubicBezTo>
                    <a:close/>
                    <a:moveTo>
                      <a:pt x="1005565" y="1155038"/>
                    </a:moveTo>
                    <a:cubicBezTo>
                      <a:pt x="983270" y="1155038"/>
                      <a:pt x="965197" y="1173111"/>
                      <a:pt x="965197" y="1195406"/>
                    </a:cubicBezTo>
                    <a:cubicBezTo>
                      <a:pt x="965197" y="1217701"/>
                      <a:pt x="983270" y="1235774"/>
                      <a:pt x="1005565" y="1235774"/>
                    </a:cubicBezTo>
                    <a:cubicBezTo>
                      <a:pt x="1027860" y="1235774"/>
                      <a:pt x="1045933" y="1217701"/>
                      <a:pt x="1045933" y="1195406"/>
                    </a:cubicBezTo>
                    <a:cubicBezTo>
                      <a:pt x="1045933" y="1173111"/>
                      <a:pt x="1027860" y="1155038"/>
                      <a:pt x="1005565" y="1155038"/>
                    </a:cubicBezTo>
                    <a:close/>
                    <a:moveTo>
                      <a:pt x="921129" y="1155038"/>
                    </a:moveTo>
                    <a:cubicBezTo>
                      <a:pt x="898834" y="1155038"/>
                      <a:pt x="880761" y="1173111"/>
                      <a:pt x="880761" y="1195406"/>
                    </a:cubicBezTo>
                    <a:cubicBezTo>
                      <a:pt x="880761" y="1217701"/>
                      <a:pt x="898834" y="1235774"/>
                      <a:pt x="921129" y="1235774"/>
                    </a:cubicBezTo>
                    <a:cubicBezTo>
                      <a:pt x="943424" y="1235774"/>
                      <a:pt x="961497" y="1217701"/>
                      <a:pt x="961497" y="1195406"/>
                    </a:cubicBezTo>
                    <a:cubicBezTo>
                      <a:pt x="961497" y="1173111"/>
                      <a:pt x="943424" y="1155038"/>
                      <a:pt x="921129" y="1155038"/>
                    </a:cubicBezTo>
                    <a:close/>
                    <a:moveTo>
                      <a:pt x="836693" y="1155038"/>
                    </a:moveTo>
                    <a:cubicBezTo>
                      <a:pt x="814398" y="1155038"/>
                      <a:pt x="796325" y="1173111"/>
                      <a:pt x="796325" y="1195406"/>
                    </a:cubicBezTo>
                    <a:cubicBezTo>
                      <a:pt x="796325" y="1217701"/>
                      <a:pt x="814398" y="1235774"/>
                      <a:pt x="836693" y="1235774"/>
                    </a:cubicBezTo>
                    <a:cubicBezTo>
                      <a:pt x="858988" y="1235774"/>
                      <a:pt x="877061" y="1217701"/>
                      <a:pt x="877061" y="1195406"/>
                    </a:cubicBezTo>
                    <a:cubicBezTo>
                      <a:pt x="877061" y="1173111"/>
                      <a:pt x="858988" y="1155038"/>
                      <a:pt x="836693" y="1155038"/>
                    </a:cubicBezTo>
                    <a:close/>
                    <a:moveTo>
                      <a:pt x="752256" y="1155038"/>
                    </a:moveTo>
                    <a:cubicBezTo>
                      <a:pt x="729961" y="1155038"/>
                      <a:pt x="711888" y="1173111"/>
                      <a:pt x="711888" y="1195406"/>
                    </a:cubicBezTo>
                    <a:cubicBezTo>
                      <a:pt x="711888" y="1217701"/>
                      <a:pt x="729961" y="1235774"/>
                      <a:pt x="752256" y="1235774"/>
                    </a:cubicBezTo>
                    <a:cubicBezTo>
                      <a:pt x="774551" y="1235774"/>
                      <a:pt x="792624" y="1217701"/>
                      <a:pt x="792624" y="1195406"/>
                    </a:cubicBezTo>
                    <a:cubicBezTo>
                      <a:pt x="792624" y="1173111"/>
                      <a:pt x="774551" y="1155038"/>
                      <a:pt x="752256" y="1155038"/>
                    </a:cubicBezTo>
                    <a:close/>
                    <a:moveTo>
                      <a:pt x="667820" y="1155038"/>
                    </a:moveTo>
                    <a:cubicBezTo>
                      <a:pt x="645525" y="1155038"/>
                      <a:pt x="627452" y="1173111"/>
                      <a:pt x="627452" y="1195406"/>
                    </a:cubicBezTo>
                    <a:cubicBezTo>
                      <a:pt x="627452" y="1217701"/>
                      <a:pt x="645525" y="1235774"/>
                      <a:pt x="667820" y="1235774"/>
                    </a:cubicBezTo>
                    <a:cubicBezTo>
                      <a:pt x="690115" y="1235774"/>
                      <a:pt x="708188" y="1217701"/>
                      <a:pt x="708188" y="1195406"/>
                    </a:cubicBezTo>
                    <a:cubicBezTo>
                      <a:pt x="708188" y="1173111"/>
                      <a:pt x="690115" y="1155038"/>
                      <a:pt x="667820" y="1155038"/>
                    </a:cubicBezTo>
                    <a:close/>
                    <a:moveTo>
                      <a:pt x="583384" y="1155038"/>
                    </a:moveTo>
                    <a:cubicBezTo>
                      <a:pt x="561089" y="1155038"/>
                      <a:pt x="543016" y="1173111"/>
                      <a:pt x="543016" y="1195406"/>
                    </a:cubicBezTo>
                    <a:cubicBezTo>
                      <a:pt x="543016" y="1217701"/>
                      <a:pt x="561089" y="1235774"/>
                      <a:pt x="583384" y="1235774"/>
                    </a:cubicBezTo>
                    <a:cubicBezTo>
                      <a:pt x="605679" y="1235774"/>
                      <a:pt x="623752" y="1217701"/>
                      <a:pt x="623752" y="1195406"/>
                    </a:cubicBezTo>
                    <a:cubicBezTo>
                      <a:pt x="623752" y="1173111"/>
                      <a:pt x="605679" y="1155038"/>
                      <a:pt x="583384" y="1155038"/>
                    </a:cubicBezTo>
                    <a:close/>
                    <a:moveTo>
                      <a:pt x="498947" y="1155038"/>
                    </a:moveTo>
                    <a:cubicBezTo>
                      <a:pt x="476652" y="1155038"/>
                      <a:pt x="458579" y="1173111"/>
                      <a:pt x="458579" y="1195406"/>
                    </a:cubicBezTo>
                    <a:cubicBezTo>
                      <a:pt x="458579" y="1217701"/>
                      <a:pt x="476652" y="1235774"/>
                      <a:pt x="498947" y="1235774"/>
                    </a:cubicBezTo>
                    <a:cubicBezTo>
                      <a:pt x="521242" y="1235774"/>
                      <a:pt x="539315" y="1217701"/>
                      <a:pt x="539315" y="1195406"/>
                    </a:cubicBezTo>
                    <a:cubicBezTo>
                      <a:pt x="539315" y="1173111"/>
                      <a:pt x="521242" y="1155038"/>
                      <a:pt x="498947" y="1155038"/>
                    </a:cubicBezTo>
                    <a:close/>
                    <a:moveTo>
                      <a:pt x="414511" y="1155038"/>
                    </a:moveTo>
                    <a:cubicBezTo>
                      <a:pt x="392216" y="1155038"/>
                      <a:pt x="374143" y="1173111"/>
                      <a:pt x="374143" y="1195406"/>
                    </a:cubicBezTo>
                    <a:cubicBezTo>
                      <a:pt x="374143" y="1217701"/>
                      <a:pt x="392216" y="1235774"/>
                      <a:pt x="414511" y="1235774"/>
                    </a:cubicBezTo>
                    <a:cubicBezTo>
                      <a:pt x="436806" y="1235774"/>
                      <a:pt x="454879" y="1217701"/>
                      <a:pt x="454879" y="1195406"/>
                    </a:cubicBezTo>
                    <a:cubicBezTo>
                      <a:pt x="454879" y="1173111"/>
                      <a:pt x="436806" y="1155038"/>
                      <a:pt x="414511" y="1155038"/>
                    </a:cubicBezTo>
                    <a:close/>
                    <a:moveTo>
                      <a:pt x="330075" y="1155038"/>
                    </a:moveTo>
                    <a:cubicBezTo>
                      <a:pt x="307780" y="1155038"/>
                      <a:pt x="289707" y="1173111"/>
                      <a:pt x="289707" y="1195406"/>
                    </a:cubicBezTo>
                    <a:cubicBezTo>
                      <a:pt x="289707" y="1217701"/>
                      <a:pt x="307780" y="1235774"/>
                      <a:pt x="330075" y="1235774"/>
                    </a:cubicBezTo>
                    <a:cubicBezTo>
                      <a:pt x="352370" y="1235774"/>
                      <a:pt x="370443" y="1217701"/>
                      <a:pt x="370443" y="1195406"/>
                    </a:cubicBezTo>
                    <a:cubicBezTo>
                      <a:pt x="370443" y="1173111"/>
                      <a:pt x="352370" y="1155038"/>
                      <a:pt x="330075" y="1155038"/>
                    </a:cubicBezTo>
                    <a:close/>
                    <a:moveTo>
                      <a:pt x="245639" y="1155038"/>
                    </a:moveTo>
                    <a:cubicBezTo>
                      <a:pt x="223344" y="1155038"/>
                      <a:pt x="205271" y="1173111"/>
                      <a:pt x="205271" y="1195406"/>
                    </a:cubicBezTo>
                    <a:cubicBezTo>
                      <a:pt x="205271" y="1217701"/>
                      <a:pt x="223344" y="1235774"/>
                      <a:pt x="245639" y="1235774"/>
                    </a:cubicBezTo>
                    <a:cubicBezTo>
                      <a:pt x="267934" y="1235774"/>
                      <a:pt x="286007" y="1217701"/>
                      <a:pt x="286007" y="1195406"/>
                    </a:cubicBezTo>
                    <a:cubicBezTo>
                      <a:pt x="286007" y="1173111"/>
                      <a:pt x="267934" y="1155038"/>
                      <a:pt x="245639" y="1155038"/>
                    </a:cubicBezTo>
                    <a:close/>
                    <a:moveTo>
                      <a:pt x="161202" y="1155038"/>
                    </a:moveTo>
                    <a:cubicBezTo>
                      <a:pt x="138907" y="1155038"/>
                      <a:pt x="120834" y="1173111"/>
                      <a:pt x="120834" y="1195406"/>
                    </a:cubicBezTo>
                    <a:cubicBezTo>
                      <a:pt x="120834" y="1217701"/>
                      <a:pt x="138907" y="1235774"/>
                      <a:pt x="161202" y="1235774"/>
                    </a:cubicBezTo>
                    <a:cubicBezTo>
                      <a:pt x="183497" y="1235774"/>
                      <a:pt x="201570" y="1217701"/>
                      <a:pt x="201570" y="1195406"/>
                    </a:cubicBezTo>
                    <a:cubicBezTo>
                      <a:pt x="201570" y="1173111"/>
                      <a:pt x="183497" y="1155038"/>
                      <a:pt x="161202" y="1155038"/>
                    </a:cubicBezTo>
                    <a:close/>
                    <a:moveTo>
                      <a:pt x="76766" y="1155038"/>
                    </a:moveTo>
                    <a:cubicBezTo>
                      <a:pt x="54471" y="1155038"/>
                      <a:pt x="36398" y="1173111"/>
                      <a:pt x="36398" y="1195406"/>
                    </a:cubicBezTo>
                    <a:cubicBezTo>
                      <a:pt x="36398" y="1217701"/>
                      <a:pt x="54471" y="1235774"/>
                      <a:pt x="76766" y="1235774"/>
                    </a:cubicBezTo>
                    <a:cubicBezTo>
                      <a:pt x="99061" y="1235774"/>
                      <a:pt x="117134" y="1217701"/>
                      <a:pt x="117134" y="1195406"/>
                    </a:cubicBezTo>
                    <a:cubicBezTo>
                      <a:pt x="117134" y="1173111"/>
                      <a:pt x="99061" y="1155038"/>
                      <a:pt x="76766" y="1155038"/>
                    </a:cubicBezTo>
                    <a:close/>
                    <a:moveTo>
                      <a:pt x="1343312" y="1068989"/>
                    </a:moveTo>
                    <a:cubicBezTo>
                      <a:pt x="1321017" y="1068989"/>
                      <a:pt x="1302944" y="1087062"/>
                      <a:pt x="1302944" y="1109357"/>
                    </a:cubicBezTo>
                    <a:cubicBezTo>
                      <a:pt x="1302944" y="1131652"/>
                      <a:pt x="1321017" y="1149725"/>
                      <a:pt x="1343312" y="1149725"/>
                    </a:cubicBezTo>
                    <a:cubicBezTo>
                      <a:pt x="1365607" y="1149725"/>
                      <a:pt x="1383680" y="1131652"/>
                      <a:pt x="1383680" y="1109357"/>
                    </a:cubicBezTo>
                    <a:cubicBezTo>
                      <a:pt x="1383680" y="1087062"/>
                      <a:pt x="1365607" y="1068989"/>
                      <a:pt x="1343312" y="1068989"/>
                    </a:cubicBezTo>
                    <a:close/>
                    <a:moveTo>
                      <a:pt x="1258874" y="1068989"/>
                    </a:moveTo>
                    <a:cubicBezTo>
                      <a:pt x="1236579" y="1068989"/>
                      <a:pt x="1218506" y="1087062"/>
                      <a:pt x="1218506" y="1109357"/>
                    </a:cubicBezTo>
                    <a:cubicBezTo>
                      <a:pt x="1218506" y="1131652"/>
                      <a:pt x="1236579" y="1149725"/>
                      <a:pt x="1258874" y="1149725"/>
                    </a:cubicBezTo>
                    <a:cubicBezTo>
                      <a:pt x="1281169" y="1149725"/>
                      <a:pt x="1299242" y="1131652"/>
                      <a:pt x="1299242" y="1109357"/>
                    </a:cubicBezTo>
                    <a:cubicBezTo>
                      <a:pt x="1299242" y="1087062"/>
                      <a:pt x="1281169" y="1068989"/>
                      <a:pt x="1258874" y="1068989"/>
                    </a:cubicBezTo>
                    <a:close/>
                    <a:moveTo>
                      <a:pt x="1174438" y="1068989"/>
                    </a:moveTo>
                    <a:cubicBezTo>
                      <a:pt x="1152143" y="1068989"/>
                      <a:pt x="1134070" y="1087062"/>
                      <a:pt x="1134070" y="1109357"/>
                    </a:cubicBezTo>
                    <a:cubicBezTo>
                      <a:pt x="1134070" y="1131652"/>
                      <a:pt x="1152143" y="1149725"/>
                      <a:pt x="1174438" y="1149725"/>
                    </a:cubicBezTo>
                    <a:cubicBezTo>
                      <a:pt x="1196733" y="1149725"/>
                      <a:pt x="1214806" y="1131652"/>
                      <a:pt x="1214806" y="1109357"/>
                    </a:cubicBezTo>
                    <a:cubicBezTo>
                      <a:pt x="1214806" y="1087062"/>
                      <a:pt x="1196733" y="1068989"/>
                      <a:pt x="1174438" y="1068989"/>
                    </a:cubicBezTo>
                    <a:close/>
                    <a:moveTo>
                      <a:pt x="1090002" y="1068989"/>
                    </a:moveTo>
                    <a:cubicBezTo>
                      <a:pt x="1067707" y="1068989"/>
                      <a:pt x="1049634" y="1087062"/>
                      <a:pt x="1049634" y="1109357"/>
                    </a:cubicBezTo>
                    <a:cubicBezTo>
                      <a:pt x="1049634" y="1131652"/>
                      <a:pt x="1067707" y="1149725"/>
                      <a:pt x="1090002" y="1149725"/>
                    </a:cubicBezTo>
                    <a:cubicBezTo>
                      <a:pt x="1112297" y="1149725"/>
                      <a:pt x="1130370" y="1131652"/>
                      <a:pt x="1130370" y="1109357"/>
                    </a:cubicBezTo>
                    <a:cubicBezTo>
                      <a:pt x="1130370" y="1087062"/>
                      <a:pt x="1112297" y="1068989"/>
                      <a:pt x="1090002" y="1068989"/>
                    </a:cubicBezTo>
                    <a:close/>
                    <a:moveTo>
                      <a:pt x="1005565" y="1068989"/>
                    </a:moveTo>
                    <a:cubicBezTo>
                      <a:pt x="983270" y="1068989"/>
                      <a:pt x="965197" y="1087062"/>
                      <a:pt x="965197" y="1109357"/>
                    </a:cubicBezTo>
                    <a:cubicBezTo>
                      <a:pt x="965197" y="1131652"/>
                      <a:pt x="983270" y="1149725"/>
                      <a:pt x="1005565" y="1149725"/>
                    </a:cubicBezTo>
                    <a:cubicBezTo>
                      <a:pt x="1027860" y="1149725"/>
                      <a:pt x="1045933" y="1131652"/>
                      <a:pt x="1045933" y="1109357"/>
                    </a:cubicBezTo>
                    <a:cubicBezTo>
                      <a:pt x="1045933" y="1087062"/>
                      <a:pt x="1027860" y="1068989"/>
                      <a:pt x="1005565" y="1068989"/>
                    </a:cubicBezTo>
                    <a:close/>
                    <a:moveTo>
                      <a:pt x="921129" y="1068989"/>
                    </a:moveTo>
                    <a:cubicBezTo>
                      <a:pt x="898834" y="1068989"/>
                      <a:pt x="880761" y="1087062"/>
                      <a:pt x="880761" y="1109357"/>
                    </a:cubicBezTo>
                    <a:cubicBezTo>
                      <a:pt x="880761" y="1131652"/>
                      <a:pt x="898834" y="1149725"/>
                      <a:pt x="921129" y="1149725"/>
                    </a:cubicBezTo>
                    <a:cubicBezTo>
                      <a:pt x="943424" y="1149725"/>
                      <a:pt x="961497" y="1131652"/>
                      <a:pt x="961497" y="1109357"/>
                    </a:cubicBezTo>
                    <a:cubicBezTo>
                      <a:pt x="961497" y="1087062"/>
                      <a:pt x="943424" y="1068989"/>
                      <a:pt x="921129" y="1068989"/>
                    </a:cubicBezTo>
                    <a:close/>
                    <a:moveTo>
                      <a:pt x="836693" y="1068989"/>
                    </a:moveTo>
                    <a:cubicBezTo>
                      <a:pt x="814398" y="1068989"/>
                      <a:pt x="796325" y="1087062"/>
                      <a:pt x="796325" y="1109357"/>
                    </a:cubicBezTo>
                    <a:cubicBezTo>
                      <a:pt x="796325" y="1131652"/>
                      <a:pt x="814398" y="1149725"/>
                      <a:pt x="836693" y="1149725"/>
                    </a:cubicBezTo>
                    <a:cubicBezTo>
                      <a:pt x="858988" y="1149725"/>
                      <a:pt x="877061" y="1131652"/>
                      <a:pt x="877061" y="1109357"/>
                    </a:cubicBezTo>
                    <a:cubicBezTo>
                      <a:pt x="877061" y="1087062"/>
                      <a:pt x="858988" y="1068989"/>
                      <a:pt x="836693" y="1068989"/>
                    </a:cubicBezTo>
                    <a:close/>
                    <a:moveTo>
                      <a:pt x="752256" y="1068989"/>
                    </a:moveTo>
                    <a:cubicBezTo>
                      <a:pt x="729961" y="1068989"/>
                      <a:pt x="711888" y="1087062"/>
                      <a:pt x="711888" y="1109357"/>
                    </a:cubicBezTo>
                    <a:cubicBezTo>
                      <a:pt x="711888" y="1131652"/>
                      <a:pt x="729961" y="1149725"/>
                      <a:pt x="752256" y="1149725"/>
                    </a:cubicBezTo>
                    <a:cubicBezTo>
                      <a:pt x="774551" y="1149725"/>
                      <a:pt x="792624" y="1131652"/>
                      <a:pt x="792624" y="1109357"/>
                    </a:cubicBezTo>
                    <a:cubicBezTo>
                      <a:pt x="792624" y="1087062"/>
                      <a:pt x="774551" y="1068989"/>
                      <a:pt x="752256" y="1068989"/>
                    </a:cubicBezTo>
                    <a:close/>
                    <a:moveTo>
                      <a:pt x="667820" y="1068989"/>
                    </a:moveTo>
                    <a:cubicBezTo>
                      <a:pt x="645525" y="1068989"/>
                      <a:pt x="627452" y="1087062"/>
                      <a:pt x="627452" y="1109357"/>
                    </a:cubicBezTo>
                    <a:cubicBezTo>
                      <a:pt x="627452" y="1131652"/>
                      <a:pt x="645525" y="1149725"/>
                      <a:pt x="667820" y="1149725"/>
                    </a:cubicBezTo>
                    <a:cubicBezTo>
                      <a:pt x="690115" y="1149725"/>
                      <a:pt x="708188" y="1131652"/>
                      <a:pt x="708188" y="1109357"/>
                    </a:cubicBezTo>
                    <a:cubicBezTo>
                      <a:pt x="708188" y="1087062"/>
                      <a:pt x="690115" y="1068989"/>
                      <a:pt x="667820" y="1068989"/>
                    </a:cubicBezTo>
                    <a:close/>
                    <a:moveTo>
                      <a:pt x="583384" y="1068989"/>
                    </a:moveTo>
                    <a:cubicBezTo>
                      <a:pt x="561089" y="1068989"/>
                      <a:pt x="543016" y="1087062"/>
                      <a:pt x="543016" y="1109357"/>
                    </a:cubicBezTo>
                    <a:cubicBezTo>
                      <a:pt x="543016" y="1131652"/>
                      <a:pt x="561089" y="1149725"/>
                      <a:pt x="583384" y="1149725"/>
                    </a:cubicBezTo>
                    <a:cubicBezTo>
                      <a:pt x="605679" y="1149725"/>
                      <a:pt x="623752" y="1131652"/>
                      <a:pt x="623752" y="1109357"/>
                    </a:cubicBezTo>
                    <a:cubicBezTo>
                      <a:pt x="623752" y="1087062"/>
                      <a:pt x="605679" y="1068989"/>
                      <a:pt x="583384" y="1068989"/>
                    </a:cubicBezTo>
                    <a:close/>
                    <a:moveTo>
                      <a:pt x="498947" y="1068989"/>
                    </a:moveTo>
                    <a:cubicBezTo>
                      <a:pt x="476652" y="1068989"/>
                      <a:pt x="458579" y="1087062"/>
                      <a:pt x="458579" y="1109357"/>
                    </a:cubicBezTo>
                    <a:cubicBezTo>
                      <a:pt x="458579" y="1131652"/>
                      <a:pt x="476652" y="1149725"/>
                      <a:pt x="498947" y="1149725"/>
                    </a:cubicBezTo>
                    <a:cubicBezTo>
                      <a:pt x="521242" y="1149725"/>
                      <a:pt x="539315" y="1131652"/>
                      <a:pt x="539315" y="1109357"/>
                    </a:cubicBezTo>
                    <a:cubicBezTo>
                      <a:pt x="539315" y="1087062"/>
                      <a:pt x="521242" y="1068989"/>
                      <a:pt x="498947" y="1068989"/>
                    </a:cubicBezTo>
                    <a:close/>
                    <a:moveTo>
                      <a:pt x="414511" y="1068989"/>
                    </a:moveTo>
                    <a:cubicBezTo>
                      <a:pt x="392216" y="1068989"/>
                      <a:pt x="374143" y="1087062"/>
                      <a:pt x="374143" y="1109357"/>
                    </a:cubicBezTo>
                    <a:cubicBezTo>
                      <a:pt x="374143" y="1131652"/>
                      <a:pt x="392216" y="1149725"/>
                      <a:pt x="414511" y="1149725"/>
                    </a:cubicBezTo>
                    <a:cubicBezTo>
                      <a:pt x="436806" y="1149725"/>
                      <a:pt x="454879" y="1131652"/>
                      <a:pt x="454879" y="1109357"/>
                    </a:cubicBezTo>
                    <a:cubicBezTo>
                      <a:pt x="454879" y="1087062"/>
                      <a:pt x="436806" y="1068989"/>
                      <a:pt x="414511" y="1068989"/>
                    </a:cubicBezTo>
                    <a:close/>
                    <a:moveTo>
                      <a:pt x="330075" y="1068989"/>
                    </a:moveTo>
                    <a:cubicBezTo>
                      <a:pt x="307780" y="1068989"/>
                      <a:pt x="289707" y="1087062"/>
                      <a:pt x="289707" y="1109357"/>
                    </a:cubicBezTo>
                    <a:cubicBezTo>
                      <a:pt x="289707" y="1131652"/>
                      <a:pt x="307780" y="1149725"/>
                      <a:pt x="330075" y="1149725"/>
                    </a:cubicBezTo>
                    <a:cubicBezTo>
                      <a:pt x="352370" y="1149725"/>
                      <a:pt x="370443" y="1131652"/>
                      <a:pt x="370443" y="1109357"/>
                    </a:cubicBezTo>
                    <a:cubicBezTo>
                      <a:pt x="370443" y="1087062"/>
                      <a:pt x="352370" y="1068989"/>
                      <a:pt x="330075" y="1068989"/>
                    </a:cubicBezTo>
                    <a:close/>
                    <a:moveTo>
                      <a:pt x="245639" y="1068989"/>
                    </a:moveTo>
                    <a:cubicBezTo>
                      <a:pt x="223344" y="1068989"/>
                      <a:pt x="205271" y="1087062"/>
                      <a:pt x="205271" y="1109357"/>
                    </a:cubicBezTo>
                    <a:cubicBezTo>
                      <a:pt x="205271" y="1131652"/>
                      <a:pt x="223344" y="1149725"/>
                      <a:pt x="245639" y="1149725"/>
                    </a:cubicBezTo>
                    <a:cubicBezTo>
                      <a:pt x="267934" y="1149725"/>
                      <a:pt x="286007" y="1131652"/>
                      <a:pt x="286007" y="1109357"/>
                    </a:cubicBezTo>
                    <a:cubicBezTo>
                      <a:pt x="286007" y="1087062"/>
                      <a:pt x="267934" y="1068989"/>
                      <a:pt x="245639" y="1068989"/>
                    </a:cubicBezTo>
                    <a:close/>
                    <a:moveTo>
                      <a:pt x="161202" y="1068989"/>
                    </a:moveTo>
                    <a:cubicBezTo>
                      <a:pt x="138907" y="1068989"/>
                      <a:pt x="120834" y="1087062"/>
                      <a:pt x="120834" y="1109357"/>
                    </a:cubicBezTo>
                    <a:cubicBezTo>
                      <a:pt x="120834" y="1131652"/>
                      <a:pt x="138907" y="1149725"/>
                      <a:pt x="161202" y="1149725"/>
                    </a:cubicBezTo>
                    <a:cubicBezTo>
                      <a:pt x="183497" y="1149725"/>
                      <a:pt x="201570" y="1131652"/>
                      <a:pt x="201570" y="1109357"/>
                    </a:cubicBezTo>
                    <a:cubicBezTo>
                      <a:pt x="201570" y="1087062"/>
                      <a:pt x="183497" y="1068989"/>
                      <a:pt x="161202" y="1068989"/>
                    </a:cubicBezTo>
                    <a:close/>
                    <a:moveTo>
                      <a:pt x="76766" y="1068989"/>
                    </a:moveTo>
                    <a:cubicBezTo>
                      <a:pt x="54471" y="1068989"/>
                      <a:pt x="36398" y="1087062"/>
                      <a:pt x="36398" y="1109357"/>
                    </a:cubicBezTo>
                    <a:cubicBezTo>
                      <a:pt x="36398" y="1131652"/>
                      <a:pt x="54471" y="1149725"/>
                      <a:pt x="76766" y="1149725"/>
                    </a:cubicBezTo>
                    <a:cubicBezTo>
                      <a:pt x="99061" y="1149725"/>
                      <a:pt x="117134" y="1131652"/>
                      <a:pt x="117134" y="1109357"/>
                    </a:cubicBezTo>
                    <a:cubicBezTo>
                      <a:pt x="117134" y="1087062"/>
                      <a:pt x="99061" y="1068989"/>
                      <a:pt x="76766" y="1068989"/>
                    </a:cubicBezTo>
                    <a:close/>
                    <a:moveTo>
                      <a:pt x="1343312" y="982940"/>
                    </a:moveTo>
                    <a:cubicBezTo>
                      <a:pt x="1321017" y="982940"/>
                      <a:pt x="1302944" y="1001013"/>
                      <a:pt x="1302944" y="1023308"/>
                    </a:cubicBezTo>
                    <a:cubicBezTo>
                      <a:pt x="1302944" y="1045603"/>
                      <a:pt x="1321017" y="1063676"/>
                      <a:pt x="1343312" y="1063676"/>
                    </a:cubicBezTo>
                    <a:cubicBezTo>
                      <a:pt x="1365607" y="1063676"/>
                      <a:pt x="1383680" y="1045603"/>
                      <a:pt x="1383680" y="1023308"/>
                    </a:cubicBezTo>
                    <a:cubicBezTo>
                      <a:pt x="1383680" y="1001013"/>
                      <a:pt x="1365607" y="982940"/>
                      <a:pt x="1343312" y="982940"/>
                    </a:cubicBezTo>
                    <a:close/>
                    <a:moveTo>
                      <a:pt x="1258874" y="982940"/>
                    </a:moveTo>
                    <a:cubicBezTo>
                      <a:pt x="1236579" y="982940"/>
                      <a:pt x="1218506" y="1001013"/>
                      <a:pt x="1218506" y="1023308"/>
                    </a:cubicBezTo>
                    <a:cubicBezTo>
                      <a:pt x="1218506" y="1045603"/>
                      <a:pt x="1236579" y="1063676"/>
                      <a:pt x="1258874" y="1063676"/>
                    </a:cubicBezTo>
                    <a:cubicBezTo>
                      <a:pt x="1281169" y="1063676"/>
                      <a:pt x="1299242" y="1045603"/>
                      <a:pt x="1299242" y="1023308"/>
                    </a:cubicBezTo>
                    <a:cubicBezTo>
                      <a:pt x="1299242" y="1001013"/>
                      <a:pt x="1281169" y="982940"/>
                      <a:pt x="1258874" y="982940"/>
                    </a:cubicBezTo>
                    <a:close/>
                    <a:moveTo>
                      <a:pt x="1174438" y="982940"/>
                    </a:moveTo>
                    <a:cubicBezTo>
                      <a:pt x="1152143" y="982940"/>
                      <a:pt x="1134070" y="1001013"/>
                      <a:pt x="1134070" y="1023308"/>
                    </a:cubicBezTo>
                    <a:cubicBezTo>
                      <a:pt x="1134070" y="1045603"/>
                      <a:pt x="1152143" y="1063676"/>
                      <a:pt x="1174438" y="1063676"/>
                    </a:cubicBezTo>
                    <a:cubicBezTo>
                      <a:pt x="1196733" y="1063676"/>
                      <a:pt x="1214806" y="1045603"/>
                      <a:pt x="1214806" y="1023308"/>
                    </a:cubicBezTo>
                    <a:cubicBezTo>
                      <a:pt x="1214806" y="1001013"/>
                      <a:pt x="1196733" y="982940"/>
                      <a:pt x="1174438" y="982940"/>
                    </a:cubicBezTo>
                    <a:close/>
                    <a:moveTo>
                      <a:pt x="1090002" y="982940"/>
                    </a:moveTo>
                    <a:cubicBezTo>
                      <a:pt x="1067707" y="982940"/>
                      <a:pt x="1049634" y="1001013"/>
                      <a:pt x="1049634" y="1023308"/>
                    </a:cubicBezTo>
                    <a:cubicBezTo>
                      <a:pt x="1049634" y="1045603"/>
                      <a:pt x="1067707" y="1063676"/>
                      <a:pt x="1090002" y="1063676"/>
                    </a:cubicBezTo>
                    <a:cubicBezTo>
                      <a:pt x="1112297" y="1063676"/>
                      <a:pt x="1130370" y="1045603"/>
                      <a:pt x="1130370" y="1023308"/>
                    </a:cubicBezTo>
                    <a:cubicBezTo>
                      <a:pt x="1130370" y="1001013"/>
                      <a:pt x="1112297" y="982940"/>
                      <a:pt x="1090002" y="982940"/>
                    </a:cubicBezTo>
                    <a:close/>
                    <a:moveTo>
                      <a:pt x="1005565" y="982940"/>
                    </a:moveTo>
                    <a:cubicBezTo>
                      <a:pt x="983270" y="982940"/>
                      <a:pt x="965197" y="1001013"/>
                      <a:pt x="965197" y="1023308"/>
                    </a:cubicBezTo>
                    <a:cubicBezTo>
                      <a:pt x="965197" y="1045603"/>
                      <a:pt x="983270" y="1063676"/>
                      <a:pt x="1005565" y="1063676"/>
                    </a:cubicBezTo>
                    <a:cubicBezTo>
                      <a:pt x="1027860" y="1063676"/>
                      <a:pt x="1045933" y="1045603"/>
                      <a:pt x="1045933" y="1023308"/>
                    </a:cubicBezTo>
                    <a:cubicBezTo>
                      <a:pt x="1045933" y="1001013"/>
                      <a:pt x="1027860" y="982940"/>
                      <a:pt x="1005565" y="982940"/>
                    </a:cubicBezTo>
                    <a:close/>
                    <a:moveTo>
                      <a:pt x="921129" y="982940"/>
                    </a:moveTo>
                    <a:cubicBezTo>
                      <a:pt x="898834" y="982940"/>
                      <a:pt x="880761" y="1001013"/>
                      <a:pt x="880761" y="1023308"/>
                    </a:cubicBezTo>
                    <a:cubicBezTo>
                      <a:pt x="880761" y="1045603"/>
                      <a:pt x="898834" y="1063676"/>
                      <a:pt x="921129" y="1063676"/>
                    </a:cubicBezTo>
                    <a:cubicBezTo>
                      <a:pt x="943424" y="1063676"/>
                      <a:pt x="961497" y="1045603"/>
                      <a:pt x="961497" y="1023308"/>
                    </a:cubicBezTo>
                    <a:cubicBezTo>
                      <a:pt x="961497" y="1001013"/>
                      <a:pt x="943424" y="982940"/>
                      <a:pt x="921129" y="982940"/>
                    </a:cubicBezTo>
                    <a:close/>
                    <a:moveTo>
                      <a:pt x="836693" y="982940"/>
                    </a:moveTo>
                    <a:cubicBezTo>
                      <a:pt x="814398" y="982940"/>
                      <a:pt x="796325" y="1001013"/>
                      <a:pt x="796325" y="1023308"/>
                    </a:cubicBezTo>
                    <a:cubicBezTo>
                      <a:pt x="796325" y="1045603"/>
                      <a:pt x="814398" y="1063676"/>
                      <a:pt x="836693" y="1063676"/>
                    </a:cubicBezTo>
                    <a:cubicBezTo>
                      <a:pt x="858988" y="1063676"/>
                      <a:pt x="877061" y="1045603"/>
                      <a:pt x="877061" y="1023308"/>
                    </a:cubicBezTo>
                    <a:cubicBezTo>
                      <a:pt x="877061" y="1001013"/>
                      <a:pt x="858988" y="982940"/>
                      <a:pt x="836693" y="982940"/>
                    </a:cubicBezTo>
                    <a:close/>
                    <a:moveTo>
                      <a:pt x="752256" y="982940"/>
                    </a:moveTo>
                    <a:cubicBezTo>
                      <a:pt x="729961" y="982940"/>
                      <a:pt x="711888" y="1001013"/>
                      <a:pt x="711888" y="1023308"/>
                    </a:cubicBezTo>
                    <a:cubicBezTo>
                      <a:pt x="711888" y="1045603"/>
                      <a:pt x="729961" y="1063676"/>
                      <a:pt x="752256" y="1063676"/>
                    </a:cubicBezTo>
                    <a:cubicBezTo>
                      <a:pt x="774551" y="1063676"/>
                      <a:pt x="792624" y="1045603"/>
                      <a:pt x="792624" y="1023308"/>
                    </a:cubicBezTo>
                    <a:cubicBezTo>
                      <a:pt x="792624" y="1001013"/>
                      <a:pt x="774551" y="982940"/>
                      <a:pt x="752256" y="982940"/>
                    </a:cubicBezTo>
                    <a:close/>
                    <a:moveTo>
                      <a:pt x="667820" y="982940"/>
                    </a:moveTo>
                    <a:cubicBezTo>
                      <a:pt x="645525" y="982940"/>
                      <a:pt x="627452" y="1001013"/>
                      <a:pt x="627452" y="1023308"/>
                    </a:cubicBezTo>
                    <a:cubicBezTo>
                      <a:pt x="627452" y="1045603"/>
                      <a:pt x="645525" y="1063676"/>
                      <a:pt x="667820" y="1063676"/>
                    </a:cubicBezTo>
                    <a:cubicBezTo>
                      <a:pt x="690115" y="1063676"/>
                      <a:pt x="708188" y="1045603"/>
                      <a:pt x="708188" y="1023308"/>
                    </a:cubicBezTo>
                    <a:cubicBezTo>
                      <a:pt x="708188" y="1001013"/>
                      <a:pt x="690115" y="982940"/>
                      <a:pt x="667820" y="982940"/>
                    </a:cubicBezTo>
                    <a:close/>
                    <a:moveTo>
                      <a:pt x="583384" y="982940"/>
                    </a:moveTo>
                    <a:cubicBezTo>
                      <a:pt x="561089" y="982940"/>
                      <a:pt x="543016" y="1001013"/>
                      <a:pt x="543016" y="1023308"/>
                    </a:cubicBezTo>
                    <a:cubicBezTo>
                      <a:pt x="543016" y="1045603"/>
                      <a:pt x="561089" y="1063676"/>
                      <a:pt x="583384" y="1063676"/>
                    </a:cubicBezTo>
                    <a:cubicBezTo>
                      <a:pt x="605679" y="1063676"/>
                      <a:pt x="623752" y="1045603"/>
                      <a:pt x="623752" y="1023308"/>
                    </a:cubicBezTo>
                    <a:cubicBezTo>
                      <a:pt x="623752" y="1001013"/>
                      <a:pt x="605679" y="982940"/>
                      <a:pt x="583384" y="982940"/>
                    </a:cubicBezTo>
                    <a:close/>
                    <a:moveTo>
                      <a:pt x="498947" y="982940"/>
                    </a:moveTo>
                    <a:cubicBezTo>
                      <a:pt x="476652" y="982940"/>
                      <a:pt x="458579" y="1001013"/>
                      <a:pt x="458579" y="1023308"/>
                    </a:cubicBezTo>
                    <a:cubicBezTo>
                      <a:pt x="458579" y="1045603"/>
                      <a:pt x="476652" y="1063676"/>
                      <a:pt x="498947" y="1063676"/>
                    </a:cubicBezTo>
                    <a:cubicBezTo>
                      <a:pt x="521242" y="1063676"/>
                      <a:pt x="539315" y="1045603"/>
                      <a:pt x="539315" y="1023308"/>
                    </a:cubicBezTo>
                    <a:cubicBezTo>
                      <a:pt x="539315" y="1001013"/>
                      <a:pt x="521242" y="982940"/>
                      <a:pt x="498947" y="982940"/>
                    </a:cubicBezTo>
                    <a:close/>
                    <a:moveTo>
                      <a:pt x="414511" y="982940"/>
                    </a:moveTo>
                    <a:cubicBezTo>
                      <a:pt x="392216" y="982940"/>
                      <a:pt x="374143" y="1001013"/>
                      <a:pt x="374143" y="1023308"/>
                    </a:cubicBezTo>
                    <a:cubicBezTo>
                      <a:pt x="374143" y="1045603"/>
                      <a:pt x="392216" y="1063676"/>
                      <a:pt x="414511" y="1063676"/>
                    </a:cubicBezTo>
                    <a:cubicBezTo>
                      <a:pt x="436806" y="1063676"/>
                      <a:pt x="454879" y="1045603"/>
                      <a:pt x="454879" y="1023308"/>
                    </a:cubicBezTo>
                    <a:cubicBezTo>
                      <a:pt x="454879" y="1001013"/>
                      <a:pt x="436806" y="982940"/>
                      <a:pt x="414511" y="982940"/>
                    </a:cubicBezTo>
                    <a:close/>
                    <a:moveTo>
                      <a:pt x="330075" y="982940"/>
                    </a:moveTo>
                    <a:cubicBezTo>
                      <a:pt x="307780" y="982940"/>
                      <a:pt x="289707" y="1001013"/>
                      <a:pt x="289707" y="1023308"/>
                    </a:cubicBezTo>
                    <a:cubicBezTo>
                      <a:pt x="289707" y="1045603"/>
                      <a:pt x="307780" y="1063676"/>
                      <a:pt x="330075" y="1063676"/>
                    </a:cubicBezTo>
                    <a:cubicBezTo>
                      <a:pt x="352370" y="1063676"/>
                      <a:pt x="370443" y="1045603"/>
                      <a:pt x="370443" y="1023308"/>
                    </a:cubicBezTo>
                    <a:cubicBezTo>
                      <a:pt x="370443" y="1001013"/>
                      <a:pt x="352370" y="982940"/>
                      <a:pt x="330075" y="982940"/>
                    </a:cubicBezTo>
                    <a:close/>
                    <a:moveTo>
                      <a:pt x="245639" y="982940"/>
                    </a:moveTo>
                    <a:cubicBezTo>
                      <a:pt x="223344" y="982940"/>
                      <a:pt x="205271" y="1001013"/>
                      <a:pt x="205271" y="1023308"/>
                    </a:cubicBezTo>
                    <a:cubicBezTo>
                      <a:pt x="205271" y="1045603"/>
                      <a:pt x="223344" y="1063676"/>
                      <a:pt x="245639" y="1063676"/>
                    </a:cubicBezTo>
                    <a:cubicBezTo>
                      <a:pt x="267934" y="1063676"/>
                      <a:pt x="286007" y="1045603"/>
                      <a:pt x="286007" y="1023308"/>
                    </a:cubicBezTo>
                    <a:cubicBezTo>
                      <a:pt x="286007" y="1001013"/>
                      <a:pt x="267934" y="982940"/>
                      <a:pt x="245639" y="982940"/>
                    </a:cubicBezTo>
                    <a:close/>
                    <a:moveTo>
                      <a:pt x="161202" y="982940"/>
                    </a:moveTo>
                    <a:cubicBezTo>
                      <a:pt x="138907" y="982940"/>
                      <a:pt x="120834" y="1001013"/>
                      <a:pt x="120834" y="1023308"/>
                    </a:cubicBezTo>
                    <a:cubicBezTo>
                      <a:pt x="120834" y="1045603"/>
                      <a:pt x="138907" y="1063676"/>
                      <a:pt x="161202" y="1063676"/>
                    </a:cubicBezTo>
                    <a:cubicBezTo>
                      <a:pt x="183497" y="1063676"/>
                      <a:pt x="201570" y="1045603"/>
                      <a:pt x="201570" y="1023308"/>
                    </a:cubicBezTo>
                    <a:cubicBezTo>
                      <a:pt x="201570" y="1001013"/>
                      <a:pt x="183497" y="982940"/>
                      <a:pt x="161202" y="982940"/>
                    </a:cubicBezTo>
                    <a:close/>
                    <a:moveTo>
                      <a:pt x="76766" y="982940"/>
                    </a:moveTo>
                    <a:cubicBezTo>
                      <a:pt x="54471" y="982940"/>
                      <a:pt x="36398" y="1001013"/>
                      <a:pt x="36398" y="1023308"/>
                    </a:cubicBezTo>
                    <a:cubicBezTo>
                      <a:pt x="36398" y="1045603"/>
                      <a:pt x="54471" y="1063676"/>
                      <a:pt x="76766" y="1063676"/>
                    </a:cubicBezTo>
                    <a:cubicBezTo>
                      <a:pt x="99061" y="1063676"/>
                      <a:pt x="117134" y="1045603"/>
                      <a:pt x="117134" y="1023308"/>
                    </a:cubicBezTo>
                    <a:cubicBezTo>
                      <a:pt x="117134" y="1001013"/>
                      <a:pt x="99061" y="982940"/>
                      <a:pt x="76766" y="982940"/>
                    </a:cubicBezTo>
                    <a:close/>
                    <a:moveTo>
                      <a:pt x="1343312" y="896891"/>
                    </a:moveTo>
                    <a:cubicBezTo>
                      <a:pt x="1321017" y="896891"/>
                      <a:pt x="1302944" y="914964"/>
                      <a:pt x="1302944" y="937259"/>
                    </a:cubicBezTo>
                    <a:cubicBezTo>
                      <a:pt x="1302944" y="959554"/>
                      <a:pt x="1321017" y="977627"/>
                      <a:pt x="1343312" y="977627"/>
                    </a:cubicBezTo>
                    <a:cubicBezTo>
                      <a:pt x="1365607" y="977627"/>
                      <a:pt x="1383680" y="959554"/>
                      <a:pt x="1383680" y="937259"/>
                    </a:cubicBezTo>
                    <a:cubicBezTo>
                      <a:pt x="1383680" y="914964"/>
                      <a:pt x="1365607" y="896891"/>
                      <a:pt x="1343312" y="896891"/>
                    </a:cubicBezTo>
                    <a:close/>
                    <a:moveTo>
                      <a:pt x="1258874" y="896891"/>
                    </a:moveTo>
                    <a:cubicBezTo>
                      <a:pt x="1236579" y="896891"/>
                      <a:pt x="1218506" y="914964"/>
                      <a:pt x="1218506" y="937259"/>
                    </a:cubicBezTo>
                    <a:cubicBezTo>
                      <a:pt x="1218506" y="959554"/>
                      <a:pt x="1236579" y="977627"/>
                      <a:pt x="1258874" y="977627"/>
                    </a:cubicBezTo>
                    <a:cubicBezTo>
                      <a:pt x="1281169" y="977627"/>
                      <a:pt x="1299242" y="959554"/>
                      <a:pt x="1299242" y="937259"/>
                    </a:cubicBezTo>
                    <a:cubicBezTo>
                      <a:pt x="1299242" y="914964"/>
                      <a:pt x="1281169" y="896891"/>
                      <a:pt x="1258874" y="896891"/>
                    </a:cubicBezTo>
                    <a:close/>
                    <a:moveTo>
                      <a:pt x="1174438" y="896891"/>
                    </a:moveTo>
                    <a:cubicBezTo>
                      <a:pt x="1152143" y="896891"/>
                      <a:pt x="1134070" y="914964"/>
                      <a:pt x="1134070" y="937259"/>
                    </a:cubicBezTo>
                    <a:cubicBezTo>
                      <a:pt x="1134070" y="959554"/>
                      <a:pt x="1152143" y="977627"/>
                      <a:pt x="1174438" y="977627"/>
                    </a:cubicBezTo>
                    <a:cubicBezTo>
                      <a:pt x="1196733" y="977627"/>
                      <a:pt x="1214806" y="959554"/>
                      <a:pt x="1214806" y="937259"/>
                    </a:cubicBezTo>
                    <a:cubicBezTo>
                      <a:pt x="1214806" y="914964"/>
                      <a:pt x="1196733" y="896891"/>
                      <a:pt x="1174438" y="896891"/>
                    </a:cubicBezTo>
                    <a:close/>
                    <a:moveTo>
                      <a:pt x="1090002" y="896891"/>
                    </a:moveTo>
                    <a:cubicBezTo>
                      <a:pt x="1067707" y="896891"/>
                      <a:pt x="1049634" y="914964"/>
                      <a:pt x="1049634" y="937259"/>
                    </a:cubicBezTo>
                    <a:cubicBezTo>
                      <a:pt x="1049634" y="959554"/>
                      <a:pt x="1067707" y="977627"/>
                      <a:pt x="1090002" y="977627"/>
                    </a:cubicBezTo>
                    <a:cubicBezTo>
                      <a:pt x="1112297" y="977627"/>
                      <a:pt x="1130370" y="959554"/>
                      <a:pt x="1130370" y="937259"/>
                    </a:cubicBezTo>
                    <a:cubicBezTo>
                      <a:pt x="1130370" y="914964"/>
                      <a:pt x="1112297" y="896891"/>
                      <a:pt x="1090002" y="896891"/>
                    </a:cubicBezTo>
                    <a:close/>
                    <a:moveTo>
                      <a:pt x="1005565" y="896891"/>
                    </a:moveTo>
                    <a:cubicBezTo>
                      <a:pt x="983270" y="896891"/>
                      <a:pt x="965197" y="914964"/>
                      <a:pt x="965197" y="937259"/>
                    </a:cubicBezTo>
                    <a:cubicBezTo>
                      <a:pt x="965197" y="959554"/>
                      <a:pt x="983270" y="977627"/>
                      <a:pt x="1005565" y="977627"/>
                    </a:cubicBezTo>
                    <a:cubicBezTo>
                      <a:pt x="1027860" y="977627"/>
                      <a:pt x="1045933" y="959554"/>
                      <a:pt x="1045933" y="937259"/>
                    </a:cubicBezTo>
                    <a:cubicBezTo>
                      <a:pt x="1045933" y="914964"/>
                      <a:pt x="1027860" y="896891"/>
                      <a:pt x="1005565" y="896891"/>
                    </a:cubicBezTo>
                    <a:close/>
                    <a:moveTo>
                      <a:pt x="921129" y="896891"/>
                    </a:moveTo>
                    <a:cubicBezTo>
                      <a:pt x="898834" y="896891"/>
                      <a:pt x="880761" y="914964"/>
                      <a:pt x="880761" y="937259"/>
                    </a:cubicBezTo>
                    <a:cubicBezTo>
                      <a:pt x="880761" y="959554"/>
                      <a:pt x="898834" y="977627"/>
                      <a:pt x="921129" y="977627"/>
                    </a:cubicBezTo>
                    <a:cubicBezTo>
                      <a:pt x="943424" y="977627"/>
                      <a:pt x="961497" y="959554"/>
                      <a:pt x="961497" y="937259"/>
                    </a:cubicBezTo>
                    <a:cubicBezTo>
                      <a:pt x="961497" y="914964"/>
                      <a:pt x="943424" y="896891"/>
                      <a:pt x="921129" y="896891"/>
                    </a:cubicBezTo>
                    <a:close/>
                    <a:moveTo>
                      <a:pt x="836693" y="896891"/>
                    </a:moveTo>
                    <a:cubicBezTo>
                      <a:pt x="814398" y="896891"/>
                      <a:pt x="796325" y="914964"/>
                      <a:pt x="796325" y="937259"/>
                    </a:cubicBezTo>
                    <a:cubicBezTo>
                      <a:pt x="796325" y="959554"/>
                      <a:pt x="814398" y="977627"/>
                      <a:pt x="836693" y="977627"/>
                    </a:cubicBezTo>
                    <a:cubicBezTo>
                      <a:pt x="858988" y="977627"/>
                      <a:pt x="877061" y="959554"/>
                      <a:pt x="877061" y="937259"/>
                    </a:cubicBezTo>
                    <a:cubicBezTo>
                      <a:pt x="877061" y="914964"/>
                      <a:pt x="858988" y="896891"/>
                      <a:pt x="836693" y="896891"/>
                    </a:cubicBezTo>
                    <a:close/>
                    <a:moveTo>
                      <a:pt x="752256" y="896891"/>
                    </a:moveTo>
                    <a:cubicBezTo>
                      <a:pt x="729961" y="896891"/>
                      <a:pt x="711888" y="914964"/>
                      <a:pt x="711888" y="937259"/>
                    </a:cubicBezTo>
                    <a:cubicBezTo>
                      <a:pt x="711888" y="959554"/>
                      <a:pt x="729961" y="977627"/>
                      <a:pt x="752256" y="977627"/>
                    </a:cubicBezTo>
                    <a:cubicBezTo>
                      <a:pt x="774551" y="977627"/>
                      <a:pt x="792624" y="959554"/>
                      <a:pt x="792624" y="937259"/>
                    </a:cubicBezTo>
                    <a:cubicBezTo>
                      <a:pt x="792624" y="914964"/>
                      <a:pt x="774551" y="896891"/>
                      <a:pt x="752256" y="896891"/>
                    </a:cubicBezTo>
                    <a:close/>
                    <a:moveTo>
                      <a:pt x="667820" y="896891"/>
                    </a:moveTo>
                    <a:cubicBezTo>
                      <a:pt x="645525" y="896891"/>
                      <a:pt x="627452" y="914964"/>
                      <a:pt x="627452" y="937259"/>
                    </a:cubicBezTo>
                    <a:cubicBezTo>
                      <a:pt x="627452" y="959554"/>
                      <a:pt x="645525" y="977627"/>
                      <a:pt x="667820" y="977627"/>
                    </a:cubicBezTo>
                    <a:cubicBezTo>
                      <a:pt x="690115" y="977627"/>
                      <a:pt x="708188" y="959554"/>
                      <a:pt x="708188" y="937259"/>
                    </a:cubicBezTo>
                    <a:cubicBezTo>
                      <a:pt x="708188" y="914964"/>
                      <a:pt x="690115" y="896891"/>
                      <a:pt x="667820" y="896891"/>
                    </a:cubicBezTo>
                    <a:close/>
                    <a:moveTo>
                      <a:pt x="583384" y="896891"/>
                    </a:moveTo>
                    <a:cubicBezTo>
                      <a:pt x="561089" y="896891"/>
                      <a:pt x="543016" y="914964"/>
                      <a:pt x="543016" y="937259"/>
                    </a:cubicBezTo>
                    <a:cubicBezTo>
                      <a:pt x="543016" y="959554"/>
                      <a:pt x="561089" y="977627"/>
                      <a:pt x="583384" y="977627"/>
                    </a:cubicBezTo>
                    <a:cubicBezTo>
                      <a:pt x="605679" y="977627"/>
                      <a:pt x="623752" y="959554"/>
                      <a:pt x="623752" y="937259"/>
                    </a:cubicBezTo>
                    <a:cubicBezTo>
                      <a:pt x="623752" y="914964"/>
                      <a:pt x="605679" y="896891"/>
                      <a:pt x="583384" y="896891"/>
                    </a:cubicBezTo>
                    <a:close/>
                    <a:moveTo>
                      <a:pt x="498947" y="896891"/>
                    </a:moveTo>
                    <a:cubicBezTo>
                      <a:pt x="476652" y="896891"/>
                      <a:pt x="458579" y="914964"/>
                      <a:pt x="458579" y="937259"/>
                    </a:cubicBezTo>
                    <a:cubicBezTo>
                      <a:pt x="458579" y="959554"/>
                      <a:pt x="476652" y="977627"/>
                      <a:pt x="498947" y="977627"/>
                    </a:cubicBezTo>
                    <a:cubicBezTo>
                      <a:pt x="521242" y="977627"/>
                      <a:pt x="539315" y="959554"/>
                      <a:pt x="539315" y="937259"/>
                    </a:cubicBezTo>
                    <a:cubicBezTo>
                      <a:pt x="539315" y="914964"/>
                      <a:pt x="521242" y="896891"/>
                      <a:pt x="498947" y="896891"/>
                    </a:cubicBezTo>
                    <a:close/>
                    <a:moveTo>
                      <a:pt x="414511" y="896891"/>
                    </a:moveTo>
                    <a:cubicBezTo>
                      <a:pt x="392216" y="896891"/>
                      <a:pt x="374143" y="914964"/>
                      <a:pt x="374143" y="937259"/>
                    </a:cubicBezTo>
                    <a:cubicBezTo>
                      <a:pt x="374143" y="959554"/>
                      <a:pt x="392216" y="977627"/>
                      <a:pt x="414511" y="977627"/>
                    </a:cubicBezTo>
                    <a:cubicBezTo>
                      <a:pt x="436806" y="977627"/>
                      <a:pt x="454879" y="959554"/>
                      <a:pt x="454879" y="937259"/>
                    </a:cubicBezTo>
                    <a:cubicBezTo>
                      <a:pt x="454879" y="914964"/>
                      <a:pt x="436806" y="896891"/>
                      <a:pt x="414511" y="896891"/>
                    </a:cubicBezTo>
                    <a:close/>
                    <a:moveTo>
                      <a:pt x="330075" y="896891"/>
                    </a:moveTo>
                    <a:cubicBezTo>
                      <a:pt x="307780" y="896891"/>
                      <a:pt x="289707" y="914964"/>
                      <a:pt x="289707" y="937259"/>
                    </a:cubicBezTo>
                    <a:cubicBezTo>
                      <a:pt x="289707" y="959554"/>
                      <a:pt x="307780" y="977627"/>
                      <a:pt x="330075" y="977627"/>
                    </a:cubicBezTo>
                    <a:cubicBezTo>
                      <a:pt x="352370" y="977627"/>
                      <a:pt x="370443" y="959554"/>
                      <a:pt x="370443" y="937259"/>
                    </a:cubicBezTo>
                    <a:cubicBezTo>
                      <a:pt x="370443" y="914964"/>
                      <a:pt x="352370" y="896891"/>
                      <a:pt x="330075" y="896891"/>
                    </a:cubicBezTo>
                    <a:close/>
                    <a:moveTo>
                      <a:pt x="245639" y="896891"/>
                    </a:moveTo>
                    <a:cubicBezTo>
                      <a:pt x="223344" y="896891"/>
                      <a:pt x="205271" y="914964"/>
                      <a:pt x="205271" y="937259"/>
                    </a:cubicBezTo>
                    <a:cubicBezTo>
                      <a:pt x="205271" y="959554"/>
                      <a:pt x="223344" y="977627"/>
                      <a:pt x="245639" y="977627"/>
                    </a:cubicBezTo>
                    <a:cubicBezTo>
                      <a:pt x="267934" y="977627"/>
                      <a:pt x="286007" y="959554"/>
                      <a:pt x="286007" y="937259"/>
                    </a:cubicBezTo>
                    <a:cubicBezTo>
                      <a:pt x="286007" y="914964"/>
                      <a:pt x="267934" y="896891"/>
                      <a:pt x="245639" y="896891"/>
                    </a:cubicBezTo>
                    <a:close/>
                    <a:moveTo>
                      <a:pt x="161202" y="896891"/>
                    </a:moveTo>
                    <a:cubicBezTo>
                      <a:pt x="138907" y="896891"/>
                      <a:pt x="120834" y="914964"/>
                      <a:pt x="120834" y="937259"/>
                    </a:cubicBezTo>
                    <a:cubicBezTo>
                      <a:pt x="120834" y="959554"/>
                      <a:pt x="138907" y="977627"/>
                      <a:pt x="161202" y="977627"/>
                    </a:cubicBezTo>
                    <a:cubicBezTo>
                      <a:pt x="183497" y="977627"/>
                      <a:pt x="201570" y="959554"/>
                      <a:pt x="201570" y="937259"/>
                    </a:cubicBezTo>
                    <a:cubicBezTo>
                      <a:pt x="201570" y="914964"/>
                      <a:pt x="183497" y="896891"/>
                      <a:pt x="161202" y="896891"/>
                    </a:cubicBezTo>
                    <a:close/>
                    <a:moveTo>
                      <a:pt x="76766" y="896891"/>
                    </a:moveTo>
                    <a:cubicBezTo>
                      <a:pt x="54471" y="896891"/>
                      <a:pt x="36398" y="914964"/>
                      <a:pt x="36398" y="937259"/>
                    </a:cubicBezTo>
                    <a:cubicBezTo>
                      <a:pt x="36398" y="959554"/>
                      <a:pt x="54471" y="977627"/>
                      <a:pt x="76766" y="977627"/>
                    </a:cubicBezTo>
                    <a:cubicBezTo>
                      <a:pt x="99061" y="977627"/>
                      <a:pt x="117134" y="959554"/>
                      <a:pt x="117134" y="937259"/>
                    </a:cubicBezTo>
                    <a:cubicBezTo>
                      <a:pt x="117134" y="914964"/>
                      <a:pt x="99061" y="896891"/>
                      <a:pt x="76766" y="896891"/>
                    </a:cubicBezTo>
                    <a:close/>
                    <a:moveTo>
                      <a:pt x="1343312" y="810841"/>
                    </a:moveTo>
                    <a:cubicBezTo>
                      <a:pt x="1321017" y="810841"/>
                      <a:pt x="1302944" y="828914"/>
                      <a:pt x="1302944" y="851209"/>
                    </a:cubicBezTo>
                    <a:cubicBezTo>
                      <a:pt x="1302944" y="873504"/>
                      <a:pt x="1321017" y="891577"/>
                      <a:pt x="1343312" y="891577"/>
                    </a:cubicBezTo>
                    <a:cubicBezTo>
                      <a:pt x="1365607" y="891577"/>
                      <a:pt x="1383680" y="873504"/>
                      <a:pt x="1383680" y="851209"/>
                    </a:cubicBezTo>
                    <a:cubicBezTo>
                      <a:pt x="1383680" y="828914"/>
                      <a:pt x="1365607" y="810841"/>
                      <a:pt x="1343312" y="810841"/>
                    </a:cubicBezTo>
                    <a:close/>
                    <a:moveTo>
                      <a:pt x="1258874" y="810841"/>
                    </a:moveTo>
                    <a:cubicBezTo>
                      <a:pt x="1236579" y="810841"/>
                      <a:pt x="1218506" y="828914"/>
                      <a:pt x="1218506" y="851209"/>
                    </a:cubicBezTo>
                    <a:cubicBezTo>
                      <a:pt x="1218506" y="873504"/>
                      <a:pt x="1236579" y="891577"/>
                      <a:pt x="1258874" y="891577"/>
                    </a:cubicBezTo>
                    <a:cubicBezTo>
                      <a:pt x="1281169" y="891577"/>
                      <a:pt x="1299242" y="873504"/>
                      <a:pt x="1299242" y="851209"/>
                    </a:cubicBezTo>
                    <a:cubicBezTo>
                      <a:pt x="1299242" y="828914"/>
                      <a:pt x="1281169" y="810841"/>
                      <a:pt x="1258874" y="810841"/>
                    </a:cubicBezTo>
                    <a:close/>
                    <a:moveTo>
                      <a:pt x="1174438" y="810841"/>
                    </a:moveTo>
                    <a:cubicBezTo>
                      <a:pt x="1152143" y="810841"/>
                      <a:pt x="1134070" y="828914"/>
                      <a:pt x="1134070" y="851209"/>
                    </a:cubicBezTo>
                    <a:cubicBezTo>
                      <a:pt x="1134070" y="873504"/>
                      <a:pt x="1152143" y="891577"/>
                      <a:pt x="1174438" y="891577"/>
                    </a:cubicBezTo>
                    <a:cubicBezTo>
                      <a:pt x="1196733" y="891577"/>
                      <a:pt x="1214806" y="873504"/>
                      <a:pt x="1214806" y="851209"/>
                    </a:cubicBezTo>
                    <a:cubicBezTo>
                      <a:pt x="1214806" y="828914"/>
                      <a:pt x="1196733" y="810841"/>
                      <a:pt x="1174438" y="810841"/>
                    </a:cubicBezTo>
                    <a:close/>
                    <a:moveTo>
                      <a:pt x="1090002" y="810841"/>
                    </a:moveTo>
                    <a:cubicBezTo>
                      <a:pt x="1067707" y="810841"/>
                      <a:pt x="1049634" y="828914"/>
                      <a:pt x="1049634" y="851209"/>
                    </a:cubicBezTo>
                    <a:cubicBezTo>
                      <a:pt x="1049634" y="873504"/>
                      <a:pt x="1067707" y="891577"/>
                      <a:pt x="1090002" y="891577"/>
                    </a:cubicBezTo>
                    <a:cubicBezTo>
                      <a:pt x="1112297" y="891577"/>
                      <a:pt x="1130370" y="873504"/>
                      <a:pt x="1130370" y="851209"/>
                    </a:cubicBezTo>
                    <a:cubicBezTo>
                      <a:pt x="1130370" y="828914"/>
                      <a:pt x="1112297" y="810841"/>
                      <a:pt x="1090002" y="810841"/>
                    </a:cubicBezTo>
                    <a:close/>
                    <a:moveTo>
                      <a:pt x="1005565" y="810841"/>
                    </a:moveTo>
                    <a:cubicBezTo>
                      <a:pt x="983270" y="810841"/>
                      <a:pt x="965197" y="828914"/>
                      <a:pt x="965197" y="851209"/>
                    </a:cubicBezTo>
                    <a:cubicBezTo>
                      <a:pt x="965197" y="873504"/>
                      <a:pt x="983270" y="891577"/>
                      <a:pt x="1005565" y="891577"/>
                    </a:cubicBezTo>
                    <a:cubicBezTo>
                      <a:pt x="1027860" y="891577"/>
                      <a:pt x="1045933" y="873504"/>
                      <a:pt x="1045933" y="851209"/>
                    </a:cubicBezTo>
                    <a:cubicBezTo>
                      <a:pt x="1045933" y="828914"/>
                      <a:pt x="1027860" y="810841"/>
                      <a:pt x="1005565" y="810841"/>
                    </a:cubicBezTo>
                    <a:close/>
                    <a:moveTo>
                      <a:pt x="921129" y="810841"/>
                    </a:moveTo>
                    <a:cubicBezTo>
                      <a:pt x="898834" y="810841"/>
                      <a:pt x="880761" y="828914"/>
                      <a:pt x="880761" y="851209"/>
                    </a:cubicBezTo>
                    <a:cubicBezTo>
                      <a:pt x="880761" y="873504"/>
                      <a:pt x="898834" y="891577"/>
                      <a:pt x="921129" y="891577"/>
                    </a:cubicBezTo>
                    <a:cubicBezTo>
                      <a:pt x="943424" y="891577"/>
                      <a:pt x="961497" y="873504"/>
                      <a:pt x="961497" y="851209"/>
                    </a:cubicBezTo>
                    <a:cubicBezTo>
                      <a:pt x="961497" y="828914"/>
                      <a:pt x="943424" y="810841"/>
                      <a:pt x="921129" y="810841"/>
                    </a:cubicBezTo>
                    <a:close/>
                    <a:moveTo>
                      <a:pt x="836693" y="810841"/>
                    </a:moveTo>
                    <a:cubicBezTo>
                      <a:pt x="814398" y="810841"/>
                      <a:pt x="796325" y="828914"/>
                      <a:pt x="796325" y="851209"/>
                    </a:cubicBezTo>
                    <a:cubicBezTo>
                      <a:pt x="796325" y="873504"/>
                      <a:pt x="814398" y="891577"/>
                      <a:pt x="836693" y="891577"/>
                    </a:cubicBezTo>
                    <a:cubicBezTo>
                      <a:pt x="858988" y="891577"/>
                      <a:pt x="877061" y="873504"/>
                      <a:pt x="877061" y="851209"/>
                    </a:cubicBezTo>
                    <a:cubicBezTo>
                      <a:pt x="877061" y="828914"/>
                      <a:pt x="858988" y="810841"/>
                      <a:pt x="836693" y="810841"/>
                    </a:cubicBezTo>
                    <a:close/>
                    <a:moveTo>
                      <a:pt x="752256" y="810841"/>
                    </a:moveTo>
                    <a:cubicBezTo>
                      <a:pt x="729961" y="810841"/>
                      <a:pt x="711888" y="828914"/>
                      <a:pt x="711888" y="851209"/>
                    </a:cubicBezTo>
                    <a:cubicBezTo>
                      <a:pt x="711888" y="873504"/>
                      <a:pt x="729961" y="891577"/>
                      <a:pt x="752256" y="891577"/>
                    </a:cubicBezTo>
                    <a:cubicBezTo>
                      <a:pt x="774551" y="891577"/>
                      <a:pt x="792624" y="873504"/>
                      <a:pt x="792624" y="851209"/>
                    </a:cubicBezTo>
                    <a:cubicBezTo>
                      <a:pt x="792624" y="828914"/>
                      <a:pt x="774551" y="810841"/>
                      <a:pt x="752256" y="810841"/>
                    </a:cubicBezTo>
                    <a:close/>
                    <a:moveTo>
                      <a:pt x="667820" y="810841"/>
                    </a:moveTo>
                    <a:cubicBezTo>
                      <a:pt x="645525" y="810841"/>
                      <a:pt x="627452" y="828914"/>
                      <a:pt x="627452" y="851209"/>
                    </a:cubicBezTo>
                    <a:cubicBezTo>
                      <a:pt x="627452" y="873504"/>
                      <a:pt x="645525" y="891577"/>
                      <a:pt x="667820" y="891577"/>
                    </a:cubicBezTo>
                    <a:cubicBezTo>
                      <a:pt x="690115" y="891577"/>
                      <a:pt x="708188" y="873504"/>
                      <a:pt x="708188" y="851209"/>
                    </a:cubicBezTo>
                    <a:cubicBezTo>
                      <a:pt x="708188" y="828914"/>
                      <a:pt x="690115" y="810841"/>
                      <a:pt x="667820" y="810841"/>
                    </a:cubicBezTo>
                    <a:close/>
                    <a:moveTo>
                      <a:pt x="583384" y="810841"/>
                    </a:moveTo>
                    <a:cubicBezTo>
                      <a:pt x="561089" y="810841"/>
                      <a:pt x="543016" y="828914"/>
                      <a:pt x="543016" y="851209"/>
                    </a:cubicBezTo>
                    <a:cubicBezTo>
                      <a:pt x="543016" y="873504"/>
                      <a:pt x="561089" y="891577"/>
                      <a:pt x="583384" y="891577"/>
                    </a:cubicBezTo>
                    <a:cubicBezTo>
                      <a:pt x="605679" y="891577"/>
                      <a:pt x="623752" y="873504"/>
                      <a:pt x="623752" y="851209"/>
                    </a:cubicBezTo>
                    <a:cubicBezTo>
                      <a:pt x="623752" y="828914"/>
                      <a:pt x="605679" y="810841"/>
                      <a:pt x="583384" y="810841"/>
                    </a:cubicBezTo>
                    <a:close/>
                    <a:moveTo>
                      <a:pt x="498947" y="810841"/>
                    </a:moveTo>
                    <a:cubicBezTo>
                      <a:pt x="476652" y="810841"/>
                      <a:pt x="458579" y="828914"/>
                      <a:pt x="458579" y="851209"/>
                    </a:cubicBezTo>
                    <a:cubicBezTo>
                      <a:pt x="458579" y="873504"/>
                      <a:pt x="476652" y="891577"/>
                      <a:pt x="498947" y="891577"/>
                    </a:cubicBezTo>
                    <a:cubicBezTo>
                      <a:pt x="521242" y="891577"/>
                      <a:pt x="539315" y="873504"/>
                      <a:pt x="539315" y="851209"/>
                    </a:cubicBezTo>
                    <a:cubicBezTo>
                      <a:pt x="539315" y="828914"/>
                      <a:pt x="521242" y="810841"/>
                      <a:pt x="498947" y="810841"/>
                    </a:cubicBezTo>
                    <a:close/>
                    <a:moveTo>
                      <a:pt x="414511" y="810841"/>
                    </a:moveTo>
                    <a:cubicBezTo>
                      <a:pt x="392216" y="810841"/>
                      <a:pt x="374143" y="828914"/>
                      <a:pt x="374143" y="851209"/>
                    </a:cubicBezTo>
                    <a:cubicBezTo>
                      <a:pt x="374143" y="873504"/>
                      <a:pt x="392216" y="891577"/>
                      <a:pt x="414511" y="891577"/>
                    </a:cubicBezTo>
                    <a:cubicBezTo>
                      <a:pt x="436806" y="891577"/>
                      <a:pt x="454879" y="873504"/>
                      <a:pt x="454879" y="851209"/>
                    </a:cubicBezTo>
                    <a:cubicBezTo>
                      <a:pt x="454879" y="828914"/>
                      <a:pt x="436806" y="810841"/>
                      <a:pt x="414511" y="810841"/>
                    </a:cubicBezTo>
                    <a:close/>
                    <a:moveTo>
                      <a:pt x="330075" y="810841"/>
                    </a:moveTo>
                    <a:cubicBezTo>
                      <a:pt x="307780" y="810841"/>
                      <a:pt x="289707" y="828914"/>
                      <a:pt x="289707" y="851209"/>
                    </a:cubicBezTo>
                    <a:cubicBezTo>
                      <a:pt x="289707" y="873504"/>
                      <a:pt x="307780" y="891577"/>
                      <a:pt x="330075" y="891577"/>
                    </a:cubicBezTo>
                    <a:cubicBezTo>
                      <a:pt x="352370" y="891577"/>
                      <a:pt x="370443" y="873504"/>
                      <a:pt x="370443" y="851209"/>
                    </a:cubicBezTo>
                    <a:cubicBezTo>
                      <a:pt x="370443" y="828914"/>
                      <a:pt x="352370" y="810841"/>
                      <a:pt x="330075" y="810841"/>
                    </a:cubicBezTo>
                    <a:close/>
                    <a:moveTo>
                      <a:pt x="245639" y="810841"/>
                    </a:moveTo>
                    <a:cubicBezTo>
                      <a:pt x="223344" y="810841"/>
                      <a:pt x="205271" y="828914"/>
                      <a:pt x="205271" y="851209"/>
                    </a:cubicBezTo>
                    <a:cubicBezTo>
                      <a:pt x="205271" y="873504"/>
                      <a:pt x="223344" y="891577"/>
                      <a:pt x="245639" y="891577"/>
                    </a:cubicBezTo>
                    <a:cubicBezTo>
                      <a:pt x="267934" y="891577"/>
                      <a:pt x="286007" y="873504"/>
                      <a:pt x="286007" y="851209"/>
                    </a:cubicBezTo>
                    <a:cubicBezTo>
                      <a:pt x="286007" y="828914"/>
                      <a:pt x="267934" y="810841"/>
                      <a:pt x="245639" y="810841"/>
                    </a:cubicBezTo>
                    <a:close/>
                    <a:moveTo>
                      <a:pt x="161202" y="810841"/>
                    </a:moveTo>
                    <a:cubicBezTo>
                      <a:pt x="138907" y="810841"/>
                      <a:pt x="120834" y="828914"/>
                      <a:pt x="120834" y="851209"/>
                    </a:cubicBezTo>
                    <a:cubicBezTo>
                      <a:pt x="120834" y="873504"/>
                      <a:pt x="138907" y="891577"/>
                      <a:pt x="161202" y="891577"/>
                    </a:cubicBezTo>
                    <a:cubicBezTo>
                      <a:pt x="183497" y="891577"/>
                      <a:pt x="201570" y="873504"/>
                      <a:pt x="201570" y="851209"/>
                    </a:cubicBezTo>
                    <a:cubicBezTo>
                      <a:pt x="201570" y="828914"/>
                      <a:pt x="183497" y="810841"/>
                      <a:pt x="161202" y="810841"/>
                    </a:cubicBezTo>
                    <a:close/>
                    <a:moveTo>
                      <a:pt x="76766" y="810841"/>
                    </a:moveTo>
                    <a:cubicBezTo>
                      <a:pt x="54471" y="810841"/>
                      <a:pt x="36398" y="828914"/>
                      <a:pt x="36398" y="851209"/>
                    </a:cubicBezTo>
                    <a:cubicBezTo>
                      <a:pt x="36398" y="873504"/>
                      <a:pt x="54471" y="891577"/>
                      <a:pt x="76766" y="891577"/>
                    </a:cubicBezTo>
                    <a:cubicBezTo>
                      <a:pt x="99061" y="891577"/>
                      <a:pt x="117134" y="873504"/>
                      <a:pt x="117134" y="851209"/>
                    </a:cubicBezTo>
                    <a:cubicBezTo>
                      <a:pt x="117134" y="828914"/>
                      <a:pt x="99061" y="810841"/>
                      <a:pt x="76766" y="810841"/>
                    </a:cubicBezTo>
                    <a:close/>
                    <a:moveTo>
                      <a:pt x="1343312" y="724792"/>
                    </a:moveTo>
                    <a:cubicBezTo>
                      <a:pt x="1321017" y="724792"/>
                      <a:pt x="1302944" y="742865"/>
                      <a:pt x="1302944" y="765160"/>
                    </a:cubicBezTo>
                    <a:cubicBezTo>
                      <a:pt x="1302944" y="787455"/>
                      <a:pt x="1321017" y="805528"/>
                      <a:pt x="1343312" y="805528"/>
                    </a:cubicBezTo>
                    <a:cubicBezTo>
                      <a:pt x="1365607" y="805528"/>
                      <a:pt x="1383680" y="787455"/>
                      <a:pt x="1383680" y="765160"/>
                    </a:cubicBezTo>
                    <a:cubicBezTo>
                      <a:pt x="1383680" y="742865"/>
                      <a:pt x="1365607" y="724792"/>
                      <a:pt x="1343312" y="724792"/>
                    </a:cubicBezTo>
                    <a:close/>
                    <a:moveTo>
                      <a:pt x="1258874" y="724792"/>
                    </a:moveTo>
                    <a:cubicBezTo>
                      <a:pt x="1236579" y="724792"/>
                      <a:pt x="1218506" y="742865"/>
                      <a:pt x="1218506" y="765160"/>
                    </a:cubicBezTo>
                    <a:cubicBezTo>
                      <a:pt x="1218506" y="787455"/>
                      <a:pt x="1236579" y="805528"/>
                      <a:pt x="1258874" y="805528"/>
                    </a:cubicBezTo>
                    <a:cubicBezTo>
                      <a:pt x="1281169" y="805528"/>
                      <a:pt x="1299242" y="787455"/>
                      <a:pt x="1299242" y="765160"/>
                    </a:cubicBezTo>
                    <a:cubicBezTo>
                      <a:pt x="1299242" y="742865"/>
                      <a:pt x="1281169" y="724792"/>
                      <a:pt x="1258874" y="724792"/>
                    </a:cubicBezTo>
                    <a:close/>
                    <a:moveTo>
                      <a:pt x="1174438" y="724792"/>
                    </a:moveTo>
                    <a:cubicBezTo>
                      <a:pt x="1152143" y="724792"/>
                      <a:pt x="1134070" y="742865"/>
                      <a:pt x="1134070" y="765160"/>
                    </a:cubicBezTo>
                    <a:cubicBezTo>
                      <a:pt x="1134070" y="787455"/>
                      <a:pt x="1152143" y="805528"/>
                      <a:pt x="1174438" y="805528"/>
                    </a:cubicBezTo>
                    <a:cubicBezTo>
                      <a:pt x="1196733" y="805528"/>
                      <a:pt x="1214806" y="787455"/>
                      <a:pt x="1214806" y="765160"/>
                    </a:cubicBezTo>
                    <a:cubicBezTo>
                      <a:pt x="1214806" y="742865"/>
                      <a:pt x="1196733" y="724792"/>
                      <a:pt x="1174438" y="724792"/>
                    </a:cubicBezTo>
                    <a:close/>
                    <a:moveTo>
                      <a:pt x="1090002" y="724792"/>
                    </a:moveTo>
                    <a:cubicBezTo>
                      <a:pt x="1067707" y="724792"/>
                      <a:pt x="1049634" y="742865"/>
                      <a:pt x="1049634" y="765160"/>
                    </a:cubicBezTo>
                    <a:cubicBezTo>
                      <a:pt x="1049634" y="787455"/>
                      <a:pt x="1067707" y="805528"/>
                      <a:pt x="1090002" y="805528"/>
                    </a:cubicBezTo>
                    <a:cubicBezTo>
                      <a:pt x="1112297" y="805528"/>
                      <a:pt x="1130370" y="787455"/>
                      <a:pt x="1130370" y="765160"/>
                    </a:cubicBezTo>
                    <a:cubicBezTo>
                      <a:pt x="1130370" y="742865"/>
                      <a:pt x="1112297" y="724792"/>
                      <a:pt x="1090002" y="724792"/>
                    </a:cubicBezTo>
                    <a:close/>
                    <a:moveTo>
                      <a:pt x="1005565" y="724792"/>
                    </a:moveTo>
                    <a:cubicBezTo>
                      <a:pt x="983270" y="724792"/>
                      <a:pt x="965197" y="742865"/>
                      <a:pt x="965197" y="765160"/>
                    </a:cubicBezTo>
                    <a:cubicBezTo>
                      <a:pt x="965197" y="787455"/>
                      <a:pt x="983270" y="805528"/>
                      <a:pt x="1005565" y="805528"/>
                    </a:cubicBezTo>
                    <a:cubicBezTo>
                      <a:pt x="1027860" y="805528"/>
                      <a:pt x="1045933" y="787455"/>
                      <a:pt x="1045933" y="765160"/>
                    </a:cubicBezTo>
                    <a:cubicBezTo>
                      <a:pt x="1045933" y="742865"/>
                      <a:pt x="1027860" y="724792"/>
                      <a:pt x="1005565" y="724792"/>
                    </a:cubicBezTo>
                    <a:close/>
                    <a:moveTo>
                      <a:pt x="921129" y="724792"/>
                    </a:moveTo>
                    <a:cubicBezTo>
                      <a:pt x="898834" y="724792"/>
                      <a:pt x="880761" y="742865"/>
                      <a:pt x="880761" y="765160"/>
                    </a:cubicBezTo>
                    <a:cubicBezTo>
                      <a:pt x="880761" y="787455"/>
                      <a:pt x="898834" y="805528"/>
                      <a:pt x="921129" y="805528"/>
                    </a:cubicBezTo>
                    <a:cubicBezTo>
                      <a:pt x="943424" y="805528"/>
                      <a:pt x="961497" y="787455"/>
                      <a:pt x="961497" y="765160"/>
                    </a:cubicBezTo>
                    <a:cubicBezTo>
                      <a:pt x="961497" y="742865"/>
                      <a:pt x="943424" y="724792"/>
                      <a:pt x="921129" y="724792"/>
                    </a:cubicBezTo>
                    <a:close/>
                    <a:moveTo>
                      <a:pt x="836693" y="724792"/>
                    </a:moveTo>
                    <a:cubicBezTo>
                      <a:pt x="814398" y="724792"/>
                      <a:pt x="796325" y="742865"/>
                      <a:pt x="796325" y="765160"/>
                    </a:cubicBezTo>
                    <a:cubicBezTo>
                      <a:pt x="796325" y="787455"/>
                      <a:pt x="814398" y="805528"/>
                      <a:pt x="836693" y="805528"/>
                    </a:cubicBezTo>
                    <a:cubicBezTo>
                      <a:pt x="858988" y="805528"/>
                      <a:pt x="877061" y="787455"/>
                      <a:pt x="877061" y="765160"/>
                    </a:cubicBezTo>
                    <a:cubicBezTo>
                      <a:pt x="877061" y="742865"/>
                      <a:pt x="858988" y="724792"/>
                      <a:pt x="836693" y="724792"/>
                    </a:cubicBezTo>
                    <a:close/>
                    <a:moveTo>
                      <a:pt x="752256" y="724792"/>
                    </a:moveTo>
                    <a:cubicBezTo>
                      <a:pt x="729961" y="724792"/>
                      <a:pt x="711888" y="742865"/>
                      <a:pt x="711888" y="765160"/>
                    </a:cubicBezTo>
                    <a:cubicBezTo>
                      <a:pt x="711888" y="787455"/>
                      <a:pt x="729961" y="805528"/>
                      <a:pt x="752256" y="805528"/>
                    </a:cubicBezTo>
                    <a:cubicBezTo>
                      <a:pt x="774551" y="805528"/>
                      <a:pt x="792624" y="787455"/>
                      <a:pt x="792624" y="765160"/>
                    </a:cubicBezTo>
                    <a:cubicBezTo>
                      <a:pt x="792624" y="742865"/>
                      <a:pt x="774551" y="724792"/>
                      <a:pt x="752256" y="724792"/>
                    </a:cubicBezTo>
                    <a:close/>
                    <a:moveTo>
                      <a:pt x="667820" y="724792"/>
                    </a:moveTo>
                    <a:cubicBezTo>
                      <a:pt x="645525" y="724792"/>
                      <a:pt x="627452" y="742865"/>
                      <a:pt x="627452" y="765160"/>
                    </a:cubicBezTo>
                    <a:cubicBezTo>
                      <a:pt x="627452" y="787455"/>
                      <a:pt x="645525" y="805528"/>
                      <a:pt x="667820" y="805528"/>
                    </a:cubicBezTo>
                    <a:cubicBezTo>
                      <a:pt x="690115" y="805528"/>
                      <a:pt x="708188" y="787455"/>
                      <a:pt x="708188" y="765160"/>
                    </a:cubicBezTo>
                    <a:cubicBezTo>
                      <a:pt x="708188" y="742865"/>
                      <a:pt x="690115" y="724792"/>
                      <a:pt x="667820" y="724792"/>
                    </a:cubicBezTo>
                    <a:close/>
                    <a:moveTo>
                      <a:pt x="583384" y="724792"/>
                    </a:moveTo>
                    <a:cubicBezTo>
                      <a:pt x="561089" y="724792"/>
                      <a:pt x="543016" y="742865"/>
                      <a:pt x="543016" y="765160"/>
                    </a:cubicBezTo>
                    <a:cubicBezTo>
                      <a:pt x="543016" y="787455"/>
                      <a:pt x="561089" y="805528"/>
                      <a:pt x="583384" y="805528"/>
                    </a:cubicBezTo>
                    <a:cubicBezTo>
                      <a:pt x="605679" y="805528"/>
                      <a:pt x="623752" y="787455"/>
                      <a:pt x="623752" y="765160"/>
                    </a:cubicBezTo>
                    <a:cubicBezTo>
                      <a:pt x="623752" y="742865"/>
                      <a:pt x="605679" y="724792"/>
                      <a:pt x="583384" y="724792"/>
                    </a:cubicBezTo>
                    <a:close/>
                    <a:moveTo>
                      <a:pt x="498947" y="724792"/>
                    </a:moveTo>
                    <a:cubicBezTo>
                      <a:pt x="476652" y="724792"/>
                      <a:pt x="458579" y="742865"/>
                      <a:pt x="458579" y="765160"/>
                    </a:cubicBezTo>
                    <a:cubicBezTo>
                      <a:pt x="458579" y="787455"/>
                      <a:pt x="476652" y="805528"/>
                      <a:pt x="498947" y="805528"/>
                    </a:cubicBezTo>
                    <a:cubicBezTo>
                      <a:pt x="521242" y="805528"/>
                      <a:pt x="539315" y="787455"/>
                      <a:pt x="539315" y="765160"/>
                    </a:cubicBezTo>
                    <a:cubicBezTo>
                      <a:pt x="539315" y="742865"/>
                      <a:pt x="521242" y="724792"/>
                      <a:pt x="498947" y="724792"/>
                    </a:cubicBezTo>
                    <a:close/>
                    <a:moveTo>
                      <a:pt x="414511" y="724792"/>
                    </a:moveTo>
                    <a:cubicBezTo>
                      <a:pt x="392216" y="724792"/>
                      <a:pt x="374143" y="742865"/>
                      <a:pt x="374143" y="765160"/>
                    </a:cubicBezTo>
                    <a:cubicBezTo>
                      <a:pt x="374143" y="787455"/>
                      <a:pt x="392216" y="805528"/>
                      <a:pt x="414511" y="805528"/>
                    </a:cubicBezTo>
                    <a:cubicBezTo>
                      <a:pt x="436806" y="805528"/>
                      <a:pt x="454879" y="787455"/>
                      <a:pt x="454879" y="765160"/>
                    </a:cubicBezTo>
                    <a:cubicBezTo>
                      <a:pt x="454879" y="742865"/>
                      <a:pt x="436806" y="724792"/>
                      <a:pt x="414511" y="724792"/>
                    </a:cubicBezTo>
                    <a:close/>
                    <a:moveTo>
                      <a:pt x="330075" y="724792"/>
                    </a:moveTo>
                    <a:cubicBezTo>
                      <a:pt x="307780" y="724792"/>
                      <a:pt x="289707" y="742865"/>
                      <a:pt x="289707" y="765160"/>
                    </a:cubicBezTo>
                    <a:cubicBezTo>
                      <a:pt x="289707" y="787455"/>
                      <a:pt x="307780" y="805528"/>
                      <a:pt x="330075" y="805528"/>
                    </a:cubicBezTo>
                    <a:cubicBezTo>
                      <a:pt x="352370" y="805528"/>
                      <a:pt x="370443" y="787455"/>
                      <a:pt x="370443" y="765160"/>
                    </a:cubicBezTo>
                    <a:cubicBezTo>
                      <a:pt x="370443" y="742865"/>
                      <a:pt x="352370" y="724792"/>
                      <a:pt x="330075" y="724792"/>
                    </a:cubicBezTo>
                    <a:close/>
                    <a:moveTo>
                      <a:pt x="245639" y="724792"/>
                    </a:moveTo>
                    <a:cubicBezTo>
                      <a:pt x="223344" y="724792"/>
                      <a:pt x="205271" y="742865"/>
                      <a:pt x="205271" y="765160"/>
                    </a:cubicBezTo>
                    <a:cubicBezTo>
                      <a:pt x="205271" y="787455"/>
                      <a:pt x="223344" y="805528"/>
                      <a:pt x="245639" y="805528"/>
                    </a:cubicBezTo>
                    <a:cubicBezTo>
                      <a:pt x="267934" y="805528"/>
                      <a:pt x="286007" y="787455"/>
                      <a:pt x="286007" y="765160"/>
                    </a:cubicBezTo>
                    <a:cubicBezTo>
                      <a:pt x="286007" y="742865"/>
                      <a:pt x="267934" y="724792"/>
                      <a:pt x="245639" y="724792"/>
                    </a:cubicBezTo>
                    <a:close/>
                    <a:moveTo>
                      <a:pt x="161202" y="724792"/>
                    </a:moveTo>
                    <a:cubicBezTo>
                      <a:pt x="138907" y="724792"/>
                      <a:pt x="120834" y="742865"/>
                      <a:pt x="120834" y="765160"/>
                    </a:cubicBezTo>
                    <a:cubicBezTo>
                      <a:pt x="120834" y="787455"/>
                      <a:pt x="138907" y="805528"/>
                      <a:pt x="161202" y="805528"/>
                    </a:cubicBezTo>
                    <a:cubicBezTo>
                      <a:pt x="183497" y="805528"/>
                      <a:pt x="201570" y="787455"/>
                      <a:pt x="201570" y="765160"/>
                    </a:cubicBezTo>
                    <a:cubicBezTo>
                      <a:pt x="201570" y="742865"/>
                      <a:pt x="183497" y="724792"/>
                      <a:pt x="161202" y="724792"/>
                    </a:cubicBezTo>
                    <a:close/>
                    <a:moveTo>
                      <a:pt x="76766" y="724792"/>
                    </a:moveTo>
                    <a:cubicBezTo>
                      <a:pt x="54471" y="724792"/>
                      <a:pt x="36398" y="742865"/>
                      <a:pt x="36398" y="765160"/>
                    </a:cubicBezTo>
                    <a:cubicBezTo>
                      <a:pt x="36398" y="787455"/>
                      <a:pt x="54471" y="805528"/>
                      <a:pt x="76766" y="805528"/>
                    </a:cubicBezTo>
                    <a:cubicBezTo>
                      <a:pt x="99061" y="805528"/>
                      <a:pt x="117134" y="787455"/>
                      <a:pt x="117134" y="765160"/>
                    </a:cubicBezTo>
                    <a:cubicBezTo>
                      <a:pt x="117134" y="742865"/>
                      <a:pt x="99061" y="724792"/>
                      <a:pt x="76766" y="724792"/>
                    </a:cubicBezTo>
                    <a:close/>
                    <a:moveTo>
                      <a:pt x="1343312" y="638743"/>
                    </a:moveTo>
                    <a:cubicBezTo>
                      <a:pt x="1321017" y="638743"/>
                      <a:pt x="1302944" y="656816"/>
                      <a:pt x="1302944" y="679111"/>
                    </a:cubicBezTo>
                    <a:cubicBezTo>
                      <a:pt x="1302944" y="701406"/>
                      <a:pt x="1321017" y="719479"/>
                      <a:pt x="1343312" y="719479"/>
                    </a:cubicBezTo>
                    <a:cubicBezTo>
                      <a:pt x="1365607" y="719479"/>
                      <a:pt x="1383680" y="701406"/>
                      <a:pt x="1383680" y="679111"/>
                    </a:cubicBezTo>
                    <a:cubicBezTo>
                      <a:pt x="1383680" y="656816"/>
                      <a:pt x="1365607" y="638743"/>
                      <a:pt x="1343312" y="638743"/>
                    </a:cubicBezTo>
                    <a:close/>
                    <a:moveTo>
                      <a:pt x="1258874" y="638743"/>
                    </a:moveTo>
                    <a:cubicBezTo>
                      <a:pt x="1236579" y="638743"/>
                      <a:pt x="1218506" y="656816"/>
                      <a:pt x="1218506" y="679111"/>
                    </a:cubicBezTo>
                    <a:cubicBezTo>
                      <a:pt x="1218506" y="701406"/>
                      <a:pt x="1236579" y="719479"/>
                      <a:pt x="1258874" y="719479"/>
                    </a:cubicBezTo>
                    <a:cubicBezTo>
                      <a:pt x="1281169" y="719479"/>
                      <a:pt x="1299242" y="701406"/>
                      <a:pt x="1299242" y="679111"/>
                    </a:cubicBezTo>
                    <a:cubicBezTo>
                      <a:pt x="1299242" y="656816"/>
                      <a:pt x="1281169" y="638743"/>
                      <a:pt x="1258874" y="638743"/>
                    </a:cubicBezTo>
                    <a:close/>
                    <a:moveTo>
                      <a:pt x="1174438" y="638743"/>
                    </a:moveTo>
                    <a:cubicBezTo>
                      <a:pt x="1152143" y="638743"/>
                      <a:pt x="1134070" y="656816"/>
                      <a:pt x="1134070" y="679111"/>
                    </a:cubicBezTo>
                    <a:cubicBezTo>
                      <a:pt x="1134070" y="701406"/>
                      <a:pt x="1152143" y="719479"/>
                      <a:pt x="1174438" y="719479"/>
                    </a:cubicBezTo>
                    <a:cubicBezTo>
                      <a:pt x="1196733" y="719479"/>
                      <a:pt x="1214806" y="701406"/>
                      <a:pt x="1214806" y="679111"/>
                    </a:cubicBezTo>
                    <a:cubicBezTo>
                      <a:pt x="1214806" y="656816"/>
                      <a:pt x="1196733" y="638743"/>
                      <a:pt x="1174438" y="638743"/>
                    </a:cubicBezTo>
                    <a:close/>
                    <a:moveTo>
                      <a:pt x="1090002" y="638743"/>
                    </a:moveTo>
                    <a:cubicBezTo>
                      <a:pt x="1067707" y="638743"/>
                      <a:pt x="1049634" y="656816"/>
                      <a:pt x="1049634" y="679111"/>
                    </a:cubicBezTo>
                    <a:cubicBezTo>
                      <a:pt x="1049634" y="701406"/>
                      <a:pt x="1067707" y="719479"/>
                      <a:pt x="1090002" y="719479"/>
                    </a:cubicBezTo>
                    <a:cubicBezTo>
                      <a:pt x="1112297" y="719479"/>
                      <a:pt x="1130370" y="701406"/>
                      <a:pt x="1130370" y="679111"/>
                    </a:cubicBezTo>
                    <a:cubicBezTo>
                      <a:pt x="1130370" y="656816"/>
                      <a:pt x="1112297" y="638743"/>
                      <a:pt x="1090002" y="638743"/>
                    </a:cubicBezTo>
                    <a:close/>
                    <a:moveTo>
                      <a:pt x="1005565" y="638743"/>
                    </a:moveTo>
                    <a:cubicBezTo>
                      <a:pt x="983270" y="638743"/>
                      <a:pt x="965197" y="656816"/>
                      <a:pt x="965197" y="679111"/>
                    </a:cubicBezTo>
                    <a:cubicBezTo>
                      <a:pt x="965197" y="701406"/>
                      <a:pt x="983270" y="719479"/>
                      <a:pt x="1005565" y="719479"/>
                    </a:cubicBezTo>
                    <a:cubicBezTo>
                      <a:pt x="1027860" y="719479"/>
                      <a:pt x="1045933" y="701406"/>
                      <a:pt x="1045933" y="679111"/>
                    </a:cubicBezTo>
                    <a:cubicBezTo>
                      <a:pt x="1045933" y="656816"/>
                      <a:pt x="1027860" y="638743"/>
                      <a:pt x="1005565" y="638743"/>
                    </a:cubicBezTo>
                    <a:close/>
                    <a:moveTo>
                      <a:pt x="921129" y="638743"/>
                    </a:moveTo>
                    <a:cubicBezTo>
                      <a:pt x="898834" y="638743"/>
                      <a:pt x="880761" y="656816"/>
                      <a:pt x="880761" y="679111"/>
                    </a:cubicBezTo>
                    <a:cubicBezTo>
                      <a:pt x="880761" y="701406"/>
                      <a:pt x="898834" y="719479"/>
                      <a:pt x="921129" y="719479"/>
                    </a:cubicBezTo>
                    <a:cubicBezTo>
                      <a:pt x="943424" y="719479"/>
                      <a:pt x="961497" y="701406"/>
                      <a:pt x="961497" y="679111"/>
                    </a:cubicBezTo>
                    <a:cubicBezTo>
                      <a:pt x="961497" y="656816"/>
                      <a:pt x="943424" y="638743"/>
                      <a:pt x="921129" y="638743"/>
                    </a:cubicBezTo>
                    <a:close/>
                    <a:moveTo>
                      <a:pt x="836693" y="638743"/>
                    </a:moveTo>
                    <a:cubicBezTo>
                      <a:pt x="814398" y="638743"/>
                      <a:pt x="796325" y="656816"/>
                      <a:pt x="796325" y="679111"/>
                    </a:cubicBezTo>
                    <a:cubicBezTo>
                      <a:pt x="796325" y="701406"/>
                      <a:pt x="814398" y="719479"/>
                      <a:pt x="836693" y="719479"/>
                    </a:cubicBezTo>
                    <a:cubicBezTo>
                      <a:pt x="858988" y="719479"/>
                      <a:pt x="877061" y="701406"/>
                      <a:pt x="877061" y="679111"/>
                    </a:cubicBezTo>
                    <a:cubicBezTo>
                      <a:pt x="877061" y="656816"/>
                      <a:pt x="858988" y="638743"/>
                      <a:pt x="836693" y="638743"/>
                    </a:cubicBezTo>
                    <a:close/>
                    <a:moveTo>
                      <a:pt x="752256" y="638743"/>
                    </a:moveTo>
                    <a:cubicBezTo>
                      <a:pt x="729961" y="638743"/>
                      <a:pt x="711888" y="656816"/>
                      <a:pt x="711888" y="679111"/>
                    </a:cubicBezTo>
                    <a:cubicBezTo>
                      <a:pt x="711888" y="701406"/>
                      <a:pt x="729961" y="719479"/>
                      <a:pt x="752256" y="719479"/>
                    </a:cubicBezTo>
                    <a:cubicBezTo>
                      <a:pt x="774551" y="719479"/>
                      <a:pt x="792624" y="701406"/>
                      <a:pt x="792624" y="679111"/>
                    </a:cubicBezTo>
                    <a:cubicBezTo>
                      <a:pt x="792624" y="656816"/>
                      <a:pt x="774551" y="638743"/>
                      <a:pt x="752256" y="638743"/>
                    </a:cubicBezTo>
                    <a:close/>
                    <a:moveTo>
                      <a:pt x="667820" y="638743"/>
                    </a:moveTo>
                    <a:cubicBezTo>
                      <a:pt x="645525" y="638743"/>
                      <a:pt x="627452" y="656816"/>
                      <a:pt x="627452" y="679111"/>
                    </a:cubicBezTo>
                    <a:cubicBezTo>
                      <a:pt x="627452" y="701406"/>
                      <a:pt x="645525" y="719479"/>
                      <a:pt x="667820" y="719479"/>
                    </a:cubicBezTo>
                    <a:cubicBezTo>
                      <a:pt x="690115" y="719479"/>
                      <a:pt x="708188" y="701406"/>
                      <a:pt x="708188" y="679111"/>
                    </a:cubicBezTo>
                    <a:cubicBezTo>
                      <a:pt x="708188" y="656816"/>
                      <a:pt x="690115" y="638743"/>
                      <a:pt x="667820" y="638743"/>
                    </a:cubicBezTo>
                    <a:close/>
                    <a:moveTo>
                      <a:pt x="583384" y="638743"/>
                    </a:moveTo>
                    <a:cubicBezTo>
                      <a:pt x="561089" y="638743"/>
                      <a:pt x="543016" y="656816"/>
                      <a:pt x="543016" y="679111"/>
                    </a:cubicBezTo>
                    <a:cubicBezTo>
                      <a:pt x="543016" y="701406"/>
                      <a:pt x="561089" y="719479"/>
                      <a:pt x="583384" y="719479"/>
                    </a:cubicBezTo>
                    <a:cubicBezTo>
                      <a:pt x="605679" y="719479"/>
                      <a:pt x="623752" y="701406"/>
                      <a:pt x="623752" y="679111"/>
                    </a:cubicBezTo>
                    <a:cubicBezTo>
                      <a:pt x="623752" y="656816"/>
                      <a:pt x="605679" y="638743"/>
                      <a:pt x="583384" y="638743"/>
                    </a:cubicBezTo>
                    <a:close/>
                    <a:moveTo>
                      <a:pt x="498947" y="638743"/>
                    </a:moveTo>
                    <a:cubicBezTo>
                      <a:pt x="476652" y="638743"/>
                      <a:pt x="458579" y="656816"/>
                      <a:pt x="458579" y="679111"/>
                    </a:cubicBezTo>
                    <a:cubicBezTo>
                      <a:pt x="458579" y="701406"/>
                      <a:pt x="476652" y="719479"/>
                      <a:pt x="498947" y="719479"/>
                    </a:cubicBezTo>
                    <a:cubicBezTo>
                      <a:pt x="521242" y="719479"/>
                      <a:pt x="539315" y="701406"/>
                      <a:pt x="539315" y="679111"/>
                    </a:cubicBezTo>
                    <a:cubicBezTo>
                      <a:pt x="539315" y="656816"/>
                      <a:pt x="521242" y="638743"/>
                      <a:pt x="498947" y="638743"/>
                    </a:cubicBezTo>
                    <a:close/>
                    <a:moveTo>
                      <a:pt x="414511" y="638743"/>
                    </a:moveTo>
                    <a:cubicBezTo>
                      <a:pt x="392216" y="638743"/>
                      <a:pt x="374143" y="656816"/>
                      <a:pt x="374143" y="679111"/>
                    </a:cubicBezTo>
                    <a:cubicBezTo>
                      <a:pt x="374143" y="701406"/>
                      <a:pt x="392216" y="719479"/>
                      <a:pt x="414511" y="719479"/>
                    </a:cubicBezTo>
                    <a:cubicBezTo>
                      <a:pt x="436806" y="719479"/>
                      <a:pt x="454879" y="701406"/>
                      <a:pt x="454879" y="679111"/>
                    </a:cubicBezTo>
                    <a:cubicBezTo>
                      <a:pt x="454879" y="656816"/>
                      <a:pt x="436806" y="638743"/>
                      <a:pt x="414511" y="638743"/>
                    </a:cubicBezTo>
                    <a:close/>
                    <a:moveTo>
                      <a:pt x="330075" y="638743"/>
                    </a:moveTo>
                    <a:cubicBezTo>
                      <a:pt x="307780" y="638743"/>
                      <a:pt x="289707" y="656816"/>
                      <a:pt x="289707" y="679111"/>
                    </a:cubicBezTo>
                    <a:cubicBezTo>
                      <a:pt x="289707" y="701406"/>
                      <a:pt x="307780" y="719479"/>
                      <a:pt x="330075" y="719479"/>
                    </a:cubicBezTo>
                    <a:cubicBezTo>
                      <a:pt x="352370" y="719479"/>
                      <a:pt x="370443" y="701406"/>
                      <a:pt x="370443" y="679111"/>
                    </a:cubicBezTo>
                    <a:cubicBezTo>
                      <a:pt x="370443" y="656816"/>
                      <a:pt x="352370" y="638743"/>
                      <a:pt x="330075" y="638743"/>
                    </a:cubicBezTo>
                    <a:close/>
                    <a:moveTo>
                      <a:pt x="245639" y="638743"/>
                    </a:moveTo>
                    <a:cubicBezTo>
                      <a:pt x="223344" y="638743"/>
                      <a:pt x="205271" y="656816"/>
                      <a:pt x="205271" y="679111"/>
                    </a:cubicBezTo>
                    <a:cubicBezTo>
                      <a:pt x="205271" y="701406"/>
                      <a:pt x="223344" y="719479"/>
                      <a:pt x="245639" y="719479"/>
                    </a:cubicBezTo>
                    <a:cubicBezTo>
                      <a:pt x="267934" y="719479"/>
                      <a:pt x="286007" y="701406"/>
                      <a:pt x="286007" y="679111"/>
                    </a:cubicBezTo>
                    <a:cubicBezTo>
                      <a:pt x="286007" y="656816"/>
                      <a:pt x="267934" y="638743"/>
                      <a:pt x="245639" y="638743"/>
                    </a:cubicBezTo>
                    <a:close/>
                    <a:moveTo>
                      <a:pt x="161202" y="638743"/>
                    </a:moveTo>
                    <a:cubicBezTo>
                      <a:pt x="138907" y="638743"/>
                      <a:pt x="120834" y="656816"/>
                      <a:pt x="120834" y="679111"/>
                    </a:cubicBezTo>
                    <a:cubicBezTo>
                      <a:pt x="120834" y="701406"/>
                      <a:pt x="138907" y="719479"/>
                      <a:pt x="161202" y="719479"/>
                    </a:cubicBezTo>
                    <a:cubicBezTo>
                      <a:pt x="183497" y="719479"/>
                      <a:pt x="201570" y="701406"/>
                      <a:pt x="201570" y="679111"/>
                    </a:cubicBezTo>
                    <a:cubicBezTo>
                      <a:pt x="201570" y="656816"/>
                      <a:pt x="183497" y="638743"/>
                      <a:pt x="161202" y="638743"/>
                    </a:cubicBezTo>
                    <a:close/>
                    <a:moveTo>
                      <a:pt x="76766" y="638743"/>
                    </a:moveTo>
                    <a:cubicBezTo>
                      <a:pt x="54471" y="638743"/>
                      <a:pt x="36398" y="656816"/>
                      <a:pt x="36398" y="679111"/>
                    </a:cubicBezTo>
                    <a:cubicBezTo>
                      <a:pt x="36398" y="701406"/>
                      <a:pt x="54471" y="719479"/>
                      <a:pt x="76766" y="719479"/>
                    </a:cubicBezTo>
                    <a:cubicBezTo>
                      <a:pt x="99061" y="719479"/>
                      <a:pt x="117134" y="701406"/>
                      <a:pt x="117134" y="679111"/>
                    </a:cubicBezTo>
                    <a:cubicBezTo>
                      <a:pt x="117134" y="656816"/>
                      <a:pt x="99061" y="638743"/>
                      <a:pt x="76766" y="638743"/>
                    </a:cubicBezTo>
                    <a:close/>
                    <a:moveTo>
                      <a:pt x="1343312" y="552694"/>
                    </a:moveTo>
                    <a:cubicBezTo>
                      <a:pt x="1321017" y="552694"/>
                      <a:pt x="1302944" y="570767"/>
                      <a:pt x="1302944" y="593062"/>
                    </a:cubicBezTo>
                    <a:cubicBezTo>
                      <a:pt x="1302944" y="615357"/>
                      <a:pt x="1321017" y="633430"/>
                      <a:pt x="1343312" y="633430"/>
                    </a:cubicBezTo>
                    <a:cubicBezTo>
                      <a:pt x="1365607" y="633430"/>
                      <a:pt x="1383680" y="615357"/>
                      <a:pt x="1383680" y="593062"/>
                    </a:cubicBezTo>
                    <a:cubicBezTo>
                      <a:pt x="1383680" y="570767"/>
                      <a:pt x="1365607" y="552694"/>
                      <a:pt x="1343312" y="552694"/>
                    </a:cubicBezTo>
                    <a:close/>
                    <a:moveTo>
                      <a:pt x="1258874" y="552694"/>
                    </a:moveTo>
                    <a:cubicBezTo>
                      <a:pt x="1236579" y="552694"/>
                      <a:pt x="1218506" y="570767"/>
                      <a:pt x="1218506" y="593062"/>
                    </a:cubicBezTo>
                    <a:cubicBezTo>
                      <a:pt x="1218506" y="615357"/>
                      <a:pt x="1236579" y="633430"/>
                      <a:pt x="1258874" y="633430"/>
                    </a:cubicBezTo>
                    <a:cubicBezTo>
                      <a:pt x="1281169" y="633430"/>
                      <a:pt x="1299242" y="615357"/>
                      <a:pt x="1299242" y="593062"/>
                    </a:cubicBezTo>
                    <a:cubicBezTo>
                      <a:pt x="1299242" y="570767"/>
                      <a:pt x="1281169" y="552694"/>
                      <a:pt x="1258874" y="552694"/>
                    </a:cubicBezTo>
                    <a:close/>
                    <a:moveTo>
                      <a:pt x="1174438" y="552694"/>
                    </a:moveTo>
                    <a:cubicBezTo>
                      <a:pt x="1152143" y="552694"/>
                      <a:pt x="1134070" y="570767"/>
                      <a:pt x="1134070" y="593062"/>
                    </a:cubicBezTo>
                    <a:cubicBezTo>
                      <a:pt x="1134070" y="615357"/>
                      <a:pt x="1152143" y="633430"/>
                      <a:pt x="1174438" y="633430"/>
                    </a:cubicBezTo>
                    <a:cubicBezTo>
                      <a:pt x="1196733" y="633430"/>
                      <a:pt x="1214806" y="615357"/>
                      <a:pt x="1214806" y="593062"/>
                    </a:cubicBezTo>
                    <a:cubicBezTo>
                      <a:pt x="1214806" y="570767"/>
                      <a:pt x="1196733" y="552694"/>
                      <a:pt x="1174438" y="552694"/>
                    </a:cubicBezTo>
                    <a:close/>
                    <a:moveTo>
                      <a:pt x="1090002" y="552694"/>
                    </a:moveTo>
                    <a:cubicBezTo>
                      <a:pt x="1067707" y="552694"/>
                      <a:pt x="1049634" y="570767"/>
                      <a:pt x="1049634" y="593062"/>
                    </a:cubicBezTo>
                    <a:cubicBezTo>
                      <a:pt x="1049634" y="615357"/>
                      <a:pt x="1067707" y="633430"/>
                      <a:pt x="1090002" y="633430"/>
                    </a:cubicBezTo>
                    <a:cubicBezTo>
                      <a:pt x="1112297" y="633430"/>
                      <a:pt x="1130370" y="615357"/>
                      <a:pt x="1130370" y="593062"/>
                    </a:cubicBezTo>
                    <a:cubicBezTo>
                      <a:pt x="1130370" y="570767"/>
                      <a:pt x="1112297" y="552694"/>
                      <a:pt x="1090002" y="552694"/>
                    </a:cubicBezTo>
                    <a:close/>
                    <a:moveTo>
                      <a:pt x="1005565" y="552694"/>
                    </a:moveTo>
                    <a:cubicBezTo>
                      <a:pt x="983270" y="552694"/>
                      <a:pt x="965197" y="570767"/>
                      <a:pt x="965197" y="593062"/>
                    </a:cubicBezTo>
                    <a:cubicBezTo>
                      <a:pt x="965197" y="615357"/>
                      <a:pt x="983270" y="633430"/>
                      <a:pt x="1005565" y="633430"/>
                    </a:cubicBezTo>
                    <a:cubicBezTo>
                      <a:pt x="1027860" y="633430"/>
                      <a:pt x="1045933" y="615357"/>
                      <a:pt x="1045933" y="593062"/>
                    </a:cubicBezTo>
                    <a:cubicBezTo>
                      <a:pt x="1045933" y="570767"/>
                      <a:pt x="1027860" y="552694"/>
                      <a:pt x="1005565" y="552694"/>
                    </a:cubicBezTo>
                    <a:close/>
                    <a:moveTo>
                      <a:pt x="921129" y="552694"/>
                    </a:moveTo>
                    <a:cubicBezTo>
                      <a:pt x="898834" y="552694"/>
                      <a:pt x="880761" y="570767"/>
                      <a:pt x="880761" y="593062"/>
                    </a:cubicBezTo>
                    <a:cubicBezTo>
                      <a:pt x="880761" y="615357"/>
                      <a:pt x="898834" y="633430"/>
                      <a:pt x="921129" y="633430"/>
                    </a:cubicBezTo>
                    <a:cubicBezTo>
                      <a:pt x="943424" y="633430"/>
                      <a:pt x="961497" y="615357"/>
                      <a:pt x="961497" y="593062"/>
                    </a:cubicBezTo>
                    <a:cubicBezTo>
                      <a:pt x="961497" y="570767"/>
                      <a:pt x="943424" y="552694"/>
                      <a:pt x="921129" y="552694"/>
                    </a:cubicBezTo>
                    <a:close/>
                    <a:moveTo>
                      <a:pt x="836693" y="552694"/>
                    </a:moveTo>
                    <a:cubicBezTo>
                      <a:pt x="814398" y="552694"/>
                      <a:pt x="796325" y="570767"/>
                      <a:pt x="796325" y="593062"/>
                    </a:cubicBezTo>
                    <a:cubicBezTo>
                      <a:pt x="796325" y="615357"/>
                      <a:pt x="814398" y="633430"/>
                      <a:pt x="836693" y="633430"/>
                    </a:cubicBezTo>
                    <a:cubicBezTo>
                      <a:pt x="858988" y="633430"/>
                      <a:pt x="877061" y="615357"/>
                      <a:pt x="877061" y="593062"/>
                    </a:cubicBezTo>
                    <a:cubicBezTo>
                      <a:pt x="877061" y="570767"/>
                      <a:pt x="858988" y="552694"/>
                      <a:pt x="836693" y="552694"/>
                    </a:cubicBezTo>
                    <a:close/>
                    <a:moveTo>
                      <a:pt x="752256" y="552694"/>
                    </a:moveTo>
                    <a:cubicBezTo>
                      <a:pt x="729961" y="552694"/>
                      <a:pt x="711888" y="570767"/>
                      <a:pt x="711888" y="593062"/>
                    </a:cubicBezTo>
                    <a:cubicBezTo>
                      <a:pt x="711888" y="615357"/>
                      <a:pt x="729961" y="633430"/>
                      <a:pt x="752256" y="633430"/>
                    </a:cubicBezTo>
                    <a:cubicBezTo>
                      <a:pt x="774551" y="633430"/>
                      <a:pt x="792624" y="615357"/>
                      <a:pt x="792624" y="593062"/>
                    </a:cubicBezTo>
                    <a:cubicBezTo>
                      <a:pt x="792624" y="570767"/>
                      <a:pt x="774551" y="552694"/>
                      <a:pt x="752256" y="552694"/>
                    </a:cubicBezTo>
                    <a:close/>
                    <a:moveTo>
                      <a:pt x="667820" y="552694"/>
                    </a:moveTo>
                    <a:cubicBezTo>
                      <a:pt x="645525" y="552694"/>
                      <a:pt x="627452" y="570767"/>
                      <a:pt x="627452" y="593062"/>
                    </a:cubicBezTo>
                    <a:cubicBezTo>
                      <a:pt x="627452" y="615357"/>
                      <a:pt x="645525" y="633430"/>
                      <a:pt x="667820" y="633430"/>
                    </a:cubicBezTo>
                    <a:cubicBezTo>
                      <a:pt x="690115" y="633430"/>
                      <a:pt x="708188" y="615357"/>
                      <a:pt x="708188" y="593062"/>
                    </a:cubicBezTo>
                    <a:cubicBezTo>
                      <a:pt x="708188" y="570767"/>
                      <a:pt x="690115" y="552694"/>
                      <a:pt x="667820" y="552694"/>
                    </a:cubicBezTo>
                    <a:close/>
                    <a:moveTo>
                      <a:pt x="583384" y="552694"/>
                    </a:moveTo>
                    <a:cubicBezTo>
                      <a:pt x="561089" y="552694"/>
                      <a:pt x="543016" y="570767"/>
                      <a:pt x="543016" y="593062"/>
                    </a:cubicBezTo>
                    <a:cubicBezTo>
                      <a:pt x="543016" y="615357"/>
                      <a:pt x="561089" y="633430"/>
                      <a:pt x="583384" y="633430"/>
                    </a:cubicBezTo>
                    <a:cubicBezTo>
                      <a:pt x="605679" y="633430"/>
                      <a:pt x="623752" y="615357"/>
                      <a:pt x="623752" y="593062"/>
                    </a:cubicBezTo>
                    <a:cubicBezTo>
                      <a:pt x="623752" y="570767"/>
                      <a:pt x="605679" y="552694"/>
                      <a:pt x="583384" y="552694"/>
                    </a:cubicBezTo>
                    <a:close/>
                    <a:moveTo>
                      <a:pt x="498947" y="552694"/>
                    </a:moveTo>
                    <a:cubicBezTo>
                      <a:pt x="476652" y="552694"/>
                      <a:pt x="458579" y="570767"/>
                      <a:pt x="458579" y="593062"/>
                    </a:cubicBezTo>
                    <a:cubicBezTo>
                      <a:pt x="458579" y="615357"/>
                      <a:pt x="476652" y="633430"/>
                      <a:pt x="498947" y="633430"/>
                    </a:cubicBezTo>
                    <a:cubicBezTo>
                      <a:pt x="521242" y="633430"/>
                      <a:pt x="539315" y="615357"/>
                      <a:pt x="539315" y="593062"/>
                    </a:cubicBezTo>
                    <a:cubicBezTo>
                      <a:pt x="539315" y="570767"/>
                      <a:pt x="521242" y="552694"/>
                      <a:pt x="498947" y="552694"/>
                    </a:cubicBezTo>
                    <a:close/>
                    <a:moveTo>
                      <a:pt x="414511" y="552694"/>
                    </a:moveTo>
                    <a:cubicBezTo>
                      <a:pt x="392216" y="552694"/>
                      <a:pt x="374143" y="570767"/>
                      <a:pt x="374143" y="593062"/>
                    </a:cubicBezTo>
                    <a:cubicBezTo>
                      <a:pt x="374143" y="615357"/>
                      <a:pt x="392216" y="633430"/>
                      <a:pt x="414511" y="633430"/>
                    </a:cubicBezTo>
                    <a:cubicBezTo>
                      <a:pt x="436806" y="633430"/>
                      <a:pt x="454879" y="615357"/>
                      <a:pt x="454879" y="593062"/>
                    </a:cubicBezTo>
                    <a:cubicBezTo>
                      <a:pt x="454879" y="570767"/>
                      <a:pt x="436806" y="552694"/>
                      <a:pt x="414511" y="552694"/>
                    </a:cubicBezTo>
                    <a:close/>
                    <a:moveTo>
                      <a:pt x="330075" y="552694"/>
                    </a:moveTo>
                    <a:cubicBezTo>
                      <a:pt x="307780" y="552694"/>
                      <a:pt x="289707" y="570767"/>
                      <a:pt x="289707" y="593062"/>
                    </a:cubicBezTo>
                    <a:cubicBezTo>
                      <a:pt x="289707" y="615357"/>
                      <a:pt x="307780" y="633430"/>
                      <a:pt x="330075" y="633430"/>
                    </a:cubicBezTo>
                    <a:cubicBezTo>
                      <a:pt x="352370" y="633430"/>
                      <a:pt x="370443" y="615357"/>
                      <a:pt x="370443" y="593062"/>
                    </a:cubicBezTo>
                    <a:cubicBezTo>
                      <a:pt x="370443" y="570767"/>
                      <a:pt x="352370" y="552694"/>
                      <a:pt x="330075" y="552694"/>
                    </a:cubicBezTo>
                    <a:close/>
                    <a:moveTo>
                      <a:pt x="245639" y="552694"/>
                    </a:moveTo>
                    <a:cubicBezTo>
                      <a:pt x="223344" y="552694"/>
                      <a:pt x="205271" y="570767"/>
                      <a:pt x="205271" y="593062"/>
                    </a:cubicBezTo>
                    <a:cubicBezTo>
                      <a:pt x="205271" y="615357"/>
                      <a:pt x="223344" y="633430"/>
                      <a:pt x="245639" y="633430"/>
                    </a:cubicBezTo>
                    <a:cubicBezTo>
                      <a:pt x="267934" y="633430"/>
                      <a:pt x="286007" y="615357"/>
                      <a:pt x="286007" y="593062"/>
                    </a:cubicBezTo>
                    <a:cubicBezTo>
                      <a:pt x="286007" y="570767"/>
                      <a:pt x="267934" y="552694"/>
                      <a:pt x="245639" y="552694"/>
                    </a:cubicBezTo>
                    <a:close/>
                    <a:moveTo>
                      <a:pt x="161202" y="552694"/>
                    </a:moveTo>
                    <a:cubicBezTo>
                      <a:pt x="138907" y="552694"/>
                      <a:pt x="120834" y="570767"/>
                      <a:pt x="120834" y="593062"/>
                    </a:cubicBezTo>
                    <a:cubicBezTo>
                      <a:pt x="120834" y="615357"/>
                      <a:pt x="138907" y="633430"/>
                      <a:pt x="161202" y="633430"/>
                    </a:cubicBezTo>
                    <a:cubicBezTo>
                      <a:pt x="183497" y="633430"/>
                      <a:pt x="201570" y="615357"/>
                      <a:pt x="201570" y="593062"/>
                    </a:cubicBezTo>
                    <a:cubicBezTo>
                      <a:pt x="201570" y="570767"/>
                      <a:pt x="183497" y="552694"/>
                      <a:pt x="161202" y="552694"/>
                    </a:cubicBezTo>
                    <a:close/>
                    <a:moveTo>
                      <a:pt x="76766" y="552694"/>
                    </a:moveTo>
                    <a:cubicBezTo>
                      <a:pt x="54471" y="552694"/>
                      <a:pt x="36398" y="570767"/>
                      <a:pt x="36398" y="593062"/>
                    </a:cubicBezTo>
                    <a:cubicBezTo>
                      <a:pt x="36398" y="615357"/>
                      <a:pt x="54471" y="633430"/>
                      <a:pt x="76766" y="633430"/>
                    </a:cubicBezTo>
                    <a:cubicBezTo>
                      <a:pt x="99061" y="633430"/>
                      <a:pt x="117134" y="615357"/>
                      <a:pt x="117134" y="593062"/>
                    </a:cubicBezTo>
                    <a:cubicBezTo>
                      <a:pt x="117134" y="570767"/>
                      <a:pt x="99061" y="552694"/>
                      <a:pt x="76766" y="552694"/>
                    </a:cubicBezTo>
                    <a:close/>
                    <a:moveTo>
                      <a:pt x="1343312" y="466644"/>
                    </a:moveTo>
                    <a:cubicBezTo>
                      <a:pt x="1321017" y="466644"/>
                      <a:pt x="1302944" y="484717"/>
                      <a:pt x="1302944" y="507012"/>
                    </a:cubicBezTo>
                    <a:cubicBezTo>
                      <a:pt x="1302944" y="529307"/>
                      <a:pt x="1321017" y="547380"/>
                      <a:pt x="1343312" y="547380"/>
                    </a:cubicBezTo>
                    <a:cubicBezTo>
                      <a:pt x="1365607" y="547380"/>
                      <a:pt x="1383680" y="529307"/>
                      <a:pt x="1383680" y="507012"/>
                    </a:cubicBezTo>
                    <a:cubicBezTo>
                      <a:pt x="1383680" y="484717"/>
                      <a:pt x="1365607" y="466644"/>
                      <a:pt x="1343312" y="466644"/>
                    </a:cubicBezTo>
                    <a:close/>
                    <a:moveTo>
                      <a:pt x="1258874" y="466644"/>
                    </a:moveTo>
                    <a:cubicBezTo>
                      <a:pt x="1236579" y="466644"/>
                      <a:pt x="1218506" y="484717"/>
                      <a:pt x="1218506" y="507012"/>
                    </a:cubicBezTo>
                    <a:cubicBezTo>
                      <a:pt x="1218506" y="529307"/>
                      <a:pt x="1236579" y="547380"/>
                      <a:pt x="1258874" y="547380"/>
                    </a:cubicBezTo>
                    <a:cubicBezTo>
                      <a:pt x="1281169" y="547380"/>
                      <a:pt x="1299242" y="529307"/>
                      <a:pt x="1299242" y="507012"/>
                    </a:cubicBezTo>
                    <a:cubicBezTo>
                      <a:pt x="1299242" y="484717"/>
                      <a:pt x="1281169" y="466644"/>
                      <a:pt x="1258874" y="466644"/>
                    </a:cubicBezTo>
                    <a:close/>
                    <a:moveTo>
                      <a:pt x="1174438" y="466644"/>
                    </a:moveTo>
                    <a:cubicBezTo>
                      <a:pt x="1152143" y="466644"/>
                      <a:pt x="1134070" y="484717"/>
                      <a:pt x="1134070" y="507012"/>
                    </a:cubicBezTo>
                    <a:cubicBezTo>
                      <a:pt x="1134070" y="529307"/>
                      <a:pt x="1152143" y="547380"/>
                      <a:pt x="1174438" y="547380"/>
                    </a:cubicBezTo>
                    <a:cubicBezTo>
                      <a:pt x="1196733" y="547380"/>
                      <a:pt x="1214806" y="529307"/>
                      <a:pt x="1214806" y="507012"/>
                    </a:cubicBezTo>
                    <a:cubicBezTo>
                      <a:pt x="1214806" y="484717"/>
                      <a:pt x="1196733" y="466644"/>
                      <a:pt x="1174438" y="466644"/>
                    </a:cubicBezTo>
                    <a:close/>
                    <a:moveTo>
                      <a:pt x="1090002" y="466644"/>
                    </a:moveTo>
                    <a:cubicBezTo>
                      <a:pt x="1067707" y="466644"/>
                      <a:pt x="1049634" y="484717"/>
                      <a:pt x="1049634" y="507012"/>
                    </a:cubicBezTo>
                    <a:cubicBezTo>
                      <a:pt x="1049634" y="529307"/>
                      <a:pt x="1067707" y="547380"/>
                      <a:pt x="1090002" y="547380"/>
                    </a:cubicBezTo>
                    <a:cubicBezTo>
                      <a:pt x="1112297" y="547380"/>
                      <a:pt x="1130370" y="529307"/>
                      <a:pt x="1130370" y="507012"/>
                    </a:cubicBezTo>
                    <a:cubicBezTo>
                      <a:pt x="1130370" y="484717"/>
                      <a:pt x="1112297" y="466644"/>
                      <a:pt x="1090002" y="466644"/>
                    </a:cubicBezTo>
                    <a:close/>
                    <a:moveTo>
                      <a:pt x="1005565" y="466644"/>
                    </a:moveTo>
                    <a:cubicBezTo>
                      <a:pt x="983270" y="466644"/>
                      <a:pt x="965197" y="484717"/>
                      <a:pt x="965197" y="507012"/>
                    </a:cubicBezTo>
                    <a:cubicBezTo>
                      <a:pt x="965197" y="529307"/>
                      <a:pt x="983270" y="547380"/>
                      <a:pt x="1005565" y="547380"/>
                    </a:cubicBezTo>
                    <a:cubicBezTo>
                      <a:pt x="1027860" y="547380"/>
                      <a:pt x="1045933" y="529307"/>
                      <a:pt x="1045933" y="507012"/>
                    </a:cubicBezTo>
                    <a:cubicBezTo>
                      <a:pt x="1045933" y="484717"/>
                      <a:pt x="1027860" y="466644"/>
                      <a:pt x="1005565" y="466644"/>
                    </a:cubicBezTo>
                    <a:close/>
                    <a:moveTo>
                      <a:pt x="921129" y="466644"/>
                    </a:moveTo>
                    <a:cubicBezTo>
                      <a:pt x="898834" y="466644"/>
                      <a:pt x="880761" y="484717"/>
                      <a:pt x="880761" y="507012"/>
                    </a:cubicBezTo>
                    <a:cubicBezTo>
                      <a:pt x="880761" y="529307"/>
                      <a:pt x="898834" y="547380"/>
                      <a:pt x="921129" y="547380"/>
                    </a:cubicBezTo>
                    <a:cubicBezTo>
                      <a:pt x="943424" y="547380"/>
                      <a:pt x="961497" y="529307"/>
                      <a:pt x="961497" y="507012"/>
                    </a:cubicBezTo>
                    <a:cubicBezTo>
                      <a:pt x="961497" y="484717"/>
                      <a:pt x="943424" y="466644"/>
                      <a:pt x="921129" y="466644"/>
                    </a:cubicBezTo>
                    <a:close/>
                    <a:moveTo>
                      <a:pt x="836693" y="466644"/>
                    </a:moveTo>
                    <a:cubicBezTo>
                      <a:pt x="814398" y="466644"/>
                      <a:pt x="796325" y="484717"/>
                      <a:pt x="796325" y="507012"/>
                    </a:cubicBezTo>
                    <a:cubicBezTo>
                      <a:pt x="796325" y="529307"/>
                      <a:pt x="814398" y="547380"/>
                      <a:pt x="836693" y="547380"/>
                    </a:cubicBezTo>
                    <a:cubicBezTo>
                      <a:pt x="858988" y="547380"/>
                      <a:pt x="877061" y="529307"/>
                      <a:pt x="877061" y="507012"/>
                    </a:cubicBezTo>
                    <a:cubicBezTo>
                      <a:pt x="877061" y="484717"/>
                      <a:pt x="858988" y="466644"/>
                      <a:pt x="836693" y="466644"/>
                    </a:cubicBezTo>
                    <a:close/>
                    <a:moveTo>
                      <a:pt x="752256" y="466644"/>
                    </a:moveTo>
                    <a:cubicBezTo>
                      <a:pt x="729961" y="466644"/>
                      <a:pt x="711888" y="484717"/>
                      <a:pt x="711888" y="507012"/>
                    </a:cubicBezTo>
                    <a:cubicBezTo>
                      <a:pt x="711888" y="529307"/>
                      <a:pt x="729961" y="547380"/>
                      <a:pt x="752256" y="547380"/>
                    </a:cubicBezTo>
                    <a:cubicBezTo>
                      <a:pt x="774551" y="547380"/>
                      <a:pt x="792624" y="529307"/>
                      <a:pt x="792624" y="507012"/>
                    </a:cubicBezTo>
                    <a:cubicBezTo>
                      <a:pt x="792624" y="484717"/>
                      <a:pt x="774551" y="466644"/>
                      <a:pt x="752256" y="466644"/>
                    </a:cubicBezTo>
                    <a:close/>
                    <a:moveTo>
                      <a:pt x="667820" y="466644"/>
                    </a:moveTo>
                    <a:cubicBezTo>
                      <a:pt x="645525" y="466644"/>
                      <a:pt x="627452" y="484717"/>
                      <a:pt x="627452" y="507012"/>
                    </a:cubicBezTo>
                    <a:cubicBezTo>
                      <a:pt x="627452" y="529307"/>
                      <a:pt x="645525" y="547380"/>
                      <a:pt x="667820" y="547380"/>
                    </a:cubicBezTo>
                    <a:cubicBezTo>
                      <a:pt x="690115" y="547380"/>
                      <a:pt x="708188" y="529307"/>
                      <a:pt x="708188" y="507012"/>
                    </a:cubicBezTo>
                    <a:cubicBezTo>
                      <a:pt x="708188" y="484717"/>
                      <a:pt x="690115" y="466644"/>
                      <a:pt x="667820" y="466644"/>
                    </a:cubicBezTo>
                    <a:close/>
                    <a:moveTo>
                      <a:pt x="583384" y="466644"/>
                    </a:moveTo>
                    <a:cubicBezTo>
                      <a:pt x="561089" y="466644"/>
                      <a:pt x="543016" y="484717"/>
                      <a:pt x="543016" y="507012"/>
                    </a:cubicBezTo>
                    <a:cubicBezTo>
                      <a:pt x="543016" y="529307"/>
                      <a:pt x="561089" y="547380"/>
                      <a:pt x="583384" y="547380"/>
                    </a:cubicBezTo>
                    <a:cubicBezTo>
                      <a:pt x="605679" y="547380"/>
                      <a:pt x="623752" y="529307"/>
                      <a:pt x="623752" y="507012"/>
                    </a:cubicBezTo>
                    <a:cubicBezTo>
                      <a:pt x="623752" y="484717"/>
                      <a:pt x="605679" y="466644"/>
                      <a:pt x="583384" y="466644"/>
                    </a:cubicBezTo>
                    <a:close/>
                    <a:moveTo>
                      <a:pt x="498947" y="466644"/>
                    </a:moveTo>
                    <a:cubicBezTo>
                      <a:pt x="476652" y="466644"/>
                      <a:pt x="458579" y="484717"/>
                      <a:pt x="458579" y="507012"/>
                    </a:cubicBezTo>
                    <a:cubicBezTo>
                      <a:pt x="458579" y="529307"/>
                      <a:pt x="476652" y="547380"/>
                      <a:pt x="498947" y="547380"/>
                    </a:cubicBezTo>
                    <a:cubicBezTo>
                      <a:pt x="521242" y="547380"/>
                      <a:pt x="539315" y="529307"/>
                      <a:pt x="539315" y="507012"/>
                    </a:cubicBezTo>
                    <a:cubicBezTo>
                      <a:pt x="539315" y="484717"/>
                      <a:pt x="521242" y="466644"/>
                      <a:pt x="498947" y="466644"/>
                    </a:cubicBezTo>
                    <a:close/>
                    <a:moveTo>
                      <a:pt x="414511" y="466644"/>
                    </a:moveTo>
                    <a:cubicBezTo>
                      <a:pt x="392216" y="466644"/>
                      <a:pt x="374143" y="484717"/>
                      <a:pt x="374143" y="507012"/>
                    </a:cubicBezTo>
                    <a:cubicBezTo>
                      <a:pt x="374143" y="529307"/>
                      <a:pt x="392216" y="547380"/>
                      <a:pt x="414511" y="547380"/>
                    </a:cubicBezTo>
                    <a:cubicBezTo>
                      <a:pt x="436806" y="547380"/>
                      <a:pt x="454879" y="529307"/>
                      <a:pt x="454879" y="507012"/>
                    </a:cubicBezTo>
                    <a:cubicBezTo>
                      <a:pt x="454879" y="484717"/>
                      <a:pt x="436806" y="466644"/>
                      <a:pt x="414511" y="466644"/>
                    </a:cubicBezTo>
                    <a:close/>
                    <a:moveTo>
                      <a:pt x="330075" y="466644"/>
                    </a:moveTo>
                    <a:cubicBezTo>
                      <a:pt x="307780" y="466644"/>
                      <a:pt x="289707" y="484717"/>
                      <a:pt x="289707" y="507012"/>
                    </a:cubicBezTo>
                    <a:cubicBezTo>
                      <a:pt x="289707" y="529307"/>
                      <a:pt x="307780" y="547380"/>
                      <a:pt x="330075" y="547380"/>
                    </a:cubicBezTo>
                    <a:cubicBezTo>
                      <a:pt x="352370" y="547380"/>
                      <a:pt x="370443" y="529307"/>
                      <a:pt x="370443" y="507012"/>
                    </a:cubicBezTo>
                    <a:cubicBezTo>
                      <a:pt x="370443" y="484717"/>
                      <a:pt x="352370" y="466644"/>
                      <a:pt x="330075" y="466644"/>
                    </a:cubicBezTo>
                    <a:close/>
                    <a:moveTo>
                      <a:pt x="245639" y="466644"/>
                    </a:moveTo>
                    <a:cubicBezTo>
                      <a:pt x="223344" y="466644"/>
                      <a:pt x="205271" y="484717"/>
                      <a:pt x="205271" y="507012"/>
                    </a:cubicBezTo>
                    <a:cubicBezTo>
                      <a:pt x="205271" y="529307"/>
                      <a:pt x="223344" y="547380"/>
                      <a:pt x="245639" y="547380"/>
                    </a:cubicBezTo>
                    <a:cubicBezTo>
                      <a:pt x="267934" y="547380"/>
                      <a:pt x="286007" y="529307"/>
                      <a:pt x="286007" y="507012"/>
                    </a:cubicBezTo>
                    <a:cubicBezTo>
                      <a:pt x="286007" y="484717"/>
                      <a:pt x="267934" y="466644"/>
                      <a:pt x="245639" y="466644"/>
                    </a:cubicBezTo>
                    <a:close/>
                    <a:moveTo>
                      <a:pt x="161202" y="466644"/>
                    </a:moveTo>
                    <a:cubicBezTo>
                      <a:pt x="138907" y="466644"/>
                      <a:pt x="120834" y="484717"/>
                      <a:pt x="120834" y="507012"/>
                    </a:cubicBezTo>
                    <a:cubicBezTo>
                      <a:pt x="120834" y="529307"/>
                      <a:pt x="138907" y="547380"/>
                      <a:pt x="161202" y="547380"/>
                    </a:cubicBezTo>
                    <a:cubicBezTo>
                      <a:pt x="183497" y="547380"/>
                      <a:pt x="201570" y="529307"/>
                      <a:pt x="201570" y="507012"/>
                    </a:cubicBezTo>
                    <a:cubicBezTo>
                      <a:pt x="201570" y="484717"/>
                      <a:pt x="183497" y="466644"/>
                      <a:pt x="161202" y="466644"/>
                    </a:cubicBezTo>
                    <a:close/>
                    <a:moveTo>
                      <a:pt x="76766" y="466644"/>
                    </a:moveTo>
                    <a:cubicBezTo>
                      <a:pt x="54471" y="466644"/>
                      <a:pt x="36398" y="484717"/>
                      <a:pt x="36398" y="507012"/>
                    </a:cubicBezTo>
                    <a:cubicBezTo>
                      <a:pt x="36398" y="529307"/>
                      <a:pt x="54471" y="547380"/>
                      <a:pt x="76766" y="547380"/>
                    </a:cubicBezTo>
                    <a:cubicBezTo>
                      <a:pt x="99061" y="547380"/>
                      <a:pt x="117134" y="529307"/>
                      <a:pt x="117134" y="507012"/>
                    </a:cubicBezTo>
                    <a:cubicBezTo>
                      <a:pt x="117134" y="484717"/>
                      <a:pt x="99061" y="466644"/>
                      <a:pt x="76766" y="466644"/>
                    </a:cubicBezTo>
                    <a:close/>
                    <a:moveTo>
                      <a:pt x="1343312" y="380595"/>
                    </a:moveTo>
                    <a:cubicBezTo>
                      <a:pt x="1321017" y="380595"/>
                      <a:pt x="1302944" y="398668"/>
                      <a:pt x="1302944" y="420963"/>
                    </a:cubicBezTo>
                    <a:cubicBezTo>
                      <a:pt x="1302944" y="443258"/>
                      <a:pt x="1321017" y="461331"/>
                      <a:pt x="1343312" y="461331"/>
                    </a:cubicBezTo>
                    <a:cubicBezTo>
                      <a:pt x="1365607" y="461331"/>
                      <a:pt x="1383680" y="443258"/>
                      <a:pt x="1383680" y="420963"/>
                    </a:cubicBezTo>
                    <a:cubicBezTo>
                      <a:pt x="1383680" y="398668"/>
                      <a:pt x="1365607" y="380595"/>
                      <a:pt x="1343312" y="380595"/>
                    </a:cubicBezTo>
                    <a:close/>
                    <a:moveTo>
                      <a:pt x="1258874" y="380595"/>
                    </a:moveTo>
                    <a:cubicBezTo>
                      <a:pt x="1236579" y="380595"/>
                      <a:pt x="1218506" y="398668"/>
                      <a:pt x="1218506" y="420963"/>
                    </a:cubicBezTo>
                    <a:cubicBezTo>
                      <a:pt x="1218506" y="443258"/>
                      <a:pt x="1236579" y="461331"/>
                      <a:pt x="1258874" y="461331"/>
                    </a:cubicBezTo>
                    <a:cubicBezTo>
                      <a:pt x="1281169" y="461331"/>
                      <a:pt x="1299242" y="443258"/>
                      <a:pt x="1299242" y="420963"/>
                    </a:cubicBezTo>
                    <a:cubicBezTo>
                      <a:pt x="1299242" y="398668"/>
                      <a:pt x="1281169" y="380595"/>
                      <a:pt x="1258874" y="380595"/>
                    </a:cubicBezTo>
                    <a:close/>
                    <a:moveTo>
                      <a:pt x="1174438" y="380595"/>
                    </a:moveTo>
                    <a:cubicBezTo>
                      <a:pt x="1152143" y="380595"/>
                      <a:pt x="1134070" y="398668"/>
                      <a:pt x="1134070" y="420963"/>
                    </a:cubicBezTo>
                    <a:cubicBezTo>
                      <a:pt x="1134070" y="443258"/>
                      <a:pt x="1152143" y="461331"/>
                      <a:pt x="1174438" y="461331"/>
                    </a:cubicBezTo>
                    <a:cubicBezTo>
                      <a:pt x="1196733" y="461331"/>
                      <a:pt x="1214806" y="443258"/>
                      <a:pt x="1214806" y="420963"/>
                    </a:cubicBezTo>
                    <a:cubicBezTo>
                      <a:pt x="1214806" y="398668"/>
                      <a:pt x="1196733" y="380595"/>
                      <a:pt x="1174438" y="380595"/>
                    </a:cubicBezTo>
                    <a:close/>
                    <a:moveTo>
                      <a:pt x="1090002" y="380595"/>
                    </a:moveTo>
                    <a:cubicBezTo>
                      <a:pt x="1067707" y="380595"/>
                      <a:pt x="1049634" y="398668"/>
                      <a:pt x="1049634" y="420963"/>
                    </a:cubicBezTo>
                    <a:cubicBezTo>
                      <a:pt x="1049634" y="443258"/>
                      <a:pt x="1067707" y="461331"/>
                      <a:pt x="1090002" y="461331"/>
                    </a:cubicBezTo>
                    <a:cubicBezTo>
                      <a:pt x="1112297" y="461331"/>
                      <a:pt x="1130370" y="443258"/>
                      <a:pt x="1130370" y="420963"/>
                    </a:cubicBezTo>
                    <a:cubicBezTo>
                      <a:pt x="1130370" y="398668"/>
                      <a:pt x="1112297" y="380595"/>
                      <a:pt x="1090002" y="380595"/>
                    </a:cubicBezTo>
                    <a:close/>
                    <a:moveTo>
                      <a:pt x="1005565" y="380595"/>
                    </a:moveTo>
                    <a:cubicBezTo>
                      <a:pt x="983270" y="380595"/>
                      <a:pt x="965197" y="398668"/>
                      <a:pt x="965197" y="420963"/>
                    </a:cubicBezTo>
                    <a:cubicBezTo>
                      <a:pt x="965197" y="443258"/>
                      <a:pt x="983270" y="461331"/>
                      <a:pt x="1005565" y="461331"/>
                    </a:cubicBezTo>
                    <a:cubicBezTo>
                      <a:pt x="1027860" y="461331"/>
                      <a:pt x="1045933" y="443258"/>
                      <a:pt x="1045933" y="420963"/>
                    </a:cubicBezTo>
                    <a:cubicBezTo>
                      <a:pt x="1045933" y="398668"/>
                      <a:pt x="1027860" y="380595"/>
                      <a:pt x="1005565" y="380595"/>
                    </a:cubicBezTo>
                    <a:close/>
                    <a:moveTo>
                      <a:pt x="921129" y="380595"/>
                    </a:moveTo>
                    <a:cubicBezTo>
                      <a:pt x="898834" y="380595"/>
                      <a:pt x="880761" y="398668"/>
                      <a:pt x="880761" y="420963"/>
                    </a:cubicBezTo>
                    <a:cubicBezTo>
                      <a:pt x="880761" y="443258"/>
                      <a:pt x="898834" y="461331"/>
                      <a:pt x="921129" y="461331"/>
                    </a:cubicBezTo>
                    <a:cubicBezTo>
                      <a:pt x="943424" y="461331"/>
                      <a:pt x="961497" y="443258"/>
                      <a:pt x="961497" y="420963"/>
                    </a:cubicBezTo>
                    <a:cubicBezTo>
                      <a:pt x="961497" y="398668"/>
                      <a:pt x="943424" y="380595"/>
                      <a:pt x="921129" y="380595"/>
                    </a:cubicBezTo>
                    <a:close/>
                    <a:moveTo>
                      <a:pt x="836693" y="380595"/>
                    </a:moveTo>
                    <a:cubicBezTo>
                      <a:pt x="814398" y="380595"/>
                      <a:pt x="796325" y="398668"/>
                      <a:pt x="796325" y="420963"/>
                    </a:cubicBezTo>
                    <a:cubicBezTo>
                      <a:pt x="796325" y="443258"/>
                      <a:pt x="814398" y="461331"/>
                      <a:pt x="836693" y="461331"/>
                    </a:cubicBezTo>
                    <a:cubicBezTo>
                      <a:pt x="858988" y="461331"/>
                      <a:pt x="877061" y="443258"/>
                      <a:pt x="877061" y="420963"/>
                    </a:cubicBezTo>
                    <a:cubicBezTo>
                      <a:pt x="877061" y="398668"/>
                      <a:pt x="858988" y="380595"/>
                      <a:pt x="836693" y="380595"/>
                    </a:cubicBezTo>
                    <a:close/>
                    <a:moveTo>
                      <a:pt x="752256" y="380595"/>
                    </a:moveTo>
                    <a:cubicBezTo>
                      <a:pt x="729961" y="380595"/>
                      <a:pt x="711888" y="398668"/>
                      <a:pt x="711888" y="420963"/>
                    </a:cubicBezTo>
                    <a:cubicBezTo>
                      <a:pt x="711888" y="443258"/>
                      <a:pt x="729961" y="461331"/>
                      <a:pt x="752256" y="461331"/>
                    </a:cubicBezTo>
                    <a:cubicBezTo>
                      <a:pt x="774551" y="461331"/>
                      <a:pt x="792624" y="443258"/>
                      <a:pt x="792624" y="420963"/>
                    </a:cubicBezTo>
                    <a:cubicBezTo>
                      <a:pt x="792624" y="398668"/>
                      <a:pt x="774551" y="380595"/>
                      <a:pt x="752256" y="380595"/>
                    </a:cubicBezTo>
                    <a:close/>
                    <a:moveTo>
                      <a:pt x="667820" y="380595"/>
                    </a:moveTo>
                    <a:cubicBezTo>
                      <a:pt x="645525" y="380595"/>
                      <a:pt x="627452" y="398668"/>
                      <a:pt x="627452" y="420963"/>
                    </a:cubicBezTo>
                    <a:cubicBezTo>
                      <a:pt x="627452" y="443258"/>
                      <a:pt x="645525" y="461331"/>
                      <a:pt x="667820" y="461331"/>
                    </a:cubicBezTo>
                    <a:cubicBezTo>
                      <a:pt x="690115" y="461331"/>
                      <a:pt x="708188" y="443258"/>
                      <a:pt x="708188" y="420963"/>
                    </a:cubicBezTo>
                    <a:cubicBezTo>
                      <a:pt x="708188" y="398668"/>
                      <a:pt x="690115" y="380595"/>
                      <a:pt x="667820" y="380595"/>
                    </a:cubicBezTo>
                    <a:close/>
                    <a:moveTo>
                      <a:pt x="583384" y="380595"/>
                    </a:moveTo>
                    <a:cubicBezTo>
                      <a:pt x="561089" y="380595"/>
                      <a:pt x="543016" y="398668"/>
                      <a:pt x="543016" y="420963"/>
                    </a:cubicBezTo>
                    <a:cubicBezTo>
                      <a:pt x="543016" y="443258"/>
                      <a:pt x="561089" y="461331"/>
                      <a:pt x="583384" y="461331"/>
                    </a:cubicBezTo>
                    <a:cubicBezTo>
                      <a:pt x="605679" y="461331"/>
                      <a:pt x="623752" y="443258"/>
                      <a:pt x="623752" y="420963"/>
                    </a:cubicBezTo>
                    <a:cubicBezTo>
                      <a:pt x="623752" y="398668"/>
                      <a:pt x="605679" y="380595"/>
                      <a:pt x="583384" y="380595"/>
                    </a:cubicBezTo>
                    <a:close/>
                    <a:moveTo>
                      <a:pt x="498947" y="380595"/>
                    </a:moveTo>
                    <a:cubicBezTo>
                      <a:pt x="476652" y="380595"/>
                      <a:pt x="458579" y="398668"/>
                      <a:pt x="458579" y="420963"/>
                    </a:cubicBezTo>
                    <a:cubicBezTo>
                      <a:pt x="458579" y="443258"/>
                      <a:pt x="476652" y="461331"/>
                      <a:pt x="498947" y="461331"/>
                    </a:cubicBezTo>
                    <a:cubicBezTo>
                      <a:pt x="521242" y="461331"/>
                      <a:pt x="539315" y="443258"/>
                      <a:pt x="539315" y="420963"/>
                    </a:cubicBezTo>
                    <a:cubicBezTo>
                      <a:pt x="539315" y="398668"/>
                      <a:pt x="521242" y="380595"/>
                      <a:pt x="498947" y="380595"/>
                    </a:cubicBezTo>
                    <a:close/>
                    <a:moveTo>
                      <a:pt x="414511" y="380595"/>
                    </a:moveTo>
                    <a:cubicBezTo>
                      <a:pt x="392216" y="380595"/>
                      <a:pt x="374143" y="398668"/>
                      <a:pt x="374143" y="420963"/>
                    </a:cubicBezTo>
                    <a:cubicBezTo>
                      <a:pt x="374143" y="443258"/>
                      <a:pt x="392216" y="461331"/>
                      <a:pt x="414511" y="461331"/>
                    </a:cubicBezTo>
                    <a:cubicBezTo>
                      <a:pt x="436806" y="461331"/>
                      <a:pt x="454879" y="443258"/>
                      <a:pt x="454879" y="420963"/>
                    </a:cubicBezTo>
                    <a:cubicBezTo>
                      <a:pt x="454879" y="398668"/>
                      <a:pt x="436806" y="380595"/>
                      <a:pt x="414511" y="380595"/>
                    </a:cubicBezTo>
                    <a:close/>
                    <a:moveTo>
                      <a:pt x="330075" y="380595"/>
                    </a:moveTo>
                    <a:cubicBezTo>
                      <a:pt x="307780" y="380595"/>
                      <a:pt x="289707" y="398668"/>
                      <a:pt x="289707" y="420963"/>
                    </a:cubicBezTo>
                    <a:cubicBezTo>
                      <a:pt x="289707" y="443258"/>
                      <a:pt x="307780" y="461331"/>
                      <a:pt x="330075" y="461331"/>
                    </a:cubicBezTo>
                    <a:cubicBezTo>
                      <a:pt x="352370" y="461331"/>
                      <a:pt x="370443" y="443258"/>
                      <a:pt x="370443" y="420963"/>
                    </a:cubicBezTo>
                    <a:cubicBezTo>
                      <a:pt x="370443" y="398668"/>
                      <a:pt x="352370" y="380595"/>
                      <a:pt x="330075" y="380595"/>
                    </a:cubicBezTo>
                    <a:close/>
                    <a:moveTo>
                      <a:pt x="245639" y="380595"/>
                    </a:moveTo>
                    <a:cubicBezTo>
                      <a:pt x="223344" y="380595"/>
                      <a:pt x="205271" y="398668"/>
                      <a:pt x="205271" y="420963"/>
                    </a:cubicBezTo>
                    <a:cubicBezTo>
                      <a:pt x="205271" y="443258"/>
                      <a:pt x="223344" y="461331"/>
                      <a:pt x="245639" y="461331"/>
                    </a:cubicBezTo>
                    <a:cubicBezTo>
                      <a:pt x="267934" y="461331"/>
                      <a:pt x="286007" y="443258"/>
                      <a:pt x="286007" y="420963"/>
                    </a:cubicBezTo>
                    <a:cubicBezTo>
                      <a:pt x="286007" y="398668"/>
                      <a:pt x="267934" y="380595"/>
                      <a:pt x="245639" y="380595"/>
                    </a:cubicBezTo>
                    <a:close/>
                    <a:moveTo>
                      <a:pt x="161202" y="380595"/>
                    </a:moveTo>
                    <a:cubicBezTo>
                      <a:pt x="138907" y="380595"/>
                      <a:pt x="120834" y="398668"/>
                      <a:pt x="120834" y="420963"/>
                    </a:cubicBezTo>
                    <a:cubicBezTo>
                      <a:pt x="120834" y="443258"/>
                      <a:pt x="138907" y="461331"/>
                      <a:pt x="161202" y="461331"/>
                    </a:cubicBezTo>
                    <a:cubicBezTo>
                      <a:pt x="183497" y="461331"/>
                      <a:pt x="201570" y="443258"/>
                      <a:pt x="201570" y="420963"/>
                    </a:cubicBezTo>
                    <a:cubicBezTo>
                      <a:pt x="201570" y="398668"/>
                      <a:pt x="183497" y="380595"/>
                      <a:pt x="161202" y="380595"/>
                    </a:cubicBezTo>
                    <a:close/>
                    <a:moveTo>
                      <a:pt x="76766" y="380595"/>
                    </a:moveTo>
                    <a:cubicBezTo>
                      <a:pt x="54471" y="380595"/>
                      <a:pt x="36398" y="398668"/>
                      <a:pt x="36398" y="420963"/>
                    </a:cubicBezTo>
                    <a:cubicBezTo>
                      <a:pt x="36398" y="443258"/>
                      <a:pt x="54471" y="461331"/>
                      <a:pt x="76766" y="461331"/>
                    </a:cubicBezTo>
                    <a:cubicBezTo>
                      <a:pt x="99061" y="461331"/>
                      <a:pt x="117134" y="443258"/>
                      <a:pt x="117134" y="420963"/>
                    </a:cubicBezTo>
                    <a:cubicBezTo>
                      <a:pt x="117134" y="398668"/>
                      <a:pt x="99061" y="380595"/>
                      <a:pt x="76766" y="380595"/>
                    </a:cubicBezTo>
                    <a:close/>
                    <a:moveTo>
                      <a:pt x="1343312" y="294546"/>
                    </a:moveTo>
                    <a:cubicBezTo>
                      <a:pt x="1321017" y="294546"/>
                      <a:pt x="1302944" y="312619"/>
                      <a:pt x="1302944" y="334914"/>
                    </a:cubicBezTo>
                    <a:cubicBezTo>
                      <a:pt x="1302944" y="357209"/>
                      <a:pt x="1321017" y="375282"/>
                      <a:pt x="1343312" y="375282"/>
                    </a:cubicBezTo>
                    <a:cubicBezTo>
                      <a:pt x="1365607" y="375282"/>
                      <a:pt x="1383680" y="357209"/>
                      <a:pt x="1383680" y="334914"/>
                    </a:cubicBezTo>
                    <a:cubicBezTo>
                      <a:pt x="1383680" y="312619"/>
                      <a:pt x="1365607" y="294546"/>
                      <a:pt x="1343312" y="294546"/>
                    </a:cubicBezTo>
                    <a:close/>
                    <a:moveTo>
                      <a:pt x="1258874" y="294546"/>
                    </a:moveTo>
                    <a:cubicBezTo>
                      <a:pt x="1236579" y="294546"/>
                      <a:pt x="1218506" y="312619"/>
                      <a:pt x="1218506" y="334914"/>
                    </a:cubicBezTo>
                    <a:cubicBezTo>
                      <a:pt x="1218506" y="357209"/>
                      <a:pt x="1236579" y="375282"/>
                      <a:pt x="1258874" y="375282"/>
                    </a:cubicBezTo>
                    <a:cubicBezTo>
                      <a:pt x="1281169" y="375282"/>
                      <a:pt x="1299242" y="357209"/>
                      <a:pt x="1299242" y="334914"/>
                    </a:cubicBezTo>
                    <a:cubicBezTo>
                      <a:pt x="1299242" y="312619"/>
                      <a:pt x="1281169" y="294546"/>
                      <a:pt x="1258874" y="294546"/>
                    </a:cubicBezTo>
                    <a:close/>
                    <a:moveTo>
                      <a:pt x="1174438" y="294546"/>
                    </a:moveTo>
                    <a:cubicBezTo>
                      <a:pt x="1152143" y="294546"/>
                      <a:pt x="1134070" y="312619"/>
                      <a:pt x="1134070" y="334914"/>
                    </a:cubicBezTo>
                    <a:cubicBezTo>
                      <a:pt x="1134070" y="357209"/>
                      <a:pt x="1152143" y="375282"/>
                      <a:pt x="1174438" y="375282"/>
                    </a:cubicBezTo>
                    <a:cubicBezTo>
                      <a:pt x="1196733" y="375282"/>
                      <a:pt x="1214806" y="357209"/>
                      <a:pt x="1214806" y="334914"/>
                    </a:cubicBezTo>
                    <a:cubicBezTo>
                      <a:pt x="1214806" y="312619"/>
                      <a:pt x="1196733" y="294546"/>
                      <a:pt x="1174438" y="294546"/>
                    </a:cubicBezTo>
                    <a:close/>
                    <a:moveTo>
                      <a:pt x="1090002" y="294546"/>
                    </a:moveTo>
                    <a:cubicBezTo>
                      <a:pt x="1067707" y="294546"/>
                      <a:pt x="1049634" y="312619"/>
                      <a:pt x="1049634" y="334914"/>
                    </a:cubicBezTo>
                    <a:cubicBezTo>
                      <a:pt x="1049634" y="357209"/>
                      <a:pt x="1067707" y="375282"/>
                      <a:pt x="1090002" y="375282"/>
                    </a:cubicBezTo>
                    <a:cubicBezTo>
                      <a:pt x="1112297" y="375282"/>
                      <a:pt x="1130370" y="357209"/>
                      <a:pt x="1130370" y="334914"/>
                    </a:cubicBezTo>
                    <a:cubicBezTo>
                      <a:pt x="1130370" y="312619"/>
                      <a:pt x="1112297" y="294546"/>
                      <a:pt x="1090002" y="294546"/>
                    </a:cubicBezTo>
                    <a:close/>
                    <a:moveTo>
                      <a:pt x="1005565" y="294546"/>
                    </a:moveTo>
                    <a:cubicBezTo>
                      <a:pt x="983270" y="294546"/>
                      <a:pt x="965197" y="312619"/>
                      <a:pt x="965197" y="334914"/>
                    </a:cubicBezTo>
                    <a:cubicBezTo>
                      <a:pt x="965197" y="357209"/>
                      <a:pt x="983270" y="375282"/>
                      <a:pt x="1005565" y="375282"/>
                    </a:cubicBezTo>
                    <a:cubicBezTo>
                      <a:pt x="1027860" y="375282"/>
                      <a:pt x="1045933" y="357209"/>
                      <a:pt x="1045933" y="334914"/>
                    </a:cubicBezTo>
                    <a:cubicBezTo>
                      <a:pt x="1045933" y="312619"/>
                      <a:pt x="1027860" y="294546"/>
                      <a:pt x="1005565" y="294546"/>
                    </a:cubicBezTo>
                    <a:close/>
                    <a:moveTo>
                      <a:pt x="921129" y="294546"/>
                    </a:moveTo>
                    <a:cubicBezTo>
                      <a:pt x="898834" y="294546"/>
                      <a:pt x="880761" y="312619"/>
                      <a:pt x="880761" y="334914"/>
                    </a:cubicBezTo>
                    <a:cubicBezTo>
                      <a:pt x="880761" y="357209"/>
                      <a:pt x="898834" y="375282"/>
                      <a:pt x="921129" y="375282"/>
                    </a:cubicBezTo>
                    <a:cubicBezTo>
                      <a:pt x="943424" y="375282"/>
                      <a:pt x="961497" y="357209"/>
                      <a:pt x="961497" y="334914"/>
                    </a:cubicBezTo>
                    <a:cubicBezTo>
                      <a:pt x="961497" y="312619"/>
                      <a:pt x="943424" y="294546"/>
                      <a:pt x="921129" y="294546"/>
                    </a:cubicBezTo>
                    <a:close/>
                    <a:moveTo>
                      <a:pt x="836693" y="294546"/>
                    </a:moveTo>
                    <a:cubicBezTo>
                      <a:pt x="814398" y="294546"/>
                      <a:pt x="796325" y="312619"/>
                      <a:pt x="796325" y="334914"/>
                    </a:cubicBezTo>
                    <a:cubicBezTo>
                      <a:pt x="796325" y="357209"/>
                      <a:pt x="814398" y="375282"/>
                      <a:pt x="836693" y="375282"/>
                    </a:cubicBezTo>
                    <a:cubicBezTo>
                      <a:pt x="858988" y="375282"/>
                      <a:pt x="877061" y="357209"/>
                      <a:pt x="877061" y="334914"/>
                    </a:cubicBezTo>
                    <a:cubicBezTo>
                      <a:pt x="877061" y="312619"/>
                      <a:pt x="858988" y="294546"/>
                      <a:pt x="836693" y="294546"/>
                    </a:cubicBezTo>
                    <a:close/>
                    <a:moveTo>
                      <a:pt x="752256" y="294546"/>
                    </a:moveTo>
                    <a:cubicBezTo>
                      <a:pt x="729961" y="294546"/>
                      <a:pt x="711888" y="312619"/>
                      <a:pt x="711888" y="334914"/>
                    </a:cubicBezTo>
                    <a:cubicBezTo>
                      <a:pt x="711888" y="357209"/>
                      <a:pt x="729961" y="375282"/>
                      <a:pt x="752256" y="375282"/>
                    </a:cubicBezTo>
                    <a:cubicBezTo>
                      <a:pt x="774551" y="375282"/>
                      <a:pt x="792624" y="357209"/>
                      <a:pt x="792624" y="334914"/>
                    </a:cubicBezTo>
                    <a:cubicBezTo>
                      <a:pt x="792624" y="312619"/>
                      <a:pt x="774551" y="294546"/>
                      <a:pt x="752256" y="294546"/>
                    </a:cubicBezTo>
                    <a:close/>
                    <a:moveTo>
                      <a:pt x="667820" y="294546"/>
                    </a:moveTo>
                    <a:cubicBezTo>
                      <a:pt x="645525" y="294546"/>
                      <a:pt x="627452" y="312619"/>
                      <a:pt x="627452" y="334914"/>
                    </a:cubicBezTo>
                    <a:cubicBezTo>
                      <a:pt x="627452" y="357209"/>
                      <a:pt x="645525" y="375282"/>
                      <a:pt x="667820" y="375282"/>
                    </a:cubicBezTo>
                    <a:cubicBezTo>
                      <a:pt x="690115" y="375282"/>
                      <a:pt x="708188" y="357209"/>
                      <a:pt x="708188" y="334914"/>
                    </a:cubicBezTo>
                    <a:cubicBezTo>
                      <a:pt x="708188" y="312619"/>
                      <a:pt x="690115" y="294546"/>
                      <a:pt x="667820" y="294546"/>
                    </a:cubicBezTo>
                    <a:close/>
                    <a:moveTo>
                      <a:pt x="583384" y="294546"/>
                    </a:moveTo>
                    <a:cubicBezTo>
                      <a:pt x="561089" y="294546"/>
                      <a:pt x="543016" y="312619"/>
                      <a:pt x="543016" y="334914"/>
                    </a:cubicBezTo>
                    <a:cubicBezTo>
                      <a:pt x="543016" y="357209"/>
                      <a:pt x="561089" y="375282"/>
                      <a:pt x="583384" y="375282"/>
                    </a:cubicBezTo>
                    <a:cubicBezTo>
                      <a:pt x="605679" y="375282"/>
                      <a:pt x="623752" y="357209"/>
                      <a:pt x="623752" y="334914"/>
                    </a:cubicBezTo>
                    <a:cubicBezTo>
                      <a:pt x="623752" y="312619"/>
                      <a:pt x="605679" y="294546"/>
                      <a:pt x="583384" y="294546"/>
                    </a:cubicBezTo>
                    <a:close/>
                    <a:moveTo>
                      <a:pt x="498947" y="294546"/>
                    </a:moveTo>
                    <a:cubicBezTo>
                      <a:pt x="476652" y="294546"/>
                      <a:pt x="458579" y="312619"/>
                      <a:pt x="458579" y="334914"/>
                    </a:cubicBezTo>
                    <a:cubicBezTo>
                      <a:pt x="458579" y="357209"/>
                      <a:pt x="476652" y="375282"/>
                      <a:pt x="498947" y="375282"/>
                    </a:cubicBezTo>
                    <a:cubicBezTo>
                      <a:pt x="521242" y="375282"/>
                      <a:pt x="539315" y="357209"/>
                      <a:pt x="539315" y="334914"/>
                    </a:cubicBezTo>
                    <a:cubicBezTo>
                      <a:pt x="539315" y="312619"/>
                      <a:pt x="521242" y="294546"/>
                      <a:pt x="498947" y="294546"/>
                    </a:cubicBezTo>
                    <a:close/>
                    <a:moveTo>
                      <a:pt x="414511" y="294546"/>
                    </a:moveTo>
                    <a:cubicBezTo>
                      <a:pt x="392216" y="294546"/>
                      <a:pt x="374143" y="312619"/>
                      <a:pt x="374143" y="334914"/>
                    </a:cubicBezTo>
                    <a:cubicBezTo>
                      <a:pt x="374143" y="357209"/>
                      <a:pt x="392216" y="375282"/>
                      <a:pt x="414511" y="375282"/>
                    </a:cubicBezTo>
                    <a:cubicBezTo>
                      <a:pt x="436806" y="375282"/>
                      <a:pt x="454879" y="357209"/>
                      <a:pt x="454879" y="334914"/>
                    </a:cubicBezTo>
                    <a:cubicBezTo>
                      <a:pt x="454879" y="312619"/>
                      <a:pt x="436806" y="294546"/>
                      <a:pt x="414511" y="294546"/>
                    </a:cubicBezTo>
                    <a:close/>
                    <a:moveTo>
                      <a:pt x="330075" y="294546"/>
                    </a:moveTo>
                    <a:cubicBezTo>
                      <a:pt x="307780" y="294546"/>
                      <a:pt x="289707" y="312619"/>
                      <a:pt x="289707" y="334914"/>
                    </a:cubicBezTo>
                    <a:cubicBezTo>
                      <a:pt x="289707" y="357209"/>
                      <a:pt x="307780" y="375282"/>
                      <a:pt x="330075" y="375282"/>
                    </a:cubicBezTo>
                    <a:cubicBezTo>
                      <a:pt x="352370" y="375282"/>
                      <a:pt x="370443" y="357209"/>
                      <a:pt x="370443" y="334914"/>
                    </a:cubicBezTo>
                    <a:cubicBezTo>
                      <a:pt x="370443" y="312619"/>
                      <a:pt x="352370" y="294546"/>
                      <a:pt x="330075" y="294546"/>
                    </a:cubicBezTo>
                    <a:close/>
                    <a:moveTo>
                      <a:pt x="245639" y="294546"/>
                    </a:moveTo>
                    <a:cubicBezTo>
                      <a:pt x="223344" y="294546"/>
                      <a:pt x="205271" y="312619"/>
                      <a:pt x="205271" y="334914"/>
                    </a:cubicBezTo>
                    <a:cubicBezTo>
                      <a:pt x="205271" y="357209"/>
                      <a:pt x="223344" y="375282"/>
                      <a:pt x="245639" y="375282"/>
                    </a:cubicBezTo>
                    <a:cubicBezTo>
                      <a:pt x="267934" y="375282"/>
                      <a:pt x="286007" y="357209"/>
                      <a:pt x="286007" y="334914"/>
                    </a:cubicBezTo>
                    <a:cubicBezTo>
                      <a:pt x="286007" y="312619"/>
                      <a:pt x="267934" y="294546"/>
                      <a:pt x="245639" y="294546"/>
                    </a:cubicBezTo>
                    <a:close/>
                    <a:moveTo>
                      <a:pt x="161202" y="294546"/>
                    </a:moveTo>
                    <a:cubicBezTo>
                      <a:pt x="138907" y="294546"/>
                      <a:pt x="120834" y="312619"/>
                      <a:pt x="120834" y="334914"/>
                    </a:cubicBezTo>
                    <a:cubicBezTo>
                      <a:pt x="120834" y="357209"/>
                      <a:pt x="138907" y="375282"/>
                      <a:pt x="161202" y="375282"/>
                    </a:cubicBezTo>
                    <a:cubicBezTo>
                      <a:pt x="183497" y="375282"/>
                      <a:pt x="201570" y="357209"/>
                      <a:pt x="201570" y="334914"/>
                    </a:cubicBezTo>
                    <a:cubicBezTo>
                      <a:pt x="201570" y="312619"/>
                      <a:pt x="183497" y="294546"/>
                      <a:pt x="161202" y="294546"/>
                    </a:cubicBezTo>
                    <a:close/>
                    <a:moveTo>
                      <a:pt x="76766" y="294546"/>
                    </a:moveTo>
                    <a:cubicBezTo>
                      <a:pt x="54471" y="294546"/>
                      <a:pt x="36398" y="312619"/>
                      <a:pt x="36398" y="334914"/>
                    </a:cubicBezTo>
                    <a:cubicBezTo>
                      <a:pt x="36398" y="357209"/>
                      <a:pt x="54471" y="375282"/>
                      <a:pt x="76766" y="375282"/>
                    </a:cubicBezTo>
                    <a:cubicBezTo>
                      <a:pt x="99061" y="375282"/>
                      <a:pt x="117134" y="357209"/>
                      <a:pt x="117134" y="334914"/>
                    </a:cubicBezTo>
                    <a:cubicBezTo>
                      <a:pt x="117134" y="312619"/>
                      <a:pt x="99061" y="294546"/>
                      <a:pt x="76766" y="294546"/>
                    </a:cubicBezTo>
                    <a:close/>
                    <a:moveTo>
                      <a:pt x="1343312" y="208497"/>
                    </a:moveTo>
                    <a:cubicBezTo>
                      <a:pt x="1321017" y="208497"/>
                      <a:pt x="1302944" y="226570"/>
                      <a:pt x="1302944" y="248865"/>
                    </a:cubicBezTo>
                    <a:cubicBezTo>
                      <a:pt x="1302944" y="271160"/>
                      <a:pt x="1321017" y="289233"/>
                      <a:pt x="1343312" y="289233"/>
                    </a:cubicBezTo>
                    <a:cubicBezTo>
                      <a:pt x="1365607" y="289233"/>
                      <a:pt x="1383680" y="271160"/>
                      <a:pt x="1383680" y="248865"/>
                    </a:cubicBezTo>
                    <a:cubicBezTo>
                      <a:pt x="1383680" y="226570"/>
                      <a:pt x="1365607" y="208497"/>
                      <a:pt x="1343312" y="208497"/>
                    </a:cubicBezTo>
                    <a:close/>
                    <a:moveTo>
                      <a:pt x="1258874" y="208497"/>
                    </a:moveTo>
                    <a:cubicBezTo>
                      <a:pt x="1236579" y="208497"/>
                      <a:pt x="1218506" y="226570"/>
                      <a:pt x="1218506" y="248865"/>
                    </a:cubicBezTo>
                    <a:cubicBezTo>
                      <a:pt x="1218506" y="271160"/>
                      <a:pt x="1236579" y="289233"/>
                      <a:pt x="1258874" y="289233"/>
                    </a:cubicBezTo>
                    <a:cubicBezTo>
                      <a:pt x="1281169" y="289233"/>
                      <a:pt x="1299242" y="271160"/>
                      <a:pt x="1299242" y="248865"/>
                    </a:cubicBezTo>
                    <a:cubicBezTo>
                      <a:pt x="1299242" y="226570"/>
                      <a:pt x="1281169" y="208497"/>
                      <a:pt x="1258874" y="208497"/>
                    </a:cubicBezTo>
                    <a:close/>
                    <a:moveTo>
                      <a:pt x="1174438" y="208497"/>
                    </a:moveTo>
                    <a:cubicBezTo>
                      <a:pt x="1152143" y="208497"/>
                      <a:pt x="1134070" y="226570"/>
                      <a:pt x="1134070" y="248865"/>
                    </a:cubicBezTo>
                    <a:cubicBezTo>
                      <a:pt x="1134070" y="271160"/>
                      <a:pt x="1152143" y="289233"/>
                      <a:pt x="1174438" y="289233"/>
                    </a:cubicBezTo>
                    <a:cubicBezTo>
                      <a:pt x="1196733" y="289233"/>
                      <a:pt x="1214806" y="271160"/>
                      <a:pt x="1214806" y="248865"/>
                    </a:cubicBezTo>
                    <a:cubicBezTo>
                      <a:pt x="1214806" y="226570"/>
                      <a:pt x="1196733" y="208497"/>
                      <a:pt x="1174438" y="208497"/>
                    </a:cubicBezTo>
                    <a:close/>
                    <a:moveTo>
                      <a:pt x="1090002" y="208497"/>
                    </a:moveTo>
                    <a:cubicBezTo>
                      <a:pt x="1067707" y="208497"/>
                      <a:pt x="1049634" y="226570"/>
                      <a:pt x="1049634" y="248865"/>
                    </a:cubicBezTo>
                    <a:cubicBezTo>
                      <a:pt x="1049634" y="271160"/>
                      <a:pt x="1067707" y="289233"/>
                      <a:pt x="1090002" y="289233"/>
                    </a:cubicBezTo>
                    <a:cubicBezTo>
                      <a:pt x="1112297" y="289233"/>
                      <a:pt x="1130370" y="271160"/>
                      <a:pt x="1130370" y="248865"/>
                    </a:cubicBezTo>
                    <a:cubicBezTo>
                      <a:pt x="1130370" y="226570"/>
                      <a:pt x="1112297" y="208497"/>
                      <a:pt x="1090002" y="208497"/>
                    </a:cubicBezTo>
                    <a:close/>
                    <a:moveTo>
                      <a:pt x="1005565" y="208497"/>
                    </a:moveTo>
                    <a:cubicBezTo>
                      <a:pt x="983270" y="208497"/>
                      <a:pt x="965197" y="226570"/>
                      <a:pt x="965197" y="248865"/>
                    </a:cubicBezTo>
                    <a:cubicBezTo>
                      <a:pt x="965197" y="271160"/>
                      <a:pt x="983270" y="289233"/>
                      <a:pt x="1005565" y="289233"/>
                    </a:cubicBezTo>
                    <a:cubicBezTo>
                      <a:pt x="1027860" y="289233"/>
                      <a:pt x="1045933" y="271160"/>
                      <a:pt x="1045933" y="248865"/>
                    </a:cubicBezTo>
                    <a:cubicBezTo>
                      <a:pt x="1045933" y="226570"/>
                      <a:pt x="1027860" y="208497"/>
                      <a:pt x="1005565" y="208497"/>
                    </a:cubicBezTo>
                    <a:close/>
                    <a:moveTo>
                      <a:pt x="921129" y="208497"/>
                    </a:moveTo>
                    <a:cubicBezTo>
                      <a:pt x="898834" y="208497"/>
                      <a:pt x="880761" y="226570"/>
                      <a:pt x="880761" y="248865"/>
                    </a:cubicBezTo>
                    <a:cubicBezTo>
                      <a:pt x="880761" y="271160"/>
                      <a:pt x="898834" y="289233"/>
                      <a:pt x="921129" y="289233"/>
                    </a:cubicBezTo>
                    <a:cubicBezTo>
                      <a:pt x="943424" y="289233"/>
                      <a:pt x="961497" y="271160"/>
                      <a:pt x="961497" y="248865"/>
                    </a:cubicBezTo>
                    <a:cubicBezTo>
                      <a:pt x="961497" y="226570"/>
                      <a:pt x="943424" y="208497"/>
                      <a:pt x="921129" y="208497"/>
                    </a:cubicBezTo>
                    <a:close/>
                    <a:moveTo>
                      <a:pt x="836693" y="208497"/>
                    </a:moveTo>
                    <a:cubicBezTo>
                      <a:pt x="814398" y="208497"/>
                      <a:pt x="796325" y="226570"/>
                      <a:pt x="796325" y="248865"/>
                    </a:cubicBezTo>
                    <a:cubicBezTo>
                      <a:pt x="796325" y="271160"/>
                      <a:pt x="814398" y="289233"/>
                      <a:pt x="836693" y="289233"/>
                    </a:cubicBezTo>
                    <a:cubicBezTo>
                      <a:pt x="858988" y="289233"/>
                      <a:pt x="877061" y="271160"/>
                      <a:pt x="877061" y="248865"/>
                    </a:cubicBezTo>
                    <a:cubicBezTo>
                      <a:pt x="877061" y="226570"/>
                      <a:pt x="858988" y="208497"/>
                      <a:pt x="836693" y="208497"/>
                    </a:cubicBezTo>
                    <a:close/>
                    <a:moveTo>
                      <a:pt x="752256" y="208497"/>
                    </a:moveTo>
                    <a:cubicBezTo>
                      <a:pt x="729961" y="208497"/>
                      <a:pt x="711888" y="226570"/>
                      <a:pt x="711888" y="248865"/>
                    </a:cubicBezTo>
                    <a:cubicBezTo>
                      <a:pt x="711888" y="271160"/>
                      <a:pt x="729961" y="289233"/>
                      <a:pt x="752256" y="289233"/>
                    </a:cubicBezTo>
                    <a:cubicBezTo>
                      <a:pt x="774551" y="289233"/>
                      <a:pt x="792624" y="271160"/>
                      <a:pt x="792624" y="248865"/>
                    </a:cubicBezTo>
                    <a:cubicBezTo>
                      <a:pt x="792624" y="226570"/>
                      <a:pt x="774551" y="208497"/>
                      <a:pt x="752256" y="208497"/>
                    </a:cubicBezTo>
                    <a:close/>
                    <a:moveTo>
                      <a:pt x="667820" y="208497"/>
                    </a:moveTo>
                    <a:cubicBezTo>
                      <a:pt x="645525" y="208497"/>
                      <a:pt x="627452" y="226570"/>
                      <a:pt x="627452" y="248865"/>
                    </a:cubicBezTo>
                    <a:cubicBezTo>
                      <a:pt x="627452" y="271160"/>
                      <a:pt x="645525" y="289233"/>
                      <a:pt x="667820" y="289233"/>
                    </a:cubicBezTo>
                    <a:cubicBezTo>
                      <a:pt x="690115" y="289233"/>
                      <a:pt x="708188" y="271160"/>
                      <a:pt x="708188" y="248865"/>
                    </a:cubicBezTo>
                    <a:cubicBezTo>
                      <a:pt x="708188" y="226570"/>
                      <a:pt x="690115" y="208497"/>
                      <a:pt x="667820" y="208497"/>
                    </a:cubicBezTo>
                    <a:close/>
                    <a:moveTo>
                      <a:pt x="583384" y="208497"/>
                    </a:moveTo>
                    <a:cubicBezTo>
                      <a:pt x="561089" y="208497"/>
                      <a:pt x="543016" y="226570"/>
                      <a:pt x="543016" y="248865"/>
                    </a:cubicBezTo>
                    <a:cubicBezTo>
                      <a:pt x="543016" y="271160"/>
                      <a:pt x="561089" y="289233"/>
                      <a:pt x="583384" y="289233"/>
                    </a:cubicBezTo>
                    <a:cubicBezTo>
                      <a:pt x="605679" y="289233"/>
                      <a:pt x="623752" y="271160"/>
                      <a:pt x="623752" y="248865"/>
                    </a:cubicBezTo>
                    <a:cubicBezTo>
                      <a:pt x="623752" y="226570"/>
                      <a:pt x="605679" y="208497"/>
                      <a:pt x="583384" y="208497"/>
                    </a:cubicBezTo>
                    <a:close/>
                    <a:moveTo>
                      <a:pt x="498947" y="208497"/>
                    </a:moveTo>
                    <a:cubicBezTo>
                      <a:pt x="476652" y="208497"/>
                      <a:pt x="458579" y="226570"/>
                      <a:pt x="458579" y="248865"/>
                    </a:cubicBezTo>
                    <a:cubicBezTo>
                      <a:pt x="458579" y="271160"/>
                      <a:pt x="476652" y="289233"/>
                      <a:pt x="498947" y="289233"/>
                    </a:cubicBezTo>
                    <a:cubicBezTo>
                      <a:pt x="521242" y="289233"/>
                      <a:pt x="539315" y="271160"/>
                      <a:pt x="539315" y="248865"/>
                    </a:cubicBezTo>
                    <a:cubicBezTo>
                      <a:pt x="539315" y="226570"/>
                      <a:pt x="521242" y="208497"/>
                      <a:pt x="498947" y="208497"/>
                    </a:cubicBezTo>
                    <a:close/>
                    <a:moveTo>
                      <a:pt x="414511" y="208497"/>
                    </a:moveTo>
                    <a:cubicBezTo>
                      <a:pt x="392216" y="208497"/>
                      <a:pt x="374143" y="226570"/>
                      <a:pt x="374143" y="248865"/>
                    </a:cubicBezTo>
                    <a:cubicBezTo>
                      <a:pt x="374143" y="271160"/>
                      <a:pt x="392216" y="289233"/>
                      <a:pt x="414511" y="289233"/>
                    </a:cubicBezTo>
                    <a:cubicBezTo>
                      <a:pt x="436806" y="289233"/>
                      <a:pt x="454879" y="271160"/>
                      <a:pt x="454879" y="248865"/>
                    </a:cubicBezTo>
                    <a:cubicBezTo>
                      <a:pt x="454879" y="226570"/>
                      <a:pt x="436806" y="208497"/>
                      <a:pt x="414511" y="208497"/>
                    </a:cubicBezTo>
                    <a:close/>
                    <a:moveTo>
                      <a:pt x="330075" y="208497"/>
                    </a:moveTo>
                    <a:cubicBezTo>
                      <a:pt x="307780" y="208497"/>
                      <a:pt x="289707" y="226570"/>
                      <a:pt x="289707" y="248865"/>
                    </a:cubicBezTo>
                    <a:cubicBezTo>
                      <a:pt x="289707" y="271160"/>
                      <a:pt x="307780" y="289233"/>
                      <a:pt x="330075" y="289233"/>
                    </a:cubicBezTo>
                    <a:cubicBezTo>
                      <a:pt x="352370" y="289233"/>
                      <a:pt x="370443" y="271160"/>
                      <a:pt x="370443" y="248865"/>
                    </a:cubicBezTo>
                    <a:cubicBezTo>
                      <a:pt x="370443" y="226570"/>
                      <a:pt x="352370" y="208497"/>
                      <a:pt x="330075" y="208497"/>
                    </a:cubicBezTo>
                    <a:close/>
                    <a:moveTo>
                      <a:pt x="245639" y="208497"/>
                    </a:moveTo>
                    <a:cubicBezTo>
                      <a:pt x="223344" y="208497"/>
                      <a:pt x="205271" y="226570"/>
                      <a:pt x="205271" y="248865"/>
                    </a:cubicBezTo>
                    <a:cubicBezTo>
                      <a:pt x="205271" y="271160"/>
                      <a:pt x="223344" y="289233"/>
                      <a:pt x="245639" y="289233"/>
                    </a:cubicBezTo>
                    <a:cubicBezTo>
                      <a:pt x="267934" y="289233"/>
                      <a:pt x="286007" y="271160"/>
                      <a:pt x="286007" y="248865"/>
                    </a:cubicBezTo>
                    <a:cubicBezTo>
                      <a:pt x="286007" y="226570"/>
                      <a:pt x="267934" y="208497"/>
                      <a:pt x="245639" y="208497"/>
                    </a:cubicBezTo>
                    <a:close/>
                    <a:moveTo>
                      <a:pt x="161202" y="208497"/>
                    </a:moveTo>
                    <a:cubicBezTo>
                      <a:pt x="138907" y="208497"/>
                      <a:pt x="120834" y="226570"/>
                      <a:pt x="120834" y="248865"/>
                    </a:cubicBezTo>
                    <a:cubicBezTo>
                      <a:pt x="120834" y="271160"/>
                      <a:pt x="138907" y="289233"/>
                      <a:pt x="161202" y="289233"/>
                    </a:cubicBezTo>
                    <a:cubicBezTo>
                      <a:pt x="183497" y="289233"/>
                      <a:pt x="201570" y="271160"/>
                      <a:pt x="201570" y="248865"/>
                    </a:cubicBezTo>
                    <a:cubicBezTo>
                      <a:pt x="201570" y="226570"/>
                      <a:pt x="183497" y="208497"/>
                      <a:pt x="161202" y="208497"/>
                    </a:cubicBezTo>
                    <a:close/>
                    <a:moveTo>
                      <a:pt x="76766" y="208497"/>
                    </a:moveTo>
                    <a:cubicBezTo>
                      <a:pt x="54471" y="208497"/>
                      <a:pt x="36398" y="226570"/>
                      <a:pt x="36398" y="248865"/>
                    </a:cubicBezTo>
                    <a:cubicBezTo>
                      <a:pt x="36398" y="271160"/>
                      <a:pt x="54471" y="289233"/>
                      <a:pt x="76766" y="289233"/>
                    </a:cubicBezTo>
                    <a:cubicBezTo>
                      <a:pt x="99061" y="289233"/>
                      <a:pt x="117134" y="271160"/>
                      <a:pt x="117134" y="248865"/>
                    </a:cubicBezTo>
                    <a:cubicBezTo>
                      <a:pt x="117134" y="226570"/>
                      <a:pt x="99061" y="208497"/>
                      <a:pt x="76766" y="208497"/>
                    </a:cubicBezTo>
                    <a:close/>
                    <a:moveTo>
                      <a:pt x="1343312" y="122448"/>
                    </a:moveTo>
                    <a:cubicBezTo>
                      <a:pt x="1321017" y="122448"/>
                      <a:pt x="1302944" y="140521"/>
                      <a:pt x="1302944" y="162815"/>
                    </a:cubicBezTo>
                    <a:cubicBezTo>
                      <a:pt x="1302944" y="185110"/>
                      <a:pt x="1321017" y="203183"/>
                      <a:pt x="1343312" y="203183"/>
                    </a:cubicBezTo>
                    <a:cubicBezTo>
                      <a:pt x="1365607" y="203183"/>
                      <a:pt x="1383680" y="185110"/>
                      <a:pt x="1383680" y="162815"/>
                    </a:cubicBezTo>
                    <a:cubicBezTo>
                      <a:pt x="1383680" y="140521"/>
                      <a:pt x="1365607" y="122448"/>
                      <a:pt x="1343312" y="122448"/>
                    </a:cubicBezTo>
                    <a:close/>
                    <a:moveTo>
                      <a:pt x="1258874" y="122448"/>
                    </a:moveTo>
                    <a:cubicBezTo>
                      <a:pt x="1236579" y="122448"/>
                      <a:pt x="1218506" y="140521"/>
                      <a:pt x="1218506" y="162816"/>
                    </a:cubicBezTo>
                    <a:cubicBezTo>
                      <a:pt x="1218506" y="185110"/>
                      <a:pt x="1236579" y="203183"/>
                      <a:pt x="1258874" y="203183"/>
                    </a:cubicBezTo>
                    <a:cubicBezTo>
                      <a:pt x="1281169" y="203183"/>
                      <a:pt x="1299242" y="185110"/>
                      <a:pt x="1299242" y="162816"/>
                    </a:cubicBezTo>
                    <a:cubicBezTo>
                      <a:pt x="1299242" y="140521"/>
                      <a:pt x="1281169" y="122448"/>
                      <a:pt x="1258874" y="122448"/>
                    </a:cubicBezTo>
                    <a:close/>
                    <a:moveTo>
                      <a:pt x="1174438" y="122448"/>
                    </a:moveTo>
                    <a:cubicBezTo>
                      <a:pt x="1152143" y="122448"/>
                      <a:pt x="1134070" y="140521"/>
                      <a:pt x="1134070" y="162816"/>
                    </a:cubicBezTo>
                    <a:cubicBezTo>
                      <a:pt x="1134070" y="185110"/>
                      <a:pt x="1152143" y="203183"/>
                      <a:pt x="1174438" y="203183"/>
                    </a:cubicBezTo>
                    <a:cubicBezTo>
                      <a:pt x="1196733" y="203183"/>
                      <a:pt x="1214806" y="185110"/>
                      <a:pt x="1214806" y="162816"/>
                    </a:cubicBezTo>
                    <a:cubicBezTo>
                      <a:pt x="1214806" y="140521"/>
                      <a:pt x="1196733" y="122448"/>
                      <a:pt x="1174438" y="122448"/>
                    </a:cubicBezTo>
                    <a:close/>
                    <a:moveTo>
                      <a:pt x="1090002" y="122448"/>
                    </a:moveTo>
                    <a:cubicBezTo>
                      <a:pt x="1067707" y="122448"/>
                      <a:pt x="1049634" y="140521"/>
                      <a:pt x="1049634" y="162816"/>
                    </a:cubicBezTo>
                    <a:cubicBezTo>
                      <a:pt x="1049634" y="185110"/>
                      <a:pt x="1067707" y="203183"/>
                      <a:pt x="1090002" y="203183"/>
                    </a:cubicBezTo>
                    <a:cubicBezTo>
                      <a:pt x="1112297" y="203183"/>
                      <a:pt x="1130370" y="185110"/>
                      <a:pt x="1130370" y="162816"/>
                    </a:cubicBezTo>
                    <a:cubicBezTo>
                      <a:pt x="1130370" y="140521"/>
                      <a:pt x="1112297" y="122448"/>
                      <a:pt x="1090002" y="122448"/>
                    </a:cubicBezTo>
                    <a:close/>
                    <a:moveTo>
                      <a:pt x="1005565" y="122448"/>
                    </a:moveTo>
                    <a:cubicBezTo>
                      <a:pt x="983270" y="122448"/>
                      <a:pt x="965197" y="140521"/>
                      <a:pt x="965197" y="162816"/>
                    </a:cubicBezTo>
                    <a:cubicBezTo>
                      <a:pt x="965197" y="185110"/>
                      <a:pt x="983270" y="203183"/>
                      <a:pt x="1005565" y="203183"/>
                    </a:cubicBezTo>
                    <a:cubicBezTo>
                      <a:pt x="1027860" y="203183"/>
                      <a:pt x="1045933" y="185110"/>
                      <a:pt x="1045933" y="162816"/>
                    </a:cubicBezTo>
                    <a:cubicBezTo>
                      <a:pt x="1045933" y="140521"/>
                      <a:pt x="1027860" y="122448"/>
                      <a:pt x="1005565" y="122448"/>
                    </a:cubicBezTo>
                    <a:close/>
                    <a:moveTo>
                      <a:pt x="921129" y="122448"/>
                    </a:moveTo>
                    <a:cubicBezTo>
                      <a:pt x="898834" y="122448"/>
                      <a:pt x="880761" y="140521"/>
                      <a:pt x="880761" y="162816"/>
                    </a:cubicBezTo>
                    <a:cubicBezTo>
                      <a:pt x="880761" y="185110"/>
                      <a:pt x="898834" y="203183"/>
                      <a:pt x="921129" y="203183"/>
                    </a:cubicBezTo>
                    <a:cubicBezTo>
                      <a:pt x="943424" y="203183"/>
                      <a:pt x="961497" y="185110"/>
                      <a:pt x="961497" y="162816"/>
                    </a:cubicBezTo>
                    <a:cubicBezTo>
                      <a:pt x="961497" y="140521"/>
                      <a:pt x="943424" y="122448"/>
                      <a:pt x="921129" y="122448"/>
                    </a:cubicBezTo>
                    <a:close/>
                    <a:moveTo>
                      <a:pt x="836693" y="122448"/>
                    </a:moveTo>
                    <a:cubicBezTo>
                      <a:pt x="814398" y="122448"/>
                      <a:pt x="796325" y="140521"/>
                      <a:pt x="796325" y="162816"/>
                    </a:cubicBezTo>
                    <a:cubicBezTo>
                      <a:pt x="796325" y="185110"/>
                      <a:pt x="814398" y="203183"/>
                      <a:pt x="836693" y="203183"/>
                    </a:cubicBezTo>
                    <a:cubicBezTo>
                      <a:pt x="858988" y="203183"/>
                      <a:pt x="877061" y="185110"/>
                      <a:pt x="877061" y="162816"/>
                    </a:cubicBezTo>
                    <a:cubicBezTo>
                      <a:pt x="877061" y="140521"/>
                      <a:pt x="858988" y="122448"/>
                      <a:pt x="836693" y="122448"/>
                    </a:cubicBezTo>
                    <a:close/>
                    <a:moveTo>
                      <a:pt x="752256" y="122448"/>
                    </a:moveTo>
                    <a:cubicBezTo>
                      <a:pt x="729961" y="122448"/>
                      <a:pt x="711888" y="140521"/>
                      <a:pt x="711888" y="162816"/>
                    </a:cubicBezTo>
                    <a:cubicBezTo>
                      <a:pt x="711888" y="185110"/>
                      <a:pt x="729961" y="203183"/>
                      <a:pt x="752256" y="203183"/>
                    </a:cubicBezTo>
                    <a:cubicBezTo>
                      <a:pt x="774551" y="203183"/>
                      <a:pt x="792624" y="185110"/>
                      <a:pt x="792624" y="162816"/>
                    </a:cubicBezTo>
                    <a:cubicBezTo>
                      <a:pt x="792624" y="140521"/>
                      <a:pt x="774551" y="122448"/>
                      <a:pt x="752256" y="122448"/>
                    </a:cubicBezTo>
                    <a:close/>
                    <a:moveTo>
                      <a:pt x="667820" y="122448"/>
                    </a:moveTo>
                    <a:cubicBezTo>
                      <a:pt x="645525" y="122448"/>
                      <a:pt x="627452" y="140521"/>
                      <a:pt x="627452" y="162816"/>
                    </a:cubicBezTo>
                    <a:cubicBezTo>
                      <a:pt x="627452" y="185110"/>
                      <a:pt x="645525" y="203183"/>
                      <a:pt x="667820" y="203183"/>
                    </a:cubicBezTo>
                    <a:cubicBezTo>
                      <a:pt x="690115" y="203183"/>
                      <a:pt x="708188" y="185110"/>
                      <a:pt x="708188" y="162816"/>
                    </a:cubicBezTo>
                    <a:cubicBezTo>
                      <a:pt x="708188" y="140521"/>
                      <a:pt x="690115" y="122448"/>
                      <a:pt x="667820" y="122448"/>
                    </a:cubicBezTo>
                    <a:close/>
                    <a:moveTo>
                      <a:pt x="583384" y="122448"/>
                    </a:moveTo>
                    <a:cubicBezTo>
                      <a:pt x="561089" y="122448"/>
                      <a:pt x="543016" y="140521"/>
                      <a:pt x="543016" y="162816"/>
                    </a:cubicBezTo>
                    <a:cubicBezTo>
                      <a:pt x="543016" y="185110"/>
                      <a:pt x="561089" y="203183"/>
                      <a:pt x="583384" y="203183"/>
                    </a:cubicBezTo>
                    <a:cubicBezTo>
                      <a:pt x="605679" y="203183"/>
                      <a:pt x="623752" y="185110"/>
                      <a:pt x="623752" y="162816"/>
                    </a:cubicBezTo>
                    <a:cubicBezTo>
                      <a:pt x="623752" y="140521"/>
                      <a:pt x="605679" y="122448"/>
                      <a:pt x="583384" y="122448"/>
                    </a:cubicBezTo>
                    <a:close/>
                    <a:moveTo>
                      <a:pt x="498947" y="122448"/>
                    </a:moveTo>
                    <a:cubicBezTo>
                      <a:pt x="476652" y="122448"/>
                      <a:pt x="458579" y="140521"/>
                      <a:pt x="458579" y="162816"/>
                    </a:cubicBezTo>
                    <a:cubicBezTo>
                      <a:pt x="458579" y="185110"/>
                      <a:pt x="476652" y="203183"/>
                      <a:pt x="498947" y="203183"/>
                    </a:cubicBezTo>
                    <a:cubicBezTo>
                      <a:pt x="521242" y="203183"/>
                      <a:pt x="539315" y="185110"/>
                      <a:pt x="539315" y="162816"/>
                    </a:cubicBezTo>
                    <a:cubicBezTo>
                      <a:pt x="539315" y="140521"/>
                      <a:pt x="521242" y="122448"/>
                      <a:pt x="498947" y="122448"/>
                    </a:cubicBezTo>
                    <a:close/>
                    <a:moveTo>
                      <a:pt x="414511" y="122448"/>
                    </a:moveTo>
                    <a:cubicBezTo>
                      <a:pt x="392216" y="122448"/>
                      <a:pt x="374143" y="140521"/>
                      <a:pt x="374143" y="162816"/>
                    </a:cubicBezTo>
                    <a:cubicBezTo>
                      <a:pt x="374143" y="185110"/>
                      <a:pt x="392216" y="203183"/>
                      <a:pt x="414511" y="203183"/>
                    </a:cubicBezTo>
                    <a:cubicBezTo>
                      <a:pt x="436806" y="203183"/>
                      <a:pt x="454879" y="185110"/>
                      <a:pt x="454879" y="162816"/>
                    </a:cubicBezTo>
                    <a:cubicBezTo>
                      <a:pt x="454879" y="140521"/>
                      <a:pt x="436806" y="122448"/>
                      <a:pt x="414511" y="122448"/>
                    </a:cubicBezTo>
                    <a:close/>
                    <a:moveTo>
                      <a:pt x="330075" y="122448"/>
                    </a:moveTo>
                    <a:cubicBezTo>
                      <a:pt x="307780" y="122448"/>
                      <a:pt x="289707" y="140521"/>
                      <a:pt x="289707" y="162816"/>
                    </a:cubicBezTo>
                    <a:cubicBezTo>
                      <a:pt x="289707" y="185110"/>
                      <a:pt x="307780" y="203183"/>
                      <a:pt x="330075" y="203183"/>
                    </a:cubicBezTo>
                    <a:cubicBezTo>
                      <a:pt x="352370" y="203183"/>
                      <a:pt x="370443" y="185110"/>
                      <a:pt x="370443" y="162816"/>
                    </a:cubicBezTo>
                    <a:cubicBezTo>
                      <a:pt x="370443" y="140521"/>
                      <a:pt x="352370" y="122448"/>
                      <a:pt x="330075" y="122448"/>
                    </a:cubicBezTo>
                    <a:close/>
                    <a:moveTo>
                      <a:pt x="245639" y="122448"/>
                    </a:moveTo>
                    <a:cubicBezTo>
                      <a:pt x="223344" y="122448"/>
                      <a:pt x="205271" y="140521"/>
                      <a:pt x="205271" y="162816"/>
                    </a:cubicBezTo>
                    <a:cubicBezTo>
                      <a:pt x="205271" y="185110"/>
                      <a:pt x="223344" y="203183"/>
                      <a:pt x="245639" y="203183"/>
                    </a:cubicBezTo>
                    <a:cubicBezTo>
                      <a:pt x="267934" y="203183"/>
                      <a:pt x="286007" y="185110"/>
                      <a:pt x="286007" y="162816"/>
                    </a:cubicBezTo>
                    <a:cubicBezTo>
                      <a:pt x="286007" y="140521"/>
                      <a:pt x="267934" y="122448"/>
                      <a:pt x="245639" y="122448"/>
                    </a:cubicBezTo>
                    <a:close/>
                    <a:moveTo>
                      <a:pt x="161202" y="122448"/>
                    </a:moveTo>
                    <a:cubicBezTo>
                      <a:pt x="138907" y="122448"/>
                      <a:pt x="120834" y="140521"/>
                      <a:pt x="120834" y="162816"/>
                    </a:cubicBezTo>
                    <a:cubicBezTo>
                      <a:pt x="120834" y="185110"/>
                      <a:pt x="138907" y="203183"/>
                      <a:pt x="161202" y="203183"/>
                    </a:cubicBezTo>
                    <a:cubicBezTo>
                      <a:pt x="183497" y="203183"/>
                      <a:pt x="201570" y="185110"/>
                      <a:pt x="201570" y="162816"/>
                    </a:cubicBezTo>
                    <a:cubicBezTo>
                      <a:pt x="201570" y="140521"/>
                      <a:pt x="183497" y="122448"/>
                      <a:pt x="161202" y="122448"/>
                    </a:cubicBezTo>
                    <a:close/>
                    <a:moveTo>
                      <a:pt x="76766" y="122448"/>
                    </a:moveTo>
                    <a:cubicBezTo>
                      <a:pt x="54471" y="122448"/>
                      <a:pt x="36398" y="140521"/>
                      <a:pt x="36398" y="162816"/>
                    </a:cubicBezTo>
                    <a:cubicBezTo>
                      <a:pt x="36398" y="185110"/>
                      <a:pt x="54471" y="203183"/>
                      <a:pt x="76766" y="203183"/>
                    </a:cubicBezTo>
                    <a:cubicBezTo>
                      <a:pt x="99061" y="203183"/>
                      <a:pt x="117134" y="185110"/>
                      <a:pt x="117134" y="162816"/>
                    </a:cubicBezTo>
                    <a:cubicBezTo>
                      <a:pt x="117134" y="140521"/>
                      <a:pt x="99061" y="122448"/>
                      <a:pt x="76766" y="122448"/>
                    </a:cubicBezTo>
                    <a:close/>
                    <a:moveTo>
                      <a:pt x="1343312" y="36400"/>
                    </a:moveTo>
                    <a:cubicBezTo>
                      <a:pt x="1321017" y="36400"/>
                      <a:pt x="1302944" y="54473"/>
                      <a:pt x="1302944" y="76768"/>
                    </a:cubicBezTo>
                    <a:cubicBezTo>
                      <a:pt x="1302944" y="99062"/>
                      <a:pt x="1321017" y="117135"/>
                      <a:pt x="1343312" y="117135"/>
                    </a:cubicBezTo>
                    <a:cubicBezTo>
                      <a:pt x="1365607" y="117135"/>
                      <a:pt x="1383680" y="99062"/>
                      <a:pt x="1383680" y="76768"/>
                    </a:cubicBezTo>
                    <a:cubicBezTo>
                      <a:pt x="1383680" y="54473"/>
                      <a:pt x="1365607" y="36400"/>
                      <a:pt x="1343312" y="36400"/>
                    </a:cubicBezTo>
                    <a:close/>
                    <a:moveTo>
                      <a:pt x="1258874" y="36400"/>
                    </a:moveTo>
                    <a:cubicBezTo>
                      <a:pt x="1236579" y="36400"/>
                      <a:pt x="1218506" y="54473"/>
                      <a:pt x="1218506" y="76768"/>
                    </a:cubicBezTo>
                    <a:cubicBezTo>
                      <a:pt x="1218506" y="99062"/>
                      <a:pt x="1236579" y="117135"/>
                      <a:pt x="1258874" y="117135"/>
                    </a:cubicBezTo>
                    <a:cubicBezTo>
                      <a:pt x="1281169" y="117135"/>
                      <a:pt x="1299242" y="99062"/>
                      <a:pt x="1299242" y="76768"/>
                    </a:cubicBezTo>
                    <a:cubicBezTo>
                      <a:pt x="1299242" y="54473"/>
                      <a:pt x="1281169" y="36400"/>
                      <a:pt x="1258874" y="36400"/>
                    </a:cubicBezTo>
                    <a:close/>
                    <a:moveTo>
                      <a:pt x="1174438" y="36400"/>
                    </a:moveTo>
                    <a:cubicBezTo>
                      <a:pt x="1152143" y="36400"/>
                      <a:pt x="1134070" y="54473"/>
                      <a:pt x="1134070" y="76768"/>
                    </a:cubicBezTo>
                    <a:cubicBezTo>
                      <a:pt x="1134070" y="99062"/>
                      <a:pt x="1152143" y="117135"/>
                      <a:pt x="1174438" y="117135"/>
                    </a:cubicBezTo>
                    <a:cubicBezTo>
                      <a:pt x="1196733" y="117135"/>
                      <a:pt x="1214806" y="99062"/>
                      <a:pt x="1214806" y="76768"/>
                    </a:cubicBezTo>
                    <a:cubicBezTo>
                      <a:pt x="1214806" y="54473"/>
                      <a:pt x="1196733" y="36400"/>
                      <a:pt x="1174438" y="36400"/>
                    </a:cubicBezTo>
                    <a:close/>
                    <a:moveTo>
                      <a:pt x="1090002" y="36400"/>
                    </a:moveTo>
                    <a:cubicBezTo>
                      <a:pt x="1067707" y="36400"/>
                      <a:pt x="1049634" y="54473"/>
                      <a:pt x="1049634" y="76768"/>
                    </a:cubicBezTo>
                    <a:cubicBezTo>
                      <a:pt x="1049634" y="99062"/>
                      <a:pt x="1067707" y="117136"/>
                      <a:pt x="1090002" y="117136"/>
                    </a:cubicBezTo>
                    <a:cubicBezTo>
                      <a:pt x="1112297" y="117136"/>
                      <a:pt x="1130370" y="99062"/>
                      <a:pt x="1130370" y="76768"/>
                    </a:cubicBezTo>
                    <a:cubicBezTo>
                      <a:pt x="1130370" y="54473"/>
                      <a:pt x="1112297" y="36400"/>
                      <a:pt x="1090002" y="36400"/>
                    </a:cubicBezTo>
                    <a:close/>
                    <a:moveTo>
                      <a:pt x="1005565" y="36400"/>
                    </a:moveTo>
                    <a:cubicBezTo>
                      <a:pt x="983270" y="36400"/>
                      <a:pt x="965197" y="54473"/>
                      <a:pt x="965197" y="76768"/>
                    </a:cubicBezTo>
                    <a:cubicBezTo>
                      <a:pt x="965197" y="99062"/>
                      <a:pt x="983270" y="117136"/>
                      <a:pt x="1005565" y="117136"/>
                    </a:cubicBezTo>
                    <a:cubicBezTo>
                      <a:pt x="1027860" y="117136"/>
                      <a:pt x="1045933" y="99062"/>
                      <a:pt x="1045933" y="76768"/>
                    </a:cubicBezTo>
                    <a:cubicBezTo>
                      <a:pt x="1045933" y="54473"/>
                      <a:pt x="1027860" y="36400"/>
                      <a:pt x="1005565" y="36400"/>
                    </a:cubicBezTo>
                    <a:close/>
                    <a:moveTo>
                      <a:pt x="921129" y="36400"/>
                    </a:moveTo>
                    <a:cubicBezTo>
                      <a:pt x="898834" y="36400"/>
                      <a:pt x="880761" y="54473"/>
                      <a:pt x="880761" y="76768"/>
                    </a:cubicBezTo>
                    <a:cubicBezTo>
                      <a:pt x="880761" y="99062"/>
                      <a:pt x="898834" y="117136"/>
                      <a:pt x="921129" y="117136"/>
                    </a:cubicBezTo>
                    <a:cubicBezTo>
                      <a:pt x="943424" y="117136"/>
                      <a:pt x="961497" y="99062"/>
                      <a:pt x="961497" y="76768"/>
                    </a:cubicBezTo>
                    <a:cubicBezTo>
                      <a:pt x="961497" y="54473"/>
                      <a:pt x="943424" y="36400"/>
                      <a:pt x="921129" y="36400"/>
                    </a:cubicBezTo>
                    <a:close/>
                    <a:moveTo>
                      <a:pt x="836693" y="36400"/>
                    </a:moveTo>
                    <a:cubicBezTo>
                      <a:pt x="814398" y="36400"/>
                      <a:pt x="796325" y="54473"/>
                      <a:pt x="796325" y="76768"/>
                    </a:cubicBezTo>
                    <a:cubicBezTo>
                      <a:pt x="796325" y="99062"/>
                      <a:pt x="814398" y="117136"/>
                      <a:pt x="836693" y="117136"/>
                    </a:cubicBezTo>
                    <a:cubicBezTo>
                      <a:pt x="858988" y="117136"/>
                      <a:pt x="877061" y="99062"/>
                      <a:pt x="877061" y="76768"/>
                    </a:cubicBezTo>
                    <a:cubicBezTo>
                      <a:pt x="877061" y="54473"/>
                      <a:pt x="858988" y="36400"/>
                      <a:pt x="836693" y="36400"/>
                    </a:cubicBezTo>
                    <a:close/>
                    <a:moveTo>
                      <a:pt x="752256" y="36400"/>
                    </a:moveTo>
                    <a:cubicBezTo>
                      <a:pt x="729961" y="36400"/>
                      <a:pt x="711888" y="54473"/>
                      <a:pt x="711888" y="76768"/>
                    </a:cubicBezTo>
                    <a:cubicBezTo>
                      <a:pt x="711888" y="99062"/>
                      <a:pt x="729961" y="117136"/>
                      <a:pt x="752256" y="117136"/>
                    </a:cubicBezTo>
                    <a:cubicBezTo>
                      <a:pt x="774551" y="117136"/>
                      <a:pt x="792624" y="99062"/>
                      <a:pt x="792624" y="76768"/>
                    </a:cubicBezTo>
                    <a:cubicBezTo>
                      <a:pt x="792624" y="54473"/>
                      <a:pt x="774551" y="36400"/>
                      <a:pt x="752256" y="36400"/>
                    </a:cubicBezTo>
                    <a:close/>
                    <a:moveTo>
                      <a:pt x="667820" y="36400"/>
                    </a:moveTo>
                    <a:cubicBezTo>
                      <a:pt x="645525" y="36400"/>
                      <a:pt x="627452" y="54473"/>
                      <a:pt x="627452" y="76768"/>
                    </a:cubicBezTo>
                    <a:cubicBezTo>
                      <a:pt x="627452" y="99062"/>
                      <a:pt x="645525" y="117136"/>
                      <a:pt x="667820" y="117136"/>
                    </a:cubicBezTo>
                    <a:cubicBezTo>
                      <a:pt x="690115" y="117136"/>
                      <a:pt x="708188" y="99062"/>
                      <a:pt x="708188" y="76768"/>
                    </a:cubicBezTo>
                    <a:cubicBezTo>
                      <a:pt x="708188" y="54473"/>
                      <a:pt x="690115" y="36400"/>
                      <a:pt x="667820" y="36400"/>
                    </a:cubicBezTo>
                    <a:close/>
                    <a:moveTo>
                      <a:pt x="583384" y="36400"/>
                    </a:moveTo>
                    <a:cubicBezTo>
                      <a:pt x="561089" y="36400"/>
                      <a:pt x="543016" y="54473"/>
                      <a:pt x="543016" y="76768"/>
                    </a:cubicBezTo>
                    <a:cubicBezTo>
                      <a:pt x="543016" y="99062"/>
                      <a:pt x="561089" y="117136"/>
                      <a:pt x="583384" y="117136"/>
                    </a:cubicBezTo>
                    <a:cubicBezTo>
                      <a:pt x="605679" y="117136"/>
                      <a:pt x="623752" y="99062"/>
                      <a:pt x="623752" y="76768"/>
                    </a:cubicBezTo>
                    <a:cubicBezTo>
                      <a:pt x="623752" y="54473"/>
                      <a:pt x="605679" y="36400"/>
                      <a:pt x="583384" y="36400"/>
                    </a:cubicBezTo>
                    <a:close/>
                    <a:moveTo>
                      <a:pt x="498947" y="36400"/>
                    </a:moveTo>
                    <a:cubicBezTo>
                      <a:pt x="476652" y="36400"/>
                      <a:pt x="458579" y="54473"/>
                      <a:pt x="458579" y="76768"/>
                    </a:cubicBezTo>
                    <a:cubicBezTo>
                      <a:pt x="458579" y="99062"/>
                      <a:pt x="476652" y="117136"/>
                      <a:pt x="498947" y="117136"/>
                    </a:cubicBezTo>
                    <a:cubicBezTo>
                      <a:pt x="521242" y="117136"/>
                      <a:pt x="539315" y="99062"/>
                      <a:pt x="539315" y="76768"/>
                    </a:cubicBezTo>
                    <a:cubicBezTo>
                      <a:pt x="539315" y="54473"/>
                      <a:pt x="521242" y="36400"/>
                      <a:pt x="498947" y="36400"/>
                    </a:cubicBezTo>
                    <a:close/>
                    <a:moveTo>
                      <a:pt x="414511" y="36400"/>
                    </a:moveTo>
                    <a:cubicBezTo>
                      <a:pt x="392216" y="36400"/>
                      <a:pt x="374143" y="54473"/>
                      <a:pt x="374143" y="76768"/>
                    </a:cubicBezTo>
                    <a:cubicBezTo>
                      <a:pt x="374143" y="99062"/>
                      <a:pt x="392216" y="117136"/>
                      <a:pt x="414511" y="117136"/>
                    </a:cubicBezTo>
                    <a:cubicBezTo>
                      <a:pt x="436806" y="117136"/>
                      <a:pt x="454879" y="99062"/>
                      <a:pt x="454879" y="76768"/>
                    </a:cubicBezTo>
                    <a:cubicBezTo>
                      <a:pt x="454879" y="54473"/>
                      <a:pt x="436806" y="36400"/>
                      <a:pt x="414511" y="36400"/>
                    </a:cubicBezTo>
                    <a:close/>
                    <a:moveTo>
                      <a:pt x="330075" y="36400"/>
                    </a:moveTo>
                    <a:cubicBezTo>
                      <a:pt x="307780" y="36400"/>
                      <a:pt x="289707" y="54473"/>
                      <a:pt x="289707" y="76768"/>
                    </a:cubicBezTo>
                    <a:cubicBezTo>
                      <a:pt x="289707" y="99062"/>
                      <a:pt x="307780" y="117136"/>
                      <a:pt x="330075" y="117136"/>
                    </a:cubicBezTo>
                    <a:cubicBezTo>
                      <a:pt x="352370" y="117136"/>
                      <a:pt x="370443" y="99062"/>
                      <a:pt x="370443" y="76768"/>
                    </a:cubicBezTo>
                    <a:cubicBezTo>
                      <a:pt x="370443" y="54473"/>
                      <a:pt x="352370" y="36400"/>
                      <a:pt x="330075" y="36400"/>
                    </a:cubicBezTo>
                    <a:close/>
                    <a:moveTo>
                      <a:pt x="245639" y="36400"/>
                    </a:moveTo>
                    <a:cubicBezTo>
                      <a:pt x="223344" y="36400"/>
                      <a:pt x="205271" y="54473"/>
                      <a:pt x="205271" y="76768"/>
                    </a:cubicBezTo>
                    <a:cubicBezTo>
                      <a:pt x="205271" y="99062"/>
                      <a:pt x="223344" y="117136"/>
                      <a:pt x="245639" y="117136"/>
                    </a:cubicBezTo>
                    <a:cubicBezTo>
                      <a:pt x="267934" y="117136"/>
                      <a:pt x="286007" y="99062"/>
                      <a:pt x="286007" y="76768"/>
                    </a:cubicBezTo>
                    <a:cubicBezTo>
                      <a:pt x="286007" y="54473"/>
                      <a:pt x="267934" y="36400"/>
                      <a:pt x="245639" y="36400"/>
                    </a:cubicBezTo>
                    <a:close/>
                    <a:moveTo>
                      <a:pt x="161202" y="36400"/>
                    </a:moveTo>
                    <a:cubicBezTo>
                      <a:pt x="138907" y="36400"/>
                      <a:pt x="120834" y="54473"/>
                      <a:pt x="120834" y="76768"/>
                    </a:cubicBezTo>
                    <a:cubicBezTo>
                      <a:pt x="120834" y="99062"/>
                      <a:pt x="138907" y="117136"/>
                      <a:pt x="161202" y="117136"/>
                    </a:cubicBezTo>
                    <a:cubicBezTo>
                      <a:pt x="183497" y="117136"/>
                      <a:pt x="201570" y="99062"/>
                      <a:pt x="201570" y="76768"/>
                    </a:cubicBezTo>
                    <a:cubicBezTo>
                      <a:pt x="201570" y="54473"/>
                      <a:pt x="183497" y="36400"/>
                      <a:pt x="161202" y="36400"/>
                    </a:cubicBezTo>
                    <a:close/>
                    <a:moveTo>
                      <a:pt x="76766" y="36400"/>
                    </a:moveTo>
                    <a:cubicBezTo>
                      <a:pt x="54471" y="36400"/>
                      <a:pt x="36398" y="54473"/>
                      <a:pt x="36398" y="76768"/>
                    </a:cubicBezTo>
                    <a:cubicBezTo>
                      <a:pt x="36398" y="99062"/>
                      <a:pt x="54471" y="117136"/>
                      <a:pt x="76766" y="117136"/>
                    </a:cubicBezTo>
                    <a:cubicBezTo>
                      <a:pt x="99061" y="117136"/>
                      <a:pt x="117134" y="99062"/>
                      <a:pt x="117134" y="76768"/>
                    </a:cubicBezTo>
                    <a:cubicBezTo>
                      <a:pt x="117134" y="54473"/>
                      <a:pt x="99061" y="36400"/>
                      <a:pt x="76766" y="36400"/>
                    </a:cubicBezTo>
                    <a:close/>
                    <a:moveTo>
                      <a:pt x="0" y="0"/>
                    </a:moveTo>
                    <a:lnTo>
                      <a:pt x="1404720" y="0"/>
                    </a:lnTo>
                    <a:lnTo>
                      <a:pt x="1404720" y="2812935"/>
                    </a:lnTo>
                    <a:lnTo>
                      <a:pt x="0" y="28129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DB248403-F442-DAE4-2784-D6F5FF0164D4}"/>
                  </a:ext>
                </a:extLst>
              </p:cNvPr>
              <p:cNvSpPr/>
              <p:nvPr/>
            </p:nvSpPr>
            <p:spPr bwMode="auto">
              <a:xfrm>
                <a:off x="10623630" y="3615200"/>
                <a:ext cx="555062" cy="1111504"/>
              </a:xfrm>
              <a:custGeom>
                <a:avLst/>
                <a:gdLst>
                  <a:gd name="connsiteX0" fmla="*/ 1343312 w 1404720"/>
                  <a:gd name="connsiteY0" fmla="*/ 2703931 h 2812935"/>
                  <a:gd name="connsiteX1" fmla="*/ 1302944 w 1404720"/>
                  <a:gd name="connsiteY1" fmla="*/ 2744299 h 2812935"/>
                  <a:gd name="connsiteX2" fmla="*/ 1343312 w 1404720"/>
                  <a:gd name="connsiteY2" fmla="*/ 2784667 h 2812935"/>
                  <a:gd name="connsiteX3" fmla="*/ 1383680 w 1404720"/>
                  <a:gd name="connsiteY3" fmla="*/ 2744299 h 2812935"/>
                  <a:gd name="connsiteX4" fmla="*/ 1343312 w 1404720"/>
                  <a:gd name="connsiteY4" fmla="*/ 2703931 h 2812935"/>
                  <a:gd name="connsiteX5" fmla="*/ 1258874 w 1404720"/>
                  <a:gd name="connsiteY5" fmla="*/ 2703931 h 2812935"/>
                  <a:gd name="connsiteX6" fmla="*/ 1218506 w 1404720"/>
                  <a:gd name="connsiteY6" fmla="*/ 2744299 h 2812935"/>
                  <a:gd name="connsiteX7" fmla="*/ 1258874 w 1404720"/>
                  <a:gd name="connsiteY7" fmla="*/ 2784667 h 2812935"/>
                  <a:gd name="connsiteX8" fmla="*/ 1299242 w 1404720"/>
                  <a:gd name="connsiteY8" fmla="*/ 2744299 h 2812935"/>
                  <a:gd name="connsiteX9" fmla="*/ 1258874 w 1404720"/>
                  <a:gd name="connsiteY9" fmla="*/ 2703931 h 2812935"/>
                  <a:gd name="connsiteX10" fmla="*/ 1174438 w 1404720"/>
                  <a:gd name="connsiteY10" fmla="*/ 2703931 h 2812935"/>
                  <a:gd name="connsiteX11" fmla="*/ 1134070 w 1404720"/>
                  <a:gd name="connsiteY11" fmla="*/ 2744299 h 2812935"/>
                  <a:gd name="connsiteX12" fmla="*/ 1174438 w 1404720"/>
                  <a:gd name="connsiteY12" fmla="*/ 2784667 h 2812935"/>
                  <a:gd name="connsiteX13" fmla="*/ 1214806 w 1404720"/>
                  <a:gd name="connsiteY13" fmla="*/ 2744299 h 2812935"/>
                  <a:gd name="connsiteX14" fmla="*/ 1174438 w 1404720"/>
                  <a:gd name="connsiteY14" fmla="*/ 2703931 h 2812935"/>
                  <a:gd name="connsiteX15" fmla="*/ 1090002 w 1404720"/>
                  <a:gd name="connsiteY15" fmla="*/ 2703931 h 2812935"/>
                  <a:gd name="connsiteX16" fmla="*/ 1049634 w 1404720"/>
                  <a:gd name="connsiteY16" fmla="*/ 2744299 h 2812935"/>
                  <a:gd name="connsiteX17" fmla="*/ 1090002 w 1404720"/>
                  <a:gd name="connsiteY17" fmla="*/ 2784667 h 2812935"/>
                  <a:gd name="connsiteX18" fmla="*/ 1130370 w 1404720"/>
                  <a:gd name="connsiteY18" fmla="*/ 2744299 h 2812935"/>
                  <a:gd name="connsiteX19" fmla="*/ 1090002 w 1404720"/>
                  <a:gd name="connsiteY19" fmla="*/ 2703931 h 2812935"/>
                  <a:gd name="connsiteX20" fmla="*/ 1005565 w 1404720"/>
                  <a:gd name="connsiteY20" fmla="*/ 2703931 h 2812935"/>
                  <a:gd name="connsiteX21" fmla="*/ 965197 w 1404720"/>
                  <a:gd name="connsiteY21" fmla="*/ 2744299 h 2812935"/>
                  <a:gd name="connsiteX22" fmla="*/ 1005565 w 1404720"/>
                  <a:gd name="connsiteY22" fmla="*/ 2784667 h 2812935"/>
                  <a:gd name="connsiteX23" fmla="*/ 1045933 w 1404720"/>
                  <a:gd name="connsiteY23" fmla="*/ 2744299 h 2812935"/>
                  <a:gd name="connsiteX24" fmla="*/ 1005565 w 1404720"/>
                  <a:gd name="connsiteY24" fmla="*/ 2703931 h 2812935"/>
                  <a:gd name="connsiteX25" fmla="*/ 921129 w 1404720"/>
                  <a:gd name="connsiteY25" fmla="*/ 2703931 h 2812935"/>
                  <a:gd name="connsiteX26" fmla="*/ 880761 w 1404720"/>
                  <a:gd name="connsiteY26" fmla="*/ 2744299 h 2812935"/>
                  <a:gd name="connsiteX27" fmla="*/ 921129 w 1404720"/>
                  <a:gd name="connsiteY27" fmla="*/ 2784667 h 2812935"/>
                  <a:gd name="connsiteX28" fmla="*/ 961497 w 1404720"/>
                  <a:gd name="connsiteY28" fmla="*/ 2744299 h 2812935"/>
                  <a:gd name="connsiteX29" fmla="*/ 921129 w 1404720"/>
                  <a:gd name="connsiteY29" fmla="*/ 2703931 h 2812935"/>
                  <a:gd name="connsiteX30" fmla="*/ 836693 w 1404720"/>
                  <a:gd name="connsiteY30" fmla="*/ 2703931 h 2812935"/>
                  <a:gd name="connsiteX31" fmla="*/ 796325 w 1404720"/>
                  <a:gd name="connsiteY31" fmla="*/ 2744299 h 2812935"/>
                  <a:gd name="connsiteX32" fmla="*/ 836693 w 1404720"/>
                  <a:gd name="connsiteY32" fmla="*/ 2784667 h 2812935"/>
                  <a:gd name="connsiteX33" fmla="*/ 877061 w 1404720"/>
                  <a:gd name="connsiteY33" fmla="*/ 2744299 h 2812935"/>
                  <a:gd name="connsiteX34" fmla="*/ 836693 w 1404720"/>
                  <a:gd name="connsiteY34" fmla="*/ 2703931 h 2812935"/>
                  <a:gd name="connsiteX35" fmla="*/ 752256 w 1404720"/>
                  <a:gd name="connsiteY35" fmla="*/ 2703931 h 2812935"/>
                  <a:gd name="connsiteX36" fmla="*/ 711888 w 1404720"/>
                  <a:gd name="connsiteY36" fmla="*/ 2744299 h 2812935"/>
                  <a:gd name="connsiteX37" fmla="*/ 752256 w 1404720"/>
                  <a:gd name="connsiteY37" fmla="*/ 2784667 h 2812935"/>
                  <a:gd name="connsiteX38" fmla="*/ 792624 w 1404720"/>
                  <a:gd name="connsiteY38" fmla="*/ 2744299 h 2812935"/>
                  <a:gd name="connsiteX39" fmla="*/ 752256 w 1404720"/>
                  <a:gd name="connsiteY39" fmla="*/ 2703931 h 2812935"/>
                  <a:gd name="connsiteX40" fmla="*/ 667820 w 1404720"/>
                  <a:gd name="connsiteY40" fmla="*/ 2703931 h 2812935"/>
                  <a:gd name="connsiteX41" fmla="*/ 627452 w 1404720"/>
                  <a:gd name="connsiteY41" fmla="*/ 2744299 h 2812935"/>
                  <a:gd name="connsiteX42" fmla="*/ 667820 w 1404720"/>
                  <a:gd name="connsiteY42" fmla="*/ 2784667 h 2812935"/>
                  <a:gd name="connsiteX43" fmla="*/ 708188 w 1404720"/>
                  <a:gd name="connsiteY43" fmla="*/ 2744299 h 2812935"/>
                  <a:gd name="connsiteX44" fmla="*/ 667820 w 1404720"/>
                  <a:gd name="connsiteY44" fmla="*/ 2703931 h 2812935"/>
                  <a:gd name="connsiteX45" fmla="*/ 583384 w 1404720"/>
                  <a:gd name="connsiteY45" fmla="*/ 2703931 h 2812935"/>
                  <a:gd name="connsiteX46" fmla="*/ 543016 w 1404720"/>
                  <a:gd name="connsiteY46" fmla="*/ 2744299 h 2812935"/>
                  <a:gd name="connsiteX47" fmla="*/ 583384 w 1404720"/>
                  <a:gd name="connsiteY47" fmla="*/ 2784667 h 2812935"/>
                  <a:gd name="connsiteX48" fmla="*/ 623752 w 1404720"/>
                  <a:gd name="connsiteY48" fmla="*/ 2744299 h 2812935"/>
                  <a:gd name="connsiteX49" fmla="*/ 583384 w 1404720"/>
                  <a:gd name="connsiteY49" fmla="*/ 2703931 h 2812935"/>
                  <a:gd name="connsiteX50" fmla="*/ 498947 w 1404720"/>
                  <a:gd name="connsiteY50" fmla="*/ 2703931 h 2812935"/>
                  <a:gd name="connsiteX51" fmla="*/ 458579 w 1404720"/>
                  <a:gd name="connsiteY51" fmla="*/ 2744299 h 2812935"/>
                  <a:gd name="connsiteX52" fmla="*/ 498947 w 1404720"/>
                  <a:gd name="connsiteY52" fmla="*/ 2784667 h 2812935"/>
                  <a:gd name="connsiteX53" fmla="*/ 539315 w 1404720"/>
                  <a:gd name="connsiteY53" fmla="*/ 2744299 h 2812935"/>
                  <a:gd name="connsiteX54" fmla="*/ 498947 w 1404720"/>
                  <a:gd name="connsiteY54" fmla="*/ 2703931 h 2812935"/>
                  <a:gd name="connsiteX55" fmla="*/ 414511 w 1404720"/>
                  <a:gd name="connsiteY55" fmla="*/ 2703931 h 2812935"/>
                  <a:gd name="connsiteX56" fmla="*/ 374143 w 1404720"/>
                  <a:gd name="connsiteY56" fmla="*/ 2744299 h 2812935"/>
                  <a:gd name="connsiteX57" fmla="*/ 414511 w 1404720"/>
                  <a:gd name="connsiteY57" fmla="*/ 2784667 h 2812935"/>
                  <a:gd name="connsiteX58" fmla="*/ 454879 w 1404720"/>
                  <a:gd name="connsiteY58" fmla="*/ 2744299 h 2812935"/>
                  <a:gd name="connsiteX59" fmla="*/ 414511 w 1404720"/>
                  <a:gd name="connsiteY59" fmla="*/ 2703931 h 2812935"/>
                  <a:gd name="connsiteX60" fmla="*/ 330075 w 1404720"/>
                  <a:gd name="connsiteY60" fmla="*/ 2703931 h 2812935"/>
                  <a:gd name="connsiteX61" fmla="*/ 289707 w 1404720"/>
                  <a:gd name="connsiteY61" fmla="*/ 2744299 h 2812935"/>
                  <a:gd name="connsiteX62" fmla="*/ 330075 w 1404720"/>
                  <a:gd name="connsiteY62" fmla="*/ 2784667 h 2812935"/>
                  <a:gd name="connsiteX63" fmla="*/ 370443 w 1404720"/>
                  <a:gd name="connsiteY63" fmla="*/ 2744299 h 2812935"/>
                  <a:gd name="connsiteX64" fmla="*/ 330075 w 1404720"/>
                  <a:gd name="connsiteY64" fmla="*/ 2703931 h 2812935"/>
                  <a:gd name="connsiteX65" fmla="*/ 245639 w 1404720"/>
                  <a:gd name="connsiteY65" fmla="*/ 2703931 h 2812935"/>
                  <a:gd name="connsiteX66" fmla="*/ 205271 w 1404720"/>
                  <a:gd name="connsiteY66" fmla="*/ 2744299 h 2812935"/>
                  <a:gd name="connsiteX67" fmla="*/ 245639 w 1404720"/>
                  <a:gd name="connsiteY67" fmla="*/ 2784667 h 2812935"/>
                  <a:gd name="connsiteX68" fmla="*/ 286007 w 1404720"/>
                  <a:gd name="connsiteY68" fmla="*/ 2744299 h 2812935"/>
                  <a:gd name="connsiteX69" fmla="*/ 245639 w 1404720"/>
                  <a:gd name="connsiteY69" fmla="*/ 2703931 h 2812935"/>
                  <a:gd name="connsiteX70" fmla="*/ 161202 w 1404720"/>
                  <a:gd name="connsiteY70" fmla="*/ 2703931 h 2812935"/>
                  <a:gd name="connsiteX71" fmla="*/ 120834 w 1404720"/>
                  <a:gd name="connsiteY71" fmla="*/ 2744299 h 2812935"/>
                  <a:gd name="connsiteX72" fmla="*/ 161202 w 1404720"/>
                  <a:gd name="connsiteY72" fmla="*/ 2784667 h 2812935"/>
                  <a:gd name="connsiteX73" fmla="*/ 201570 w 1404720"/>
                  <a:gd name="connsiteY73" fmla="*/ 2744299 h 2812935"/>
                  <a:gd name="connsiteX74" fmla="*/ 161202 w 1404720"/>
                  <a:gd name="connsiteY74" fmla="*/ 2703931 h 2812935"/>
                  <a:gd name="connsiteX75" fmla="*/ 76766 w 1404720"/>
                  <a:gd name="connsiteY75" fmla="*/ 2703931 h 2812935"/>
                  <a:gd name="connsiteX76" fmla="*/ 36398 w 1404720"/>
                  <a:gd name="connsiteY76" fmla="*/ 2744299 h 2812935"/>
                  <a:gd name="connsiteX77" fmla="*/ 76766 w 1404720"/>
                  <a:gd name="connsiteY77" fmla="*/ 2784667 h 2812935"/>
                  <a:gd name="connsiteX78" fmla="*/ 117134 w 1404720"/>
                  <a:gd name="connsiteY78" fmla="*/ 2744299 h 2812935"/>
                  <a:gd name="connsiteX79" fmla="*/ 76766 w 1404720"/>
                  <a:gd name="connsiteY79" fmla="*/ 2703931 h 2812935"/>
                  <a:gd name="connsiteX80" fmla="*/ 1343312 w 1404720"/>
                  <a:gd name="connsiteY80" fmla="*/ 2617876 h 2812935"/>
                  <a:gd name="connsiteX81" fmla="*/ 1302944 w 1404720"/>
                  <a:gd name="connsiteY81" fmla="*/ 2658244 h 2812935"/>
                  <a:gd name="connsiteX82" fmla="*/ 1343312 w 1404720"/>
                  <a:gd name="connsiteY82" fmla="*/ 2698612 h 2812935"/>
                  <a:gd name="connsiteX83" fmla="*/ 1383680 w 1404720"/>
                  <a:gd name="connsiteY83" fmla="*/ 2658244 h 2812935"/>
                  <a:gd name="connsiteX84" fmla="*/ 1343312 w 1404720"/>
                  <a:gd name="connsiteY84" fmla="*/ 2617876 h 2812935"/>
                  <a:gd name="connsiteX85" fmla="*/ 1258874 w 1404720"/>
                  <a:gd name="connsiteY85" fmla="*/ 2617876 h 2812935"/>
                  <a:gd name="connsiteX86" fmla="*/ 1218506 w 1404720"/>
                  <a:gd name="connsiteY86" fmla="*/ 2658244 h 2812935"/>
                  <a:gd name="connsiteX87" fmla="*/ 1258874 w 1404720"/>
                  <a:gd name="connsiteY87" fmla="*/ 2698612 h 2812935"/>
                  <a:gd name="connsiteX88" fmla="*/ 1299242 w 1404720"/>
                  <a:gd name="connsiteY88" fmla="*/ 2658244 h 2812935"/>
                  <a:gd name="connsiteX89" fmla="*/ 1258874 w 1404720"/>
                  <a:gd name="connsiteY89" fmla="*/ 2617876 h 2812935"/>
                  <a:gd name="connsiteX90" fmla="*/ 1174438 w 1404720"/>
                  <a:gd name="connsiteY90" fmla="*/ 2617876 h 2812935"/>
                  <a:gd name="connsiteX91" fmla="*/ 1134070 w 1404720"/>
                  <a:gd name="connsiteY91" fmla="*/ 2658244 h 2812935"/>
                  <a:gd name="connsiteX92" fmla="*/ 1174438 w 1404720"/>
                  <a:gd name="connsiteY92" fmla="*/ 2698612 h 2812935"/>
                  <a:gd name="connsiteX93" fmla="*/ 1214806 w 1404720"/>
                  <a:gd name="connsiteY93" fmla="*/ 2658244 h 2812935"/>
                  <a:gd name="connsiteX94" fmla="*/ 1174438 w 1404720"/>
                  <a:gd name="connsiteY94" fmla="*/ 2617876 h 2812935"/>
                  <a:gd name="connsiteX95" fmla="*/ 1090002 w 1404720"/>
                  <a:gd name="connsiteY95" fmla="*/ 2617876 h 2812935"/>
                  <a:gd name="connsiteX96" fmla="*/ 1049634 w 1404720"/>
                  <a:gd name="connsiteY96" fmla="*/ 2658244 h 2812935"/>
                  <a:gd name="connsiteX97" fmla="*/ 1090002 w 1404720"/>
                  <a:gd name="connsiteY97" fmla="*/ 2698612 h 2812935"/>
                  <a:gd name="connsiteX98" fmla="*/ 1130370 w 1404720"/>
                  <a:gd name="connsiteY98" fmla="*/ 2658244 h 2812935"/>
                  <a:gd name="connsiteX99" fmla="*/ 1090002 w 1404720"/>
                  <a:gd name="connsiteY99" fmla="*/ 2617876 h 2812935"/>
                  <a:gd name="connsiteX100" fmla="*/ 1005565 w 1404720"/>
                  <a:gd name="connsiteY100" fmla="*/ 2617876 h 2812935"/>
                  <a:gd name="connsiteX101" fmla="*/ 965197 w 1404720"/>
                  <a:gd name="connsiteY101" fmla="*/ 2658244 h 2812935"/>
                  <a:gd name="connsiteX102" fmla="*/ 1005565 w 1404720"/>
                  <a:gd name="connsiteY102" fmla="*/ 2698612 h 2812935"/>
                  <a:gd name="connsiteX103" fmla="*/ 1045933 w 1404720"/>
                  <a:gd name="connsiteY103" fmla="*/ 2658244 h 2812935"/>
                  <a:gd name="connsiteX104" fmla="*/ 1005565 w 1404720"/>
                  <a:gd name="connsiteY104" fmla="*/ 2617876 h 2812935"/>
                  <a:gd name="connsiteX105" fmla="*/ 921129 w 1404720"/>
                  <a:gd name="connsiteY105" fmla="*/ 2617876 h 2812935"/>
                  <a:gd name="connsiteX106" fmla="*/ 880761 w 1404720"/>
                  <a:gd name="connsiteY106" fmla="*/ 2658244 h 2812935"/>
                  <a:gd name="connsiteX107" fmla="*/ 921129 w 1404720"/>
                  <a:gd name="connsiteY107" fmla="*/ 2698612 h 2812935"/>
                  <a:gd name="connsiteX108" fmla="*/ 961497 w 1404720"/>
                  <a:gd name="connsiteY108" fmla="*/ 2658244 h 2812935"/>
                  <a:gd name="connsiteX109" fmla="*/ 921129 w 1404720"/>
                  <a:gd name="connsiteY109" fmla="*/ 2617876 h 2812935"/>
                  <a:gd name="connsiteX110" fmla="*/ 836693 w 1404720"/>
                  <a:gd name="connsiteY110" fmla="*/ 2617876 h 2812935"/>
                  <a:gd name="connsiteX111" fmla="*/ 796325 w 1404720"/>
                  <a:gd name="connsiteY111" fmla="*/ 2658244 h 2812935"/>
                  <a:gd name="connsiteX112" fmla="*/ 836693 w 1404720"/>
                  <a:gd name="connsiteY112" fmla="*/ 2698612 h 2812935"/>
                  <a:gd name="connsiteX113" fmla="*/ 877061 w 1404720"/>
                  <a:gd name="connsiteY113" fmla="*/ 2658244 h 2812935"/>
                  <a:gd name="connsiteX114" fmla="*/ 836693 w 1404720"/>
                  <a:gd name="connsiteY114" fmla="*/ 2617876 h 2812935"/>
                  <a:gd name="connsiteX115" fmla="*/ 752256 w 1404720"/>
                  <a:gd name="connsiteY115" fmla="*/ 2617876 h 2812935"/>
                  <a:gd name="connsiteX116" fmla="*/ 711888 w 1404720"/>
                  <a:gd name="connsiteY116" fmla="*/ 2658244 h 2812935"/>
                  <a:gd name="connsiteX117" fmla="*/ 752256 w 1404720"/>
                  <a:gd name="connsiteY117" fmla="*/ 2698612 h 2812935"/>
                  <a:gd name="connsiteX118" fmla="*/ 792624 w 1404720"/>
                  <a:gd name="connsiteY118" fmla="*/ 2658244 h 2812935"/>
                  <a:gd name="connsiteX119" fmla="*/ 752256 w 1404720"/>
                  <a:gd name="connsiteY119" fmla="*/ 2617876 h 2812935"/>
                  <a:gd name="connsiteX120" fmla="*/ 667820 w 1404720"/>
                  <a:gd name="connsiteY120" fmla="*/ 2617876 h 2812935"/>
                  <a:gd name="connsiteX121" fmla="*/ 627452 w 1404720"/>
                  <a:gd name="connsiteY121" fmla="*/ 2658244 h 2812935"/>
                  <a:gd name="connsiteX122" fmla="*/ 667820 w 1404720"/>
                  <a:gd name="connsiteY122" fmla="*/ 2698612 h 2812935"/>
                  <a:gd name="connsiteX123" fmla="*/ 708188 w 1404720"/>
                  <a:gd name="connsiteY123" fmla="*/ 2658244 h 2812935"/>
                  <a:gd name="connsiteX124" fmla="*/ 667820 w 1404720"/>
                  <a:gd name="connsiteY124" fmla="*/ 2617876 h 2812935"/>
                  <a:gd name="connsiteX125" fmla="*/ 583384 w 1404720"/>
                  <a:gd name="connsiteY125" fmla="*/ 2617876 h 2812935"/>
                  <a:gd name="connsiteX126" fmla="*/ 543016 w 1404720"/>
                  <a:gd name="connsiteY126" fmla="*/ 2658244 h 2812935"/>
                  <a:gd name="connsiteX127" fmla="*/ 583384 w 1404720"/>
                  <a:gd name="connsiteY127" fmla="*/ 2698612 h 2812935"/>
                  <a:gd name="connsiteX128" fmla="*/ 623752 w 1404720"/>
                  <a:gd name="connsiteY128" fmla="*/ 2658244 h 2812935"/>
                  <a:gd name="connsiteX129" fmla="*/ 583384 w 1404720"/>
                  <a:gd name="connsiteY129" fmla="*/ 2617876 h 2812935"/>
                  <a:gd name="connsiteX130" fmla="*/ 498947 w 1404720"/>
                  <a:gd name="connsiteY130" fmla="*/ 2617876 h 2812935"/>
                  <a:gd name="connsiteX131" fmla="*/ 458579 w 1404720"/>
                  <a:gd name="connsiteY131" fmla="*/ 2658244 h 2812935"/>
                  <a:gd name="connsiteX132" fmla="*/ 498947 w 1404720"/>
                  <a:gd name="connsiteY132" fmla="*/ 2698612 h 2812935"/>
                  <a:gd name="connsiteX133" fmla="*/ 539315 w 1404720"/>
                  <a:gd name="connsiteY133" fmla="*/ 2658244 h 2812935"/>
                  <a:gd name="connsiteX134" fmla="*/ 498947 w 1404720"/>
                  <a:gd name="connsiteY134" fmla="*/ 2617876 h 2812935"/>
                  <a:gd name="connsiteX135" fmla="*/ 414511 w 1404720"/>
                  <a:gd name="connsiteY135" fmla="*/ 2617876 h 2812935"/>
                  <a:gd name="connsiteX136" fmla="*/ 374143 w 1404720"/>
                  <a:gd name="connsiteY136" fmla="*/ 2658244 h 2812935"/>
                  <a:gd name="connsiteX137" fmla="*/ 414511 w 1404720"/>
                  <a:gd name="connsiteY137" fmla="*/ 2698612 h 2812935"/>
                  <a:gd name="connsiteX138" fmla="*/ 454879 w 1404720"/>
                  <a:gd name="connsiteY138" fmla="*/ 2658244 h 2812935"/>
                  <a:gd name="connsiteX139" fmla="*/ 414511 w 1404720"/>
                  <a:gd name="connsiteY139" fmla="*/ 2617876 h 2812935"/>
                  <a:gd name="connsiteX140" fmla="*/ 330075 w 1404720"/>
                  <a:gd name="connsiteY140" fmla="*/ 2617876 h 2812935"/>
                  <a:gd name="connsiteX141" fmla="*/ 289707 w 1404720"/>
                  <a:gd name="connsiteY141" fmla="*/ 2658244 h 2812935"/>
                  <a:gd name="connsiteX142" fmla="*/ 330075 w 1404720"/>
                  <a:gd name="connsiteY142" fmla="*/ 2698612 h 2812935"/>
                  <a:gd name="connsiteX143" fmla="*/ 370443 w 1404720"/>
                  <a:gd name="connsiteY143" fmla="*/ 2658244 h 2812935"/>
                  <a:gd name="connsiteX144" fmla="*/ 330075 w 1404720"/>
                  <a:gd name="connsiteY144" fmla="*/ 2617876 h 2812935"/>
                  <a:gd name="connsiteX145" fmla="*/ 245639 w 1404720"/>
                  <a:gd name="connsiteY145" fmla="*/ 2617876 h 2812935"/>
                  <a:gd name="connsiteX146" fmla="*/ 205271 w 1404720"/>
                  <a:gd name="connsiteY146" fmla="*/ 2658244 h 2812935"/>
                  <a:gd name="connsiteX147" fmla="*/ 245639 w 1404720"/>
                  <a:gd name="connsiteY147" fmla="*/ 2698612 h 2812935"/>
                  <a:gd name="connsiteX148" fmla="*/ 286007 w 1404720"/>
                  <a:gd name="connsiteY148" fmla="*/ 2658244 h 2812935"/>
                  <a:gd name="connsiteX149" fmla="*/ 245639 w 1404720"/>
                  <a:gd name="connsiteY149" fmla="*/ 2617876 h 2812935"/>
                  <a:gd name="connsiteX150" fmla="*/ 161202 w 1404720"/>
                  <a:gd name="connsiteY150" fmla="*/ 2617876 h 2812935"/>
                  <a:gd name="connsiteX151" fmla="*/ 120834 w 1404720"/>
                  <a:gd name="connsiteY151" fmla="*/ 2658244 h 2812935"/>
                  <a:gd name="connsiteX152" fmla="*/ 161202 w 1404720"/>
                  <a:gd name="connsiteY152" fmla="*/ 2698612 h 2812935"/>
                  <a:gd name="connsiteX153" fmla="*/ 201570 w 1404720"/>
                  <a:gd name="connsiteY153" fmla="*/ 2658244 h 2812935"/>
                  <a:gd name="connsiteX154" fmla="*/ 161202 w 1404720"/>
                  <a:gd name="connsiteY154" fmla="*/ 2617876 h 2812935"/>
                  <a:gd name="connsiteX155" fmla="*/ 76766 w 1404720"/>
                  <a:gd name="connsiteY155" fmla="*/ 2617876 h 2812935"/>
                  <a:gd name="connsiteX156" fmla="*/ 36398 w 1404720"/>
                  <a:gd name="connsiteY156" fmla="*/ 2658244 h 2812935"/>
                  <a:gd name="connsiteX157" fmla="*/ 76766 w 1404720"/>
                  <a:gd name="connsiteY157" fmla="*/ 2698612 h 2812935"/>
                  <a:gd name="connsiteX158" fmla="*/ 117134 w 1404720"/>
                  <a:gd name="connsiteY158" fmla="*/ 2658244 h 2812935"/>
                  <a:gd name="connsiteX159" fmla="*/ 76766 w 1404720"/>
                  <a:gd name="connsiteY159" fmla="*/ 2617876 h 2812935"/>
                  <a:gd name="connsiteX160" fmla="*/ 1343312 w 1404720"/>
                  <a:gd name="connsiteY160" fmla="*/ 2531827 h 2812935"/>
                  <a:gd name="connsiteX161" fmla="*/ 1302944 w 1404720"/>
                  <a:gd name="connsiteY161" fmla="*/ 2572195 h 2812935"/>
                  <a:gd name="connsiteX162" fmla="*/ 1343312 w 1404720"/>
                  <a:gd name="connsiteY162" fmla="*/ 2612563 h 2812935"/>
                  <a:gd name="connsiteX163" fmla="*/ 1383680 w 1404720"/>
                  <a:gd name="connsiteY163" fmla="*/ 2572195 h 2812935"/>
                  <a:gd name="connsiteX164" fmla="*/ 1343312 w 1404720"/>
                  <a:gd name="connsiteY164" fmla="*/ 2531827 h 2812935"/>
                  <a:gd name="connsiteX165" fmla="*/ 1258874 w 1404720"/>
                  <a:gd name="connsiteY165" fmla="*/ 2531827 h 2812935"/>
                  <a:gd name="connsiteX166" fmla="*/ 1218506 w 1404720"/>
                  <a:gd name="connsiteY166" fmla="*/ 2572195 h 2812935"/>
                  <a:gd name="connsiteX167" fmla="*/ 1258874 w 1404720"/>
                  <a:gd name="connsiteY167" fmla="*/ 2612563 h 2812935"/>
                  <a:gd name="connsiteX168" fmla="*/ 1299242 w 1404720"/>
                  <a:gd name="connsiteY168" fmla="*/ 2572195 h 2812935"/>
                  <a:gd name="connsiteX169" fmla="*/ 1258874 w 1404720"/>
                  <a:gd name="connsiteY169" fmla="*/ 2531827 h 2812935"/>
                  <a:gd name="connsiteX170" fmla="*/ 1174438 w 1404720"/>
                  <a:gd name="connsiteY170" fmla="*/ 2531827 h 2812935"/>
                  <a:gd name="connsiteX171" fmla="*/ 1134070 w 1404720"/>
                  <a:gd name="connsiteY171" fmla="*/ 2572195 h 2812935"/>
                  <a:gd name="connsiteX172" fmla="*/ 1174438 w 1404720"/>
                  <a:gd name="connsiteY172" fmla="*/ 2612563 h 2812935"/>
                  <a:gd name="connsiteX173" fmla="*/ 1214806 w 1404720"/>
                  <a:gd name="connsiteY173" fmla="*/ 2572195 h 2812935"/>
                  <a:gd name="connsiteX174" fmla="*/ 1174438 w 1404720"/>
                  <a:gd name="connsiteY174" fmla="*/ 2531827 h 2812935"/>
                  <a:gd name="connsiteX175" fmla="*/ 1090002 w 1404720"/>
                  <a:gd name="connsiteY175" fmla="*/ 2531827 h 2812935"/>
                  <a:gd name="connsiteX176" fmla="*/ 1049634 w 1404720"/>
                  <a:gd name="connsiteY176" fmla="*/ 2572195 h 2812935"/>
                  <a:gd name="connsiteX177" fmla="*/ 1090002 w 1404720"/>
                  <a:gd name="connsiteY177" fmla="*/ 2612563 h 2812935"/>
                  <a:gd name="connsiteX178" fmla="*/ 1130370 w 1404720"/>
                  <a:gd name="connsiteY178" fmla="*/ 2572195 h 2812935"/>
                  <a:gd name="connsiteX179" fmla="*/ 1090002 w 1404720"/>
                  <a:gd name="connsiteY179" fmla="*/ 2531827 h 2812935"/>
                  <a:gd name="connsiteX180" fmla="*/ 1005565 w 1404720"/>
                  <a:gd name="connsiteY180" fmla="*/ 2531827 h 2812935"/>
                  <a:gd name="connsiteX181" fmla="*/ 965197 w 1404720"/>
                  <a:gd name="connsiteY181" fmla="*/ 2572195 h 2812935"/>
                  <a:gd name="connsiteX182" fmla="*/ 1005565 w 1404720"/>
                  <a:gd name="connsiteY182" fmla="*/ 2612563 h 2812935"/>
                  <a:gd name="connsiteX183" fmla="*/ 1045933 w 1404720"/>
                  <a:gd name="connsiteY183" fmla="*/ 2572195 h 2812935"/>
                  <a:gd name="connsiteX184" fmla="*/ 1005565 w 1404720"/>
                  <a:gd name="connsiteY184" fmla="*/ 2531827 h 2812935"/>
                  <a:gd name="connsiteX185" fmla="*/ 921129 w 1404720"/>
                  <a:gd name="connsiteY185" fmla="*/ 2531827 h 2812935"/>
                  <a:gd name="connsiteX186" fmla="*/ 880761 w 1404720"/>
                  <a:gd name="connsiteY186" fmla="*/ 2572195 h 2812935"/>
                  <a:gd name="connsiteX187" fmla="*/ 921129 w 1404720"/>
                  <a:gd name="connsiteY187" fmla="*/ 2612563 h 2812935"/>
                  <a:gd name="connsiteX188" fmla="*/ 961497 w 1404720"/>
                  <a:gd name="connsiteY188" fmla="*/ 2572195 h 2812935"/>
                  <a:gd name="connsiteX189" fmla="*/ 921129 w 1404720"/>
                  <a:gd name="connsiteY189" fmla="*/ 2531827 h 2812935"/>
                  <a:gd name="connsiteX190" fmla="*/ 836693 w 1404720"/>
                  <a:gd name="connsiteY190" fmla="*/ 2531827 h 2812935"/>
                  <a:gd name="connsiteX191" fmla="*/ 796325 w 1404720"/>
                  <a:gd name="connsiteY191" fmla="*/ 2572195 h 2812935"/>
                  <a:gd name="connsiteX192" fmla="*/ 836693 w 1404720"/>
                  <a:gd name="connsiteY192" fmla="*/ 2612563 h 2812935"/>
                  <a:gd name="connsiteX193" fmla="*/ 877061 w 1404720"/>
                  <a:gd name="connsiteY193" fmla="*/ 2572195 h 2812935"/>
                  <a:gd name="connsiteX194" fmla="*/ 836693 w 1404720"/>
                  <a:gd name="connsiteY194" fmla="*/ 2531827 h 2812935"/>
                  <a:gd name="connsiteX195" fmla="*/ 752256 w 1404720"/>
                  <a:gd name="connsiteY195" fmla="*/ 2531827 h 2812935"/>
                  <a:gd name="connsiteX196" fmla="*/ 711888 w 1404720"/>
                  <a:gd name="connsiteY196" fmla="*/ 2572195 h 2812935"/>
                  <a:gd name="connsiteX197" fmla="*/ 752256 w 1404720"/>
                  <a:gd name="connsiteY197" fmla="*/ 2612563 h 2812935"/>
                  <a:gd name="connsiteX198" fmla="*/ 792624 w 1404720"/>
                  <a:gd name="connsiteY198" fmla="*/ 2572195 h 2812935"/>
                  <a:gd name="connsiteX199" fmla="*/ 752256 w 1404720"/>
                  <a:gd name="connsiteY199" fmla="*/ 2531827 h 2812935"/>
                  <a:gd name="connsiteX200" fmla="*/ 667820 w 1404720"/>
                  <a:gd name="connsiteY200" fmla="*/ 2531827 h 2812935"/>
                  <a:gd name="connsiteX201" fmla="*/ 627452 w 1404720"/>
                  <a:gd name="connsiteY201" fmla="*/ 2572195 h 2812935"/>
                  <a:gd name="connsiteX202" fmla="*/ 667820 w 1404720"/>
                  <a:gd name="connsiteY202" fmla="*/ 2612563 h 2812935"/>
                  <a:gd name="connsiteX203" fmla="*/ 708188 w 1404720"/>
                  <a:gd name="connsiteY203" fmla="*/ 2572195 h 2812935"/>
                  <a:gd name="connsiteX204" fmla="*/ 667820 w 1404720"/>
                  <a:gd name="connsiteY204" fmla="*/ 2531827 h 2812935"/>
                  <a:gd name="connsiteX205" fmla="*/ 583384 w 1404720"/>
                  <a:gd name="connsiteY205" fmla="*/ 2531827 h 2812935"/>
                  <a:gd name="connsiteX206" fmla="*/ 543016 w 1404720"/>
                  <a:gd name="connsiteY206" fmla="*/ 2572195 h 2812935"/>
                  <a:gd name="connsiteX207" fmla="*/ 583384 w 1404720"/>
                  <a:gd name="connsiteY207" fmla="*/ 2612563 h 2812935"/>
                  <a:gd name="connsiteX208" fmla="*/ 623752 w 1404720"/>
                  <a:gd name="connsiteY208" fmla="*/ 2572195 h 2812935"/>
                  <a:gd name="connsiteX209" fmla="*/ 583384 w 1404720"/>
                  <a:gd name="connsiteY209" fmla="*/ 2531827 h 2812935"/>
                  <a:gd name="connsiteX210" fmla="*/ 498947 w 1404720"/>
                  <a:gd name="connsiteY210" fmla="*/ 2531827 h 2812935"/>
                  <a:gd name="connsiteX211" fmla="*/ 458579 w 1404720"/>
                  <a:gd name="connsiteY211" fmla="*/ 2572195 h 2812935"/>
                  <a:gd name="connsiteX212" fmla="*/ 498947 w 1404720"/>
                  <a:gd name="connsiteY212" fmla="*/ 2612563 h 2812935"/>
                  <a:gd name="connsiteX213" fmla="*/ 539315 w 1404720"/>
                  <a:gd name="connsiteY213" fmla="*/ 2572195 h 2812935"/>
                  <a:gd name="connsiteX214" fmla="*/ 498947 w 1404720"/>
                  <a:gd name="connsiteY214" fmla="*/ 2531827 h 2812935"/>
                  <a:gd name="connsiteX215" fmla="*/ 414511 w 1404720"/>
                  <a:gd name="connsiteY215" fmla="*/ 2531827 h 2812935"/>
                  <a:gd name="connsiteX216" fmla="*/ 374143 w 1404720"/>
                  <a:gd name="connsiteY216" fmla="*/ 2572195 h 2812935"/>
                  <a:gd name="connsiteX217" fmla="*/ 414511 w 1404720"/>
                  <a:gd name="connsiteY217" fmla="*/ 2612563 h 2812935"/>
                  <a:gd name="connsiteX218" fmla="*/ 454879 w 1404720"/>
                  <a:gd name="connsiteY218" fmla="*/ 2572195 h 2812935"/>
                  <a:gd name="connsiteX219" fmla="*/ 414511 w 1404720"/>
                  <a:gd name="connsiteY219" fmla="*/ 2531827 h 2812935"/>
                  <a:gd name="connsiteX220" fmla="*/ 330075 w 1404720"/>
                  <a:gd name="connsiteY220" fmla="*/ 2531827 h 2812935"/>
                  <a:gd name="connsiteX221" fmla="*/ 289707 w 1404720"/>
                  <a:gd name="connsiteY221" fmla="*/ 2572195 h 2812935"/>
                  <a:gd name="connsiteX222" fmla="*/ 330075 w 1404720"/>
                  <a:gd name="connsiteY222" fmla="*/ 2612563 h 2812935"/>
                  <a:gd name="connsiteX223" fmla="*/ 370443 w 1404720"/>
                  <a:gd name="connsiteY223" fmla="*/ 2572195 h 2812935"/>
                  <a:gd name="connsiteX224" fmla="*/ 330075 w 1404720"/>
                  <a:gd name="connsiteY224" fmla="*/ 2531827 h 2812935"/>
                  <a:gd name="connsiteX225" fmla="*/ 245639 w 1404720"/>
                  <a:gd name="connsiteY225" fmla="*/ 2531827 h 2812935"/>
                  <a:gd name="connsiteX226" fmla="*/ 205271 w 1404720"/>
                  <a:gd name="connsiteY226" fmla="*/ 2572195 h 2812935"/>
                  <a:gd name="connsiteX227" fmla="*/ 245639 w 1404720"/>
                  <a:gd name="connsiteY227" fmla="*/ 2612563 h 2812935"/>
                  <a:gd name="connsiteX228" fmla="*/ 286007 w 1404720"/>
                  <a:gd name="connsiteY228" fmla="*/ 2572195 h 2812935"/>
                  <a:gd name="connsiteX229" fmla="*/ 245639 w 1404720"/>
                  <a:gd name="connsiteY229" fmla="*/ 2531827 h 2812935"/>
                  <a:gd name="connsiteX230" fmla="*/ 161202 w 1404720"/>
                  <a:gd name="connsiteY230" fmla="*/ 2531827 h 2812935"/>
                  <a:gd name="connsiteX231" fmla="*/ 120834 w 1404720"/>
                  <a:gd name="connsiteY231" fmla="*/ 2572195 h 2812935"/>
                  <a:gd name="connsiteX232" fmla="*/ 161202 w 1404720"/>
                  <a:gd name="connsiteY232" fmla="*/ 2612563 h 2812935"/>
                  <a:gd name="connsiteX233" fmla="*/ 201570 w 1404720"/>
                  <a:gd name="connsiteY233" fmla="*/ 2572195 h 2812935"/>
                  <a:gd name="connsiteX234" fmla="*/ 161202 w 1404720"/>
                  <a:gd name="connsiteY234" fmla="*/ 2531827 h 2812935"/>
                  <a:gd name="connsiteX235" fmla="*/ 76766 w 1404720"/>
                  <a:gd name="connsiteY235" fmla="*/ 2531827 h 2812935"/>
                  <a:gd name="connsiteX236" fmla="*/ 36398 w 1404720"/>
                  <a:gd name="connsiteY236" fmla="*/ 2572195 h 2812935"/>
                  <a:gd name="connsiteX237" fmla="*/ 76766 w 1404720"/>
                  <a:gd name="connsiteY237" fmla="*/ 2612563 h 2812935"/>
                  <a:gd name="connsiteX238" fmla="*/ 117134 w 1404720"/>
                  <a:gd name="connsiteY238" fmla="*/ 2572195 h 2812935"/>
                  <a:gd name="connsiteX239" fmla="*/ 76766 w 1404720"/>
                  <a:gd name="connsiteY239" fmla="*/ 2531827 h 2812935"/>
                  <a:gd name="connsiteX240" fmla="*/ 1343312 w 1404720"/>
                  <a:gd name="connsiteY240" fmla="*/ 2445777 h 2812935"/>
                  <a:gd name="connsiteX241" fmla="*/ 1302944 w 1404720"/>
                  <a:gd name="connsiteY241" fmla="*/ 2486145 h 2812935"/>
                  <a:gd name="connsiteX242" fmla="*/ 1343312 w 1404720"/>
                  <a:gd name="connsiteY242" fmla="*/ 2526513 h 2812935"/>
                  <a:gd name="connsiteX243" fmla="*/ 1383680 w 1404720"/>
                  <a:gd name="connsiteY243" fmla="*/ 2486145 h 2812935"/>
                  <a:gd name="connsiteX244" fmla="*/ 1343312 w 1404720"/>
                  <a:gd name="connsiteY244" fmla="*/ 2445777 h 2812935"/>
                  <a:gd name="connsiteX245" fmla="*/ 1258874 w 1404720"/>
                  <a:gd name="connsiteY245" fmla="*/ 2445777 h 2812935"/>
                  <a:gd name="connsiteX246" fmla="*/ 1218506 w 1404720"/>
                  <a:gd name="connsiteY246" fmla="*/ 2486145 h 2812935"/>
                  <a:gd name="connsiteX247" fmla="*/ 1258874 w 1404720"/>
                  <a:gd name="connsiteY247" fmla="*/ 2526513 h 2812935"/>
                  <a:gd name="connsiteX248" fmla="*/ 1299242 w 1404720"/>
                  <a:gd name="connsiteY248" fmla="*/ 2486145 h 2812935"/>
                  <a:gd name="connsiteX249" fmla="*/ 1258874 w 1404720"/>
                  <a:gd name="connsiteY249" fmla="*/ 2445777 h 2812935"/>
                  <a:gd name="connsiteX250" fmla="*/ 1174438 w 1404720"/>
                  <a:gd name="connsiteY250" fmla="*/ 2445777 h 2812935"/>
                  <a:gd name="connsiteX251" fmla="*/ 1134070 w 1404720"/>
                  <a:gd name="connsiteY251" fmla="*/ 2486145 h 2812935"/>
                  <a:gd name="connsiteX252" fmla="*/ 1174438 w 1404720"/>
                  <a:gd name="connsiteY252" fmla="*/ 2526513 h 2812935"/>
                  <a:gd name="connsiteX253" fmla="*/ 1214806 w 1404720"/>
                  <a:gd name="connsiteY253" fmla="*/ 2486145 h 2812935"/>
                  <a:gd name="connsiteX254" fmla="*/ 1174438 w 1404720"/>
                  <a:gd name="connsiteY254" fmla="*/ 2445777 h 2812935"/>
                  <a:gd name="connsiteX255" fmla="*/ 1090002 w 1404720"/>
                  <a:gd name="connsiteY255" fmla="*/ 2445777 h 2812935"/>
                  <a:gd name="connsiteX256" fmla="*/ 1049634 w 1404720"/>
                  <a:gd name="connsiteY256" fmla="*/ 2486145 h 2812935"/>
                  <a:gd name="connsiteX257" fmla="*/ 1090002 w 1404720"/>
                  <a:gd name="connsiteY257" fmla="*/ 2526513 h 2812935"/>
                  <a:gd name="connsiteX258" fmla="*/ 1130370 w 1404720"/>
                  <a:gd name="connsiteY258" fmla="*/ 2486145 h 2812935"/>
                  <a:gd name="connsiteX259" fmla="*/ 1090002 w 1404720"/>
                  <a:gd name="connsiteY259" fmla="*/ 2445777 h 2812935"/>
                  <a:gd name="connsiteX260" fmla="*/ 1005565 w 1404720"/>
                  <a:gd name="connsiteY260" fmla="*/ 2445777 h 2812935"/>
                  <a:gd name="connsiteX261" fmla="*/ 965197 w 1404720"/>
                  <a:gd name="connsiteY261" fmla="*/ 2486145 h 2812935"/>
                  <a:gd name="connsiteX262" fmla="*/ 1005565 w 1404720"/>
                  <a:gd name="connsiteY262" fmla="*/ 2526513 h 2812935"/>
                  <a:gd name="connsiteX263" fmla="*/ 1045933 w 1404720"/>
                  <a:gd name="connsiteY263" fmla="*/ 2486145 h 2812935"/>
                  <a:gd name="connsiteX264" fmla="*/ 1005565 w 1404720"/>
                  <a:gd name="connsiteY264" fmla="*/ 2445777 h 2812935"/>
                  <a:gd name="connsiteX265" fmla="*/ 921129 w 1404720"/>
                  <a:gd name="connsiteY265" fmla="*/ 2445777 h 2812935"/>
                  <a:gd name="connsiteX266" fmla="*/ 880761 w 1404720"/>
                  <a:gd name="connsiteY266" fmla="*/ 2486145 h 2812935"/>
                  <a:gd name="connsiteX267" fmla="*/ 921129 w 1404720"/>
                  <a:gd name="connsiteY267" fmla="*/ 2526513 h 2812935"/>
                  <a:gd name="connsiteX268" fmla="*/ 961497 w 1404720"/>
                  <a:gd name="connsiteY268" fmla="*/ 2486145 h 2812935"/>
                  <a:gd name="connsiteX269" fmla="*/ 921129 w 1404720"/>
                  <a:gd name="connsiteY269" fmla="*/ 2445777 h 2812935"/>
                  <a:gd name="connsiteX270" fmla="*/ 836693 w 1404720"/>
                  <a:gd name="connsiteY270" fmla="*/ 2445777 h 2812935"/>
                  <a:gd name="connsiteX271" fmla="*/ 796325 w 1404720"/>
                  <a:gd name="connsiteY271" fmla="*/ 2486145 h 2812935"/>
                  <a:gd name="connsiteX272" fmla="*/ 836693 w 1404720"/>
                  <a:gd name="connsiteY272" fmla="*/ 2526513 h 2812935"/>
                  <a:gd name="connsiteX273" fmla="*/ 877061 w 1404720"/>
                  <a:gd name="connsiteY273" fmla="*/ 2486145 h 2812935"/>
                  <a:gd name="connsiteX274" fmla="*/ 836693 w 1404720"/>
                  <a:gd name="connsiteY274" fmla="*/ 2445777 h 2812935"/>
                  <a:gd name="connsiteX275" fmla="*/ 752256 w 1404720"/>
                  <a:gd name="connsiteY275" fmla="*/ 2445777 h 2812935"/>
                  <a:gd name="connsiteX276" fmla="*/ 711888 w 1404720"/>
                  <a:gd name="connsiteY276" fmla="*/ 2486145 h 2812935"/>
                  <a:gd name="connsiteX277" fmla="*/ 752256 w 1404720"/>
                  <a:gd name="connsiteY277" fmla="*/ 2526513 h 2812935"/>
                  <a:gd name="connsiteX278" fmla="*/ 792624 w 1404720"/>
                  <a:gd name="connsiteY278" fmla="*/ 2486145 h 2812935"/>
                  <a:gd name="connsiteX279" fmla="*/ 752256 w 1404720"/>
                  <a:gd name="connsiteY279" fmla="*/ 2445777 h 2812935"/>
                  <a:gd name="connsiteX280" fmla="*/ 667820 w 1404720"/>
                  <a:gd name="connsiteY280" fmla="*/ 2445777 h 2812935"/>
                  <a:gd name="connsiteX281" fmla="*/ 627452 w 1404720"/>
                  <a:gd name="connsiteY281" fmla="*/ 2486145 h 2812935"/>
                  <a:gd name="connsiteX282" fmla="*/ 667820 w 1404720"/>
                  <a:gd name="connsiteY282" fmla="*/ 2526513 h 2812935"/>
                  <a:gd name="connsiteX283" fmla="*/ 708188 w 1404720"/>
                  <a:gd name="connsiteY283" fmla="*/ 2486145 h 2812935"/>
                  <a:gd name="connsiteX284" fmla="*/ 667820 w 1404720"/>
                  <a:gd name="connsiteY284" fmla="*/ 2445777 h 2812935"/>
                  <a:gd name="connsiteX285" fmla="*/ 583384 w 1404720"/>
                  <a:gd name="connsiteY285" fmla="*/ 2445777 h 2812935"/>
                  <a:gd name="connsiteX286" fmla="*/ 543016 w 1404720"/>
                  <a:gd name="connsiteY286" fmla="*/ 2486145 h 2812935"/>
                  <a:gd name="connsiteX287" fmla="*/ 583384 w 1404720"/>
                  <a:gd name="connsiteY287" fmla="*/ 2526513 h 2812935"/>
                  <a:gd name="connsiteX288" fmla="*/ 623752 w 1404720"/>
                  <a:gd name="connsiteY288" fmla="*/ 2486145 h 2812935"/>
                  <a:gd name="connsiteX289" fmla="*/ 583384 w 1404720"/>
                  <a:gd name="connsiteY289" fmla="*/ 2445777 h 2812935"/>
                  <a:gd name="connsiteX290" fmla="*/ 498947 w 1404720"/>
                  <a:gd name="connsiteY290" fmla="*/ 2445777 h 2812935"/>
                  <a:gd name="connsiteX291" fmla="*/ 458579 w 1404720"/>
                  <a:gd name="connsiteY291" fmla="*/ 2486145 h 2812935"/>
                  <a:gd name="connsiteX292" fmla="*/ 498947 w 1404720"/>
                  <a:gd name="connsiteY292" fmla="*/ 2526513 h 2812935"/>
                  <a:gd name="connsiteX293" fmla="*/ 539315 w 1404720"/>
                  <a:gd name="connsiteY293" fmla="*/ 2486145 h 2812935"/>
                  <a:gd name="connsiteX294" fmla="*/ 498947 w 1404720"/>
                  <a:gd name="connsiteY294" fmla="*/ 2445777 h 2812935"/>
                  <a:gd name="connsiteX295" fmla="*/ 414511 w 1404720"/>
                  <a:gd name="connsiteY295" fmla="*/ 2445777 h 2812935"/>
                  <a:gd name="connsiteX296" fmla="*/ 374143 w 1404720"/>
                  <a:gd name="connsiteY296" fmla="*/ 2486145 h 2812935"/>
                  <a:gd name="connsiteX297" fmla="*/ 414511 w 1404720"/>
                  <a:gd name="connsiteY297" fmla="*/ 2526513 h 2812935"/>
                  <a:gd name="connsiteX298" fmla="*/ 454879 w 1404720"/>
                  <a:gd name="connsiteY298" fmla="*/ 2486145 h 2812935"/>
                  <a:gd name="connsiteX299" fmla="*/ 414511 w 1404720"/>
                  <a:gd name="connsiteY299" fmla="*/ 2445777 h 2812935"/>
                  <a:gd name="connsiteX300" fmla="*/ 330075 w 1404720"/>
                  <a:gd name="connsiteY300" fmla="*/ 2445777 h 2812935"/>
                  <a:gd name="connsiteX301" fmla="*/ 289707 w 1404720"/>
                  <a:gd name="connsiteY301" fmla="*/ 2486145 h 2812935"/>
                  <a:gd name="connsiteX302" fmla="*/ 330075 w 1404720"/>
                  <a:gd name="connsiteY302" fmla="*/ 2526513 h 2812935"/>
                  <a:gd name="connsiteX303" fmla="*/ 370443 w 1404720"/>
                  <a:gd name="connsiteY303" fmla="*/ 2486145 h 2812935"/>
                  <a:gd name="connsiteX304" fmla="*/ 330075 w 1404720"/>
                  <a:gd name="connsiteY304" fmla="*/ 2445777 h 2812935"/>
                  <a:gd name="connsiteX305" fmla="*/ 245639 w 1404720"/>
                  <a:gd name="connsiteY305" fmla="*/ 2445777 h 2812935"/>
                  <a:gd name="connsiteX306" fmla="*/ 205271 w 1404720"/>
                  <a:gd name="connsiteY306" fmla="*/ 2486145 h 2812935"/>
                  <a:gd name="connsiteX307" fmla="*/ 245639 w 1404720"/>
                  <a:gd name="connsiteY307" fmla="*/ 2526513 h 2812935"/>
                  <a:gd name="connsiteX308" fmla="*/ 286007 w 1404720"/>
                  <a:gd name="connsiteY308" fmla="*/ 2486145 h 2812935"/>
                  <a:gd name="connsiteX309" fmla="*/ 245639 w 1404720"/>
                  <a:gd name="connsiteY309" fmla="*/ 2445777 h 2812935"/>
                  <a:gd name="connsiteX310" fmla="*/ 161202 w 1404720"/>
                  <a:gd name="connsiteY310" fmla="*/ 2445777 h 2812935"/>
                  <a:gd name="connsiteX311" fmla="*/ 120834 w 1404720"/>
                  <a:gd name="connsiteY311" fmla="*/ 2486145 h 2812935"/>
                  <a:gd name="connsiteX312" fmla="*/ 161202 w 1404720"/>
                  <a:gd name="connsiteY312" fmla="*/ 2526513 h 2812935"/>
                  <a:gd name="connsiteX313" fmla="*/ 201570 w 1404720"/>
                  <a:gd name="connsiteY313" fmla="*/ 2486145 h 2812935"/>
                  <a:gd name="connsiteX314" fmla="*/ 161202 w 1404720"/>
                  <a:gd name="connsiteY314" fmla="*/ 2445777 h 2812935"/>
                  <a:gd name="connsiteX315" fmla="*/ 76766 w 1404720"/>
                  <a:gd name="connsiteY315" fmla="*/ 2445777 h 2812935"/>
                  <a:gd name="connsiteX316" fmla="*/ 36398 w 1404720"/>
                  <a:gd name="connsiteY316" fmla="*/ 2486145 h 2812935"/>
                  <a:gd name="connsiteX317" fmla="*/ 76766 w 1404720"/>
                  <a:gd name="connsiteY317" fmla="*/ 2526513 h 2812935"/>
                  <a:gd name="connsiteX318" fmla="*/ 117134 w 1404720"/>
                  <a:gd name="connsiteY318" fmla="*/ 2486145 h 2812935"/>
                  <a:gd name="connsiteX319" fmla="*/ 76766 w 1404720"/>
                  <a:gd name="connsiteY319" fmla="*/ 2445777 h 2812935"/>
                  <a:gd name="connsiteX320" fmla="*/ 1343312 w 1404720"/>
                  <a:gd name="connsiteY320" fmla="*/ 2359728 h 2812935"/>
                  <a:gd name="connsiteX321" fmla="*/ 1302944 w 1404720"/>
                  <a:gd name="connsiteY321" fmla="*/ 2400096 h 2812935"/>
                  <a:gd name="connsiteX322" fmla="*/ 1343312 w 1404720"/>
                  <a:gd name="connsiteY322" fmla="*/ 2440464 h 2812935"/>
                  <a:gd name="connsiteX323" fmla="*/ 1383680 w 1404720"/>
                  <a:gd name="connsiteY323" fmla="*/ 2400096 h 2812935"/>
                  <a:gd name="connsiteX324" fmla="*/ 1343312 w 1404720"/>
                  <a:gd name="connsiteY324" fmla="*/ 2359728 h 2812935"/>
                  <a:gd name="connsiteX325" fmla="*/ 1258874 w 1404720"/>
                  <a:gd name="connsiteY325" fmla="*/ 2359728 h 2812935"/>
                  <a:gd name="connsiteX326" fmla="*/ 1218506 w 1404720"/>
                  <a:gd name="connsiteY326" fmla="*/ 2400096 h 2812935"/>
                  <a:gd name="connsiteX327" fmla="*/ 1258874 w 1404720"/>
                  <a:gd name="connsiteY327" fmla="*/ 2440464 h 2812935"/>
                  <a:gd name="connsiteX328" fmla="*/ 1299242 w 1404720"/>
                  <a:gd name="connsiteY328" fmla="*/ 2400096 h 2812935"/>
                  <a:gd name="connsiteX329" fmla="*/ 1258874 w 1404720"/>
                  <a:gd name="connsiteY329" fmla="*/ 2359728 h 2812935"/>
                  <a:gd name="connsiteX330" fmla="*/ 1174438 w 1404720"/>
                  <a:gd name="connsiteY330" fmla="*/ 2359728 h 2812935"/>
                  <a:gd name="connsiteX331" fmla="*/ 1134070 w 1404720"/>
                  <a:gd name="connsiteY331" fmla="*/ 2400096 h 2812935"/>
                  <a:gd name="connsiteX332" fmla="*/ 1174438 w 1404720"/>
                  <a:gd name="connsiteY332" fmla="*/ 2440464 h 2812935"/>
                  <a:gd name="connsiteX333" fmla="*/ 1214806 w 1404720"/>
                  <a:gd name="connsiteY333" fmla="*/ 2400096 h 2812935"/>
                  <a:gd name="connsiteX334" fmla="*/ 1174438 w 1404720"/>
                  <a:gd name="connsiteY334" fmla="*/ 2359728 h 2812935"/>
                  <a:gd name="connsiteX335" fmla="*/ 1090002 w 1404720"/>
                  <a:gd name="connsiteY335" fmla="*/ 2359728 h 2812935"/>
                  <a:gd name="connsiteX336" fmla="*/ 1049634 w 1404720"/>
                  <a:gd name="connsiteY336" fmla="*/ 2400096 h 2812935"/>
                  <a:gd name="connsiteX337" fmla="*/ 1090002 w 1404720"/>
                  <a:gd name="connsiteY337" fmla="*/ 2440464 h 2812935"/>
                  <a:gd name="connsiteX338" fmla="*/ 1130370 w 1404720"/>
                  <a:gd name="connsiteY338" fmla="*/ 2400096 h 2812935"/>
                  <a:gd name="connsiteX339" fmla="*/ 1090002 w 1404720"/>
                  <a:gd name="connsiteY339" fmla="*/ 2359728 h 2812935"/>
                  <a:gd name="connsiteX340" fmla="*/ 1005565 w 1404720"/>
                  <a:gd name="connsiteY340" fmla="*/ 2359728 h 2812935"/>
                  <a:gd name="connsiteX341" fmla="*/ 965197 w 1404720"/>
                  <a:gd name="connsiteY341" fmla="*/ 2400096 h 2812935"/>
                  <a:gd name="connsiteX342" fmla="*/ 1005565 w 1404720"/>
                  <a:gd name="connsiteY342" fmla="*/ 2440464 h 2812935"/>
                  <a:gd name="connsiteX343" fmla="*/ 1045933 w 1404720"/>
                  <a:gd name="connsiteY343" fmla="*/ 2400096 h 2812935"/>
                  <a:gd name="connsiteX344" fmla="*/ 1005565 w 1404720"/>
                  <a:gd name="connsiteY344" fmla="*/ 2359728 h 2812935"/>
                  <a:gd name="connsiteX345" fmla="*/ 921129 w 1404720"/>
                  <a:gd name="connsiteY345" fmla="*/ 2359728 h 2812935"/>
                  <a:gd name="connsiteX346" fmla="*/ 880761 w 1404720"/>
                  <a:gd name="connsiteY346" fmla="*/ 2400096 h 2812935"/>
                  <a:gd name="connsiteX347" fmla="*/ 921129 w 1404720"/>
                  <a:gd name="connsiteY347" fmla="*/ 2440464 h 2812935"/>
                  <a:gd name="connsiteX348" fmla="*/ 961497 w 1404720"/>
                  <a:gd name="connsiteY348" fmla="*/ 2400096 h 2812935"/>
                  <a:gd name="connsiteX349" fmla="*/ 921129 w 1404720"/>
                  <a:gd name="connsiteY349" fmla="*/ 2359728 h 2812935"/>
                  <a:gd name="connsiteX350" fmla="*/ 836693 w 1404720"/>
                  <a:gd name="connsiteY350" fmla="*/ 2359728 h 2812935"/>
                  <a:gd name="connsiteX351" fmla="*/ 796325 w 1404720"/>
                  <a:gd name="connsiteY351" fmla="*/ 2400096 h 2812935"/>
                  <a:gd name="connsiteX352" fmla="*/ 836693 w 1404720"/>
                  <a:gd name="connsiteY352" fmla="*/ 2440464 h 2812935"/>
                  <a:gd name="connsiteX353" fmla="*/ 877061 w 1404720"/>
                  <a:gd name="connsiteY353" fmla="*/ 2400096 h 2812935"/>
                  <a:gd name="connsiteX354" fmla="*/ 836693 w 1404720"/>
                  <a:gd name="connsiteY354" fmla="*/ 2359728 h 2812935"/>
                  <a:gd name="connsiteX355" fmla="*/ 752256 w 1404720"/>
                  <a:gd name="connsiteY355" fmla="*/ 2359728 h 2812935"/>
                  <a:gd name="connsiteX356" fmla="*/ 711888 w 1404720"/>
                  <a:gd name="connsiteY356" fmla="*/ 2400096 h 2812935"/>
                  <a:gd name="connsiteX357" fmla="*/ 752256 w 1404720"/>
                  <a:gd name="connsiteY357" fmla="*/ 2440464 h 2812935"/>
                  <a:gd name="connsiteX358" fmla="*/ 792624 w 1404720"/>
                  <a:gd name="connsiteY358" fmla="*/ 2400096 h 2812935"/>
                  <a:gd name="connsiteX359" fmla="*/ 752256 w 1404720"/>
                  <a:gd name="connsiteY359" fmla="*/ 2359728 h 2812935"/>
                  <a:gd name="connsiteX360" fmla="*/ 667820 w 1404720"/>
                  <a:gd name="connsiteY360" fmla="*/ 2359728 h 2812935"/>
                  <a:gd name="connsiteX361" fmla="*/ 627452 w 1404720"/>
                  <a:gd name="connsiteY361" fmla="*/ 2400096 h 2812935"/>
                  <a:gd name="connsiteX362" fmla="*/ 667820 w 1404720"/>
                  <a:gd name="connsiteY362" fmla="*/ 2440464 h 2812935"/>
                  <a:gd name="connsiteX363" fmla="*/ 708188 w 1404720"/>
                  <a:gd name="connsiteY363" fmla="*/ 2400096 h 2812935"/>
                  <a:gd name="connsiteX364" fmla="*/ 667820 w 1404720"/>
                  <a:gd name="connsiteY364" fmla="*/ 2359728 h 2812935"/>
                  <a:gd name="connsiteX365" fmla="*/ 583384 w 1404720"/>
                  <a:gd name="connsiteY365" fmla="*/ 2359728 h 2812935"/>
                  <a:gd name="connsiteX366" fmla="*/ 543016 w 1404720"/>
                  <a:gd name="connsiteY366" fmla="*/ 2400096 h 2812935"/>
                  <a:gd name="connsiteX367" fmla="*/ 583384 w 1404720"/>
                  <a:gd name="connsiteY367" fmla="*/ 2440464 h 2812935"/>
                  <a:gd name="connsiteX368" fmla="*/ 623752 w 1404720"/>
                  <a:gd name="connsiteY368" fmla="*/ 2400096 h 2812935"/>
                  <a:gd name="connsiteX369" fmla="*/ 583384 w 1404720"/>
                  <a:gd name="connsiteY369" fmla="*/ 2359728 h 2812935"/>
                  <a:gd name="connsiteX370" fmla="*/ 498947 w 1404720"/>
                  <a:gd name="connsiteY370" fmla="*/ 2359728 h 2812935"/>
                  <a:gd name="connsiteX371" fmla="*/ 458579 w 1404720"/>
                  <a:gd name="connsiteY371" fmla="*/ 2400096 h 2812935"/>
                  <a:gd name="connsiteX372" fmla="*/ 498947 w 1404720"/>
                  <a:gd name="connsiteY372" fmla="*/ 2440464 h 2812935"/>
                  <a:gd name="connsiteX373" fmla="*/ 539315 w 1404720"/>
                  <a:gd name="connsiteY373" fmla="*/ 2400096 h 2812935"/>
                  <a:gd name="connsiteX374" fmla="*/ 498947 w 1404720"/>
                  <a:gd name="connsiteY374" fmla="*/ 2359728 h 2812935"/>
                  <a:gd name="connsiteX375" fmla="*/ 414511 w 1404720"/>
                  <a:gd name="connsiteY375" fmla="*/ 2359728 h 2812935"/>
                  <a:gd name="connsiteX376" fmla="*/ 374143 w 1404720"/>
                  <a:gd name="connsiteY376" fmla="*/ 2400096 h 2812935"/>
                  <a:gd name="connsiteX377" fmla="*/ 414511 w 1404720"/>
                  <a:gd name="connsiteY377" fmla="*/ 2440464 h 2812935"/>
                  <a:gd name="connsiteX378" fmla="*/ 454879 w 1404720"/>
                  <a:gd name="connsiteY378" fmla="*/ 2400096 h 2812935"/>
                  <a:gd name="connsiteX379" fmla="*/ 414511 w 1404720"/>
                  <a:gd name="connsiteY379" fmla="*/ 2359728 h 2812935"/>
                  <a:gd name="connsiteX380" fmla="*/ 330075 w 1404720"/>
                  <a:gd name="connsiteY380" fmla="*/ 2359728 h 2812935"/>
                  <a:gd name="connsiteX381" fmla="*/ 289707 w 1404720"/>
                  <a:gd name="connsiteY381" fmla="*/ 2400096 h 2812935"/>
                  <a:gd name="connsiteX382" fmla="*/ 330075 w 1404720"/>
                  <a:gd name="connsiteY382" fmla="*/ 2440464 h 2812935"/>
                  <a:gd name="connsiteX383" fmla="*/ 370443 w 1404720"/>
                  <a:gd name="connsiteY383" fmla="*/ 2400096 h 2812935"/>
                  <a:gd name="connsiteX384" fmla="*/ 330075 w 1404720"/>
                  <a:gd name="connsiteY384" fmla="*/ 2359728 h 2812935"/>
                  <a:gd name="connsiteX385" fmla="*/ 245639 w 1404720"/>
                  <a:gd name="connsiteY385" fmla="*/ 2359728 h 2812935"/>
                  <a:gd name="connsiteX386" fmla="*/ 205271 w 1404720"/>
                  <a:gd name="connsiteY386" fmla="*/ 2400096 h 2812935"/>
                  <a:gd name="connsiteX387" fmla="*/ 245639 w 1404720"/>
                  <a:gd name="connsiteY387" fmla="*/ 2440464 h 2812935"/>
                  <a:gd name="connsiteX388" fmla="*/ 286007 w 1404720"/>
                  <a:gd name="connsiteY388" fmla="*/ 2400096 h 2812935"/>
                  <a:gd name="connsiteX389" fmla="*/ 245639 w 1404720"/>
                  <a:gd name="connsiteY389" fmla="*/ 2359728 h 2812935"/>
                  <a:gd name="connsiteX390" fmla="*/ 161202 w 1404720"/>
                  <a:gd name="connsiteY390" fmla="*/ 2359728 h 2812935"/>
                  <a:gd name="connsiteX391" fmla="*/ 120834 w 1404720"/>
                  <a:gd name="connsiteY391" fmla="*/ 2400096 h 2812935"/>
                  <a:gd name="connsiteX392" fmla="*/ 161202 w 1404720"/>
                  <a:gd name="connsiteY392" fmla="*/ 2440464 h 2812935"/>
                  <a:gd name="connsiteX393" fmla="*/ 201570 w 1404720"/>
                  <a:gd name="connsiteY393" fmla="*/ 2400096 h 2812935"/>
                  <a:gd name="connsiteX394" fmla="*/ 161202 w 1404720"/>
                  <a:gd name="connsiteY394" fmla="*/ 2359728 h 2812935"/>
                  <a:gd name="connsiteX395" fmla="*/ 76766 w 1404720"/>
                  <a:gd name="connsiteY395" fmla="*/ 2359728 h 2812935"/>
                  <a:gd name="connsiteX396" fmla="*/ 36398 w 1404720"/>
                  <a:gd name="connsiteY396" fmla="*/ 2400096 h 2812935"/>
                  <a:gd name="connsiteX397" fmla="*/ 76766 w 1404720"/>
                  <a:gd name="connsiteY397" fmla="*/ 2440464 h 2812935"/>
                  <a:gd name="connsiteX398" fmla="*/ 117134 w 1404720"/>
                  <a:gd name="connsiteY398" fmla="*/ 2400096 h 2812935"/>
                  <a:gd name="connsiteX399" fmla="*/ 76766 w 1404720"/>
                  <a:gd name="connsiteY399" fmla="*/ 2359728 h 2812935"/>
                  <a:gd name="connsiteX400" fmla="*/ 1343312 w 1404720"/>
                  <a:gd name="connsiteY400" fmla="*/ 2273679 h 2812935"/>
                  <a:gd name="connsiteX401" fmla="*/ 1302944 w 1404720"/>
                  <a:gd name="connsiteY401" fmla="*/ 2314047 h 2812935"/>
                  <a:gd name="connsiteX402" fmla="*/ 1343312 w 1404720"/>
                  <a:gd name="connsiteY402" fmla="*/ 2354415 h 2812935"/>
                  <a:gd name="connsiteX403" fmla="*/ 1383680 w 1404720"/>
                  <a:gd name="connsiteY403" fmla="*/ 2314047 h 2812935"/>
                  <a:gd name="connsiteX404" fmla="*/ 1343312 w 1404720"/>
                  <a:gd name="connsiteY404" fmla="*/ 2273679 h 2812935"/>
                  <a:gd name="connsiteX405" fmla="*/ 1258874 w 1404720"/>
                  <a:gd name="connsiteY405" fmla="*/ 2273679 h 2812935"/>
                  <a:gd name="connsiteX406" fmla="*/ 1218506 w 1404720"/>
                  <a:gd name="connsiteY406" fmla="*/ 2314047 h 2812935"/>
                  <a:gd name="connsiteX407" fmla="*/ 1258874 w 1404720"/>
                  <a:gd name="connsiteY407" fmla="*/ 2354415 h 2812935"/>
                  <a:gd name="connsiteX408" fmla="*/ 1299242 w 1404720"/>
                  <a:gd name="connsiteY408" fmla="*/ 2314047 h 2812935"/>
                  <a:gd name="connsiteX409" fmla="*/ 1258874 w 1404720"/>
                  <a:gd name="connsiteY409" fmla="*/ 2273679 h 2812935"/>
                  <a:gd name="connsiteX410" fmla="*/ 1174438 w 1404720"/>
                  <a:gd name="connsiteY410" fmla="*/ 2273679 h 2812935"/>
                  <a:gd name="connsiteX411" fmla="*/ 1134070 w 1404720"/>
                  <a:gd name="connsiteY411" fmla="*/ 2314047 h 2812935"/>
                  <a:gd name="connsiteX412" fmla="*/ 1174438 w 1404720"/>
                  <a:gd name="connsiteY412" fmla="*/ 2354415 h 2812935"/>
                  <a:gd name="connsiteX413" fmla="*/ 1214806 w 1404720"/>
                  <a:gd name="connsiteY413" fmla="*/ 2314047 h 2812935"/>
                  <a:gd name="connsiteX414" fmla="*/ 1174438 w 1404720"/>
                  <a:gd name="connsiteY414" fmla="*/ 2273679 h 2812935"/>
                  <a:gd name="connsiteX415" fmla="*/ 1090002 w 1404720"/>
                  <a:gd name="connsiteY415" fmla="*/ 2273679 h 2812935"/>
                  <a:gd name="connsiteX416" fmla="*/ 1049634 w 1404720"/>
                  <a:gd name="connsiteY416" fmla="*/ 2314047 h 2812935"/>
                  <a:gd name="connsiteX417" fmla="*/ 1090002 w 1404720"/>
                  <a:gd name="connsiteY417" fmla="*/ 2354415 h 2812935"/>
                  <a:gd name="connsiteX418" fmla="*/ 1130370 w 1404720"/>
                  <a:gd name="connsiteY418" fmla="*/ 2314047 h 2812935"/>
                  <a:gd name="connsiteX419" fmla="*/ 1090002 w 1404720"/>
                  <a:gd name="connsiteY419" fmla="*/ 2273679 h 2812935"/>
                  <a:gd name="connsiteX420" fmla="*/ 1005565 w 1404720"/>
                  <a:gd name="connsiteY420" fmla="*/ 2273679 h 2812935"/>
                  <a:gd name="connsiteX421" fmla="*/ 965197 w 1404720"/>
                  <a:gd name="connsiteY421" fmla="*/ 2314047 h 2812935"/>
                  <a:gd name="connsiteX422" fmla="*/ 1005565 w 1404720"/>
                  <a:gd name="connsiteY422" fmla="*/ 2354415 h 2812935"/>
                  <a:gd name="connsiteX423" fmla="*/ 1045933 w 1404720"/>
                  <a:gd name="connsiteY423" fmla="*/ 2314047 h 2812935"/>
                  <a:gd name="connsiteX424" fmla="*/ 1005565 w 1404720"/>
                  <a:gd name="connsiteY424" fmla="*/ 2273679 h 2812935"/>
                  <a:gd name="connsiteX425" fmla="*/ 921129 w 1404720"/>
                  <a:gd name="connsiteY425" fmla="*/ 2273679 h 2812935"/>
                  <a:gd name="connsiteX426" fmla="*/ 880761 w 1404720"/>
                  <a:gd name="connsiteY426" fmla="*/ 2314047 h 2812935"/>
                  <a:gd name="connsiteX427" fmla="*/ 921129 w 1404720"/>
                  <a:gd name="connsiteY427" fmla="*/ 2354415 h 2812935"/>
                  <a:gd name="connsiteX428" fmla="*/ 961497 w 1404720"/>
                  <a:gd name="connsiteY428" fmla="*/ 2314047 h 2812935"/>
                  <a:gd name="connsiteX429" fmla="*/ 921129 w 1404720"/>
                  <a:gd name="connsiteY429" fmla="*/ 2273679 h 2812935"/>
                  <a:gd name="connsiteX430" fmla="*/ 836693 w 1404720"/>
                  <a:gd name="connsiteY430" fmla="*/ 2273679 h 2812935"/>
                  <a:gd name="connsiteX431" fmla="*/ 796325 w 1404720"/>
                  <a:gd name="connsiteY431" fmla="*/ 2314047 h 2812935"/>
                  <a:gd name="connsiteX432" fmla="*/ 836693 w 1404720"/>
                  <a:gd name="connsiteY432" fmla="*/ 2354415 h 2812935"/>
                  <a:gd name="connsiteX433" fmla="*/ 877061 w 1404720"/>
                  <a:gd name="connsiteY433" fmla="*/ 2314047 h 2812935"/>
                  <a:gd name="connsiteX434" fmla="*/ 836693 w 1404720"/>
                  <a:gd name="connsiteY434" fmla="*/ 2273679 h 2812935"/>
                  <a:gd name="connsiteX435" fmla="*/ 752256 w 1404720"/>
                  <a:gd name="connsiteY435" fmla="*/ 2273679 h 2812935"/>
                  <a:gd name="connsiteX436" fmla="*/ 711888 w 1404720"/>
                  <a:gd name="connsiteY436" fmla="*/ 2314047 h 2812935"/>
                  <a:gd name="connsiteX437" fmla="*/ 752256 w 1404720"/>
                  <a:gd name="connsiteY437" fmla="*/ 2354415 h 2812935"/>
                  <a:gd name="connsiteX438" fmla="*/ 792624 w 1404720"/>
                  <a:gd name="connsiteY438" fmla="*/ 2314047 h 2812935"/>
                  <a:gd name="connsiteX439" fmla="*/ 752256 w 1404720"/>
                  <a:gd name="connsiteY439" fmla="*/ 2273679 h 2812935"/>
                  <a:gd name="connsiteX440" fmla="*/ 667820 w 1404720"/>
                  <a:gd name="connsiteY440" fmla="*/ 2273679 h 2812935"/>
                  <a:gd name="connsiteX441" fmla="*/ 627452 w 1404720"/>
                  <a:gd name="connsiteY441" fmla="*/ 2314047 h 2812935"/>
                  <a:gd name="connsiteX442" fmla="*/ 667820 w 1404720"/>
                  <a:gd name="connsiteY442" fmla="*/ 2354415 h 2812935"/>
                  <a:gd name="connsiteX443" fmla="*/ 708188 w 1404720"/>
                  <a:gd name="connsiteY443" fmla="*/ 2314047 h 2812935"/>
                  <a:gd name="connsiteX444" fmla="*/ 667820 w 1404720"/>
                  <a:gd name="connsiteY444" fmla="*/ 2273679 h 2812935"/>
                  <a:gd name="connsiteX445" fmla="*/ 583384 w 1404720"/>
                  <a:gd name="connsiteY445" fmla="*/ 2273679 h 2812935"/>
                  <a:gd name="connsiteX446" fmla="*/ 543016 w 1404720"/>
                  <a:gd name="connsiteY446" fmla="*/ 2314047 h 2812935"/>
                  <a:gd name="connsiteX447" fmla="*/ 583384 w 1404720"/>
                  <a:gd name="connsiteY447" fmla="*/ 2354415 h 2812935"/>
                  <a:gd name="connsiteX448" fmla="*/ 623752 w 1404720"/>
                  <a:gd name="connsiteY448" fmla="*/ 2314047 h 2812935"/>
                  <a:gd name="connsiteX449" fmla="*/ 583384 w 1404720"/>
                  <a:gd name="connsiteY449" fmla="*/ 2273679 h 2812935"/>
                  <a:gd name="connsiteX450" fmla="*/ 498947 w 1404720"/>
                  <a:gd name="connsiteY450" fmla="*/ 2273679 h 2812935"/>
                  <a:gd name="connsiteX451" fmla="*/ 458579 w 1404720"/>
                  <a:gd name="connsiteY451" fmla="*/ 2314047 h 2812935"/>
                  <a:gd name="connsiteX452" fmla="*/ 498947 w 1404720"/>
                  <a:gd name="connsiteY452" fmla="*/ 2354415 h 2812935"/>
                  <a:gd name="connsiteX453" fmla="*/ 539315 w 1404720"/>
                  <a:gd name="connsiteY453" fmla="*/ 2314047 h 2812935"/>
                  <a:gd name="connsiteX454" fmla="*/ 498947 w 1404720"/>
                  <a:gd name="connsiteY454" fmla="*/ 2273679 h 2812935"/>
                  <a:gd name="connsiteX455" fmla="*/ 414511 w 1404720"/>
                  <a:gd name="connsiteY455" fmla="*/ 2273679 h 2812935"/>
                  <a:gd name="connsiteX456" fmla="*/ 374143 w 1404720"/>
                  <a:gd name="connsiteY456" fmla="*/ 2314047 h 2812935"/>
                  <a:gd name="connsiteX457" fmla="*/ 414511 w 1404720"/>
                  <a:gd name="connsiteY457" fmla="*/ 2354415 h 2812935"/>
                  <a:gd name="connsiteX458" fmla="*/ 454879 w 1404720"/>
                  <a:gd name="connsiteY458" fmla="*/ 2314047 h 2812935"/>
                  <a:gd name="connsiteX459" fmla="*/ 414511 w 1404720"/>
                  <a:gd name="connsiteY459" fmla="*/ 2273679 h 2812935"/>
                  <a:gd name="connsiteX460" fmla="*/ 330075 w 1404720"/>
                  <a:gd name="connsiteY460" fmla="*/ 2273679 h 2812935"/>
                  <a:gd name="connsiteX461" fmla="*/ 289707 w 1404720"/>
                  <a:gd name="connsiteY461" fmla="*/ 2314047 h 2812935"/>
                  <a:gd name="connsiteX462" fmla="*/ 330075 w 1404720"/>
                  <a:gd name="connsiteY462" fmla="*/ 2354415 h 2812935"/>
                  <a:gd name="connsiteX463" fmla="*/ 370443 w 1404720"/>
                  <a:gd name="connsiteY463" fmla="*/ 2314047 h 2812935"/>
                  <a:gd name="connsiteX464" fmla="*/ 330075 w 1404720"/>
                  <a:gd name="connsiteY464" fmla="*/ 2273679 h 2812935"/>
                  <a:gd name="connsiteX465" fmla="*/ 245639 w 1404720"/>
                  <a:gd name="connsiteY465" fmla="*/ 2273679 h 2812935"/>
                  <a:gd name="connsiteX466" fmla="*/ 205271 w 1404720"/>
                  <a:gd name="connsiteY466" fmla="*/ 2314047 h 2812935"/>
                  <a:gd name="connsiteX467" fmla="*/ 245639 w 1404720"/>
                  <a:gd name="connsiteY467" fmla="*/ 2354415 h 2812935"/>
                  <a:gd name="connsiteX468" fmla="*/ 286007 w 1404720"/>
                  <a:gd name="connsiteY468" fmla="*/ 2314047 h 2812935"/>
                  <a:gd name="connsiteX469" fmla="*/ 245639 w 1404720"/>
                  <a:gd name="connsiteY469" fmla="*/ 2273679 h 2812935"/>
                  <a:gd name="connsiteX470" fmla="*/ 161202 w 1404720"/>
                  <a:gd name="connsiteY470" fmla="*/ 2273679 h 2812935"/>
                  <a:gd name="connsiteX471" fmla="*/ 120834 w 1404720"/>
                  <a:gd name="connsiteY471" fmla="*/ 2314047 h 2812935"/>
                  <a:gd name="connsiteX472" fmla="*/ 161202 w 1404720"/>
                  <a:gd name="connsiteY472" fmla="*/ 2354415 h 2812935"/>
                  <a:gd name="connsiteX473" fmla="*/ 201570 w 1404720"/>
                  <a:gd name="connsiteY473" fmla="*/ 2314047 h 2812935"/>
                  <a:gd name="connsiteX474" fmla="*/ 161202 w 1404720"/>
                  <a:gd name="connsiteY474" fmla="*/ 2273679 h 2812935"/>
                  <a:gd name="connsiteX475" fmla="*/ 76766 w 1404720"/>
                  <a:gd name="connsiteY475" fmla="*/ 2273679 h 2812935"/>
                  <a:gd name="connsiteX476" fmla="*/ 36398 w 1404720"/>
                  <a:gd name="connsiteY476" fmla="*/ 2314047 h 2812935"/>
                  <a:gd name="connsiteX477" fmla="*/ 76766 w 1404720"/>
                  <a:gd name="connsiteY477" fmla="*/ 2354415 h 2812935"/>
                  <a:gd name="connsiteX478" fmla="*/ 117134 w 1404720"/>
                  <a:gd name="connsiteY478" fmla="*/ 2314047 h 2812935"/>
                  <a:gd name="connsiteX479" fmla="*/ 76766 w 1404720"/>
                  <a:gd name="connsiteY479" fmla="*/ 2273679 h 2812935"/>
                  <a:gd name="connsiteX480" fmla="*/ 1343312 w 1404720"/>
                  <a:gd name="connsiteY480" fmla="*/ 2187630 h 2812935"/>
                  <a:gd name="connsiteX481" fmla="*/ 1302944 w 1404720"/>
                  <a:gd name="connsiteY481" fmla="*/ 2227998 h 2812935"/>
                  <a:gd name="connsiteX482" fmla="*/ 1343312 w 1404720"/>
                  <a:gd name="connsiteY482" fmla="*/ 2268366 h 2812935"/>
                  <a:gd name="connsiteX483" fmla="*/ 1383680 w 1404720"/>
                  <a:gd name="connsiteY483" fmla="*/ 2227998 h 2812935"/>
                  <a:gd name="connsiteX484" fmla="*/ 1343312 w 1404720"/>
                  <a:gd name="connsiteY484" fmla="*/ 2187630 h 2812935"/>
                  <a:gd name="connsiteX485" fmla="*/ 1258874 w 1404720"/>
                  <a:gd name="connsiteY485" fmla="*/ 2187630 h 2812935"/>
                  <a:gd name="connsiteX486" fmla="*/ 1218506 w 1404720"/>
                  <a:gd name="connsiteY486" fmla="*/ 2227998 h 2812935"/>
                  <a:gd name="connsiteX487" fmla="*/ 1258874 w 1404720"/>
                  <a:gd name="connsiteY487" fmla="*/ 2268366 h 2812935"/>
                  <a:gd name="connsiteX488" fmla="*/ 1299242 w 1404720"/>
                  <a:gd name="connsiteY488" fmla="*/ 2227998 h 2812935"/>
                  <a:gd name="connsiteX489" fmla="*/ 1258874 w 1404720"/>
                  <a:gd name="connsiteY489" fmla="*/ 2187630 h 2812935"/>
                  <a:gd name="connsiteX490" fmla="*/ 1174438 w 1404720"/>
                  <a:gd name="connsiteY490" fmla="*/ 2187630 h 2812935"/>
                  <a:gd name="connsiteX491" fmla="*/ 1134070 w 1404720"/>
                  <a:gd name="connsiteY491" fmla="*/ 2227998 h 2812935"/>
                  <a:gd name="connsiteX492" fmla="*/ 1174438 w 1404720"/>
                  <a:gd name="connsiteY492" fmla="*/ 2268366 h 2812935"/>
                  <a:gd name="connsiteX493" fmla="*/ 1214806 w 1404720"/>
                  <a:gd name="connsiteY493" fmla="*/ 2227998 h 2812935"/>
                  <a:gd name="connsiteX494" fmla="*/ 1174438 w 1404720"/>
                  <a:gd name="connsiteY494" fmla="*/ 2187630 h 2812935"/>
                  <a:gd name="connsiteX495" fmla="*/ 1090002 w 1404720"/>
                  <a:gd name="connsiteY495" fmla="*/ 2187630 h 2812935"/>
                  <a:gd name="connsiteX496" fmla="*/ 1049634 w 1404720"/>
                  <a:gd name="connsiteY496" fmla="*/ 2227998 h 2812935"/>
                  <a:gd name="connsiteX497" fmla="*/ 1090002 w 1404720"/>
                  <a:gd name="connsiteY497" fmla="*/ 2268366 h 2812935"/>
                  <a:gd name="connsiteX498" fmla="*/ 1130370 w 1404720"/>
                  <a:gd name="connsiteY498" fmla="*/ 2227998 h 2812935"/>
                  <a:gd name="connsiteX499" fmla="*/ 1090002 w 1404720"/>
                  <a:gd name="connsiteY499" fmla="*/ 2187630 h 2812935"/>
                  <a:gd name="connsiteX500" fmla="*/ 1005565 w 1404720"/>
                  <a:gd name="connsiteY500" fmla="*/ 2187630 h 2812935"/>
                  <a:gd name="connsiteX501" fmla="*/ 965197 w 1404720"/>
                  <a:gd name="connsiteY501" fmla="*/ 2227998 h 2812935"/>
                  <a:gd name="connsiteX502" fmla="*/ 1005565 w 1404720"/>
                  <a:gd name="connsiteY502" fmla="*/ 2268366 h 2812935"/>
                  <a:gd name="connsiteX503" fmla="*/ 1045933 w 1404720"/>
                  <a:gd name="connsiteY503" fmla="*/ 2227998 h 2812935"/>
                  <a:gd name="connsiteX504" fmla="*/ 1005565 w 1404720"/>
                  <a:gd name="connsiteY504" fmla="*/ 2187630 h 2812935"/>
                  <a:gd name="connsiteX505" fmla="*/ 921129 w 1404720"/>
                  <a:gd name="connsiteY505" fmla="*/ 2187630 h 2812935"/>
                  <a:gd name="connsiteX506" fmla="*/ 880761 w 1404720"/>
                  <a:gd name="connsiteY506" fmla="*/ 2227998 h 2812935"/>
                  <a:gd name="connsiteX507" fmla="*/ 921129 w 1404720"/>
                  <a:gd name="connsiteY507" fmla="*/ 2268366 h 2812935"/>
                  <a:gd name="connsiteX508" fmla="*/ 961497 w 1404720"/>
                  <a:gd name="connsiteY508" fmla="*/ 2227998 h 2812935"/>
                  <a:gd name="connsiteX509" fmla="*/ 921129 w 1404720"/>
                  <a:gd name="connsiteY509" fmla="*/ 2187630 h 2812935"/>
                  <a:gd name="connsiteX510" fmla="*/ 836693 w 1404720"/>
                  <a:gd name="connsiteY510" fmla="*/ 2187630 h 2812935"/>
                  <a:gd name="connsiteX511" fmla="*/ 796325 w 1404720"/>
                  <a:gd name="connsiteY511" fmla="*/ 2227998 h 2812935"/>
                  <a:gd name="connsiteX512" fmla="*/ 836693 w 1404720"/>
                  <a:gd name="connsiteY512" fmla="*/ 2268366 h 2812935"/>
                  <a:gd name="connsiteX513" fmla="*/ 877061 w 1404720"/>
                  <a:gd name="connsiteY513" fmla="*/ 2227998 h 2812935"/>
                  <a:gd name="connsiteX514" fmla="*/ 836693 w 1404720"/>
                  <a:gd name="connsiteY514" fmla="*/ 2187630 h 2812935"/>
                  <a:gd name="connsiteX515" fmla="*/ 752256 w 1404720"/>
                  <a:gd name="connsiteY515" fmla="*/ 2187630 h 2812935"/>
                  <a:gd name="connsiteX516" fmla="*/ 711888 w 1404720"/>
                  <a:gd name="connsiteY516" fmla="*/ 2227998 h 2812935"/>
                  <a:gd name="connsiteX517" fmla="*/ 752256 w 1404720"/>
                  <a:gd name="connsiteY517" fmla="*/ 2268366 h 2812935"/>
                  <a:gd name="connsiteX518" fmla="*/ 792624 w 1404720"/>
                  <a:gd name="connsiteY518" fmla="*/ 2227998 h 2812935"/>
                  <a:gd name="connsiteX519" fmla="*/ 752256 w 1404720"/>
                  <a:gd name="connsiteY519" fmla="*/ 2187630 h 2812935"/>
                  <a:gd name="connsiteX520" fmla="*/ 667820 w 1404720"/>
                  <a:gd name="connsiteY520" fmla="*/ 2187630 h 2812935"/>
                  <a:gd name="connsiteX521" fmla="*/ 627452 w 1404720"/>
                  <a:gd name="connsiteY521" fmla="*/ 2227998 h 2812935"/>
                  <a:gd name="connsiteX522" fmla="*/ 667820 w 1404720"/>
                  <a:gd name="connsiteY522" fmla="*/ 2268366 h 2812935"/>
                  <a:gd name="connsiteX523" fmla="*/ 708188 w 1404720"/>
                  <a:gd name="connsiteY523" fmla="*/ 2227998 h 2812935"/>
                  <a:gd name="connsiteX524" fmla="*/ 667820 w 1404720"/>
                  <a:gd name="connsiteY524" fmla="*/ 2187630 h 2812935"/>
                  <a:gd name="connsiteX525" fmla="*/ 583384 w 1404720"/>
                  <a:gd name="connsiteY525" fmla="*/ 2187630 h 2812935"/>
                  <a:gd name="connsiteX526" fmla="*/ 543016 w 1404720"/>
                  <a:gd name="connsiteY526" fmla="*/ 2227998 h 2812935"/>
                  <a:gd name="connsiteX527" fmla="*/ 583384 w 1404720"/>
                  <a:gd name="connsiteY527" fmla="*/ 2268366 h 2812935"/>
                  <a:gd name="connsiteX528" fmla="*/ 623752 w 1404720"/>
                  <a:gd name="connsiteY528" fmla="*/ 2227998 h 2812935"/>
                  <a:gd name="connsiteX529" fmla="*/ 583384 w 1404720"/>
                  <a:gd name="connsiteY529" fmla="*/ 2187630 h 2812935"/>
                  <a:gd name="connsiteX530" fmla="*/ 498947 w 1404720"/>
                  <a:gd name="connsiteY530" fmla="*/ 2187630 h 2812935"/>
                  <a:gd name="connsiteX531" fmla="*/ 458579 w 1404720"/>
                  <a:gd name="connsiteY531" fmla="*/ 2227998 h 2812935"/>
                  <a:gd name="connsiteX532" fmla="*/ 498947 w 1404720"/>
                  <a:gd name="connsiteY532" fmla="*/ 2268366 h 2812935"/>
                  <a:gd name="connsiteX533" fmla="*/ 539315 w 1404720"/>
                  <a:gd name="connsiteY533" fmla="*/ 2227998 h 2812935"/>
                  <a:gd name="connsiteX534" fmla="*/ 498947 w 1404720"/>
                  <a:gd name="connsiteY534" fmla="*/ 2187630 h 2812935"/>
                  <a:gd name="connsiteX535" fmla="*/ 414511 w 1404720"/>
                  <a:gd name="connsiteY535" fmla="*/ 2187630 h 2812935"/>
                  <a:gd name="connsiteX536" fmla="*/ 374143 w 1404720"/>
                  <a:gd name="connsiteY536" fmla="*/ 2227998 h 2812935"/>
                  <a:gd name="connsiteX537" fmla="*/ 414511 w 1404720"/>
                  <a:gd name="connsiteY537" fmla="*/ 2268366 h 2812935"/>
                  <a:gd name="connsiteX538" fmla="*/ 454879 w 1404720"/>
                  <a:gd name="connsiteY538" fmla="*/ 2227998 h 2812935"/>
                  <a:gd name="connsiteX539" fmla="*/ 414511 w 1404720"/>
                  <a:gd name="connsiteY539" fmla="*/ 2187630 h 2812935"/>
                  <a:gd name="connsiteX540" fmla="*/ 330075 w 1404720"/>
                  <a:gd name="connsiteY540" fmla="*/ 2187630 h 2812935"/>
                  <a:gd name="connsiteX541" fmla="*/ 289707 w 1404720"/>
                  <a:gd name="connsiteY541" fmla="*/ 2227998 h 2812935"/>
                  <a:gd name="connsiteX542" fmla="*/ 330075 w 1404720"/>
                  <a:gd name="connsiteY542" fmla="*/ 2268366 h 2812935"/>
                  <a:gd name="connsiteX543" fmla="*/ 370443 w 1404720"/>
                  <a:gd name="connsiteY543" fmla="*/ 2227998 h 2812935"/>
                  <a:gd name="connsiteX544" fmla="*/ 330075 w 1404720"/>
                  <a:gd name="connsiteY544" fmla="*/ 2187630 h 2812935"/>
                  <a:gd name="connsiteX545" fmla="*/ 245639 w 1404720"/>
                  <a:gd name="connsiteY545" fmla="*/ 2187630 h 2812935"/>
                  <a:gd name="connsiteX546" fmla="*/ 205271 w 1404720"/>
                  <a:gd name="connsiteY546" fmla="*/ 2227998 h 2812935"/>
                  <a:gd name="connsiteX547" fmla="*/ 245639 w 1404720"/>
                  <a:gd name="connsiteY547" fmla="*/ 2268366 h 2812935"/>
                  <a:gd name="connsiteX548" fmla="*/ 286007 w 1404720"/>
                  <a:gd name="connsiteY548" fmla="*/ 2227998 h 2812935"/>
                  <a:gd name="connsiteX549" fmla="*/ 245639 w 1404720"/>
                  <a:gd name="connsiteY549" fmla="*/ 2187630 h 2812935"/>
                  <a:gd name="connsiteX550" fmla="*/ 161202 w 1404720"/>
                  <a:gd name="connsiteY550" fmla="*/ 2187630 h 2812935"/>
                  <a:gd name="connsiteX551" fmla="*/ 120834 w 1404720"/>
                  <a:gd name="connsiteY551" fmla="*/ 2227998 h 2812935"/>
                  <a:gd name="connsiteX552" fmla="*/ 161202 w 1404720"/>
                  <a:gd name="connsiteY552" fmla="*/ 2268366 h 2812935"/>
                  <a:gd name="connsiteX553" fmla="*/ 201570 w 1404720"/>
                  <a:gd name="connsiteY553" fmla="*/ 2227998 h 2812935"/>
                  <a:gd name="connsiteX554" fmla="*/ 161202 w 1404720"/>
                  <a:gd name="connsiteY554" fmla="*/ 2187630 h 2812935"/>
                  <a:gd name="connsiteX555" fmla="*/ 76766 w 1404720"/>
                  <a:gd name="connsiteY555" fmla="*/ 2187630 h 2812935"/>
                  <a:gd name="connsiteX556" fmla="*/ 36398 w 1404720"/>
                  <a:gd name="connsiteY556" fmla="*/ 2227998 h 2812935"/>
                  <a:gd name="connsiteX557" fmla="*/ 76766 w 1404720"/>
                  <a:gd name="connsiteY557" fmla="*/ 2268366 h 2812935"/>
                  <a:gd name="connsiteX558" fmla="*/ 117134 w 1404720"/>
                  <a:gd name="connsiteY558" fmla="*/ 2227998 h 2812935"/>
                  <a:gd name="connsiteX559" fmla="*/ 76766 w 1404720"/>
                  <a:gd name="connsiteY559" fmla="*/ 2187630 h 2812935"/>
                  <a:gd name="connsiteX560" fmla="*/ 1343312 w 1404720"/>
                  <a:gd name="connsiteY560" fmla="*/ 2101580 h 2812935"/>
                  <a:gd name="connsiteX561" fmla="*/ 1302944 w 1404720"/>
                  <a:gd name="connsiteY561" fmla="*/ 2141948 h 2812935"/>
                  <a:gd name="connsiteX562" fmla="*/ 1343312 w 1404720"/>
                  <a:gd name="connsiteY562" fmla="*/ 2182316 h 2812935"/>
                  <a:gd name="connsiteX563" fmla="*/ 1383680 w 1404720"/>
                  <a:gd name="connsiteY563" fmla="*/ 2141948 h 2812935"/>
                  <a:gd name="connsiteX564" fmla="*/ 1343312 w 1404720"/>
                  <a:gd name="connsiteY564" fmla="*/ 2101580 h 2812935"/>
                  <a:gd name="connsiteX565" fmla="*/ 1258874 w 1404720"/>
                  <a:gd name="connsiteY565" fmla="*/ 2101580 h 2812935"/>
                  <a:gd name="connsiteX566" fmla="*/ 1218506 w 1404720"/>
                  <a:gd name="connsiteY566" fmla="*/ 2141948 h 2812935"/>
                  <a:gd name="connsiteX567" fmla="*/ 1258874 w 1404720"/>
                  <a:gd name="connsiteY567" fmla="*/ 2182316 h 2812935"/>
                  <a:gd name="connsiteX568" fmla="*/ 1299242 w 1404720"/>
                  <a:gd name="connsiteY568" fmla="*/ 2141948 h 2812935"/>
                  <a:gd name="connsiteX569" fmla="*/ 1258874 w 1404720"/>
                  <a:gd name="connsiteY569" fmla="*/ 2101580 h 2812935"/>
                  <a:gd name="connsiteX570" fmla="*/ 1174438 w 1404720"/>
                  <a:gd name="connsiteY570" fmla="*/ 2101580 h 2812935"/>
                  <a:gd name="connsiteX571" fmla="*/ 1134070 w 1404720"/>
                  <a:gd name="connsiteY571" fmla="*/ 2141948 h 2812935"/>
                  <a:gd name="connsiteX572" fmla="*/ 1174438 w 1404720"/>
                  <a:gd name="connsiteY572" fmla="*/ 2182316 h 2812935"/>
                  <a:gd name="connsiteX573" fmla="*/ 1214806 w 1404720"/>
                  <a:gd name="connsiteY573" fmla="*/ 2141948 h 2812935"/>
                  <a:gd name="connsiteX574" fmla="*/ 1174438 w 1404720"/>
                  <a:gd name="connsiteY574" fmla="*/ 2101580 h 2812935"/>
                  <a:gd name="connsiteX575" fmla="*/ 1090002 w 1404720"/>
                  <a:gd name="connsiteY575" fmla="*/ 2101580 h 2812935"/>
                  <a:gd name="connsiteX576" fmla="*/ 1049634 w 1404720"/>
                  <a:gd name="connsiteY576" fmla="*/ 2141948 h 2812935"/>
                  <a:gd name="connsiteX577" fmla="*/ 1090002 w 1404720"/>
                  <a:gd name="connsiteY577" fmla="*/ 2182316 h 2812935"/>
                  <a:gd name="connsiteX578" fmla="*/ 1130370 w 1404720"/>
                  <a:gd name="connsiteY578" fmla="*/ 2141948 h 2812935"/>
                  <a:gd name="connsiteX579" fmla="*/ 1090002 w 1404720"/>
                  <a:gd name="connsiteY579" fmla="*/ 2101580 h 2812935"/>
                  <a:gd name="connsiteX580" fmla="*/ 1005565 w 1404720"/>
                  <a:gd name="connsiteY580" fmla="*/ 2101580 h 2812935"/>
                  <a:gd name="connsiteX581" fmla="*/ 965197 w 1404720"/>
                  <a:gd name="connsiteY581" fmla="*/ 2141948 h 2812935"/>
                  <a:gd name="connsiteX582" fmla="*/ 1005565 w 1404720"/>
                  <a:gd name="connsiteY582" fmla="*/ 2182316 h 2812935"/>
                  <a:gd name="connsiteX583" fmla="*/ 1045933 w 1404720"/>
                  <a:gd name="connsiteY583" fmla="*/ 2141948 h 2812935"/>
                  <a:gd name="connsiteX584" fmla="*/ 1005565 w 1404720"/>
                  <a:gd name="connsiteY584" fmla="*/ 2101580 h 2812935"/>
                  <a:gd name="connsiteX585" fmla="*/ 921129 w 1404720"/>
                  <a:gd name="connsiteY585" fmla="*/ 2101580 h 2812935"/>
                  <a:gd name="connsiteX586" fmla="*/ 880761 w 1404720"/>
                  <a:gd name="connsiteY586" fmla="*/ 2141948 h 2812935"/>
                  <a:gd name="connsiteX587" fmla="*/ 921129 w 1404720"/>
                  <a:gd name="connsiteY587" fmla="*/ 2182316 h 2812935"/>
                  <a:gd name="connsiteX588" fmla="*/ 961497 w 1404720"/>
                  <a:gd name="connsiteY588" fmla="*/ 2141948 h 2812935"/>
                  <a:gd name="connsiteX589" fmla="*/ 921129 w 1404720"/>
                  <a:gd name="connsiteY589" fmla="*/ 2101580 h 2812935"/>
                  <a:gd name="connsiteX590" fmla="*/ 836693 w 1404720"/>
                  <a:gd name="connsiteY590" fmla="*/ 2101580 h 2812935"/>
                  <a:gd name="connsiteX591" fmla="*/ 796325 w 1404720"/>
                  <a:gd name="connsiteY591" fmla="*/ 2141948 h 2812935"/>
                  <a:gd name="connsiteX592" fmla="*/ 836693 w 1404720"/>
                  <a:gd name="connsiteY592" fmla="*/ 2182316 h 2812935"/>
                  <a:gd name="connsiteX593" fmla="*/ 877061 w 1404720"/>
                  <a:gd name="connsiteY593" fmla="*/ 2141948 h 2812935"/>
                  <a:gd name="connsiteX594" fmla="*/ 836693 w 1404720"/>
                  <a:gd name="connsiteY594" fmla="*/ 2101580 h 2812935"/>
                  <a:gd name="connsiteX595" fmla="*/ 752256 w 1404720"/>
                  <a:gd name="connsiteY595" fmla="*/ 2101580 h 2812935"/>
                  <a:gd name="connsiteX596" fmla="*/ 711888 w 1404720"/>
                  <a:gd name="connsiteY596" fmla="*/ 2141948 h 2812935"/>
                  <a:gd name="connsiteX597" fmla="*/ 752256 w 1404720"/>
                  <a:gd name="connsiteY597" fmla="*/ 2182316 h 2812935"/>
                  <a:gd name="connsiteX598" fmla="*/ 792624 w 1404720"/>
                  <a:gd name="connsiteY598" fmla="*/ 2141948 h 2812935"/>
                  <a:gd name="connsiteX599" fmla="*/ 752256 w 1404720"/>
                  <a:gd name="connsiteY599" fmla="*/ 2101580 h 2812935"/>
                  <a:gd name="connsiteX600" fmla="*/ 667820 w 1404720"/>
                  <a:gd name="connsiteY600" fmla="*/ 2101580 h 2812935"/>
                  <a:gd name="connsiteX601" fmla="*/ 627452 w 1404720"/>
                  <a:gd name="connsiteY601" fmla="*/ 2141948 h 2812935"/>
                  <a:gd name="connsiteX602" fmla="*/ 667820 w 1404720"/>
                  <a:gd name="connsiteY602" fmla="*/ 2182316 h 2812935"/>
                  <a:gd name="connsiteX603" fmla="*/ 708188 w 1404720"/>
                  <a:gd name="connsiteY603" fmla="*/ 2141948 h 2812935"/>
                  <a:gd name="connsiteX604" fmla="*/ 667820 w 1404720"/>
                  <a:gd name="connsiteY604" fmla="*/ 2101580 h 2812935"/>
                  <a:gd name="connsiteX605" fmla="*/ 583384 w 1404720"/>
                  <a:gd name="connsiteY605" fmla="*/ 2101580 h 2812935"/>
                  <a:gd name="connsiteX606" fmla="*/ 543016 w 1404720"/>
                  <a:gd name="connsiteY606" fmla="*/ 2141948 h 2812935"/>
                  <a:gd name="connsiteX607" fmla="*/ 583384 w 1404720"/>
                  <a:gd name="connsiteY607" fmla="*/ 2182316 h 2812935"/>
                  <a:gd name="connsiteX608" fmla="*/ 623752 w 1404720"/>
                  <a:gd name="connsiteY608" fmla="*/ 2141948 h 2812935"/>
                  <a:gd name="connsiteX609" fmla="*/ 583384 w 1404720"/>
                  <a:gd name="connsiteY609" fmla="*/ 2101580 h 2812935"/>
                  <a:gd name="connsiteX610" fmla="*/ 498947 w 1404720"/>
                  <a:gd name="connsiteY610" fmla="*/ 2101580 h 2812935"/>
                  <a:gd name="connsiteX611" fmla="*/ 458579 w 1404720"/>
                  <a:gd name="connsiteY611" fmla="*/ 2141948 h 2812935"/>
                  <a:gd name="connsiteX612" fmla="*/ 498947 w 1404720"/>
                  <a:gd name="connsiteY612" fmla="*/ 2182316 h 2812935"/>
                  <a:gd name="connsiteX613" fmla="*/ 539315 w 1404720"/>
                  <a:gd name="connsiteY613" fmla="*/ 2141948 h 2812935"/>
                  <a:gd name="connsiteX614" fmla="*/ 498947 w 1404720"/>
                  <a:gd name="connsiteY614" fmla="*/ 2101580 h 2812935"/>
                  <a:gd name="connsiteX615" fmla="*/ 414511 w 1404720"/>
                  <a:gd name="connsiteY615" fmla="*/ 2101580 h 2812935"/>
                  <a:gd name="connsiteX616" fmla="*/ 374143 w 1404720"/>
                  <a:gd name="connsiteY616" fmla="*/ 2141948 h 2812935"/>
                  <a:gd name="connsiteX617" fmla="*/ 414511 w 1404720"/>
                  <a:gd name="connsiteY617" fmla="*/ 2182316 h 2812935"/>
                  <a:gd name="connsiteX618" fmla="*/ 454879 w 1404720"/>
                  <a:gd name="connsiteY618" fmla="*/ 2141948 h 2812935"/>
                  <a:gd name="connsiteX619" fmla="*/ 414511 w 1404720"/>
                  <a:gd name="connsiteY619" fmla="*/ 2101580 h 2812935"/>
                  <a:gd name="connsiteX620" fmla="*/ 330075 w 1404720"/>
                  <a:gd name="connsiteY620" fmla="*/ 2101580 h 2812935"/>
                  <a:gd name="connsiteX621" fmla="*/ 289707 w 1404720"/>
                  <a:gd name="connsiteY621" fmla="*/ 2141948 h 2812935"/>
                  <a:gd name="connsiteX622" fmla="*/ 330075 w 1404720"/>
                  <a:gd name="connsiteY622" fmla="*/ 2182316 h 2812935"/>
                  <a:gd name="connsiteX623" fmla="*/ 370443 w 1404720"/>
                  <a:gd name="connsiteY623" fmla="*/ 2141948 h 2812935"/>
                  <a:gd name="connsiteX624" fmla="*/ 330075 w 1404720"/>
                  <a:gd name="connsiteY624" fmla="*/ 2101580 h 2812935"/>
                  <a:gd name="connsiteX625" fmla="*/ 245639 w 1404720"/>
                  <a:gd name="connsiteY625" fmla="*/ 2101580 h 2812935"/>
                  <a:gd name="connsiteX626" fmla="*/ 205271 w 1404720"/>
                  <a:gd name="connsiteY626" fmla="*/ 2141948 h 2812935"/>
                  <a:gd name="connsiteX627" fmla="*/ 245639 w 1404720"/>
                  <a:gd name="connsiteY627" fmla="*/ 2182316 h 2812935"/>
                  <a:gd name="connsiteX628" fmla="*/ 286007 w 1404720"/>
                  <a:gd name="connsiteY628" fmla="*/ 2141948 h 2812935"/>
                  <a:gd name="connsiteX629" fmla="*/ 245639 w 1404720"/>
                  <a:gd name="connsiteY629" fmla="*/ 2101580 h 2812935"/>
                  <a:gd name="connsiteX630" fmla="*/ 161202 w 1404720"/>
                  <a:gd name="connsiteY630" fmla="*/ 2101580 h 2812935"/>
                  <a:gd name="connsiteX631" fmla="*/ 120834 w 1404720"/>
                  <a:gd name="connsiteY631" fmla="*/ 2141948 h 2812935"/>
                  <a:gd name="connsiteX632" fmla="*/ 161202 w 1404720"/>
                  <a:gd name="connsiteY632" fmla="*/ 2182316 h 2812935"/>
                  <a:gd name="connsiteX633" fmla="*/ 201570 w 1404720"/>
                  <a:gd name="connsiteY633" fmla="*/ 2141948 h 2812935"/>
                  <a:gd name="connsiteX634" fmla="*/ 161202 w 1404720"/>
                  <a:gd name="connsiteY634" fmla="*/ 2101580 h 2812935"/>
                  <a:gd name="connsiteX635" fmla="*/ 76766 w 1404720"/>
                  <a:gd name="connsiteY635" fmla="*/ 2101580 h 2812935"/>
                  <a:gd name="connsiteX636" fmla="*/ 36398 w 1404720"/>
                  <a:gd name="connsiteY636" fmla="*/ 2141948 h 2812935"/>
                  <a:gd name="connsiteX637" fmla="*/ 76766 w 1404720"/>
                  <a:gd name="connsiteY637" fmla="*/ 2182316 h 2812935"/>
                  <a:gd name="connsiteX638" fmla="*/ 117134 w 1404720"/>
                  <a:gd name="connsiteY638" fmla="*/ 2141948 h 2812935"/>
                  <a:gd name="connsiteX639" fmla="*/ 76766 w 1404720"/>
                  <a:gd name="connsiteY639" fmla="*/ 2101580 h 2812935"/>
                  <a:gd name="connsiteX640" fmla="*/ 1343312 w 1404720"/>
                  <a:gd name="connsiteY640" fmla="*/ 2015531 h 2812935"/>
                  <a:gd name="connsiteX641" fmla="*/ 1302944 w 1404720"/>
                  <a:gd name="connsiteY641" fmla="*/ 2055899 h 2812935"/>
                  <a:gd name="connsiteX642" fmla="*/ 1343312 w 1404720"/>
                  <a:gd name="connsiteY642" fmla="*/ 2096267 h 2812935"/>
                  <a:gd name="connsiteX643" fmla="*/ 1383680 w 1404720"/>
                  <a:gd name="connsiteY643" fmla="*/ 2055899 h 2812935"/>
                  <a:gd name="connsiteX644" fmla="*/ 1343312 w 1404720"/>
                  <a:gd name="connsiteY644" fmla="*/ 2015531 h 2812935"/>
                  <a:gd name="connsiteX645" fmla="*/ 1258874 w 1404720"/>
                  <a:gd name="connsiteY645" fmla="*/ 2015531 h 2812935"/>
                  <a:gd name="connsiteX646" fmla="*/ 1218506 w 1404720"/>
                  <a:gd name="connsiteY646" fmla="*/ 2055899 h 2812935"/>
                  <a:gd name="connsiteX647" fmla="*/ 1258874 w 1404720"/>
                  <a:gd name="connsiteY647" fmla="*/ 2096267 h 2812935"/>
                  <a:gd name="connsiteX648" fmla="*/ 1299242 w 1404720"/>
                  <a:gd name="connsiteY648" fmla="*/ 2055899 h 2812935"/>
                  <a:gd name="connsiteX649" fmla="*/ 1258874 w 1404720"/>
                  <a:gd name="connsiteY649" fmla="*/ 2015531 h 2812935"/>
                  <a:gd name="connsiteX650" fmla="*/ 1174438 w 1404720"/>
                  <a:gd name="connsiteY650" fmla="*/ 2015531 h 2812935"/>
                  <a:gd name="connsiteX651" fmla="*/ 1134070 w 1404720"/>
                  <a:gd name="connsiteY651" fmla="*/ 2055899 h 2812935"/>
                  <a:gd name="connsiteX652" fmla="*/ 1174438 w 1404720"/>
                  <a:gd name="connsiteY652" fmla="*/ 2096267 h 2812935"/>
                  <a:gd name="connsiteX653" fmla="*/ 1214806 w 1404720"/>
                  <a:gd name="connsiteY653" fmla="*/ 2055899 h 2812935"/>
                  <a:gd name="connsiteX654" fmla="*/ 1174438 w 1404720"/>
                  <a:gd name="connsiteY654" fmla="*/ 2015531 h 2812935"/>
                  <a:gd name="connsiteX655" fmla="*/ 1090002 w 1404720"/>
                  <a:gd name="connsiteY655" fmla="*/ 2015531 h 2812935"/>
                  <a:gd name="connsiteX656" fmla="*/ 1049634 w 1404720"/>
                  <a:gd name="connsiteY656" fmla="*/ 2055899 h 2812935"/>
                  <a:gd name="connsiteX657" fmla="*/ 1090002 w 1404720"/>
                  <a:gd name="connsiteY657" fmla="*/ 2096267 h 2812935"/>
                  <a:gd name="connsiteX658" fmla="*/ 1130370 w 1404720"/>
                  <a:gd name="connsiteY658" fmla="*/ 2055899 h 2812935"/>
                  <a:gd name="connsiteX659" fmla="*/ 1090002 w 1404720"/>
                  <a:gd name="connsiteY659" fmla="*/ 2015531 h 2812935"/>
                  <a:gd name="connsiteX660" fmla="*/ 1005565 w 1404720"/>
                  <a:gd name="connsiteY660" fmla="*/ 2015531 h 2812935"/>
                  <a:gd name="connsiteX661" fmla="*/ 965197 w 1404720"/>
                  <a:gd name="connsiteY661" fmla="*/ 2055899 h 2812935"/>
                  <a:gd name="connsiteX662" fmla="*/ 1005565 w 1404720"/>
                  <a:gd name="connsiteY662" fmla="*/ 2096267 h 2812935"/>
                  <a:gd name="connsiteX663" fmla="*/ 1045933 w 1404720"/>
                  <a:gd name="connsiteY663" fmla="*/ 2055899 h 2812935"/>
                  <a:gd name="connsiteX664" fmla="*/ 1005565 w 1404720"/>
                  <a:gd name="connsiteY664" fmla="*/ 2015531 h 2812935"/>
                  <a:gd name="connsiteX665" fmla="*/ 921129 w 1404720"/>
                  <a:gd name="connsiteY665" fmla="*/ 2015531 h 2812935"/>
                  <a:gd name="connsiteX666" fmla="*/ 880761 w 1404720"/>
                  <a:gd name="connsiteY666" fmla="*/ 2055899 h 2812935"/>
                  <a:gd name="connsiteX667" fmla="*/ 921129 w 1404720"/>
                  <a:gd name="connsiteY667" fmla="*/ 2096267 h 2812935"/>
                  <a:gd name="connsiteX668" fmla="*/ 961497 w 1404720"/>
                  <a:gd name="connsiteY668" fmla="*/ 2055899 h 2812935"/>
                  <a:gd name="connsiteX669" fmla="*/ 921129 w 1404720"/>
                  <a:gd name="connsiteY669" fmla="*/ 2015531 h 2812935"/>
                  <a:gd name="connsiteX670" fmla="*/ 836693 w 1404720"/>
                  <a:gd name="connsiteY670" fmla="*/ 2015531 h 2812935"/>
                  <a:gd name="connsiteX671" fmla="*/ 796325 w 1404720"/>
                  <a:gd name="connsiteY671" fmla="*/ 2055899 h 2812935"/>
                  <a:gd name="connsiteX672" fmla="*/ 836693 w 1404720"/>
                  <a:gd name="connsiteY672" fmla="*/ 2096267 h 2812935"/>
                  <a:gd name="connsiteX673" fmla="*/ 877061 w 1404720"/>
                  <a:gd name="connsiteY673" fmla="*/ 2055899 h 2812935"/>
                  <a:gd name="connsiteX674" fmla="*/ 836693 w 1404720"/>
                  <a:gd name="connsiteY674" fmla="*/ 2015531 h 2812935"/>
                  <a:gd name="connsiteX675" fmla="*/ 752256 w 1404720"/>
                  <a:gd name="connsiteY675" fmla="*/ 2015531 h 2812935"/>
                  <a:gd name="connsiteX676" fmla="*/ 711888 w 1404720"/>
                  <a:gd name="connsiteY676" fmla="*/ 2055899 h 2812935"/>
                  <a:gd name="connsiteX677" fmla="*/ 752256 w 1404720"/>
                  <a:gd name="connsiteY677" fmla="*/ 2096267 h 2812935"/>
                  <a:gd name="connsiteX678" fmla="*/ 792624 w 1404720"/>
                  <a:gd name="connsiteY678" fmla="*/ 2055899 h 2812935"/>
                  <a:gd name="connsiteX679" fmla="*/ 752256 w 1404720"/>
                  <a:gd name="connsiteY679" fmla="*/ 2015531 h 2812935"/>
                  <a:gd name="connsiteX680" fmla="*/ 667820 w 1404720"/>
                  <a:gd name="connsiteY680" fmla="*/ 2015531 h 2812935"/>
                  <a:gd name="connsiteX681" fmla="*/ 627452 w 1404720"/>
                  <a:gd name="connsiteY681" fmla="*/ 2055899 h 2812935"/>
                  <a:gd name="connsiteX682" fmla="*/ 667820 w 1404720"/>
                  <a:gd name="connsiteY682" fmla="*/ 2096267 h 2812935"/>
                  <a:gd name="connsiteX683" fmla="*/ 708188 w 1404720"/>
                  <a:gd name="connsiteY683" fmla="*/ 2055899 h 2812935"/>
                  <a:gd name="connsiteX684" fmla="*/ 667820 w 1404720"/>
                  <a:gd name="connsiteY684" fmla="*/ 2015531 h 2812935"/>
                  <a:gd name="connsiteX685" fmla="*/ 583384 w 1404720"/>
                  <a:gd name="connsiteY685" fmla="*/ 2015531 h 2812935"/>
                  <a:gd name="connsiteX686" fmla="*/ 543016 w 1404720"/>
                  <a:gd name="connsiteY686" fmla="*/ 2055899 h 2812935"/>
                  <a:gd name="connsiteX687" fmla="*/ 583384 w 1404720"/>
                  <a:gd name="connsiteY687" fmla="*/ 2096267 h 2812935"/>
                  <a:gd name="connsiteX688" fmla="*/ 623752 w 1404720"/>
                  <a:gd name="connsiteY688" fmla="*/ 2055899 h 2812935"/>
                  <a:gd name="connsiteX689" fmla="*/ 583384 w 1404720"/>
                  <a:gd name="connsiteY689" fmla="*/ 2015531 h 2812935"/>
                  <a:gd name="connsiteX690" fmla="*/ 498947 w 1404720"/>
                  <a:gd name="connsiteY690" fmla="*/ 2015531 h 2812935"/>
                  <a:gd name="connsiteX691" fmla="*/ 458579 w 1404720"/>
                  <a:gd name="connsiteY691" fmla="*/ 2055899 h 2812935"/>
                  <a:gd name="connsiteX692" fmla="*/ 498947 w 1404720"/>
                  <a:gd name="connsiteY692" fmla="*/ 2096267 h 2812935"/>
                  <a:gd name="connsiteX693" fmla="*/ 539315 w 1404720"/>
                  <a:gd name="connsiteY693" fmla="*/ 2055899 h 2812935"/>
                  <a:gd name="connsiteX694" fmla="*/ 498947 w 1404720"/>
                  <a:gd name="connsiteY694" fmla="*/ 2015531 h 2812935"/>
                  <a:gd name="connsiteX695" fmla="*/ 414511 w 1404720"/>
                  <a:gd name="connsiteY695" fmla="*/ 2015531 h 2812935"/>
                  <a:gd name="connsiteX696" fmla="*/ 374143 w 1404720"/>
                  <a:gd name="connsiteY696" fmla="*/ 2055899 h 2812935"/>
                  <a:gd name="connsiteX697" fmla="*/ 414511 w 1404720"/>
                  <a:gd name="connsiteY697" fmla="*/ 2096267 h 2812935"/>
                  <a:gd name="connsiteX698" fmla="*/ 454879 w 1404720"/>
                  <a:gd name="connsiteY698" fmla="*/ 2055899 h 2812935"/>
                  <a:gd name="connsiteX699" fmla="*/ 414511 w 1404720"/>
                  <a:gd name="connsiteY699" fmla="*/ 2015531 h 2812935"/>
                  <a:gd name="connsiteX700" fmla="*/ 330075 w 1404720"/>
                  <a:gd name="connsiteY700" fmla="*/ 2015531 h 2812935"/>
                  <a:gd name="connsiteX701" fmla="*/ 289707 w 1404720"/>
                  <a:gd name="connsiteY701" fmla="*/ 2055899 h 2812935"/>
                  <a:gd name="connsiteX702" fmla="*/ 330075 w 1404720"/>
                  <a:gd name="connsiteY702" fmla="*/ 2096267 h 2812935"/>
                  <a:gd name="connsiteX703" fmla="*/ 370443 w 1404720"/>
                  <a:gd name="connsiteY703" fmla="*/ 2055899 h 2812935"/>
                  <a:gd name="connsiteX704" fmla="*/ 330075 w 1404720"/>
                  <a:gd name="connsiteY704" fmla="*/ 2015531 h 2812935"/>
                  <a:gd name="connsiteX705" fmla="*/ 245639 w 1404720"/>
                  <a:gd name="connsiteY705" fmla="*/ 2015531 h 2812935"/>
                  <a:gd name="connsiteX706" fmla="*/ 205271 w 1404720"/>
                  <a:gd name="connsiteY706" fmla="*/ 2055899 h 2812935"/>
                  <a:gd name="connsiteX707" fmla="*/ 245639 w 1404720"/>
                  <a:gd name="connsiteY707" fmla="*/ 2096267 h 2812935"/>
                  <a:gd name="connsiteX708" fmla="*/ 286007 w 1404720"/>
                  <a:gd name="connsiteY708" fmla="*/ 2055899 h 2812935"/>
                  <a:gd name="connsiteX709" fmla="*/ 245639 w 1404720"/>
                  <a:gd name="connsiteY709" fmla="*/ 2015531 h 2812935"/>
                  <a:gd name="connsiteX710" fmla="*/ 161202 w 1404720"/>
                  <a:gd name="connsiteY710" fmla="*/ 2015531 h 2812935"/>
                  <a:gd name="connsiteX711" fmla="*/ 120834 w 1404720"/>
                  <a:gd name="connsiteY711" fmla="*/ 2055899 h 2812935"/>
                  <a:gd name="connsiteX712" fmla="*/ 161202 w 1404720"/>
                  <a:gd name="connsiteY712" fmla="*/ 2096267 h 2812935"/>
                  <a:gd name="connsiteX713" fmla="*/ 201570 w 1404720"/>
                  <a:gd name="connsiteY713" fmla="*/ 2055899 h 2812935"/>
                  <a:gd name="connsiteX714" fmla="*/ 161202 w 1404720"/>
                  <a:gd name="connsiteY714" fmla="*/ 2015531 h 2812935"/>
                  <a:gd name="connsiteX715" fmla="*/ 76766 w 1404720"/>
                  <a:gd name="connsiteY715" fmla="*/ 2015531 h 2812935"/>
                  <a:gd name="connsiteX716" fmla="*/ 36398 w 1404720"/>
                  <a:gd name="connsiteY716" fmla="*/ 2055899 h 2812935"/>
                  <a:gd name="connsiteX717" fmla="*/ 76766 w 1404720"/>
                  <a:gd name="connsiteY717" fmla="*/ 2096267 h 2812935"/>
                  <a:gd name="connsiteX718" fmla="*/ 117134 w 1404720"/>
                  <a:gd name="connsiteY718" fmla="*/ 2055899 h 2812935"/>
                  <a:gd name="connsiteX719" fmla="*/ 76766 w 1404720"/>
                  <a:gd name="connsiteY719" fmla="*/ 2015531 h 2812935"/>
                  <a:gd name="connsiteX720" fmla="*/ 1343312 w 1404720"/>
                  <a:gd name="connsiteY720" fmla="*/ 1929482 h 2812935"/>
                  <a:gd name="connsiteX721" fmla="*/ 1302944 w 1404720"/>
                  <a:gd name="connsiteY721" fmla="*/ 1969850 h 2812935"/>
                  <a:gd name="connsiteX722" fmla="*/ 1343312 w 1404720"/>
                  <a:gd name="connsiteY722" fmla="*/ 2010218 h 2812935"/>
                  <a:gd name="connsiteX723" fmla="*/ 1383680 w 1404720"/>
                  <a:gd name="connsiteY723" fmla="*/ 1969850 h 2812935"/>
                  <a:gd name="connsiteX724" fmla="*/ 1343312 w 1404720"/>
                  <a:gd name="connsiteY724" fmla="*/ 1929482 h 2812935"/>
                  <a:gd name="connsiteX725" fmla="*/ 1258874 w 1404720"/>
                  <a:gd name="connsiteY725" fmla="*/ 1929482 h 2812935"/>
                  <a:gd name="connsiteX726" fmla="*/ 1218506 w 1404720"/>
                  <a:gd name="connsiteY726" fmla="*/ 1969850 h 2812935"/>
                  <a:gd name="connsiteX727" fmla="*/ 1258874 w 1404720"/>
                  <a:gd name="connsiteY727" fmla="*/ 2010218 h 2812935"/>
                  <a:gd name="connsiteX728" fmla="*/ 1299242 w 1404720"/>
                  <a:gd name="connsiteY728" fmla="*/ 1969850 h 2812935"/>
                  <a:gd name="connsiteX729" fmla="*/ 1258874 w 1404720"/>
                  <a:gd name="connsiteY729" fmla="*/ 1929482 h 2812935"/>
                  <a:gd name="connsiteX730" fmla="*/ 1174438 w 1404720"/>
                  <a:gd name="connsiteY730" fmla="*/ 1929482 h 2812935"/>
                  <a:gd name="connsiteX731" fmla="*/ 1134070 w 1404720"/>
                  <a:gd name="connsiteY731" fmla="*/ 1969850 h 2812935"/>
                  <a:gd name="connsiteX732" fmla="*/ 1174438 w 1404720"/>
                  <a:gd name="connsiteY732" fmla="*/ 2010218 h 2812935"/>
                  <a:gd name="connsiteX733" fmla="*/ 1214806 w 1404720"/>
                  <a:gd name="connsiteY733" fmla="*/ 1969850 h 2812935"/>
                  <a:gd name="connsiteX734" fmla="*/ 1174438 w 1404720"/>
                  <a:gd name="connsiteY734" fmla="*/ 1929482 h 2812935"/>
                  <a:gd name="connsiteX735" fmla="*/ 1090002 w 1404720"/>
                  <a:gd name="connsiteY735" fmla="*/ 1929482 h 2812935"/>
                  <a:gd name="connsiteX736" fmla="*/ 1049634 w 1404720"/>
                  <a:gd name="connsiteY736" fmla="*/ 1969850 h 2812935"/>
                  <a:gd name="connsiteX737" fmla="*/ 1090002 w 1404720"/>
                  <a:gd name="connsiteY737" fmla="*/ 2010218 h 2812935"/>
                  <a:gd name="connsiteX738" fmla="*/ 1130370 w 1404720"/>
                  <a:gd name="connsiteY738" fmla="*/ 1969850 h 2812935"/>
                  <a:gd name="connsiteX739" fmla="*/ 1090002 w 1404720"/>
                  <a:gd name="connsiteY739" fmla="*/ 1929482 h 2812935"/>
                  <a:gd name="connsiteX740" fmla="*/ 1005565 w 1404720"/>
                  <a:gd name="connsiteY740" fmla="*/ 1929482 h 2812935"/>
                  <a:gd name="connsiteX741" fmla="*/ 965197 w 1404720"/>
                  <a:gd name="connsiteY741" fmla="*/ 1969850 h 2812935"/>
                  <a:gd name="connsiteX742" fmla="*/ 1005565 w 1404720"/>
                  <a:gd name="connsiteY742" fmla="*/ 2010218 h 2812935"/>
                  <a:gd name="connsiteX743" fmla="*/ 1045933 w 1404720"/>
                  <a:gd name="connsiteY743" fmla="*/ 1969850 h 2812935"/>
                  <a:gd name="connsiteX744" fmla="*/ 1005565 w 1404720"/>
                  <a:gd name="connsiteY744" fmla="*/ 1929482 h 2812935"/>
                  <a:gd name="connsiteX745" fmla="*/ 921129 w 1404720"/>
                  <a:gd name="connsiteY745" fmla="*/ 1929482 h 2812935"/>
                  <a:gd name="connsiteX746" fmla="*/ 880761 w 1404720"/>
                  <a:gd name="connsiteY746" fmla="*/ 1969850 h 2812935"/>
                  <a:gd name="connsiteX747" fmla="*/ 921129 w 1404720"/>
                  <a:gd name="connsiteY747" fmla="*/ 2010218 h 2812935"/>
                  <a:gd name="connsiteX748" fmla="*/ 961497 w 1404720"/>
                  <a:gd name="connsiteY748" fmla="*/ 1969850 h 2812935"/>
                  <a:gd name="connsiteX749" fmla="*/ 921129 w 1404720"/>
                  <a:gd name="connsiteY749" fmla="*/ 1929482 h 2812935"/>
                  <a:gd name="connsiteX750" fmla="*/ 836693 w 1404720"/>
                  <a:gd name="connsiteY750" fmla="*/ 1929482 h 2812935"/>
                  <a:gd name="connsiteX751" fmla="*/ 796325 w 1404720"/>
                  <a:gd name="connsiteY751" fmla="*/ 1969850 h 2812935"/>
                  <a:gd name="connsiteX752" fmla="*/ 836693 w 1404720"/>
                  <a:gd name="connsiteY752" fmla="*/ 2010218 h 2812935"/>
                  <a:gd name="connsiteX753" fmla="*/ 877061 w 1404720"/>
                  <a:gd name="connsiteY753" fmla="*/ 1969850 h 2812935"/>
                  <a:gd name="connsiteX754" fmla="*/ 836693 w 1404720"/>
                  <a:gd name="connsiteY754" fmla="*/ 1929482 h 2812935"/>
                  <a:gd name="connsiteX755" fmla="*/ 752256 w 1404720"/>
                  <a:gd name="connsiteY755" fmla="*/ 1929482 h 2812935"/>
                  <a:gd name="connsiteX756" fmla="*/ 711888 w 1404720"/>
                  <a:gd name="connsiteY756" fmla="*/ 1969850 h 2812935"/>
                  <a:gd name="connsiteX757" fmla="*/ 752256 w 1404720"/>
                  <a:gd name="connsiteY757" fmla="*/ 2010218 h 2812935"/>
                  <a:gd name="connsiteX758" fmla="*/ 792624 w 1404720"/>
                  <a:gd name="connsiteY758" fmla="*/ 1969850 h 2812935"/>
                  <a:gd name="connsiteX759" fmla="*/ 752256 w 1404720"/>
                  <a:gd name="connsiteY759" fmla="*/ 1929482 h 2812935"/>
                  <a:gd name="connsiteX760" fmla="*/ 667820 w 1404720"/>
                  <a:gd name="connsiteY760" fmla="*/ 1929482 h 2812935"/>
                  <a:gd name="connsiteX761" fmla="*/ 627452 w 1404720"/>
                  <a:gd name="connsiteY761" fmla="*/ 1969850 h 2812935"/>
                  <a:gd name="connsiteX762" fmla="*/ 667820 w 1404720"/>
                  <a:gd name="connsiteY762" fmla="*/ 2010218 h 2812935"/>
                  <a:gd name="connsiteX763" fmla="*/ 708188 w 1404720"/>
                  <a:gd name="connsiteY763" fmla="*/ 1969850 h 2812935"/>
                  <a:gd name="connsiteX764" fmla="*/ 667820 w 1404720"/>
                  <a:gd name="connsiteY764" fmla="*/ 1929482 h 2812935"/>
                  <a:gd name="connsiteX765" fmla="*/ 583384 w 1404720"/>
                  <a:gd name="connsiteY765" fmla="*/ 1929482 h 2812935"/>
                  <a:gd name="connsiteX766" fmla="*/ 543016 w 1404720"/>
                  <a:gd name="connsiteY766" fmla="*/ 1969850 h 2812935"/>
                  <a:gd name="connsiteX767" fmla="*/ 583384 w 1404720"/>
                  <a:gd name="connsiteY767" fmla="*/ 2010218 h 2812935"/>
                  <a:gd name="connsiteX768" fmla="*/ 623752 w 1404720"/>
                  <a:gd name="connsiteY768" fmla="*/ 1969850 h 2812935"/>
                  <a:gd name="connsiteX769" fmla="*/ 583384 w 1404720"/>
                  <a:gd name="connsiteY769" fmla="*/ 1929482 h 2812935"/>
                  <a:gd name="connsiteX770" fmla="*/ 498947 w 1404720"/>
                  <a:gd name="connsiteY770" fmla="*/ 1929482 h 2812935"/>
                  <a:gd name="connsiteX771" fmla="*/ 458579 w 1404720"/>
                  <a:gd name="connsiteY771" fmla="*/ 1969850 h 2812935"/>
                  <a:gd name="connsiteX772" fmla="*/ 498947 w 1404720"/>
                  <a:gd name="connsiteY772" fmla="*/ 2010218 h 2812935"/>
                  <a:gd name="connsiteX773" fmla="*/ 539315 w 1404720"/>
                  <a:gd name="connsiteY773" fmla="*/ 1969850 h 2812935"/>
                  <a:gd name="connsiteX774" fmla="*/ 498947 w 1404720"/>
                  <a:gd name="connsiteY774" fmla="*/ 1929482 h 2812935"/>
                  <a:gd name="connsiteX775" fmla="*/ 414511 w 1404720"/>
                  <a:gd name="connsiteY775" fmla="*/ 1929482 h 2812935"/>
                  <a:gd name="connsiteX776" fmla="*/ 374143 w 1404720"/>
                  <a:gd name="connsiteY776" fmla="*/ 1969850 h 2812935"/>
                  <a:gd name="connsiteX777" fmla="*/ 414511 w 1404720"/>
                  <a:gd name="connsiteY777" fmla="*/ 2010218 h 2812935"/>
                  <a:gd name="connsiteX778" fmla="*/ 454879 w 1404720"/>
                  <a:gd name="connsiteY778" fmla="*/ 1969850 h 2812935"/>
                  <a:gd name="connsiteX779" fmla="*/ 414511 w 1404720"/>
                  <a:gd name="connsiteY779" fmla="*/ 1929482 h 2812935"/>
                  <a:gd name="connsiteX780" fmla="*/ 330075 w 1404720"/>
                  <a:gd name="connsiteY780" fmla="*/ 1929482 h 2812935"/>
                  <a:gd name="connsiteX781" fmla="*/ 289707 w 1404720"/>
                  <a:gd name="connsiteY781" fmla="*/ 1969850 h 2812935"/>
                  <a:gd name="connsiteX782" fmla="*/ 330075 w 1404720"/>
                  <a:gd name="connsiteY782" fmla="*/ 2010218 h 2812935"/>
                  <a:gd name="connsiteX783" fmla="*/ 370443 w 1404720"/>
                  <a:gd name="connsiteY783" fmla="*/ 1969850 h 2812935"/>
                  <a:gd name="connsiteX784" fmla="*/ 330075 w 1404720"/>
                  <a:gd name="connsiteY784" fmla="*/ 1929482 h 2812935"/>
                  <a:gd name="connsiteX785" fmla="*/ 245639 w 1404720"/>
                  <a:gd name="connsiteY785" fmla="*/ 1929482 h 2812935"/>
                  <a:gd name="connsiteX786" fmla="*/ 205271 w 1404720"/>
                  <a:gd name="connsiteY786" fmla="*/ 1969850 h 2812935"/>
                  <a:gd name="connsiteX787" fmla="*/ 245639 w 1404720"/>
                  <a:gd name="connsiteY787" fmla="*/ 2010218 h 2812935"/>
                  <a:gd name="connsiteX788" fmla="*/ 286007 w 1404720"/>
                  <a:gd name="connsiteY788" fmla="*/ 1969850 h 2812935"/>
                  <a:gd name="connsiteX789" fmla="*/ 245639 w 1404720"/>
                  <a:gd name="connsiteY789" fmla="*/ 1929482 h 2812935"/>
                  <a:gd name="connsiteX790" fmla="*/ 161202 w 1404720"/>
                  <a:gd name="connsiteY790" fmla="*/ 1929482 h 2812935"/>
                  <a:gd name="connsiteX791" fmla="*/ 120834 w 1404720"/>
                  <a:gd name="connsiteY791" fmla="*/ 1969850 h 2812935"/>
                  <a:gd name="connsiteX792" fmla="*/ 161202 w 1404720"/>
                  <a:gd name="connsiteY792" fmla="*/ 2010218 h 2812935"/>
                  <a:gd name="connsiteX793" fmla="*/ 201570 w 1404720"/>
                  <a:gd name="connsiteY793" fmla="*/ 1969850 h 2812935"/>
                  <a:gd name="connsiteX794" fmla="*/ 161202 w 1404720"/>
                  <a:gd name="connsiteY794" fmla="*/ 1929482 h 2812935"/>
                  <a:gd name="connsiteX795" fmla="*/ 76766 w 1404720"/>
                  <a:gd name="connsiteY795" fmla="*/ 1929482 h 2812935"/>
                  <a:gd name="connsiteX796" fmla="*/ 36398 w 1404720"/>
                  <a:gd name="connsiteY796" fmla="*/ 1969850 h 2812935"/>
                  <a:gd name="connsiteX797" fmla="*/ 76766 w 1404720"/>
                  <a:gd name="connsiteY797" fmla="*/ 2010218 h 2812935"/>
                  <a:gd name="connsiteX798" fmla="*/ 117134 w 1404720"/>
                  <a:gd name="connsiteY798" fmla="*/ 1969850 h 2812935"/>
                  <a:gd name="connsiteX799" fmla="*/ 76766 w 1404720"/>
                  <a:gd name="connsiteY799" fmla="*/ 1929482 h 2812935"/>
                  <a:gd name="connsiteX800" fmla="*/ 1343312 w 1404720"/>
                  <a:gd name="connsiteY800" fmla="*/ 1843433 h 2812935"/>
                  <a:gd name="connsiteX801" fmla="*/ 1302944 w 1404720"/>
                  <a:gd name="connsiteY801" fmla="*/ 1883801 h 2812935"/>
                  <a:gd name="connsiteX802" fmla="*/ 1343312 w 1404720"/>
                  <a:gd name="connsiteY802" fmla="*/ 1924169 h 2812935"/>
                  <a:gd name="connsiteX803" fmla="*/ 1383680 w 1404720"/>
                  <a:gd name="connsiteY803" fmla="*/ 1883801 h 2812935"/>
                  <a:gd name="connsiteX804" fmla="*/ 1343312 w 1404720"/>
                  <a:gd name="connsiteY804" fmla="*/ 1843433 h 2812935"/>
                  <a:gd name="connsiteX805" fmla="*/ 1258874 w 1404720"/>
                  <a:gd name="connsiteY805" fmla="*/ 1843433 h 2812935"/>
                  <a:gd name="connsiteX806" fmla="*/ 1218506 w 1404720"/>
                  <a:gd name="connsiteY806" fmla="*/ 1883801 h 2812935"/>
                  <a:gd name="connsiteX807" fmla="*/ 1258874 w 1404720"/>
                  <a:gd name="connsiteY807" fmla="*/ 1924169 h 2812935"/>
                  <a:gd name="connsiteX808" fmla="*/ 1299242 w 1404720"/>
                  <a:gd name="connsiteY808" fmla="*/ 1883801 h 2812935"/>
                  <a:gd name="connsiteX809" fmla="*/ 1258874 w 1404720"/>
                  <a:gd name="connsiteY809" fmla="*/ 1843433 h 2812935"/>
                  <a:gd name="connsiteX810" fmla="*/ 1174438 w 1404720"/>
                  <a:gd name="connsiteY810" fmla="*/ 1843433 h 2812935"/>
                  <a:gd name="connsiteX811" fmla="*/ 1134070 w 1404720"/>
                  <a:gd name="connsiteY811" fmla="*/ 1883801 h 2812935"/>
                  <a:gd name="connsiteX812" fmla="*/ 1174438 w 1404720"/>
                  <a:gd name="connsiteY812" fmla="*/ 1924169 h 2812935"/>
                  <a:gd name="connsiteX813" fmla="*/ 1214806 w 1404720"/>
                  <a:gd name="connsiteY813" fmla="*/ 1883801 h 2812935"/>
                  <a:gd name="connsiteX814" fmla="*/ 1174438 w 1404720"/>
                  <a:gd name="connsiteY814" fmla="*/ 1843433 h 2812935"/>
                  <a:gd name="connsiteX815" fmla="*/ 1090002 w 1404720"/>
                  <a:gd name="connsiteY815" fmla="*/ 1843433 h 2812935"/>
                  <a:gd name="connsiteX816" fmla="*/ 1049634 w 1404720"/>
                  <a:gd name="connsiteY816" fmla="*/ 1883801 h 2812935"/>
                  <a:gd name="connsiteX817" fmla="*/ 1090002 w 1404720"/>
                  <a:gd name="connsiteY817" fmla="*/ 1924169 h 2812935"/>
                  <a:gd name="connsiteX818" fmla="*/ 1130370 w 1404720"/>
                  <a:gd name="connsiteY818" fmla="*/ 1883801 h 2812935"/>
                  <a:gd name="connsiteX819" fmla="*/ 1090002 w 1404720"/>
                  <a:gd name="connsiteY819" fmla="*/ 1843433 h 2812935"/>
                  <a:gd name="connsiteX820" fmla="*/ 1005565 w 1404720"/>
                  <a:gd name="connsiteY820" fmla="*/ 1843433 h 2812935"/>
                  <a:gd name="connsiteX821" fmla="*/ 965197 w 1404720"/>
                  <a:gd name="connsiteY821" fmla="*/ 1883801 h 2812935"/>
                  <a:gd name="connsiteX822" fmla="*/ 1005565 w 1404720"/>
                  <a:gd name="connsiteY822" fmla="*/ 1924169 h 2812935"/>
                  <a:gd name="connsiteX823" fmla="*/ 1045933 w 1404720"/>
                  <a:gd name="connsiteY823" fmla="*/ 1883801 h 2812935"/>
                  <a:gd name="connsiteX824" fmla="*/ 1005565 w 1404720"/>
                  <a:gd name="connsiteY824" fmla="*/ 1843433 h 2812935"/>
                  <a:gd name="connsiteX825" fmla="*/ 921129 w 1404720"/>
                  <a:gd name="connsiteY825" fmla="*/ 1843433 h 2812935"/>
                  <a:gd name="connsiteX826" fmla="*/ 880761 w 1404720"/>
                  <a:gd name="connsiteY826" fmla="*/ 1883801 h 2812935"/>
                  <a:gd name="connsiteX827" fmla="*/ 921129 w 1404720"/>
                  <a:gd name="connsiteY827" fmla="*/ 1924169 h 2812935"/>
                  <a:gd name="connsiteX828" fmla="*/ 961497 w 1404720"/>
                  <a:gd name="connsiteY828" fmla="*/ 1883801 h 2812935"/>
                  <a:gd name="connsiteX829" fmla="*/ 921129 w 1404720"/>
                  <a:gd name="connsiteY829" fmla="*/ 1843433 h 2812935"/>
                  <a:gd name="connsiteX830" fmla="*/ 836693 w 1404720"/>
                  <a:gd name="connsiteY830" fmla="*/ 1843433 h 2812935"/>
                  <a:gd name="connsiteX831" fmla="*/ 796325 w 1404720"/>
                  <a:gd name="connsiteY831" fmla="*/ 1883801 h 2812935"/>
                  <a:gd name="connsiteX832" fmla="*/ 836693 w 1404720"/>
                  <a:gd name="connsiteY832" fmla="*/ 1924169 h 2812935"/>
                  <a:gd name="connsiteX833" fmla="*/ 877061 w 1404720"/>
                  <a:gd name="connsiteY833" fmla="*/ 1883801 h 2812935"/>
                  <a:gd name="connsiteX834" fmla="*/ 836693 w 1404720"/>
                  <a:gd name="connsiteY834" fmla="*/ 1843433 h 2812935"/>
                  <a:gd name="connsiteX835" fmla="*/ 752256 w 1404720"/>
                  <a:gd name="connsiteY835" fmla="*/ 1843433 h 2812935"/>
                  <a:gd name="connsiteX836" fmla="*/ 711888 w 1404720"/>
                  <a:gd name="connsiteY836" fmla="*/ 1883801 h 2812935"/>
                  <a:gd name="connsiteX837" fmla="*/ 752256 w 1404720"/>
                  <a:gd name="connsiteY837" fmla="*/ 1924169 h 2812935"/>
                  <a:gd name="connsiteX838" fmla="*/ 792624 w 1404720"/>
                  <a:gd name="connsiteY838" fmla="*/ 1883801 h 2812935"/>
                  <a:gd name="connsiteX839" fmla="*/ 752256 w 1404720"/>
                  <a:gd name="connsiteY839" fmla="*/ 1843433 h 2812935"/>
                  <a:gd name="connsiteX840" fmla="*/ 667820 w 1404720"/>
                  <a:gd name="connsiteY840" fmla="*/ 1843433 h 2812935"/>
                  <a:gd name="connsiteX841" fmla="*/ 627452 w 1404720"/>
                  <a:gd name="connsiteY841" fmla="*/ 1883801 h 2812935"/>
                  <a:gd name="connsiteX842" fmla="*/ 667820 w 1404720"/>
                  <a:gd name="connsiteY842" fmla="*/ 1924169 h 2812935"/>
                  <a:gd name="connsiteX843" fmla="*/ 708188 w 1404720"/>
                  <a:gd name="connsiteY843" fmla="*/ 1883801 h 2812935"/>
                  <a:gd name="connsiteX844" fmla="*/ 667820 w 1404720"/>
                  <a:gd name="connsiteY844" fmla="*/ 1843433 h 2812935"/>
                  <a:gd name="connsiteX845" fmla="*/ 583384 w 1404720"/>
                  <a:gd name="connsiteY845" fmla="*/ 1843433 h 2812935"/>
                  <a:gd name="connsiteX846" fmla="*/ 543016 w 1404720"/>
                  <a:gd name="connsiteY846" fmla="*/ 1883801 h 2812935"/>
                  <a:gd name="connsiteX847" fmla="*/ 583384 w 1404720"/>
                  <a:gd name="connsiteY847" fmla="*/ 1924169 h 2812935"/>
                  <a:gd name="connsiteX848" fmla="*/ 623752 w 1404720"/>
                  <a:gd name="connsiteY848" fmla="*/ 1883801 h 2812935"/>
                  <a:gd name="connsiteX849" fmla="*/ 583384 w 1404720"/>
                  <a:gd name="connsiteY849" fmla="*/ 1843433 h 2812935"/>
                  <a:gd name="connsiteX850" fmla="*/ 498947 w 1404720"/>
                  <a:gd name="connsiteY850" fmla="*/ 1843433 h 2812935"/>
                  <a:gd name="connsiteX851" fmla="*/ 458579 w 1404720"/>
                  <a:gd name="connsiteY851" fmla="*/ 1883801 h 2812935"/>
                  <a:gd name="connsiteX852" fmla="*/ 498947 w 1404720"/>
                  <a:gd name="connsiteY852" fmla="*/ 1924169 h 2812935"/>
                  <a:gd name="connsiteX853" fmla="*/ 539315 w 1404720"/>
                  <a:gd name="connsiteY853" fmla="*/ 1883801 h 2812935"/>
                  <a:gd name="connsiteX854" fmla="*/ 498947 w 1404720"/>
                  <a:gd name="connsiteY854" fmla="*/ 1843433 h 2812935"/>
                  <a:gd name="connsiteX855" fmla="*/ 414511 w 1404720"/>
                  <a:gd name="connsiteY855" fmla="*/ 1843433 h 2812935"/>
                  <a:gd name="connsiteX856" fmla="*/ 374143 w 1404720"/>
                  <a:gd name="connsiteY856" fmla="*/ 1883801 h 2812935"/>
                  <a:gd name="connsiteX857" fmla="*/ 414511 w 1404720"/>
                  <a:gd name="connsiteY857" fmla="*/ 1924169 h 2812935"/>
                  <a:gd name="connsiteX858" fmla="*/ 454879 w 1404720"/>
                  <a:gd name="connsiteY858" fmla="*/ 1883801 h 2812935"/>
                  <a:gd name="connsiteX859" fmla="*/ 414511 w 1404720"/>
                  <a:gd name="connsiteY859" fmla="*/ 1843433 h 2812935"/>
                  <a:gd name="connsiteX860" fmla="*/ 330075 w 1404720"/>
                  <a:gd name="connsiteY860" fmla="*/ 1843433 h 2812935"/>
                  <a:gd name="connsiteX861" fmla="*/ 289707 w 1404720"/>
                  <a:gd name="connsiteY861" fmla="*/ 1883801 h 2812935"/>
                  <a:gd name="connsiteX862" fmla="*/ 330075 w 1404720"/>
                  <a:gd name="connsiteY862" fmla="*/ 1924169 h 2812935"/>
                  <a:gd name="connsiteX863" fmla="*/ 370443 w 1404720"/>
                  <a:gd name="connsiteY863" fmla="*/ 1883801 h 2812935"/>
                  <a:gd name="connsiteX864" fmla="*/ 330075 w 1404720"/>
                  <a:gd name="connsiteY864" fmla="*/ 1843433 h 2812935"/>
                  <a:gd name="connsiteX865" fmla="*/ 245639 w 1404720"/>
                  <a:gd name="connsiteY865" fmla="*/ 1843433 h 2812935"/>
                  <a:gd name="connsiteX866" fmla="*/ 205271 w 1404720"/>
                  <a:gd name="connsiteY866" fmla="*/ 1883801 h 2812935"/>
                  <a:gd name="connsiteX867" fmla="*/ 245639 w 1404720"/>
                  <a:gd name="connsiteY867" fmla="*/ 1924169 h 2812935"/>
                  <a:gd name="connsiteX868" fmla="*/ 286007 w 1404720"/>
                  <a:gd name="connsiteY868" fmla="*/ 1883801 h 2812935"/>
                  <a:gd name="connsiteX869" fmla="*/ 245639 w 1404720"/>
                  <a:gd name="connsiteY869" fmla="*/ 1843433 h 2812935"/>
                  <a:gd name="connsiteX870" fmla="*/ 161202 w 1404720"/>
                  <a:gd name="connsiteY870" fmla="*/ 1843433 h 2812935"/>
                  <a:gd name="connsiteX871" fmla="*/ 120834 w 1404720"/>
                  <a:gd name="connsiteY871" fmla="*/ 1883801 h 2812935"/>
                  <a:gd name="connsiteX872" fmla="*/ 161202 w 1404720"/>
                  <a:gd name="connsiteY872" fmla="*/ 1924169 h 2812935"/>
                  <a:gd name="connsiteX873" fmla="*/ 201570 w 1404720"/>
                  <a:gd name="connsiteY873" fmla="*/ 1883801 h 2812935"/>
                  <a:gd name="connsiteX874" fmla="*/ 161202 w 1404720"/>
                  <a:gd name="connsiteY874" fmla="*/ 1843433 h 2812935"/>
                  <a:gd name="connsiteX875" fmla="*/ 76766 w 1404720"/>
                  <a:gd name="connsiteY875" fmla="*/ 1843433 h 2812935"/>
                  <a:gd name="connsiteX876" fmla="*/ 36398 w 1404720"/>
                  <a:gd name="connsiteY876" fmla="*/ 1883801 h 2812935"/>
                  <a:gd name="connsiteX877" fmla="*/ 76766 w 1404720"/>
                  <a:gd name="connsiteY877" fmla="*/ 1924169 h 2812935"/>
                  <a:gd name="connsiteX878" fmla="*/ 117134 w 1404720"/>
                  <a:gd name="connsiteY878" fmla="*/ 1883801 h 2812935"/>
                  <a:gd name="connsiteX879" fmla="*/ 76766 w 1404720"/>
                  <a:gd name="connsiteY879" fmla="*/ 1843433 h 2812935"/>
                  <a:gd name="connsiteX880" fmla="*/ 1343312 w 1404720"/>
                  <a:gd name="connsiteY880" fmla="*/ 1757383 h 2812935"/>
                  <a:gd name="connsiteX881" fmla="*/ 1302944 w 1404720"/>
                  <a:gd name="connsiteY881" fmla="*/ 1797751 h 2812935"/>
                  <a:gd name="connsiteX882" fmla="*/ 1343312 w 1404720"/>
                  <a:gd name="connsiteY882" fmla="*/ 1838119 h 2812935"/>
                  <a:gd name="connsiteX883" fmla="*/ 1383680 w 1404720"/>
                  <a:gd name="connsiteY883" fmla="*/ 1797751 h 2812935"/>
                  <a:gd name="connsiteX884" fmla="*/ 1343312 w 1404720"/>
                  <a:gd name="connsiteY884" fmla="*/ 1757383 h 2812935"/>
                  <a:gd name="connsiteX885" fmla="*/ 1258874 w 1404720"/>
                  <a:gd name="connsiteY885" fmla="*/ 1757383 h 2812935"/>
                  <a:gd name="connsiteX886" fmla="*/ 1218506 w 1404720"/>
                  <a:gd name="connsiteY886" fmla="*/ 1797751 h 2812935"/>
                  <a:gd name="connsiteX887" fmla="*/ 1258874 w 1404720"/>
                  <a:gd name="connsiteY887" fmla="*/ 1838119 h 2812935"/>
                  <a:gd name="connsiteX888" fmla="*/ 1299242 w 1404720"/>
                  <a:gd name="connsiteY888" fmla="*/ 1797751 h 2812935"/>
                  <a:gd name="connsiteX889" fmla="*/ 1258874 w 1404720"/>
                  <a:gd name="connsiteY889" fmla="*/ 1757383 h 2812935"/>
                  <a:gd name="connsiteX890" fmla="*/ 1174438 w 1404720"/>
                  <a:gd name="connsiteY890" fmla="*/ 1757383 h 2812935"/>
                  <a:gd name="connsiteX891" fmla="*/ 1134070 w 1404720"/>
                  <a:gd name="connsiteY891" fmla="*/ 1797751 h 2812935"/>
                  <a:gd name="connsiteX892" fmla="*/ 1174438 w 1404720"/>
                  <a:gd name="connsiteY892" fmla="*/ 1838119 h 2812935"/>
                  <a:gd name="connsiteX893" fmla="*/ 1214806 w 1404720"/>
                  <a:gd name="connsiteY893" fmla="*/ 1797751 h 2812935"/>
                  <a:gd name="connsiteX894" fmla="*/ 1174438 w 1404720"/>
                  <a:gd name="connsiteY894" fmla="*/ 1757383 h 2812935"/>
                  <a:gd name="connsiteX895" fmla="*/ 1090002 w 1404720"/>
                  <a:gd name="connsiteY895" fmla="*/ 1757383 h 2812935"/>
                  <a:gd name="connsiteX896" fmla="*/ 1049634 w 1404720"/>
                  <a:gd name="connsiteY896" fmla="*/ 1797751 h 2812935"/>
                  <a:gd name="connsiteX897" fmla="*/ 1090002 w 1404720"/>
                  <a:gd name="connsiteY897" fmla="*/ 1838119 h 2812935"/>
                  <a:gd name="connsiteX898" fmla="*/ 1130370 w 1404720"/>
                  <a:gd name="connsiteY898" fmla="*/ 1797751 h 2812935"/>
                  <a:gd name="connsiteX899" fmla="*/ 1090002 w 1404720"/>
                  <a:gd name="connsiteY899" fmla="*/ 1757383 h 2812935"/>
                  <a:gd name="connsiteX900" fmla="*/ 1005565 w 1404720"/>
                  <a:gd name="connsiteY900" fmla="*/ 1757383 h 2812935"/>
                  <a:gd name="connsiteX901" fmla="*/ 965197 w 1404720"/>
                  <a:gd name="connsiteY901" fmla="*/ 1797751 h 2812935"/>
                  <a:gd name="connsiteX902" fmla="*/ 1005565 w 1404720"/>
                  <a:gd name="connsiteY902" fmla="*/ 1838119 h 2812935"/>
                  <a:gd name="connsiteX903" fmla="*/ 1045933 w 1404720"/>
                  <a:gd name="connsiteY903" fmla="*/ 1797751 h 2812935"/>
                  <a:gd name="connsiteX904" fmla="*/ 1005565 w 1404720"/>
                  <a:gd name="connsiteY904" fmla="*/ 1757383 h 2812935"/>
                  <a:gd name="connsiteX905" fmla="*/ 921129 w 1404720"/>
                  <a:gd name="connsiteY905" fmla="*/ 1757383 h 2812935"/>
                  <a:gd name="connsiteX906" fmla="*/ 880761 w 1404720"/>
                  <a:gd name="connsiteY906" fmla="*/ 1797751 h 2812935"/>
                  <a:gd name="connsiteX907" fmla="*/ 921129 w 1404720"/>
                  <a:gd name="connsiteY907" fmla="*/ 1838119 h 2812935"/>
                  <a:gd name="connsiteX908" fmla="*/ 961497 w 1404720"/>
                  <a:gd name="connsiteY908" fmla="*/ 1797751 h 2812935"/>
                  <a:gd name="connsiteX909" fmla="*/ 921129 w 1404720"/>
                  <a:gd name="connsiteY909" fmla="*/ 1757383 h 2812935"/>
                  <a:gd name="connsiteX910" fmla="*/ 836693 w 1404720"/>
                  <a:gd name="connsiteY910" fmla="*/ 1757383 h 2812935"/>
                  <a:gd name="connsiteX911" fmla="*/ 796325 w 1404720"/>
                  <a:gd name="connsiteY911" fmla="*/ 1797751 h 2812935"/>
                  <a:gd name="connsiteX912" fmla="*/ 836693 w 1404720"/>
                  <a:gd name="connsiteY912" fmla="*/ 1838119 h 2812935"/>
                  <a:gd name="connsiteX913" fmla="*/ 877061 w 1404720"/>
                  <a:gd name="connsiteY913" fmla="*/ 1797751 h 2812935"/>
                  <a:gd name="connsiteX914" fmla="*/ 836693 w 1404720"/>
                  <a:gd name="connsiteY914" fmla="*/ 1757383 h 2812935"/>
                  <a:gd name="connsiteX915" fmla="*/ 752256 w 1404720"/>
                  <a:gd name="connsiteY915" fmla="*/ 1757383 h 2812935"/>
                  <a:gd name="connsiteX916" fmla="*/ 711888 w 1404720"/>
                  <a:gd name="connsiteY916" fmla="*/ 1797751 h 2812935"/>
                  <a:gd name="connsiteX917" fmla="*/ 752256 w 1404720"/>
                  <a:gd name="connsiteY917" fmla="*/ 1838119 h 2812935"/>
                  <a:gd name="connsiteX918" fmla="*/ 792624 w 1404720"/>
                  <a:gd name="connsiteY918" fmla="*/ 1797751 h 2812935"/>
                  <a:gd name="connsiteX919" fmla="*/ 752256 w 1404720"/>
                  <a:gd name="connsiteY919" fmla="*/ 1757383 h 2812935"/>
                  <a:gd name="connsiteX920" fmla="*/ 667820 w 1404720"/>
                  <a:gd name="connsiteY920" fmla="*/ 1757383 h 2812935"/>
                  <a:gd name="connsiteX921" fmla="*/ 627452 w 1404720"/>
                  <a:gd name="connsiteY921" fmla="*/ 1797751 h 2812935"/>
                  <a:gd name="connsiteX922" fmla="*/ 667820 w 1404720"/>
                  <a:gd name="connsiteY922" fmla="*/ 1838119 h 2812935"/>
                  <a:gd name="connsiteX923" fmla="*/ 708188 w 1404720"/>
                  <a:gd name="connsiteY923" fmla="*/ 1797751 h 2812935"/>
                  <a:gd name="connsiteX924" fmla="*/ 667820 w 1404720"/>
                  <a:gd name="connsiteY924" fmla="*/ 1757383 h 2812935"/>
                  <a:gd name="connsiteX925" fmla="*/ 583384 w 1404720"/>
                  <a:gd name="connsiteY925" fmla="*/ 1757383 h 2812935"/>
                  <a:gd name="connsiteX926" fmla="*/ 543016 w 1404720"/>
                  <a:gd name="connsiteY926" fmla="*/ 1797751 h 2812935"/>
                  <a:gd name="connsiteX927" fmla="*/ 583384 w 1404720"/>
                  <a:gd name="connsiteY927" fmla="*/ 1838119 h 2812935"/>
                  <a:gd name="connsiteX928" fmla="*/ 623752 w 1404720"/>
                  <a:gd name="connsiteY928" fmla="*/ 1797751 h 2812935"/>
                  <a:gd name="connsiteX929" fmla="*/ 583384 w 1404720"/>
                  <a:gd name="connsiteY929" fmla="*/ 1757383 h 2812935"/>
                  <a:gd name="connsiteX930" fmla="*/ 498947 w 1404720"/>
                  <a:gd name="connsiteY930" fmla="*/ 1757383 h 2812935"/>
                  <a:gd name="connsiteX931" fmla="*/ 458579 w 1404720"/>
                  <a:gd name="connsiteY931" fmla="*/ 1797751 h 2812935"/>
                  <a:gd name="connsiteX932" fmla="*/ 498947 w 1404720"/>
                  <a:gd name="connsiteY932" fmla="*/ 1838119 h 2812935"/>
                  <a:gd name="connsiteX933" fmla="*/ 539315 w 1404720"/>
                  <a:gd name="connsiteY933" fmla="*/ 1797751 h 2812935"/>
                  <a:gd name="connsiteX934" fmla="*/ 498947 w 1404720"/>
                  <a:gd name="connsiteY934" fmla="*/ 1757383 h 2812935"/>
                  <a:gd name="connsiteX935" fmla="*/ 414511 w 1404720"/>
                  <a:gd name="connsiteY935" fmla="*/ 1757383 h 2812935"/>
                  <a:gd name="connsiteX936" fmla="*/ 374143 w 1404720"/>
                  <a:gd name="connsiteY936" fmla="*/ 1797751 h 2812935"/>
                  <a:gd name="connsiteX937" fmla="*/ 414511 w 1404720"/>
                  <a:gd name="connsiteY937" fmla="*/ 1838119 h 2812935"/>
                  <a:gd name="connsiteX938" fmla="*/ 454879 w 1404720"/>
                  <a:gd name="connsiteY938" fmla="*/ 1797751 h 2812935"/>
                  <a:gd name="connsiteX939" fmla="*/ 414511 w 1404720"/>
                  <a:gd name="connsiteY939" fmla="*/ 1757383 h 2812935"/>
                  <a:gd name="connsiteX940" fmla="*/ 330075 w 1404720"/>
                  <a:gd name="connsiteY940" fmla="*/ 1757383 h 2812935"/>
                  <a:gd name="connsiteX941" fmla="*/ 289707 w 1404720"/>
                  <a:gd name="connsiteY941" fmla="*/ 1797751 h 2812935"/>
                  <a:gd name="connsiteX942" fmla="*/ 330075 w 1404720"/>
                  <a:gd name="connsiteY942" fmla="*/ 1838119 h 2812935"/>
                  <a:gd name="connsiteX943" fmla="*/ 370443 w 1404720"/>
                  <a:gd name="connsiteY943" fmla="*/ 1797751 h 2812935"/>
                  <a:gd name="connsiteX944" fmla="*/ 330075 w 1404720"/>
                  <a:gd name="connsiteY944" fmla="*/ 1757383 h 2812935"/>
                  <a:gd name="connsiteX945" fmla="*/ 245639 w 1404720"/>
                  <a:gd name="connsiteY945" fmla="*/ 1757383 h 2812935"/>
                  <a:gd name="connsiteX946" fmla="*/ 205271 w 1404720"/>
                  <a:gd name="connsiteY946" fmla="*/ 1797751 h 2812935"/>
                  <a:gd name="connsiteX947" fmla="*/ 245639 w 1404720"/>
                  <a:gd name="connsiteY947" fmla="*/ 1838119 h 2812935"/>
                  <a:gd name="connsiteX948" fmla="*/ 286007 w 1404720"/>
                  <a:gd name="connsiteY948" fmla="*/ 1797751 h 2812935"/>
                  <a:gd name="connsiteX949" fmla="*/ 245639 w 1404720"/>
                  <a:gd name="connsiteY949" fmla="*/ 1757383 h 2812935"/>
                  <a:gd name="connsiteX950" fmla="*/ 161202 w 1404720"/>
                  <a:gd name="connsiteY950" fmla="*/ 1757383 h 2812935"/>
                  <a:gd name="connsiteX951" fmla="*/ 120834 w 1404720"/>
                  <a:gd name="connsiteY951" fmla="*/ 1797751 h 2812935"/>
                  <a:gd name="connsiteX952" fmla="*/ 161202 w 1404720"/>
                  <a:gd name="connsiteY952" fmla="*/ 1838119 h 2812935"/>
                  <a:gd name="connsiteX953" fmla="*/ 201570 w 1404720"/>
                  <a:gd name="connsiteY953" fmla="*/ 1797751 h 2812935"/>
                  <a:gd name="connsiteX954" fmla="*/ 161202 w 1404720"/>
                  <a:gd name="connsiteY954" fmla="*/ 1757383 h 2812935"/>
                  <a:gd name="connsiteX955" fmla="*/ 76766 w 1404720"/>
                  <a:gd name="connsiteY955" fmla="*/ 1757383 h 2812935"/>
                  <a:gd name="connsiteX956" fmla="*/ 36398 w 1404720"/>
                  <a:gd name="connsiteY956" fmla="*/ 1797751 h 2812935"/>
                  <a:gd name="connsiteX957" fmla="*/ 76766 w 1404720"/>
                  <a:gd name="connsiteY957" fmla="*/ 1838119 h 2812935"/>
                  <a:gd name="connsiteX958" fmla="*/ 117134 w 1404720"/>
                  <a:gd name="connsiteY958" fmla="*/ 1797751 h 2812935"/>
                  <a:gd name="connsiteX959" fmla="*/ 76766 w 1404720"/>
                  <a:gd name="connsiteY959" fmla="*/ 1757383 h 2812935"/>
                  <a:gd name="connsiteX960" fmla="*/ 1343312 w 1404720"/>
                  <a:gd name="connsiteY960" fmla="*/ 1671334 h 2812935"/>
                  <a:gd name="connsiteX961" fmla="*/ 1302944 w 1404720"/>
                  <a:gd name="connsiteY961" fmla="*/ 1711702 h 2812935"/>
                  <a:gd name="connsiteX962" fmla="*/ 1343312 w 1404720"/>
                  <a:gd name="connsiteY962" fmla="*/ 1752070 h 2812935"/>
                  <a:gd name="connsiteX963" fmla="*/ 1383680 w 1404720"/>
                  <a:gd name="connsiteY963" fmla="*/ 1711702 h 2812935"/>
                  <a:gd name="connsiteX964" fmla="*/ 1343312 w 1404720"/>
                  <a:gd name="connsiteY964" fmla="*/ 1671334 h 2812935"/>
                  <a:gd name="connsiteX965" fmla="*/ 1258874 w 1404720"/>
                  <a:gd name="connsiteY965" fmla="*/ 1671334 h 2812935"/>
                  <a:gd name="connsiteX966" fmla="*/ 1218506 w 1404720"/>
                  <a:gd name="connsiteY966" fmla="*/ 1711702 h 2812935"/>
                  <a:gd name="connsiteX967" fmla="*/ 1258874 w 1404720"/>
                  <a:gd name="connsiteY967" fmla="*/ 1752070 h 2812935"/>
                  <a:gd name="connsiteX968" fmla="*/ 1299242 w 1404720"/>
                  <a:gd name="connsiteY968" fmla="*/ 1711702 h 2812935"/>
                  <a:gd name="connsiteX969" fmla="*/ 1258874 w 1404720"/>
                  <a:gd name="connsiteY969" fmla="*/ 1671334 h 2812935"/>
                  <a:gd name="connsiteX970" fmla="*/ 1174438 w 1404720"/>
                  <a:gd name="connsiteY970" fmla="*/ 1671334 h 2812935"/>
                  <a:gd name="connsiteX971" fmla="*/ 1134070 w 1404720"/>
                  <a:gd name="connsiteY971" fmla="*/ 1711702 h 2812935"/>
                  <a:gd name="connsiteX972" fmla="*/ 1174438 w 1404720"/>
                  <a:gd name="connsiteY972" fmla="*/ 1752070 h 2812935"/>
                  <a:gd name="connsiteX973" fmla="*/ 1214806 w 1404720"/>
                  <a:gd name="connsiteY973" fmla="*/ 1711702 h 2812935"/>
                  <a:gd name="connsiteX974" fmla="*/ 1174438 w 1404720"/>
                  <a:gd name="connsiteY974" fmla="*/ 1671334 h 2812935"/>
                  <a:gd name="connsiteX975" fmla="*/ 1090002 w 1404720"/>
                  <a:gd name="connsiteY975" fmla="*/ 1671334 h 2812935"/>
                  <a:gd name="connsiteX976" fmla="*/ 1049634 w 1404720"/>
                  <a:gd name="connsiteY976" fmla="*/ 1711702 h 2812935"/>
                  <a:gd name="connsiteX977" fmla="*/ 1090002 w 1404720"/>
                  <a:gd name="connsiteY977" fmla="*/ 1752070 h 2812935"/>
                  <a:gd name="connsiteX978" fmla="*/ 1130370 w 1404720"/>
                  <a:gd name="connsiteY978" fmla="*/ 1711702 h 2812935"/>
                  <a:gd name="connsiteX979" fmla="*/ 1090002 w 1404720"/>
                  <a:gd name="connsiteY979" fmla="*/ 1671334 h 2812935"/>
                  <a:gd name="connsiteX980" fmla="*/ 1005565 w 1404720"/>
                  <a:gd name="connsiteY980" fmla="*/ 1671334 h 2812935"/>
                  <a:gd name="connsiteX981" fmla="*/ 965197 w 1404720"/>
                  <a:gd name="connsiteY981" fmla="*/ 1711702 h 2812935"/>
                  <a:gd name="connsiteX982" fmla="*/ 1005565 w 1404720"/>
                  <a:gd name="connsiteY982" fmla="*/ 1752070 h 2812935"/>
                  <a:gd name="connsiteX983" fmla="*/ 1045933 w 1404720"/>
                  <a:gd name="connsiteY983" fmla="*/ 1711702 h 2812935"/>
                  <a:gd name="connsiteX984" fmla="*/ 1005565 w 1404720"/>
                  <a:gd name="connsiteY984" fmla="*/ 1671334 h 2812935"/>
                  <a:gd name="connsiteX985" fmla="*/ 921129 w 1404720"/>
                  <a:gd name="connsiteY985" fmla="*/ 1671334 h 2812935"/>
                  <a:gd name="connsiteX986" fmla="*/ 880761 w 1404720"/>
                  <a:gd name="connsiteY986" fmla="*/ 1711702 h 2812935"/>
                  <a:gd name="connsiteX987" fmla="*/ 921129 w 1404720"/>
                  <a:gd name="connsiteY987" fmla="*/ 1752070 h 2812935"/>
                  <a:gd name="connsiteX988" fmla="*/ 961497 w 1404720"/>
                  <a:gd name="connsiteY988" fmla="*/ 1711702 h 2812935"/>
                  <a:gd name="connsiteX989" fmla="*/ 921129 w 1404720"/>
                  <a:gd name="connsiteY989" fmla="*/ 1671334 h 2812935"/>
                  <a:gd name="connsiteX990" fmla="*/ 836693 w 1404720"/>
                  <a:gd name="connsiteY990" fmla="*/ 1671334 h 2812935"/>
                  <a:gd name="connsiteX991" fmla="*/ 796325 w 1404720"/>
                  <a:gd name="connsiteY991" fmla="*/ 1711702 h 2812935"/>
                  <a:gd name="connsiteX992" fmla="*/ 836693 w 1404720"/>
                  <a:gd name="connsiteY992" fmla="*/ 1752070 h 2812935"/>
                  <a:gd name="connsiteX993" fmla="*/ 877061 w 1404720"/>
                  <a:gd name="connsiteY993" fmla="*/ 1711702 h 2812935"/>
                  <a:gd name="connsiteX994" fmla="*/ 836693 w 1404720"/>
                  <a:gd name="connsiteY994" fmla="*/ 1671334 h 2812935"/>
                  <a:gd name="connsiteX995" fmla="*/ 752256 w 1404720"/>
                  <a:gd name="connsiteY995" fmla="*/ 1671334 h 2812935"/>
                  <a:gd name="connsiteX996" fmla="*/ 711888 w 1404720"/>
                  <a:gd name="connsiteY996" fmla="*/ 1711702 h 2812935"/>
                  <a:gd name="connsiteX997" fmla="*/ 752256 w 1404720"/>
                  <a:gd name="connsiteY997" fmla="*/ 1752070 h 2812935"/>
                  <a:gd name="connsiteX998" fmla="*/ 792624 w 1404720"/>
                  <a:gd name="connsiteY998" fmla="*/ 1711702 h 2812935"/>
                  <a:gd name="connsiteX999" fmla="*/ 752256 w 1404720"/>
                  <a:gd name="connsiteY999" fmla="*/ 1671334 h 2812935"/>
                  <a:gd name="connsiteX1000" fmla="*/ 667820 w 1404720"/>
                  <a:gd name="connsiteY1000" fmla="*/ 1671334 h 2812935"/>
                  <a:gd name="connsiteX1001" fmla="*/ 627452 w 1404720"/>
                  <a:gd name="connsiteY1001" fmla="*/ 1711702 h 2812935"/>
                  <a:gd name="connsiteX1002" fmla="*/ 667820 w 1404720"/>
                  <a:gd name="connsiteY1002" fmla="*/ 1752070 h 2812935"/>
                  <a:gd name="connsiteX1003" fmla="*/ 708188 w 1404720"/>
                  <a:gd name="connsiteY1003" fmla="*/ 1711702 h 2812935"/>
                  <a:gd name="connsiteX1004" fmla="*/ 667820 w 1404720"/>
                  <a:gd name="connsiteY1004" fmla="*/ 1671334 h 2812935"/>
                  <a:gd name="connsiteX1005" fmla="*/ 583384 w 1404720"/>
                  <a:gd name="connsiteY1005" fmla="*/ 1671334 h 2812935"/>
                  <a:gd name="connsiteX1006" fmla="*/ 543016 w 1404720"/>
                  <a:gd name="connsiteY1006" fmla="*/ 1711702 h 2812935"/>
                  <a:gd name="connsiteX1007" fmla="*/ 583384 w 1404720"/>
                  <a:gd name="connsiteY1007" fmla="*/ 1752070 h 2812935"/>
                  <a:gd name="connsiteX1008" fmla="*/ 623752 w 1404720"/>
                  <a:gd name="connsiteY1008" fmla="*/ 1711702 h 2812935"/>
                  <a:gd name="connsiteX1009" fmla="*/ 583384 w 1404720"/>
                  <a:gd name="connsiteY1009" fmla="*/ 1671334 h 2812935"/>
                  <a:gd name="connsiteX1010" fmla="*/ 498947 w 1404720"/>
                  <a:gd name="connsiteY1010" fmla="*/ 1671334 h 2812935"/>
                  <a:gd name="connsiteX1011" fmla="*/ 458579 w 1404720"/>
                  <a:gd name="connsiteY1011" fmla="*/ 1711702 h 2812935"/>
                  <a:gd name="connsiteX1012" fmla="*/ 498947 w 1404720"/>
                  <a:gd name="connsiteY1012" fmla="*/ 1752070 h 2812935"/>
                  <a:gd name="connsiteX1013" fmla="*/ 539315 w 1404720"/>
                  <a:gd name="connsiteY1013" fmla="*/ 1711702 h 2812935"/>
                  <a:gd name="connsiteX1014" fmla="*/ 498947 w 1404720"/>
                  <a:gd name="connsiteY1014" fmla="*/ 1671334 h 2812935"/>
                  <a:gd name="connsiteX1015" fmla="*/ 414511 w 1404720"/>
                  <a:gd name="connsiteY1015" fmla="*/ 1671334 h 2812935"/>
                  <a:gd name="connsiteX1016" fmla="*/ 374143 w 1404720"/>
                  <a:gd name="connsiteY1016" fmla="*/ 1711702 h 2812935"/>
                  <a:gd name="connsiteX1017" fmla="*/ 414511 w 1404720"/>
                  <a:gd name="connsiteY1017" fmla="*/ 1752070 h 2812935"/>
                  <a:gd name="connsiteX1018" fmla="*/ 454879 w 1404720"/>
                  <a:gd name="connsiteY1018" fmla="*/ 1711702 h 2812935"/>
                  <a:gd name="connsiteX1019" fmla="*/ 414511 w 1404720"/>
                  <a:gd name="connsiteY1019" fmla="*/ 1671334 h 2812935"/>
                  <a:gd name="connsiteX1020" fmla="*/ 330075 w 1404720"/>
                  <a:gd name="connsiteY1020" fmla="*/ 1671334 h 2812935"/>
                  <a:gd name="connsiteX1021" fmla="*/ 289707 w 1404720"/>
                  <a:gd name="connsiteY1021" fmla="*/ 1711702 h 2812935"/>
                  <a:gd name="connsiteX1022" fmla="*/ 330075 w 1404720"/>
                  <a:gd name="connsiteY1022" fmla="*/ 1752070 h 2812935"/>
                  <a:gd name="connsiteX1023" fmla="*/ 370443 w 1404720"/>
                  <a:gd name="connsiteY1023" fmla="*/ 1711702 h 2812935"/>
                  <a:gd name="connsiteX1024" fmla="*/ 330075 w 1404720"/>
                  <a:gd name="connsiteY1024" fmla="*/ 1671334 h 2812935"/>
                  <a:gd name="connsiteX1025" fmla="*/ 245639 w 1404720"/>
                  <a:gd name="connsiteY1025" fmla="*/ 1671334 h 2812935"/>
                  <a:gd name="connsiteX1026" fmla="*/ 205271 w 1404720"/>
                  <a:gd name="connsiteY1026" fmla="*/ 1711702 h 2812935"/>
                  <a:gd name="connsiteX1027" fmla="*/ 245639 w 1404720"/>
                  <a:gd name="connsiteY1027" fmla="*/ 1752070 h 2812935"/>
                  <a:gd name="connsiteX1028" fmla="*/ 286007 w 1404720"/>
                  <a:gd name="connsiteY1028" fmla="*/ 1711702 h 2812935"/>
                  <a:gd name="connsiteX1029" fmla="*/ 245639 w 1404720"/>
                  <a:gd name="connsiteY1029" fmla="*/ 1671334 h 2812935"/>
                  <a:gd name="connsiteX1030" fmla="*/ 161202 w 1404720"/>
                  <a:gd name="connsiteY1030" fmla="*/ 1671334 h 2812935"/>
                  <a:gd name="connsiteX1031" fmla="*/ 120834 w 1404720"/>
                  <a:gd name="connsiteY1031" fmla="*/ 1711702 h 2812935"/>
                  <a:gd name="connsiteX1032" fmla="*/ 161202 w 1404720"/>
                  <a:gd name="connsiteY1032" fmla="*/ 1752070 h 2812935"/>
                  <a:gd name="connsiteX1033" fmla="*/ 201570 w 1404720"/>
                  <a:gd name="connsiteY1033" fmla="*/ 1711702 h 2812935"/>
                  <a:gd name="connsiteX1034" fmla="*/ 161202 w 1404720"/>
                  <a:gd name="connsiteY1034" fmla="*/ 1671334 h 2812935"/>
                  <a:gd name="connsiteX1035" fmla="*/ 76766 w 1404720"/>
                  <a:gd name="connsiteY1035" fmla="*/ 1671334 h 2812935"/>
                  <a:gd name="connsiteX1036" fmla="*/ 36398 w 1404720"/>
                  <a:gd name="connsiteY1036" fmla="*/ 1711702 h 2812935"/>
                  <a:gd name="connsiteX1037" fmla="*/ 76766 w 1404720"/>
                  <a:gd name="connsiteY1037" fmla="*/ 1752070 h 2812935"/>
                  <a:gd name="connsiteX1038" fmla="*/ 117134 w 1404720"/>
                  <a:gd name="connsiteY1038" fmla="*/ 1711702 h 2812935"/>
                  <a:gd name="connsiteX1039" fmla="*/ 76766 w 1404720"/>
                  <a:gd name="connsiteY1039" fmla="*/ 1671334 h 2812935"/>
                  <a:gd name="connsiteX1040" fmla="*/ 1343312 w 1404720"/>
                  <a:gd name="connsiteY1040" fmla="*/ 1585285 h 2812935"/>
                  <a:gd name="connsiteX1041" fmla="*/ 1302944 w 1404720"/>
                  <a:gd name="connsiteY1041" fmla="*/ 1625653 h 2812935"/>
                  <a:gd name="connsiteX1042" fmla="*/ 1343312 w 1404720"/>
                  <a:gd name="connsiteY1042" fmla="*/ 1666021 h 2812935"/>
                  <a:gd name="connsiteX1043" fmla="*/ 1383680 w 1404720"/>
                  <a:gd name="connsiteY1043" fmla="*/ 1625653 h 2812935"/>
                  <a:gd name="connsiteX1044" fmla="*/ 1343312 w 1404720"/>
                  <a:gd name="connsiteY1044" fmla="*/ 1585285 h 2812935"/>
                  <a:gd name="connsiteX1045" fmla="*/ 1258874 w 1404720"/>
                  <a:gd name="connsiteY1045" fmla="*/ 1585285 h 2812935"/>
                  <a:gd name="connsiteX1046" fmla="*/ 1218506 w 1404720"/>
                  <a:gd name="connsiteY1046" fmla="*/ 1625653 h 2812935"/>
                  <a:gd name="connsiteX1047" fmla="*/ 1258874 w 1404720"/>
                  <a:gd name="connsiteY1047" fmla="*/ 1666021 h 2812935"/>
                  <a:gd name="connsiteX1048" fmla="*/ 1299242 w 1404720"/>
                  <a:gd name="connsiteY1048" fmla="*/ 1625653 h 2812935"/>
                  <a:gd name="connsiteX1049" fmla="*/ 1258874 w 1404720"/>
                  <a:gd name="connsiteY1049" fmla="*/ 1585285 h 2812935"/>
                  <a:gd name="connsiteX1050" fmla="*/ 1174438 w 1404720"/>
                  <a:gd name="connsiteY1050" fmla="*/ 1585285 h 2812935"/>
                  <a:gd name="connsiteX1051" fmla="*/ 1134070 w 1404720"/>
                  <a:gd name="connsiteY1051" fmla="*/ 1625653 h 2812935"/>
                  <a:gd name="connsiteX1052" fmla="*/ 1174438 w 1404720"/>
                  <a:gd name="connsiteY1052" fmla="*/ 1666021 h 2812935"/>
                  <a:gd name="connsiteX1053" fmla="*/ 1214806 w 1404720"/>
                  <a:gd name="connsiteY1053" fmla="*/ 1625653 h 2812935"/>
                  <a:gd name="connsiteX1054" fmla="*/ 1174438 w 1404720"/>
                  <a:gd name="connsiteY1054" fmla="*/ 1585285 h 2812935"/>
                  <a:gd name="connsiteX1055" fmla="*/ 1090002 w 1404720"/>
                  <a:gd name="connsiteY1055" fmla="*/ 1585285 h 2812935"/>
                  <a:gd name="connsiteX1056" fmla="*/ 1049634 w 1404720"/>
                  <a:gd name="connsiteY1056" fmla="*/ 1625653 h 2812935"/>
                  <a:gd name="connsiteX1057" fmla="*/ 1090002 w 1404720"/>
                  <a:gd name="connsiteY1057" fmla="*/ 1666021 h 2812935"/>
                  <a:gd name="connsiteX1058" fmla="*/ 1130370 w 1404720"/>
                  <a:gd name="connsiteY1058" fmla="*/ 1625653 h 2812935"/>
                  <a:gd name="connsiteX1059" fmla="*/ 1090002 w 1404720"/>
                  <a:gd name="connsiteY1059" fmla="*/ 1585285 h 2812935"/>
                  <a:gd name="connsiteX1060" fmla="*/ 1005565 w 1404720"/>
                  <a:gd name="connsiteY1060" fmla="*/ 1585285 h 2812935"/>
                  <a:gd name="connsiteX1061" fmla="*/ 965197 w 1404720"/>
                  <a:gd name="connsiteY1061" fmla="*/ 1625653 h 2812935"/>
                  <a:gd name="connsiteX1062" fmla="*/ 1005565 w 1404720"/>
                  <a:gd name="connsiteY1062" fmla="*/ 1666021 h 2812935"/>
                  <a:gd name="connsiteX1063" fmla="*/ 1045933 w 1404720"/>
                  <a:gd name="connsiteY1063" fmla="*/ 1625653 h 2812935"/>
                  <a:gd name="connsiteX1064" fmla="*/ 1005565 w 1404720"/>
                  <a:gd name="connsiteY1064" fmla="*/ 1585285 h 2812935"/>
                  <a:gd name="connsiteX1065" fmla="*/ 921129 w 1404720"/>
                  <a:gd name="connsiteY1065" fmla="*/ 1585285 h 2812935"/>
                  <a:gd name="connsiteX1066" fmla="*/ 880761 w 1404720"/>
                  <a:gd name="connsiteY1066" fmla="*/ 1625653 h 2812935"/>
                  <a:gd name="connsiteX1067" fmla="*/ 921129 w 1404720"/>
                  <a:gd name="connsiteY1067" fmla="*/ 1666021 h 2812935"/>
                  <a:gd name="connsiteX1068" fmla="*/ 961497 w 1404720"/>
                  <a:gd name="connsiteY1068" fmla="*/ 1625653 h 2812935"/>
                  <a:gd name="connsiteX1069" fmla="*/ 921129 w 1404720"/>
                  <a:gd name="connsiteY1069" fmla="*/ 1585285 h 2812935"/>
                  <a:gd name="connsiteX1070" fmla="*/ 836693 w 1404720"/>
                  <a:gd name="connsiteY1070" fmla="*/ 1585285 h 2812935"/>
                  <a:gd name="connsiteX1071" fmla="*/ 796325 w 1404720"/>
                  <a:gd name="connsiteY1071" fmla="*/ 1625653 h 2812935"/>
                  <a:gd name="connsiteX1072" fmla="*/ 836693 w 1404720"/>
                  <a:gd name="connsiteY1072" fmla="*/ 1666021 h 2812935"/>
                  <a:gd name="connsiteX1073" fmla="*/ 877061 w 1404720"/>
                  <a:gd name="connsiteY1073" fmla="*/ 1625653 h 2812935"/>
                  <a:gd name="connsiteX1074" fmla="*/ 836693 w 1404720"/>
                  <a:gd name="connsiteY1074" fmla="*/ 1585285 h 2812935"/>
                  <a:gd name="connsiteX1075" fmla="*/ 752256 w 1404720"/>
                  <a:gd name="connsiteY1075" fmla="*/ 1585285 h 2812935"/>
                  <a:gd name="connsiteX1076" fmla="*/ 711888 w 1404720"/>
                  <a:gd name="connsiteY1076" fmla="*/ 1625653 h 2812935"/>
                  <a:gd name="connsiteX1077" fmla="*/ 752256 w 1404720"/>
                  <a:gd name="connsiteY1077" fmla="*/ 1666021 h 2812935"/>
                  <a:gd name="connsiteX1078" fmla="*/ 792624 w 1404720"/>
                  <a:gd name="connsiteY1078" fmla="*/ 1625653 h 2812935"/>
                  <a:gd name="connsiteX1079" fmla="*/ 752256 w 1404720"/>
                  <a:gd name="connsiteY1079" fmla="*/ 1585285 h 2812935"/>
                  <a:gd name="connsiteX1080" fmla="*/ 667820 w 1404720"/>
                  <a:gd name="connsiteY1080" fmla="*/ 1585285 h 2812935"/>
                  <a:gd name="connsiteX1081" fmla="*/ 627452 w 1404720"/>
                  <a:gd name="connsiteY1081" fmla="*/ 1625653 h 2812935"/>
                  <a:gd name="connsiteX1082" fmla="*/ 667820 w 1404720"/>
                  <a:gd name="connsiteY1082" fmla="*/ 1666021 h 2812935"/>
                  <a:gd name="connsiteX1083" fmla="*/ 708188 w 1404720"/>
                  <a:gd name="connsiteY1083" fmla="*/ 1625653 h 2812935"/>
                  <a:gd name="connsiteX1084" fmla="*/ 667820 w 1404720"/>
                  <a:gd name="connsiteY1084" fmla="*/ 1585285 h 2812935"/>
                  <a:gd name="connsiteX1085" fmla="*/ 583384 w 1404720"/>
                  <a:gd name="connsiteY1085" fmla="*/ 1585285 h 2812935"/>
                  <a:gd name="connsiteX1086" fmla="*/ 543016 w 1404720"/>
                  <a:gd name="connsiteY1086" fmla="*/ 1625653 h 2812935"/>
                  <a:gd name="connsiteX1087" fmla="*/ 583384 w 1404720"/>
                  <a:gd name="connsiteY1087" fmla="*/ 1666021 h 2812935"/>
                  <a:gd name="connsiteX1088" fmla="*/ 623752 w 1404720"/>
                  <a:gd name="connsiteY1088" fmla="*/ 1625653 h 2812935"/>
                  <a:gd name="connsiteX1089" fmla="*/ 583384 w 1404720"/>
                  <a:gd name="connsiteY1089" fmla="*/ 1585285 h 2812935"/>
                  <a:gd name="connsiteX1090" fmla="*/ 498947 w 1404720"/>
                  <a:gd name="connsiteY1090" fmla="*/ 1585285 h 2812935"/>
                  <a:gd name="connsiteX1091" fmla="*/ 458579 w 1404720"/>
                  <a:gd name="connsiteY1091" fmla="*/ 1625653 h 2812935"/>
                  <a:gd name="connsiteX1092" fmla="*/ 498947 w 1404720"/>
                  <a:gd name="connsiteY1092" fmla="*/ 1666021 h 2812935"/>
                  <a:gd name="connsiteX1093" fmla="*/ 539315 w 1404720"/>
                  <a:gd name="connsiteY1093" fmla="*/ 1625653 h 2812935"/>
                  <a:gd name="connsiteX1094" fmla="*/ 498947 w 1404720"/>
                  <a:gd name="connsiteY1094" fmla="*/ 1585285 h 2812935"/>
                  <a:gd name="connsiteX1095" fmla="*/ 414511 w 1404720"/>
                  <a:gd name="connsiteY1095" fmla="*/ 1585285 h 2812935"/>
                  <a:gd name="connsiteX1096" fmla="*/ 374143 w 1404720"/>
                  <a:gd name="connsiteY1096" fmla="*/ 1625653 h 2812935"/>
                  <a:gd name="connsiteX1097" fmla="*/ 414511 w 1404720"/>
                  <a:gd name="connsiteY1097" fmla="*/ 1666021 h 2812935"/>
                  <a:gd name="connsiteX1098" fmla="*/ 454879 w 1404720"/>
                  <a:gd name="connsiteY1098" fmla="*/ 1625653 h 2812935"/>
                  <a:gd name="connsiteX1099" fmla="*/ 414511 w 1404720"/>
                  <a:gd name="connsiteY1099" fmla="*/ 1585285 h 2812935"/>
                  <a:gd name="connsiteX1100" fmla="*/ 330075 w 1404720"/>
                  <a:gd name="connsiteY1100" fmla="*/ 1585285 h 2812935"/>
                  <a:gd name="connsiteX1101" fmla="*/ 289707 w 1404720"/>
                  <a:gd name="connsiteY1101" fmla="*/ 1625653 h 2812935"/>
                  <a:gd name="connsiteX1102" fmla="*/ 330075 w 1404720"/>
                  <a:gd name="connsiteY1102" fmla="*/ 1666021 h 2812935"/>
                  <a:gd name="connsiteX1103" fmla="*/ 370443 w 1404720"/>
                  <a:gd name="connsiteY1103" fmla="*/ 1625653 h 2812935"/>
                  <a:gd name="connsiteX1104" fmla="*/ 330075 w 1404720"/>
                  <a:gd name="connsiteY1104" fmla="*/ 1585285 h 2812935"/>
                  <a:gd name="connsiteX1105" fmla="*/ 245639 w 1404720"/>
                  <a:gd name="connsiteY1105" fmla="*/ 1585285 h 2812935"/>
                  <a:gd name="connsiteX1106" fmla="*/ 205271 w 1404720"/>
                  <a:gd name="connsiteY1106" fmla="*/ 1625653 h 2812935"/>
                  <a:gd name="connsiteX1107" fmla="*/ 245639 w 1404720"/>
                  <a:gd name="connsiteY1107" fmla="*/ 1666021 h 2812935"/>
                  <a:gd name="connsiteX1108" fmla="*/ 286007 w 1404720"/>
                  <a:gd name="connsiteY1108" fmla="*/ 1625653 h 2812935"/>
                  <a:gd name="connsiteX1109" fmla="*/ 245639 w 1404720"/>
                  <a:gd name="connsiteY1109" fmla="*/ 1585285 h 2812935"/>
                  <a:gd name="connsiteX1110" fmla="*/ 161202 w 1404720"/>
                  <a:gd name="connsiteY1110" fmla="*/ 1585285 h 2812935"/>
                  <a:gd name="connsiteX1111" fmla="*/ 120834 w 1404720"/>
                  <a:gd name="connsiteY1111" fmla="*/ 1625653 h 2812935"/>
                  <a:gd name="connsiteX1112" fmla="*/ 161202 w 1404720"/>
                  <a:gd name="connsiteY1112" fmla="*/ 1666021 h 2812935"/>
                  <a:gd name="connsiteX1113" fmla="*/ 201570 w 1404720"/>
                  <a:gd name="connsiteY1113" fmla="*/ 1625653 h 2812935"/>
                  <a:gd name="connsiteX1114" fmla="*/ 161202 w 1404720"/>
                  <a:gd name="connsiteY1114" fmla="*/ 1585285 h 2812935"/>
                  <a:gd name="connsiteX1115" fmla="*/ 76766 w 1404720"/>
                  <a:gd name="connsiteY1115" fmla="*/ 1585285 h 2812935"/>
                  <a:gd name="connsiteX1116" fmla="*/ 36398 w 1404720"/>
                  <a:gd name="connsiteY1116" fmla="*/ 1625653 h 2812935"/>
                  <a:gd name="connsiteX1117" fmla="*/ 76766 w 1404720"/>
                  <a:gd name="connsiteY1117" fmla="*/ 1666021 h 2812935"/>
                  <a:gd name="connsiteX1118" fmla="*/ 117134 w 1404720"/>
                  <a:gd name="connsiteY1118" fmla="*/ 1625653 h 2812935"/>
                  <a:gd name="connsiteX1119" fmla="*/ 76766 w 1404720"/>
                  <a:gd name="connsiteY1119" fmla="*/ 1585285 h 2812935"/>
                  <a:gd name="connsiteX1120" fmla="*/ 1343312 w 1404720"/>
                  <a:gd name="connsiteY1120" fmla="*/ 1499236 h 2812935"/>
                  <a:gd name="connsiteX1121" fmla="*/ 1302944 w 1404720"/>
                  <a:gd name="connsiteY1121" fmla="*/ 1539604 h 2812935"/>
                  <a:gd name="connsiteX1122" fmla="*/ 1343312 w 1404720"/>
                  <a:gd name="connsiteY1122" fmla="*/ 1579972 h 2812935"/>
                  <a:gd name="connsiteX1123" fmla="*/ 1383680 w 1404720"/>
                  <a:gd name="connsiteY1123" fmla="*/ 1539604 h 2812935"/>
                  <a:gd name="connsiteX1124" fmla="*/ 1343312 w 1404720"/>
                  <a:gd name="connsiteY1124" fmla="*/ 1499236 h 2812935"/>
                  <a:gd name="connsiteX1125" fmla="*/ 1258874 w 1404720"/>
                  <a:gd name="connsiteY1125" fmla="*/ 1499236 h 2812935"/>
                  <a:gd name="connsiteX1126" fmla="*/ 1218506 w 1404720"/>
                  <a:gd name="connsiteY1126" fmla="*/ 1539604 h 2812935"/>
                  <a:gd name="connsiteX1127" fmla="*/ 1258874 w 1404720"/>
                  <a:gd name="connsiteY1127" fmla="*/ 1579972 h 2812935"/>
                  <a:gd name="connsiteX1128" fmla="*/ 1299242 w 1404720"/>
                  <a:gd name="connsiteY1128" fmla="*/ 1539604 h 2812935"/>
                  <a:gd name="connsiteX1129" fmla="*/ 1258874 w 1404720"/>
                  <a:gd name="connsiteY1129" fmla="*/ 1499236 h 2812935"/>
                  <a:gd name="connsiteX1130" fmla="*/ 1174438 w 1404720"/>
                  <a:gd name="connsiteY1130" fmla="*/ 1499236 h 2812935"/>
                  <a:gd name="connsiteX1131" fmla="*/ 1134070 w 1404720"/>
                  <a:gd name="connsiteY1131" fmla="*/ 1539604 h 2812935"/>
                  <a:gd name="connsiteX1132" fmla="*/ 1174438 w 1404720"/>
                  <a:gd name="connsiteY1132" fmla="*/ 1579972 h 2812935"/>
                  <a:gd name="connsiteX1133" fmla="*/ 1214806 w 1404720"/>
                  <a:gd name="connsiteY1133" fmla="*/ 1539604 h 2812935"/>
                  <a:gd name="connsiteX1134" fmla="*/ 1174438 w 1404720"/>
                  <a:gd name="connsiteY1134" fmla="*/ 1499236 h 2812935"/>
                  <a:gd name="connsiteX1135" fmla="*/ 1090002 w 1404720"/>
                  <a:gd name="connsiteY1135" fmla="*/ 1499236 h 2812935"/>
                  <a:gd name="connsiteX1136" fmla="*/ 1049634 w 1404720"/>
                  <a:gd name="connsiteY1136" fmla="*/ 1539604 h 2812935"/>
                  <a:gd name="connsiteX1137" fmla="*/ 1090002 w 1404720"/>
                  <a:gd name="connsiteY1137" fmla="*/ 1579972 h 2812935"/>
                  <a:gd name="connsiteX1138" fmla="*/ 1130370 w 1404720"/>
                  <a:gd name="connsiteY1138" fmla="*/ 1539604 h 2812935"/>
                  <a:gd name="connsiteX1139" fmla="*/ 1090002 w 1404720"/>
                  <a:gd name="connsiteY1139" fmla="*/ 1499236 h 2812935"/>
                  <a:gd name="connsiteX1140" fmla="*/ 1005565 w 1404720"/>
                  <a:gd name="connsiteY1140" fmla="*/ 1499236 h 2812935"/>
                  <a:gd name="connsiteX1141" fmla="*/ 965197 w 1404720"/>
                  <a:gd name="connsiteY1141" fmla="*/ 1539604 h 2812935"/>
                  <a:gd name="connsiteX1142" fmla="*/ 1005565 w 1404720"/>
                  <a:gd name="connsiteY1142" fmla="*/ 1579972 h 2812935"/>
                  <a:gd name="connsiteX1143" fmla="*/ 1045933 w 1404720"/>
                  <a:gd name="connsiteY1143" fmla="*/ 1539604 h 2812935"/>
                  <a:gd name="connsiteX1144" fmla="*/ 1005565 w 1404720"/>
                  <a:gd name="connsiteY1144" fmla="*/ 1499236 h 2812935"/>
                  <a:gd name="connsiteX1145" fmla="*/ 921129 w 1404720"/>
                  <a:gd name="connsiteY1145" fmla="*/ 1499236 h 2812935"/>
                  <a:gd name="connsiteX1146" fmla="*/ 880761 w 1404720"/>
                  <a:gd name="connsiteY1146" fmla="*/ 1539604 h 2812935"/>
                  <a:gd name="connsiteX1147" fmla="*/ 921129 w 1404720"/>
                  <a:gd name="connsiteY1147" fmla="*/ 1579972 h 2812935"/>
                  <a:gd name="connsiteX1148" fmla="*/ 961497 w 1404720"/>
                  <a:gd name="connsiteY1148" fmla="*/ 1539604 h 2812935"/>
                  <a:gd name="connsiteX1149" fmla="*/ 921129 w 1404720"/>
                  <a:gd name="connsiteY1149" fmla="*/ 1499236 h 2812935"/>
                  <a:gd name="connsiteX1150" fmla="*/ 836693 w 1404720"/>
                  <a:gd name="connsiteY1150" fmla="*/ 1499236 h 2812935"/>
                  <a:gd name="connsiteX1151" fmla="*/ 796325 w 1404720"/>
                  <a:gd name="connsiteY1151" fmla="*/ 1539604 h 2812935"/>
                  <a:gd name="connsiteX1152" fmla="*/ 836693 w 1404720"/>
                  <a:gd name="connsiteY1152" fmla="*/ 1579972 h 2812935"/>
                  <a:gd name="connsiteX1153" fmla="*/ 877061 w 1404720"/>
                  <a:gd name="connsiteY1153" fmla="*/ 1539604 h 2812935"/>
                  <a:gd name="connsiteX1154" fmla="*/ 836693 w 1404720"/>
                  <a:gd name="connsiteY1154" fmla="*/ 1499236 h 2812935"/>
                  <a:gd name="connsiteX1155" fmla="*/ 752256 w 1404720"/>
                  <a:gd name="connsiteY1155" fmla="*/ 1499236 h 2812935"/>
                  <a:gd name="connsiteX1156" fmla="*/ 711888 w 1404720"/>
                  <a:gd name="connsiteY1156" fmla="*/ 1539604 h 2812935"/>
                  <a:gd name="connsiteX1157" fmla="*/ 752256 w 1404720"/>
                  <a:gd name="connsiteY1157" fmla="*/ 1579972 h 2812935"/>
                  <a:gd name="connsiteX1158" fmla="*/ 792624 w 1404720"/>
                  <a:gd name="connsiteY1158" fmla="*/ 1539604 h 2812935"/>
                  <a:gd name="connsiteX1159" fmla="*/ 752256 w 1404720"/>
                  <a:gd name="connsiteY1159" fmla="*/ 1499236 h 2812935"/>
                  <a:gd name="connsiteX1160" fmla="*/ 667820 w 1404720"/>
                  <a:gd name="connsiteY1160" fmla="*/ 1499236 h 2812935"/>
                  <a:gd name="connsiteX1161" fmla="*/ 627452 w 1404720"/>
                  <a:gd name="connsiteY1161" fmla="*/ 1539604 h 2812935"/>
                  <a:gd name="connsiteX1162" fmla="*/ 667820 w 1404720"/>
                  <a:gd name="connsiteY1162" fmla="*/ 1579972 h 2812935"/>
                  <a:gd name="connsiteX1163" fmla="*/ 708188 w 1404720"/>
                  <a:gd name="connsiteY1163" fmla="*/ 1539604 h 2812935"/>
                  <a:gd name="connsiteX1164" fmla="*/ 667820 w 1404720"/>
                  <a:gd name="connsiteY1164" fmla="*/ 1499236 h 2812935"/>
                  <a:gd name="connsiteX1165" fmla="*/ 583384 w 1404720"/>
                  <a:gd name="connsiteY1165" fmla="*/ 1499236 h 2812935"/>
                  <a:gd name="connsiteX1166" fmla="*/ 543016 w 1404720"/>
                  <a:gd name="connsiteY1166" fmla="*/ 1539604 h 2812935"/>
                  <a:gd name="connsiteX1167" fmla="*/ 583384 w 1404720"/>
                  <a:gd name="connsiteY1167" fmla="*/ 1579972 h 2812935"/>
                  <a:gd name="connsiteX1168" fmla="*/ 623752 w 1404720"/>
                  <a:gd name="connsiteY1168" fmla="*/ 1539604 h 2812935"/>
                  <a:gd name="connsiteX1169" fmla="*/ 583384 w 1404720"/>
                  <a:gd name="connsiteY1169" fmla="*/ 1499236 h 2812935"/>
                  <a:gd name="connsiteX1170" fmla="*/ 498947 w 1404720"/>
                  <a:gd name="connsiteY1170" fmla="*/ 1499236 h 2812935"/>
                  <a:gd name="connsiteX1171" fmla="*/ 458579 w 1404720"/>
                  <a:gd name="connsiteY1171" fmla="*/ 1539604 h 2812935"/>
                  <a:gd name="connsiteX1172" fmla="*/ 498947 w 1404720"/>
                  <a:gd name="connsiteY1172" fmla="*/ 1579972 h 2812935"/>
                  <a:gd name="connsiteX1173" fmla="*/ 539315 w 1404720"/>
                  <a:gd name="connsiteY1173" fmla="*/ 1539604 h 2812935"/>
                  <a:gd name="connsiteX1174" fmla="*/ 498947 w 1404720"/>
                  <a:gd name="connsiteY1174" fmla="*/ 1499236 h 2812935"/>
                  <a:gd name="connsiteX1175" fmla="*/ 414511 w 1404720"/>
                  <a:gd name="connsiteY1175" fmla="*/ 1499236 h 2812935"/>
                  <a:gd name="connsiteX1176" fmla="*/ 374143 w 1404720"/>
                  <a:gd name="connsiteY1176" fmla="*/ 1539604 h 2812935"/>
                  <a:gd name="connsiteX1177" fmla="*/ 414511 w 1404720"/>
                  <a:gd name="connsiteY1177" fmla="*/ 1579972 h 2812935"/>
                  <a:gd name="connsiteX1178" fmla="*/ 454879 w 1404720"/>
                  <a:gd name="connsiteY1178" fmla="*/ 1539604 h 2812935"/>
                  <a:gd name="connsiteX1179" fmla="*/ 414511 w 1404720"/>
                  <a:gd name="connsiteY1179" fmla="*/ 1499236 h 2812935"/>
                  <a:gd name="connsiteX1180" fmla="*/ 330075 w 1404720"/>
                  <a:gd name="connsiteY1180" fmla="*/ 1499236 h 2812935"/>
                  <a:gd name="connsiteX1181" fmla="*/ 289707 w 1404720"/>
                  <a:gd name="connsiteY1181" fmla="*/ 1539604 h 2812935"/>
                  <a:gd name="connsiteX1182" fmla="*/ 330075 w 1404720"/>
                  <a:gd name="connsiteY1182" fmla="*/ 1579972 h 2812935"/>
                  <a:gd name="connsiteX1183" fmla="*/ 370443 w 1404720"/>
                  <a:gd name="connsiteY1183" fmla="*/ 1539604 h 2812935"/>
                  <a:gd name="connsiteX1184" fmla="*/ 330075 w 1404720"/>
                  <a:gd name="connsiteY1184" fmla="*/ 1499236 h 2812935"/>
                  <a:gd name="connsiteX1185" fmla="*/ 245639 w 1404720"/>
                  <a:gd name="connsiteY1185" fmla="*/ 1499236 h 2812935"/>
                  <a:gd name="connsiteX1186" fmla="*/ 205271 w 1404720"/>
                  <a:gd name="connsiteY1186" fmla="*/ 1539604 h 2812935"/>
                  <a:gd name="connsiteX1187" fmla="*/ 245639 w 1404720"/>
                  <a:gd name="connsiteY1187" fmla="*/ 1579972 h 2812935"/>
                  <a:gd name="connsiteX1188" fmla="*/ 286007 w 1404720"/>
                  <a:gd name="connsiteY1188" fmla="*/ 1539604 h 2812935"/>
                  <a:gd name="connsiteX1189" fmla="*/ 245639 w 1404720"/>
                  <a:gd name="connsiteY1189" fmla="*/ 1499236 h 2812935"/>
                  <a:gd name="connsiteX1190" fmla="*/ 161202 w 1404720"/>
                  <a:gd name="connsiteY1190" fmla="*/ 1499236 h 2812935"/>
                  <a:gd name="connsiteX1191" fmla="*/ 120834 w 1404720"/>
                  <a:gd name="connsiteY1191" fmla="*/ 1539604 h 2812935"/>
                  <a:gd name="connsiteX1192" fmla="*/ 161202 w 1404720"/>
                  <a:gd name="connsiteY1192" fmla="*/ 1579972 h 2812935"/>
                  <a:gd name="connsiteX1193" fmla="*/ 201570 w 1404720"/>
                  <a:gd name="connsiteY1193" fmla="*/ 1539604 h 2812935"/>
                  <a:gd name="connsiteX1194" fmla="*/ 161202 w 1404720"/>
                  <a:gd name="connsiteY1194" fmla="*/ 1499236 h 2812935"/>
                  <a:gd name="connsiteX1195" fmla="*/ 76766 w 1404720"/>
                  <a:gd name="connsiteY1195" fmla="*/ 1499236 h 2812935"/>
                  <a:gd name="connsiteX1196" fmla="*/ 36398 w 1404720"/>
                  <a:gd name="connsiteY1196" fmla="*/ 1539604 h 2812935"/>
                  <a:gd name="connsiteX1197" fmla="*/ 76766 w 1404720"/>
                  <a:gd name="connsiteY1197" fmla="*/ 1579972 h 2812935"/>
                  <a:gd name="connsiteX1198" fmla="*/ 117134 w 1404720"/>
                  <a:gd name="connsiteY1198" fmla="*/ 1539604 h 2812935"/>
                  <a:gd name="connsiteX1199" fmla="*/ 76766 w 1404720"/>
                  <a:gd name="connsiteY1199" fmla="*/ 1499236 h 2812935"/>
                  <a:gd name="connsiteX1200" fmla="*/ 1343312 w 1404720"/>
                  <a:gd name="connsiteY1200" fmla="*/ 1413186 h 2812935"/>
                  <a:gd name="connsiteX1201" fmla="*/ 1302944 w 1404720"/>
                  <a:gd name="connsiteY1201" fmla="*/ 1453554 h 2812935"/>
                  <a:gd name="connsiteX1202" fmla="*/ 1343312 w 1404720"/>
                  <a:gd name="connsiteY1202" fmla="*/ 1493922 h 2812935"/>
                  <a:gd name="connsiteX1203" fmla="*/ 1383680 w 1404720"/>
                  <a:gd name="connsiteY1203" fmla="*/ 1453554 h 2812935"/>
                  <a:gd name="connsiteX1204" fmla="*/ 1343312 w 1404720"/>
                  <a:gd name="connsiteY1204" fmla="*/ 1413186 h 2812935"/>
                  <a:gd name="connsiteX1205" fmla="*/ 1258874 w 1404720"/>
                  <a:gd name="connsiteY1205" fmla="*/ 1413186 h 2812935"/>
                  <a:gd name="connsiteX1206" fmla="*/ 1218506 w 1404720"/>
                  <a:gd name="connsiteY1206" fmla="*/ 1453554 h 2812935"/>
                  <a:gd name="connsiteX1207" fmla="*/ 1258874 w 1404720"/>
                  <a:gd name="connsiteY1207" fmla="*/ 1493922 h 2812935"/>
                  <a:gd name="connsiteX1208" fmla="*/ 1299242 w 1404720"/>
                  <a:gd name="connsiteY1208" fmla="*/ 1453554 h 2812935"/>
                  <a:gd name="connsiteX1209" fmla="*/ 1258874 w 1404720"/>
                  <a:gd name="connsiteY1209" fmla="*/ 1413186 h 2812935"/>
                  <a:gd name="connsiteX1210" fmla="*/ 1174438 w 1404720"/>
                  <a:gd name="connsiteY1210" fmla="*/ 1413186 h 2812935"/>
                  <a:gd name="connsiteX1211" fmla="*/ 1134070 w 1404720"/>
                  <a:gd name="connsiteY1211" fmla="*/ 1453554 h 2812935"/>
                  <a:gd name="connsiteX1212" fmla="*/ 1174438 w 1404720"/>
                  <a:gd name="connsiteY1212" fmla="*/ 1493922 h 2812935"/>
                  <a:gd name="connsiteX1213" fmla="*/ 1214806 w 1404720"/>
                  <a:gd name="connsiteY1213" fmla="*/ 1453554 h 2812935"/>
                  <a:gd name="connsiteX1214" fmla="*/ 1174438 w 1404720"/>
                  <a:gd name="connsiteY1214" fmla="*/ 1413186 h 2812935"/>
                  <a:gd name="connsiteX1215" fmla="*/ 1090002 w 1404720"/>
                  <a:gd name="connsiteY1215" fmla="*/ 1413186 h 2812935"/>
                  <a:gd name="connsiteX1216" fmla="*/ 1049634 w 1404720"/>
                  <a:gd name="connsiteY1216" fmla="*/ 1453554 h 2812935"/>
                  <a:gd name="connsiteX1217" fmla="*/ 1090002 w 1404720"/>
                  <a:gd name="connsiteY1217" fmla="*/ 1493922 h 2812935"/>
                  <a:gd name="connsiteX1218" fmla="*/ 1130370 w 1404720"/>
                  <a:gd name="connsiteY1218" fmla="*/ 1453554 h 2812935"/>
                  <a:gd name="connsiteX1219" fmla="*/ 1090002 w 1404720"/>
                  <a:gd name="connsiteY1219" fmla="*/ 1413186 h 2812935"/>
                  <a:gd name="connsiteX1220" fmla="*/ 1005565 w 1404720"/>
                  <a:gd name="connsiteY1220" fmla="*/ 1413186 h 2812935"/>
                  <a:gd name="connsiteX1221" fmla="*/ 965197 w 1404720"/>
                  <a:gd name="connsiteY1221" fmla="*/ 1453554 h 2812935"/>
                  <a:gd name="connsiteX1222" fmla="*/ 1005565 w 1404720"/>
                  <a:gd name="connsiteY1222" fmla="*/ 1493922 h 2812935"/>
                  <a:gd name="connsiteX1223" fmla="*/ 1045933 w 1404720"/>
                  <a:gd name="connsiteY1223" fmla="*/ 1453554 h 2812935"/>
                  <a:gd name="connsiteX1224" fmla="*/ 1005565 w 1404720"/>
                  <a:gd name="connsiteY1224" fmla="*/ 1413186 h 2812935"/>
                  <a:gd name="connsiteX1225" fmla="*/ 921129 w 1404720"/>
                  <a:gd name="connsiteY1225" fmla="*/ 1413186 h 2812935"/>
                  <a:gd name="connsiteX1226" fmla="*/ 880761 w 1404720"/>
                  <a:gd name="connsiteY1226" fmla="*/ 1453554 h 2812935"/>
                  <a:gd name="connsiteX1227" fmla="*/ 921129 w 1404720"/>
                  <a:gd name="connsiteY1227" fmla="*/ 1493922 h 2812935"/>
                  <a:gd name="connsiteX1228" fmla="*/ 961497 w 1404720"/>
                  <a:gd name="connsiteY1228" fmla="*/ 1453554 h 2812935"/>
                  <a:gd name="connsiteX1229" fmla="*/ 921129 w 1404720"/>
                  <a:gd name="connsiteY1229" fmla="*/ 1413186 h 2812935"/>
                  <a:gd name="connsiteX1230" fmla="*/ 836693 w 1404720"/>
                  <a:gd name="connsiteY1230" fmla="*/ 1413186 h 2812935"/>
                  <a:gd name="connsiteX1231" fmla="*/ 796325 w 1404720"/>
                  <a:gd name="connsiteY1231" fmla="*/ 1453554 h 2812935"/>
                  <a:gd name="connsiteX1232" fmla="*/ 836693 w 1404720"/>
                  <a:gd name="connsiteY1232" fmla="*/ 1493922 h 2812935"/>
                  <a:gd name="connsiteX1233" fmla="*/ 877061 w 1404720"/>
                  <a:gd name="connsiteY1233" fmla="*/ 1453554 h 2812935"/>
                  <a:gd name="connsiteX1234" fmla="*/ 836693 w 1404720"/>
                  <a:gd name="connsiteY1234" fmla="*/ 1413186 h 2812935"/>
                  <a:gd name="connsiteX1235" fmla="*/ 752256 w 1404720"/>
                  <a:gd name="connsiteY1235" fmla="*/ 1413186 h 2812935"/>
                  <a:gd name="connsiteX1236" fmla="*/ 711888 w 1404720"/>
                  <a:gd name="connsiteY1236" fmla="*/ 1453554 h 2812935"/>
                  <a:gd name="connsiteX1237" fmla="*/ 752256 w 1404720"/>
                  <a:gd name="connsiteY1237" fmla="*/ 1493922 h 2812935"/>
                  <a:gd name="connsiteX1238" fmla="*/ 792624 w 1404720"/>
                  <a:gd name="connsiteY1238" fmla="*/ 1453554 h 2812935"/>
                  <a:gd name="connsiteX1239" fmla="*/ 752256 w 1404720"/>
                  <a:gd name="connsiteY1239" fmla="*/ 1413186 h 2812935"/>
                  <a:gd name="connsiteX1240" fmla="*/ 667820 w 1404720"/>
                  <a:gd name="connsiteY1240" fmla="*/ 1413186 h 2812935"/>
                  <a:gd name="connsiteX1241" fmla="*/ 627452 w 1404720"/>
                  <a:gd name="connsiteY1241" fmla="*/ 1453554 h 2812935"/>
                  <a:gd name="connsiteX1242" fmla="*/ 667820 w 1404720"/>
                  <a:gd name="connsiteY1242" fmla="*/ 1493922 h 2812935"/>
                  <a:gd name="connsiteX1243" fmla="*/ 708188 w 1404720"/>
                  <a:gd name="connsiteY1243" fmla="*/ 1453554 h 2812935"/>
                  <a:gd name="connsiteX1244" fmla="*/ 667820 w 1404720"/>
                  <a:gd name="connsiteY1244" fmla="*/ 1413186 h 2812935"/>
                  <a:gd name="connsiteX1245" fmla="*/ 583384 w 1404720"/>
                  <a:gd name="connsiteY1245" fmla="*/ 1413186 h 2812935"/>
                  <a:gd name="connsiteX1246" fmla="*/ 543016 w 1404720"/>
                  <a:gd name="connsiteY1246" fmla="*/ 1453554 h 2812935"/>
                  <a:gd name="connsiteX1247" fmla="*/ 583384 w 1404720"/>
                  <a:gd name="connsiteY1247" fmla="*/ 1493922 h 2812935"/>
                  <a:gd name="connsiteX1248" fmla="*/ 623752 w 1404720"/>
                  <a:gd name="connsiteY1248" fmla="*/ 1453554 h 2812935"/>
                  <a:gd name="connsiteX1249" fmla="*/ 583384 w 1404720"/>
                  <a:gd name="connsiteY1249" fmla="*/ 1413186 h 2812935"/>
                  <a:gd name="connsiteX1250" fmla="*/ 498947 w 1404720"/>
                  <a:gd name="connsiteY1250" fmla="*/ 1413186 h 2812935"/>
                  <a:gd name="connsiteX1251" fmla="*/ 458579 w 1404720"/>
                  <a:gd name="connsiteY1251" fmla="*/ 1453554 h 2812935"/>
                  <a:gd name="connsiteX1252" fmla="*/ 498947 w 1404720"/>
                  <a:gd name="connsiteY1252" fmla="*/ 1493922 h 2812935"/>
                  <a:gd name="connsiteX1253" fmla="*/ 539315 w 1404720"/>
                  <a:gd name="connsiteY1253" fmla="*/ 1453554 h 2812935"/>
                  <a:gd name="connsiteX1254" fmla="*/ 498947 w 1404720"/>
                  <a:gd name="connsiteY1254" fmla="*/ 1413186 h 2812935"/>
                  <a:gd name="connsiteX1255" fmla="*/ 414511 w 1404720"/>
                  <a:gd name="connsiteY1255" fmla="*/ 1413186 h 2812935"/>
                  <a:gd name="connsiteX1256" fmla="*/ 374143 w 1404720"/>
                  <a:gd name="connsiteY1256" fmla="*/ 1453554 h 2812935"/>
                  <a:gd name="connsiteX1257" fmla="*/ 414511 w 1404720"/>
                  <a:gd name="connsiteY1257" fmla="*/ 1493922 h 2812935"/>
                  <a:gd name="connsiteX1258" fmla="*/ 454879 w 1404720"/>
                  <a:gd name="connsiteY1258" fmla="*/ 1453554 h 2812935"/>
                  <a:gd name="connsiteX1259" fmla="*/ 414511 w 1404720"/>
                  <a:gd name="connsiteY1259" fmla="*/ 1413186 h 2812935"/>
                  <a:gd name="connsiteX1260" fmla="*/ 330075 w 1404720"/>
                  <a:gd name="connsiteY1260" fmla="*/ 1413186 h 2812935"/>
                  <a:gd name="connsiteX1261" fmla="*/ 289707 w 1404720"/>
                  <a:gd name="connsiteY1261" fmla="*/ 1453554 h 2812935"/>
                  <a:gd name="connsiteX1262" fmla="*/ 330075 w 1404720"/>
                  <a:gd name="connsiteY1262" fmla="*/ 1493922 h 2812935"/>
                  <a:gd name="connsiteX1263" fmla="*/ 370443 w 1404720"/>
                  <a:gd name="connsiteY1263" fmla="*/ 1453554 h 2812935"/>
                  <a:gd name="connsiteX1264" fmla="*/ 330075 w 1404720"/>
                  <a:gd name="connsiteY1264" fmla="*/ 1413186 h 2812935"/>
                  <a:gd name="connsiteX1265" fmla="*/ 245639 w 1404720"/>
                  <a:gd name="connsiteY1265" fmla="*/ 1413186 h 2812935"/>
                  <a:gd name="connsiteX1266" fmla="*/ 205271 w 1404720"/>
                  <a:gd name="connsiteY1266" fmla="*/ 1453554 h 2812935"/>
                  <a:gd name="connsiteX1267" fmla="*/ 245639 w 1404720"/>
                  <a:gd name="connsiteY1267" fmla="*/ 1493922 h 2812935"/>
                  <a:gd name="connsiteX1268" fmla="*/ 286007 w 1404720"/>
                  <a:gd name="connsiteY1268" fmla="*/ 1453554 h 2812935"/>
                  <a:gd name="connsiteX1269" fmla="*/ 245639 w 1404720"/>
                  <a:gd name="connsiteY1269" fmla="*/ 1413186 h 2812935"/>
                  <a:gd name="connsiteX1270" fmla="*/ 161202 w 1404720"/>
                  <a:gd name="connsiteY1270" fmla="*/ 1413186 h 2812935"/>
                  <a:gd name="connsiteX1271" fmla="*/ 120834 w 1404720"/>
                  <a:gd name="connsiteY1271" fmla="*/ 1453554 h 2812935"/>
                  <a:gd name="connsiteX1272" fmla="*/ 161202 w 1404720"/>
                  <a:gd name="connsiteY1272" fmla="*/ 1493922 h 2812935"/>
                  <a:gd name="connsiteX1273" fmla="*/ 201570 w 1404720"/>
                  <a:gd name="connsiteY1273" fmla="*/ 1453554 h 2812935"/>
                  <a:gd name="connsiteX1274" fmla="*/ 161202 w 1404720"/>
                  <a:gd name="connsiteY1274" fmla="*/ 1413186 h 2812935"/>
                  <a:gd name="connsiteX1275" fmla="*/ 76766 w 1404720"/>
                  <a:gd name="connsiteY1275" fmla="*/ 1413186 h 2812935"/>
                  <a:gd name="connsiteX1276" fmla="*/ 36398 w 1404720"/>
                  <a:gd name="connsiteY1276" fmla="*/ 1453554 h 2812935"/>
                  <a:gd name="connsiteX1277" fmla="*/ 76766 w 1404720"/>
                  <a:gd name="connsiteY1277" fmla="*/ 1493922 h 2812935"/>
                  <a:gd name="connsiteX1278" fmla="*/ 117134 w 1404720"/>
                  <a:gd name="connsiteY1278" fmla="*/ 1453554 h 2812935"/>
                  <a:gd name="connsiteX1279" fmla="*/ 76766 w 1404720"/>
                  <a:gd name="connsiteY1279" fmla="*/ 1413186 h 2812935"/>
                  <a:gd name="connsiteX1280" fmla="*/ 1343312 w 1404720"/>
                  <a:gd name="connsiteY1280" fmla="*/ 1327137 h 2812935"/>
                  <a:gd name="connsiteX1281" fmla="*/ 1302944 w 1404720"/>
                  <a:gd name="connsiteY1281" fmla="*/ 1367505 h 2812935"/>
                  <a:gd name="connsiteX1282" fmla="*/ 1343312 w 1404720"/>
                  <a:gd name="connsiteY1282" fmla="*/ 1407873 h 2812935"/>
                  <a:gd name="connsiteX1283" fmla="*/ 1383680 w 1404720"/>
                  <a:gd name="connsiteY1283" fmla="*/ 1367505 h 2812935"/>
                  <a:gd name="connsiteX1284" fmla="*/ 1343312 w 1404720"/>
                  <a:gd name="connsiteY1284" fmla="*/ 1327137 h 2812935"/>
                  <a:gd name="connsiteX1285" fmla="*/ 1258874 w 1404720"/>
                  <a:gd name="connsiteY1285" fmla="*/ 1327137 h 2812935"/>
                  <a:gd name="connsiteX1286" fmla="*/ 1218506 w 1404720"/>
                  <a:gd name="connsiteY1286" fmla="*/ 1367505 h 2812935"/>
                  <a:gd name="connsiteX1287" fmla="*/ 1258874 w 1404720"/>
                  <a:gd name="connsiteY1287" fmla="*/ 1407873 h 2812935"/>
                  <a:gd name="connsiteX1288" fmla="*/ 1299242 w 1404720"/>
                  <a:gd name="connsiteY1288" fmla="*/ 1367505 h 2812935"/>
                  <a:gd name="connsiteX1289" fmla="*/ 1258874 w 1404720"/>
                  <a:gd name="connsiteY1289" fmla="*/ 1327137 h 2812935"/>
                  <a:gd name="connsiteX1290" fmla="*/ 1174438 w 1404720"/>
                  <a:gd name="connsiteY1290" fmla="*/ 1327137 h 2812935"/>
                  <a:gd name="connsiteX1291" fmla="*/ 1134070 w 1404720"/>
                  <a:gd name="connsiteY1291" fmla="*/ 1367505 h 2812935"/>
                  <a:gd name="connsiteX1292" fmla="*/ 1174438 w 1404720"/>
                  <a:gd name="connsiteY1292" fmla="*/ 1407873 h 2812935"/>
                  <a:gd name="connsiteX1293" fmla="*/ 1214806 w 1404720"/>
                  <a:gd name="connsiteY1293" fmla="*/ 1367505 h 2812935"/>
                  <a:gd name="connsiteX1294" fmla="*/ 1174438 w 1404720"/>
                  <a:gd name="connsiteY1294" fmla="*/ 1327137 h 2812935"/>
                  <a:gd name="connsiteX1295" fmla="*/ 1090002 w 1404720"/>
                  <a:gd name="connsiteY1295" fmla="*/ 1327137 h 2812935"/>
                  <a:gd name="connsiteX1296" fmla="*/ 1049634 w 1404720"/>
                  <a:gd name="connsiteY1296" fmla="*/ 1367505 h 2812935"/>
                  <a:gd name="connsiteX1297" fmla="*/ 1090002 w 1404720"/>
                  <a:gd name="connsiteY1297" fmla="*/ 1407873 h 2812935"/>
                  <a:gd name="connsiteX1298" fmla="*/ 1130370 w 1404720"/>
                  <a:gd name="connsiteY1298" fmla="*/ 1367505 h 2812935"/>
                  <a:gd name="connsiteX1299" fmla="*/ 1090002 w 1404720"/>
                  <a:gd name="connsiteY1299" fmla="*/ 1327137 h 2812935"/>
                  <a:gd name="connsiteX1300" fmla="*/ 1005565 w 1404720"/>
                  <a:gd name="connsiteY1300" fmla="*/ 1327137 h 2812935"/>
                  <a:gd name="connsiteX1301" fmla="*/ 965197 w 1404720"/>
                  <a:gd name="connsiteY1301" fmla="*/ 1367505 h 2812935"/>
                  <a:gd name="connsiteX1302" fmla="*/ 1005565 w 1404720"/>
                  <a:gd name="connsiteY1302" fmla="*/ 1407873 h 2812935"/>
                  <a:gd name="connsiteX1303" fmla="*/ 1045933 w 1404720"/>
                  <a:gd name="connsiteY1303" fmla="*/ 1367505 h 2812935"/>
                  <a:gd name="connsiteX1304" fmla="*/ 1005565 w 1404720"/>
                  <a:gd name="connsiteY1304" fmla="*/ 1327137 h 2812935"/>
                  <a:gd name="connsiteX1305" fmla="*/ 921129 w 1404720"/>
                  <a:gd name="connsiteY1305" fmla="*/ 1327137 h 2812935"/>
                  <a:gd name="connsiteX1306" fmla="*/ 880761 w 1404720"/>
                  <a:gd name="connsiteY1306" fmla="*/ 1367505 h 2812935"/>
                  <a:gd name="connsiteX1307" fmla="*/ 921129 w 1404720"/>
                  <a:gd name="connsiteY1307" fmla="*/ 1407873 h 2812935"/>
                  <a:gd name="connsiteX1308" fmla="*/ 961497 w 1404720"/>
                  <a:gd name="connsiteY1308" fmla="*/ 1367505 h 2812935"/>
                  <a:gd name="connsiteX1309" fmla="*/ 921129 w 1404720"/>
                  <a:gd name="connsiteY1309" fmla="*/ 1327137 h 2812935"/>
                  <a:gd name="connsiteX1310" fmla="*/ 836693 w 1404720"/>
                  <a:gd name="connsiteY1310" fmla="*/ 1327137 h 2812935"/>
                  <a:gd name="connsiteX1311" fmla="*/ 796325 w 1404720"/>
                  <a:gd name="connsiteY1311" fmla="*/ 1367505 h 2812935"/>
                  <a:gd name="connsiteX1312" fmla="*/ 836693 w 1404720"/>
                  <a:gd name="connsiteY1312" fmla="*/ 1407873 h 2812935"/>
                  <a:gd name="connsiteX1313" fmla="*/ 877061 w 1404720"/>
                  <a:gd name="connsiteY1313" fmla="*/ 1367505 h 2812935"/>
                  <a:gd name="connsiteX1314" fmla="*/ 836693 w 1404720"/>
                  <a:gd name="connsiteY1314" fmla="*/ 1327137 h 2812935"/>
                  <a:gd name="connsiteX1315" fmla="*/ 752256 w 1404720"/>
                  <a:gd name="connsiteY1315" fmla="*/ 1327137 h 2812935"/>
                  <a:gd name="connsiteX1316" fmla="*/ 711888 w 1404720"/>
                  <a:gd name="connsiteY1316" fmla="*/ 1367505 h 2812935"/>
                  <a:gd name="connsiteX1317" fmla="*/ 752256 w 1404720"/>
                  <a:gd name="connsiteY1317" fmla="*/ 1407873 h 2812935"/>
                  <a:gd name="connsiteX1318" fmla="*/ 792624 w 1404720"/>
                  <a:gd name="connsiteY1318" fmla="*/ 1367505 h 2812935"/>
                  <a:gd name="connsiteX1319" fmla="*/ 752256 w 1404720"/>
                  <a:gd name="connsiteY1319" fmla="*/ 1327137 h 2812935"/>
                  <a:gd name="connsiteX1320" fmla="*/ 667820 w 1404720"/>
                  <a:gd name="connsiteY1320" fmla="*/ 1327137 h 2812935"/>
                  <a:gd name="connsiteX1321" fmla="*/ 627452 w 1404720"/>
                  <a:gd name="connsiteY1321" fmla="*/ 1367505 h 2812935"/>
                  <a:gd name="connsiteX1322" fmla="*/ 667820 w 1404720"/>
                  <a:gd name="connsiteY1322" fmla="*/ 1407873 h 2812935"/>
                  <a:gd name="connsiteX1323" fmla="*/ 708188 w 1404720"/>
                  <a:gd name="connsiteY1323" fmla="*/ 1367505 h 2812935"/>
                  <a:gd name="connsiteX1324" fmla="*/ 667820 w 1404720"/>
                  <a:gd name="connsiteY1324" fmla="*/ 1327137 h 2812935"/>
                  <a:gd name="connsiteX1325" fmla="*/ 583384 w 1404720"/>
                  <a:gd name="connsiteY1325" fmla="*/ 1327137 h 2812935"/>
                  <a:gd name="connsiteX1326" fmla="*/ 543016 w 1404720"/>
                  <a:gd name="connsiteY1326" fmla="*/ 1367505 h 2812935"/>
                  <a:gd name="connsiteX1327" fmla="*/ 583384 w 1404720"/>
                  <a:gd name="connsiteY1327" fmla="*/ 1407873 h 2812935"/>
                  <a:gd name="connsiteX1328" fmla="*/ 623752 w 1404720"/>
                  <a:gd name="connsiteY1328" fmla="*/ 1367505 h 2812935"/>
                  <a:gd name="connsiteX1329" fmla="*/ 583384 w 1404720"/>
                  <a:gd name="connsiteY1329" fmla="*/ 1327137 h 2812935"/>
                  <a:gd name="connsiteX1330" fmla="*/ 498947 w 1404720"/>
                  <a:gd name="connsiteY1330" fmla="*/ 1327137 h 2812935"/>
                  <a:gd name="connsiteX1331" fmla="*/ 458579 w 1404720"/>
                  <a:gd name="connsiteY1331" fmla="*/ 1367505 h 2812935"/>
                  <a:gd name="connsiteX1332" fmla="*/ 498947 w 1404720"/>
                  <a:gd name="connsiteY1332" fmla="*/ 1407873 h 2812935"/>
                  <a:gd name="connsiteX1333" fmla="*/ 539315 w 1404720"/>
                  <a:gd name="connsiteY1333" fmla="*/ 1367505 h 2812935"/>
                  <a:gd name="connsiteX1334" fmla="*/ 498947 w 1404720"/>
                  <a:gd name="connsiteY1334" fmla="*/ 1327137 h 2812935"/>
                  <a:gd name="connsiteX1335" fmla="*/ 414511 w 1404720"/>
                  <a:gd name="connsiteY1335" fmla="*/ 1327137 h 2812935"/>
                  <a:gd name="connsiteX1336" fmla="*/ 374143 w 1404720"/>
                  <a:gd name="connsiteY1336" fmla="*/ 1367505 h 2812935"/>
                  <a:gd name="connsiteX1337" fmla="*/ 414511 w 1404720"/>
                  <a:gd name="connsiteY1337" fmla="*/ 1407873 h 2812935"/>
                  <a:gd name="connsiteX1338" fmla="*/ 454879 w 1404720"/>
                  <a:gd name="connsiteY1338" fmla="*/ 1367505 h 2812935"/>
                  <a:gd name="connsiteX1339" fmla="*/ 414511 w 1404720"/>
                  <a:gd name="connsiteY1339" fmla="*/ 1327137 h 2812935"/>
                  <a:gd name="connsiteX1340" fmla="*/ 330075 w 1404720"/>
                  <a:gd name="connsiteY1340" fmla="*/ 1327137 h 2812935"/>
                  <a:gd name="connsiteX1341" fmla="*/ 289707 w 1404720"/>
                  <a:gd name="connsiteY1341" fmla="*/ 1367505 h 2812935"/>
                  <a:gd name="connsiteX1342" fmla="*/ 330075 w 1404720"/>
                  <a:gd name="connsiteY1342" fmla="*/ 1407873 h 2812935"/>
                  <a:gd name="connsiteX1343" fmla="*/ 370443 w 1404720"/>
                  <a:gd name="connsiteY1343" fmla="*/ 1367505 h 2812935"/>
                  <a:gd name="connsiteX1344" fmla="*/ 330075 w 1404720"/>
                  <a:gd name="connsiteY1344" fmla="*/ 1327137 h 2812935"/>
                  <a:gd name="connsiteX1345" fmla="*/ 245639 w 1404720"/>
                  <a:gd name="connsiteY1345" fmla="*/ 1327137 h 2812935"/>
                  <a:gd name="connsiteX1346" fmla="*/ 205271 w 1404720"/>
                  <a:gd name="connsiteY1346" fmla="*/ 1367505 h 2812935"/>
                  <a:gd name="connsiteX1347" fmla="*/ 245639 w 1404720"/>
                  <a:gd name="connsiteY1347" fmla="*/ 1407873 h 2812935"/>
                  <a:gd name="connsiteX1348" fmla="*/ 286007 w 1404720"/>
                  <a:gd name="connsiteY1348" fmla="*/ 1367505 h 2812935"/>
                  <a:gd name="connsiteX1349" fmla="*/ 245639 w 1404720"/>
                  <a:gd name="connsiteY1349" fmla="*/ 1327137 h 2812935"/>
                  <a:gd name="connsiteX1350" fmla="*/ 161202 w 1404720"/>
                  <a:gd name="connsiteY1350" fmla="*/ 1327137 h 2812935"/>
                  <a:gd name="connsiteX1351" fmla="*/ 120834 w 1404720"/>
                  <a:gd name="connsiteY1351" fmla="*/ 1367505 h 2812935"/>
                  <a:gd name="connsiteX1352" fmla="*/ 161202 w 1404720"/>
                  <a:gd name="connsiteY1352" fmla="*/ 1407873 h 2812935"/>
                  <a:gd name="connsiteX1353" fmla="*/ 201570 w 1404720"/>
                  <a:gd name="connsiteY1353" fmla="*/ 1367505 h 2812935"/>
                  <a:gd name="connsiteX1354" fmla="*/ 161202 w 1404720"/>
                  <a:gd name="connsiteY1354" fmla="*/ 1327137 h 2812935"/>
                  <a:gd name="connsiteX1355" fmla="*/ 76766 w 1404720"/>
                  <a:gd name="connsiteY1355" fmla="*/ 1327137 h 2812935"/>
                  <a:gd name="connsiteX1356" fmla="*/ 36398 w 1404720"/>
                  <a:gd name="connsiteY1356" fmla="*/ 1367505 h 2812935"/>
                  <a:gd name="connsiteX1357" fmla="*/ 76766 w 1404720"/>
                  <a:gd name="connsiteY1357" fmla="*/ 1407873 h 2812935"/>
                  <a:gd name="connsiteX1358" fmla="*/ 117134 w 1404720"/>
                  <a:gd name="connsiteY1358" fmla="*/ 1367505 h 2812935"/>
                  <a:gd name="connsiteX1359" fmla="*/ 76766 w 1404720"/>
                  <a:gd name="connsiteY1359" fmla="*/ 1327137 h 2812935"/>
                  <a:gd name="connsiteX1360" fmla="*/ 1343312 w 1404720"/>
                  <a:gd name="connsiteY1360" fmla="*/ 1241088 h 2812935"/>
                  <a:gd name="connsiteX1361" fmla="*/ 1302944 w 1404720"/>
                  <a:gd name="connsiteY1361" fmla="*/ 1281456 h 2812935"/>
                  <a:gd name="connsiteX1362" fmla="*/ 1343312 w 1404720"/>
                  <a:gd name="connsiteY1362" fmla="*/ 1321824 h 2812935"/>
                  <a:gd name="connsiteX1363" fmla="*/ 1383680 w 1404720"/>
                  <a:gd name="connsiteY1363" fmla="*/ 1281456 h 2812935"/>
                  <a:gd name="connsiteX1364" fmla="*/ 1343312 w 1404720"/>
                  <a:gd name="connsiteY1364" fmla="*/ 1241088 h 2812935"/>
                  <a:gd name="connsiteX1365" fmla="*/ 1258874 w 1404720"/>
                  <a:gd name="connsiteY1365" fmla="*/ 1241088 h 2812935"/>
                  <a:gd name="connsiteX1366" fmla="*/ 1218506 w 1404720"/>
                  <a:gd name="connsiteY1366" fmla="*/ 1281456 h 2812935"/>
                  <a:gd name="connsiteX1367" fmla="*/ 1258874 w 1404720"/>
                  <a:gd name="connsiteY1367" fmla="*/ 1321824 h 2812935"/>
                  <a:gd name="connsiteX1368" fmla="*/ 1299242 w 1404720"/>
                  <a:gd name="connsiteY1368" fmla="*/ 1281456 h 2812935"/>
                  <a:gd name="connsiteX1369" fmla="*/ 1258874 w 1404720"/>
                  <a:gd name="connsiteY1369" fmla="*/ 1241088 h 2812935"/>
                  <a:gd name="connsiteX1370" fmla="*/ 1174438 w 1404720"/>
                  <a:gd name="connsiteY1370" fmla="*/ 1241088 h 2812935"/>
                  <a:gd name="connsiteX1371" fmla="*/ 1134070 w 1404720"/>
                  <a:gd name="connsiteY1371" fmla="*/ 1281456 h 2812935"/>
                  <a:gd name="connsiteX1372" fmla="*/ 1174438 w 1404720"/>
                  <a:gd name="connsiteY1372" fmla="*/ 1321824 h 2812935"/>
                  <a:gd name="connsiteX1373" fmla="*/ 1214806 w 1404720"/>
                  <a:gd name="connsiteY1373" fmla="*/ 1281456 h 2812935"/>
                  <a:gd name="connsiteX1374" fmla="*/ 1174438 w 1404720"/>
                  <a:gd name="connsiteY1374" fmla="*/ 1241088 h 2812935"/>
                  <a:gd name="connsiteX1375" fmla="*/ 1090002 w 1404720"/>
                  <a:gd name="connsiteY1375" fmla="*/ 1241088 h 2812935"/>
                  <a:gd name="connsiteX1376" fmla="*/ 1049634 w 1404720"/>
                  <a:gd name="connsiteY1376" fmla="*/ 1281456 h 2812935"/>
                  <a:gd name="connsiteX1377" fmla="*/ 1090002 w 1404720"/>
                  <a:gd name="connsiteY1377" fmla="*/ 1321824 h 2812935"/>
                  <a:gd name="connsiteX1378" fmla="*/ 1130370 w 1404720"/>
                  <a:gd name="connsiteY1378" fmla="*/ 1281456 h 2812935"/>
                  <a:gd name="connsiteX1379" fmla="*/ 1090002 w 1404720"/>
                  <a:gd name="connsiteY1379" fmla="*/ 1241088 h 2812935"/>
                  <a:gd name="connsiteX1380" fmla="*/ 1005565 w 1404720"/>
                  <a:gd name="connsiteY1380" fmla="*/ 1241088 h 2812935"/>
                  <a:gd name="connsiteX1381" fmla="*/ 965197 w 1404720"/>
                  <a:gd name="connsiteY1381" fmla="*/ 1281456 h 2812935"/>
                  <a:gd name="connsiteX1382" fmla="*/ 1005565 w 1404720"/>
                  <a:gd name="connsiteY1382" fmla="*/ 1321824 h 2812935"/>
                  <a:gd name="connsiteX1383" fmla="*/ 1045933 w 1404720"/>
                  <a:gd name="connsiteY1383" fmla="*/ 1281456 h 2812935"/>
                  <a:gd name="connsiteX1384" fmla="*/ 1005565 w 1404720"/>
                  <a:gd name="connsiteY1384" fmla="*/ 1241088 h 2812935"/>
                  <a:gd name="connsiteX1385" fmla="*/ 921129 w 1404720"/>
                  <a:gd name="connsiteY1385" fmla="*/ 1241088 h 2812935"/>
                  <a:gd name="connsiteX1386" fmla="*/ 880761 w 1404720"/>
                  <a:gd name="connsiteY1386" fmla="*/ 1281456 h 2812935"/>
                  <a:gd name="connsiteX1387" fmla="*/ 921129 w 1404720"/>
                  <a:gd name="connsiteY1387" fmla="*/ 1321824 h 2812935"/>
                  <a:gd name="connsiteX1388" fmla="*/ 961497 w 1404720"/>
                  <a:gd name="connsiteY1388" fmla="*/ 1281456 h 2812935"/>
                  <a:gd name="connsiteX1389" fmla="*/ 921129 w 1404720"/>
                  <a:gd name="connsiteY1389" fmla="*/ 1241088 h 2812935"/>
                  <a:gd name="connsiteX1390" fmla="*/ 836693 w 1404720"/>
                  <a:gd name="connsiteY1390" fmla="*/ 1241088 h 2812935"/>
                  <a:gd name="connsiteX1391" fmla="*/ 796325 w 1404720"/>
                  <a:gd name="connsiteY1391" fmla="*/ 1281456 h 2812935"/>
                  <a:gd name="connsiteX1392" fmla="*/ 836693 w 1404720"/>
                  <a:gd name="connsiteY1392" fmla="*/ 1321824 h 2812935"/>
                  <a:gd name="connsiteX1393" fmla="*/ 877061 w 1404720"/>
                  <a:gd name="connsiteY1393" fmla="*/ 1281456 h 2812935"/>
                  <a:gd name="connsiteX1394" fmla="*/ 836693 w 1404720"/>
                  <a:gd name="connsiteY1394" fmla="*/ 1241088 h 2812935"/>
                  <a:gd name="connsiteX1395" fmla="*/ 752256 w 1404720"/>
                  <a:gd name="connsiteY1395" fmla="*/ 1241088 h 2812935"/>
                  <a:gd name="connsiteX1396" fmla="*/ 711888 w 1404720"/>
                  <a:gd name="connsiteY1396" fmla="*/ 1281456 h 2812935"/>
                  <a:gd name="connsiteX1397" fmla="*/ 752256 w 1404720"/>
                  <a:gd name="connsiteY1397" fmla="*/ 1321824 h 2812935"/>
                  <a:gd name="connsiteX1398" fmla="*/ 792624 w 1404720"/>
                  <a:gd name="connsiteY1398" fmla="*/ 1281456 h 2812935"/>
                  <a:gd name="connsiteX1399" fmla="*/ 752256 w 1404720"/>
                  <a:gd name="connsiteY1399" fmla="*/ 1241088 h 2812935"/>
                  <a:gd name="connsiteX1400" fmla="*/ 667820 w 1404720"/>
                  <a:gd name="connsiteY1400" fmla="*/ 1241088 h 2812935"/>
                  <a:gd name="connsiteX1401" fmla="*/ 627452 w 1404720"/>
                  <a:gd name="connsiteY1401" fmla="*/ 1281456 h 2812935"/>
                  <a:gd name="connsiteX1402" fmla="*/ 667820 w 1404720"/>
                  <a:gd name="connsiteY1402" fmla="*/ 1321824 h 2812935"/>
                  <a:gd name="connsiteX1403" fmla="*/ 708188 w 1404720"/>
                  <a:gd name="connsiteY1403" fmla="*/ 1281456 h 2812935"/>
                  <a:gd name="connsiteX1404" fmla="*/ 667820 w 1404720"/>
                  <a:gd name="connsiteY1404" fmla="*/ 1241088 h 2812935"/>
                  <a:gd name="connsiteX1405" fmla="*/ 583384 w 1404720"/>
                  <a:gd name="connsiteY1405" fmla="*/ 1241088 h 2812935"/>
                  <a:gd name="connsiteX1406" fmla="*/ 543016 w 1404720"/>
                  <a:gd name="connsiteY1406" fmla="*/ 1281456 h 2812935"/>
                  <a:gd name="connsiteX1407" fmla="*/ 583384 w 1404720"/>
                  <a:gd name="connsiteY1407" fmla="*/ 1321824 h 2812935"/>
                  <a:gd name="connsiteX1408" fmla="*/ 623752 w 1404720"/>
                  <a:gd name="connsiteY1408" fmla="*/ 1281456 h 2812935"/>
                  <a:gd name="connsiteX1409" fmla="*/ 583384 w 1404720"/>
                  <a:gd name="connsiteY1409" fmla="*/ 1241088 h 2812935"/>
                  <a:gd name="connsiteX1410" fmla="*/ 498947 w 1404720"/>
                  <a:gd name="connsiteY1410" fmla="*/ 1241088 h 2812935"/>
                  <a:gd name="connsiteX1411" fmla="*/ 458579 w 1404720"/>
                  <a:gd name="connsiteY1411" fmla="*/ 1281456 h 2812935"/>
                  <a:gd name="connsiteX1412" fmla="*/ 498947 w 1404720"/>
                  <a:gd name="connsiteY1412" fmla="*/ 1321824 h 2812935"/>
                  <a:gd name="connsiteX1413" fmla="*/ 539315 w 1404720"/>
                  <a:gd name="connsiteY1413" fmla="*/ 1281456 h 2812935"/>
                  <a:gd name="connsiteX1414" fmla="*/ 498947 w 1404720"/>
                  <a:gd name="connsiteY1414" fmla="*/ 1241088 h 2812935"/>
                  <a:gd name="connsiteX1415" fmla="*/ 414511 w 1404720"/>
                  <a:gd name="connsiteY1415" fmla="*/ 1241088 h 2812935"/>
                  <a:gd name="connsiteX1416" fmla="*/ 374143 w 1404720"/>
                  <a:gd name="connsiteY1416" fmla="*/ 1281456 h 2812935"/>
                  <a:gd name="connsiteX1417" fmla="*/ 414511 w 1404720"/>
                  <a:gd name="connsiteY1417" fmla="*/ 1321824 h 2812935"/>
                  <a:gd name="connsiteX1418" fmla="*/ 454879 w 1404720"/>
                  <a:gd name="connsiteY1418" fmla="*/ 1281456 h 2812935"/>
                  <a:gd name="connsiteX1419" fmla="*/ 414511 w 1404720"/>
                  <a:gd name="connsiteY1419" fmla="*/ 1241088 h 2812935"/>
                  <a:gd name="connsiteX1420" fmla="*/ 330075 w 1404720"/>
                  <a:gd name="connsiteY1420" fmla="*/ 1241088 h 2812935"/>
                  <a:gd name="connsiteX1421" fmla="*/ 289707 w 1404720"/>
                  <a:gd name="connsiteY1421" fmla="*/ 1281456 h 2812935"/>
                  <a:gd name="connsiteX1422" fmla="*/ 330075 w 1404720"/>
                  <a:gd name="connsiteY1422" fmla="*/ 1321824 h 2812935"/>
                  <a:gd name="connsiteX1423" fmla="*/ 370443 w 1404720"/>
                  <a:gd name="connsiteY1423" fmla="*/ 1281456 h 2812935"/>
                  <a:gd name="connsiteX1424" fmla="*/ 330075 w 1404720"/>
                  <a:gd name="connsiteY1424" fmla="*/ 1241088 h 2812935"/>
                  <a:gd name="connsiteX1425" fmla="*/ 245639 w 1404720"/>
                  <a:gd name="connsiteY1425" fmla="*/ 1241088 h 2812935"/>
                  <a:gd name="connsiteX1426" fmla="*/ 205271 w 1404720"/>
                  <a:gd name="connsiteY1426" fmla="*/ 1281456 h 2812935"/>
                  <a:gd name="connsiteX1427" fmla="*/ 245639 w 1404720"/>
                  <a:gd name="connsiteY1427" fmla="*/ 1321824 h 2812935"/>
                  <a:gd name="connsiteX1428" fmla="*/ 286007 w 1404720"/>
                  <a:gd name="connsiteY1428" fmla="*/ 1281456 h 2812935"/>
                  <a:gd name="connsiteX1429" fmla="*/ 245639 w 1404720"/>
                  <a:gd name="connsiteY1429" fmla="*/ 1241088 h 2812935"/>
                  <a:gd name="connsiteX1430" fmla="*/ 161202 w 1404720"/>
                  <a:gd name="connsiteY1430" fmla="*/ 1241088 h 2812935"/>
                  <a:gd name="connsiteX1431" fmla="*/ 120834 w 1404720"/>
                  <a:gd name="connsiteY1431" fmla="*/ 1281456 h 2812935"/>
                  <a:gd name="connsiteX1432" fmla="*/ 161202 w 1404720"/>
                  <a:gd name="connsiteY1432" fmla="*/ 1321824 h 2812935"/>
                  <a:gd name="connsiteX1433" fmla="*/ 201570 w 1404720"/>
                  <a:gd name="connsiteY1433" fmla="*/ 1281456 h 2812935"/>
                  <a:gd name="connsiteX1434" fmla="*/ 161202 w 1404720"/>
                  <a:gd name="connsiteY1434" fmla="*/ 1241088 h 2812935"/>
                  <a:gd name="connsiteX1435" fmla="*/ 76766 w 1404720"/>
                  <a:gd name="connsiteY1435" fmla="*/ 1241088 h 2812935"/>
                  <a:gd name="connsiteX1436" fmla="*/ 36398 w 1404720"/>
                  <a:gd name="connsiteY1436" fmla="*/ 1281456 h 2812935"/>
                  <a:gd name="connsiteX1437" fmla="*/ 76766 w 1404720"/>
                  <a:gd name="connsiteY1437" fmla="*/ 1321824 h 2812935"/>
                  <a:gd name="connsiteX1438" fmla="*/ 117134 w 1404720"/>
                  <a:gd name="connsiteY1438" fmla="*/ 1281456 h 2812935"/>
                  <a:gd name="connsiteX1439" fmla="*/ 76766 w 1404720"/>
                  <a:gd name="connsiteY1439" fmla="*/ 1241088 h 2812935"/>
                  <a:gd name="connsiteX1440" fmla="*/ 1343312 w 1404720"/>
                  <a:gd name="connsiteY1440" fmla="*/ 1155038 h 2812935"/>
                  <a:gd name="connsiteX1441" fmla="*/ 1302944 w 1404720"/>
                  <a:gd name="connsiteY1441" fmla="*/ 1195406 h 2812935"/>
                  <a:gd name="connsiteX1442" fmla="*/ 1343312 w 1404720"/>
                  <a:gd name="connsiteY1442" fmla="*/ 1235774 h 2812935"/>
                  <a:gd name="connsiteX1443" fmla="*/ 1383680 w 1404720"/>
                  <a:gd name="connsiteY1443" fmla="*/ 1195406 h 2812935"/>
                  <a:gd name="connsiteX1444" fmla="*/ 1343312 w 1404720"/>
                  <a:gd name="connsiteY1444" fmla="*/ 1155038 h 2812935"/>
                  <a:gd name="connsiteX1445" fmla="*/ 1258874 w 1404720"/>
                  <a:gd name="connsiteY1445" fmla="*/ 1155038 h 2812935"/>
                  <a:gd name="connsiteX1446" fmla="*/ 1218506 w 1404720"/>
                  <a:gd name="connsiteY1446" fmla="*/ 1195406 h 2812935"/>
                  <a:gd name="connsiteX1447" fmla="*/ 1258874 w 1404720"/>
                  <a:gd name="connsiteY1447" fmla="*/ 1235774 h 2812935"/>
                  <a:gd name="connsiteX1448" fmla="*/ 1299242 w 1404720"/>
                  <a:gd name="connsiteY1448" fmla="*/ 1195406 h 2812935"/>
                  <a:gd name="connsiteX1449" fmla="*/ 1258874 w 1404720"/>
                  <a:gd name="connsiteY1449" fmla="*/ 1155038 h 2812935"/>
                  <a:gd name="connsiteX1450" fmla="*/ 1174438 w 1404720"/>
                  <a:gd name="connsiteY1450" fmla="*/ 1155038 h 2812935"/>
                  <a:gd name="connsiteX1451" fmla="*/ 1134070 w 1404720"/>
                  <a:gd name="connsiteY1451" fmla="*/ 1195406 h 2812935"/>
                  <a:gd name="connsiteX1452" fmla="*/ 1174438 w 1404720"/>
                  <a:gd name="connsiteY1452" fmla="*/ 1235774 h 2812935"/>
                  <a:gd name="connsiteX1453" fmla="*/ 1214806 w 1404720"/>
                  <a:gd name="connsiteY1453" fmla="*/ 1195406 h 2812935"/>
                  <a:gd name="connsiteX1454" fmla="*/ 1174438 w 1404720"/>
                  <a:gd name="connsiteY1454" fmla="*/ 1155038 h 2812935"/>
                  <a:gd name="connsiteX1455" fmla="*/ 1090002 w 1404720"/>
                  <a:gd name="connsiteY1455" fmla="*/ 1155038 h 2812935"/>
                  <a:gd name="connsiteX1456" fmla="*/ 1049634 w 1404720"/>
                  <a:gd name="connsiteY1456" fmla="*/ 1195406 h 2812935"/>
                  <a:gd name="connsiteX1457" fmla="*/ 1090002 w 1404720"/>
                  <a:gd name="connsiteY1457" fmla="*/ 1235774 h 2812935"/>
                  <a:gd name="connsiteX1458" fmla="*/ 1130370 w 1404720"/>
                  <a:gd name="connsiteY1458" fmla="*/ 1195406 h 2812935"/>
                  <a:gd name="connsiteX1459" fmla="*/ 1090002 w 1404720"/>
                  <a:gd name="connsiteY1459" fmla="*/ 1155038 h 2812935"/>
                  <a:gd name="connsiteX1460" fmla="*/ 1005565 w 1404720"/>
                  <a:gd name="connsiteY1460" fmla="*/ 1155038 h 2812935"/>
                  <a:gd name="connsiteX1461" fmla="*/ 965197 w 1404720"/>
                  <a:gd name="connsiteY1461" fmla="*/ 1195406 h 2812935"/>
                  <a:gd name="connsiteX1462" fmla="*/ 1005565 w 1404720"/>
                  <a:gd name="connsiteY1462" fmla="*/ 1235774 h 2812935"/>
                  <a:gd name="connsiteX1463" fmla="*/ 1045933 w 1404720"/>
                  <a:gd name="connsiteY1463" fmla="*/ 1195406 h 2812935"/>
                  <a:gd name="connsiteX1464" fmla="*/ 1005565 w 1404720"/>
                  <a:gd name="connsiteY1464" fmla="*/ 1155038 h 2812935"/>
                  <a:gd name="connsiteX1465" fmla="*/ 921129 w 1404720"/>
                  <a:gd name="connsiteY1465" fmla="*/ 1155038 h 2812935"/>
                  <a:gd name="connsiteX1466" fmla="*/ 880761 w 1404720"/>
                  <a:gd name="connsiteY1466" fmla="*/ 1195406 h 2812935"/>
                  <a:gd name="connsiteX1467" fmla="*/ 921129 w 1404720"/>
                  <a:gd name="connsiteY1467" fmla="*/ 1235774 h 2812935"/>
                  <a:gd name="connsiteX1468" fmla="*/ 961497 w 1404720"/>
                  <a:gd name="connsiteY1468" fmla="*/ 1195406 h 2812935"/>
                  <a:gd name="connsiteX1469" fmla="*/ 921129 w 1404720"/>
                  <a:gd name="connsiteY1469" fmla="*/ 1155038 h 2812935"/>
                  <a:gd name="connsiteX1470" fmla="*/ 836693 w 1404720"/>
                  <a:gd name="connsiteY1470" fmla="*/ 1155038 h 2812935"/>
                  <a:gd name="connsiteX1471" fmla="*/ 796325 w 1404720"/>
                  <a:gd name="connsiteY1471" fmla="*/ 1195406 h 2812935"/>
                  <a:gd name="connsiteX1472" fmla="*/ 836693 w 1404720"/>
                  <a:gd name="connsiteY1472" fmla="*/ 1235774 h 2812935"/>
                  <a:gd name="connsiteX1473" fmla="*/ 877061 w 1404720"/>
                  <a:gd name="connsiteY1473" fmla="*/ 1195406 h 2812935"/>
                  <a:gd name="connsiteX1474" fmla="*/ 836693 w 1404720"/>
                  <a:gd name="connsiteY1474" fmla="*/ 1155038 h 2812935"/>
                  <a:gd name="connsiteX1475" fmla="*/ 752256 w 1404720"/>
                  <a:gd name="connsiteY1475" fmla="*/ 1155038 h 2812935"/>
                  <a:gd name="connsiteX1476" fmla="*/ 711888 w 1404720"/>
                  <a:gd name="connsiteY1476" fmla="*/ 1195406 h 2812935"/>
                  <a:gd name="connsiteX1477" fmla="*/ 752256 w 1404720"/>
                  <a:gd name="connsiteY1477" fmla="*/ 1235774 h 2812935"/>
                  <a:gd name="connsiteX1478" fmla="*/ 792624 w 1404720"/>
                  <a:gd name="connsiteY1478" fmla="*/ 1195406 h 2812935"/>
                  <a:gd name="connsiteX1479" fmla="*/ 752256 w 1404720"/>
                  <a:gd name="connsiteY1479" fmla="*/ 1155038 h 2812935"/>
                  <a:gd name="connsiteX1480" fmla="*/ 667820 w 1404720"/>
                  <a:gd name="connsiteY1480" fmla="*/ 1155038 h 2812935"/>
                  <a:gd name="connsiteX1481" fmla="*/ 627452 w 1404720"/>
                  <a:gd name="connsiteY1481" fmla="*/ 1195406 h 2812935"/>
                  <a:gd name="connsiteX1482" fmla="*/ 667820 w 1404720"/>
                  <a:gd name="connsiteY1482" fmla="*/ 1235774 h 2812935"/>
                  <a:gd name="connsiteX1483" fmla="*/ 708188 w 1404720"/>
                  <a:gd name="connsiteY1483" fmla="*/ 1195406 h 2812935"/>
                  <a:gd name="connsiteX1484" fmla="*/ 667820 w 1404720"/>
                  <a:gd name="connsiteY1484" fmla="*/ 1155038 h 2812935"/>
                  <a:gd name="connsiteX1485" fmla="*/ 583384 w 1404720"/>
                  <a:gd name="connsiteY1485" fmla="*/ 1155038 h 2812935"/>
                  <a:gd name="connsiteX1486" fmla="*/ 543016 w 1404720"/>
                  <a:gd name="connsiteY1486" fmla="*/ 1195406 h 2812935"/>
                  <a:gd name="connsiteX1487" fmla="*/ 583384 w 1404720"/>
                  <a:gd name="connsiteY1487" fmla="*/ 1235774 h 2812935"/>
                  <a:gd name="connsiteX1488" fmla="*/ 623752 w 1404720"/>
                  <a:gd name="connsiteY1488" fmla="*/ 1195406 h 2812935"/>
                  <a:gd name="connsiteX1489" fmla="*/ 583384 w 1404720"/>
                  <a:gd name="connsiteY1489" fmla="*/ 1155038 h 2812935"/>
                  <a:gd name="connsiteX1490" fmla="*/ 498947 w 1404720"/>
                  <a:gd name="connsiteY1490" fmla="*/ 1155038 h 2812935"/>
                  <a:gd name="connsiteX1491" fmla="*/ 458579 w 1404720"/>
                  <a:gd name="connsiteY1491" fmla="*/ 1195406 h 2812935"/>
                  <a:gd name="connsiteX1492" fmla="*/ 498947 w 1404720"/>
                  <a:gd name="connsiteY1492" fmla="*/ 1235774 h 2812935"/>
                  <a:gd name="connsiteX1493" fmla="*/ 539315 w 1404720"/>
                  <a:gd name="connsiteY1493" fmla="*/ 1195406 h 2812935"/>
                  <a:gd name="connsiteX1494" fmla="*/ 498947 w 1404720"/>
                  <a:gd name="connsiteY1494" fmla="*/ 1155038 h 2812935"/>
                  <a:gd name="connsiteX1495" fmla="*/ 414511 w 1404720"/>
                  <a:gd name="connsiteY1495" fmla="*/ 1155038 h 2812935"/>
                  <a:gd name="connsiteX1496" fmla="*/ 374143 w 1404720"/>
                  <a:gd name="connsiteY1496" fmla="*/ 1195406 h 2812935"/>
                  <a:gd name="connsiteX1497" fmla="*/ 414511 w 1404720"/>
                  <a:gd name="connsiteY1497" fmla="*/ 1235774 h 2812935"/>
                  <a:gd name="connsiteX1498" fmla="*/ 454879 w 1404720"/>
                  <a:gd name="connsiteY1498" fmla="*/ 1195406 h 2812935"/>
                  <a:gd name="connsiteX1499" fmla="*/ 414511 w 1404720"/>
                  <a:gd name="connsiteY1499" fmla="*/ 1155038 h 2812935"/>
                  <a:gd name="connsiteX1500" fmla="*/ 330075 w 1404720"/>
                  <a:gd name="connsiteY1500" fmla="*/ 1155038 h 2812935"/>
                  <a:gd name="connsiteX1501" fmla="*/ 289707 w 1404720"/>
                  <a:gd name="connsiteY1501" fmla="*/ 1195406 h 2812935"/>
                  <a:gd name="connsiteX1502" fmla="*/ 330075 w 1404720"/>
                  <a:gd name="connsiteY1502" fmla="*/ 1235774 h 2812935"/>
                  <a:gd name="connsiteX1503" fmla="*/ 370443 w 1404720"/>
                  <a:gd name="connsiteY1503" fmla="*/ 1195406 h 2812935"/>
                  <a:gd name="connsiteX1504" fmla="*/ 330075 w 1404720"/>
                  <a:gd name="connsiteY1504" fmla="*/ 1155038 h 2812935"/>
                  <a:gd name="connsiteX1505" fmla="*/ 245639 w 1404720"/>
                  <a:gd name="connsiteY1505" fmla="*/ 1155038 h 2812935"/>
                  <a:gd name="connsiteX1506" fmla="*/ 205271 w 1404720"/>
                  <a:gd name="connsiteY1506" fmla="*/ 1195406 h 2812935"/>
                  <a:gd name="connsiteX1507" fmla="*/ 245639 w 1404720"/>
                  <a:gd name="connsiteY1507" fmla="*/ 1235774 h 2812935"/>
                  <a:gd name="connsiteX1508" fmla="*/ 286007 w 1404720"/>
                  <a:gd name="connsiteY1508" fmla="*/ 1195406 h 2812935"/>
                  <a:gd name="connsiteX1509" fmla="*/ 245639 w 1404720"/>
                  <a:gd name="connsiteY1509" fmla="*/ 1155038 h 2812935"/>
                  <a:gd name="connsiteX1510" fmla="*/ 161202 w 1404720"/>
                  <a:gd name="connsiteY1510" fmla="*/ 1155038 h 2812935"/>
                  <a:gd name="connsiteX1511" fmla="*/ 120834 w 1404720"/>
                  <a:gd name="connsiteY1511" fmla="*/ 1195406 h 2812935"/>
                  <a:gd name="connsiteX1512" fmla="*/ 161202 w 1404720"/>
                  <a:gd name="connsiteY1512" fmla="*/ 1235774 h 2812935"/>
                  <a:gd name="connsiteX1513" fmla="*/ 201570 w 1404720"/>
                  <a:gd name="connsiteY1513" fmla="*/ 1195406 h 2812935"/>
                  <a:gd name="connsiteX1514" fmla="*/ 161202 w 1404720"/>
                  <a:gd name="connsiteY1514" fmla="*/ 1155038 h 2812935"/>
                  <a:gd name="connsiteX1515" fmla="*/ 76766 w 1404720"/>
                  <a:gd name="connsiteY1515" fmla="*/ 1155038 h 2812935"/>
                  <a:gd name="connsiteX1516" fmla="*/ 36398 w 1404720"/>
                  <a:gd name="connsiteY1516" fmla="*/ 1195406 h 2812935"/>
                  <a:gd name="connsiteX1517" fmla="*/ 76766 w 1404720"/>
                  <a:gd name="connsiteY1517" fmla="*/ 1235774 h 2812935"/>
                  <a:gd name="connsiteX1518" fmla="*/ 117134 w 1404720"/>
                  <a:gd name="connsiteY1518" fmla="*/ 1195406 h 2812935"/>
                  <a:gd name="connsiteX1519" fmla="*/ 76766 w 1404720"/>
                  <a:gd name="connsiteY1519" fmla="*/ 1155038 h 2812935"/>
                  <a:gd name="connsiteX1520" fmla="*/ 1343312 w 1404720"/>
                  <a:gd name="connsiteY1520" fmla="*/ 1068989 h 2812935"/>
                  <a:gd name="connsiteX1521" fmla="*/ 1302944 w 1404720"/>
                  <a:gd name="connsiteY1521" fmla="*/ 1109357 h 2812935"/>
                  <a:gd name="connsiteX1522" fmla="*/ 1343312 w 1404720"/>
                  <a:gd name="connsiteY1522" fmla="*/ 1149725 h 2812935"/>
                  <a:gd name="connsiteX1523" fmla="*/ 1383680 w 1404720"/>
                  <a:gd name="connsiteY1523" fmla="*/ 1109357 h 2812935"/>
                  <a:gd name="connsiteX1524" fmla="*/ 1343312 w 1404720"/>
                  <a:gd name="connsiteY1524" fmla="*/ 1068989 h 2812935"/>
                  <a:gd name="connsiteX1525" fmla="*/ 1258874 w 1404720"/>
                  <a:gd name="connsiteY1525" fmla="*/ 1068989 h 2812935"/>
                  <a:gd name="connsiteX1526" fmla="*/ 1218506 w 1404720"/>
                  <a:gd name="connsiteY1526" fmla="*/ 1109357 h 2812935"/>
                  <a:gd name="connsiteX1527" fmla="*/ 1258874 w 1404720"/>
                  <a:gd name="connsiteY1527" fmla="*/ 1149725 h 2812935"/>
                  <a:gd name="connsiteX1528" fmla="*/ 1299242 w 1404720"/>
                  <a:gd name="connsiteY1528" fmla="*/ 1109357 h 2812935"/>
                  <a:gd name="connsiteX1529" fmla="*/ 1258874 w 1404720"/>
                  <a:gd name="connsiteY1529" fmla="*/ 1068989 h 2812935"/>
                  <a:gd name="connsiteX1530" fmla="*/ 1174438 w 1404720"/>
                  <a:gd name="connsiteY1530" fmla="*/ 1068989 h 2812935"/>
                  <a:gd name="connsiteX1531" fmla="*/ 1134070 w 1404720"/>
                  <a:gd name="connsiteY1531" fmla="*/ 1109357 h 2812935"/>
                  <a:gd name="connsiteX1532" fmla="*/ 1174438 w 1404720"/>
                  <a:gd name="connsiteY1532" fmla="*/ 1149725 h 2812935"/>
                  <a:gd name="connsiteX1533" fmla="*/ 1214806 w 1404720"/>
                  <a:gd name="connsiteY1533" fmla="*/ 1109357 h 2812935"/>
                  <a:gd name="connsiteX1534" fmla="*/ 1174438 w 1404720"/>
                  <a:gd name="connsiteY1534" fmla="*/ 1068989 h 2812935"/>
                  <a:gd name="connsiteX1535" fmla="*/ 1090002 w 1404720"/>
                  <a:gd name="connsiteY1535" fmla="*/ 1068989 h 2812935"/>
                  <a:gd name="connsiteX1536" fmla="*/ 1049634 w 1404720"/>
                  <a:gd name="connsiteY1536" fmla="*/ 1109357 h 2812935"/>
                  <a:gd name="connsiteX1537" fmla="*/ 1090002 w 1404720"/>
                  <a:gd name="connsiteY1537" fmla="*/ 1149725 h 2812935"/>
                  <a:gd name="connsiteX1538" fmla="*/ 1130370 w 1404720"/>
                  <a:gd name="connsiteY1538" fmla="*/ 1109357 h 2812935"/>
                  <a:gd name="connsiteX1539" fmla="*/ 1090002 w 1404720"/>
                  <a:gd name="connsiteY1539" fmla="*/ 1068989 h 2812935"/>
                  <a:gd name="connsiteX1540" fmla="*/ 1005565 w 1404720"/>
                  <a:gd name="connsiteY1540" fmla="*/ 1068989 h 2812935"/>
                  <a:gd name="connsiteX1541" fmla="*/ 965197 w 1404720"/>
                  <a:gd name="connsiteY1541" fmla="*/ 1109357 h 2812935"/>
                  <a:gd name="connsiteX1542" fmla="*/ 1005565 w 1404720"/>
                  <a:gd name="connsiteY1542" fmla="*/ 1149725 h 2812935"/>
                  <a:gd name="connsiteX1543" fmla="*/ 1045933 w 1404720"/>
                  <a:gd name="connsiteY1543" fmla="*/ 1109357 h 2812935"/>
                  <a:gd name="connsiteX1544" fmla="*/ 1005565 w 1404720"/>
                  <a:gd name="connsiteY1544" fmla="*/ 1068989 h 2812935"/>
                  <a:gd name="connsiteX1545" fmla="*/ 921129 w 1404720"/>
                  <a:gd name="connsiteY1545" fmla="*/ 1068989 h 2812935"/>
                  <a:gd name="connsiteX1546" fmla="*/ 880761 w 1404720"/>
                  <a:gd name="connsiteY1546" fmla="*/ 1109357 h 2812935"/>
                  <a:gd name="connsiteX1547" fmla="*/ 921129 w 1404720"/>
                  <a:gd name="connsiteY1547" fmla="*/ 1149725 h 2812935"/>
                  <a:gd name="connsiteX1548" fmla="*/ 961497 w 1404720"/>
                  <a:gd name="connsiteY1548" fmla="*/ 1109357 h 2812935"/>
                  <a:gd name="connsiteX1549" fmla="*/ 921129 w 1404720"/>
                  <a:gd name="connsiteY1549" fmla="*/ 1068989 h 2812935"/>
                  <a:gd name="connsiteX1550" fmla="*/ 836693 w 1404720"/>
                  <a:gd name="connsiteY1550" fmla="*/ 1068989 h 2812935"/>
                  <a:gd name="connsiteX1551" fmla="*/ 796325 w 1404720"/>
                  <a:gd name="connsiteY1551" fmla="*/ 1109357 h 2812935"/>
                  <a:gd name="connsiteX1552" fmla="*/ 836693 w 1404720"/>
                  <a:gd name="connsiteY1552" fmla="*/ 1149725 h 2812935"/>
                  <a:gd name="connsiteX1553" fmla="*/ 877061 w 1404720"/>
                  <a:gd name="connsiteY1553" fmla="*/ 1109357 h 2812935"/>
                  <a:gd name="connsiteX1554" fmla="*/ 836693 w 1404720"/>
                  <a:gd name="connsiteY1554" fmla="*/ 1068989 h 2812935"/>
                  <a:gd name="connsiteX1555" fmla="*/ 752256 w 1404720"/>
                  <a:gd name="connsiteY1555" fmla="*/ 1068989 h 2812935"/>
                  <a:gd name="connsiteX1556" fmla="*/ 711888 w 1404720"/>
                  <a:gd name="connsiteY1556" fmla="*/ 1109357 h 2812935"/>
                  <a:gd name="connsiteX1557" fmla="*/ 752256 w 1404720"/>
                  <a:gd name="connsiteY1557" fmla="*/ 1149725 h 2812935"/>
                  <a:gd name="connsiteX1558" fmla="*/ 792624 w 1404720"/>
                  <a:gd name="connsiteY1558" fmla="*/ 1109357 h 2812935"/>
                  <a:gd name="connsiteX1559" fmla="*/ 752256 w 1404720"/>
                  <a:gd name="connsiteY1559" fmla="*/ 1068989 h 2812935"/>
                  <a:gd name="connsiteX1560" fmla="*/ 667820 w 1404720"/>
                  <a:gd name="connsiteY1560" fmla="*/ 1068989 h 2812935"/>
                  <a:gd name="connsiteX1561" fmla="*/ 627452 w 1404720"/>
                  <a:gd name="connsiteY1561" fmla="*/ 1109357 h 2812935"/>
                  <a:gd name="connsiteX1562" fmla="*/ 667820 w 1404720"/>
                  <a:gd name="connsiteY1562" fmla="*/ 1149725 h 2812935"/>
                  <a:gd name="connsiteX1563" fmla="*/ 708188 w 1404720"/>
                  <a:gd name="connsiteY1563" fmla="*/ 1109357 h 2812935"/>
                  <a:gd name="connsiteX1564" fmla="*/ 667820 w 1404720"/>
                  <a:gd name="connsiteY1564" fmla="*/ 1068989 h 2812935"/>
                  <a:gd name="connsiteX1565" fmla="*/ 583384 w 1404720"/>
                  <a:gd name="connsiteY1565" fmla="*/ 1068989 h 2812935"/>
                  <a:gd name="connsiteX1566" fmla="*/ 543016 w 1404720"/>
                  <a:gd name="connsiteY1566" fmla="*/ 1109357 h 2812935"/>
                  <a:gd name="connsiteX1567" fmla="*/ 583384 w 1404720"/>
                  <a:gd name="connsiteY1567" fmla="*/ 1149725 h 2812935"/>
                  <a:gd name="connsiteX1568" fmla="*/ 623752 w 1404720"/>
                  <a:gd name="connsiteY1568" fmla="*/ 1109357 h 2812935"/>
                  <a:gd name="connsiteX1569" fmla="*/ 583384 w 1404720"/>
                  <a:gd name="connsiteY1569" fmla="*/ 1068989 h 2812935"/>
                  <a:gd name="connsiteX1570" fmla="*/ 498947 w 1404720"/>
                  <a:gd name="connsiteY1570" fmla="*/ 1068989 h 2812935"/>
                  <a:gd name="connsiteX1571" fmla="*/ 458579 w 1404720"/>
                  <a:gd name="connsiteY1571" fmla="*/ 1109357 h 2812935"/>
                  <a:gd name="connsiteX1572" fmla="*/ 498947 w 1404720"/>
                  <a:gd name="connsiteY1572" fmla="*/ 1149725 h 2812935"/>
                  <a:gd name="connsiteX1573" fmla="*/ 539315 w 1404720"/>
                  <a:gd name="connsiteY1573" fmla="*/ 1109357 h 2812935"/>
                  <a:gd name="connsiteX1574" fmla="*/ 498947 w 1404720"/>
                  <a:gd name="connsiteY1574" fmla="*/ 1068989 h 2812935"/>
                  <a:gd name="connsiteX1575" fmla="*/ 414511 w 1404720"/>
                  <a:gd name="connsiteY1575" fmla="*/ 1068989 h 2812935"/>
                  <a:gd name="connsiteX1576" fmla="*/ 374143 w 1404720"/>
                  <a:gd name="connsiteY1576" fmla="*/ 1109357 h 2812935"/>
                  <a:gd name="connsiteX1577" fmla="*/ 414511 w 1404720"/>
                  <a:gd name="connsiteY1577" fmla="*/ 1149725 h 2812935"/>
                  <a:gd name="connsiteX1578" fmla="*/ 454879 w 1404720"/>
                  <a:gd name="connsiteY1578" fmla="*/ 1109357 h 2812935"/>
                  <a:gd name="connsiteX1579" fmla="*/ 414511 w 1404720"/>
                  <a:gd name="connsiteY1579" fmla="*/ 1068989 h 2812935"/>
                  <a:gd name="connsiteX1580" fmla="*/ 330075 w 1404720"/>
                  <a:gd name="connsiteY1580" fmla="*/ 1068989 h 2812935"/>
                  <a:gd name="connsiteX1581" fmla="*/ 289707 w 1404720"/>
                  <a:gd name="connsiteY1581" fmla="*/ 1109357 h 2812935"/>
                  <a:gd name="connsiteX1582" fmla="*/ 330075 w 1404720"/>
                  <a:gd name="connsiteY1582" fmla="*/ 1149725 h 2812935"/>
                  <a:gd name="connsiteX1583" fmla="*/ 370443 w 1404720"/>
                  <a:gd name="connsiteY1583" fmla="*/ 1109357 h 2812935"/>
                  <a:gd name="connsiteX1584" fmla="*/ 330075 w 1404720"/>
                  <a:gd name="connsiteY1584" fmla="*/ 1068989 h 2812935"/>
                  <a:gd name="connsiteX1585" fmla="*/ 245639 w 1404720"/>
                  <a:gd name="connsiteY1585" fmla="*/ 1068989 h 2812935"/>
                  <a:gd name="connsiteX1586" fmla="*/ 205271 w 1404720"/>
                  <a:gd name="connsiteY1586" fmla="*/ 1109357 h 2812935"/>
                  <a:gd name="connsiteX1587" fmla="*/ 245639 w 1404720"/>
                  <a:gd name="connsiteY1587" fmla="*/ 1149725 h 2812935"/>
                  <a:gd name="connsiteX1588" fmla="*/ 286007 w 1404720"/>
                  <a:gd name="connsiteY1588" fmla="*/ 1109357 h 2812935"/>
                  <a:gd name="connsiteX1589" fmla="*/ 245639 w 1404720"/>
                  <a:gd name="connsiteY1589" fmla="*/ 1068989 h 2812935"/>
                  <a:gd name="connsiteX1590" fmla="*/ 161202 w 1404720"/>
                  <a:gd name="connsiteY1590" fmla="*/ 1068989 h 2812935"/>
                  <a:gd name="connsiteX1591" fmla="*/ 120834 w 1404720"/>
                  <a:gd name="connsiteY1591" fmla="*/ 1109357 h 2812935"/>
                  <a:gd name="connsiteX1592" fmla="*/ 161202 w 1404720"/>
                  <a:gd name="connsiteY1592" fmla="*/ 1149725 h 2812935"/>
                  <a:gd name="connsiteX1593" fmla="*/ 201570 w 1404720"/>
                  <a:gd name="connsiteY1593" fmla="*/ 1109357 h 2812935"/>
                  <a:gd name="connsiteX1594" fmla="*/ 161202 w 1404720"/>
                  <a:gd name="connsiteY1594" fmla="*/ 1068989 h 2812935"/>
                  <a:gd name="connsiteX1595" fmla="*/ 76766 w 1404720"/>
                  <a:gd name="connsiteY1595" fmla="*/ 1068989 h 2812935"/>
                  <a:gd name="connsiteX1596" fmla="*/ 36398 w 1404720"/>
                  <a:gd name="connsiteY1596" fmla="*/ 1109357 h 2812935"/>
                  <a:gd name="connsiteX1597" fmla="*/ 76766 w 1404720"/>
                  <a:gd name="connsiteY1597" fmla="*/ 1149725 h 2812935"/>
                  <a:gd name="connsiteX1598" fmla="*/ 117134 w 1404720"/>
                  <a:gd name="connsiteY1598" fmla="*/ 1109357 h 2812935"/>
                  <a:gd name="connsiteX1599" fmla="*/ 76766 w 1404720"/>
                  <a:gd name="connsiteY1599" fmla="*/ 1068989 h 2812935"/>
                  <a:gd name="connsiteX1600" fmla="*/ 1343312 w 1404720"/>
                  <a:gd name="connsiteY1600" fmla="*/ 982940 h 2812935"/>
                  <a:gd name="connsiteX1601" fmla="*/ 1302944 w 1404720"/>
                  <a:gd name="connsiteY1601" fmla="*/ 1023308 h 2812935"/>
                  <a:gd name="connsiteX1602" fmla="*/ 1343312 w 1404720"/>
                  <a:gd name="connsiteY1602" fmla="*/ 1063676 h 2812935"/>
                  <a:gd name="connsiteX1603" fmla="*/ 1383680 w 1404720"/>
                  <a:gd name="connsiteY1603" fmla="*/ 1023308 h 2812935"/>
                  <a:gd name="connsiteX1604" fmla="*/ 1343312 w 1404720"/>
                  <a:gd name="connsiteY1604" fmla="*/ 982940 h 2812935"/>
                  <a:gd name="connsiteX1605" fmla="*/ 1258874 w 1404720"/>
                  <a:gd name="connsiteY1605" fmla="*/ 982940 h 2812935"/>
                  <a:gd name="connsiteX1606" fmla="*/ 1218506 w 1404720"/>
                  <a:gd name="connsiteY1606" fmla="*/ 1023308 h 2812935"/>
                  <a:gd name="connsiteX1607" fmla="*/ 1258874 w 1404720"/>
                  <a:gd name="connsiteY1607" fmla="*/ 1063676 h 2812935"/>
                  <a:gd name="connsiteX1608" fmla="*/ 1299242 w 1404720"/>
                  <a:gd name="connsiteY1608" fmla="*/ 1023308 h 2812935"/>
                  <a:gd name="connsiteX1609" fmla="*/ 1258874 w 1404720"/>
                  <a:gd name="connsiteY1609" fmla="*/ 982940 h 2812935"/>
                  <a:gd name="connsiteX1610" fmla="*/ 1174438 w 1404720"/>
                  <a:gd name="connsiteY1610" fmla="*/ 982940 h 2812935"/>
                  <a:gd name="connsiteX1611" fmla="*/ 1134070 w 1404720"/>
                  <a:gd name="connsiteY1611" fmla="*/ 1023308 h 2812935"/>
                  <a:gd name="connsiteX1612" fmla="*/ 1174438 w 1404720"/>
                  <a:gd name="connsiteY1612" fmla="*/ 1063676 h 2812935"/>
                  <a:gd name="connsiteX1613" fmla="*/ 1214806 w 1404720"/>
                  <a:gd name="connsiteY1613" fmla="*/ 1023308 h 2812935"/>
                  <a:gd name="connsiteX1614" fmla="*/ 1174438 w 1404720"/>
                  <a:gd name="connsiteY1614" fmla="*/ 982940 h 2812935"/>
                  <a:gd name="connsiteX1615" fmla="*/ 1090002 w 1404720"/>
                  <a:gd name="connsiteY1615" fmla="*/ 982940 h 2812935"/>
                  <a:gd name="connsiteX1616" fmla="*/ 1049634 w 1404720"/>
                  <a:gd name="connsiteY1616" fmla="*/ 1023308 h 2812935"/>
                  <a:gd name="connsiteX1617" fmla="*/ 1090002 w 1404720"/>
                  <a:gd name="connsiteY1617" fmla="*/ 1063676 h 2812935"/>
                  <a:gd name="connsiteX1618" fmla="*/ 1130370 w 1404720"/>
                  <a:gd name="connsiteY1618" fmla="*/ 1023308 h 2812935"/>
                  <a:gd name="connsiteX1619" fmla="*/ 1090002 w 1404720"/>
                  <a:gd name="connsiteY1619" fmla="*/ 982940 h 2812935"/>
                  <a:gd name="connsiteX1620" fmla="*/ 1005565 w 1404720"/>
                  <a:gd name="connsiteY1620" fmla="*/ 982940 h 2812935"/>
                  <a:gd name="connsiteX1621" fmla="*/ 965197 w 1404720"/>
                  <a:gd name="connsiteY1621" fmla="*/ 1023308 h 2812935"/>
                  <a:gd name="connsiteX1622" fmla="*/ 1005565 w 1404720"/>
                  <a:gd name="connsiteY1622" fmla="*/ 1063676 h 2812935"/>
                  <a:gd name="connsiteX1623" fmla="*/ 1045933 w 1404720"/>
                  <a:gd name="connsiteY1623" fmla="*/ 1023308 h 2812935"/>
                  <a:gd name="connsiteX1624" fmla="*/ 1005565 w 1404720"/>
                  <a:gd name="connsiteY1624" fmla="*/ 982940 h 2812935"/>
                  <a:gd name="connsiteX1625" fmla="*/ 921129 w 1404720"/>
                  <a:gd name="connsiteY1625" fmla="*/ 982940 h 2812935"/>
                  <a:gd name="connsiteX1626" fmla="*/ 880761 w 1404720"/>
                  <a:gd name="connsiteY1626" fmla="*/ 1023308 h 2812935"/>
                  <a:gd name="connsiteX1627" fmla="*/ 921129 w 1404720"/>
                  <a:gd name="connsiteY1627" fmla="*/ 1063676 h 2812935"/>
                  <a:gd name="connsiteX1628" fmla="*/ 961497 w 1404720"/>
                  <a:gd name="connsiteY1628" fmla="*/ 1023308 h 2812935"/>
                  <a:gd name="connsiteX1629" fmla="*/ 921129 w 1404720"/>
                  <a:gd name="connsiteY1629" fmla="*/ 982940 h 2812935"/>
                  <a:gd name="connsiteX1630" fmla="*/ 836693 w 1404720"/>
                  <a:gd name="connsiteY1630" fmla="*/ 982940 h 2812935"/>
                  <a:gd name="connsiteX1631" fmla="*/ 796325 w 1404720"/>
                  <a:gd name="connsiteY1631" fmla="*/ 1023308 h 2812935"/>
                  <a:gd name="connsiteX1632" fmla="*/ 836693 w 1404720"/>
                  <a:gd name="connsiteY1632" fmla="*/ 1063676 h 2812935"/>
                  <a:gd name="connsiteX1633" fmla="*/ 877061 w 1404720"/>
                  <a:gd name="connsiteY1633" fmla="*/ 1023308 h 2812935"/>
                  <a:gd name="connsiteX1634" fmla="*/ 836693 w 1404720"/>
                  <a:gd name="connsiteY1634" fmla="*/ 982940 h 2812935"/>
                  <a:gd name="connsiteX1635" fmla="*/ 752256 w 1404720"/>
                  <a:gd name="connsiteY1635" fmla="*/ 982940 h 2812935"/>
                  <a:gd name="connsiteX1636" fmla="*/ 711888 w 1404720"/>
                  <a:gd name="connsiteY1636" fmla="*/ 1023308 h 2812935"/>
                  <a:gd name="connsiteX1637" fmla="*/ 752256 w 1404720"/>
                  <a:gd name="connsiteY1637" fmla="*/ 1063676 h 2812935"/>
                  <a:gd name="connsiteX1638" fmla="*/ 792624 w 1404720"/>
                  <a:gd name="connsiteY1638" fmla="*/ 1023308 h 2812935"/>
                  <a:gd name="connsiteX1639" fmla="*/ 752256 w 1404720"/>
                  <a:gd name="connsiteY1639" fmla="*/ 982940 h 2812935"/>
                  <a:gd name="connsiteX1640" fmla="*/ 667820 w 1404720"/>
                  <a:gd name="connsiteY1640" fmla="*/ 982940 h 2812935"/>
                  <a:gd name="connsiteX1641" fmla="*/ 627452 w 1404720"/>
                  <a:gd name="connsiteY1641" fmla="*/ 1023308 h 2812935"/>
                  <a:gd name="connsiteX1642" fmla="*/ 667820 w 1404720"/>
                  <a:gd name="connsiteY1642" fmla="*/ 1063676 h 2812935"/>
                  <a:gd name="connsiteX1643" fmla="*/ 708188 w 1404720"/>
                  <a:gd name="connsiteY1643" fmla="*/ 1023308 h 2812935"/>
                  <a:gd name="connsiteX1644" fmla="*/ 667820 w 1404720"/>
                  <a:gd name="connsiteY1644" fmla="*/ 982940 h 2812935"/>
                  <a:gd name="connsiteX1645" fmla="*/ 583384 w 1404720"/>
                  <a:gd name="connsiteY1645" fmla="*/ 982940 h 2812935"/>
                  <a:gd name="connsiteX1646" fmla="*/ 543016 w 1404720"/>
                  <a:gd name="connsiteY1646" fmla="*/ 1023308 h 2812935"/>
                  <a:gd name="connsiteX1647" fmla="*/ 583384 w 1404720"/>
                  <a:gd name="connsiteY1647" fmla="*/ 1063676 h 2812935"/>
                  <a:gd name="connsiteX1648" fmla="*/ 623752 w 1404720"/>
                  <a:gd name="connsiteY1648" fmla="*/ 1023308 h 2812935"/>
                  <a:gd name="connsiteX1649" fmla="*/ 583384 w 1404720"/>
                  <a:gd name="connsiteY1649" fmla="*/ 982940 h 2812935"/>
                  <a:gd name="connsiteX1650" fmla="*/ 498947 w 1404720"/>
                  <a:gd name="connsiteY1650" fmla="*/ 982940 h 2812935"/>
                  <a:gd name="connsiteX1651" fmla="*/ 458579 w 1404720"/>
                  <a:gd name="connsiteY1651" fmla="*/ 1023308 h 2812935"/>
                  <a:gd name="connsiteX1652" fmla="*/ 498947 w 1404720"/>
                  <a:gd name="connsiteY1652" fmla="*/ 1063676 h 2812935"/>
                  <a:gd name="connsiteX1653" fmla="*/ 539315 w 1404720"/>
                  <a:gd name="connsiteY1653" fmla="*/ 1023308 h 2812935"/>
                  <a:gd name="connsiteX1654" fmla="*/ 498947 w 1404720"/>
                  <a:gd name="connsiteY1654" fmla="*/ 982940 h 2812935"/>
                  <a:gd name="connsiteX1655" fmla="*/ 414511 w 1404720"/>
                  <a:gd name="connsiteY1655" fmla="*/ 982940 h 2812935"/>
                  <a:gd name="connsiteX1656" fmla="*/ 374143 w 1404720"/>
                  <a:gd name="connsiteY1656" fmla="*/ 1023308 h 2812935"/>
                  <a:gd name="connsiteX1657" fmla="*/ 414511 w 1404720"/>
                  <a:gd name="connsiteY1657" fmla="*/ 1063676 h 2812935"/>
                  <a:gd name="connsiteX1658" fmla="*/ 454879 w 1404720"/>
                  <a:gd name="connsiteY1658" fmla="*/ 1023308 h 2812935"/>
                  <a:gd name="connsiteX1659" fmla="*/ 414511 w 1404720"/>
                  <a:gd name="connsiteY1659" fmla="*/ 982940 h 2812935"/>
                  <a:gd name="connsiteX1660" fmla="*/ 330075 w 1404720"/>
                  <a:gd name="connsiteY1660" fmla="*/ 982940 h 2812935"/>
                  <a:gd name="connsiteX1661" fmla="*/ 289707 w 1404720"/>
                  <a:gd name="connsiteY1661" fmla="*/ 1023308 h 2812935"/>
                  <a:gd name="connsiteX1662" fmla="*/ 330075 w 1404720"/>
                  <a:gd name="connsiteY1662" fmla="*/ 1063676 h 2812935"/>
                  <a:gd name="connsiteX1663" fmla="*/ 370443 w 1404720"/>
                  <a:gd name="connsiteY1663" fmla="*/ 1023308 h 2812935"/>
                  <a:gd name="connsiteX1664" fmla="*/ 330075 w 1404720"/>
                  <a:gd name="connsiteY1664" fmla="*/ 982940 h 2812935"/>
                  <a:gd name="connsiteX1665" fmla="*/ 245639 w 1404720"/>
                  <a:gd name="connsiteY1665" fmla="*/ 982940 h 2812935"/>
                  <a:gd name="connsiteX1666" fmla="*/ 205271 w 1404720"/>
                  <a:gd name="connsiteY1666" fmla="*/ 1023308 h 2812935"/>
                  <a:gd name="connsiteX1667" fmla="*/ 245639 w 1404720"/>
                  <a:gd name="connsiteY1667" fmla="*/ 1063676 h 2812935"/>
                  <a:gd name="connsiteX1668" fmla="*/ 286007 w 1404720"/>
                  <a:gd name="connsiteY1668" fmla="*/ 1023308 h 2812935"/>
                  <a:gd name="connsiteX1669" fmla="*/ 245639 w 1404720"/>
                  <a:gd name="connsiteY1669" fmla="*/ 982940 h 2812935"/>
                  <a:gd name="connsiteX1670" fmla="*/ 161202 w 1404720"/>
                  <a:gd name="connsiteY1670" fmla="*/ 982940 h 2812935"/>
                  <a:gd name="connsiteX1671" fmla="*/ 120834 w 1404720"/>
                  <a:gd name="connsiteY1671" fmla="*/ 1023308 h 2812935"/>
                  <a:gd name="connsiteX1672" fmla="*/ 161202 w 1404720"/>
                  <a:gd name="connsiteY1672" fmla="*/ 1063676 h 2812935"/>
                  <a:gd name="connsiteX1673" fmla="*/ 201570 w 1404720"/>
                  <a:gd name="connsiteY1673" fmla="*/ 1023308 h 2812935"/>
                  <a:gd name="connsiteX1674" fmla="*/ 161202 w 1404720"/>
                  <a:gd name="connsiteY1674" fmla="*/ 982940 h 2812935"/>
                  <a:gd name="connsiteX1675" fmla="*/ 76766 w 1404720"/>
                  <a:gd name="connsiteY1675" fmla="*/ 982940 h 2812935"/>
                  <a:gd name="connsiteX1676" fmla="*/ 36398 w 1404720"/>
                  <a:gd name="connsiteY1676" fmla="*/ 1023308 h 2812935"/>
                  <a:gd name="connsiteX1677" fmla="*/ 76766 w 1404720"/>
                  <a:gd name="connsiteY1677" fmla="*/ 1063676 h 2812935"/>
                  <a:gd name="connsiteX1678" fmla="*/ 117134 w 1404720"/>
                  <a:gd name="connsiteY1678" fmla="*/ 1023308 h 2812935"/>
                  <a:gd name="connsiteX1679" fmla="*/ 76766 w 1404720"/>
                  <a:gd name="connsiteY1679" fmla="*/ 982940 h 2812935"/>
                  <a:gd name="connsiteX1680" fmla="*/ 1343312 w 1404720"/>
                  <a:gd name="connsiteY1680" fmla="*/ 896891 h 2812935"/>
                  <a:gd name="connsiteX1681" fmla="*/ 1302944 w 1404720"/>
                  <a:gd name="connsiteY1681" fmla="*/ 937259 h 2812935"/>
                  <a:gd name="connsiteX1682" fmla="*/ 1343312 w 1404720"/>
                  <a:gd name="connsiteY1682" fmla="*/ 977627 h 2812935"/>
                  <a:gd name="connsiteX1683" fmla="*/ 1383680 w 1404720"/>
                  <a:gd name="connsiteY1683" fmla="*/ 937259 h 2812935"/>
                  <a:gd name="connsiteX1684" fmla="*/ 1343312 w 1404720"/>
                  <a:gd name="connsiteY1684" fmla="*/ 896891 h 2812935"/>
                  <a:gd name="connsiteX1685" fmla="*/ 1258874 w 1404720"/>
                  <a:gd name="connsiteY1685" fmla="*/ 896891 h 2812935"/>
                  <a:gd name="connsiteX1686" fmla="*/ 1218506 w 1404720"/>
                  <a:gd name="connsiteY1686" fmla="*/ 937259 h 2812935"/>
                  <a:gd name="connsiteX1687" fmla="*/ 1258874 w 1404720"/>
                  <a:gd name="connsiteY1687" fmla="*/ 977627 h 2812935"/>
                  <a:gd name="connsiteX1688" fmla="*/ 1299242 w 1404720"/>
                  <a:gd name="connsiteY1688" fmla="*/ 937259 h 2812935"/>
                  <a:gd name="connsiteX1689" fmla="*/ 1258874 w 1404720"/>
                  <a:gd name="connsiteY1689" fmla="*/ 896891 h 2812935"/>
                  <a:gd name="connsiteX1690" fmla="*/ 1174438 w 1404720"/>
                  <a:gd name="connsiteY1690" fmla="*/ 896891 h 2812935"/>
                  <a:gd name="connsiteX1691" fmla="*/ 1134070 w 1404720"/>
                  <a:gd name="connsiteY1691" fmla="*/ 937259 h 2812935"/>
                  <a:gd name="connsiteX1692" fmla="*/ 1174438 w 1404720"/>
                  <a:gd name="connsiteY1692" fmla="*/ 977627 h 2812935"/>
                  <a:gd name="connsiteX1693" fmla="*/ 1214806 w 1404720"/>
                  <a:gd name="connsiteY1693" fmla="*/ 937259 h 2812935"/>
                  <a:gd name="connsiteX1694" fmla="*/ 1174438 w 1404720"/>
                  <a:gd name="connsiteY1694" fmla="*/ 896891 h 2812935"/>
                  <a:gd name="connsiteX1695" fmla="*/ 1090002 w 1404720"/>
                  <a:gd name="connsiteY1695" fmla="*/ 896891 h 2812935"/>
                  <a:gd name="connsiteX1696" fmla="*/ 1049634 w 1404720"/>
                  <a:gd name="connsiteY1696" fmla="*/ 937259 h 2812935"/>
                  <a:gd name="connsiteX1697" fmla="*/ 1090002 w 1404720"/>
                  <a:gd name="connsiteY1697" fmla="*/ 977627 h 2812935"/>
                  <a:gd name="connsiteX1698" fmla="*/ 1130370 w 1404720"/>
                  <a:gd name="connsiteY1698" fmla="*/ 937259 h 2812935"/>
                  <a:gd name="connsiteX1699" fmla="*/ 1090002 w 1404720"/>
                  <a:gd name="connsiteY1699" fmla="*/ 896891 h 2812935"/>
                  <a:gd name="connsiteX1700" fmla="*/ 1005565 w 1404720"/>
                  <a:gd name="connsiteY1700" fmla="*/ 896891 h 2812935"/>
                  <a:gd name="connsiteX1701" fmla="*/ 965197 w 1404720"/>
                  <a:gd name="connsiteY1701" fmla="*/ 937259 h 2812935"/>
                  <a:gd name="connsiteX1702" fmla="*/ 1005565 w 1404720"/>
                  <a:gd name="connsiteY1702" fmla="*/ 977627 h 2812935"/>
                  <a:gd name="connsiteX1703" fmla="*/ 1045933 w 1404720"/>
                  <a:gd name="connsiteY1703" fmla="*/ 937259 h 2812935"/>
                  <a:gd name="connsiteX1704" fmla="*/ 1005565 w 1404720"/>
                  <a:gd name="connsiteY1704" fmla="*/ 896891 h 2812935"/>
                  <a:gd name="connsiteX1705" fmla="*/ 921129 w 1404720"/>
                  <a:gd name="connsiteY1705" fmla="*/ 896891 h 2812935"/>
                  <a:gd name="connsiteX1706" fmla="*/ 880761 w 1404720"/>
                  <a:gd name="connsiteY1706" fmla="*/ 937259 h 2812935"/>
                  <a:gd name="connsiteX1707" fmla="*/ 921129 w 1404720"/>
                  <a:gd name="connsiteY1707" fmla="*/ 977627 h 2812935"/>
                  <a:gd name="connsiteX1708" fmla="*/ 961497 w 1404720"/>
                  <a:gd name="connsiteY1708" fmla="*/ 937259 h 2812935"/>
                  <a:gd name="connsiteX1709" fmla="*/ 921129 w 1404720"/>
                  <a:gd name="connsiteY1709" fmla="*/ 896891 h 2812935"/>
                  <a:gd name="connsiteX1710" fmla="*/ 836693 w 1404720"/>
                  <a:gd name="connsiteY1710" fmla="*/ 896891 h 2812935"/>
                  <a:gd name="connsiteX1711" fmla="*/ 796325 w 1404720"/>
                  <a:gd name="connsiteY1711" fmla="*/ 937259 h 2812935"/>
                  <a:gd name="connsiteX1712" fmla="*/ 836693 w 1404720"/>
                  <a:gd name="connsiteY1712" fmla="*/ 977627 h 2812935"/>
                  <a:gd name="connsiteX1713" fmla="*/ 877061 w 1404720"/>
                  <a:gd name="connsiteY1713" fmla="*/ 937259 h 2812935"/>
                  <a:gd name="connsiteX1714" fmla="*/ 836693 w 1404720"/>
                  <a:gd name="connsiteY1714" fmla="*/ 896891 h 2812935"/>
                  <a:gd name="connsiteX1715" fmla="*/ 752256 w 1404720"/>
                  <a:gd name="connsiteY1715" fmla="*/ 896891 h 2812935"/>
                  <a:gd name="connsiteX1716" fmla="*/ 711888 w 1404720"/>
                  <a:gd name="connsiteY1716" fmla="*/ 937259 h 2812935"/>
                  <a:gd name="connsiteX1717" fmla="*/ 752256 w 1404720"/>
                  <a:gd name="connsiteY1717" fmla="*/ 977627 h 2812935"/>
                  <a:gd name="connsiteX1718" fmla="*/ 792624 w 1404720"/>
                  <a:gd name="connsiteY1718" fmla="*/ 937259 h 2812935"/>
                  <a:gd name="connsiteX1719" fmla="*/ 752256 w 1404720"/>
                  <a:gd name="connsiteY1719" fmla="*/ 896891 h 2812935"/>
                  <a:gd name="connsiteX1720" fmla="*/ 667820 w 1404720"/>
                  <a:gd name="connsiteY1720" fmla="*/ 896891 h 2812935"/>
                  <a:gd name="connsiteX1721" fmla="*/ 627452 w 1404720"/>
                  <a:gd name="connsiteY1721" fmla="*/ 937259 h 2812935"/>
                  <a:gd name="connsiteX1722" fmla="*/ 667820 w 1404720"/>
                  <a:gd name="connsiteY1722" fmla="*/ 977627 h 2812935"/>
                  <a:gd name="connsiteX1723" fmla="*/ 708188 w 1404720"/>
                  <a:gd name="connsiteY1723" fmla="*/ 937259 h 2812935"/>
                  <a:gd name="connsiteX1724" fmla="*/ 667820 w 1404720"/>
                  <a:gd name="connsiteY1724" fmla="*/ 896891 h 2812935"/>
                  <a:gd name="connsiteX1725" fmla="*/ 583384 w 1404720"/>
                  <a:gd name="connsiteY1725" fmla="*/ 896891 h 2812935"/>
                  <a:gd name="connsiteX1726" fmla="*/ 543016 w 1404720"/>
                  <a:gd name="connsiteY1726" fmla="*/ 937259 h 2812935"/>
                  <a:gd name="connsiteX1727" fmla="*/ 583384 w 1404720"/>
                  <a:gd name="connsiteY1727" fmla="*/ 977627 h 2812935"/>
                  <a:gd name="connsiteX1728" fmla="*/ 623752 w 1404720"/>
                  <a:gd name="connsiteY1728" fmla="*/ 937259 h 2812935"/>
                  <a:gd name="connsiteX1729" fmla="*/ 583384 w 1404720"/>
                  <a:gd name="connsiteY1729" fmla="*/ 896891 h 2812935"/>
                  <a:gd name="connsiteX1730" fmla="*/ 498947 w 1404720"/>
                  <a:gd name="connsiteY1730" fmla="*/ 896891 h 2812935"/>
                  <a:gd name="connsiteX1731" fmla="*/ 458579 w 1404720"/>
                  <a:gd name="connsiteY1731" fmla="*/ 937259 h 2812935"/>
                  <a:gd name="connsiteX1732" fmla="*/ 498947 w 1404720"/>
                  <a:gd name="connsiteY1732" fmla="*/ 977627 h 2812935"/>
                  <a:gd name="connsiteX1733" fmla="*/ 539315 w 1404720"/>
                  <a:gd name="connsiteY1733" fmla="*/ 937259 h 2812935"/>
                  <a:gd name="connsiteX1734" fmla="*/ 498947 w 1404720"/>
                  <a:gd name="connsiteY1734" fmla="*/ 896891 h 2812935"/>
                  <a:gd name="connsiteX1735" fmla="*/ 414511 w 1404720"/>
                  <a:gd name="connsiteY1735" fmla="*/ 896891 h 2812935"/>
                  <a:gd name="connsiteX1736" fmla="*/ 374143 w 1404720"/>
                  <a:gd name="connsiteY1736" fmla="*/ 937259 h 2812935"/>
                  <a:gd name="connsiteX1737" fmla="*/ 414511 w 1404720"/>
                  <a:gd name="connsiteY1737" fmla="*/ 977627 h 2812935"/>
                  <a:gd name="connsiteX1738" fmla="*/ 454879 w 1404720"/>
                  <a:gd name="connsiteY1738" fmla="*/ 937259 h 2812935"/>
                  <a:gd name="connsiteX1739" fmla="*/ 414511 w 1404720"/>
                  <a:gd name="connsiteY1739" fmla="*/ 896891 h 2812935"/>
                  <a:gd name="connsiteX1740" fmla="*/ 330075 w 1404720"/>
                  <a:gd name="connsiteY1740" fmla="*/ 896891 h 2812935"/>
                  <a:gd name="connsiteX1741" fmla="*/ 289707 w 1404720"/>
                  <a:gd name="connsiteY1741" fmla="*/ 937259 h 2812935"/>
                  <a:gd name="connsiteX1742" fmla="*/ 330075 w 1404720"/>
                  <a:gd name="connsiteY1742" fmla="*/ 977627 h 2812935"/>
                  <a:gd name="connsiteX1743" fmla="*/ 370443 w 1404720"/>
                  <a:gd name="connsiteY1743" fmla="*/ 937259 h 2812935"/>
                  <a:gd name="connsiteX1744" fmla="*/ 330075 w 1404720"/>
                  <a:gd name="connsiteY1744" fmla="*/ 896891 h 2812935"/>
                  <a:gd name="connsiteX1745" fmla="*/ 245639 w 1404720"/>
                  <a:gd name="connsiteY1745" fmla="*/ 896891 h 2812935"/>
                  <a:gd name="connsiteX1746" fmla="*/ 205271 w 1404720"/>
                  <a:gd name="connsiteY1746" fmla="*/ 937259 h 2812935"/>
                  <a:gd name="connsiteX1747" fmla="*/ 245639 w 1404720"/>
                  <a:gd name="connsiteY1747" fmla="*/ 977627 h 2812935"/>
                  <a:gd name="connsiteX1748" fmla="*/ 286007 w 1404720"/>
                  <a:gd name="connsiteY1748" fmla="*/ 937259 h 2812935"/>
                  <a:gd name="connsiteX1749" fmla="*/ 245639 w 1404720"/>
                  <a:gd name="connsiteY1749" fmla="*/ 896891 h 2812935"/>
                  <a:gd name="connsiteX1750" fmla="*/ 161202 w 1404720"/>
                  <a:gd name="connsiteY1750" fmla="*/ 896891 h 2812935"/>
                  <a:gd name="connsiteX1751" fmla="*/ 120834 w 1404720"/>
                  <a:gd name="connsiteY1751" fmla="*/ 937259 h 2812935"/>
                  <a:gd name="connsiteX1752" fmla="*/ 161202 w 1404720"/>
                  <a:gd name="connsiteY1752" fmla="*/ 977627 h 2812935"/>
                  <a:gd name="connsiteX1753" fmla="*/ 201570 w 1404720"/>
                  <a:gd name="connsiteY1753" fmla="*/ 937259 h 2812935"/>
                  <a:gd name="connsiteX1754" fmla="*/ 161202 w 1404720"/>
                  <a:gd name="connsiteY1754" fmla="*/ 896891 h 2812935"/>
                  <a:gd name="connsiteX1755" fmla="*/ 76766 w 1404720"/>
                  <a:gd name="connsiteY1755" fmla="*/ 896891 h 2812935"/>
                  <a:gd name="connsiteX1756" fmla="*/ 36398 w 1404720"/>
                  <a:gd name="connsiteY1756" fmla="*/ 937259 h 2812935"/>
                  <a:gd name="connsiteX1757" fmla="*/ 76766 w 1404720"/>
                  <a:gd name="connsiteY1757" fmla="*/ 977627 h 2812935"/>
                  <a:gd name="connsiteX1758" fmla="*/ 117134 w 1404720"/>
                  <a:gd name="connsiteY1758" fmla="*/ 937259 h 2812935"/>
                  <a:gd name="connsiteX1759" fmla="*/ 76766 w 1404720"/>
                  <a:gd name="connsiteY1759" fmla="*/ 896891 h 2812935"/>
                  <a:gd name="connsiteX1760" fmla="*/ 1343312 w 1404720"/>
                  <a:gd name="connsiteY1760" fmla="*/ 810841 h 2812935"/>
                  <a:gd name="connsiteX1761" fmla="*/ 1302944 w 1404720"/>
                  <a:gd name="connsiteY1761" fmla="*/ 851209 h 2812935"/>
                  <a:gd name="connsiteX1762" fmla="*/ 1343312 w 1404720"/>
                  <a:gd name="connsiteY1762" fmla="*/ 891577 h 2812935"/>
                  <a:gd name="connsiteX1763" fmla="*/ 1383680 w 1404720"/>
                  <a:gd name="connsiteY1763" fmla="*/ 851209 h 2812935"/>
                  <a:gd name="connsiteX1764" fmla="*/ 1343312 w 1404720"/>
                  <a:gd name="connsiteY1764" fmla="*/ 810841 h 2812935"/>
                  <a:gd name="connsiteX1765" fmla="*/ 1258874 w 1404720"/>
                  <a:gd name="connsiteY1765" fmla="*/ 810841 h 2812935"/>
                  <a:gd name="connsiteX1766" fmla="*/ 1218506 w 1404720"/>
                  <a:gd name="connsiteY1766" fmla="*/ 851209 h 2812935"/>
                  <a:gd name="connsiteX1767" fmla="*/ 1258874 w 1404720"/>
                  <a:gd name="connsiteY1767" fmla="*/ 891577 h 2812935"/>
                  <a:gd name="connsiteX1768" fmla="*/ 1299242 w 1404720"/>
                  <a:gd name="connsiteY1768" fmla="*/ 851209 h 2812935"/>
                  <a:gd name="connsiteX1769" fmla="*/ 1258874 w 1404720"/>
                  <a:gd name="connsiteY1769" fmla="*/ 810841 h 2812935"/>
                  <a:gd name="connsiteX1770" fmla="*/ 1174438 w 1404720"/>
                  <a:gd name="connsiteY1770" fmla="*/ 810841 h 2812935"/>
                  <a:gd name="connsiteX1771" fmla="*/ 1134070 w 1404720"/>
                  <a:gd name="connsiteY1771" fmla="*/ 851209 h 2812935"/>
                  <a:gd name="connsiteX1772" fmla="*/ 1174438 w 1404720"/>
                  <a:gd name="connsiteY1772" fmla="*/ 891577 h 2812935"/>
                  <a:gd name="connsiteX1773" fmla="*/ 1214806 w 1404720"/>
                  <a:gd name="connsiteY1773" fmla="*/ 851209 h 2812935"/>
                  <a:gd name="connsiteX1774" fmla="*/ 1174438 w 1404720"/>
                  <a:gd name="connsiteY1774" fmla="*/ 810841 h 2812935"/>
                  <a:gd name="connsiteX1775" fmla="*/ 1090002 w 1404720"/>
                  <a:gd name="connsiteY1775" fmla="*/ 810841 h 2812935"/>
                  <a:gd name="connsiteX1776" fmla="*/ 1049634 w 1404720"/>
                  <a:gd name="connsiteY1776" fmla="*/ 851209 h 2812935"/>
                  <a:gd name="connsiteX1777" fmla="*/ 1090002 w 1404720"/>
                  <a:gd name="connsiteY1777" fmla="*/ 891577 h 2812935"/>
                  <a:gd name="connsiteX1778" fmla="*/ 1130370 w 1404720"/>
                  <a:gd name="connsiteY1778" fmla="*/ 851209 h 2812935"/>
                  <a:gd name="connsiteX1779" fmla="*/ 1090002 w 1404720"/>
                  <a:gd name="connsiteY1779" fmla="*/ 810841 h 2812935"/>
                  <a:gd name="connsiteX1780" fmla="*/ 1005565 w 1404720"/>
                  <a:gd name="connsiteY1780" fmla="*/ 810841 h 2812935"/>
                  <a:gd name="connsiteX1781" fmla="*/ 965197 w 1404720"/>
                  <a:gd name="connsiteY1781" fmla="*/ 851209 h 2812935"/>
                  <a:gd name="connsiteX1782" fmla="*/ 1005565 w 1404720"/>
                  <a:gd name="connsiteY1782" fmla="*/ 891577 h 2812935"/>
                  <a:gd name="connsiteX1783" fmla="*/ 1045933 w 1404720"/>
                  <a:gd name="connsiteY1783" fmla="*/ 851209 h 2812935"/>
                  <a:gd name="connsiteX1784" fmla="*/ 1005565 w 1404720"/>
                  <a:gd name="connsiteY1784" fmla="*/ 810841 h 2812935"/>
                  <a:gd name="connsiteX1785" fmla="*/ 921129 w 1404720"/>
                  <a:gd name="connsiteY1785" fmla="*/ 810841 h 2812935"/>
                  <a:gd name="connsiteX1786" fmla="*/ 880761 w 1404720"/>
                  <a:gd name="connsiteY1786" fmla="*/ 851209 h 2812935"/>
                  <a:gd name="connsiteX1787" fmla="*/ 921129 w 1404720"/>
                  <a:gd name="connsiteY1787" fmla="*/ 891577 h 2812935"/>
                  <a:gd name="connsiteX1788" fmla="*/ 961497 w 1404720"/>
                  <a:gd name="connsiteY1788" fmla="*/ 851209 h 2812935"/>
                  <a:gd name="connsiteX1789" fmla="*/ 921129 w 1404720"/>
                  <a:gd name="connsiteY1789" fmla="*/ 810841 h 2812935"/>
                  <a:gd name="connsiteX1790" fmla="*/ 836693 w 1404720"/>
                  <a:gd name="connsiteY1790" fmla="*/ 810841 h 2812935"/>
                  <a:gd name="connsiteX1791" fmla="*/ 796325 w 1404720"/>
                  <a:gd name="connsiteY1791" fmla="*/ 851209 h 2812935"/>
                  <a:gd name="connsiteX1792" fmla="*/ 836693 w 1404720"/>
                  <a:gd name="connsiteY1792" fmla="*/ 891577 h 2812935"/>
                  <a:gd name="connsiteX1793" fmla="*/ 877061 w 1404720"/>
                  <a:gd name="connsiteY1793" fmla="*/ 851209 h 2812935"/>
                  <a:gd name="connsiteX1794" fmla="*/ 836693 w 1404720"/>
                  <a:gd name="connsiteY1794" fmla="*/ 810841 h 2812935"/>
                  <a:gd name="connsiteX1795" fmla="*/ 752256 w 1404720"/>
                  <a:gd name="connsiteY1795" fmla="*/ 810841 h 2812935"/>
                  <a:gd name="connsiteX1796" fmla="*/ 711888 w 1404720"/>
                  <a:gd name="connsiteY1796" fmla="*/ 851209 h 2812935"/>
                  <a:gd name="connsiteX1797" fmla="*/ 752256 w 1404720"/>
                  <a:gd name="connsiteY1797" fmla="*/ 891577 h 2812935"/>
                  <a:gd name="connsiteX1798" fmla="*/ 792624 w 1404720"/>
                  <a:gd name="connsiteY1798" fmla="*/ 851209 h 2812935"/>
                  <a:gd name="connsiteX1799" fmla="*/ 752256 w 1404720"/>
                  <a:gd name="connsiteY1799" fmla="*/ 810841 h 2812935"/>
                  <a:gd name="connsiteX1800" fmla="*/ 667820 w 1404720"/>
                  <a:gd name="connsiteY1800" fmla="*/ 810841 h 2812935"/>
                  <a:gd name="connsiteX1801" fmla="*/ 627452 w 1404720"/>
                  <a:gd name="connsiteY1801" fmla="*/ 851209 h 2812935"/>
                  <a:gd name="connsiteX1802" fmla="*/ 667820 w 1404720"/>
                  <a:gd name="connsiteY1802" fmla="*/ 891577 h 2812935"/>
                  <a:gd name="connsiteX1803" fmla="*/ 708188 w 1404720"/>
                  <a:gd name="connsiteY1803" fmla="*/ 851209 h 2812935"/>
                  <a:gd name="connsiteX1804" fmla="*/ 667820 w 1404720"/>
                  <a:gd name="connsiteY1804" fmla="*/ 810841 h 2812935"/>
                  <a:gd name="connsiteX1805" fmla="*/ 583384 w 1404720"/>
                  <a:gd name="connsiteY1805" fmla="*/ 810841 h 2812935"/>
                  <a:gd name="connsiteX1806" fmla="*/ 543016 w 1404720"/>
                  <a:gd name="connsiteY1806" fmla="*/ 851209 h 2812935"/>
                  <a:gd name="connsiteX1807" fmla="*/ 583384 w 1404720"/>
                  <a:gd name="connsiteY1807" fmla="*/ 891577 h 2812935"/>
                  <a:gd name="connsiteX1808" fmla="*/ 623752 w 1404720"/>
                  <a:gd name="connsiteY1808" fmla="*/ 851209 h 2812935"/>
                  <a:gd name="connsiteX1809" fmla="*/ 583384 w 1404720"/>
                  <a:gd name="connsiteY1809" fmla="*/ 810841 h 2812935"/>
                  <a:gd name="connsiteX1810" fmla="*/ 498947 w 1404720"/>
                  <a:gd name="connsiteY1810" fmla="*/ 810841 h 2812935"/>
                  <a:gd name="connsiteX1811" fmla="*/ 458579 w 1404720"/>
                  <a:gd name="connsiteY1811" fmla="*/ 851209 h 2812935"/>
                  <a:gd name="connsiteX1812" fmla="*/ 498947 w 1404720"/>
                  <a:gd name="connsiteY1812" fmla="*/ 891577 h 2812935"/>
                  <a:gd name="connsiteX1813" fmla="*/ 539315 w 1404720"/>
                  <a:gd name="connsiteY1813" fmla="*/ 851209 h 2812935"/>
                  <a:gd name="connsiteX1814" fmla="*/ 498947 w 1404720"/>
                  <a:gd name="connsiteY1814" fmla="*/ 810841 h 2812935"/>
                  <a:gd name="connsiteX1815" fmla="*/ 414511 w 1404720"/>
                  <a:gd name="connsiteY1815" fmla="*/ 810841 h 2812935"/>
                  <a:gd name="connsiteX1816" fmla="*/ 374143 w 1404720"/>
                  <a:gd name="connsiteY1816" fmla="*/ 851209 h 2812935"/>
                  <a:gd name="connsiteX1817" fmla="*/ 414511 w 1404720"/>
                  <a:gd name="connsiteY1817" fmla="*/ 891577 h 2812935"/>
                  <a:gd name="connsiteX1818" fmla="*/ 454879 w 1404720"/>
                  <a:gd name="connsiteY1818" fmla="*/ 851209 h 2812935"/>
                  <a:gd name="connsiteX1819" fmla="*/ 414511 w 1404720"/>
                  <a:gd name="connsiteY1819" fmla="*/ 810841 h 2812935"/>
                  <a:gd name="connsiteX1820" fmla="*/ 330075 w 1404720"/>
                  <a:gd name="connsiteY1820" fmla="*/ 810841 h 2812935"/>
                  <a:gd name="connsiteX1821" fmla="*/ 289707 w 1404720"/>
                  <a:gd name="connsiteY1821" fmla="*/ 851209 h 2812935"/>
                  <a:gd name="connsiteX1822" fmla="*/ 330075 w 1404720"/>
                  <a:gd name="connsiteY1822" fmla="*/ 891577 h 2812935"/>
                  <a:gd name="connsiteX1823" fmla="*/ 370443 w 1404720"/>
                  <a:gd name="connsiteY1823" fmla="*/ 851209 h 2812935"/>
                  <a:gd name="connsiteX1824" fmla="*/ 330075 w 1404720"/>
                  <a:gd name="connsiteY1824" fmla="*/ 810841 h 2812935"/>
                  <a:gd name="connsiteX1825" fmla="*/ 245639 w 1404720"/>
                  <a:gd name="connsiteY1825" fmla="*/ 810841 h 2812935"/>
                  <a:gd name="connsiteX1826" fmla="*/ 205271 w 1404720"/>
                  <a:gd name="connsiteY1826" fmla="*/ 851209 h 2812935"/>
                  <a:gd name="connsiteX1827" fmla="*/ 245639 w 1404720"/>
                  <a:gd name="connsiteY1827" fmla="*/ 891577 h 2812935"/>
                  <a:gd name="connsiteX1828" fmla="*/ 286007 w 1404720"/>
                  <a:gd name="connsiteY1828" fmla="*/ 851209 h 2812935"/>
                  <a:gd name="connsiteX1829" fmla="*/ 245639 w 1404720"/>
                  <a:gd name="connsiteY1829" fmla="*/ 810841 h 2812935"/>
                  <a:gd name="connsiteX1830" fmla="*/ 161202 w 1404720"/>
                  <a:gd name="connsiteY1830" fmla="*/ 810841 h 2812935"/>
                  <a:gd name="connsiteX1831" fmla="*/ 120834 w 1404720"/>
                  <a:gd name="connsiteY1831" fmla="*/ 851209 h 2812935"/>
                  <a:gd name="connsiteX1832" fmla="*/ 161202 w 1404720"/>
                  <a:gd name="connsiteY1832" fmla="*/ 891577 h 2812935"/>
                  <a:gd name="connsiteX1833" fmla="*/ 201570 w 1404720"/>
                  <a:gd name="connsiteY1833" fmla="*/ 851209 h 2812935"/>
                  <a:gd name="connsiteX1834" fmla="*/ 161202 w 1404720"/>
                  <a:gd name="connsiteY1834" fmla="*/ 810841 h 2812935"/>
                  <a:gd name="connsiteX1835" fmla="*/ 76766 w 1404720"/>
                  <a:gd name="connsiteY1835" fmla="*/ 810841 h 2812935"/>
                  <a:gd name="connsiteX1836" fmla="*/ 36398 w 1404720"/>
                  <a:gd name="connsiteY1836" fmla="*/ 851209 h 2812935"/>
                  <a:gd name="connsiteX1837" fmla="*/ 76766 w 1404720"/>
                  <a:gd name="connsiteY1837" fmla="*/ 891577 h 2812935"/>
                  <a:gd name="connsiteX1838" fmla="*/ 117134 w 1404720"/>
                  <a:gd name="connsiteY1838" fmla="*/ 851209 h 2812935"/>
                  <a:gd name="connsiteX1839" fmla="*/ 76766 w 1404720"/>
                  <a:gd name="connsiteY1839" fmla="*/ 810841 h 2812935"/>
                  <a:gd name="connsiteX1840" fmla="*/ 1343312 w 1404720"/>
                  <a:gd name="connsiteY1840" fmla="*/ 724792 h 2812935"/>
                  <a:gd name="connsiteX1841" fmla="*/ 1302944 w 1404720"/>
                  <a:gd name="connsiteY1841" fmla="*/ 765160 h 2812935"/>
                  <a:gd name="connsiteX1842" fmla="*/ 1343312 w 1404720"/>
                  <a:gd name="connsiteY1842" fmla="*/ 805528 h 2812935"/>
                  <a:gd name="connsiteX1843" fmla="*/ 1383680 w 1404720"/>
                  <a:gd name="connsiteY1843" fmla="*/ 765160 h 2812935"/>
                  <a:gd name="connsiteX1844" fmla="*/ 1343312 w 1404720"/>
                  <a:gd name="connsiteY1844" fmla="*/ 724792 h 2812935"/>
                  <a:gd name="connsiteX1845" fmla="*/ 1258874 w 1404720"/>
                  <a:gd name="connsiteY1845" fmla="*/ 724792 h 2812935"/>
                  <a:gd name="connsiteX1846" fmla="*/ 1218506 w 1404720"/>
                  <a:gd name="connsiteY1846" fmla="*/ 765160 h 2812935"/>
                  <a:gd name="connsiteX1847" fmla="*/ 1258874 w 1404720"/>
                  <a:gd name="connsiteY1847" fmla="*/ 805528 h 2812935"/>
                  <a:gd name="connsiteX1848" fmla="*/ 1299242 w 1404720"/>
                  <a:gd name="connsiteY1848" fmla="*/ 765160 h 2812935"/>
                  <a:gd name="connsiteX1849" fmla="*/ 1258874 w 1404720"/>
                  <a:gd name="connsiteY1849" fmla="*/ 724792 h 2812935"/>
                  <a:gd name="connsiteX1850" fmla="*/ 1174438 w 1404720"/>
                  <a:gd name="connsiteY1850" fmla="*/ 724792 h 2812935"/>
                  <a:gd name="connsiteX1851" fmla="*/ 1134070 w 1404720"/>
                  <a:gd name="connsiteY1851" fmla="*/ 765160 h 2812935"/>
                  <a:gd name="connsiteX1852" fmla="*/ 1174438 w 1404720"/>
                  <a:gd name="connsiteY1852" fmla="*/ 805528 h 2812935"/>
                  <a:gd name="connsiteX1853" fmla="*/ 1214806 w 1404720"/>
                  <a:gd name="connsiteY1853" fmla="*/ 765160 h 2812935"/>
                  <a:gd name="connsiteX1854" fmla="*/ 1174438 w 1404720"/>
                  <a:gd name="connsiteY1854" fmla="*/ 724792 h 2812935"/>
                  <a:gd name="connsiteX1855" fmla="*/ 1090002 w 1404720"/>
                  <a:gd name="connsiteY1855" fmla="*/ 724792 h 2812935"/>
                  <a:gd name="connsiteX1856" fmla="*/ 1049634 w 1404720"/>
                  <a:gd name="connsiteY1856" fmla="*/ 765160 h 2812935"/>
                  <a:gd name="connsiteX1857" fmla="*/ 1090002 w 1404720"/>
                  <a:gd name="connsiteY1857" fmla="*/ 805528 h 2812935"/>
                  <a:gd name="connsiteX1858" fmla="*/ 1130370 w 1404720"/>
                  <a:gd name="connsiteY1858" fmla="*/ 765160 h 2812935"/>
                  <a:gd name="connsiteX1859" fmla="*/ 1090002 w 1404720"/>
                  <a:gd name="connsiteY1859" fmla="*/ 724792 h 2812935"/>
                  <a:gd name="connsiteX1860" fmla="*/ 1005565 w 1404720"/>
                  <a:gd name="connsiteY1860" fmla="*/ 724792 h 2812935"/>
                  <a:gd name="connsiteX1861" fmla="*/ 965197 w 1404720"/>
                  <a:gd name="connsiteY1861" fmla="*/ 765160 h 2812935"/>
                  <a:gd name="connsiteX1862" fmla="*/ 1005565 w 1404720"/>
                  <a:gd name="connsiteY1862" fmla="*/ 805528 h 2812935"/>
                  <a:gd name="connsiteX1863" fmla="*/ 1045933 w 1404720"/>
                  <a:gd name="connsiteY1863" fmla="*/ 765160 h 2812935"/>
                  <a:gd name="connsiteX1864" fmla="*/ 1005565 w 1404720"/>
                  <a:gd name="connsiteY1864" fmla="*/ 724792 h 2812935"/>
                  <a:gd name="connsiteX1865" fmla="*/ 921129 w 1404720"/>
                  <a:gd name="connsiteY1865" fmla="*/ 724792 h 2812935"/>
                  <a:gd name="connsiteX1866" fmla="*/ 880761 w 1404720"/>
                  <a:gd name="connsiteY1866" fmla="*/ 765160 h 2812935"/>
                  <a:gd name="connsiteX1867" fmla="*/ 921129 w 1404720"/>
                  <a:gd name="connsiteY1867" fmla="*/ 805528 h 2812935"/>
                  <a:gd name="connsiteX1868" fmla="*/ 961497 w 1404720"/>
                  <a:gd name="connsiteY1868" fmla="*/ 765160 h 2812935"/>
                  <a:gd name="connsiteX1869" fmla="*/ 921129 w 1404720"/>
                  <a:gd name="connsiteY1869" fmla="*/ 724792 h 2812935"/>
                  <a:gd name="connsiteX1870" fmla="*/ 836693 w 1404720"/>
                  <a:gd name="connsiteY1870" fmla="*/ 724792 h 2812935"/>
                  <a:gd name="connsiteX1871" fmla="*/ 796325 w 1404720"/>
                  <a:gd name="connsiteY1871" fmla="*/ 765160 h 2812935"/>
                  <a:gd name="connsiteX1872" fmla="*/ 836693 w 1404720"/>
                  <a:gd name="connsiteY1872" fmla="*/ 805528 h 2812935"/>
                  <a:gd name="connsiteX1873" fmla="*/ 877061 w 1404720"/>
                  <a:gd name="connsiteY1873" fmla="*/ 765160 h 2812935"/>
                  <a:gd name="connsiteX1874" fmla="*/ 836693 w 1404720"/>
                  <a:gd name="connsiteY1874" fmla="*/ 724792 h 2812935"/>
                  <a:gd name="connsiteX1875" fmla="*/ 752256 w 1404720"/>
                  <a:gd name="connsiteY1875" fmla="*/ 724792 h 2812935"/>
                  <a:gd name="connsiteX1876" fmla="*/ 711888 w 1404720"/>
                  <a:gd name="connsiteY1876" fmla="*/ 765160 h 2812935"/>
                  <a:gd name="connsiteX1877" fmla="*/ 752256 w 1404720"/>
                  <a:gd name="connsiteY1877" fmla="*/ 805528 h 2812935"/>
                  <a:gd name="connsiteX1878" fmla="*/ 792624 w 1404720"/>
                  <a:gd name="connsiteY1878" fmla="*/ 765160 h 2812935"/>
                  <a:gd name="connsiteX1879" fmla="*/ 752256 w 1404720"/>
                  <a:gd name="connsiteY1879" fmla="*/ 724792 h 2812935"/>
                  <a:gd name="connsiteX1880" fmla="*/ 667820 w 1404720"/>
                  <a:gd name="connsiteY1880" fmla="*/ 724792 h 2812935"/>
                  <a:gd name="connsiteX1881" fmla="*/ 627452 w 1404720"/>
                  <a:gd name="connsiteY1881" fmla="*/ 765160 h 2812935"/>
                  <a:gd name="connsiteX1882" fmla="*/ 667820 w 1404720"/>
                  <a:gd name="connsiteY1882" fmla="*/ 805528 h 2812935"/>
                  <a:gd name="connsiteX1883" fmla="*/ 708188 w 1404720"/>
                  <a:gd name="connsiteY1883" fmla="*/ 765160 h 2812935"/>
                  <a:gd name="connsiteX1884" fmla="*/ 667820 w 1404720"/>
                  <a:gd name="connsiteY1884" fmla="*/ 724792 h 2812935"/>
                  <a:gd name="connsiteX1885" fmla="*/ 583384 w 1404720"/>
                  <a:gd name="connsiteY1885" fmla="*/ 724792 h 2812935"/>
                  <a:gd name="connsiteX1886" fmla="*/ 543016 w 1404720"/>
                  <a:gd name="connsiteY1886" fmla="*/ 765160 h 2812935"/>
                  <a:gd name="connsiteX1887" fmla="*/ 583384 w 1404720"/>
                  <a:gd name="connsiteY1887" fmla="*/ 805528 h 2812935"/>
                  <a:gd name="connsiteX1888" fmla="*/ 623752 w 1404720"/>
                  <a:gd name="connsiteY1888" fmla="*/ 765160 h 2812935"/>
                  <a:gd name="connsiteX1889" fmla="*/ 583384 w 1404720"/>
                  <a:gd name="connsiteY1889" fmla="*/ 724792 h 2812935"/>
                  <a:gd name="connsiteX1890" fmla="*/ 498947 w 1404720"/>
                  <a:gd name="connsiteY1890" fmla="*/ 724792 h 2812935"/>
                  <a:gd name="connsiteX1891" fmla="*/ 458579 w 1404720"/>
                  <a:gd name="connsiteY1891" fmla="*/ 765160 h 2812935"/>
                  <a:gd name="connsiteX1892" fmla="*/ 498947 w 1404720"/>
                  <a:gd name="connsiteY1892" fmla="*/ 805528 h 2812935"/>
                  <a:gd name="connsiteX1893" fmla="*/ 539315 w 1404720"/>
                  <a:gd name="connsiteY1893" fmla="*/ 765160 h 2812935"/>
                  <a:gd name="connsiteX1894" fmla="*/ 498947 w 1404720"/>
                  <a:gd name="connsiteY1894" fmla="*/ 724792 h 2812935"/>
                  <a:gd name="connsiteX1895" fmla="*/ 414511 w 1404720"/>
                  <a:gd name="connsiteY1895" fmla="*/ 724792 h 2812935"/>
                  <a:gd name="connsiteX1896" fmla="*/ 374143 w 1404720"/>
                  <a:gd name="connsiteY1896" fmla="*/ 765160 h 2812935"/>
                  <a:gd name="connsiteX1897" fmla="*/ 414511 w 1404720"/>
                  <a:gd name="connsiteY1897" fmla="*/ 805528 h 2812935"/>
                  <a:gd name="connsiteX1898" fmla="*/ 454879 w 1404720"/>
                  <a:gd name="connsiteY1898" fmla="*/ 765160 h 2812935"/>
                  <a:gd name="connsiteX1899" fmla="*/ 414511 w 1404720"/>
                  <a:gd name="connsiteY1899" fmla="*/ 724792 h 2812935"/>
                  <a:gd name="connsiteX1900" fmla="*/ 330075 w 1404720"/>
                  <a:gd name="connsiteY1900" fmla="*/ 724792 h 2812935"/>
                  <a:gd name="connsiteX1901" fmla="*/ 289707 w 1404720"/>
                  <a:gd name="connsiteY1901" fmla="*/ 765160 h 2812935"/>
                  <a:gd name="connsiteX1902" fmla="*/ 330075 w 1404720"/>
                  <a:gd name="connsiteY1902" fmla="*/ 805528 h 2812935"/>
                  <a:gd name="connsiteX1903" fmla="*/ 370443 w 1404720"/>
                  <a:gd name="connsiteY1903" fmla="*/ 765160 h 2812935"/>
                  <a:gd name="connsiteX1904" fmla="*/ 330075 w 1404720"/>
                  <a:gd name="connsiteY1904" fmla="*/ 724792 h 2812935"/>
                  <a:gd name="connsiteX1905" fmla="*/ 245639 w 1404720"/>
                  <a:gd name="connsiteY1905" fmla="*/ 724792 h 2812935"/>
                  <a:gd name="connsiteX1906" fmla="*/ 205271 w 1404720"/>
                  <a:gd name="connsiteY1906" fmla="*/ 765160 h 2812935"/>
                  <a:gd name="connsiteX1907" fmla="*/ 245639 w 1404720"/>
                  <a:gd name="connsiteY1907" fmla="*/ 805528 h 2812935"/>
                  <a:gd name="connsiteX1908" fmla="*/ 286007 w 1404720"/>
                  <a:gd name="connsiteY1908" fmla="*/ 765160 h 2812935"/>
                  <a:gd name="connsiteX1909" fmla="*/ 245639 w 1404720"/>
                  <a:gd name="connsiteY1909" fmla="*/ 724792 h 2812935"/>
                  <a:gd name="connsiteX1910" fmla="*/ 161202 w 1404720"/>
                  <a:gd name="connsiteY1910" fmla="*/ 724792 h 2812935"/>
                  <a:gd name="connsiteX1911" fmla="*/ 120834 w 1404720"/>
                  <a:gd name="connsiteY1911" fmla="*/ 765160 h 2812935"/>
                  <a:gd name="connsiteX1912" fmla="*/ 161202 w 1404720"/>
                  <a:gd name="connsiteY1912" fmla="*/ 805528 h 2812935"/>
                  <a:gd name="connsiteX1913" fmla="*/ 201570 w 1404720"/>
                  <a:gd name="connsiteY1913" fmla="*/ 765160 h 2812935"/>
                  <a:gd name="connsiteX1914" fmla="*/ 161202 w 1404720"/>
                  <a:gd name="connsiteY1914" fmla="*/ 724792 h 2812935"/>
                  <a:gd name="connsiteX1915" fmla="*/ 76766 w 1404720"/>
                  <a:gd name="connsiteY1915" fmla="*/ 724792 h 2812935"/>
                  <a:gd name="connsiteX1916" fmla="*/ 36398 w 1404720"/>
                  <a:gd name="connsiteY1916" fmla="*/ 765160 h 2812935"/>
                  <a:gd name="connsiteX1917" fmla="*/ 76766 w 1404720"/>
                  <a:gd name="connsiteY1917" fmla="*/ 805528 h 2812935"/>
                  <a:gd name="connsiteX1918" fmla="*/ 117134 w 1404720"/>
                  <a:gd name="connsiteY1918" fmla="*/ 765160 h 2812935"/>
                  <a:gd name="connsiteX1919" fmla="*/ 76766 w 1404720"/>
                  <a:gd name="connsiteY1919" fmla="*/ 724792 h 2812935"/>
                  <a:gd name="connsiteX1920" fmla="*/ 1343312 w 1404720"/>
                  <a:gd name="connsiteY1920" fmla="*/ 638743 h 2812935"/>
                  <a:gd name="connsiteX1921" fmla="*/ 1302944 w 1404720"/>
                  <a:gd name="connsiteY1921" fmla="*/ 679111 h 2812935"/>
                  <a:gd name="connsiteX1922" fmla="*/ 1343312 w 1404720"/>
                  <a:gd name="connsiteY1922" fmla="*/ 719479 h 2812935"/>
                  <a:gd name="connsiteX1923" fmla="*/ 1383680 w 1404720"/>
                  <a:gd name="connsiteY1923" fmla="*/ 679111 h 2812935"/>
                  <a:gd name="connsiteX1924" fmla="*/ 1343312 w 1404720"/>
                  <a:gd name="connsiteY1924" fmla="*/ 638743 h 2812935"/>
                  <a:gd name="connsiteX1925" fmla="*/ 1258874 w 1404720"/>
                  <a:gd name="connsiteY1925" fmla="*/ 638743 h 2812935"/>
                  <a:gd name="connsiteX1926" fmla="*/ 1218506 w 1404720"/>
                  <a:gd name="connsiteY1926" fmla="*/ 679111 h 2812935"/>
                  <a:gd name="connsiteX1927" fmla="*/ 1258874 w 1404720"/>
                  <a:gd name="connsiteY1927" fmla="*/ 719479 h 2812935"/>
                  <a:gd name="connsiteX1928" fmla="*/ 1299242 w 1404720"/>
                  <a:gd name="connsiteY1928" fmla="*/ 679111 h 2812935"/>
                  <a:gd name="connsiteX1929" fmla="*/ 1258874 w 1404720"/>
                  <a:gd name="connsiteY1929" fmla="*/ 638743 h 2812935"/>
                  <a:gd name="connsiteX1930" fmla="*/ 1174438 w 1404720"/>
                  <a:gd name="connsiteY1930" fmla="*/ 638743 h 2812935"/>
                  <a:gd name="connsiteX1931" fmla="*/ 1134070 w 1404720"/>
                  <a:gd name="connsiteY1931" fmla="*/ 679111 h 2812935"/>
                  <a:gd name="connsiteX1932" fmla="*/ 1174438 w 1404720"/>
                  <a:gd name="connsiteY1932" fmla="*/ 719479 h 2812935"/>
                  <a:gd name="connsiteX1933" fmla="*/ 1214806 w 1404720"/>
                  <a:gd name="connsiteY1933" fmla="*/ 679111 h 2812935"/>
                  <a:gd name="connsiteX1934" fmla="*/ 1174438 w 1404720"/>
                  <a:gd name="connsiteY1934" fmla="*/ 638743 h 2812935"/>
                  <a:gd name="connsiteX1935" fmla="*/ 1090002 w 1404720"/>
                  <a:gd name="connsiteY1935" fmla="*/ 638743 h 2812935"/>
                  <a:gd name="connsiteX1936" fmla="*/ 1049634 w 1404720"/>
                  <a:gd name="connsiteY1936" fmla="*/ 679111 h 2812935"/>
                  <a:gd name="connsiteX1937" fmla="*/ 1090002 w 1404720"/>
                  <a:gd name="connsiteY1937" fmla="*/ 719479 h 2812935"/>
                  <a:gd name="connsiteX1938" fmla="*/ 1130370 w 1404720"/>
                  <a:gd name="connsiteY1938" fmla="*/ 679111 h 2812935"/>
                  <a:gd name="connsiteX1939" fmla="*/ 1090002 w 1404720"/>
                  <a:gd name="connsiteY1939" fmla="*/ 638743 h 2812935"/>
                  <a:gd name="connsiteX1940" fmla="*/ 1005565 w 1404720"/>
                  <a:gd name="connsiteY1940" fmla="*/ 638743 h 2812935"/>
                  <a:gd name="connsiteX1941" fmla="*/ 965197 w 1404720"/>
                  <a:gd name="connsiteY1941" fmla="*/ 679111 h 2812935"/>
                  <a:gd name="connsiteX1942" fmla="*/ 1005565 w 1404720"/>
                  <a:gd name="connsiteY1942" fmla="*/ 719479 h 2812935"/>
                  <a:gd name="connsiteX1943" fmla="*/ 1045933 w 1404720"/>
                  <a:gd name="connsiteY1943" fmla="*/ 679111 h 2812935"/>
                  <a:gd name="connsiteX1944" fmla="*/ 1005565 w 1404720"/>
                  <a:gd name="connsiteY1944" fmla="*/ 638743 h 2812935"/>
                  <a:gd name="connsiteX1945" fmla="*/ 921129 w 1404720"/>
                  <a:gd name="connsiteY1945" fmla="*/ 638743 h 2812935"/>
                  <a:gd name="connsiteX1946" fmla="*/ 880761 w 1404720"/>
                  <a:gd name="connsiteY1946" fmla="*/ 679111 h 2812935"/>
                  <a:gd name="connsiteX1947" fmla="*/ 921129 w 1404720"/>
                  <a:gd name="connsiteY1947" fmla="*/ 719479 h 2812935"/>
                  <a:gd name="connsiteX1948" fmla="*/ 961497 w 1404720"/>
                  <a:gd name="connsiteY1948" fmla="*/ 679111 h 2812935"/>
                  <a:gd name="connsiteX1949" fmla="*/ 921129 w 1404720"/>
                  <a:gd name="connsiteY1949" fmla="*/ 638743 h 2812935"/>
                  <a:gd name="connsiteX1950" fmla="*/ 836693 w 1404720"/>
                  <a:gd name="connsiteY1950" fmla="*/ 638743 h 2812935"/>
                  <a:gd name="connsiteX1951" fmla="*/ 796325 w 1404720"/>
                  <a:gd name="connsiteY1951" fmla="*/ 679111 h 2812935"/>
                  <a:gd name="connsiteX1952" fmla="*/ 836693 w 1404720"/>
                  <a:gd name="connsiteY1952" fmla="*/ 719479 h 2812935"/>
                  <a:gd name="connsiteX1953" fmla="*/ 877061 w 1404720"/>
                  <a:gd name="connsiteY1953" fmla="*/ 679111 h 2812935"/>
                  <a:gd name="connsiteX1954" fmla="*/ 836693 w 1404720"/>
                  <a:gd name="connsiteY1954" fmla="*/ 638743 h 2812935"/>
                  <a:gd name="connsiteX1955" fmla="*/ 752256 w 1404720"/>
                  <a:gd name="connsiteY1955" fmla="*/ 638743 h 2812935"/>
                  <a:gd name="connsiteX1956" fmla="*/ 711888 w 1404720"/>
                  <a:gd name="connsiteY1956" fmla="*/ 679111 h 2812935"/>
                  <a:gd name="connsiteX1957" fmla="*/ 752256 w 1404720"/>
                  <a:gd name="connsiteY1957" fmla="*/ 719479 h 2812935"/>
                  <a:gd name="connsiteX1958" fmla="*/ 792624 w 1404720"/>
                  <a:gd name="connsiteY1958" fmla="*/ 679111 h 2812935"/>
                  <a:gd name="connsiteX1959" fmla="*/ 752256 w 1404720"/>
                  <a:gd name="connsiteY1959" fmla="*/ 638743 h 2812935"/>
                  <a:gd name="connsiteX1960" fmla="*/ 667820 w 1404720"/>
                  <a:gd name="connsiteY1960" fmla="*/ 638743 h 2812935"/>
                  <a:gd name="connsiteX1961" fmla="*/ 627452 w 1404720"/>
                  <a:gd name="connsiteY1961" fmla="*/ 679111 h 2812935"/>
                  <a:gd name="connsiteX1962" fmla="*/ 667820 w 1404720"/>
                  <a:gd name="connsiteY1962" fmla="*/ 719479 h 2812935"/>
                  <a:gd name="connsiteX1963" fmla="*/ 708188 w 1404720"/>
                  <a:gd name="connsiteY1963" fmla="*/ 679111 h 2812935"/>
                  <a:gd name="connsiteX1964" fmla="*/ 667820 w 1404720"/>
                  <a:gd name="connsiteY1964" fmla="*/ 638743 h 2812935"/>
                  <a:gd name="connsiteX1965" fmla="*/ 583384 w 1404720"/>
                  <a:gd name="connsiteY1965" fmla="*/ 638743 h 2812935"/>
                  <a:gd name="connsiteX1966" fmla="*/ 543016 w 1404720"/>
                  <a:gd name="connsiteY1966" fmla="*/ 679111 h 2812935"/>
                  <a:gd name="connsiteX1967" fmla="*/ 583384 w 1404720"/>
                  <a:gd name="connsiteY1967" fmla="*/ 719479 h 2812935"/>
                  <a:gd name="connsiteX1968" fmla="*/ 623752 w 1404720"/>
                  <a:gd name="connsiteY1968" fmla="*/ 679111 h 2812935"/>
                  <a:gd name="connsiteX1969" fmla="*/ 583384 w 1404720"/>
                  <a:gd name="connsiteY1969" fmla="*/ 638743 h 2812935"/>
                  <a:gd name="connsiteX1970" fmla="*/ 498947 w 1404720"/>
                  <a:gd name="connsiteY1970" fmla="*/ 638743 h 2812935"/>
                  <a:gd name="connsiteX1971" fmla="*/ 458579 w 1404720"/>
                  <a:gd name="connsiteY1971" fmla="*/ 679111 h 2812935"/>
                  <a:gd name="connsiteX1972" fmla="*/ 498947 w 1404720"/>
                  <a:gd name="connsiteY1972" fmla="*/ 719479 h 2812935"/>
                  <a:gd name="connsiteX1973" fmla="*/ 539315 w 1404720"/>
                  <a:gd name="connsiteY1973" fmla="*/ 679111 h 2812935"/>
                  <a:gd name="connsiteX1974" fmla="*/ 498947 w 1404720"/>
                  <a:gd name="connsiteY1974" fmla="*/ 638743 h 2812935"/>
                  <a:gd name="connsiteX1975" fmla="*/ 414511 w 1404720"/>
                  <a:gd name="connsiteY1975" fmla="*/ 638743 h 2812935"/>
                  <a:gd name="connsiteX1976" fmla="*/ 374143 w 1404720"/>
                  <a:gd name="connsiteY1976" fmla="*/ 679111 h 2812935"/>
                  <a:gd name="connsiteX1977" fmla="*/ 414511 w 1404720"/>
                  <a:gd name="connsiteY1977" fmla="*/ 719479 h 2812935"/>
                  <a:gd name="connsiteX1978" fmla="*/ 454879 w 1404720"/>
                  <a:gd name="connsiteY1978" fmla="*/ 679111 h 2812935"/>
                  <a:gd name="connsiteX1979" fmla="*/ 414511 w 1404720"/>
                  <a:gd name="connsiteY1979" fmla="*/ 638743 h 2812935"/>
                  <a:gd name="connsiteX1980" fmla="*/ 330075 w 1404720"/>
                  <a:gd name="connsiteY1980" fmla="*/ 638743 h 2812935"/>
                  <a:gd name="connsiteX1981" fmla="*/ 289707 w 1404720"/>
                  <a:gd name="connsiteY1981" fmla="*/ 679111 h 2812935"/>
                  <a:gd name="connsiteX1982" fmla="*/ 330075 w 1404720"/>
                  <a:gd name="connsiteY1982" fmla="*/ 719479 h 2812935"/>
                  <a:gd name="connsiteX1983" fmla="*/ 370443 w 1404720"/>
                  <a:gd name="connsiteY1983" fmla="*/ 679111 h 2812935"/>
                  <a:gd name="connsiteX1984" fmla="*/ 330075 w 1404720"/>
                  <a:gd name="connsiteY1984" fmla="*/ 638743 h 2812935"/>
                  <a:gd name="connsiteX1985" fmla="*/ 245639 w 1404720"/>
                  <a:gd name="connsiteY1985" fmla="*/ 638743 h 2812935"/>
                  <a:gd name="connsiteX1986" fmla="*/ 205271 w 1404720"/>
                  <a:gd name="connsiteY1986" fmla="*/ 679111 h 2812935"/>
                  <a:gd name="connsiteX1987" fmla="*/ 245639 w 1404720"/>
                  <a:gd name="connsiteY1987" fmla="*/ 719479 h 2812935"/>
                  <a:gd name="connsiteX1988" fmla="*/ 286007 w 1404720"/>
                  <a:gd name="connsiteY1988" fmla="*/ 679111 h 2812935"/>
                  <a:gd name="connsiteX1989" fmla="*/ 245639 w 1404720"/>
                  <a:gd name="connsiteY1989" fmla="*/ 638743 h 2812935"/>
                  <a:gd name="connsiteX1990" fmla="*/ 161202 w 1404720"/>
                  <a:gd name="connsiteY1990" fmla="*/ 638743 h 2812935"/>
                  <a:gd name="connsiteX1991" fmla="*/ 120834 w 1404720"/>
                  <a:gd name="connsiteY1991" fmla="*/ 679111 h 2812935"/>
                  <a:gd name="connsiteX1992" fmla="*/ 161202 w 1404720"/>
                  <a:gd name="connsiteY1992" fmla="*/ 719479 h 2812935"/>
                  <a:gd name="connsiteX1993" fmla="*/ 201570 w 1404720"/>
                  <a:gd name="connsiteY1993" fmla="*/ 679111 h 2812935"/>
                  <a:gd name="connsiteX1994" fmla="*/ 161202 w 1404720"/>
                  <a:gd name="connsiteY1994" fmla="*/ 638743 h 2812935"/>
                  <a:gd name="connsiteX1995" fmla="*/ 76766 w 1404720"/>
                  <a:gd name="connsiteY1995" fmla="*/ 638743 h 2812935"/>
                  <a:gd name="connsiteX1996" fmla="*/ 36398 w 1404720"/>
                  <a:gd name="connsiteY1996" fmla="*/ 679111 h 2812935"/>
                  <a:gd name="connsiteX1997" fmla="*/ 76766 w 1404720"/>
                  <a:gd name="connsiteY1997" fmla="*/ 719479 h 2812935"/>
                  <a:gd name="connsiteX1998" fmla="*/ 117134 w 1404720"/>
                  <a:gd name="connsiteY1998" fmla="*/ 679111 h 2812935"/>
                  <a:gd name="connsiteX1999" fmla="*/ 76766 w 1404720"/>
                  <a:gd name="connsiteY1999" fmla="*/ 638743 h 2812935"/>
                  <a:gd name="connsiteX2000" fmla="*/ 1343312 w 1404720"/>
                  <a:gd name="connsiteY2000" fmla="*/ 552694 h 2812935"/>
                  <a:gd name="connsiteX2001" fmla="*/ 1302944 w 1404720"/>
                  <a:gd name="connsiteY2001" fmla="*/ 593062 h 2812935"/>
                  <a:gd name="connsiteX2002" fmla="*/ 1343312 w 1404720"/>
                  <a:gd name="connsiteY2002" fmla="*/ 633430 h 2812935"/>
                  <a:gd name="connsiteX2003" fmla="*/ 1383680 w 1404720"/>
                  <a:gd name="connsiteY2003" fmla="*/ 593062 h 2812935"/>
                  <a:gd name="connsiteX2004" fmla="*/ 1343312 w 1404720"/>
                  <a:gd name="connsiteY2004" fmla="*/ 552694 h 2812935"/>
                  <a:gd name="connsiteX2005" fmla="*/ 1258874 w 1404720"/>
                  <a:gd name="connsiteY2005" fmla="*/ 552694 h 2812935"/>
                  <a:gd name="connsiteX2006" fmla="*/ 1218506 w 1404720"/>
                  <a:gd name="connsiteY2006" fmla="*/ 593062 h 2812935"/>
                  <a:gd name="connsiteX2007" fmla="*/ 1258874 w 1404720"/>
                  <a:gd name="connsiteY2007" fmla="*/ 633430 h 2812935"/>
                  <a:gd name="connsiteX2008" fmla="*/ 1299242 w 1404720"/>
                  <a:gd name="connsiteY2008" fmla="*/ 593062 h 2812935"/>
                  <a:gd name="connsiteX2009" fmla="*/ 1258874 w 1404720"/>
                  <a:gd name="connsiteY2009" fmla="*/ 552694 h 2812935"/>
                  <a:gd name="connsiteX2010" fmla="*/ 1174438 w 1404720"/>
                  <a:gd name="connsiteY2010" fmla="*/ 552694 h 2812935"/>
                  <a:gd name="connsiteX2011" fmla="*/ 1134070 w 1404720"/>
                  <a:gd name="connsiteY2011" fmla="*/ 593062 h 2812935"/>
                  <a:gd name="connsiteX2012" fmla="*/ 1174438 w 1404720"/>
                  <a:gd name="connsiteY2012" fmla="*/ 633430 h 2812935"/>
                  <a:gd name="connsiteX2013" fmla="*/ 1214806 w 1404720"/>
                  <a:gd name="connsiteY2013" fmla="*/ 593062 h 2812935"/>
                  <a:gd name="connsiteX2014" fmla="*/ 1174438 w 1404720"/>
                  <a:gd name="connsiteY2014" fmla="*/ 552694 h 2812935"/>
                  <a:gd name="connsiteX2015" fmla="*/ 1090002 w 1404720"/>
                  <a:gd name="connsiteY2015" fmla="*/ 552694 h 2812935"/>
                  <a:gd name="connsiteX2016" fmla="*/ 1049634 w 1404720"/>
                  <a:gd name="connsiteY2016" fmla="*/ 593062 h 2812935"/>
                  <a:gd name="connsiteX2017" fmla="*/ 1090002 w 1404720"/>
                  <a:gd name="connsiteY2017" fmla="*/ 633430 h 2812935"/>
                  <a:gd name="connsiteX2018" fmla="*/ 1130370 w 1404720"/>
                  <a:gd name="connsiteY2018" fmla="*/ 593062 h 2812935"/>
                  <a:gd name="connsiteX2019" fmla="*/ 1090002 w 1404720"/>
                  <a:gd name="connsiteY2019" fmla="*/ 552694 h 2812935"/>
                  <a:gd name="connsiteX2020" fmla="*/ 1005565 w 1404720"/>
                  <a:gd name="connsiteY2020" fmla="*/ 552694 h 2812935"/>
                  <a:gd name="connsiteX2021" fmla="*/ 965197 w 1404720"/>
                  <a:gd name="connsiteY2021" fmla="*/ 593062 h 2812935"/>
                  <a:gd name="connsiteX2022" fmla="*/ 1005565 w 1404720"/>
                  <a:gd name="connsiteY2022" fmla="*/ 633430 h 2812935"/>
                  <a:gd name="connsiteX2023" fmla="*/ 1045933 w 1404720"/>
                  <a:gd name="connsiteY2023" fmla="*/ 593062 h 2812935"/>
                  <a:gd name="connsiteX2024" fmla="*/ 1005565 w 1404720"/>
                  <a:gd name="connsiteY2024" fmla="*/ 552694 h 2812935"/>
                  <a:gd name="connsiteX2025" fmla="*/ 921129 w 1404720"/>
                  <a:gd name="connsiteY2025" fmla="*/ 552694 h 2812935"/>
                  <a:gd name="connsiteX2026" fmla="*/ 880761 w 1404720"/>
                  <a:gd name="connsiteY2026" fmla="*/ 593062 h 2812935"/>
                  <a:gd name="connsiteX2027" fmla="*/ 921129 w 1404720"/>
                  <a:gd name="connsiteY2027" fmla="*/ 633430 h 2812935"/>
                  <a:gd name="connsiteX2028" fmla="*/ 961497 w 1404720"/>
                  <a:gd name="connsiteY2028" fmla="*/ 593062 h 2812935"/>
                  <a:gd name="connsiteX2029" fmla="*/ 921129 w 1404720"/>
                  <a:gd name="connsiteY2029" fmla="*/ 552694 h 2812935"/>
                  <a:gd name="connsiteX2030" fmla="*/ 836693 w 1404720"/>
                  <a:gd name="connsiteY2030" fmla="*/ 552694 h 2812935"/>
                  <a:gd name="connsiteX2031" fmla="*/ 796325 w 1404720"/>
                  <a:gd name="connsiteY2031" fmla="*/ 593062 h 2812935"/>
                  <a:gd name="connsiteX2032" fmla="*/ 836693 w 1404720"/>
                  <a:gd name="connsiteY2032" fmla="*/ 633430 h 2812935"/>
                  <a:gd name="connsiteX2033" fmla="*/ 877061 w 1404720"/>
                  <a:gd name="connsiteY2033" fmla="*/ 593062 h 2812935"/>
                  <a:gd name="connsiteX2034" fmla="*/ 836693 w 1404720"/>
                  <a:gd name="connsiteY2034" fmla="*/ 552694 h 2812935"/>
                  <a:gd name="connsiteX2035" fmla="*/ 752256 w 1404720"/>
                  <a:gd name="connsiteY2035" fmla="*/ 552694 h 2812935"/>
                  <a:gd name="connsiteX2036" fmla="*/ 711888 w 1404720"/>
                  <a:gd name="connsiteY2036" fmla="*/ 593062 h 2812935"/>
                  <a:gd name="connsiteX2037" fmla="*/ 752256 w 1404720"/>
                  <a:gd name="connsiteY2037" fmla="*/ 633430 h 2812935"/>
                  <a:gd name="connsiteX2038" fmla="*/ 792624 w 1404720"/>
                  <a:gd name="connsiteY2038" fmla="*/ 593062 h 2812935"/>
                  <a:gd name="connsiteX2039" fmla="*/ 752256 w 1404720"/>
                  <a:gd name="connsiteY2039" fmla="*/ 552694 h 2812935"/>
                  <a:gd name="connsiteX2040" fmla="*/ 667820 w 1404720"/>
                  <a:gd name="connsiteY2040" fmla="*/ 552694 h 2812935"/>
                  <a:gd name="connsiteX2041" fmla="*/ 627452 w 1404720"/>
                  <a:gd name="connsiteY2041" fmla="*/ 593062 h 2812935"/>
                  <a:gd name="connsiteX2042" fmla="*/ 667820 w 1404720"/>
                  <a:gd name="connsiteY2042" fmla="*/ 633430 h 2812935"/>
                  <a:gd name="connsiteX2043" fmla="*/ 708188 w 1404720"/>
                  <a:gd name="connsiteY2043" fmla="*/ 593062 h 2812935"/>
                  <a:gd name="connsiteX2044" fmla="*/ 667820 w 1404720"/>
                  <a:gd name="connsiteY2044" fmla="*/ 552694 h 2812935"/>
                  <a:gd name="connsiteX2045" fmla="*/ 583384 w 1404720"/>
                  <a:gd name="connsiteY2045" fmla="*/ 552694 h 2812935"/>
                  <a:gd name="connsiteX2046" fmla="*/ 543016 w 1404720"/>
                  <a:gd name="connsiteY2046" fmla="*/ 593062 h 2812935"/>
                  <a:gd name="connsiteX2047" fmla="*/ 583384 w 1404720"/>
                  <a:gd name="connsiteY2047" fmla="*/ 633430 h 2812935"/>
                  <a:gd name="connsiteX2048" fmla="*/ 623752 w 1404720"/>
                  <a:gd name="connsiteY2048" fmla="*/ 593062 h 2812935"/>
                  <a:gd name="connsiteX2049" fmla="*/ 583384 w 1404720"/>
                  <a:gd name="connsiteY2049" fmla="*/ 552694 h 2812935"/>
                  <a:gd name="connsiteX2050" fmla="*/ 498947 w 1404720"/>
                  <a:gd name="connsiteY2050" fmla="*/ 552694 h 2812935"/>
                  <a:gd name="connsiteX2051" fmla="*/ 458579 w 1404720"/>
                  <a:gd name="connsiteY2051" fmla="*/ 593062 h 2812935"/>
                  <a:gd name="connsiteX2052" fmla="*/ 498947 w 1404720"/>
                  <a:gd name="connsiteY2052" fmla="*/ 633430 h 2812935"/>
                  <a:gd name="connsiteX2053" fmla="*/ 539315 w 1404720"/>
                  <a:gd name="connsiteY2053" fmla="*/ 593062 h 2812935"/>
                  <a:gd name="connsiteX2054" fmla="*/ 498947 w 1404720"/>
                  <a:gd name="connsiteY2054" fmla="*/ 552694 h 2812935"/>
                  <a:gd name="connsiteX2055" fmla="*/ 414511 w 1404720"/>
                  <a:gd name="connsiteY2055" fmla="*/ 552694 h 2812935"/>
                  <a:gd name="connsiteX2056" fmla="*/ 374143 w 1404720"/>
                  <a:gd name="connsiteY2056" fmla="*/ 593062 h 2812935"/>
                  <a:gd name="connsiteX2057" fmla="*/ 414511 w 1404720"/>
                  <a:gd name="connsiteY2057" fmla="*/ 633430 h 2812935"/>
                  <a:gd name="connsiteX2058" fmla="*/ 454879 w 1404720"/>
                  <a:gd name="connsiteY2058" fmla="*/ 593062 h 2812935"/>
                  <a:gd name="connsiteX2059" fmla="*/ 414511 w 1404720"/>
                  <a:gd name="connsiteY2059" fmla="*/ 552694 h 2812935"/>
                  <a:gd name="connsiteX2060" fmla="*/ 330075 w 1404720"/>
                  <a:gd name="connsiteY2060" fmla="*/ 552694 h 2812935"/>
                  <a:gd name="connsiteX2061" fmla="*/ 289707 w 1404720"/>
                  <a:gd name="connsiteY2061" fmla="*/ 593062 h 2812935"/>
                  <a:gd name="connsiteX2062" fmla="*/ 330075 w 1404720"/>
                  <a:gd name="connsiteY2062" fmla="*/ 633430 h 2812935"/>
                  <a:gd name="connsiteX2063" fmla="*/ 370443 w 1404720"/>
                  <a:gd name="connsiteY2063" fmla="*/ 593062 h 2812935"/>
                  <a:gd name="connsiteX2064" fmla="*/ 330075 w 1404720"/>
                  <a:gd name="connsiteY2064" fmla="*/ 552694 h 2812935"/>
                  <a:gd name="connsiteX2065" fmla="*/ 245639 w 1404720"/>
                  <a:gd name="connsiteY2065" fmla="*/ 552694 h 2812935"/>
                  <a:gd name="connsiteX2066" fmla="*/ 205271 w 1404720"/>
                  <a:gd name="connsiteY2066" fmla="*/ 593062 h 2812935"/>
                  <a:gd name="connsiteX2067" fmla="*/ 245639 w 1404720"/>
                  <a:gd name="connsiteY2067" fmla="*/ 633430 h 2812935"/>
                  <a:gd name="connsiteX2068" fmla="*/ 286007 w 1404720"/>
                  <a:gd name="connsiteY2068" fmla="*/ 593062 h 2812935"/>
                  <a:gd name="connsiteX2069" fmla="*/ 245639 w 1404720"/>
                  <a:gd name="connsiteY2069" fmla="*/ 552694 h 2812935"/>
                  <a:gd name="connsiteX2070" fmla="*/ 161202 w 1404720"/>
                  <a:gd name="connsiteY2070" fmla="*/ 552694 h 2812935"/>
                  <a:gd name="connsiteX2071" fmla="*/ 120834 w 1404720"/>
                  <a:gd name="connsiteY2071" fmla="*/ 593062 h 2812935"/>
                  <a:gd name="connsiteX2072" fmla="*/ 161202 w 1404720"/>
                  <a:gd name="connsiteY2072" fmla="*/ 633430 h 2812935"/>
                  <a:gd name="connsiteX2073" fmla="*/ 201570 w 1404720"/>
                  <a:gd name="connsiteY2073" fmla="*/ 593062 h 2812935"/>
                  <a:gd name="connsiteX2074" fmla="*/ 161202 w 1404720"/>
                  <a:gd name="connsiteY2074" fmla="*/ 552694 h 2812935"/>
                  <a:gd name="connsiteX2075" fmla="*/ 76766 w 1404720"/>
                  <a:gd name="connsiteY2075" fmla="*/ 552694 h 2812935"/>
                  <a:gd name="connsiteX2076" fmla="*/ 36398 w 1404720"/>
                  <a:gd name="connsiteY2076" fmla="*/ 593062 h 2812935"/>
                  <a:gd name="connsiteX2077" fmla="*/ 76766 w 1404720"/>
                  <a:gd name="connsiteY2077" fmla="*/ 633430 h 2812935"/>
                  <a:gd name="connsiteX2078" fmla="*/ 117134 w 1404720"/>
                  <a:gd name="connsiteY2078" fmla="*/ 593062 h 2812935"/>
                  <a:gd name="connsiteX2079" fmla="*/ 76766 w 1404720"/>
                  <a:gd name="connsiteY2079" fmla="*/ 552694 h 2812935"/>
                  <a:gd name="connsiteX2080" fmla="*/ 1343312 w 1404720"/>
                  <a:gd name="connsiteY2080" fmla="*/ 466644 h 2812935"/>
                  <a:gd name="connsiteX2081" fmla="*/ 1302944 w 1404720"/>
                  <a:gd name="connsiteY2081" fmla="*/ 507012 h 2812935"/>
                  <a:gd name="connsiteX2082" fmla="*/ 1343312 w 1404720"/>
                  <a:gd name="connsiteY2082" fmla="*/ 547380 h 2812935"/>
                  <a:gd name="connsiteX2083" fmla="*/ 1383680 w 1404720"/>
                  <a:gd name="connsiteY2083" fmla="*/ 507012 h 2812935"/>
                  <a:gd name="connsiteX2084" fmla="*/ 1343312 w 1404720"/>
                  <a:gd name="connsiteY2084" fmla="*/ 466644 h 2812935"/>
                  <a:gd name="connsiteX2085" fmla="*/ 1258874 w 1404720"/>
                  <a:gd name="connsiteY2085" fmla="*/ 466644 h 2812935"/>
                  <a:gd name="connsiteX2086" fmla="*/ 1218506 w 1404720"/>
                  <a:gd name="connsiteY2086" fmla="*/ 507012 h 2812935"/>
                  <a:gd name="connsiteX2087" fmla="*/ 1258874 w 1404720"/>
                  <a:gd name="connsiteY2087" fmla="*/ 547380 h 2812935"/>
                  <a:gd name="connsiteX2088" fmla="*/ 1299242 w 1404720"/>
                  <a:gd name="connsiteY2088" fmla="*/ 507012 h 2812935"/>
                  <a:gd name="connsiteX2089" fmla="*/ 1258874 w 1404720"/>
                  <a:gd name="connsiteY2089" fmla="*/ 466644 h 2812935"/>
                  <a:gd name="connsiteX2090" fmla="*/ 1174438 w 1404720"/>
                  <a:gd name="connsiteY2090" fmla="*/ 466644 h 2812935"/>
                  <a:gd name="connsiteX2091" fmla="*/ 1134070 w 1404720"/>
                  <a:gd name="connsiteY2091" fmla="*/ 507012 h 2812935"/>
                  <a:gd name="connsiteX2092" fmla="*/ 1174438 w 1404720"/>
                  <a:gd name="connsiteY2092" fmla="*/ 547380 h 2812935"/>
                  <a:gd name="connsiteX2093" fmla="*/ 1214806 w 1404720"/>
                  <a:gd name="connsiteY2093" fmla="*/ 507012 h 2812935"/>
                  <a:gd name="connsiteX2094" fmla="*/ 1174438 w 1404720"/>
                  <a:gd name="connsiteY2094" fmla="*/ 466644 h 2812935"/>
                  <a:gd name="connsiteX2095" fmla="*/ 1090002 w 1404720"/>
                  <a:gd name="connsiteY2095" fmla="*/ 466644 h 2812935"/>
                  <a:gd name="connsiteX2096" fmla="*/ 1049634 w 1404720"/>
                  <a:gd name="connsiteY2096" fmla="*/ 507012 h 2812935"/>
                  <a:gd name="connsiteX2097" fmla="*/ 1090002 w 1404720"/>
                  <a:gd name="connsiteY2097" fmla="*/ 547380 h 2812935"/>
                  <a:gd name="connsiteX2098" fmla="*/ 1130370 w 1404720"/>
                  <a:gd name="connsiteY2098" fmla="*/ 507012 h 2812935"/>
                  <a:gd name="connsiteX2099" fmla="*/ 1090002 w 1404720"/>
                  <a:gd name="connsiteY2099" fmla="*/ 466644 h 2812935"/>
                  <a:gd name="connsiteX2100" fmla="*/ 1005565 w 1404720"/>
                  <a:gd name="connsiteY2100" fmla="*/ 466644 h 2812935"/>
                  <a:gd name="connsiteX2101" fmla="*/ 965197 w 1404720"/>
                  <a:gd name="connsiteY2101" fmla="*/ 507012 h 2812935"/>
                  <a:gd name="connsiteX2102" fmla="*/ 1005565 w 1404720"/>
                  <a:gd name="connsiteY2102" fmla="*/ 547380 h 2812935"/>
                  <a:gd name="connsiteX2103" fmla="*/ 1045933 w 1404720"/>
                  <a:gd name="connsiteY2103" fmla="*/ 507012 h 2812935"/>
                  <a:gd name="connsiteX2104" fmla="*/ 1005565 w 1404720"/>
                  <a:gd name="connsiteY2104" fmla="*/ 466644 h 2812935"/>
                  <a:gd name="connsiteX2105" fmla="*/ 921129 w 1404720"/>
                  <a:gd name="connsiteY2105" fmla="*/ 466644 h 2812935"/>
                  <a:gd name="connsiteX2106" fmla="*/ 880761 w 1404720"/>
                  <a:gd name="connsiteY2106" fmla="*/ 507012 h 2812935"/>
                  <a:gd name="connsiteX2107" fmla="*/ 921129 w 1404720"/>
                  <a:gd name="connsiteY2107" fmla="*/ 547380 h 2812935"/>
                  <a:gd name="connsiteX2108" fmla="*/ 961497 w 1404720"/>
                  <a:gd name="connsiteY2108" fmla="*/ 507012 h 2812935"/>
                  <a:gd name="connsiteX2109" fmla="*/ 921129 w 1404720"/>
                  <a:gd name="connsiteY2109" fmla="*/ 466644 h 2812935"/>
                  <a:gd name="connsiteX2110" fmla="*/ 836693 w 1404720"/>
                  <a:gd name="connsiteY2110" fmla="*/ 466644 h 2812935"/>
                  <a:gd name="connsiteX2111" fmla="*/ 796325 w 1404720"/>
                  <a:gd name="connsiteY2111" fmla="*/ 507012 h 2812935"/>
                  <a:gd name="connsiteX2112" fmla="*/ 836693 w 1404720"/>
                  <a:gd name="connsiteY2112" fmla="*/ 547380 h 2812935"/>
                  <a:gd name="connsiteX2113" fmla="*/ 877061 w 1404720"/>
                  <a:gd name="connsiteY2113" fmla="*/ 507012 h 2812935"/>
                  <a:gd name="connsiteX2114" fmla="*/ 836693 w 1404720"/>
                  <a:gd name="connsiteY2114" fmla="*/ 466644 h 2812935"/>
                  <a:gd name="connsiteX2115" fmla="*/ 752256 w 1404720"/>
                  <a:gd name="connsiteY2115" fmla="*/ 466644 h 2812935"/>
                  <a:gd name="connsiteX2116" fmla="*/ 711888 w 1404720"/>
                  <a:gd name="connsiteY2116" fmla="*/ 507012 h 2812935"/>
                  <a:gd name="connsiteX2117" fmla="*/ 752256 w 1404720"/>
                  <a:gd name="connsiteY2117" fmla="*/ 547380 h 2812935"/>
                  <a:gd name="connsiteX2118" fmla="*/ 792624 w 1404720"/>
                  <a:gd name="connsiteY2118" fmla="*/ 507012 h 2812935"/>
                  <a:gd name="connsiteX2119" fmla="*/ 752256 w 1404720"/>
                  <a:gd name="connsiteY2119" fmla="*/ 466644 h 2812935"/>
                  <a:gd name="connsiteX2120" fmla="*/ 667820 w 1404720"/>
                  <a:gd name="connsiteY2120" fmla="*/ 466644 h 2812935"/>
                  <a:gd name="connsiteX2121" fmla="*/ 627452 w 1404720"/>
                  <a:gd name="connsiteY2121" fmla="*/ 507012 h 2812935"/>
                  <a:gd name="connsiteX2122" fmla="*/ 667820 w 1404720"/>
                  <a:gd name="connsiteY2122" fmla="*/ 547380 h 2812935"/>
                  <a:gd name="connsiteX2123" fmla="*/ 708188 w 1404720"/>
                  <a:gd name="connsiteY2123" fmla="*/ 507012 h 2812935"/>
                  <a:gd name="connsiteX2124" fmla="*/ 667820 w 1404720"/>
                  <a:gd name="connsiteY2124" fmla="*/ 466644 h 2812935"/>
                  <a:gd name="connsiteX2125" fmla="*/ 583384 w 1404720"/>
                  <a:gd name="connsiteY2125" fmla="*/ 466644 h 2812935"/>
                  <a:gd name="connsiteX2126" fmla="*/ 543016 w 1404720"/>
                  <a:gd name="connsiteY2126" fmla="*/ 507012 h 2812935"/>
                  <a:gd name="connsiteX2127" fmla="*/ 583384 w 1404720"/>
                  <a:gd name="connsiteY2127" fmla="*/ 547380 h 2812935"/>
                  <a:gd name="connsiteX2128" fmla="*/ 623752 w 1404720"/>
                  <a:gd name="connsiteY2128" fmla="*/ 507012 h 2812935"/>
                  <a:gd name="connsiteX2129" fmla="*/ 583384 w 1404720"/>
                  <a:gd name="connsiteY2129" fmla="*/ 466644 h 2812935"/>
                  <a:gd name="connsiteX2130" fmla="*/ 498947 w 1404720"/>
                  <a:gd name="connsiteY2130" fmla="*/ 466644 h 2812935"/>
                  <a:gd name="connsiteX2131" fmla="*/ 458579 w 1404720"/>
                  <a:gd name="connsiteY2131" fmla="*/ 507012 h 2812935"/>
                  <a:gd name="connsiteX2132" fmla="*/ 498947 w 1404720"/>
                  <a:gd name="connsiteY2132" fmla="*/ 547380 h 2812935"/>
                  <a:gd name="connsiteX2133" fmla="*/ 539315 w 1404720"/>
                  <a:gd name="connsiteY2133" fmla="*/ 507012 h 2812935"/>
                  <a:gd name="connsiteX2134" fmla="*/ 498947 w 1404720"/>
                  <a:gd name="connsiteY2134" fmla="*/ 466644 h 2812935"/>
                  <a:gd name="connsiteX2135" fmla="*/ 414511 w 1404720"/>
                  <a:gd name="connsiteY2135" fmla="*/ 466644 h 2812935"/>
                  <a:gd name="connsiteX2136" fmla="*/ 374143 w 1404720"/>
                  <a:gd name="connsiteY2136" fmla="*/ 507012 h 2812935"/>
                  <a:gd name="connsiteX2137" fmla="*/ 414511 w 1404720"/>
                  <a:gd name="connsiteY2137" fmla="*/ 547380 h 2812935"/>
                  <a:gd name="connsiteX2138" fmla="*/ 454879 w 1404720"/>
                  <a:gd name="connsiteY2138" fmla="*/ 507012 h 2812935"/>
                  <a:gd name="connsiteX2139" fmla="*/ 414511 w 1404720"/>
                  <a:gd name="connsiteY2139" fmla="*/ 466644 h 2812935"/>
                  <a:gd name="connsiteX2140" fmla="*/ 330075 w 1404720"/>
                  <a:gd name="connsiteY2140" fmla="*/ 466644 h 2812935"/>
                  <a:gd name="connsiteX2141" fmla="*/ 289707 w 1404720"/>
                  <a:gd name="connsiteY2141" fmla="*/ 507012 h 2812935"/>
                  <a:gd name="connsiteX2142" fmla="*/ 330075 w 1404720"/>
                  <a:gd name="connsiteY2142" fmla="*/ 547380 h 2812935"/>
                  <a:gd name="connsiteX2143" fmla="*/ 370443 w 1404720"/>
                  <a:gd name="connsiteY2143" fmla="*/ 507012 h 2812935"/>
                  <a:gd name="connsiteX2144" fmla="*/ 330075 w 1404720"/>
                  <a:gd name="connsiteY2144" fmla="*/ 466644 h 2812935"/>
                  <a:gd name="connsiteX2145" fmla="*/ 245639 w 1404720"/>
                  <a:gd name="connsiteY2145" fmla="*/ 466644 h 2812935"/>
                  <a:gd name="connsiteX2146" fmla="*/ 205271 w 1404720"/>
                  <a:gd name="connsiteY2146" fmla="*/ 507012 h 2812935"/>
                  <a:gd name="connsiteX2147" fmla="*/ 245639 w 1404720"/>
                  <a:gd name="connsiteY2147" fmla="*/ 547380 h 2812935"/>
                  <a:gd name="connsiteX2148" fmla="*/ 286007 w 1404720"/>
                  <a:gd name="connsiteY2148" fmla="*/ 507012 h 2812935"/>
                  <a:gd name="connsiteX2149" fmla="*/ 245639 w 1404720"/>
                  <a:gd name="connsiteY2149" fmla="*/ 466644 h 2812935"/>
                  <a:gd name="connsiteX2150" fmla="*/ 161202 w 1404720"/>
                  <a:gd name="connsiteY2150" fmla="*/ 466644 h 2812935"/>
                  <a:gd name="connsiteX2151" fmla="*/ 120834 w 1404720"/>
                  <a:gd name="connsiteY2151" fmla="*/ 507012 h 2812935"/>
                  <a:gd name="connsiteX2152" fmla="*/ 161202 w 1404720"/>
                  <a:gd name="connsiteY2152" fmla="*/ 547380 h 2812935"/>
                  <a:gd name="connsiteX2153" fmla="*/ 201570 w 1404720"/>
                  <a:gd name="connsiteY2153" fmla="*/ 507012 h 2812935"/>
                  <a:gd name="connsiteX2154" fmla="*/ 161202 w 1404720"/>
                  <a:gd name="connsiteY2154" fmla="*/ 466644 h 2812935"/>
                  <a:gd name="connsiteX2155" fmla="*/ 76766 w 1404720"/>
                  <a:gd name="connsiteY2155" fmla="*/ 466644 h 2812935"/>
                  <a:gd name="connsiteX2156" fmla="*/ 36398 w 1404720"/>
                  <a:gd name="connsiteY2156" fmla="*/ 507012 h 2812935"/>
                  <a:gd name="connsiteX2157" fmla="*/ 76766 w 1404720"/>
                  <a:gd name="connsiteY2157" fmla="*/ 547380 h 2812935"/>
                  <a:gd name="connsiteX2158" fmla="*/ 117134 w 1404720"/>
                  <a:gd name="connsiteY2158" fmla="*/ 507012 h 2812935"/>
                  <a:gd name="connsiteX2159" fmla="*/ 76766 w 1404720"/>
                  <a:gd name="connsiteY2159" fmla="*/ 466644 h 2812935"/>
                  <a:gd name="connsiteX2160" fmla="*/ 1343312 w 1404720"/>
                  <a:gd name="connsiteY2160" fmla="*/ 380595 h 2812935"/>
                  <a:gd name="connsiteX2161" fmla="*/ 1302944 w 1404720"/>
                  <a:gd name="connsiteY2161" fmla="*/ 420963 h 2812935"/>
                  <a:gd name="connsiteX2162" fmla="*/ 1343312 w 1404720"/>
                  <a:gd name="connsiteY2162" fmla="*/ 461331 h 2812935"/>
                  <a:gd name="connsiteX2163" fmla="*/ 1383680 w 1404720"/>
                  <a:gd name="connsiteY2163" fmla="*/ 420963 h 2812935"/>
                  <a:gd name="connsiteX2164" fmla="*/ 1343312 w 1404720"/>
                  <a:gd name="connsiteY2164" fmla="*/ 380595 h 2812935"/>
                  <a:gd name="connsiteX2165" fmla="*/ 1258874 w 1404720"/>
                  <a:gd name="connsiteY2165" fmla="*/ 380595 h 2812935"/>
                  <a:gd name="connsiteX2166" fmla="*/ 1218506 w 1404720"/>
                  <a:gd name="connsiteY2166" fmla="*/ 420963 h 2812935"/>
                  <a:gd name="connsiteX2167" fmla="*/ 1258874 w 1404720"/>
                  <a:gd name="connsiteY2167" fmla="*/ 461331 h 2812935"/>
                  <a:gd name="connsiteX2168" fmla="*/ 1299242 w 1404720"/>
                  <a:gd name="connsiteY2168" fmla="*/ 420963 h 2812935"/>
                  <a:gd name="connsiteX2169" fmla="*/ 1258874 w 1404720"/>
                  <a:gd name="connsiteY2169" fmla="*/ 380595 h 2812935"/>
                  <a:gd name="connsiteX2170" fmla="*/ 1174438 w 1404720"/>
                  <a:gd name="connsiteY2170" fmla="*/ 380595 h 2812935"/>
                  <a:gd name="connsiteX2171" fmla="*/ 1134070 w 1404720"/>
                  <a:gd name="connsiteY2171" fmla="*/ 420963 h 2812935"/>
                  <a:gd name="connsiteX2172" fmla="*/ 1174438 w 1404720"/>
                  <a:gd name="connsiteY2172" fmla="*/ 461331 h 2812935"/>
                  <a:gd name="connsiteX2173" fmla="*/ 1214806 w 1404720"/>
                  <a:gd name="connsiteY2173" fmla="*/ 420963 h 2812935"/>
                  <a:gd name="connsiteX2174" fmla="*/ 1174438 w 1404720"/>
                  <a:gd name="connsiteY2174" fmla="*/ 380595 h 2812935"/>
                  <a:gd name="connsiteX2175" fmla="*/ 1090002 w 1404720"/>
                  <a:gd name="connsiteY2175" fmla="*/ 380595 h 2812935"/>
                  <a:gd name="connsiteX2176" fmla="*/ 1049634 w 1404720"/>
                  <a:gd name="connsiteY2176" fmla="*/ 420963 h 2812935"/>
                  <a:gd name="connsiteX2177" fmla="*/ 1090002 w 1404720"/>
                  <a:gd name="connsiteY2177" fmla="*/ 461331 h 2812935"/>
                  <a:gd name="connsiteX2178" fmla="*/ 1130370 w 1404720"/>
                  <a:gd name="connsiteY2178" fmla="*/ 420963 h 2812935"/>
                  <a:gd name="connsiteX2179" fmla="*/ 1090002 w 1404720"/>
                  <a:gd name="connsiteY2179" fmla="*/ 380595 h 2812935"/>
                  <a:gd name="connsiteX2180" fmla="*/ 1005565 w 1404720"/>
                  <a:gd name="connsiteY2180" fmla="*/ 380595 h 2812935"/>
                  <a:gd name="connsiteX2181" fmla="*/ 965197 w 1404720"/>
                  <a:gd name="connsiteY2181" fmla="*/ 420963 h 2812935"/>
                  <a:gd name="connsiteX2182" fmla="*/ 1005565 w 1404720"/>
                  <a:gd name="connsiteY2182" fmla="*/ 461331 h 2812935"/>
                  <a:gd name="connsiteX2183" fmla="*/ 1045933 w 1404720"/>
                  <a:gd name="connsiteY2183" fmla="*/ 420963 h 2812935"/>
                  <a:gd name="connsiteX2184" fmla="*/ 1005565 w 1404720"/>
                  <a:gd name="connsiteY2184" fmla="*/ 380595 h 2812935"/>
                  <a:gd name="connsiteX2185" fmla="*/ 921129 w 1404720"/>
                  <a:gd name="connsiteY2185" fmla="*/ 380595 h 2812935"/>
                  <a:gd name="connsiteX2186" fmla="*/ 880761 w 1404720"/>
                  <a:gd name="connsiteY2186" fmla="*/ 420963 h 2812935"/>
                  <a:gd name="connsiteX2187" fmla="*/ 921129 w 1404720"/>
                  <a:gd name="connsiteY2187" fmla="*/ 461331 h 2812935"/>
                  <a:gd name="connsiteX2188" fmla="*/ 961497 w 1404720"/>
                  <a:gd name="connsiteY2188" fmla="*/ 420963 h 2812935"/>
                  <a:gd name="connsiteX2189" fmla="*/ 921129 w 1404720"/>
                  <a:gd name="connsiteY2189" fmla="*/ 380595 h 2812935"/>
                  <a:gd name="connsiteX2190" fmla="*/ 836693 w 1404720"/>
                  <a:gd name="connsiteY2190" fmla="*/ 380595 h 2812935"/>
                  <a:gd name="connsiteX2191" fmla="*/ 796325 w 1404720"/>
                  <a:gd name="connsiteY2191" fmla="*/ 420963 h 2812935"/>
                  <a:gd name="connsiteX2192" fmla="*/ 836693 w 1404720"/>
                  <a:gd name="connsiteY2192" fmla="*/ 461331 h 2812935"/>
                  <a:gd name="connsiteX2193" fmla="*/ 877061 w 1404720"/>
                  <a:gd name="connsiteY2193" fmla="*/ 420963 h 2812935"/>
                  <a:gd name="connsiteX2194" fmla="*/ 836693 w 1404720"/>
                  <a:gd name="connsiteY2194" fmla="*/ 380595 h 2812935"/>
                  <a:gd name="connsiteX2195" fmla="*/ 752256 w 1404720"/>
                  <a:gd name="connsiteY2195" fmla="*/ 380595 h 2812935"/>
                  <a:gd name="connsiteX2196" fmla="*/ 711888 w 1404720"/>
                  <a:gd name="connsiteY2196" fmla="*/ 420963 h 2812935"/>
                  <a:gd name="connsiteX2197" fmla="*/ 752256 w 1404720"/>
                  <a:gd name="connsiteY2197" fmla="*/ 461331 h 2812935"/>
                  <a:gd name="connsiteX2198" fmla="*/ 792624 w 1404720"/>
                  <a:gd name="connsiteY2198" fmla="*/ 420963 h 2812935"/>
                  <a:gd name="connsiteX2199" fmla="*/ 752256 w 1404720"/>
                  <a:gd name="connsiteY2199" fmla="*/ 380595 h 2812935"/>
                  <a:gd name="connsiteX2200" fmla="*/ 667820 w 1404720"/>
                  <a:gd name="connsiteY2200" fmla="*/ 380595 h 2812935"/>
                  <a:gd name="connsiteX2201" fmla="*/ 627452 w 1404720"/>
                  <a:gd name="connsiteY2201" fmla="*/ 420963 h 2812935"/>
                  <a:gd name="connsiteX2202" fmla="*/ 667820 w 1404720"/>
                  <a:gd name="connsiteY2202" fmla="*/ 461331 h 2812935"/>
                  <a:gd name="connsiteX2203" fmla="*/ 708188 w 1404720"/>
                  <a:gd name="connsiteY2203" fmla="*/ 420963 h 2812935"/>
                  <a:gd name="connsiteX2204" fmla="*/ 667820 w 1404720"/>
                  <a:gd name="connsiteY2204" fmla="*/ 380595 h 2812935"/>
                  <a:gd name="connsiteX2205" fmla="*/ 583384 w 1404720"/>
                  <a:gd name="connsiteY2205" fmla="*/ 380595 h 2812935"/>
                  <a:gd name="connsiteX2206" fmla="*/ 543016 w 1404720"/>
                  <a:gd name="connsiteY2206" fmla="*/ 420963 h 2812935"/>
                  <a:gd name="connsiteX2207" fmla="*/ 583384 w 1404720"/>
                  <a:gd name="connsiteY2207" fmla="*/ 461331 h 2812935"/>
                  <a:gd name="connsiteX2208" fmla="*/ 623752 w 1404720"/>
                  <a:gd name="connsiteY2208" fmla="*/ 420963 h 2812935"/>
                  <a:gd name="connsiteX2209" fmla="*/ 583384 w 1404720"/>
                  <a:gd name="connsiteY2209" fmla="*/ 380595 h 2812935"/>
                  <a:gd name="connsiteX2210" fmla="*/ 498947 w 1404720"/>
                  <a:gd name="connsiteY2210" fmla="*/ 380595 h 2812935"/>
                  <a:gd name="connsiteX2211" fmla="*/ 458579 w 1404720"/>
                  <a:gd name="connsiteY2211" fmla="*/ 420963 h 2812935"/>
                  <a:gd name="connsiteX2212" fmla="*/ 498947 w 1404720"/>
                  <a:gd name="connsiteY2212" fmla="*/ 461331 h 2812935"/>
                  <a:gd name="connsiteX2213" fmla="*/ 539315 w 1404720"/>
                  <a:gd name="connsiteY2213" fmla="*/ 420963 h 2812935"/>
                  <a:gd name="connsiteX2214" fmla="*/ 498947 w 1404720"/>
                  <a:gd name="connsiteY2214" fmla="*/ 380595 h 2812935"/>
                  <a:gd name="connsiteX2215" fmla="*/ 414511 w 1404720"/>
                  <a:gd name="connsiteY2215" fmla="*/ 380595 h 2812935"/>
                  <a:gd name="connsiteX2216" fmla="*/ 374143 w 1404720"/>
                  <a:gd name="connsiteY2216" fmla="*/ 420963 h 2812935"/>
                  <a:gd name="connsiteX2217" fmla="*/ 414511 w 1404720"/>
                  <a:gd name="connsiteY2217" fmla="*/ 461331 h 2812935"/>
                  <a:gd name="connsiteX2218" fmla="*/ 454879 w 1404720"/>
                  <a:gd name="connsiteY2218" fmla="*/ 420963 h 2812935"/>
                  <a:gd name="connsiteX2219" fmla="*/ 414511 w 1404720"/>
                  <a:gd name="connsiteY2219" fmla="*/ 380595 h 2812935"/>
                  <a:gd name="connsiteX2220" fmla="*/ 330075 w 1404720"/>
                  <a:gd name="connsiteY2220" fmla="*/ 380595 h 2812935"/>
                  <a:gd name="connsiteX2221" fmla="*/ 289707 w 1404720"/>
                  <a:gd name="connsiteY2221" fmla="*/ 420963 h 2812935"/>
                  <a:gd name="connsiteX2222" fmla="*/ 330075 w 1404720"/>
                  <a:gd name="connsiteY2222" fmla="*/ 461331 h 2812935"/>
                  <a:gd name="connsiteX2223" fmla="*/ 370443 w 1404720"/>
                  <a:gd name="connsiteY2223" fmla="*/ 420963 h 2812935"/>
                  <a:gd name="connsiteX2224" fmla="*/ 330075 w 1404720"/>
                  <a:gd name="connsiteY2224" fmla="*/ 380595 h 2812935"/>
                  <a:gd name="connsiteX2225" fmla="*/ 245639 w 1404720"/>
                  <a:gd name="connsiteY2225" fmla="*/ 380595 h 2812935"/>
                  <a:gd name="connsiteX2226" fmla="*/ 205271 w 1404720"/>
                  <a:gd name="connsiteY2226" fmla="*/ 420963 h 2812935"/>
                  <a:gd name="connsiteX2227" fmla="*/ 245639 w 1404720"/>
                  <a:gd name="connsiteY2227" fmla="*/ 461331 h 2812935"/>
                  <a:gd name="connsiteX2228" fmla="*/ 286007 w 1404720"/>
                  <a:gd name="connsiteY2228" fmla="*/ 420963 h 2812935"/>
                  <a:gd name="connsiteX2229" fmla="*/ 245639 w 1404720"/>
                  <a:gd name="connsiteY2229" fmla="*/ 380595 h 2812935"/>
                  <a:gd name="connsiteX2230" fmla="*/ 161202 w 1404720"/>
                  <a:gd name="connsiteY2230" fmla="*/ 380595 h 2812935"/>
                  <a:gd name="connsiteX2231" fmla="*/ 120834 w 1404720"/>
                  <a:gd name="connsiteY2231" fmla="*/ 420963 h 2812935"/>
                  <a:gd name="connsiteX2232" fmla="*/ 161202 w 1404720"/>
                  <a:gd name="connsiteY2232" fmla="*/ 461331 h 2812935"/>
                  <a:gd name="connsiteX2233" fmla="*/ 201570 w 1404720"/>
                  <a:gd name="connsiteY2233" fmla="*/ 420963 h 2812935"/>
                  <a:gd name="connsiteX2234" fmla="*/ 161202 w 1404720"/>
                  <a:gd name="connsiteY2234" fmla="*/ 380595 h 2812935"/>
                  <a:gd name="connsiteX2235" fmla="*/ 76766 w 1404720"/>
                  <a:gd name="connsiteY2235" fmla="*/ 380595 h 2812935"/>
                  <a:gd name="connsiteX2236" fmla="*/ 36398 w 1404720"/>
                  <a:gd name="connsiteY2236" fmla="*/ 420963 h 2812935"/>
                  <a:gd name="connsiteX2237" fmla="*/ 76766 w 1404720"/>
                  <a:gd name="connsiteY2237" fmla="*/ 461331 h 2812935"/>
                  <a:gd name="connsiteX2238" fmla="*/ 117134 w 1404720"/>
                  <a:gd name="connsiteY2238" fmla="*/ 420963 h 2812935"/>
                  <a:gd name="connsiteX2239" fmla="*/ 76766 w 1404720"/>
                  <a:gd name="connsiteY2239" fmla="*/ 380595 h 2812935"/>
                  <a:gd name="connsiteX2240" fmla="*/ 1343312 w 1404720"/>
                  <a:gd name="connsiteY2240" fmla="*/ 294546 h 2812935"/>
                  <a:gd name="connsiteX2241" fmla="*/ 1302944 w 1404720"/>
                  <a:gd name="connsiteY2241" fmla="*/ 334914 h 2812935"/>
                  <a:gd name="connsiteX2242" fmla="*/ 1343312 w 1404720"/>
                  <a:gd name="connsiteY2242" fmla="*/ 375282 h 2812935"/>
                  <a:gd name="connsiteX2243" fmla="*/ 1383680 w 1404720"/>
                  <a:gd name="connsiteY2243" fmla="*/ 334914 h 2812935"/>
                  <a:gd name="connsiteX2244" fmla="*/ 1343312 w 1404720"/>
                  <a:gd name="connsiteY2244" fmla="*/ 294546 h 2812935"/>
                  <a:gd name="connsiteX2245" fmla="*/ 1258874 w 1404720"/>
                  <a:gd name="connsiteY2245" fmla="*/ 294546 h 2812935"/>
                  <a:gd name="connsiteX2246" fmla="*/ 1218506 w 1404720"/>
                  <a:gd name="connsiteY2246" fmla="*/ 334914 h 2812935"/>
                  <a:gd name="connsiteX2247" fmla="*/ 1258874 w 1404720"/>
                  <a:gd name="connsiteY2247" fmla="*/ 375282 h 2812935"/>
                  <a:gd name="connsiteX2248" fmla="*/ 1299242 w 1404720"/>
                  <a:gd name="connsiteY2248" fmla="*/ 334914 h 2812935"/>
                  <a:gd name="connsiteX2249" fmla="*/ 1258874 w 1404720"/>
                  <a:gd name="connsiteY2249" fmla="*/ 294546 h 2812935"/>
                  <a:gd name="connsiteX2250" fmla="*/ 1174438 w 1404720"/>
                  <a:gd name="connsiteY2250" fmla="*/ 294546 h 2812935"/>
                  <a:gd name="connsiteX2251" fmla="*/ 1134070 w 1404720"/>
                  <a:gd name="connsiteY2251" fmla="*/ 334914 h 2812935"/>
                  <a:gd name="connsiteX2252" fmla="*/ 1174438 w 1404720"/>
                  <a:gd name="connsiteY2252" fmla="*/ 375282 h 2812935"/>
                  <a:gd name="connsiteX2253" fmla="*/ 1214806 w 1404720"/>
                  <a:gd name="connsiteY2253" fmla="*/ 334914 h 2812935"/>
                  <a:gd name="connsiteX2254" fmla="*/ 1174438 w 1404720"/>
                  <a:gd name="connsiteY2254" fmla="*/ 294546 h 2812935"/>
                  <a:gd name="connsiteX2255" fmla="*/ 1090002 w 1404720"/>
                  <a:gd name="connsiteY2255" fmla="*/ 294546 h 2812935"/>
                  <a:gd name="connsiteX2256" fmla="*/ 1049634 w 1404720"/>
                  <a:gd name="connsiteY2256" fmla="*/ 334914 h 2812935"/>
                  <a:gd name="connsiteX2257" fmla="*/ 1090002 w 1404720"/>
                  <a:gd name="connsiteY2257" fmla="*/ 375282 h 2812935"/>
                  <a:gd name="connsiteX2258" fmla="*/ 1130370 w 1404720"/>
                  <a:gd name="connsiteY2258" fmla="*/ 334914 h 2812935"/>
                  <a:gd name="connsiteX2259" fmla="*/ 1090002 w 1404720"/>
                  <a:gd name="connsiteY2259" fmla="*/ 294546 h 2812935"/>
                  <a:gd name="connsiteX2260" fmla="*/ 1005565 w 1404720"/>
                  <a:gd name="connsiteY2260" fmla="*/ 294546 h 2812935"/>
                  <a:gd name="connsiteX2261" fmla="*/ 965197 w 1404720"/>
                  <a:gd name="connsiteY2261" fmla="*/ 334914 h 2812935"/>
                  <a:gd name="connsiteX2262" fmla="*/ 1005565 w 1404720"/>
                  <a:gd name="connsiteY2262" fmla="*/ 375282 h 2812935"/>
                  <a:gd name="connsiteX2263" fmla="*/ 1045933 w 1404720"/>
                  <a:gd name="connsiteY2263" fmla="*/ 334914 h 2812935"/>
                  <a:gd name="connsiteX2264" fmla="*/ 1005565 w 1404720"/>
                  <a:gd name="connsiteY2264" fmla="*/ 294546 h 2812935"/>
                  <a:gd name="connsiteX2265" fmla="*/ 921129 w 1404720"/>
                  <a:gd name="connsiteY2265" fmla="*/ 294546 h 2812935"/>
                  <a:gd name="connsiteX2266" fmla="*/ 880761 w 1404720"/>
                  <a:gd name="connsiteY2266" fmla="*/ 334914 h 2812935"/>
                  <a:gd name="connsiteX2267" fmla="*/ 921129 w 1404720"/>
                  <a:gd name="connsiteY2267" fmla="*/ 375282 h 2812935"/>
                  <a:gd name="connsiteX2268" fmla="*/ 961497 w 1404720"/>
                  <a:gd name="connsiteY2268" fmla="*/ 334914 h 2812935"/>
                  <a:gd name="connsiteX2269" fmla="*/ 921129 w 1404720"/>
                  <a:gd name="connsiteY2269" fmla="*/ 294546 h 2812935"/>
                  <a:gd name="connsiteX2270" fmla="*/ 836693 w 1404720"/>
                  <a:gd name="connsiteY2270" fmla="*/ 294546 h 2812935"/>
                  <a:gd name="connsiteX2271" fmla="*/ 796325 w 1404720"/>
                  <a:gd name="connsiteY2271" fmla="*/ 334914 h 2812935"/>
                  <a:gd name="connsiteX2272" fmla="*/ 836693 w 1404720"/>
                  <a:gd name="connsiteY2272" fmla="*/ 375282 h 2812935"/>
                  <a:gd name="connsiteX2273" fmla="*/ 877061 w 1404720"/>
                  <a:gd name="connsiteY2273" fmla="*/ 334914 h 2812935"/>
                  <a:gd name="connsiteX2274" fmla="*/ 836693 w 1404720"/>
                  <a:gd name="connsiteY2274" fmla="*/ 294546 h 2812935"/>
                  <a:gd name="connsiteX2275" fmla="*/ 752256 w 1404720"/>
                  <a:gd name="connsiteY2275" fmla="*/ 294546 h 2812935"/>
                  <a:gd name="connsiteX2276" fmla="*/ 711888 w 1404720"/>
                  <a:gd name="connsiteY2276" fmla="*/ 334914 h 2812935"/>
                  <a:gd name="connsiteX2277" fmla="*/ 752256 w 1404720"/>
                  <a:gd name="connsiteY2277" fmla="*/ 375282 h 2812935"/>
                  <a:gd name="connsiteX2278" fmla="*/ 792624 w 1404720"/>
                  <a:gd name="connsiteY2278" fmla="*/ 334914 h 2812935"/>
                  <a:gd name="connsiteX2279" fmla="*/ 752256 w 1404720"/>
                  <a:gd name="connsiteY2279" fmla="*/ 294546 h 2812935"/>
                  <a:gd name="connsiteX2280" fmla="*/ 667820 w 1404720"/>
                  <a:gd name="connsiteY2280" fmla="*/ 294546 h 2812935"/>
                  <a:gd name="connsiteX2281" fmla="*/ 627452 w 1404720"/>
                  <a:gd name="connsiteY2281" fmla="*/ 334914 h 2812935"/>
                  <a:gd name="connsiteX2282" fmla="*/ 667820 w 1404720"/>
                  <a:gd name="connsiteY2282" fmla="*/ 375282 h 2812935"/>
                  <a:gd name="connsiteX2283" fmla="*/ 708188 w 1404720"/>
                  <a:gd name="connsiteY2283" fmla="*/ 334914 h 2812935"/>
                  <a:gd name="connsiteX2284" fmla="*/ 667820 w 1404720"/>
                  <a:gd name="connsiteY2284" fmla="*/ 294546 h 2812935"/>
                  <a:gd name="connsiteX2285" fmla="*/ 583384 w 1404720"/>
                  <a:gd name="connsiteY2285" fmla="*/ 294546 h 2812935"/>
                  <a:gd name="connsiteX2286" fmla="*/ 543016 w 1404720"/>
                  <a:gd name="connsiteY2286" fmla="*/ 334914 h 2812935"/>
                  <a:gd name="connsiteX2287" fmla="*/ 583384 w 1404720"/>
                  <a:gd name="connsiteY2287" fmla="*/ 375282 h 2812935"/>
                  <a:gd name="connsiteX2288" fmla="*/ 623752 w 1404720"/>
                  <a:gd name="connsiteY2288" fmla="*/ 334914 h 2812935"/>
                  <a:gd name="connsiteX2289" fmla="*/ 583384 w 1404720"/>
                  <a:gd name="connsiteY2289" fmla="*/ 294546 h 2812935"/>
                  <a:gd name="connsiteX2290" fmla="*/ 498947 w 1404720"/>
                  <a:gd name="connsiteY2290" fmla="*/ 294546 h 2812935"/>
                  <a:gd name="connsiteX2291" fmla="*/ 458579 w 1404720"/>
                  <a:gd name="connsiteY2291" fmla="*/ 334914 h 2812935"/>
                  <a:gd name="connsiteX2292" fmla="*/ 498947 w 1404720"/>
                  <a:gd name="connsiteY2292" fmla="*/ 375282 h 2812935"/>
                  <a:gd name="connsiteX2293" fmla="*/ 539315 w 1404720"/>
                  <a:gd name="connsiteY2293" fmla="*/ 334914 h 2812935"/>
                  <a:gd name="connsiteX2294" fmla="*/ 498947 w 1404720"/>
                  <a:gd name="connsiteY2294" fmla="*/ 294546 h 2812935"/>
                  <a:gd name="connsiteX2295" fmla="*/ 414511 w 1404720"/>
                  <a:gd name="connsiteY2295" fmla="*/ 294546 h 2812935"/>
                  <a:gd name="connsiteX2296" fmla="*/ 374143 w 1404720"/>
                  <a:gd name="connsiteY2296" fmla="*/ 334914 h 2812935"/>
                  <a:gd name="connsiteX2297" fmla="*/ 414511 w 1404720"/>
                  <a:gd name="connsiteY2297" fmla="*/ 375282 h 2812935"/>
                  <a:gd name="connsiteX2298" fmla="*/ 454879 w 1404720"/>
                  <a:gd name="connsiteY2298" fmla="*/ 334914 h 2812935"/>
                  <a:gd name="connsiteX2299" fmla="*/ 414511 w 1404720"/>
                  <a:gd name="connsiteY2299" fmla="*/ 294546 h 2812935"/>
                  <a:gd name="connsiteX2300" fmla="*/ 330075 w 1404720"/>
                  <a:gd name="connsiteY2300" fmla="*/ 294546 h 2812935"/>
                  <a:gd name="connsiteX2301" fmla="*/ 289707 w 1404720"/>
                  <a:gd name="connsiteY2301" fmla="*/ 334914 h 2812935"/>
                  <a:gd name="connsiteX2302" fmla="*/ 330075 w 1404720"/>
                  <a:gd name="connsiteY2302" fmla="*/ 375282 h 2812935"/>
                  <a:gd name="connsiteX2303" fmla="*/ 370443 w 1404720"/>
                  <a:gd name="connsiteY2303" fmla="*/ 334914 h 2812935"/>
                  <a:gd name="connsiteX2304" fmla="*/ 330075 w 1404720"/>
                  <a:gd name="connsiteY2304" fmla="*/ 294546 h 2812935"/>
                  <a:gd name="connsiteX2305" fmla="*/ 245639 w 1404720"/>
                  <a:gd name="connsiteY2305" fmla="*/ 294546 h 2812935"/>
                  <a:gd name="connsiteX2306" fmla="*/ 205271 w 1404720"/>
                  <a:gd name="connsiteY2306" fmla="*/ 334914 h 2812935"/>
                  <a:gd name="connsiteX2307" fmla="*/ 245639 w 1404720"/>
                  <a:gd name="connsiteY2307" fmla="*/ 375282 h 2812935"/>
                  <a:gd name="connsiteX2308" fmla="*/ 286007 w 1404720"/>
                  <a:gd name="connsiteY2308" fmla="*/ 334914 h 2812935"/>
                  <a:gd name="connsiteX2309" fmla="*/ 245639 w 1404720"/>
                  <a:gd name="connsiteY2309" fmla="*/ 294546 h 2812935"/>
                  <a:gd name="connsiteX2310" fmla="*/ 161202 w 1404720"/>
                  <a:gd name="connsiteY2310" fmla="*/ 294546 h 2812935"/>
                  <a:gd name="connsiteX2311" fmla="*/ 120834 w 1404720"/>
                  <a:gd name="connsiteY2311" fmla="*/ 334914 h 2812935"/>
                  <a:gd name="connsiteX2312" fmla="*/ 161202 w 1404720"/>
                  <a:gd name="connsiteY2312" fmla="*/ 375282 h 2812935"/>
                  <a:gd name="connsiteX2313" fmla="*/ 201570 w 1404720"/>
                  <a:gd name="connsiteY2313" fmla="*/ 334914 h 2812935"/>
                  <a:gd name="connsiteX2314" fmla="*/ 161202 w 1404720"/>
                  <a:gd name="connsiteY2314" fmla="*/ 294546 h 2812935"/>
                  <a:gd name="connsiteX2315" fmla="*/ 76766 w 1404720"/>
                  <a:gd name="connsiteY2315" fmla="*/ 294546 h 2812935"/>
                  <a:gd name="connsiteX2316" fmla="*/ 36398 w 1404720"/>
                  <a:gd name="connsiteY2316" fmla="*/ 334914 h 2812935"/>
                  <a:gd name="connsiteX2317" fmla="*/ 76766 w 1404720"/>
                  <a:gd name="connsiteY2317" fmla="*/ 375282 h 2812935"/>
                  <a:gd name="connsiteX2318" fmla="*/ 117134 w 1404720"/>
                  <a:gd name="connsiteY2318" fmla="*/ 334914 h 2812935"/>
                  <a:gd name="connsiteX2319" fmla="*/ 76766 w 1404720"/>
                  <a:gd name="connsiteY2319" fmla="*/ 294546 h 2812935"/>
                  <a:gd name="connsiteX2320" fmla="*/ 1343312 w 1404720"/>
                  <a:gd name="connsiteY2320" fmla="*/ 208497 h 2812935"/>
                  <a:gd name="connsiteX2321" fmla="*/ 1302944 w 1404720"/>
                  <a:gd name="connsiteY2321" fmla="*/ 248865 h 2812935"/>
                  <a:gd name="connsiteX2322" fmla="*/ 1343312 w 1404720"/>
                  <a:gd name="connsiteY2322" fmla="*/ 289233 h 2812935"/>
                  <a:gd name="connsiteX2323" fmla="*/ 1383680 w 1404720"/>
                  <a:gd name="connsiteY2323" fmla="*/ 248865 h 2812935"/>
                  <a:gd name="connsiteX2324" fmla="*/ 1343312 w 1404720"/>
                  <a:gd name="connsiteY2324" fmla="*/ 208497 h 2812935"/>
                  <a:gd name="connsiteX2325" fmla="*/ 1258874 w 1404720"/>
                  <a:gd name="connsiteY2325" fmla="*/ 208497 h 2812935"/>
                  <a:gd name="connsiteX2326" fmla="*/ 1218506 w 1404720"/>
                  <a:gd name="connsiteY2326" fmla="*/ 248865 h 2812935"/>
                  <a:gd name="connsiteX2327" fmla="*/ 1258874 w 1404720"/>
                  <a:gd name="connsiteY2327" fmla="*/ 289233 h 2812935"/>
                  <a:gd name="connsiteX2328" fmla="*/ 1299242 w 1404720"/>
                  <a:gd name="connsiteY2328" fmla="*/ 248865 h 2812935"/>
                  <a:gd name="connsiteX2329" fmla="*/ 1258874 w 1404720"/>
                  <a:gd name="connsiteY2329" fmla="*/ 208497 h 2812935"/>
                  <a:gd name="connsiteX2330" fmla="*/ 1174438 w 1404720"/>
                  <a:gd name="connsiteY2330" fmla="*/ 208497 h 2812935"/>
                  <a:gd name="connsiteX2331" fmla="*/ 1134070 w 1404720"/>
                  <a:gd name="connsiteY2331" fmla="*/ 248865 h 2812935"/>
                  <a:gd name="connsiteX2332" fmla="*/ 1174438 w 1404720"/>
                  <a:gd name="connsiteY2332" fmla="*/ 289233 h 2812935"/>
                  <a:gd name="connsiteX2333" fmla="*/ 1214806 w 1404720"/>
                  <a:gd name="connsiteY2333" fmla="*/ 248865 h 2812935"/>
                  <a:gd name="connsiteX2334" fmla="*/ 1174438 w 1404720"/>
                  <a:gd name="connsiteY2334" fmla="*/ 208497 h 2812935"/>
                  <a:gd name="connsiteX2335" fmla="*/ 1090002 w 1404720"/>
                  <a:gd name="connsiteY2335" fmla="*/ 208497 h 2812935"/>
                  <a:gd name="connsiteX2336" fmla="*/ 1049634 w 1404720"/>
                  <a:gd name="connsiteY2336" fmla="*/ 248865 h 2812935"/>
                  <a:gd name="connsiteX2337" fmla="*/ 1090002 w 1404720"/>
                  <a:gd name="connsiteY2337" fmla="*/ 289233 h 2812935"/>
                  <a:gd name="connsiteX2338" fmla="*/ 1130370 w 1404720"/>
                  <a:gd name="connsiteY2338" fmla="*/ 248865 h 2812935"/>
                  <a:gd name="connsiteX2339" fmla="*/ 1090002 w 1404720"/>
                  <a:gd name="connsiteY2339" fmla="*/ 208497 h 2812935"/>
                  <a:gd name="connsiteX2340" fmla="*/ 1005565 w 1404720"/>
                  <a:gd name="connsiteY2340" fmla="*/ 208497 h 2812935"/>
                  <a:gd name="connsiteX2341" fmla="*/ 965197 w 1404720"/>
                  <a:gd name="connsiteY2341" fmla="*/ 248865 h 2812935"/>
                  <a:gd name="connsiteX2342" fmla="*/ 1005565 w 1404720"/>
                  <a:gd name="connsiteY2342" fmla="*/ 289233 h 2812935"/>
                  <a:gd name="connsiteX2343" fmla="*/ 1045933 w 1404720"/>
                  <a:gd name="connsiteY2343" fmla="*/ 248865 h 2812935"/>
                  <a:gd name="connsiteX2344" fmla="*/ 1005565 w 1404720"/>
                  <a:gd name="connsiteY2344" fmla="*/ 208497 h 2812935"/>
                  <a:gd name="connsiteX2345" fmla="*/ 921129 w 1404720"/>
                  <a:gd name="connsiteY2345" fmla="*/ 208497 h 2812935"/>
                  <a:gd name="connsiteX2346" fmla="*/ 880761 w 1404720"/>
                  <a:gd name="connsiteY2346" fmla="*/ 248865 h 2812935"/>
                  <a:gd name="connsiteX2347" fmla="*/ 921129 w 1404720"/>
                  <a:gd name="connsiteY2347" fmla="*/ 289233 h 2812935"/>
                  <a:gd name="connsiteX2348" fmla="*/ 961497 w 1404720"/>
                  <a:gd name="connsiteY2348" fmla="*/ 248865 h 2812935"/>
                  <a:gd name="connsiteX2349" fmla="*/ 921129 w 1404720"/>
                  <a:gd name="connsiteY2349" fmla="*/ 208497 h 2812935"/>
                  <a:gd name="connsiteX2350" fmla="*/ 836693 w 1404720"/>
                  <a:gd name="connsiteY2350" fmla="*/ 208497 h 2812935"/>
                  <a:gd name="connsiteX2351" fmla="*/ 796325 w 1404720"/>
                  <a:gd name="connsiteY2351" fmla="*/ 248865 h 2812935"/>
                  <a:gd name="connsiteX2352" fmla="*/ 836693 w 1404720"/>
                  <a:gd name="connsiteY2352" fmla="*/ 289233 h 2812935"/>
                  <a:gd name="connsiteX2353" fmla="*/ 877061 w 1404720"/>
                  <a:gd name="connsiteY2353" fmla="*/ 248865 h 2812935"/>
                  <a:gd name="connsiteX2354" fmla="*/ 836693 w 1404720"/>
                  <a:gd name="connsiteY2354" fmla="*/ 208497 h 2812935"/>
                  <a:gd name="connsiteX2355" fmla="*/ 752256 w 1404720"/>
                  <a:gd name="connsiteY2355" fmla="*/ 208497 h 2812935"/>
                  <a:gd name="connsiteX2356" fmla="*/ 711888 w 1404720"/>
                  <a:gd name="connsiteY2356" fmla="*/ 248865 h 2812935"/>
                  <a:gd name="connsiteX2357" fmla="*/ 752256 w 1404720"/>
                  <a:gd name="connsiteY2357" fmla="*/ 289233 h 2812935"/>
                  <a:gd name="connsiteX2358" fmla="*/ 792624 w 1404720"/>
                  <a:gd name="connsiteY2358" fmla="*/ 248865 h 2812935"/>
                  <a:gd name="connsiteX2359" fmla="*/ 752256 w 1404720"/>
                  <a:gd name="connsiteY2359" fmla="*/ 208497 h 2812935"/>
                  <a:gd name="connsiteX2360" fmla="*/ 667820 w 1404720"/>
                  <a:gd name="connsiteY2360" fmla="*/ 208497 h 2812935"/>
                  <a:gd name="connsiteX2361" fmla="*/ 627452 w 1404720"/>
                  <a:gd name="connsiteY2361" fmla="*/ 248865 h 2812935"/>
                  <a:gd name="connsiteX2362" fmla="*/ 667820 w 1404720"/>
                  <a:gd name="connsiteY2362" fmla="*/ 289233 h 2812935"/>
                  <a:gd name="connsiteX2363" fmla="*/ 708188 w 1404720"/>
                  <a:gd name="connsiteY2363" fmla="*/ 248865 h 2812935"/>
                  <a:gd name="connsiteX2364" fmla="*/ 667820 w 1404720"/>
                  <a:gd name="connsiteY2364" fmla="*/ 208497 h 2812935"/>
                  <a:gd name="connsiteX2365" fmla="*/ 583384 w 1404720"/>
                  <a:gd name="connsiteY2365" fmla="*/ 208497 h 2812935"/>
                  <a:gd name="connsiteX2366" fmla="*/ 543016 w 1404720"/>
                  <a:gd name="connsiteY2366" fmla="*/ 248865 h 2812935"/>
                  <a:gd name="connsiteX2367" fmla="*/ 583384 w 1404720"/>
                  <a:gd name="connsiteY2367" fmla="*/ 289233 h 2812935"/>
                  <a:gd name="connsiteX2368" fmla="*/ 623752 w 1404720"/>
                  <a:gd name="connsiteY2368" fmla="*/ 248865 h 2812935"/>
                  <a:gd name="connsiteX2369" fmla="*/ 583384 w 1404720"/>
                  <a:gd name="connsiteY2369" fmla="*/ 208497 h 2812935"/>
                  <a:gd name="connsiteX2370" fmla="*/ 498947 w 1404720"/>
                  <a:gd name="connsiteY2370" fmla="*/ 208497 h 2812935"/>
                  <a:gd name="connsiteX2371" fmla="*/ 458579 w 1404720"/>
                  <a:gd name="connsiteY2371" fmla="*/ 248865 h 2812935"/>
                  <a:gd name="connsiteX2372" fmla="*/ 498947 w 1404720"/>
                  <a:gd name="connsiteY2372" fmla="*/ 289233 h 2812935"/>
                  <a:gd name="connsiteX2373" fmla="*/ 539315 w 1404720"/>
                  <a:gd name="connsiteY2373" fmla="*/ 248865 h 2812935"/>
                  <a:gd name="connsiteX2374" fmla="*/ 498947 w 1404720"/>
                  <a:gd name="connsiteY2374" fmla="*/ 208497 h 2812935"/>
                  <a:gd name="connsiteX2375" fmla="*/ 414511 w 1404720"/>
                  <a:gd name="connsiteY2375" fmla="*/ 208497 h 2812935"/>
                  <a:gd name="connsiteX2376" fmla="*/ 374143 w 1404720"/>
                  <a:gd name="connsiteY2376" fmla="*/ 248865 h 2812935"/>
                  <a:gd name="connsiteX2377" fmla="*/ 414511 w 1404720"/>
                  <a:gd name="connsiteY2377" fmla="*/ 289233 h 2812935"/>
                  <a:gd name="connsiteX2378" fmla="*/ 454879 w 1404720"/>
                  <a:gd name="connsiteY2378" fmla="*/ 248865 h 2812935"/>
                  <a:gd name="connsiteX2379" fmla="*/ 414511 w 1404720"/>
                  <a:gd name="connsiteY2379" fmla="*/ 208497 h 2812935"/>
                  <a:gd name="connsiteX2380" fmla="*/ 330075 w 1404720"/>
                  <a:gd name="connsiteY2380" fmla="*/ 208497 h 2812935"/>
                  <a:gd name="connsiteX2381" fmla="*/ 289707 w 1404720"/>
                  <a:gd name="connsiteY2381" fmla="*/ 248865 h 2812935"/>
                  <a:gd name="connsiteX2382" fmla="*/ 330075 w 1404720"/>
                  <a:gd name="connsiteY2382" fmla="*/ 289233 h 2812935"/>
                  <a:gd name="connsiteX2383" fmla="*/ 370443 w 1404720"/>
                  <a:gd name="connsiteY2383" fmla="*/ 248865 h 2812935"/>
                  <a:gd name="connsiteX2384" fmla="*/ 330075 w 1404720"/>
                  <a:gd name="connsiteY2384" fmla="*/ 208497 h 2812935"/>
                  <a:gd name="connsiteX2385" fmla="*/ 245639 w 1404720"/>
                  <a:gd name="connsiteY2385" fmla="*/ 208497 h 2812935"/>
                  <a:gd name="connsiteX2386" fmla="*/ 205271 w 1404720"/>
                  <a:gd name="connsiteY2386" fmla="*/ 248865 h 2812935"/>
                  <a:gd name="connsiteX2387" fmla="*/ 245639 w 1404720"/>
                  <a:gd name="connsiteY2387" fmla="*/ 289233 h 2812935"/>
                  <a:gd name="connsiteX2388" fmla="*/ 286007 w 1404720"/>
                  <a:gd name="connsiteY2388" fmla="*/ 248865 h 2812935"/>
                  <a:gd name="connsiteX2389" fmla="*/ 245639 w 1404720"/>
                  <a:gd name="connsiteY2389" fmla="*/ 208497 h 2812935"/>
                  <a:gd name="connsiteX2390" fmla="*/ 161202 w 1404720"/>
                  <a:gd name="connsiteY2390" fmla="*/ 208497 h 2812935"/>
                  <a:gd name="connsiteX2391" fmla="*/ 120834 w 1404720"/>
                  <a:gd name="connsiteY2391" fmla="*/ 248865 h 2812935"/>
                  <a:gd name="connsiteX2392" fmla="*/ 161202 w 1404720"/>
                  <a:gd name="connsiteY2392" fmla="*/ 289233 h 2812935"/>
                  <a:gd name="connsiteX2393" fmla="*/ 201570 w 1404720"/>
                  <a:gd name="connsiteY2393" fmla="*/ 248865 h 2812935"/>
                  <a:gd name="connsiteX2394" fmla="*/ 161202 w 1404720"/>
                  <a:gd name="connsiteY2394" fmla="*/ 208497 h 2812935"/>
                  <a:gd name="connsiteX2395" fmla="*/ 76766 w 1404720"/>
                  <a:gd name="connsiteY2395" fmla="*/ 208497 h 2812935"/>
                  <a:gd name="connsiteX2396" fmla="*/ 36398 w 1404720"/>
                  <a:gd name="connsiteY2396" fmla="*/ 248865 h 2812935"/>
                  <a:gd name="connsiteX2397" fmla="*/ 76766 w 1404720"/>
                  <a:gd name="connsiteY2397" fmla="*/ 289233 h 2812935"/>
                  <a:gd name="connsiteX2398" fmla="*/ 117134 w 1404720"/>
                  <a:gd name="connsiteY2398" fmla="*/ 248865 h 2812935"/>
                  <a:gd name="connsiteX2399" fmla="*/ 76766 w 1404720"/>
                  <a:gd name="connsiteY2399" fmla="*/ 208497 h 2812935"/>
                  <a:gd name="connsiteX2400" fmla="*/ 1343312 w 1404720"/>
                  <a:gd name="connsiteY2400" fmla="*/ 122448 h 2812935"/>
                  <a:gd name="connsiteX2401" fmla="*/ 1302944 w 1404720"/>
                  <a:gd name="connsiteY2401" fmla="*/ 162815 h 2812935"/>
                  <a:gd name="connsiteX2402" fmla="*/ 1343312 w 1404720"/>
                  <a:gd name="connsiteY2402" fmla="*/ 203183 h 2812935"/>
                  <a:gd name="connsiteX2403" fmla="*/ 1383680 w 1404720"/>
                  <a:gd name="connsiteY2403" fmla="*/ 162815 h 2812935"/>
                  <a:gd name="connsiteX2404" fmla="*/ 1343312 w 1404720"/>
                  <a:gd name="connsiteY2404" fmla="*/ 122448 h 2812935"/>
                  <a:gd name="connsiteX2405" fmla="*/ 1258874 w 1404720"/>
                  <a:gd name="connsiteY2405" fmla="*/ 122448 h 2812935"/>
                  <a:gd name="connsiteX2406" fmla="*/ 1218506 w 1404720"/>
                  <a:gd name="connsiteY2406" fmla="*/ 162816 h 2812935"/>
                  <a:gd name="connsiteX2407" fmla="*/ 1258874 w 1404720"/>
                  <a:gd name="connsiteY2407" fmla="*/ 203183 h 2812935"/>
                  <a:gd name="connsiteX2408" fmla="*/ 1299242 w 1404720"/>
                  <a:gd name="connsiteY2408" fmla="*/ 162816 h 2812935"/>
                  <a:gd name="connsiteX2409" fmla="*/ 1258874 w 1404720"/>
                  <a:gd name="connsiteY2409" fmla="*/ 122448 h 2812935"/>
                  <a:gd name="connsiteX2410" fmla="*/ 1174438 w 1404720"/>
                  <a:gd name="connsiteY2410" fmla="*/ 122448 h 2812935"/>
                  <a:gd name="connsiteX2411" fmla="*/ 1134070 w 1404720"/>
                  <a:gd name="connsiteY2411" fmla="*/ 162816 h 2812935"/>
                  <a:gd name="connsiteX2412" fmla="*/ 1174438 w 1404720"/>
                  <a:gd name="connsiteY2412" fmla="*/ 203183 h 2812935"/>
                  <a:gd name="connsiteX2413" fmla="*/ 1214806 w 1404720"/>
                  <a:gd name="connsiteY2413" fmla="*/ 162816 h 2812935"/>
                  <a:gd name="connsiteX2414" fmla="*/ 1174438 w 1404720"/>
                  <a:gd name="connsiteY2414" fmla="*/ 122448 h 2812935"/>
                  <a:gd name="connsiteX2415" fmla="*/ 1090002 w 1404720"/>
                  <a:gd name="connsiteY2415" fmla="*/ 122448 h 2812935"/>
                  <a:gd name="connsiteX2416" fmla="*/ 1049634 w 1404720"/>
                  <a:gd name="connsiteY2416" fmla="*/ 162816 h 2812935"/>
                  <a:gd name="connsiteX2417" fmla="*/ 1090002 w 1404720"/>
                  <a:gd name="connsiteY2417" fmla="*/ 203183 h 2812935"/>
                  <a:gd name="connsiteX2418" fmla="*/ 1130370 w 1404720"/>
                  <a:gd name="connsiteY2418" fmla="*/ 162816 h 2812935"/>
                  <a:gd name="connsiteX2419" fmla="*/ 1090002 w 1404720"/>
                  <a:gd name="connsiteY2419" fmla="*/ 122448 h 2812935"/>
                  <a:gd name="connsiteX2420" fmla="*/ 1005565 w 1404720"/>
                  <a:gd name="connsiteY2420" fmla="*/ 122448 h 2812935"/>
                  <a:gd name="connsiteX2421" fmla="*/ 965197 w 1404720"/>
                  <a:gd name="connsiteY2421" fmla="*/ 162816 h 2812935"/>
                  <a:gd name="connsiteX2422" fmla="*/ 1005565 w 1404720"/>
                  <a:gd name="connsiteY2422" fmla="*/ 203183 h 2812935"/>
                  <a:gd name="connsiteX2423" fmla="*/ 1045933 w 1404720"/>
                  <a:gd name="connsiteY2423" fmla="*/ 162816 h 2812935"/>
                  <a:gd name="connsiteX2424" fmla="*/ 1005565 w 1404720"/>
                  <a:gd name="connsiteY2424" fmla="*/ 122448 h 2812935"/>
                  <a:gd name="connsiteX2425" fmla="*/ 921129 w 1404720"/>
                  <a:gd name="connsiteY2425" fmla="*/ 122448 h 2812935"/>
                  <a:gd name="connsiteX2426" fmla="*/ 880761 w 1404720"/>
                  <a:gd name="connsiteY2426" fmla="*/ 162816 h 2812935"/>
                  <a:gd name="connsiteX2427" fmla="*/ 921129 w 1404720"/>
                  <a:gd name="connsiteY2427" fmla="*/ 203183 h 2812935"/>
                  <a:gd name="connsiteX2428" fmla="*/ 961497 w 1404720"/>
                  <a:gd name="connsiteY2428" fmla="*/ 162816 h 2812935"/>
                  <a:gd name="connsiteX2429" fmla="*/ 921129 w 1404720"/>
                  <a:gd name="connsiteY2429" fmla="*/ 122448 h 2812935"/>
                  <a:gd name="connsiteX2430" fmla="*/ 836693 w 1404720"/>
                  <a:gd name="connsiteY2430" fmla="*/ 122448 h 2812935"/>
                  <a:gd name="connsiteX2431" fmla="*/ 796325 w 1404720"/>
                  <a:gd name="connsiteY2431" fmla="*/ 162816 h 2812935"/>
                  <a:gd name="connsiteX2432" fmla="*/ 836693 w 1404720"/>
                  <a:gd name="connsiteY2432" fmla="*/ 203183 h 2812935"/>
                  <a:gd name="connsiteX2433" fmla="*/ 877061 w 1404720"/>
                  <a:gd name="connsiteY2433" fmla="*/ 162816 h 2812935"/>
                  <a:gd name="connsiteX2434" fmla="*/ 836693 w 1404720"/>
                  <a:gd name="connsiteY2434" fmla="*/ 122448 h 2812935"/>
                  <a:gd name="connsiteX2435" fmla="*/ 752256 w 1404720"/>
                  <a:gd name="connsiteY2435" fmla="*/ 122448 h 2812935"/>
                  <a:gd name="connsiteX2436" fmla="*/ 711888 w 1404720"/>
                  <a:gd name="connsiteY2436" fmla="*/ 162816 h 2812935"/>
                  <a:gd name="connsiteX2437" fmla="*/ 752256 w 1404720"/>
                  <a:gd name="connsiteY2437" fmla="*/ 203183 h 2812935"/>
                  <a:gd name="connsiteX2438" fmla="*/ 792624 w 1404720"/>
                  <a:gd name="connsiteY2438" fmla="*/ 162816 h 2812935"/>
                  <a:gd name="connsiteX2439" fmla="*/ 752256 w 1404720"/>
                  <a:gd name="connsiteY2439" fmla="*/ 122448 h 2812935"/>
                  <a:gd name="connsiteX2440" fmla="*/ 667820 w 1404720"/>
                  <a:gd name="connsiteY2440" fmla="*/ 122448 h 2812935"/>
                  <a:gd name="connsiteX2441" fmla="*/ 627452 w 1404720"/>
                  <a:gd name="connsiteY2441" fmla="*/ 162816 h 2812935"/>
                  <a:gd name="connsiteX2442" fmla="*/ 667820 w 1404720"/>
                  <a:gd name="connsiteY2442" fmla="*/ 203183 h 2812935"/>
                  <a:gd name="connsiteX2443" fmla="*/ 708188 w 1404720"/>
                  <a:gd name="connsiteY2443" fmla="*/ 162816 h 2812935"/>
                  <a:gd name="connsiteX2444" fmla="*/ 667820 w 1404720"/>
                  <a:gd name="connsiteY2444" fmla="*/ 122448 h 2812935"/>
                  <a:gd name="connsiteX2445" fmla="*/ 583384 w 1404720"/>
                  <a:gd name="connsiteY2445" fmla="*/ 122448 h 2812935"/>
                  <a:gd name="connsiteX2446" fmla="*/ 543016 w 1404720"/>
                  <a:gd name="connsiteY2446" fmla="*/ 162816 h 2812935"/>
                  <a:gd name="connsiteX2447" fmla="*/ 583384 w 1404720"/>
                  <a:gd name="connsiteY2447" fmla="*/ 203183 h 2812935"/>
                  <a:gd name="connsiteX2448" fmla="*/ 623752 w 1404720"/>
                  <a:gd name="connsiteY2448" fmla="*/ 162816 h 2812935"/>
                  <a:gd name="connsiteX2449" fmla="*/ 583384 w 1404720"/>
                  <a:gd name="connsiteY2449" fmla="*/ 122448 h 2812935"/>
                  <a:gd name="connsiteX2450" fmla="*/ 498947 w 1404720"/>
                  <a:gd name="connsiteY2450" fmla="*/ 122448 h 2812935"/>
                  <a:gd name="connsiteX2451" fmla="*/ 458579 w 1404720"/>
                  <a:gd name="connsiteY2451" fmla="*/ 162816 h 2812935"/>
                  <a:gd name="connsiteX2452" fmla="*/ 498947 w 1404720"/>
                  <a:gd name="connsiteY2452" fmla="*/ 203183 h 2812935"/>
                  <a:gd name="connsiteX2453" fmla="*/ 539315 w 1404720"/>
                  <a:gd name="connsiteY2453" fmla="*/ 162816 h 2812935"/>
                  <a:gd name="connsiteX2454" fmla="*/ 498947 w 1404720"/>
                  <a:gd name="connsiteY2454" fmla="*/ 122448 h 2812935"/>
                  <a:gd name="connsiteX2455" fmla="*/ 414511 w 1404720"/>
                  <a:gd name="connsiteY2455" fmla="*/ 122448 h 2812935"/>
                  <a:gd name="connsiteX2456" fmla="*/ 374143 w 1404720"/>
                  <a:gd name="connsiteY2456" fmla="*/ 162816 h 2812935"/>
                  <a:gd name="connsiteX2457" fmla="*/ 414511 w 1404720"/>
                  <a:gd name="connsiteY2457" fmla="*/ 203183 h 2812935"/>
                  <a:gd name="connsiteX2458" fmla="*/ 454879 w 1404720"/>
                  <a:gd name="connsiteY2458" fmla="*/ 162816 h 2812935"/>
                  <a:gd name="connsiteX2459" fmla="*/ 414511 w 1404720"/>
                  <a:gd name="connsiteY2459" fmla="*/ 122448 h 2812935"/>
                  <a:gd name="connsiteX2460" fmla="*/ 330075 w 1404720"/>
                  <a:gd name="connsiteY2460" fmla="*/ 122448 h 2812935"/>
                  <a:gd name="connsiteX2461" fmla="*/ 289707 w 1404720"/>
                  <a:gd name="connsiteY2461" fmla="*/ 162816 h 2812935"/>
                  <a:gd name="connsiteX2462" fmla="*/ 330075 w 1404720"/>
                  <a:gd name="connsiteY2462" fmla="*/ 203183 h 2812935"/>
                  <a:gd name="connsiteX2463" fmla="*/ 370443 w 1404720"/>
                  <a:gd name="connsiteY2463" fmla="*/ 162816 h 2812935"/>
                  <a:gd name="connsiteX2464" fmla="*/ 330075 w 1404720"/>
                  <a:gd name="connsiteY2464" fmla="*/ 122448 h 2812935"/>
                  <a:gd name="connsiteX2465" fmla="*/ 245639 w 1404720"/>
                  <a:gd name="connsiteY2465" fmla="*/ 122448 h 2812935"/>
                  <a:gd name="connsiteX2466" fmla="*/ 205271 w 1404720"/>
                  <a:gd name="connsiteY2466" fmla="*/ 162816 h 2812935"/>
                  <a:gd name="connsiteX2467" fmla="*/ 245639 w 1404720"/>
                  <a:gd name="connsiteY2467" fmla="*/ 203183 h 2812935"/>
                  <a:gd name="connsiteX2468" fmla="*/ 286007 w 1404720"/>
                  <a:gd name="connsiteY2468" fmla="*/ 162816 h 2812935"/>
                  <a:gd name="connsiteX2469" fmla="*/ 245639 w 1404720"/>
                  <a:gd name="connsiteY2469" fmla="*/ 122448 h 2812935"/>
                  <a:gd name="connsiteX2470" fmla="*/ 161202 w 1404720"/>
                  <a:gd name="connsiteY2470" fmla="*/ 122448 h 2812935"/>
                  <a:gd name="connsiteX2471" fmla="*/ 120834 w 1404720"/>
                  <a:gd name="connsiteY2471" fmla="*/ 162816 h 2812935"/>
                  <a:gd name="connsiteX2472" fmla="*/ 161202 w 1404720"/>
                  <a:gd name="connsiteY2472" fmla="*/ 203183 h 2812935"/>
                  <a:gd name="connsiteX2473" fmla="*/ 201570 w 1404720"/>
                  <a:gd name="connsiteY2473" fmla="*/ 162816 h 2812935"/>
                  <a:gd name="connsiteX2474" fmla="*/ 161202 w 1404720"/>
                  <a:gd name="connsiteY2474" fmla="*/ 122448 h 2812935"/>
                  <a:gd name="connsiteX2475" fmla="*/ 76766 w 1404720"/>
                  <a:gd name="connsiteY2475" fmla="*/ 122448 h 2812935"/>
                  <a:gd name="connsiteX2476" fmla="*/ 36398 w 1404720"/>
                  <a:gd name="connsiteY2476" fmla="*/ 162816 h 2812935"/>
                  <a:gd name="connsiteX2477" fmla="*/ 76766 w 1404720"/>
                  <a:gd name="connsiteY2477" fmla="*/ 203183 h 2812935"/>
                  <a:gd name="connsiteX2478" fmla="*/ 117134 w 1404720"/>
                  <a:gd name="connsiteY2478" fmla="*/ 162816 h 2812935"/>
                  <a:gd name="connsiteX2479" fmla="*/ 76766 w 1404720"/>
                  <a:gd name="connsiteY2479" fmla="*/ 122448 h 2812935"/>
                  <a:gd name="connsiteX2480" fmla="*/ 1343312 w 1404720"/>
                  <a:gd name="connsiteY2480" fmla="*/ 36400 h 2812935"/>
                  <a:gd name="connsiteX2481" fmla="*/ 1302944 w 1404720"/>
                  <a:gd name="connsiteY2481" fmla="*/ 76768 h 2812935"/>
                  <a:gd name="connsiteX2482" fmla="*/ 1343312 w 1404720"/>
                  <a:gd name="connsiteY2482" fmla="*/ 117135 h 2812935"/>
                  <a:gd name="connsiteX2483" fmla="*/ 1383680 w 1404720"/>
                  <a:gd name="connsiteY2483" fmla="*/ 76768 h 2812935"/>
                  <a:gd name="connsiteX2484" fmla="*/ 1343312 w 1404720"/>
                  <a:gd name="connsiteY2484" fmla="*/ 36400 h 2812935"/>
                  <a:gd name="connsiteX2485" fmla="*/ 1258874 w 1404720"/>
                  <a:gd name="connsiteY2485" fmla="*/ 36400 h 2812935"/>
                  <a:gd name="connsiteX2486" fmla="*/ 1218506 w 1404720"/>
                  <a:gd name="connsiteY2486" fmla="*/ 76768 h 2812935"/>
                  <a:gd name="connsiteX2487" fmla="*/ 1258874 w 1404720"/>
                  <a:gd name="connsiteY2487" fmla="*/ 117135 h 2812935"/>
                  <a:gd name="connsiteX2488" fmla="*/ 1299242 w 1404720"/>
                  <a:gd name="connsiteY2488" fmla="*/ 76768 h 2812935"/>
                  <a:gd name="connsiteX2489" fmla="*/ 1258874 w 1404720"/>
                  <a:gd name="connsiteY2489" fmla="*/ 36400 h 2812935"/>
                  <a:gd name="connsiteX2490" fmla="*/ 1174438 w 1404720"/>
                  <a:gd name="connsiteY2490" fmla="*/ 36400 h 2812935"/>
                  <a:gd name="connsiteX2491" fmla="*/ 1134070 w 1404720"/>
                  <a:gd name="connsiteY2491" fmla="*/ 76768 h 2812935"/>
                  <a:gd name="connsiteX2492" fmla="*/ 1174438 w 1404720"/>
                  <a:gd name="connsiteY2492" fmla="*/ 117135 h 2812935"/>
                  <a:gd name="connsiteX2493" fmla="*/ 1214806 w 1404720"/>
                  <a:gd name="connsiteY2493" fmla="*/ 76768 h 2812935"/>
                  <a:gd name="connsiteX2494" fmla="*/ 1174438 w 1404720"/>
                  <a:gd name="connsiteY2494" fmla="*/ 36400 h 2812935"/>
                  <a:gd name="connsiteX2495" fmla="*/ 1090002 w 1404720"/>
                  <a:gd name="connsiteY2495" fmla="*/ 36400 h 2812935"/>
                  <a:gd name="connsiteX2496" fmla="*/ 1049634 w 1404720"/>
                  <a:gd name="connsiteY2496" fmla="*/ 76768 h 2812935"/>
                  <a:gd name="connsiteX2497" fmla="*/ 1090002 w 1404720"/>
                  <a:gd name="connsiteY2497" fmla="*/ 117136 h 2812935"/>
                  <a:gd name="connsiteX2498" fmla="*/ 1130370 w 1404720"/>
                  <a:gd name="connsiteY2498" fmla="*/ 76768 h 2812935"/>
                  <a:gd name="connsiteX2499" fmla="*/ 1090002 w 1404720"/>
                  <a:gd name="connsiteY2499" fmla="*/ 36400 h 2812935"/>
                  <a:gd name="connsiteX2500" fmla="*/ 1005565 w 1404720"/>
                  <a:gd name="connsiteY2500" fmla="*/ 36400 h 2812935"/>
                  <a:gd name="connsiteX2501" fmla="*/ 965197 w 1404720"/>
                  <a:gd name="connsiteY2501" fmla="*/ 76768 h 2812935"/>
                  <a:gd name="connsiteX2502" fmla="*/ 1005565 w 1404720"/>
                  <a:gd name="connsiteY2502" fmla="*/ 117136 h 2812935"/>
                  <a:gd name="connsiteX2503" fmla="*/ 1045933 w 1404720"/>
                  <a:gd name="connsiteY2503" fmla="*/ 76768 h 2812935"/>
                  <a:gd name="connsiteX2504" fmla="*/ 1005565 w 1404720"/>
                  <a:gd name="connsiteY2504" fmla="*/ 36400 h 2812935"/>
                  <a:gd name="connsiteX2505" fmla="*/ 921129 w 1404720"/>
                  <a:gd name="connsiteY2505" fmla="*/ 36400 h 2812935"/>
                  <a:gd name="connsiteX2506" fmla="*/ 880761 w 1404720"/>
                  <a:gd name="connsiteY2506" fmla="*/ 76768 h 2812935"/>
                  <a:gd name="connsiteX2507" fmla="*/ 921129 w 1404720"/>
                  <a:gd name="connsiteY2507" fmla="*/ 117136 h 2812935"/>
                  <a:gd name="connsiteX2508" fmla="*/ 961497 w 1404720"/>
                  <a:gd name="connsiteY2508" fmla="*/ 76768 h 2812935"/>
                  <a:gd name="connsiteX2509" fmla="*/ 921129 w 1404720"/>
                  <a:gd name="connsiteY2509" fmla="*/ 36400 h 2812935"/>
                  <a:gd name="connsiteX2510" fmla="*/ 836693 w 1404720"/>
                  <a:gd name="connsiteY2510" fmla="*/ 36400 h 2812935"/>
                  <a:gd name="connsiteX2511" fmla="*/ 796325 w 1404720"/>
                  <a:gd name="connsiteY2511" fmla="*/ 76768 h 2812935"/>
                  <a:gd name="connsiteX2512" fmla="*/ 836693 w 1404720"/>
                  <a:gd name="connsiteY2512" fmla="*/ 117136 h 2812935"/>
                  <a:gd name="connsiteX2513" fmla="*/ 877061 w 1404720"/>
                  <a:gd name="connsiteY2513" fmla="*/ 76768 h 2812935"/>
                  <a:gd name="connsiteX2514" fmla="*/ 836693 w 1404720"/>
                  <a:gd name="connsiteY2514" fmla="*/ 36400 h 2812935"/>
                  <a:gd name="connsiteX2515" fmla="*/ 752256 w 1404720"/>
                  <a:gd name="connsiteY2515" fmla="*/ 36400 h 2812935"/>
                  <a:gd name="connsiteX2516" fmla="*/ 711888 w 1404720"/>
                  <a:gd name="connsiteY2516" fmla="*/ 76768 h 2812935"/>
                  <a:gd name="connsiteX2517" fmla="*/ 752256 w 1404720"/>
                  <a:gd name="connsiteY2517" fmla="*/ 117136 h 2812935"/>
                  <a:gd name="connsiteX2518" fmla="*/ 792624 w 1404720"/>
                  <a:gd name="connsiteY2518" fmla="*/ 76768 h 2812935"/>
                  <a:gd name="connsiteX2519" fmla="*/ 752256 w 1404720"/>
                  <a:gd name="connsiteY2519" fmla="*/ 36400 h 2812935"/>
                  <a:gd name="connsiteX2520" fmla="*/ 667820 w 1404720"/>
                  <a:gd name="connsiteY2520" fmla="*/ 36400 h 2812935"/>
                  <a:gd name="connsiteX2521" fmla="*/ 627452 w 1404720"/>
                  <a:gd name="connsiteY2521" fmla="*/ 76768 h 2812935"/>
                  <a:gd name="connsiteX2522" fmla="*/ 667820 w 1404720"/>
                  <a:gd name="connsiteY2522" fmla="*/ 117136 h 2812935"/>
                  <a:gd name="connsiteX2523" fmla="*/ 708188 w 1404720"/>
                  <a:gd name="connsiteY2523" fmla="*/ 76768 h 2812935"/>
                  <a:gd name="connsiteX2524" fmla="*/ 667820 w 1404720"/>
                  <a:gd name="connsiteY2524" fmla="*/ 36400 h 2812935"/>
                  <a:gd name="connsiteX2525" fmla="*/ 583384 w 1404720"/>
                  <a:gd name="connsiteY2525" fmla="*/ 36400 h 2812935"/>
                  <a:gd name="connsiteX2526" fmla="*/ 543016 w 1404720"/>
                  <a:gd name="connsiteY2526" fmla="*/ 76768 h 2812935"/>
                  <a:gd name="connsiteX2527" fmla="*/ 583384 w 1404720"/>
                  <a:gd name="connsiteY2527" fmla="*/ 117136 h 2812935"/>
                  <a:gd name="connsiteX2528" fmla="*/ 623752 w 1404720"/>
                  <a:gd name="connsiteY2528" fmla="*/ 76768 h 2812935"/>
                  <a:gd name="connsiteX2529" fmla="*/ 583384 w 1404720"/>
                  <a:gd name="connsiteY2529" fmla="*/ 36400 h 2812935"/>
                  <a:gd name="connsiteX2530" fmla="*/ 498947 w 1404720"/>
                  <a:gd name="connsiteY2530" fmla="*/ 36400 h 2812935"/>
                  <a:gd name="connsiteX2531" fmla="*/ 458579 w 1404720"/>
                  <a:gd name="connsiteY2531" fmla="*/ 76768 h 2812935"/>
                  <a:gd name="connsiteX2532" fmla="*/ 498947 w 1404720"/>
                  <a:gd name="connsiteY2532" fmla="*/ 117136 h 2812935"/>
                  <a:gd name="connsiteX2533" fmla="*/ 539315 w 1404720"/>
                  <a:gd name="connsiteY2533" fmla="*/ 76768 h 2812935"/>
                  <a:gd name="connsiteX2534" fmla="*/ 498947 w 1404720"/>
                  <a:gd name="connsiteY2534" fmla="*/ 36400 h 2812935"/>
                  <a:gd name="connsiteX2535" fmla="*/ 414511 w 1404720"/>
                  <a:gd name="connsiteY2535" fmla="*/ 36400 h 2812935"/>
                  <a:gd name="connsiteX2536" fmla="*/ 374143 w 1404720"/>
                  <a:gd name="connsiteY2536" fmla="*/ 76768 h 2812935"/>
                  <a:gd name="connsiteX2537" fmla="*/ 414511 w 1404720"/>
                  <a:gd name="connsiteY2537" fmla="*/ 117136 h 2812935"/>
                  <a:gd name="connsiteX2538" fmla="*/ 454879 w 1404720"/>
                  <a:gd name="connsiteY2538" fmla="*/ 76768 h 2812935"/>
                  <a:gd name="connsiteX2539" fmla="*/ 414511 w 1404720"/>
                  <a:gd name="connsiteY2539" fmla="*/ 36400 h 2812935"/>
                  <a:gd name="connsiteX2540" fmla="*/ 330075 w 1404720"/>
                  <a:gd name="connsiteY2540" fmla="*/ 36400 h 2812935"/>
                  <a:gd name="connsiteX2541" fmla="*/ 289707 w 1404720"/>
                  <a:gd name="connsiteY2541" fmla="*/ 76768 h 2812935"/>
                  <a:gd name="connsiteX2542" fmla="*/ 330075 w 1404720"/>
                  <a:gd name="connsiteY2542" fmla="*/ 117136 h 2812935"/>
                  <a:gd name="connsiteX2543" fmla="*/ 370443 w 1404720"/>
                  <a:gd name="connsiteY2543" fmla="*/ 76768 h 2812935"/>
                  <a:gd name="connsiteX2544" fmla="*/ 330075 w 1404720"/>
                  <a:gd name="connsiteY2544" fmla="*/ 36400 h 2812935"/>
                  <a:gd name="connsiteX2545" fmla="*/ 245639 w 1404720"/>
                  <a:gd name="connsiteY2545" fmla="*/ 36400 h 2812935"/>
                  <a:gd name="connsiteX2546" fmla="*/ 205271 w 1404720"/>
                  <a:gd name="connsiteY2546" fmla="*/ 76768 h 2812935"/>
                  <a:gd name="connsiteX2547" fmla="*/ 245639 w 1404720"/>
                  <a:gd name="connsiteY2547" fmla="*/ 117136 h 2812935"/>
                  <a:gd name="connsiteX2548" fmla="*/ 286007 w 1404720"/>
                  <a:gd name="connsiteY2548" fmla="*/ 76768 h 2812935"/>
                  <a:gd name="connsiteX2549" fmla="*/ 245639 w 1404720"/>
                  <a:gd name="connsiteY2549" fmla="*/ 36400 h 2812935"/>
                  <a:gd name="connsiteX2550" fmla="*/ 161202 w 1404720"/>
                  <a:gd name="connsiteY2550" fmla="*/ 36400 h 2812935"/>
                  <a:gd name="connsiteX2551" fmla="*/ 120834 w 1404720"/>
                  <a:gd name="connsiteY2551" fmla="*/ 76768 h 2812935"/>
                  <a:gd name="connsiteX2552" fmla="*/ 161202 w 1404720"/>
                  <a:gd name="connsiteY2552" fmla="*/ 117136 h 2812935"/>
                  <a:gd name="connsiteX2553" fmla="*/ 201570 w 1404720"/>
                  <a:gd name="connsiteY2553" fmla="*/ 76768 h 2812935"/>
                  <a:gd name="connsiteX2554" fmla="*/ 161202 w 1404720"/>
                  <a:gd name="connsiteY2554" fmla="*/ 36400 h 2812935"/>
                  <a:gd name="connsiteX2555" fmla="*/ 76766 w 1404720"/>
                  <a:gd name="connsiteY2555" fmla="*/ 36400 h 2812935"/>
                  <a:gd name="connsiteX2556" fmla="*/ 36398 w 1404720"/>
                  <a:gd name="connsiteY2556" fmla="*/ 76768 h 2812935"/>
                  <a:gd name="connsiteX2557" fmla="*/ 76766 w 1404720"/>
                  <a:gd name="connsiteY2557" fmla="*/ 117136 h 2812935"/>
                  <a:gd name="connsiteX2558" fmla="*/ 117134 w 1404720"/>
                  <a:gd name="connsiteY2558" fmla="*/ 76768 h 2812935"/>
                  <a:gd name="connsiteX2559" fmla="*/ 76766 w 1404720"/>
                  <a:gd name="connsiteY2559" fmla="*/ 36400 h 2812935"/>
                  <a:gd name="connsiteX2560" fmla="*/ 0 w 1404720"/>
                  <a:gd name="connsiteY2560" fmla="*/ 0 h 2812935"/>
                  <a:gd name="connsiteX2561" fmla="*/ 1404720 w 1404720"/>
                  <a:gd name="connsiteY2561" fmla="*/ 0 h 2812935"/>
                  <a:gd name="connsiteX2562" fmla="*/ 1404720 w 1404720"/>
                  <a:gd name="connsiteY2562" fmla="*/ 2812935 h 2812935"/>
                  <a:gd name="connsiteX2563" fmla="*/ 0 w 1404720"/>
                  <a:gd name="connsiteY2563" fmla="*/ 2812935 h 2812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</a:cxnLst>
                <a:rect l="l" t="t" r="r" b="b"/>
                <a:pathLst>
                  <a:path w="1404720" h="2812935">
                    <a:moveTo>
                      <a:pt x="1343312" y="2703931"/>
                    </a:moveTo>
                    <a:cubicBezTo>
                      <a:pt x="1321017" y="2703931"/>
                      <a:pt x="1302944" y="2722004"/>
                      <a:pt x="1302944" y="2744299"/>
                    </a:cubicBezTo>
                    <a:cubicBezTo>
                      <a:pt x="1302944" y="2766594"/>
                      <a:pt x="1321017" y="2784667"/>
                      <a:pt x="1343312" y="2784667"/>
                    </a:cubicBezTo>
                    <a:cubicBezTo>
                      <a:pt x="1365607" y="2784667"/>
                      <a:pt x="1383680" y="2766594"/>
                      <a:pt x="1383680" y="2744299"/>
                    </a:cubicBezTo>
                    <a:cubicBezTo>
                      <a:pt x="1383680" y="2722004"/>
                      <a:pt x="1365607" y="2703931"/>
                      <a:pt x="1343312" y="2703931"/>
                    </a:cubicBezTo>
                    <a:close/>
                    <a:moveTo>
                      <a:pt x="1258874" y="2703931"/>
                    </a:moveTo>
                    <a:cubicBezTo>
                      <a:pt x="1236579" y="2703931"/>
                      <a:pt x="1218506" y="2722004"/>
                      <a:pt x="1218506" y="2744299"/>
                    </a:cubicBezTo>
                    <a:cubicBezTo>
                      <a:pt x="1218506" y="2766594"/>
                      <a:pt x="1236579" y="2784667"/>
                      <a:pt x="1258874" y="2784667"/>
                    </a:cubicBezTo>
                    <a:cubicBezTo>
                      <a:pt x="1281169" y="2784667"/>
                      <a:pt x="1299242" y="2766594"/>
                      <a:pt x="1299242" y="2744299"/>
                    </a:cubicBezTo>
                    <a:cubicBezTo>
                      <a:pt x="1299242" y="2722004"/>
                      <a:pt x="1281169" y="2703931"/>
                      <a:pt x="1258874" y="2703931"/>
                    </a:cubicBezTo>
                    <a:close/>
                    <a:moveTo>
                      <a:pt x="1174438" y="2703931"/>
                    </a:moveTo>
                    <a:cubicBezTo>
                      <a:pt x="1152143" y="2703931"/>
                      <a:pt x="1134070" y="2722004"/>
                      <a:pt x="1134070" y="2744299"/>
                    </a:cubicBezTo>
                    <a:cubicBezTo>
                      <a:pt x="1134070" y="2766594"/>
                      <a:pt x="1152143" y="2784667"/>
                      <a:pt x="1174438" y="2784667"/>
                    </a:cubicBezTo>
                    <a:cubicBezTo>
                      <a:pt x="1196733" y="2784667"/>
                      <a:pt x="1214806" y="2766594"/>
                      <a:pt x="1214806" y="2744299"/>
                    </a:cubicBezTo>
                    <a:cubicBezTo>
                      <a:pt x="1214806" y="2722004"/>
                      <a:pt x="1196733" y="2703931"/>
                      <a:pt x="1174438" y="2703931"/>
                    </a:cubicBezTo>
                    <a:close/>
                    <a:moveTo>
                      <a:pt x="1090002" y="2703931"/>
                    </a:moveTo>
                    <a:cubicBezTo>
                      <a:pt x="1067707" y="2703931"/>
                      <a:pt x="1049634" y="2722004"/>
                      <a:pt x="1049634" y="2744299"/>
                    </a:cubicBezTo>
                    <a:cubicBezTo>
                      <a:pt x="1049634" y="2766594"/>
                      <a:pt x="1067707" y="2784667"/>
                      <a:pt x="1090002" y="2784667"/>
                    </a:cubicBezTo>
                    <a:cubicBezTo>
                      <a:pt x="1112297" y="2784667"/>
                      <a:pt x="1130370" y="2766594"/>
                      <a:pt x="1130370" y="2744299"/>
                    </a:cubicBezTo>
                    <a:cubicBezTo>
                      <a:pt x="1130370" y="2722004"/>
                      <a:pt x="1112297" y="2703931"/>
                      <a:pt x="1090002" y="2703931"/>
                    </a:cubicBezTo>
                    <a:close/>
                    <a:moveTo>
                      <a:pt x="1005565" y="2703931"/>
                    </a:moveTo>
                    <a:cubicBezTo>
                      <a:pt x="983270" y="2703931"/>
                      <a:pt x="965197" y="2722004"/>
                      <a:pt x="965197" y="2744299"/>
                    </a:cubicBezTo>
                    <a:cubicBezTo>
                      <a:pt x="965197" y="2766594"/>
                      <a:pt x="983270" y="2784667"/>
                      <a:pt x="1005565" y="2784667"/>
                    </a:cubicBezTo>
                    <a:cubicBezTo>
                      <a:pt x="1027860" y="2784667"/>
                      <a:pt x="1045933" y="2766594"/>
                      <a:pt x="1045933" y="2744299"/>
                    </a:cubicBezTo>
                    <a:cubicBezTo>
                      <a:pt x="1045933" y="2722004"/>
                      <a:pt x="1027860" y="2703931"/>
                      <a:pt x="1005565" y="2703931"/>
                    </a:cubicBezTo>
                    <a:close/>
                    <a:moveTo>
                      <a:pt x="921129" y="2703931"/>
                    </a:moveTo>
                    <a:cubicBezTo>
                      <a:pt x="898834" y="2703931"/>
                      <a:pt x="880761" y="2722004"/>
                      <a:pt x="880761" y="2744299"/>
                    </a:cubicBezTo>
                    <a:cubicBezTo>
                      <a:pt x="880761" y="2766594"/>
                      <a:pt x="898834" y="2784667"/>
                      <a:pt x="921129" y="2784667"/>
                    </a:cubicBezTo>
                    <a:cubicBezTo>
                      <a:pt x="943424" y="2784667"/>
                      <a:pt x="961497" y="2766594"/>
                      <a:pt x="961497" y="2744299"/>
                    </a:cubicBezTo>
                    <a:cubicBezTo>
                      <a:pt x="961497" y="2722004"/>
                      <a:pt x="943424" y="2703931"/>
                      <a:pt x="921129" y="2703931"/>
                    </a:cubicBezTo>
                    <a:close/>
                    <a:moveTo>
                      <a:pt x="836693" y="2703931"/>
                    </a:moveTo>
                    <a:cubicBezTo>
                      <a:pt x="814398" y="2703931"/>
                      <a:pt x="796325" y="2722004"/>
                      <a:pt x="796325" y="2744299"/>
                    </a:cubicBezTo>
                    <a:cubicBezTo>
                      <a:pt x="796325" y="2766594"/>
                      <a:pt x="814398" y="2784667"/>
                      <a:pt x="836693" y="2784667"/>
                    </a:cubicBezTo>
                    <a:cubicBezTo>
                      <a:pt x="858988" y="2784667"/>
                      <a:pt x="877061" y="2766594"/>
                      <a:pt x="877061" y="2744299"/>
                    </a:cubicBezTo>
                    <a:cubicBezTo>
                      <a:pt x="877061" y="2722004"/>
                      <a:pt x="858988" y="2703931"/>
                      <a:pt x="836693" y="2703931"/>
                    </a:cubicBezTo>
                    <a:close/>
                    <a:moveTo>
                      <a:pt x="752256" y="2703931"/>
                    </a:moveTo>
                    <a:cubicBezTo>
                      <a:pt x="729961" y="2703931"/>
                      <a:pt x="711888" y="2722004"/>
                      <a:pt x="711888" y="2744299"/>
                    </a:cubicBezTo>
                    <a:cubicBezTo>
                      <a:pt x="711888" y="2766594"/>
                      <a:pt x="729961" y="2784667"/>
                      <a:pt x="752256" y="2784667"/>
                    </a:cubicBezTo>
                    <a:cubicBezTo>
                      <a:pt x="774551" y="2784667"/>
                      <a:pt x="792624" y="2766594"/>
                      <a:pt x="792624" y="2744299"/>
                    </a:cubicBezTo>
                    <a:cubicBezTo>
                      <a:pt x="792624" y="2722004"/>
                      <a:pt x="774551" y="2703931"/>
                      <a:pt x="752256" y="2703931"/>
                    </a:cubicBezTo>
                    <a:close/>
                    <a:moveTo>
                      <a:pt x="667820" y="2703931"/>
                    </a:moveTo>
                    <a:cubicBezTo>
                      <a:pt x="645525" y="2703931"/>
                      <a:pt x="627452" y="2722004"/>
                      <a:pt x="627452" y="2744299"/>
                    </a:cubicBezTo>
                    <a:cubicBezTo>
                      <a:pt x="627452" y="2766594"/>
                      <a:pt x="645525" y="2784667"/>
                      <a:pt x="667820" y="2784667"/>
                    </a:cubicBezTo>
                    <a:cubicBezTo>
                      <a:pt x="690115" y="2784667"/>
                      <a:pt x="708188" y="2766594"/>
                      <a:pt x="708188" y="2744299"/>
                    </a:cubicBezTo>
                    <a:cubicBezTo>
                      <a:pt x="708188" y="2722004"/>
                      <a:pt x="690115" y="2703931"/>
                      <a:pt x="667820" y="2703931"/>
                    </a:cubicBezTo>
                    <a:close/>
                    <a:moveTo>
                      <a:pt x="583384" y="2703931"/>
                    </a:moveTo>
                    <a:cubicBezTo>
                      <a:pt x="561089" y="2703931"/>
                      <a:pt x="543016" y="2722004"/>
                      <a:pt x="543016" y="2744299"/>
                    </a:cubicBezTo>
                    <a:cubicBezTo>
                      <a:pt x="543016" y="2766594"/>
                      <a:pt x="561089" y="2784667"/>
                      <a:pt x="583384" y="2784667"/>
                    </a:cubicBezTo>
                    <a:cubicBezTo>
                      <a:pt x="605679" y="2784667"/>
                      <a:pt x="623752" y="2766594"/>
                      <a:pt x="623752" y="2744299"/>
                    </a:cubicBezTo>
                    <a:cubicBezTo>
                      <a:pt x="623752" y="2722004"/>
                      <a:pt x="605679" y="2703931"/>
                      <a:pt x="583384" y="2703931"/>
                    </a:cubicBezTo>
                    <a:close/>
                    <a:moveTo>
                      <a:pt x="498947" y="2703931"/>
                    </a:moveTo>
                    <a:cubicBezTo>
                      <a:pt x="476652" y="2703931"/>
                      <a:pt x="458579" y="2722004"/>
                      <a:pt x="458579" y="2744299"/>
                    </a:cubicBezTo>
                    <a:cubicBezTo>
                      <a:pt x="458579" y="2766594"/>
                      <a:pt x="476652" y="2784667"/>
                      <a:pt x="498947" y="2784667"/>
                    </a:cubicBezTo>
                    <a:cubicBezTo>
                      <a:pt x="521242" y="2784667"/>
                      <a:pt x="539315" y="2766594"/>
                      <a:pt x="539315" y="2744299"/>
                    </a:cubicBezTo>
                    <a:cubicBezTo>
                      <a:pt x="539315" y="2722004"/>
                      <a:pt x="521242" y="2703931"/>
                      <a:pt x="498947" y="2703931"/>
                    </a:cubicBezTo>
                    <a:close/>
                    <a:moveTo>
                      <a:pt x="414511" y="2703931"/>
                    </a:moveTo>
                    <a:cubicBezTo>
                      <a:pt x="392216" y="2703931"/>
                      <a:pt x="374143" y="2722004"/>
                      <a:pt x="374143" y="2744299"/>
                    </a:cubicBezTo>
                    <a:cubicBezTo>
                      <a:pt x="374143" y="2766594"/>
                      <a:pt x="392216" y="2784667"/>
                      <a:pt x="414511" y="2784667"/>
                    </a:cubicBezTo>
                    <a:cubicBezTo>
                      <a:pt x="436806" y="2784667"/>
                      <a:pt x="454879" y="2766594"/>
                      <a:pt x="454879" y="2744299"/>
                    </a:cubicBezTo>
                    <a:cubicBezTo>
                      <a:pt x="454879" y="2722004"/>
                      <a:pt x="436806" y="2703931"/>
                      <a:pt x="414511" y="2703931"/>
                    </a:cubicBezTo>
                    <a:close/>
                    <a:moveTo>
                      <a:pt x="330075" y="2703931"/>
                    </a:moveTo>
                    <a:cubicBezTo>
                      <a:pt x="307780" y="2703931"/>
                      <a:pt x="289707" y="2722004"/>
                      <a:pt x="289707" y="2744299"/>
                    </a:cubicBezTo>
                    <a:cubicBezTo>
                      <a:pt x="289707" y="2766594"/>
                      <a:pt x="307780" y="2784667"/>
                      <a:pt x="330075" y="2784667"/>
                    </a:cubicBezTo>
                    <a:cubicBezTo>
                      <a:pt x="352370" y="2784667"/>
                      <a:pt x="370443" y="2766594"/>
                      <a:pt x="370443" y="2744299"/>
                    </a:cubicBezTo>
                    <a:cubicBezTo>
                      <a:pt x="370443" y="2722004"/>
                      <a:pt x="352370" y="2703931"/>
                      <a:pt x="330075" y="2703931"/>
                    </a:cubicBezTo>
                    <a:close/>
                    <a:moveTo>
                      <a:pt x="245639" y="2703931"/>
                    </a:moveTo>
                    <a:cubicBezTo>
                      <a:pt x="223344" y="2703931"/>
                      <a:pt x="205271" y="2722004"/>
                      <a:pt x="205271" y="2744299"/>
                    </a:cubicBezTo>
                    <a:cubicBezTo>
                      <a:pt x="205271" y="2766594"/>
                      <a:pt x="223344" y="2784667"/>
                      <a:pt x="245639" y="2784667"/>
                    </a:cubicBezTo>
                    <a:cubicBezTo>
                      <a:pt x="267934" y="2784667"/>
                      <a:pt x="286007" y="2766594"/>
                      <a:pt x="286007" y="2744299"/>
                    </a:cubicBezTo>
                    <a:cubicBezTo>
                      <a:pt x="286007" y="2722004"/>
                      <a:pt x="267934" y="2703931"/>
                      <a:pt x="245639" y="2703931"/>
                    </a:cubicBezTo>
                    <a:close/>
                    <a:moveTo>
                      <a:pt x="161202" y="2703931"/>
                    </a:moveTo>
                    <a:cubicBezTo>
                      <a:pt x="138907" y="2703931"/>
                      <a:pt x="120834" y="2722004"/>
                      <a:pt x="120834" y="2744299"/>
                    </a:cubicBezTo>
                    <a:cubicBezTo>
                      <a:pt x="120834" y="2766594"/>
                      <a:pt x="138907" y="2784667"/>
                      <a:pt x="161202" y="2784667"/>
                    </a:cubicBezTo>
                    <a:cubicBezTo>
                      <a:pt x="183497" y="2784667"/>
                      <a:pt x="201570" y="2766594"/>
                      <a:pt x="201570" y="2744299"/>
                    </a:cubicBezTo>
                    <a:cubicBezTo>
                      <a:pt x="201570" y="2722004"/>
                      <a:pt x="183497" y="2703931"/>
                      <a:pt x="161202" y="2703931"/>
                    </a:cubicBezTo>
                    <a:close/>
                    <a:moveTo>
                      <a:pt x="76766" y="2703931"/>
                    </a:moveTo>
                    <a:cubicBezTo>
                      <a:pt x="54471" y="2703931"/>
                      <a:pt x="36398" y="2722004"/>
                      <a:pt x="36398" y="2744299"/>
                    </a:cubicBezTo>
                    <a:cubicBezTo>
                      <a:pt x="36398" y="2766594"/>
                      <a:pt x="54471" y="2784667"/>
                      <a:pt x="76766" y="2784667"/>
                    </a:cubicBezTo>
                    <a:cubicBezTo>
                      <a:pt x="99061" y="2784667"/>
                      <a:pt x="117134" y="2766594"/>
                      <a:pt x="117134" y="2744299"/>
                    </a:cubicBezTo>
                    <a:cubicBezTo>
                      <a:pt x="117134" y="2722004"/>
                      <a:pt x="99061" y="2703931"/>
                      <a:pt x="76766" y="2703931"/>
                    </a:cubicBezTo>
                    <a:close/>
                    <a:moveTo>
                      <a:pt x="1343312" y="2617876"/>
                    </a:moveTo>
                    <a:cubicBezTo>
                      <a:pt x="1321017" y="2617876"/>
                      <a:pt x="1302944" y="2635949"/>
                      <a:pt x="1302944" y="2658244"/>
                    </a:cubicBezTo>
                    <a:cubicBezTo>
                      <a:pt x="1302944" y="2680539"/>
                      <a:pt x="1321017" y="2698612"/>
                      <a:pt x="1343312" y="2698612"/>
                    </a:cubicBezTo>
                    <a:cubicBezTo>
                      <a:pt x="1365607" y="2698612"/>
                      <a:pt x="1383680" y="2680539"/>
                      <a:pt x="1383680" y="2658244"/>
                    </a:cubicBezTo>
                    <a:cubicBezTo>
                      <a:pt x="1383680" y="2635949"/>
                      <a:pt x="1365607" y="2617876"/>
                      <a:pt x="1343312" y="2617876"/>
                    </a:cubicBezTo>
                    <a:close/>
                    <a:moveTo>
                      <a:pt x="1258874" y="2617876"/>
                    </a:moveTo>
                    <a:cubicBezTo>
                      <a:pt x="1236579" y="2617876"/>
                      <a:pt x="1218506" y="2635949"/>
                      <a:pt x="1218506" y="2658244"/>
                    </a:cubicBezTo>
                    <a:cubicBezTo>
                      <a:pt x="1218506" y="2680539"/>
                      <a:pt x="1236579" y="2698612"/>
                      <a:pt x="1258874" y="2698612"/>
                    </a:cubicBezTo>
                    <a:cubicBezTo>
                      <a:pt x="1281169" y="2698612"/>
                      <a:pt x="1299242" y="2680539"/>
                      <a:pt x="1299242" y="2658244"/>
                    </a:cubicBezTo>
                    <a:cubicBezTo>
                      <a:pt x="1299242" y="2635949"/>
                      <a:pt x="1281169" y="2617876"/>
                      <a:pt x="1258874" y="2617876"/>
                    </a:cubicBezTo>
                    <a:close/>
                    <a:moveTo>
                      <a:pt x="1174438" y="2617876"/>
                    </a:moveTo>
                    <a:cubicBezTo>
                      <a:pt x="1152143" y="2617876"/>
                      <a:pt x="1134070" y="2635949"/>
                      <a:pt x="1134070" y="2658244"/>
                    </a:cubicBezTo>
                    <a:cubicBezTo>
                      <a:pt x="1134070" y="2680539"/>
                      <a:pt x="1152143" y="2698612"/>
                      <a:pt x="1174438" y="2698612"/>
                    </a:cubicBezTo>
                    <a:cubicBezTo>
                      <a:pt x="1196733" y="2698612"/>
                      <a:pt x="1214806" y="2680539"/>
                      <a:pt x="1214806" y="2658244"/>
                    </a:cubicBezTo>
                    <a:cubicBezTo>
                      <a:pt x="1214806" y="2635949"/>
                      <a:pt x="1196733" y="2617876"/>
                      <a:pt x="1174438" y="2617876"/>
                    </a:cubicBezTo>
                    <a:close/>
                    <a:moveTo>
                      <a:pt x="1090002" y="2617876"/>
                    </a:moveTo>
                    <a:cubicBezTo>
                      <a:pt x="1067707" y="2617876"/>
                      <a:pt x="1049634" y="2635949"/>
                      <a:pt x="1049634" y="2658244"/>
                    </a:cubicBezTo>
                    <a:cubicBezTo>
                      <a:pt x="1049634" y="2680539"/>
                      <a:pt x="1067707" y="2698612"/>
                      <a:pt x="1090002" y="2698612"/>
                    </a:cubicBezTo>
                    <a:cubicBezTo>
                      <a:pt x="1112297" y="2698612"/>
                      <a:pt x="1130370" y="2680539"/>
                      <a:pt x="1130370" y="2658244"/>
                    </a:cubicBezTo>
                    <a:cubicBezTo>
                      <a:pt x="1130370" y="2635949"/>
                      <a:pt x="1112297" y="2617876"/>
                      <a:pt x="1090002" y="2617876"/>
                    </a:cubicBezTo>
                    <a:close/>
                    <a:moveTo>
                      <a:pt x="1005565" y="2617876"/>
                    </a:moveTo>
                    <a:cubicBezTo>
                      <a:pt x="983270" y="2617876"/>
                      <a:pt x="965197" y="2635949"/>
                      <a:pt x="965197" y="2658244"/>
                    </a:cubicBezTo>
                    <a:cubicBezTo>
                      <a:pt x="965197" y="2680539"/>
                      <a:pt x="983270" y="2698612"/>
                      <a:pt x="1005565" y="2698612"/>
                    </a:cubicBezTo>
                    <a:cubicBezTo>
                      <a:pt x="1027860" y="2698612"/>
                      <a:pt x="1045933" y="2680539"/>
                      <a:pt x="1045933" y="2658244"/>
                    </a:cubicBezTo>
                    <a:cubicBezTo>
                      <a:pt x="1045933" y="2635949"/>
                      <a:pt x="1027860" y="2617876"/>
                      <a:pt x="1005565" y="2617876"/>
                    </a:cubicBezTo>
                    <a:close/>
                    <a:moveTo>
                      <a:pt x="921129" y="2617876"/>
                    </a:moveTo>
                    <a:cubicBezTo>
                      <a:pt x="898834" y="2617876"/>
                      <a:pt x="880761" y="2635949"/>
                      <a:pt x="880761" y="2658244"/>
                    </a:cubicBezTo>
                    <a:cubicBezTo>
                      <a:pt x="880761" y="2680539"/>
                      <a:pt x="898834" y="2698612"/>
                      <a:pt x="921129" y="2698612"/>
                    </a:cubicBezTo>
                    <a:cubicBezTo>
                      <a:pt x="943424" y="2698612"/>
                      <a:pt x="961497" y="2680539"/>
                      <a:pt x="961497" y="2658244"/>
                    </a:cubicBezTo>
                    <a:cubicBezTo>
                      <a:pt x="961497" y="2635949"/>
                      <a:pt x="943424" y="2617876"/>
                      <a:pt x="921129" y="2617876"/>
                    </a:cubicBezTo>
                    <a:close/>
                    <a:moveTo>
                      <a:pt x="836693" y="2617876"/>
                    </a:moveTo>
                    <a:cubicBezTo>
                      <a:pt x="814398" y="2617876"/>
                      <a:pt x="796325" y="2635949"/>
                      <a:pt x="796325" y="2658244"/>
                    </a:cubicBezTo>
                    <a:cubicBezTo>
                      <a:pt x="796325" y="2680539"/>
                      <a:pt x="814398" y="2698612"/>
                      <a:pt x="836693" y="2698612"/>
                    </a:cubicBezTo>
                    <a:cubicBezTo>
                      <a:pt x="858988" y="2698612"/>
                      <a:pt x="877061" y="2680539"/>
                      <a:pt x="877061" y="2658244"/>
                    </a:cubicBezTo>
                    <a:cubicBezTo>
                      <a:pt x="877061" y="2635949"/>
                      <a:pt x="858988" y="2617876"/>
                      <a:pt x="836693" y="2617876"/>
                    </a:cubicBezTo>
                    <a:close/>
                    <a:moveTo>
                      <a:pt x="752256" y="2617876"/>
                    </a:moveTo>
                    <a:cubicBezTo>
                      <a:pt x="729961" y="2617876"/>
                      <a:pt x="711888" y="2635949"/>
                      <a:pt x="711888" y="2658244"/>
                    </a:cubicBezTo>
                    <a:cubicBezTo>
                      <a:pt x="711888" y="2680539"/>
                      <a:pt x="729961" y="2698612"/>
                      <a:pt x="752256" y="2698612"/>
                    </a:cubicBezTo>
                    <a:cubicBezTo>
                      <a:pt x="774551" y="2698612"/>
                      <a:pt x="792624" y="2680539"/>
                      <a:pt x="792624" y="2658244"/>
                    </a:cubicBezTo>
                    <a:cubicBezTo>
                      <a:pt x="792624" y="2635949"/>
                      <a:pt x="774551" y="2617876"/>
                      <a:pt x="752256" y="2617876"/>
                    </a:cubicBezTo>
                    <a:close/>
                    <a:moveTo>
                      <a:pt x="667820" y="2617876"/>
                    </a:moveTo>
                    <a:cubicBezTo>
                      <a:pt x="645525" y="2617876"/>
                      <a:pt x="627452" y="2635949"/>
                      <a:pt x="627452" y="2658244"/>
                    </a:cubicBezTo>
                    <a:cubicBezTo>
                      <a:pt x="627452" y="2680539"/>
                      <a:pt x="645525" y="2698612"/>
                      <a:pt x="667820" y="2698612"/>
                    </a:cubicBezTo>
                    <a:cubicBezTo>
                      <a:pt x="690115" y="2698612"/>
                      <a:pt x="708188" y="2680539"/>
                      <a:pt x="708188" y="2658244"/>
                    </a:cubicBezTo>
                    <a:cubicBezTo>
                      <a:pt x="708188" y="2635949"/>
                      <a:pt x="690115" y="2617876"/>
                      <a:pt x="667820" y="2617876"/>
                    </a:cubicBezTo>
                    <a:close/>
                    <a:moveTo>
                      <a:pt x="583384" y="2617876"/>
                    </a:moveTo>
                    <a:cubicBezTo>
                      <a:pt x="561089" y="2617876"/>
                      <a:pt x="543016" y="2635949"/>
                      <a:pt x="543016" y="2658244"/>
                    </a:cubicBezTo>
                    <a:cubicBezTo>
                      <a:pt x="543016" y="2680539"/>
                      <a:pt x="561089" y="2698612"/>
                      <a:pt x="583384" y="2698612"/>
                    </a:cubicBezTo>
                    <a:cubicBezTo>
                      <a:pt x="605679" y="2698612"/>
                      <a:pt x="623752" y="2680539"/>
                      <a:pt x="623752" y="2658244"/>
                    </a:cubicBezTo>
                    <a:cubicBezTo>
                      <a:pt x="623752" y="2635949"/>
                      <a:pt x="605679" y="2617876"/>
                      <a:pt x="583384" y="2617876"/>
                    </a:cubicBezTo>
                    <a:close/>
                    <a:moveTo>
                      <a:pt x="498947" y="2617876"/>
                    </a:moveTo>
                    <a:cubicBezTo>
                      <a:pt x="476652" y="2617876"/>
                      <a:pt x="458579" y="2635949"/>
                      <a:pt x="458579" y="2658244"/>
                    </a:cubicBezTo>
                    <a:cubicBezTo>
                      <a:pt x="458579" y="2680539"/>
                      <a:pt x="476652" y="2698612"/>
                      <a:pt x="498947" y="2698612"/>
                    </a:cubicBezTo>
                    <a:cubicBezTo>
                      <a:pt x="521242" y="2698612"/>
                      <a:pt x="539315" y="2680539"/>
                      <a:pt x="539315" y="2658244"/>
                    </a:cubicBezTo>
                    <a:cubicBezTo>
                      <a:pt x="539315" y="2635949"/>
                      <a:pt x="521242" y="2617876"/>
                      <a:pt x="498947" y="2617876"/>
                    </a:cubicBezTo>
                    <a:close/>
                    <a:moveTo>
                      <a:pt x="414511" y="2617876"/>
                    </a:moveTo>
                    <a:cubicBezTo>
                      <a:pt x="392216" y="2617876"/>
                      <a:pt x="374143" y="2635949"/>
                      <a:pt x="374143" y="2658244"/>
                    </a:cubicBezTo>
                    <a:cubicBezTo>
                      <a:pt x="374143" y="2680539"/>
                      <a:pt x="392216" y="2698612"/>
                      <a:pt x="414511" y="2698612"/>
                    </a:cubicBezTo>
                    <a:cubicBezTo>
                      <a:pt x="436806" y="2698612"/>
                      <a:pt x="454879" y="2680539"/>
                      <a:pt x="454879" y="2658244"/>
                    </a:cubicBezTo>
                    <a:cubicBezTo>
                      <a:pt x="454879" y="2635949"/>
                      <a:pt x="436806" y="2617876"/>
                      <a:pt x="414511" y="2617876"/>
                    </a:cubicBezTo>
                    <a:close/>
                    <a:moveTo>
                      <a:pt x="330075" y="2617876"/>
                    </a:moveTo>
                    <a:cubicBezTo>
                      <a:pt x="307780" y="2617876"/>
                      <a:pt x="289707" y="2635949"/>
                      <a:pt x="289707" y="2658244"/>
                    </a:cubicBezTo>
                    <a:cubicBezTo>
                      <a:pt x="289707" y="2680539"/>
                      <a:pt x="307780" y="2698612"/>
                      <a:pt x="330075" y="2698612"/>
                    </a:cubicBezTo>
                    <a:cubicBezTo>
                      <a:pt x="352370" y="2698612"/>
                      <a:pt x="370443" y="2680539"/>
                      <a:pt x="370443" y="2658244"/>
                    </a:cubicBezTo>
                    <a:cubicBezTo>
                      <a:pt x="370443" y="2635949"/>
                      <a:pt x="352370" y="2617876"/>
                      <a:pt x="330075" y="2617876"/>
                    </a:cubicBezTo>
                    <a:close/>
                    <a:moveTo>
                      <a:pt x="245639" y="2617876"/>
                    </a:moveTo>
                    <a:cubicBezTo>
                      <a:pt x="223344" y="2617876"/>
                      <a:pt x="205271" y="2635949"/>
                      <a:pt x="205271" y="2658244"/>
                    </a:cubicBezTo>
                    <a:cubicBezTo>
                      <a:pt x="205271" y="2680539"/>
                      <a:pt x="223344" y="2698612"/>
                      <a:pt x="245639" y="2698612"/>
                    </a:cubicBezTo>
                    <a:cubicBezTo>
                      <a:pt x="267934" y="2698612"/>
                      <a:pt x="286007" y="2680539"/>
                      <a:pt x="286007" y="2658244"/>
                    </a:cubicBezTo>
                    <a:cubicBezTo>
                      <a:pt x="286007" y="2635949"/>
                      <a:pt x="267934" y="2617876"/>
                      <a:pt x="245639" y="2617876"/>
                    </a:cubicBezTo>
                    <a:close/>
                    <a:moveTo>
                      <a:pt x="161202" y="2617876"/>
                    </a:moveTo>
                    <a:cubicBezTo>
                      <a:pt x="138907" y="2617876"/>
                      <a:pt x="120834" y="2635949"/>
                      <a:pt x="120834" y="2658244"/>
                    </a:cubicBezTo>
                    <a:cubicBezTo>
                      <a:pt x="120834" y="2680539"/>
                      <a:pt x="138907" y="2698612"/>
                      <a:pt x="161202" y="2698612"/>
                    </a:cubicBezTo>
                    <a:cubicBezTo>
                      <a:pt x="183497" y="2698612"/>
                      <a:pt x="201570" y="2680539"/>
                      <a:pt x="201570" y="2658244"/>
                    </a:cubicBezTo>
                    <a:cubicBezTo>
                      <a:pt x="201570" y="2635949"/>
                      <a:pt x="183497" y="2617876"/>
                      <a:pt x="161202" y="2617876"/>
                    </a:cubicBezTo>
                    <a:close/>
                    <a:moveTo>
                      <a:pt x="76766" y="2617876"/>
                    </a:moveTo>
                    <a:cubicBezTo>
                      <a:pt x="54471" y="2617876"/>
                      <a:pt x="36398" y="2635949"/>
                      <a:pt x="36398" y="2658244"/>
                    </a:cubicBezTo>
                    <a:cubicBezTo>
                      <a:pt x="36398" y="2680539"/>
                      <a:pt x="54471" y="2698612"/>
                      <a:pt x="76766" y="2698612"/>
                    </a:cubicBezTo>
                    <a:cubicBezTo>
                      <a:pt x="99061" y="2698612"/>
                      <a:pt x="117134" y="2680539"/>
                      <a:pt x="117134" y="2658244"/>
                    </a:cubicBezTo>
                    <a:cubicBezTo>
                      <a:pt x="117134" y="2635949"/>
                      <a:pt x="99061" y="2617876"/>
                      <a:pt x="76766" y="2617876"/>
                    </a:cubicBezTo>
                    <a:close/>
                    <a:moveTo>
                      <a:pt x="1343312" y="2531827"/>
                    </a:moveTo>
                    <a:cubicBezTo>
                      <a:pt x="1321017" y="2531827"/>
                      <a:pt x="1302944" y="2549900"/>
                      <a:pt x="1302944" y="2572195"/>
                    </a:cubicBezTo>
                    <a:cubicBezTo>
                      <a:pt x="1302944" y="2594490"/>
                      <a:pt x="1321017" y="2612563"/>
                      <a:pt x="1343312" y="2612563"/>
                    </a:cubicBezTo>
                    <a:cubicBezTo>
                      <a:pt x="1365607" y="2612563"/>
                      <a:pt x="1383680" y="2594490"/>
                      <a:pt x="1383680" y="2572195"/>
                    </a:cubicBezTo>
                    <a:cubicBezTo>
                      <a:pt x="1383680" y="2549900"/>
                      <a:pt x="1365607" y="2531827"/>
                      <a:pt x="1343312" y="2531827"/>
                    </a:cubicBezTo>
                    <a:close/>
                    <a:moveTo>
                      <a:pt x="1258874" y="2531827"/>
                    </a:moveTo>
                    <a:cubicBezTo>
                      <a:pt x="1236579" y="2531827"/>
                      <a:pt x="1218506" y="2549900"/>
                      <a:pt x="1218506" y="2572195"/>
                    </a:cubicBezTo>
                    <a:cubicBezTo>
                      <a:pt x="1218506" y="2594490"/>
                      <a:pt x="1236579" y="2612563"/>
                      <a:pt x="1258874" y="2612563"/>
                    </a:cubicBezTo>
                    <a:cubicBezTo>
                      <a:pt x="1281169" y="2612563"/>
                      <a:pt x="1299242" y="2594490"/>
                      <a:pt x="1299242" y="2572195"/>
                    </a:cubicBezTo>
                    <a:cubicBezTo>
                      <a:pt x="1299242" y="2549900"/>
                      <a:pt x="1281169" y="2531827"/>
                      <a:pt x="1258874" y="2531827"/>
                    </a:cubicBezTo>
                    <a:close/>
                    <a:moveTo>
                      <a:pt x="1174438" y="2531827"/>
                    </a:moveTo>
                    <a:cubicBezTo>
                      <a:pt x="1152143" y="2531827"/>
                      <a:pt x="1134070" y="2549900"/>
                      <a:pt x="1134070" y="2572195"/>
                    </a:cubicBezTo>
                    <a:cubicBezTo>
                      <a:pt x="1134070" y="2594490"/>
                      <a:pt x="1152143" y="2612563"/>
                      <a:pt x="1174438" y="2612563"/>
                    </a:cubicBezTo>
                    <a:cubicBezTo>
                      <a:pt x="1196733" y="2612563"/>
                      <a:pt x="1214806" y="2594490"/>
                      <a:pt x="1214806" y="2572195"/>
                    </a:cubicBezTo>
                    <a:cubicBezTo>
                      <a:pt x="1214806" y="2549900"/>
                      <a:pt x="1196733" y="2531827"/>
                      <a:pt x="1174438" y="2531827"/>
                    </a:cubicBezTo>
                    <a:close/>
                    <a:moveTo>
                      <a:pt x="1090002" y="2531827"/>
                    </a:moveTo>
                    <a:cubicBezTo>
                      <a:pt x="1067707" y="2531827"/>
                      <a:pt x="1049634" y="2549900"/>
                      <a:pt x="1049634" y="2572195"/>
                    </a:cubicBezTo>
                    <a:cubicBezTo>
                      <a:pt x="1049634" y="2594490"/>
                      <a:pt x="1067707" y="2612563"/>
                      <a:pt x="1090002" y="2612563"/>
                    </a:cubicBezTo>
                    <a:cubicBezTo>
                      <a:pt x="1112297" y="2612563"/>
                      <a:pt x="1130370" y="2594490"/>
                      <a:pt x="1130370" y="2572195"/>
                    </a:cubicBezTo>
                    <a:cubicBezTo>
                      <a:pt x="1130370" y="2549900"/>
                      <a:pt x="1112297" y="2531827"/>
                      <a:pt x="1090002" y="2531827"/>
                    </a:cubicBezTo>
                    <a:close/>
                    <a:moveTo>
                      <a:pt x="1005565" y="2531827"/>
                    </a:moveTo>
                    <a:cubicBezTo>
                      <a:pt x="983270" y="2531827"/>
                      <a:pt x="965197" y="2549900"/>
                      <a:pt x="965197" y="2572195"/>
                    </a:cubicBezTo>
                    <a:cubicBezTo>
                      <a:pt x="965197" y="2594490"/>
                      <a:pt x="983270" y="2612563"/>
                      <a:pt x="1005565" y="2612563"/>
                    </a:cubicBezTo>
                    <a:cubicBezTo>
                      <a:pt x="1027860" y="2612563"/>
                      <a:pt x="1045933" y="2594490"/>
                      <a:pt x="1045933" y="2572195"/>
                    </a:cubicBezTo>
                    <a:cubicBezTo>
                      <a:pt x="1045933" y="2549900"/>
                      <a:pt x="1027860" y="2531827"/>
                      <a:pt x="1005565" y="2531827"/>
                    </a:cubicBezTo>
                    <a:close/>
                    <a:moveTo>
                      <a:pt x="921129" y="2531827"/>
                    </a:moveTo>
                    <a:cubicBezTo>
                      <a:pt x="898834" y="2531827"/>
                      <a:pt x="880761" y="2549900"/>
                      <a:pt x="880761" y="2572195"/>
                    </a:cubicBezTo>
                    <a:cubicBezTo>
                      <a:pt x="880761" y="2594490"/>
                      <a:pt x="898834" y="2612563"/>
                      <a:pt x="921129" y="2612563"/>
                    </a:cubicBezTo>
                    <a:cubicBezTo>
                      <a:pt x="943424" y="2612563"/>
                      <a:pt x="961497" y="2594490"/>
                      <a:pt x="961497" y="2572195"/>
                    </a:cubicBezTo>
                    <a:cubicBezTo>
                      <a:pt x="961497" y="2549900"/>
                      <a:pt x="943424" y="2531827"/>
                      <a:pt x="921129" y="2531827"/>
                    </a:cubicBezTo>
                    <a:close/>
                    <a:moveTo>
                      <a:pt x="836693" y="2531827"/>
                    </a:moveTo>
                    <a:cubicBezTo>
                      <a:pt x="814398" y="2531827"/>
                      <a:pt x="796325" y="2549900"/>
                      <a:pt x="796325" y="2572195"/>
                    </a:cubicBezTo>
                    <a:cubicBezTo>
                      <a:pt x="796325" y="2594490"/>
                      <a:pt x="814398" y="2612563"/>
                      <a:pt x="836693" y="2612563"/>
                    </a:cubicBezTo>
                    <a:cubicBezTo>
                      <a:pt x="858988" y="2612563"/>
                      <a:pt x="877061" y="2594490"/>
                      <a:pt x="877061" y="2572195"/>
                    </a:cubicBezTo>
                    <a:cubicBezTo>
                      <a:pt x="877061" y="2549900"/>
                      <a:pt x="858988" y="2531827"/>
                      <a:pt x="836693" y="2531827"/>
                    </a:cubicBezTo>
                    <a:close/>
                    <a:moveTo>
                      <a:pt x="752256" y="2531827"/>
                    </a:moveTo>
                    <a:cubicBezTo>
                      <a:pt x="729961" y="2531827"/>
                      <a:pt x="711888" y="2549900"/>
                      <a:pt x="711888" y="2572195"/>
                    </a:cubicBezTo>
                    <a:cubicBezTo>
                      <a:pt x="711888" y="2594490"/>
                      <a:pt x="729961" y="2612563"/>
                      <a:pt x="752256" y="2612563"/>
                    </a:cubicBezTo>
                    <a:cubicBezTo>
                      <a:pt x="774551" y="2612563"/>
                      <a:pt x="792624" y="2594490"/>
                      <a:pt x="792624" y="2572195"/>
                    </a:cubicBezTo>
                    <a:cubicBezTo>
                      <a:pt x="792624" y="2549900"/>
                      <a:pt x="774551" y="2531827"/>
                      <a:pt x="752256" y="2531827"/>
                    </a:cubicBezTo>
                    <a:close/>
                    <a:moveTo>
                      <a:pt x="667820" y="2531827"/>
                    </a:moveTo>
                    <a:cubicBezTo>
                      <a:pt x="645525" y="2531827"/>
                      <a:pt x="627452" y="2549900"/>
                      <a:pt x="627452" y="2572195"/>
                    </a:cubicBezTo>
                    <a:cubicBezTo>
                      <a:pt x="627452" y="2594490"/>
                      <a:pt x="645525" y="2612563"/>
                      <a:pt x="667820" y="2612563"/>
                    </a:cubicBezTo>
                    <a:cubicBezTo>
                      <a:pt x="690115" y="2612563"/>
                      <a:pt x="708188" y="2594490"/>
                      <a:pt x="708188" y="2572195"/>
                    </a:cubicBezTo>
                    <a:cubicBezTo>
                      <a:pt x="708188" y="2549900"/>
                      <a:pt x="690115" y="2531827"/>
                      <a:pt x="667820" y="2531827"/>
                    </a:cubicBezTo>
                    <a:close/>
                    <a:moveTo>
                      <a:pt x="583384" y="2531827"/>
                    </a:moveTo>
                    <a:cubicBezTo>
                      <a:pt x="561089" y="2531827"/>
                      <a:pt x="543016" y="2549900"/>
                      <a:pt x="543016" y="2572195"/>
                    </a:cubicBezTo>
                    <a:cubicBezTo>
                      <a:pt x="543016" y="2594490"/>
                      <a:pt x="561089" y="2612563"/>
                      <a:pt x="583384" y="2612563"/>
                    </a:cubicBezTo>
                    <a:cubicBezTo>
                      <a:pt x="605679" y="2612563"/>
                      <a:pt x="623752" y="2594490"/>
                      <a:pt x="623752" y="2572195"/>
                    </a:cubicBezTo>
                    <a:cubicBezTo>
                      <a:pt x="623752" y="2549900"/>
                      <a:pt x="605679" y="2531827"/>
                      <a:pt x="583384" y="2531827"/>
                    </a:cubicBezTo>
                    <a:close/>
                    <a:moveTo>
                      <a:pt x="498947" y="2531827"/>
                    </a:moveTo>
                    <a:cubicBezTo>
                      <a:pt x="476652" y="2531827"/>
                      <a:pt x="458579" y="2549900"/>
                      <a:pt x="458579" y="2572195"/>
                    </a:cubicBezTo>
                    <a:cubicBezTo>
                      <a:pt x="458579" y="2594490"/>
                      <a:pt x="476652" y="2612563"/>
                      <a:pt x="498947" y="2612563"/>
                    </a:cubicBezTo>
                    <a:cubicBezTo>
                      <a:pt x="521242" y="2612563"/>
                      <a:pt x="539315" y="2594490"/>
                      <a:pt x="539315" y="2572195"/>
                    </a:cubicBezTo>
                    <a:cubicBezTo>
                      <a:pt x="539315" y="2549900"/>
                      <a:pt x="521242" y="2531827"/>
                      <a:pt x="498947" y="2531827"/>
                    </a:cubicBezTo>
                    <a:close/>
                    <a:moveTo>
                      <a:pt x="414511" y="2531827"/>
                    </a:moveTo>
                    <a:cubicBezTo>
                      <a:pt x="392216" y="2531827"/>
                      <a:pt x="374143" y="2549900"/>
                      <a:pt x="374143" y="2572195"/>
                    </a:cubicBezTo>
                    <a:cubicBezTo>
                      <a:pt x="374143" y="2594490"/>
                      <a:pt x="392216" y="2612563"/>
                      <a:pt x="414511" y="2612563"/>
                    </a:cubicBezTo>
                    <a:cubicBezTo>
                      <a:pt x="436806" y="2612563"/>
                      <a:pt x="454879" y="2594490"/>
                      <a:pt x="454879" y="2572195"/>
                    </a:cubicBezTo>
                    <a:cubicBezTo>
                      <a:pt x="454879" y="2549900"/>
                      <a:pt x="436806" y="2531827"/>
                      <a:pt x="414511" y="2531827"/>
                    </a:cubicBezTo>
                    <a:close/>
                    <a:moveTo>
                      <a:pt x="330075" y="2531827"/>
                    </a:moveTo>
                    <a:cubicBezTo>
                      <a:pt x="307780" y="2531827"/>
                      <a:pt x="289707" y="2549900"/>
                      <a:pt x="289707" y="2572195"/>
                    </a:cubicBezTo>
                    <a:cubicBezTo>
                      <a:pt x="289707" y="2594490"/>
                      <a:pt x="307780" y="2612563"/>
                      <a:pt x="330075" y="2612563"/>
                    </a:cubicBezTo>
                    <a:cubicBezTo>
                      <a:pt x="352370" y="2612563"/>
                      <a:pt x="370443" y="2594490"/>
                      <a:pt x="370443" y="2572195"/>
                    </a:cubicBezTo>
                    <a:cubicBezTo>
                      <a:pt x="370443" y="2549900"/>
                      <a:pt x="352370" y="2531827"/>
                      <a:pt x="330075" y="2531827"/>
                    </a:cubicBezTo>
                    <a:close/>
                    <a:moveTo>
                      <a:pt x="245639" y="2531827"/>
                    </a:moveTo>
                    <a:cubicBezTo>
                      <a:pt x="223344" y="2531827"/>
                      <a:pt x="205271" y="2549900"/>
                      <a:pt x="205271" y="2572195"/>
                    </a:cubicBezTo>
                    <a:cubicBezTo>
                      <a:pt x="205271" y="2594490"/>
                      <a:pt x="223344" y="2612563"/>
                      <a:pt x="245639" y="2612563"/>
                    </a:cubicBezTo>
                    <a:cubicBezTo>
                      <a:pt x="267934" y="2612563"/>
                      <a:pt x="286007" y="2594490"/>
                      <a:pt x="286007" y="2572195"/>
                    </a:cubicBezTo>
                    <a:cubicBezTo>
                      <a:pt x="286007" y="2549900"/>
                      <a:pt x="267934" y="2531827"/>
                      <a:pt x="245639" y="2531827"/>
                    </a:cubicBezTo>
                    <a:close/>
                    <a:moveTo>
                      <a:pt x="161202" y="2531827"/>
                    </a:moveTo>
                    <a:cubicBezTo>
                      <a:pt x="138907" y="2531827"/>
                      <a:pt x="120834" y="2549900"/>
                      <a:pt x="120834" y="2572195"/>
                    </a:cubicBezTo>
                    <a:cubicBezTo>
                      <a:pt x="120834" y="2594490"/>
                      <a:pt x="138907" y="2612563"/>
                      <a:pt x="161202" y="2612563"/>
                    </a:cubicBezTo>
                    <a:cubicBezTo>
                      <a:pt x="183497" y="2612563"/>
                      <a:pt x="201570" y="2594490"/>
                      <a:pt x="201570" y="2572195"/>
                    </a:cubicBezTo>
                    <a:cubicBezTo>
                      <a:pt x="201570" y="2549900"/>
                      <a:pt x="183497" y="2531827"/>
                      <a:pt x="161202" y="2531827"/>
                    </a:cubicBezTo>
                    <a:close/>
                    <a:moveTo>
                      <a:pt x="76766" y="2531827"/>
                    </a:moveTo>
                    <a:cubicBezTo>
                      <a:pt x="54471" y="2531827"/>
                      <a:pt x="36398" y="2549900"/>
                      <a:pt x="36398" y="2572195"/>
                    </a:cubicBezTo>
                    <a:cubicBezTo>
                      <a:pt x="36398" y="2594490"/>
                      <a:pt x="54471" y="2612563"/>
                      <a:pt x="76766" y="2612563"/>
                    </a:cubicBezTo>
                    <a:cubicBezTo>
                      <a:pt x="99061" y="2612563"/>
                      <a:pt x="117134" y="2594490"/>
                      <a:pt x="117134" y="2572195"/>
                    </a:cubicBezTo>
                    <a:cubicBezTo>
                      <a:pt x="117134" y="2549900"/>
                      <a:pt x="99061" y="2531827"/>
                      <a:pt x="76766" y="2531827"/>
                    </a:cubicBezTo>
                    <a:close/>
                    <a:moveTo>
                      <a:pt x="1343312" y="2445777"/>
                    </a:moveTo>
                    <a:cubicBezTo>
                      <a:pt x="1321017" y="2445777"/>
                      <a:pt x="1302944" y="2463850"/>
                      <a:pt x="1302944" y="2486145"/>
                    </a:cubicBezTo>
                    <a:cubicBezTo>
                      <a:pt x="1302944" y="2508440"/>
                      <a:pt x="1321017" y="2526513"/>
                      <a:pt x="1343312" y="2526513"/>
                    </a:cubicBezTo>
                    <a:cubicBezTo>
                      <a:pt x="1365607" y="2526513"/>
                      <a:pt x="1383680" y="2508440"/>
                      <a:pt x="1383680" y="2486145"/>
                    </a:cubicBezTo>
                    <a:cubicBezTo>
                      <a:pt x="1383680" y="2463850"/>
                      <a:pt x="1365607" y="2445777"/>
                      <a:pt x="1343312" y="2445777"/>
                    </a:cubicBezTo>
                    <a:close/>
                    <a:moveTo>
                      <a:pt x="1258874" y="2445777"/>
                    </a:moveTo>
                    <a:cubicBezTo>
                      <a:pt x="1236579" y="2445777"/>
                      <a:pt x="1218506" y="2463850"/>
                      <a:pt x="1218506" y="2486145"/>
                    </a:cubicBezTo>
                    <a:cubicBezTo>
                      <a:pt x="1218506" y="2508440"/>
                      <a:pt x="1236579" y="2526513"/>
                      <a:pt x="1258874" y="2526513"/>
                    </a:cubicBezTo>
                    <a:cubicBezTo>
                      <a:pt x="1281169" y="2526513"/>
                      <a:pt x="1299242" y="2508440"/>
                      <a:pt x="1299242" y="2486145"/>
                    </a:cubicBezTo>
                    <a:cubicBezTo>
                      <a:pt x="1299242" y="2463850"/>
                      <a:pt x="1281169" y="2445777"/>
                      <a:pt x="1258874" y="2445777"/>
                    </a:cubicBezTo>
                    <a:close/>
                    <a:moveTo>
                      <a:pt x="1174438" y="2445777"/>
                    </a:moveTo>
                    <a:cubicBezTo>
                      <a:pt x="1152143" y="2445777"/>
                      <a:pt x="1134070" y="2463850"/>
                      <a:pt x="1134070" y="2486145"/>
                    </a:cubicBezTo>
                    <a:cubicBezTo>
                      <a:pt x="1134070" y="2508440"/>
                      <a:pt x="1152143" y="2526513"/>
                      <a:pt x="1174438" y="2526513"/>
                    </a:cubicBezTo>
                    <a:cubicBezTo>
                      <a:pt x="1196733" y="2526513"/>
                      <a:pt x="1214806" y="2508440"/>
                      <a:pt x="1214806" y="2486145"/>
                    </a:cubicBezTo>
                    <a:cubicBezTo>
                      <a:pt x="1214806" y="2463850"/>
                      <a:pt x="1196733" y="2445777"/>
                      <a:pt x="1174438" y="2445777"/>
                    </a:cubicBezTo>
                    <a:close/>
                    <a:moveTo>
                      <a:pt x="1090002" y="2445777"/>
                    </a:moveTo>
                    <a:cubicBezTo>
                      <a:pt x="1067707" y="2445777"/>
                      <a:pt x="1049634" y="2463850"/>
                      <a:pt x="1049634" y="2486145"/>
                    </a:cubicBezTo>
                    <a:cubicBezTo>
                      <a:pt x="1049634" y="2508440"/>
                      <a:pt x="1067707" y="2526513"/>
                      <a:pt x="1090002" y="2526513"/>
                    </a:cubicBezTo>
                    <a:cubicBezTo>
                      <a:pt x="1112297" y="2526513"/>
                      <a:pt x="1130370" y="2508440"/>
                      <a:pt x="1130370" y="2486145"/>
                    </a:cubicBezTo>
                    <a:cubicBezTo>
                      <a:pt x="1130370" y="2463850"/>
                      <a:pt x="1112297" y="2445777"/>
                      <a:pt x="1090002" y="2445777"/>
                    </a:cubicBezTo>
                    <a:close/>
                    <a:moveTo>
                      <a:pt x="1005565" y="2445777"/>
                    </a:moveTo>
                    <a:cubicBezTo>
                      <a:pt x="983270" y="2445777"/>
                      <a:pt x="965197" y="2463850"/>
                      <a:pt x="965197" y="2486145"/>
                    </a:cubicBezTo>
                    <a:cubicBezTo>
                      <a:pt x="965197" y="2508440"/>
                      <a:pt x="983270" y="2526513"/>
                      <a:pt x="1005565" y="2526513"/>
                    </a:cubicBezTo>
                    <a:cubicBezTo>
                      <a:pt x="1027860" y="2526513"/>
                      <a:pt x="1045933" y="2508440"/>
                      <a:pt x="1045933" y="2486145"/>
                    </a:cubicBezTo>
                    <a:cubicBezTo>
                      <a:pt x="1045933" y="2463850"/>
                      <a:pt x="1027860" y="2445777"/>
                      <a:pt x="1005565" y="2445777"/>
                    </a:cubicBezTo>
                    <a:close/>
                    <a:moveTo>
                      <a:pt x="921129" y="2445777"/>
                    </a:moveTo>
                    <a:cubicBezTo>
                      <a:pt x="898834" y="2445777"/>
                      <a:pt x="880761" y="2463850"/>
                      <a:pt x="880761" y="2486145"/>
                    </a:cubicBezTo>
                    <a:cubicBezTo>
                      <a:pt x="880761" y="2508440"/>
                      <a:pt x="898834" y="2526513"/>
                      <a:pt x="921129" y="2526513"/>
                    </a:cubicBezTo>
                    <a:cubicBezTo>
                      <a:pt x="943424" y="2526513"/>
                      <a:pt x="961497" y="2508440"/>
                      <a:pt x="961497" y="2486145"/>
                    </a:cubicBezTo>
                    <a:cubicBezTo>
                      <a:pt x="961497" y="2463850"/>
                      <a:pt x="943424" y="2445777"/>
                      <a:pt x="921129" y="2445777"/>
                    </a:cubicBezTo>
                    <a:close/>
                    <a:moveTo>
                      <a:pt x="836693" y="2445777"/>
                    </a:moveTo>
                    <a:cubicBezTo>
                      <a:pt x="814398" y="2445777"/>
                      <a:pt x="796325" y="2463850"/>
                      <a:pt x="796325" y="2486145"/>
                    </a:cubicBezTo>
                    <a:cubicBezTo>
                      <a:pt x="796325" y="2508440"/>
                      <a:pt x="814398" y="2526513"/>
                      <a:pt x="836693" y="2526513"/>
                    </a:cubicBezTo>
                    <a:cubicBezTo>
                      <a:pt x="858988" y="2526513"/>
                      <a:pt x="877061" y="2508440"/>
                      <a:pt x="877061" y="2486145"/>
                    </a:cubicBezTo>
                    <a:cubicBezTo>
                      <a:pt x="877061" y="2463850"/>
                      <a:pt x="858988" y="2445777"/>
                      <a:pt x="836693" y="2445777"/>
                    </a:cubicBezTo>
                    <a:close/>
                    <a:moveTo>
                      <a:pt x="752256" y="2445777"/>
                    </a:moveTo>
                    <a:cubicBezTo>
                      <a:pt x="729961" y="2445777"/>
                      <a:pt x="711888" y="2463850"/>
                      <a:pt x="711888" y="2486145"/>
                    </a:cubicBezTo>
                    <a:cubicBezTo>
                      <a:pt x="711888" y="2508440"/>
                      <a:pt x="729961" y="2526513"/>
                      <a:pt x="752256" y="2526513"/>
                    </a:cubicBezTo>
                    <a:cubicBezTo>
                      <a:pt x="774551" y="2526513"/>
                      <a:pt x="792624" y="2508440"/>
                      <a:pt x="792624" y="2486145"/>
                    </a:cubicBezTo>
                    <a:cubicBezTo>
                      <a:pt x="792624" y="2463850"/>
                      <a:pt x="774551" y="2445777"/>
                      <a:pt x="752256" y="2445777"/>
                    </a:cubicBezTo>
                    <a:close/>
                    <a:moveTo>
                      <a:pt x="667820" y="2445777"/>
                    </a:moveTo>
                    <a:cubicBezTo>
                      <a:pt x="645525" y="2445777"/>
                      <a:pt x="627452" y="2463850"/>
                      <a:pt x="627452" y="2486145"/>
                    </a:cubicBezTo>
                    <a:cubicBezTo>
                      <a:pt x="627452" y="2508440"/>
                      <a:pt x="645525" y="2526513"/>
                      <a:pt x="667820" y="2526513"/>
                    </a:cubicBezTo>
                    <a:cubicBezTo>
                      <a:pt x="690115" y="2526513"/>
                      <a:pt x="708188" y="2508440"/>
                      <a:pt x="708188" y="2486145"/>
                    </a:cubicBezTo>
                    <a:cubicBezTo>
                      <a:pt x="708188" y="2463850"/>
                      <a:pt x="690115" y="2445777"/>
                      <a:pt x="667820" y="2445777"/>
                    </a:cubicBezTo>
                    <a:close/>
                    <a:moveTo>
                      <a:pt x="583384" y="2445777"/>
                    </a:moveTo>
                    <a:cubicBezTo>
                      <a:pt x="561089" y="2445777"/>
                      <a:pt x="543016" y="2463850"/>
                      <a:pt x="543016" y="2486145"/>
                    </a:cubicBezTo>
                    <a:cubicBezTo>
                      <a:pt x="543016" y="2508440"/>
                      <a:pt x="561089" y="2526513"/>
                      <a:pt x="583384" y="2526513"/>
                    </a:cubicBezTo>
                    <a:cubicBezTo>
                      <a:pt x="605679" y="2526513"/>
                      <a:pt x="623752" y="2508440"/>
                      <a:pt x="623752" y="2486145"/>
                    </a:cubicBezTo>
                    <a:cubicBezTo>
                      <a:pt x="623752" y="2463850"/>
                      <a:pt x="605679" y="2445777"/>
                      <a:pt x="583384" y="2445777"/>
                    </a:cubicBezTo>
                    <a:close/>
                    <a:moveTo>
                      <a:pt x="498947" y="2445777"/>
                    </a:moveTo>
                    <a:cubicBezTo>
                      <a:pt x="476652" y="2445777"/>
                      <a:pt x="458579" y="2463850"/>
                      <a:pt x="458579" y="2486145"/>
                    </a:cubicBezTo>
                    <a:cubicBezTo>
                      <a:pt x="458579" y="2508440"/>
                      <a:pt x="476652" y="2526513"/>
                      <a:pt x="498947" y="2526513"/>
                    </a:cubicBezTo>
                    <a:cubicBezTo>
                      <a:pt x="521242" y="2526513"/>
                      <a:pt x="539315" y="2508440"/>
                      <a:pt x="539315" y="2486145"/>
                    </a:cubicBezTo>
                    <a:cubicBezTo>
                      <a:pt x="539315" y="2463850"/>
                      <a:pt x="521242" y="2445777"/>
                      <a:pt x="498947" y="2445777"/>
                    </a:cubicBezTo>
                    <a:close/>
                    <a:moveTo>
                      <a:pt x="414511" y="2445777"/>
                    </a:moveTo>
                    <a:cubicBezTo>
                      <a:pt x="392216" y="2445777"/>
                      <a:pt x="374143" y="2463850"/>
                      <a:pt x="374143" y="2486145"/>
                    </a:cubicBezTo>
                    <a:cubicBezTo>
                      <a:pt x="374143" y="2508440"/>
                      <a:pt x="392216" y="2526513"/>
                      <a:pt x="414511" y="2526513"/>
                    </a:cubicBezTo>
                    <a:cubicBezTo>
                      <a:pt x="436806" y="2526513"/>
                      <a:pt x="454879" y="2508440"/>
                      <a:pt x="454879" y="2486145"/>
                    </a:cubicBezTo>
                    <a:cubicBezTo>
                      <a:pt x="454879" y="2463850"/>
                      <a:pt x="436806" y="2445777"/>
                      <a:pt x="414511" y="2445777"/>
                    </a:cubicBezTo>
                    <a:close/>
                    <a:moveTo>
                      <a:pt x="330075" y="2445777"/>
                    </a:moveTo>
                    <a:cubicBezTo>
                      <a:pt x="307780" y="2445777"/>
                      <a:pt x="289707" y="2463850"/>
                      <a:pt x="289707" y="2486145"/>
                    </a:cubicBezTo>
                    <a:cubicBezTo>
                      <a:pt x="289707" y="2508440"/>
                      <a:pt x="307780" y="2526513"/>
                      <a:pt x="330075" y="2526513"/>
                    </a:cubicBezTo>
                    <a:cubicBezTo>
                      <a:pt x="352370" y="2526513"/>
                      <a:pt x="370443" y="2508440"/>
                      <a:pt x="370443" y="2486145"/>
                    </a:cubicBezTo>
                    <a:cubicBezTo>
                      <a:pt x="370443" y="2463850"/>
                      <a:pt x="352370" y="2445777"/>
                      <a:pt x="330075" y="2445777"/>
                    </a:cubicBezTo>
                    <a:close/>
                    <a:moveTo>
                      <a:pt x="245639" y="2445777"/>
                    </a:moveTo>
                    <a:cubicBezTo>
                      <a:pt x="223344" y="2445777"/>
                      <a:pt x="205271" y="2463850"/>
                      <a:pt x="205271" y="2486145"/>
                    </a:cubicBezTo>
                    <a:cubicBezTo>
                      <a:pt x="205271" y="2508440"/>
                      <a:pt x="223344" y="2526513"/>
                      <a:pt x="245639" y="2526513"/>
                    </a:cubicBezTo>
                    <a:cubicBezTo>
                      <a:pt x="267934" y="2526513"/>
                      <a:pt x="286007" y="2508440"/>
                      <a:pt x="286007" y="2486145"/>
                    </a:cubicBezTo>
                    <a:cubicBezTo>
                      <a:pt x="286007" y="2463850"/>
                      <a:pt x="267934" y="2445777"/>
                      <a:pt x="245639" y="2445777"/>
                    </a:cubicBezTo>
                    <a:close/>
                    <a:moveTo>
                      <a:pt x="161202" y="2445777"/>
                    </a:moveTo>
                    <a:cubicBezTo>
                      <a:pt x="138907" y="2445777"/>
                      <a:pt x="120834" y="2463850"/>
                      <a:pt x="120834" y="2486145"/>
                    </a:cubicBezTo>
                    <a:cubicBezTo>
                      <a:pt x="120834" y="2508440"/>
                      <a:pt x="138907" y="2526513"/>
                      <a:pt x="161202" y="2526513"/>
                    </a:cubicBezTo>
                    <a:cubicBezTo>
                      <a:pt x="183497" y="2526513"/>
                      <a:pt x="201570" y="2508440"/>
                      <a:pt x="201570" y="2486145"/>
                    </a:cubicBezTo>
                    <a:cubicBezTo>
                      <a:pt x="201570" y="2463850"/>
                      <a:pt x="183497" y="2445777"/>
                      <a:pt x="161202" y="2445777"/>
                    </a:cubicBezTo>
                    <a:close/>
                    <a:moveTo>
                      <a:pt x="76766" y="2445777"/>
                    </a:moveTo>
                    <a:cubicBezTo>
                      <a:pt x="54471" y="2445777"/>
                      <a:pt x="36398" y="2463850"/>
                      <a:pt x="36398" y="2486145"/>
                    </a:cubicBezTo>
                    <a:cubicBezTo>
                      <a:pt x="36398" y="2508440"/>
                      <a:pt x="54471" y="2526513"/>
                      <a:pt x="76766" y="2526513"/>
                    </a:cubicBezTo>
                    <a:cubicBezTo>
                      <a:pt x="99061" y="2526513"/>
                      <a:pt x="117134" y="2508440"/>
                      <a:pt x="117134" y="2486145"/>
                    </a:cubicBezTo>
                    <a:cubicBezTo>
                      <a:pt x="117134" y="2463850"/>
                      <a:pt x="99061" y="2445777"/>
                      <a:pt x="76766" y="2445777"/>
                    </a:cubicBezTo>
                    <a:close/>
                    <a:moveTo>
                      <a:pt x="1343312" y="2359728"/>
                    </a:moveTo>
                    <a:cubicBezTo>
                      <a:pt x="1321017" y="2359728"/>
                      <a:pt x="1302944" y="2377801"/>
                      <a:pt x="1302944" y="2400096"/>
                    </a:cubicBezTo>
                    <a:cubicBezTo>
                      <a:pt x="1302944" y="2422391"/>
                      <a:pt x="1321017" y="2440464"/>
                      <a:pt x="1343312" y="2440464"/>
                    </a:cubicBezTo>
                    <a:cubicBezTo>
                      <a:pt x="1365607" y="2440464"/>
                      <a:pt x="1383680" y="2422391"/>
                      <a:pt x="1383680" y="2400096"/>
                    </a:cubicBezTo>
                    <a:cubicBezTo>
                      <a:pt x="1383680" y="2377801"/>
                      <a:pt x="1365607" y="2359728"/>
                      <a:pt x="1343312" y="2359728"/>
                    </a:cubicBezTo>
                    <a:close/>
                    <a:moveTo>
                      <a:pt x="1258874" y="2359728"/>
                    </a:moveTo>
                    <a:cubicBezTo>
                      <a:pt x="1236579" y="2359728"/>
                      <a:pt x="1218506" y="2377801"/>
                      <a:pt x="1218506" y="2400096"/>
                    </a:cubicBezTo>
                    <a:cubicBezTo>
                      <a:pt x="1218506" y="2422391"/>
                      <a:pt x="1236579" y="2440464"/>
                      <a:pt x="1258874" y="2440464"/>
                    </a:cubicBezTo>
                    <a:cubicBezTo>
                      <a:pt x="1281169" y="2440464"/>
                      <a:pt x="1299242" y="2422391"/>
                      <a:pt x="1299242" y="2400096"/>
                    </a:cubicBezTo>
                    <a:cubicBezTo>
                      <a:pt x="1299242" y="2377801"/>
                      <a:pt x="1281169" y="2359728"/>
                      <a:pt x="1258874" y="2359728"/>
                    </a:cubicBezTo>
                    <a:close/>
                    <a:moveTo>
                      <a:pt x="1174438" y="2359728"/>
                    </a:moveTo>
                    <a:cubicBezTo>
                      <a:pt x="1152143" y="2359728"/>
                      <a:pt x="1134070" y="2377801"/>
                      <a:pt x="1134070" y="2400096"/>
                    </a:cubicBezTo>
                    <a:cubicBezTo>
                      <a:pt x="1134070" y="2422391"/>
                      <a:pt x="1152143" y="2440464"/>
                      <a:pt x="1174438" y="2440464"/>
                    </a:cubicBezTo>
                    <a:cubicBezTo>
                      <a:pt x="1196733" y="2440464"/>
                      <a:pt x="1214806" y="2422391"/>
                      <a:pt x="1214806" y="2400096"/>
                    </a:cubicBezTo>
                    <a:cubicBezTo>
                      <a:pt x="1214806" y="2377801"/>
                      <a:pt x="1196733" y="2359728"/>
                      <a:pt x="1174438" y="2359728"/>
                    </a:cubicBezTo>
                    <a:close/>
                    <a:moveTo>
                      <a:pt x="1090002" y="2359728"/>
                    </a:moveTo>
                    <a:cubicBezTo>
                      <a:pt x="1067707" y="2359728"/>
                      <a:pt x="1049634" y="2377801"/>
                      <a:pt x="1049634" y="2400096"/>
                    </a:cubicBezTo>
                    <a:cubicBezTo>
                      <a:pt x="1049634" y="2422391"/>
                      <a:pt x="1067707" y="2440464"/>
                      <a:pt x="1090002" y="2440464"/>
                    </a:cubicBezTo>
                    <a:cubicBezTo>
                      <a:pt x="1112297" y="2440464"/>
                      <a:pt x="1130370" y="2422391"/>
                      <a:pt x="1130370" y="2400096"/>
                    </a:cubicBezTo>
                    <a:cubicBezTo>
                      <a:pt x="1130370" y="2377801"/>
                      <a:pt x="1112297" y="2359728"/>
                      <a:pt x="1090002" y="2359728"/>
                    </a:cubicBezTo>
                    <a:close/>
                    <a:moveTo>
                      <a:pt x="1005565" y="2359728"/>
                    </a:moveTo>
                    <a:cubicBezTo>
                      <a:pt x="983270" y="2359728"/>
                      <a:pt x="965197" y="2377801"/>
                      <a:pt x="965197" y="2400096"/>
                    </a:cubicBezTo>
                    <a:cubicBezTo>
                      <a:pt x="965197" y="2422391"/>
                      <a:pt x="983270" y="2440464"/>
                      <a:pt x="1005565" y="2440464"/>
                    </a:cubicBezTo>
                    <a:cubicBezTo>
                      <a:pt x="1027860" y="2440464"/>
                      <a:pt x="1045933" y="2422391"/>
                      <a:pt x="1045933" y="2400096"/>
                    </a:cubicBezTo>
                    <a:cubicBezTo>
                      <a:pt x="1045933" y="2377801"/>
                      <a:pt x="1027860" y="2359728"/>
                      <a:pt x="1005565" y="2359728"/>
                    </a:cubicBezTo>
                    <a:close/>
                    <a:moveTo>
                      <a:pt x="921129" y="2359728"/>
                    </a:moveTo>
                    <a:cubicBezTo>
                      <a:pt x="898834" y="2359728"/>
                      <a:pt x="880761" y="2377801"/>
                      <a:pt x="880761" y="2400096"/>
                    </a:cubicBezTo>
                    <a:cubicBezTo>
                      <a:pt x="880761" y="2422391"/>
                      <a:pt x="898834" y="2440464"/>
                      <a:pt x="921129" y="2440464"/>
                    </a:cubicBezTo>
                    <a:cubicBezTo>
                      <a:pt x="943424" y="2440464"/>
                      <a:pt x="961497" y="2422391"/>
                      <a:pt x="961497" y="2400096"/>
                    </a:cubicBezTo>
                    <a:cubicBezTo>
                      <a:pt x="961497" y="2377801"/>
                      <a:pt x="943424" y="2359728"/>
                      <a:pt x="921129" y="2359728"/>
                    </a:cubicBezTo>
                    <a:close/>
                    <a:moveTo>
                      <a:pt x="836693" y="2359728"/>
                    </a:moveTo>
                    <a:cubicBezTo>
                      <a:pt x="814398" y="2359728"/>
                      <a:pt x="796325" y="2377801"/>
                      <a:pt x="796325" y="2400096"/>
                    </a:cubicBezTo>
                    <a:cubicBezTo>
                      <a:pt x="796325" y="2422391"/>
                      <a:pt x="814398" y="2440464"/>
                      <a:pt x="836693" y="2440464"/>
                    </a:cubicBezTo>
                    <a:cubicBezTo>
                      <a:pt x="858988" y="2440464"/>
                      <a:pt x="877061" y="2422391"/>
                      <a:pt x="877061" y="2400096"/>
                    </a:cubicBezTo>
                    <a:cubicBezTo>
                      <a:pt x="877061" y="2377801"/>
                      <a:pt x="858988" y="2359728"/>
                      <a:pt x="836693" y="2359728"/>
                    </a:cubicBezTo>
                    <a:close/>
                    <a:moveTo>
                      <a:pt x="752256" y="2359728"/>
                    </a:moveTo>
                    <a:cubicBezTo>
                      <a:pt x="729961" y="2359728"/>
                      <a:pt x="711888" y="2377801"/>
                      <a:pt x="711888" y="2400096"/>
                    </a:cubicBezTo>
                    <a:cubicBezTo>
                      <a:pt x="711888" y="2422391"/>
                      <a:pt x="729961" y="2440464"/>
                      <a:pt x="752256" y="2440464"/>
                    </a:cubicBezTo>
                    <a:cubicBezTo>
                      <a:pt x="774551" y="2440464"/>
                      <a:pt x="792624" y="2422391"/>
                      <a:pt x="792624" y="2400096"/>
                    </a:cubicBezTo>
                    <a:cubicBezTo>
                      <a:pt x="792624" y="2377801"/>
                      <a:pt x="774551" y="2359728"/>
                      <a:pt x="752256" y="2359728"/>
                    </a:cubicBezTo>
                    <a:close/>
                    <a:moveTo>
                      <a:pt x="667820" y="2359728"/>
                    </a:moveTo>
                    <a:cubicBezTo>
                      <a:pt x="645525" y="2359728"/>
                      <a:pt x="627452" y="2377801"/>
                      <a:pt x="627452" y="2400096"/>
                    </a:cubicBezTo>
                    <a:cubicBezTo>
                      <a:pt x="627452" y="2422391"/>
                      <a:pt x="645525" y="2440464"/>
                      <a:pt x="667820" y="2440464"/>
                    </a:cubicBezTo>
                    <a:cubicBezTo>
                      <a:pt x="690115" y="2440464"/>
                      <a:pt x="708188" y="2422391"/>
                      <a:pt x="708188" y="2400096"/>
                    </a:cubicBezTo>
                    <a:cubicBezTo>
                      <a:pt x="708188" y="2377801"/>
                      <a:pt x="690115" y="2359728"/>
                      <a:pt x="667820" y="2359728"/>
                    </a:cubicBezTo>
                    <a:close/>
                    <a:moveTo>
                      <a:pt x="583384" y="2359728"/>
                    </a:moveTo>
                    <a:cubicBezTo>
                      <a:pt x="561089" y="2359728"/>
                      <a:pt x="543016" y="2377801"/>
                      <a:pt x="543016" y="2400096"/>
                    </a:cubicBezTo>
                    <a:cubicBezTo>
                      <a:pt x="543016" y="2422391"/>
                      <a:pt x="561089" y="2440464"/>
                      <a:pt x="583384" y="2440464"/>
                    </a:cubicBezTo>
                    <a:cubicBezTo>
                      <a:pt x="605679" y="2440464"/>
                      <a:pt x="623752" y="2422391"/>
                      <a:pt x="623752" y="2400096"/>
                    </a:cubicBezTo>
                    <a:cubicBezTo>
                      <a:pt x="623752" y="2377801"/>
                      <a:pt x="605679" y="2359728"/>
                      <a:pt x="583384" y="2359728"/>
                    </a:cubicBezTo>
                    <a:close/>
                    <a:moveTo>
                      <a:pt x="498947" y="2359728"/>
                    </a:moveTo>
                    <a:cubicBezTo>
                      <a:pt x="476652" y="2359728"/>
                      <a:pt x="458579" y="2377801"/>
                      <a:pt x="458579" y="2400096"/>
                    </a:cubicBezTo>
                    <a:cubicBezTo>
                      <a:pt x="458579" y="2422391"/>
                      <a:pt x="476652" y="2440464"/>
                      <a:pt x="498947" y="2440464"/>
                    </a:cubicBezTo>
                    <a:cubicBezTo>
                      <a:pt x="521242" y="2440464"/>
                      <a:pt x="539315" y="2422391"/>
                      <a:pt x="539315" y="2400096"/>
                    </a:cubicBezTo>
                    <a:cubicBezTo>
                      <a:pt x="539315" y="2377801"/>
                      <a:pt x="521242" y="2359728"/>
                      <a:pt x="498947" y="2359728"/>
                    </a:cubicBezTo>
                    <a:close/>
                    <a:moveTo>
                      <a:pt x="414511" y="2359728"/>
                    </a:moveTo>
                    <a:cubicBezTo>
                      <a:pt x="392216" y="2359728"/>
                      <a:pt x="374143" y="2377801"/>
                      <a:pt x="374143" y="2400096"/>
                    </a:cubicBezTo>
                    <a:cubicBezTo>
                      <a:pt x="374143" y="2422391"/>
                      <a:pt x="392216" y="2440464"/>
                      <a:pt x="414511" y="2440464"/>
                    </a:cubicBezTo>
                    <a:cubicBezTo>
                      <a:pt x="436806" y="2440464"/>
                      <a:pt x="454879" y="2422391"/>
                      <a:pt x="454879" y="2400096"/>
                    </a:cubicBezTo>
                    <a:cubicBezTo>
                      <a:pt x="454879" y="2377801"/>
                      <a:pt x="436806" y="2359728"/>
                      <a:pt x="414511" y="2359728"/>
                    </a:cubicBezTo>
                    <a:close/>
                    <a:moveTo>
                      <a:pt x="330075" y="2359728"/>
                    </a:moveTo>
                    <a:cubicBezTo>
                      <a:pt x="307780" y="2359728"/>
                      <a:pt x="289707" y="2377801"/>
                      <a:pt x="289707" y="2400096"/>
                    </a:cubicBezTo>
                    <a:cubicBezTo>
                      <a:pt x="289707" y="2422391"/>
                      <a:pt x="307780" y="2440464"/>
                      <a:pt x="330075" y="2440464"/>
                    </a:cubicBezTo>
                    <a:cubicBezTo>
                      <a:pt x="352370" y="2440464"/>
                      <a:pt x="370443" y="2422391"/>
                      <a:pt x="370443" y="2400096"/>
                    </a:cubicBezTo>
                    <a:cubicBezTo>
                      <a:pt x="370443" y="2377801"/>
                      <a:pt x="352370" y="2359728"/>
                      <a:pt x="330075" y="2359728"/>
                    </a:cubicBezTo>
                    <a:close/>
                    <a:moveTo>
                      <a:pt x="245639" y="2359728"/>
                    </a:moveTo>
                    <a:cubicBezTo>
                      <a:pt x="223344" y="2359728"/>
                      <a:pt x="205271" y="2377801"/>
                      <a:pt x="205271" y="2400096"/>
                    </a:cubicBezTo>
                    <a:cubicBezTo>
                      <a:pt x="205271" y="2422391"/>
                      <a:pt x="223344" y="2440464"/>
                      <a:pt x="245639" y="2440464"/>
                    </a:cubicBezTo>
                    <a:cubicBezTo>
                      <a:pt x="267934" y="2440464"/>
                      <a:pt x="286007" y="2422391"/>
                      <a:pt x="286007" y="2400096"/>
                    </a:cubicBezTo>
                    <a:cubicBezTo>
                      <a:pt x="286007" y="2377801"/>
                      <a:pt x="267934" y="2359728"/>
                      <a:pt x="245639" y="2359728"/>
                    </a:cubicBezTo>
                    <a:close/>
                    <a:moveTo>
                      <a:pt x="161202" y="2359728"/>
                    </a:moveTo>
                    <a:cubicBezTo>
                      <a:pt x="138907" y="2359728"/>
                      <a:pt x="120834" y="2377801"/>
                      <a:pt x="120834" y="2400096"/>
                    </a:cubicBezTo>
                    <a:cubicBezTo>
                      <a:pt x="120834" y="2422391"/>
                      <a:pt x="138907" y="2440464"/>
                      <a:pt x="161202" y="2440464"/>
                    </a:cubicBezTo>
                    <a:cubicBezTo>
                      <a:pt x="183497" y="2440464"/>
                      <a:pt x="201570" y="2422391"/>
                      <a:pt x="201570" y="2400096"/>
                    </a:cubicBezTo>
                    <a:cubicBezTo>
                      <a:pt x="201570" y="2377801"/>
                      <a:pt x="183497" y="2359728"/>
                      <a:pt x="161202" y="2359728"/>
                    </a:cubicBezTo>
                    <a:close/>
                    <a:moveTo>
                      <a:pt x="76766" y="2359728"/>
                    </a:moveTo>
                    <a:cubicBezTo>
                      <a:pt x="54471" y="2359728"/>
                      <a:pt x="36398" y="2377801"/>
                      <a:pt x="36398" y="2400096"/>
                    </a:cubicBezTo>
                    <a:cubicBezTo>
                      <a:pt x="36398" y="2422391"/>
                      <a:pt x="54471" y="2440464"/>
                      <a:pt x="76766" y="2440464"/>
                    </a:cubicBezTo>
                    <a:cubicBezTo>
                      <a:pt x="99061" y="2440464"/>
                      <a:pt x="117134" y="2422391"/>
                      <a:pt x="117134" y="2400096"/>
                    </a:cubicBezTo>
                    <a:cubicBezTo>
                      <a:pt x="117134" y="2377801"/>
                      <a:pt x="99061" y="2359728"/>
                      <a:pt x="76766" y="2359728"/>
                    </a:cubicBezTo>
                    <a:close/>
                    <a:moveTo>
                      <a:pt x="1343312" y="2273679"/>
                    </a:moveTo>
                    <a:cubicBezTo>
                      <a:pt x="1321017" y="2273679"/>
                      <a:pt x="1302944" y="2291752"/>
                      <a:pt x="1302944" y="2314047"/>
                    </a:cubicBezTo>
                    <a:cubicBezTo>
                      <a:pt x="1302944" y="2336342"/>
                      <a:pt x="1321017" y="2354415"/>
                      <a:pt x="1343312" y="2354415"/>
                    </a:cubicBezTo>
                    <a:cubicBezTo>
                      <a:pt x="1365607" y="2354415"/>
                      <a:pt x="1383680" y="2336342"/>
                      <a:pt x="1383680" y="2314047"/>
                    </a:cubicBezTo>
                    <a:cubicBezTo>
                      <a:pt x="1383680" y="2291752"/>
                      <a:pt x="1365607" y="2273679"/>
                      <a:pt x="1343312" y="2273679"/>
                    </a:cubicBezTo>
                    <a:close/>
                    <a:moveTo>
                      <a:pt x="1258874" y="2273679"/>
                    </a:moveTo>
                    <a:cubicBezTo>
                      <a:pt x="1236579" y="2273679"/>
                      <a:pt x="1218506" y="2291752"/>
                      <a:pt x="1218506" y="2314047"/>
                    </a:cubicBezTo>
                    <a:cubicBezTo>
                      <a:pt x="1218506" y="2336342"/>
                      <a:pt x="1236579" y="2354415"/>
                      <a:pt x="1258874" y="2354415"/>
                    </a:cubicBezTo>
                    <a:cubicBezTo>
                      <a:pt x="1281169" y="2354415"/>
                      <a:pt x="1299242" y="2336342"/>
                      <a:pt x="1299242" y="2314047"/>
                    </a:cubicBezTo>
                    <a:cubicBezTo>
                      <a:pt x="1299242" y="2291752"/>
                      <a:pt x="1281169" y="2273679"/>
                      <a:pt x="1258874" y="2273679"/>
                    </a:cubicBezTo>
                    <a:close/>
                    <a:moveTo>
                      <a:pt x="1174438" y="2273679"/>
                    </a:moveTo>
                    <a:cubicBezTo>
                      <a:pt x="1152143" y="2273679"/>
                      <a:pt x="1134070" y="2291752"/>
                      <a:pt x="1134070" y="2314047"/>
                    </a:cubicBezTo>
                    <a:cubicBezTo>
                      <a:pt x="1134070" y="2336342"/>
                      <a:pt x="1152143" y="2354415"/>
                      <a:pt x="1174438" y="2354415"/>
                    </a:cubicBezTo>
                    <a:cubicBezTo>
                      <a:pt x="1196733" y="2354415"/>
                      <a:pt x="1214806" y="2336342"/>
                      <a:pt x="1214806" y="2314047"/>
                    </a:cubicBezTo>
                    <a:cubicBezTo>
                      <a:pt x="1214806" y="2291752"/>
                      <a:pt x="1196733" y="2273679"/>
                      <a:pt x="1174438" y="2273679"/>
                    </a:cubicBezTo>
                    <a:close/>
                    <a:moveTo>
                      <a:pt x="1090002" y="2273679"/>
                    </a:moveTo>
                    <a:cubicBezTo>
                      <a:pt x="1067707" y="2273679"/>
                      <a:pt x="1049634" y="2291752"/>
                      <a:pt x="1049634" y="2314047"/>
                    </a:cubicBezTo>
                    <a:cubicBezTo>
                      <a:pt x="1049634" y="2336342"/>
                      <a:pt x="1067707" y="2354415"/>
                      <a:pt x="1090002" y="2354415"/>
                    </a:cubicBezTo>
                    <a:cubicBezTo>
                      <a:pt x="1112297" y="2354415"/>
                      <a:pt x="1130370" y="2336342"/>
                      <a:pt x="1130370" y="2314047"/>
                    </a:cubicBezTo>
                    <a:cubicBezTo>
                      <a:pt x="1130370" y="2291752"/>
                      <a:pt x="1112297" y="2273679"/>
                      <a:pt x="1090002" y="2273679"/>
                    </a:cubicBezTo>
                    <a:close/>
                    <a:moveTo>
                      <a:pt x="1005565" y="2273679"/>
                    </a:moveTo>
                    <a:cubicBezTo>
                      <a:pt x="983270" y="2273679"/>
                      <a:pt x="965197" y="2291752"/>
                      <a:pt x="965197" y="2314047"/>
                    </a:cubicBezTo>
                    <a:cubicBezTo>
                      <a:pt x="965197" y="2336342"/>
                      <a:pt x="983270" y="2354415"/>
                      <a:pt x="1005565" y="2354415"/>
                    </a:cubicBezTo>
                    <a:cubicBezTo>
                      <a:pt x="1027860" y="2354415"/>
                      <a:pt x="1045933" y="2336342"/>
                      <a:pt x="1045933" y="2314047"/>
                    </a:cubicBezTo>
                    <a:cubicBezTo>
                      <a:pt x="1045933" y="2291752"/>
                      <a:pt x="1027860" y="2273679"/>
                      <a:pt x="1005565" y="2273679"/>
                    </a:cubicBezTo>
                    <a:close/>
                    <a:moveTo>
                      <a:pt x="921129" y="2273679"/>
                    </a:moveTo>
                    <a:cubicBezTo>
                      <a:pt x="898834" y="2273679"/>
                      <a:pt x="880761" y="2291752"/>
                      <a:pt x="880761" y="2314047"/>
                    </a:cubicBezTo>
                    <a:cubicBezTo>
                      <a:pt x="880761" y="2336342"/>
                      <a:pt x="898834" y="2354415"/>
                      <a:pt x="921129" y="2354415"/>
                    </a:cubicBezTo>
                    <a:cubicBezTo>
                      <a:pt x="943424" y="2354415"/>
                      <a:pt x="961497" y="2336342"/>
                      <a:pt x="961497" y="2314047"/>
                    </a:cubicBezTo>
                    <a:cubicBezTo>
                      <a:pt x="961497" y="2291752"/>
                      <a:pt x="943424" y="2273679"/>
                      <a:pt x="921129" y="2273679"/>
                    </a:cubicBezTo>
                    <a:close/>
                    <a:moveTo>
                      <a:pt x="836693" y="2273679"/>
                    </a:moveTo>
                    <a:cubicBezTo>
                      <a:pt x="814398" y="2273679"/>
                      <a:pt x="796325" y="2291752"/>
                      <a:pt x="796325" y="2314047"/>
                    </a:cubicBezTo>
                    <a:cubicBezTo>
                      <a:pt x="796325" y="2336342"/>
                      <a:pt x="814398" y="2354415"/>
                      <a:pt x="836693" y="2354415"/>
                    </a:cubicBezTo>
                    <a:cubicBezTo>
                      <a:pt x="858988" y="2354415"/>
                      <a:pt x="877061" y="2336342"/>
                      <a:pt x="877061" y="2314047"/>
                    </a:cubicBezTo>
                    <a:cubicBezTo>
                      <a:pt x="877061" y="2291752"/>
                      <a:pt x="858988" y="2273679"/>
                      <a:pt x="836693" y="2273679"/>
                    </a:cubicBezTo>
                    <a:close/>
                    <a:moveTo>
                      <a:pt x="752256" y="2273679"/>
                    </a:moveTo>
                    <a:cubicBezTo>
                      <a:pt x="729961" y="2273679"/>
                      <a:pt x="711888" y="2291752"/>
                      <a:pt x="711888" y="2314047"/>
                    </a:cubicBezTo>
                    <a:cubicBezTo>
                      <a:pt x="711888" y="2336342"/>
                      <a:pt x="729961" y="2354415"/>
                      <a:pt x="752256" y="2354415"/>
                    </a:cubicBezTo>
                    <a:cubicBezTo>
                      <a:pt x="774551" y="2354415"/>
                      <a:pt x="792624" y="2336342"/>
                      <a:pt x="792624" y="2314047"/>
                    </a:cubicBezTo>
                    <a:cubicBezTo>
                      <a:pt x="792624" y="2291752"/>
                      <a:pt x="774551" y="2273679"/>
                      <a:pt x="752256" y="2273679"/>
                    </a:cubicBezTo>
                    <a:close/>
                    <a:moveTo>
                      <a:pt x="667820" y="2273679"/>
                    </a:moveTo>
                    <a:cubicBezTo>
                      <a:pt x="645525" y="2273679"/>
                      <a:pt x="627452" y="2291752"/>
                      <a:pt x="627452" y="2314047"/>
                    </a:cubicBezTo>
                    <a:cubicBezTo>
                      <a:pt x="627452" y="2336342"/>
                      <a:pt x="645525" y="2354415"/>
                      <a:pt x="667820" y="2354415"/>
                    </a:cubicBezTo>
                    <a:cubicBezTo>
                      <a:pt x="690115" y="2354415"/>
                      <a:pt x="708188" y="2336342"/>
                      <a:pt x="708188" y="2314047"/>
                    </a:cubicBezTo>
                    <a:cubicBezTo>
                      <a:pt x="708188" y="2291752"/>
                      <a:pt x="690115" y="2273679"/>
                      <a:pt x="667820" y="2273679"/>
                    </a:cubicBezTo>
                    <a:close/>
                    <a:moveTo>
                      <a:pt x="583384" y="2273679"/>
                    </a:moveTo>
                    <a:cubicBezTo>
                      <a:pt x="561089" y="2273679"/>
                      <a:pt x="543016" y="2291752"/>
                      <a:pt x="543016" y="2314047"/>
                    </a:cubicBezTo>
                    <a:cubicBezTo>
                      <a:pt x="543016" y="2336342"/>
                      <a:pt x="561089" y="2354415"/>
                      <a:pt x="583384" y="2354415"/>
                    </a:cubicBezTo>
                    <a:cubicBezTo>
                      <a:pt x="605679" y="2354415"/>
                      <a:pt x="623752" y="2336342"/>
                      <a:pt x="623752" y="2314047"/>
                    </a:cubicBezTo>
                    <a:cubicBezTo>
                      <a:pt x="623752" y="2291752"/>
                      <a:pt x="605679" y="2273679"/>
                      <a:pt x="583384" y="2273679"/>
                    </a:cubicBezTo>
                    <a:close/>
                    <a:moveTo>
                      <a:pt x="498947" y="2273679"/>
                    </a:moveTo>
                    <a:cubicBezTo>
                      <a:pt x="476652" y="2273679"/>
                      <a:pt x="458579" y="2291752"/>
                      <a:pt x="458579" y="2314047"/>
                    </a:cubicBezTo>
                    <a:cubicBezTo>
                      <a:pt x="458579" y="2336342"/>
                      <a:pt x="476652" y="2354415"/>
                      <a:pt x="498947" y="2354415"/>
                    </a:cubicBezTo>
                    <a:cubicBezTo>
                      <a:pt x="521242" y="2354415"/>
                      <a:pt x="539315" y="2336342"/>
                      <a:pt x="539315" y="2314047"/>
                    </a:cubicBezTo>
                    <a:cubicBezTo>
                      <a:pt x="539315" y="2291752"/>
                      <a:pt x="521242" y="2273679"/>
                      <a:pt x="498947" y="2273679"/>
                    </a:cubicBezTo>
                    <a:close/>
                    <a:moveTo>
                      <a:pt x="414511" y="2273679"/>
                    </a:moveTo>
                    <a:cubicBezTo>
                      <a:pt x="392216" y="2273679"/>
                      <a:pt x="374143" y="2291752"/>
                      <a:pt x="374143" y="2314047"/>
                    </a:cubicBezTo>
                    <a:cubicBezTo>
                      <a:pt x="374143" y="2336342"/>
                      <a:pt x="392216" y="2354415"/>
                      <a:pt x="414511" y="2354415"/>
                    </a:cubicBezTo>
                    <a:cubicBezTo>
                      <a:pt x="436806" y="2354415"/>
                      <a:pt x="454879" y="2336342"/>
                      <a:pt x="454879" y="2314047"/>
                    </a:cubicBezTo>
                    <a:cubicBezTo>
                      <a:pt x="454879" y="2291752"/>
                      <a:pt x="436806" y="2273679"/>
                      <a:pt x="414511" y="2273679"/>
                    </a:cubicBezTo>
                    <a:close/>
                    <a:moveTo>
                      <a:pt x="330075" y="2273679"/>
                    </a:moveTo>
                    <a:cubicBezTo>
                      <a:pt x="307780" y="2273679"/>
                      <a:pt x="289707" y="2291752"/>
                      <a:pt x="289707" y="2314047"/>
                    </a:cubicBezTo>
                    <a:cubicBezTo>
                      <a:pt x="289707" y="2336342"/>
                      <a:pt x="307780" y="2354415"/>
                      <a:pt x="330075" y="2354415"/>
                    </a:cubicBezTo>
                    <a:cubicBezTo>
                      <a:pt x="352370" y="2354415"/>
                      <a:pt x="370443" y="2336342"/>
                      <a:pt x="370443" y="2314047"/>
                    </a:cubicBezTo>
                    <a:cubicBezTo>
                      <a:pt x="370443" y="2291752"/>
                      <a:pt x="352370" y="2273679"/>
                      <a:pt x="330075" y="2273679"/>
                    </a:cubicBezTo>
                    <a:close/>
                    <a:moveTo>
                      <a:pt x="245639" y="2273679"/>
                    </a:moveTo>
                    <a:cubicBezTo>
                      <a:pt x="223344" y="2273679"/>
                      <a:pt x="205271" y="2291752"/>
                      <a:pt x="205271" y="2314047"/>
                    </a:cubicBezTo>
                    <a:cubicBezTo>
                      <a:pt x="205271" y="2336342"/>
                      <a:pt x="223344" y="2354415"/>
                      <a:pt x="245639" y="2354415"/>
                    </a:cubicBezTo>
                    <a:cubicBezTo>
                      <a:pt x="267934" y="2354415"/>
                      <a:pt x="286007" y="2336342"/>
                      <a:pt x="286007" y="2314047"/>
                    </a:cubicBezTo>
                    <a:cubicBezTo>
                      <a:pt x="286007" y="2291752"/>
                      <a:pt x="267934" y="2273679"/>
                      <a:pt x="245639" y="2273679"/>
                    </a:cubicBezTo>
                    <a:close/>
                    <a:moveTo>
                      <a:pt x="161202" y="2273679"/>
                    </a:moveTo>
                    <a:cubicBezTo>
                      <a:pt x="138907" y="2273679"/>
                      <a:pt x="120834" y="2291752"/>
                      <a:pt x="120834" y="2314047"/>
                    </a:cubicBezTo>
                    <a:cubicBezTo>
                      <a:pt x="120834" y="2336342"/>
                      <a:pt x="138907" y="2354415"/>
                      <a:pt x="161202" y="2354415"/>
                    </a:cubicBezTo>
                    <a:cubicBezTo>
                      <a:pt x="183497" y="2354415"/>
                      <a:pt x="201570" y="2336342"/>
                      <a:pt x="201570" y="2314047"/>
                    </a:cubicBezTo>
                    <a:cubicBezTo>
                      <a:pt x="201570" y="2291752"/>
                      <a:pt x="183497" y="2273679"/>
                      <a:pt x="161202" y="2273679"/>
                    </a:cubicBezTo>
                    <a:close/>
                    <a:moveTo>
                      <a:pt x="76766" y="2273679"/>
                    </a:moveTo>
                    <a:cubicBezTo>
                      <a:pt x="54471" y="2273679"/>
                      <a:pt x="36398" y="2291752"/>
                      <a:pt x="36398" y="2314047"/>
                    </a:cubicBezTo>
                    <a:cubicBezTo>
                      <a:pt x="36398" y="2336342"/>
                      <a:pt x="54471" y="2354415"/>
                      <a:pt x="76766" y="2354415"/>
                    </a:cubicBezTo>
                    <a:cubicBezTo>
                      <a:pt x="99061" y="2354415"/>
                      <a:pt x="117134" y="2336342"/>
                      <a:pt x="117134" y="2314047"/>
                    </a:cubicBezTo>
                    <a:cubicBezTo>
                      <a:pt x="117134" y="2291752"/>
                      <a:pt x="99061" y="2273679"/>
                      <a:pt x="76766" y="2273679"/>
                    </a:cubicBezTo>
                    <a:close/>
                    <a:moveTo>
                      <a:pt x="1343312" y="2187630"/>
                    </a:moveTo>
                    <a:cubicBezTo>
                      <a:pt x="1321017" y="2187630"/>
                      <a:pt x="1302944" y="2205703"/>
                      <a:pt x="1302944" y="2227998"/>
                    </a:cubicBezTo>
                    <a:cubicBezTo>
                      <a:pt x="1302944" y="2250293"/>
                      <a:pt x="1321017" y="2268366"/>
                      <a:pt x="1343312" y="2268366"/>
                    </a:cubicBezTo>
                    <a:cubicBezTo>
                      <a:pt x="1365607" y="2268366"/>
                      <a:pt x="1383680" y="2250293"/>
                      <a:pt x="1383680" y="2227998"/>
                    </a:cubicBezTo>
                    <a:cubicBezTo>
                      <a:pt x="1383680" y="2205703"/>
                      <a:pt x="1365607" y="2187630"/>
                      <a:pt x="1343312" y="2187630"/>
                    </a:cubicBezTo>
                    <a:close/>
                    <a:moveTo>
                      <a:pt x="1258874" y="2187630"/>
                    </a:moveTo>
                    <a:cubicBezTo>
                      <a:pt x="1236579" y="2187630"/>
                      <a:pt x="1218506" y="2205703"/>
                      <a:pt x="1218506" y="2227998"/>
                    </a:cubicBezTo>
                    <a:cubicBezTo>
                      <a:pt x="1218506" y="2250293"/>
                      <a:pt x="1236579" y="2268366"/>
                      <a:pt x="1258874" y="2268366"/>
                    </a:cubicBezTo>
                    <a:cubicBezTo>
                      <a:pt x="1281169" y="2268366"/>
                      <a:pt x="1299242" y="2250293"/>
                      <a:pt x="1299242" y="2227998"/>
                    </a:cubicBezTo>
                    <a:cubicBezTo>
                      <a:pt x="1299242" y="2205703"/>
                      <a:pt x="1281169" y="2187630"/>
                      <a:pt x="1258874" y="2187630"/>
                    </a:cubicBezTo>
                    <a:close/>
                    <a:moveTo>
                      <a:pt x="1174438" y="2187630"/>
                    </a:moveTo>
                    <a:cubicBezTo>
                      <a:pt x="1152143" y="2187630"/>
                      <a:pt x="1134070" y="2205703"/>
                      <a:pt x="1134070" y="2227998"/>
                    </a:cubicBezTo>
                    <a:cubicBezTo>
                      <a:pt x="1134070" y="2250293"/>
                      <a:pt x="1152143" y="2268366"/>
                      <a:pt x="1174438" y="2268366"/>
                    </a:cubicBezTo>
                    <a:cubicBezTo>
                      <a:pt x="1196733" y="2268366"/>
                      <a:pt x="1214806" y="2250293"/>
                      <a:pt x="1214806" y="2227998"/>
                    </a:cubicBezTo>
                    <a:cubicBezTo>
                      <a:pt x="1214806" y="2205703"/>
                      <a:pt x="1196733" y="2187630"/>
                      <a:pt x="1174438" y="2187630"/>
                    </a:cubicBezTo>
                    <a:close/>
                    <a:moveTo>
                      <a:pt x="1090002" y="2187630"/>
                    </a:moveTo>
                    <a:cubicBezTo>
                      <a:pt x="1067707" y="2187630"/>
                      <a:pt x="1049634" y="2205703"/>
                      <a:pt x="1049634" y="2227998"/>
                    </a:cubicBezTo>
                    <a:cubicBezTo>
                      <a:pt x="1049634" y="2250293"/>
                      <a:pt x="1067707" y="2268366"/>
                      <a:pt x="1090002" y="2268366"/>
                    </a:cubicBezTo>
                    <a:cubicBezTo>
                      <a:pt x="1112297" y="2268366"/>
                      <a:pt x="1130370" y="2250293"/>
                      <a:pt x="1130370" y="2227998"/>
                    </a:cubicBezTo>
                    <a:cubicBezTo>
                      <a:pt x="1130370" y="2205703"/>
                      <a:pt x="1112297" y="2187630"/>
                      <a:pt x="1090002" y="2187630"/>
                    </a:cubicBezTo>
                    <a:close/>
                    <a:moveTo>
                      <a:pt x="1005565" y="2187630"/>
                    </a:moveTo>
                    <a:cubicBezTo>
                      <a:pt x="983270" y="2187630"/>
                      <a:pt x="965197" y="2205703"/>
                      <a:pt x="965197" y="2227998"/>
                    </a:cubicBezTo>
                    <a:cubicBezTo>
                      <a:pt x="965197" y="2250293"/>
                      <a:pt x="983270" y="2268366"/>
                      <a:pt x="1005565" y="2268366"/>
                    </a:cubicBezTo>
                    <a:cubicBezTo>
                      <a:pt x="1027860" y="2268366"/>
                      <a:pt x="1045933" y="2250293"/>
                      <a:pt x="1045933" y="2227998"/>
                    </a:cubicBezTo>
                    <a:cubicBezTo>
                      <a:pt x="1045933" y="2205703"/>
                      <a:pt x="1027860" y="2187630"/>
                      <a:pt x="1005565" y="2187630"/>
                    </a:cubicBezTo>
                    <a:close/>
                    <a:moveTo>
                      <a:pt x="921129" y="2187630"/>
                    </a:moveTo>
                    <a:cubicBezTo>
                      <a:pt x="898834" y="2187630"/>
                      <a:pt x="880761" y="2205703"/>
                      <a:pt x="880761" y="2227998"/>
                    </a:cubicBezTo>
                    <a:cubicBezTo>
                      <a:pt x="880761" y="2250293"/>
                      <a:pt x="898834" y="2268366"/>
                      <a:pt x="921129" y="2268366"/>
                    </a:cubicBezTo>
                    <a:cubicBezTo>
                      <a:pt x="943424" y="2268366"/>
                      <a:pt x="961497" y="2250293"/>
                      <a:pt x="961497" y="2227998"/>
                    </a:cubicBezTo>
                    <a:cubicBezTo>
                      <a:pt x="961497" y="2205703"/>
                      <a:pt x="943424" y="2187630"/>
                      <a:pt x="921129" y="2187630"/>
                    </a:cubicBezTo>
                    <a:close/>
                    <a:moveTo>
                      <a:pt x="836693" y="2187630"/>
                    </a:moveTo>
                    <a:cubicBezTo>
                      <a:pt x="814398" y="2187630"/>
                      <a:pt x="796325" y="2205703"/>
                      <a:pt x="796325" y="2227998"/>
                    </a:cubicBezTo>
                    <a:cubicBezTo>
                      <a:pt x="796325" y="2250293"/>
                      <a:pt x="814398" y="2268366"/>
                      <a:pt x="836693" y="2268366"/>
                    </a:cubicBezTo>
                    <a:cubicBezTo>
                      <a:pt x="858988" y="2268366"/>
                      <a:pt x="877061" y="2250293"/>
                      <a:pt x="877061" y="2227998"/>
                    </a:cubicBezTo>
                    <a:cubicBezTo>
                      <a:pt x="877061" y="2205703"/>
                      <a:pt x="858988" y="2187630"/>
                      <a:pt x="836693" y="2187630"/>
                    </a:cubicBezTo>
                    <a:close/>
                    <a:moveTo>
                      <a:pt x="752256" y="2187630"/>
                    </a:moveTo>
                    <a:cubicBezTo>
                      <a:pt x="729961" y="2187630"/>
                      <a:pt x="711888" y="2205703"/>
                      <a:pt x="711888" y="2227998"/>
                    </a:cubicBezTo>
                    <a:cubicBezTo>
                      <a:pt x="711888" y="2250293"/>
                      <a:pt x="729961" y="2268366"/>
                      <a:pt x="752256" y="2268366"/>
                    </a:cubicBezTo>
                    <a:cubicBezTo>
                      <a:pt x="774551" y="2268366"/>
                      <a:pt x="792624" y="2250293"/>
                      <a:pt x="792624" y="2227998"/>
                    </a:cubicBezTo>
                    <a:cubicBezTo>
                      <a:pt x="792624" y="2205703"/>
                      <a:pt x="774551" y="2187630"/>
                      <a:pt x="752256" y="2187630"/>
                    </a:cubicBezTo>
                    <a:close/>
                    <a:moveTo>
                      <a:pt x="667820" y="2187630"/>
                    </a:moveTo>
                    <a:cubicBezTo>
                      <a:pt x="645525" y="2187630"/>
                      <a:pt x="627452" y="2205703"/>
                      <a:pt x="627452" y="2227998"/>
                    </a:cubicBezTo>
                    <a:cubicBezTo>
                      <a:pt x="627452" y="2250293"/>
                      <a:pt x="645525" y="2268366"/>
                      <a:pt x="667820" y="2268366"/>
                    </a:cubicBezTo>
                    <a:cubicBezTo>
                      <a:pt x="690115" y="2268366"/>
                      <a:pt x="708188" y="2250293"/>
                      <a:pt x="708188" y="2227998"/>
                    </a:cubicBezTo>
                    <a:cubicBezTo>
                      <a:pt x="708188" y="2205703"/>
                      <a:pt x="690115" y="2187630"/>
                      <a:pt x="667820" y="2187630"/>
                    </a:cubicBezTo>
                    <a:close/>
                    <a:moveTo>
                      <a:pt x="583384" y="2187630"/>
                    </a:moveTo>
                    <a:cubicBezTo>
                      <a:pt x="561089" y="2187630"/>
                      <a:pt x="543016" y="2205703"/>
                      <a:pt x="543016" y="2227998"/>
                    </a:cubicBezTo>
                    <a:cubicBezTo>
                      <a:pt x="543016" y="2250293"/>
                      <a:pt x="561089" y="2268366"/>
                      <a:pt x="583384" y="2268366"/>
                    </a:cubicBezTo>
                    <a:cubicBezTo>
                      <a:pt x="605679" y="2268366"/>
                      <a:pt x="623752" y="2250293"/>
                      <a:pt x="623752" y="2227998"/>
                    </a:cubicBezTo>
                    <a:cubicBezTo>
                      <a:pt x="623752" y="2205703"/>
                      <a:pt x="605679" y="2187630"/>
                      <a:pt x="583384" y="2187630"/>
                    </a:cubicBezTo>
                    <a:close/>
                    <a:moveTo>
                      <a:pt x="498947" y="2187630"/>
                    </a:moveTo>
                    <a:cubicBezTo>
                      <a:pt x="476652" y="2187630"/>
                      <a:pt x="458579" y="2205703"/>
                      <a:pt x="458579" y="2227998"/>
                    </a:cubicBezTo>
                    <a:cubicBezTo>
                      <a:pt x="458579" y="2250293"/>
                      <a:pt x="476652" y="2268366"/>
                      <a:pt x="498947" y="2268366"/>
                    </a:cubicBezTo>
                    <a:cubicBezTo>
                      <a:pt x="521242" y="2268366"/>
                      <a:pt x="539315" y="2250293"/>
                      <a:pt x="539315" y="2227998"/>
                    </a:cubicBezTo>
                    <a:cubicBezTo>
                      <a:pt x="539315" y="2205703"/>
                      <a:pt x="521242" y="2187630"/>
                      <a:pt x="498947" y="2187630"/>
                    </a:cubicBezTo>
                    <a:close/>
                    <a:moveTo>
                      <a:pt x="414511" y="2187630"/>
                    </a:moveTo>
                    <a:cubicBezTo>
                      <a:pt x="392216" y="2187630"/>
                      <a:pt x="374143" y="2205703"/>
                      <a:pt x="374143" y="2227998"/>
                    </a:cubicBezTo>
                    <a:cubicBezTo>
                      <a:pt x="374143" y="2250293"/>
                      <a:pt x="392216" y="2268366"/>
                      <a:pt x="414511" y="2268366"/>
                    </a:cubicBezTo>
                    <a:cubicBezTo>
                      <a:pt x="436806" y="2268366"/>
                      <a:pt x="454879" y="2250293"/>
                      <a:pt x="454879" y="2227998"/>
                    </a:cubicBezTo>
                    <a:cubicBezTo>
                      <a:pt x="454879" y="2205703"/>
                      <a:pt x="436806" y="2187630"/>
                      <a:pt x="414511" y="2187630"/>
                    </a:cubicBezTo>
                    <a:close/>
                    <a:moveTo>
                      <a:pt x="330075" y="2187630"/>
                    </a:moveTo>
                    <a:cubicBezTo>
                      <a:pt x="307780" y="2187630"/>
                      <a:pt x="289707" y="2205703"/>
                      <a:pt x="289707" y="2227998"/>
                    </a:cubicBezTo>
                    <a:cubicBezTo>
                      <a:pt x="289707" y="2250293"/>
                      <a:pt x="307780" y="2268366"/>
                      <a:pt x="330075" y="2268366"/>
                    </a:cubicBezTo>
                    <a:cubicBezTo>
                      <a:pt x="352370" y="2268366"/>
                      <a:pt x="370443" y="2250293"/>
                      <a:pt x="370443" y="2227998"/>
                    </a:cubicBezTo>
                    <a:cubicBezTo>
                      <a:pt x="370443" y="2205703"/>
                      <a:pt x="352370" y="2187630"/>
                      <a:pt x="330075" y="2187630"/>
                    </a:cubicBezTo>
                    <a:close/>
                    <a:moveTo>
                      <a:pt x="245639" y="2187630"/>
                    </a:moveTo>
                    <a:cubicBezTo>
                      <a:pt x="223344" y="2187630"/>
                      <a:pt x="205271" y="2205703"/>
                      <a:pt x="205271" y="2227998"/>
                    </a:cubicBezTo>
                    <a:cubicBezTo>
                      <a:pt x="205271" y="2250293"/>
                      <a:pt x="223344" y="2268366"/>
                      <a:pt x="245639" y="2268366"/>
                    </a:cubicBezTo>
                    <a:cubicBezTo>
                      <a:pt x="267934" y="2268366"/>
                      <a:pt x="286007" y="2250293"/>
                      <a:pt x="286007" y="2227998"/>
                    </a:cubicBezTo>
                    <a:cubicBezTo>
                      <a:pt x="286007" y="2205703"/>
                      <a:pt x="267934" y="2187630"/>
                      <a:pt x="245639" y="2187630"/>
                    </a:cubicBezTo>
                    <a:close/>
                    <a:moveTo>
                      <a:pt x="161202" y="2187630"/>
                    </a:moveTo>
                    <a:cubicBezTo>
                      <a:pt x="138907" y="2187630"/>
                      <a:pt x="120834" y="2205703"/>
                      <a:pt x="120834" y="2227998"/>
                    </a:cubicBezTo>
                    <a:cubicBezTo>
                      <a:pt x="120834" y="2250293"/>
                      <a:pt x="138907" y="2268366"/>
                      <a:pt x="161202" y="2268366"/>
                    </a:cubicBezTo>
                    <a:cubicBezTo>
                      <a:pt x="183497" y="2268366"/>
                      <a:pt x="201570" y="2250293"/>
                      <a:pt x="201570" y="2227998"/>
                    </a:cubicBezTo>
                    <a:cubicBezTo>
                      <a:pt x="201570" y="2205703"/>
                      <a:pt x="183497" y="2187630"/>
                      <a:pt x="161202" y="2187630"/>
                    </a:cubicBezTo>
                    <a:close/>
                    <a:moveTo>
                      <a:pt x="76766" y="2187630"/>
                    </a:moveTo>
                    <a:cubicBezTo>
                      <a:pt x="54471" y="2187630"/>
                      <a:pt x="36398" y="2205703"/>
                      <a:pt x="36398" y="2227998"/>
                    </a:cubicBezTo>
                    <a:cubicBezTo>
                      <a:pt x="36398" y="2250293"/>
                      <a:pt x="54471" y="2268366"/>
                      <a:pt x="76766" y="2268366"/>
                    </a:cubicBezTo>
                    <a:cubicBezTo>
                      <a:pt x="99061" y="2268366"/>
                      <a:pt x="117134" y="2250293"/>
                      <a:pt x="117134" y="2227998"/>
                    </a:cubicBezTo>
                    <a:cubicBezTo>
                      <a:pt x="117134" y="2205703"/>
                      <a:pt x="99061" y="2187630"/>
                      <a:pt x="76766" y="2187630"/>
                    </a:cubicBezTo>
                    <a:close/>
                    <a:moveTo>
                      <a:pt x="1343312" y="2101580"/>
                    </a:moveTo>
                    <a:cubicBezTo>
                      <a:pt x="1321017" y="2101580"/>
                      <a:pt x="1302944" y="2119653"/>
                      <a:pt x="1302944" y="2141948"/>
                    </a:cubicBezTo>
                    <a:cubicBezTo>
                      <a:pt x="1302944" y="2164243"/>
                      <a:pt x="1321017" y="2182316"/>
                      <a:pt x="1343312" y="2182316"/>
                    </a:cubicBezTo>
                    <a:cubicBezTo>
                      <a:pt x="1365607" y="2182316"/>
                      <a:pt x="1383680" y="2164243"/>
                      <a:pt x="1383680" y="2141948"/>
                    </a:cubicBezTo>
                    <a:cubicBezTo>
                      <a:pt x="1383680" y="2119653"/>
                      <a:pt x="1365607" y="2101580"/>
                      <a:pt x="1343312" y="2101580"/>
                    </a:cubicBezTo>
                    <a:close/>
                    <a:moveTo>
                      <a:pt x="1258874" y="2101580"/>
                    </a:moveTo>
                    <a:cubicBezTo>
                      <a:pt x="1236579" y="2101580"/>
                      <a:pt x="1218506" y="2119653"/>
                      <a:pt x="1218506" y="2141948"/>
                    </a:cubicBezTo>
                    <a:cubicBezTo>
                      <a:pt x="1218506" y="2164243"/>
                      <a:pt x="1236579" y="2182316"/>
                      <a:pt x="1258874" y="2182316"/>
                    </a:cubicBezTo>
                    <a:cubicBezTo>
                      <a:pt x="1281169" y="2182316"/>
                      <a:pt x="1299242" y="2164243"/>
                      <a:pt x="1299242" y="2141948"/>
                    </a:cubicBezTo>
                    <a:cubicBezTo>
                      <a:pt x="1299242" y="2119653"/>
                      <a:pt x="1281169" y="2101580"/>
                      <a:pt x="1258874" y="2101580"/>
                    </a:cubicBezTo>
                    <a:close/>
                    <a:moveTo>
                      <a:pt x="1174438" y="2101580"/>
                    </a:moveTo>
                    <a:cubicBezTo>
                      <a:pt x="1152143" y="2101580"/>
                      <a:pt x="1134070" y="2119653"/>
                      <a:pt x="1134070" y="2141948"/>
                    </a:cubicBezTo>
                    <a:cubicBezTo>
                      <a:pt x="1134070" y="2164243"/>
                      <a:pt x="1152143" y="2182316"/>
                      <a:pt x="1174438" y="2182316"/>
                    </a:cubicBezTo>
                    <a:cubicBezTo>
                      <a:pt x="1196733" y="2182316"/>
                      <a:pt x="1214806" y="2164243"/>
                      <a:pt x="1214806" y="2141948"/>
                    </a:cubicBezTo>
                    <a:cubicBezTo>
                      <a:pt x="1214806" y="2119653"/>
                      <a:pt x="1196733" y="2101580"/>
                      <a:pt x="1174438" y="2101580"/>
                    </a:cubicBezTo>
                    <a:close/>
                    <a:moveTo>
                      <a:pt x="1090002" y="2101580"/>
                    </a:moveTo>
                    <a:cubicBezTo>
                      <a:pt x="1067707" y="2101580"/>
                      <a:pt x="1049634" y="2119653"/>
                      <a:pt x="1049634" y="2141948"/>
                    </a:cubicBezTo>
                    <a:cubicBezTo>
                      <a:pt x="1049634" y="2164243"/>
                      <a:pt x="1067707" y="2182316"/>
                      <a:pt x="1090002" y="2182316"/>
                    </a:cubicBezTo>
                    <a:cubicBezTo>
                      <a:pt x="1112297" y="2182316"/>
                      <a:pt x="1130370" y="2164243"/>
                      <a:pt x="1130370" y="2141948"/>
                    </a:cubicBezTo>
                    <a:cubicBezTo>
                      <a:pt x="1130370" y="2119653"/>
                      <a:pt x="1112297" y="2101580"/>
                      <a:pt x="1090002" y="2101580"/>
                    </a:cubicBezTo>
                    <a:close/>
                    <a:moveTo>
                      <a:pt x="1005565" y="2101580"/>
                    </a:moveTo>
                    <a:cubicBezTo>
                      <a:pt x="983270" y="2101580"/>
                      <a:pt x="965197" y="2119653"/>
                      <a:pt x="965197" y="2141948"/>
                    </a:cubicBezTo>
                    <a:cubicBezTo>
                      <a:pt x="965197" y="2164243"/>
                      <a:pt x="983270" y="2182316"/>
                      <a:pt x="1005565" y="2182316"/>
                    </a:cubicBezTo>
                    <a:cubicBezTo>
                      <a:pt x="1027860" y="2182316"/>
                      <a:pt x="1045933" y="2164243"/>
                      <a:pt x="1045933" y="2141948"/>
                    </a:cubicBezTo>
                    <a:cubicBezTo>
                      <a:pt x="1045933" y="2119653"/>
                      <a:pt x="1027860" y="2101580"/>
                      <a:pt x="1005565" y="2101580"/>
                    </a:cubicBezTo>
                    <a:close/>
                    <a:moveTo>
                      <a:pt x="921129" y="2101580"/>
                    </a:moveTo>
                    <a:cubicBezTo>
                      <a:pt x="898834" y="2101580"/>
                      <a:pt x="880761" y="2119653"/>
                      <a:pt x="880761" y="2141948"/>
                    </a:cubicBezTo>
                    <a:cubicBezTo>
                      <a:pt x="880761" y="2164243"/>
                      <a:pt x="898834" y="2182316"/>
                      <a:pt x="921129" y="2182316"/>
                    </a:cubicBezTo>
                    <a:cubicBezTo>
                      <a:pt x="943424" y="2182316"/>
                      <a:pt x="961497" y="2164243"/>
                      <a:pt x="961497" y="2141948"/>
                    </a:cubicBezTo>
                    <a:cubicBezTo>
                      <a:pt x="961497" y="2119653"/>
                      <a:pt x="943424" y="2101580"/>
                      <a:pt x="921129" y="2101580"/>
                    </a:cubicBezTo>
                    <a:close/>
                    <a:moveTo>
                      <a:pt x="836693" y="2101580"/>
                    </a:moveTo>
                    <a:cubicBezTo>
                      <a:pt x="814398" y="2101580"/>
                      <a:pt x="796325" y="2119653"/>
                      <a:pt x="796325" y="2141948"/>
                    </a:cubicBezTo>
                    <a:cubicBezTo>
                      <a:pt x="796325" y="2164243"/>
                      <a:pt x="814398" y="2182316"/>
                      <a:pt x="836693" y="2182316"/>
                    </a:cubicBezTo>
                    <a:cubicBezTo>
                      <a:pt x="858988" y="2182316"/>
                      <a:pt x="877061" y="2164243"/>
                      <a:pt x="877061" y="2141948"/>
                    </a:cubicBezTo>
                    <a:cubicBezTo>
                      <a:pt x="877061" y="2119653"/>
                      <a:pt x="858988" y="2101580"/>
                      <a:pt x="836693" y="2101580"/>
                    </a:cubicBezTo>
                    <a:close/>
                    <a:moveTo>
                      <a:pt x="752256" y="2101580"/>
                    </a:moveTo>
                    <a:cubicBezTo>
                      <a:pt x="729961" y="2101580"/>
                      <a:pt x="711888" y="2119653"/>
                      <a:pt x="711888" y="2141948"/>
                    </a:cubicBezTo>
                    <a:cubicBezTo>
                      <a:pt x="711888" y="2164243"/>
                      <a:pt x="729961" y="2182316"/>
                      <a:pt x="752256" y="2182316"/>
                    </a:cubicBezTo>
                    <a:cubicBezTo>
                      <a:pt x="774551" y="2182316"/>
                      <a:pt x="792624" y="2164243"/>
                      <a:pt x="792624" y="2141948"/>
                    </a:cubicBezTo>
                    <a:cubicBezTo>
                      <a:pt x="792624" y="2119653"/>
                      <a:pt x="774551" y="2101580"/>
                      <a:pt x="752256" y="2101580"/>
                    </a:cubicBezTo>
                    <a:close/>
                    <a:moveTo>
                      <a:pt x="667820" y="2101580"/>
                    </a:moveTo>
                    <a:cubicBezTo>
                      <a:pt x="645525" y="2101580"/>
                      <a:pt x="627452" y="2119653"/>
                      <a:pt x="627452" y="2141948"/>
                    </a:cubicBezTo>
                    <a:cubicBezTo>
                      <a:pt x="627452" y="2164243"/>
                      <a:pt x="645525" y="2182316"/>
                      <a:pt x="667820" y="2182316"/>
                    </a:cubicBezTo>
                    <a:cubicBezTo>
                      <a:pt x="690115" y="2182316"/>
                      <a:pt x="708188" y="2164243"/>
                      <a:pt x="708188" y="2141948"/>
                    </a:cubicBezTo>
                    <a:cubicBezTo>
                      <a:pt x="708188" y="2119653"/>
                      <a:pt x="690115" y="2101580"/>
                      <a:pt x="667820" y="2101580"/>
                    </a:cubicBezTo>
                    <a:close/>
                    <a:moveTo>
                      <a:pt x="583384" y="2101580"/>
                    </a:moveTo>
                    <a:cubicBezTo>
                      <a:pt x="561089" y="2101580"/>
                      <a:pt x="543016" y="2119653"/>
                      <a:pt x="543016" y="2141948"/>
                    </a:cubicBezTo>
                    <a:cubicBezTo>
                      <a:pt x="543016" y="2164243"/>
                      <a:pt x="561089" y="2182316"/>
                      <a:pt x="583384" y="2182316"/>
                    </a:cubicBezTo>
                    <a:cubicBezTo>
                      <a:pt x="605679" y="2182316"/>
                      <a:pt x="623752" y="2164243"/>
                      <a:pt x="623752" y="2141948"/>
                    </a:cubicBezTo>
                    <a:cubicBezTo>
                      <a:pt x="623752" y="2119653"/>
                      <a:pt x="605679" y="2101580"/>
                      <a:pt x="583384" y="2101580"/>
                    </a:cubicBezTo>
                    <a:close/>
                    <a:moveTo>
                      <a:pt x="498947" y="2101580"/>
                    </a:moveTo>
                    <a:cubicBezTo>
                      <a:pt x="476652" y="2101580"/>
                      <a:pt x="458579" y="2119653"/>
                      <a:pt x="458579" y="2141948"/>
                    </a:cubicBezTo>
                    <a:cubicBezTo>
                      <a:pt x="458579" y="2164243"/>
                      <a:pt x="476652" y="2182316"/>
                      <a:pt x="498947" y="2182316"/>
                    </a:cubicBezTo>
                    <a:cubicBezTo>
                      <a:pt x="521242" y="2182316"/>
                      <a:pt x="539315" y="2164243"/>
                      <a:pt x="539315" y="2141948"/>
                    </a:cubicBezTo>
                    <a:cubicBezTo>
                      <a:pt x="539315" y="2119653"/>
                      <a:pt x="521242" y="2101580"/>
                      <a:pt x="498947" y="2101580"/>
                    </a:cubicBezTo>
                    <a:close/>
                    <a:moveTo>
                      <a:pt x="414511" y="2101580"/>
                    </a:moveTo>
                    <a:cubicBezTo>
                      <a:pt x="392216" y="2101580"/>
                      <a:pt x="374143" y="2119653"/>
                      <a:pt x="374143" y="2141948"/>
                    </a:cubicBezTo>
                    <a:cubicBezTo>
                      <a:pt x="374143" y="2164243"/>
                      <a:pt x="392216" y="2182316"/>
                      <a:pt x="414511" y="2182316"/>
                    </a:cubicBezTo>
                    <a:cubicBezTo>
                      <a:pt x="436806" y="2182316"/>
                      <a:pt x="454879" y="2164243"/>
                      <a:pt x="454879" y="2141948"/>
                    </a:cubicBezTo>
                    <a:cubicBezTo>
                      <a:pt x="454879" y="2119653"/>
                      <a:pt x="436806" y="2101580"/>
                      <a:pt x="414511" y="2101580"/>
                    </a:cubicBezTo>
                    <a:close/>
                    <a:moveTo>
                      <a:pt x="330075" y="2101580"/>
                    </a:moveTo>
                    <a:cubicBezTo>
                      <a:pt x="307780" y="2101580"/>
                      <a:pt x="289707" y="2119653"/>
                      <a:pt x="289707" y="2141948"/>
                    </a:cubicBezTo>
                    <a:cubicBezTo>
                      <a:pt x="289707" y="2164243"/>
                      <a:pt x="307780" y="2182316"/>
                      <a:pt x="330075" y="2182316"/>
                    </a:cubicBezTo>
                    <a:cubicBezTo>
                      <a:pt x="352370" y="2182316"/>
                      <a:pt x="370443" y="2164243"/>
                      <a:pt x="370443" y="2141948"/>
                    </a:cubicBezTo>
                    <a:cubicBezTo>
                      <a:pt x="370443" y="2119653"/>
                      <a:pt x="352370" y="2101580"/>
                      <a:pt x="330075" y="2101580"/>
                    </a:cubicBezTo>
                    <a:close/>
                    <a:moveTo>
                      <a:pt x="245639" y="2101580"/>
                    </a:moveTo>
                    <a:cubicBezTo>
                      <a:pt x="223344" y="2101580"/>
                      <a:pt x="205271" y="2119653"/>
                      <a:pt x="205271" y="2141948"/>
                    </a:cubicBezTo>
                    <a:cubicBezTo>
                      <a:pt x="205271" y="2164243"/>
                      <a:pt x="223344" y="2182316"/>
                      <a:pt x="245639" y="2182316"/>
                    </a:cubicBezTo>
                    <a:cubicBezTo>
                      <a:pt x="267934" y="2182316"/>
                      <a:pt x="286007" y="2164243"/>
                      <a:pt x="286007" y="2141948"/>
                    </a:cubicBezTo>
                    <a:cubicBezTo>
                      <a:pt x="286007" y="2119653"/>
                      <a:pt x="267934" y="2101580"/>
                      <a:pt x="245639" y="2101580"/>
                    </a:cubicBezTo>
                    <a:close/>
                    <a:moveTo>
                      <a:pt x="161202" y="2101580"/>
                    </a:moveTo>
                    <a:cubicBezTo>
                      <a:pt x="138907" y="2101580"/>
                      <a:pt x="120834" y="2119653"/>
                      <a:pt x="120834" y="2141948"/>
                    </a:cubicBezTo>
                    <a:cubicBezTo>
                      <a:pt x="120834" y="2164243"/>
                      <a:pt x="138907" y="2182316"/>
                      <a:pt x="161202" y="2182316"/>
                    </a:cubicBezTo>
                    <a:cubicBezTo>
                      <a:pt x="183497" y="2182316"/>
                      <a:pt x="201570" y="2164243"/>
                      <a:pt x="201570" y="2141948"/>
                    </a:cubicBezTo>
                    <a:cubicBezTo>
                      <a:pt x="201570" y="2119653"/>
                      <a:pt x="183497" y="2101580"/>
                      <a:pt x="161202" y="2101580"/>
                    </a:cubicBezTo>
                    <a:close/>
                    <a:moveTo>
                      <a:pt x="76766" y="2101580"/>
                    </a:moveTo>
                    <a:cubicBezTo>
                      <a:pt x="54471" y="2101580"/>
                      <a:pt x="36398" y="2119653"/>
                      <a:pt x="36398" y="2141948"/>
                    </a:cubicBezTo>
                    <a:cubicBezTo>
                      <a:pt x="36398" y="2164243"/>
                      <a:pt x="54471" y="2182316"/>
                      <a:pt x="76766" y="2182316"/>
                    </a:cubicBezTo>
                    <a:cubicBezTo>
                      <a:pt x="99061" y="2182316"/>
                      <a:pt x="117134" y="2164243"/>
                      <a:pt x="117134" y="2141948"/>
                    </a:cubicBezTo>
                    <a:cubicBezTo>
                      <a:pt x="117134" y="2119653"/>
                      <a:pt x="99061" y="2101580"/>
                      <a:pt x="76766" y="2101580"/>
                    </a:cubicBezTo>
                    <a:close/>
                    <a:moveTo>
                      <a:pt x="1343312" y="2015531"/>
                    </a:moveTo>
                    <a:cubicBezTo>
                      <a:pt x="1321017" y="2015531"/>
                      <a:pt x="1302944" y="2033604"/>
                      <a:pt x="1302944" y="2055899"/>
                    </a:cubicBezTo>
                    <a:cubicBezTo>
                      <a:pt x="1302944" y="2078194"/>
                      <a:pt x="1321017" y="2096267"/>
                      <a:pt x="1343312" y="2096267"/>
                    </a:cubicBezTo>
                    <a:cubicBezTo>
                      <a:pt x="1365607" y="2096267"/>
                      <a:pt x="1383680" y="2078194"/>
                      <a:pt x="1383680" y="2055899"/>
                    </a:cubicBezTo>
                    <a:cubicBezTo>
                      <a:pt x="1383680" y="2033604"/>
                      <a:pt x="1365607" y="2015531"/>
                      <a:pt x="1343312" y="2015531"/>
                    </a:cubicBezTo>
                    <a:close/>
                    <a:moveTo>
                      <a:pt x="1258874" y="2015531"/>
                    </a:moveTo>
                    <a:cubicBezTo>
                      <a:pt x="1236579" y="2015531"/>
                      <a:pt x="1218506" y="2033604"/>
                      <a:pt x="1218506" y="2055899"/>
                    </a:cubicBezTo>
                    <a:cubicBezTo>
                      <a:pt x="1218506" y="2078194"/>
                      <a:pt x="1236579" y="2096267"/>
                      <a:pt x="1258874" y="2096267"/>
                    </a:cubicBezTo>
                    <a:cubicBezTo>
                      <a:pt x="1281169" y="2096267"/>
                      <a:pt x="1299242" y="2078194"/>
                      <a:pt x="1299242" y="2055899"/>
                    </a:cubicBezTo>
                    <a:cubicBezTo>
                      <a:pt x="1299242" y="2033604"/>
                      <a:pt x="1281169" y="2015531"/>
                      <a:pt x="1258874" y="2015531"/>
                    </a:cubicBezTo>
                    <a:close/>
                    <a:moveTo>
                      <a:pt x="1174438" y="2015531"/>
                    </a:moveTo>
                    <a:cubicBezTo>
                      <a:pt x="1152143" y="2015531"/>
                      <a:pt x="1134070" y="2033604"/>
                      <a:pt x="1134070" y="2055899"/>
                    </a:cubicBezTo>
                    <a:cubicBezTo>
                      <a:pt x="1134070" y="2078194"/>
                      <a:pt x="1152143" y="2096267"/>
                      <a:pt x="1174438" y="2096267"/>
                    </a:cubicBezTo>
                    <a:cubicBezTo>
                      <a:pt x="1196733" y="2096267"/>
                      <a:pt x="1214806" y="2078194"/>
                      <a:pt x="1214806" y="2055899"/>
                    </a:cubicBezTo>
                    <a:cubicBezTo>
                      <a:pt x="1214806" y="2033604"/>
                      <a:pt x="1196733" y="2015531"/>
                      <a:pt x="1174438" y="2015531"/>
                    </a:cubicBezTo>
                    <a:close/>
                    <a:moveTo>
                      <a:pt x="1090002" y="2015531"/>
                    </a:moveTo>
                    <a:cubicBezTo>
                      <a:pt x="1067707" y="2015531"/>
                      <a:pt x="1049634" y="2033604"/>
                      <a:pt x="1049634" y="2055899"/>
                    </a:cubicBezTo>
                    <a:cubicBezTo>
                      <a:pt x="1049634" y="2078194"/>
                      <a:pt x="1067707" y="2096267"/>
                      <a:pt x="1090002" y="2096267"/>
                    </a:cubicBezTo>
                    <a:cubicBezTo>
                      <a:pt x="1112297" y="2096267"/>
                      <a:pt x="1130370" y="2078194"/>
                      <a:pt x="1130370" y="2055899"/>
                    </a:cubicBezTo>
                    <a:cubicBezTo>
                      <a:pt x="1130370" y="2033604"/>
                      <a:pt x="1112297" y="2015531"/>
                      <a:pt x="1090002" y="2015531"/>
                    </a:cubicBezTo>
                    <a:close/>
                    <a:moveTo>
                      <a:pt x="1005565" y="2015531"/>
                    </a:moveTo>
                    <a:cubicBezTo>
                      <a:pt x="983270" y="2015531"/>
                      <a:pt x="965197" y="2033604"/>
                      <a:pt x="965197" y="2055899"/>
                    </a:cubicBezTo>
                    <a:cubicBezTo>
                      <a:pt x="965197" y="2078194"/>
                      <a:pt x="983270" y="2096267"/>
                      <a:pt x="1005565" y="2096267"/>
                    </a:cubicBezTo>
                    <a:cubicBezTo>
                      <a:pt x="1027860" y="2096267"/>
                      <a:pt x="1045933" y="2078194"/>
                      <a:pt x="1045933" y="2055899"/>
                    </a:cubicBezTo>
                    <a:cubicBezTo>
                      <a:pt x="1045933" y="2033604"/>
                      <a:pt x="1027860" y="2015531"/>
                      <a:pt x="1005565" y="2015531"/>
                    </a:cubicBezTo>
                    <a:close/>
                    <a:moveTo>
                      <a:pt x="921129" y="2015531"/>
                    </a:moveTo>
                    <a:cubicBezTo>
                      <a:pt x="898834" y="2015531"/>
                      <a:pt x="880761" y="2033604"/>
                      <a:pt x="880761" y="2055899"/>
                    </a:cubicBezTo>
                    <a:cubicBezTo>
                      <a:pt x="880761" y="2078194"/>
                      <a:pt x="898834" y="2096267"/>
                      <a:pt x="921129" y="2096267"/>
                    </a:cubicBezTo>
                    <a:cubicBezTo>
                      <a:pt x="943424" y="2096267"/>
                      <a:pt x="961497" y="2078194"/>
                      <a:pt x="961497" y="2055899"/>
                    </a:cubicBezTo>
                    <a:cubicBezTo>
                      <a:pt x="961497" y="2033604"/>
                      <a:pt x="943424" y="2015531"/>
                      <a:pt x="921129" y="2015531"/>
                    </a:cubicBezTo>
                    <a:close/>
                    <a:moveTo>
                      <a:pt x="836693" y="2015531"/>
                    </a:moveTo>
                    <a:cubicBezTo>
                      <a:pt x="814398" y="2015531"/>
                      <a:pt x="796325" y="2033604"/>
                      <a:pt x="796325" y="2055899"/>
                    </a:cubicBezTo>
                    <a:cubicBezTo>
                      <a:pt x="796325" y="2078194"/>
                      <a:pt x="814398" y="2096267"/>
                      <a:pt x="836693" y="2096267"/>
                    </a:cubicBezTo>
                    <a:cubicBezTo>
                      <a:pt x="858988" y="2096267"/>
                      <a:pt x="877061" y="2078194"/>
                      <a:pt x="877061" y="2055899"/>
                    </a:cubicBezTo>
                    <a:cubicBezTo>
                      <a:pt x="877061" y="2033604"/>
                      <a:pt x="858988" y="2015531"/>
                      <a:pt x="836693" y="2015531"/>
                    </a:cubicBezTo>
                    <a:close/>
                    <a:moveTo>
                      <a:pt x="752256" y="2015531"/>
                    </a:moveTo>
                    <a:cubicBezTo>
                      <a:pt x="729961" y="2015531"/>
                      <a:pt x="711888" y="2033604"/>
                      <a:pt x="711888" y="2055899"/>
                    </a:cubicBezTo>
                    <a:cubicBezTo>
                      <a:pt x="711888" y="2078194"/>
                      <a:pt x="729961" y="2096267"/>
                      <a:pt x="752256" y="2096267"/>
                    </a:cubicBezTo>
                    <a:cubicBezTo>
                      <a:pt x="774551" y="2096267"/>
                      <a:pt x="792624" y="2078194"/>
                      <a:pt x="792624" y="2055899"/>
                    </a:cubicBezTo>
                    <a:cubicBezTo>
                      <a:pt x="792624" y="2033604"/>
                      <a:pt x="774551" y="2015531"/>
                      <a:pt x="752256" y="2015531"/>
                    </a:cubicBezTo>
                    <a:close/>
                    <a:moveTo>
                      <a:pt x="667820" y="2015531"/>
                    </a:moveTo>
                    <a:cubicBezTo>
                      <a:pt x="645525" y="2015531"/>
                      <a:pt x="627452" y="2033604"/>
                      <a:pt x="627452" y="2055899"/>
                    </a:cubicBezTo>
                    <a:cubicBezTo>
                      <a:pt x="627452" y="2078194"/>
                      <a:pt x="645525" y="2096267"/>
                      <a:pt x="667820" y="2096267"/>
                    </a:cubicBezTo>
                    <a:cubicBezTo>
                      <a:pt x="690115" y="2096267"/>
                      <a:pt x="708188" y="2078194"/>
                      <a:pt x="708188" y="2055899"/>
                    </a:cubicBezTo>
                    <a:cubicBezTo>
                      <a:pt x="708188" y="2033604"/>
                      <a:pt x="690115" y="2015531"/>
                      <a:pt x="667820" y="2015531"/>
                    </a:cubicBezTo>
                    <a:close/>
                    <a:moveTo>
                      <a:pt x="583384" y="2015531"/>
                    </a:moveTo>
                    <a:cubicBezTo>
                      <a:pt x="561089" y="2015531"/>
                      <a:pt x="543016" y="2033604"/>
                      <a:pt x="543016" y="2055899"/>
                    </a:cubicBezTo>
                    <a:cubicBezTo>
                      <a:pt x="543016" y="2078194"/>
                      <a:pt x="561089" y="2096267"/>
                      <a:pt x="583384" y="2096267"/>
                    </a:cubicBezTo>
                    <a:cubicBezTo>
                      <a:pt x="605679" y="2096267"/>
                      <a:pt x="623752" y="2078194"/>
                      <a:pt x="623752" y="2055899"/>
                    </a:cubicBezTo>
                    <a:cubicBezTo>
                      <a:pt x="623752" y="2033604"/>
                      <a:pt x="605679" y="2015531"/>
                      <a:pt x="583384" y="2015531"/>
                    </a:cubicBezTo>
                    <a:close/>
                    <a:moveTo>
                      <a:pt x="498947" y="2015531"/>
                    </a:moveTo>
                    <a:cubicBezTo>
                      <a:pt x="476652" y="2015531"/>
                      <a:pt x="458579" y="2033604"/>
                      <a:pt x="458579" y="2055899"/>
                    </a:cubicBezTo>
                    <a:cubicBezTo>
                      <a:pt x="458579" y="2078194"/>
                      <a:pt x="476652" y="2096267"/>
                      <a:pt x="498947" y="2096267"/>
                    </a:cubicBezTo>
                    <a:cubicBezTo>
                      <a:pt x="521242" y="2096267"/>
                      <a:pt x="539315" y="2078194"/>
                      <a:pt x="539315" y="2055899"/>
                    </a:cubicBezTo>
                    <a:cubicBezTo>
                      <a:pt x="539315" y="2033604"/>
                      <a:pt x="521242" y="2015531"/>
                      <a:pt x="498947" y="2015531"/>
                    </a:cubicBezTo>
                    <a:close/>
                    <a:moveTo>
                      <a:pt x="414511" y="2015531"/>
                    </a:moveTo>
                    <a:cubicBezTo>
                      <a:pt x="392216" y="2015531"/>
                      <a:pt x="374143" y="2033604"/>
                      <a:pt x="374143" y="2055899"/>
                    </a:cubicBezTo>
                    <a:cubicBezTo>
                      <a:pt x="374143" y="2078194"/>
                      <a:pt x="392216" y="2096267"/>
                      <a:pt x="414511" y="2096267"/>
                    </a:cubicBezTo>
                    <a:cubicBezTo>
                      <a:pt x="436806" y="2096267"/>
                      <a:pt x="454879" y="2078194"/>
                      <a:pt x="454879" y="2055899"/>
                    </a:cubicBezTo>
                    <a:cubicBezTo>
                      <a:pt x="454879" y="2033604"/>
                      <a:pt x="436806" y="2015531"/>
                      <a:pt x="414511" y="2015531"/>
                    </a:cubicBezTo>
                    <a:close/>
                    <a:moveTo>
                      <a:pt x="330075" y="2015531"/>
                    </a:moveTo>
                    <a:cubicBezTo>
                      <a:pt x="307780" y="2015531"/>
                      <a:pt x="289707" y="2033604"/>
                      <a:pt x="289707" y="2055899"/>
                    </a:cubicBezTo>
                    <a:cubicBezTo>
                      <a:pt x="289707" y="2078194"/>
                      <a:pt x="307780" y="2096267"/>
                      <a:pt x="330075" y="2096267"/>
                    </a:cubicBezTo>
                    <a:cubicBezTo>
                      <a:pt x="352370" y="2096267"/>
                      <a:pt x="370443" y="2078194"/>
                      <a:pt x="370443" y="2055899"/>
                    </a:cubicBezTo>
                    <a:cubicBezTo>
                      <a:pt x="370443" y="2033604"/>
                      <a:pt x="352370" y="2015531"/>
                      <a:pt x="330075" y="2015531"/>
                    </a:cubicBezTo>
                    <a:close/>
                    <a:moveTo>
                      <a:pt x="245639" y="2015531"/>
                    </a:moveTo>
                    <a:cubicBezTo>
                      <a:pt x="223344" y="2015531"/>
                      <a:pt x="205271" y="2033604"/>
                      <a:pt x="205271" y="2055899"/>
                    </a:cubicBezTo>
                    <a:cubicBezTo>
                      <a:pt x="205271" y="2078194"/>
                      <a:pt x="223344" y="2096267"/>
                      <a:pt x="245639" y="2096267"/>
                    </a:cubicBezTo>
                    <a:cubicBezTo>
                      <a:pt x="267934" y="2096267"/>
                      <a:pt x="286007" y="2078194"/>
                      <a:pt x="286007" y="2055899"/>
                    </a:cubicBezTo>
                    <a:cubicBezTo>
                      <a:pt x="286007" y="2033604"/>
                      <a:pt x="267934" y="2015531"/>
                      <a:pt x="245639" y="2015531"/>
                    </a:cubicBezTo>
                    <a:close/>
                    <a:moveTo>
                      <a:pt x="161202" y="2015531"/>
                    </a:moveTo>
                    <a:cubicBezTo>
                      <a:pt x="138907" y="2015531"/>
                      <a:pt x="120834" y="2033604"/>
                      <a:pt x="120834" y="2055899"/>
                    </a:cubicBezTo>
                    <a:cubicBezTo>
                      <a:pt x="120834" y="2078194"/>
                      <a:pt x="138907" y="2096267"/>
                      <a:pt x="161202" y="2096267"/>
                    </a:cubicBezTo>
                    <a:cubicBezTo>
                      <a:pt x="183497" y="2096267"/>
                      <a:pt x="201570" y="2078194"/>
                      <a:pt x="201570" y="2055899"/>
                    </a:cubicBezTo>
                    <a:cubicBezTo>
                      <a:pt x="201570" y="2033604"/>
                      <a:pt x="183497" y="2015531"/>
                      <a:pt x="161202" y="2015531"/>
                    </a:cubicBezTo>
                    <a:close/>
                    <a:moveTo>
                      <a:pt x="76766" y="2015531"/>
                    </a:moveTo>
                    <a:cubicBezTo>
                      <a:pt x="54471" y="2015531"/>
                      <a:pt x="36398" y="2033604"/>
                      <a:pt x="36398" y="2055899"/>
                    </a:cubicBezTo>
                    <a:cubicBezTo>
                      <a:pt x="36398" y="2078194"/>
                      <a:pt x="54471" y="2096267"/>
                      <a:pt x="76766" y="2096267"/>
                    </a:cubicBezTo>
                    <a:cubicBezTo>
                      <a:pt x="99061" y="2096267"/>
                      <a:pt x="117134" y="2078194"/>
                      <a:pt x="117134" y="2055899"/>
                    </a:cubicBezTo>
                    <a:cubicBezTo>
                      <a:pt x="117134" y="2033604"/>
                      <a:pt x="99061" y="2015531"/>
                      <a:pt x="76766" y="2015531"/>
                    </a:cubicBezTo>
                    <a:close/>
                    <a:moveTo>
                      <a:pt x="1343312" y="1929482"/>
                    </a:moveTo>
                    <a:cubicBezTo>
                      <a:pt x="1321017" y="1929482"/>
                      <a:pt x="1302944" y="1947555"/>
                      <a:pt x="1302944" y="1969850"/>
                    </a:cubicBezTo>
                    <a:cubicBezTo>
                      <a:pt x="1302944" y="1992145"/>
                      <a:pt x="1321017" y="2010218"/>
                      <a:pt x="1343312" y="2010218"/>
                    </a:cubicBezTo>
                    <a:cubicBezTo>
                      <a:pt x="1365607" y="2010218"/>
                      <a:pt x="1383680" y="1992145"/>
                      <a:pt x="1383680" y="1969850"/>
                    </a:cubicBezTo>
                    <a:cubicBezTo>
                      <a:pt x="1383680" y="1947555"/>
                      <a:pt x="1365607" y="1929482"/>
                      <a:pt x="1343312" y="1929482"/>
                    </a:cubicBezTo>
                    <a:close/>
                    <a:moveTo>
                      <a:pt x="1258874" y="1929482"/>
                    </a:moveTo>
                    <a:cubicBezTo>
                      <a:pt x="1236579" y="1929482"/>
                      <a:pt x="1218506" y="1947555"/>
                      <a:pt x="1218506" y="1969850"/>
                    </a:cubicBezTo>
                    <a:cubicBezTo>
                      <a:pt x="1218506" y="1992145"/>
                      <a:pt x="1236579" y="2010218"/>
                      <a:pt x="1258874" y="2010218"/>
                    </a:cubicBezTo>
                    <a:cubicBezTo>
                      <a:pt x="1281169" y="2010218"/>
                      <a:pt x="1299242" y="1992145"/>
                      <a:pt x="1299242" y="1969850"/>
                    </a:cubicBezTo>
                    <a:cubicBezTo>
                      <a:pt x="1299242" y="1947555"/>
                      <a:pt x="1281169" y="1929482"/>
                      <a:pt x="1258874" y="1929482"/>
                    </a:cubicBezTo>
                    <a:close/>
                    <a:moveTo>
                      <a:pt x="1174438" y="1929482"/>
                    </a:moveTo>
                    <a:cubicBezTo>
                      <a:pt x="1152143" y="1929482"/>
                      <a:pt x="1134070" y="1947555"/>
                      <a:pt x="1134070" y="1969850"/>
                    </a:cubicBezTo>
                    <a:cubicBezTo>
                      <a:pt x="1134070" y="1992145"/>
                      <a:pt x="1152143" y="2010218"/>
                      <a:pt x="1174438" y="2010218"/>
                    </a:cubicBezTo>
                    <a:cubicBezTo>
                      <a:pt x="1196733" y="2010218"/>
                      <a:pt x="1214806" y="1992145"/>
                      <a:pt x="1214806" y="1969850"/>
                    </a:cubicBezTo>
                    <a:cubicBezTo>
                      <a:pt x="1214806" y="1947555"/>
                      <a:pt x="1196733" y="1929482"/>
                      <a:pt x="1174438" y="1929482"/>
                    </a:cubicBezTo>
                    <a:close/>
                    <a:moveTo>
                      <a:pt x="1090002" y="1929482"/>
                    </a:moveTo>
                    <a:cubicBezTo>
                      <a:pt x="1067707" y="1929482"/>
                      <a:pt x="1049634" y="1947555"/>
                      <a:pt x="1049634" y="1969850"/>
                    </a:cubicBezTo>
                    <a:cubicBezTo>
                      <a:pt x="1049634" y="1992145"/>
                      <a:pt x="1067707" y="2010218"/>
                      <a:pt x="1090002" y="2010218"/>
                    </a:cubicBezTo>
                    <a:cubicBezTo>
                      <a:pt x="1112297" y="2010218"/>
                      <a:pt x="1130370" y="1992145"/>
                      <a:pt x="1130370" y="1969850"/>
                    </a:cubicBezTo>
                    <a:cubicBezTo>
                      <a:pt x="1130370" y="1947555"/>
                      <a:pt x="1112297" y="1929482"/>
                      <a:pt x="1090002" y="1929482"/>
                    </a:cubicBezTo>
                    <a:close/>
                    <a:moveTo>
                      <a:pt x="1005565" y="1929482"/>
                    </a:moveTo>
                    <a:cubicBezTo>
                      <a:pt x="983270" y="1929482"/>
                      <a:pt x="965197" y="1947555"/>
                      <a:pt x="965197" y="1969850"/>
                    </a:cubicBezTo>
                    <a:cubicBezTo>
                      <a:pt x="965197" y="1992145"/>
                      <a:pt x="983270" y="2010218"/>
                      <a:pt x="1005565" y="2010218"/>
                    </a:cubicBezTo>
                    <a:cubicBezTo>
                      <a:pt x="1027860" y="2010218"/>
                      <a:pt x="1045933" y="1992145"/>
                      <a:pt x="1045933" y="1969850"/>
                    </a:cubicBezTo>
                    <a:cubicBezTo>
                      <a:pt x="1045933" y="1947555"/>
                      <a:pt x="1027860" y="1929482"/>
                      <a:pt x="1005565" y="1929482"/>
                    </a:cubicBezTo>
                    <a:close/>
                    <a:moveTo>
                      <a:pt x="921129" y="1929482"/>
                    </a:moveTo>
                    <a:cubicBezTo>
                      <a:pt x="898834" y="1929482"/>
                      <a:pt x="880761" y="1947555"/>
                      <a:pt x="880761" y="1969850"/>
                    </a:cubicBezTo>
                    <a:cubicBezTo>
                      <a:pt x="880761" y="1992145"/>
                      <a:pt x="898834" y="2010218"/>
                      <a:pt x="921129" y="2010218"/>
                    </a:cubicBezTo>
                    <a:cubicBezTo>
                      <a:pt x="943424" y="2010218"/>
                      <a:pt x="961497" y="1992145"/>
                      <a:pt x="961497" y="1969850"/>
                    </a:cubicBezTo>
                    <a:cubicBezTo>
                      <a:pt x="961497" y="1947555"/>
                      <a:pt x="943424" y="1929482"/>
                      <a:pt x="921129" y="1929482"/>
                    </a:cubicBezTo>
                    <a:close/>
                    <a:moveTo>
                      <a:pt x="836693" y="1929482"/>
                    </a:moveTo>
                    <a:cubicBezTo>
                      <a:pt x="814398" y="1929482"/>
                      <a:pt x="796325" y="1947555"/>
                      <a:pt x="796325" y="1969850"/>
                    </a:cubicBezTo>
                    <a:cubicBezTo>
                      <a:pt x="796325" y="1992145"/>
                      <a:pt x="814398" y="2010218"/>
                      <a:pt x="836693" y="2010218"/>
                    </a:cubicBezTo>
                    <a:cubicBezTo>
                      <a:pt x="858988" y="2010218"/>
                      <a:pt x="877061" y="1992145"/>
                      <a:pt x="877061" y="1969850"/>
                    </a:cubicBezTo>
                    <a:cubicBezTo>
                      <a:pt x="877061" y="1947555"/>
                      <a:pt x="858988" y="1929482"/>
                      <a:pt x="836693" y="1929482"/>
                    </a:cubicBezTo>
                    <a:close/>
                    <a:moveTo>
                      <a:pt x="752256" y="1929482"/>
                    </a:moveTo>
                    <a:cubicBezTo>
                      <a:pt x="729961" y="1929482"/>
                      <a:pt x="711888" y="1947555"/>
                      <a:pt x="711888" y="1969850"/>
                    </a:cubicBezTo>
                    <a:cubicBezTo>
                      <a:pt x="711888" y="1992145"/>
                      <a:pt x="729961" y="2010218"/>
                      <a:pt x="752256" y="2010218"/>
                    </a:cubicBezTo>
                    <a:cubicBezTo>
                      <a:pt x="774551" y="2010218"/>
                      <a:pt x="792624" y="1992145"/>
                      <a:pt x="792624" y="1969850"/>
                    </a:cubicBezTo>
                    <a:cubicBezTo>
                      <a:pt x="792624" y="1947555"/>
                      <a:pt x="774551" y="1929482"/>
                      <a:pt x="752256" y="1929482"/>
                    </a:cubicBezTo>
                    <a:close/>
                    <a:moveTo>
                      <a:pt x="667820" y="1929482"/>
                    </a:moveTo>
                    <a:cubicBezTo>
                      <a:pt x="645525" y="1929482"/>
                      <a:pt x="627452" y="1947555"/>
                      <a:pt x="627452" y="1969850"/>
                    </a:cubicBezTo>
                    <a:cubicBezTo>
                      <a:pt x="627452" y="1992145"/>
                      <a:pt x="645525" y="2010218"/>
                      <a:pt x="667820" y="2010218"/>
                    </a:cubicBezTo>
                    <a:cubicBezTo>
                      <a:pt x="690115" y="2010218"/>
                      <a:pt x="708188" y="1992145"/>
                      <a:pt x="708188" y="1969850"/>
                    </a:cubicBezTo>
                    <a:cubicBezTo>
                      <a:pt x="708188" y="1947555"/>
                      <a:pt x="690115" y="1929482"/>
                      <a:pt x="667820" y="1929482"/>
                    </a:cubicBezTo>
                    <a:close/>
                    <a:moveTo>
                      <a:pt x="583384" y="1929482"/>
                    </a:moveTo>
                    <a:cubicBezTo>
                      <a:pt x="561089" y="1929482"/>
                      <a:pt x="543016" y="1947555"/>
                      <a:pt x="543016" y="1969850"/>
                    </a:cubicBezTo>
                    <a:cubicBezTo>
                      <a:pt x="543016" y="1992145"/>
                      <a:pt x="561089" y="2010218"/>
                      <a:pt x="583384" y="2010218"/>
                    </a:cubicBezTo>
                    <a:cubicBezTo>
                      <a:pt x="605679" y="2010218"/>
                      <a:pt x="623752" y="1992145"/>
                      <a:pt x="623752" y="1969850"/>
                    </a:cubicBezTo>
                    <a:cubicBezTo>
                      <a:pt x="623752" y="1947555"/>
                      <a:pt x="605679" y="1929482"/>
                      <a:pt x="583384" y="1929482"/>
                    </a:cubicBezTo>
                    <a:close/>
                    <a:moveTo>
                      <a:pt x="498947" y="1929482"/>
                    </a:moveTo>
                    <a:cubicBezTo>
                      <a:pt x="476652" y="1929482"/>
                      <a:pt x="458579" y="1947555"/>
                      <a:pt x="458579" y="1969850"/>
                    </a:cubicBezTo>
                    <a:cubicBezTo>
                      <a:pt x="458579" y="1992145"/>
                      <a:pt x="476652" y="2010218"/>
                      <a:pt x="498947" y="2010218"/>
                    </a:cubicBezTo>
                    <a:cubicBezTo>
                      <a:pt x="521242" y="2010218"/>
                      <a:pt x="539315" y="1992145"/>
                      <a:pt x="539315" y="1969850"/>
                    </a:cubicBezTo>
                    <a:cubicBezTo>
                      <a:pt x="539315" y="1947555"/>
                      <a:pt x="521242" y="1929482"/>
                      <a:pt x="498947" y="1929482"/>
                    </a:cubicBezTo>
                    <a:close/>
                    <a:moveTo>
                      <a:pt x="414511" y="1929482"/>
                    </a:moveTo>
                    <a:cubicBezTo>
                      <a:pt x="392216" y="1929482"/>
                      <a:pt x="374143" y="1947555"/>
                      <a:pt x="374143" y="1969850"/>
                    </a:cubicBezTo>
                    <a:cubicBezTo>
                      <a:pt x="374143" y="1992145"/>
                      <a:pt x="392216" y="2010218"/>
                      <a:pt x="414511" y="2010218"/>
                    </a:cubicBezTo>
                    <a:cubicBezTo>
                      <a:pt x="436806" y="2010218"/>
                      <a:pt x="454879" y="1992145"/>
                      <a:pt x="454879" y="1969850"/>
                    </a:cubicBezTo>
                    <a:cubicBezTo>
                      <a:pt x="454879" y="1947555"/>
                      <a:pt x="436806" y="1929482"/>
                      <a:pt x="414511" y="1929482"/>
                    </a:cubicBezTo>
                    <a:close/>
                    <a:moveTo>
                      <a:pt x="330075" y="1929482"/>
                    </a:moveTo>
                    <a:cubicBezTo>
                      <a:pt x="307780" y="1929482"/>
                      <a:pt x="289707" y="1947555"/>
                      <a:pt x="289707" y="1969850"/>
                    </a:cubicBezTo>
                    <a:cubicBezTo>
                      <a:pt x="289707" y="1992145"/>
                      <a:pt x="307780" y="2010218"/>
                      <a:pt x="330075" y="2010218"/>
                    </a:cubicBezTo>
                    <a:cubicBezTo>
                      <a:pt x="352370" y="2010218"/>
                      <a:pt x="370443" y="1992145"/>
                      <a:pt x="370443" y="1969850"/>
                    </a:cubicBezTo>
                    <a:cubicBezTo>
                      <a:pt x="370443" y="1947555"/>
                      <a:pt x="352370" y="1929482"/>
                      <a:pt x="330075" y="1929482"/>
                    </a:cubicBezTo>
                    <a:close/>
                    <a:moveTo>
                      <a:pt x="245639" y="1929482"/>
                    </a:moveTo>
                    <a:cubicBezTo>
                      <a:pt x="223344" y="1929482"/>
                      <a:pt x="205271" y="1947555"/>
                      <a:pt x="205271" y="1969850"/>
                    </a:cubicBezTo>
                    <a:cubicBezTo>
                      <a:pt x="205271" y="1992145"/>
                      <a:pt x="223344" y="2010218"/>
                      <a:pt x="245639" y="2010218"/>
                    </a:cubicBezTo>
                    <a:cubicBezTo>
                      <a:pt x="267934" y="2010218"/>
                      <a:pt x="286007" y="1992145"/>
                      <a:pt x="286007" y="1969850"/>
                    </a:cubicBezTo>
                    <a:cubicBezTo>
                      <a:pt x="286007" y="1947555"/>
                      <a:pt x="267934" y="1929482"/>
                      <a:pt x="245639" y="1929482"/>
                    </a:cubicBezTo>
                    <a:close/>
                    <a:moveTo>
                      <a:pt x="161202" y="1929482"/>
                    </a:moveTo>
                    <a:cubicBezTo>
                      <a:pt x="138907" y="1929482"/>
                      <a:pt x="120834" y="1947555"/>
                      <a:pt x="120834" y="1969850"/>
                    </a:cubicBezTo>
                    <a:cubicBezTo>
                      <a:pt x="120834" y="1992145"/>
                      <a:pt x="138907" y="2010218"/>
                      <a:pt x="161202" y="2010218"/>
                    </a:cubicBezTo>
                    <a:cubicBezTo>
                      <a:pt x="183497" y="2010218"/>
                      <a:pt x="201570" y="1992145"/>
                      <a:pt x="201570" y="1969850"/>
                    </a:cubicBezTo>
                    <a:cubicBezTo>
                      <a:pt x="201570" y="1947555"/>
                      <a:pt x="183497" y="1929482"/>
                      <a:pt x="161202" y="1929482"/>
                    </a:cubicBezTo>
                    <a:close/>
                    <a:moveTo>
                      <a:pt x="76766" y="1929482"/>
                    </a:moveTo>
                    <a:cubicBezTo>
                      <a:pt x="54471" y="1929482"/>
                      <a:pt x="36398" y="1947555"/>
                      <a:pt x="36398" y="1969850"/>
                    </a:cubicBezTo>
                    <a:cubicBezTo>
                      <a:pt x="36398" y="1992145"/>
                      <a:pt x="54471" y="2010218"/>
                      <a:pt x="76766" y="2010218"/>
                    </a:cubicBezTo>
                    <a:cubicBezTo>
                      <a:pt x="99061" y="2010218"/>
                      <a:pt x="117134" y="1992145"/>
                      <a:pt x="117134" y="1969850"/>
                    </a:cubicBezTo>
                    <a:cubicBezTo>
                      <a:pt x="117134" y="1947555"/>
                      <a:pt x="99061" y="1929482"/>
                      <a:pt x="76766" y="1929482"/>
                    </a:cubicBezTo>
                    <a:close/>
                    <a:moveTo>
                      <a:pt x="1343312" y="1843433"/>
                    </a:moveTo>
                    <a:cubicBezTo>
                      <a:pt x="1321017" y="1843433"/>
                      <a:pt x="1302944" y="1861506"/>
                      <a:pt x="1302944" y="1883801"/>
                    </a:cubicBezTo>
                    <a:cubicBezTo>
                      <a:pt x="1302944" y="1906096"/>
                      <a:pt x="1321017" y="1924169"/>
                      <a:pt x="1343312" y="1924169"/>
                    </a:cubicBezTo>
                    <a:cubicBezTo>
                      <a:pt x="1365607" y="1924169"/>
                      <a:pt x="1383680" y="1906096"/>
                      <a:pt x="1383680" y="1883801"/>
                    </a:cubicBezTo>
                    <a:cubicBezTo>
                      <a:pt x="1383680" y="1861506"/>
                      <a:pt x="1365607" y="1843433"/>
                      <a:pt x="1343312" y="1843433"/>
                    </a:cubicBezTo>
                    <a:close/>
                    <a:moveTo>
                      <a:pt x="1258874" y="1843433"/>
                    </a:moveTo>
                    <a:cubicBezTo>
                      <a:pt x="1236579" y="1843433"/>
                      <a:pt x="1218506" y="1861506"/>
                      <a:pt x="1218506" y="1883801"/>
                    </a:cubicBezTo>
                    <a:cubicBezTo>
                      <a:pt x="1218506" y="1906096"/>
                      <a:pt x="1236579" y="1924169"/>
                      <a:pt x="1258874" y="1924169"/>
                    </a:cubicBezTo>
                    <a:cubicBezTo>
                      <a:pt x="1281169" y="1924169"/>
                      <a:pt x="1299242" y="1906096"/>
                      <a:pt x="1299242" y="1883801"/>
                    </a:cubicBezTo>
                    <a:cubicBezTo>
                      <a:pt x="1299242" y="1861506"/>
                      <a:pt x="1281169" y="1843433"/>
                      <a:pt x="1258874" y="1843433"/>
                    </a:cubicBezTo>
                    <a:close/>
                    <a:moveTo>
                      <a:pt x="1174438" y="1843433"/>
                    </a:moveTo>
                    <a:cubicBezTo>
                      <a:pt x="1152143" y="1843433"/>
                      <a:pt x="1134070" y="1861506"/>
                      <a:pt x="1134070" y="1883801"/>
                    </a:cubicBezTo>
                    <a:cubicBezTo>
                      <a:pt x="1134070" y="1906096"/>
                      <a:pt x="1152143" y="1924169"/>
                      <a:pt x="1174438" y="1924169"/>
                    </a:cubicBezTo>
                    <a:cubicBezTo>
                      <a:pt x="1196733" y="1924169"/>
                      <a:pt x="1214806" y="1906096"/>
                      <a:pt x="1214806" y="1883801"/>
                    </a:cubicBezTo>
                    <a:cubicBezTo>
                      <a:pt x="1214806" y="1861506"/>
                      <a:pt x="1196733" y="1843433"/>
                      <a:pt x="1174438" y="1843433"/>
                    </a:cubicBezTo>
                    <a:close/>
                    <a:moveTo>
                      <a:pt x="1090002" y="1843433"/>
                    </a:moveTo>
                    <a:cubicBezTo>
                      <a:pt x="1067707" y="1843433"/>
                      <a:pt x="1049634" y="1861506"/>
                      <a:pt x="1049634" y="1883801"/>
                    </a:cubicBezTo>
                    <a:cubicBezTo>
                      <a:pt x="1049634" y="1906096"/>
                      <a:pt x="1067707" y="1924169"/>
                      <a:pt x="1090002" y="1924169"/>
                    </a:cubicBezTo>
                    <a:cubicBezTo>
                      <a:pt x="1112297" y="1924169"/>
                      <a:pt x="1130370" y="1906096"/>
                      <a:pt x="1130370" y="1883801"/>
                    </a:cubicBezTo>
                    <a:cubicBezTo>
                      <a:pt x="1130370" y="1861506"/>
                      <a:pt x="1112297" y="1843433"/>
                      <a:pt x="1090002" y="1843433"/>
                    </a:cubicBezTo>
                    <a:close/>
                    <a:moveTo>
                      <a:pt x="1005565" y="1843433"/>
                    </a:moveTo>
                    <a:cubicBezTo>
                      <a:pt x="983270" y="1843433"/>
                      <a:pt x="965197" y="1861506"/>
                      <a:pt x="965197" y="1883801"/>
                    </a:cubicBezTo>
                    <a:cubicBezTo>
                      <a:pt x="965197" y="1906096"/>
                      <a:pt x="983270" y="1924169"/>
                      <a:pt x="1005565" y="1924169"/>
                    </a:cubicBezTo>
                    <a:cubicBezTo>
                      <a:pt x="1027860" y="1924169"/>
                      <a:pt x="1045933" y="1906096"/>
                      <a:pt x="1045933" y="1883801"/>
                    </a:cubicBezTo>
                    <a:cubicBezTo>
                      <a:pt x="1045933" y="1861506"/>
                      <a:pt x="1027860" y="1843433"/>
                      <a:pt x="1005565" y="1843433"/>
                    </a:cubicBezTo>
                    <a:close/>
                    <a:moveTo>
                      <a:pt x="921129" y="1843433"/>
                    </a:moveTo>
                    <a:cubicBezTo>
                      <a:pt x="898834" y="1843433"/>
                      <a:pt x="880761" y="1861506"/>
                      <a:pt x="880761" y="1883801"/>
                    </a:cubicBezTo>
                    <a:cubicBezTo>
                      <a:pt x="880761" y="1906096"/>
                      <a:pt x="898834" y="1924169"/>
                      <a:pt x="921129" y="1924169"/>
                    </a:cubicBezTo>
                    <a:cubicBezTo>
                      <a:pt x="943424" y="1924169"/>
                      <a:pt x="961497" y="1906096"/>
                      <a:pt x="961497" y="1883801"/>
                    </a:cubicBezTo>
                    <a:cubicBezTo>
                      <a:pt x="961497" y="1861506"/>
                      <a:pt x="943424" y="1843433"/>
                      <a:pt x="921129" y="1843433"/>
                    </a:cubicBezTo>
                    <a:close/>
                    <a:moveTo>
                      <a:pt x="836693" y="1843433"/>
                    </a:moveTo>
                    <a:cubicBezTo>
                      <a:pt x="814398" y="1843433"/>
                      <a:pt x="796325" y="1861506"/>
                      <a:pt x="796325" y="1883801"/>
                    </a:cubicBezTo>
                    <a:cubicBezTo>
                      <a:pt x="796325" y="1906096"/>
                      <a:pt x="814398" y="1924169"/>
                      <a:pt x="836693" y="1924169"/>
                    </a:cubicBezTo>
                    <a:cubicBezTo>
                      <a:pt x="858988" y="1924169"/>
                      <a:pt x="877061" y="1906096"/>
                      <a:pt x="877061" y="1883801"/>
                    </a:cubicBezTo>
                    <a:cubicBezTo>
                      <a:pt x="877061" y="1861506"/>
                      <a:pt x="858988" y="1843433"/>
                      <a:pt x="836693" y="1843433"/>
                    </a:cubicBezTo>
                    <a:close/>
                    <a:moveTo>
                      <a:pt x="752256" y="1843433"/>
                    </a:moveTo>
                    <a:cubicBezTo>
                      <a:pt x="729961" y="1843433"/>
                      <a:pt x="711888" y="1861506"/>
                      <a:pt x="711888" y="1883801"/>
                    </a:cubicBezTo>
                    <a:cubicBezTo>
                      <a:pt x="711888" y="1906096"/>
                      <a:pt x="729961" y="1924169"/>
                      <a:pt x="752256" y="1924169"/>
                    </a:cubicBezTo>
                    <a:cubicBezTo>
                      <a:pt x="774551" y="1924169"/>
                      <a:pt x="792624" y="1906096"/>
                      <a:pt x="792624" y="1883801"/>
                    </a:cubicBezTo>
                    <a:cubicBezTo>
                      <a:pt x="792624" y="1861506"/>
                      <a:pt x="774551" y="1843433"/>
                      <a:pt x="752256" y="1843433"/>
                    </a:cubicBezTo>
                    <a:close/>
                    <a:moveTo>
                      <a:pt x="667820" y="1843433"/>
                    </a:moveTo>
                    <a:cubicBezTo>
                      <a:pt x="645525" y="1843433"/>
                      <a:pt x="627452" y="1861506"/>
                      <a:pt x="627452" y="1883801"/>
                    </a:cubicBezTo>
                    <a:cubicBezTo>
                      <a:pt x="627452" y="1906096"/>
                      <a:pt x="645525" y="1924169"/>
                      <a:pt x="667820" y="1924169"/>
                    </a:cubicBezTo>
                    <a:cubicBezTo>
                      <a:pt x="690115" y="1924169"/>
                      <a:pt x="708188" y="1906096"/>
                      <a:pt x="708188" y="1883801"/>
                    </a:cubicBezTo>
                    <a:cubicBezTo>
                      <a:pt x="708188" y="1861506"/>
                      <a:pt x="690115" y="1843433"/>
                      <a:pt x="667820" y="1843433"/>
                    </a:cubicBezTo>
                    <a:close/>
                    <a:moveTo>
                      <a:pt x="583384" y="1843433"/>
                    </a:moveTo>
                    <a:cubicBezTo>
                      <a:pt x="561089" y="1843433"/>
                      <a:pt x="543016" y="1861506"/>
                      <a:pt x="543016" y="1883801"/>
                    </a:cubicBezTo>
                    <a:cubicBezTo>
                      <a:pt x="543016" y="1906096"/>
                      <a:pt x="561089" y="1924169"/>
                      <a:pt x="583384" y="1924169"/>
                    </a:cubicBezTo>
                    <a:cubicBezTo>
                      <a:pt x="605679" y="1924169"/>
                      <a:pt x="623752" y="1906096"/>
                      <a:pt x="623752" y="1883801"/>
                    </a:cubicBezTo>
                    <a:cubicBezTo>
                      <a:pt x="623752" y="1861506"/>
                      <a:pt x="605679" y="1843433"/>
                      <a:pt x="583384" y="1843433"/>
                    </a:cubicBezTo>
                    <a:close/>
                    <a:moveTo>
                      <a:pt x="498947" y="1843433"/>
                    </a:moveTo>
                    <a:cubicBezTo>
                      <a:pt x="476652" y="1843433"/>
                      <a:pt x="458579" y="1861506"/>
                      <a:pt x="458579" y="1883801"/>
                    </a:cubicBezTo>
                    <a:cubicBezTo>
                      <a:pt x="458579" y="1906096"/>
                      <a:pt x="476652" y="1924169"/>
                      <a:pt x="498947" y="1924169"/>
                    </a:cubicBezTo>
                    <a:cubicBezTo>
                      <a:pt x="521242" y="1924169"/>
                      <a:pt x="539315" y="1906096"/>
                      <a:pt x="539315" y="1883801"/>
                    </a:cubicBezTo>
                    <a:cubicBezTo>
                      <a:pt x="539315" y="1861506"/>
                      <a:pt x="521242" y="1843433"/>
                      <a:pt x="498947" y="1843433"/>
                    </a:cubicBezTo>
                    <a:close/>
                    <a:moveTo>
                      <a:pt x="414511" y="1843433"/>
                    </a:moveTo>
                    <a:cubicBezTo>
                      <a:pt x="392216" y="1843433"/>
                      <a:pt x="374143" y="1861506"/>
                      <a:pt x="374143" y="1883801"/>
                    </a:cubicBezTo>
                    <a:cubicBezTo>
                      <a:pt x="374143" y="1906096"/>
                      <a:pt x="392216" y="1924169"/>
                      <a:pt x="414511" y="1924169"/>
                    </a:cubicBezTo>
                    <a:cubicBezTo>
                      <a:pt x="436806" y="1924169"/>
                      <a:pt x="454879" y="1906096"/>
                      <a:pt x="454879" y="1883801"/>
                    </a:cubicBezTo>
                    <a:cubicBezTo>
                      <a:pt x="454879" y="1861506"/>
                      <a:pt x="436806" y="1843433"/>
                      <a:pt x="414511" y="1843433"/>
                    </a:cubicBezTo>
                    <a:close/>
                    <a:moveTo>
                      <a:pt x="330075" y="1843433"/>
                    </a:moveTo>
                    <a:cubicBezTo>
                      <a:pt x="307780" y="1843433"/>
                      <a:pt x="289707" y="1861506"/>
                      <a:pt x="289707" y="1883801"/>
                    </a:cubicBezTo>
                    <a:cubicBezTo>
                      <a:pt x="289707" y="1906096"/>
                      <a:pt x="307780" y="1924169"/>
                      <a:pt x="330075" y="1924169"/>
                    </a:cubicBezTo>
                    <a:cubicBezTo>
                      <a:pt x="352370" y="1924169"/>
                      <a:pt x="370443" y="1906096"/>
                      <a:pt x="370443" y="1883801"/>
                    </a:cubicBezTo>
                    <a:cubicBezTo>
                      <a:pt x="370443" y="1861506"/>
                      <a:pt x="352370" y="1843433"/>
                      <a:pt x="330075" y="1843433"/>
                    </a:cubicBezTo>
                    <a:close/>
                    <a:moveTo>
                      <a:pt x="245639" y="1843433"/>
                    </a:moveTo>
                    <a:cubicBezTo>
                      <a:pt x="223344" y="1843433"/>
                      <a:pt x="205271" y="1861506"/>
                      <a:pt x="205271" y="1883801"/>
                    </a:cubicBezTo>
                    <a:cubicBezTo>
                      <a:pt x="205271" y="1906096"/>
                      <a:pt x="223344" y="1924169"/>
                      <a:pt x="245639" y="1924169"/>
                    </a:cubicBezTo>
                    <a:cubicBezTo>
                      <a:pt x="267934" y="1924169"/>
                      <a:pt x="286007" y="1906096"/>
                      <a:pt x="286007" y="1883801"/>
                    </a:cubicBezTo>
                    <a:cubicBezTo>
                      <a:pt x="286007" y="1861506"/>
                      <a:pt x="267934" y="1843433"/>
                      <a:pt x="245639" y="1843433"/>
                    </a:cubicBezTo>
                    <a:close/>
                    <a:moveTo>
                      <a:pt x="161202" y="1843433"/>
                    </a:moveTo>
                    <a:cubicBezTo>
                      <a:pt x="138907" y="1843433"/>
                      <a:pt x="120834" y="1861506"/>
                      <a:pt x="120834" y="1883801"/>
                    </a:cubicBezTo>
                    <a:cubicBezTo>
                      <a:pt x="120834" y="1906096"/>
                      <a:pt x="138907" y="1924169"/>
                      <a:pt x="161202" y="1924169"/>
                    </a:cubicBezTo>
                    <a:cubicBezTo>
                      <a:pt x="183497" y="1924169"/>
                      <a:pt x="201570" y="1906096"/>
                      <a:pt x="201570" y="1883801"/>
                    </a:cubicBezTo>
                    <a:cubicBezTo>
                      <a:pt x="201570" y="1861506"/>
                      <a:pt x="183497" y="1843433"/>
                      <a:pt x="161202" y="1843433"/>
                    </a:cubicBezTo>
                    <a:close/>
                    <a:moveTo>
                      <a:pt x="76766" y="1843433"/>
                    </a:moveTo>
                    <a:cubicBezTo>
                      <a:pt x="54471" y="1843433"/>
                      <a:pt x="36398" y="1861506"/>
                      <a:pt x="36398" y="1883801"/>
                    </a:cubicBezTo>
                    <a:cubicBezTo>
                      <a:pt x="36398" y="1906096"/>
                      <a:pt x="54471" y="1924169"/>
                      <a:pt x="76766" y="1924169"/>
                    </a:cubicBezTo>
                    <a:cubicBezTo>
                      <a:pt x="99061" y="1924169"/>
                      <a:pt x="117134" y="1906096"/>
                      <a:pt x="117134" y="1883801"/>
                    </a:cubicBezTo>
                    <a:cubicBezTo>
                      <a:pt x="117134" y="1861506"/>
                      <a:pt x="99061" y="1843433"/>
                      <a:pt x="76766" y="1843433"/>
                    </a:cubicBezTo>
                    <a:close/>
                    <a:moveTo>
                      <a:pt x="1343312" y="1757383"/>
                    </a:moveTo>
                    <a:cubicBezTo>
                      <a:pt x="1321017" y="1757383"/>
                      <a:pt x="1302944" y="1775456"/>
                      <a:pt x="1302944" y="1797751"/>
                    </a:cubicBezTo>
                    <a:cubicBezTo>
                      <a:pt x="1302944" y="1820046"/>
                      <a:pt x="1321017" y="1838119"/>
                      <a:pt x="1343312" y="1838119"/>
                    </a:cubicBezTo>
                    <a:cubicBezTo>
                      <a:pt x="1365607" y="1838119"/>
                      <a:pt x="1383680" y="1820046"/>
                      <a:pt x="1383680" y="1797751"/>
                    </a:cubicBezTo>
                    <a:cubicBezTo>
                      <a:pt x="1383680" y="1775456"/>
                      <a:pt x="1365607" y="1757383"/>
                      <a:pt x="1343312" y="1757383"/>
                    </a:cubicBezTo>
                    <a:close/>
                    <a:moveTo>
                      <a:pt x="1258874" y="1757383"/>
                    </a:moveTo>
                    <a:cubicBezTo>
                      <a:pt x="1236579" y="1757383"/>
                      <a:pt x="1218506" y="1775456"/>
                      <a:pt x="1218506" y="1797751"/>
                    </a:cubicBezTo>
                    <a:cubicBezTo>
                      <a:pt x="1218506" y="1820046"/>
                      <a:pt x="1236579" y="1838119"/>
                      <a:pt x="1258874" y="1838119"/>
                    </a:cubicBezTo>
                    <a:cubicBezTo>
                      <a:pt x="1281169" y="1838119"/>
                      <a:pt x="1299242" y="1820046"/>
                      <a:pt x="1299242" y="1797751"/>
                    </a:cubicBezTo>
                    <a:cubicBezTo>
                      <a:pt x="1299242" y="1775456"/>
                      <a:pt x="1281169" y="1757383"/>
                      <a:pt x="1258874" y="1757383"/>
                    </a:cubicBezTo>
                    <a:close/>
                    <a:moveTo>
                      <a:pt x="1174438" y="1757383"/>
                    </a:moveTo>
                    <a:cubicBezTo>
                      <a:pt x="1152143" y="1757383"/>
                      <a:pt x="1134070" y="1775456"/>
                      <a:pt x="1134070" y="1797751"/>
                    </a:cubicBezTo>
                    <a:cubicBezTo>
                      <a:pt x="1134070" y="1820046"/>
                      <a:pt x="1152143" y="1838119"/>
                      <a:pt x="1174438" y="1838119"/>
                    </a:cubicBezTo>
                    <a:cubicBezTo>
                      <a:pt x="1196733" y="1838119"/>
                      <a:pt x="1214806" y="1820046"/>
                      <a:pt x="1214806" y="1797751"/>
                    </a:cubicBezTo>
                    <a:cubicBezTo>
                      <a:pt x="1214806" y="1775456"/>
                      <a:pt x="1196733" y="1757383"/>
                      <a:pt x="1174438" y="1757383"/>
                    </a:cubicBezTo>
                    <a:close/>
                    <a:moveTo>
                      <a:pt x="1090002" y="1757383"/>
                    </a:moveTo>
                    <a:cubicBezTo>
                      <a:pt x="1067707" y="1757383"/>
                      <a:pt x="1049634" y="1775456"/>
                      <a:pt x="1049634" y="1797751"/>
                    </a:cubicBezTo>
                    <a:cubicBezTo>
                      <a:pt x="1049634" y="1820046"/>
                      <a:pt x="1067707" y="1838119"/>
                      <a:pt x="1090002" y="1838119"/>
                    </a:cubicBezTo>
                    <a:cubicBezTo>
                      <a:pt x="1112297" y="1838119"/>
                      <a:pt x="1130370" y="1820046"/>
                      <a:pt x="1130370" y="1797751"/>
                    </a:cubicBezTo>
                    <a:cubicBezTo>
                      <a:pt x="1130370" y="1775456"/>
                      <a:pt x="1112297" y="1757383"/>
                      <a:pt x="1090002" y="1757383"/>
                    </a:cubicBezTo>
                    <a:close/>
                    <a:moveTo>
                      <a:pt x="1005565" y="1757383"/>
                    </a:moveTo>
                    <a:cubicBezTo>
                      <a:pt x="983270" y="1757383"/>
                      <a:pt x="965197" y="1775456"/>
                      <a:pt x="965197" y="1797751"/>
                    </a:cubicBezTo>
                    <a:cubicBezTo>
                      <a:pt x="965197" y="1820046"/>
                      <a:pt x="983270" y="1838119"/>
                      <a:pt x="1005565" y="1838119"/>
                    </a:cubicBezTo>
                    <a:cubicBezTo>
                      <a:pt x="1027860" y="1838119"/>
                      <a:pt x="1045933" y="1820046"/>
                      <a:pt x="1045933" y="1797751"/>
                    </a:cubicBezTo>
                    <a:cubicBezTo>
                      <a:pt x="1045933" y="1775456"/>
                      <a:pt x="1027860" y="1757383"/>
                      <a:pt x="1005565" y="1757383"/>
                    </a:cubicBezTo>
                    <a:close/>
                    <a:moveTo>
                      <a:pt x="921129" y="1757383"/>
                    </a:moveTo>
                    <a:cubicBezTo>
                      <a:pt x="898834" y="1757383"/>
                      <a:pt x="880761" y="1775456"/>
                      <a:pt x="880761" y="1797751"/>
                    </a:cubicBezTo>
                    <a:cubicBezTo>
                      <a:pt x="880761" y="1820046"/>
                      <a:pt x="898834" y="1838119"/>
                      <a:pt x="921129" y="1838119"/>
                    </a:cubicBezTo>
                    <a:cubicBezTo>
                      <a:pt x="943424" y="1838119"/>
                      <a:pt x="961497" y="1820046"/>
                      <a:pt x="961497" y="1797751"/>
                    </a:cubicBezTo>
                    <a:cubicBezTo>
                      <a:pt x="961497" y="1775456"/>
                      <a:pt x="943424" y="1757383"/>
                      <a:pt x="921129" y="1757383"/>
                    </a:cubicBezTo>
                    <a:close/>
                    <a:moveTo>
                      <a:pt x="836693" y="1757383"/>
                    </a:moveTo>
                    <a:cubicBezTo>
                      <a:pt x="814398" y="1757383"/>
                      <a:pt x="796325" y="1775456"/>
                      <a:pt x="796325" y="1797751"/>
                    </a:cubicBezTo>
                    <a:cubicBezTo>
                      <a:pt x="796325" y="1820046"/>
                      <a:pt x="814398" y="1838119"/>
                      <a:pt x="836693" y="1838119"/>
                    </a:cubicBezTo>
                    <a:cubicBezTo>
                      <a:pt x="858988" y="1838119"/>
                      <a:pt x="877061" y="1820046"/>
                      <a:pt x="877061" y="1797751"/>
                    </a:cubicBezTo>
                    <a:cubicBezTo>
                      <a:pt x="877061" y="1775456"/>
                      <a:pt x="858988" y="1757383"/>
                      <a:pt x="836693" y="1757383"/>
                    </a:cubicBezTo>
                    <a:close/>
                    <a:moveTo>
                      <a:pt x="752256" y="1757383"/>
                    </a:moveTo>
                    <a:cubicBezTo>
                      <a:pt x="729961" y="1757383"/>
                      <a:pt x="711888" y="1775456"/>
                      <a:pt x="711888" y="1797751"/>
                    </a:cubicBezTo>
                    <a:cubicBezTo>
                      <a:pt x="711888" y="1820046"/>
                      <a:pt x="729961" y="1838119"/>
                      <a:pt x="752256" y="1838119"/>
                    </a:cubicBezTo>
                    <a:cubicBezTo>
                      <a:pt x="774551" y="1838119"/>
                      <a:pt x="792624" y="1820046"/>
                      <a:pt x="792624" y="1797751"/>
                    </a:cubicBezTo>
                    <a:cubicBezTo>
                      <a:pt x="792624" y="1775456"/>
                      <a:pt x="774551" y="1757383"/>
                      <a:pt x="752256" y="1757383"/>
                    </a:cubicBezTo>
                    <a:close/>
                    <a:moveTo>
                      <a:pt x="667820" y="1757383"/>
                    </a:moveTo>
                    <a:cubicBezTo>
                      <a:pt x="645525" y="1757383"/>
                      <a:pt x="627452" y="1775456"/>
                      <a:pt x="627452" y="1797751"/>
                    </a:cubicBezTo>
                    <a:cubicBezTo>
                      <a:pt x="627452" y="1820046"/>
                      <a:pt x="645525" y="1838119"/>
                      <a:pt x="667820" y="1838119"/>
                    </a:cubicBezTo>
                    <a:cubicBezTo>
                      <a:pt x="690115" y="1838119"/>
                      <a:pt x="708188" y="1820046"/>
                      <a:pt x="708188" y="1797751"/>
                    </a:cubicBezTo>
                    <a:cubicBezTo>
                      <a:pt x="708188" y="1775456"/>
                      <a:pt x="690115" y="1757383"/>
                      <a:pt x="667820" y="1757383"/>
                    </a:cubicBezTo>
                    <a:close/>
                    <a:moveTo>
                      <a:pt x="583384" y="1757383"/>
                    </a:moveTo>
                    <a:cubicBezTo>
                      <a:pt x="561089" y="1757383"/>
                      <a:pt x="543016" y="1775456"/>
                      <a:pt x="543016" y="1797751"/>
                    </a:cubicBezTo>
                    <a:cubicBezTo>
                      <a:pt x="543016" y="1820046"/>
                      <a:pt x="561089" y="1838119"/>
                      <a:pt x="583384" y="1838119"/>
                    </a:cubicBezTo>
                    <a:cubicBezTo>
                      <a:pt x="605679" y="1838119"/>
                      <a:pt x="623752" y="1820046"/>
                      <a:pt x="623752" y="1797751"/>
                    </a:cubicBezTo>
                    <a:cubicBezTo>
                      <a:pt x="623752" y="1775456"/>
                      <a:pt x="605679" y="1757383"/>
                      <a:pt x="583384" y="1757383"/>
                    </a:cubicBezTo>
                    <a:close/>
                    <a:moveTo>
                      <a:pt x="498947" y="1757383"/>
                    </a:moveTo>
                    <a:cubicBezTo>
                      <a:pt x="476652" y="1757383"/>
                      <a:pt x="458579" y="1775456"/>
                      <a:pt x="458579" y="1797751"/>
                    </a:cubicBezTo>
                    <a:cubicBezTo>
                      <a:pt x="458579" y="1820046"/>
                      <a:pt x="476652" y="1838119"/>
                      <a:pt x="498947" y="1838119"/>
                    </a:cubicBezTo>
                    <a:cubicBezTo>
                      <a:pt x="521242" y="1838119"/>
                      <a:pt x="539315" y="1820046"/>
                      <a:pt x="539315" y="1797751"/>
                    </a:cubicBezTo>
                    <a:cubicBezTo>
                      <a:pt x="539315" y="1775456"/>
                      <a:pt x="521242" y="1757383"/>
                      <a:pt x="498947" y="1757383"/>
                    </a:cubicBezTo>
                    <a:close/>
                    <a:moveTo>
                      <a:pt x="414511" y="1757383"/>
                    </a:moveTo>
                    <a:cubicBezTo>
                      <a:pt x="392216" y="1757383"/>
                      <a:pt x="374143" y="1775456"/>
                      <a:pt x="374143" y="1797751"/>
                    </a:cubicBezTo>
                    <a:cubicBezTo>
                      <a:pt x="374143" y="1820046"/>
                      <a:pt x="392216" y="1838119"/>
                      <a:pt x="414511" y="1838119"/>
                    </a:cubicBezTo>
                    <a:cubicBezTo>
                      <a:pt x="436806" y="1838119"/>
                      <a:pt x="454879" y="1820046"/>
                      <a:pt x="454879" y="1797751"/>
                    </a:cubicBezTo>
                    <a:cubicBezTo>
                      <a:pt x="454879" y="1775456"/>
                      <a:pt x="436806" y="1757383"/>
                      <a:pt x="414511" y="1757383"/>
                    </a:cubicBezTo>
                    <a:close/>
                    <a:moveTo>
                      <a:pt x="330075" y="1757383"/>
                    </a:moveTo>
                    <a:cubicBezTo>
                      <a:pt x="307780" y="1757383"/>
                      <a:pt x="289707" y="1775456"/>
                      <a:pt x="289707" y="1797751"/>
                    </a:cubicBezTo>
                    <a:cubicBezTo>
                      <a:pt x="289707" y="1820046"/>
                      <a:pt x="307780" y="1838119"/>
                      <a:pt x="330075" y="1838119"/>
                    </a:cubicBezTo>
                    <a:cubicBezTo>
                      <a:pt x="352370" y="1838119"/>
                      <a:pt x="370443" y="1820046"/>
                      <a:pt x="370443" y="1797751"/>
                    </a:cubicBezTo>
                    <a:cubicBezTo>
                      <a:pt x="370443" y="1775456"/>
                      <a:pt x="352370" y="1757383"/>
                      <a:pt x="330075" y="1757383"/>
                    </a:cubicBezTo>
                    <a:close/>
                    <a:moveTo>
                      <a:pt x="245639" y="1757383"/>
                    </a:moveTo>
                    <a:cubicBezTo>
                      <a:pt x="223344" y="1757383"/>
                      <a:pt x="205271" y="1775456"/>
                      <a:pt x="205271" y="1797751"/>
                    </a:cubicBezTo>
                    <a:cubicBezTo>
                      <a:pt x="205271" y="1820046"/>
                      <a:pt x="223344" y="1838119"/>
                      <a:pt x="245639" y="1838119"/>
                    </a:cubicBezTo>
                    <a:cubicBezTo>
                      <a:pt x="267934" y="1838119"/>
                      <a:pt x="286007" y="1820046"/>
                      <a:pt x="286007" y="1797751"/>
                    </a:cubicBezTo>
                    <a:cubicBezTo>
                      <a:pt x="286007" y="1775456"/>
                      <a:pt x="267934" y="1757383"/>
                      <a:pt x="245639" y="1757383"/>
                    </a:cubicBezTo>
                    <a:close/>
                    <a:moveTo>
                      <a:pt x="161202" y="1757383"/>
                    </a:moveTo>
                    <a:cubicBezTo>
                      <a:pt x="138907" y="1757383"/>
                      <a:pt x="120834" y="1775456"/>
                      <a:pt x="120834" y="1797751"/>
                    </a:cubicBezTo>
                    <a:cubicBezTo>
                      <a:pt x="120834" y="1820046"/>
                      <a:pt x="138907" y="1838119"/>
                      <a:pt x="161202" y="1838119"/>
                    </a:cubicBezTo>
                    <a:cubicBezTo>
                      <a:pt x="183497" y="1838119"/>
                      <a:pt x="201570" y="1820046"/>
                      <a:pt x="201570" y="1797751"/>
                    </a:cubicBezTo>
                    <a:cubicBezTo>
                      <a:pt x="201570" y="1775456"/>
                      <a:pt x="183497" y="1757383"/>
                      <a:pt x="161202" y="1757383"/>
                    </a:cubicBezTo>
                    <a:close/>
                    <a:moveTo>
                      <a:pt x="76766" y="1757383"/>
                    </a:moveTo>
                    <a:cubicBezTo>
                      <a:pt x="54471" y="1757383"/>
                      <a:pt x="36398" y="1775456"/>
                      <a:pt x="36398" y="1797751"/>
                    </a:cubicBezTo>
                    <a:cubicBezTo>
                      <a:pt x="36398" y="1820046"/>
                      <a:pt x="54471" y="1838119"/>
                      <a:pt x="76766" y="1838119"/>
                    </a:cubicBezTo>
                    <a:cubicBezTo>
                      <a:pt x="99061" y="1838119"/>
                      <a:pt x="117134" y="1820046"/>
                      <a:pt x="117134" y="1797751"/>
                    </a:cubicBezTo>
                    <a:cubicBezTo>
                      <a:pt x="117134" y="1775456"/>
                      <a:pt x="99061" y="1757383"/>
                      <a:pt x="76766" y="1757383"/>
                    </a:cubicBezTo>
                    <a:close/>
                    <a:moveTo>
                      <a:pt x="1343312" y="1671334"/>
                    </a:moveTo>
                    <a:cubicBezTo>
                      <a:pt x="1321017" y="1671334"/>
                      <a:pt x="1302944" y="1689407"/>
                      <a:pt x="1302944" y="1711702"/>
                    </a:cubicBezTo>
                    <a:cubicBezTo>
                      <a:pt x="1302944" y="1733997"/>
                      <a:pt x="1321017" y="1752070"/>
                      <a:pt x="1343312" y="1752070"/>
                    </a:cubicBezTo>
                    <a:cubicBezTo>
                      <a:pt x="1365607" y="1752070"/>
                      <a:pt x="1383680" y="1733997"/>
                      <a:pt x="1383680" y="1711702"/>
                    </a:cubicBezTo>
                    <a:cubicBezTo>
                      <a:pt x="1383680" y="1689407"/>
                      <a:pt x="1365607" y="1671334"/>
                      <a:pt x="1343312" y="1671334"/>
                    </a:cubicBezTo>
                    <a:close/>
                    <a:moveTo>
                      <a:pt x="1258874" y="1671334"/>
                    </a:moveTo>
                    <a:cubicBezTo>
                      <a:pt x="1236579" y="1671334"/>
                      <a:pt x="1218506" y="1689407"/>
                      <a:pt x="1218506" y="1711702"/>
                    </a:cubicBezTo>
                    <a:cubicBezTo>
                      <a:pt x="1218506" y="1733997"/>
                      <a:pt x="1236579" y="1752070"/>
                      <a:pt x="1258874" y="1752070"/>
                    </a:cubicBezTo>
                    <a:cubicBezTo>
                      <a:pt x="1281169" y="1752070"/>
                      <a:pt x="1299242" y="1733997"/>
                      <a:pt x="1299242" y="1711702"/>
                    </a:cubicBezTo>
                    <a:cubicBezTo>
                      <a:pt x="1299242" y="1689407"/>
                      <a:pt x="1281169" y="1671334"/>
                      <a:pt x="1258874" y="1671334"/>
                    </a:cubicBezTo>
                    <a:close/>
                    <a:moveTo>
                      <a:pt x="1174438" y="1671334"/>
                    </a:moveTo>
                    <a:cubicBezTo>
                      <a:pt x="1152143" y="1671334"/>
                      <a:pt x="1134070" y="1689407"/>
                      <a:pt x="1134070" y="1711702"/>
                    </a:cubicBezTo>
                    <a:cubicBezTo>
                      <a:pt x="1134070" y="1733997"/>
                      <a:pt x="1152143" y="1752070"/>
                      <a:pt x="1174438" y="1752070"/>
                    </a:cubicBezTo>
                    <a:cubicBezTo>
                      <a:pt x="1196733" y="1752070"/>
                      <a:pt x="1214806" y="1733997"/>
                      <a:pt x="1214806" y="1711702"/>
                    </a:cubicBezTo>
                    <a:cubicBezTo>
                      <a:pt x="1214806" y="1689407"/>
                      <a:pt x="1196733" y="1671334"/>
                      <a:pt x="1174438" y="1671334"/>
                    </a:cubicBezTo>
                    <a:close/>
                    <a:moveTo>
                      <a:pt x="1090002" y="1671334"/>
                    </a:moveTo>
                    <a:cubicBezTo>
                      <a:pt x="1067707" y="1671334"/>
                      <a:pt x="1049634" y="1689407"/>
                      <a:pt x="1049634" y="1711702"/>
                    </a:cubicBezTo>
                    <a:cubicBezTo>
                      <a:pt x="1049634" y="1733997"/>
                      <a:pt x="1067707" y="1752070"/>
                      <a:pt x="1090002" y="1752070"/>
                    </a:cubicBezTo>
                    <a:cubicBezTo>
                      <a:pt x="1112297" y="1752070"/>
                      <a:pt x="1130370" y="1733997"/>
                      <a:pt x="1130370" y="1711702"/>
                    </a:cubicBezTo>
                    <a:cubicBezTo>
                      <a:pt x="1130370" y="1689407"/>
                      <a:pt x="1112297" y="1671334"/>
                      <a:pt x="1090002" y="1671334"/>
                    </a:cubicBezTo>
                    <a:close/>
                    <a:moveTo>
                      <a:pt x="1005565" y="1671334"/>
                    </a:moveTo>
                    <a:cubicBezTo>
                      <a:pt x="983270" y="1671334"/>
                      <a:pt x="965197" y="1689407"/>
                      <a:pt x="965197" y="1711702"/>
                    </a:cubicBezTo>
                    <a:cubicBezTo>
                      <a:pt x="965197" y="1733997"/>
                      <a:pt x="983270" y="1752070"/>
                      <a:pt x="1005565" y="1752070"/>
                    </a:cubicBezTo>
                    <a:cubicBezTo>
                      <a:pt x="1027860" y="1752070"/>
                      <a:pt x="1045933" y="1733997"/>
                      <a:pt x="1045933" y="1711702"/>
                    </a:cubicBezTo>
                    <a:cubicBezTo>
                      <a:pt x="1045933" y="1689407"/>
                      <a:pt x="1027860" y="1671334"/>
                      <a:pt x="1005565" y="1671334"/>
                    </a:cubicBezTo>
                    <a:close/>
                    <a:moveTo>
                      <a:pt x="921129" y="1671334"/>
                    </a:moveTo>
                    <a:cubicBezTo>
                      <a:pt x="898834" y="1671334"/>
                      <a:pt x="880761" y="1689407"/>
                      <a:pt x="880761" y="1711702"/>
                    </a:cubicBezTo>
                    <a:cubicBezTo>
                      <a:pt x="880761" y="1733997"/>
                      <a:pt x="898834" y="1752070"/>
                      <a:pt x="921129" y="1752070"/>
                    </a:cubicBezTo>
                    <a:cubicBezTo>
                      <a:pt x="943424" y="1752070"/>
                      <a:pt x="961497" y="1733997"/>
                      <a:pt x="961497" y="1711702"/>
                    </a:cubicBezTo>
                    <a:cubicBezTo>
                      <a:pt x="961497" y="1689407"/>
                      <a:pt x="943424" y="1671334"/>
                      <a:pt x="921129" y="1671334"/>
                    </a:cubicBezTo>
                    <a:close/>
                    <a:moveTo>
                      <a:pt x="836693" y="1671334"/>
                    </a:moveTo>
                    <a:cubicBezTo>
                      <a:pt x="814398" y="1671334"/>
                      <a:pt x="796325" y="1689407"/>
                      <a:pt x="796325" y="1711702"/>
                    </a:cubicBezTo>
                    <a:cubicBezTo>
                      <a:pt x="796325" y="1733997"/>
                      <a:pt x="814398" y="1752070"/>
                      <a:pt x="836693" y="1752070"/>
                    </a:cubicBezTo>
                    <a:cubicBezTo>
                      <a:pt x="858988" y="1752070"/>
                      <a:pt x="877061" y="1733997"/>
                      <a:pt x="877061" y="1711702"/>
                    </a:cubicBezTo>
                    <a:cubicBezTo>
                      <a:pt x="877061" y="1689407"/>
                      <a:pt x="858988" y="1671334"/>
                      <a:pt x="836693" y="1671334"/>
                    </a:cubicBezTo>
                    <a:close/>
                    <a:moveTo>
                      <a:pt x="752256" y="1671334"/>
                    </a:moveTo>
                    <a:cubicBezTo>
                      <a:pt x="729961" y="1671334"/>
                      <a:pt x="711888" y="1689407"/>
                      <a:pt x="711888" y="1711702"/>
                    </a:cubicBezTo>
                    <a:cubicBezTo>
                      <a:pt x="711888" y="1733997"/>
                      <a:pt x="729961" y="1752070"/>
                      <a:pt x="752256" y="1752070"/>
                    </a:cubicBezTo>
                    <a:cubicBezTo>
                      <a:pt x="774551" y="1752070"/>
                      <a:pt x="792624" y="1733997"/>
                      <a:pt x="792624" y="1711702"/>
                    </a:cubicBezTo>
                    <a:cubicBezTo>
                      <a:pt x="792624" y="1689407"/>
                      <a:pt x="774551" y="1671334"/>
                      <a:pt x="752256" y="1671334"/>
                    </a:cubicBezTo>
                    <a:close/>
                    <a:moveTo>
                      <a:pt x="667820" y="1671334"/>
                    </a:moveTo>
                    <a:cubicBezTo>
                      <a:pt x="645525" y="1671334"/>
                      <a:pt x="627452" y="1689407"/>
                      <a:pt x="627452" y="1711702"/>
                    </a:cubicBezTo>
                    <a:cubicBezTo>
                      <a:pt x="627452" y="1733997"/>
                      <a:pt x="645525" y="1752070"/>
                      <a:pt x="667820" y="1752070"/>
                    </a:cubicBezTo>
                    <a:cubicBezTo>
                      <a:pt x="690115" y="1752070"/>
                      <a:pt x="708188" y="1733997"/>
                      <a:pt x="708188" y="1711702"/>
                    </a:cubicBezTo>
                    <a:cubicBezTo>
                      <a:pt x="708188" y="1689407"/>
                      <a:pt x="690115" y="1671334"/>
                      <a:pt x="667820" y="1671334"/>
                    </a:cubicBezTo>
                    <a:close/>
                    <a:moveTo>
                      <a:pt x="583384" y="1671334"/>
                    </a:moveTo>
                    <a:cubicBezTo>
                      <a:pt x="561089" y="1671334"/>
                      <a:pt x="543016" y="1689407"/>
                      <a:pt x="543016" y="1711702"/>
                    </a:cubicBezTo>
                    <a:cubicBezTo>
                      <a:pt x="543016" y="1733997"/>
                      <a:pt x="561089" y="1752070"/>
                      <a:pt x="583384" y="1752070"/>
                    </a:cubicBezTo>
                    <a:cubicBezTo>
                      <a:pt x="605679" y="1752070"/>
                      <a:pt x="623752" y="1733997"/>
                      <a:pt x="623752" y="1711702"/>
                    </a:cubicBezTo>
                    <a:cubicBezTo>
                      <a:pt x="623752" y="1689407"/>
                      <a:pt x="605679" y="1671334"/>
                      <a:pt x="583384" y="1671334"/>
                    </a:cubicBezTo>
                    <a:close/>
                    <a:moveTo>
                      <a:pt x="498947" y="1671334"/>
                    </a:moveTo>
                    <a:cubicBezTo>
                      <a:pt x="476652" y="1671334"/>
                      <a:pt x="458579" y="1689407"/>
                      <a:pt x="458579" y="1711702"/>
                    </a:cubicBezTo>
                    <a:cubicBezTo>
                      <a:pt x="458579" y="1733997"/>
                      <a:pt x="476652" y="1752070"/>
                      <a:pt x="498947" y="1752070"/>
                    </a:cubicBezTo>
                    <a:cubicBezTo>
                      <a:pt x="521242" y="1752070"/>
                      <a:pt x="539315" y="1733997"/>
                      <a:pt x="539315" y="1711702"/>
                    </a:cubicBezTo>
                    <a:cubicBezTo>
                      <a:pt x="539315" y="1689407"/>
                      <a:pt x="521242" y="1671334"/>
                      <a:pt x="498947" y="1671334"/>
                    </a:cubicBezTo>
                    <a:close/>
                    <a:moveTo>
                      <a:pt x="414511" y="1671334"/>
                    </a:moveTo>
                    <a:cubicBezTo>
                      <a:pt x="392216" y="1671334"/>
                      <a:pt x="374143" y="1689407"/>
                      <a:pt x="374143" y="1711702"/>
                    </a:cubicBezTo>
                    <a:cubicBezTo>
                      <a:pt x="374143" y="1733997"/>
                      <a:pt x="392216" y="1752070"/>
                      <a:pt x="414511" y="1752070"/>
                    </a:cubicBezTo>
                    <a:cubicBezTo>
                      <a:pt x="436806" y="1752070"/>
                      <a:pt x="454879" y="1733997"/>
                      <a:pt x="454879" y="1711702"/>
                    </a:cubicBezTo>
                    <a:cubicBezTo>
                      <a:pt x="454879" y="1689407"/>
                      <a:pt x="436806" y="1671334"/>
                      <a:pt x="414511" y="1671334"/>
                    </a:cubicBezTo>
                    <a:close/>
                    <a:moveTo>
                      <a:pt x="330075" y="1671334"/>
                    </a:moveTo>
                    <a:cubicBezTo>
                      <a:pt x="307780" y="1671334"/>
                      <a:pt x="289707" y="1689407"/>
                      <a:pt x="289707" y="1711702"/>
                    </a:cubicBezTo>
                    <a:cubicBezTo>
                      <a:pt x="289707" y="1733997"/>
                      <a:pt x="307780" y="1752070"/>
                      <a:pt x="330075" y="1752070"/>
                    </a:cubicBezTo>
                    <a:cubicBezTo>
                      <a:pt x="352370" y="1752070"/>
                      <a:pt x="370443" y="1733997"/>
                      <a:pt x="370443" y="1711702"/>
                    </a:cubicBezTo>
                    <a:cubicBezTo>
                      <a:pt x="370443" y="1689407"/>
                      <a:pt x="352370" y="1671334"/>
                      <a:pt x="330075" y="1671334"/>
                    </a:cubicBezTo>
                    <a:close/>
                    <a:moveTo>
                      <a:pt x="245639" y="1671334"/>
                    </a:moveTo>
                    <a:cubicBezTo>
                      <a:pt x="223344" y="1671334"/>
                      <a:pt x="205271" y="1689407"/>
                      <a:pt x="205271" y="1711702"/>
                    </a:cubicBezTo>
                    <a:cubicBezTo>
                      <a:pt x="205271" y="1733997"/>
                      <a:pt x="223344" y="1752070"/>
                      <a:pt x="245639" y="1752070"/>
                    </a:cubicBezTo>
                    <a:cubicBezTo>
                      <a:pt x="267934" y="1752070"/>
                      <a:pt x="286007" y="1733997"/>
                      <a:pt x="286007" y="1711702"/>
                    </a:cubicBezTo>
                    <a:cubicBezTo>
                      <a:pt x="286007" y="1689407"/>
                      <a:pt x="267934" y="1671334"/>
                      <a:pt x="245639" y="1671334"/>
                    </a:cubicBezTo>
                    <a:close/>
                    <a:moveTo>
                      <a:pt x="161202" y="1671334"/>
                    </a:moveTo>
                    <a:cubicBezTo>
                      <a:pt x="138907" y="1671334"/>
                      <a:pt x="120834" y="1689407"/>
                      <a:pt x="120834" y="1711702"/>
                    </a:cubicBezTo>
                    <a:cubicBezTo>
                      <a:pt x="120834" y="1733997"/>
                      <a:pt x="138907" y="1752070"/>
                      <a:pt x="161202" y="1752070"/>
                    </a:cubicBezTo>
                    <a:cubicBezTo>
                      <a:pt x="183497" y="1752070"/>
                      <a:pt x="201570" y="1733997"/>
                      <a:pt x="201570" y="1711702"/>
                    </a:cubicBezTo>
                    <a:cubicBezTo>
                      <a:pt x="201570" y="1689407"/>
                      <a:pt x="183497" y="1671334"/>
                      <a:pt x="161202" y="1671334"/>
                    </a:cubicBezTo>
                    <a:close/>
                    <a:moveTo>
                      <a:pt x="76766" y="1671334"/>
                    </a:moveTo>
                    <a:cubicBezTo>
                      <a:pt x="54471" y="1671334"/>
                      <a:pt x="36398" y="1689407"/>
                      <a:pt x="36398" y="1711702"/>
                    </a:cubicBezTo>
                    <a:cubicBezTo>
                      <a:pt x="36398" y="1733997"/>
                      <a:pt x="54471" y="1752070"/>
                      <a:pt x="76766" y="1752070"/>
                    </a:cubicBezTo>
                    <a:cubicBezTo>
                      <a:pt x="99061" y="1752070"/>
                      <a:pt x="117134" y="1733997"/>
                      <a:pt x="117134" y="1711702"/>
                    </a:cubicBezTo>
                    <a:cubicBezTo>
                      <a:pt x="117134" y="1689407"/>
                      <a:pt x="99061" y="1671334"/>
                      <a:pt x="76766" y="1671334"/>
                    </a:cubicBezTo>
                    <a:close/>
                    <a:moveTo>
                      <a:pt x="1343312" y="1585285"/>
                    </a:moveTo>
                    <a:cubicBezTo>
                      <a:pt x="1321017" y="1585285"/>
                      <a:pt x="1302944" y="1603358"/>
                      <a:pt x="1302944" y="1625653"/>
                    </a:cubicBezTo>
                    <a:cubicBezTo>
                      <a:pt x="1302944" y="1647948"/>
                      <a:pt x="1321017" y="1666021"/>
                      <a:pt x="1343312" y="1666021"/>
                    </a:cubicBezTo>
                    <a:cubicBezTo>
                      <a:pt x="1365607" y="1666021"/>
                      <a:pt x="1383680" y="1647948"/>
                      <a:pt x="1383680" y="1625653"/>
                    </a:cubicBezTo>
                    <a:cubicBezTo>
                      <a:pt x="1383680" y="1603358"/>
                      <a:pt x="1365607" y="1585285"/>
                      <a:pt x="1343312" y="1585285"/>
                    </a:cubicBezTo>
                    <a:close/>
                    <a:moveTo>
                      <a:pt x="1258874" y="1585285"/>
                    </a:moveTo>
                    <a:cubicBezTo>
                      <a:pt x="1236579" y="1585285"/>
                      <a:pt x="1218506" y="1603358"/>
                      <a:pt x="1218506" y="1625653"/>
                    </a:cubicBezTo>
                    <a:cubicBezTo>
                      <a:pt x="1218506" y="1647948"/>
                      <a:pt x="1236579" y="1666021"/>
                      <a:pt x="1258874" y="1666021"/>
                    </a:cubicBezTo>
                    <a:cubicBezTo>
                      <a:pt x="1281169" y="1666021"/>
                      <a:pt x="1299242" y="1647948"/>
                      <a:pt x="1299242" y="1625653"/>
                    </a:cubicBezTo>
                    <a:cubicBezTo>
                      <a:pt x="1299242" y="1603358"/>
                      <a:pt x="1281169" y="1585285"/>
                      <a:pt x="1258874" y="1585285"/>
                    </a:cubicBezTo>
                    <a:close/>
                    <a:moveTo>
                      <a:pt x="1174438" y="1585285"/>
                    </a:moveTo>
                    <a:cubicBezTo>
                      <a:pt x="1152143" y="1585285"/>
                      <a:pt x="1134070" y="1603358"/>
                      <a:pt x="1134070" y="1625653"/>
                    </a:cubicBezTo>
                    <a:cubicBezTo>
                      <a:pt x="1134070" y="1647948"/>
                      <a:pt x="1152143" y="1666021"/>
                      <a:pt x="1174438" y="1666021"/>
                    </a:cubicBezTo>
                    <a:cubicBezTo>
                      <a:pt x="1196733" y="1666021"/>
                      <a:pt x="1214806" y="1647948"/>
                      <a:pt x="1214806" y="1625653"/>
                    </a:cubicBezTo>
                    <a:cubicBezTo>
                      <a:pt x="1214806" y="1603358"/>
                      <a:pt x="1196733" y="1585285"/>
                      <a:pt x="1174438" y="1585285"/>
                    </a:cubicBezTo>
                    <a:close/>
                    <a:moveTo>
                      <a:pt x="1090002" y="1585285"/>
                    </a:moveTo>
                    <a:cubicBezTo>
                      <a:pt x="1067707" y="1585285"/>
                      <a:pt x="1049634" y="1603358"/>
                      <a:pt x="1049634" y="1625653"/>
                    </a:cubicBezTo>
                    <a:cubicBezTo>
                      <a:pt x="1049634" y="1647948"/>
                      <a:pt x="1067707" y="1666021"/>
                      <a:pt x="1090002" y="1666021"/>
                    </a:cubicBezTo>
                    <a:cubicBezTo>
                      <a:pt x="1112297" y="1666021"/>
                      <a:pt x="1130370" y="1647948"/>
                      <a:pt x="1130370" y="1625653"/>
                    </a:cubicBezTo>
                    <a:cubicBezTo>
                      <a:pt x="1130370" y="1603358"/>
                      <a:pt x="1112297" y="1585285"/>
                      <a:pt x="1090002" y="1585285"/>
                    </a:cubicBezTo>
                    <a:close/>
                    <a:moveTo>
                      <a:pt x="1005565" y="1585285"/>
                    </a:moveTo>
                    <a:cubicBezTo>
                      <a:pt x="983270" y="1585285"/>
                      <a:pt x="965197" y="1603358"/>
                      <a:pt x="965197" y="1625653"/>
                    </a:cubicBezTo>
                    <a:cubicBezTo>
                      <a:pt x="965197" y="1647948"/>
                      <a:pt x="983270" y="1666021"/>
                      <a:pt x="1005565" y="1666021"/>
                    </a:cubicBezTo>
                    <a:cubicBezTo>
                      <a:pt x="1027860" y="1666021"/>
                      <a:pt x="1045933" y="1647948"/>
                      <a:pt x="1045933" y="1625653"/>
                    </a:cubicBezTo>
                    <a:cubicBezTo>
                      <a:pt x="1045933" y="1603358"/>
                      <a:pt x="1027860" y="1585285"/>
                      <a:pt x="1005565" y="1585285"/>
                    </a:cubicBezTo>
                    <a:close/>
                    <a:moveTo>
                      <a:pt x="921129" y="1585285"/>
                    </a:moveTo>
                    <a:cubicBezTo>
                      <a:pt x="898834" y="1585285"/>
                      <a:pt x="880761" y="1603358"/>
                      <a:pt x="880761" y="1625653"/>
                    </a:cubicBezTo>
                    <a:cubicBezTo>
                      <a:pt x="880761" y="1647948"/>
                      <a:pt x="898834" y="1666021"/>
                      <a:pt x="921129" y="1666021"/>
                    </a:cubicBezTo>
                    <a:cubicBezTo>
                      <a:pt x="943424" y="1666021"/>
                      <a:pt x="961497" y="1647948"/>
                      <a:pt x="961497" y="1625653"/>
                    </a:cubicBezTo>
                    <a:cubicBezTo>
                      <a:pt x="961497" y="1603358"/>
                      <a:pt x="943424" y="1585285"/>
                      <a:pt x="921129" y="1585285"/>
                    </a:cubicBezTo>
                    <a:close/>
                    <a:moveTo>
                      <a:pt x="836693" y="1585285"/>
                    </a:moveTo>
                    <a:cubicBezTo>
                      <a:pt x="814398" y="1585285"/>
                      <a:pt x="796325" y="1603358"/>
                      <a:pt x="796325" y="1625653"/>
                    </a:cubicBezTo>
                    <a:cubicBezTo>
                      <a:pt x="796325" y="1647948"/>
                      <a:pt x="814398" y="1666021"/>
                      <a:pt x="836693" y="1666021"/>
                    </a:cubicBezTo>
                    <a:cubicBezTo>
                      <a:pt x="858988" y="1666021"/>
                      <a:pt x="877061" y="1647948"/>
                      <a:pt x="877061" y="1625653"/>
                    </a:cubicBezTo>
                    <a:cubicBezTo>
                      <a:pt x="877061" y="1603358"/>
                      <a:pt x="858988" y="1585285"/>
                      <a:pt x="836693" y="1585285"/>
                    </a:cubicBezTo>
                    <a:close/>
                    <a:moveTo>
                      <a:pt x="752256" y="1585285"/>
                    </a:moveTo>
                    <a:cubicBezTo>
                      <a:pt x="729961" y="1585285"/>
                      <a:pt x="711888" y="1603358"/>
                      <a:pt x="711888" y="1625653"/>
                    </a:cubicBezTo>
                    <a:cubicBezTo>
                      <a:pt x="711888" y="1647948"/>
                      <a:pt x="729961" y="1666021"/>
                      <a:pt x="752256" y="1666021"/>
                    </a:cubicBezTo>
                    <a:cubicBezTo>
                      <a:pt x="774551" y="1666021"/>
                      <a:pt x="792624" y="1647948"/>
                      <a:pt x="792624" y="1625653"/>
                    </a:cubicBezTo>
                    <a:cubicBezTo>
                      <a:pt x="792624" y="1603358"/>
                      <a:pt x="774551" y="1585285"/>
                      <a:pt x="752256" y="1585285"/>
                    </a:cubicBezTo>
                    <a:close/>
                    <a:moveTo>
                      <a:pt x="667820" y="1585285"/>
                    </a:moveTo>
                    <a:cubicBezTo>
                      <a:pt x="645525" y="1585285"/>
                      <a:pt x="627452" y="1603358"/>
                      <a:pt x="627452" y="1625653"/>
                    </a:cubicBezTo>
                    <a:cubicBezTo>
                      <a:pt x="627452" y="1647948"/>
                      <a:pt x="645525" y="1666021"/>
                      <a:pt x="667820" y="1666021"/>
                    </a:cubicBezTo>
                    <a:cubicBezTo>
                      <a:pt x="690115" y="1666021"/>
                      <a:pt x="708188" y="1647948"/>
                      <a:pt x="708188" y="1625653"/>
                    </a:cubicBezTo>
                    <a:cubicBezTo>
                      <a:pt x="708188" y="1603358"/>
                      <a:pt x="690115" y="1585285"/>
                      <a:pt x="667820" y="1585285"/>
                    </a:cubicBezTo>
                    <a:close/>
                    <a:moveTo>
                      <a:pt x="583384" y="1585285"/>
                    </a:moveTo>
                    <a:cubicBezTo>
                      <a:pt x="561089" y="1585285"/>
                      <a:pt x="543016" y="1603358"/>
                      <a:pt x="543016" y="1625653"/>
                    </a:cubicBezTo>
                    <a:cubicBezTo>
                      <a:pt x="543016" y="1647948"/>
                      <a:pt x="561089" y="1666021"/>
                      <a:pt x="583384" y="1666021"/>
                    </a:cubicBezTo>
                    <a:cubicBezTo>
                      <a:pt x="605679" y="1666021"/>
                      <a:pt x="623752" y="1647948"/>
                      <a:pt x="623752" y="1625653"/>
                    </a:cubicBezTo>
                    <a:cubicBezTo>
                      <a:pt x="623752" y="1603358"/>
                      <a:pt x="605679" y="1585285"/>
                      <a:pt x="583384" y="1585285"/>
                    </a:cubicBezTo>
                    <a:close/>
                    <a:moveTo>
                      <a:pt x="498947" y="1585285"/>
                    </a:moveTo>
                    <a:cubicBezTo>
                      <a:pt x="476652" y="1585285"/>
                      <a:pt x="458579" y="1603358"/>
                      <a:pt x="458579" y="1625653"/>
                    </a:cubicBezTo>
                    <a:cubicBezTo>
                      <a:pt x="458579" y="1647948"/>
                      <a:pt x="476652" y="1666021"/>
                      <a:pt x="498947" y="1666021"/>
                    </a:cubicBezTo>
                    <a:cubicBezTo>
                      <a:pt x="521242" y="1666021"/>
                      <a:pt x="539315" y="1647948"/>
                      <a:pt x="539315" y="1625653"/>
                    </a:cubicBezTo>
                    <a:cubicBezTo>
                      <a:pt x="539315" y="1603358"/>
                      <a:pt x="521242" y="1585285"/>
                      <a:pt x="498947" y="1585285"/>
                    </a:cubicBezTo>
                    <a:close/>
                    <a:moveTo>
                      <a:pt x="414511" y="1585285"/>
                    </a:moveTo>
                    <a:cubicBezTo>
                      <a:pt x="392216" y="1585285"/>
                      <a:pt x="374143" y="1603358"/>
                      <a:pt x="374143" y="1625653"/>
                    </a:cubicBezTo>
                    <a:cubicBezTo>
                      <a:pt x="374143" y="1647948"/>
                      <a:pt x="392216" y="1666021"/>
                      <a:pt x="414511" y="1666021"/>
                    </a:cubicBezTo>
                    <a:cubicBezTo>
                      <a:pt x="436806" y="1666021"/>
                      <a:pt x="454879" y="1647948"/>
                      <a:pt x="454879" y="1625653"/>
                    </a:cubicBezTo>
                    <a:cubicBezTo>
                      <a:pt x="454879" y="1603358"/>
                      <a:pt x="436806" y="1585285"/>
                      <a:pt x="414511" y="1585285"/>
                    </a:cubicBezTo>
                    <a:close/>
                    <a:moveTo>
                      <a:pt x="330075" y="1585285"/>
                    </a:moveTo>
                    <a:cubicBezTo>
                      <a:pt x="307780" y="1585285"/>
                      <a:pt x="289707" y="1603358"/>
                      <a:pt x="289707" y="1625653"/>
                    </a:cubicBezTo>
                    <a:cubicBezTo>
                      <a:pt x="289707" y="1647948"/>
                      <a:pt x="307780" y="1666021"/>
                      <a:pt x="330075" y="1666021"/>
                    </a:cubicBezTo>
                    <a:cubicBezTo>
                      <a:pt x="352370" y="1666021"/>
                      <a:pt x="370443" y="1647948"/>
                      <a:pt x="370443" y="1625653"/>
                    </a:cubicBezTo>
                    <a:cubicBezTo>
                      <a:pt x="370443" y="1603358"/>
                      <a:pt x="352370" y="1585285"/>
                      <a:pt x="330075" y="1585285"/>
                    </a:cubicBezTo>
                    <a:close/>
                    <a:moveTo>
                      <a:pt x="245639" y="1585285"/>
                    </a:moveTo>
                    <a:cubicBezTo>
                      <a:pt x="223344" y="1585285"/>
                      <a:pt x="205271" y="1603358"/>
                      <a:pt x="205271" y="1625653"/>
                    </a:cubicBezTo>
                    <a:cubicBezTo>
                      <a:pt x="205271" y="1647948"/>
                      <a:pt x="223344" y="1666021"/>
                      <a:pt x="245639" y="1666021"/>
                    </a:cubicBezTo>
                    <a:cubicBezTo>
                      <a:pt x="267934" y="1666021"/>
                      <a:pt x="286007" y="1647948"/>
                      <a:pt x="286007" y="1625653"/>
                    </a:cubicBezTo>
                    <a:cubicBezTo>
                      <a:pt x="286007" y="1603358"/>
                      <a:pt x="267934" y="1585285"/>
                      <a:pt x="245639" y="1585285"/>
                    </a:cubicBezTo>
                    <a:close/>
                    <a:moveTo>
                      <a:pt x="161202" y="1585285"/>
                    </a:moveTo>
                    <a:cubicBezTo>
                      <a:pt x="138907" y="1585285"/>
                      <a:pt x="120834" y="1603358"/>
                      <a:pt x="120834" y="1625653"/>
                    </a:cubicBezTo>
                    <a:cubicBezTo>
                      <a:pt x="120834" y="1647948"/>
                      <a:pt x="138907" y="1666021"/>
                      <a:pt x="161202" y="1666021"/>
                    </a:cubicBezTo>
                    <a:cubicBezTo>
                      <a:pt x="183497" y="1666021"/>
                      <a:pt x="201570" y="1647948"/>
                      <a:pt x="201570" y="1625653"/>
                    </a:cubicBezTo>
                    <a:cubicBezTo>
                      <a:pt x="201570" y="1603358"/>
                      <a:pt x="183497" y="1585285"/>
                      <a:pt x="161202" y="1585285"/>
                    </a:cubicBezTo>
                    <a:close/>
                    <a:moveTo>
                      <a:pt x="76766" y="1585285"/>
                    </a:moveTo>
                    <a:cubicBezTo>
                      <a:pt x="54471" y="1585285"/>
                      <a:pt x="36398" y="1603358"/>
                      <a:pt x="36398" y="1625653"/>
                    </a:cubicBezTo>
                    <a:cubicBezTo>
                      <a:pt x="36398" y="1647948"/>
                      <a:pt x="54471" y="1666021"/>
                      <a:pt x="76766" y="1666021"/>
                    </a:cubicBezTo>
                    <a:cubicBezTo>
                      <a:pt x="99061" y="1666021"/>
                      <a:pt x="117134" y="1647948"/>
                      <a:pt x="117134" y="1625653"/>
                    </a:cubicBezTo>
                    <a:cubicBezTo>
                      <a:pt x="117134" y="1603358"/>
                      <a:pt x="99061" y="1585285"/>
                      <a:pt x="76766" y="1585285"/>
                    </a:cubicBezTo>
                    <a:close/>
                    <a:moveTo>
                      <a:pt x="1343312" y="1499236"/>
                    </a:moveTo>
                    <a:cubicBezTo>
                      <a:pt x="1321017" y="1499236"/>
                      <a:pt x="1302944" y="1517309"/>
                      <a:pt x="1302944" y="1539604"/>
                    </a:cubicBezTo>
                    <a:cubicBezTo>
                      <a:pt x="1302944" y="1561899"/>
                      <a:pt x="1321017" y="1579972"/>
                      <a:pt x="1343312" y="1579972"/>
                    </a:cubicBezTo>
                    <a:cubicBezTo>
                      <a:pt x="1365607" y="1579972"/>
                      <a:pt x="1383680" y="1561899"/>
                      <a:pt x="1383680" y="1539604"/>
                    </a:cubicBezTo>
                    <a:cubicBezTo>
                      <a:pt x="1383680" y="1517309"/>
                      <a:pt x="1365607" y="1499236"/>
                      <a:pt x="1343312" y="1499236"/>
                    </a:cubicBezTo>
                    <a:close/>
                    <a:moveTo>
                      <a:pt x="1258874" y="1499236"/>
                    </a:moveTo>
                    <a:cubicBezTo>
                      <a:pt x="1236579" y="1499236"/>
                      <a:pt x="1218506" y="1517309"/>
                      <a:pt x="1218506" y="1539604"/>
                    </a:cubicBezTo>
                    <a:cubicBezTo>
                      <a:pt x="1218506" y="1561899"/>
                      <a:pt x="1236579" y="1579972"/>
                      <a:pt x="1258874" y="1579972"/>
                    </a:cubicBezTo>
                    <a:cubicBezTo>
                      <a:pt x="1281169" y="1579972"/>
                      <a:pt x="1299242" y="1561899"/>
                      <a:pt x="1299242" y="1539604"/>
                    </a:cubicBezTo>
                    <a:cubicBezTo>
                      <a:pt x="1299242" y="1517309"/>
                      <a:pt x="1281169" y="1499236"/>
                      <a:pt x="1258874" y="1499236"/>
                    </a:cubicBezTo>
                    <a:close/>
                    <a:moveTo>
                      <a:pt x="1174438" y="1499236"/>
                    </a:moveTo>
                    <a:cubicBezTo>
                      <a:pt x="1152143" y="1499236"/>
                      <a:pt x="1134070" y="1517309"/>
                      <a:pt x="1134070" y="1539604"/>
                    </a:cubicBezTo>
                    <a:cubicBezTo>
                      <a:pt x="1134070" y="1561899"/>
                      <a:pt x="1152143" y="1579972"/>
                      <a:pt x="1174438" y="1579972"/>
                    </a:cubicBezTo>
                    <a:cubicBezTo>
                      <a:pt x="1196733" y="1579972"/>
                      <a:pt x="1214806" y="1561899"/>
                      <a:pt x="1214806" y="1539604"/>
                    </a:cubicBezTo>
                    <a:cubicBezTo>
                      <a:pt x="1214806" y="1517309"/>
                      <a:pt x="1196733" y="1499236"/>
                      <a:pt x="1174438" y="1499236"/>
                    </a:cubicBezTo>
                    <a:close/>
                    <a:moveTo>
                      <a:pt x="1090002" y="1499236"/>
                    </a:moveTo>
                    <a:cubicBezTo>
                      <a:pt x="1067707" y="1499236"/>
                      <a:pt x="1049634" y="1517309"/>
                      <a:pt x="1049634" y="1539604"/>
                    </a:cubicBezTo>
                    <a:cubicBezTo>
                      <a:pt x="1049634" y="1561899"/>
                      <a:pt x="1067707" y="1579972"/>
                      <a:pt x="1090002" y="1579972"/>
                    </a:cubicBezTo>
                    <a:cubicBezTo>
                      <a:pt x="1112297" y="1579972"/>
                      <a:pt x="1130370" y="1561899"/>
                      <a:pt x="1130370" y="1539604"/>
                    </a:cubicBezTo>
                    <a:cubicBezTo>
                      <a:pt x="1130370" y="1517309"/>
                      <a:pt x="1112297" y="1499236"/>
                      <a:pt x="1090002" y="1499236"/>
                    </a:cubicBezTo>
                    <a:close/>
                    <a:moveTo>
                      <a:pt x="1005565" y="1499236"/>
                    </a:moveTo>
                    <a:cubicBezTo>
                      <a:pt x="983270" y="1499236"/>
                      <a:pt x="965197" y="1517309"/>
                      <a:pt x="965197" y="1539604"/>
                    </a:cubicBezTo>
                    <a:cubicBezTo>
                      <a:pt x="965197" y="1561899"/>
                      <a:pt x="983270" y="1579972"/>
                      <a:pt x="1005565" y="1579972"/>
                    </a:cubicBezTo>
                    <a:cubicBezTo>
                      <a:pt x="1027860" y="1579972"/>
                      <a:pt x="1045933" y="1561899"/>
                      <a:pt x="1045933" y="1539604"/>
                    </a:cubicBezTo>
                    <a:cubicBezTo>
                      <a:pt x="1045933" y="1517309"/>
                      <a:pt x="1027860" y="1499236"/>
                      <a:pt x="1005565" y="1499236"/>
                    </a:cubicBezTo>
                    <a:close/>
                    <a:moveTo>
                      <a:pt x="921129" y="1499236"/>
                    </a:moveTo>
                    <a:cubicBezTo>
                      <a:pt x="898834" y="1499236"/>
                      <a:pt x="880761" y="1517309"/>
                      <a:pt x="880761" y="1539604"/>
                    </a:cubicBezTo>
                    <a:cubicBezTo>
                      <a:pt x="880761" y="1561899"/>
                      <a:pt x="898834" y="1579972"/>
                      <a:pt x="921129" y="1579972"/>
                    </a:cubicBezTo>
                    <a:cubicBezTo>
                      <a:pt x="943424" y="1579972"/>
                      <a:pt x="961497" y="1561899"/>
                      <a:pt x="961497" y="1539604"/>
                    </a:cubicBezTo>
                    <a:cubicBezTo>
                      <a:pt x="961497" y="1517309"/>
                      <a:pt x="943424" y="1499236"/>
                      <a:pt x="921129" y="1499236"/>
                    </a:cubicBezTo>
                    <a:close/>
                    <a:moveTo>
                      <a:pt x="836693" y="1499236"/>
                    </a:moveTo>
                    <a:cubicBezTo>
                      <a:pt x="814398" y="1499236"/>
                      <a:pt x="796325" y="1517309"/>
                      <a:pt x="796325" y="1539604"/>
                    </a:cubicBezTo>
                    <a:cubicBezTo>
                      <a:pt x="796325" y="1561899"/>
                      <a:pt x="814398" y="1579972"/>
                      <a:pt x="836693" y="1579972"/>
                    </a:cubicBezTo>
                    <a:cubicBezTo>
                      <a:pt x="858988" y="1579972"/>
                      <a:pt x="877061" y="1561899"/>
                      <a:pt x="877061" y="1539604"/>
                    </a:cubicBezTo>
                    <a:cubicBezTo>
                      <a:pt x="877061" y="1517309"/>
                      <a:pt x="858988" y="1499236"/>
                      <a:pt x="836693" y="1499236"/>
                    </a:cubicBezTo>
                    <a:close/>
                    <a:moveTo>
                      <a:pt x="752256" y="1499236"/>
                    </a:moveTo>
                    <a:cubicBezTo>
                      <a:pt x="729961" y="1499236"/>
                      <a:pt x="711888" y="1517309"/>
                      <a:pt x="711888" y="1539604"/>
                    </a:cubicBezTo>
                    <a:cubicBezTo>
                      <a:pt x="711888" y="1561899"/>
                      <a:pt x="729961" y="1579972"/>
                      <a:pt x="752256" y="1579972"/>
                    </a:cubicBezTo>
                    <a:cubicBezTo>
                      <a:pt x="774551" y="1579972"/>
                      <a:pt x="792624" y="1561899"/>
                      <a:pt x="792624" y="1539604"/>
                    </a:cubicBezTo>
                    <a:cubicBezTo>
                      <a:pt x="792624" y="1517309"/>
                      <a:pt x="774551" y="1499236"/>
                      <a:pt x="752256" y="1499236"/>
                    </a:cubicBezTo>
                    <a:close/>
                    <a:moveTo>
                      <a:pt x="667820" y="1499236"/>
                    </a:moveTo>
                    <a:cubicBezTo>
                      <a:pt x="645525" y="1499236"/>
                      <a:pt x="627452" y="1517309"/>
                      <a:pt x="627452" y="1539604"/>
                    </a:cubicBezTo>
                    <a:cubicBezTo>
                      <a:pt x="627452" y="1561899"/>
                      <a:pt x="645525" y="1579972"/>
                      <a:pt x="667820" y="1579972"/>
                    </a:cubicBezTo>
                    <a:cubicBezTo>
                      <a:pt x="690115" y="1579972"/>
                      <a:pt x="708188" y="1561899"/>
                      <a:pt x="708188" y="1539604"/>
                    </a:cubicBezTo>
                    <a:cubicBezTo>
                      <a:pt x="708188" y="1517309"/>
                      <a:pt x="690115" y="1499236"/>
                      <a:pt x="667820" y="1499236"/>
                    </a:cubicBezTo>
                    <a:close/>
                    <a:moveTo>
                      <a:pt x="583384" y="1499236"/>
                    </a:moveTo>
                    <a:cubicBezTo>
                      <a:pt x="561089" y="1499236"/>
                      <a:pt x="543016" y="1517309"/>
                      <a:pt x="543016" y="1539604"/>
                    </a:cubicBezTo>
                    <a:cubicBezTo>
                      <a:pt x="543016" y="1561899"/>
                      <a:pt x="561089" y="1579972"/>
                      <a:pt x="583384" y="1579972"/>
                    </a:cubicBezTo>
                    <a:cubicBezTo>
                      <a:pt x="605679" y="1579972"/>
                      <a:pt x="623752" y="1561899"/>
                      <a:pt x="623752" y="1539604"/>
                    </a:cubicBezTo>
                    <a:cubicBezTo>
                      <a:pt x="623752" y="1517309"/>
                      <a:pt x="605679" y="1499236"/>
                      <a:pt x="583384" y="1499236"/>
                    </a:cubicBezTo>
                    <a:close/>
                    <a:moveTo>
                      <a:pt x="498947" y="1499236"/>
                    </a:moveTo>
                    <a:cubicBezTo>
                      <a:pt x="476652" y="1499236"/>
                      <a:pt x="458579" y="1517309"/>
                      <a:pt x="458579" y="1539604"/>
                    </a:cubicBezTo>
                    <a:cubicBezTo>
                      <a:pt x="458579" y="1561899"/>
                      <a:pt x="476652" y="1579972"/>
                      <a:pt x="498947" y="1579972"/>
                    </a:cubicBezTo>
                    <a:cubicBezTo>
                      <a:pt x="521242" y="1579972"/>
                      <a:pt x="539315" y="1561899"/>
                      <a:pt x="539315" y="1539604"/>
                    </a:cubicBezTo>
                    <a:cubicBezTo>
                      <a:pt x="539315" y="1517309"/>
                      <a:pt x="521242" y="1499236"/>
                      <a:pt x="498947" y="1499236"/>
                    </a:cubicBezTo>
                    <a:close/>
                    <a:moveTo>
                      <a:pt x="414511" y="1499236"/>
                    </a:moveTo>
                    <a:cubicBezTo>
                      <a:pt x="392216" y="1499236"/>
                      <a:pt x="374143" y="1517309"/>
                      <a:pt x="374143" y="1539604"/>
                    </a:cubicBezTo>
                    <a:cubicBezTo>
                      <a:pt x="374143" y="1561899"/>
                      <a:pt x="392216" y="1579972"/>
                      <a:pt x="414511" y="1579972"/>
                    </a:cubicBezTo>
                    <a:cubicBezTo>
                      <a:pt x="436806" y="1579972"/>
                      <a:pt x="454879" y="1561899"/>
                      <a:pt x="454879" y="1539604"/>
                    </a:cubicBezTo>
                    <a:cubicBezTo>
                      <a:pt x="454879" y="1517309"/>
                      <a:pt x="436806" y="1499236"/>
                      <a:pt x="414511" y="1499236"/>
                    </a:cubicBezTo>
                    <a:close/>
                    <a:moveTo>
                      <a:pt x="330075" y="1499236"/>
                    </a:moveTo>
                    <a:cubicBezTo>
                      <a:pt x="307780" y="1499236"/>
                      <a:pt x="289707" y="1517309"/>
                      <a:pt x="289707" y="1539604"/>
                    </a:cubicBezTo>
                    <a:cubicBezTo>
                      <a:pt x="289707" y="1561899"/>
                      <a:pt x="307780" y="1579972"/>
                      <a:pt x="330075" y="1579972"/>
                    </a:cubicBezTo>
                    <a:cubicBezTo>
                      <a:pt x="352370" y="1579972"/>
                      <a:pt x="370443" y="1561899"/>
                      <a:pt x="370443" y="1539604"/>
                    </a:cubicBezTo>
                    <a:cubicBezTo>
                      <a:pt x="370443" y="1517309"/>
                      <a:pt x="352370" y="1499236"/>
                      <a:pt x="330075" y="1499236"/>
                    </a:cubicBezTo>
                    <a:close/>
                    <a:moveTo>
                      <a:pt x="245639" y="1499236"/>
                    </a:moveTo>
                    <a:cubicBezTo>
                      <a:pt x="223344" y="1499236"/>
                      <a:pt x="205271" y="1517309"/>
                      <a:pt x="205271" y="1539604"/>
                    </a:cubicBezTo>
                    <a:cubicBezTo>
                      <a:pt x="205271" y="1561899"/>
                      <a:pt x="223344" y="1579972"/>
                      <a:pt x="245639" y="1579972"/>
                    </a:cubicBezTo>
                    <a:cubicBezTo>
                      <a:pt x="267934" y="1579972"/>
                      <a:pt x="286007" y="1561899"/>
                      <a:pt x="286007" y="1539604"/>
                    </a:cubicBezTo>
                    <a:cubicBezTo>
                      <a:pt x="286007" y="1517309"/>
                      <a:pt x="267934" y="1499236"/>
                      <a:pt x="245639" y="1499236"/>
                    </a:cubicBezTo>
                    <a:close/>
                    <a:moveTo>
                      <a:pt x="161202" y="1499236"/>
                    </a:moveTo>
                    <a:cubicBezTo>
                      <a:pt x="138907" y="1499236"/>
                      <a:pt x="120834" y="1517309"/>
                      <a:pt x="120834" y="1539604"/>
                    </a:cubicBezTo>
                    <a:cubicBezTo>
                      <a:pt x="120834" y="1561899"/>
                      <a:pt x="138907" y="1579972"/>
                      <a:pt x="161202" y="1579972"/>
                    </a:cubicBezTo>
                    <a:cubicBezTo>
                      <a:pt x="183497" y="1579972"/>
                      <a:pt x="201570" y="1561899"/>
                      <a:pt x="201570" y="1539604"/>
                    </a:cubicBezTo>
                    <a:cubicBezTo>
                      <a:pt x="201570" y="1517309"/>
                      <a:pt x="183497" y="1499236"/>
                      <a:pt x="161202" y="1499236"/>
                    </a:cubicBezTo>
                    <a:close/>
                    <a:moveTo>
                      <a:pt x="76766" y="1499236"/>
                    </a:moveTo>
                    <a:cubicBezTo>
                      <a:pt x="54471" y="1499236"/>
                      <a:pt x="36398" y="1517309"/>
                      <a:pt x="36398" y="1539604"/>
                    </a:cubicBezTo>
                    <a:cubicBezTo>
                      <a:pt x="36398" y="1561899"/>
                      <a:pt x="54471" y="1579972"/>
                      <a:pt x="76766" y="1579972"/>
                    </a:cubicBezTo>
                    <a:cubicBezTo>
                      <a:pt x="99061" y="1579972"/>
                      <a:pt x="117134" y="1561899"/>
                      <a:pt x="117134" y="1539604"/>
                    </a:cubicBezTo>
                    <a:cubicBezTo>
                      <a:pt x="117134" y="1517309"/>
                      <a:pt x="99061" y="1499236"/>
                      <a:pt x="76766" y="1499236"/>
                    </a:cubicBezTo>
                    <a:close/>
                    <a:moveTo>
                      <a:pt x="1343312" y="1413186"/>
                    </a:moveTo>
                    <a:cubicBezTo>
                      <a:pt x="1321017" y="1413186"/>
                      <a:pt x="1302944" y="1431259"/>
                      <a:pt x="1302944" y="1453554"/>
                    </a:cubicBezTo>
                    <a:cubicBezTo>
                      <a:pt x="1302944" y="1475849"/>
                      <a:pt x="1321017" y="1493922"/>
                      <a:pt x="1343312" y="1493922"/>
                    </a:cubicBezTo>
                    <a:cubicBezTo>
                      <a:pt x="1365607" y="1493922"/>
                      <a:pt x="1383680" y="1475849"/>
                      <a:pt x="1383680" y="1453554"/>
                    </a:cubicBezTo>
                    <a:cubicBezTo>
                      <a:pt x="1383680" y="1431259"/>
                      <a:pt x="1365607" y="1413186"/>
                      <a:pt x="1343312" y="1413186"/>
                    </a:cubicBezTo>
                    <a:close/>
                    <a:moveTo>
                      <a:pt x="1258874" y="1413186"/>
                    </a:moveTo>
                    <a:cubicBezTo>
                      <a:pt x="1236579" y="1413186"/>
                      <a:pt x="1218506" y="1431259"/>
                      <a:pt x="1218506" y="1453554"/>
                    </a:cubicBezTo>
                    <a:cubicBezTo>
                      <a:pt x="1218506" y="1475849"/>
                      <a:pt x="1236579" y="1493922"/>
                      <a:pt x="1258874" y="1493922"/>
                    </a:cubicBezTo>
                    <a:cubicBezTo>
                      <a:pt x="1281169" y="1493922"/>
                      <a:pt x="1299242" y="1475849"/>
                      <a:pt x="1299242" y="1453554"/>
                    </a:cubicBezTo>
                    <a:cubicBezTo>
                      <a:pt x="1299242" y="1431259"/>
                      <a:pt x="1281169" y="1413186"/>
                      <a:pt x="1258874" y="1413186"/>
                    </a:cubicBezTo>
                    <a:close/>
                    <a:moveTo>
                      <a:pt x="1174438" y="1413186"/>
                    </a:moveTo>
                    <a:cubicBezTo>
                      <a:pt x="1152143" y="1413186"/>
                      <a:pt x="1134070" y="1431259"/>
                      <a:pt x="1134070" y="1453554"/>
                    </a:cubicBezTo>
                    <a:cubicBezTo>
                      <a:pt x="1134070" y="1475849"/>
                      <a:pt x="1152143" y="1493922"/>
                      <a:pt x="1174438" y="1493922"/>
                    </a:cubicBezTo>
                    <a:cubicBezTo>
                      <a:pt x="1196733" y="1493922"/>
                      <a:pt x="1214806" y="1475849"/>
                      <a:pt x="1214806" y="1453554"/>
                    </a:cubicBezTo>
                    <a:cubicBezTo>
                      <a:pt x="1214806" y="1431259"/>
                      <a:pt x="1196733" y="1413186"/>
                      <a:pt x="1174438" y="1413186"/>
                    </a:cubicBezTo>
                    <a:close/>
                    <a:moveTo>
                      <a:pt x="1090002" y="1413186"/>
                    </a:moveTo>
                    <a:cubicBezTo>
                      <a:pt x="1067707" y="1413186"/>
                      <a:pt x="1049634" y="1431259"/>
                      <a:pt x="1049634" y="1453554"/>
                    </a:cubicBezTo>
                    <a:cubicBezTo>
                      <a:pt x="1049634" y="1475849"/>
                      <a:pt x="1067707" y="1493922"/>
                      <a:pt x="1090002" y="1493922"/>
                    </a:cubicBezTo>
                    <a:cubicBezTo>
                      <a:pt x="1112297" y="1493922"/>
                      <a:pt x="1130370" y="1475849"/>
                      <a:pt x="1130370" y="1453554"/>
                    </a:cubicBezTo>
                    <a:cubicBezTo>
                      <a:pt x="1130370" y="1431259"/>
                      <a:pt x="1112297" y="1413186"/>
                      <a:pt x="1090002" y="1413186"/>
                    </a:cubicBezTo>
                    <a:close/>
                    <a:moveTo>
                      <a:pt x="1005565" y="1413186"/>
                    </a:moveTo>
                    <a:cubicBezTo>
                      <a:pt x="983270" y="1413186"/>
                      <a:pt x="965197" y="1431259"/>
                      <a:pt x="965197" y="1453554"/>
                    </a:cubicBezTo>
                    <a:cubicBezTo>
                      <a:pt x="965197" y="1475849"/>
                      <a:pt x="983270" y="1493922"/>
                      <a:pt x="1005565" y="1493922"/>
                    </a:cubicBezTo>
                    <a:cubicBezTo>
                      <a:pt x="1027860" y="1493922"/>
                      <a:pt x="1045933" y="1475849"/>
                      <a:pt x="1045933" y="1453554"/>
                    </a:cubicBezTo>
                    <a:cubicBezTo>
                      <a:pt x="1045933" y="1431259"/>
                      <a:pt x="1027860" y="1413186"/>
                      <a:pt x="1005565" y="1413186"/>
                    </a:cubicBezTo>
                    <a:close/>
                    <a:moveTo>
                      <a:pt x="921129" y="1413186"/>
                    </a:moveTo>
                    <a:cubicBezTo>
                      <a:pt x="898834" y="1413186"/>
                      <a:pt x="880761" y="1431259"/>
                      <a:pt x="880761" y="1453554"/>
                    </a:cubicBezTo>
                    <a:cubicBezTo>
                      <a:pt x="880761" y="1475849"/>
                      <a:pt x="898834" y="1493922"/>
                      <a:pt x="921129" y="1493922"/>
                    </a:cubicBezTo>
                    <a:cubicBezTo>
                      <a:pt x="943424" y="1493922"/>
                      <a:pt x="961497" y="1475849"/>
                      <a:pt x="961497" y="1453554"/>
                    </a:cubicBezTo>
                    <a:cubicBezTo>
                      <a:pt x="961497" y="1431259"/>
                      <a:pt x="943424" y="1413186"/>
                      <a:pt x="921129" y="1413186"/>
                    </a:cubicBezTo>
                    <a:close/>
                    <a:moveTo>
                      <a:pt x="836693" y="1413186"/>
                    </a:moveTo>
                    <a:cubicBezTo>
                      <a:pt x="814398" y="1413186"/>
                      <a:pt x="796325" y="1431259"/>
                      <a:pt x="796325" y="1453554"/>
                    </a:cubicBezTo>
                    <a:cubicBezTo>
                      <a:pt x="796325" y="1475849"/>
                      <a:pt x="814398" y="1493922"/>
                      <a:pt x="836693" y="1493922"/>
                    </a:cubicBezTo>
                    <a:cubicBezTo>
                      <a:pt x="858988" y="1493922"/>
                      <a:pt x="877061" y="1475849"/>
                      <a:pt x="877061" y="1453554"/>
                    </a:cubicBezTo>
                    <a:cubicBezTo>
                      <a:pt x="877061" y="1431259"/>
                      <a:pt x="858988" y="1413186"/>
                      <a:pt x="836693" y="1413186"/>
                    </a:cubicBezTo>
                    <a:close/>
                    <a:moveTo>
                      <a:pt x="752256" y="1413186"/>
                    </a:moveTo>
                    <a:cubicBezTo>
                      <a:pt x="729961" y="1413186"/>
                      <a:pt x="711888" y="1431259"/>
                      <a:pt x="711888" y="1453554"/>
                    </a:cubicBezTo>
                    <a:cubicBezTo>
                      <a:pt x="711888" y="1475849"/>
                      <a:pt x="729961" y="1493922"/>
                      <a:pt x="752256" y="1493922"/>
                    </a:cubicBezTo>
                    <a:cubicBezTo>
                      <a:pt x="774551" y="1493922"/>
                      <a:pt x="792624" y="1475849"/>
                      <a:pt x="792624" y="1453554"/>
                    </a:cubicBezTo>
                    <a:cubicBezTo>
                      <a:pt x="792624" y="1431259"/>
                      <a:pt x="774551" y="1413186"/>
                      <a:pt x="752256" y="1413186"/>
                    </a:cubicBezTo>
                    <a:close/>
                    <a:moveTo>
                      <a:pt x="667820" y="1413186"/>
                    </a:moveTo>
                    <a:cubicBezTo>
                      <a:pt x="645525" y="1413186"/>
                      <a:pt x="627452" y="1431259"/>
                      <a:pt x="627452" y="1453554"/>
                    </a:cubicBezTo>
                    <a:cubicBezTo>
                      <a:pt x="627452" y="1475849"/>
                      <a:pt x="645525" y="1493922"/>
                      <a:pt x="667820" y="1493922"/>
                    </a:cubicBezTo>
                    <a:cubicBezTo>
                      <a:pt x="690115" y="1493922"/>
                      <a:pt x="708188" y="1475849"/>
                      <a:pt x="708188" y="1453554"/>
                    </a:cubicBezTo>
                    <a:cubicBezTo>
                      <a:pt x="708188" y="1431259"/>
                      <a:pt x="690115" y="1413186"/>
                      <a:pt x="667820" y="1413186"/>
                    </a:cubicBezTo>
                    <a:close/>
                    <a:moveTo>
                      <a:pt x="583384" y="1413186"/>
                    </a:moveTo>
                    <a:cubicBezTo>
                      <a:pt x="561089" y="1413186"/>
                      <a:pt x="543016" y="1431259"/>
                      <a:pt x="543016" y="1453554"/>
                    </a:cubicBezTo>
                    <a:cubicBezTo>
                      <a:pt x="543016" y="1475849"/>
                      <a:pt x="561089" y="1493922"/>
                      <a:pt x="583384" y="1493922"/>
                    </a:cubicBezTo>
                    <a:cubicBezTo>
                      <a:pt x="605679" y="1493922"/>
                      <a:pt x="623752" y="1475849"/>
                      <a:pt x="623752" y="1453554"/>
                    </a:cubicBezTo>
                    <a:cubicBezTo>
                      <a:pt x="623752" y="1431259"/>
                      <a:pt x="605679" y="1413186"/>
                      <a:pt x="583384" y="1413186"/>
                    </a:cubicBezTo>
                    <a:close/>
                    <a:moveTo>
                      <a:pt x="498947" y="1413186"/>
                    </a:moveTo>
                    <a:cubicBezTo>
                      <a:pt x="476652" y="1413186"/>
                      <a:pt x="458579" y="1431259"/>
                      <a:pt x="458579" y="1453554"/>
                    </a:cubicBezTo>
                    <a:cubicBezTo>
                      <a:pt x="458579" y="1475849"/>
                      <a:pt x="476652" y="1493922"/>
                      <a:pt x="498947" y="1493922"/>
                    </a:cubicBezTo>
                    <a:cubicBezTo>
                      <a:pt x="521242" y="1493922"/>
                      <a:pt x="539315" y="1475849"/>
                      <a:pt x="539315" y="1453554"/>
                    </a:cubicBezTo>
                    <a:cubicBezTo>
                      <a:pt x="539315" y="1431259"/>
                      <a:pt x="521242" y="1413186"/>
                      <a:pt x="498947" y="1413186"/>
                    </a:cubicBezTo>
                    <a:close/>
                    <a:moveTo>
                      <a:pt x="414511" y="1413186"/>
                    </a:moveTo>
                    <a:cubicBezTo>
                      <a:pt x="392216" y="1413186"/>
                      <a:pt x="374143" y="1431259"/>
                      <a:pt x="374143" y="1453554"/>
                    </a:cubicBezTo>
                    <a:cubicBezTo>
                      <a:pt x="374143" y="1475849"/>
                      <a:pt x="392216" y="1493922"/>
                      <a:pt x="414511" y="1493922"/>
                    </a:cubicBezTo>
                    <a:cubicBezTo>
                      <a:pt x="436806" y="1493922"/>
                      <a:pt x="454879" y="1475849"/>
                      <a:pt x="454879" y="1453554"/>
                    </a:cubicBezTo>
                    <a:cubicBezTo>
                      <a:pt x="454879" y="1431259"/>
                      <a:pt x="436806" y="1413186"/>
                      <a:pt x="414511" y="1413186"/>
                    </a:cubicBezTo>
                    <a:close/>
                    <a:moveTo>
                      <a:pt x="330075" y="1413186"/>
                    </a:moveTo>
                    <a:cubicBezTo>
                      <a:pt x="307780" y="1413186"/>
                      <a:pt x="289707" y="1431259"/>
                      <a:pt x="289707" y="1453554"/>
                    </a:cubicBezTo>
                    <a:cubicBezTo>
                      <a:pt x="289707" y="1475849"/>
                      <a:pt x="307780" y="1493922"/>
                      <a:pt x="330075" y="1493922"/>
                    </a:cubicBezTo>
                    <a:cubicBezTo>
                      <a:pt x="352370" y="1493922"/>
                      <a:pt x="370443" y="1475849"/>
                      <a:pt x="370443" y="1453554"/>
                    </a:cubicBezTo>
                    <a:cubicBezTo>
                      <a:pt x="370443" y="1431259"/>
                      <a:pt x="352370" y="1413186"/>
                      <a:pt x="330075" y="1413186"/>
                    </a:cubicBezTo>
                    <a:close/>
                    <a:moveTo>
                      <a:pt x="245639" y="1413186"/>
                    </a:moveTo>
                    <a:cubicBezTo>
                      <a:pt x="223344" y="1413186"/>
                      <a:pt x="205271" y="1431259"/>
                      <a:pt x="205271" y="1453554"/>
                    </a:cubicBezTo>
                    <a:cubicBezTo>
                      <a:pt x="205271" y="1475849"/>
                      <a:pt x="223344" y="1493922"/>
                      <a:pt x="245639" y="1493922"/>
                    </a:cubicBezTo>
                    <a:cubicBezTo>
                      <a:pt x="267934" y="1493922"/>
                      <a:pt x="286007" y="1475849"/>
                      <a:pt x="286007" y="1453554"/>
                    </a:cubicBezTo>
                    <a:cubicBezTo>
                      <a:pt x="286007" y="1431259"/>
                      <a:pt x="267934" y="1413186"/>
                      <a:pt x="245639" y="1413186"/>
                    </a:cubicBezTo>
                    <a:close/>
                    <a:moveTo>
                      <a:pt x="161202" y="1413186"/>
                    </a:moveTo>
                    <a:cubicBezTo>
                      <a:pt x="138907" y="1413186"/>
                      <a:pt x="120834" y="1431259"/>
                      <a:pt x="120834" y="1453554"/>
                    </a:cubicBezTo>
                    <a:cubicBezTo>
                      <a:pt x="120834" y="1475849"/>
                      <a:pt x="138907" y="1493922"/>
                      <a:pt x="161202" y="1493922"/>
                    </a:cubicBezTo>
                    <a:cubicBezTo>
                      <a:pt x="183497" y="1493922"/>
                      <a:pt x="201570" y="1475849"/>
                      <a:pt x="201570" y="1453554"/>
                    </a:cubicBezTo>
                    <a:cubicBezTo>
                      <a:pt x="201570" y="1431259"/>
                      <a:pt x="183497" y="1413186"/>
                      <a:pt x="161202" y="1413186"/>
                    </a:cubicBezTo>
                    <a:close/>
                    <a:moveTo>
                      <a:pt x="76766" y="1413186"/>
                    </a:moveTo>
                    <a:cubicBezTo>
                      <a:pt x="54471" y="1413186"/>
                      <a:pt x="36398" y="1431259"/>
                      <a:pt x="36398" y="1453554"/>
                    </a:cubicBezTo>
                    <a:cubicBezTo>
                      <a:pt x="36398" y="1475849"/>
                      <a:pt x="54471" y="1493922"/>
                      <a:pt x="76766" y="1493922"/>
                    </a:cubicBezTo>
                    <a:cubicBezTo>
                      <a:pt x="99061" y="1493922"/>
                      <a:pt x="117134" y="1475849"/>
                      <a:pt x="117134" y="1453554"/>
                    </a:cubicBezTo>
                    <a:cubicBezTo>
                      <a:pt x="117134" y="1431259"/>
                      <a:pt x="99061" y="1413186"/>
                      <a:pt x="76766" y="1413186"/>
                    </a:cubicBezTo>
                    <a:close/>
                    <a:moveTo>
                      <a:pt x="1343312" y="1327137"/>
                    </a:moveTo>
                    <a:cubicBezTo>
                      <a:pt x="1321017" y="1327137"/>
                      <a:pt x="1302944" y="1345210"/>
                      <a:pt x="1302944" y="1367505"/>
                    </a:cubicBezTo>
                    <a:cubicBezTo>
                      <a:pt x="1302944" y="1389800"/>
                      <a:pt x="1321017" y="1407873"/>
                      <a:pt x="1343312" y="1407873"/>
                    </a:cubicBezTo>
                    <a:cubicBezTo>
                      <a:pt x="1365607" y="1407873"/>
                      <a:pt x="1383680" y="1389800"/>
                      <a:pt x="1383680" y="1367505"/>
                    </a:cubicBezTo>
                    <a:cubicBezTo>
                      <a:pt x="1383680" y="1345210"/>
                      <a:pt x="1365607" y="1327137"/>
                      <a:pt x="1343312" y="1327137"/>
                    </a:cubicBezTo>
                    <a:close/>
                    <a:moveTo>
                      <a:pt x="1258874" y="1327137"/>
                    </a:moveTo>
                    <a:cubicBezTo>
                      <a:pt x="1236579" y="1327137"/>
                      <a:pt x="1218506" y="1345210"/>
                      <a:pt x="1218506" y="1367505"/>
                    </a:cubicBezTo>
                    <a:cubicBezTo>
                      <a:pt x="1218506" y="1389800"/>
                      <a:pt x="1236579" y="1407873"/>
                      <a:pt x="1258874" y="1407873"/>
                    </a:cubicBezTo>
                    <a:cubicBezTo>
                      <a:pt x="1281169" y="1407873"/>
                      <a:pt x="1299242" y="1389800"/>
                      <a:pt x="1299242" y="1367505"/>
                    </a:cubicBezTo>
                    <a:cubicBezTo>
                      <a:pt x="1299242" y="1345210"/>
                      <a:pt x="1281169" y="1327137"/>
                      <a:pt x="1258874" y="1327137"/>
                    </a:cubicBezTo>
                    <a:close/>
                    <a:moveTo>
                      <a:pt x="1174438" y="1327137"/>
                    </a:moveTo>
                    <a:cubicBezTo>
                      <a:pt x="1152143" y="1327137"/>
                      <a:pt x="1134070" y="1345210"/>
                      <a:pt x="1134070" y="1367505"/>
                    </a:cubicBezTo>
                    <a:cubicBezTo>
                      <a:pt x="1134070" y="1389800"/>
                      <a:pt x="1152143" y="1407873"/>
                      <a:pt x="1174438" y="1407873"/>
                    </a:cubicBezTo>
                    <a:cubicBezTo>
                      <a:pt x="1196733" y="1407873"/>
                      <a:pt x="1214806" y="1389800"/>
                      <a:pt x="1214806" y="1367505"/>
                    </a:cubicBezTo>
                    <a:cubicBezTo>
                      <a:pt x="1214806" y="1345210"/>
                      <a:pt x="1196733" y="1327137"/>
                      <a:pt x="1174438" y="1327137"/>
                    </a:cubicBezTo>
                    <a:close/>
                    <a:moveTo>
                      <a:pt x="1090002" y="1327137"/>
                    </a:moveTo>
                    <a:cubicBezTo>
                      <a:pt x="1067707" y="1327137"/>
                      <a:pt x="1049634" y="1345210"/>
                      <a:pt x="1049634" y="1367505"/>
                    </a:cubicBezTo>
                    <a:cubicBezTo>
                      <a:pt x="1049634" y="1389800"/>
                      <a:pt x="1067707" y="1407873"/>
                      <a:pt x="1090002" y="1407873"/>
                    </a:cubicBezTo>
                    <a:cubicBezTo>
                      <a:pt x="1112297" y="1407873"/>
                      <a:pt x="1130370" y="1389800"/>
                      <a:pt x="1130370" y="1367505"/>
                    </a:cubicBezTo>
                    <a:cubicBezTo>
                      <a:pt x="1130370" y="1345210"/>
                      <a:pt x="1112297" y="1327137"/>
                      <a:pt x="1090002" y="1327137"/>
                    </a:cubicBezTo>
                    <a:close/>
                    <a:moveTo>
                      <a:pt x="1005565" y="1327137"/>
                    </a:moveTo>
                    <a:cubicBezTo>
                      <a:pt x="983270" y="1327137"/>
                      <a:pt x="965197" y="1345210"/>
                      <a:pt x="965197" y="1367505"/>
                    </a:cubicBezTo>
                    <a:cubicBezTo>
                      <a:pt x="965197" y="1389800"/>
                      <a:pt x="983270" y="1407873"/>
                      <a:pt x="1005565" y="1407873"/>
                    </a:cubicBezTo>
                    <a:cubicBezTo>
                      <a:pt x="1027860" y="1407873"/>
                      <a:pt x="1045933" y="1389800"/>
                      <a:pt x="1045933" y="1367505"/>
                    </a:cubicBezTo>
                    <a:cubicBezTo>
                      <a:pt x="1045933" y="1345210"/>
                      <a:pt x="1027860" y="1327137"/>
                      <a:pt x="1005565" y="1327137"/>
                    </a:cubicBezTo>
                    <a:close/>
                    <a:moveTo>
                      <a:pt x="921129" y="1327137"/>
                    </a:moveTo>
                    <a:cubicBezTo>
                      <a:pt x="898834" y="1327137"/>
                      <a:pt x="880761" y="1345210"/>
                      <a:pt x="880761" y="1367505"/>
                    </a:cubicBezTo>
                    <a:cubicBezTo>
                      <a:pt x="880761" y="1389800"/>
                      <a:pt x="898834" y="1407873"/>
                      <a:pt x="921129" y="1407873"/>
                    </a:cubicBezTo>
                    <a:cubicBezTo>
                      <a:pt x="943424" y="1407873"/>
                      <a:pt x="961497" y="1389800"/>
                      <a:pt x="961497" y="1367505"/>
                    </a:cubicBezTo>
                    <a:cubicBezTo>
                      <a:pt x="961497" y="1345210"/>
                      <a:pt x="943424" y="1327137"/>
                      <a:pt x="921129" y="1327137"/>
                    </a:cubicBezTo>
                    <a:close/>
                    <a:moveTo>
                      <a:pt x="836693" y="1327137"/>
                    </a:moveTo>
                    <a:cubicBezTo>
                      <a:pt x="814398" y="1327137"/>
                      <a:pt x="796325" y="1345210"/>
                      <a:pt x="796325" y="1367505"/>
                    </a:cubicBezTo>
                    <a:cubicBezTo>
                      <a:pt x="796325" y="1389800"/>
                      <a:pt x="814398" y="1407873"/>
                      <a:pt x="836693" y="1407873"/>
                    </a:cubicBezTo>
                    <a:cubicBezTo>
                      <a:pt x="858988" y="1407873"/>
                      <a:pt x="877061" y="1389800"/>
                      <a:pt x="877061" y="1367505"/>
                    </a:cubicBezTo>
                    <a:cubicBezTo>
                      <a:pt x="877061" y="1345210"/>
                      <a:pt x="858988" y="1327137"/>
                      <a:pt x="836693" y="1327137"/>
                    </a:cubicBezTo>
                    <a:close/>
                    <a:moveTo>
                      <a:pt x="752256" y="1327137"/>
                    </a:moveTo>
                    <a:cubicBezTo>
                      <a:pt x="729961" y="1327137"/>
                      <a:pt x="711888" y="1345210"/>
                      <a:pt x="711888" y="1367505"/>
                    </a:cubicBezTo>
                    <a:cubicBezTo>
                      <a:pt x="711888" y="1389800"/>
                      <a:pt x="729961" y="1407873"/>
                      <a:pt x="752256" y="1407873"/>
                    </a:cubicBezTo>
                    <a:cubicBezTo>
                      <a:pt x="774551" y="1407873"/>
                      <a:pt x="792624" y="1389800"/>
                      <a:pt x="792624" y="1367505"/>
                    </a:cubicBezTo>
                    <a:cubicBezTo>
                      <a:pt x="792624" y="1345210"/>
                      <a:pt x="774551" y="1327137"/>
                      <a:pt x="752256" y="1327137"/>
                    </a:cubicBezTo>
                    <a:close/>
                    <a:moveTo>
                      <a:pt x="667820" y="1327137"/>
                    </a:moveTo>
                    <a:cubicBezTo>
                      <a:pt x="645525" y="1327137"/>
                      <a:pt x="627452" y="1345210"/>
                      <a:pt x="627452" y="1367505"/>
                    </a:cubicBezTo>
                    <a:cubicBezTo>
                      <a:pt x="627452" y="1389800"/>
                      <a:pt x="645525" y="1407873"/>
                      <a:pt x="667820" y="1407873"/>
                    </a:cubicBezTo>
                    <a:cubicBezTo>
                      <a:pt x="690115" y="1407873"/>
                      <a:pt x="708188" y="1389800"/>
                      <a:pt x="708188" y="1367505"/>
                    </a:cubicBezTo>
                    <a:cubicBezTo>
                      <a:pt x="708188" y="1345210"/>
                      <a:pt x="690115" y="1327137"/>
                      <a:pt x="667820" y="1327137"/>
                    </a:cubicBezTo>
                    <a:close/>
                    <a:moveTo>
                      <a:pt x="583384" y="1327137"/>
                    </a:moveTo>
                    <a:cubicBezTo>
                      <a:pt x="561089" y="1327137"/>
                      <a:pt x="543016" y="1345210"/>
                      <a:pt x="543016" y="1367505"/>
                    </a:cubicBezTo>
                    <a:cubicBezTo>
                      <a:pt x="543016" y="1389800"/>
                      <a:pt x="561089" y="1407873"/>
                      <a:pt x="583384" y="1407873"/>
                    </a:cubicBezTo>
                    <a:cubicBezTo>
                      <a:pt x="605679" y="1407873"/>
                      <a:pt x="623752" y="1389800"/>
                      <a:pt x="623752" y="1367505"/>
                    </a:cubicBezTo>
                    <a:cubicBezTo>
                      <a:pt x="623752" y="1345210"/>
                      <a:pt x="605679" y="1327137"/>
                      <a:pt x="583384" y="1327137"/>
                    </a:cubicBezTo>
                    <a:close/>
                    <a:moveTo>
                      <a:pt x="498947" y="1327137"/>
                    </a:moveTo>
                    <a:cubicBezTo>
                      <a:pt x="476652" y="1327137"/>
                      <a:pt x="458579" y="1345210"/>
                      <a:pt x="458579" y="1367505"/>
                    </a:cubicBezTo>
                    <a:cubicBezTo>
                      <a:pt x="458579" y="1389800"/>
                      <a:pt x="476652" y="1407873"/>
                      <a:pt x="498947" y="1407873"/>
                    </a:cubicBezTo>
                    <a:cubicBezTo>
                      <a:pt x="521242" y="1407873"/>
                      <a:pt x="539315" y="1389800"/>
                      <a:pt x="539315" y="1367505"/>
                    </a:cubicBezTo>
                    <a:cubicBezTo>
                      <a:pt x="539315" y="1345210"/>
                      <a:pt x="521242" y="1327137"/>
                      <a:pt x="498947" y="1327137"/>
                    </a:cubicBezTo>
                    <a:close/>
                    <a:moveTo>
                      <a:pt x="414511" y="1327137"/>
                    </a:moveTo>
                    <a:cubicBezTo>
                      <a:pt x="392216" y="1327137"/>
                      <a:pt x="374143" y="1345210"/>
                      <a:pt x="374143" y="1367505"/>
                    </a:cubicBezTo>
                    <a:cubicBezTo>
                      <a:pt x="374143" y="1389800"/>
                      <a:pt x="392216" y="1407873"/>
                      <a:pt x="414511" y="1407873"/>
                    </a:cubicBezTo>
                    <a:cubicBezTo>
                      <a:pt x="436806" y="1407873"/>
                      <a:pt x="454879" y="1389800"/>
                      <a:pt x="454879" y="1367505"/>
                    </a:cubicBezTo>
                    <a:cubicBezTo>
                      <a:pt x="454879" y="1345210"/>
                      <a:pt x="436806" y="1327137"/>
                      <a:pt x="414511" y="1327137"/>
                    </a:cubicBezTo>
                    <a:close/>
                    <a:moveTo>
                      <a:pt x="330075" y="1327137"/>
                    </a:moveTo>
                    <a:cubicBezTo>
                      <a:pt x="307780" y="1327137"/>
                      <a:pt x="289707" y="1345210"/>
                      <a:pt x="289707" y="1367505"/>
                    </a:cubicBezTo>
                    <a:cubicBezTo>
                      <a:pt x="289707" y="1389800"/>
                      <a:pt x="307780" y="1407873"/>
                      <a:pt x="330075" y="1407873"/>
                    </a:cubicBezTo>
                    <a:cubicBezTo>
                      <a:pt x="352370" y="1407873"/>
                      <a:pt x="370443" y="1389800"/>
                      <a:pt x="370443" y="1367505"/>
                    </a:cubicBezTo>
                    <a:cubicBezTo>
                      <a:pt x="370443" y="1345210"/>
                      <a:pt x="352370" y="1327137"/>
                      <a:pt x="330075" y="1327137"/>
                    </a:cubicBezTo>
                    <a:close/>
                    <a:moveTo>
                      <a:pt x="245639" y="1327137"/>
                    </a:moveTo>
                    <a:cubicBezTo>
                      <a:pt x="223344" y="1327137"/>
                      <a:pt x="205271" y="1345210"/>
                      <a:pt x="205271" y="1367505"/>
                    </a:cubicBezTo>
                    <a:cubicBezTo>
                      <a:pt x="205271" y="1389800"/>
                      <a:pt x="223344" y="1407873"/>
                      <a:pt x="245639" y="1407873"/>
                    </a:cubicBezTo>
                    <a:cubicBezTo>
                      <a:pt x="267934" y="1407873"/>
                      <a:pt x="286007" y="1389800"/>
                      <a:pt x="286007" y="1367505"/>
                    </a:cubicBezTo>
                    <a:cubicBezTo>
                      <a:pt x="286007" y="1345210"/>
                      <a:pt x="267934" y="1327137"/>
                      <a:pt x="245639" y="1327137"/>
                    </a:cubicBezTo>
                    <a:close/>
                    <a:moveTo>
                      <a:pt x="161202" y="1327137"/>
                    </a:moveTo>
                    <a:cubicBezTo>
                      <a:pt x="138907" y="1327137"/>
                      <a:pt x="120834" y="1345210"/>
                      <a:pt x="120834" y="1367505"/>
                    </a:cubicBezTo>
                    <a:cubicBezTo>
                      <a:pt x="120834" y="1389800"/>
                      <a:pt x="138907" y="1407873"/>
                      <a:pt x="161202" y="1407873"/>
                    </a:cubicBezTo>
                    <a:cubicBezTo>
                      <a:pt x="183497" y="1407873"/>
                      <a:pt x="201570" y="1389800"/>
                      <a:pt x="201570" y="1367505"/>
                    </a:cubicBezTo>
                    <a:cubicBezTo>
                      <a:pt x="201570" y="1345210"/>
                      <a:pt x="183497" y="1327137"/>
                      <a:pt x="161202" y="1327137"/>
                    </a:cubicBezTo>
                    <a:close/>
                    <a:moveTo>
                      <a:pt x="76766" y="1327137"/>
                    </a:moveTo>
                    <a:cubicBezTo>
                      <a:pt x="54471" y="1327137"/>
                      <a:pt x="36398" y="1345210"/>
                      <a:pt x="36398" y="1367505"/>
                    </a:cubicBezTo>
                    <a:cubicBezTo>
                      <a:pt x="36398" y="1389800"/>
                      <a:pt x="54471" y="1407873"/>
                      <a:pt x="76766" y="1407873"/>
                    </a:cubicBezTo>
                    <a:cubicBezTo>
                      <a:pt x="99061" y="1407873"/>
                      <a:pt x="117134" y="1389800"/>
                      <a:pt x="117134" y="1367505"/>
                    </a:cubicBezTo>
                    <a:cubicBezTo>
                      <a:pt x="117134" y="1345210"/>
                      <a:pt x="99061" y="1327137"/>
                      <a:pt x="76766" y="1327137"/>
                    </a:cubicBezTo>
                    <a:close/>
                    <a:moveTo>
                      <a:pt x="1343312" y="1241088"/>
                    </a:moveTo>
                    <a:cubicBezTo>
                      <a:pt x="1321017" y="1241088"/>
                      <a:pt x="1302944" y="1259161"/>
                      <a:pt x="1302944" y="1281456"/>
                    </a:cubicBezTo>
                    <a:cubicBezTo>
                      <a:pt x="1302944" y="1303751"/>
                      <a:pt x="1321017" y="1321824"/>
                      <a:pt x="1343312" y="1321824"/>
                    </a:cubicBezTo>
                    <a:cubicBezTo>
                      <a:pt x="1365607" y="1321824"/>
                      <a:pt x="1383680" y="1303751"/>
                      <a:pt x="1383680" y="1281456"/>
                    </a:cubicBezTo>
                    <a:cubicBezTo>
                      <a:pt x="1383680" y="1259161"/>
                      <a:pt x="1365607" y="1241088"/>
                      <a:pt x="1343312" y="1241088"/>
                    </a:cubicBezTo>
                    <a:close/>
                    <a:moveTo>
                      <a:pt x="1258874" y="1241088"/>
                    </a:moveTo>
                    <a:cubicBezTo>
                      <a:pt x="1236579" y="1241088"/>
                      <a:pt x="1218506" y="1259161"/>
                      <a:pt x="1218506" y="1281456"/>
                    </a:cubicBezTo>
                    <a:cubicBezTo>
                      <a:pt x="1218506" y="1303751"/>
                      <a:pt x="1236579" y="1321824"/>
                      <a:pt x="1258874" y="1321824"/>
                    </a:cubicBezTo>
                    <a:cubicBezTo>
                      <a:pt x="1281169" y="1321824"/>
                      <a:pt x="1299242" y="1303751"/>
                      <a:pt x="1299242" y="1281456"/>
                    </a:cubicBezTo>
                    <a:cubicBezTo>
                      <a:pt x="1299242" y="1259161"/>
                      <a:pt x="1281169" y="1241088"/>
                      <a:pt x="1258874" y="1241088"/>
                    </a:cubicBezTo>
                    <a:close/>
                    <a:moveTo>
                      <a:pt x="1174438" y="1241088"/>
                    </a:moveTo>
                    <a:cubicBezTo>
                      <a:pt x="1152143" y="1241088"/>
                      <a:pt x="1134070" y="1259161"/>
                      <a:pt x="1134070" y="1281456"/>
                    </a:cubicBezTo>
                    <a:cubicBezTo>
                      <a:pt x="1134070" y="1303751"/>
                      <a:pt x="1152143" y="1321824"/>
                      <a:pt x="1174438" y="1321824"/>
                    </a:cubicBezTo>
                    <a:cubicBezTo>
                      <a:pt x="1196733" y="1321824"/>
                      <a:pt x="1214806" y="1303751"/>
                      <a:pt x="1214806" y="1281456"/>
                    </a:cubicBezTo>
                    <a:cubicBezTo>
                      <a:pt x="1214806" y="1259161"/>
                      <a:pt x="1196733" y="1241088"/>
                      <a:pt x="1174438" y="1241088"/>
                    </a:cubicBezTo>
                    <a:close/>
                    <a:moveTo>
                      <a:pt x="1090002" y="1241088"/>
                    </a:moveTo>
                    <a:cubicBezTo>
                      <a:pt x="1067707" y="1241088"/>
                      <a:pt x="1049634" y="1259161"/>
                      <a:pt x="1049634" y="1281456"/>
                    </a:cubicBezTo>
                    <a:cubicBezTo>
                      <a:pt x="1049634" y="1303751"/>
                      <a:pt x="1067707" y="1321824"/>
                      <a:pt x="1090002" y="1321824"/>
                    </a:cubicBezTo>
                    <a:cubicBezTo>
                      <a:pt x="1112297" y="1321824"/>
                      <a:pt x="1130370" y="1303751"/>
                      <a:pt x="1130370" y="1281456"/>
                    </a:cubicBezTo>
                    <a:cubicBezTo>
                      <a:pt x="1130370" y="1259161"/>
                      <a:pt x="1112297" y="1241088"/>
                      <a:pt x="1090002" y="1241088"/>
                    </a:cubicBezTo>
                    <a:close/>
                    <a:moveTo>
                      <a:pt x="1005565" y="1241088"/>
                    </a:moveTo>
                    <a:cubicBezTo>
                      <a:pt x="983270" y="1241088"/>
                      <a:pt x="965197" y="1259161"/>
                      <a:pt x="965197" y="1281456"/>
                    </a:cubicBezTo>
                    <a:cubicBezTo>
                      <a:pt x="965197" y="1303751"/>
                      <a:pt x="983270" y="1321824"/>
                      <a:pt x="1005565" y="1321824"/>
                    </a:cubicBezTo>
                    <a:cubicBezTo>
                      <a:pt x="1027860" y="1321824"/>
                      <a:pt x="1045933" y="1303751"/>
                      <a:pt x="1045933" y="1281456"/>
                    </a:cubicBezTo>
                    <a:cubicBezTo>
                      <a:pt x="1045933" y="1259161"/>
                      <a:pt x="1027860" y="1241088"/>
                      <a:pt x="1005565" y="1241088"/>
                    </a:cubicBezTo>
                    <a:close/>
                    <a:moveTo>
                      <a:pt x="921129" y="1241088"/>
                    </a:moveTo>
                    <a:cubicBezTo>
                      <a:pt x="898834" y="1241088"/>
                      <a:pt x="880761" y="1259161"/>
                      <a:pt x="880761" y="1281456"/>
                    </a:cubicBezTo>
                    <a:cubicBezTo>
                      <a:pt x="880761" y="1303751"/>
                      <a:pt x="898834" y="1321824"/>
                      <a:pt x="921129" y="1321824"/>
                    </a:cubicBezTo>
                    <a:cubicBezTo>
                      <a:pt x="943424" y="1321824"/>
                      <a:pt x="961497" y="1303751"/>
                      <a:pt x="961497" y="1281456"/>
                    </a:cubicBezTo>
                    <a:cubicBezTo>
                      <a:pt x="961497" y="1259161"/>
                      <a:pt x="943424" y="1241088"/>
                      <a:pt x="921129" y="1241088"/>
                    </a:cubicBezTo>
                    <a:close/>
                    <a:moveTo>
                      <a:pt x="836693" y="1241088"/>
                    </a:moveTo>
                    <a:cubicBezTo>
                      <a:pt x="814398" y="1241088"/>
                      <a:pt x="796325" y="1259161"/>
                      <a:pt x="796325" y="1281456"/>
                    </a:cubicBezTo>
                    <a:cubicBezTo>
                      <a:pt x="796325" y="1303751"/>
                      <a:pt x="814398" y="1321824"/>
                      <a:pt x="836693" y="1321824"/>
                    </a:cubicBezTo>
                    <a:cubicBezTo>
                      <a:pt x="858988" y="1321824"/>
                      <a:pt x="877061" y="1303751"/>
                      <a:pt x="877061" y="1281456"/>
                    </a:cubicBezTo>
                    <a:cubicBezTo>
                      <a:pt x="877061" y="1259161"/>
                      <a:pt x="858988" y="1241088"/>
                      <a:pt x="836693" y="1241088"/>
                    </a:cubicBezTo>
                    <a:close/>
                    <a:moveTo>
                      <a:pt x="752256" y="1241088"/>
                    </a:moveTo>
                    <a:cubicBezTo>
                      <a:pt x="729961" y="1241088"/>
                      <a:pt x="711888" y="1259161"/>
                      <a:pt x="711888" y="1281456"/>
                    </a:cubicBezTo>
                    <a:cubicBezTo>
                      <a:pt x="711888" y="1303751"/>
                      <a:pt x="729961" y="1321824"/>
                      <a:pt x="752256" y="1321824"/>
                    </a:cubicBezTo>
                    <a:cubicBezTo>
                      <a:pt x="774551" y="1321824"/>
                      <a:pt x="792624" y="1303751"/>
                      <a:pt x="792624" y="1281456"/>
                    </a:cubicBezTo>
                    <a:cubicBezTo>
                      <a:pt x="792624" y="1259161"/>
                      <a:pt x="774551" y="1241088"/>
                      <a:pt x="752256" y="1241088"/>
                    </a:cubicBezTo>
                    <a:close/>
                    <a:moveTo>
                      <a:pt x="667820" y="1241088"/>
                    </a:moveTo>
                    <a:cubicBezTo>
                      <a:pt x="645525" y="1241088"/>
                      <a:pt x="627452" y="1259161"/>
                      <a:pt x="627452" y="1281456"/>
                    </a:cubicBezTo>
                    <a:cubicBezTo>
                      <a:pt x="627452" y="1303751"/>
                      <a:pt x="645525" y="1321824"/>
                      <a:pt x="667820" y="1321824"/>
                    </a:cubicBezTo>
                    <a:cubicBezTo>
                      <a:pt x="690115" y="1321824"/>
                      <a:pt x="708188" y="1303751"/>
                      <a:pt x="708188" y="1281456"/>
                    </a:cubicBezTo>
                    <a:cubicBezTo>
                      <a:pt x="708188" y="1259161"/>
                      <a:pt x="690115" y="1241088"/>
                      <a:pt x="667820" y="1241088"/>
                    </a:cubicBezTo>
                    <a:close/>
                    <a:moveTo>
                      <a:pt x="583384" y="1241088"/>
                    </a:moveTo>
                    <a:cubicBezTo>
                      <a:pt x="561089" y="1241088"/>
                      <a:pt x="543016" y="1259161"/>
                      <a:pt x="543016" y="1281456"/>
                    </a:cubicBezTo>
                    <a:cubicBezTo>
                      <a:pt x="543016" y="1303751"/>
                      <a:pt x="561089" y="1321824"/>
                      <a:pt x="583384" y="1321824"/>
                    </a:cubicBezTo>
                    <a:cubicBezTo>
                      <a:pt x="605679" y="1321824"/>
                      <a:pt x="623752" y="1303751"/>
                      <a:pt x="623752" y="1281456"/>
                    </a:cubicBezTo>
                    <a:cubicBezTo>
                      <a:pt x="623752" y="1259161"/>
                      <a:pt x="605679" y="1241088"/>
                      <a:pt x="583384" y="1241088"/>
                    </a:cubicBezTo>
                    <a:close/>
                    <a:moveTo>
                      <a:pt x="498947" y="1241088"/>
                    </a:moveTo>
                    <a:cubicBezTo>
                      <a:pt x="476652" y="1241088"/>
                      <a:pt x="458579" y="1259161"/>
                      <a:pt x="458579" y="1281456"/>
                    </a:cubicBezTo>
                    <a:cubicBezTo>
                      <a:pt x="458579" y="1303751"/>
                      <a:pt x="476652" y="1321824"/>
                      <a:pt x="498947" y="1321824"/>
                    </a:cubicBezTo>
                    <a:cubicBezTo>
                      <a:pt x="521242" y="1321824"/>
                      <a:pt x="539315" y="1303751"/>
                      <a:pt x="539315" y="1281456"/>
                    </a:cubicBezTo>
                    <a:cubicBezTo>
                      <a:pt x="539315" y="1259161"/>
                      <a:pt x="521242" y="1241088"/>
                      <a:pt x="498947" y="1241088"/>
                    </a:cubicBezTo>
                    <a:close/>
                    <a:moveTo>
                      <a:pt x="414511" y="1241088"/>
                    </a:moveTo>
                    <a:cubicBezTo>
                      <a:pt x="392216" y="1241088"/>
                      <a:pt x="374143" y="1259161"/>
                      <a:pt x="374143" y="1281456"/>
                    </a:cubicBezTo>
                    <a:cubicBezTo>
                      <a:pt x="374143" y="1303751"/>
                      <a:pt x="392216" y="1321824"/>
                      <a:pt x="414511" y="1321824"/>
                    </a:cubicBezTo>
                    <a:cubicBezTo>
                      <a:pt x="436806" y="1321824"/>
                      <a:pt x="454879" y="1303751"/>
                      <a:pt x="454879" y="1281456"/>
                    </a:cubicBezTo>
                    <a:cubicBezTo>
                      <a:pt x="454879" y="1259161"/>
                      <a:pt x="436806" y="1241088"/>
                      <a:pt x="414511" y="1241088"/>
                    </a:cubicBezTo>
                    <a:close/>
                    <a:moveTo>
                      <a:pt x="330075" y="1241088"/>
                    </a:moveTo>
                    <a:cubicBezTo>
                      <a:pt x="307780" y="1241088"/>
                      <a:pt x="289707" y="1259161"/>
                      <a:pt x="289707" y="1281456"/>
                    </a:cubicBezTo>
                    <a:cubicBezTo>
                      <a:pt x="289707" y="1303751"/>
                      <a:pt x="307780" y="1321824"/>
                      <a:pt x="330075" y="1321824"/>
                    </a:cubicBezTo>
                    <a:cubicBezTo>
                      <a:pt x="352370" y="1321824"/>
                      <a:pt x="370443" y="1303751"/>
                      <a:pt x="370443" y="1281456"/>
                    </a:cubicBezTo>
                    <a:cubicBezTo>
                      <a:pt x="370443" y="1259161"/>
                      <a:pt x="352370" y="1241088"/>
                      <a:pt x="330075" y="1241088"/>
                    </a:cubicBezTo>
                    <a:close/>
                    <a:moveTo>
                      <a:pt x="245639" y="1241088"/>
                    </a:moveTo>
                    <a:cubicBezTo>
                      <a:pt x="223344" y="1241088"/>
                      <a:pt x="205271" y="1259161"/>
                      <a:pt x="205271" y="1281456"/>
                    </a:cubicBezTo>
                    <a:cubicBezTo>
                      <a:pt x="205271" y="1303751"/>
                      <a:pt x="223344" y="1321824"/>
                      <a:pt x="245639" y="1321824"/>
                    </a:cubicBezTo>
                    <a:cubicBezTo>
                      <a:pt x="267934" y="1321824"/>
                      <a:pt x="286007" y="1303751"/>
                      <a:pt x="286007" y="1281456"/>
                    </a:cubicBezTo>
                    <a:cubicBezTo>
                      <a:pt x="286007" y="1259161"/>
                      <a:pt x="267934" y="1241088"/>
                      <a:pt x="245639" y="1241088"/>
                    </a:cubicBezTo>
                    <a:close/>
                    <a:moveTo>
                      <a:pt x="161202" y="1241088"/>
                    </a:moveTo>
                    <a:cubicBezTo>
                      <a:pt x="138907" y="1241088"/>
                      <a:pt x="120834" y="1259161"/>
                      <a:pt x="120834" y="1281456"/>
                    </a:cubicBezTo>
                    <a:cubicBezTo>
                      <a:pt x="120834" y="1303751"/>
                      <a:pt x="138907" y="1321824"/>
                      <a:pt x="161202" y="1321824"/>
                    </a:cubicBezTo>
                    <a:cubicBezTo>
                      <a:pt x="183497" y="1321824"/>
                      <a:pt x="201570" y="1303751"/>
                      <a:pt x="201570" y="1281456"/>
                    </a:cubicBezTo>
                    <a:cubicBezTo>
                      <a:pt x="201570" y="1259161"/>
                      <a:pt x="183497" y="1241088"/>
                      <a:pt x="161202" y="1241088"/>
                    </a:cubicBezTo>
                    <a:close/>
                    <a:moveTo>
                      <a:pt x="76766" y="1241088"/>
                    </a:moveTo>
                    <a:cubicBezTo>
                      <a:pt x="54471" y="1241088"/>
                      <a:pt x="36398" y="1259161"/>
                      <a:pt x="36398" y="1281456"/>
                    </a:cubicBezTo>
                    <a:cubicBezTo>
                      <a:pt x="36398" y="1303751"/>
                      <a:pt x="54471" y="1321824"/>
                      <a:pt x="76766" y="1321824"/>
                    </a:cubicBezTo>
                    <a:cubicBezTo>
                      <a:pt x="99061" y="1321824"/>
                      <a:pt x="117134" y="1303751"/>
                      <a:pt x="117134" y="1281456"/>
                    </a:cubicBezTo>
                    <a:cubicBezTo>
                      <a:pt x="117134" y="1259161"/>
                      <a:pt x="99061" y="1241088"/>
                      <a:pt x="76766" y="1241088"/>
                    </a:cubicBezTo>
                    <a:close/>
                    <a:moveTo>
                      <a:pt x="1343312" y="1155038"/>
                    </a:moveTo>
                    <a:cubicBezTo>
                      <a:pt x="1321017" y="1155038"/>
                      <a:pt x="1302944" y="1173111"/>
                      <a:pt x="1302944" y="1195406"/>
                    </a:cubicBezTo>
                    <a:cubicBezTo>
                      <a:pt x="1302944" y="1217701"/>
                      <a:pt x="1321017" y="1235774"/>
                      <a:pt x="1343312" y="1235774"/>
                    </a:cubicBezTo>
                    <a:cubicBezTo>
                      <a:pt x="1365607" y="1235774"/>
                      <a:pt x="1383680" y="1217701"/>
                      <a:pt x="1383680" y="1195406"/>
                    </a:cubicBezTo>
                    <a:cubicBezTo>
                      <a:pt x="1383680" y="1173111"/>
                      <a:pt x="1365607" y="1155038"/>
                      <a:pt x="1343312" y="1155038"/>
                    </a:cubicBezTo>
                    <a:close/>
                    <a:moveTo>
                      <a:pt x="1258874" y="1155038"/>
                    </a:moveTo>
                    <a:cubicBezTo>
                      <a:pt x="1236579" y="1155038"/>
                      <a:pt x="1218506" y="1173111"/>
                      <a:pt x="1218506" y="1195406"/>
                    </a:cubicBezTo>
                    <a:cubicBezTo>
                      <a:pt x="1218506" y="1217701"/>
                      <a:pt x="1236579" y="1235774"/>
                      <a:pt x="1258874" y="1235774"/>
                    </a:cubicBezTo>
                    <a:cubicBezTo>
                      <a:pt x="1281169" y="1235774"/>
                      <a:pt x="1299242" y="1217701"/>
                      <a:pt x="1299242" y="1195406"/>
                    </a:cubicBezTo>
                    <a:cubicBezTo>
                      <a:pt x="1299242" y="1173111"/>
                      <a:pt x="1281169" y="1155038"/>
                      <a:pt x="1258874" y="1155038"/>
                    </a:cubicBezTo>
                    <a:close/>
                    <a:moveTo>
                      <a:pt x="1174438" y="1155038"/>
                    </a:moveTo>
                    <a:cubicBezTo>
                      <a:pt x="1152143" y="1155038"/>
                      <a:pt x="1134070" y="1173111"/>
                      <a:pt x="1134070" y="1195406"/>
                    </a:cubicBezTo>
                    <a:cubicBezTo>
                      <a:pt x="1134070" y="1217701"/>
                      <a:pt x="1152143" y="1235774"/>
                      <a:pt x="1174438" y="1235774"/>
                    </a:cubicBezTo>
                    <a:cubicBezTo>
                      <a:pt x="1196733" y="1235774"/>
                      <a:pt x="1214806" y="1217701"/>
                      <a:pt x="1214806" y="1195406"/>
                    </a:cubicBezTo>
                    <a:cubicBezTo>
                      <a:pt x="1214806" y="1173111"/>
                      <a:pt x="1196733" y="1155038"/>
                      <a:pt x="1174438" y="1155038"/>
                    </a:cubicBezTo>
                    <a:close/>
                    <a:moveTo>
                      <a:pt x="1090002" y="1155038"/>
                    </a:moveTo>
                    <a:cubicBezTo>
                      <a:pt x="1067707" y="1155038"/>
                      <a:pt x="1049634" y="1173111"/>
                      <a:pt x="1049634" y="1195406"/>
                    </a:cubicBezTo>
                    <a:cubicBezTo>
                      <a:pt x="1049634" y="1217701"/>
                      <a:pt x="1067707" y="1235774"/>
                      <a:pt x="1090002" y="1235774"/>
                    </a:cubicBezTo>
                    <a:cubicBezTo>
                      <a:pt x="1112297" y="1235774"/>
                      <a:pt x="1130370" y="1217701"/>
                      <a:pt x="1130370" y="1195406"/>
                    </a:cubicBezTo>
                    <a:cubicBezTo>
                      <a:pt x="1130370" y="1173111"/>
                      <a:pt x="1112297" y="1155038"/>
                      <a:pt x="1090002" y="1155038"/>
                    </a:cubicBezTo>
                    <a:close/>
                    <a:moveTo>
                      <a:pt x="1005565" y="1155038"/>
                    </a:moveTo>
                    <a:cubicBezTo>
                      <a:pt x="983270" y="1155038"/>
                      <a:pt x="965197" y="1173111"/>
                      <a:pt x="965197" y="1195406"/>
                    </a:cubicBezTo>
                    <a:cubicBezTo>
                      <a:pt x="965197" y="1217701"/>
                      <a:pt x="983270" y="1235774"/>
                      <a:pt x="1005565" y="1235774"/>
                    </a:cubicBezTo>
                    <a:cubicBezTo>
                      <a:pt x="1027860" y="1235774"/>
                      <a:pt x="1045933" y="1217701"/>
                      <a:pt x="1045933" y="1195406"/>
                    </a:cubicBezTo>
                    <a:cubicBezTo>
                      <a:pt x="1045933" y="1173111"/>
                      <a:pt x="1027860" y="1155038"/>
                      <a:pt x="1005565" y="1155038"/>
                    </a:cubicBezTo>
                    <a:close/>
                    <a:moveTo>
                      <a:pt x="921129" y="1155038"/>
                    </a:moveTo>
                    <a:cubicBezTo>
                      <a:pt x="898834" y="1155038"/>
                      <a:pt x="880761" y="1173111"/>
                      <a:pt x="880761" y="1195406"/>
                    </a:cubicBezTo>
                    <a:cubicBezTo>
                      <a:pt x="880761" y="1217701"/>
                      <a:pt x="898834" y="1235774"/>
                      <a:pt x="921129" y="1235774"/>
                    </a:cubicBezTo>
                    <a:cubicBezTo>
                      <a:pt x="943424" y="1235774"/>
                      <a:pt x="961497" y="1217701"/>
                      <a:pt x="961497" y="1195406"/>
                    </a:cubicBezTo>
                    <a:cubicBezTo>
                      <a:pt x="961497" y="1173111"/>
                      <a:pt x="943424" y="1155038"/>
                      <a:pt x="921129" y="1155038"/>
                    </a:cubicBezTo>
                    <a:close/>
                    <a:moveTo>
                      <a:pt x="836693" y="1155038"/>
                    </a:moveTo>
                    <a:cubicBezTo>
                      <a:pt x="814398" y="1155038"/>
                      <a:pt x="796325" y="1173111"/>
                      <a:pt x="796325" y="1195406"/>
                    </a:cubicBezTo>
                    <a:cubicBezTo>
                      <a:pt x="796325" y="1217701"/>
                      <a:pt x="814398" y="1235774"/>
                      <a:pt x="836693" y="1235774"/>
                    </a:cubicBezTo>
                    <a:cubicBezTo>
                      <a:pt x="858988" y="1235774"/>
                      <a:pt x="877061" y="1217701"/>
                      <a:pt x="877061" y="1195406"/>
                    </a:cubicBezTo>
                    <a:cubicBezTo>
                      <a:pt x="877061" y="1173111"/>
                      <a:pt x="858988" y="1155038"/>
                      <a:pt x="836693" y="1155038"/>
                    </a:cubicBezTo>
                    <a:close/>
                    <a:moveTo>
                      <a:pt x="752256" y="1155038"/>
                    </a:moveTo>
                    <a:cubicBezTo>
                      <a:pt x="729961" y="1155038"/>
                      <a:pt x="711888" y="1173111"/>
                      <a:pt x="711888" y="1195406"/>
                    </a:cubicBezTo>
                    <a:cubicBezTo>
                      <a:pt x="711888" y="1217701"/>
                      <a:pt x="729961" y="1235774"/>
                      <a:pt x="752256" y="1235774"/>
                    </a:cubicBezTo>
                    <a:cubicBezTo>
                      <a:pt x="774551" y="1235774"/>
                      <a:pt x="792624" y="1217701"/>
                      <a:pt x="792624" y="1195406"/>
                    </a:cubicBezTo>
                    <a:cubicBezTo>
                      <a:pt x="792624" y="1173111"/>
                      <a:pt x="774551" y="1155038"/>
                      <a:pt x="752256" y="1155038"/>
                    </a:cubicBezTo>
                    <a:close/>
                    <a:moveTo>
                      <a:pt x="667820" y="1155038"/>
                    </a:moveTo>
                    <a:cubicBezTo>
                      <a:pt x="645525" y="1155038"/>
                      <a:pt x="627452" y="1173111"/>
                      <a:pt x="627452" y="1195406"/>
                    </a:cubicBezTo>
                    <a:cubicBezTo>
                      <a:pt x="627452" y="1217701"/>
                      <a:pt x="645525" y="1235774"/>
                      <a:pt x="667820" y="1235774"/>
                    </a:cubicBezTo>
                    <a:cubicBezTo>
                      <a:pt x="690115" y="1235774"/>
                      <a:pt x="708188" y="1217701"/>
                      <a:pt x="708188" y="1195406"/>
                    </a:cubicBezTo>
                    <a:cubicBezTo>
                      <a:pt x="708188" y="1173111"/>
                      <a:pt x="690115" y="1155038"/>
                      <a:pt x="667820" y="1155038"/>
                    </a:cubicBezTo>
                    <a:close/>
                    <a:moveTo>
                      <a:pt x="583384" y="1155038"/>
                    </a:moveTo>
                    <a:cubicBezTo>
                      <a:pt x="561089" y="1155038"/>
                      <a:pt x="543016" y="1173111"/>
                      <a:pt x="543016" y="1195406"/>
                    </a:cubicBezTo>
                    <a:cubicBezTo>
                      <a:pt x="543016" y="1217701"/>
                      <a:pt x="561089" y="1235774"/>
                      <a:pt x="583384" y="1235774"/>
                    </a:cubicBezTo>
                    <a:cubicBezTo>
                      <a:pt x="605679" y="1235774"/>
                      <a:pt x="623752" y="1217701"/>
                      <a:pt x="623752" y="1195406"/>
                    </a:cubicBezTo>
                    <a:cubicBezTo>
                      <a:pt x="623752" y="1173111"/>
                      <a:pt x="605679" y="1155038"/>
                      <a:pt x="583384" y="1155038"/>
                    </a:cubicBezTo>
                    <a:close/>
                    <a:moveTo>
                      <a:pt x="498947" y="1155038"/>
                    </a:moveTo>
                    <a:cubicBezTo>
                      <a:pt x="476652" y="1155038"/>
                      <a:pt x="458579" y="1173111"/>
                      <a:pt x="458579" y="1195406"/>
                    </a:cubicBezTo>
                    <a:cubicBezTo>
                      <a:pt x="458579" y="1217701"/>
                      <a:pt x="476652" y="1235774"/>
                      <a:pt x="498947" y="1235774"/>
                    </a:cubicBezTo>
                    <a:cubicBezTo>
                      <a:pt x="521242" y="1235774"/>
                      <a:pt x="539315" y="1217701"/>
                      <a:pt x="539315" y="1195406"/>
                    </a:cubicBezTo>
                    <a:cubicBezTo>
                      <a:pt x="539315" y="1173111"/>
                      <a:pt x="521242" y="1155038"/>
                      <a:pt x="498947" y="1155038"/>
                    </a:cubicBezTo>
                    <a:close/>
                    <a:moveTo>
                      <a:pt x="414511" y="1155038"/>
                    </a:moveTo>
                    <a:cubicBezTo>
                      <a:pt x="392216" y="1155038"/>
                      <a:pt x="374143" y="1173111"/>
                      <a:pt x="374143" y="1195406"/>
                    </a:cubicBezTo>
                    <a:cubicBezTo>
                      <a:pt x="374143" y="1217701"/>
                      <a:pt x="392216" y="1235774"/>
                      <a:pt x="414511" y="1235774"/>
                    </a:cubicBezTo>
                    <a:cubicBezTo>
                      <a:pt x="436806" y="1235774"/>
                      <a:pt x="454879" y="1217701"/>
                      <a:pt x="454879" y="1195406"/>
                    </a:cubicBezTo>
                    <a:cubicBezTo>
                      <a:pt x="454879" y="1173111"/>
                      <a:pt x="436806" y="1155038"/>
                      <a:pt x="414511" y="1155038"/>
                    </a:cubicBezTo>
                    <a:close/>
                    <a:moveTo>
                      <a:pt x="330075" y="1155038"/>
                    </a:moveTo>
                    <a:cubicBezTo>
                      <a:pt x="307780" y="1155038"/>
                      <a:pt x="289707" y="1173111"/>
                      <a:pt x="289707" y="1195406"/>
                    </a:cubicBezTo>
                    <a:cubicBezTo>
                      <a:pt x="289707" y="1217701"/>
                      <a:pt x="307780" y="1235774"/>
                      <a:pt x="330075" y="1235774"/>
                    </a:cubicBezTo>
                    <a:cubicBezTo>
                      <a:pt x="352370" y="1235774"/>
                      <a:pt x="370443" y="1217701"/>
                      <a:pt x="370443" y="1195406"/>
                    </a:cubicBezTo>
                    <a:cubicBezTo>
                      <a:pt x="370443" y="1173111"/>
                      <a:pt x="352370" y="1155038"/>
                      <a:pt x="330075" y="1155038"/>
                    </a:cubicBezTo>
                    <a:close/>
                    <a:moveTo>
                      <a:pt x="245639" y="1155038"/>
                    </a:moveTo>
                    <a:cubicBezTo>
                      <a:pt x="223344" y="1155038"/>
                      <a:pt x="205271" y="1173111"/>
                      <a:pt x="205271" y="1195406"/>
                    </a:cubicBezTo>
                    <a:cubicBezTo>
                      <a:pt x="205271" y="1217701"/>
                      <a:pt x="223344" y="1235774"/>
                      <a:pt x="245639" y="1235774"/>
                    </a:cubicBezTo>
                    <a:cubicBezTo>
                      <a:pt x="267934" y="1235774"/>
                      <a:pt x="286007" y="1217701"/>
                      <a:pt x="286007" y="1195406"/>
                    </a:cubicBezTo>
                    <a:cubicBezTo>
                      <a:pt x="286007" y="1173111"/>
                      <a:pt x="267934" y="1155038"/>
                      <a:pt x="245639" y="1155038"/>
                    </a:cubicBezTo>
                    <a:close/>
                    <a:moveTo>
                      <a:pt x="161202" y="1155038"/>
                    </a:moveTo>
                    <a:cubicBezTo>
                      <a:pt x="138907" y="1155038"/>
                      <a:pt x="120834" y="1173111"/>
                      <a:pt x="120834" y="1195406"/>
                    </a:cubicBezTo>
                    <a:cubicBezTo>
                      <a:pt x="120834" y="1217701"/>
                      <a:pt x="138907" y="1235774"/>
                      <a:pt x="161202" y="1235774"/>
                    </a:cubicBezTo>
                    <a:cubicBezTo>
                      <a:pt x="183497" y="1235774"/>
                      <a:pt x="201570" y="1217701"/>
                      <a:pt x="201570" y="1195406"/>
                    </a:cubicBezTo>
                    <a:cubicBezTo>
                      <a:pt x="201570" y="1173111"/>
                      <a:pt x="183497" y="1155038"/>
                      <a:pt x="161202" y="1155038"/>
                    </a:cubicBezTo>
                    <a:close/>
                    <a:moveTo>
                      <a:pt x="76766" y="1155038"/>
                    </a:moveTo>
                    <a:cubicBezTo>
                      <a:pt x="54471" y="1155038"/>
                      <a:pt x="36398" y="1173111"/>
                      <a:pt x="36398" y="1195406"/>
                    </a:cubicBezTo>
                    <a:cubicBezTo>
                      <a:pt x="36398" y="1217701"/>
                      <a:pt x="54471" y="1235774"/>
                      <a:pt x="76766" y="1235774"/>
                    </a:cubicBezTo>
                    <a:cubicBezTo>
                      <a:pt x="99061" y="1235774"/>
                      <a:pt x="117134" y="1217701"/>
                      <a:pt x="117134" y="1195406"/>
                    </a:cubicBezTo>
                    <a:cubicBezTo>
                      <a:pt x="117134" y="1173111"/>
                      <a:pt x="99061" y="1155038"/>
                      <a:pt x="76766" y="1155038"/>
                    </a:cubicBezTo>
                    <a:close/>
                    <a:moveTo>
                      <a:pt x="1343312" y="1068989"/>
                    </a:moveTo>
                    <a:cubicBezTo>
                      <a:pt x="1321017" y="1068989"/>
                      <a:pt x="1302944" y="1087062"/>
                      <a:pt x="1302944" y="1109357"/>
                    </a:cubicBezTo>
                    <a:cubicBezTo>
                      <a:pt x="1302944" y="1131652"/>
                      <a:pt x="1321017" y="1149725"/>
                      <a:pt x="1343312" y="1149725"/>
                    </a:cubicBezTo>
                    <a:cubicBezTo>
                      <a:pt x="1365607" y="1149725"/>
                      <a:pt x="1383680" y="1131652"/>
                      <a:pt x="1383680" y="1109357"/>
                    </a:cubicBezTo>
                    <a:cubicBezTo>
                      <a:pt x="1383680" y="1087062"/>
                      <a:pt x="1365607" y="1068989"/>
                      <a:pt x="1343312" y="1068989"/>
                    </a:cubicBezTo>
                    <a:close/>
                    <a:moveTo>
                      <a:pt x="1258874" y="1068989"/>
                    </a:moveTo>
                    <a:cubicBezTo>
                      <a:pt x="1236579" y="1068989"/>
                      <a:pt x="1218506" y="1087062"/>
                      <a:pt x="1218506" y="1109357"/>
                    </a:cubicBezTo>
                    <a:cubicBezTo>
                      <a:pt x="1218506" y="1131652"/>
                      <a:pt x="1236579" y="1149725"/>
                      <a:pt x="1258874" y="1149725"/>
                    </a:cubicBezTo>
                    <a:cubicBezTo>
                      <a:pt x="1281169" y="1149725"/>
                      <a:pt x="1299242" y="1131652"/>
                      <a:pt x="1299242" y="1109357"/>
                    </a:cubicBezTo>
                    <a:cubicBezTo>
                      <a:pt x="1299242" y="1087062"/>
                      <a:pt x="1281169" y="1068989"/>
                      <a:pt x="1258874" y="1068989"/>
                    </a:cubicBezTo>
                    <a:close/>
                    <a:moveTo>
                      <a:pt x="1174438" y="1068989"/>
                    </a:moveTo>
                    <a:cubicBezTo>
                      <a:pt x="1152143" y="1068989"/>
                      <a:pt x="1134070" y="1087062"/>
                      <a:pt x="1134070" y="1109357"/>
                    </a:cubicBezTo>
                    <a:cubicBezTo>
                      <a:pt x="1134070" y="1131652"/>
                      <a:pt x="1152143" y="1149725"/>
                      <a:pt x="1174438" y="1149725"/>
                    </a:cubicBezTo>
                    <a:cubicBezTo>
                      <a:pt x="1196733" y="1149725"/>
                      <a:pt x="1214806" y="1131652"/>
                      <a:pt x="1214806" y="1109357"/>
                    </a:cubicBezTo>
                    <a:cubicBezTo>
                      <a:pt x="1214806" y="1087062"/>
                      <a:pt x="1196733" y="1068989"/>
                      <a:pt x="1174438" y="1068989"/>
                    </a:cubicBezTo>
                    <a:close/>
                    <a:moveTo>
                      <a:pt x="1090002" y="1068989"/>
                    </a:moveTo>
                    <a:cubicBezTo>
                      <a:pt x="1067707" y="1068989"/>
                      <a:pt x="1049634" y="1087062"/>
                      <a:pt x="1049634" y="1109357"/>
                    </a:cubicBezTo>
                    <a:cubicBezTo>
                      <a:pt x="1049634" y="1131652"/>
                      <a:pt x="1067707" y="1149725"/>
                      <a:pt x="1090002" y="1149725"/>
                    </a:cubicBezTo>
                    <a:cubicBezTo>
                      <a:pt x="1112297" y="1149725"/>
                      <a:pt x="1130370" y="1131652"/>
                      <a:pt x="1130370" y="1109357"/>
                    </a:cubicBezTo>
                    <a:cubicBezTo>
                      <a:pt x="1130370" y="1087062"/>
                      <a:pt x="1112297" y="1068989"/>
                      <a:pt x="1090002" y="1068989"/>
                    </a:cubicBezTo>
                    <a:close/>
                    <a:moveTo>
                      <a:pt x="1005565" y="1068989"/>
                    </a:moveTo>
                    <a:cubicBezTo>
                      <a:pt x="983270" y="1068989"/>
                      <a:pt x="965197" y="1087062"/>
                      <a:pt x="965197" y="1109357"/>
                    </a:cubicBezTo>
                    <a:cubicBezTo>
                      <a:pt x="965197" y="1131652"/>
                      <a:pt x="983270" y="1149725"/>
                      <a:pt x="1005565" y="1149725"/>
                    </a:cubicBezTo>
                    <a:cubicBezTo>
                      <a:pt x="1027860" y="1149725"/>
                      <a:pt x="1045933" y="1131652"/>
                      <a:pt x="1045933" y="1109357"/>
                    </a:cubicBezTo>
                    <a:cubicBezTo>
                      <a:pt x="1045933" y="1087062"/>
                      <a:pt x="1027860" y="1068989"/>
                      <a:pt x="1005565" y="1068989"/>
                    </a:cubicBezTo>
                    <a:close/>
                    <a:moveTo>
                      <a:pt x="921129" y="1068989"/>
                    </a:moveTo>
                    <a:cubicBezTo>
                      <a:pt x="898834" y="1068989"/>
                      <a:pt x="880761" y="1087062"/>
                      <a:pt x="880761" y="1109357"/>
                    </a:cubicBezTo>
                    <a:cubicBezTo>
                      <a:pt x="880761" y="1131652"/>
                      <a:pt x="898834" y="1149725"/>
                      <a:pt x="921129" y="1149725"/>
                    </a:cubicBezTo>
                    <a:cubicBezTo>
                      <a:pt x="943424" y="1149725"/>
                      <a:pt x="961497" y="1131652"/>
                      <a:pt x="961497" y="1109357"/>
                    </a:cubicBezTo>
                    <a:cubicBezTo>
                      <a:pt x="961497" y="1087062"/>
                      <a:pt x="943424" y="1068989"/>
                      <a:pt x="921129" y="1068989"/>
                    </a:cubicBezTo>
                    <a:close/>
                    <a:moveTo>
                      <a:pt x="836693" y="1068989"/>
                    </a:moveTo>
                    <a:cubicBezTo>
                      <a:pt x="814398" y="1068989"/>
                      <a:pt x="796325" y="1087062"/>
                      <a:pt x="796325" y="1109357"/>
                    </a:cubicBezTo>
                    <a:cubicBezTo>
                      <a:pt x="796325" y="1131652"/>
                      <a:pt x="814398" y="1149725"/>
                      <a:pt x="836693" y="1149725"/>
                    </a:cubicBezTo>
                    <a:cubicBezTo>
                      <a:pt x="858988" y="1149725"/>
                      <a:pt x="877061" y="1131652"/>
                      <a:pt x="877061" y="1109357"/>
                    </a:cubicBezTo>
                    <a:cubicBezTo>
                      <a:pt x="877061" y="1087062"/>
                      <a:pt x="858988" y="1068989"/>
                      <a:pt x="836693" y="1068989"/>
                    </a:cubicBezTo>
                    <a:close/>
                    <a:moveTo>
                      <a:pt x="752256" y="1068989"/>
                    </a:moveTo>
                    <a:cubicBezTo>
                      <a:pt x="729961" y="1068989"/>
                      <a:pt x="711888" y="1087062"/>
                      <a:pt x="711888" y="1109357"/>
                    </a:cubicBezTo>
                    <a:cubicBezTo>
                      <a:pt x="711888" y="1131652"/>
                      <a:pt x="729961" y="1149725"/>
                      <a:pt x="752256" y="1149725"/>
                    </a:cubicBezTo>
                    <a:cubicBezTo>
                      <a:pt x="774551" y="1149725"/>
                      <a:pt x="792624" y="1131652"/>
                      <a:pt x="792624" y="1109357"/>
                    </a:cubicBezTo>
                    <a:cubicBezTo>
                      <a:pt x="792624" y="1087062"/>
                      <a:pt x="774551" y="1068989"/>
                      <a:pt x="752256" y="1068989"/>
                    </a:cubicBezTo>
                    <a:close/>
                    <a:moveTo>
                      <a:pt x="667820" y="1068989"/>
                    </a:moveTo>
                    <a:cubicBezTo>
                      <a:pt x="645525" y="1068989"/>
                      <a:pt x="627452" y="1087062"/>
                      <a:pt x="627452" y="1109357"/>
                    </a:cubicBezTo>
                    <a:cubicBezTo>
                      <a:pt x="627452" y="1131652"/>
                      <a:pt x="645525" y="1149725"/>
                      <a:pt x="667820" y="1149725"/>
                    </a:cubicBezTo>
                    <a:cubicBezTo>
                      <a:pt x="690115" y="1149725"/>
                      <a:pt x="708188" y="1131652"/>
                      <a:pt x="708188" y="1109357"/>
                    </a:cubicBezTo>
                    <a:cubicBezTo>
                      <a:pt x="708188" y="1087062"/>
                      <a:pt x="690115" y="1068989"/>
                      <a:pt x="667820" y="1068989"/>
                    </a:cubicBezTo>
                    <a:close/>
                    <a:moveTo>
                      <a:pt x="583384" y="1068989"/>
                    </a:moveTo>
                    <a:cubicBezTo>
                      <a:pt x="561089" y="1068989"/>
                      <a:pt x="543016" y="1087062"/>
                      <a:pt x="543016" y="1109357"/>
                    </a:cubicBezTo>
                    <a:cubicBezTo>
                      <a:pt x="543016" y="1131652"/>
                      <a:pt x="561089" y="1149725"/>
                      <a:pt x="583384" y="1149725"/>
                    </a:cubicBezTo>
                    <a:cubicBezTo>
                      <a:pt x="605679" y="1149725"/>
                      <a:pt x="623752" y="1131652"/>
                      <a:pt x="623752" y="1109357"/>
                    </a:cubicBezTo>
                    <a:cubicBezTo>
                      <a:pt x="623752" y="1087062"/>
                      <a:pt x="605679" y="1068989"/>
                      <a:pt x="583384" y="1068989"/>
                    </a:cubicBezTo>
                    <a:close/>
                    <a:moveTo>
                      <a:pt x="498947" y="1068989"/>
                    </a:moveTo>
                    <a:cubicBezTo>
                      <a:pt x="476652" y="1068989"/>
                      <a:pt x="458579" y="1087062"/>
                      <a:pt x="458579" y="1109357"/>
                    </a:cubicBezTo>
                    <a:cubicBezTo>
                      <a:pt x="458579" y="1131652"/>
                      <a:pt x="476652" y="1149725"/>
                      <a:pt x="498947" y="1149725"/>
                    </a:cubicBezTo>
                    <a:cubicBezTo>
                      <a:pt x="521242" y="1149725"/>
                      <a:pt x="539315" y="1131652"/>
                      <a:pt x="539315" y="1109357"/>
                    </a:cubicBezTo>
                    <a:cubicBezTo>
                      <a:pt x="539315" y="1087062"/>
                      <a:pt x="521242" y="1068989"/>
                      <a:pt x="498947" y="1068989"/>
                    </a:cubicBezTo>
                    <a:close/>
                    <a:moveTo>
                      <a:pt x="414511" y="1068989"/>
                    </a:moveTo>
                    <a:cubicBezTo>
                      <a:pt x="392216" y="1068989"/>
                      <a:pt x="374143" y="1087062"/>
                      <a:pt x="374143" y="1109357"/>
                    </a:cubicBezTo>
                    <a:cubicBezTo>
                      <a:pt x="374143" y="1131652"/>
                      <a:pt x="392216" y="1149725"/>
                      <a:pt x="414511" y="1149725"/>
                    </a:cubicBezTo>
                    <a:cubicBezTo>
                      <a:pt x="436806" y="1149725"/>
                      <a:pt x="454879" y="1131652"/>
                      <a:pt x="454879" y="1109357"/>
                    </a:cubicBezTo>
                    <a:cubicBezTo>
                      <a:pt x="454879" y="1087062"/>
                      <a:pt x="436806" y="1068989"/>
                      <a:pt x="414511" y="1068989"/>
                    </a:cubicBezTo>
                    <a:close/>
                    <a:moveTo>
                      <a:pt x="330075" y="1068989"/>
                    </a:moveTo>
                    <a:cubicBezTo>
                      <a:pt x="307780" y="1068989"/>
                      <a:pt x="289707" y="1087062"/>
                      <a:pt x="289707" y="1109357"/>
                    </a:cubicBezTo>
                    <a:cubicBezTo>
                      <a:pt x="289707" y="1131652"/>
                      <a:pt x="307780" y="1149725"/>
                      <a:pt x="330075" y="1149725"/>
                    </a:cubicBezTo>
                    <a:cubicBezTo>
                      <a:pt x="352370" y="1149725"/>
                      <a:pt x="370443" y="1131652"/>
                      <a:pt x="370443" y="1109357"/>
                    </a:cubicBezTo>
                    <a:cubicBezTo>
                      <a:pt x="370443" y="1087062"/>
                      <a:pt x="352370" y="1068989"/>
                      <a:pt x="330075" y="1068989"/>
                    </a:cubicBezTo>
                    <a:close/>
                    <a:moveTo>
                      <a:pt x="245639" y="1068989"/>
                    </a:moveTo>
                    <a:cubicBezTo>
                      <a:pt x="223344" y="1068989"/>
                      <a:pt x="205271" y="1087062"/>
                      <a:pt x="205271" y="1109357"/>
                    </a:cubicBezTo>
                    <a:cubicBezTo>
                      <a:pt x="205271" y="1131652"/>
                      <a:pt x="223344" y="1149725"/>
                      <a:pt x="245639" y="1149725"/>
                    </a:cubicBezTo>
                    <a:cubicBezTo>
                      <a:pt x="267934" y="1149725"/>
                      <a:pt x="286007" y="1131652"/>
                      <a:pt x="286007" y="1109357"/>
                    </a:cubicBezTo>
                    <a:cubicBezTo>
                      <a:pt x="286007" y="1087062"/>
                      <a:pt x="267934" y="1068989"/>
                      <a:pt x="245639" y="1068989"/>
                    </a:cubicBezTo>
                    <a:close/>
                    <a:moveTo>
                      <a:pt x="161202" y="1068989"/>
                    </a:moveTo>
                    <a:cubicBezTo>
                      <a:pt x="138907" y="1068989"/>
                      <a:pt x="120834" y="1087062"/>
                      <a:pt x="120834" y="1109357"/>
                    </a:cubicBezTo>
                    <a:cubicBezTo>
                      <a:pt x="120834" y="1131652"/>
                      <a:pt x="138907" y="1149725"/>
                      <a:pt x="161202" y="1149725"/>
                    </a:cubicBezTo>
                    <a:cubicBezTo>
                      <a:pt x="183497" y="1149725"/>
                      <a:pt x="201570" y="1131652"/>
                      <a:pt x="201570" y="1109357"/>
                    </a:cubicBezTo>
                    <a:cubicBezTo>
                      <a:pt x="201570" y="1087062"/>
                      <a:pt x="183497" y="1068989"/>
                      <a:pt x="161202" y="1068989"/>
                    </a:cubicBezTo>
                    <a:close/>
                    <a:moveTo>
                      <a:pt x="76766" y="1068989"/>
                    </a:moveTo>
                    <a:cubicBezTo>
                      <a:pt x="54471" y="1068989"/>
                      <a:pt x="36398" y="1087062"/>
                      <a:pt x="36398" y="1109357"/>
                    </a:cubicBezTo>
                    <a:cubicBezTo>
                      <a:pt x="36398" y="1131652"/>
                      <a:pt x="54471" y="1149725"/>
                      <a:pt x="76766" y="1149725"/>
                    </a:cubicBezTo>
                    <a:cubicBezTo>
                      <a:pt x="99061" y="1149725"/>
                      <a:pt x="117134" y="1131652"/>
                      <a:pt x="117134" y="1109357"/>
                    </a:cubicBezTo>
                    <a:cubicBezTo>
                      <a:pt x="117134" y="1087062"/>
                      <a:pt x="99061" y="1068989"/>
                      <a:pt x="76766" y="1068989"/>
                    </a:cubicBezTo>
                    <a:close/>
                    <a:moveTo>
                      <a:pt x="1343312" y="982940"/>
                    </a:moveTo>
                    <a:cubicBezTo>
                      <a:pt x="1321017" y="982940"/>
                      <a:pt x="1302944" y="1001013"/>
                      <a:pt x="1302944" y="1023308"/>
                    </a:cubicBezTo>
                    <a:cubicBezTo>
                      <a:pt x="1302944" y="1045603"/>
                      <a:pt x="1321017" y="1063676"/>
                      <a:pt x="1343312" y="1063676"/>
                    </a:cubicBezTo>
                    <a:cubicBezTo>
                      <a:pt x="1365607" y="1063676"/>
                      <a:pt x="1383680" y="1045603"/>
                      <a:pt x="1383680" y="1023308"/>
                    </a:cubicBezTo>
                    <a:cubicBezTo>
                      <a:pt x="1383680" y="1001013"/>
                      <a:pt x="1365607" y="982940"/>
                      <a:pt x="1343312" y="982940"/>
                    </a:cubicBezTo>
                    <a:close/>
                    <a:moveTo>
                      <a:pt x="1258874" y="982940"/>
                    </a:moveTo>
                    <a:cubicBezTo>
                      <a:pt x="1236579" y="982940"/>
                      <a:pt x="1218506" y="1001013"/>
                      <a:pt x="1218506" y="1023308"/>
                    </a:cubicBezTo>
                    <a:cubicBezTo>
                      <a:pt x="1218506" y="1045603"/>
                      <a:pt x="1236579" y="1063676"/>
                      <a:pt x="1258874" y="1063676"/>
                    </a:cubicBezTo>
                    <a:cubicBezTo>
                      <a:pt x="1281169" y="1063676"/>
                      <a:pt x="1299242" y="1045603"/>
                      <a:pt x="1299242" y="1023308"/>
                    </a:cubicBezTo>
                    <a:cubicBezTo>
                      <a:pt x="1299242" y="1001013"/>
                      <a:pt x="1281169" y="982940"/>
                      <a:pt x="1258874" y="982940"/>
                    </a:cubicBezTo>
                    <a:close/>
                    <a:moveTo>
                      <a:pt x="1174438" y="982940"/>
                    </a:moveTo>
                    <a:cubicBezTo>
                      <a:pt x="1152143" y="982940"/>
                      <a:pt x="1134070" y="1001013"/>
                      <a:pt x="1134070" y="1023308"/>
                    </a:cubicBezTo>
                    <a:cubicBezTo>
                      <a:pt x="1134070" y="1045603"/>
                      <a:pt x="1152143" y="1063676"/>
                      <a:pt x="1174438" y="1063676"/>
                    </a:cubicBezTo>
                    <a:cubicBezTo>
                      <a:pt x="1196733" y="1063676"/>
                      <a:pt x="1214806" y="1045603"/>
                      <a:pt x="1214806" y="1023308"/>
                    </a:cubicBezTo>
                    <a:cubicBezTo>
                      <a:pt x="1214806" y="1001013"/>
                      <a:pt x="1196733" y="982940"/>
                      <a:pt x="1174438" y="982940"/>
                    </a:cubicBezTo>
                    <a:close/>
                    <a:moveTo>
                      <a:pt x="1090002" y="982940"/>
                    </a:moveTo>
                    <a:cubicBezTo>
                      <a:pt x="1067707" y="982940"/>
                      <a:pt x="1049634" y="1001013"/>
                      <a:pt x="1049634" y="1023308"/>
                    </a:cubicBezTo>
                    <a:cubicBezTo>
                      <a:pt x="1049634" y="1045603"/>
                      <a:pt x="1067707" y="1063676"/>
                      <a:pt x="1090002" y="1063676"/>
                    </a:cubicBezTo>
                    <a:cubicBezTo>
                      <a:pt x="1112297" y="1063676"/>
                      <a:pt x="1130370" y="1045603"/>
                      <a:pt x="1130370" y="1023308"/>
                    </a:cubicBezTo>
                    <a:cubicBezTo>
                      <a:pt x="1130370" y="1001013"/>
                      <a:pt x="1112297" y="982940"/>
                      <a:pt x="1090002" y="982940"/>
                    </a:cubicBezTo>
                    <a:close/>
                    <a:moveTo>
                      <a:pt x="1005565" y="982940"/>
                    </a:moveTo>
                    <a:cubicBezTo>
                      <a:pt x="983270" y="982940"/>
                      <a:pt x="965197" y="1001013"/>
                      <a:pt x="965197" y="1023308"/>
                    </a:cubicBezTo>
                    <a:cubicBezTo>
                      <a:pt x="965197" y="1045603"/>
                      <a:pt x="983270" y="1063676"/>
                      <a:pt x="1005565" y="1063676"/>
                    </a:cubicBezTo>
                    <a:cubicBezTo>
                      <a:pt x="1027860" y="1063676"/>
                      <a:pt x="1045933" y="1045603"/>
                      <a:pt x="1045933" y="1023308"/>
                    </a:cubicBezTo>
                    <a:cubicBezTo>
                      <a:pt x="1045933" y="1001013"/>
                      <a:pt x="1027860" y="982940"/>
                      <a:pt x="1005565" y="982940"/>
                    </a:cubicBezTo>
                    <a:close/>
                    <a:moveTo>
                      <a:pt x="921129" y="982940"/>
                    </a:moveTo>
                    <a:cubicBezTo>
                      <a:pt x="898834" y="982940"/>
                      <a:pt x="880761" y="1001013"/>
                      <a:pt x="880761" y="1023308"/>
                    </a:cubicBezTo>
                    <a:cubicBezTo>
                      <a:pt x="880761" y="1045603"/>
                      <a:pt x="898834" y="1063676"/>
                      <a:pt x="921129" y="1063676"/>
                    </a:cubicBezTo>
                    <a:cubicBezTo>
                      <a:pt x="943424" y="1063676"/>
                      <a:pt x="961497" y="1045603"/>
                      <a:pt x="961497" y="1023308"/>
                    </a:cubicBezTo>
                    <a:cubicBezTo>
                      <a:pt x="961497" y="1001013"/>
                      <a:pt x="943424" y="982940"/>
                      <a:pt x="921129" y="982940"/>
                    </a:cubicBezTo>
                    <a:close/>
                    <a:moveTo>
                      <a:pt x="836693" y="982940"/>
                    </a:moveTo>
                    <a:cubicBezTo>
                      <a:pt x="814398" y="982940"/>
                      <a:pt x="796325" y="1001013"/>
                      <a:pt x="796325" y="1023308"/>
                    </a:cubicBezTo>
                    <a:cubicBezTo>
                      <a:pt x="796325" y="1045603"/>
                      <a:pt x="814398" y="1063676"/>
                      <a:pt x="836693" y="1063676"/>
                    </a:cubicBezTo>
                    <a:cubicBezTo>
                      <a:pt x="858988" y="1063676"/>
                      <a:pt x="877061" y="1045603"/>
                      <a:pt x="877061" y="1023308"/>
                    </a:cubicBezTo>
                    <a:cubicBezTo>
                      <a:pt x="877061" y="1001013"/>
                      <a:pt x="858988" y="982940"/>
                      <a:pt x="836693" y="982940"/>
                    </a:cubicBezTo>
                    <a:close/>
                    <a:moveTo>
                      <a:pt x="752256" y="982940"/>
                    </a:moveTo>
                    <a:cubicBezTo>
                      <a:pt x="729961" y="982940"/>
                      <a:pt x="711888" y="1001013"/>
                      <a:pt x="711888" y="1023308"/>
                    </a:cubicBezTo>
                    <a:cubicBezTo>
                      <a:pt x="711888" y="1045603"/>
                      <a:pt x="729961" y="1063676"/>
                      <a:pt x="752256" y="1063676"/>
                    </a:cubicBezTo>
                    <a:cubicBezTo>
                      <a:pt x="774551" y="1063676"/>
                      <a:pt x="792624" y="1045603"/>
                      <a:pt x="792624" y="1023308"/>
                    </a:cubicBezTo>
                    <a:cubicBezTo>
                      <a:pt x="792624" y="1001013"/>
                      <a:pt x="774551" y="982940"/>
                      <a:pt x="752256" y="982940"/>
                    </a:cubicBezTo>
                    <a:close/>
                    <a:moveTo>
                      <a:pt x="667820" y="982940"/>
                    </a:moveTo>
                    <a:cubicBezTo>
                      <a:pt x="645525" y="982940"/>
                      <a:pt x="627452" y="1001013"/>
                      <a:pt x="627452" y="1023308"/>
                    </a:cubicBezTo>
                    <a:cubicBezTo>
                      <a:pt x="627452" y="1045603"/>
                      <a:pt x="645525" y="1063676"/>
                      <a:pt x="667820" y="1063676"/>
                    </a:cubicBezTo>
                    <a:cubicBezTo>
                      <a:pt x="690115" y="1063676"/>
                      <a:pt x="708188" y="1045603"/>
                      <a:pt x="708188" y="1023308"/>
                    </a:cubicBezTo>
                    <a:cubicBezTo>
                      <a:pt x="708188" y="1001013"/>
                      <a:pt x="690115" y="982940"/>
                      <a:pt x="667820" y="982940"/>
                    </a:cubicBezTo>
                    <a:close/>
                    <a:moveTo>
                      <a:pt x="583384" y="982940"/>
                    </a:moveTo>
                    <a:cubicBezTo>
                      <a:pt x="561089" y="982940"/>
                      <a:pt x="543016" y="1001013"/>
                      <a:pt x="543016" y="1023308"/>
                    </a:cubicBezTo>
                    <a:cubicBezTo>
                      <a:pt x="543016" y="1045603"/>
                      <a:pt x="561089" y="1063676"/>
                      <a:pt x="583384" y="1063676"/>
                    </a:cubicBezTo>
                    <a:cubicBezTo>
                      <a:pt x="605679" y="1063676"/>
                      <a:pt x="623752" y="1045603"/>
                      <a:pt x="623752" y="1023308"/>
                    </a:cubicBezTo>
                    <a:cubicBezTo>
                      <a:pt x="623752" y="1001013"/>
                      <a:pt x="605679" y="982940"/>
                      <a:pt x="583384" y="982940"/>
                    </a:cubicBezTo>
                    <a:close/>
                    <a:moveTo>
                      <a:pt x="498947" y="982940"/>
                    </a:moveTo>
                    <a:cubicBezTo>
                      <a:pt x="476652" y="982940"/>
                      <a:pt x="458579" y="1001013"/>
                      <a:pt x="458579" y="1023308"/>
                    </a:cubicBezTo>
                    <a:cubicBezTo>
                      <a:pt x="458579" y="1045603"/>
                      <a:pt x="476652" y="1063676"/>
                      <a:pt x="498947" y="1063676"/>
                    </a:cubicBezTo>
                    <a:cubicBezTo>
                      <a:pt x="521242" y="1063676"/>
                      <a:pt x="539315" y="1045603"/>
                      <a:pt x="539315" y="1023308"/>
                    </a:cubicBezTo>
                    <a:cubicBezTo>
                      <a:pt x="539315" y="1001013"/>
                      <a:pt x="521242" y="982940"/>
                      <a:pt x="498947" y="982940"/>
                    </a:cubicBezTo>
                    <a:close/>
                    <a:moveTo>
                      <a:pt x="414511" y="982940"/>
                    </a:moveTo>
                    <a:cubicBezTo>
                      <a:pt x="392216" y="982940"/>
                      <a:pt x="374143" y="1001013"/>
                      <a:pt x="374143" y="1023308"/>
                    </a:cubicBezTo>
                    <a:cubicBezTo>
                      <a:pt x="374143" y="1045603"/>
                      <a:pt x="392216" y="1063676"/>
                      <a:pt x="414511" y="1063676"/>
                    </a:cubicBezTo>
                    <a:cubicBezTo>
                      <a:pt x="436806" y="1063676"/>
                      <a:pt x="454879" y="1045603"/>
                      <a:pt x="454879" y="1023308"/>
                    </a:cubicBezTo>
                    <a:cubicBezTo>
                      <a:pt x="454879" y="1001013"/>
                      <a:pt x="436806" y="982940"/>
                      <a:pt x="414511" y="982940"/>
                    </a:cubicBezTo>
                    <a:close/>
                    <a:moveTo>
                      <a:pt x="330075" y="982940"/>
                    </a:moveTo>
                    <a:cubicBezTo>
                      <a:pt x="307780" y="982940"/>
                      <a:pt x="289707" y="1001013"/>
                      <a:pt x="289707" y="1023308"/>
                    </a:cubicBezTo>
                    <a:cubicBezTo>
                      <a:pt x="289707" y="1045603"/>
                      <a:pt x="307780" y="1063676"/>
                      <a:pt x="330075" y="1063676"/>
                    </a:cubicBezTo>
                    <a:cubicBezTo>
                      <a:pt x="352370" y="1063676"/>
                      <a:pt x="370443" y="1045603"/>
                      <a:pt x="370443" y="1023308"/>
                    </a:cubicBezTo>
                    <a:cubicBezTo>
                      <a:pt x="370443" y="1001013"/>
                      <a:pt x="352370" y="982940"/>
                      <a:pt x="330075" y="982940"/>
                    </a:cubicBezTo>
                    <a:close/>
                    <a:moveTo>
                      <a:pt x="245639" y="982940"/>
                    </a:moveTo>
                    <a:cubicBezTo>
                      <a:pt x="223344" y="982940"/>
                      <a:pt x="205271" y="1001013"/>
                      <a:pt x="205271" y="1023308"/>
                    </a:cubicBezTo>
                    <a:cubicBezTo>
                      <a:pt x="205271" y="1045603"/>
                      <a:pt x="223344" y="1063676"/>
                      <a:pt x="245639" y="1063676"/>
                    </a:cubicBezTo>
                    <a:cubicBezTo>
                      <a:pt x="267934" y="1063676"/>
                      <a:pt x="286007" y="1045603"/>
                      <a:pt x="286007" y="1023308"/>
                    </a:cubicBezTo>
                    <a:cubicBezTo>
                      <a:pt x="286007" y="1001013"/>
                      <a:pt x="267934" y="982940"/>
                      <a:pt x="245639" y="982940"/>
                    </a:cubicBezTo>
                    <a:close/>
                    <a:moveTo>
                      <a:pt x="161202" y="982940"/>
                    </a:moveTo>
                    <a:cubicBezTo>
                      <a:pt x="138907" y="982940"/>
                      <a:pt x="120834" y="1001013"/>
                      <a:pt x="120834" y="1023308"/>
                    </a:cubicBezTo>
                    <a:cubicBezTo>
                      <a:pt x="120834" y="1045603"/>
                      <a:pt x="138907" y="1063676"/>
                      <a:pt x="161202" y="1063676"/>
                    </a:cubicBezTo>
                    <a:cubicBezTo>
                      <a:pt x="183497" y="1063676"/>
                      <a:pt x="201570" y="1045603"/>
                      <a:pt x="201570" y="1023308"/>
                    </a:cubicBezTo>
                    <a:cubicBezTo>
                      <a:pt x="201570" y="1001013"/>
                      <a:pt x="183497" y="982940"/>
                      <a:pt x="161202" y="982940"/>
                    </a:cubicBezTo>
                    <a:close/>
                    <a:moveTo>
                      <a:pt x="76766" y="982940"/>
                    </a:moveTo>
                    <a:cubicBezTo>
                      <a:pt x="54471" y="982940"/>
                      <a:pt x="36398" y="1001013"/>
                      <a:pt x="36398" y="1023308"/>
                    </a:cubicBezTo>
                    <a:cubicBezTo>
                      <a:pt x="36398" y="1045603"/>
                      <a:pt x="54471" y="1063676"/>
                      <a:pt x="76766" y="1063676"/>
                    </a:cubicBezTo>
                    <a:cubicBezTo>
                      <a:pt x="99061" y="1063676"/>
                      <a:pt x="117134" y="1045603"/>
                      <a:pt x="117134" y="1023308"/>
                    </a:cubicBezTo>
                    <a:cubicBezTo>
                      <a:pt x="117134" y="1001013"/>
                      <a:pt x="99061" y="982940"/>
                      <a:pt x="76766" y="982940"/>
                    </a:cubicBezTo>
                    <a:close/>
                    <a:moveTo>
                      <a:pt x="1343312" y="896891"/>
                    </a:moveTo>
                    <a:cubicBezTo>
                      <a:pt x="1321017" y="896891"/>
                      <a:pt x="1302944" y="914964"/>
                      <a:pt x="1302944" y="937259"/>
                    </a:cubicBezTo>
                    <a:cubicBezTo>
                      <a:pt x="1302944" y="959554"/>
                      <a:pt x="1321017" y="977627"/>
                      <a:pt x="1343312" y="977627"/>
                    </a:cubicBezTo>
                    <a:cubicBezTo>
                      <a:pt x="1365607" y="977627"/>
                      <a:pt x="1383680" y="959554"/>
                      <a:pt x="1383680" y="937259"/>
                    </a:cubicBezTo>
                    <a:cubicBezTo>
                      <a:pt x="1383680" y="914964"/>
                      <a:pt x="1365607" y="896891"/>
                      <a:pt x="1343312" y="896891"/>
                    </a:cubicBezTo>
                    <a:close/>
                    <a:moveTo>
                      <a:pt x="1258874" y="896891"/>
                    </a:moveTo>
                    <a:cubicBezTo>
                      <a:pt x="1236579" y="896891"/>
                      <a:pt x="1218506" y="914964"/>
                      <a:pt x="1218506" y="937259"/>
                    </a:cubicBezTo>
                    <a:cubicBezTo>
                      <a:pt x="1218506" y="959554"/>
                      <a:pt x="1236579" y="977627"/>
                      <a:pt x="1258874" y="977627"/>
                    </a:cubicBezTo>
                    <a:cubicBezTo>
                      <a:pt x="1281169" y="977627"/>
                      <a:pt x="1299242" y="959554"/>
                      <a:pt x="1299242" y="937259"/>
                    </a:cubicBezTo>
                    <a:cubicBezTo>
                      <a:pt x="1299242" y="914964"/>
                      <a:pt x="1281169" y="896891"/>
                      <a:pt x="1258874" y="896891"/>
                    </a:cubicBezTo>
                    <a:close/>
                    <a:moveTo>
                      <a:pt x="1174438" y="896891"/>
                    </a:moveTo>
                    <a:cubicBezTo>
                      <a:pt x="1152143" y="896891"/>
                      <a:pt x="1134070" y="914964"/>
                      <a:pt x="1134070" y="937259"/>
                    </a:cubicBezTo>
                    <a:cubicBezTo>
                      <a:pt x="1134070" y="959554"/>
                      <a:pt x="1152143" y="977627"/>
                      <a:pt x="1174438" y="977627"/>
                    </a:cubicBezTo>
                    <a:cubicBezTo>
                      <a:pt x="1196733" y="977627"/>
                      <a:pt x="1214806" y="959554"/>
                      <a:pt x="1214806" y="937259"/>
                    </a:cubicBezTo>
                    <a:cubicBezTo>
                      <a:pt x="1214806" y="914964"/>
                      <a:pt x="1196733" y="896891"/>
                      <a:pt x="1174438" y="896891"/>
                    </a:cubicBezTo>
                    <a:close/>
                    <a:moveTo>
                      <a:pt x="1090002" y="896891"/>
                    </a:moveTo>
                    <a:cubicBezTo>
                      <a:pt x="1067707" y="896891"/>
                      <a:pt x="1049634" y="914964"/>
                      <a:pt x="1049634" y="937259"/>
                    </a:cubicBezTo>
                    <a:cubicBezTo>
                      <a:pt x="1049634" y="959554"/>
                      <a:pt x="1067707" y="977627"/>
                      <a:pt x="1090002" y="977627"/>
                    </a:cubicBezTo>
                    <a:cubicBezTo>
                      <a:pt x="1112297" y="977627"/>
                      <a:pt x="1130370" y="959554"/>
                      <a:pt x="1130370" y="937259"/>
                    </a:cubicBezTo>
                    <a:cubicBezTo>
                      <a:pt x="1130370" y="914964"/>
                      <a:pt x="1112297" y="896891"/>
                      <a:pt x="1090002" y="896891"/>
                    </a:cubicBezTo>
                    <a:close/>
                    <a:moveTo>
                      <a:pt x="1005565" y="896891"/>
                    </a:moveTo>
                    <a:cubicBezTo>
                      <a:pt x="983270" y="896891"/>
                      <a:pt x="965197" y="914964"/>
                      <a:pt x="965197" y="937259"/>
                    </a:cubicBezTo>
                    <a:cubicBezTo>
                      <a:pt x="965197" y="959554"/>
                      <a:pt x="983270" y="977627"/>
                      <a:pt x="1005565" y="977627"/>
                    </a:cubicBezTo>
                    <a:cubicBezTo>
                      <a:pt x="1027860" y="977627"/>
                      <a:pt x="1045933" y="959554"/>
                      <a:pt x="1045933" y="937259"/>
                    </a:cubicBezTo>
                    <a:cubicBezTo>
                      <a:pt x="1045933" y="914964"/>
                      <a:pt x="1027860" y="896891"/>
                      <a:pt x="1005565" y="896891"/>
                    </a:cubicBezTo>
                    <a:close/>
                    <a:moveTo>
                      <a:pt x="921129" y="896891"/>
                    </a:moveTo>
                    <a:cubicBezTo>
                      <a:pt x="898834" y="896891"/>
                      <a:pt x="880761" y="914964"/>
                      <a:pt x="880761" y="937259"/>
                    </a:cubicBezTo>
                    <a:cubicBezTo>
                      <a:pt x="880761" y="959554"/>
                      <a:pt x="898834" y="977627"/>
                      <a:pt x="921129" y="977627"/>
                    </a:cubicBezTo>
                    <a:cubicBezTo>
                      <a:pt x="943424" y="977627"/>
                      <a:pt x="961497" y="959554"/>
                      <a:pt x="961497" y="937259"/>
                    </a:cubicBezTo>
                    <a:cubicBezTo>
                      <a:pt x="961497" y="914964"/>
                      <a:pt x="943424" y="896891"/>
                      <a:pt x="921129" y="896891"/>
                    </a:cubicBezTo>
                    <a:close/>
                    <a:moveTo>
                      <a:pt x="836693" y="896891"/>
                    </a:moveTo>
                    <a:cubicBezTo>
                      <a:pt x="814398" y="896891"/>
                      <a:pt x="796325" y="914964"/>
                      <a:pt x="796325" y="937259"/>
                    </a:cubicBezTo>
                    <a:cubicBezTo>
                      <a:pt x="796325" y="959554"/>
                      <a:pt x="814398" y="977627"/>
                      <a:pt x="836693" y="977627"/>
                    </a:cubicBezTo>
                    <a:cubicBezTo>
                      <a:pt x="858988" y="977627"/>
                      <a:pt x="877061" y="959554"/>
                      <a:pt x="877061" y="937259"/>
                    </a:cubicBezTo>
                    <a:cubicBezTo>
                      <a:pt x="877061" y="914964"/>
                      <a:pt x="858988" y="896891"/>
                      <a:pt x="836693" y="896891"/>
                    </a:cubicBezTo>
                    <a:close/>
                    <a:moveTo>
                      <a:pt x="752256" y="896891"/>
                    </a:moveTo>
                    <a:cubicBezTo>
                      <a:pt x="729961" y="896891"/>
                      <a:pt x="711888" y="914964"/>
                      <a:pt x="711888" y="937259"/>
                    </a:cubicBezTo>
                    <a:cubicBezTo>
                      <a:pt x="711888" y="959554"/>
                      <a:pt x="729961" y="977627"/>
                      <a:pt x="752256" y="977627"/>
                    </a:cubicBezTo>
                    <a:cubicBezTo>
                      <a:pt x="774551" y="977627"/>
                      <a:pt x="792624" y="959554"/>
                      <a:pt x="792624" y="937259"/>
                    </a:cubicBezTo>
                    <a:cubicBezTo>
                      <a:pt x="792624" y="914964"/>
                      <a:pt x="774551" y="896891"/>
                      <a:pt x="752256" y="896891"/>
                    </a:cubicBezTo>
                    <a:close/>
                    <a:moveTo>
                      <a:pt x="667820" y="896891"/>
                    </a:moveTo>
                    <a:cubicBezTo>
                      <a:pt x="645525" y="896891"/>
                      <a:pt x="627452" y="914964"/>
                      <a:pt x="627452" y="937259"/>
                    </a:cubicBezTo>
                    <a:cubicBezTo>
                      <a:pt x="627452" y="959554"/>
                      <a:pt x="645525" y="977627"/>
                      <a:pt x="667820" y="977627"/>
                    </a:cubicBezTo>
                    <a:cubicBezTo>
                      <a:pt x="690115" y="977627"/>
                      <a:pt x="708188" y="959554"/>
                      <a:pt x="708188" y="937259"/>
                    </a:cubicBezTo>
                    <a:cubicBezTo>
                      <a:pt x="708188" y="914964"/>
                      <a:pt x="690115" y="896891"/>
                      <a:pt x="667820" y="896891"/>
                    </a:cubicBezTo>
                    <a:close/>
                    <a:moveTo>
                      <a:pt x="583384" y="896891"/>
                    </a:moveTo>
                    <a:cubicBezTo>
                      <a:pt x="561089" y="896891"/>
                      <a:pt x="543016" y="914964"/>
                      <a:pt x="543016" y="937259"/>
                    </a:cubicBezTo>
                    <a:cubicBezTo>
                      <a:pt x="543016" y="959554"/>
                      <a:pt x="561089" y="977627"/>
                      <a:pt x="583384" y="977627"/>
                    </a:cubicBezTo>
                    <a:cubicBezTo>
                      <a:pt x="605679" y="977627"/>
                      <a:pt x="623752" y="959554"/>
                      <a:pt x="623752" y="937259"/>
                    </a:cubicBezTo>
                    <a:cubicBezTo>
                      <a:pt x="623752" y="914964"/>
                      <a:pt x="605679" y="896891"/>
                      <a:pt x="583384" y="896891"/>
                    </a:cubicBezTo>
                    <a:close/>
                    <a:moveTo>
                      <a:pt x="498947" y="896891"/>
                    </a:moveTo>
                    <a:cubicBezTo>
                      <a:pt x="476652" y="896891"/>
                      <a:pt x="458579" y="914964"/>
                      <a:pt x="458579" y="937259"/>
                    </a:cubicBezTo>
                    <a:cubicBezTo>
                      <a:pt x="458579" y="959554"/>
                      <a:pt x="476652" y="977627"/>
                      <a:pt x="498947" y="977627"/>
                    </a:cubicBezTo>
                    <a:cubicBezTo>
                      <a:pt x="521242" y="977627"/>
                      <a:pt x="539315" y="959554"/>
                      <a:pt x="539315" y="937259"/>
                    </a:cubicBezTo>
                    <a:cubicBezTo>
                      <a:pt x="539315" y="914964"/>
                      <a:pt x="521242" y="896891"/>
                      <a:pt x="498947" y="896891"/>
                    </a:cubicBezTo>
                    <a:close/>
                    <a:moveTo>
                      <a:pt x="414511" y="896891"/>
                    </a:moveTo>
                    <a:cubicBezTo>
                      <a:pt x="392216" y="896891"/>
                      <a:pt x="374143" y="914964"/>
                      <a:pt x="374143" y="937259"/>
                    </a:cubicBezTo>
                    <a:cubicBezTo>
                      <a:pt x="374143" y="959554"/>
                      <a:pt x="392216" y="977627"/>
                      <a:pt x="414511" y="977627"/>
                    </a:cubicBezTo>
                    <a:cubicBezTo>
                      <a:pt x="436806" y="977627"/>
                      <a:pt x="454879" y="959554"/>
                      <a:pt x="454879" y="937259"/>
                    </a:cubicBezTo>
                    <a:cubicBezTo>
                      <a:pt x="454879" y="914964"/>
                      <a:pt x="436806" y="896891"/>
                      <a:pt x="414511" y="896891"/>
                    </a:cubicBezTo>
                    <a:close/>
                    <a:moveTo>
                      <a:pt x="330075" y="896891"/>
                    </a:moveTo>
                    <a:cubicBezTo>
                      <a:pt x="307780" y="896891"/>
                      <a:pt x="289707" y="914964"/>
                      <a:pt x="289707" y="937259"/>
                    </a:cubicBezTo>
                    <a:cubicBezTo>
                      <a:pt x="289707" y="959554"/>
                      <a:pt x="307780" y="977627"/>
                      <a:pt x="330075" y="977627"/>
                    </a:cubicBezTo>
                    <a:cubicBezTo>
                      <a:pt x="352370" y="977627"/>
                      <a:pt x="370443" y="959554"/>
                      <a:pt x="370443" y="937259"/>
                    </a:cubicBezTo>
                    <a:cubicBezTo>
                      <a:pt x="370443" y="914964"/>
                      <a:pt x="352370" y="896891"/>
                      <a:pt x="330075" y="896891"/>
                    </a:cubicBezTo>
                    <a:close/>
                    <a:moveTo>
                      <a:pt x="245639" y="896891"/>
                    </a:moveTo>
                    <a:cubicBezTo>
                      <a:pt x="223344" y="896891"/>
                      <a:pt x="205271" y="914964"/>
                      <a:pt x="205271" y="937259"/>
                    </a:cubicBezTo>
                    <a:cubicBezTo>
                      <a:pt x="205271" y="959554"/>
                      <a:pt x="223344" y="977627"/>
                      <a:pt x="245639" y="977627"/>
                    </a:cubicBezTo>
                    <a:cubicBezTo>
                      <a:pt x="267934" y="977627"/>
                      <a:pt x="286007" y="959554"/>
                      <a:pt x="286007" y="937259"/>
                    </a:cubicBezTo>
                    <a:cubicBezTo>
                      <a:pt x="286007" y="914964"/>
                      <a:pt x="267934" y="896891"/>
                      <a:pt x="245639" y="896891"/>
                    </a:cubicBezTo>
                    <a:close/>
                    <a:moveTo>
                      <a:pt x="161202" y="896891"/>
                    </a:moveTo>
                    <a:cubicBezTo>
                      <a:pt x="138907" y="896891"/>
                      <a:pt x="120834" y="914964"/>
                      <a:pt x="120834" y="937259"/>
                    </a:cubicBezTo>
                    <a:cubicBezTo>
                      <a:pt x="120834" y="959554"/>
                      <a:pt x="138907" y="977627"/>
                      <a:pt x="161202" y="977627"/>
                    </a:cubicBezTo>
                    <a:cubicBezTo>
                      <a:pt x="183497" y="977627"/>
                      <a:pt x="201570" y="959554"/>
                      <a:pt x="201570" y="937259"/>
                    </a:cubicBezTo>
                    <a:cubicBezTo>
                      <a:pt x="201570" y="914964"/>
                      <a:pt x="183497" y="896891"/>
                      <a:pt x="161202" y="896891"/>
                    </a:cubicBezTo>
                    <a:close/>
                    <a:moveTo>
                      <a:pt x="76766" y="896891"/>
                    </a:moveTo>
                    <a:cubicBezTo>
                      <a:pt x="54471" y="896891"/>
                      <a:pt x="36398" y="914964"/>
                      <a:pt x="36398" y="937259"/>
                    </a:cubicBezTo>
                    <a:cubicBezTo>
                      <a:pt x="36398" y="959554"/>
                      <a:pt x="54471" y="977627"/>
                      <a:pt x="76766" y="977627"/>
                    </a:cubicBezTo>
                    <a:cubicBezTo>
                      <a:pt x="99061" y="977627"/>
                      <a:pt x="117134" y="959554"/>
                      <a:pt x="117134" y="937259"/>
                    </a:cubicBezTo>
                    <a:cubicBezTo>
                      <a:pt x="117134" y="914964"/>
                      <a:pt x="99061" y="896891"/>
                      <a:pt x="76766" y="896891"/>
                    </a:cubicBezTo>
                    <a:close/>
                    <a:moveTo>
                      <a:pt x="1343312" y="810841"/>
                    </a:moveTo>
                    <a:cubicBezTo>
                      <a:pt x="1321017" y="810841"/>
                      <a:pt x="1302944" y="828914"/>
                      <a:pt x="1302944" y="851209"/>
                    </a:cubicBezTo>
                    <a:cubicBezTo>
                      <a:pt x="1302944" y="873504"/>
                      <a:pt x="1321017" y="891577"/>
                      <a:pt x="1343312" y="891577"/>
                    </a:cubicBezTo>
                    <a:cubicBezTo>
                      <a:pt x="1365607" y="891577"/>
                      <a:pt x="1383680" y="873504"/>
                      <a:pt x="1383680" y="851209"/>
                    </a:cubicBezTo>
                    <a:cubicBezTo>
                      <a:pt x="1383680" y="828914"/>
                      <a:pt x="1365607" y="810841"/>
                      <a:pt x="1343312" y="810841"/>
                    </a:cubicBezTo>
                    <a:close/>
                    <a:moveTo>
                      <a:pt x="1258874" y="810841"/>
                    </a:moveTo>
                    <a:cubicBezTo>
                      <a:pt x="1236579" y="810841"/>
                      <a:pt x="1218506" y="828914"/>
                      <a:pt x="1218506" y="851209"/>
                    </a:cubicBezTo>
                    <a:cubicBezTo>
                      <a:pt x="1218506" y="873504"/>
                      <a:pt x="1236579" y="891577"/>
                      <a:pt x="1258874" y="891577"/>
                    </a:cubicBezTo>
                    <a:cubicBezTo>
                      <a:pt x="1281169" y="891577"/>
                      <a:pt x="1299242" y="873504"/>
                      <a:pt x="1299242" y="851209"/>
                    </a:cubicBezTo>
                    <a:cubicBezTo>
                      <a:pt x="1299242" y="828914"/>
                      <a:pt x="1281169" y="810841"/>
                      <a:pt x="1258874" y="810841"/>
                    </a:cubicBezTo>
                    <a:close/>
                    <a:moveTo>
                      <a:pt x="1174438" y="810841"/>
                    </a:moveTo>
                    <a:cubicBezTo>
                      <a:pt x="1152143" y="810841"/>
                      <a:pt x="1134070" y="828914"/>
                      <a:pt x="1134070" y="851209"/>
                    </a:cubicBezTo>
                    <a:cubicBezTo>
                      <a:pt x="1134070" y="873504"/>
                      <a:pt x="1152143" y="891577"/>
                      <a:pt x="1174438" y="891577"/>
                    </a:cubicBezTo>
                    <a:cubicBezTo>
                      <a:pt x="1196733" y="891577"/>
                      <a:pt x="1214806" y="873504"/>
                      <a:pt x="1214806" y="851209"/>
                    </a:cubicBezTo>
                    <a:cubicBezTo>
                      <a:pt x="1214806" y="828914"/>
                      <a:pt x="1196733" y="810841"/>
                      <a:pt x="1174438" y="810841"/>
                    </a:cubicBezTo>
                    <a:close/>
                    <a:moveTo>
                      <a:pt x="1090002" y="810841"/>
                    </a:moveTo>
                    <a:cubicBezTo>
                      <a:pt x="1067707" y="810841"/>
                      <a:pt x="1049634" y="828914"/>
                      <a:pt x="1049634" y="851209"/>
                    </a:cubicBezTo>
                    <a:cubicBezTo>
                      <a:pt x="1049634" y="873504"/>
                      <a:pt x="1067707" y="891577"/>
                      <a:pt x="1090002" y="891577"/>
                    </a:cubicBezTo>
                    <a:cubicBezTo>
                      <a:pt x="1112297" y="891577"/>
                      <a:pt x="1130370" y="873504"/>
                      <a:pt x="1130370" y="851209"/>
                    </a:cubicBezTo>
                    <a:cubicBezTo>
                      <a:pt x="1130370" y="828914"/>
                      <a:pt x="1112297" y="810841"/>
                      <a:pt x="1090002" y="810841"/>
                    </a:cubicBezTo>
                    <a:close/>
                    <a:moveTo>
                      <a:pt x="1005565" y="810841"/>
                    </a:moveTo>
                    <a:cubicBezTo>
                      <a:pt x="983270" y="810841"/>
                      <a:pt x="965197" y="828914"/>
                      <a:pt x="965197" y="851209"/>
                    </a:cubicBezTo>
                    <a:cubicBezTo>
                      <a:pt x="965197" y="873504"/>
                      <a:pt x="983270" y="891577"/>
                      <a:pt x="1005565" y="891577"/>
                    </a:cubicBezTo>
                    <a:cubicBezTo>
                      <a:pt x="1027860" y="891577"/>
                      <a:pt x="1045933" y="873504"/>
                      <a:pt x="1045933" y="851209"/>
                    </a:cubicBezTo>
                    <a:cubicBezTo>
                      <a:pt x="1045933" y="828914"/>
                      <a:pt x="1027860" y="810841"/>
                      <a:pt x="1005565" y="810841"/>
                    </a:cubicBezTo>
                    <a:close/>
                    <a:moveTo>
                      <a:pt x="921129" y="810841"/>
                    </a:moveTo>
                    <a:cubicBezTo>
                      <a:pt x="898834" y="810841"/>
                      <a:pt x="880761" y="828914"/>
                      <a:pt x="880761" y="851209"/>
                    </a:cubicBezTo>
                    <a:cubicBezTo>
                      <a:pt x="880761" y="873504"/>
                      <a:pt x="898834" y="891577"/>
                      <a:pt x="921129" y="891577"/>
                    </a:cubicBezTo>
                    <a:cubicBezTo>
                      <a:pt x="943424" y="891577"/>
                      <a:pt x="961497" y="873504"/>
                      <a:pt x="961497" y="851209"/>
                    </a:cubicBezTo>
                    <a:cubicBezTo>
                      <a:pt x="961497" y="828914"/>
                      <a:pt x="943424" y="810841"/>
                      <a:pt x="921129" y="810841"/>
                    </a:cubicBezTo>
                    <a:close/>
                    <a:moveTo>
                      <a:pt x="836693" y="810841"/>
                    </a:moveTo>
                    <a:cubicBezTo>
                      <a:pt x="814398" y="810841"/>
                      <a:pt x="796325" y="828914"/>
                      <a:pt x="796325" y="851209"/>
                    </a:cubicBezTo>
                    <a:cubicBezTo>
                      <a:pt x="796325" y="873504"/>
                      <a:pt x="814398" y="891577"/>
                      <a:pt x="836693" y="891577"/>
                    </a:cubicBezTo>
                    <a:cubicBezTo>
                      <a:pt x="858988" y="891577"/>
                      <a:pt x="877061" y="873504"/>
                      <a:pt x="877061" y="851209"/>
                    </a:cubicBezTo>
                    <a:cubicBezTo>
                      <a:pt x="877061" y="828914"/>
                      <a:pt x="858988" y="810841"/>
                      <a:pt x="836693" y="810841"/>
                    </a:cubicBezTo>
                    <a:close/>
                    <a:moveTo>
                      <a:pt x="752256" y="810841"/>
                    </a:moveTo>
                    <a:cubicBezTo>
                      <a:pt x="729961" y="810841"/>
                      <a:pt x="711888" y="828914"/>
                      <a:pt x="711888" y="851209"/>
                    </a:cubicBezTo>
                    <a:cubicBezTo>
                      <a:pt x="711888" y="873504"/>
                      <a:pt x="729961" y="891577"/>
                      <a:pt x="752256" y="891577"/>
                    </a:cubicBezTo>
                    <a:cubicBezTo>
                      <a:pt x="774551" y="891577"/>
                      <a:pt x="792624" y="873504"/>
                      <a:pt x="792624" y="851209"/>
                    </a:cubicBezTo>
                    <a:cubicBezTo>
                      <a:pt x="792624" y="828914"/>
                      <a:pt x="774551" y="810841"/>
                      <a:pt x="752256" y="810841"/>
                    </a:cubicBezTo>
                    <a:close/>
                    <a:moveTo>
                      <a:pt x="667820" y="810841"/>
                    </a:moveTo>
                    <a:cubicBezTo>
                      <a:pt x="645525" y="810841"/>
                      <a:pt x="627452" y="828914"/>
                      <a:pt x="627452" y="851209"/>
                    </a:cubicBezTo>
                    <a:cubicBezTo>
                      <a:pt x="627452" y="873504"/>
                      <a:pt x="645525" y="891577"/>
                      <a:pt x="667820" y="891577"/>
                    </a:cubicBezTo>
                    <a:cubicBezTo>
                      <a:pt x="690115" y="891577"/>
                      <a:pt x="708188" y="873504"/>
                      <a:pt x="708188" y="851209"/>
                    </a:cubicBezTo>
                    <a:cubicBezTo>
                      <a:pt x="708188" y="828914"/>
                      <a:pt x="690115" y="810841"/>
                      <a:pt x="667820" y="810841"/>
                    </a:cubicBezTo>
                    <a:close/>
                    <a:moveTo>
                      <a:pt x="583384" y="810841"/>
                    </a:moveTo>
                    <a:cubicBezTo>
                      <a:pt x="561089" y="810841"/>
                      <a:pt x="543016" y="828914"/>
                      <a:pt x="543016" y="851209"/>
                    </a:cubicBezTo>
                    <a:cubicBezTo>
                      <a:pt x="543016" y="873504"/>
                      <a:pt x="561089" y="891577"/>
                      <a:pt x="583384" y="891577"/>
                    </a:cubicBezTo>
                    <a:cubicBezTo>
                      <a:pt x="605679" y="891577"/>
                      <a:pt x="623752" y="873504"/>
                      <a:pt x="623752" y="851209"/>
                    </a:cubicBezTo>
                    <a:cubicBezTo>
                      <a:pt x="623752" y="828914"/>
                      <a:pt x="605679" y="810841"/>
                      <a:pt x="583384" y="810841"/>
                    </a:cubicBezTo>
                    <a:close/>
                    <a:moveTo>
                      <a:pt x="498947" y="810841"/>
                    </a:moveTo>
                    <a:cubicBezTo>
                      <a:pt x="476652" y="810841"/>
                      <a:pt x="458579" y="828914"/>
                      <a:pt x="458579" y="851209"/>
                    </a:cubicBezTo>
                    <a:cubicBezTo>
                      <a:pt x="458579" y="873504"/>
                      <a:pt x="476652" y="891577"/>
                      <a:pt x="498947" y="891577"/>
                    </a:cubicBezTo>
                    <a:cubicBezTo>
                      <a:pt x="521242" y="891577"/>
                      <a:pt x="539315" y="873504"/>
                      <a:pt x="539315" y="851209"/>
                    </a:cubicBezTo>
                    <a:cubicBezTo>
                      <a:pt x="539315" y="828914"/>
                      <a:pt x="521242" y="810841"/>
                      <a:pt x="498947" y="810841"/>
                    </a:cubicBezTo>
                    <a:close/>
                    <a:moveTo>
                      <a:pt x="414511" y="810841"/>
                    </a:moveTo>
                    <a:cubicBezTo>
                      <a:pt x="392216" y="810841"/>
                      <a:pt x="374143" y="828914"/>
                      <a:pt x="374143" y="851209"/>
                    </a:cubicBezTo>
                    <a:cubicBezTo>
                      <a:pt x="374143" y="873504"/>
                      <a:pt x="392216" y="891577"/>
                      <a:pt x="414511" y="891577"/>
                    </a:cubicBezTo>
                    <a:cubicBezTo>
                      <a:pt x="436806" y="891577"/>
                      <a:pt x="454879" y="873504"/>
                      <a:pt x="454879" y="851209"/>
                    </a:cubicBezTo>
                    <a:cubicBezTo>
                      <a:pt x="454879" y="828914"/>
                      <a:pt x="436806" y="810841"/>
                      <a:pt x="414511" y="810841"/>
                    </a:cubicBezTo>
                    <a:close/>
                    <a:moveTo>
                      <a:pt x="330075" y="810841"/>
                    </a:moveTo>
                    <a:cubicBezTo>
                      <a:pt x="307780" y="810841"/>
                      <a:pt x="289707" y="828914"/>
                      <a:pt x="289707" y="851209"/>
                    </a:cubicBezTo>
                    <a:cubicBezTo>
                      <a:pt x="289707" y="873504"/>
                      <a:pt x="307780" y="891577"/>
                      <a:pt x="330075" y="891577"/>
                    </a:cubicBezTo>
                    <a:cubicBezTo>
                      <a:pt x="352370" y="891577"/>
                      <a:pt x="370443" y="873504"/>
                      <a:pt x="370443" y="851209"/>
                    </a:cubicBezTo>
                    <a:cubicBezTo>
                      <a:pt x="370443" y="828914"/>
                      <a:pt x="352370" y="810841"/>
                      <a:pt x="330075" y="810841"/>
                    </a:cubicBezTo>
                    <a:close/>
                    <a:moveTo>
                      <a:pt x="245639" y="810841"/>
                    </a:moveTo>
                    <a:cubicBezTo>
                      <a:pt x="223344" y="810841"/>
                      <a:pt x="205271" y="828914"/>
                      <a:pt x="205271" y="851209"/>
                    </a:cubicBezTo>
                    <a:cubicBezTo>
                      <a:pt x="205271" y="873504"/>
                      <a:pt x="223344" y="891577"/>
                      <a:pt x="245639" y="891577"/>
                    </a:cubicBezTo>
                    <a:cubicBezTo>
                      <a:pt x="267934" y="891577"/>
                      <a:pt x="286007" y="873504"/>
                      <a:pt x="286007" y="851209"/>
                    </a:cubicBezTo>
                    <a:cubicBezTo>
                      <a:pt x="286007" y="828914"/>
                      <a:pt x="267934" y="810841"/>
                      <a:pt x="245639" y="810841"/>
                    </a:cubicBezTo>
                    <a:close/>
                    <a:moveTo>
                      <a:pt x="161202" y="810841"/>
                    </a:moveTo>
                    <a:cubicBezTo>
                      <a:pt x="138907" y="810841"/>
                      <a:pt x="120834" y="828914"/>
                      <a:pt x="120834" y="851209"/>
                    </a:cubicBezTo>
                    <a:cubicBezTo>
                      <a:pt x="120834" y="873504"/>
                      <a:pt x="138907" y="891577"/>
                      <a:pt x="161202" y="891577"/>
                    </a:cubicBezTo>
                    <a:cubicBezTo>
                      <a:pt x="183497" y="891577"/>
                      <a:pt x="201570" y="873504"/>
                      <a:pt x="201570" y="851209"/>
                    </a:cubicBezTo>
                    <a:cubicBezTo>
                      <a:pt x="201570" y="828914"/>
                      <a:pt x="183497" y="810841"/>
                      <a:pt x="161202" y="810841"/>
                    </a:cubicBezTo>
                    <a:close/>
                    <a:moveTo>
                      <a:pt x="76766" y="810841"/>
                    </a:moveTo>
                    <a:cubicBezTo>
                      <a:pt x="54471" y="810841"/>
                      <a:pt x="36398" y="828914"/>
                      <a:pt x="36398" y="851209"/>
                    </a:cubicBezTo>
                    <a:cubicBezTo>
                      <a:pt x="36398" y="873504"/>
                      <a:pt x="54471" y="891577"/>
                      <a:pt x="76766" y="891577"/>
                    </a:cubicBezTo>
                    <a:cubicBezTo>
                      <a:pt x="99061" y="891577"/>
                      <a:pt x="117134" y="873504"/>
                      <a:pt x="117134" y="851209"/>
                    </a:cubicBezTo>
                    <a:cubicBezTo>
                      <a:pt x="117134" y="828914"/>
                      <a:pt x="99061" y="810841"/>
                      <a:pt x="76766" y="810841"/>
                    </a:cubicBezTo>
                    <a:close/>
                    <a:moveTo>
                      <a:pt x="1343312" y="724792"/>
                    </a:moveTo>
                    <a:cubicBezTo>
                      <a:pt x="1321017" y="724792"/>
                      <a:pt x="1302944" y="742865"/>
                      <a:pt x="1302944" y="765160"/>
                    </a:cubicBezTo>
                    <a:cubicBezTo>
                      <a:pt x="1302944" y="787455"/>
                      <a:pt x="1321017" y="805528"/>
                      <a:pt x="1343312" y="805528"/>
                    </a:cubicBezTo>
                    <a:cubicBezTo>
                      <a:pt x="1365607" y="805528"/>
                      <a:pt x="1383680" y="787455"/>
                      <a:pt x="1383680" y="765160"/>
                    </a:cubicBezTo>
                    <a:cubicBezTo>
                      <a:pt x="1383680" y="742865"/>
                      <a:pt x="1365607" y="724792"/>
                      <a:pt x="1343312" y="724792"/>
                    </a:cubicBezTo>
                    <a:close/>
                    <a:moveTo>
                      <a:pt x="1258874" y="724792"/>
                    </a:moveTo>
                    <a:cubicBezTo>
                      <a:pt x="1236579" y="724792"/>
                      <a:pt x="1218506" y="742865"/>
                      <a:pt x="1218506" y="765160"/>
                    </a:cubicBezTo>
                    <a:cubicBezTo>
                      <a:pt x="1218506" y="787455"/>
                      <a:pt x="1236579" y="805528"/>
                      <a:pt x="1258874" y="805528"/>
                    </a:cubicBezTo>
                    <a:cubicBezTo>
                      <a:pt x="1281169" y="805528"/>
                      <a:pt x="1299242" y="787455"/>
                      <a:pt x="1299242" y="765160"/>
                    </a:cubicBezTo>
                    <a:cubicBezTo>
                      <a:pt x="1299242" y="742865"/>
                      <a:pt x="1281169" y="724792"/>
                      <a:pt x="1258874" y="724792"/>
                    </a:cubicBezTo>
                    <a:close/>
                    <a:moveTo>
                      <a:pt x="1174438" y="724792"/>
                    </a:moveTo>
                    <a:cubicBezTo>
                      <a:pt x="1152143" y="724792"/>
                      <a:pt x="1134070" y="742865"/>
                      <a:pt x="1134070" y="765160"/>
                    </a:cubicBezTo>
                    <a:cubicBezTo>
                      <a:pt x="1134070" y="787455"/>
                      <a:pt x="1152143" y="805528"/>
                      <a:pt x="1174438" y="805528"/>
                    </a:cubicBezTo>
                    <a:cubicBezTo>
                      <a:pt x="1196733" y="805528"/>
                      <a:pt x="1214806" y="787455"/>
                      <a:pt x="1214806" y="765160"/>
                    </a:cubicBezTo>
                    <a:cubicBezTo>
                      <a:pt x="1214806" y="742865"/>
                      <a:pt x="1196733" y="724792"/>
                      <a:pt x="1174438" y="724792"/>
                    </a:cubicBezTo>
                    <a:close/>
                    <a:moveTo>
                      <a:pt x="1090002" y="724792"/>
                    </a:moveTo>
                    <a:cubicBezTo>
                      <a:pt x="1067707" y="724792"/>
                      <a:pt x="1049634" y="742865"/>
                      <a:pt x="1049634" y="765160"/>
                    </a:cubicBezTo>
                    <a:cubicBezTo>
                      <a:pt x="1049634" y="787455"/>
                      <a:pt x="1067707" y="805528"/>
                      <a:pt x="1090002" y="805528"/>
                    </a:cubicBezTo>
                    <a:cubicBezTo>
                      <a:pt x="1112297" y="805528"/>
                      <a:pt x="1130370" y="787455"/>
                      <a:pt x="1130370" y="765160"/>
                    </a:cubicBezTo>
                    <a:cubicBezTo>
                      <a:pt x="1130370" y="742865"/>
                      <a:pt x="1112297" y="724792"/>
                      <a:pt x="1090002" y="724792"/>
                    </a:cubicBezTo>
                    <a:close/>
                    <a:moveTo>
                      <a:pt x="1005565" y="724792"/>
                    </a:moveTo>
                    <a:cubicBezTo>
                      <a:pt x="983270" y="724792"/>
                      <a:pt x="965197" y="742865"/>
                      <a:pt x="965197" y="765160"/>
                    </a:cubicBezTo>
                    <a:cubicBezTo>
                      <a:pt x="965197" y="787455"/>
                      <a:pt x="983270" y="805528"/>
                      <a:pt x="1005565" y="805528"/>
                    </a:cubicBezTo>
                    <a:cubicBezTo>
                      <a:pt x="1027860" y="805528"/>
                      <a:pt x="1045933" y="787455"/>
                      <a:pt x="1045933" y="765160"/>
                    </a:cubicBezTo>
                    <a:cubicBezTo>
                      <a:pt x="1045933" y="742865"/>
                      <a:pt x="1027860" y="724792"/>
                      <a:pt x="1005565" y="724792"/>
                    </a:cubicBezTo>
                    <a:close/>
                    <a:moveTo>
                      <a:pt x="921129" y="724792"/>
                    </a:moveTo>
                    <a:cubicBezTo>
                      <a:pt x="898834" y="724792"/>
                      <a:pt x="880761" y="742865"/>
                      <a:pt x="880761" y="765160"/>
                    </a:cubicBezTo>
                    <a:cubicBezTo>
                      <a:pt x="880761" y="787455"/>
                      <a:pt x="898834" y="805528"/>
                      <a:pt x="921129" y="805528"/>
                    </a:cubicBezTo>
                    <a:cubicBezTo>
                      <a:pt x="943424" y="805528"/>
                      <a:pt x="961497" y="787455"/>
                      <a:pt x="961497" y="765160"/>
                    </a:cubicBezTo>
                    <a:cubicBezTo>
                      <a:pt x="961497" y="742865"/>
                      <a:pt x="943424" y="724792"/>
                      <a:pt x="921129" y="724792"/>
                    </a:cubicBezTo>
                    <a:close/>
                    <a:moveTo>
                      <a:pt x="836693" y="724792"/>
                    </a:moveTo>
                    <a:cubicBezTo>
                      <a:pt x="814398" y="724792"/>
                      <a:pt x="796325" y="742865"/>
                      <a:pt x="796325" y="765160"/>
                    </a:cubicBezTo>
                    <a:cubicBezTo>
                      <a:pt x="796325" y="787455"/>
                      <a:pt x="814398" y="805528"/>
                      <a:pt x="836693" y="805528"/>
                    </a:cubicBezTo>
                    <a:cubicBezTo>
                      <a:pt x="858988" y="805528"/>
                      <a:pt x="877061" y="787455"/>
                      <a:pt x="877061" y="765160"/>
                    </a:cubicBezTo>
                    <a:cubicBezTo>
                      <a:pt x="877061" y="742865"/>
                      <a:pt x="858988" y="724792"/>
                      <a:pt x="836693" y="724792"/>
                    </a:cubicBezTo>
                    <a:close/>
                    <a:moveTo>
                      <a:pt x="752256" y="724792"/>
                    </a:moveTo>
                    <a:cubicBezTo>
                      <a:pt x="729961" y="724792"/>
                      <a:pt x="711888" y="742865"/>
                      <a:pt x="711888" y="765160"/>
                    </a:cubicBezTo>
                    <a:cubicBezTo>
                      <a:pt x="711888" y="787455"/>
                      <a:pt x="729961" y="805528"/>
                      <a:pt x="752256" y="805528"/>
                    </a:cubicBezTo>
                    <a:cubicBezTo>
                      <a:pt x="774551" y="805528"/>
                      <a:pt x="792624" y="787455"/>
                      <a:pt x="792624" y="765160"/>
                    </a:cubicBezTo>
                    <a:cubicBezTo>
                      <a:pt x="792624" y="742865"/>
                      <a:pt x="774551" y="724792"/>
                      <a:pt x="752256" y="724792"/>
                    </a:cubicBezTo>
                    <a:close/>
                    <a:moveTo>
                      <a:pt x="667820" y="724792"/>
                    </a:moveTo>
                    <a:cubicBezTo>
                      <a:pt x="645525" y="724792"/>
                      <a:pt x="627452" y="742865"/>
                      <a:pt x="627452" y="765160"/>
                    </a:cubicBezTo>
                    <a:cubicBezTo>
                      <a:pt x="627452" y="787455"/>
                      <a:pt x="645525" y="805528"/>
                      <a:pt x="667820" y="805528"/>
                    </a:cubicBezTo>
                    <a:cubicBezTo>
                      <a:pt x="690115" y="805528"/>
                      <a:pt x="708188" y="787455"/>
                      <a:pt x="708188" y="765160"/>
                    </a:cubicBezTo>
                    <a:cubicBezTo>
                      <a:pt x="708188" y="742865"/>
                      <a:pt x="690115" y="724792"/>
                      <a:pt x="667820" y="724792"/>
                    </a:cubicBezTo>
                    <a:close/>
                    <a:moveTo>
                      <a:pt x="583384" y="724792"/>
                    </a:moveTo>
                    <a:cubicBezTo>
                      <a:pt x="561089" y="724792"/>
                      <a:pt x="543016" y="742865"/>
                      <a:pt x="543016" y="765160"/>
                    </a:cubicBezTo>
                    <a:cubicBezTo>
                      <a:pt x="543016" y="787455"/>
                      <a:pt x="561089" y="805528"/>
                      <a:pt x="583384" y="805528"/>
                    </a:cubicBezTo>
                    <a:cubicBezTo>
                      <a:pt x="605679" y="805528"/>
                      <a:pt x="623752" y="787455"/>
                      <a:pt x="623752" y="765160"/>
                    </a:cubicBezTo>
                    <a:cubicBezTo>
                      <a:pt x="623752" y="742865"/>
                      <a:pt x="605679" y="724792"/>
                      <a:pt x="583384" y="724792"/>
                    </a:cubicBezTo>
                    <a:close/>
                    <a:moveTo>
                      <a:pt x="498947" y="724792"/>
                    </a:moveTo>
                    <a:cubicBezTo>
                      <a:pt x="476652" y="724792"/>
                      <a:pt x="458579" y="742865"/>
                      <a:pt x="458579" y="765160"/>
                    </a:cubicBezTo>
                    <a:cubicBezTo>
                      <a:pt x="458579" y="787455"/>
                      <a:pt x="476652" y="805528"/>
                      <a:pt x="498947" y="805528"/>
                    </a:cubicBezTo>
                    <a:cubicBezTo>
                      <a:pt x="521242" y="805528"/>
                      <a:pt x="539315" y="787455"/>
                      <a:pt x="539315" y="765160"/>
                    </a:cubicBezTo>
                    <a:cubicBezTo>
                      <a:pt x="539315" y="742865"/>
                      <a:pt x="521242" y="724792"/>
                      <a:pt x="498947" y="724792"/>
                    </a:cubicBezTo>
                    <a:close/>
                    <a:moveTo>
                      <a:pt x="414511" y="724792"/>
                    </a:moveTo>
                    <a:cubicBezTo>
                      <a:pt x="392216" y="724792"/>
                      <a:pt x="374143" y="742865"/>
                      <a:pt x="374143" y="765160"/>
                    </a:cubicBezTo>
                    <a:cubicBezTo>
                      <a:pt x="374143" y="787455"/>
                      <a:pt x="392216" y="805528"/>
                      <a:pt x="414511" y="805528"/>
                    </a:cubicBezTo>
                    <a:cubicBezTo>
                      <a:pt x="436806" y="805528"/>
                      <a:pt x="454879" y="787455"/>
                      <a:pt x="454879" y="765160"/>
                    </a:cubicBezTo>
                    <a:cubicBezTo>
                      <a:pt x="454879" y="742865"/>
                      <a:pt x="436806" y="724792"/>
                      <a:pt x="414511" y="724792"/>
                    </a:cubicBezTo>
                    <a:close/>
                    <a:moveTo>
                      <a:pt x="330075" y="724792"/>
                    </a:moveTo>
                    <a:cubicBezTo>
                      <a:pt x="307780" y="724792"/>
                      <a:pt x="289707" y="742865"/>
                      <a:pt x="289707" y="765160"/>
                    </a:cubicBezTo>
                    <a:cubicBezTo>
                      <a:pt x="289707" y="787455"/>
                      <a:pt x="307780" y="805528"/>
                      <a:pt x="330075" y="805528"/>
                    </a:cubicBezTo>
                    <a:cubicBezTo>
                      <a:pt x="352370" y="805528"/>
                      <a:pt x="370443" y="787455"/>
                      <a:pt x="370443" y="765160"/>
                    </a:cubicBezTo>
                    <a:cubicBezTo>
                      <a:pt x="370443" y="742865"/>
                      <a:pt x="352370" y="724792"/>
                      <a:pt x="330075" y="724792"/>
                    </a:cubicBezTo>
                    <a:close/>
                    <a:moveTo>
                      <a:pt x="245639" y="724792"/>
                    </a:moveTo>
                    <a:cubicBezTo>
                      <a:pt x="223344" y="724792"/>
                      <a:pt x="205271" y="742865"/>
                      <a:pt x="205271" y="765160"/>
                    </a:cubicBezTo>
                    <a:cubicBezTo>
                      <a:pt x="205271" y="787455"/>
                      <a:pt x="223344" y="805528"/>
                      <a:pt x="245639" y="805528"/>
                    </a:cubicBezTo>
                    <a:cubicBezTo>
                      <a:pt x="267934" y="805528"/>
                      <a:pt x="286007" y="787455"/>
                      <a:pt x="286007" y="765160"/>
                    </a:cubicBezTo>
                    <a:cubicBezTo>
                      <a:pt x="286007" y="742865"/>
                      <a:pt x="267934" y="724792"/>
                      <a:pt x="245639" y="724792"/>
                    </a:cubicBezTo>
                    <a:close/>
                    <a:moveTo>
                      <a:pt x="161202" y="724792"/>
                    </a:moveTo>
                    <a:cubicBezTo>
                      <a:pt x="138907" y="724792"/>
                      <a:pt x="120834" y="742865"/>
                      <a:pt x="120834" y="765160"/>
                    </a:cubicBezTo>
                    <a:cubicBezTo>
                      <a:pt x="120834" y="787455"/>
                      <a:pt x="138907" y="805528"/>
                      <a:pt x="161202" y="805528"/>
                    </a:cubicBezTo>
                    <a:cubicBezTo>
                      <a:pt x="183497" y="805528"/>
                      <a:pt x="201570" y="787455"/>
                      <a:pt x="201570" y="765160"/>
                    </a:cubicBezTo>
                    <a:cubicBezTo>
                      <a:pt x="201570" y="742865"/>
                      <a:pt x="183497" y="724792"/>
                      <a:pt x="161202" y="724792"/>
                    </a:cubicBezTo>
                    <a:close/>
                    <a:moveTo>
                      <a:pt x="76766" y="724792"/>
                    </a:moveTo>
                    <a:cubicBezTo>
                      <a:pt x="54471" y="724792"/>
                      <a:pt x="36398" y="742865"/>
                      <a:pt x="36398" y="765160"/>
                    </a:cubicBezTo>
                    <a:cubicBezTo>
                      <a:pt x="36398" y="787455"/>
                      <a:pt x="54471" y="805528"/>
                      <a:pt x="76766" y="805528"/>
                    </a:cubicBezTo>
                    <a:cubicBezTo>
                      <a:pt x="99061" y="805528"/>
                      <a:pt x="117134" y="787455"/>
                      <a:pt x="117134" y="765160"/>
                    </a:cubicBezTo>
                    <a:cubicBezTo>
                      <a:pt x="117134" y="742865"/>
                      <a:pt x="99061" y="724792"/>
                      <a:pt x="76766" y="724792"/>
                    </a:cubicBezTo>
                    <a:close/>
                    <a:moveTo>
                      <a:pt x="1343312" y="638743"/>
                    </a:moveTo>
                    <a:cubicBezTo>
                      <a:pt x="1321017" y="638743"/>
                      <a:pt x="1302944" y="656816"/>
                      <a:pt x="1302944" y="679111"/>
                    </a:cubicBezTo>
                    <a:cubicBezTo>
                      <a:pt x="1302944" y="701406"/>
                      <a:pt x="1321017" y="719479"/>
                      <a:pt x="1343312" y="719479"/>
                    </a:cubicBezTo>
                    <a:cubicBezTo>
                      <a:pt x="1365607" y="719479"/>
                      <a:pt x="1383680" y="701406"/>
                      <a:pt x="1383680" y="679111"/>
                    </a:cubicBezTo>
                    <a:cubicBezTo>
                      <a:pt x="1383680" y="656816"/>
                      <a:pt x="1365607" y="638743"/>
                      <a:pt x="1343312" y="638743"/>
                    </a:cubicBezTo>
                    <a:close/>
                    <a:moveTo>
                      <a:pt x="1258874" y="638743"/>
                    </a:moveTo>
                    <a:cubicBezTo>
                      <a:pt x="1236579" y="638743"/>
                      <a:pt x="1218506" y="656816"/>
                      <a:pt x="1218506" y="679111"/>
                    </a:cubicBezTo>
                    <a:cubicBezTo>
                      <a:pt x="1218506" y="701406"/>
                      <a:pt x="1236579" y="719479"/>
                      <a:pt x="1258874" y="719479"/>
                    </a:cubicBezTo>
                    <a:cubicBezTo>
                      <a:pt x="1281169" y="719479"/>
                      <a:pt x="1299242" y="701406"/>
                      <a:pt x="1299242" y="679111"/>
                    </a:cubicBezTo>
                    <a:cubicBezTo>
                      <a:pt x="1299242" y="656816"/>
                      <a:pt x="1281169" y="638743"/>
                      <a:pt x="1258874" y="638743"/>
                    </a:cubicBezTo>
                    <a:close/>
                    <a:moveTo>
                      <a:pt x="1174438" y="638743"/>
                    </a:moveTo>
                    <a:cubicBezTo>
                      <a:pt x="1152143" y="638743"/>
                      <a:pt x="1134070" y="656816"/>
                      <a:pt x="1134070" y="679111"/>
                    </a:cubicBezTo>
                    <a:cubicBezTo>
                      <a:pt x="1134070" y="701406"/>
                      <a:pt x="1152143" y="719479"/>
                      <a:pt x="1174438" y="719479"/>
                    </a:cubicBezTo>
                    <a:cubicBezTo>
                      <a:pt x="1196733" y="719479"/>
                      <a:pt x="1214806" y="701406"/>
                      <a:pt x="1214806" y="679111"/>
                    </a:cubicBezTo>
                    <a:cubicBezTo>
                      <a:pt x="1214806" y="656816"/>
                      <a:pt x="1196733" y="638743"/>
                      <a:pt x="1174438" y="638743"/>
                    </a:cubicBezTo>
                    <a:close/>
                    <a:moveTo>
                      <a:pt x="1090002" y="638743"/>
                    </a:moveTo>
                    <a:cubicBezTo>
                      <a:pt x="1067707" y="638743"/>
                      <a:pt x="1049634" y="656816"/>
                      <a:pt x="1049634" y="679111"/>
                    </a:cubicBezTo>
                    <a:cubicBezTo>
                      <a:pt x="1049634" y="701406"/>
                      <a:pt x="1067707" y="719479"/>
                      <a:pt x="1090002" y="719479"/>
                    </a:cubicBezTo>
                    <a:cubicBezTo>
                      <a:pt x="1112297" y="719479"/>
                      <a:pt x="1130370" y="701406"/>
                      <a:pt x="1130370" y="679111"/>
                    </a:cubicBezTo>
                    <a:cubicBezTo>
                      <a:pt x="1130370" y="656816"/>
                      <a:pt x="1112297" y="638743"/>
                      <a:pt x="1090002" y="638743"/>
                    </a:cubicBezTo>
                    <a:close/>
                    <a:moveTo>
                      <a:pt x="1005565" y="638743"/>
                    </a:moveTo>
                    <a:cubicBezTo>
                      <a:pt x="983270" y="638743"/>
                      <a:pt x="965197" y="656816"/>
                      <a:pt x="965197" y="679111"/>
                    </a:cubicBezTo>
                    <a:cubicBezTo>
                      <a:pt x="965197" y="701406"/>
                      <a:pt x="983270" y="719479"/>
                      <a:pt x="1005565" y="719479"/>
                    </a:cubicBezTo>
                    <a:cubicBezTo>
                      <a:pt x="1027860" y="719479"/>
                      <a:pt x="1045933" y="701406"/>
                      <a:pt x="1045933" y="679111"/>
                    </a:cubicBezTo>
                    <a:cubicBezTo>
                      <a:pt x="1045933" y="656816"/>
                      <a:pt x="1027860" y="638743"/>
                      <a:pt x="1005565" y="638743"/>
                    </a:cubicBezTo>
                    <a:close/>
                    <a:moveTo>
                      <a:pt x="921129" y="638743"/>
                    </a:moveTo>
                    <a:cubicBezTo>
                      <a:pt x="898834" y="638743"/>
                      <a:pt x="880761" y="656816"/>
                      <a:pt x="880761" y="679111"/>
                    </a:cubicBezTo>
                    <a:cubicBezTo>
                      <a:pt x="880761" y="701406"/>
                      <a:pt x="898834" y="719479"/>
                      <a:pt x="921129" y="719479"/>
                    </a:cubicBezTo>
                    <a:cubicBezTo>
                      <a:pt x="943424" y="719479"/>
                      <a:pt x="961497" y="701406"/>
                      <a:pt x="961497" y="679111"/>
                    </a:cubicBezTo>
                    <a:cubicBezTo>
                      <a:pt x="961497" y="656816"/>
                      <a:pt x="943424" y="638743"/>
                      <a:pt x="921129" y="638743"/>
                    </a:cubicBezTo>
                    <a:close/>
                    <a:moveTo>
                      <a:pt x="836693" y="638743"/>
                    </a:moveTo>
                    <a:cubicBezTo>
                      <a:pt x="814398" y="638743"/>
                      <a:pt x="796325" y="656816"/>
                      <a:pt x="796325" y="679111"/>
                    </a:cubicBezTo>
                    <a:cubicBezTo>
                      <a:pt x="796325" y="701406"/>
                      <a:pt x="814398" y="719479"/>
                      <a:pt x="836693" y="719479"/>
                    </a:cubicBezTo>
                    <a:cubicBezTo>
                      <a:pt x="858988" y="719479"/>
                      <a:pt x="877061" y="701406"/>
                      <a:pt x="877061" y="679111"/>
                    </a:cubicBezTo>
                    <a:cubicBezTo>
                      <a:pt x="877061" y="656816"/>
                      <a:pt x="858988" y="638743"/>
                      <a:pt x="836693" y="638743"/>
                    </a:cubicBezTo>
                    <a:close/>
                    <a:moveTo>
                      <a:pt x="752256" y="638743"/>
                    </a:moveTo>
                    <a:cubicBezTo>
                      <a:pt x="729961" y="638743"/>
                      <a:pt x="711888" y="656816"/>
                      <a:pt x="711888" y="679111"/>
                    </a:cubicBezTo>
                    <a:cubicBezTo>
                      <a:pt x="711888" y="701406"/>
                      <a:pt x="729961" y="719479"/>
                      <a:pt x="752256" y="719479"/>
                    </a:cubicBezTo>
                    <a:cubicBezTo>
                      <a:pt x="774551" y="719479"/>
                      <a:pt x="792624" y="701406"/>
                      <a:pt x="792624" y="679111"/>
                    </a:cubicBezTo>
                    <a:cubicBezTo>
                      <a:pt x="792624" y="656816"/>
                      <a:pt x="774551" y="638743"/>
                      <a:pt x="752256" y="638743"/>
                    </a:cubicBezTo>
                    <a:close/>
                    <a:moveTo>
                      <a:pt x="667820" y="638743"/>
                    </a:moveTo>
                    <a:cubicBezTo>
                      <a:pt x="645525" y="638743"/>
                      <a:pt x="627452" y="656816"/>
                      <a:pt x="627452" y="679111"/>
                    </a:cubicBezTo>
                    <a:cubicBezTo>
                      <a:pt x="627452" y="701406"/>
                      <a:pt x="645525" y="719479"/>
                      <a:pt x="667820" y="719479"/>
                    </a:cubicBezTo>
                    <a:cubicBezTo>
                      <a:pt x="690115" y="719479"/>
                      <a:pt x="708188" y="701406"/>
                      <a:pt x="708188" y="679111"/>
                    </a:cubicBezTo>
                    <a:cubicBezTo>
                      <a:pt x="708188" y="656816"/>
                      <a:pt x="690115" y="638743"/>
                      <a:pt x="667820" y="638743"/>
                    </a:cubicBezTo>
                    <a:close/>
                    <a:moveTo>
                      <a:pt x="583384" y="638743"/>
                    </a:moveTo>
                    <a:cubicBezTo>
                      <a:pt x="561089" y="638743"/>
                      <a:pt x="543016" y="656816"/>
                      <a:pt x="543016" y="679111"/>
                    </a:cubicBezTo>
                    <a:cubicBezTo>
                      <a:pt x="543016" y="701406"/>
                      <a:pt x="561089" y="719479"/>
                      <a:pt x="583384" y="719479"/>
                    </a:cubicBezTo>
                    <a:cubicBezTo>
                      <a:pt x="605679" y="719479"/>
                      <a:pt x="623752" y="701406"/>
                      <a:pt x="623752" y="679111"/>
                    </a:cubicBezTo>
                    <a:cubicBezTo>
                      <a:pt x="623752" y="656816"/>
                      <a:pt x="605679" y="638743"/>
                      <a:pt x="583384" y="638743"/>
                    </a:cubicBezTo>
                    <a:close/>
                    <a:moveTo>
                      <a:pt x="498947" y="638743"/>
                    </a:moveTo>
                    <a:cubicBezTo>
                      <a:pt x="476652" y="638743"/>
                      <a:pt x="458579" y="656816"/>
                      <a:pt x="458579" y="679111"/>
                    </a:cubicBezTo>
                    <a:cubicBezTo>
                      <a:pt x="458579" y="701406"/>
                      <a:pt x="476652" y="719479"/>
                      <a:pt x="498947" y="719479"/>
                    </a:cubicBezTo>
                    <a:cubicBezTo>
                      <a:pt x="521242" y="719479"/>
                      <a:pt x="539315" y="701406"/>
                      <a:pt x="539315" y="679111"/>
                    </a:cubicBezTo>
                    <a:cubicBezTo>
                      <a:pt x="539315" y="656816"/>
                      <a:pt x="521242" y="638743"/>
                      <a:pt x="498947" y="638743"/>
                    </a:cubicBezTo>
                    <a:close/>
                    <a:moveTo>
                      <a:pt x="414511" y="638743"/>
                    </a:moveTo>
                    <a:cubicBezTo>
                      <a:pt x="392216" y="638743"/>
                      <a:pt x="374143" y="656816"/>
                      <a:pt x="374143" y="679111"/>
                    </a:cubicBezTo>
                    <a:cubicBezTo>
                      <a:pt x="374143" y="701406"/>
                      <a:pt x="392216" y="719479"/>
                      <a:pt x="414511" y="719479"/>
                    </a:cubicBezTo>
                    <a:cubicBezTo>
                      <a:pt x="436806" y="719479"/>
                      <a:pt x="454879" y="701406"/>
                      <a:pt x="454879" y="679111"/>
                    </a:cubicBezTo>
                    <a:cubicBezTo>
                      <a:pt x="454879" y="656816"/>
                      <a:pt x="436806" y="638743"/>
                      <a:pt x="414511" y="638743"/>
                    </a:cubicBezTo>
                    <a:close/>
                    <a:moveTo>
                      <a:pt x="330075" y="638743"/>
                    </a:moveTo>
                    <a:cubicBezTo>
                      <a:pt x="307780" y="638743"/>
                      <a:pt x="289707" y="656816"/>
                      <a:pt x="289707" y="679111"/>
                    </a:cubicBezTo>
                    <a:cubicBezTo>
                      <a:pt x="289707" y="701406"/>
                      <a:pt x="307780" y="719479"/>
                      <a:pt x="330075" y="719479"/>
                    </a:cubicBezTo>
                    <a:cubicBezTo>
                      <a:pt x="352370" y="719479"/>
                      <a:pt x="370443" y="701406"/>
                      <a:pt x="370443" y="679111"/>
                    </a:cubicBezTo>
                    <a:cubicBezTo>
                      <a:pt x="370443" y="656816"/>
                      <a:pt x="352370" y="638743"/>
                      <a:pt x="330075" y="638743"/>
                    </a:cubicBezTo>
                    <a:close/>
                    <a:moveTo>
                      <a:pt x="245639" y="638743"/>
                    </a:moveTo>
                    <a:cubicBezTo>
                      <a:pt x="223344" y="638743"/>
                      <a:pt x="205271" y="656816"/>
                      <a:pt x="205271" y="679111"/>
                    </a:cubicBezTo>
                    <a:cubicBezTo>
                      <a:pt x="205271" y="701406"/>
                      <a:pt x="223344" y="719479"/>
                      <a:pt x="245639" y="719479"/>
                    </a:cubicBezTo>
                    <a:cubicBezTo>
                      <a:pt x="267934" y="719479"/>
                      <a:pt x="286007" y="701406"/>
                      <a:pt x="286007" y="679111"/>
                    </a:cubicBezTo>
                    <a:cubicBezTo>
                      <a:pt x="286007" y="656816"/>
                      <a:pt x="267934" y="638743"/>
                      <a:pt x="245639" y="638743"/>
                    </a:cubicBezTo>
                    <a:close/>
                    <a:moveTo>
                      <a:pt x="161202" y="638743"/>
                    </a:moveTo>
                    <a:cubicBezTo>
                      <a:pt x="138907" y="638743"/>
                      <a:pt x="120834" y="656816"/>
                      <a:pt x="120834" y="679111"/>
                    </a:cubicBezTo>
                    <a:cubicBezTo>
                      <a:pt x="120834" y="701406"/>
                      <a:pt x="138907" y="719479"/>
                      <a:pt x="161202" y="719479"/>
                    </a:cubicBezTo>
                    <a:cubicBezTo>
                      <a:pt x="183497" y="719479"/>
                      <a:pt x="201570" y="701406"/>
                      <a:pt x="201570" y="679111"/>
                    </a:cubicBezTo>
                    <a:cubicBezTo>
                      <a:pt x="201570" y="656816"/>
                      <a:pt x="183497" y="638743"/>
                      <a:pt x="161202" y="638743"/>
                    </a:cubicBezTo>
                    <a:close/>
                    <a:moveTo>
                      <a:pt x="76766" y="638743"/>
                    </a:moveTo>
                    <a:cubicBezTo>
                      <a:pt x="54471" y="638743"/>
                      <a:pt x="36398" y="656816"/>
                      <a:pt x="36398" y="679111"/>
                    </a:cubicBezTo>
                    <a:cubicBezTo>
                      <a:pt x="36398" y="701406"/>
                      <a:pt x="54471" y="719479"/>
                      <a:pt x="76766" y="719479"/>
                    </a:cubicBezTo>
                    <a:cubicBezTo>
                      <a:pt x="99061" y="719479"/>
                      <a:pt x="117134" y="701406"/>
                      <a:pt x="117134" y="679111"/>
                    </a:cubicBezTo>
                    <a:cubicBezTo>
                      <a:pt x="117134" y="656816"/>
                      <a:pt x="99061" y="638743"/>
                      <a:pt x="76766" y="638743"/>
                    </a:cubicBezTo>
                    <a:close/>
                    <a:moveTo>
                      <a:pt x="1343312" y="552694"/>
                    </a:moveTo>
                    <a:cubicBezTo>
                      <a:pt x="1321017" y="552694"/>
                      <a:pt x="1302944" y="570767"/>
                      <a:pt x="1302944" y="593062"/>
                    </a:cubicBezTo>
                    <a:cubicBezTo>
                      <a:pt x="1302944" y="615357"/>
                      <a:pt x="1321017" y="633430"/>
                      <a:pt x="1343312" y="633430"/>
                    </a:cubicBezTo>
                    <a:cubicBezTo>
                      <a:pt x="1365607" y="633430"/>
                      <a:pt x="1383680" y="615357"/>
                      <a:pt x="1383680" y="593062"/>
                    </a:cubicBezTo>
                    <a:cubicBezTo>
                      <a:pt x="1383680" y="570767"/>
                      <a:pt x="1365607" y="552694"/>
                      <a:pt x="1343312" y="552694"/>
                    </a:cubicBezTo>
                    <a:close/>
                    <a:moveTo>
                      <a:pt x="1258874" y="552694"/>
                    </a:moveTo>
                    <a:cubicBezTo>
                      <a:pt x="1236579" y="552694"/>
                      <a:pt x="1218506" y="570767"/>
                      <a:pt x="1218506" y="593062"/>
                    </a:cubicBezTo>
                    <a:cubicBezTo>
                      <a:pt x="1218506" y="615357"/>
                      <a:pt x="1236579" y="633430"/>
                      <a:pt x="1258874" y="633430"/>
                    </a:cubicBezTo>
                    <a:cubicBezTo>
                      <a:pt x="1281169" y="633430"/>
                      <a:pt x="1299242" y="615357"/>
                      <a:pt x="1299242" y="593062"/>
                    </a:cubicBezTo>
                    <a:cubicBezTo>
                      <a:pt x="1299242" y="570767"/>
                      <a:pt x="1281169" y="552694"/>
                      <a:pt x="1258874" y="552694"/>
                    </a:cubicBezTo>
                    <a:close/>
                    <a:moveTo>
                      <a:pt x="1174438" y="552694"/>
                    </a:moveTo>
                    <a:cubicBezTo>
                      <a:pt x="1152143" y="552694"/>
                      <a:pt x="1134070" y="570767"/>
                      <a:pt x="1134070" y="593062"/>
                    </a:cubicBezTo>
                    <a:cubicBezTo>
                      <a:pt x="1134070" y="615357"/>
                      <a:pt x="1152143" y="633430"/>
                      <a:pt x="1174438" y="633430"/>
                    </a:cubicBezTo>
                    <a:cubicBezTo>
                      <a:pt x="1196733" y="633430"/>
                      <a:pt x="1214806" y="615357"/>
                      <a:pt x="1214806" y="593062"/>
                    </a:cubicBezTo>
                    <a:cubicBezTo>
                      <a:pt x="1214806" y="570767"/>
                      <a:pt x="1196733" y="552694"/>
                      <a:pt x="1174438" y="552694"/>
                    </a:cubicBezTo>
                    <a:close/>
                    <a:moveTo>
                      <a:pt x="1090002" y="552694"/>
                    </a:moveTo>
                    <a:cubicBezTo>
                      <a:pt x="1067707" y="552694"/>
                      <a:pt x="1049634" y="570767"/>
                      <a:pt x="1049634" y="593062"/>
                    </a:cubicBezTo>
                    <a:cubicBezTo>
                      <a:pt x="1049634" y="615357"/>
                      <a:pt x="1067707" y="633430"/>
                      <a:pt x="1090002" y="633430"/>
                    </a:cubicBezTo>
                    <a:cubicBezTo>
                      <a:pt x="1112297" y="633430"/>
                      <a:pt x="1130370" y="615357"/>
                      <a:pt x="1130370" y="593062"/>
                    </a:cubicBezTo>
                    <a:cubicBezTo>
                      <a:pt x="1130370" y="570767"/>
                      <a:pt x="1112297" y="552694"/>
                      <a:pt x="1090002" y="552694"/>
                    </a:cubicBezTo>
                    <a:close/>
                    <a:moveTo>
                      <a:pt x="1005565" y="552694"/>
                    </a:moveTo>
                    <a:cubicBezTo>
                      <a:pt x="983270" y="552694"/>
                      <a:pt x="965197" y="570767"/>
                      <a:pt x="965197" y="593062"/>
                    </a:cubicBezTo>
                    <a:cubicBezTo>
                      <a:pt x="965197" y="615357"/>
                      <a:pt x="983270" y="633430"/>
                      <a:pt x="1005565" y="633430"/>
                    </a:cubicBezTo>
                    <a:cubicBezTo>
                      <a:pt x="1027860" y="633430"/>
                      <a:pt x="1045933" y="615357"/>
                      <a:pt x="1045933" y="593062"/>
                    </a:cubicBezTo>
                    <a:cubicBezTo>
                      <a:pt x="1045933" y="570767"/>
                      <a:pt x="1027860" y="552694"/>
                      <a:pt x="1005565" y="552694"/>
                    </a:cubicBezTo>
                    <a:close/>
                    <a:moveTo>
                      <a:pt x="921129" y="552694"/>
                    </a:moveTo>
                    <a:cubicBezTo>
                      <a:pt x="898834" y="552694"/>
                      <a:pt x="880761" y="570767"/>
                      <a:pt x="880761" y="593062"/>
                    </a:cubicBezTo>
                    <a:cubicBezTo>
                      <a:pt x="880761" y="615357"/>
                      <a:pt x="898834" y="633430"/>
                      <a:pt x="921129" y="633430"/>
                    </a:cubicBezTo>
                    <a:cubicBezTo>
                      <a:pt x="943424" y="633430"/>
                      <a:pt x="961497" y="615357"/>
                      <a:pt x="961497" y="593062"/>
                    </a:cubicBezTo>
                    <a:cubicBezTo>
                      <a:pt x="961497" y="570767"/>
                      <a:pt x="943424" y="552694"/>
                      <a:pt x="921129" y="552694"/>
                    </a:cubicBezTo>
                    <a:close/>
                    <a:moveTo>
                      <a:pt x="836693" y="552694"/>
                    </a:moveTo>
                    <a:cubicBezTo>
                      <a:pt x="814398" y="552694"/>
                      <a:pt x="796325" y="570767"/>
                      <a:pt x="796325" y="593062"/>
                    </a:cubicBezTo>
                    <a:cubicBezTo>
                      <a:pt x="796325" y="615357"/>
                      <a:pt x="814398" y="633430"/>
                      <a:pt x="836693" y="633430"/>
                    </a:cubicBezTo>
                    <a:cubicBezTo>
                      <a:pt x="858988" y="633430"/>
                      <a:pt x="877061" y="615357"/>
                      <a:pt x="877061" y="593062"/>
                    </a:cubicBezTo>
                    <a:cubicBezTo>
                      <a:pt x="877061" y="570767"/>
                      <a:pt x="858988" y="552694"/>
                      <a:pt x="836693" y="552694"/>
                    </a:cubicBezTo>
                    <a:close/>
                    <a:moveTo>
                      <a:pt x="752256" y="552694"/>
                    </a:moveTo>
                    <a:cubicBezTo>
                      <a:pt x="729961" y="552694"/>
                      <a:pt x="711888" y="570767"/>
                      <a:pt x="711888" y="593062"/>
                    </a:cubicBezTo>
                    <a:cubicBezTo>
                      <a:pt x="711888" y="615357"/>
                      <a:pt x="729961" y="633430"/>
                      <a:pt x="752256" y="633430"/>
                    </a:cubicBezTo>
                    <a:cubicBezTo>
                      <a:pt x="774551" y="633430"/>
                      <a:pt x="792624" y="615357"/>
                      <a:pt x="792624" y="593062"/>
                    </a:cubicBezTo>
                    <a:cubicBezTo>
                      <a:pt x="792624" y="570767"/>
                      <a:pt x="774551" y="552694"/>
                      <a:pt x="752256" y="552694"/>
                    </a:cubicBezTo>
                    <a:close/>
                    <a:moveTo>
                      <a:pt x="667820" y="552694"/>
                    </a:moveTo>
                    <a:cubicBezTo>
                      <a:pt x="645525" y="552694"/>
                      <a:pt x="627452" y="570767"/>
                      <a:pt x="627452" y="593062"/>
                    </a:cubicBezTo>
                    <a:cubicBezTo>
                      <a:pt x="627452" y="615357"/>
                      <a:pt x="645525" y="633430"/>
                      <a:pt x="667820" y="633430"/>
                    </a:cubicBezTo>
                    <a:cubicBezTo>
                      <a:pt x="690115" y="633430"/>
                      <a:pt x="708188" y="615357"/>
                      <a:pt x="708188" y="593062"/>
                    </a:cubicBezTo>
                    <a:cubicBezTo>
                      <a:pt x="708188" y="570767"/>
                      <a:pt x="690115" y="552694"/>
                      <a:pt x="667820" y="552694"/>
                    </a:cubicBezTo>
                    <a:close/>
                    <a:moveTo>
                      <a:pt x="583384" y="552694"/>
                    </a:moveTo>
                    <a:cubicBezTo>
                      <a:pt x="561089" y="552694"/>
                      <a:pt x="543016" y="570767"/>
                      <a:pt x="543016" y="593062"/>
                    </a:cubicBezTo>
                    <a:cubicBezTo>
                      <a:pt x="543016" y="615357"/>
                      <a:pt x="561089" y="633430"/>
                      <a:pt x="583384" y="633430"/>
                    </a:cubicBezTo>
                    <a:cubicBezTo>
                      <a:pt x="605679" y="633430"/>
                      <a:pt x="623752" y="615357"/>
                      <a:pt x="623752" y="593062"/>
                    </a:cubicBezTo>
                    <a:cubicBezTo>
                      <a:pt x="623752" y="570767"/>
                      <a:pt x="605679" y="552694"/>
                      <a:pt x="583384" y="552694"/>
                    </a:cubicBezTo>
                    <a:close/>
                    <a:moveTo>
                      <a:pt x="498947" y="552694"/>
                    </a:moveTo>
                    <a:cubicBezTo>
                      <a:pt x="476652" y="552694"/>
                      <a:pt x="458579" y="570767"/>
                      <a:pt x="458579" y="593062"/>
                    </a:cubicBezTo>
                    <a:cubicBezTo>
                      <a:pt x="458579" y="615357"/>
                      <a:pt x="476652" y="633430"/>
                      <a:pt x="498947" y="633430"/>
                    </a:cubicBezTo>
                    <a:cubicBezTo>
                      <a:pt x="521242" y="633430"/>
                      <a:pt x="539315" y="615357"/>
                      <a:pt x="539315" y="593062"/>
                    </a:cubicBezTo>
                    <a:cubicBezTo>
                      <a:pt x="539315" y="570767"/>
                      <a:pt x="521242" y="552694"/>
                      <a:pt x="498947" y="552694"/>
                    </a:cubicBezTo>
                    <a:close/>
                    <a:moveTo>
                      <a:pt x="414511" y="552694"/>
                    </a:moveTo>
                    <a:cubicBezTo>
                      <a:pt x="392216" y="552694"/>
                      <a:pt x="374143" y="570767"/>
                      <a:pt x="374143" y="593062"/>
                    </a:cubicBezTo>
                    <a:cubicBezTo>
                      <a:pt x="374143" y="615357"/>
                      <a:pt x="392216" y="633430"/>
                      <a:pt x="414511" y="633430"/>
                    </a:cubicBezTo>
                    <a:cubicBezTo>
                      <a:pt x="436806" y="633430"/>
                      <a:pt x="454879" y="615357"/>
                      <a:pt x="454879" y="593062"/>
                    </a:cubicBezTo>
                    <a:cubicBezTo>
                      <a:pt x="454879" y="570767"/>
                      <a:pt x="436806" y="552694"/>
                      <a:pt x="414511" y="552694"/>
                    </a:cubicBezTo>
                    <a:close/>
                    <a:moveTo>
                      <a:pt x="330075" y="552694"/>
                    </a:moveTo>
                    <a:cubicBezTo>
                      <a:pt x="307780" y="552694"/>
                      <a:pt x="289707" y="570767"/>
                      <a:pt x="289707" y="593062"/>
                    </a:cubicBezTo>
                    <a:cubicBezTo>
                      <a:pt x="289707" y="615357"/>
                      <a:pt x="307780" y="633430"/>
                      <a:pt x="330075" y="633430"/>
                    </a:cubicBezTo>
                    <a:cubicBezTo>
                      <a:pt x="352370" y="633430"/>
                      <a:pt x="370443" y="615357"/>
                      <a:pt x="370443" y="593062"/>
                    </a:cubicBezTo>
                    <a:cubicBezTo>
                      <a:pt x="370443" y="570767"/>
                      <a:pt x="352370" y="552694"/>
                      <a:pt x="330075" y="552694"/>
                    </a:cubicBezTo>
                    <a:close/>
                    <a:moveTo>
                      <a:pt x="245639" y="552694"/>
                    </a:moveTo>
                    <a:cubicBezTo>
                      <a:pt x="223344" y="552694"/>
                      <a:pt x="205271" y="570767"/>
                      <a:pt x="205271" y="593062"/>
                    </a:cubicBezTo>
                    <a:cubicBezTo>
                      <a:pt x="205271" y="615357"/>
                      <a:pt x="223344" y="633430"/>
                      <a:pt x="245639" y="633430"/>
                    </a:cubicBezTo>
                    <a:cubicBezTo>
                      <a:pt x="267934" y="633430"/>
                      <a:pt x="286007" y="615357"/>
                      <a:pt x="286007" y="593062"/>
                    </a:cubicBezTo>
                    <a:cubicBezTo>
                      <a:pt x="286007" y="570767"/>
                      <a:pt x="267934" y="552694"/>
                      <a:pt x="245639" y="552694"/>
                    </a:cubicBezTo>
                    <a:close/>
                    <a:moveTo>
                      <a:pt x="161202" y="552694"/>
                    </a:moveTo>
                    <a:cubicBezTo>
                      <a:pt x="138907" y="552694"/>
                      <a:pt x="120834" y="570767"/>
                      <a:pt x="120834" y="593062"/>
                    </a:cubicBezTo>
                    <a:cubicBezTo>
                      <a:pt x="120834" y="615357"/>
                      <a:pt x="138907" y="633430"/>
                      <a:pt x="161202" y="633430"/>
                    </a:cubicBezTo>
                    <a:cubicBezTo>
                      <a:pt x="183497" y="633430"/>
                      <a:pt x="201570" y="615357"/>
                      <a:pt x="201570" y="593062"/>
                    </a:cubicBezTo>
                    <a:cubicBezTo>
                      <a:pt x="201570" y="570767"/>
                      <a:pt x="183497" y="552694"/>
                      <a:pt x="161202" y="552694"/>
                    </a:cubicBezTo>
                    <a:close/>
                    <a:moveTo>
                      <a:pt x="76766" y="552694"/>
                    </a:moveTo>
                    <a:cubicBezTo>
                      <a:pt x="54471" y="552694"/>
                      <a:pt x="36398" y="570767"/>
                      <a:pt x="36398" y="593062"/>
                    </a:cubicBezTo>
                    <a:cubicBezTo>
                      <a:pt x="36398" y="615357"/>
                      <a:pt x="54471" y="633430"/>
                      <a:pt x="76766" y="633430"/>
                    </a:cubicBezTo>
                    <a:cubicBezTo>
                      <a:pt x="99061" y="633430"/>
                      <a:pt x="117134" y="615357"/>
                      <a:pt x="117134" y="593062"/>
                    </a:cubicBezTo>
                    <a:cubicBezTo>
                      <a:pt x="117134" y="570767"/>
                      <a:pt x="99061" y="552694"/>
                      <a:pt x="76766" y="552694"/>
                    </a:cubicBezTo>
                    <a:close/>
                    <a:moveTo>
                      <a:pt x="1343312" y="466644"/>
                    </a:moveTo>
                    <a:cubicBezTo>
                      <a:pt x="1321017" y="466644"/>
                      <a:pt x="1302944" y="484717"/>
                      <a:pt x="1302944" y="507012"/>
                    </a:cubicBezTo>
                    <a:cubicBezTo>
                      <a:pt x="1302944" y="529307"/>
                      <a:pt x="1321017" y="547380"/>
                      <a:pt x="1343312" y="547380"/>
                    </a:cubicBezTo>
                    <a:cubicBezTo>
                      <a:pt x="1365607" y="547380"/>
                      <a:pt x="1383680" y="529307"/>
                      <a:pt x="1383680" y="507012"/>
                    </a:cubicBezTo>
                    <a:cubicBezTo>
                      <a:pt x="1383680" y="484717"/>
                      <a:pt x="1365607" y="466644"/>
                      <a:pt x="1343312" y="466644"/>
                    </a:cubicBezTo>
                    <a:close/>
                    <a:moveTo>
                      <a:pt x="1258874" y="466644"/>
                    </a:moveTo>
                    <a:cubicBezTo>
                      <a:pt x="1236579" y="466644"/>
                      <a:pt x="1218506" y="484717"/>
                      <a:pt x="1218506" y="507012"/>
                    </a:cubicBezTo>
                    <a:cubicBezTo>
                      <a:pt x="1218506" y="529307"/>
                      <a:pt x="1236579" y="547380"/>
                      <a:pt x="1258874" y="547380"/>
                    </a:cubicBezTo>
                    <a:cubicBezTo>
                      <a:pt x="1281169" y="547380"/>
                      <a:pt x="1299242" y="529307"/>
                      <a:pt x="1299242" y="507012"/>
                    </a:cubicBezTo>
                    <a:cubicBezTo>
                      <a:pt x="1299242" y="484717"/>
                      <a:pt x="1281169" y="466644"/>
                      <a:pt x="1258874" y="466644"/>
                    </a:cubicBezTo>
                    <a:close/>
                    <a:moveTo>
                      <a:pt x="1174438" y="466644"/>
                    </a:moveTo>
                    <a:cubicBezTo>
                      <a:pt x="1152143" y="466644"/>
                      <a:pt x="1134070" y="484717"/>
                      <a:pt x="1134070" y="507012"/>
                    </a:cubicBezTo>
                    <a:cubicBezTo>
                      <a:pt x="1134070" y="529307"/>
                      <a:pt x="1152143" y="547380"/>
                      <a:pt x="1174438" y="547380"/>
                    </a:cubicBezTo>
                    <a:cubicBezTo>
                      <a:pt x="1196733" y="547380"/>
                      <a:pt x="1214806" y="529307"/>
                      <a:pt x="1214806" y="507012"/>
                    </a:cubicBezTo>
                    <a:cubicBezTo>
                      <a:pt x="1214806" y="484717"/>
                      <a:pt x="1196733" y="466644"/>
                      <a:pt x="1174438" y="466644"/>
                    </a:cubicBezTo>
                    <a:close/>
                    <a:moveTo>
                      <a:pt x="1090002" y="466644"/>
                    </a:moveTo>
                    <a:cubicBezTo>
                      <a:pt x="1067707" y="466644"/>
                      <a:pt x="1049634" y="484717"/>
                      <a:pt x="1049634" y="507012"/>
                    </a:cubicBezTo>
                    <a:cubicBezTo>
                      <a:pt x="1049634" y="529307"/>
                      <a:pt x="1067707" y="547380"/>
                      <a:pt x="1090002" y="547380"/>
                    </a:cubicBezTo>
                    <a:cubicBezTo>
                      <a:pt x="1112297" y="547380"/>
                      <a:pt x="1130370" y="529307"/>
                      <a:pt x="1130370" y="507012"/>
                    </a:cubicBezTo>
                    <a:cubicBezTo>
                      <a:pt x="1130370" y="484717"/>
                      <a:pt x="1112297" y="466644"/>
                      <a:pt x="1090002" y="466644"/>
                    </a:cubicBezTo>
                    <a:close/>
                    <a:moveTo>
                      <a:pt x="1005565" y="466644"/>
                    </a:moveTo>
                    <a:cubicBezTo>
                      <a:pt x="983270" y="466644"/>
                      <a:pt x="965197" y="484717"/>
                      <a:pt x="965197" y="507012"/>
                    </a:cubicBezTo>
                    <a:cubicBezTo>
                      <a:pt x="965197" y="529307"/>
                      <a:pt x="983270" y="547380"/>
                      <a:pt x="1005565" y="547380"/>
                    </a:cubicBezTo>
                    <a:cubicBezTo>
                      <a:pt x="1027860" y="547380"/>
                      <a:pt x="1045933" y="529307"/>
                      <a:pt x="1045933" y="507012"/>
                    </a:cubicBezTo>
                    <a:cubicBezTo>
                      <a:pt x="1045933" y="484717"/>
                      <a:pt x="1027860" y="466644"/>
                      <a:pt x="1005565" y="466644"/>
                    </a:cubicBezTo>
                    <a:close/>
                    <a:moveTo>
                      <a:pt x="921129" y="466644"/>
                    </a:moveTo>
                    <a:cubicBezTo>
                      <a:pt x="898834" y="466644"/>
                      <a:pt x="880761" y="484717"/>
                      <a:pt x="880761" y="507012"/>
                    </a:cubicBezTo>
                    <a:cubicBezTo>
                      <a:pt x="880761" y="529307"/>
                      <a:pt x="898834" y="547380"/>
                      <a:pt x="921129" y="547380"/>
                    </a:cubicBezTo>
                    <a:cubicBezTo>
                      <a:pt x="943424" y="547380"/>
                      <a:pt x="961497" y="529307"/>
                      <a:pt x="961497" y="507012"/>
                    </a:cubicBezTo>
                    <a:cubicBezTo>
                      <a:pt x="961497" y="484717"/>
                      <a:pt x="943424" y="466644"/>
                      <a:pt x="921129" y="466644"/>
                    </a:cubicBezTo>
                    <a:close/>
                    <a:moveTo>
                      <a:pt x="836693" y="466644"/>
                    </a:moveTo>
                    <a:cubicBezTo>
                      <a:pt x="814398" y="466644"/>
                      <a:pt x="796325" y="484717"/>
                      <a:pt x="796325" y="507012"/>
                    </a:cubicBezTo>
                    <a:cubicBezTo>
                      <a:pt x="796325" y="529307"/>
                      <a:pt x="814398" y="547380"/>
                      <a:pt x="836693" y="547380"/>
                    </a:cubicBezTo>
                    <a:cubicBezTo>
                      <a:pt x="858988" y="547380"/>
                      <a:pt x="877061" y="529307"/>
                      <a:pt x="877061" y="507012"/>
                    </a:cubicBezTo>
                    <a:cubicBezTo>
                      <a:pt x="877061" y="484717"/>
                      <a:pt x="858988" y="466644"/>
                      <a:pt x="836693" y="466644"/>
                    </a:cubicBezTo>
                    <a:close/>
                    <a:moveTo>
                      <a:pt x="752256" y="466644"/>
                    </a:moveTo>
                    <a:cubicBezTo>
                      <a:pt x="729961" y="466644"/>
                      <a:pt x="711888" y="484717"/>
                      <a:pt x="711888" y="507012"/>
                    </a:cubicBezTo>
                    <a:cubicBezTo>
                      <a:pt x="711888" y="529307"/>
                      <a:pt x="729961" y="547380"/>
                      <a:pt x="752256" y="547380"/>
                    </a:cubicBezTo>
                    <a:cubicBezTo>
                      <a:pt x="774551" y="547380"/>
                      <a:pt x="792624" y="529307"/>
                      <a:pt x="792624" y="507012"/>
                    </a:cubicBezTo>
                    <a:cubicBezTo>
                      <a:pt x="792624" y="484717"/>
                      <a:pt x="774551" y="466644"/>
                      <a:pt x="752256" y="466644"/>
                    </a:cubicBezTo>
                    <a:close/>
                    <a:moveTo>
                      <a:pt x="667820" y="466644"/>
                    </a:moveTo>
                    <a:cubicBezTo>
                      <a:pt x="645525" y="466644"/>
                      <a:pt x="627452" y="484717"/>
                      <a:pt x="627452" y="507012"/>
                    </a:cubicBezTo>
                    <a:cubicBezTo>
                      <a:pt x="627452" y="529307"/>
                      <a:pt x="645525" y="547380"/>
                      <a:pt x="667820" y="547380"/>
                    </a:cubicBezTo>
                    <a:cubicBezTo>
                      <a:pt x="690115" y="547380"/>
                      <a:pt x="708188" y="529307"/>
                      <a:pt x="708188" y="507012"/>
                    </a:cubicBezTo>
                    <a:cubicBezTo>
                      <a:pt x="708188" y="484717"/>
                      <a:pt x="690115" y="466644"/>
                      <a:pt x="667820" y="466644"/>
                    </a:cubicBezTo>
                    <a:close/>
                    <a:moveTo>
                      <a:pt x="583384" y="466644"/>
                    </a:moveTo>
                    <a:cubicBezTo>
                      <a:pt x="561089" y="466644"/>
                      <a:pt x="543016" y="484717"/>
                      <a:pt x="543016" y="507012"/>
                    </a:cubicBezTo>
                    <a:cubicBezTo>
                      <a:pt x="543016" y="529307"/>
                      <a:pt x="561089" y="547380"/>
                      <a:pt x="583384" y="547380"/>
                    </a:cubicBezTo>
                    <a:cubicBezTo>
                      <a:pt x="605679" y="547380"/>
                      <a:pt x="623752" y="529307"/>
                      <a:pt x="623752" y="507012"/>
                    </a:cubicBezTo>
                    <a:cubicBezTo>
                      <a:pt x="623752" y="484717"/>
                      <a:pt x="605679" y="466644"/>
                      <a:pt x="583384" y="466644"/>
                    </a:cubicBezTo>
                    <a:close/>
                    <a:moveTo>
                      <a:pt x="498947" y="466644"/>
                    </a:moveTo>
                    <a:cubicBezTo>
                      <a:pt x="476652" y="466644"/>
                      <a:pt x="458579" y="484717"/>
                      <a:pt x="458579" y="507012"/>
                    </a:cubicBezTo>
                    <a:cubicBezTo>
                      <a:pt x="458579" y="529307"/>
                      <a:pt x="476652" y="547380"/>
                      <a:pt x="498947" y="547380"/>
                    </a:cubicBezTo>
                    <a:cubicBezTo>
                      <a:pt x="521242" y="547380"/>
                      <a:pt x="539315" y="529307"/>
                      <a:pt x="539315" y="507012"/>
                    </a:cubicBezTo>
                    <a:cubicBezTo>
                      <a:pt x="539315" y="484717"/>
                      <a:pt x="521242" y="466644"/>
                      <a:pt x="498947" y="466644"/>
                    </a:cubicBezTo>
                    <a:close/>
                    <a:moveTo>
                      <a:pt x="414511" y="466644"/>
                    </a:moveTo>
                    <a:cubicBezTo>
                      <a:pt x="392216" y="466644"/>
                      <a:pt x="374143" y="484717"/>
                      <a:pt x="374143" y="507012"/>
                    </a:cubicBezTo>
                    <a:cubicBezTo>
                      <a:pt x="374143" y="529307"/>
                      <a:pt x="392216" y="547380"/>
                      <a:pt x="414511" y="547380"/>
                    </a:cubicBezTo>
                    <a:cubicBezTo>
                      <a:pt x="436806" y="547380"/>
                      <a:pt x="454879" y="529307"/>
                      <a:pt x="454879" y="507012"/>
                    </a:cubicBezTo>
                    <a:cubicBezTo>
                      <a:pt x="454879" y="484717"/>
                      <a:pt x="436806" y="466644"/>
                      <a:pt x="414511" y="466644"/>
                    </a:cubicBezTo>
                    <a:close/>
                    <a:moveTo>
                      <a:pt x="330075" y="466644"/>
                    </a:moveTo>
                    <a:cubicBezTo>
                      <a:pt x="307780" y="466644"/>
                      <a:pt x="289707" y="484717"/>
                      <a:pt x="289707" y="507012"/>
                    </a:cubicBezTo>
                    <a:cubicBezTo>
                      <a:pt x="289707" y="529307"/>
                      <a:pt x="307780" y="547380"/>
                      <a:pt x="330075" y="547380"/>
                    </a:cubicBezTo>
                    <a:cubicBezTo>
                      <a:pt x="352370" y="547380"/>
                      <a:pt x="370443" y="529307"/>
                      <a:pt x="370443" y="507012"/>
                    </a:cubicBezTo>
                    <a:cubicBezTo>
                      <a:pt x="370443" y="484717"/>
                      <a:pt x="352370" y="466644"/>
                      <a:pt x="330075" y="466644"/>
                    </a:cubicBezTo>
                    <a:close/>
                    <a:moveTo>
                      <a:pt x="245639" y="466644"/>
                    </a:moveTo>
                    <a:cubicBezTo>
                      <a:pt x="223344" y="466644"/>
                      <a:pt x="205271" y="484717"/>
                      <a:pt x="205271" y="507012"/>
                    </a:cubicBezTo>
                    <a:cubicBezTo>
                      <a:pt x="205271" y="529307"/>
                      <a:pt x="223344" y="547380"/>
                      <a:pt x="245639" y="547380"/>
                    </a:cubicBezTo>
                    <a:cubicBezTo>
                      <a:pt x="267934" y="547380"/>
                      <a:pt x="286007" y="529307"/>
                      <a:pt x="286007" y="507012"/>
                    </a:cubicBezTo>
                    <a:cubicBezTo>
                      <a:pt x="286007" y="484717"/>
                      <a:pt x="267934" y="466644"/>
                      <a:pt x="245639" y="466644"/>
                    </a:cubicBezTo>
                    <a:close/>
                    <a:moveTo>
                      <a:pt x="161202" y="466644"/>
                    </a:moveTo>
                    <a:cubicBezTo>
                      <a:pt x="138907" y="466644"/>
                      <a:pt x="120834" y="484717"/>
                      <a:pt x="120834" y="507012"/>
                    </a:cubicBezTo>
                    <a:cubicBezTo>
                      <a:pt x="120834" y="529307"/>
                      <a:pt x="138907" y="547380"/>
                      <a:pt x="161202" y="547380"/>
                    </a:cubicBezTo>
                    <a:cubicBezTo>
                      <a:pt x="183497" y="547380"/>
                      <a:pt x="201570" y="529307"/>
                      <a:pt x="201570" y="507012"/>
                    </a:cubicBezTo>
                    <a:cubicBezTo>
                      <a:pt x="201570" y="484717"/>
                      <a:pt x="183497" y="466644"/>
                      <a:pt x="161202" y="466644"/>
                    </a:cubicBezTo>
                    <a:close/>
                    <a:moveTo>
                      <a:pt x="76766" y="466644"/>
                    </a:moveTo>
                    <a:cubicBezTo>
                      <a:pt x="54471" y="466644"/>
                      <a:pt x="36398" y="484717"/>
                      <a:pt x="36398" y="507012"/>
                    </a:cubicBezTo>
                    <a:cubicBezTo>
                      <a:pt x="36398" y="529307"/>
                      <a:pt x="54471" y="547380"/>
                      <a:pt x="76766" y="547380"/>
                    </a:cubicBezTo>
                    <a:cubicBezTo>
                      <a:pt x="99061" y="547380"/>
                      <a:pt x="117134" y="529307"/>
                      <a:pt x="117134" y="507012"/>
                    </a:cubicBezTo>
                    <a:cubicBezTo>
                      <a:pt x="117134" y="484717"/>
                      <a:pt x="99061" y="466644"/>
                      <a:pt x="76766" y="466644"/>
                    </a:cubicBezTo>
                    <a:close/>
                    <a:moveTo>
                      <a:pt x="1343312" y="380595"/>
                    </a:moveTo>
                    <a:cubicBezTo>
                      <a:pt x="1321017" y="380595"/>
                      <a:pt x="1302944" y="398668"/>
                      <a:pt x="1302944" y="420963"/>
                    </a:cubicBezTo>
                    <a:cubicBezTo>
                      <a:pt x="1302944" y="443258"/>
                      <a:pt x="1321017" y="461331"/>
                      <a:pt x="1343312" y="461331"/>
                    </a:cubicBezTo>
                    <a:cubicBezTo>
                      <a:pt x="1365607" y="461331"/>
                      <a:pt x="1383680" y="443258"/>
                      <a:pt x="1383680" y="420963"/>
                    </a:cubicBezTo>
                    <a:cubicBezTo>
                      <a:pt x="1383680" y="398668"/>
                      <a:pt x="1365607" y="380595"/>
                      <a:pt x="1343312" y="380595"/>
                    </a:cubicBezTo>
                    <a:close/>
                    <a:moveTo>
                      <a:pt x="1258874" y="380595"/>
                    </a:moveTo>
                    <a:cubicBezTo>
                      <a:pt x="1236579" y="380595"/>
                      <a:pt x="1218506" y="398668"/>
                      <a:pt x="1218506" y="420963"/>
                    </a:cubicBezTo>
                    <a:cubicBezTo>
                      <a:pt x="1218506" y="443258"/>
                      <a:pt x="1236579" y="461331"/>
                      <a:pt x="1258874" y="461331"/>
                    </a:cubicBezTo>
                    <a:cubicBezTo>
                      <a:pt x="1281169" y="461331"/>
                      <a:pt x="1299242" y="443258"/>
                      <a:pt x="1299242" y="420963"/>
                    </a:cubicBezTo>
                    <a:cubicBezTo>
                      <a:pt x="1299242" y="398668"/>
                      <a:pt x="1281169" y="380595"/>
                      <a:pt x="1258874" y="380595"/>
                    </a:cubicBezTo>
                    <a:close/>
                    <a:moveTo>
                      <a:pt x="1174438" y="380595"/>
                    </a:moveTo>
                    <a:cubicBezTo>
                      <a:pt x="1152143" y="380595"/>
                      <a:pt x="1134070" y="398668"/>
                      <a:pt x="1134070" y="420963"/>
                    </a:cubicBezTo>
                    <a:cubicBezTo>
                      <a:pt x="1134070" y="443258"/>
                      <a:pt x="1152143" y="461331"/>
                      <a:pt x="1174438" y="461331"/>
                    </a:cubicBezTo>
                    <a:cubicBezTo>
                      <a:pt x="1196733" y="461331"/>
                      <a:pt x="1214806" y="443258"/>
                      <a:pt x="1214806" y="420963"/>
                    </a:cubicBezTo>
                    <a:cubicBezTo>
                      <a:pt x="1214806" y="398668"/>
                      <a:pt x="1196733" y="380595"/>
                      <a:pt x="1174438" y="380595"/>
                    </a:cubicBezTo>
                    <a:close/>
                    <a:moveTo>
                      <a:pt x="1090002" y="380595"/>
                    </a:moveTo>
                    <a:cubicBezTo>
                      <a:pt x="1067707" y="380595"/>
                      <a:pt x="1049634" y="398668"/>
                      <a:pt x="1049634" y="420963"/>
                    </a:cubicBezTo>
                    <a:cubicBezTo>
                      <a:pt x="1049634" y="443258"/>
                      <a:pt x="1067707" y="461331"/>
                      <a:pt x="1090002" y="461331"/>
                    </a:cubicBezTo>
                    <a:cubicBezTo>
                      <a:pt x="1112297" y="461331"/>
                      <a:pt x="1130370" y="443258"/>
                      <a:pt x="1130370" y="420963"/>
                    </a:cubicBezTo>
                    <a:cubicBezTo>
                      <a:pt x="1130370" y="398668"/>
                      <a:pt x="1112297" y="380595"/>
                      <a:pt x="1090002" y="380595"/>
                    </a:cubicBezTo>
                    <a:close/>
                    <a:moveTo>
                      <a:pt x="1005565" y="380595"/>
                    </a:moveTo>
                    <a:cubicBezTo>
                      <a:pt x="983270" y="380595"/>
                      <a:pt x="965197" y="398668"/>
                      <a:pt x="965197" y="420963"/>
                    </a:cubicBezTo>
                    <a:cubicBezTo>
                      <a:pt x="965197" y="443258"/>
                      <a:pt x="983270" y="461331"/>
                      <a:pt x="1005565" y="461331"/>
                    </a:cubicBezTo>
                    <a:cubicBezTo>
                      <a:pt x="1027860" y="461331"/>
                      <a:pt x="1045933" y="443258"/>
                      <a:pt x="1045933" y="420963"/>
                    </a:cubicBezTo>
                    <a:cubicBezTo>
                      <a:pt x="1045933" y="398668"/>
                      <a:pt x="1027860" y="380595"/>
                      <a:pt x="1005565" y="380595"/>
                    </a:cubicBezTo>
                    <a:close/>
                    <a:moveTo>
                      <a:pt x="921129" y="380595"/>
                    </a:moveTo>
                    <a:cubicBezTo>
                      <a:pt x="898834" y="380595"/>
                      <a:pt x="880761" y="398668"/>
                      <a:pt x="880761" y="420963"/>
                    </a:cubicBezTo>
                    <a:cubicBezTo>
                      <a:pt x="880761" y="443258"/>
                      <a:pt x="898834" y="461331"/>
                      <a:pt x="921129" y="461331"/>
                    </a:cubicBezTo>
                    <a:cubicBezTo>
                      <a:pt x="943424" y="461331"/>
                      <a:pt x="961497" y="443258"/>
                      <a:pt x="961497" y="420963"/>
                    </a:cubicBezTo>
                    <a:cubicBezTo>
                      <a:pt x="961497" y="398668"/>
                      <a:pt x="943424" y="380595"/>
                      <a:pt x="921129" y="380595"/>
                    </a:cubicBezTo>
                    <a:close/>
                    <a:moveTo>
                      <a:pt x="836693" y="380595"/>
                    </a:moveTo>
                    <a:cubicBezTo>
                      <a:pt x="814398" y="380595"/>
                      <a:pt x="796325" y="398668"/>
                      <a:pt x="796325" y="420963"/>
                    </a:cubicBezTo>
                    <a:cubicBezTo>
                      <a:pt x="796325" y="443258"/>
                      <a:pt x="814398" y="461331"/>
                      <a:pt x="836693" y="461331"/>
                    </a:cubicBezTo>
                    <a:cubicBezTo>
                      <a:pt x="858988" y="461331"/>
                      <a:pt x="877061" y="443258"/>
                      <a:pt x="877061" y="420963"/>
                    </a:cubicBezTo>
                    <a:cubicBezTo>
                      <a:pt x="877061" y="398668"/>
                      <a:pt x="858988" y="380595"/>
                      <a:pt x="836693" y="380595"/>
                    </a:cubicBezTo>
                    <a:close/>
                    <a:moveTo>
                      <a:pt x="752256" y="380595"/>
                    </a:moveTo>
                    <a:cubicBezTo>
                      <a:pt x="729961" y="380595"/>
                      <a:pt x="711888" y="398668"/>
                      <a:pt x="711888" y="420963"/>
                    </a:cubicBezTo>
                    <a:cubicBezTo>
                      <a:pt x="711888" y="443258"/>
                      <a:pt x="729961" y="461331"/>
                      <a:pt x="752256" y="461331"/>
                    </a:cubicBezTo>
                    <a:cubicBezTo>
                      <a:pt x="774551" y="461331"/>
                      <a:pt x="792624" y="443258"/>
                      <a:pt x="792624" y="420963"/>
                    </a:cubicBezTo>
                    <a:cubicBezTo>
                      <a:pt x="792624" y="398668"/>
                      <a:pt x="774551" y="380595"/>
                      <a:pt x="752256" y="380595"/>
                    </a:cubicBezTo>
                    <a:close/>
                    <a:moveTo>
                      <a:pt x="667820" y="380595"/>
                    </a:moveTo>
                    <a:cubicBezTo>
                      <a:pt x="645525" y="380595"/>
                      <a:pt x="627452" y="398668"/>
                      <a:pt x="627452" y="420963"/>
                    </a:cubicBezTo>
                    <a:cubicBezTo>
                      <a:pt x="627452" y="443258"/>
                      <a:pt x="645525" y="461331"/>
                      <a:pt x="667820" y="461331"/>
                    </a:cubicBezTo>
                    <a:cubicBezTo>
                      <a:pt x="690115" y="461331"/>
                      <a:pt x="708188" y="443258"/>
                      <a:pt x="708188" y="420963"/>
                    </a:cubicBezTo>
                    <a:cubicBezTo>
                      <a:pt x="708188" y="398668"/>
                      <a:pt x="690115" y="380595"/>
                      <a:pt x="667820" y="380595"/>
                    </a:cubicBezTo>
                    <a:close/>
                    <a:moveTo>
                      <a:pt x="583384" y="380595"/>
                    </a:moveTo>
                    <a:cubicBezTo>
                      <a:pt x="561089" y="380595"/>
                      <a:pt x="543016" y="398668"/>
                      <a:pt x="543016" y="420963"/>
                    </a:cubicBezTo>
                    <a:cubicBezTo>
                      <a:pt x="543016" y="443258"/>
                      <a:pt x="561089" y="461331"/>
                      <a:pt x="583384" y="461331"/>
                    </a:cubicBezTo>
                    <a:cubicBezTo>
                      <a:pt x="605679" y="461331"/>
                      <a:pt x="623752" y="443258"/>
                      <a:pt x="623752" y="420963"/>
                    </a:cubicBezTo>
                    <a:cubicBezTo>
                      <a:pt x="623752" y="398668"/>
                      <a:pt x="605679" y="380595"/>
                      <a:pt x="583384" y="380595"/>
                    </a:cubicBezTo>
                    <a:close/>
                    <a:moveTo>
                      <a:pt x="498947" y="380595"/>
                    </a:moveTo>
                    <a:cubicBezTo>
                      <a:pt x="476652" y="380595"/>
                      <a:pt x="458579" y="398668"/>
                      <a:pt x="458579" y="420963"/>
                    </a:cubicBezTo>
                    <a:cubicBezTo>
                      <a:pt x="458579" y="443258"/>
                      <a:pt x="476652" y="461331"/>
                      <a:pt x="498947" y="461331"/>
                    </a:cubicBezTo>
                    <a:cubicBezTo>
                      <a:pt x="521242" y="461331"/>
                      <a:pt x="539315" y="443258"/>
                      <a:pt x="539315" y="420963"/>
                    </a:cubicBezTo>
                    <a:cubicBezTo>
                      <a:pt x="539315" y="398668"/>
                      <a:pt x="521242" y="380595"/>
                      <a:pt x="498947" y="380595"/>
                    </a:cubicBezTo>
                    <a:close/>
                    <a:moveTo>
                      <a:pt x="414511" y="380595"/>
                    </a:moveTo>
                    <a:cubicBezTo>
                      <a:pt x="392216" y="380595"/>
                      <a:pt x="374143" y="398668"/>
                      <a:pt x="374143" y="420963"/>
                    </a:cubicBezTo>
                    <a:cubicBezTo>
                      <a:pt x="374143" y="443258"/>
                      <a:pt x="392216" y="461331"/>
                      <a:pt x="414511" y="461331"/>
                    </a:cubicBezTo>
                    <a:cubicBezTo>
                      <a:pt x="436806" y="461331"/>
                      <a:pt x="454879" y="443258"/>
                      <a:pt x="454879" y="420963"/>
                    </a:cubicBezTo>
                    <a:cubicBezTo>
                      <a:pt x="454879" y="398668"/>
                      <a:pt x="436806" y="380595"/>
                      <a:pt x="414511" y="380595"/>
                    </a:cubicBezTo>
                    <a:close/>
                    <a:moveTo>
                      <a:pt x="330075" y="380595"/>
                    </a:moveTo>
                    <a:cubicBezTo>
                      <a:pt x="307780" y="380595"/>
                      <a:pt x="289707" y="398668"/>
                      <a:pt x="289707" y="420963"/>
                    </a:cubicBezTo>
                    <a:cubicBezTo>
                      <a:pt x="289707" y="443258"/>
                      <a:pt x="307780" y="461331"/>
                      <a:pt x="330075" y="461331"/>
                    </a:cubicBezTo>
                    <a:cubicBezTo>
                      <a:pt x="352370" y="461331"/>
                      <a:pt x="370443" y="443258"/>
                      <a:pt x="370443" y="420963"/>
                    </a:cubicBezTo>
                    <a:cubicBezTo>
                      <a:pt x="370443" y="398668"/>
                      <a:pt x="352370" y="380595"/>
                      <a:pt x="330075" y="380595"/>
                    </a:cubicBezTo>
                    <a:close/>
                    <a:moveTo>
                      <a:pt x="245639" y="380595"/>
                    </a:moveTo>
                    <a:cubicBezTo>
                      <a:pt x="223344" y="380595"/>
                      <a:pt x="205271" y="398668"/>
                      <a:pt x="205271" y="420963"/>
                    </a:cubicBezTo>
                    <a:cubicBezTo>
                      <a:pt x="205271" y="443258"/>
                      <a:pt x="223344" y="461331"/>
                      <a:pt x="245639" y="461331"/>
                    </a:cubicBezTo>
                    <a:cubicBezTo>
                      <a:pt x="267934" y="461331"/>
                      <a:pt x="286007" y="443258"/>
                      <a:pt x="286007" y="420963"/>
                    </a:cubicBezTo>
                    <a:cubicBezTo>
                      <a:pt x="286007" y="398668"/>
                      <a:pt x="267934" y="380595"/>
                      <a:pt x="245639" y="380595"/>
                    </a:cubicBezTo>
                    <a:close/>
                    <a:moveTo>
                      <a:pt x="161202" y="380595"/>
                    </a:moveTo>
                    <a:cubicBezTo>
                      <a:pt x="138907" y="380595"/>
                      <a:pt x="120834" y="398668"/>
                      <a:pt x="120834" y="420963"/>
                    </a:cubicBezTo>
                    <a:cubicBezTo>
                      <a:pt x="120834" y="443258"/>
                      <a:pt x="138907" y="461331"/>
                      <a:pt x="161202" y="461331"/>
                    </a:cubicBezTo>
                    <a:cubicBezTo>
                      <a:pt x="183497" y="461331"/>
                      <a:pt x="201570" y="443258"/>
                      <a:pt x="201570" y="420963"/>
                    </a:cubicBezTo>
                    <a:cubicBezTo>
                      <a:pt x="201570" y="398668"/>
                      <a:pt x="183497" y="380595"/>
                      <a:pt x="161202" y="380595"/>
                    </a:cubicBezTo>
                    <a:close/>
                    <a:moveTo>
                      <a:pt x="76766" y="380595"/>
                    </a:moveTo>
                    <a:cubicBezTo>
                      <a:pt x="54471" y="380595"/>
                      <a:pt x="36398" y="398668"/>
                      <a:pt x="36398" y="420963"/>
                    </a:cubicBezTo>
                    <a:cubicBezTo>
                      <a:pt x="36398" y="443258"/>
                      <a:pt x="54471" y="461331"/>
                      <a:pt x="76766" y="461331"/>
                    </a:cubicBezTo>
                    <a:cubicBezTo>
                      <a:pt x="99061" y="461331"/>
                      <a:pt x="117134" y="443258"/>
                      <a:pt x="117134" y="420963"/>
                    </a:cubicBezTo>
                    <a:cubicBezTo>
                      <a:pt x="117134" y="398668"/>
                      <a:pt x="99061" y="380595"/>
                      <a:pt x="76766" y="380595"/>
                    </a:cubicBezTo>
                    <a:close/>
                    <a:moveTo>
                      <a:pt x="1343312" y="294546"/>
                    </a:moveTo>
                    <a:cubicBezTo>
                      <a:pt x="1321017" y="294546"/>
                      <a:pt x="1302944" y="312619"/>
                      <a:pt x="1302944" y="334914"/>
                    </a:cubicBezTo>
                    <a:cubicBezTo>
                      <a:pt x="1302944" y="357209"/>
                      <a:pt x="1321017" y="375282"/>
                      <a:pt x="1343312" y="375282"/>
                    </a:cubicBezTo>
                    <a:cubicBezTo>
                      <a:pt x="1365607" y="375282"/>
                      <a:pt x="1383680" y="357209"/>
                      <a:pt x="1383680" y="334914"/>
                    </a:cubicBezTo>
                    <a:cubicBezTo>
                      <a:pt x="1383680" y="312619"/>
                      <a:pt x="1365607" y="294546"/>
                      <a:pt x="1343312" y="294546"/>
                    </a:cubicBezTo>
                    <a:close/>
                    <a:moveTo>
                      <a:pt x="1258874" y="294546"/>
                    </a:moveTo>
                    <a:cubicBezTo>
                      <a:pt x="1236579" y="294546"/>
                      <a:pt x="1218506" y="312619"/>
                      <a:pt x="1218506" y="334914"/>
                    </a:cubicBezTo>
                    <a:cubicBezTo>
                      <a:pt x="1218506" y="357209"/>
                      <a:pt x="1236579" y="375282"/>
                      <a:pt x="1258874" y="375282"/>
                    </a:cubicBezTo>
                    <a:cubicBezTo>
                      <a:pt x="1281169" y="375282"/>
                      <a:pt x="1299242" y="357209"/>
                      <a:pt x="1299242" y="334914"/>
                    </a:cubicBezTo>
                    <a:cubicBezTo>
                      <a:pt x="1299242" y="312619"/>
                      <a:pt x="1281169" y="294546"/>
                      <a:pt x="1258874" y="294546"/>
                    </a:cubicBezTo>
                    <a:close/>
                    <a:moveTo>
                      <a:pt x="1174438" y="294546"/>
                    </a:moveTo>
                    <a:cubicBezTo>
                      <a:pt x="1152143" y="294546"/>
                      <a:pt x="1134070" y="312619"/>
                      <a:pt x="1134070" y="334914"/>
                    </a:cubicBezTo>
                    <a:cubicBezTo>
                      <a:pt x="1134070" y="357209"/>
                      <a:pt x="1152143" y="375282"/>
                      <a:pt x="1174438" y="375282"/>
                    </a:cubicBezTo>
                    <a:cubicBezTo>
                      <a:pt x="1196733" y="375282"/>
                      <a:pt x="1214806" y="357209"/>
                      <a:pt x="1214806" y="334914"/>
                    </a:cubicBezTo>
                    <a:cubicBezTo>
                      <a:pt x="1214806" y="312619"/>
                      <a:pt x="1196733" y="294546"/>
                      <a:pt x="1174438" y="294546"/>
                    </a:cubicBezTo>
                    <a:close/>
                    <a:moveTo>
                      <a:pt x="1090002" y="294546"/>
                    </a:moveTo>
                    <a:cubicBezTo>
                      <a:pt x="1067707" y="294546"/>
                      <a:pt x="1049634" y="312619"/>
                      <a:pt x="1049634" y="334914"/>
                    </a:cubicBezTo>
                    <a:cubicBezTo>
                      <a:pt x="1049634" y="357209"/>
                      <a:pt x="1067707" y="375282"/>
                      <a:pt x="1090002" y="375282"/>
                    </a:cubicBezTo>
                    <a:cubicBezTo>
                      <a:pt x="1112297" y="375282"/>
                      <a:pt x="1130370" y="357209"/>
                      <a:pt x="1130370" y="334914"/>
                    </a:cubicBezTo>
                    <a:cubicBezTo>
                      <a:pt x="1130370" y="312619"/>
                      <a:pt x="1112297" y="294546"/>
                      <a:pt x="1090002" y="294546"/>
                    </a:cubicBezTo>
                    <a:close/>
                    <a:moveTo>
                      <a:pt x="1005565" y="294546"/>
                    </a:moveTo>
                    <a:cubicBezTo>
                      <a:pt x="983270" y="294546"/>
                      <a:pt x="965197" y="312619"/>
                      <a:pt x="965197" y="334914"/>
                    </a:cubicBezTo>
                    <a:cubicBezTo>
                      <a:pt x="965197" y="357209"/>
                      <a:pt x="983270" y="375282"/>
                      <a:pt x="1005565" y="375282"/>
                    </a:cubicBezTo>
                    <a:cubicBezTo>
                      <a:pt x="1027860" y="375282"/>
                      <a:pt x="1045933" y="357209"/>
                      <a:pt x="1045933" y="334914"/>
                    </a:cubicBezTo>
                    <a:cubicBezTo>
                      <a:pt x="1045933" y="312619"/>
                      <a:pt x="1027860" y="294546"/>
                      <a:pt x="1005565" y="294546"/>
                    </a:cubicBezTo>
                    <a:close/>
                    <a:moveTo>
                      <a:pt x="921129" y="294546"/>
                    </a:moveTo>
                    <a:cubicBezTo>
                      <a:pt x="898834" y="294546"/>
                      <a:pt x="880761" y="312619"/>
                      <a:pt x="880761" y="334914"/>
                    </a:cubicBezTo>
                    <a:cubicBezTo>
                      <a:pt x="880761" y="357209"/>
                      <a:pt x="898834" y="375282"/>
                      <a:pt x="921129" y="375282"/>
                    </a:cubicBezTo>
                    <a:cubicBezTo>
                      <a:pt x="943424" y="375282"/>
                      <a:pt x="961497" y="357209"/>
                      <a:pt x="961497" y="334914"/>
                    </a:cubicBezTo>
                    <a:cubicBezTo>
                      <a:pt x="961497" y="312619"/>
                      <a:pt x="943424" y="294546"/>
                      <a:pt x="921129" y="294546"/>
                    </a:cubicBezTo>
                    <a:close/>
                    <a:moveTo>
                      <a:pt x="836693" y="294546"/>
                    </a:moveTo>
                    <a:cubicBezTo>
                      <a:pt x="814398" y="294546"/>
                      <a:pt x="796325" y="312619"/>
                      <a:pt x="796325" y="334914"/>
                    </a:cubicBezTo>
                    <a:cubicBezTo>
                      <a:pt x="796325" y="357209"/>
                      <a:pt x="814398" y="375282"/>
                      <a:pt x="836693" y="375282"/>
                    </a:cubicBezTo>
                    <a:cubicBezTo>
                      <a:pt x="858988" y="375282"/>
                      <a:pt x="877061" y="357209"/>
                      <a:pt x="877061" y="334914"/>
                    </a:cubicBezTo>
                    <a:cubicBezTo>
                      <a:pt x="877061" y="312619"/>
                      <a:pt x="858988" y="294546"/>
                      <a:pt x="836693" y="294546"/>
                    </a:cubicBezTo>
                    <a:close/>
                    <a:moveTo>
                      <a:pt x="752256" y="294546"/>
                    </a:moveTo>
                    <a:cubicBezTo>
                      <a:pt x="729961" y="294546"/>
                      <a:pt x="711888" y="312619"/>
                      <a:pt x="711888" y="334914"/>
                    </a:cubicBezTo>
                    <a:cubicBezTo>
                      <a:pt x="711888" y="357209"/>
                      <a:pt x="729961" y="375282"/>
                      <a:pt x="752256" y="375282"/>
                    </a:cubicBezTo>
                    <a:cubicBezTo>
                      <a:pt x="774551" y="375282"/>
                      <a:pt x="792624" y="357209"/>
                      <a:pt x="792624" y="334914"/>
                    </a:cubicBezTo>
                    <a:cubicBezTo>
                      <a:pt x="792624" y="312619"/>
                      <a:pt x="774551" y="294546"/>
                      <a:pt x="752256" y="294546"/>
                    </a:cubicBezTo>
                    <a:close/>
                    <a:moveTo>
                      <a:pt x="667820" y="294546"/>
                    </a:moveTo>
                    <a:cubicBezTo>
                      <a:pt x="645525" y="294546"/>
                      <a:pt x="627452" y="312619"/>
                      <a:pt x="627452" y="334914"/>
                    </a:cubicBezTo>
                    <a:cubicBezTo>
                      <a:pt x="627452" y="357209"/>
                      <a:pt x="645525" y="375282"/>
                      <a:pt x="667820" y="375282"/>
                    </a:cubicBezTo>
                    <a:cubicBezTo>
                      <a:pt x="690115" y="375282"/>
                      <a:pt x="708188" y="357209"/>
                      <a:pt x="708188" y="334914"/>
                    </a:cubicBezTo>
                    <a:cubicBezTo>
                      <a:pt x="708188" y="312619"/>
                      <a:pt x="690115" y="294546"/>
                      <a:pt x="667820" y="294546"/>
                    </a:cubicBezTo>
                    <a:close/>
                    <a:moveTo>
                      <a:pt x="583384" y="294546"/>
                    </a:moveTo>
                    <a:cubicBezTo>
                      <a:pt x="561089" y="294546"/>
                      <a:pt x="543016" y="312619"/>
                      <a:pt x="543016" y="334914"/>
                    </a:cubicBezTo>
                    <a:cubicBezTo>
                      <a:pt x="543016" y="357209"/>
                      <a:pt x="561089" y="375282"/>
                      <a:pt x="583384" y="375282"/>
                    </a:cubicBezTo>
                    <a:cubicBezTo>
                      <a:pt x="605679" y="375282"/>
                      <a:pt x="623752" y="357209"/>
                      <a:pt x="623752" y="334914"/>
                    </a:cubicBezTo>
                    <a:cubicBezTo>
                      <a:pt x="623752" y="312619"/>
                      <a:pt x="605679" y="294546"/>
                      <a:pt x="583384" y="294546"/>
                    </a:cubicBezTo>
                    <a:close/>
                    <a:moveTo>
                      <a:pt x="498947" y="294546"/>
                    </a:moveTo>
                    <a:cubicBezTo>
                      <a:pt x="476652" y="294546"/>
                      <a:pt x="458579" y="312619"/>
                      <a:pt x="458579" y="334914"/>
                    </a:cubicBezTo>
                    <a:cubicBezTo>
                      <a:pt x="458579" y="357209"/>
                      <a:pt x="476652" y="375282"/>
                      <a:pt x="498947" y="375282"/>
                    </a:cubicBezTo>
                    <a:cubicBezTo>
                      <a:pt x="521242" y="375282"/>
                      <a:pt x="539315" y="357209"/>
                      <a:pt x="539315" y="334914"/>
                    </a:cubicBezTo>
                    <a:cubicBezTo>
                      <a:pt x="539315" y="312619"/>
                      <a:pt x="521242" y="294546"/>
                      <a:pt x="498947" y="294546"/>
                    </a:cubicBezTo>
                    <a:close/>
                    <a:moveTo>
                      <a:pt x="414511" y="294546"/>
                    </a:moveTo>
                    <a:cubicBezTo>
                      <a:pt x="392216" y="294546"/>
                      <a:pt x="374143" y="312619"/>
                      <a:pt x="374143" y="334914"/>
                    </a:cubicBezTo>
                    <a:cubicBezTo>
                      <a:pt x="374143" y="357209"/>
                      <a:pt x="392216" y="375282"/>
                      <a:pt x="414511" y="375282"/>
                    </a:cubicBezTo>
                    <a:cubicBezTo>
                      <a:pt x="436806" y="375282"/>
                      <a:pt x="454879" y="357209"/>
                      <a:pt x="454879" y="334914"/>
                    </a:cubicBezTo>
                    <a:cubicBezTo>
                      <a:pt x="454879" y="312619"/>
                      <a:pt x="436806" y="294546"/>
                      <a:pt x="414511" y="294546"/>
                    </a:cubicBezTo>
                    <a:close/>
                    <a:moveTo>
                      <a:pt x="330075" y="294546"/>
                    </a:moveTo>
                    <a:cubicBezTo>
                      <a:pt x="307780" y="294546"/>
                      <a:pt x="289707" y="312619"/>
                      <a:pt x="289707" y="334914"/>
                    </a:cubicBezTo>
                    <a:cubicBezTo>
                      <a:pt x="289707" y="357209"/>
                      <a:pt x="307780" y="375282"/>
                      <a:pt x="330075" y="375282"/>
                    </a:cubicBezTo>
                    <a:cubicBezTo>
                      <a:pt x="352370" y="375282"/>
                      <a:pt x="370443" y="357209"/>
                      <a:pt x="370443" y="334914"/>
                    </a:cubicBezTo>
                    <a:cubicBezTo>
                      <a:pt x="370443" y="312619"/>
                      <a:pt x="352370" y="294546"/>
                      <a:pt x="330075" y="294546"/>
                    </a:cubicBezTo>
                    <a:close/>
                    <a:moveTo>
                      <a:pt x="245639" y="294546"/>
                    </a:moveTo>
                    <a:cubicBezTo>
                      <a:pt x="223344" y="294546"/>
                      <a:pt x="205271" y="312619"/>
                      <a:pt x="205271" y="334914"/>
                    </a:cubicBezTo>
                    <a:cubicBezTo>
                      <a:pt x="205271" y="357209"/>
                      <a:pt x="223344" y="375282"/>
                      <a:pt x="245639" y="375282"/>
                    </a:cubicBezTo>
                    <a:cubicBezTo>
                      <a:pt x="267934" y="375282"/>
                      <a:pt x="286007" y="357209"/>
                      <a:pt x="286007" y="334914"/>
                    </a:cubicBezTo>
                    <a:cubicBezTo>
                      <a:pt x="286007" y="312619"/>
                      <a:pt x="267934" y="294546"/>
                      <a:pt x="245639" y="294546"/>
                    </a:cubicBezTo>
                    <a:close/>
                    <a:moveTo>
                      <a:pt x="161202" y="294546"/>
                    </a:moveTo>
                    <a:cubicBezTo>
                      <a:pt x="138907" y="294546"/>
                      <a:pt x="120834" y="312619"/>
                      <a:pt x="120834" y="334914"/>
                    </a:cubicBezTo>
                    <a:cubicBezTo>
                      <a:pt x="120834" y="357209"/>
                      <a:pt x="138907" y="375282"/>
                      <a:pt x="161202" y="375282"/>
                    </a:cubicBezTo>
                    <a:cubicBezTo>
                      <a:pt x="183497" y="375282"/>
                      <a:pt x="201570" y="357209"/>
                      <a:pt x="201570" y="334914"/>
                    </a:cubicBezTo>
                    <a:cubicBezTo>
                      <a:pt x="201570" y="312619"/>
                      <a:pt x="183497" y="294546"/>
                      <a:pt x="161202" y="294546"/>
                    </a:cubicBezTo>
                    <a:close/>
                    <a:moveTo>
                      <a:pt x="76766" y="294546"/>
                    </a:moveTo>
                    <a:cubicBezTo>
                      <a:pt x="54471" y="294546"/>
                      <a:pt x="36398" y="312619"/>
                      <a:pt x="36398" y="334914"/>
                    </a:cubicBezTo>
                    <a:cubicBezTo>
                      <a:pt x="36398" y="357209"/>
                      <a:pt x="54471" y="375282"/>
                      <a:pt x="76766" y="375282"/>
                    </a:cubicBezTo>
                    <a:cubicBezTo>
                      <a:pt x="99061" y="375282"/>
                      <a:pt x="117134" y="357209"/>
                      <a:pt x="117134" y="334914"/>
                    </a:cubicBezTo>
                    <a:cubicBezTo>
                      <a:pt x="117134" y="312619"/>
                      <a:pt x="99061" y="294546"/>
                      <a:pt x="76766" y="294546"/>
                    </a:cubicBezTo>
                    <a:close/>
                    <a:moveTo>
                      <a:pt x="1343312" y="208497"/>
                    </a:moveTo>
                    <a:cubicBezTo>
                      <a:pt x="1321017" y="208497"/>
                      <a:pt x="1302944" y="226570"/>
                      <a:pt x="1302944" y="248865"/>
                    </a:cubicBezTo>
                    <a:cubicBezTo>
                      <a:pt x="1302944" y="271160"/>
                      <a:pt x="1321017" y="289233"/>
                      <a:pt x="1343312" y="289233"/>
                    </a:cubicBezTo>
                    <a:cubicBezTo>
                      <a:pt x="1365607" y="289233"/>
                      <a:pt x="1383680" y="271160"/>
                      <a:pt x="1383680" y="248865"/>
                    </a:cubicBezTo>
                    <a:cubicBezTo>
                      <a:pt x="1383680" y="226570"/>
                      <a:pt x="1365607" y="208497"/>
                      <a:pt x="1343312" y="208497"/>
                    </a:cubicBezTo>
                    <a:close/>
                    <a:moveTo>
                      <a:pt x="1258874" y="208497"/>
                    </a:moveTo>
                    <a:cubicBezTo>
                      <a:pt x="1236579" y="208497"/>
                      <a:pt x="1218506" y="226570"/>
                      <a:pt x="1218506" y="248865"/>
                    </a:cubicBezTo>
                    <a:cubicBezTo>
                      <a:pt x="1218506" y="271160"/>
                      <a:pt x="1236579" y="289233"/>
                      <a:pt x="1258874" y="289233"/>
                    </a:cubicBezTo>
                    <a:cubicBezTo>
                      <a:pt x="1281169" y="289233"/>
                      <a:pt x="1299242" y="271160"/>
                      <a:pt x="1299242" y="248865"/>
                    </a:cubicBezTo>
                    <a:cubicBezTo>
                      <a:pt x="1299242" y="226570"/>
                      <a:pt x="1281169" y="208497"/>
                      <a:pt x="1258874" y="208497"/>
                    </a:cubicBezTo>
                    <a:close/>
                    <a:moveTo>
                      <a:pt x="1174438" y="208497"/>
                    </a:moveTo>
                    <a:cubicBezTo>
                      <a:pt x="1152143" y="208497"/>
                      <a:pt x="1134070" y="226570"/>
                      <a:pt x="1134070" y="248865"/>
                    </a:cubicBezTo>
                    <a:cubicBezTo>
                      <a:pt x="1134070" y="271160"/>
                      <a:pt x="1152143" y="289233"/>
                      <a:pt x="1174438" y="289233"/>
                    </a:cubicBezTo>
                    <a:cubicBezTo>
                      <a:pt x="1196733" y="289233"/>
                      <a:pt x="1214806" y="271160"/>
                      <a:pt x="1214806" y="248865"/>
                    </a:cubicBezTo>
                    <a:cubicBezTo>
                      <a:pt x="1214806" y="226570"/>
                      <a:pt x="1196733" y="208497"/>
                      <a:pt x="1174438" y="208497"/>
                    </a:cubicBezTo>
                    <a:close/>
                    <a:moveTo>
                      <a:pt x="1090002" y="208497"/>
                    </a:moveTo>
                    <a:cubicBezTo>
                      <a:pt x="1067707" y="208497"/>
                      <a:pt x="1049634" y="226570"/>
                      <a:pt x="1049634" y="248865"/>
                    </a:cubicBezTo>
                    <a:cubicBezTo>
                      <a:pt x="1049634" y="271160"/>
                      <a:pt x="1067707" y="289233"/>
                      <a:pt x="1090002" y="289233"/>
                    </a:cubicBezTo>
                    <a:cubicBezTo>
                      <a:pt x="1112297" y="289233"/>
                      <a:pt x="1130370" y="271160"/>
                      <a:pt x="1130370" y="248865"/>
                    </a:cubicBezTo>
                    <a:cubicBezTo>
                      <a:pt x="1130370" y="226570"/>
                      <a:pt x="1112297" y="208497"/>
                      <a:pt x="1090002" y="208497"/>
                    </a:cubicBezTo>
                    <a:close/>
                    <a:moveTo>
                      <a:pt x="1005565" y="208497"/>
                    </a:moveTo>
                    <a:cubicBezTo>
                      <a:pt x="983270" y="208497"/>
                      <a:pt x="965197" y="226570"/>
                      <a:pt x="965197" y="248865"/>
                    </a:cubicBezTo>
                    <a:cubicBezTo>
                      <a:pt x="965197" y="271160"/>
                      <a:pt x="983270" y="289233"/>
                      <a:pt x="1005565" y="289233"/>
                    </a:cubicBezTo>
                    <a:cubicBezTo>
                      <a:pt x="1027860" y="289233"/>
                      <a:pt x="1045933" y="271160"/>
                      <a:pt x="1045933" y="248865"/>
                    </a:cubicBezTo>
                    <a:cubicBezTo>
                      <a:pt x="1045933" y="226570"/>
                      <a:pt x="1027860" y="208497"/>
                      <a:pt x="1005565" y="208497"/>
                    </a:cubicBezTo>
                    <a:close/>
                    <a:moveTo>
                      <a:pt x="921129" y="208497"/>
                    </a:moveTo>
                    <a:cubicBezTo>
                      <a:pt x="898834" y="208497"/>
                      <a:pt x="880761" y="226570"/>
                      <a:pt x="880761" y="248865"/>
                    </a:cubicBezTo>
                    <a:cubicBezTo>
                      <a:pt x="880761" y="271160"/>
                      <a:pt x="898834" y="289233"/>
                      <a:pt x="921129" y="289233"/>
                    </a:cubicBezTo>
                    <a:cubicBezTo>
                      <a:pt x="943424" y="289233"/>
                      <a:pt x="961497" y="271160"/>
                      <a:pt x="961497" y="248865"/>
                    </a:cubicBezTo>
                    <a:cubicBezTo>
                      <a:pt x="961497" y="226570"/>
                      <a:pt x="943424" y="208497"/>
                      <a:pt x="921129" y="208497"/>
                    </a:cubicBezTo>
                    <a:close/>
                    <a:moveTo>
                      <a:pt x="836693" y="208497"/>
                    </a:moveTo>
                    <a:cubicBezTo>
                      <a:pt x="814398" y="208497"/>
                      <a:pt x="796325" y="226570"/>
                      <a:pt x="796325" y="248865"/>
                    </a:cubicBezTo>
                    <a:cubicBezTo>
                      <a:pt x="796325" y="271160"/>
                      <a:pt x="814398" y="289233"/>
                      <a:pt x="836693" y="289233"/>
                    </a:cubicBezTo>
                    <a:cubicBezTo>
                      <a:pt x="858988" y="289233"/>
                      <a:pt x="877061" y="271160"/>
                      <a:pt x="877061" y="248865"/>
                    </a:cubicBezTo>
                    <a:cubicBezTo>
                      <a:pt x="877061" y="226570"/>
                      <a:pt x="858988" y="208497"/>
                      <a:pt x="836693" y="208497"/>
                    </a:cubicBezTo>
                    <a:close/>
                    <a:moveTo>
                      <a:pt x="752256" y="208497"/>
                    </a:moveTo>
                    <a:cubicBezTo>
                      <a:pt x="729961" y="208497"/>
                      <a:pt x="711888" y="226570"/>
                      <a:pt x="711888" y="248865"/>
                    </a:cubicBezTo>
                    <a:cubicBezTo>
                      <a:pt x="711888" y="271160"/>
                      <a:pt x="729961" y="289233"/>
                      <a:pt x="752256" y="289233"/>
                    </a:cubicBezTo>
                    <a:cubicBezTo>
                      <a:pt x="774551" y="289233"/>
                      <a:pt x="792624" y="271160"/>
                      <a:pt x="792624" y="248865"/>
                    </a:cubicBezTo>
                    <a:cubicBezTo>
                      <a:pt x="792624" y="226570"/>
                      <a:pt x="774551" y="208497"/>
                      <a:pt x="752256" y="208497"/>
                    </a:cubicBezTo>
                    <a:close/>
                    <a:moveTo>
                      <a:pt x="667820" y="208497"/>
                    </a:moveTo>
                    <a:cubicBezTo>
                      <a:pt x="645525" y="208497"/>
                      <a:pt x="627452" y="226570"/>
                      <a:pt x="627452" y="248865"/>
                    </a:cubicBezTo>
                    <a:cubicBezTo>
                      <a:pt x="627452" y="271160"/>
                      <a:pt x="645525" y="289233"/>
                      <a:pt x="667820" y="289233"/>
                    </a:cubicBezTo>
                    <a:cubicBezTo>
                      <a:pt x="690115" y="289233"/>
                      <a:pt x="708188" y="271160"/>
                      <a:pt x="708188" y="248865"/>
                    </a:cubicBezTo>
                    <a:cubicBezTo>
                      <a:pt x="708188" y="226570"/>
                      <a:pt x="690115" y="208497"/>
                      <a:pt x="667820" y="208497"/>
                    </a:cubicBezTo>
                    <a:close/>
                    <a:moveTo>
                      <a:pt x="583384" y="208497"/>
                    </a:moveTo>
                    <a:cubicBezTo>
                      <a:pt x="561089" y="208497"/>
                      <a:pt x="543016" y="226570"/>
                      <a:pt x="543016" y="248865"/>
                    </a:cubicBezTo>
                    <a:cubicBezTo>
                      <a:pt x="543016" y="271160"/>
                      <a:pt x="561089" y="289233"/>
                      <a:pt x="583384" y="289233"/>
                    </a:cubicBezTo>
                    <a:cubicBezTo>
                      <a:pt x="605679" y="289233"/>
                      <a:pt x="623752" y="271160"/>
                      <a:pt x="623752" y="248865"/>
                    </a:cubicBezTo>
                    <a:cubicBezTo>
                      <a:pt x="623752" y="226570"/>
                      <a:pt x="605679" y="208497"/>
                      <a:pt x="583384" y="208497"/>
                    </a:cubicBezTo>
                    <a:close/>
                    <a:moveTo>
                      <a:pt x="498947" y="208497"/>
                    </a:moveTo>
                    <a:cubicBezTo>
                      <a:pt x="476652" y="208497"/>
                      <a:pt x="458579" y="226570"/>
                      <a:pt x="458579" y="248865"/>
                    </a:cubicBezTo>
                    <a:cubicBezTo>
                      <a:pt x="458579" y="271160"/>
                      <a:pt x="476652" y="289233"/>
                      <a:pt x="498947" y="289233"/>
                    </a:cubicBezTo>
                    <a:cubicBezTo>
                      <a:pt x="521242" y="289233"/>
                      <a:pt x="539315" y="271160"/>
                      <a:pt x="539315" y="248865"/>
                    </a:cubicBezTo>
                    <a:cubicBezTo>
                      <a:pt x="539315" y="226570"/>
                      <a:pt x="521242" y="208497"/>
                      <a:pt x="498947" y="208497"/>
                    </a:cubicBezTo>
                    <a:close/>
                    <a:moveTo>
                      <a:pt x="414511" y="208497"/>
                    </a:moveTo>
                    <a:cubicBezTo>
                      <a:pt x="392216" y="208497"/>
                      <a:pt x="374143" y="226570"/>
                      <a:pt x="374143" y="248865"/>
                    </a:cubicBezTo>
                    <a:cubicBezTo>
                      <a:pt x="374143" y="271160"/>
                      <a:pt x="392216" y="289233"/>
                      <a:pt x="414511" y="289233"/>
                    </a:cubicBezTo>
                    <a:cubicBezTo>
                      <a:pt x="436806" y="289233"/>
                      <a:pt x="454879" y="271160"/>
                      <a:pt x="454879" y="248865"/>
                    </a:cubicBezTo>
                    <a:cubicBezTo>
                      <a:pt x="454879" y="226570"/>
                      <a:pt x="436806" y="208497"/>
                      <a:pt x="414511" y="208497"/>
                    </a:cubicBezTo>
                    <a:close/>
                    <a:moveTo>
                      <a:pt x="330075" y="208497"/>
                    </a:moveTo>
                    <a:cubicBezTo>
                      <a:pt x="307780" y="208497"/>
                      <a:pt x="289707" y="226570"/>
                      <a:pt x="289707" y="248865"/>
                    </a:cubicBezTo>
                    <a:cubicBezTo>
                      <a:pt x="289707" y="271160"/>
                      <a:pt x="307780" y="289233"/>
                      <a:pt x="330075" y="289233"/>
                    </a:cubicBezTo>
                    <a:cubicBezTo>
                      <a:pt x="352370" y="289233"/>
                      <a:pt x="370443" y="271160"/>
                      <a:pt x="370443" y="248865"/>
                    </a:cubicBezTo>
                    <a:cubicBezTo>
                      <a:pt x="370443" y="226570"/>
                      <a:pt x="352370" y="208497"/>
                      <a:pt x="330075" y="208497"/>
                    </a:cubicBezTo>
                    <a:close/>
                    <a:moveTo>
                      <a:pt x="245639" y="208497"/>
                    </a:moveTo>
                    <a:cubicBezTo>
                      <a:pt x="223344" y="208497"/>
                      <a:pt x="205271" y="226570"/>
                      <a:pt x="205271" y="248865"/>
                    </a:cubicBezTo>
                    <a:cubicBezTo>
                      <a:pt x="205271" y="271160"/>
                      <a:pt x="223344" y="289233"/>
                      <a:pt x="245639" y="289233"/>
                    </a:cubicBezTo>
                    <a:cubicBezTo>
                      <a:pt x="267934" y="289233"/>
                      <a:pt x="286007" y="271160"/>
                      <a:pt x="286007" y="248865"/>
                    </a:cubicBezTo>
                    <a:cubicBezTo>
                      <a:pt x="286007" y="226570"/>
                      <a:pt x="267934" y="208497"/>
                      <a:pt x="245639" y="208497"/>
                    </a:cubicBezTo>
                    <a:close/>
                    <a:moveTo>
                      <a:pt x="161202" y="208497"/>
                    </a:moveTo>
                    <a:cubicBezTo>
                      <a:pt x="138907" y="208497"/>
                      <a:pt x="120834" y="226570"/>
                      <a:pt x="120834" y="248865"/>
                    </a:cubicBezTo>
                    <a:cubicBezTo>
                      <a:pt x="120834" y="271160"/>
                      <a:pt x="138907" y="289233"/>
                      <a:pt x="161202" y="289233"/>
                    </a:cubicBezTo>
                    <a:cubicBezTo>
                      <a:pt x="183497" y="289233"/>
                      <a:pt x="201570" y="271160"/>
                      <a:pt x="201570" y="248865"/>
                    </a:cubicBezTo>
                    <a:cubicBezTo>
                      <a:pt x="201570" y="226570"/>
                      <a:pt x="183497" y="208497"/>
                      <a:pt x="161202" y="208497"/>
                    </a:cubicBezTo>
                    <a:close/>
                    <a:moveTo>
                      <a:pt x="76766" y="208497"/>
                    </a:moveTo>
                    <a:cubicBezTo>
                      <a:pt x="54471" y="208497"/>
                      <a:pt x="36398" y="226570"/>
                      <a:pt x="36398" y="248865"/>
                    </a:cubicBezTo>
                    <a:cubicBezTo>
                      <a:pt x="36398" y="271160"/>
                      <a:pt x="54471" y="289233"/>
                      <a:pt x="76766" y="289233"/>
                    </a:cubicBezTo>
                    <a:cubicBezTo>
                      <a:pt x="99061" y="289233"/>
                      <a:pt x="117134" y="271160"/>
                      <a:pt x="117134" y="248865"/>
                    </a:cubicBezTo>
                    <a:cubicBezTo>
                      <a:pt x="117134" y="226570"/>
                      <a:pt x="99061" y="208497"/>
                      <a:pt x="76766" y="208497"/>
                    </a:cubicBezTo>
                    <a:close/>
                    <a:moveTo>
                      <a:pt x="1343312" y="122448"/>
                    </a:moveTo>
                    <a:cubicBezTo>
                      <a:pt x="1321017" y="122448"/>
                      <a:pt x="1302944" y="140521"/>
                      <a:pt x="1302944" y="162815"/>
                    </a:cubicBezTo>
                    <a:cubicBezTo>
                      <a:pt x="1302944" y="185110"/>
                      <a:pt x="1321017" y="203183"/>
                      <a:pt x="1343312" y="203183"/>
                    </a:cubicBezTo>
                    <a:cubicBezTo>
                      <a:pt x="1365607" y="203183"/>
                      <a:pt x="1383680" y="185110"/>
                      <a:pt x="1383680" y="162815"/>
                    </a:cubicBezTo>
                    <a:cubicBezTo>
                      <a:pt x="1383680" y="140521"/>
                      <a:pt x="1365607" y="122448"/>
                      <a:pt x="1343312" y="122448"/>
                    </a:cubicBezTo>
                    <a:close/>
                    <a:moveTo>
                      <a:pt x="1258874" y="122448"/>
                    </a:moveTo>
                    <a:cubicBezTo>
                      <a:pt x="1236579" y="122448"/>
                      <a:pt x="1218506" y="140521"/>
                      <a:pt x="1218506" y="162816"/>
                    </a:cubicBezTo>
                    <a:cubicBezTo>
                      <a:pt x="1218506" y="185110"/>
                      <a:pt x="1236579" y="203183"/>
                      <a:pt x="1258874" y="203183"/>
                    </a:cubicBezTo>
                    <a:cubicBezTo>
                      <a:pt x="1281169" y="203183"/>
                      <a:pt x="1299242" y="185110"/>
                      <a:pt x="1299242" y="162816"/>
                    </a:cubicBezTo>
                    <a:cubicBezTo>
                      <a:pt x="1299242" y="140521"/>
                      <a:pt x="1281169" y="122448"/>
                      <a:pt x="1258874" y="122448"/>
                    </a:cubicBezTo>
                    <a:close/>
                    <a:moveTo>
                      <a:pt x="1174438" y="122448"/>
                    </a:moveTo>
                    <a:cubicBezTo>
                      <a:pt x="1152143" y="122448"/>
                      <a:pt x="1134070" y="140521"/>
                      <a:pt x="1134070" y="162816"/>
                    </a:cubicBezTo>
                    <a:cubicBezTo>
                      <a:pt x="1134070" y="185110"/>
                      <a:pt x="1152143" y="203183"/>
                      <a:pt x="1174438" y="203183"/>
                    </a:cubicBezTo>
                    <a:cubicBezTo>
                      <a:pt x="1196733" y="203183"/>
                      <a:pt x="1214806" y="185110"/>
                      <a:pt x="1214806" y="162816"/>
                    </a:cubicBezTo>
                    <a:cubicBezTo>
                      <a:pt x="1214806" y="140521"/>
                      <a:pt x="1196733" y="122448"/>
                      <a:pt x="1174438" y="122448"/>
                    </a:cubicBezTo>
                    <a:close/>
                    <a:moveTo>
                      <a:pt x="1090002" y="122448"/>
                    </a:moveTo>
                    <a:cubicBezTo>
                      <a:pt x="1067707" y="122448"/>
                      <a:pt x="1049634" y="140521"/>
                      <a:pt x="1049634" y="162816"/>
                    </a:cubicBezTo>
                    <a:cubicBezTo>
                      <a:pt x="1049634" y="185110"/>
                      <a:pt x="1067707" y="203183"/>
                      <a:pt x="1090002" y="203183"/>
                    </a:cubicBezTo>
                    <a:cubicBezTo>
                      <a:pt x="1112297" y="203183"/>
                      <a:pt x="1130370" y="185110"/>
                      <a:pt x="1130370" y="162816"/>
                    </a:cubicBezTo>
                    <a:cubicBezTo>
                      <a:pt x="1130370" y="140521"/>
                      <a:pt x="1112297" y="122448"/>
                      <a:pt x="1090002" y="122448"/>
                    </a:cubicBezTo>
                    <a:close/>
                    <a:moveTo>
                      <a:pt x="1005565" y="122448"/>
                    </a:moveTo>
                    <a:cubicBezTo>
                      <a:pt x="983270" y="122448"/>
                      <a:pt x="965197" y="140521"/>
                      <a:pt x="965197" y="162816"/>
                    </a:cubicBezTo>
                    <a:cubicBezTo>
                      <a:pt x="965197" y="185110"/>
                      <a:pt x="983270" y="203183"/>
                      <a:pt x="1005565" y="203183"/>
                    </a:cubicBezTo>
                    <a:cubicBezTo>
                      <a:pt x="1027860" y="203183"/>
                      <a:pt x="1045933" y="185110"/>
                      <a:pt x="1045933" y="162816"/>
                    </a:cubicBezTo>
                    <a:cubicBezTo>
                      <a:pt x="1045933" y="140521"/>
                      <a:pt x="1027860" y="122448"/>
                      <a:pt x="1005565" y="122448"/>
                    </a:cubicBezTo>
                    <a:close/>
                    <a:moveTo>
                      <a:pt x="921129" y="122448"/>
                    </a:moveTo>
                    <a:cubicBezTo>
                      <a:pt x="898834" y="122448"/>
                      <a:pt x="880761" y="140521"/>
                      <a:pt x="880761" y="162816"/>
                    </a:cubicBezTo>
                    <a:cubicBezTo>
                      <a:pt x="880761" y="185110"/>
                      <a:pt x="898834" y="203183"/>
                      <a:pt x="921129" y="203183"/>
                    </a:cubicBezTo>
                    <a:cubicBezTo>
                      <a:pt x="943424" y="203183"/>
                      <a:pt x="961497" y="185110"/>
                      <a:pt x="961497" y="162816"/>
                    </a:cubicBezTo>
                    <a:cubicBezTo>
                      <a:pt x="961497" y="140521"/>
                      <a:pt x="943424" y="122448"/>
                      <a:pt x="921129" y="122448"/>
                    </a:cubicBezTo>
                    <a:close/>
                    <a:moveTo>
                      <a:pt x="836693" y="122448"/>
                    </a:moveTo>
                    <a:cubicBezTo>
                      <a:pt x="814398" y="122448"/>
                      <a:pt x="796325" y="140521"/>
                      <a:pt x="796325" y="162816"/>
                    </a:cubicBezTo>
                    <a:cubicBezTo>
                      <a:pt x="796325" y="185110"/>
                      <a:pt x="814398" y="203183"/>
                      <a:pt x="836693" y="203183"/>
                    </a:cubicBezTo>
                    <a:cubicBezTo>
                      <a:pt x="858988" y="203183"/>
                      <a:pt x="877061" y="185110"/>
                      <a:pt x="877061" y="162816"/>
                    </a:cubicBezTo>
                    <a:cubicBezTo>
                      <a:pt x="877061" y="140521"/>
                      <a:pt x="858988" y="122448"/>
                      <a:pt x="836693" y="122448"/>
                    </a:cubicBezTo>
                    <a:close/>
                    <a:moveTo>
                      <a:pt x="752256" y="122448"/>
                    </a:moveTo>
                    <a:cubicBezTo>
                      <a:pt x="729961" y="122448"/>
                      <a:pt x="711888" y="140521"/>
                      <a:pt x="711888" y="162816"/>
                    </a:cubicBezTo>
                    <a:cubicBezTo>
                      <a:pt x="711888" y="185110"/>
                      <a:pt x="729961" y="203183"/>
                      <a:pt x="752256" y="203183"/>
                    </a:cubicBezTo>
                    <a:cubicBezTo>
                      <a:pt x="774551" y="203183"/>
                      <a:pt x="792624" y="185110"/>
                      <a:pt x="792624" y="162816"/>
                    </a:cubicBezTo>
                    <a:cubicBezTo>
                      <a:pt x="792624" y="140521"/>
                      <a:pt x="774551" y="122448"/>
                      <a:pt x="752256" y="122448"/>
                    </a:cubicBezTo>
                    <a:close/>
                    <a:moveTo>
                      <a:pt x="667820" y="122448"/>
                    </a:moveTo>
                    <a:cubicBezTo>
                      <a:pt x="645525" y="122448"/>
                      <a:pt x="627452" y="140521"/>
                      <a:pt x="627452" y="162816"/>
                    </a:cubicBezTo>
                    <a:cubicBezTo>
                      <a:pt x="627452" y="185110"/>
                      <a:pt x="645525" y="203183"/>
                      <a:pt x="667820" y="203183"/>
                    </a:cubicBezTo>
                    <a:cubicBezTo>
                      <a:pt x="690115" y="203183"/>
                      <a:pt x="708188" y="185110"/>
                      <a:pt x="708188" y="162816"/>
                    </a:cubicBezTo>
                    <a:cubicBezTo>
                      <a:pt x="708188" y="140521"/>
                      <a:pt x="690115" y="122448"/>
                      <a:pt x="667820" y="122448"/>
                    </a:cubicBezTo>
                    <a:close/>
                    <a:moveTo>
                      <a:pt x="583384" y="122448"/>
                    </a:moveTo>
                    <a:cubicBezTo>
                      <a:pt x="561089" y="122448"/>
                      <a:pt x="543016" y="140521"/>
                      <a:pt x="543016" y="162816"/>
                    </a:cubicBezTo>
                    <a:cubicBezTo>
                      <a:pt x="543016" y="185110"/>
                      <a:pt x="561089" y="203183"/>
                      <a:pt x="583384" y="203183"/>
                    </a:cubicBezTo>
                    <a:cubicBezTo>
                      <a:pt x="605679" y="203183"/>
                      <a:pt x="623752" y="185110"/>
                      <a:pt x="623752" y="162816"/>
                    </a:cubicBezTo>
                    <a:cubicBezTo>
                      <a:pt x="623752" y="140521"/>
                      <a:pt x="605679" y="122448"/>
                      <a:pt x="583384" y="122448"/>
                    </a:cubicBezTo>
                    <a:close/>
                    <a:moveTo>
                      <a:pt x="498947" y="122448"/>
                    </a:moveTo>
                    <a:cubicBezTo>
                      <a:pt x="476652" y="122448"/>
                      <a:pt x="458579" y="140521"/>
                      <a:pt x="458579" y="162816"/>
                    </a:cubicBezTo>
                    <a:cubicBezTo>
                      <a:pt x="458579" y="185110"/>
                      <a:pt x="476652" y="203183"/>
                      <a:pt x="498947" y="203183"/>
                    </a:cubicBezTo>
                    <a:cubicBezTo>
                      <a:pt x="521242" y="203183"/>
                      <a:pt x="539315" y="185110"/>
                      <a:pt x="539315" y="162816"/>
                    </a:cubicBezTo>
                    <a:cubicBezTo>
                      <a:pt x="539315" y="140521"/>
                      <a:pt x="521242" y="122448"/>
                      <a:pt x="498947" y="122448"/>
                    </a:cubicBezTo>
                    <a:close/>
                    <a:moveTo>
                      <a:pt x="414511" y="122448"/>
                    </a:moveTo>
                    <a:cubicBezTo>
                      <a:pt x="392216" y="122448"/>
                      <a:pt x="374143" y="140521"/>
                      <a:pt x="374143" y="162816"/>
                    </a:cubicBezTo>
                    <a:cubicBezTo>
                      <a:pt x="374143" y="185110"/>
                      <a:pt x="392216" y="203183"/>
                      <a:pt x="414511" y="203183"/>
                    </a:cubicBezTo>
                    <a:cubicBezTo>
                      <a:pt x="436806" y="203183"/>
                      <a:pt x="454879" y="185110"/>
                      <a:pt x="454879" y="162816"/>
                    </a:cubicBezTo>
                    <a:cubicBezTo>
                      <a:pt x="454879" y="140521"/>
                      <a:pt x="436806" y="122448"/>
                      <a:pt x="414511" y="122448"/>
                    </a:cubicBezTo>
                    <a:close/>
                    <a:moveTo>
                      <a:pt x="330075" y="122448"/>
                    </a:moveTo>
                    <a:cubicBezTo>
                      <a:pt x="307780" y="122448"/>
                      <a:pt x="289707" y="140521"/>
                      <a:pt x="289707" y="162816"/>
                    </a:cubicBezTo>
                    <a:cubicBezTo>
                      <a:pt x="289707" y="185110"/>
                      <a:pt x="307780" y="203183"/>
                      <a:pt x="330075" y="203183"/>
                    </a:cubicBezTo>
                    <a:cubicBezTo>
                      <a:pt x="352370" y="203183"/>
                      <a:pt x="370443" y="185110"/>
                      <a:pt x="370443" y="162816"/>
                    </a:cubicBezTo>
                    <a:cubicBezTo>
                      <a:pt x="370443" y="140521"/>
                      <a:pt x="352370" y="122448"/>
                      <a:pt x="330075" y="122448"/>
                    </a:cubicBezTo>
                    <a:close/>
                    <a:moveTo>
                      <a:pt x="245639" y="122448"/>
                    </a:moveTo>
                    <a:cubicBezTo>
                      <a:pt x="223344" y="122448"/>
                      <a:pt x="205271" y="140521"/>
                      <a:pt x="205271" y="162816"/>
                    </a:cubicBezTo>
                    <a:cubicBezTo>
                      <a:pt x="205271" y="185110"/>
                      <a:pt x="223344" y="203183"/>
                      <a:pt x="245639" y="203183"/>
                    </a:cubicBezTo>
                    <a:cubicBezTo>
                      <a:pt x="267934" y="203183"/>
                      <a:pt x="286007" y="185110"/>
                      <a:pt x="286007" y="162816"/>
                    </a:cubicBezTo>
                    <a:cubicBezTo>
                      <a:pt x="286007" y="140521"/>
                      <a:pt x="267934" y="122448"/>
                      <a:pt x="245639" y="122448"/>
                    </a:cubicBezTo>
                    <a:close/>
                    <a:moveTo>
                      <a:pt x="161202" y="122448"/>
                    </a:moveTo>
                    <a:cubicBezTo>
                      <a:pt x="138907" y="122448"/>
                      <a:pt x="120834" y="140521"/>
                      <a:pt x="120834" y="162816"/>
                    </a:cubicBezTo>
                    <a:cubicBezTo>
                      <a:pt x="120834" y="185110"/>
                      <a:pt x="138907" y="203183"/>
                      <a:pt x="161202" y="203183"/>
                    </a:cubicBezTo>
                    <a:cubicBezTo>
                      <a:pt x="183497" y="203183"/>
                      <a:pt x="201570" y="185110"/>
                      <a:pt x="201570" y="162816"/>
                    </a:cubicBezTo>
                    <a:cubicBezTo>
                      <a:pt x="201570" y="140521"/>
                      <a:pt x="183497" y="122448"/>
                      <a:pt x="161202" y="122448"/>
                    </a:cubicBezTo>
                    <a:close/>
                    <a:moveTo>
                      <a:pt x="76766" y="122448"/>
                    </a:moveTo>
                    <a:cubicBezTo>
                      <a:pt x="54471" y="122448"/>
                      <a:pt x="36398" y="140521"/>
                      <a:pt x="36398" y="162816"/>
                    </a:cubicBezTo>
                    <a:cubicBezTo>
                      <a:pt x="36398" y="185110"/>
                      <a:pt x="54471" y="203183"/>
                      <a:pt x="76766" y="203183"/>
                    </a:cubicBezTo>
                    <a:cubicBezTo>
                      <a:pt x="99061" y="203183"/>
                      <a:pt x="117134" y="185110"/>
                      <a:pt x="117134" y="162816"/>
                    </a:cubicBezTo>
                    <a:cubicBezTo>
                      <a:pt x="117134" y="140521"/>
                      <a:pt x="99061" y="122448"/>
                      <a:pt x="76766" y="122448"/>
                    </a:cubicBezTo>
                    <a:close/>
                    <a:moveTo>
                      <a:pt x="1343312" y="36400"/>
                    </a:moveTo>
                    <a:cubicBezTo>
                      <a:pt x="1321017" y="36400"/>
                      <a:pt x="1302944" y="54473"/>
                      <a:pt x="1302944" y="76768"/>
                    </a:cubicBezTo>
                    <a:cubicBezTo>
                      <a:pt x="1302944" y="99062"/>
                      <a:pt x="1321017" y="117135"/>
                      <a:pt x="1343312" y="117135"/>
                    </a:cubicBezTo>
                    <a:cubicBezTo>
                      <a:pt x="1365607" y="117135"/>
                      <a:pt x="1383680" y="99062"/>
                      <a:pt x="1383680" y="76768"/>
                    </a:cubicBezTo>
                    <a:cubicBezTo>
                      <a:pt x="1383680" y="54473"/>
                      <a:pt x="1365607" y="36400"/>
                      <a:pt x="1343312" y="36400"/>
                    </a:cubicBezTo>
                    <a:close/>
                    <a:moveTo>
                      <a:pt x="1258874" y="36400"/>
                    </a:moveTo>
                    <a:cubicBezTo>
                      <a:pt x="1236579" y="36400"/>
                      <a:pt x="1218506" y="54473"/>
                      <a:pt x="1218506" y="76768"/>
                    </a:cubicBezTo>
                    <a:cubicBezTo>
                      <a:pt x="1218506" y="99062"/>
                      <a:pt x="1236579" y="117135"/>
                      <a:pt x="1258874" y="117135"/>
                    </a:cubicBezTo>
                    <a:cubicBezTo>
                      <a:pt x="1281169" y="117135"/>
                      <a:pt x="1299242" y="99062"/>
                      <a:pt x="1299242" y="76768"/>
                    </a:cubicBezTo>
                    <a:cubicBezTo>
                      <a:pt x="1299242" y="54473"/>
                      <a:pt x="1281169" y="36400"/>
                      <a:pt x="1258874" y="36400"/>
                    </a:cubicBezTo>
                    <a:close/>
                    <a:moveTo>
                      <a:pt x="1174438" y="36400"/>
                    </a:moveTo>
                    <a:cubicBezTo>
                      <a:pt x="1152143" y="36400"/>
                      <a:pt x="1134070" y="54473"/>
                      <a:pt x="1134070" y="76768"/>
                    </a:cubicBezTo>
                    <a:cubicBezTo>
                      <a:pt x="1134070" y="99062"/>
                      <a:pt x="1152143" y="117135"/>
                      <a:pt x="1174438" y="117135"/>
                    </a:cubicBezTo>
                    <a:cubicBezTo>
                      <a:pt x="1196733" y="117135"/>
                      <a:pt x="1214806" y="99062"/>
                      <a:pt x="1214806" y="76768"/>
                    </a:cubicBezTo>
                    <a:cubicBezTo>
                      <a:pt x="1214806" y="54473"/>
                      <a:pt x="1196733" y="36400"/>
                      <a:pt x="1174438" y="36400"/>
                    </a:cubicBezTo>
                    <a:close/>
                    <a:moveTo>
                      <a:pt x="1090002" y="36400"/>
                    </a:moveTo>
                    <a:cubicBezTo>
                      <a:pt x="1067707" y="36400"/>
                      <a:pt x="1049634" y="54473"/>
                      <a:pt x="1049634" y="76768"/>
                    </a:cubicBezTo>
                    <a:cubicBezTo>
                      <a:pt x="1049634" y="99062"/>
                      <a:pt x="1067707" y="117136"/>
                      <a:pt x="1090002" y="117136"/>
                    </a:cubicBezTo>
                    <a:cubicBezTo>
                      <a:pt x="1112297" y="117136"/>
                      <a:pt x="1130370" y="99062"/>
                      <a:pt x="1130370" y="76768"/>
                    </a:cubicBezTo>
                    <a:cubicBezTo>
                      <a:pt x="1130370" y="54473"/>
                      <a:pt x="1112297" y="36400"/>
                      <a:pt x="1090002" y="36400"/>
                    </a:cubicBezTo>
                    <a:close/>
                    <a:moveTo>
                      <a:pt x="1005565" y="36400"/>
                    </a:moveTo>
                    <a:cubicBezTo>
                      <a:pt x="983270" y="36400"/>
                      <a:pt x="965197" y="54473"/>
                      <a:pt x="965197" y="76768"/>
                    </a:cubicBezTo>
                    <a:cubicBezTo>
                      <a:pt x="965197" y="99062"/>
                      <a:pt x="983270" y="117136"/>
                      <a:pt x="1005565" y="117136"/>
                    </a:cubicBezTo>
                    <a:cubicBezTo>
                      <a:pt x="1027860" y="117136"/>
                      <a:pt x="1045933" y="99062"/>
                      <a:pt x="1045933" y="76768"/>
                    </a:cubicBezTo>
                    <a:cubicBezTo>
                      <a:pt x="1045933" y="54473"/>
                      <a:pt x="1027860" y="36400"/>
                      <a:pt x="1005565" y="36400"/>
                    </a:cubicBezTo>
                    <a:close/>
                    <a:moveTo>
                      <a:pt x="921129" y="36400"/>
                    </a:moveTo>
                    <a:cubicBezTo>
                      <a:pt x="898834" y="36400"/>
                      <a:pt x="880761" y="54473"/>
                      <a:pt x="880761" y="76768"/>
                    </a:cubicBezTo>
                    <a:cubicBezTo>
                      <a:pt x="880761" y="99062"/>
                      <a:pt x="898834" y="117136"/>
                      <a:pt x="921129" y="117136"/>
                    </a:cubicBezTo>
                    <a:cubicBezTo>
                      <a:pt x="943424" y="117136"/>
                      <a:pt x="961497" y="99062"/>
                      <a:pt x="961497" y="76768"/>
                    </a:cubicBezTo>
                    <a:cubicBezTo>
                      <a:pt x="961497" y="54473"/>
                      <a:pt x="943424" y="36400"/>
                      <a:pt x="921129" y="36400"/>
                    </a:cubicBezTo>
                    <a:close/>
                    <a:moveTo>
                      <a:pt x="836693" y="36400"/>
                    </a:moveTo>
                    <a:cubicBezTo>
                      <a:pt x="814398" y="36400"/>
                      <a:pt x="796325" y="54473"/>
                      <a:pt x="796325" y="76768"/>
                    </a:cubicBezTo>
                    <a:cubicBezTo>
                      <a:pt x="796325" y="99062"/>
                      <a:pt x="814398" y="117136"/>
                      <a:pt x="836693" y="117136"/>
                    </a:cubicBezTo>
                    <a:cubicBezTo>
                      <a:pt x="858988" y="117136"/>
                      <a:pt x="877061" y="99062"/>
                      <a:pt x="877061" y="76768"/>
                    </a:cubicBezTo>
                    <a:cubicBezTo>
                      <a:pt x="877061" y="54473"/>
                      <a:pt x="858988" y="36400"/>
                      <a:pt x="836693" y="36400"/>
                    </a:cubicBezTo>
                    <a:close/>
                    <a:moveTo>
                      <a:pt x="752256" y="36400"/>
                    </a:moveTo>
                    <a:cubicBezTo>
                      <a:pt x="729961" y="36400"/>
                      <a:pt x="711888" y="54473"/>
                      <a:pt x="711888" y="76768"/>
                    </a:cubicBezTo>
                    <a:cubicBezTo>
                      <a:pt x="711888" y="99062"/>
                      <a:pt x="729961" y="117136"/>
                      <a:pt x="752256" y="117136"/>
                    </a:cubicBezTo>
                    <a:cubicBezTo>
                      <a:pt x="774551" y="117136"/>
                      <a:pt x="792624" y="99062"/>
                      <a:pt x="792624" y="76768"/>
                    </a:cubicBezTo>
                    <a:cubicBezTo>
                      <a:pt x="792624" y="54473"/>
                      <a:pt x="774551" y="36400"/>
                      <a:pt x="752256" y="36400"/>
                    </a:cubicBezTo>
                    <a:close/>
                    <a:moveTo>
                      <a:pt x="667820" y="36400"/>
                    </a:moveTo>
                    <a:cubicBezTo>
                      <a:pt x="645525" y="36400"/>
                      <a:pt x="627452" y="54473"/>
                      <a:pt x="627452" y="76768"/>
                    </a:cubicBezTo>
                    <a:cubicBezTo>
                      <a:pt x="627452" y="99062"/>
                      <a:pt x="645525" y="117136"/>
                      <a:pt x="667820" y="117136"/>
                    </a:cubicBezTo>
                    <a:cubicBezTo>
                      <a:pt x="690115" y="117136"/>
                      <a:pt x="708188" y="99062"/>
                      <a:pt x="708188" y="76768"/>
                    </a:cubicBezTo>
                    <a:cubicBezTo>
                      <a:pt x="708188" y="54473"/>
                      <a:pt x="690115" y="36400"/>
                      <a:pt x="667820" y="36400"/>
                    </a:cubicBezTo>
                    <a:close/>
                    <a:moveTo>
                      <a:pt x="583384" y="36400"/>
                    </a:moveTo>
                    <a:cubicBezTo>
                      <a:pt x="561089" y="36400"/>
                      <a:pt x="543016" y="54473"/>
                      <a:pt x="543016" y="76768"/>
                    </a:cubicBezTo>
                    <a:cubicBezTo>
                      <a:pt x="543016" y="99062"/>
                      <a:pt x="561089" y="117136"/>
                      <a:pt x="583384" y="117136"/>
                    </a:cubicBezTo>
                    <a:cubicBezTo>
                      <a:pt x="605679" y="117136"/>
                      <a:pt x="623752" y="99062"/>
                      <a:pt x="623752" y="76768"/>
                    </a:cubicBezTo>
                    <a:cubicBezTo>
                      <a:pt x="623752" y="54473"/>
                      <a:pt x="605679" y="36400"/>
                      <a:pt x="583384" y="36400"/>
                    </a:cubicBezTo>
                    <a:close/>
                    <a:moveTo>
                      <a:pt x="498947" y="36400"/>
                    </a:moveTo>
                    <a:cubicBezTo>
                      <a:pt x="476652" y="36400"/>
                      <a:pt x="458579" y="54473"/>
                      <a:pt x="458579" y="76768"/>
                    </a:cubicBezTo>
                    <a:cubicBezTo>
                      <a:pt x="458579" y="99062"/>
                      <a:pt x="476652" y="117136"/>
                      <a:pt x="498947" y="117136"/>
                    </a:cubicBezTo>
                    <a:cubicBezTo>
                      <a:pt x="521242" y="117136"/>
                      <a:pt x="539315" y="99062"/>
                      <a:pt x="539315" y="76768"/>
                    </a:cubicBezTo>
                    <a:cubicBezTo>
                      <a:pt x="539315" y="54473"/>
                      <a:pt x="521242" y="36400"/>
                      <a:pt x="498947" y="36400"/>
                    </a:cubicBezTo>
                    <a:close/>
                    <a:moveTo>
                      <a:pt x="414511" y="36400"/>
                    </a:moveTo>
                    <a:cubicBezTo>
                      <a:pt x="392216" y="36400"/>
                      <a:pt x="374143" y="54473"/>
                      <a:pt x="374143" y="76768"/>
                    </a:cubicBezTo>
                    <a:cubicBezTo>
                      <a:pt x="374143" y="99062"/>
                      <a:pt x="392216" y="117136"/>
                      <a:pt x="414511" y="117136"/>
                    </a:cubicBezTo>
                    <a:cubicBezTo>
                      <a:pt x="436806" y="117136"/>
                      <a:pt x="454879" y="99062"/>
                      <a:pt x="454879" y="76768"/>
                    </a:cubicBezTo>
                    <a:cubicBezTo>
                      <a:pt x="454879" y="54473"/>
                      <a:pt x="436806" y="36400"/>
                      <a:pt x="414511" y="36400"/>
                    </a:cubicBezTo>
                    <a:close/>
                    <a:moveTo>
                      <a:pt x="330075" y="36400"/>
                    </a:moveTo>
                    <a:cubicBezTo>
                      <a:pt x="307780" y="36400"/>
                      <a:pt x="289707" y="54473"/>
                      <a:pt x="289707" y="76768"/>
                    </a:cubicBezTo>
                    <a:cubicBezTo>
                      <a:pt x="289707" y="99062"/>
                      <a:pt x="307780" y="117136"/>
                      <a:pt x="330075" y="117136"/>
                    </a:cubicBezTo>
                    <a:cubicBezTo>
                      <a:pt x="352370" y="117136"/>
                      <a:pt x="370443" y="99062"/>
                      <a:pt x="370443" y="76768"/>
                    </a:cubicBezTo>
                    <a:cubicBezTo>
                      <a:pt x="370443" y="54473"/>
                      <a:pt x="352370" y="36400"/>
                      <a:pt x="330075" y="36400"/>
                    </a:cubicBezTo>
                    <a:close/>
                    <a:moveTo>
                      <a:pt x="245639" y="36400"/>
                    </a:moveTo>
                    <a:cubicBezTo>
                      <a:pt x="223344" y="36400"/>
                      <a:pt x="205271" y="54473"/>
                      <a:pt x="205271" y="76768"/>
                    </a:cubicBezTo>
                    <a:cubicBezTo>
                      <a:pt x="205271" y="99062"/>
                      <a:pt x="223344" y="117136"/>
                      <a:pt x="245639" y="117136"/>
                    </a:cubicBezTo>
                    <a:cubicBezTo>
                      <a:pt x="267934" y="117136"/>
                      <a:pt x="286007" y="99062"/>
                      <a:pt x="286007" y="76768"/>
                    </a:cubicBezTo>
                    <a:cubicBezTo>
                      <a:pt x="286007" y="54473"/>
                      <a:pt x="267934" y="36400"/>
                      <a:pt x="245639" y="36400"/>
                    </a:cubicBezTo>
                    <a:close/>
                    <a:moveTo>
                      <a:pt x="161202" y="36400"/>
                    </a:moveTo>
                    <a:cubicBezTo>
                      <a:pt x="138907" y="36400"/>
                      <a:pt x="120834" y="54473"/>
                      <a:pt x="120834" y="76768"/>
                    </a:cubicBezTo>
                    <a:cubicBezTo>
                      <a:pt x="120834" y="99062"/>
                      <a:pt x="138907" y="117136"/>
                      <a:pt x="161202" y="117136"/>
                    </a:cubicBezTo>
                    <a:cubicBezTo>
                      <a:pt x="183497" y="117136"/>
                      <a:pt x="201570" y="99062"/>
                      <a:pt x="201570" y="76768"/>
                    </a:cubicBezTo>
                    <a:cubicBezTo>
                      <a:pt x="201570" y="54473"/>
                      <a:pt x="183497" y="36400"/>
                      <a:pt x="161202" y="36400"/>
                    </a:cubicBezTo>
                    <a:close/>
                    <a:moveTo>
                      <a:pt x="76766" y="36400"/>
                    </a:moveTo>
                    <a:cubicBezTo>
                      <a:pt x="54471" y="36400"/>
                      <a:pt x="36398" y="54473"/>
                      <a:pt x="36398" y="76768"/>
                    </a:cubicBezTo>
                    <a:cubicBezTo>
                      <a:pt x="36398" y="99062"/>
                      <a:pt x="54471" y="117136"/>
                      <a:pt x="76766" y="117136"/>
                    </a:cubicBezTo>
                    <a:cubicBezTo>
                      <a:pt x="99061" y="117136"/>
                      <a:pt x="117134" y="99062"/>
                      <a:pt x="117134" y="76768"/>
                    </a:cubicBezTo>
                    <a:cubicBezTo>
                      <a:pt x="117134" y="54473"/>
                      <a:pt x="99061" y="36400"/>
                      <a:pt x="76766" y="36400"/>
                    </a:cubicBezTo>
                    <a:close/>
                    <a:moveTo>
                      <a:pt x="0" y="0"/>
                    </a:moveTo>
                    <a:lnTo>
                      <a:pt x="1404720" y="0"/>
                    </a:lnTo>
                    <a:lnTo>
                      <a:pt x="1404720" y="2812935"/>
                    </a:lnTo>
                    <a:lnTo>
                      <a:pt x="0" y="281293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687" name="正方形/長方形 686">
              <a:extLst>
                <a:ext uri="{FF2B5EF4-FFF2-40B4-BE49-F238E27FC236}">
                  <a16:creationId xmlns:a16="http://schemas.microsoft.com/office/drawing/2014/main" id="{0746323B-74DD-0556-A42C-994363C55D18}"/>
                </a:ext>
              </a:extLst>
            </p:cNvPr>
            <p:cNvSpPr/>
            <p:nvPr/>
          </p:nvSpPr>
          <p:spPr bwMode="auto">
            <a:xfrm>
              <a:off x="8553451" y="1319200"/>
              <a:ext cx="838200" cy="1100150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88" name="正方形/長方形 687">
              <a:extLst>
                <a:ext uri="{FF2B5EF4-FFF2-40B4-BE49-F238E27FC236}">
                  <a16:creationId xmlns:a16="http://schemas.microsoft.com/office/drawing/2014/main" id="{45991A0C-4DE8-B995-038B-62E8140242E6}"/>
                </a:ext>
              </a:extLst>
            </p:cNvPr>
            <p:cNvSpPr/>
            <p:nvPr/>
          </p:nvSpPr>
          <p:spPr bwMode="auto">
            <a:xfrm>
              <a:off x="8553451" y="2488658"/>
              <a:ext cx="838200" cy="1100150"/>
            </a:xfrm>
            <a:prstGeom prst="rect">
              <a:avLst/>
            </a:prstGeom>
            <a:solidFill>
              <a:srgbClr val="7030A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89" name="正方形/長方形 688">
              <a:extLst>
                <a:ext uri="{FF2B5EF4-FFF2-40B4-BE49-F238E27FC236}">
                  <a16:creationId xmlns:a16="http://schemas.microsoft.com/office/drawing/2014/main" id="{4EDFBAB1-B7F7-92E3-BAFB-984C501E4836}"/>
                </a:ext>
              </a:extLst>
            </p:cNvPr>
            <p:cNvSpPr/>
            <p:nvPr/>
          </p:nvSpPr>
          <p:spPr bwMode="auto">
            <a:xfrm>
              <a:off x="8553451" y="3658116"/>
              <a:ext cx="838200" cy="1100150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59" name="テキスト ボックス 558">
              <a:extLst>
                <a:ext uri="{FF2B5EF4-FFF2-40B4-BE49-F238E27FC236}">
                  <a16:creationId xmlns:a16="http://schemas.microsoft.com/office/drawing/2014/main" id="{CAC5E101-EA18-B591-648B-C55F0AF7AF0F}"/>
                </a:ext>
              </a:extLst>
            </p:cNvPr>
            <p:cNvSpPr txBox="1"/>
            <p:nvPr/>
          </p:nvSpPr>
          <p:spPr>
            <a:xfrm>
              <a:off x="8947149" y="1984613"/>
              <a:ext cx="319909" cy="13005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円／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L</a:t>
              </a:r>
              <a:endPara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60" name="テキスト ボックス 559">
              <a:extLst>
                <a:ext uri="{FF2B5EF4-FFF2-40B4-BE49-F238E27FC236}">
                  <a16:creationId xmlns:a16="http://schemas.microsoft.com/office/drawing/2014/main" id="{F3B134C5-7288-D666-3D2C-C569DA4499FD}"/>
                </a:ext>
              </a:extLst>
            </p:cNvPr>
            <p:cNvSpPr txBox="1"/>
            <p:nvPr/>
          </p:nvSpPr>
          <p:spPr>
            <a:xfrm>
              <a:off x="8673519" y="1665583"/>
              <a:ext cx="593540" cy="2457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レギュラー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561" name="テキスト ボックス 560">
              <a:extLst>
                <a:ext uri="{FF2B5EF4-FFF2-40B4-BE49-F238E27FC236}">
                  <a16:creationId xmlns:a16="http://schemas.microsoft.com/office/drawing/2014/main" id="{907425AA-C2A9-D272-B761-D2F7FA54A2F8}"/>
                </a:ext>
              </a:extLst>
            </p:cNvPr>
            <p:cNvSpPr txBox="1"/>
            <p:nvPr/>
          </p:nvSpPr>
          <p:spPr>
            <a:xfrm>
              <a:off x="8947149" y="3108563"/>
              <a:ext cx="319909" cy="13005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円／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L</a:t>
              </a:r>
              <a:endPara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71" name="テキスト ボックス 570">
              <a:extLst>
                <a:ext uri="{FF2B5EF4-FFF2-40B4-BE49-F238E27FC236}">
                  <a16:creationId xmlns:a16="http://schemas.microsoft.com/office/drawing/2014/main" id="{4582F525-EA83-0B66-8687-882CF0D322B0}"/>
                </a:ext>
              </a:extLst>
            </p:cNvPr>
            <p:cNvSpPr txBox="1"/>
            <p:nvPr/>
          </p:nvSpPr>
          <p:spPr>
            <a:xfrm>
              <a:off x="8673519" y="2789533"/>
              <a:ext cx="593540" cy="2457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ハイオク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572" name="テキスト ボックス 571">
              <a:extLst>
                <a:ext uri="{FF2B5EF4-FFF2-40B4-BE49-F238E27FC236}">
                  <a16:creationId xmlns:a16="http://schemas.microsoft.com/office/drawing/2014/main" id="{5A9D694A-FF45-7732-C5C0-A04256280B0D}"/>
                </a:ext>
              </a:extLst>
            </p:cNvPr>
            <p:cNvSpPr txBox="1"/>
            <p:nvPr/>
          </p:nvSpPr>
          <p:spPr>
            <a:xfrm>
              <a:off x="8947149" y="4276963"/>
              <a:ext cx="319909" cy="13005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円／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L</a:t>
              </a:r>
              <a:endPara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73" name="テキスト ボックス 572">
              <a:extLst>
                <a:ext uri="{FF2B5EF4-FFF2-40B4-BE49-F238E27FC236}">
                  <a16:creationId xmlns:a16="http://schemas.microsoft.com/office/drawing/2014/main" id="{8F2EE33F-05BA-D306-9635-3F3A49C4FEEA}"/>
                </a:ext>
              </a:extLst>
            </p:cNvPr>
            <p:cNvSpPr txBox="1"/>
            <p:nvPr/>
          </p:nvSpPr>
          <p:spPr>
            <a:xfrm>
              <a:off x="8673519" y="3957933"/>
              <a:ext cx="593540" cy="2457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軽　油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BE28DAA-69FD-7A61-579E-89942874D2FB}"/>
              </a:ext>
            </a:extLst>
          </p:cNvPr>
          <p:cNvGrpSpPr/>
          <p:nvPr/>
        </p:nvGrpSpPr>
        <p:grpSpPr>
          <a:xfrm>
            <a:off x="6830266" y="1005840"/>
            <a:ext cx="2209164" cy="2415506"/>
            <a:chOff x="5943110" y="1098704"/>
            <a:chExt cx="1975910" cy="2160465"/>
          </a:xfrm>
        </p:grpSpPr>
        <p:sp>
          <p:nvSpPr>
            <p:cNvPr id="588" name="正方形/長方形 587">
              <a:extLst>
                <a:ext uri="{FF2B5EF4-FFF2-40B4-BE49-F238E27FC236}">
                  <a16:creationId xmlns:a16="http://schemas.microsoft.com/office/drawing/2014/main" id="{B7227391-1EA6-EBC5-38E6-E6A5694FB16C}"/>
                </a:ext>
              </a:extLst>
            </p:cNvPr>
            <p:cNvSpPr/>
            <p:nvPr/>
          </p:nvSpPr>
          <p:spPr bwMode="auto">
            <a:xfrm>
              <a:off x="5943110" y="1098704"/>
              <a:ext cx="372600" cy="720155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89" name="正方形/長方形 588">
              <a:extLst>
                <a:ext uri="{FF2B5EF4-FFF2-40B4-BE49-F238E27FC236}">
                  <a16:creationId xmlns:a16="http://schemas.microsoft.com/office/drawing/2014/main" id="{5BBF03F4-584E-03DE-974F-AA4A6A0246A7}"/>
                </a:ext>
              </a:extLst>
            </p:cNvPr>
            <p:cNvSpPr/>
            <p:nvPr/>
          </p:nvSpPr>
          <p:spPr bwMode="auto">
            <a:xfrm>
              <a:off x="6315710" y="1098704"/>
              <a:ext cx="1603310" cy="720155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91" name="正方形/長方形 590">
              <a:extLst>
                <a:ext uri="{FF2B5EF4-FFF2-40B4-BE49-F238E27FC236}">
                  <a16:creationId xmlns:a16="http://schemas.microsoft.com/office/drawing/2014/main" id="{412A2D2C-0464-1CEB-0B4F-AC0604FF1AF1}"/>
                </a:ext>
              </a:extLst>
            </p:cNvPr>
            <p:cNvSpPr/>
            <p:nvPr/>
          </p:nvSpPr>
          <p:spPr bwMode="auto">
            <a:xfrm>
              <a:off x="5943110" y="1818859"/>
              <a:ext cx="372600" cy="720155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92" name="正方形/長方形 591">
              <a:extLst>
                <a:ext uri="{FF2B5EF4-FFF2-40B4-BE49-F238E27FC236}">
                  <a16:creationId xmlns:a16="http://schemas.microsoft.com/office/drawing/2014/main" id="{08ED4704-AF0B-BA9F-FC3A-885BFB7A028F}"/>
                </a:ext>
              </a:extLst>
            </p:cNvPr>
            <p:cNvSpPr/>
            <p:nvPr/>
          </p:nvSpPr>
          <p:spPr bwMode="auto">
            <a:xfrm>
              <a:off x="6315710" y="1818859"/>
              <a:ext cx="1603310" cy="720155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93" name="正方形/長方形 592">
              <a:extLst>
                <a:ext uri="{FF2B5EF4-FFF2-40B4-BE49-F238E27FC236}">
                  <a16:creationId xmlns:a16="http://schemas.microsoft.com/office/drawing/2014/main" id="{EB155656-AC6B-1FD0-40C6-7EB5859B7BAD}"/>
                </a:ext>
              </a:extLst>
            </p:cNvPr>
            <p:cNvSpPr/>
            <p:nvPr/>
          </p:nvSpPr>
          <p:spPr bwMode="auto">
            <a:xfrm>
              <a:off x="5943110" y="2539014"/>
              <a:ext cx="372600" cy="720155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94" name="正方形/長方形 593">
              <a:extLst>
                <a:ext uri="{FF2B5EF4-FFF2-40B4-BE49-F238E27FC236}">
                  <a16:creationId xmlns:a16="http://schemas.microsoft.com/office/drawing/2014/main" id="{8C5F2019-C930-9BA5-BEE4-1897984F9367}"/>
                </a:ext>
              </a:extLst>
            </p:cNvPr>
            <p:cNvSpPr/>
            <p:nvPr/>
          </p:nvSpPr>
          <p:spPr bwMode="auto">
            <a:xfrm>
              <a:off x="6315710" y="2539014"/>
              <a:ext cx="1603310" cy="720155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704" name="グループ化 703">
              <a:extLst>
                <a:ext uri="{FF2B5EF4-FFF2-40B4-BE49-F238E27FC236}">
                  <a16:creationId xmlns:a16="http://schemas.microsoft.com/office/drawing/2014/main" id="{21F4C31A-7723-59B0-DB71-81445F07FD3B}"/>
                </a:ext>
              </a:extLst>
            </p:cNvPr>
            <p:cNvGrpSpPr/>
            <p:nvPr/>
          </p:nvGrpSpPr>
          <p:grpSpPr>
            <a:xfrm>
              <a:off x="6536952" y="1156710"/>
              <a:ext cx="341676" cy="607759"/>
              <a:chOff x="3668631" y="1698722"/>
              <a:chExt cx="706341" cy="1256409"/>
            </a:xfrm>
            <a:solidFill>
              <a:schemeClr val="bg2">
                <a:lumMod val="50000"/>
              </a:schemeClr>
            </a:solidFill>
          </p:grpSpPr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31AC3FC8-1782-9AF9-6997-4E84F8719C4D}"/>
                  </a:ext>
                </a:extLst>
              </p:cNvPr>
              <p:cNvSpPr/>
              <p:nvPr/>
            </p:nvSpPr>
            <p:spPr bwMode="auto">
              <a:xfrm>
                <a:off x="3761676" y="1698722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EA262210-7738-30E0-79D5-0850C61C70AB}"/>
                  </a:ext>
                </a:extLst>
              </p:cNvPr>
              <p:cNvSpPr/>
              <p:nvPr/>
            </p:nvSpPr>
            <p:spPr bwMode="auto">
              <a:xfrm rot="5400000">
                <a:off x="3480689" y="1977328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4C8DBAB8-7BF2-2B3E-A40D-A0DA3D2EE4C9}"/>
                  </a:ext>
                </a:extLst>
              </p:cNvPr>
              <p:cNvSpPr/>
              <p:nvPr/>
            </p:nvSpPr>
            <p:spPr bwMode="auto">
              <a:xfrm rot="5400000">
                <a:off x="4042664" y="1977328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21FE0E19-14C5-382F-ADB5-ADCAD3C49A02}"/>
                  </a:ext>
                </a:extLst>
              </p:cNvPr>
              <p:cNvSpPr/>
              <p:nvPr/>
            </p:nvSpPr>
            <p:spPr bwMode="auto">
              <a:xfrm>
                <a:off x="3761676" y="2255934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99A54217-1E0A-22D4-08AE-7E6994387E65}"/>
                  </a:ext>
                </a:extLst>
              </p:cNvPr>
              <p:cNvSpPr/>
              <p:nvPr/>
            </p:nvSpPr>
            <p:spPr bwMode="auto">
              <a:xfrm rot="5400000">
                <a:off x="3480689" y="2534540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66902A33-C295-803D-CC04-DA4F5DF999FE}"/>
                  </a:ext>
                </a:extLst>
              </p:cNvPr>
              <p:cNvSpPr/>
              <p:nvPr/>
            </p:nvSpPr>
            <p:spPr bwMode="auto">
              <a:xfrm rot="5400000">
                <a:off x="4042664" y="2534540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3E7A08DC-8271-72C9-9554-7D865583CA02}"/>
                  </a:ext>
                </a:extLst>
              </p:cNvPr>
              <p:cNvSpPr/>
              <p:nvPr/>
            </p:nvSpPr>
            <p:spPr bwMode="auto">
              <a:xfrm>
                <a:off x="3761676" y="2810765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712" name="グループ化 711">
              <a:extLst>
                <a:ext uri="{FF2B5EF4-FFF2-40B4-BE49-F238E27FC236}">
                  <a16:creationId xmlns:a16="http://schemas.microsoft.com/office/drawing/2014/main" id="{873527AC-E160-98E6-DA50-8BE33E97D98B}"/>
                </a:ext>
              </a:extLst>
            </p:cNvPr>
            <p:cNvGrpSpPr/>
            <p:nvPr/>
          </p:nvGrpSpPr>
          <p:grpSpPr>
            <a:xfrm>
              <a:off x="6944145" y="1156710"/>
              <a:ext cx="341676" cy="607759"/>
              <a:chOff x="3668631" y="1698722"/>
              <a:chExt cx="706341" cy="1256409"/>
            </a:xfrm>
            <a:solidFill>
              <a:schemeClr val="bg2">
                <a:lumMod val="50000"/>
              </a:schemeClr>
            </a:solidFill>
          </p:grpSpPr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AAB3EEB7-1764-B41F-7113-74EA9349FFC1}"/>
                  </a:ext>
                </a:extLst>
              </p:cNvPr>
              <p:cNvSpPr/>
              <p:nvPr/>
            </p:nvSpPr>
            <p:spPr bwMode="auto">
              <a:xfrm>
                <a:off x="3761676" y="1698722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71C1D0EE-3C91-329D-C8F4-8CC39DB90298}"/>
                  </a:ext>
                </a:extLst>
              </p:cNvPr>
              <p:cNvSpPr/>
              <p:nvPr/>
            </p:nvSpPr>
            <p:spPr bwMode="auto">
              <a:xfrm rot="5400000">
                <a:off x="3480689" y="1977328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EFEB1555-1576-2170-A5C2-D1A65C9085C2}"/>
                  </a:ext>
                </a:extLst>
              </p:cNvPr>
              <p:cNvSpPr/>
              <p:nvPr/>
            </p:nvSpPr>
            <p:spPr bwMode="auto">
              <a:xfrm rot="5400000">
                <a:off x="4042664" y="1977328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69F04FB6-5B2F-8E53-61EA-742A16BCBCFA}"/>
                  </a:ext>
                </a:extLst>
              </p:cNvPr>
              <p:cNvSpPr/>
              <p:nvPr/>
            </p:nvSpPr>
            <p:spPr bwMode="auto">
              <a:xfrm>
                <a:off x="3761676" y="2255934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0BCF6237-01E5-5AD2-EBAB-A67540D36D51}"/>
                  </a:ext>
                </a:extLst>
              </p:cNvPr>
              <p:cNvSpPr/>
              <p:nvPr/>
            </p:nvSpPr>
            <p:spPr bwMode="auto">
              <a:xfrm rot="5400000">
                <a:off x="3480689" y="2534540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FBDC0051-909D-9C07-C54A-614CD41518CD}"/>
                  </a:ext>
                </a:extLst>
              </p:cNvPr>
              <p:cNvSpPr/>
              <p:nvPr/>
            </p:nvSpPr>
            <p:spPr bwMode="auto">
              <a:xfrm rot="5400000">
                <a:off x="4042664" y="2534540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6D5D9B97-E41E-494E-77BF-58FAB0877F08}"/>
                  </a:ext>
                </a:extLst>
              </p:cNvPr>
              <p:cNvSpPr/>
              <p:nvPr/>
            </p:nvSpPr>
            <p:spPr bwMode="auto">
              <a:xfrm>
                <a:off x="3761676" y="2810765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720" name="グループ化 719">
              <a:extLst>
                <a:ext uri="{FF2B5EF4-FFF2-40B4-BE49-F238E27FC236}">
                  <a16:creationId xmlns:a16="http://schemas.microsoft.com/office/drawing/2014/main" id="{84C5D6D5-4DF4-35B5-2F35-68DF245198D2}"/>
                </a:ext>
              </a:extLst>
            </p:cNvPr>
            <p:cNvGrpSpPr/>
            <p:nvPr/>
          </p:nvGrpSpPr>
          <p:grpSpPr>
            <a:xfrm>
              <a:off x="7356101" y="1156710"/>
              <a:ext cx="341676" cy="607759"/>
              <a:chOff x="3668631" y="1698722"/>
              <a:chExt cx="706341" cy="1256409"/>
            </a:xfrm>
            <a:solidFill>
              <a:schemeClr val="bg2">
                <a:lumMod val="50000"/>
              </a:schemeClr>
            </a:solidFill>
          </p:grpSpPr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6D9D329D-1B84-4E28-EA8E-F45677961578}"/>
                  </a:ext>
                </a:extLst>
              </p:cNvPr>
              <p:cNvSpPr/>
              <p:nvPr/>
            </p:nvSpPr>
            <p:spPr bwMode="auto">
              <a:xfrm>
                <a:off x="3761676" y="1698722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22" name="フリーフォーム: 図形 721">
                <a:extLst>
                  <a:ext uri="{FF2B5EF4-FFF2-40B4-BE49-F238E27FC236}">
                    <a16:creationId xmlns:a16="http://schemas.microsoft.com/office/drawing/2014/main" id="{B21CBC69-740E-CBE8-0986-6A8D8FB8D914}"/>
                  </a:ext>
                </a:extLst>
              </p:cNvPr>
              <p:cNvSpPr/>
              <p:nvPr/>
            </p:nvSpPr>
            <p:spPr bwMode="auto">
              <a:xfrm rot="5400000">
                <a:off x="3480689" y="1977328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FC506DE2-79E0-F398-9A22-541A2CA344D8}"/>
                  </a:ext>
                </a:extLst>
              </p:cNvPr>
              <p:cNvSpPr/>
              <p:nvPr/>
            </p:nvSpPr>
            <p:spPr bwMode="auto">
              <a:xfrm rot="5400000">
                <a:off x="4042664" y="1977328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24" name="フリーフォーム: 図形 723">
                <a:extLst>
                  <a:ext uri="{FF2B5EF4-FFF2-40B4-BE49-F238E27FC236}">
                    <a16:creationId xmlns:a16="http://schemas.microsoft.com/office/drawing/2014/main" id="{66BF8136-C00A-8D43-5930-DBB24D1882D8}"/>
                  </a:ext>
                </a:extLst>
              </p:cNvPr>
              <p:cNvSpPr/>
              <p:nvPr/>
            </p:nvSpPr>
            <p:spPr bwMode="auto">
              <a:xfrm>
                <a:off x="3761676" y="2255934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25" name="フリーフォーム: 図形 724">
                <a:extLst>
                  <a:ext uri="{FF2B5EF4-FFF2-40B4-BE49-F238E27FC236}">
                    <a16:creationId xmlns:a16="http://schemas.microsoft.com/office/drawing/2014/main" id="{7E345BE5-33E7-6A2F-BDD4-5ABC12366BC4}"/>
                  </a:ext>
                </a:extLst>
              </p:cNvPr>
              <p:cNvSpPr/>
              <p:nvPr/>
            </p:nvSpPr>
            <p:spPr bwMode="auto">
              <a:xfrm rot="5400000">
                <a:off x="3480689" y="2534540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36AEAF6B-826F-3C6C-557A-168818E1E8CE}"/>
                  </a:ext>
                </a:extLst>
              </p:cNvPr>
              <p:cNvSpPr/>
              <p:nvPr/>
            </p:nvSpPr>
            <p:spPr bwMode="auto">
              <a:xfrm rot="5400000">
                <a:off x="4042664" y="2534540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F4C5D3C8-36E2-25FC-0989-B32E4C0A9DD4}"/>
                  </a:ext>
                </a:extLst>
              </p:cNvPr>
              <p:cNvSpPr/>
              <p:nvPr/>
            </p:nvSpPr>
            <p:spPr bwMode="auto">
              <a:xfrm>
                <a:off x="3761676" y="2810765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728" name="グループ化 727">
              <a:extLst>
                <a:ext uri="{FF2B5EF4-FFF2-40B4-BE49-F238E27FC236}">
                  <a16:creationId xmlns:a16="http://schemas.microsoft.com/office/drawing/2014/main" id="{9AE1B12C-406F-BCBC-5832-AB1F2F170946}"/>
                </a:ext>
              </a:extLst>
            </p:cNvPr>
            <p:cNvGrpSpPr/>
            <p:nvPr/>
          </p:nvGrpSpPr>
          <p:grpSpPr>
            <a:xfrm>
              <a:off x="6536952" y="1866322"/>
              <a:ext cx="341676" cy="607759"/>
              <a:chOff x="3668631" y="1698722"/>
              <a:chExt cx="706341" cy="1256409"/>
            </a:xfrm>
            <a:solidFill>
              <a:schemeClr val="bg2">
                <a:lumMod val="50000"/>
              </a:schemeClr>
            </a:solidFill>
          </p:grpSpPr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68E5BC57-4200-44A3-13AF-AF651F309B64}"/>
                  </a:ext>
                </a:extLst>
              </p:cNvPr>
              <p:cNvSpPr/>
              <p:nvPr/>
            </p:nvSpPr>
            <p:spPr bwMode="auto">
              <a:xfrm>
                <a:off x="3761676" y="1698722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30" name="フリーフォーム: 図形 729">
                <a:extLst>
                  <a:ext uri="{FF2B5EF4-FFF2-40B4-BE49-F238E27FC236}">
                    <a16:creationId xmlns:a16="http://schemas.microsoft.com/office/drawing/2014/main" id="{00384619-7053-5690-B092-3B30C7695375}"/>
                  </a:ext>
                </a:extLst>
              </p:cNvPr>
              <p:cNvSpPr/>
              <p:nvPr/>
            </p:nvSpPr>
            <p:spPr bwMode="auto">
              <a:xfrm rot="5400000">
                <a:off x="3480689" y="1977328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3E00375F-8845-DC9E-54FD-2C3B34E64D04}"/>
                  </a:ext>
                </a:extLst>
              </p:cNvPr>
              <p:cNvSpPr/>
              <p:nvPr/>
            </p:nvSpPr>
            <p:spPr bwMode="auto">
              <a:xfrm rot="5400000">
                <a:off x="4042664" y="1977328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23A9C5AD-45BF-A053-9847-5DB85125E359}"/>
                  </a:ext>
                </a:extLst>
              </p:cNvPr>
              <p:cNvSpPr/>
              <p:nvPr/>
            </p:nvSpPr>
            <p:spPr bwMode="auto">
              <a:xfrm>
                <a:off x="3761676" y="2255934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30797EE6-F720-161B-DDB7-7BF5D1AC3890}"/>
                  </a:ext>
                </a:extLst>
              </p:cNvPr>
              <p:cNvSpPr/>
              <p:nvPr/>
            </p:nvSpPr>
            <p:spPr bwMode="auto">
              <a:xfrm rot="5400000">
                <a:off x="3480689" y="2534540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0AA67C5B-77B6-ACFD-9E2C-2406EE89DE8E}"/>
                  </a:ext>
                </a:extLst>
              </p:cNvPr>
              <p:cNvSpPr/>
              <p:nvPr/>
            </p:nvSpPr>
            <p:spPr bwMode="auto">
              <a:xfrm rot="5400000">
                <a:off x="4042664" y="2534540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7C203C60-08A8-960D-039C-4512BF2B2E2D}"/>
                  </a:ext>
                </a:extLst>
              </p:cNvPr>
              <p:cNvSpPr/>
              <p:nvPr/>
            </p:nvSpPr>
            <p:spPr bwMode="auto">
              <a:xfrm>
                <a:off x="3761676" y="2810765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736" name="グループ化 735">
              <a:extLst>
                <a:ext uri="{FF2B5EF4-FFF2-40B4-BE49-F238E27FC236}">
                  <a16:creationId xmlns:a16="http://schemas.microsoft.com/office/drawing/2014/main" id="{C41C1AF1-0085-F5A4-CCEB-F021FB10FA89}"/>
                </a:ext>
              </a:extLst>
            </p:cNvPr>
            <p:cNvGrpSpPr/>
            <p:nvPr/>
          </p:nvGrpSpPr>
          <p:grpSpPr>
            <a:xfrm>
              <a:off x="6944145" y="1866322"/>
              <a:ext cx="341676" cy="607759"/>
              <a:chOff x="3668631" y="1698722"/>
              <a:chExt cx="706341" cy="1256409"/>
            </a:xfrm>
            <a:solidFill>
              <a:schemeClr val="bg2">
                <a:lumMod val="50000"/>
              </a:schemeClr>
            </a:solidFill>
          </p:grpSpPr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6A3C405B-57E0-8E3D-0C87-4FBF0DDF0664}"/>
                  </a:ext>
                </a:extLst>
              </p:cNvPr>
              <p:cNvSpPr/>
              <p:nvPr/>
            </p:nvSpPr>
            <p:spPr bwMode="auto">
              <a:xfrm>
                <a:off x="3761676" y="1698722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292A4E22-B81B-0C7F-25E0-98A3F5458070}"/>
                  </a:ext>
                </a:extLst>
              </p:cNvPr>
              <p:cNvSpPr/>
              <p:nvPr/>
            </p:nvSpPr>
            <p:spPr bwMode="auto">
              <a:xfrm rot="5400000">
                <a:off x="3480689" y="1977328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5200F162-12EA-E8B1-71BF-9B5491DCCD63}"/>
                  </a:ext>
                </a:extLst>
              </p:cNvPr>
              <p:cNvSpPr/>
              <p:nvPr/>
            </p:nvSpPr>
            <p:spPr bwMode="auto">
              <a:xfrm rot="5400000">
                <a:off x="4042664" y="1977328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A1EF774D-0D12-D50B-7AB9-3AA53DCB1033}"/>
                  </a:ext>
                </a:extLst>
              </p:cNvPr>
              <p:cNvSpPr/>
              <p:nvPr/>
            </p:nvSpPr>
            <p:spPr bwMode="auto">
              <a:xfrm>
                <a:off x="3761676" y="2255934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E390D338-517E-D3B9-98FD-FD416E69FBA2}"/>
                  </a:ext>
                </a:extLst>
              </p:cNvPr>
              <p:cNvSpPr/>
              <p:nvPr/>
            </p:nvSpPr>
            <p:spPr bwMode="auto">
              <a:xfrm rot="5400000">
                <a:off x="3480689" y="2534540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1A45B41B-EE3F-4B75-2A12-9DD657358A64}"/>
                  </a:ext>
                </a:extLst>
              </p:cNvPr>
              <p:cNvSpPr/>
              <p:nvPr/>
            </p:nvSpPr>
            <p:spPr bwMode="auto">
              <a:xfrm rot="5400000">
                <a:off x="4042664" y="2534540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900157EC-61D5-AA5D-5A57-CC3D4E38A7F9}"/>
                  </a:ext>
                </a:extLst>
              </p:cNvPr>
              <p:cNvSpPr/>
              <p:nvPr/>
            </p:nvSpPr>
            <p:spPr bwMode="auto">
              <a:xfrm>
                <a:off x="3761676" y="2810765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744" name="グループ化 743">
              <a:extLst>
                <a:ext uri="{FF2B5EF4-FFF2-40B4-BE49-F238E27FC236}">
                  <a16:creationId xmlns:a16="http://schemas.microsoft.com/office/drawing/2014/main" id="{B81C88E0-AE5F-D7A7-98F6-5CBFA2DC2113}"/>
                </a:ext>
              </a:extLst>
            </p:cNvPr>
            <p:cNvGrpSpPr/>
            <p:nvPr/>
          </p:nvGrpSpPr>
          <p:grpSpPr>
            <a:xfrm>
              <a:off x="7356101" y="1866322"/>
              <a:ext cx="341676" cy="607759"/>
              <a:chOff x="3668631" y="1698722"/>
              <a:chExt cx="706341" cy="1256409"/>
            </a:xfrm>
            <a:solidFill>
              <a:schemeClr val="bg2">
                <a:lumMod val="50000"/>
              </a:schemeClr>
            </a:solidFill>
          </p:grpSpPr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B93FF2EB-67D3-B75E-7BE5-F26EDDEC7BD1}"/>
                  </a:ext>
                </a:extLst>
              </p:cNvPr>
              <p:cNvSpPr/>
              <p:nvPr/>
            </p:nvSpPr>
            <p:spPr bwMode="auto">
              <a:xfrm>
                <a:off x="3761676" y="1698722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516688C4-5C8D-3FFC-857E-2685BFFC36EE}"/>
                  </a:ext>
                </a:extLst>
              </p:cNvPr>
              <p:cNvSpPr/>
              <p:nvPr/>
            </p:nvSpPr>
            <p:spPr bwMode="auto">
              <a:xfrm rot="5400000">
                <a:off x="3480689" y="1977328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C1F6AB80-5336-B519-3F40-E32A77DC1FC6}"/>
                  </a:ext>
                </a:extLst>
              </p:cNvPr>
              <p:cNvSpPr/>
              <p:nvPr/>
            </p:nvSpPr>
            <p:spPr bwMode="auto">
              <a:xfrm rot="5400000">
                <a:off x="4042664" y="1977328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90E2034C-F22B-6206-E8EA-D5D5705BAAF9}"/>
                  </a:ext>
                </a:extLst>
              </p:cNvPr>
              <p:cNvSpPr/>
              <p:nvPr/>
            </p:nvSpPr>
            <p:spPr bwMode="auto">
              <a:xfrm>
                <a:off x="3761676" y="2255934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A0465D83-69A7-1B8A-652A-DF8E877153AF}"/>
                  </a:ext>
                </a:extLst>
              </p:cNvPr>
              <p:cNvSpPr/>
              <p:nvPr/>
            </p:nvSpPr>
            <p:spPr bwMode="auto">
              <a:xfrm rot="5400000">
                <a:off x="3480689" y="2534540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38072106-EF40-C663-FA70-8536468AE903}"/>
                  </a:ext>
                </a:extLst>
              </p:cNvPr>
              <p:cNvSpPr/>
              <p:nvPr/>
            </p:nvSpPr>
            <p:spPr bwMode="auto">
              <a:xfrm rot="5400000">
                <a:off x="4042664" y="2534540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3C49475B-1AF5-AC82-6D59-74FF635E4086}"/>
                  </a:ext>
                </a:extLst>
              </p:cNvPr>
              <p:cNvSpPr/>
              <p:nvPr/>
            </p:nvSpPr>
            <p:spPr bwMode="auto">
              <a:xfrm>
                <a:off x="3761676" y="2810765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752" name="グループ化 751">
              <a:extLst>
                <a:ext uri="{FF2B5EF4-FFF2-40B4-BE49-F238E27FC236}">
                  <a16:creationId xmlns:a16="http://schemas.microsoft.com/office/drawing/2014/main" id="{C9F09F08-8A38-BE53-A477-60EA53DD24FF}"/>
                </a:ext>
              </a:extLst>
            </p:cNvPr>
            <p:cNvGrpSpPr/>
            <p:nvPr/>
          </p:nvGrpSpPr>
          <p:grpSpPr>
            <a:xfrm>
              <a:off x="6536952" y="2596572"/>
              <a:ext cx="341676" cy="607759"/>
              <a:chOff x="3668631" y="1698722"/>
              <a:chExt cx="706341" cy="1256409"/>
            </a:xfrm>
            <a:solidFill>
              <a:schemeClr val="bg2">
                <a:lumMod val="50000"/>
              </a:schemeClr>
            </a:solidFill>
          </p:grpSpPr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EBD334B1-5282-EF5F-FDC7-C3D07295ECE2}"/>
                  </a:ext>
                </a:extLst>
              </p:cNvPr>
              <p:cNvSpPr/>
              <p:nvPr/>
            </p:nvSpPr>
            <p:spPr bwMode="auto">
              <a:xfrm>
                <a:off x="3761676" y="1698722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0F368C85-BD28-5F11-FE48-BC506FC0991D}"/>
                  </a:ext>
                </a:extLst>
              </p:cNvPr>
              <p:cNvSpPr/>
              <p:nvPr/>
            </p:nvSpPr>
            <p:spPr bwMode="auto">
              <a:xfrm rot="5400000">
                <a:off x="3480689" y="1977328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5F9B373D-4636-6000-69BC-108DFBE18B41}"/>
                  </a:ext>
                </a:extLst>
              </p:cNvPr>
              <p:cNvSpPr/>
              <p:nvPr/>
            </p:nvSpPr>
            <p:spPr bwMode="auto">
              <a:xfrm rot="5400000">
                <a:off x="4042664" y="1977328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C8234829-DE50-9E0F-F307-0F4B64E3BC7F}"/>
                  </a:ext>
                </a:extLst>
              </p:cNvPr>
              <p:cNvSpPr/>
              <p:nvPr/>
            </p:nvSpPr>
            <p:spPr bwMode="auto">
              <a:xfrm>
                <a:off x="3761676" y="2255934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DF68AE00-B4F4-D548-0F45-0A3A316014AC}"/>
                  </a:ext>
                </a:extLst>
              </p:cNvPr>
              <p:cNvSpPr/>
              <p:nvPr/>
            </p:nvSpPr>
            <p:spPr bwMode="auto">
              <a:xfrm rot="5400000">
                <a:off x="3480689" y="2534540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BBF6E08A-D2C5-19D9-BA5C-7040B701C046}"/>
                  </a:ext>
                </a:extLst>
              </p:cNvPr>
              <p:cNvSpPr/>
              <p:nvPr/>
            </p:nvSpPr>
            <p:spPr bwMode="auto">
              <a:xfrm rot="5400000">
                <a:off x="4042664" y="2534540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5AED92C0-9540-B417-6A8A-BCA2B7B280DA}"/>
                  </a:ext>
                </a:extLst>
              </p:cNvPr>
              <p:cNvSpPr/>
              <p:nvPr/>
            </p:nvSpPr>
            <p:spPr bwMode="auto">
              <a:xfrm>
                <a:off x="3761676" y="2810765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760" name="グループ化 759">
              <a:extLst>
                <a:ext uri="{FF2B5EF4-FFF2-40B4-BE49-F238E27FC236}">
                  <a16:creationId xmlns:a16="http://schemas.microsoft.com/office/drawing/2014/main" id="{B26CCA3F-7AE4-1C9C-DD13-3C7265CB931F}"/>
                </a:ext>
              </a:extLst>
            </p:cNvPr>
            <p:cNvGrpSpPr/>
            <p:nvPr/>
          </p:nvGrpSpPr>
          <p:grpSpPr>
            <a:xfrm>
              <a:off x="6944145" y="2596572"/>
              <a:ext cx="341676" cy="607759"/>
              <a:chOff x="3668631" y="1698722"/>
              <a:chExt cx="706341" cy="1256409"/>
            </a:xfrm>
            <a:solidFill>
              <a:schemeClr val="bg2">
                <a:lumMod val="50000"/>
              </a:schemeClr>
            </a:solidFill>
          </p:grpSpPr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C734D1A2-F879-9EBE-AE52-54EFA4AAEE07}"/>
                  </a:ext>
                </a:extLst>
              </p:cNvPr>
              <p:cNvSpPr/>
              <p:nvPr/>
            </p:nvSpPr>
            <p:spPr bwMode="auto">
              <a:xfrm>
                <a:off x="3761676" y="1698722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96BC70CE-E561-00E9-71CD-B7F5B2EB1EF7}"/>
                  </a:ext>
                </a:extLst>
              </p:cNvPr>
              <p:cNvSpPr/>
              <p:nvPr/>
            </p:nvSpPr>
            <p:spPr bwMode="auto">
              <a:xfrm rot="5400000">
                <a:off x="3480689" y="1977328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06A54779-0DFF-3B50-BC58-B12300909E09}"/>
                  </a:ext>
                </a:extLst>
              </p:cNvPr>
              <p:cNvSpPr/>
              <p:nvPr/>
            </p:nvSpPr>
            <p:spPr bwMode="auto">
              <a:xfrm rot="5400000">
                <a:off x="4042664" y="1977328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8FFF350F-3840-4DA9-62AA-5A702E0115A6}"/>
                  </a:ext>
                </a:extLst>
              </p:cNvPr>
              <p:cNvSpPr/>
              <p:nvPr/>
            </p:nvSpPr>
            <p:spPr bwMode="auto">
              <a:xfrm>
                <a:off x="3761676" y="2255934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80C9178E-6128-B3A2-CB82-1AAF7CE75562}"/>
                  </a:ext>
                </a:extLst>
              </p:cNvPr>
              <p:cNvSpPr/>
              <p:nvPr/>
            </p:nvSpPr>
            <p:spPr bwMode="auto">
              <a:xfrm rot="5400000">
                <a:off x="3480689" y="2534540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5F60B9BF-2E70-AA14-83B4-0A63AE34A200}"/>
                  </a:ext>
                </a:extLst>
              </p:cNvPr>
              <p:cNvSpPr/>
              <p:nvPr/>
            </p:nvSpPr>
            <p:spPr bwMode="auto">
              <a:xfrm rot="5400000">
                <a:off x="4042664" y="2534540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24E7BEEF-0B5A-2EE2-EE3B-2B48208053FF}"/>
                  </a:ext>
                </a:extLst>
              </p:cNvPr>
              <p:cNvSpPr/>
              <p:nvPr/>
            </p:nvSpPr>
            <p:spPr bwMode="auto">
              <a:xfrm>
                <a:off x="3761676" y="2810765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768" name="グループ化 767">
              <a:extLst>
                <a:ext uri="{FF2B5EF4-FFF2-40B4-BE49-F238E27FC236}">
                  <a16:creationId xmlns:a16="http://schemas.microsoft.com/office/drawing/2014/main" id="{79080994-3AD1-00ED-BC8A-8C17F79FB310}"/>
                </a:ext>
              </a:extLst>
            </p:cNvPr>
            <p:cNvGrpSpPr/>
            <p:nvPr/>
          </p:nvGrpSpPr>
          <p:grpSpPr>
            <a:xfrm>
              <a:off x="7356101" y="2596572"/>
              <a:ext cx="341676" cy="607759"/>
              <a:chOff x="3668631" y="1698722"/>
              <a:chExt cx="706341" cy="1256409"/>
            </a:xfrm>
            <a:solidFill>
              <a:schemeClr val="bg2">
                <a:lumMod val="50000"/>
              </a:schemeClr>
            </a:solidFill>
          </p:grpSpPr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D4E423A3-BF4A-8413-3E15-4B52A583BB1F}"/>
                  </a:ext>
                </a:extLst>
              </p:cNvPr>
              <p:cNvSpPr/>
              <p:nvPr/>
            </p:nvSpPr>
            <p:spPr bwMode="auto">
              <a:xfrm>
                <a:off x="3761676" y="1698722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609B9FDF-30C4-2815-12C6-2F0F8A6724DD}"/>
                  </a:ext>
                </a:extLst>
              </p:cNvPr>
              <p:cNvSpPr/>
              <p:nvPr/>
            </p:nvSpPr>
            <p:spPr bwMode="auto">
              <a:xfrm rot="5400000">
                <a:off x="3480689" y="1977328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D9855ED0-6941-FCFA-21E2-CB4996625C4A}"/>
                  </a:ext>
                </a:extLst>
              </p:cNvPr>
              <p:cNvSpPr/>
              <p:nvPr/>
            </p:nvSpPr>
            <p:spPr bwMode="auto">
              <a:xfrm rot="5400000">
                <a:off x="4042664" y="1977328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72" name="フリーフォーム: 図形 771">
                <a:extLst>
                  <a:ext uri="{FF2B5EF4-FFF2-40B4-BE49-F238E27FC236}">
                    <a16:creationId xmlns:a16="http://schemas.microsoft.com/office/drawing/2014/main" id="{4CF3C8AD-C59D-C204-34E8-EF4BF4CA89BB}"/>
                  </a:ext>
                </a:extLst>
              </p:cNvPr>
              <p:cNvSpPr/>
              <p:nvPr/>
            </p:nvSpPr>
            <p:spPr bwMode="auto">
              <a:xfrm>
                <a:off x="3761676" y="2255934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6A43D2B7-E6BD-4266-11A3-4D0234229847}"/>
                  </a:ext>
                </a:extLst>
              </p:cNvPr>
              <p:cNvSpPr/>
              <p:nvPr/>
            </p:nvSpPr>
            <p:spPr bwMode="auto">
              <a:xfrm rot="5400000">
                <a:off x="3480689" y="2534540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1E7EC303-1419-1644-480A-55E06885CDA0}"/>
                  </a:ext>
                </a:extLst>
              </p:cNvPr>
              <p:cNvSpPr/>
              <p:nvPr/>
            </p:nvSpPr>
            <p:spPr bwMode="auto">
              <a:xfrm rot="5400000">
                <a:off x="4042664" y="2534540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93D8DC0A-8830-BCF9-FA89-3440A72F1268}"/>
                  </a:ext>
                </a:extLst>
              </p:cNvPr>
              <p:cNvSpPr/>
              <p:nvPr/>
            </p:nvSpPr>
            <p:spPr bwMode="auto">
              <a:xfrm>
                <a:off x="3761676" y="2810765"/>
                <a:ext cx="520250" cy="144366"/>
              </a:xfrm>
              <a:custGeom>
                <a:avLst/>
                <a:gdLst>
                  <a:gd name="connsiteX0" fmla="*/ 48005 w 354444"/>
                  <a:gd name="connsiteY0" fmla="*/ 0 h 98356"/>
                  <a:gd name="connsiteX1" fmla="*/ 306439 w 354444"/>
                  <a:gd name="connsiteY1" fmla="*/ 0 h 98356"/>
                  <a:gd name="connsiteX2" fmla="*/ 354444 w 354444"/>
                  <a:gd name="connsiteY2" fmla="*/ 49178 h 98356"/>
                  <a:gd name="connsiteX3" fmla="*/ 306439 w 354444"/>
                  <a:gd name="connsiteY3" fmla="*/ 98356 h 98356"/>
                  <a:gd name="connsiteX4" fmla="*/ 48005 w 354444"/>
                  <a:gd name="connsiteY4" fmla="*/ 98356 h 98356"/>
                  <a:gd name="connsiteX5" fmla="*/ 0 w 354444"/>
                  <a:gd name="connsiteY5" fmla="*/ 49178 h 9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4444" h="98356">
                    <a:moveTo>
                      <a:pt x="48005" y="0"/>
                    </a:moveTo>
                    <a:lnTo>
                      <a:pt x="306439" y="0"/>
                    </a:lnTo>
                    <a:lnTo>
                      <a:pt x="354444" y="49178"/>
                    </a:lnTo>
                    <a:lnTo>
                      <a:pt x="306439" y="98356"/>
                    </a:lnTo>
                    <a:lnTo>
                      <a:pt x="48005" y="98356"/>
                    </a:lnTo>
                    <a:lnTo>
                      <a:pt x="0" y="4917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800" name="テキスト ボックス 799">
              <a:extLst>
                <a:ext uri="{FF2B5EF4-FFF2-40B4-BE49-F238E27FC236}">
                  <a16:creationId xmlns:a16="http://schemas.microsoft.com/office/drawing/2014/main" id="{D70BD183-E988-0962-083B-4666A655F04C}"/>
                </a:ext>
              </a:extLst>
            </p:cNvPr>
            <p:cNvSpPr txBox="1"/>
            <p:nvPr/>
          </p:nvSpPr>
          <p:spPr>
            <a:xfrm rot="5400000">
              <a:off x="5819486" y="1357823"/>
              <a:ext cx="619848" cy="20290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レギュラー</a:t>
              </a:r>
            </a:p>
          </p:txBody>
        </p:sp>
        <p:sp>
          <p:nvSpPr>
            <p:cNvPr id="801" name="テキスト ボックス 800">
              <a:extLst>
                <a:ext uri="{FF2B5EF4-FFF2-40B4-BE49-F238E27FC236}">
                  <a16:creationId xmlns:a16="http://schemas.microsoft.com/office/drawing/2014/main" id="{317BD022-B6D6-0F6A-6DCF-CEC5B12C1149}"/>
                </a:ext>
              </a:extLst>
            </p:cNvPr>
            <p:cNvSpPr txBox="1"/>
            <p:nvPr/>
          </p:nvSpPr>
          <p:spPr>
            <a:xfrm rot="5400000">
              <a:off x="5819489" y="2075376"/>
              <a:ext cx="619843" cy="20290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ハイオク</a:t>
              </a:r>
            </a:p>
          </p:txBody>
        </p:sp>
        <p:sp>
          <p:nvSpPr>
            <p:cNvPr id="802" name="テキスト ボックス 801">
              <a:extLst>
                <a:ext uri="{FF2B5EF4-FFF2-40B4-BE49-F238E27FC236}">
                  <a16:creationId xmlns:a16="http://schemas.microsoft.com/office/drawing/2014/main" id="{99674E80-D0D3-77E4-15FF-C5E18E1977D2}"/>
                </a:ext>
              </a:extLst>
            </p:cNvPr>
            <p:cNvSpPr txBox="1"/>
            <p:nvPr/>
          </p:nvSpPr>
          <p:spPr>
            <a:xfrm rot="5400000">
              <a:off x="5819489" y="2799277"/>
              <a:ext cx="619843" cy="20290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軽 油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3C14A52D-73D6-3E60-18CE-25CA836B0C7B}"/>
              </a:ext>
            </a:extLst>
          </p:cNvPr>
          <p:cNvGrpSpPr/>
          <p:nvPr/>
        </p:nvGrpSpPr>
        <p:grpSpPr>
          <a:xfrm>
            <a:off x="795285" y="4027772"/>
            <a:ext cx="2430207" cy="2115235"/>
            <a:chOff x="842569" y="4476100"/>
            <a:chExt cx="2002785" cy="1743210"/>
          </a:xfrm>
        </p:grpSpPr>
        <p:sp>
          <p:nvSpPr>
            <p:cNvPr id="807" name="四角形: 角を丸くする 806">
              <a:extLst>
                <a:ext uri="{FF2B5EF4-FFF2-40B4-BE49-F238E27FC236}">
                  <a16:creationId xmlns:a16="http://schemas.microsoft.com/office/drawing/2014/main" id="{23A641C0-0B2E-6159-770F-16F6371644CC}"/>
                </a:ext>
              </a:extLst>
            </p:cNvPr>
            <p:cNvSpPr/>
            <p:nvPr/>
          </p:nvSpPr>
          <p:spPr bwMode="auto">
            <a:xfrm>
              <a:off x="842569" y="4476100"/>
              <a:ext cx="2002785" cy="1743210"/>
            </a:xfrm>
            <a:prstGeom prst="roundRect">
              <a:avLst>
                <a:gd name="adj" fmla="val 7040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809" name="グループ化 808">
              <a:extLst>
                <a:ext uri="{FF2B5EF4-FFF2-40B4-BE49-F238E27FC236}">
                  <a16:creationId xmlns:a16="http://schemas.microsoft.com/office/drawing/2014/main" id="{93532FF5-5701-C5F4-BA36-10ECEE8B05A8}"/>
                </a:ext>
              </a:extLst>
            </p:cNvPr>
            <p:cNvGrpSpPr/>
            <p:nvPr/>
          </p:nvGrpSpPr>
          <p:grpSpPr>
            <a:xfrm>
              <a:off x="972423" y="4607303"/>
              <a:ext cx="1743076" cy="1493990"/>
              <a:chOff x="985838" y="4632945"/>
              <a:chExt cx="1743076" cy="1493990"/>
            </a:xfrm>
          </p:grpSpPr>
          <p:sp>
            <p:nvSpPr>
              <p:cNvPr id="606" name="四角形: 角を丸くする 605">
                <a:extLst>
                  <a:ext uri="{FF2B5EF4-FFF2-40B4-BE49-F238E27FC236}">
                    <a16:creationId xmlns:a16="http://schemas.microsoft.com/office/drawing/2014/main" id="{317B0D13-333A-FA7F-7DC7-CD2FF01DE244}"/>
                  </a:ext>
                </a:extLst>
              </p:cNvPr>
              <p:cNvSpPr/>
              <p:nvPr/>
            </p:nvSpPr>
            <p:spPr bwMode="auto">
              <a:xfrm>
                <a:off x="985838" y="4632945"/>
                <a:ext cx="726801" cy="450050"/>
              </a:xfrm>
              <a:prstGeom prst="roundRect">
                <a:avLst>
                  <a:gd name="adj" fmla="val 9894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08" name="四角形: 角を丸くする 607">
                <a:extLst>
                  <a:ext uri="{FF2B5EF4-FFF2-40B4-BE49-F238E27FC236}">
                    <a16:creationId xmlns:a16="http://schemas.microsoft.com/office/drawing/2014/main" id="{24B38AB8-81D2-F37D-AEEE-392BBFC7DE91}"/>
                  </a:ext>
                </a:extLst>
              </p:cNvPr>
              <p:cNvSpPr/>
              <p:nvPr/>
            </p:nvSpPr>
            <p:spPr bwMode="auto">
              <a:xfrm>
                <a:off x="1782450" y="4632945"/>
                <a:ext cx="946464" cy="450050"/>
              </a:xfrm>
              <a:prstGeom prst="roundRect">
                <a:avLst>
                  <a:gd name="adj" fmla="val 9894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09" name="四角形: 角を丸くする 608">
                <a:extLst>
                  <a:ext uri="{FF2B5EF4-FFF2-40B4-BE49-F238E27FC236}">
                    <a16:creationId xmlns:a16="http://schemas.microsoft.com/office/drawing/2014/main" id="{FC65FA51-E9B0-4CCA-6A2B-88767C168C77}"/>
                  </a:ext>
                </a:extLst>
              </p:cNvPr>
              <p:cNvSpPr/>
              <p:nvPr/>
            </p:nvSpPr>
            <p:spPr bwMode="auto">
              <a:xfrm>
                <a:off x="985838" y="5158725"/>
                <a:ext cx="726801" cy="450050"/>
              </a:xfrm>
              <a:prstGeom prst="roundRect">
                <a:avLst>
                  <a:gd name="adj" fmla="val 9894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10" name="四角形: 角を丸くする 609">
                <a:extLst>
                  <a:ext uri="{FF2B5EF4-FFF2-40B4-BE49-F238E27FC236}">
                    <a16:creationId xmlns:a16="http://schemas.microsoft.com/office/drawing/2014/main" id="{F33531BA-00FE-44DB-C9DF-4D8A8CD85DE1}"/>
                  </a:ext>
                </a:extLst>
              </p:cNvPr>
              <p:cNvSpPr/>
              <p:nvPr/>
            </p:nvSpPr>
            <p:spPr bwMode="auto">
              <a:xfrm>
                <a:off x="1782450" y="5158725"/>
                <a:ext cx="946464" cy="450050"/>
              </a:xfrm>
              <a:prstGeom prst="roundRect">
                <a:avLst>
                  <a:gd name="adj" fmla="val 9894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11" name="四角形: 角を丸くする 610">
                <a:extLst>
                  <a:ext uri="{FF2B5EF4-FFF2-40B4-BE49-F238E27FC236}">
                    <a16:creationId xmlns:a16="http://schemas.microsoft.com/office/drawing/2014/main" id="{67EEEB8A-2E4C-438C-BF17-295A1405F082}"/>
                  </a:ext>
                </a:extLst>
              </p:cNvPr>
              <p:cNvSpPr/>
              <p:nvPr/>
            </p:nvSpPr>
            <p:spPr bwMode="auto">
              <a:xfrm>
                <a:off x="985838" y="5676885"/>
                <a:ext cx="726801" cy="450050"/>
              </a:xfrm>
              <a:prstGeom prst="roundRect">
                <a:avLst>
                  <a:gd name="adj" fmla="val 9894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12" name="四角形: 角を丸くする 611">
                <a:extLst>
                  <a:ext uri="{FF2B5EF4-FFF2-40B4-BE49-F238E27FC236}">
                    <a16:creationId xmlns:a16="http://schemas.microsoft.com/office/drawing/2014/main" id="{1ACAC650-F35D-E4B8-C7F5-1DB7E93526B0}"/>
                  </a:ext>
                </a:extLst>
              </p:cNvPr>
              <p:cNvSpPr/>
              <p:nvPr/>
            </p:nvSpPr>
            <p:spPr bwMode="auto">
              <a:xfrm>
                <a:off x="1782450" y="5676885"/>
                <a:ext cx="946464" cy="450050"/>
              </a:xfrm>
              <a:prstGeom prst="roundRect">
                <a:avLst>
                  <a:gd name="adj" fmla="val 9894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78" name="テキスト ボックス 577">
                <a:extLst>
                  <a:ext uri="{FF2B5EF4-FFF2-40B4-BE49-F238E27FC236}">
                    <a16:creationId xmlns:a16="http://schemas.microsoft.com/office/drawing/2014/main" id="{9D61112D-136A-2397-0CEC-222A436FAB89}"/>
                  </a:ext>
                </a:extLst>
              </p:cNvPr>
              <p:cNvSpPr txBox="1"/>
              <p:nvPr/>
            </p:nvSpPr>
            <p:spPr>
              <a:xfrm>
                <a:off x="1052468" y="4718346"/>
                <a:ext cx="593540" cy="2457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レギュラー</a:t>
                </a:r>
                <a:endPara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579" name="テキスト ボックス 578">
                <a:extLst>
                  <a:ext uri="{FF2B5EF4-FFF2-40B4-BE49-F238E27FC236}">
                    <a16:creationId xmlns:a16="http://schemas.microsoft.com/office/drawing/2014/main" id="{3B06940B-4937-D392-9E9E-D9E7E0C6EFFC}"/>
                  </a:ext>
                </a:extLst>
              </p:cNvPr>
              <p:cNvSpPr txBox="1"/>
              <p:nvPr/>
            </p:nvSpPr>
            <p:spPr>
              <a:xfrm>
                <a:off x="1052468" y="5269675"/>
                <a:ext cx="593540" cy="2457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ハイオク</a:t>
                </a:r>
                <a:endPara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580" name="テキスト ボックス 579">
                <a:extLst>
                  <a:ext uri="{FF2B5EF4-FFF2-40B4-BE49-F238E27FC236}">
                    <a16:creationId xmlns:a16="http://schemas.microsoft.com/office/drawing/2014/main" id="{73682CCB-9E35-CEF4-1FE6-7FB82E759525}"/>
                  </a:ext>
                </a:extLst>
              </p:cNvPr>
              <p:cNvSpPr txBox="1"/>
              <p:nvPr/>
            </p:nvSpPr>
            <p:spPr>
              <a:xfrm>
                <a:off x="1052468" y="5779017"/>
                <a:ext cx="593540" cy="2457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軽　油</a:t>
                </a:r>
                <a:endPara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607" name="テキスト ボックス 606">
                <a:extLst>
                  <a:ext uri="{FF2B5EF4-FFF2-40B4-BE49-F238E27FC236}">
                    <a16:creationId xmlns:a16="http://schemas.microsoft.com/office/drawing/2014/main" id="{42827524-D73A-B5FA-A7D2-331DF6989472}"/>
                  </a:ext>
                </a:extLst>
              </p:cNvPr>
              <p:cNvSpPr txBox="1"/>
              <p:nvPr/>
            </p:nvSpPr>
            <p:spPr>
              <a:xfrm>
                <a:off x="1875399" y="4682205"/>
                <a:ext cx="760564" cy="35969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 Black" panose="020B0A04020102020204" pitchFamily="34" charset="0"/>
                    <a:ea typeface="メイリオ" panose="020B0604030504040204" pitchFamily="50" charset="-128"/>
                    <a:cs typeface="+mn-cs"/>
                  </a:rPr>
                  <a:t>171</a:t>
                </a: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 Black" panose="020B0A04020102020204" pitchFamily="34" charset="0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804" name="テキスト ボックス 803">
                <a:extLst>
                  <a:ext uri="{FF2B5EF4-FFF2-40B4-BE49-F238E27FC236}">
                    <a16:creationId xmlns:a16="http://schemas.microsoft.com/office/drawing/2014/main" id="{F589C95F-E30A-0B21-6A2D-385FF2E01A37}"/>
                  </a:ext>
                </a:extLst>
              </p:cNvPr>
              <p:cNvSpPr txBox="1"/>
              <p:nvPr/>
            </p:nvSpPr>
            <p:spPr>
              <a:xfrm>
                <a:off x="1875399" y="5203902"/>
                <a:ext cx="760564" cy="35969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 Black" panose="020B0A04020102020204" pitchFamily="34" charset="0"/>
                    <a:ea typeface="メイリオ" panose="020B0604030504040204" pitchFamily="50" charset="-128"/>
                    <a:cs typeface="+mn-cs"/>
                  </a:rPr>
                  <a:t>182</a:t>
                </a: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 Black" panose="020B0A04020102020204" pitchFamily="34" charset="0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805" name="テキスト ボックス 804">
                <a:extLst>
                  <a:ext uri="{FF2B5EF4-FFF2-40B4-BE49-F238E27FC236}">
                    <a16:creationId xmlns:a16="http://schemas.microsoft.com/office/drawing/2014/main" id="{47CE2C82-7E86-C4B9-4F80-D79B5C1BACF6}"/>
                  </a:ext>
                </a:extLst>
              </p:cNvPr>
              <p:cNvSpPr txBox="1"/>
              <p:nvPr/>
            </p:nvSpPr>
            <p:spPr>
              <a:xfrm>
                <a:off x="1875399" y="5722062"/>
                <a:ext cx="760564" cy="35969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 Black" panose="020B0A04020102020204" pitchFamily="34" charset="0"/>
                    <a:ea typeface="メイリオ" panose="020B0604030504040204" pitchFamily="50" charset="-128"/>
                    <a:cs typeface="+mn-cs"/>
                  </a:rPr>
                  <a:t>149</a:t>
                </a:r>
              </a:p>
            </p:txBody>
          </p:sp>
        </p:grpSp>
      </p:grpSp>
      <p:grpSp>
        <p:nvGrpSpPr>
          <p:cNvPr id="835" name="グループ化 834">
            <a:extLst>
              <a:ext uri="{FF2B5EF4-FFF2-40B4-BE49-F238E27FC236}">
                <a16:creationId xmlns:a16="http://schemas.microsoft.com/office/drawing/2014/main" id="{FF804FFF-5D49-C026-FB76-285E9E5ACCBD}"/>
              </a:ext>
            </a:extLst>
          </p:cNvPr>
          <p:cNvGrpSpPr/>
          <p:nvPr/>
        </p:nvGrpSpPr>
        <p:grpSpPr>
          <a:xfrm>
            <a:off x="3672399" y="4229100"/>
            <a:ext cx="2561202" cy="1763564"/>
            <a:chOff x="3253490" y="4506739"/>
            <a:chExt cx="2290060" cy="1576864"/>
          </a:xfrm>
        </p:grpSpPr>
        <p:sp>
          <p:nvSpPr>
            <p:cNvPr id="810" name="正方形/長方形 809">
              <a:extLst>
                <a:ext uri="{FF2B5EF4-FFF2-40B4-BE49-F238E27FC236}">
                  <a16:creationId xmlns:a16="http://schemas.microsoft.com/office/drawing/2014/main" id="{DAAA29D7-8C47-4084-DFF5-EF6FCBB09163}"/>
                </a:ext>
              </a:extLst>
            </p:cNvPr>
            <p:cNvSpPr/>
            <p:nvPr/>
          </p:nvSpPr>
          <p:spPr bwMode="auto">
            <a:xfrm>
              <a:off x="3253490" y="4506739"/>
              <a:ext cx="2290060" cy="525780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17" name="正方形/長方形 616">
              <a:extLst>
                <a:ext uri="{FF2B5EF4-FFF2-40B4-BE49-F238E27FC236}">
                  <a16:creationId xmlns:a16="http://schemas.microsoft.com/office/drawing/2014/main" id="{8EE14B46-3319-B170-CA29-2AE53C10F493}"/>
                </a:ext>
              </a:extLst>
            </p:cNvPr>
            <p:cNvSpPr/>
            <p:nvPr/>
          </p:nvSpPr>
          <p:spPr bwMode="auto">
            <a:xfrm>
              <a:off x="4079536" y="4552920"/>
              <a:ext cx="328128" cy="438180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18" name="正方形/長方形 617">
              <a:extLst>
                <a:ext uri="{FF2B5EF4-FFF2-40B4-BE49-F238E27FC236}">
                  <a16:creationId xmlns:a16="http://schemas.microsoft.com/office/drawing/2014/main" id="{8B5A91C1-FA5C-6CC5-07B5-64DC5D32FEFF}"/>
                </a:ext>
              </a:extLst>
            </p:cNvPr>
            <p:cNvSpPr/>
            <p:nvPr/>
          </p:nvSpPr>
          <p:spPr bwMode="auto">
            <a:xfrm>
              <a:off x="4444661" y="4552920"/>
              <a:ext cx="328128" cy="438180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19" name="正方形/長方形 618">
              <a:extLst>
                <a:ext uri="{FF2B5EF4-FFF2-40B4-BE49-F238E27FC236}">
                  <a16:creationId xmlns:a16="http://schemas.microsoft.com/office/drawing/2014/main" id="{2BF04400-00C6-2F70-8F71-3F0682AAB2C5}"/>
                </a:ext>
              </a:extLst>
            </p:cNvPr>
            <p:cNvSpPr/>
            <p:nvPr/>
          </p:nvSpPr>
          <p:spPr bwMode="auto">
            <a:xfrm>
              <a:off x="4809786" y="4552920"/>
              <a:ext cx="328128" cy="438180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20" name="正方形/長方形 619">
              <a:extLst>
                <a:ext uri="{FF2B5EF4-FFF2-40B4-BE49-F238E27FC236}">
                  <a16:creationId xmlns:a16="http://schemas.microsoft.com/office/drawing/2014/main" id="{2F7A3215-EDD1-2BE9-5D60-9E00794E860B}"/>
                </a:ext>
              </a:extLst>
            </p:cNvPr>
            <p:cNvSpPr/>
            <p:nvPr/>
          </p:nvSpPr>
          <p:spPr bwMode="auto">
            <a:xfrm>
              <a:off x="3253490" y="5032995"/>
              <a:ext cx="2290060" cy="525780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21" name="正方形/長方形 620">
              <a:extLst>
                <a:ext uri="{FF2B5EF4-FFF2-40B4-BE49-F238E27FC236}">
                  <a16:creationId xmlns:a16="http://schemas.microsoft.com/office/drawing/2014/main" id="{A1346CCC-1075-66C4-2E6A-79467DCADB21}"/>
                </a:ext>
              </a:extLst>
            </p:cNvPr>
            <p:cNvSpPr/>
            <p:nvPr/>
          </p:nvSpPr>
          <p:spPr bwMode="auto">
            <a:xfrm>
              <a:off x="4079536" y="5076795"/>
              <a:ext cx="328128" cy="438180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22" name="正方形/長方形 621">
              <a:extLst>
                <a:ext uri="{FF2B5EF4-FFF2-40B4-BE49-F238E27FC236}">
                  <a16:creationId xmlns:a16="http://schemas.microsoft.com/office/drawing/2014/main" id="{1D0AD81B-76FE-FC09-463C-1D07D94D12C4}"/>
                </a:ext>
              </a:extLst>
            </p:cNvPr>
            <p:cNvSpPr/>
            <p:nvPr/>
          </p:nvSpPr>
          <p:spPr bwMode="auto">
            <a:xfrm>
              <a:off x="4444661" y="5076795"/>
              <a:ext cx="328128" cy="438180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23" name="正方形/長方形 622">
              <a:extLst>
                <a:ext uri="{FF2B5EF4-FFF2-40B4-BE49-F238E27FC236}">
                  <a16:creationId xmlns:a16="http://schemas.microsoft.com/office/drawing/2014/main" id="{D951ABE1-7CCE-0C85-B240-23402CFFB369}"/>
                </a:ext>
              </a:extLst>
            </p:cNvPr>
            <p:cNvSpPr/>
            <p:nvPr/>
          </p:nvSpPr>
          <p:spPr bwMode="auto">
            <a:xfrm>
              <a:off x="4809786" y="5076795"/>
              <a:ext cx="328128" cy="438180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24" name="正方形/長方形 623">
              <a:extLst>
                <a:ext uri="{FF2B5EF4-FFF2-40B4-BE49-F238E27FC236}">
                  <a16:creationId xmlns:a16="http://schemas.microsoft.com/office/drawing/2014/main" id="{3D117B3A-3F30-439C-C973-9F82571C6963}"/>
                </a:ext>
              </a:extLst>
            </p:cNvPr>
            <p:cNvSpPr/>
            <p:nvPr/>
          </p:nvSpPr>
          <p:spPr bwMode="auto">
            <a:xfrm>
              <a:off x="3253490" y="5557823"/>
              <a:ext cx="2290060" cy="525780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25" name="正方形/長方形 624">
              <a:extLst>
                <a:ext uri="{FF2B5EF4-FFF2-40B4-BE49-F238E27FC236}">
                  <a16:creationId xmlns:a16="http://schemas.microsoft.com/office/drawing/2014/main" id="{F07B0442-A63A-221C-1982-A6B2E6A6B2CC}"/>
                </a:ext>
              </a:extLst>
            </p:cNvPr>
            <p:cNvSpPr/>
            <p:nvPr/>
          </p:nvSpPr>
          <p:spPr bwMode="auto">
            <a:xfrm>
              <a:off x="4079536" y="5601623"/>
              <a:ext cx="328128" cy="438180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26" name="正方形/長方形 625">
              <a:extLst>
                <a:ext uri="{FF2B5EF4-FFF2-40B4-BE49-F238E27FC236}">
                  <a16:creationId xmlns:a16="http://schemas.microsoft.com/office/drawing/2014/main" id="{5EB918C5-A161-ECDE-9F73-E2D444C82A79}"/>
                </a:ext>
              </a:extLst>
            </p:cNvPr>
            <p:cNvSpPr/>
            <p:nvPr/>
          </p:nvSpPr>
          <p:spPr bwMode="auto">
            <a:xfrm>
              <a:off x="4444661" y="5601623"/>
              <a:ext cx="328128" cy="438180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27" name="正方形/長方形 626">
              <a:extLst>
                <a:ext uri="{FF2B5EF4-FFF2-40B4-BE49-F238E27FC236}">
                  <a16:creationId xmlns:a16="http://schemas.microsoft.com/office/drawing/2014/main" id="{5DDE2A6D-F7AE-0765-8DC1-6EA77C0DA6BC}"/>
                </a:ext>
              </a:extLst>
            </p:cNvPr>
            <p:cNvSpPr/>
            <p:nvPr/>
          </p:nvSpPr>
          <p:spPr bwMode="auto">
            <a:xfrm>
              <a:off x="4809786" y="5601623"/>
              <a:ext cx="328128" cy="438180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821" name="グループ化 820">
              <a:extLst>
                <a:ext uri="{FF2B5EF4-FFF2-40B4-BE49-F238E27FC236}">
                  <a16:creationId xmlns:a16="http://schemas.microsoft.com/office/drawing/2014/main" id="{9539C07D-F159-6264-43AF-60901E93723E}"/>
                </a:ext>
              </a:extLst>
            </p:cNvPr>
            <p:cNvGrpSpPr/>
            <p:nvPr/>
          </p:nvGrpSpPr>
          <p:grpSpPr>
            <a:xfrm>
              <a:off x="4110411" y="5632594"/>
              <a:ext cx="1001151" cy="376239"/>
              <a:chOff x="9568330" y="4882858"/>
              <a:chExt cx="1735749" cy="1014588"/>
            </a:xfrm>
          </p:grpSpPr>
          <p:sp>
            <p:nvSpPr>
              <p:cNvPr id="822" name="テキスト ボックス 821">
                <a:extLst>
                  <a:ext uri="{FF2B5EF4-FFF2-40B4-BE49-F238E27FC236}">
                    <a16:creationId xmlns:a16="http://schemas.microsoft.com/office/drawing/2014/main" id="{00AF9C80-BBB3-ACD2-7B6F-E50A5C51F8EC}"/>
                  </a:ext>
                </a:extLst>
              </p:cNvPr>
              <p:cNvSpPr txBox="1"/>
              <p:nvPr/>
            </p:nvSpPr>
            <p:spPr>
              <a:xfrm>
                <a:off x="9568330" y="4882858"/>
                <a:ext cx="463689" cy="101458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1</a:t>
                </a: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823" name="テキスト ボックス 822">
                <a:extLst>
                  <a:ext uri="{FF2B5EF4-FFF2-40B4-BE49-F238E27FC236}">
                    <a16:creationId xmlns:a16="http://schemas.microsoft.com/office/drawing/2014/main" id="{C87E1A93-50F0-964A-C890-9D48D8286760}"/>
                  </a:ext>
                </a:extLst>
              </p:cNvPr>
              <p:cNvSpPr txBox="1"/>
              <p:nvPr/>
            </p:nvSpPr>
            <p:spPr>
              <a:xfrm>
                <a:off x="10203801" y="4882858"/>
                <a:ext cx="463689" cy="101458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4</a:t>
                </a: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824" name="テキスト ボックス 823">
                <a:extLst>
                  <a:ext uri="{FF2B5EF4-FFF2-40B4-BE49-F238E27FC236}">
                    <a16:creationId xmlns:a16="http://schemas.microsoft.com/office/drawing/2014/main" id="{DD5EEC5F-11B9-8118-EF8B-9F0D78C393FC}"/>
                  </a:ext>
                </a:extLst>
              </p:cNvPr>
              <p:cNvSpPr txBox="1"/>
              <p:nvPr/>
            </p:nvSpPr>
            <p:spPr>
              <a:xfrm>
                <a:off x="10840390" y="4882858"/>
                <a:ext cx="463689" cy="101458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9</a:t>
                </a: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</p:grpSp>
        <p:grpSp>
          <p:nvGrpSpPr>
            <p:cNvPr id="825" name="グループ化 824">
              <a:extLst>
                <a:ext uri="{FF2B5EF4-FFF2-40B4-BE49-F238E27FC236}">
                  <a16:creationId xmlns:a16="http://schemas.microsoft.com/office/drawing/2014/main" id="{C7B2EF0D-2FD1-2AC6-69EB-FADB50128A62}"/>
                </a:ext>
              </a:extLst>
            </p:cNvPr>
            <p:cNvGrpSpPr/>
            <p:nvPr/>
          </p:nvGrpSpPr>
          <p:grpSpPr>
            <a:xfrm>
              <a:off x="4110411" y="5107766"/>
              <a:ext cx="1001151" cy="376239"/>
              <a:chOff x="9568330" y="4882858"/>
              <a:chExt cx="1735749" cy="1014588"/>
            </a:xfrm>
          </p:grpSpPr>
          <p:sp>
            <p:nvSpPr>
              <p:cNvPr id="826" name="テキスト ボックス 825">
                <a:extLst>
                  <a:ext uri="{FF2B5EF4-FFF2-40B4-BE49-F238E27FC236}">
                    <a16:creationId xmlns:a16="http://schemas.microsoft.com/office/drawing/2014/main" id="{FF81E4A3-0B6E-13AE-3F7B-B886AFC64B4D}"/>
                  </a:ext>
                </a:extLst>
              </p:cNvPr>
              <p:cNvSpPr txBox="1"/>
              <p:nvPr/>
            </p:nvSpPr>
            <p:spPr>
              <a:xfrm>
                <a:off x="9568330" y="4882858"/>
                <a:ext cx="463689" cy="101458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1</a:t>
                </a: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827" name="テキスト ボックス 826">
                <a:extLst>
                  <a:ext uri="{FF2B5EF4-FFF2-40B4-BE49-F238E27FC236}">
                    <a16:creationId xmlns:a16="http://schemas.microsoft.com/office/drawing/2014/main" id="{70CDD04F-FDA6-B798-0920-276B866851E2}"/>
                  </a:ext>
                </a:extLst>
              </p:cNvPr>
              <p:cNvSpPr txBox="1"/>
              <p:nvPr/>
            </p:nvSpPr>
            <p:spPr>
              <a:xfrm>
                <a:off x="10203801" y="4882858"/>
                <a:ext cx="463689" cy="101458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8</a:t>
                </a: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828" name="テキスト ボックス 827">
                <a:extLst>
                  <a:ext uri="{FF2B5EF4-FFF2-40B4-BE49-F238E27FC236}">
                    <a16:creationId xmlns:a16="http://schemas.microsoft.com/office/drawing/2014/main" id="{08136AEA-C9A8-BF4D-5404-766131B60C35}"/>
                  </a:ext>
                </a:extLst>
              </p:cNvPr>
              <p:cNvSpPr txBox="1"/>
              <p:nvPr/>
            </p:nvSpPr>
            <p:spPr>
              <a:xfrm>
                <a:off x="10840390" y="4882858"/>
                <a:ext cx="463689" cy="101458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2</a:t>
                </a: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</p:grpSp>
        <p:grpSp>
          <p:nvGrpSpPr>
            <p:cNvPr id="829" name="グループ化 828">
              <a:extLst>
                <a:ext uri="{FF2B5EF4-FFF2-40B4-BE49-F238E27FC236}">
                  <a16:creationId xmlns:a16="http://schemas.microsoft.com/office/drawing/2014/main" id="{11672EF0-A912-9A01-B501-AB0F63E82030}"/>
                </a:ext>
              </a:extLst>
            </p:cNvPr>
            <p:cNvGrpSpPr/>
            <p:nvPr/>
          </p:nvGrpSpPr>
          <p:grpSpPr>
            <a:xfrm>
              <a:off x="4110411" y="4583891"/>
              <a:ext cx="1001151" cy="376239"/>
              <a:chOff x="9568330" y="4882858"/>
              <a:chExt cx="1735749" cy="1014588"/>
            </a:xfrm>
          </p:grpSpPr>
          <p:sp>
            <p:nvSpPr>
              <p:cNvPr id="830" name="テキスト ボックス 829">
                <a:extLst>
                  <a:ext uri="{FF2B5EF4-FFF2-40B4-BE49-F238E27FC236}">
                    <a16:creationId xmlns:a16="http://schemas.microsoft.com/office/drawing/2014/main" id="{F3E6652D-81D1-951A-8EBA-4B9899FFF983}"/>
                  </a:ext>
                </a:extLst>
              </p:cNvPr>
              <p:cNvSpPr txBox="1"/>
              <p:nvPr/>
            </p:nvSpPr>
            <p:spPr>
              <a:xfrm>
                <a:off x="9568330" y="4882858"/>
                <a:ext cx="463689" cy="101458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1</a:t>
                </a: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831" name="テキスト ボックス 830">
                <a:extLst>
                  <a:ext uri="{FF2B5EF4-FFF2-40B4-BE49-F238E27FC236}">
                    <a16:creationId xmlns:a16="http://schemas.microsoft.com/office/drawing/2014/main" id="{2ECCC524-D61C-FA37-628A-E2B4A9C9D808}"/>
                  </a:ext>
                </a:extLst>
              </p:cNvPr>
              <p:cNvSpPr txBox="1"/>
              <p:nvPr/>
            </p:nvSpPr>
            <p:spPr>
              <a:xfrm>
                <a:off x="10203801" y="4882858"/>
                <a:ext cx="463689" cy="101458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7</a:t>
                </a: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  <p:sp>
            <p:nvSpPr>
              <p:cNvPr id="616" name="テキスト ボックス 615">
                <a:extLst>
                  <a:ext uri="{FF2B5EF4-FFF2-40B4-BE49-F238E27FC236}">
                    <a16:creationId xmlns:a16="http://schemas.microsoft.com/office/drawing/2014/main" id="{0C93FBCA-8D52-D6BC-687B-F9198EE25240}"/>
                  </a:ext>
                </a:extLst>
              </p:cNvPr>
              <p:cNvSpPr txBox="1"/>
              <p:nvPr/>
            </p:nvSpPr>
            <p:spPr>
              <a:xfrm>
                <a:off x="10840390" y="4882858"/>
                <a:ext cx="463689" cy="101458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メイリオ"/>
                    <a:ea typeface="メイリオ"/>
                    <a:cs typeface="+mn-cs"/>
                  </a:rPr>
                  <a:t>1</a:t>
                </a:r>
                <a:endPara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endParaRPr>
              </a:p>
            </p:txBody>
          </p:sp>
        </p:grpSp>
        <p:sp>
          <p:nvSpPr>
            <p:cNvPr id="632" name="テキスト ボックス 631">
              <a:extLst>
                <a:ext uri="{FF2B5EF4-FFF2-40B4-BE49-F238E27FC236}">
                  <a16:creationId xmlns:a16="http://schemas.microsoft.com/office/drawing/2014/main" id="{BD876BEB-A8A6-67F7-4F5D-A3DDE1AA4675}"/>
                </a:ext>
              </a:extLst>
            </p:cNvPr>
            <p:cNvSpPr txBox="1"/>
            <p:nvPr/>
          </p:nvSpPr>
          <p:spPr>
            <a:xfrm>
              <a:off x="5204254" y="4822825"/>
              <a:ext cx="275795" cy="13906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円／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L</a:t>
              </a:r>
              <a:endPara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633" name="テキスト ボックス 632">
              <a:extLst>
                <a:ext uri="{FF2B5EF4-FFF2-40B4-BE49-F238E27FC236}">
                  <a16:creationId xmlns:a16="http://schemas.microsoft.com/office/drawing/2014/main" id="{E26F1643-1087-F828-76FC-4DAC43108AD5}"/>
                </a:ext>
              </a:extLst>
            </p:cNvPr>
            <p:cNvSpPr txBox="1"/>
            <p:nvPr/>
          </p:nvSpPr>
          <p:spPr>
            <a:xfrm>
              <a:off x="3379018" y="4649117"/>
              <a:ext cx="593540" cy="2457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レギュラー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634" name="テキスト ボックス 633">
              <a:extLst>
                <a:ext uri="{FF2B5EF4-FFF2-40B4-BE49-F238E27FC236}">
                  <a16:creationId xmlns:a16="http://schemas.microsoft.com/office/drawing/2014/main" id="{54F67F32-9CBE-3ED5-7658-F9D72B7F45BE}"/>
                </a:ext>
              </a:extLst>
            </p:cNvPr>
            <p:cNvSpPr txBox="1"/>
            <p:nvPr/>
          </p:nvSpPr>
          <p:spPr>
            <a:xfrm>
              <a:off x="5204254" y="5349875"/>
              <a:ext cx="275795" cy="13906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円／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L</a:t>
              </a:r>
              <a:endPara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635" name="テキスト ボックス 634">
              <a:extLst>
                <a:ext uri="{FF2B5EF4-FFF2-40B4-BE49-F238E27FC236}">
                  <a16:creationId xmlns:a16="http://schemas.microsoft.com/office/drawing/2014/main" id="{6B85A82E-E8AC-1E2C-7EEC-32F06B1AD845}"/>
                </a:ext>
              </a:extLst>
            </p:cNvPr>
            <p:cNvSpPr txBox="1"/>
            <p:nvPr/>
          </p:nvSpPr>
          <p:spPr>
            <a:xfrm>
              <a:off x="3379018" y="5172992"/>
              <a:ext cx="593540" cy="2457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ハイオク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sp>
          <p:nvSpPr>
            <p:cNvPr id="636" name="テキスト ボックス 635">
              <a:extLst>
                <a:ext uri="{FF2B5EF4-FFF2-40B4-BE49-F238E27FC236}">
                  <a16:creationId xmlns:a16="http://schemas.microsoft.com/office/drawing/2014/main" id="{D426A2A1-8767-6370-CCE1-1DF29F3EA634}"/>
                </a:ext>
              </a:extLst>
            </p:cNvPr>
            <p:cNvSpPr txBox="1"/>
            <p:nvPr/>
          </p:nvSpPr>
          <p:spPr>
            <a:xfrm>
              <a:off x="5204254" y="5873749"/>
              <a:ext cx="275795" cy="13906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円／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L</a:t>
              </a:r>
              <a:endPara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637" name="テキスト ボックス 636">
              <a:extLst>
                <a:ext uri="{FF2B5EF4-FFF2-40B4-BE49-F238E27FC236}">
                  <a16:creationId xmlns:a16="http://schemas.microsoft.com/office/drawing/2014/main" id="{D063F4C6-A5EC-5F55-7897-EB593FA52635}"/>
                </a:ext>
              </a:extLst>
            </p:cNvPr>
            <p:cNvSpPr txBox="1"/>
            <p:nvPr/>
          </p:nvSpPr>
          <p:spPr>
            <a:xfrm>
              <a:off x="3379018" y="5697820"/>
              <a:ext cx="593540" cy="2457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軽　油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  <p:sp>
        <p:nvSpPr>
          <p:cNvPr id="694" name="テキスト ボックス 693">
            <a:extLst>
              <a:ext uri="{FF2B5EF4-FFF2-40B4-BE49-F238E27FC236}">
                <a16:creationId xmlns:a16="http://schemas.microsoft.com/office/drawing/2014/main" id="{1AE6C666-F70F-B0FD-221D-B0BD6AD964B7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ガソリン価格表示のイラスト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37909352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163655</TotalTime>
  <Words>202</Words>
  <Application>Microsoft Office PowerPoint</Application>
  <PresentationFormat>A4 210 x 297 mm</PresentationFormat>
  <Paragraphs>132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Arial Black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pptxn92_ガソリン価格表示のイラスト</dc:title>
  <dc:subject>pptxn92_ガソリン価格表示のイラスト</dc:subject>
  <dc:creator>でじけろお</dc:creator>
  <cp:revision>1</cp:revision>
  <dcterms:created xsi:type="dcterms:W3CDTF">2018-05-20T00:31:01Z</dcterms:created>
  <dcterms:modified xsi:type="dcterms:W3CDTF">2025-02-21T16:52:07Z</dcterms:modified>
  <cp:version>1</cp:version>
</cp:coreProperties>
</file>